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586" r:id="rId2"/>
    <p:sldId id="587" r:id="rId3"/>
    <p:sldId id="588" r:id="rId4"/>
    <p:sldId id="589" r:id="rId5"/>
    <p:sldId id="613" r:id="rId6"/>
    <p:sldId id="615" r:id="rId7"/>
    <p:sldId id="616" r:id="rId8"/>
    <p:sldId id="614" r:id="rId9"/>
    <p:sldId id="617" r:id="rId10"/>
    <p:sldId id="618" r:id="rId11"/>
    <p:sldId id="590" r:id="rId12"/>
    <p:sldId id="591" r:id="rId13"/>
    <p:sldId id="619" r:id="rId14"/>
    <p:sldId id="592" r:id="rId15"/>
    <p:sldId id="593" r:id="rId16"/>
    <p:sldId id="594" r:id="rId17"/>
    <p:sldId id="599" r:id="rId18"/>
    <p:sldId id="600" r:id="rId19"/>
    <p:sldId id="601" r:id="rId20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571" autoAdjust="0"/>
    <p:restoredTop sz="94660"/>
  </p:normalViewPr>
  <p:slideViewPr>
    <p:cSldViewPr snapToGrid="0">
      <p:cViewPr varScale="1">
        <p:scale>
          <a:sx n="37" d="100"/>
          <a:sy n="37" d="100"/>
        </p:scale>
        <p:origin x="4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-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19:40:04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28469 252 16127 0,'0'0'704'0,"0"0"160"0,-10-5-688 0,0 1-176 16,0 1 0-16,10 3 0 0,-10-4 336 0,1-3 48 16,9 7 0-16,-13-5 0 0,2-1 176 0,0 0 32 15,1 4 16-15,0 1 0 0,-1 0 32 0,-2 1 0 16,0 4 0-16,-3 1 0 0,-6-1-160 0,4 1-32 16,-3 4 0-16,-2-2 0 0,-1 5-208 0,-4 0-48 15,-1 4-16-15,-1 3 0 0,1 6-176 0,13-7 160 16,-1 3-160-16,0 10 160 0,0 1-32 0,0 3-128 15,2 1 192-15,1 1-64 0,1-2-128 0,-7 29 128 16,7-12-128-16,4-9 128 0,4-5-128 0,3-3 160 16,0-5-160-16,5-1 160 0,1-3-32 0,2-3 0 0,0-3 0 0,3-2 0 15,1-3 144-15,3-1 32 16,1-1 0-16,0-4 0 0,0-2-16 0,1-2 0 0,3 1 0 0,1-3 0 16,3-3 48-16,-3-1 16 0,1-4 0 0,2 0 0 15,2-3 64-15,0-3 16 0,0 2 0 0,0-4 0 16,-1-6-80-16,0 0-16 0,1-1 0 0,-1-2 0 15,-1-1-80-15,-2 2 0 0,-1-5-16 0,-1 1 0 16,-1-1-80-16,-1 1-16 0,-2 1 0 0,0-2 0 16,-1 2-144-16,0 1 160 0,-2-3-160 0,0 4 160 15,1 2-160-15,-3 1 0 0,-3 0 144 0,-1 2-144 16,-2 1 0-16,1 2 128 0,-2 2-128 0,-1 3 0 16,-1 9 0-16,0 0 0 0,0 0 0 0,0 0 128 15,0 0-128-15,0 0 0 0,0 0 0 0,-5 15 0 16,-4 5 0-16,-1-1 0 0,-1 3 0 0,-1 5 0 15,1 0 0-15,1 2-128 0,0-3 128 0,-1 1-128 0,4-1 128 0,-3 2 0 16,2-4 0-16,0 0 0 0,2 0 0 0,1-3 0 16,0-4 0-16,2 1 0 0,-1-2 0 0,2-5 0 15,-1 0 0-15,3 0 0 0,0-11 0 0,0 0 0 16,0 0 0-16,0 0 0 0,0 0 208 0,11 1-16 16,-1-4-16-16,0-3 0 0,-1-2 80 0,1-3 32 15,0 2 0-15,-1-1 0 0,-1 2-144 0,-1 1-16 16,3 1-128-16,-1 4 192 0,-9 2-192 0,10 0 0 15,1 2 0-15,-11-2 0 0,6 8 0 0,0 4 0 16,1 2 0-16,0-1-160 0,1 1 160 0,-2 2 0 16,1-2 0-16,-1 2 0 0,0 1 0 0,1-2 0 0,-1 0 0 0,2-2 0 15,-2 1 0-15,2 0-192 0,-2-4 192 0,2 0-192 32,-1-2-1280-32,0 1-256 0,-7-9-48 0,10 6-7632 0,0 1-1536 0</inkml:trace>
  <inkml:trace contextRef="#ctx0" brushRef="#br0" timeOffset="392.7">29381 182 19343 0,'0'0'1728'0,"0"0"-1392"15,0 0-336-15,0 0 0 0,0 0 576 0,-4 9 64 16,1 4 0-16,1-4 0 0,2-9-208 0,-1 11-48 16,-2 2 0-16,2-1 0 0,-3 1 176 0,4 3 16 15,-1 0 16-15,-1 2 0 0,1 4 96 0,0-8 16 16,0 3 0-16,-1 3 0 0,1 2-64 0,1 3-16 15,0-3 0-15,1-1 0 0,1-1-160 0,1 14-16 16,3-6-16-16,-1-5 0 0,1-5-144 0,0 0-32 16,1-3 0-16,-1-5 0 0,2 0-80 0,-1-2-32 0,1 1 0 15,2-4 0-15,3-1 64 0,1 0 16 0,-2-2 0 16,4-2 0-16,-1-2 16 0,2-3 0 0,0 0 0 0,2-1 0 16,0-1-240-16,-1 0 0 0,-5-3-192 0,1 3 192 31,0-6-1792-31,0 4-240 0,-1-2-48 0</inkml:trace>
  <inkml:trace contextRef="#ctx0" brushRef="#br0" timeOffset="664.99">29957 138 21183 0,'0'0'1888'0,"-4"-8"-1504"0,4 8-384 15,0 0 0-15,0 0 816 0,0 0 80 0,0 0 32 0,0 0 0 0,0 0-288 0,-7 14-64 16,0 4-16-16,-1 2 0 16,1 2 224-16,-1 1 48 0,-1 5 16 0,-1 2 0 0,-2 5-32 0,5-9-16 15,-3 9 0-15,-1 3 0 0,0 1-208 0,2 3-32 16,-1 1-16-16,0 2 0 0,1 1-208 0,-5 39-32 16,1-15-16-16,6-12 0 0,0-8-288 0,3-8 160 15,2-3-160-15,1-5 128 0,-1-4-128 0,2-6 0 16,0-3 0-16,0-3 0 15,0-4-320-15,-2-2-80 0,2-12-32 0,0 0-9888 16,0 0-1984-16</inkml:trace>
  <inkml:trace contextRef="#ctx0" brushRef="#br0" timeOffset="1032.1">30436 8 11055 0,'-1'-16'976'0,"1"8"-784"16,-2-1-192-16,1 2 0 0,0-4 2176 0,-1 4 400 15,1-5 80-15,1 9 16 0,-1-5-1888 0,0 0-368 16,-2 2-80-16,-2-3-16 0,1 1 240 0,-2-2 32 16,-2 1 16-16,-8-12 0 0,-2 3 32 0,-2 0 16 15,-3-1 0-15,15 13 0 0,8 6-80 0,0 0 0 16,0 0-16-16,0 0 0 0,0 0-176 0,0 0-16 15,0 0-16-15,0 0 0 0,0 0-352 0</inkml:trace>
  <inkml:trace contextRef="#ctx0" brushRef="#br0" timeOffset="9410.77">27128 860 13823 0,'0'0'1216'0,"0"0"-960"0,-2-8-256 0,2 8 0 16,-4-5 192-16,4 5-16 0,-1-7 0 0,1 7 0 15,0 0 496-15,0 0 96 0,2-9 32 0,-2 9 0 16,4-5-96-16,-4 5-32 0,6-6 0 0,-6 6 0 16,0 0 80-16,8-2 16 0,-8 2 0 0,0 0 0 15,9 2-272-15,-9-2-48 0,8 8-16 0,-2 0 0 16,0 3 32-16,-1 4 16 0,-2 5 0 0,-1 1 0 16,2 5-32-16,1 4-16 0,2 3 0 0,-1 5 0 0,0 0-144 0,3 2-32 15,3-1 0-15,-1 1 0 0,1-2-96 0,0 2-32 16,5 2 0-16,1-1 0 0,2 1-128 0,4 2 128 15,0-4-128-15,3-3 128 0,2-3 0 0,4-1 0 16,4-4 0-16,3 1 0 0,4-1 96 0,1-3 16 16,3 4 0-16,0-5 0 0,2 3-112 0,-1-5 0 15,1 0-128-15,-2 1 192 0,0-2-64 0,3-2-128 16,1 2 176-16,4 2-176 0,0-1 160 0,-1-3-160 16,-3 0 128-16,0-2-128 0,-2 0 0 0,-1-3 0 15,0-1 128-15,1-4-128 0,5 3 0 0,2-2 160 16,2-4-160-16,-1 2 160 0,1-4-160 0,-5-1 128 15,-1-1-128-15,-1 0 128 0,1-1-128 0,0 0 0 0,2-2 144 0,1 0-144 16,2-2 0-16,-3-1 128 0,-4-1-128 0,-4 0 0 16,-3-5 144-16,-3 1-144 0,1-2 192 0,-1 0-192 15,-1-5 192-15,1 1-64 0,0-1 0 0,1-2-128 16,0 2 160-16,-2-5-160 0,0 0 128 0,-2 1-128 16,-1 2 160-16,-2-4-160 0,0 0 192 0,-2 0-192 15,1 0 208-15,0-2-64 0,-1-1-16 0,0 1 0 16,1 2 64-16,-1-3 0 0,1 1 0 0,-2 1 0 15,-2-4 48-15,-2 3 16 0,-4 3 0 0,-1-2 0 16,-1 1-16-16,-2 2 0 0,-1 1 0 0,-2 1 0 16,-3 3-112-16,-2 2-128 0,-1-4 176 0,-3 5-176 15,0 2 224-15,-4 0-64 0,-4 9-16 0,5-6 0 16,0-1 16-16,-5 7 0 0,0 0 0 0,0 0 0 16,0 0-160-16,0 0 160 0,4-7-160 0,-4 7 160 0,0 0-160 0,0 0 0 15,0 0 0-15,0 0 0 16,0 0-336-16,0 0-112 0,0 0 0 0,0 0-16 15,0 0-2192-15,8 13-432 0</inkml:trace>
  <inkml:trace contextRef="#ctx0" brushRef="#br0" timeOffset="14051.44">13909 4156 10127 0,'0'0'896'0,"0"0"-704"0,0 0-192 0,0 0 0 16,0 0 992-16,0 0 160 0,0 0 48 0,0 0 0 15,0 0 16-15,0 0 0 0,0 0 0 0,0 0 0 16,-8 0-288-16,8 0-48 0,-8 5-16 0,8-5 0 16,-6 13-224-16,2 1-32 0,-2-2-16 0,2 5 0 15,0 1-32-15,2 3-16 0,-2 0 0 0,3 0 0 0,-2 3-176 0,1 3-48 16,0-2 0-16,4 2 0 0,0-5-160 0,2-2-32 15,0 0-128-15,2-3 192 16,2-3 32-16,2-6 0 0,1-1 0 0,3-3 0 0,2-3 416 0,3 0 64 16,2 1 32-16,0-6 0 0,1-5-96 0,1 0-32 15,-1-1 0-15,2 0 0 0,-1-4-272 0,0-1-48 16,1-2-16-16,-2-1 0 0,-3 0-96 0,-2-1-32 16,-1 0 0-16,-2 0 0 0,0-1-144 0,-3 2 128 15,1-2-128-15,-2 1 128 0,-3 2-128 0,1 3 0 16,-2 3 0-16,-1 3 128 0,-5 8-128 0,0 0 0 15,0 0 0-15,0 0 0 0,8 7 0 0,-4 4 0 16,-4 3-128-16,0 5 128 0,-1 3 0 0,-2 3 0 16,-2 3-144-16,-3 6 144 0,2 6 0 0,-3 5 0 15,-4 4 0-15,-1 4 0 0,-1 2 0 0,-1 2 0 16,-2 0 0-16,-1-1 0 0,-2-2 0 0,2-5 0 16,-2-6 0-16,0-2 144 0,2-2 240 0,0-6 32 15,-1-2 16-15,1-3 0 0,0-5 224 0,1-3 48 16,-1-2 16-16,1-2 0 0,2-2-208 0,2-5-32 0,-3-1-16 0,3-5 0 15,0-5-80-15,1-2-32 0,1-3 0 16,2-2 0-16,1-4-64 0,1-1-16 16,-1-4 0-16,4-1 0 0,1-1-112 0,4 0-32 0,3-2 0 0,-1-2 0 15,5 1-128-15,0 4 0 0,3 0 144 0,2 4-144 16,4 1 0-16,2 3 0 0,0 0 0 0,4 5 0 16,-1-1 0-16,3 4 0 0,2-1 0 0,-2 4-128 15,1 0 128-15,1 1 0 0,-3 3 0 0,0 0 0 0,1 1-320 0,-4-1 0 16,-3-2 16-16,-2 2 0 15,-4 0-1248-15,-1-1-256 0,-10-3-48 0,0 0-16 16,0 0-1120-16,0 0-208 0</inkml:trace>
  <inkml:trace contextRef="#ctx0" brushRef="#br0" timeOffset="14425.74">14732 4008 11055 0,'0'0'480'0,"5"-9"112"15,1 3-464-15,-6 6-128 0,0 0 0 0,0 0 0 0,0 0 2256 0,0 0 432 0,0 0 96 0,0 0 16 16,0 0-1088-16,0 0-224 0,-2 17-32 0,-3 0-16 16,0 1-416-16,0 3-64 0,0-1-32 0,1 1 0 15,-1 0-160-15,0 0-16 0,0 0-16 0,1-1 0 16,-1 0-144-16,1 1-16 0,0-3-16 0,3-3 0 16,-2 1-304-16,2 0-64 0,1-5-16 0,-1 0 0 15,1-11-176-15,0 0 128 0,2 12-128 0,-2-12 128 16,0 0-256-16,0 0-64 0,0 0-16 0,14-1 0 15,-1-6-800-15,-1 0-144 0,-2-5-48 0,-3 3-8272 16,1-5-1664-16</inkml:trace>
  <inkml:trace contextRef="#ctx0" brushRef="#br0" timeOffset="14663.68">14918 3950 11055 0,'0'0'976'0,"0"0"-784"16,0 0-192-16,0 0 0 0,0 0 2624 0,2 9 496 16,0 5 80-16,-2-3 32 0,-2 2-1312 0,0 2-256 15,1-1-48-15,-2-1-16 0,-1 2-608 0,2 0-128 16,-1-1-32-16,1 2 0 0,-1-4-464 0,1 1-112 16,0 0 0-16,1-3-16 0,0 0-240 0,-1 0 176 15,1-2-176-15,4 3 160 0,-3-11-160 0,0 0 0 16,0 0 0-16,0 0 0 15,0 0-448-15,0 0-160 0,0 0-32 0,0 0-8640 0,11-5-1728 16</inkml:trace>
  <inkml:trace contextRef="#ctx0" brushRef="#br0" timeOffset="14862.72">15159 3941 25103 0,'0'0'1104'0,"0"9"240"0,0 2-1072 0,-1 5-272 0,-1 3 0 0,-6 14 0 0,0-7 1152 0,1 2 160 16,-2-5 32-16,1-1 16 0,2-3-512 0,0-1-96 16,0-2-32-16,1-1 0 0,3-1-464 0,1 2-112 15,1-7-16-15,2 1 0 16,2-3-928-16,1 2-192 0,1-4-32 0,4-2-12640 16</inkml:trace>
  <inkml:trace contextRef="#ctx0" brushRef="#br0" timeOffset="15807.72">15970 4227 12671 0,'0'0'560'0,"0"0"112"0,0 0-544 0,0 0-128 16,0 0 0-16,0 0 0 0,0 0 1280 0,0 0 208 16,0 0 48-16,0 0 16 0,0 0-288 0,0 0-64 15,0 0-16-15,-2 11 0 0,-3 0-256 0,2 0-48 16,1-1-16-16,-3 9 0 0,-2 3 32 0,1 1 16 16,-2 1 0-16,2 4 0 0,1-1-240 0,1 1-48 15,0-4-16-15,0 2 0 0,-1-3-400 0,1 1-80 16,2-1 0-16,-1-2-128 0,1-4 0 0,1-1 0 15,1-2 0-15,0-3 0 16,0 1-336-16,0-12-176 0,0 0-48 0,0 0 0 16,7 5-2432-16,-7-5-480 0</inkml:trace>
  <inkml:trace contextRef="#ctx0" brushRef="#br0" timeOffset="15987.91">15679 4496 23727 0,'0'0'1040'0,"0"0"240"0,0 0-1024 0,0 0-256 0,13 2 0 0,0-1 0 16,2 0 864-16,2 1 128 0,3-2 32 0,3-2 0 0,2-2-160 0,3 1-32 16,3-5 0-16,0 2 0 15,1-2-192-15,1-2-64 0,0 0 0 0,-1 2 0 0,-3 4-320 0,-1 0-64 16,-1-1 0-16,0 4-16 16,-7 1-1408-16,0 0-288 0,-2 0-48 0</inkml:trace>
  <inkml:trace contextRef="#ctx0" brushRef="#br0" timeOffset="16723.28">16856 4264 3679 0,'-2'-13'320'0,"1"5"-320"16,-1-3 0-16,0 2 0 0,0-2 2624 0,0 3 448 15,2 8 80-15,-4-10 32 0,-1 2-1328 0,0 2-256 16,2 1-48-16,-3 4-16 0,6 1-192 0,-9 2-64 15,0 3 0-15,-1 5 0 0,-1 6-640 0,-1 1-128 16,0 4-16-16,3-5-16 0,0 2-160 0,-4 10-16 16,3 3-16-16,2-2 0 0,3-4-32 0,4-8-16 15,1 2 0-15,1-1 0 0,2-2-240 0,0-1 144 16,4 1-144-16,6 0 128 0,1-7 288 0,3-1 48 16,2-3 16-16,3-7 0 0,0-3 112 0,2-5 32 15,2 0 0-15,0-1 0 0,-2-5-208 0,0 0-32 16,0 1-16-16,-2-2 0 0,-3-1-80 0,-1 0-16 15,-2 1 0-15,1 1 0 0,-1 2-128 0,-2 2-16 16,-1 3-128-16,-4 1 192 0,1 2-192 0,-10 6 128 16,8-5-128-16,-8 5 0 0,0 0 176 0,9 10-176 15,-4 1 192-15,-1 5-192 0,-4 7 0 0,0-6 0 0,-3 5 0 0,-3 16 0 16,-3 4 160-16,-3 2-160 0,-2-2 128 0,3-11-128 16,-3 1 320-16,-8 16-32 0,1-1 0 15,-2-4 0-15,-5-2 160 0,0-4 16 0,2-2 16 0,-2-3 0 16,-2-5 32-16,1-2 0 0,1-1 0 0,2-3 0 15,5-3-240-15,2-3-32 0,2-5-16 0,4 0 0 16,-2-6-224-16,2-2 128 0,2-4-128 0,5-2 0 16,1-1 0-16,2-8-128 0,-1-1-16 0,8-2 0 15,2-1-896 1,3 1-176-16,4-2-48 0,5-2-10320 0,2-4-2048 0</inkml:trace>
  <inkml:trace contextRef="#ctx0" brushRef="#br0" timeOffset="17096.39">17583 3799 16575 0,'0'0'1472'0,"0"0"-1168"16,0 0-304-16,0 0 0 0,8-4 1072 0,-8 4 144 15,0 0 48-15,0 0 0 0,0 0 320 0,0 0 64 16,0 0 16-16,3 9 0 0,-3 2-448 0,-2 2-64 16,-1 1-32-16,-3 5 0 0,1 4-176 0,-1-2-48 15,0 4 0-15,-2 0 0 0,2-3-192 0,-1-1-64 0,2 1 0 0,1-3 0 16,3-1-272-16,0-3-64 0,-2-1-16 0,2 0 0 15,2-5-288-15,-1 1 0 0,2-2 0 0,-2-8 0 16,0 0 0-16,0 0 0 0,0 0 0 0,10 0 0 16,0-3-416-1,-2-1-144-15,0-1-16 0,6-8-16 0,-2 1 272 0,1-1 64 0,-1-4 16 0,1 0-10160 16,0-5-2032-16</inkml:trace>
  <inkml:trace contextRef="#ctx0" brushRef="#br0" timeOffset="17264.68">17848 3797 20383 0,'0'0'896'0,"0"0"192"0,0 0-864 0,0 0-224 15,6 9 0-15,-1 1 0 0,-1 2 1744 0,-3 1 304 16,-3 4 64-16,-3 6 16 0,-3 1-288 0,-2 8-64 16,-1 1-16-16,-1-1 0 0,1 1-496 0,-1 0-112 15,2 0 0-15,4-5-16 0,-1-2-560 0,2-6-128 16,-1 0 0-16,1 1-16 0,1-5-432 0,1-5 0 16,2-2 0-16,1 4 0 15,1-1-1008-15,-1-12-272 0,0 0-64 0,0 0-15104 0</inkml:trace>
  <inkml:trace contextRef="#ctx0" brushRef="#br0" timeOffset="17918.88">18677 4296 17503 0,'0'0'1552'0,"0"0"-1232"0,0 0-320 0,0 0 0 15,0 0 704-15,0 0 64 0,-5-2 32 0,-3 5 0 16,0 1 240-16,3 5 48 0,-1-2 16 0,-1 6 0 16,-1-2 16-16,-1 6 0 0,-1 3 0 0,2 3 0 15,-2-1-240-15,2 1-48 0,-1-1-16 0,0 5 0 16,-1-4-368-16,3 1-64 0,0-5 0 0,-2 9-16 0,-2 12-240 0,3-6-128 16,3-6 160-16,3-4-160 15,2-5 0-15,1-4 0 0,0-1 0 0,0 2 0 16,3-2-400-16,1 3-128 0,0-6-32 0,3-6 0 15,-8-5-2048-15,0 0-400 0,14-9-96 0,-14 9-16 0</inkml:trace>
  <inkml:trace contextRef="#ctx0" brushRef="#br0" timeOffset="18093.59">18322 4657 27231 0,'0'0'1216'0,"0"0"240"0,0 0-1168 0,0 0-288 16,8-3 0-16,1-1 0 0,2 0 880 0,9-1 112 15,4-2 32-15,-3 0 0 0,5 2-288 0,2-1-48 16,3-6-16-16,2 4 0 0,1-4-208 0,-1 2-32 16,-1 0-16-16,1-3 0 0,0 0-416 0,-4 3 0 15,-7-1 0-15,-2 2-176 16,-2-3-1712-16,5 0-352 0,-5 2-64 0</inkml:trace>
  <inkml:trace contextRef="#ctx0" brushRef="#br0" timeOffset="18544.11">19260 4180 23039 0,'0'0'1024'0,"0"0"192"0,-2-6-960 16,2 6-256-16,1-7 0 0,4 0 0 0,-5 7 1392 0,6-4 224 15,2-3 48-15,1 1 16 0,2 1-720 0,2 4-160 16,-2-2-32-16,1 1 0 0,-2-1-144 0,0 3-48 16,-1 3 0-16,2 2 0 0,-3 1-352 0,-4 3-80 15,-3 0-16-15,3 7 0 0,-8 1-128 0,2-2 0 16,-5-1 144-16,-2-1-144 0,2 3 0 0,-3 0 144 16,-2-1-144-16,1 0 0 0,-2-2 128 0,4-3-128 15,0 1 0-15,3-2 0 0,1 3 0 0,1 1 0 16,3-5 0-16,1 4 0 0,2-3 0 0,2 2 0 0,2 1 0 0,2-3 0 15,1 1 128-15,1-3-128 16,-1 2 0-16,0-1 0 0,0-1 208 0,0 6-64 16,1 5-16-16,-1 0 0 0,-3 0 128 0,-1-1 0 15,-1 1 16-15,-1 1 0 0,-5 2 112 0,-3-2 0 0,1 1 16 0,-3-1 0 16,-2 0 240-16,-3-1 32 16,-2-2 16-16,0-3 0 0,-2-1-240 0,-3 0-64 0,-1-3 0 0,-3 0 0 15,-2-4-192-15,-6 0-64 0,5-1 0 16,6 0 0-16,-8-3-128 0,4 0 0 0,0-2 0 0,3 0 0 31,5-3-2064-31,-1-1-352 0,8-1-64 0</inkml:trace>
  <inkml:trace contextRef="#ctx0" brushRef="#br0" timeOffset="19263.02">19827 4331 8287 0,'0'0'368'0,"0"0"80"0,-4-9-448 0,4 9 0 0,0 0 0 0,0 0 0 16,0 0 2288-16,0 0 368 0,-10 2 80 0,1 4 16 15,0 0-1568-15,4 3-304 0,-1 0-64 0,-2 6-16 0,-1 2 96 0,0 2 0 16,0 0 16-16,-2 14 0 0,2-4-80 0,1-2-32 15,5-3 0-15,3-1 0 0,2-8-304 0,5 2-64 16,0-2-16-16,6 5 0 0,0 7 160 0,4-9 16 16,2-13 16-16,3-4 0 0,-2-3 224 0,1-3 32 15,-2-7 16-15,-1-3 0 0,1-5-320 0,1-2-64 16,2-5-16-16,-7 9 0 0,1-2-128 0,9-7-32 16,-5 2 0-16,-5 5 0 0,-1 1-80 0,-2 2-32 15,-4 7 0-15,-2 1 0 0,-6 9-32 0,0 0-16 16,0 0 0-16,-2 15 0 0,-5 4-160 0,-2 5 128 15,-4 7-128-15,-1 3 128 0,-1 4 32 0,-2 8 0 16,1 2 0-16,1 0 0 0,-7-8 112 0,4 6 32 16,2 2 0-16,4-12 0 0,-1 1-16 0,-1 2 0 15,-2 1 0-15,-7 13 0 0,3-7-128 0,2-7-32 16,1-2 0-16,2-8 0 0,0-5-128 0,2-5 0 16,2-5 0-16,3-7 128 0,8-7-384 0,0 0-96 15,-6-12-16-15,4 0 0 16,5-8-2752-16,2 3-544 0</inkml:trace>
  <inkml:trace contextRef="#ctx0" brushRef="#br0" timeOffset="19603.83">20716 3757 19343 0,'0'0'1728'0,"0"0"-1392"16,0 0-336-16,0 0 0 0,0 0 1024 0,0 0 128 16,0 0 16-16,0 0 16 0,-7 3 384 0,2 3 80 15,0 4 16-15,-1 0 0 0,-2 4-256 0,0 4-64 16,-1 5 0-16,-4 11 0 0,-1-4-128 0,2 2-48 15,1-3 0-15,-1 3 0 0,1 1-464 0,1 2-80 16,-1-4-32-16,4-4 0 0,0 0-336 0,4-6-80 16,0-3-16-16,2-3 0 0,1-2-160 0,0-3 0 15,1-3 144-15,-1-7-144 0,0 0 0 0,9 6-128 16,-9-6 0-16,9-1-12096 16,-1-3-2432-16</inkml:trace>
  <inkml:trace contextRef="#ctx0" brushRef="#br0" timeOffset="20265.22">21406 4321 15487 0,'0'0'688'0,"0"0"144"0,5-8-672 0,-5 8-160 0,5-10 0 0,-5 10 0 16,0 0 1408-16,0 0 256 0,0 0 64 0,0 0 0 15,0 0-512-15,0 0-112 0,0 0-16 0,1 14 0 0,-2 3-48 0,-2 2-16 16,0 5 0-16,-4-6 0 0,1 2-64 0,-6 16 0 16,1-1-16-16,-2 1 0 0,2-2-448 0,-1-1-96 15,0-1-16-15,0 1 0 0,1-4-256 0,1-1-128 16,-1-5 128-16,5-4-128 0,0-4 0 0,1-2 0 16,1-1 0-16,4-12 0 15,0 0-656-15,0 0-176 0,0 0-16 0,0 0-8784 16,0 0-1760-16</inkml:trace>
  <inkml:trace contextRef="#ctx0" brushRef="#br0" timeOffset="20458.82">21047 4676 24815 0,'0'0'1088'0,"0"0"256"0,13-3-1088 0,2 2-256 16,3 0 0-16,-3-1 0 0,4-3 1536 0,13-1 256 15,-1 0 64-15,4-5 0 0,5 2-720 0,2-2-144 16,1 0-32-16,-4 0 0 0,-3-3-464 0,-4 3-112 15,-3 2 0-15,-1-1-16 0,-3 2-368 0,-1-2 144 16,-2 1-144-16,0 2 0 16,-3 1-272-16,-2 3-176 0,0-2-16 0,-2 0-16 15,-1 2-2592-15,0 0-512 0,5-3-96 0,-5 6-32 0</inkml:trace>
  <inkml:trace contextRef="#ctx0" brushRef="#br0" timeOffset="20762.15">22090 4195 23039 0,'0'0'1024'0,"0"0"192"0,0 0-960 0,0 0-256 15,0 0 0-15,5 12 0 0,-4-1 1344 0,-4 4 240 16,-3 1 32-16,-2 3 16 0,-4 2-384 0,-1 6-80 15,-1-2-16-15,-1 3 0 0,0 3-176 0,-3 1-32 16,-4 3-16-16,-1 2 0 0,0 2-288 0,0 1-64 16,1-3-16-16,3 1 0 0,1-3-368 0,6-13-192 15,1-3 192-15,-4 9-192 0,2-8 0 0,3-1 0 16,2-2 0-16,4-2 0 16,4-15-416-16,0 0-96 0,0 0 0 0,0 0-16 15,0 0-1392-15,0 0-288 0,13-4-48 0,1-3-7280 16,1 2-1440-16</inkml:trace>
  <inkml:trace contextRef="#ctx0" brushRef="#br0" timeOffset="21099.65">22493 4263 23439 0,'0'0'1024'0,"0"0"240"0,-8 5-1008 0,-2 2-256 0,-3-2 0 0,-1 4 0 16,-5 5 1120-16,-4 3 176 0,-2 1 48 0,6-2 0 15,-3 4-384-15,0 3-64 0,2 3 0 0,-5 11-16 0,6-3-336 0,3-1-64 16,5-4-16-16,5-1 0 0,4-2-192 0,5-11-32 16,2-2-16-16,3 1 0 0,2-4 176 0,5 0 48 15,4-6 0-15,5-2 0 0,5-2 336 0,3-1 80 16,2-3 16-16,12-6 0 0,-6-3-176 0,-6-3-48 16,-2-5 0-16,-2-3 0 0,-3 1-208 0,1-5-64 15,1 3 0-15,-5-2 0 0,-5 1 16 0,-3-4 0 16,-6 4 0-16,-5-5 0 0,-6-1-48 0,-3 4-16 15,-1 0 0-15,-4 4 0 0,-3 1-336 0,0 2 0 16,-2 2 0-16,0 3 0 0,1 6 0 0,-1 0-128 16,-3 4 0-16,2 3 0 15,1 3-1312-15,2 2-256 0,1 0-48 0,2 3-10416 16,3 3-2096-16</inkml:trace>
  <inkml:trace contextRef="#ctx0" brushRef="#br0" timeOffset="22198.48">23648 4324 19007 0,'0'0'832'0,"0"0"192"0,0 0-832 0,0 0-192 16,0 0 0-16,0 0 0 0,0 0 1296 0,0 0 224 15,-4-6 32-15,4 6 16 0,0 0-272 0,0 0-48 16,0 0-16-16,0 0 0 0,-4-3-336 0,4 3-64 15,0 0 0-15,-6 0-16 0,0 1-368 0,-1 3-80 16,0 3-16-16,-1 0 0 0,-1 4 48 0,0-1 16 16,-1 4 0-16,1 2 0 0,-1 1-112 0,1 2-32 15,0 1 0-15,3-1 0 0,2-2-64 0,3 1-16 16,1 0 0-16,4-2 0 0,3 0 64 0,1-4 0 16,2 1 0-16,1-1 0 0,2-5 192 0,4 1 64 15,-1-4 0-15,3-3 0 0,3-1-144 0,2 0-32 16,4-1 0-16,1-3 0 0,0-5-128 0,2 1-16 15,0-3-16-15,-1 2 0 0,1-4-16 0,-2-1 0 16,0 0 0-16,0-1 0 0,-1 1-32 0,-4-2-128 16,-2-4 192-16,-3 1-64 0,-2-2-128 0,-3 0 160 0,-2 0-160 0,0 1 160 15,-3 2-160-15,-2 1 160 0,1 3-160 0,-2 3 160 16,-1-1-160-16,-1 0 0 0,0 3 0 0,-2 0 0 16,-2 9 0-16,0 0 0 0,0 0 0 0,0 0 0 15,0 0 0-15,0 0 0 0,0 0 0 0,0 0 0 16,0 0 0-16,0 0 0 0,0 0 0 0,0 0 0 15,0 0 0-15,0 0 0 0,0 0 0 0,0 0 0 16,0 0 0-16,0 0 0 0,0 0 0 0,0 0 0 16,0 0 0-16,0 0 0 0,0 0 0 0,0 0 0 15,0 0 0-15,0 0 0 0,0 0 0 0,7-1 0 16,-7 1 0-16,0 0 0 0,0 0 0 0,0 0 0 0,0 0 0 0,0 0 0 16,6 5 0-16,-6-5 0 0,5 9 0 0,-2-3 0 15,-2 4 0-15,-1-4 0 0,-1 3 0 0,0-1 0 16,1 3 0-16,-2-2 0 0,0 3 0 0,-2 0 0 15,0 0 0-15,2 2 0 0,-2 1 0 0,1-1 0 16,1-2 0-16,-1 2 0 0,2 1 0 0,-3-3 0 16,1 1 0-16,1 0 0 0,-1 1 0 0,2-4 0 15,0 4 0-15,0-1 128 0,-2 1-128 0,0-2 0 16,1 2 144-16,-1-1-144 0,1 5 0 0,-1-4 0 16,1-1 0-16,-1 2 128 0,-1 0-128 0,1 3 0 15,-1-2 0-15,0 1 0 0,-1 1 0 0,-1 0 0 16,-2-2 0-16,-1-1 128 0,-1 1-128 0,-2-1 0 15,1 3 0-15,-2-1 128 0,1 1-128 0,-2 3 0 16,0-1 128-16,0-1-128 0,-3 1 128 0,2-1-128 16,0 3 128-16,-8 10-128 0,4-6 0 0,-2 1 144 15,2-5-144-15,5-7 0 0,-2 3 160 0,-2 0-160 0,-1-1 128 0,1 0-128 16,0 1 0-16,2-4 128 0,-1-2-128 16,2 1 0-16,0 0 128 0,2-4-128 0,3 2 0 0,-2-3 128 15,2-2-128-15,1-2 128 0,0-4-128 0,0 0 128 16,1-1-128-16,-1-3 192 0,0-2-192 0,-4-1 192 15,3-6-192-15,0 2 160 0,0-4-160 0,1-2 160 16,1-2-160-16,3-2 0 0,2-4 144 0,5 3-144 16,2-3 0-16,2 1 0 0,3 4 0 0,0 0 128 15,3 0-128-15,0 1 0 0,2 3 0 0,1 1 0 0,2 1 0 0,4 3 0 16,2 0 0-16,5 3 0 0,4-2 0 0,2 8 0 16,3 0 0-16,2 4 0 0,2-1 0 0,0 5 0 15,-2 5 0-15,-2-4-128 0,-5 2 128 0,-6 0 0 16,-3 2 0-16,-5 1 0 0,-3-2 0 0,-2 3 0 15,-4-3 0-15,-1 1 0 0,-2 1-208 0,-3-5-16 16,-1 2 0-16,-1-2 0 16,-1-7-1840-16,0 0-368 0,0 0-80 0,0 0-14704 0</inkml:trace>
  <inkml:trace contextRef="#ctx0" brushRef="#br0" timeOffset="22563.73">24758 4293 20271 0,'0'0'1792'16,"0"0"-1424"-16,0 0-368 0,0 0 0 15,0 0 1296-15,0 0 192 0,6-4 48 0,3 2 0 0,1 0 0 0,5 1 0 16,4 0 0-16,4 0 0 0,3-1-416 0,2 2-80 16,6-1-16-16,3 1 0 0,2 0-128 0,2 0-16 15,-2-1-16-15,-2 0 0 0,-1-2-560 0,-2-2-112 16,-1 0-32-16,-1 0 0 0,-2 0-160 0,-3 1 0 15,-4 0 0-15,-3 1 0 0,-3 1 0 0,-4-1 0 16,-4 1 0-16,-9 2 0 16,0 0-2688-16,0 0-528 0</inkml:trace>
  <inkml:trace contextRef="#ctx0" brushRef="#br0" timeOffset="22743.52">24881 4513 24191 0,'0'0'1072'0,"0"0"208"0,0 8-1024 0,3 0-256 15,3-2 0-15,2 1 0 0,2-2 1856 0,4-2 320 16,5-2 64-16,5 2 16 0,5-2-816 0,4 0-160 16,3-1-48-16,-1-1 0 0,0-2-624 0,-9 0-128 15,2 0-32-15,4-3 0 0,4-1-288 0,3 2-160 16,2-2 160-16,2 1-160 16,-2 4-544-16,-1-1-208 0,-2 2-32 0,25 0-15600 0</inkml:trace>
  <inkml:trace contextRef="#ctx0" brushRef="#br0" timeOffset="23232.76">27271 4165 25791 0,'-2'-18'2304'0,"2"10"-1856"16,-1 1-448-16,0-4 0 0,0 1 592 0,-1 1 32 15,0 2 0-15,-3 0 0 0,-2 4 592 0,-2 1 112 16,-3 5 16-16,-3 2 16 0,-6 4-672 0,-3 0-144 0,-4 6-32 0,-4-179 0 15,-2 367 48-15,-4-176 0 16,-4 0 0-16,1 3 0 0,3 3-112 0,0 3 0 0,9 1-16 0,-8 20 0 16,9-2-256-16,8-3-48 15,6-1-128-15,6-6 192 0,8-5-64 0,5-6-128 0,4-2 176 0,5-5-176 16,5-8 432-16,6-2-32 0,8-3 0 0,11-7 0 16,8-2 144-16,7-1 32 0,5-4 0 0,1 0 0 15,-3-2 32-15,0-5 16 0,-1-6 0 0,-12 3 0 16,9-7-32-16,7-4 0 0,1-6 0 0,-2-2 0 15,-7-7-64-15,-6-4-16 0,-7-2 0 0,-4 2 0 16,-9-2-64-16,-5 7-32 0,-10 3 0 0,-8 1 0 16,-9 7-80-16,-7-1-16 0,-7 2 0 0,-11-4 0 15,-10 2-192-15,-36-8-128 0,-10 6 160 0,-5 4-160 16,-2 7-752-16,5 3-240 0,6-2-48 0,-1 1-13680 16,-4 7-2720-16</inkml:trace>
  <inkml:trace contextRef="#ctx0" brushRef="#br0" timeOffset="27969.92">20637 3848 9215 0,'0'0'400'0,"0"0"96"0,7-10-496 0,-2 1 0 15,-1-4 0-15,1 3 0 16,0 3 1904-16,-1 3 272 0,-1-3 64 0,-3 7 16 0,0 0-656 0,0 0-128 16,0 0-16-16,0 0-16 15,0 0-368-15,0 0-80 0,0 0-16 0,-3 11 0 0,-6 1-256 0,2 1-48 16,-1 9-16-16,-1-1 0 0,-2 0 48 0,1-4 0 15,-2 2 0-15,-6 13 0 0,2-5-320 0,6-9-48 16,-2 0-16-16,-2 8 0 0,4-5-176 0,2-2-144 16,3-3 192-16,3-8-192 0,1-1 0 0,1-7 0 15,0 0 0-15,0 0 0 16,12 3-1632-16,2-7-288 0,1-6-48 0</inkml:trace>
  <inkml:trace contextRef="#ctx0" brushRef="#br0" timeOffset="28567.26">20292 2458 13295 0,'0'0'576'0,"0"0"144"0,0 0-576 0,0 0-144 16,0 0 0-16,10 5 0 0,-10-5 1056 0,5 10 176 15,-3-1 48-15,-2 3 0 0,-3 4-320 0,-1 0-64 16,-2 2-16-16,0 1 0 0,-1-1-304 0,1-2-64 0,0 0-16 0,1 0 0 15,1 2-304-15,1-3-48 0,1 1-16 0,2-1 0 16,0 0-272-16,2-1-64 0,5-1-16 16,0 5 0-16</inkml:trace>
  <inkml:trace contextRef="#ctx0" brushRef="#br0" timeOffset="54833.17">22876 2483 12543 0,'0'0'560'0,"2"-6"112"0,0 1-544 0,1-2-128 16,-3 7 0-16,1-6 0 0,-2 1 576 0,0-4 64 16,-1 3 32-16,0-3 0 0,-1 0 160 0,-3 0 48 15,-1-1 0-15,0-2 0 0,-2 2-112 0,-1-1-32 16,-2-1 0-16,0 2 0 0,-2-3-96 0,-3 2-32 15,-1 2 0-15,-1-2 0 0,-2 2-144 0,-2-1-16 16,-4 3-16-16,-1 0 0 0,-2 1-80 0,-3 3-16 16,-4-2 0-16,-3-1 0 0,-3 4-112 0,1 1-32 15,-5 1 0-15,3 3 0 0,0 5 16 0,-3-2 0 16,0 6 0-16,0-3 0 0,0 1-48 0,0 0-16 16,-1 2 0-16,0 4 0 0,-1 2 16 0,2 5 0 15,1 5 0-15,1 3 0 0,0 5-160 0,2 1 192 16,1 0-192-16,3 2 192 0,2 2-192 0,2 2 160 15,1-2-160-15,2 3 160 0,3 3-160 0,1 5 0 16,3 2 0-16,3 2 0 0,2-2 0 0,6 0 0 16,1-3 0-16,4 1 0 0,4-4 0 0,4-1 128 15,2 1-128-15,4-3 0 0,4 1 0 0,4-3 0 16,1 0 0-16,6-4 0 0,3-2 0 0,1-2 0 0,2-1 128 16,2-2-128-16,3-4 0 0,2-2 0 0,3-4 144 0,1-4-144 15,4 0 192-15,2-2-16 0,1-1-16 0,3-2 0 16,3-2-32-16,1 2 0 0,0-4 0 0,-1-1 0 15,3-6 112-15,0-2 16 0,0-1 0 0,2-4 0 16,0 0 160-16,1-3 32 0,1-3 16 0,-1-2 0 0,-5 0 128 16,1-4 32-16,-2-8 0 0,3 1 0 0,-1-5-80 0,-1-2-16 15,-1-2 0-15,-1-5 0 16,2-5-96-16,-2 0-32 0,-3-7 0 0,1 1 0 0,-3-5-48 0,-2-5-16 16,-1-6 0-16,-3-3 0 0,-4-5 48 0,-2 2 16 15,-6 3 0-15,-2 2 0 0,-6 8 0 0,-7 3 0 16,-6 4 0-16,-5 4 0 0,-5 5-112 0,-6 1-32 15,-7 1 0-15,-6 2 0 0,-8 2-256 0,-5 2 0 16,-6 4-176-16,-8 0 176 16,-9 1-1312-16,-5 5-160 0,-2 2-16 0,-2 4-16 15,-1 3-1472-15,1 1-288 0</inkml:trace>
  <inkml:trace contextRef="#ctx0" brushRef="#br0" timeOffset="55683.72">13559 2641 13823 0,'0'0'1216'0,"0"0"-960"0,0 0-256 0,0 0 0 16,0 0 704-16,0-8 112 0,0 8 16 0,0-10 0 15,0 10 224-15,0 0 48 16,5-9 16-16,0-1 0 0,2 1-192 0,0-4-32 0,1 0-16 0,2 0 0 16,4-5 80-16,-1 2 32 0,3-1 0 0,2-4 0 15,0 2-256-15,1 0-48 0,1 0-16 0,-1 0 0 0,-1-1-160 0,0 2-16 16,0 1-16-16,-2 3 0 0,-3 3-128 0,0 0-32 16,-2 3 0-16,-1-1 0 0,-3 4-48 0,-7 5-16 15,0 0 0-15,0 0 0 0,0 0-48 0,9 9-16 16,-4 4 0-16,-2 6 0 0,-3 7-32 0,-1 5-16 15,-3 7 0-15,1 5 0 0,-6-1 48 0,1 6 16 16,-1 1 0-16,3-1 0 0,-6-2-64 0,3 3-16 16,-1 1 0-16,3 3 0 0,-2 4 80 0,4-3 16 15,0-5 0-15,-1 0 0 0,1-1-64 0,2-7-16 16,0-3 0-16,3-4 0 0,-1-2-144 0,-1-5 128 16,2 1-128-16,0-4 128 0,0-1-128 0,2-4 0 15,-2-1 0-15,0-2 128 0,0-3-128 0,0-2 0 16,0-11 0-16,0 0 0 15,0 0-336-15,0 0-112 0,0 0 0 0,0 0-16 16,-8-4-1520-16,2-3-288 0,-3-1-64 0,0-6-11424 0</inkml:trace>
  <inkml:trace contextRef="#ctx0" brushRef="#br0" timeOffset="55875.45">13511 3295 20671 0,'-14'3'912'0,"5"1"192"0,1-1-880 0,-2 4-224 0,2-3 0 0,2 3 0 15,1 3 1408-15,1-1 224 0,4-9 48 0,-1 13 16 16,3 1-480-16,5-1-80 0,2-2-32 0,5 1 0 15,5-1-320-15,2-3-64 0,2-1-16 0,4 1 0 16,2-6-192-16,4 0-32 0,3 0-16 0,2-3 0 16,3-3-128-16,-3 0-16 0,-5-5-16 0,-4 3 0 15,-2 1-160-15,-7-1-16 0,-3 2-128 0,-5 0 192 16,-1-4-400-16,-11 8-96 0,0 0-16 0,6-6 0 16,-1 1-2112-16,-5 5-416 0,0 0-96 0,-6-13 0 0</inkml:trace>
  <inkml:trace contextRef="#ctx0" brushRef="#br0" timeOffset="56403.23">14237 1923 21183 0,'-3'-22'944'0,"2"5"192"0,-2 0-912 0,-1-1-224 15,1-4 0-15,-5 2 0 0,0 0 720 0,-2 6 112 16,-3 0 0-16,-1 0 16 0,1 2-144 0,-3 3-16 0,0 0-16 0,-3 3 0 16,-4 1-304-16,-3-1-64 0,-2 0-16 0,-2 5 0 15,-3 5 256-15,-7 4 48 0,-3 1 16 0,-5 7 0 16,-3 7-288-16,-4 6-64 0,-2 5-16 0,-3 12 0 15,-2 6-64-15,-1 8-16 0,-2 1 0 0,0 6 0 16,1 6-32-16,3 13-128 0,2 11 192 0,3 6-64 16,4 2-128-16,5 1 0 0,5-3 144 0,7-3-144 15,10-1 0-15,8-10 0 0,8-11 0 0,8-7 0 0,8-5 0 0,8-6 0 16,6-3 0-16,6-6 0 0,5-7 192 0,6-5-48 16,4-5 0-16,6-9 0 0,6-3 240 0,4-6 32 15,4-4 16-15,6-6 0 0,3 1-112 0,-1-11-32 16,-1-4 0-16,2-5 0 0,2-8 32 0,0-5 0 15,-1-5 0-15,2-5 0 0,2-5 64 0,-20 10 0 16,7-7 16-16,4-8 0 0,-1-4 224 0,0-4 32 16,-2-6 16-16,-5-9 0 0,-5-5 64 0,-6-3 16 15,-6-6 0-15,-6 4 0 0,-6-3-240 0,-6 4-32 16,-6-1-16-16,-3 8 0 0,-7 10-96 0,-5 7-32 16,-6 5 0-16,-5 9 0 0,-3 0-336 0,-4 5 0 0,-3 3 0 0,-4 3 128 15,-4 5-432-15,-6 2-80 0,-5 4 0 0,-18-5-16 31,2 9-1712-31,2 5-352 0,-1 7-64 0</inkml:trace>
  <inkml:trace contextRef="#ctx0" brushRef="#br0" timeOffset="62943.73">14965 19457 2751 0,'0'0'256'0,"0"0"-256"15,0 0 0-15,0 0 0 0,0 0 2672 0,0 0 480 0,0 0 112 0,0 0 0 16,0 0-1760-16,0 0-352 0,0 0-80 0,0 0-16 15,0 0-336-15,0 0-64 0,0 0-16 0,0 0 0 16,0 0-96-16,0 0-32 0,0 0 0 0,0 0 0 16,0 0-96-16,0 0-32 0,9-4 0 0,1 0 0 15,0 2 208-15,0-1 48 0,3 3 0 0,0-1 0 16,-1-2-176-16,2 2-16 0,2-1-16 0,3-1 0 16,2-1 80-16,2 0 0 0,0 1 16 0,3-1 0 15,2 3 48-15,2-3 0 0,1 0 0 0,0 1 0 16,1 1-128-16,1 1 0 0,-1-2-16 0,4 2 0 15,2-1-176-15,0-1-48 0,0-1 0 0,1 1 0 16,3 2-208-16,0 0 0 0,1 1 128 0,-2 0-128 0,1 0 0 0,0 0 128 16,1-4-128-16,-2 0 0 0,-3 3 144 0,1 0-144 15,2-2 128-15,4 2-128 0,-2-1 176 0,-1 0-48 16,-3-1-128-16,1 1 192 0,-1-1-192 0,-1 2 176 16,-2-1-176-16,-2-1 160 0,-2 0-160 0,0 2 128 15,-2-1-128-15,1-1 128 0,-1-1-128 0,1 3 128 16,-1-2-128-16,2 2 128 0,-2 0-128 0,1 0 192 15,-3-1-192-15,0 1 192 0,1-1-64 0,2-1 0 16,-2-3 0-16,-1 2 0 0,0 3-128 0,2-3 160 16,1-1-160-16,1 2 160 0,-2 1-32 0,2 0 0 15,0 2 0-15,2 0 0 0,0 0-128 0,1 0 0 16,-1 0 0-16,0 0 0 0,1-1 0 0,-1 0 0 16,0-2 0-16,1-1 128 0,-2 2 80 0,-2 2 16 0,-1-3 0 0,-2 2 0 15,0 0-224-15,-3 0 0 0,0-1 0 0,-1 1 0 16,-1 0 0-16,-1-1 176 0,-2 1-176 15,2 1 160-15,0-1-160 0,-1 0 0 0,-1-2 144 0,-2 2-144 16,1 1 0-16,0 0 128 0,3-3-128 0,-2 2 0 16,-1 0 0-16,-1 1 144 0,-4 0-144 0,0 0 0 15,-1 0 128-15,-3 0-128 0,-10 0 0 0,12 1 0 16,-1 0 0-16,-11-1 0 0,0 0 0 0,10 0 0 16,-10 0 128-16,9 3-128 0,-9-3 0 0,0 0 0 15,9-1 0-15,-9 1 0 0,9 2 0 0,-9-2 0 16,7-1 0-16,-7 1 128 0,11 0-128 0,-2 0 0 15,-9 0 128-15,0 0-128 0,7-3 0 0,-7 3 0 16,0 0 0-16,0 0 0 0,0 0 0 0,0 0 0 16,0 0 176-16,0 0-176 0,0 0 160 0,0 0-160 0,0 0 144 0,0 0-144 15,0 0 128-15,-10 2-128 16,0-1 0-16,-2-1 128 0,1-1-128 0,-2 2 0 0,-3 3 0 0,-3-2 0 16,-3-1 128-16,-3 1-128 0,-1-1 0 0,-3 2 0 15,0-2 0-15,-4 0 0 0,-5-1 0 0,-4 0 0 16,0 1 0-16,-5 4 0 0,-3-2 128 0,-1 0-128 15,0-3 0-15,-3 1 128 0,-4 3-128 0,-1-3 0 16,-4-2 0-16,4 1 0 0,0 2 0 0,1 3 0 16,-2 0 0-16,0 0 0 0,1-1 0 0,0 1 0 15,2-1 0-15,-3 0 0 0,2 1 0 0,-1 1 0 16,1-2 0-16,-2-1 0 0,-2 2 0 0,-3 1 0 16,0-2 0-16,0-2 0 0,0 2 0 0,3 3 0 15,1-5 0-15,0 1 0 0,0-3 0 0,1 0 0 16,2 0 0-16,-1 1 0 0,0-2 0 0,1 2 0 0,5 2 0 0,1-2 0 15,2-2 0-15,3 1 0 0,2-4 0 0,0 4 0 16,1-2 0-16,3 1 0 0,3 0 0 0,1 0 0 16,3-2 0-16,3 3 0 0,3 3 0 0,3-1 0 15,2 1 0-15,5-3 0 0,1-2 0 0,5 2 0 16,0 2 0-16,3-1 0 0,9-1 0 0,-8 4 0 16,8-4 0-16,0 0 0 0,0 0 0 0,0 0 0 15,0 0-144-15,0 0 144 0,0 0 0 0,0 0 0 16,0 0 0-16,0 0-128 0,0 0 128 0,0 0 0 15,0 0 0-15,0 0 0 0,11 2 0 0,2 0 0 16,1-2 0-16,3-2 0 0,1 0 0 0,5-1 0 16,4 1 0-16,3 2 0 0,3-3 0 0,7 1 0 0,4-2-128 15,5 0 128-15,1-1 0 0,6 0 0 0,4 0 0 0,6 2-128 16,4-1 128-16,5 2 0 0,1-2 0 0,4-2 0 16,2-1 0-16,3 5 0 0,8-1 0 0,1-1 0 15,0 1 0-15,0 0 0 0,-1 1 0 0,1 2 0 16,2 0 0-16,2 0 0 0,1 0 0 0,-2 0 0 15,-3 1 0-15,-2 1 0 0,-5 2 0 0,-2 0 0 16,-3-7 0-16,-5 6 0 0,-4-3 0 0,-3 1 0 16,-2 2 0-16,-4-2 144 0,-4-1-144 0,-3 0 0 15,-4 0 144-15,-2-1-144 0,-5-2 128 0,-7-1-128 16,-4 2 128-16,-6 1-128 0,-4-1 128 0,-3 1-128 16,-4-1 160-16,-4 0-160 0,-3 0 192 0,-11 2-64 15,9-3-128-15,-9 3 192 0,0 0 0 0,0 0 0 0,4-9 0 16,-4 9 0-16,0 0-64 0,0 0 0 0,0-9-128 0,0 9 192 15,0 0-192-15,0 0 0 0,-9-7 0 0,-1 3 0 32,0 3-944-32,-3 2-272 0,0 2-64 0,-2 3-10448 0,-5-1-2096 0</inkml:trace>
  <inkml:trace contextRef="#ctx0" brushRef="#br0" timeOffset="66904.46">15878 18033 2751 0,'0'0'256'0,"0"0"-256"16,0 0 0-16,0 0 0 0,0 0 1888 0,0 0 336 16,0 0 64-16,0 0 16 0,-4 10-1216 0,4-10-224 15,0 0-48-15,0 0-16 0,0 0-144 0,-5 7-16 16,5-7-16-16,-5 9 0 0,5-9 64 0,-7 5 16 16,1 2 0-16,6-7 0 0,-8 8 80 0,2-3 32 15,-2 0 0-15,8-5 0 0,-9 7 16 0,9-7 0 16,-10 1 0-16,3 0 0 0,7-1-64 0,-11 1-16 15,3-1 0-15,8 0 0 0,-11-3-176 0,2 0-16 0,1-2-16 0,0 1 0 16,0-1-96-16,2-4 0 16,0 2-16-16,1-6 0 0,-1 4-80 0,1-4-16 0,2-3 0 0,-1-2 0 15,0-1-96-15,1-1-32 0,2-6 0 16,0 2 0-16,1 2-80 0,0-3 0 0,1-1-128 0,2 1 192 16,0-3-64-16,1 0 0 0,-1 0-128 0,1 0 192 15,-2 2-192-15,1-4 0 0,-1 1 0 0,2 1 0 16,0 5 128-16,0-2-128 0,0 1 0 0,-2-1 144 15,-2 1-144-15,1 1 0 0,3 3 0 0,0 0 0 16,-4 1 0-16,1 2 0 0,-1 2 0 0,0 1 0 16,0 1 0-16,0 3 0 0,0-4 0 0,0 3 0 15,-1 2 0-15,1-1 0 0,1 2 0 0,-1-2 0 16,0 2 0-16,0 8 0 0,0 0 0 0,2-13 0 16,-1 5 0-16,0-1 0 0,-1 9 0 0,0 0 0 15,1-9 0-15,2-1 0 0,-3 10 0 0,0 0 0 0,0 0 0 0,0 0 0 16,1-7 0-16,-1 7 0 0,0 0-128 0,8-7 128 15,-8 7 0-15,0 0 0 0,9-7 0 0,-9 7 0 16,10-1-144-16,-1-2 144 0,1-2 0 0,1 2 0 16,2-3 0-16,0 5 0 0,1 1 0 0,4 0 0 15,1-1 0-15,1 0 0 0,2-2 0 0,3 3 0 16,3 0 0-16,5 0 0 0,1-2 0 0,4 0 0 16,2 2 0-16,2 0 0 0,0-1 0 0,1 0 0 15,1-2 0-15,1 2 0 0,-2 0 0 0,3 1 0 16,-2-2 0-16,1 4 0 0,3 0 0 0,-1 2 0 15,0 2 0-15,2-3 0 0,-1-3 0 0,0 0 0 16,3 0 0-16,0 0 0 0,-2 1 0 0,2-1 0 16,0-1 0-16,0 1 0 0,2 2 0 0,-1 1 0 0,2-4 0 0,-3-1 0 15,-2 1 0-15,0 1 0 0,-1 1 0 0,0 1 0 16,-1-5 0-16,-1 3 0 0,-2 0 0 0,0 1 0 16,-4-2 0-16,2 1 0 0,-1-1 0 0,-2 0 0 15,1 1 0-15,-2-2 0 0,-2 1 0 0,-3-1 0 16,-2 0 0-16,0 2 128 0,-2 0-128 0,-3 0 0 15,-1 0 0-15,0 0 0 0,0 0 0 0,-3 2 0 16,1 0 128-16,-1-2-128 0,-2-2 0 0,1 4 0 16,-1-1 128-16,1-1-128 0,2 0 0 0,0 0 144 15,-1-1-144-15,-1 1 0 0,-4 0 0 0,3 1 128 16,-2-4-128-16,0 3 0 0,0 2 144 0,0-4-144 16,-3-1 0-16,-1 0 128 0,-2 1-128 0,1 1 0 15,0-1 0-15,-2 2 0 0,1 0 0 0,-12 0 0 16,11-1 176-16,-1 1-48 0,-1 0 0 0,0 0 0 0,-9 0-128 0,13-1 0 15,-4 0 0-15,1-1 0 0,-1 1 0 0,0 1 0 16,-9 0 0-16,12 0 0 0,0 0 0 0,-3 0 0 16,-9 0 128-16,14-2-128 0,-3 2 0 0,-1 0 0 15,1 2 0-15,-4-2 0 0,-7 0 0 0,12-2 0 16,-2 0 0-16,-10 2 0 0,10-1 0 0,0 0 0 16,-10 1 0-16,14-2 0 0,-5 2 0 0,-9 0 0 15,10-2 0-15,0 1 128 0,1-1-128 0,-1 2 0 16,0 0 0-16,1-1 0 0,-1-1 0 0,1-2 0 15,0 1 0-15,-1 1 0 0,2-1 0 0,-3 1 0 16,1-2 0-16,-1-1 0 0,-9 5 0 0,11-3 0 0,-1-1 0 16,-10 4 0-16,9-1 0 0,-9 1 0 15,12-1 128-15,-4-1-128 0,-8 2 0 0,0 0 0 0,9-2 0 16,-9 2 0-16,11-4 0 0,-11 4 0 16,0 0 0-16,0 0 128 0,0 0-128 0,7-1 0 0,-7 1 0 0,0 0 0 15,0 0 0-15,10 0 0 0,-10 0 0 0,0 0 0 16,0 0 0-16,0 0 0 0,8 0 0 0,-8 0 0 15,0 0 0-15,0 0 0 0,0 0 128 0,0 0-128 16,0 0 0-16,0 0 0 0,0 0 0 0,0 0 0 16,0 0 0-16,0 0 128 0,9 0-128 0,-9 0 0 15,0 0 0-15,0 0 0 0,0 0 0 0,0 0 0 16,0 0 0-16,0 0 0 0,0 0 0 0,0 0 0 16,0 0 0-16,0 0 0 0,0 0 128 0,0 0-128 15,0 0 0-15,0 0 0 0,0 0 144 0,0 0-144 16,0 0 128-16,0 0-128 0,0 0 128 0,0 0-128 15,0 0 0-15,0 0 128 0,0 0-128 0,0 0 0 0,0 0 0 0,0 0 144 16,0 0-144-16,0 0 0 0,0 0 128 0,0 0-128 16,0 0 0-16,0 0 0 0,0 0 128 0,0 0-128 15,0 0 0-15,0 0 0 0,0 0 0 0,0 0 0 16,0 0 0-16,0 0 0 0,0 0 0 0,0 0 0 16,0 0 0-16,0 0 0 0,0 0 0 0,0 0 0 15,0 0 0-15,0 0 0 0,0 0 0 0,0 0 0 16,0 0 0-16,0 0 0 0,0 0 0 0,0 0 0 15,0 0 0-15,0 0 0 0,0 0 0 0,0 0 0 16,0 0 0-16,8 0 0 0,-8 0 0 0,0 0 0 16,0 0 0-16,0 0 0 0,0 0 0 0,0 0 0 15,7 1 0-15,-7-1 0 0,0 0 0 0,0 0 0 0,0 0 0 0,8-1 0 16,-8 1 0-16,0 0 0 0,0 0 0 0,0 0 0 16,0 0 128-16,7 0-128 0,-7 0 0 0,0 0 0 15,0 0 0-15,0 0 0 0,0 0 0 0,0 0 0 16,0 0 0-16,0 0 0 0,0 0 0 0,0 0 0 15,0 0 0-15,0 0 0 0,0 0 0 0,0 0 0 16,0 0 0-16,0 0 0 0,0 0 0 0,0 0 0 16,0 0 0-16,0 0 0 0,8-1 0 0,-8 1 0 15,0 0 0-15,0 0 0 0,0 0 0 0,0 0 0 16,0 0 0-16,0 0 0 0,6-3 0 0,-6 3 0 16,0 0 0-16,0 0 0 0,9 1 0 0,-9-1 0 15,0 0 0-15,9 2 0 0,-9-2 0 0,9 1 0 16,-9-1 0-16,9 0 0 0,-1-1 0 0,-8 1 0 0,12 0 0 0,-4 0 0 15,-8 0 0-15,10 0 0 16,-2 0 0-16,-8 0 0 0,7 0 0 0,-7 0 0 0,0 0 0 0,9-2 0 16,-9 2 0-16,0 0 0 0,0 0 0 0,0 0 0 15,0 0 0-15,0 0 0 0,0 0 0 0,0 0 0 16,0 0 0-16,0 0 0 0,0 0 0 0,0 0 0 16,0 0 0-16,0 0 0 0,0 0 0 0,0 0 0 15,0 0 0-15,0 0 0 0,0 0 0 0,0 0 0 16,0 0 0-16,0 0 0 0,0 0 0 0,4 10 0 15,-4-10 0-15,1 9 0 0,1 3 0 0,-2-1 0 16,-2-2-128-16,1 5 128 0,0-5 0 0,-2 5 0 16,1 1 0-16,-1 2 0 0,-1-4 0 0,1 2 0 15,-1 5 0-15,0 0 0 0,0 1 0 0,-1-1 0 0,1 2 160 16,2 2-160-16,-1-3 144 0,1 0-144 16,-2 2 160-16,1-2-160 0,1 2 240 0,-1-1-48 0,1-2-16 15,-1 0 0-15,1 1 0 0,-1-1 0 0,0 3 0 0,1-1 0 16,-1-2-48-16,1-1-128 0,-2-4 192 0,3 3-64 15,-3 0 32-15,1 0 0 0,1-1 0 0,-1 0 0 16,1 1 32-16,-1-2 16 0,2 0 0 0,1 1 0 16,-3-3-16-16,3-1 0 0,0 1 0 0,0-3 0 15,0 0-32-15,0-11-16 0,0 0 0 0,3 12 0 16,-2-3-16-16,-1-9 0 0,0 0 0 0,0 0 0 16,0 0 0-16,0 0 0 0,0 0 0 0,0 0 0 15,0 0 0-15,10-1 0 0,-1-4 0 0,-1-3 0 16,0-3-128-16,-3-3-256 0,0 0 64 0,-2 4-12352 15,-3-3-2464-15</inkml:trace>
  <inkml:trace contextRef="#ctx0" brushRef="#br0" timeOffset="68308.37">6028 17637 8287 0,'0'0'736'0,"2"-9"-592"16,-1-3-144-16,-1 1 0 0,0 3 1344 0,-1-3 224 16,-3 1 48-16,1-2 16 0,-1 5-384 0,-1-2-80 15,-2 4-16-15,1-4 0 0,-3 1-352 0,-1-1-80 16,-2 3-16-16,0 1 0 0,-3-2-96 0,-3 4-32 16,-4-1 0-16,-2 4 0 0,-3-1-192 0,-5 1-64 15,-6 1 0-15,3-1 0 0,-3 2-16 0,-3 2-16 0,-2 1 0 0,0 0 0 16,-1 0-96-16,1 6 0 0,-1 0-16 0,2 3 0 15,-4 1-32-15,-1 4 0 0,-5 4 0 16,2 3 0-16,-5-2-144 0,1 4 160 0,-8-3-160 0,3 7 160 16,2 4-160-16,1 0 0 0,0 5 144 0,1 2-144 15,-1-1 0-15,6 1 0 0,1 2 0 0,4-3 0 16,0 2 0-16,4 0 0 0,6 3 0 0,0 1 0 16,0 4 0-16,1 5 0 0,6 0 0 0,3-1 0 15,0 2 0-15,5-2 0 0,1-1 0 0,3 3 128 16,4-4-128-16,3 1 144 0,1-2-144 0,6-1 160 15,3-1-160-15,5-4 0 0,4 0 0 0,4-5 0 16,4-1 0-16,4-3 0 0,2-7 0 0,3-1 128 16,1-3-128-16,3-2 128 0,7-4-128 0,3-4 128 0,2 0 16 0,4-3 0 15,0-4 0-15,4 0 0 0,3-5 112 16,3-1 0-16,0-1 16 0,0-6 0 0,0-3 96 16,2-2 16-16,-1-1 0 0,2-1 0 0,0-1 96 0,-2-5 32 15,-2-4 0-15,1-4 0 0,-2-2 80 0,1-3 32 16,1-1 0-16,-2-3 0 0,1-4-96 0,-3-5-16 15,-2-3 0-15,-1-3 0 0,-1 2-64 0,-2-3-32 16,-4-5 0-16,-2 1 0 0,0 0-32 0,-7-2 0 16,0-1 0-16,-3-4 0 0,-4 1-32 0,-2 3-16 15,-3 1 0-15,-6 3 0 0,-4 0 16 0,-3 3 0 16,-4 2 0-16,-4 3 0 0,-5 3-16 0,-4 6 0 16,-3-2 0-16,-3 4 0 0,-4 3-176 0,-6 5-32 15,-4 3-128-15,-2 3 192 0,-2 3-192 0,-2 3 0 0,-2 6-144 16,-1-1 144-1,-4 4-528-15,-3 3-16 0,-1 1 0 0,-2 5 0 16,-1 5-1824-16,1 2-384 0,-1 3-64 0,3 1 0 0</inkml:trace>
  <inkml:trace contextRef="#ctx0" brushRef="#br0" timeOffset="71624.78">17719 18126 6447 0,'0'0'576'0,"0"0"-576"0,0 0 0 0,0 0 0 0,0 0 2000 0,0 0 304 16,0 0 48-16,0 0 16 0,0 0-1136 0,0 0-208 16,-7-1-64-16,7 1 0 0,0 0-160 0,0 0-32 15,0 0-16-15,0 0 0 0,-9 5-96 0,9-5-16 16,0 0 0-16,0 0 0 0,0 0-16 0,0 0-16 16,-8 1 0-16,8-1 0 0,0 0 256 0,0 0 48 15,0 0 16-15,0 0 0 0,0 0-32 0,0 0-16 16,0 0 0-16,0 0 0 0,-2-10-208 0,1 2-32 15,1 8-16-15,1-14 0 0,0 0-112 0,0 0 0 16,1 2-16-16,-1-5 0 0,0-2-80 0,0-4-16 16,2 3 0-16,-1-3 0 0,0-2-80 0,0-3 0 15,1 2-16-15,-1-3 0 0,1-4-48 0,-3 0-16 0,-1-4 0 0,-1-4 0 16,1-1-96-16,0-5-16 0,-2-2 0 0,1-1 0 16,2 2-128-16,0-2 0 0,0 6 0 0,4 2 128 15,-1 3-128-15,0 0 0 16,-3 4 0-16,0-1 0 0,0-1 0 0,-1 3 0 0,-2 1 0 0,1 4 0 15,-2 2 0-15,0-1 0 0,0 1 0 0,0-1 0 16,1 3 0-16,-1 0 0 0,-1 2 0 0,1 1 0 16,0-1 0-16,0-2 128 0,-1 6-128 0,1-2 0 15,0 0 0-15,-1-2 0 0,3 8 128 0,-1-2-128 16,-1 1 0-16,1 0 0 0,-2 0 0 0,3 2 0 16,0 1 0-16,0 2 0 0,1-3 0 0,1 5 0 15,0-1 0-15,0 10 0 0,1-12 0 0,1 5 0 16,-2-6 0-16,1 8 0 0,-1 5 0 0,0 0 0 15,3-10 0-15,-1 3 0 0,-2 7 0 0,4-6 0 0,0-2 0 0,-4 8 0 16,4-5 0-16,-4 5 0 0,6-6 0 0,-6 6 0 16,0 0 0-16,0 0 0 0,5-8 0 0,-5 8 0 15,0 0 0-15,0 0 0 0,0 0 0 0,0 0 0 16,0 0 0-16,0 0 0 0,0 0 0 0,0 0 0 16,4-5 0-16,-4 5 0 0,0 0 0 0,0 0 0 15,0 0 128-15,0 0-128 0,0 0 0 0,0 0 0 16,6-1 0-16,-6 1 0 0,0 0 0 0,12 0 0 15,-12 0 0-15,11 0 0 0,2 1 0 0,1 0 0 16,0-1 0-16,0 2 0 0,1-1 0 0,3 2 0 16,0-2 0-16,2 0 0 0,3-1 0 0,3 0 0 15,-1 0 0-15,3 4 0 0,2-4 0 0,1 1 0 0,0 0 0 0,4 2 0 16,-4-2 0-16,5 2 0 16,-2-1 0-16,2 2 0 0,1 0 0 0,0-1 0 15,0-1 0-15,2-2 0 0,3 1 0 0,1 1 0 16,3 0 0-16,-2-1 0 0,3-1 0 0,0 2 0 15,0-1 0-15,1 3 0 0,-1-2 0 0,1 1 0 16,-1-3 0-16,4 1 0 0,0 3 0 0,1 0 0 0,0 2 0 0,0-2 0 16,0 1 0-16,1 4 0 0,2-3 0 0,0 3 0 15,-1-4 0-15,2-2 0 0,-1 1 0 0,2 2 0 16,0-1 0-16,2 0 0 0,-1 3 0 16,0-2 0-16,-1 2 0 0,0-2 0 0,1-3 0 0,2-1 0 15,0 1 0-15,-2 1 0 0,1 2 0 0,-2-1 0 16,0-1 0-16,0-2 0 0,1 3 0 0,-1-1 0 15,1-3 0-15,2 2 0 0,0-2 0 0,2 3 0 0,0 4 0 0,2-3 0 16,-3 0 0-16,1 0 0 0,4-1 0 0,0-2 0 16,-1 3 0-16,-1 2 0 0,-3-2 0 0,-1-1 0 15,-1-1 0-15,1 3 0 0,1-4 0 0,1 1 0 16,-2-3 0-16,0 1 0 0,0 4 0 0,-1 1 0 16,2-2 0-16,-2-3 0 0,-3 2 0 0,1 0 0 15,-1-1 0-15,0 2 0 0,-2-3 0 0,4 2 0 16,-1-1 144-16,0 1-144 0,0 1 0 0,-1 1 0 15,-2-3 0-15,-4 2 128 0,0-1-128 0,1 0 0 16,0 2 0-16,1 1 0 0,0-4 0 0,1 3 0 16,-1 2 0-16,-1-2 0 0,1-2 0 0,-1 3 0 15,-1-1 0-15,-1-2 0 0,0 1 0 0,-1 0 0 16,0 1 0-16,1-1 0 0,-1-2 0 0,-2 2 0 16,-3 0 0-16,-1 1 0 0,-4-4 0 0,1 1 0 15,-1-1 0-15,1-1 128 0,-4 0-128 0,1 0 0 16,-2-3 0-16,2 2 0 0,1 0 0 0,-1-2 0 0,0 2 0 0,-2 0 128 15,-1-2-128-15,-2 1 0 0,-2-1 0 16,-1 3 128-16,0-2-128 0,1-1 0 16,-1-2 0-16,-1 1 0 0,-3 0 0 0,3 3 0 0,-3-1 0 0,1-1 0 15,2 1 0-15,0-1 0 0,1 0 0 16,0 2 0-16,2 0 0 0,-1 0 0 0,2-1 0 0,-3 0 0 16,-3-1 0-16,1 1 0 0,-2 0 0 0,0 2 0 15,0 0 0-15,0 0 0 0,-2 0 0 0,-2-1 0 16,-1 0 0-16,-1 1 0 0,0 0 0 0,-2 1 0 15,1 0 0-15,-2 1 0 0,-1-2 0 0,2 0 128 0,-4 2-128 16,1-2 0-16,0 2 0 0,-1-2 0 0,1 0 0 0,0 1 0 16,-2 0 0-16,2-1 0 0,0 0 0 0,1 0 0 15,-3 0 0-15,2 3 0 0,-1-2 0 0,1 0 0 16,0-1 0-16,0 0 0 0,-1 0 0 0,0 3 0 16,-2-1 0-16,-10-2 0 0,11-1 0 0,-11 1 0 15,12 1 0-15,-3-1 0 0,-9 0 0 0,11 0 0 16,-11 0 0-16,10-1 0 0,-1 0 0 0,-9 1 0 15,10 0 0-15,-1 0 128 0,-9 0-128 0,12-2 0 16,0 1 0-16,-3 0 0 0,1 0 0 0,1 1 0 16,-2-2 0-16,1 1 0 0,1 0 0 0,1 0 0 15,0-1 0-15,0 0 0 0,-1-1 0 0,-1 1 0 16,1 0 0-16,-1 0 0 0,-1-2 0 0,1-1 0 16,1 2 0-16,-2 2 0 0,0-4 0 0,0 4 0 15,1-1 0-15,0 1 0 0,0 0 0 0,1-3 0 16,-1 0 0-16,1 2 0 0,1-1 0 0,0 3 0 15,2-1 0-15,0 0 0 0,3-1 0 0,-2 2 0 16,2-1 0-16,-2 1 0 0,3-1 0 0,-2-2 0 0,-1 3 0 0,-1 0 0 16,0-1 0-16,-1 0 0 15,4-2 0-15,-1 3 0 0,2-1 0 0,0 1 0 0,0-1 0 0,1-1 0 16,0 2 0-16,1 0 0 0,-2 0 0 0,1-1 0 16,0-3 0-16,-1 1 0 0,0 1 0 0,1 1 0 15,-2 0 0-15,-1-1 0 0,-2-1 0 0,0 1 0 16,1 2 0-16,-1 0 0 0,0 0 0 0,-1 0 0 0,-1-1 0 0,1 1 0 15,-2 0 0-15,3 0 0 0,-1-1 0 16,0 1 0-16,-4 1 0 0,1-1 0 0,-1-2 0 0,-9 2 0 16,10-2 0-16,-10 2 128 0,10 0-128 0,-10 0 0 15,10-2 0-15,-1 0 0 0,-9 2 0 0,10 0 0 16,-10 0 0-16,0 0 0 0,9 0 0 0,-9 0 0 16,0 0 0-16,10 0 0 0,-10 0 0 0,0 0 0 15,9-1 0-15,-9 1 0 0,0 0 0 0,0 0 0 16,0 0 0-16,0 0 0 0,0 0 0 0,0 0 0 15,0 0 0-15,0 0 0 0,0 0 0 0,0 0 0 16,9 3 0-16,-9-3 0 0,0 0 0 0,0 0 0 16,0 0 0-16,0 0 128 0,0 0-128 0,0 0 0 15,0 0 0-15,0 0 0 0,0 0 0 0,0 0 0 16,0 0 0-16,0 0 0 0,0 0 0 0,7 7 0 0,-7-7 0 0,2 9 0 16,-2-9 0-16,0 13 0 0,0 2 0 0,-2-1 0 15,-2 1 0-15,0 5-128 0,0 1 128 0,0 1 0 16,-1-1 0-16,0 5 0 0,0-1 0 0,1 2 0 15,-1-3 0-15,0 0 0 0,-1 4 0 0,1-1-128 16,-3 1 128-16,2-4 0 0,-2-4 0 0,2 4 0 16,-2-1 0-16,2 1 0 0,-2-1 0 0,3 0 0 15,0 0 0-15,0 3 0 0,0-4 0 0,1 1 0 16,3-1 0-16,-2 1 0 0,1-3 0 0,0 0 0 16,1 0 0-16,1-1 144 0,0-2-144 15,1 0 0-15,1-2 176 0,0-2-176 0,1-2 160 0,0 2-160 16,1 0 256-16,0-4-32 0,0 1-16 0,0-4 0 15,-4-6 64-15,0 0 16 0,4 10 0 0,-4-10 0 16,0 0 32-16,0 0 0 0,0 0 0 0,10 2 0 16,-10-2 0-16,10-3 0 0,-2-3 0 0,-8 6 0 0,7-7-160 0,-1-2-32 15,-6 9 0-15,7-8 0 0,-2-4-128 0,-5 12 0 16,4-8 0-16,-4 8 0 16,0 0-1104-16,0 0-208 0,0-10-32 0,0 10-11568 15,0 0-2304-15</inkml:trace>
  <inkml:trace contextRef="#ctx0" brushRef="#br0" timeOffset="73415.3">13282 17972 10127 0,'0'0'896'0,"8"-10"-704"16,2 1-192-16,-1-1 0 0,1 1 1632 0,-3-2 288 15,-3 2 64-15,0-1 16 0,0 0-592 0,0-1-128 16,1-1-32-16,-4-1 0 0,0 1-288 0,-1-2-64 16,-2 1-16-16,-1-1 0 0,1 1-96 0,-3 0-16 15,-3 3 0-15,-5 0 0 0,1-7-112 0,-4 3-16 16,-1-1-16-16,-4 4 0 0,-2-3-208 0,-2 1-32 15,-2 1-16-15,-2-2 0 0,0 2-48 0,-3-1-16 16,-2 2 0-16,-1-3 0 0,0 2-128 0,-1 3-32 16,1-1 0-16,-2 2 0 0,-1 0-144 0,-1 3 192 15,-3 2-192-15,2 2 192 0,-2 1-192 0,0 1 0 16,-1 0 144-16,-1 3-144 0,1 1 0 0,1 3 0 16,-1-1 0-16,5 5 0 0,0 1 0 0,0 1 128 15,-2 3-128-15,2 5 0 0,0-4 0 0,-1 5 0 16,-2 1 0-16,2 6-128 0,-3 1 128 0,2 3 0 0,1 2 0 15,1 3 0-15,1 2 0 0,4 5 0 16,1-2 0-16,3 6 0 0,2-1 0 0,3 1 0 0,2 1 128 16,3-1-128-16,1 1 0 0,4-1 0 0,3-4 0 0,3 1 0 15,3-4 0-15,3 3 0 0,0-4 128 0,5-1-128 16,1-2 128-16,3-3-128 0,4-2 128 0,1 0-128 16,4-2 0-16,1 1 144 0,4-2-144 0,2 1 0 15,-1-4 192-15,5 1-64 0,2-2 0 0,4 2-128 16,2-1 0-16,2-4 0 0,1-2 0 0,1 0 0 0,-1-1 144 15,2-2-16-15,-2-5-128 0,1-1 192 0,1-2 0 0,-1-3-16 16,0-2 0-16,3-2 0 0,0-1 128 0,0-2 16 16,3-2 16-16,-2 0 0 0,0-3 0 0,0-5 0 15,1-1 0-15,-1-2 0 0,-1-1-80 0,0 2-32 16,1-4 0-16,0 0 0 0,-3-2-64 0,-1 2-16 16,-1 1 0-16,-1-4 0 0,-1-1-144 0,-3 1 192 15,-3 0-192-15,1 1 192 0,0-3-192 0,1 1 192 16,0-2-192-16,-2 0 192 0,1-3-192 0,-3 0 128 15,-3 0-128-15,1-3 128 0,-3 1-128 0,0-5 160 16,-1-1-160-16,1-2 160 0,-1-7-32 0,-2 2-128 16,-2-6 192-16,0 2-64 0,-2 1-128 0,-2-1 192 15,-3 2-192-15,-3 2 192 0,-1 1-192 0,-2 0 192 16,-1 1-192-16,-2-1 192 0,-3-4-64 0,-2 2 0 16,-2 2 0-16,-2-1 0 0,-3-2-128 0,-3 1 128 15,-2-1-128-15,-3 0 128 0,-1 2-128 0,-3 3 0 16,-1 2 144-16,-1 3-144 0,-3 5 0 0,-1 2 0 15,-1-4 0-15,-4 3 128 0,-2 0-128 0,-4 5 0 16,-1 2 0-16,-1 1 0 0,-1 2 0 0,-1 1 0 0,-3 1 0 0,2 1 0 16,-2 4 0-16,1-1 0 0,1 4 0 0,-2 4-128 15,-1 1 128-15,-1 1 0 0,-2 4 0 0,1 3 0 16,-2-3 0-16,-1 2-128 0,-2 5 128 0,3 1 0 16,1-1 0-16,-1 6 0 0,-3 5 0 0,2 1-128 15,0 5 128-15,1-1 0 0,0 4 0 0,3 1 0 16,2 4 0-16,3 2-160 0,3 7 160 0,3-3 0 15,2 4-128-15,4-2 128 0,1 3 0 0,5-1 0 16,3-5 0-16,6 0-128 0,2 1 128 0,4-3 0 0,2-5 0 0,4 4 0 16,2 0 0-16,0 0 0 0,4 1-144 0,1-3 144 15,4-2 0-15,3 2-144 0,3 0 144 0,3 0 0 16,3-2 0-16,4 0-128 0,3-4 128 0,2 0 0 16,2 2 0-16,3-1 0 0,1 0 0 0,3-3-128 15,0 1 128-15,0 1 0 0,-1-5 0 0,-1 1 0 16,1-3 0-16,1-1 0 0,-1 0 0 0,3-5 0 15,-1-4 0-15,1-1-128 0,2-1 128 0,2-7 0 16,0-1 0-16,4-5 0 0,-2-5 0 0,1-3 0 16,1-2 128-16,0-4-128 0,-2-3 128 0,0-1-128 15,-2-5 160-15,0-2-160 0,-1 1 144 0,1-5-144 16,1-3 128-16,-2-3-128 0,-4-1 192 0,-4 1-32 16,-2 0-16-16,-3 4 0 0,-3-1-144 0,-6 5 192 15,-2 0-192-15,-7 4 192 0,-1 5-192 0,-3 2 0 16,-6 2 0-16,-1 2 128 0,-1 5-128 0,-6-3-192 15,-3 4 32-15,-4 3-12448 16,-4-1-2480-16</inkml:trace>
  <inkml:trace contextRef="#ctx0" brushRef="#br0" timeOffset="76303.72">26546 18010 8287 0,'0'0'368'0,"0"0"80"0,0 0-448 0,0 0 0 16,0 0 0-16,0 0 0 0,0 0 2800 0,0 0 464 0,0 0 112 0,0 0 16 15,0 0-1792-15,0 0-368 0,3-6-64 0,-3 6-16 16,0 0-64-16,0 0-32 0,0 0 0 0,0 0 0 16,0 0-32-16,-7-6 0 0,7 6 0 0,-10-3 0 15,-1-1-240-15,-1 3-48 0,-4 0-16 0,-1 1 0 16,-1 0-240-16,1 0-48 0,-4 0-16 0,0 1 0 16,-3 0-96-16,-2 3-32 0,-1 0 0 0,-1-1 0 0,1 0-48 15,-5 0-16-15,-1-2 0 0,-2-1 0 0,2 0-32 16,0 0 0-16,-1 0 0 0,1 0 0 0,0 0 0 0,2 1 0 15,2-1 0-15,0 2 0 0,0 0-48 0,2 1-16 16,3-2 0-16,2 3 0 0,2-3-128 0,2 0 0 16,3 1 144-16,2 0-144 0,0-2 0 0,3 0 128 15,10 0-128-15,-9 0 0 0,9 0 128 0,-9 0-128 16,2-1 128-16,7 1-128 0,0 0 192 0,0 0-48 16,0 0 0-16,0 0 0 0,0 0-16 0,0 0-128 15,0 0 192-15,0 0-64 0,0 0-128 0,0 0 192 16,0 0-192-16,0 0 192 0,0 0-32 0,0 0 0 15,0 0 0-15,0 0 0 0,0 0-160 0,0 0 160 16,0 0-160-16,-8 3 160 0,8-3-160 0,0 0 0 0,-7 7 0 0,4 2 0 16,3-9 0-16,-6 11 0 15,-2 1 0-15,-2 2 0 0,0 2 0 0,-1 0 0 16,0-1 0-16,0 3 0 0,-1 0 0 0,1-2 0 16,1-2 0-16,1 3 0 0,1-1 0 0,2 1 0 15,1-2 0-15,0 1 0 0,1 0 0 0,2-4 0 16,0 1 0-16,2 1 0 0,0-3 0 0,2 0 0 0,0 1 0 0,-2-12 0 15,2 11 0-15,-2-11 0 0,4 11 0 0,0-1 0 16,-4-10 0-16,6 6 0 0,-6-6 0 0,10 7 0 16,-10-7 208-16,14 5-32 0,0-4-16 0,3-1 0 15,1-2-16-15,1-2 0 0,-1 1 0 0,1-2 0 16,1 3-144-16,3-2 0 0,0-3 144 0,3 4-144 16,0 0 0-16,3 1 144 0,3-1-144 0,0 1 0 0,-2 0 0 15,2 2 0-15,0 4 0 0,1 0 0 16,-1 0 0-16,2 1 0 0,-2 1 0 0,-2-1 0 0,-2 3 0 0,-2 1 0 15,-2-2 0-15,-1 4 0 0,-1-5 0 16,0 4 0-16,0-2 0 0,-2 2 0 0,0-3 0 0,-2 5 0 16,-1-3 0-16,-2 1 0 0,-1 3 0 0,-1-3 0 15,-3 3 0-15,0-3 160 0,-1 0-160 0,-2 3 0 16,0-4 0-16,-2 3-176 0,-3 0 176 0,0-2 0 16,-2 3 0-16,0-3 0 0,-2 1 0 0,2 2 128 15,-2-2-128-15,-1-1 0 0,0 2 160 0,-1-3-32 16,4-9-128-16,-5 15 192 0,-3 2-64 0,2-3 0 0,-1-3-128 15,1 2 192-15,-2 1-192 0,-1 0 0 16,-1-2 128-16,0 2-128 0,-1 0 0 0,-1-1 176 16,-1-1-176-16,1 0 160 0,-3 2-160 0,1-1 192 15,-3 0-192-15,2-1 192 0,-2-3-192 0,1 1 160 16,-2-2-160-16,-2 2 160 0,-2-2-160 0,-2 1 192 16,-2-3-192-16,2 0 192 0,-2 0-192 0,-1-5 160 0,-1 1-160 0,0 0 160 15,2-2-160-15,1 0 0 16,0-2 144-16,-1 0-144 0,1-1 128 0,2-3-128 0,3 1 128 0,-1 0-128 15,1-4 0-15,2 2 128 0,2 2-128 16,2-1 0-16,0 2 0 0,1 0 0 0,4-1 0 0,0 1 128 16,9 4-128-16,0 0 0 0,-5-3 0 0,5 3 0 15,0 0 0-15,0 0 0 0,0 0 0 0,0 0 0 16,0 0 0-16,0 0-128 0,0 0 128 0,0 0-128 16,0 0 128-16,13 7 0 0,-1-3-144 0,4 0 144 15,4 1 0-15,-1 0 0 0,0-4 0 0,4-1 0 0,2-1 0 0,2-3 0 16,0 0 0-16,0 1 0 0,1-2 0 0,2-3 0 15,2 2 0-15,1-3 0 0,0 1 0 0,-1 0 0 16,-2-3 0-16,-2 0 0 0,-1 0 0 0,-4-3 0 16,1 0 0-16,-1-1 0 0,0-4 0 0,-2 0 0 15,-2-1 144-15,-1 1-144 0,-1 0 0 0,-2 1 0 16,-1 0 0-16,-3 0 128 0,-3-1-128 0,-2 1 0 16,-1 2 0-16,-1 1 0 0,-3-2 0 0,-2 4 0 15,-3 3 0-15,-2-3 128 0,-4 3-128 0,-2-1 0 16,-2 2 0-16,-2 0 0 0,-2 1 0 0,-3-2-160 15,-1 3 160-15,-1-4 0 0,-1 1-144 0,0 3 144 16,-3 2 0-16,-2-3-144 0,-2 3 144 0,0 1 0 16,-1-2-144-16,1 2 144 0,1 0 0 0,4 2-176 15,1-4 176-15,-1 3-128 0,2 1 128 0,1 1 0 16,2 0 0-16,0 0-128 0,4-1 128 0,0 2 0 0,4 0 0 0,-1 0-128 16,0-1 128-16,4 1 0 15,3 0 0-15,-3 1 0 0,2 1 0 0,8-2 0 0,-10 1 0 0,10-1-128 16,-8 2 128-16,8-2 0 0,0 0 0 0,-10 5 0 15,10-5 0-15,0 0 0 0,-8 3 0 0,8-3 0 16,-10 1 0-16,10-1 0 0,0 0 0 0,-6 0 0 16,6 0 0-16,0 0 0 0,-9-1 0 0,9 1 0 15,0 0 0-15,0 0 0 0,-9-5 0 16,3 1 0-16,6 4 0 0,-5-5 0 0,5 5 0 0,-7-10 0 16,1 1 0-16,2-1 0 0,-2 2 0 0,1-3 0 15,1 2 0-15,1-3 0 0,-1 1 0 0,2-1 0 16,-1-3 0-16,1 3 0 0,0 0 0 0,1-3 0 0,0-2 0 0,1 0 0 15,0 0 0-15,-1-1 0 0,-1 0 0 0,0 2 0 16,2-2 0-16,-1 2 0 0,-3-1 0 0,0 1 0 16,-1-2 0-16,0 2 0 0,-2 4 0 0,1-2 0 15,-2-1 0-15,1 1 0 0,-2 2 0 0,1-1 0 16,1 1 0-16,0 3 0 0,1-1 0 0,1 2 0 16,0-2 0-16,5 10-128 0,-5-8 128 0,5 8 0 15,-3-7 0-15,3 7 0 0,0 0 0 0,0 0 0 16,0 0 0-16,0 0 0 0,0 0 0 0,8-7-160 15,1 5 160-15,1 0 0 0,-10 2-192 0,15 3 192 16,0-2-192-16,4 3 192 0,4 0-144 0,1 1 144 16,-1-1 0-16,2 0-144 0,0-1 144 0,2 4 0 15,2-3 0-15,3-1 0 0,3 2 0 0,1 2 0 0,-1-3 0 0,2-2-128 16,3 2 128-16,0 2 0 16,2-1 0-16,0-1 0 0,0 1 0 0,-2 0 0 0,-4-2 0 0,0-2 0 15,-3 2 0-15,-1-1 0 16,-4-2 0-16,-3 2 0 0,-3 0 0 0,-2 2 0 0,-1-3 0 0,-2 2 0 15,-4-1 0-15,-2-2 0 0,0 2 0 16,0-1 0-16,-11-1 0 0,10 2 0 0,-10-2 0 0,0 0 0 16,9 3 0-16,-9-3 0 0,0 0 0 0,0 0 0 15,0 0 0-15,0 0 0 0,0 0 0 0,0 0 0 16,0 0 0-16,0 0 0 0,0 0 0 0,0 0 0 16,0 0 0-16,0 0 0 0,0 0 0 0,0 0 128 15,0 0-128-15,-11 0 0 0,1-1 0 0,-2 1 128 16,-5-2-128-16,1 1 0 0,-2 0 0 0,-1 0 0 0,-2-1 0 15,-2 0 0-15,-2-1 0 0,0-1 128 0,-2 2-128 0,3-1 0 16,-2-1 0-16,0 2 0 0,-4-2 0 0,1-1 0 16,-3 1 0-16,1 0 0 0,0 3 0 0,1 0 0 15,-2 1 0-15,1 0 0 0,0 1 0 0,0 2 0 16,1 2 0-16,2 1 0 0,2-1 0 0,2-1 0 16,0 1 0-16,2 3 0 0,2-3 0 0,1 0 0 15,1 0 0-15,2 0-128 0,-1-1 128 0,3 3 0 16,-1 0 0-16,2-2 0 0,2 3 0 0,-1-2 0 15,1 2 0-15,2 2-128 0,-1 1 128 0,2-1 0 16,-2 3 0-16,2 1 0 0,2-3 0 0,1 2 0 16,0 0 0-16,1-2-128 0,1 3 128 0,2 2 0 15,0 0 0-15,1 1 0 0,0-2 0 0,1 1 0 16,-1 1 0-16,3-2-128 0,0 0 128 0,0 1 0 16,0-1 128-16,0-1-128 0,1 0 0 0,1-1 0 15,-1-1 0-15,1 1-192 0,0-4 192 0,3 0 0 16,-1-2 0-16,5 1 0 0,1-3 0 0,4-2 0 15,2-1 0-15,4-1 0 0,2-1 0 0,1-1 0 16,3 0 0-16,2-2 0 0,1 3 0 0,1 0 0 16,1-1 0-16,0 1 0 0,-1 0 0 0,2 1 0 0,-2 3 0 0,0 1 0 15,0 3 0-15,0-2 0 0,0 4 0 0,-4-2 0 16,-3 2 0-16,-2-1 0 0,-1 3 0 0,-2-2 0 16,0 1 0-16,-2 3 0 0,-3-1 0 0,0 0 0 15,-4 2 0-15,0 1 0 0,-3 2 0 0,-2-1 0 16,0-1 0-16,-4 1 0 0,0 2 0 0,-1-1 0 15,-4-3 0-15,1 1 0 0,-2 0 0 0,-1-1 0 16,-1 3 0-16,-1-2 0 0,-3-1 160 0,-1 3-160 0,-2 0 240 0,-3-1-48 16,-3-2-16-16,-1 1 0 0,0-2 16 0,-2-1 16 15,-2 2 0-15,-5 1 0 0,-5-1-16 0,-3-1-16 16,0-5 0-16,1 2 0 0,1 2-48 0,0-6-128 16,0-1 192-16,2 0-64 0,2-1-128 0,3-2 0 15,3 2 144-15,4-5-144 0,2-4 0 0,3 0 128 16,1-1-128-16,1-4 0 0,2 0-208 0,2-6-112 15,2-3-32-15,3 2 0 16,2 0-2560-16,7-2-512 0</inkml:trace>
  <inkml:trace contextRef="#ctx0" brushRef="#br0" timeOffset="79056.66">25293 15423 6447 0,'0'0'576'0,"0"0"-576"0,6-4 0 0,-6 4 0 0,4-4 384 0,-4 4-16 15,0 0-16-15,5-8 0 0,-2 2 432 0,-3 6 96 16,-2-5 16-16,2 5 0 0,-5-10-272 0,-1 5-48 15,6 5-16-15,-12-8 0 0,0-1-208 0,-1-1-32 16,-3 2-16-16,-1-3 0 0,0 2-16 0,0-4 0 16,-6 1 0-16,-4 1 0 0,0-4-32 0,-1 1 0 15,0-1 0-15,-1 0 0 0,0 2-80 0,-3-1-32 16,0 2 0-16,2 4 0 0,-3-1 48 0,1 4 0 16,-2 2 0-16,-3 1 0 0,-1-2-48 0,-3 1 0 15,-3 6 0-15,-2-3 0 0,-1 0-144 0,0 4 0 16,-1 1 144-16,-1 6-144 0,1 0 0 0,-3 5 128 15,-1-1-128-15,1 2 0 0,-2 0 160 0,1 1-32 16,-1 1-128-16,5 4 192 0,4 2-64 0,4 2 0 0,5 4-128 0,0 0 192 16,2 0-16-16,3 6-16 15,-2 6 0-15,2-4 0 0,2 1 112 0,-2 1 32 16,6-1 0-16,1 0 0 0,3 2-112 0,1 1 0 0,2 0-16 0,5 0 0 16,4-2-32-16,4 0 0 0,3 4 0 15,6-7 0-15,5-2-144 0,3 0 160 0,1-1-160 0,5-2 160 16,1-5 96-16,4 3 32 0,2 2 0 0,-11-17 0 15,3 3-128-15,4 2-32 0,2-2 0 0,4 2 0 16,0 4 128-16,2-3 32 0,3 0 0 0,3 2 0 16,2-1 48-16,11 1 16 0,-1-1 0 0,-1-4 0 15,-2-2 48-15,4-3 16 0,-2-8 0 0,0 2 0 16,0-3 32-16,2 2 16 0,3-4 0 0,2-2 0 0,2-2 0 0,0-4 0 16,-2 0 0-16,3-3 0 0,-2-5-80 15,-1-1-32-15,-2-1 0 0,23-9 0 0,-7 2-48 0,-33 7-16 16,1-4 0-16,3-3 0 0,-4-4 32 0,5 0 0 15,0-3 0-15,2 1 0 0,-2-2 0 0,33-29 0 16,-14 13 0-16,-26 20 0 0,-3-4 16 0,-8 6 16 16,-3-5 0-16,-2 0 0 0,-2 1-112 0,-4-4-32 15,-3-1 0-15,-3-1 0 0,-4-1-80 0,-2-8 0 16,-4-1-128-16,-5 3 192 0,-3 2-192 0,-5 3 144 16,0 2-144-16,-4 1 128 0,-3-2-128 0,-1 6 0 15,-2 0 0-15,-5 5 0 0,-3-2 0 0,1 6 0 16,-2 0 0-16,-17-7 0 0,6 5-304 0,25 15 16 15,0-3 0-15,0 2 0 16,3-1-1568-16,0 3-304 0,1 2-64 0</inkml:trace>
  <inkml:trace contextRef="#ctx0" brushRef="#br0" timeOffset="80995.77">25756 15621 6447 0,'-12'5'576'0,"12"-5"-576"0,-10 0 0 0,10 0 0 16,-9-3 1840-16,9 3 256 0,0 0 48 0,-10-2 16 0,1-1-768 0,9 3-160 15,0 0-16-15,0 0-16 0,-10 0-288 0,10 0-48 16,0 0-16-16,0 0 0 0,0 0-160 0,0 0-48 16,0 0 0-16,0 0 0 0,2-9-64 0,7-2 0 15,0 0-16-15,4-2 0 0,3-5-208 0,2 0-32 16,2 0-16-16,1 1 0 0,2-2 0 0,2-3 0 15,2-1 0-15,2 3 0 0,2 1-16 0,3-2 0 16,4 0 0-16,4-1 0 0,5 2 32 0,1 1 0 16,1 1 0-16,0 0 0 0,-2-1-128 0,2 0 0 15,4 0-16-15,3 1 0 0,0 2-176 0,2 0 192 16,2 2-192-16,-2 4 192 0,-3 0-192 0,-2 2 0 16,-3-4 0-16,0 3 0 0,-2-1 0 0,0 3 128 15,-2 0-128-15,2 2 0 0,-2 2 0 0,-1 0 0 16,-3 1 0-16,-1-2 0 0,0 2 0 0,-1-2 0 15,-4 0 0-15,1 0 0 0,-2 2 0 0,-1 2 0 16,0 0 128-16,2 3-128 0,-2 0 0 0,0 2 0 16,1 5 0-16,-3-1 128 0,-3 1-128 0,-1-2 0 0,-2 2 0 15,0-1 128-15,-2 1-128 0,-1-1 0 16,-3 2 0-16,2 1 0 0,-6-2 0 0,5 4 0 0,-2-1 0 0,0-2 0 16,0 2 0-16,0 2 0 0,0 2 0 0,0-1 0 15,0 1 0-15,-1 1 0 0,0-1 0 0,-2 2 0 16,1 2 0-16,-3-1 0 0,-3 2 0 0,1 1 0 0,-3 1 0 15,1-3 0-15,-3 1 144 0,0 1-144 0,-1 1 128 0,-1 0-128 16,4 2 128-16,-5-5-128 0,-4-1 128 0,-1 0-128 16,-1 2 160-16,1 1-160 0,-3-1 160 0,-1-2-160 15,1-2 160-15,-2 4-160 0,-2 2 192 0,1 1-64 16,-1-4-128-16,2 0 192 0,-1 0-192 0,1 1 144 16,1 0-144-16,-1 0 128 0,-1-2 0 0,1 0 0 15,0-1 0-15,0 3 0 0,-2-2-128 0,1 1 160 16,0-4-160-16,-1 2 160 0,-1-1 32 0,0 0 0 15,0 0 0-15,0 0 0 0,0-1-16 0,1 1 0 16,-4 0 0-16,3-3 0 0,3 1-32 0,0-5 0 0,-1 0 0 0,2 1 0 16,1-4 0-16,4-8 0 15,0 0 0-15,0 0 0 0,2 15-144 0,-2-8 160 0,0-7-160 0,0 0 160 16,0 0-160-16,0 0 0 0,0 0 0 0,0 0 0 31,0 0-848-31,0 0-256 0,3-6-48 0</inkml:trace>
  <inkml:trace contextRef="#ctx0" brushRef="#br0" timeOffset="81539.39">27983 16692 21183 0,'-4'-9'1888'0,"4"9"-1504"0,0 0-384 16,0 0 0-16,-10 0 1056 0,-1 3 144 0,1-2 16 0,-1 6 16 16,-2 3-592-16,0 0-112 0,-2 3-16 0,1 3-16 15,-1 1 208-15,1 1 64 0,0 1 0 0,2 0 0 16,-2-2-384-16,2 4-64 0,-1 0 0 0,2 1-16 16,0-2-144-16,3-2-32 0,-3 1 0 0,5-2 0 15,1-1-128-15,0-4 0 0,0-1 144 0,1 1-144 16,0 0 0-16,3 0-128 0,0-1 0 0,-1-4 0 15,2-7-2048-15,0 0-384 0</inkml:trace>
  <inkml:trace contextRef="#ctx0" brushRef="#br0" timeOffset="81858">28260 16668 29487 0,'-17'3'2624'0,"-2"4"-2112"16,-4 4-512-16,0 4 0 0,-2 1 256 0,-1 1-64 16,1-4-16-16,1 3 0 0,-3 2-16 0,6-2 0 15,3 2 0-15,4-1 0 0,2-2 0 0,2 0 0 0,3-2 0 16,5-3 0-16,2-10-160 0,5 13 128 16,-5-13-128-16,14 5 128 0,4 0 160 0,4 0 32 15,3-4 0-15,6-3 0 0,2-7 16 0,2 0 16 0,3-5 0 0,1 0 0 16,-1-1-32-16,0 0 0 0,-3 1 0 0,-1-2 0 15,-5 0 64-15,-4-3 16 16,-3-2 0-16,-4 2 0 0,-3 2-80 0,-4 0 0 0,-3 0-16 16,-3 3 0-16,-2 4-80 0,-3 3-16 0,0 7 0 0,-7-12 0 15,-3 3-208-15,-1 2 0 0,-5 3 0 0,-2 3-160 16,-2 1-1632 0,-3 2-336-16,-2 5-64 0,-4-2-16 0</inkml:trace>
  <inkml:trace contextRef="#ctx0" brushRef="#br0" timeOffset="82191.64">29416 16249 21183 0,'0'0'944'0,"0"0"192"0,-9-5-912 0,-1 2-224 16,-1 2 0-16,-4 3 0 0,-7 3 1232 0,-3 3 208 16,-5 0 32-16,0 4 16 0,-2 6-80 0,-1 6-32 15,-3 4 0-15,1 2 0 0,-3 1-480 0,0 2-80 16,-1 2-32-16,3 3 0 0,-1 3-160 0,1-1-48 0,1-8 0 0,0 4 0 16,2 3-320-16,3-3-80 0,0-2-16 0,4-1 0 15,2 0-160-15,2-3 160 16,3-3-160-16,1 0 160 0,4 0-160 0,1-1 0 15,1-3-160-15,2 1 160 16,3-2-464-16,3-2 0 0,3-5 0 0,2 1 0 16,3 0-1888-16,3-6-368 0,3-1-80 0,2-5-16 0</inkml:trace>
  <inkml:trace contextRef="#ctx0" brushRef="#br0" timeOffset="82608">29393 16645 26607 0,'0'0'1168'0,"0"0"256"0,-3-7-1136 0,3 7-288 15,0 0 0-15,2-8 0 0,2-2 384 0,2 4 0 16,2-2 16-16,3 2 0 0,5 0 544 0,1-1 96 15,1-1 32-15,1 4 0 0,0-1-272 0,0 3-48 16,-1 2-16-16,-1 5 0 0,-3 0-208 0,1 3-32 16,-2 3-16-16,-2 6 0 0,-2-3-288 0,-4 3-48 15,-1 2-16-15,-4 3 0 0,-6 0 144 0,-3 0 32 16,-5 5 0-16,-3-1 0 0,-2 2 0 0,-2 0 0 16,-2-1 0-16,0 3 0 0,-1-6-176 0,2 0-128 15,3-1 192-15,2-4-192 0,3-3 144 0,6-3-144 16,1-1 0-16,5-1 144 0,2-11 96 0,6 9 16 15,5-4 0-15,6 0 0 0,5-4 288 0,4-1 64 16,4-2 16-16,4-3 0 0,4 0-192 0,1 1-48 0,2-2 0 0,1 0 0 16,3 3-176-16,-4-2-32 0,3-3-16 0,-6 3 0 15,-5 1-160-15,-1-2 0 0,-2 2 0 0,-4 0 128 32,-6-1-1120-32,-2 0-224 0,-3 2-64 0,-15 3-17296 0</inkml:trace>
  <inkml:trace contextRef="#ctx0" brushRef="#br0" timeOffset="83502.95">28827 17615 19343 0,'17'-10'1728'0,"-5"4"-1392"15,-1-1-336-15,2 0 0 0,1 2 448 0,0-3 32 16,-1 3 0-16,-1 1 0 0,0-2 208 0,-1 1 32 16,-1 1 16-16,-10 4 0 0,11-3 160 0,-11 3 16 15,0 0 16-15,10 0 0 0,-10 0-224 0,0 0-32 16,5 9-16-16,-3 3 0 0,-2 2-224 0,-2 1-48 15,-1 4-16-15,-4 0 0 0,-1 0-16 0,-1 1 0 16,-1 4 0-16,-4 2 0 0,-3-3 48 0,0 1 16 16,-2 1 0-16,0-2 0 0,-2-1-160 0,-2 3-48 15,-3-2 0-15,0 1 0 0,1-1 48 0,-1-1 16 16,-2-2 0-16,2 0 0 0,-5-2-48 0,2 0-16 16,0 1 0-16,-1-1 0 0,1-2-16 0,0 0 0 15,-2 0 0-15,0-1 0 0,-2 1 0 0,1-6-16 16,-4 0 0-16,1-2 0 0,0 2-48 0,2-5-128 15,0 0 192-15,1 0-64 0,3-2-128 0,-3-1 160 16,2-1-160-16,1 1 160 0,-2 0-160 0,3-2 0 16,0 0 0-16,0 2 0 0,-2 0 0 0,1-2 0 15,-1-1 0-15,1 1 0 0,0 4 0 0,0-2 0 0,-2-1 144 0,2 1-144 16,1-1 0-16,1 0 0 0,1 3 0 0,-1 0 0 16,0 2 0-16,2-2 0 0,2 1 0 0,0 3 0 15,0-3 0-15,0 1 128 0,0-1-128 0,3 0 0 16,-2 2 0-16,2 2 128 0,0-3-128 0,1 3 0 15,0-3 128-15,1 1-128 0,-1 1 128 0,2-1-128 16,3-2 128-16,2 3-128 0,-2-3 160 0,1 2-160 16,4-2 128-16,9-5-128 0,-8 4 0 0,8-4 0 0,0 0 0 0,0 0 0 15,0 0 0-15,0 0 0 0,0 0 0 16,0 0 0-16,0 0-176 0,12 4 176 16,3-3-624-16,0-2 0 0,2-2 0 0,2 0 0 15,0-1-2112-15,-1-4-416 0</inkml:trace>
  <inkml:trace contextRef="#ctx0" brushRef="#br0" timeOffset="83841.84">27510 18018 32415 0,'-17'-9'1440'0,"4"8"288"0,-1 2-1376 0,-2-1-352 0,-2 1 0 0,-2 2 0 16,-3 1 0-16,0 3 0 0,-2 1 0 0,0 3-128 16,1 0 672-16,1 3 144 15,1 1 16-15,0 3 16 0,-1 2-256 0,3 2-48 0,-1-1-16 0,4 1 0 16,1-2-64-16,2 3-16 0,2 4 0 0,1-3 0 16,1 0-128-16,3 1-48 0,0-2 0 0,5 2 0 15,1 0-144-15,3-5 128 0,3-1-128 0,5-1 128 16,4-3 32-16,5 1 0 0,4-2 0 0,4-4 0 15,6 0 32-15,4-5 0 0,2-1 0 0,2-4 0 16,2-3-64-16,3 1-128 0,1-5 192 0,3-1-64 16,0 0-128-16,4-2 0 0,3 3 0 0,0 0 0 15,2 0-1968-15,-3 1-320 16</inkml:trace>
  <inkml:trace contextRef="#ctx0" brushRef="#br0" timeOffset="92165.34">17446 19046 10191 0,'0'0'448'0,"0"0"96"0,0 0-544 0,0 0 0 0,0 0 0 0,0 0 0 16,-9 0 976-16,9 0 96 0,0 0 16 0,0 0 0 15,0 0-128-15,0 0 0 0,0 0-16 0,0 0 0 16,-7-1 80-16,7 1 0 0,0 0 16 0,0 0 0 16,0 0-32-16,0 0-16 0,0 0 0 0,0 0 0 15,0 0-128-15,0 0-32 0,0 0 0 0,0 0 0 16,0 0-176-16,0 0-32 0,0 0-16 0,0 0 0 15,0 0-128-15,0 0-32 0,-5-8 0 0,5 8 0 16,0 0-64-16,0 0 0 0,0 0-16 0,0 0 0 16,0 0-96-16,0 0-16 0,0 0 0 0,0 0 0 0,3 9-64 0,-3-9 0 15,4 14-16-15,0-2 0 0,-1 2 32 0,2 0 16 16,-2 0 0-16,1-2 0 0,1 4-64 0,0-2-16 16,2 0 0-16,-1-3 0 0,1 2 80 0,1 0 16 15,3-3 0-15,1 1 0 0,-2 2 0 0,2-2 0 16,2 3 0-16,-1-1 0 0,-1-2-32 0,1-2 0 15,0 3 0-15,1-1 0 0,0 3-64 0,1-1-16 16,0-4 0-16,2 2 0 0,-2 1 0 0,3-2 0 16,2 3 0-16,0-3 0 0,0-1 32 0,-1 0 0 15,-2-1 0-15,1 0 0 0,1 1 32 0,0-3 0 16,0 2 0-16,0-3 0 0,1-5-32 0,-1 3 0 0,0 0 0 16,-2 0 0-16,1-3-160 0,0 0 192 15,2 0-192-15,1 0 192 0,-4 0-64 0,1 0-128 16,0-3 192-16,0 0-64 0,0 0-128 0,1-1 192 0,1-1-192 0,0 1 192 15,-1 0-192-15,2 1 160 0,-1-4-160 0,-1 2 160 16,-1 1-160-16,0 1 128 0,0 0-128 0,-1-2 128 16,0 0-128-16,1 1 0 0,0-2 0 0,-1 2 128 15,0-1-128-15,-1 1 0 0,0-4 0 0,-1 3 0 16,0 0 0-16,0-2 0 0,-1 0 0 0,3 2 0 16,-2-4 0-16,0 3 0 0,1-3 128 0,-1 1-128 15,0-2 0-15,-1 3 0 0,-1 1 0 0,1-2 0 16,1 0 0-16,-2-2 0 0,0 2 128 0,-1-1-128 15,1 2 0-15,0-2 0 0,-2 1 0 0,1-1 0 16,-1 3 0-16,0 1 128 0,1-4-128 0,-2 4 0 16,-2-4 0-16,-1 1 0 0,0 1 128 0,-1-1-128 15,-1 3 0-15,-5 5 0 0,5-10 0 0,0 3 0 16,-5 7 0-16,0 0 0 0,5-8 0 0,-5 8 0 0,0 0 0 0,0 0 0 16,0 0 0-16,0 0 0 0,0 0 0 0,0 0 0 15,0 0 0-15,0 0 0 0,0 0 0 0,0 0 0 16,0 0 0-16,0 0 0 0,0 0 0 0,0 0 0 15,0 0 0-15,0 0 0 0,0 0 0 0,0 0 0 16,-5 8 0-16,0 0 0 0,-1 1-128 0,-1-1 128 16,1 3 0-16,-3-2 0 0,-1 0 0 0,0-2 0 15,-2 2 0-15,1 0 128 0,0 4-128 0,-2 1 0 16,-1-1 0-16,0-1-176 0,-1 2 176 0,-1 2 0 16,1-2 128-16,-3-2-128 0,0 2 0 0,-2 0 0 0,0 1 0 0,-1-3 0 15,-1 1 0-15,-1 1 0 0,0-2 0 16,-1 0 0-16,-3-1 0 0,3 2 0 15,-3-5 0-15,0 3 0 0,1-3 0 0,-2 3 0 0,-3-2 0 0,1 2 128 16,-2-3-128-16,2 1 0 0,-2-4 0 0,1 0 0 16,2-1 0-16,-2-2 144 0,1 0-144 0,1-2 0 15,-1 0 128-15,4-2-128 0,0-1 0 0,1-4 0 16,-2 1 144-16,3-4-144 0,1 1 0 0,3-4 144 16,-2 2-144-16,1 2 0 0,-2-3 0 0,1 2 0 15,2-4 0-15,-3-1 0 0,1 0 0 0,2-1 0 16,0 0 0-16,-1-2 0 0,0 0 0 0,2 3 0 15,-3 1 0-15,3 0 0 0,1 1 0 0,0 3 0 16,1-4 0-16,0 3 0 0,1 1 0 0,0-2 0 16,0 3 0-16,1-1 0 0,-2 1 0 0,0-1 0 0,1 0 0 15,1 1 0-15,-1-5 0 0,2 4 0 16,0-2-128-16,2 4 128 0,0-1 0 0,1 2 0 0,1-2 0 16,2 6 0-16,2-3 0 0,6 6 0 0,-7-5 0 0,7 5 0 15,0 0 0-15,0 0 0 0,0 0 0 0,0 0-176 16,0 0 48-16,0 0 0 0,13 11 0 0,1 1 0 15,0 0 0-15,0 3 0 0,1 1 128 0,2 2-128 16,1-1 128-16,1 1-128 0,0-2 128 0,1 2 0 16,0 0-144-16,1 0 144 0,2 1 0 0,-2-2 0 15,0 2 0-15,0-1 0 0,2 0 0 0,-3-1 0 16,2 0 0-16,1 0 0 0,1-1 0 0,1-3 0 16,0-1 0-16,1 2 0 0,4-1 0 0,-2 0 0 15,-1-1 0-15,0 0 0 0,1-1 0 0,0 0 0 16,0-5 0-16,0 2 0 0,0-4 128 0,0 1-128 0,-1-1 0 15,-1 2 128-15,0-2-128 0,-1 0 0 0,-1-1 0 0,2 1 128 16,0-4-128-16,1-1 0 0,-1-3 144 0,3 2-144 16,0-2 160-16,2 1-32 0,-1-4-128 0,2-1 192 15,0 0-64-15,1-2-128 0,1 0 176 0,-1 1-176 16,-2-2 160-16,-2 2-160 0,-1-4 128 0,-2 4-128 16,-1-2 128-16,-1 1-128 0,0 1 0 0,-1-3 128 15,-2 5-128-15,1-5 0 0,2 0 0 0,-2 0 0 16,-2-1 0-16,0 1 0 0,0 0 128 0,1-1-128 15,-3 2 0-15,0 2 0 0,0-2 0 0,-1 2 0 16,-3-4 0-16,2 2 0 0,-2-1 128 0,-2 0-128 16,1 3 0-16,-2-3 0 0,1-3 0 0,-2 2 0 15,-1 4 0-15,-1-3 0 0,-3-1 128 0,2 1-128 16,-2-2 0-16,0 4 0 0,-1 1 0 0,-4 9 0 0,4-10 0 0,-1 3 0 16,-3 7 0-16,0 0 0 0,0 0 0 0,0 0 0 15,1-9 0-15,-1 9 0 0,0 0 0 0,0 0 0 16,0 0 0-16,0 0 0 0,0 0 0 0,0 0 0 15,0 0 0-15,0 0 0 0,-9 9 0 0,3 2 0 16,-2-2-192-16,2 5 192 0,-1 0 0 0,-2-1 0 16,0 1 0-16,-2 1 0 0,1 1-128 0,-2 2 128 15,1-1 0-15,0-2 0 0,-2 3 0 0,0 0 0 16,0 1 0-16,-1-2 0 0,-1 0 0 0,0-1 0 16,1 0 0-16,0 0 0 0,-3 1 0 0,0-1 128 15,-2 0-128-15,-2 0 192 0,-2 2-192 0,0 0 0 0,-1-2 0 16,0 1 128-16,0-3-128 0,-1 0 0 0,-2 2 0 15,0 1 0-15,2-5 0 0,-2 4 0 0,-2-1 0 0,-2-2 0 16,1 2 0-16,-1-2 0 0,0-2 0 0,-1-3 0 16,-1 2 0-16,0-4 0 0,-3-2 0 0,0 1 0 15,1-1 0-15,1-2 0 0,-1 1 0 0,1-3 128 16,0-1-128-16,-1-2 0 0,2-2 0 0,0 1 128 16,3-1-128-16,-1-4 0 0,2-2 0 0,2-4 0 15,1-1 0-15,0-1 0 0,1-5 0 0,-3 0 0 16,2-1 0-16,1-1 0 0,1-2 0 0,0-4 0 15,-1 2 0-15,3 3-176 0,-1 1 176 0,1-2-192 16,2 4 192-16,1 1-208 0,0-2 80 0,2 8 128 16,1 2-192-16,0-1 192 0,4 0-160 0,0 4 160 15,1-1-160-15,1 3 160 0,-1-2-160 0,2 5 160 16,1 0-160-16,0-2 160 0,0 2-160 0,2 3 160 16,6 2-192-16,-6-4 48 0,1-1 16 0,5 5 0 0,0 0-32 15,0 0 0-15,0 0 0 0,0 0 0 0,0 0-16 0,2 11 0 16,3 1 0-16,4-1 0 0,1 3 0 0,3 2 0 15,1-1 0-15,4 1 0 0,1 3 176 0,4 0-128 16,1 2 128-16,2-2-128 0,0 1 128 0,2 0-128 16,-3 1 128-16,6-2-128 0,1 1 128 0,1-1 0 15,1 0 0-15,2-2-128 0,0-3 128 0,3-1 0 16,1-2 0-16,2-3 0 0,1-1 0 0,2-2 0 16,-1 0 0-16,1-1 0 0,-2 0 160 0,2-4-32 15,-1-4-128-15,-1 0 192 0,-2-1 32 0,2 0 0 16,2-4 0-16,-1 0 0 0,1-3-64 0,0-3-16 15,0-1 0-15,-1 0 0 0,0-1 32 0,-2 3 0 0,-1-2 0 0,0-1 0 16,-3 1 0-16,-1-2 0 0,0 0 0 0,-3 2 0 16,-2-2 0-16,-4 2 0 0,-1 1 0 0,-6 1 0 15,-3 3-16-15,-1-2 0 0,-3 4 0 0,-2 0 0 16,-1 6-16-16,-11 3 0 0,6-9 0 0,-6 9 0 16,0 0-144-16,0 0 160 0,1-8-160 0,-1 8 160 15,0 0-160-15,0 0 0 0,0 0 0 0,-9-3 0 31,-1 1-832-31,1 3-160 0,9-1-32 0,-11 5 0 16,1 3-1808-16,-1 1-368 0</inkml:trace>
  <inkml:trace contextRef="#ctx0" brushRef="#br0" timeOffset="95501.41">15518 19126 10079 0,'0'0'448'0,"0"0"80"0,0 0-528 0,0 0 0 0,0 0 0 0,0 0 0 16,0 0 752-16,0 0 32 0,0 0 16 0,0 0 0 15,0 0 96-15,0 0 32 0,0 0 0 0,0 0 0 16,0 0 16-16,0 0 0 0,0 0 0 0,0 0 0 15,0 0-128-15,0 0-32 0,0 0 0 0,0 0 0 16,0 0-288-16,0 0-64 0,0 0-16 0,0 0 0 16,0 0 128-16,10-2 32 0,-10 2 0 0,9 0 0 15,-9 0-112-15,10 2-16 0,-10-2 0 0,10 7 0 16,-2-2 0-16,1 5-16 0,-2-1 0 0,2 4 0 16,0 2-64-16,-2-2-16 0,1 1 0 0,3 2 0 15,-1 1-112-15,0 2-32 0,-1-1 0 0,1 1 0 0,2 0-16 16,-1 1-16-16,0 3 0 0,2 0 0 15,2-2 32-15,-1 1 16 0,4-2 0 0,0 3 0 0,0 0 32 16,0 1 16-16,3 2 0 0,-1-5 0 0,0 2-48 0,1 1-16 16,2-1 0-16,0 0 0 0,-1 2-16 0,2-2-16 15,-1-4 0-15,1 2 0 0,1-1 16 0,2 0 0 16,0-1 0-16,0 3 0 0,1-5 48 0,0-2 16 16,-1 0 0-16,1 2 0 0,-1-2-80 0,1 1-16 15,-3 1 0-15,3-1 0 0,0-2-16 0,1-1 0 16,-1 2 0-16,2 1 0 0,0-1-144 0,1-1 192 15,2-3-192-15,-2 2 192 0,5 1-192 0,-2-4 192 16,1 3-192-16,-1-2 192 0,-1-3-192 0,0 3 160 16,1-2-160-16,1 3 160 0,-2 0-160 0,2-3 0 0,-2 2 0 15,2-3 0-15,0 5 0 0,2 0 128 16,3-3-128-16,-2 1 0 0,-1-3 0 0,1 2 0 0,1-3 128 0,0 0-128 16,0-3 0-16,3-1 0 0,-1-2 0 0,3 1 128 15,-1 1-128-15,3-1 160 0,-2 2-160 0,3 0 160 16,0-1-160-16,-1 0 0 0,2 1 144 0,-2 0-144 15,1-4 0-15,0 1 0 0,0 1 0 0,-1 0 128 16,-3-1-128-16,3 2 0 0,-3 0 0 0,2 2 0 16,-1 0 0-16,3-1 0 0,0-2 0 0,0 1 128 15,-1-3-128-15,0 1 0 0,-2 1 0 0,2 1 0 16,0-2 0-16,-3 2 0 0,3-1 0 0,-4 2 0 16,-2 1 0-16,0-2 128 0,0-2-128 0,-1 0 0 15,-3 1 0-15,-1-2 0 0,-1 0 0 0,-2 0 0 0,2 1 0 16,-2 1 0-16,-3 1 0 0,3-1 128 15,-4-2-128-15,2 3 0 0,1 0 0 0,-1-1 128 16,1-1-128-16,-1-1 0 0,1-1 0 0,-1-1 0 0,1 0 0 0,2-2 0 16,1 2 0-16,-2-2 0 0,0 2 0 0,1-1 0 15,-1 0 0-15,1 0 0 0,-1-1 0 0,2 1 0 16,1 1 0-16,0 0 0 0,-2-1 0 0,0-2 0 16,1 0 0-16,0 1 0 0,0-1 0 0,1-2 0 15,-3 2 0-15,2 0 0 0,2-1 0 0,-2 1 0 16,2 3 0-16,-1-1 0 0,0-4 0 0,0 3 0 15,1 2 0-15,-2 1 0 0,-1-3 0 0,2 1 0 16,0-3 0-16,1 1 0 0,-2 1 0 0,0-2 0 0,2-1 0 16,-3 3 0-16,3-3 0 0,-2 2 0 15,0 0 0-15,1-4 0 0,0 1 0 0,1-1 0 0,-2 0 0 16,-1 3 0-16,-1-3 0 0,0 1 0 0,-1-3 0 0,0 3 0 16,-2-1 0-16,-1 4 0 0,-1-5 0 0,-2 4 0 15,2-3 0-15,-4 1 0 0,-2 2 0 0,1-3 128 16,-3 3-128-16,0-3 0 0,0 1 0 0,3-2 128 15,-2 2-128-15,-1-2 0 0,-1 3 0 0,1-5 128 16,1 3-128-16,1-2 128 0,-2-1-128 0,-1 4 128 16,-3-6-128-16,4 2 0 0,0 2 128 0,1 0-128 15,-1 1 0-15,-1-3 128 0,3 4-128 0,-2-4 0 16,-2 1 0-16,1 2 128 0,-1-3-128 0,1 3 0 16,-3-1 0-16,3 3 0 0,-1-5 0 0,1 5 0 15,1-4 0-15,-1 5 0 0,0-4 0 0,0 4 128 16,-1-5-128-16,1 4 0 0,0-2 0 0,4 1 128 15,-2-2-128-15,-1 2 0 0,0-3 0 0,-4 1 128 16,-1-3-128-16,0 2 0 0,-1-1 128 0,0-2-128 0,1 2 0 0,-3 0 128 16,1-1-128-16,-1 2 0 0,3-1 0 0,-3 0 144 15,0-1-144-15,0 2 0 0,-1-3 128 0,0 0-128 16,1 2 0-16,-1 2 0 0,0-3 0 0,-1 2 128 16,1 1-128-16,-2-4 0 0,-1 5 128 0,2-3-128 15,3 2 0-15,-1 3 0 0,0-4 0 0,1 4 0 16,-1 0 0-16,-2-1 0 0,3 1 0 0,-1-2 0 15,-2 3 0-15,0-3 0 0,0 3 0 0,0 1 0 16,-2-4 0-16,1 4 0 0,-8 5 0 0,9-4 0 16,-9 4 0-16,8-8 0 0,-8 8 0 0,0 0 0 0,0 0 0 0,6-6 0 15,-6 6 144-15,6-5-144 16,-6 5 0-16,0 0 144 0,5-9-144 0,-5 9 192 16,4-8-192-16,-4 8 192 0,0 0-192 0,0 0 128 0,3-9-128 0,-3 9 128 15,0 0-128-15,0 0 0 0,0 0 144 0,0 0-144 16,0 0 0-16,0 0 128 0,0 0-128 0,0 0 0 15,0 0 0-15,0 0 0 0,0 0 0 0,0 0 0 16,0 0 0-16,0 0 0 0,-2 11 0 0,-1-4 0 16,-3 3 0-16,1 0 0 0,0 3 0 0,-1 1 0 15,-3-1 0-15,3-2 0 0,-1 2 0 0,0 2 0 16,-2-1 0-16,0-1 0 0,-3 2 0 0,2-1 0 16,0 3 0-16,-1-2 0 0,-3 1 0 0,0 1 0 15,0-2 0-15,0 2 0 0,0-1 0 0,0 1 128 16,-3-2-128-16,1 2 0 0,-1 2 0 0,-1-2 128 15,-1 1-128-15,2-1 0 0,-2-2 0 0,1-1 0 16,-1 0 0-16,0 0 0 0,1-1 0 0,-1-4 128 0,-2 1-128 16,4-1 0-16,-2 1 0 0,-1 3 128 0,1-7-128 0,2 3 0 15,-1-3 0-15,1 2 0 0,1 2 0 0,-1-2 0 16,1-1 0-16,-3 1 0 0,-2 2 0 0,2-2 0 16,1 2 0-16,-1-1 0 0,-1 1 0 0,-2-1 0 15,0 1 0-15,-1 4 0 0,-3-1 0 0,5-1 0 16,-2 1 0-16,0-2 0 0,3 3 0 0,-5 0 0 15,0 2 0-15,0-4 0 0,-1-1 0 0,2 3 0 16,0-6 0-16,1 3 0 0,0-1 0 0,1-3 0 16,1 5 0-16,-1-5 0 0,-1 4 0 0,2-4 0 15,-1 0 0-15,1 3 0 0,-2 0 0 0,0-2-128 16,-3 1 128-16,2-1 0 0,0 1 0 0,-1 1-128 0,-3 1 128 0,2-5 0 16,0 0 0-16,0 2 0 0,-1-2 0 15,2 6-128-15,0-5 128 0,-1 4 0 0,2-5 0 0,0 4-128 16,-3-2 128-16,3 2 0 0,0-4 0 0,2 4 0 15,-2-2 0-15,0 2-160 0,-3-2 160 0,1-1 0 16,-2 0-144-16,-2-3 144 0,1-1 0 0,-3 0-144 16,-3 1 144-16,-2-3-192 0,-1 0 192 0,-2 2-192 15,0-2 192-15,-2 3-160 0,-4-3 160 0,0 3-160 16,-1 1 160-16,-2-1-208 0,-2 0 80 0,-1-2 128 16,-2 1-192-16,2 1 192 0,0-2-192 0,1 1 192 15,0-2-144-15,0 0 144 0,2-1 0 0,-1 0 0 16,2 0-160-16,-2-1 160 0,-2 0-128 0,3 1 128 15,0 0-176-15,2 0 176 0,0 0-208 0,3 2 80 0,-2 1 0 16,2-2 0-16,-2 0 0 0,3 1 0 16,1 0 128-16,-1 1-128 0,-1-1 128 0,2 1-128 0,2 1-48 0,0-1 0 15,3 3 0-15,2-5 0 0,0-1 48 0,4 0 0 16,-1 1 0-16,1 0 0 0,0-1 0 0,0 0 0 16,1 0 0-16,-2-1 0 0,0 0-32 0,2 0 0 15,-1-1 0-15,2 2 0 0,0 0 160 0,1 2-208 16,1-2 80-16,0 0 128 0,1-2 0 0,0 0 0 15,1-1 0-15,-1-1 0 0,0 1 0 0,0 0 0 16,-1-3 0-16,2 1 0 0,-2 1 0 0,4-1 0 16,-2-2 0-16,2 2 0 0,0 0 0 0,0-2 0 15,-1 0 0-15,1 2 0 0,2-4 0 0,-1 4 0 16,2 0 0-16,-1-1 0 0,1 1 0 0,1-1 0 16,1 1 0-16,-1 0 128 0,-1-1-128 0,0-2 0 0,0 5 0 0,3-1-176 15,-4-1 176-15,4 0 0 0,-3 2 0 0,0 0 0 16,-1 2 0-16,-1-3 0 0,-1-2 0 0,1 2 0 15,2 0 0-15,-3 2 0 0,-1-5 0 0,0 2 0 16,1 2 0-16,0-3 0 0,0 0 0 0,0 1 0 16,1 1 0-16,0 0 0 0,0-1 0 0,1 2 0 15,-2 0 0-15,2 0 0 0,-3 0 0 0,1-2 0 16,1 2 0-16,-3 0 0 0,1 2 0 0,0-1 128 16,0-6-128-16,1 3 0 0,-1 1 0 0,0-5 0 15,0 0 0-15,-1 0 0 0,3 2 0 0,-3 0 0 16,1-1 0-16,-4 1 144 0,3-2-144 0,1 3 0 15,1-3 128-15,3 1-128 0,-1 2 0 0,1-2 0 16,-4 3 0-16,3-4 0 0,2 3 0 0,0 1 0 16,-1-3 0-16,1 1 0 0,0-2 0 0,0 0 0 0,-3-4 128 0,3 4-128 15,0-3 144-15,0 0-144 0,0 0 144 0,-2-1-144 16,-1-1 128-16,1 4-128 0,-2-3 176 0,3 0-48 16,-2 3-128-16,2-1 192 0,1 3-192 0,-1-2 144 15,2 2-144-15,1-2 128 0,1 2-128 0,2-2 0 16,2-1 0-16,1 3 128 0,0 2-128 0,2-1 160 15,-4 2-160-15,4 0 160 0,1-2-32 0,3 2-128 16,5 5 192-16,-6-9-64 0,6 9-128 0,-5-7 128 16,1 2-128-16,4 5 128 0,-4-7-128 0,4 7 0 15,-2-7 0-15,2 7 0 0,0 0 0 0,0 0 0 16,0 0 0-16,0 0 0 0,0 0-272 0,0 0-48 16,0 0 0-16,10-5 0 15,0-1-2112-15,4 2-448 0,4 1-64 0</inkml:trace>
  <inkml:trace contextRef="#ctx0" brushRef="#br0" timeOffset="99874.19">20184 15068 8063 0,'0'0'352'0,"0"0"80"0,0 0-432 0,0 0 0 0,0 0 0 0,0 0 0 0,4-6 864 0,-4 6 96 15,3-8 0-15,-3 8 16 16,0 0-192-16,0-10-32 0,-2 3-16 0,1-1 0 0,1 8-160 0,-3-8-48 16,-3-2 0-16,-2 2 0 0,0-2-208 0,-3 2-32 15,0-2-16-15,-2 5 0 0,-1-3-144 0,-1 2-128 16,-2 1 144-16,-2-1-144 0,-1 2 192 0,-3-1-64 16,-2 0-128-16,-1 0 192 0,1 1 0 0,-4 1-16 15,-3 1 0-15,0 0 0 0,0 0 16 0,1 2 16 16,-2 0 0-16,-1 2 0 0,-1 0-32 0,-1 1-16 15,1 4 0-15,-2 2 0 0,-3 2-160 0,1-2 160 16,-2 3-160-16,-1-1 160 0,-1 5-160 0,0 2 0 16,0 1 0-16,2 4 0 0,-2-4 0 0,2 3 0 0,-2 3 176 15,5 2-176-15,0-3 128 0,0 3-128 0,-2-4 0 0,3 3 0 16,4 2 128-16,-1 3-128 0,0-3 0 16,1 1 0-16,1 5 128 0,3 2-128 0,-1 1 0 0,2 1 144 15,2 0-144-15,0 0 160 0,2 0-160 0,1 3 160 16,2-2-32-16,2 0-128 0,3-1 192 0,4 0-64 15,0-1 64-15,3-2 0 0,4-2 0 0,1 0 0 16,2 0-192-16,2 3 192 0,4-4-192 0,-1-4 192 16,1-2-192-16,3-1 160 0,-1 3-160 0,2-6 160 15,-1 1-32-15,2-1 0 0,0 1 0 0,0-2 0 16,2 0 16-16,1 0 0 0,3-2 0 0,2-1 0 16,0 0-144-16,1-1 192 0,1-2-192 0,2 0 192 15,1 0-64-15,4-1 0 0,1-2 0 0,1-1 0 16,1-3 128-16,0-2 0 0,1-2 16 0,4-3 0 15,-1 2 48-15,1-3 0 0,2-3 0 0,-1 1 0 0,-1-5-64 0,2 2 0 16,1-1 0-16,0-4 0 0,1 1-48 0,1-4-16 16,2-1 0-16,-2 0 0 0,-2 1-64 0,3-1 0 15,-1-3-128-15,0-1 192 0,0 0-192 0,-3-1 176 16,4-1-176-16,-3-1 160 0,-2-2-160 0,0 3 0 16,-1 0 0-16,-1 1 0 0,1-3 128 0,-1 1-128 15,-2-2 0-15,-1-3 128 0,1-7-128 0,1 0 0 16,-2 0 0-16,2-1 128 0,-5 1-128 0,2-2 0 15,0 2 144-15,-1 0-144 0,-4 0 0 0,-2 1 0 16,1 2 0-16,-4-2 128 0,-3-2-128 0,0 3 0 16,-2 6 0-16,-3-7 128 0,-1-1-128 0,-1 0 144 15,-3 5-144-15,-1-2 160 0,-1-2-160 0,-1 5 0 0,-3 0 0 16,-1 2-176-16,-2-2 176 0,-2 2 0 0,-1 1 128 16,-2-2-128-16,-1 3 0 0,-1 4 0 0,0 0 0 0,0-1-128 15,-4-2 128-15,0 3 0 0,-2 0 0 0,1 4 0 16,-1 1-192-16,-2-1 64 0,0-2 0 0,-1 3 0 15,-1 3 128-15,-1 2-192 0,1-1 192 0,-3 2-192 16,-2-3 192-16,-1 4 0 0,1 4-144 0,1-3 144 16,-2 0 0-16,1 2 0 0,-6 3 0 0,3-2 0 15,-2 0 0-15,1 1 0 0,-3 1 0 0,0 1 0 16,-2 3-144-16,-1 2 144 0,0-1 0 0,-2 3 0 16,-3 2 0-16,0 4-128 0,-1-2 128 0,-1 3 0 15,0 3 0-15,0-2 0 0,0 0 0 0,2 3 0 16,-1 2 0-16,2 1 0 0,0-4-144 0,3 8 144 15,-1 4 0-15,1-2-144 0,1-1 144 0,0 2 0 16,3 1 0-16,2 4 0 0,-3 4 0 0,2-1-128 0,1-2 128 0,-1 3 0 16,0 3-144-16,1-1 144 0,2 3 0 0,2-3 0 15,0-1 0-15,3 2 0 0,0 2 0 0,3 0 0 16,0-2 0-16,2 2 0 0,3-4 0 0,3 2 0 16,3-2 0-16,2 1-176 0,2-4 176 0,2-2 0 15,3 0 0-15,3-1 0 0,1-3 0 0,3 0 0 16,3-2 0-16,2-1 0 0,0 0 0 0,5 2 0 15,1-5 0-15,2 0 0 0,2-1 0 0,1-1 0 16,2-2 0-16,2-1 0 0,2-1 0 0,1-1 0 16,5-2 0-16,0-3 0 0,1 2 0 0,7-8 0 15,2 1 0-15,2-3 0 0,1-2 0 0,0-3 144 0,2-6-144 0,2 2 0 16,1-5 192-16,3 3-192 0,2-6 192 0,0-3-192 16,0-5 192-16,2-4-192 15,0 0 192-15,-2-4-192 0,0-2 192 0,-4-5-64 0,2 0 0 0,0-3-128 16,-1-4 320-16,-2-6-32 0,-1-10-16 0,-1-2 0 15,-4-3 0-15,-1 2 0 0,-4-1 0 0,-4 5 0 16,-5 4-80-16,-4 6 0 0,-5 7-16 0,-3 3 0 16,-5 3 208-16,-6 5 64 0,-4 1 0 0,-6 5 0 15,-4-5-144-15,-4 9-32 0,-2 0 0 0,-4 2 0 16,-3 0-272-16,-3 3 0 0,-4 0 0 0,-1 2 0 31,-1 2-480-31,-1 4-208 0,-2 4-32 0,3 2-13824 0</inkml:trace>
  <inkml:trace contextRef="#ctx0" brushRef="#br0" timeOffset="103641.37">21668 18305 3679 0,'0'0'320'0,"-11"-1"-320"16,1 0 0-16,1 1 0 0,-1 0 2272 0,0 1 384 15,-1 3 80-15,-1-2 16 0,2 0-1360 0,-1 0-272 16,-2 0-48-16,0 0-16 0,2-2 96 0,0 1 32 16,0 2 0-16,11-3 0 0,0 0 32 0,-8 1 16 15,8-1 0-15,0 0 0 0,0 0-240 0,0 0-48 16,0 0-16-16,0 0 0 0,0 0-240 0,0 0-48 16,0 0-16-16,13 5 0 0,6-5 128 0,5 1 16 15,4 1 16-15,3-2 0 0,2-3-80 0,2 1-32 16,6-3 0-16,-1 2 0 0,1 1-144 0,1 0-16 15,4-2-16-15,-4-1 0 0,-1 2-48 0,-2-1 0 16,-1 0 0-16,-2-4 0 0,-3-1-64 0,-4 4-32 0,-2 0 0 0,-3 1 0 16,-1 1-144-16,-5-1-16 0,-8 0-16 0,-1 3 0 15,-9 1-176-15,0 0 0 0,0 0 144 0,0 0-144 16,0 0 0-16,0 0 144 0,0 0-144 0,0 0 0 16,0 0 0-16,0 0 0 0,0 0-240 0,-10 6 80 31,-2-3-1248-31,3-1-256 0,9-2-64 0,-6 6-9680 0,-3 2-1952 0</inkml:trace>
  <inkml:trace contextRef="#ctx0" brushRef="#br0" timeOffset="104071.82">22991 17684 17503 0,'0'0'1552'0,"0"0"-1232"16,2-10-320-16,-2 10 0 0,0 0 784 0,0 0 112 15,0 0 0-15,0 0 16 0,0 0 304 0,0 0 48 16,0 0 16-16,0 0 0 0,0 0-512 0,0 16-80 16,-1 3-32-16,-1 5 0 0,-4 7 256 0,0 3 48 0,-3 6 16 0,-1 4 0 15,-1 2-64-15,-2 2-16 0,0 4 0 0,-2-1 0 16,1-1-224-16,-1-3-48 0,2 1-16 0,3-4 0 16,0-2-224-16,-1-3-32 0,1-4-16 0,3-3 0 15,3-4-16-15,0 0-16 0,-1-5 0 0,1 0 0 16,0-3-112-16,2-2 0 0,-1-3-16 0,2-2 0 15,1-1-48-15,1-3-128 0,1 0 192 0,-2-9-64 16,0 0-128-16,0 0 0 0,0 0 144 0,0 0-144 31,0 0-1520-31,0 0-368 0</inkml:trace>
  <inkml:trace contextRef="#ctx0" brushRef="#br0" timeOffset="179376.4">21068 14782 11967 0,'0'0'1072'0,"0"0"-864"0,0 0-208 0,0 0 0 15,0 0 1056-15,0 0 160 0,0 0 48 0,0 0 0 16,9-8 0-16,-9 8 0 0,0 0 0 0,0 0 0 16,0 0-352-16,0 0-64 0,0 0-16 0,0 0 0 0,0 0-272 0,0 0-64 15,0 0-16-15,6 8 0 0,-4 1-64 0,2 0-16 16,-3 3 0-16,1 4 0 0,-2-1-64 0,-2 3-16 16,1 2 0-16,-3 2 0 0,3 4 64 0,-3 1 16 15,1 5 0-15,-1 3 0 0,-3 2 16 0,0 4 0 16,-3 1 0-16,1 0 0 0,0 4-32 0,-1 3-16 15,-1 1 0-15,3 1 0 0,-1-3-80 0,0-2-16 16,0 3 0-16,0-3 0 0,-1 0 48 0,1-3 0 16,-4 0 0-16,2-2 0 0,-2 3 0 0,2-2 16 15,-2 2 0-15,1-3 0 0,1-2-32 0,0-3-16 16,0 0 0-16,1 0 0 0,1-8-32 0,2-2-16 16,-1-2 0-16,0 2 0 0,5-5 0 0,-2-1 0 15,-1-3 0-15,3 1 0 0,0-1-48 0,2-1-16 0,-2-2 0 0,2-2 0 16,0 2-32-16,1-2 0 0,0-4 0 0,1 2 0 15,-1-10-16-15,0 0-128 0,0 0 192 0,6 8-64 16,-6-8 16-16,0 0 0 0,0 0 0 0,11 5 0 16,-11-5-16-16,11 4 0 0,-1-4 0 0,0-2 0 15,-10 2-128-15,13-3 0 0,-2 0 0 0,1 2 128 16,-2-3-128-16,3 3 0 0,-1-1 0 0,4 1 0 16,-4 0 0-16,2 1 0 0,2-1 0 0,3 1 0 15,1-3 0-15,3 2 0 0,2-1 0 0,2 1 0 16,0 0 0-16,2 1 0 0,2 1 0 0,0-2 0 15,4 0 0-15,1-2 0 0,1 2 0 0,5-2 0 16,3 2 0-16,2 0 0 0,0-4 0 0,1 3 0 16,0 0 0-16,1 2 0 0,-1-3 0 0,2 2 0 0,-1 1 0 0,2 0 0 15,-1 1 0-15,-2 2 0 0,0 1 0 0,-2 2 0 16,0-1 0-16,-6 4 0 0,0 0 0 0,-3 4 0 16,-2-3 0-16,-2 2 0 0,-1-4 0 0,1 2 0 15,-4 3 0-15,-1-3 128 0,-1 3-128 0,0 1 0 16,2-4 0-16,-4 1 0 0,-2 2 0 0,-1-3 0 15,-3 2 0-15,-1-3 0 0,0 1 0 0,-3 1 0 16,-1-4 0-16,-2 0 0 0,1 2 128 0,-1-4-128 16,-5 3 0-16,2-3 128 0,-9-5 0 0,0 0-128 15,9 2 192-15,-9-2-64 0,0 0 64 0,0 0 0 0,0 0 0 0,0 0 0 16,0 0 64-16,12-1 32 16,-6-5 0-16,-6 6 0 0,0 0-32 0,0 0 0 0,5-12 0 15,-1 0 0-15,0 2-112 0,-1-3-16 0,1-1-128 0,0-3 192 16,1 0-192-16,0-6 0 0,0-1 128 0,2-6-128 15,-1-4 0-15,0-4 0 0,-1-4 0 0,2-3 0 16,0 2 0-16,4-5 0 0,0-3 0 0,0 1 0 16,0 3 0-16,-1-2-192 0,0-1 192 0,0 2-160 15,-1 1 160-15,-1-1 0 0,-1 4 0 0,1 0 0 16,0 3 0-16,-1-1-128 0,0-2 128 0,1 3-192 16,1 0 64-16,0 1 0 0,0 0 0 0,0 4 0 15,1-1-80-15,2 1-16 0,-1 6 0 0,2 2 0 16,-1-3 16-16,1 3 0 0,0 5 0 0,-2 2 0 15,-2-2 16-15,0 1 16 0,-1 4 0 0,-1 1 0 16,-3 4 176-16,3-1 0 0,0 0 0 0,-3 4-128 16,0-2 128-16,0 3 0 0,-1 1 0 0,0-1 0 0,-2 1 0 15,1 3 0-15,-2 5 0 0,1-10-128 0,-1 5 128 16,0 5 0-16,-1-12 0 0,-1 6 0 0,2 6 0 0,-1-6 0 16,-4-2 0-16,1 4 0 0,4 4 0 0,-9-5 0 15,-4-3 0-15,1 6 0 0,-2 1 0 0,-3 1 0 16,-2-2 0-16,-4 2-128 0,-2 2 128 0,-2 0 0 15,-1-1 0-15,-4 2 0 0,-1 1 0 0,-1 0 0 16,-2-2 0-16,0-1 0 0,-3 2 0 0,1-2 0 16,-1-1 0-16,-6 0 0 0,-3-1 0 0,-1 1 0 15,-1 0 0-15,-1 0 0 0,-1-1 0 0,-1-2 0 16,-1 2 0-16,0-2 0 0,-1-2 0 0,-4 3 0 16,-4-1 0-16,1 1 0 0,2 0 0 0,1 0 0 15,2-2 0-15,3-1 0 0,-2 1 0 0,2 0 0 16,5-1 0-16,0 0 0 0,2 1 0 0,3 2 0 0,3-3 0 0,3-2 128 15,1 2-128-15,3 1 0 0,2-3 0 0,2 0 0 16,0 1 0-16,0 0 128 0,2 2-128 0,2 1 0 16,4-2 0-16,1-2 0 0,2 3 0 0,3 0 0 15,2-2 0-15,2 1 0 0,3 1 0 0,3 2 0 16,6 2 0-16,0 0 0 0,0 0 0 0,0 0 0 16,0 0 0-16,0 0 0 0,0 0 0 0,0 0 0 15,0 0 0-15,9-7-128 0,2 2 128 0,3 1 0 16,4 3 0-16,2-3-160 0,5-3 160 0,1 4 0 15,2 0-128-15,4 1 128 0,4-5 0 0,3 3 0 16,3 2 0-16,5 2-128 0,3 1 128 0,3 0 0 16,4-1 0-16,2 2 0 0,3 0 0 0,3 3 0 15,1-2 0-15,0-2-128 0,1 0 128 0,1 3 0 16,-2 3 0-16,0-4 0 0,-1-1 0 0,-3-2 0 0,-2 0 0 0,-1 1 0 16,1-1 0-16,1 1 0 0,0-1 0 15,-4 0 0-15,-3 0 0 0,-3 0 0 0,-3 0 0 0,-4 0 0 16,1-1 0-16,-3 1 0 0,-1 0 0 0,-6 0 0 15,-1 0 0-15,1 1 0 0,-1 0 0 0,-3 2 0 16,-6 0 0-16,-2 0 0 0,-4-3 0 0,-1 2 0 16,0 1 0-16,-4-1 0 0,-3 0 0 0,-11-2 0 15,11 5 0-15,-11-5 0 0,9 9 0 0,-4-1 0 16,-5-8 0-16,4 14 0 0,-2 1 0 0,-4 3 0 16,0 4 0-16,-1 0 0 0,-3 5 0 0,-1 0-128 0,0 2 128 15,-2 7 0-15,0 4 0 0,-2 5-128 0,-2-3 128 0,0 7 0 16,-1 3-128-16,-1 4 128 0,-2 3 0 0,3 1 0 15,2-5 0-15,-1 1-128 16,0 0 128-16,2-1 0 0,1-3 0 0,1 1 0 0,0-2 0 0,1-2 0 16,3-2 0-16,-1 0 0 0,-1-5 0 0,2 3 0 15,0 1 0-15,-1-1 0 0,-2-7 0 0,2 0 0 16,-2-3 0-16,2 2 0 0,2-1 0 0,-2-2 0 16,1-2 0-16,0-5 0 0,1 1 0 0,0-7 0 15,0 1 0-15,2-2 0 0,-2-2 0 0,3-1 0 16,-5-2 0-16,3 1 128 0,-1 0-128 0,1-4 0 15,2 0 0-15,0 0 128 0,-3 0-128 0,0-6 0 16,0 1 0-16,4-7 0 0,-5 7 128 0,5-7-128 16,-9 4 0-16,0-4 128 0,1 0-128 0,-1 0 0 0,-2-3 192 0,0-2-48 15,-3-1-16-15,-1 1 0 0,-3-3-128 0,-2 2 160 16,-3 1-160-16,-3-4 160 0,-2 1-160 16,-5-1 0-16,-5 2 0 0,-1-2 0 0,-3 0 0 15,-1 0 0-15,-2 0 0 0,-1 3 0 0,-2-2 0 0,0 2 0 16,-3-6 0-16,0 4 0 0,-1-4 0 0,-1 2 0 15,-3 1 128-15,1 0-128 0,-1 0 0 0,3-1 0 16,1 2 0-16,-2-2 0 0,2 1 0 0,1-2 0 16,5 5 128-16,1 1-128 0,0-3 128 0,5 4-128 15,-2 3 192-15,3-2-64 0,3 1-128 0,0 2 0 16,2 0 0-16,1 1 0 0,2 2 0 0,2-2 0 16,-2 3-192-16,3-1 192 0,3 0 0 0,1 2 0 15,2-2 0-15,3-2 192 0,1 1-192 0,-1 1 0 0,2 0 0 16,1-3 0-16,4 1 0 0,0-1-144 0,1 0 144 0,1 0-208 15,-1 0 208-15,2 0 128 0,2 0 0 0,7 0-128 16,-10-4 0-16,2 0 0 0,0 2-192 0,8 2 48 16,-6-3 144-16,6 3 0 0,-5-5 0 0,5 5-128 15,0 0 128-15,0 0 0 0,-4-6 0 0,4 6-128 16,-4-5 128-16,4 5 0 0,0 0 0 0,0 0 0 16,-2-8 0-16,2 8 0 0,-4-6 0 0,4 6-128 15,0 0 128-15,0 0-128 0,-3-8 128 0,2-2-128 16,1 10 128-16,-2-9-208 0,2-1 80 0,0 0 128 15,-2 1-144-15,4-3 144 0,-2 12 0 0,2-15 0 16,2-3 0-16,0 0 0 0,-2 1 0 0,2 1 0 16,-3-1-176-16,4-4 176 0,-2-2-160 0,1 0 160 0,-2 1-160 15,2-3 160-15,-1 3-160 0,-1 2 160 0,0 0-240 0,0 1 48 16,-1 3 16-16,-1 0 0 16,0 6-1952-16,0 2-400 0,-3-2-80 0,3 10-16 0</inkml:trace>
  <inkml:trace contextRef="#ctx0" brushRef="#br0" timeOffset="182843.8">18079 18227 2751 0,'0'0'256'0,"0"0"-256"16,0 0 0-16,0 0 0 0,0 0 2416 0,0 0 432 16,5-7 96-16,-5 7 0 0,0 0-1472 0,0 0-320 15,3-9-48-15,-3 9-16 0,1-10-224 0,-1 10-48 16,0 0-16-16,1-10 0 0,-1-1-128 0,-1 2-32 15,-1-4 0-15,0 4 0 0,-3-2-64 0,1 2-32 16,-1-3 0-16,-1 0 0 0,0 1-112 0,-3-1-32 16,-3 0 0-16,1 2 0 0,-1-3-32 0,-2 3-16 15,-2 0 0-15,-2-3 0 0,-1 1 32 0,-1 0 16 0,-4-2 0 16,-2 3 0-16,-2 2 112 0,-1 0 0 0,0 3 16 0,-2 2 0 16,-1-1-336-16,1 0-64 0,-1 3 0 0,1 1-128 15,1 1 0-15,-1 3 0 0,1-1 0 0,-1 3 0 16,1-1 0-16,1 2 0 0,2 5 0 0,-1-1 0 15,-3 2 0-15,3 2 0 0,4-1 0 0,-2-1 0 16,0 0 0-16,1 3 0 0,-2 1 0 0,3 0 0 16,1 2 0-16,1 2 0 0,1 3 0 0,-1 1 160 15,2 1-160-15,1-3 0 0,2 6 0 0,1 0 0 16,-2 4 0-16,3 0 0 0,1-2 0 0,4 2 0 16,-1 0 0-16,4-1 0 0,2-2 0 0,1 0 0 15,1-5 0-15,1 3 128 0,-1-2-128 0,3 3 0 16,3-2 0-16,1-1 128 0,-1-2-128 0,4-1 0 0,2 0 0 15,2 3 0-15,2-4 0 0,1 2 0 0,-2-1 128 16,4-1-128-16,2 0 128 0,2-2-128 0,0-2 176 0,2 0-48 16,2-4-128-16,3-1 192 0,1 1-64 0,0-3 0 15,0 0-128-15,1 2 192 0,0-4-64 0,2 2 0 16,-2-5-128-16,0 0 192 0,0 1-64 0,2-3 0 16,1-5-128-16,-1 1 192 0,-4-1 0 0,0-1 0 15,-1-1 0-15,1 1 0 0,-2-3-192 0,2-1 176 16,1 0-176-16,-2-1 160 0,-2 1-16 0,0-3 0 15,1 0 0-15,-2-3 0 0,1 2 48 0,0 1 0 16,-2-3 0-16,-2 3 0 0,-1-2-64 0,1 0 0 16,-3 0 0-16,1-1 0 0,0-3-128 0,0 1 160 0,-3-1-160 15,2 1 160-15,-2 2-160 0,1-2 128 0,-3-3-128 16,0 2 128-16,-1 3-128 0,0 2 160 0,-2-2-160 0,1-4 160 16,-3 0-32-16,0 3 0 0,-1 3 0 0,0-1 0 15,-2-4-128-15,2 4 0 0,0 3 0 0,-3-1 0 16,1 1 128-16,-3-3-128 0,2 1 0 0,0 1 128 15,-2-3-128-15,2 2 0 0,-1-2 0 0,-1 0 128 16,1 4-128-16,-1-3 128 0,1-1-128 0,-3 1 128 16,-1-2 0-16,-1 0-128 0,0 2 192 0,1 2-64 15,-1-2-128-15,2 3 192 0,-1-2-192 0,1 2 192 16,-1 0-192-16,1 9 0 0,-3-10 0 0,2 1 128 16,-2-1-128-16,3 3 0 0,0 7 0 0,0 0 0 15,-2-12 0-15,-1 0 0 0,1 1 0 0,-1 2 0 31,1 1-496-31,-1 2-80 0,1-4 0 0,-1 5-16 0,3 5-592 16,0 0-112-16,-6-12-32 0,1 5 0 0,0-1 176 0,-2 3 48 0,1 1 0 0,-2-1 0 16,-1-3 320-16,2 3 64 0,-2 0 16 0,0 0 0 15,1 1-1136-15,-2 1-208 0</inkml:trace>
  <inkml:trace contextRef="#ctx0" brushRef="#br0" timeOffset="183755.3">18261 18023 14735 0,'0'0'1312'0,"0"0"-1056"0,10-9-256 0,-2 3 0 16,-2-2 2640-16,-6 8 480 16,6-9 80-16,-6 9 32 0,6-7-1616 0,-6 7-320 0,0 0-64 0,3-9-16 15,-3 9-512-15,0 0-96 0,0 0-32 0,0 0 0 16,0 0-96-16,-5-6-32 0,-1-2 0 0,-4 4 0 15,-2 2-16-15,-2-1-16 0,-2 3 0 0,-5 0 0 16,-3 0-96-16,-4 3-32 0,-3-2 0 0,-5 1 0 16,-5 1-144-16,-4-1-16 0,-5 2-128 0,-2-1 192 15,-3-1-64-15,-1 0-128 0,-3-2 176 0,0 0-176 16,3 0 192-16,0 0-64 0,0-2 0 0,3 2-128 16,0-1 224-16,2-1-64 0,0-5-16 0,3 3 0 15,0 1-144-15,4-1 192 0,3-1-192 0,4 1 192 16,6 0-192-16,1 0 0 0,4-2 0 0,3 2 0 15,5 0 0-15,0 0 0 0,3-2 128 0,4 1-128 0,-1 1 0 16,6-1 0-16,6 5 0 0,-7-5 0 0,7 5 0 0,0 0 0 16,0 0 0-16,0 0 0 0,0 0 0 0,0 0 0 15,0 0-176-15,0 0 176 0,0 0-144 0,0 0 144 16,0 0-160-16,6 10 160 0,-3-1 0 0,0 1 0 16,-2 4 0-16,-1 1 0 0,0 5 0 0,0 1 0 15,-2 1 0-15,-1 7 0 0,-2 1 0 0,0 5 0 16,0 0 0-16,-3 4 0 0,1 2 0 0,-2 0-144 15,-2 0 144-15,1 1-128 0,-1-2 128 0,-2 1 0 16,4 2 128-16,0-5-128 0,0-2 0 0,2-5 0 16,2-1 0-16,1 1-128 0,0-5 128 0,3 1 0 15,0-5 0-15,-1-1 0 0,1-1 0 0,1 3 0 16,0-1 0-16,0-4 0 0,0 0 0 0,0-3 0 16,-2 0 0-16,2 0 0 0,0 1 0 0,0-1 0 0,2 0 0 0,-1 2 128 15,2-3-128-15,1-3 0 0,-1 2 0 0,4 1 0 16,0-2 0-16,2 0 0 0,2-3 0 0,1-4 0 15,1 0 0-15,3 0 0 0,1-2 0 0,2 0-128 16,0-3 128-16,4-1 0 0,2-1 128 0,1-1-128 16,-3-1 0-16,2 3 0 0,1 1 0 0,0 0-128 15,1 0 128-15,1 1 0 0,1 3 0 0,-1-1 0 16,0 0 0-16,3 0-128 0,2 1 128 0,-3 2 0 16,2-1 0-16,0-2 0 0,0-1 0 0,1 1-128 15,0 1 128-15,0-2 0 0,-2 1 0 0,1-2 0 16,1 3 0-16,-4 1 0 0,-1 1 0 0,0-2 0 15,0 0 0-15,0 3 0 0,-1-1 0 0,-2-3 0 16,0 0 0-16,-1-1 0 0,-1 0 0 0,-2 0 0 0,-5 0 0 0,-1-1 0 16,-1 0 0-16,-2-1 0 0,-1 0 0 0,-1 0 0 15,-10 0 0-15,10-1 128 0,-10 1-128 0,13-5 176 16,-13 5-176-16,10-4 192 0,-10 4-192 0,10-6 0 16,-2-5 0-16,-1 4 0 0,-2-1 128 0,4-2-128 15,-1-4 192-15,0-4-64 0,-1-1 96 0,1-1 16 16,-1-4 0-16,2-4 0 0,0-4-64 0,1-1-16 15,-1-3 0-15,1-2 0 0,-1-3-160 0,-1 1 192 16,1-6-192-16,0 5 192 0,-2-2-32 0,0 2 0 16,-2 2 0-16,-1 2 0 0,-2 2 160 0,-2 2 16 15,-2 3 16-15,-1 4 0 0,-1-1-64 0,-2 5-16 16,-2 5 0-16,1 0 0 0,-1 0-272 0,-1 5 128 0,-1-2-128 0,1 4 0 31,-1 2-832-31,1 3-288 0,0-1-48 0,3 2-11120 0,6 4-2208 0</inkml:trace>
  <inkml:trace contextRef="#ctx0" brushRef="#br0" timeOffset="185884.64">17932 18614 8287 0,'0'0'368'0,"0"0"80"0,0 0-448 0,0 0 0 0,0 0 0 0,0 0 0 15,0 0 1712-15,0 0 256 0,0 0 48 0,0 0 16 16,0 0-1232-16,11 0-240 0,1-1-48 0,-1 0-16 16,2 3-64-16,1 1-16 0,2-2 0 0,3 2 0 15,2-2 32-15,-1 1 0 0,4 0 0 0,4 1 0 16,1-1 32-16,4-1 16 0,3 0 0 0,2 2 0 15,2-2 32-15,3 0 16 0,3-1 0 0,-1 2 0 16,0-1-128-16,1 1-32 0,1 2 0 0,1 0 0 16,1-1 0-16,4 0-16 0,0 3 0 0,0 0 0 15,2-4-208-15,-4 0-32 0,-3-1-128 0,0 1 192 0,2 1-64 0,0 1-128 16,-2-3 176-16,1 3-176 0,4-2 160 0,-1 1-160 16,0 0 128-16,-1-3-128 0,-3-3 192 0,0 2-32 15,2-1-16-15,-1 1 0 0,1 0 112 0,0-2 0 16,0 2 16-16,3 0 0 0,-1-3 0 0,0 0 0 15,-1-1 0-15,-1 0 0 0,1-1-16 0,-1 2 0 16,2 3 0-16,1-1 0 0,2 0-128 0,1 1-128 16,-1-1 144-16,1 0-144 0,-2-1 0 0,0 2 128 15,-2 0-128-15,0 1 0 0,-3 1 0 0,1 3 0 16,0 2 0-16,-1-1 0 0,-4 2 0 0,-2-1 0 0,1-4 0 16,-4 1 0-16,-5-2 0 0,1 2 0 0,-2-1 0 15,-1 3 0-15,-3-2 0 0,-1-2 0 0,-3 2 0 0,2-2 0 16,0 2 128-16,0-1-128 0,0 2 0 0,-1-2 0 15,-2 0 0-15,1-1 128 0,-3 2-128 0,1-2 0 16,-1-2 0-16,-2 1 0 0,-2 0 128 0,3 1-128 16,-3-2 0-16,-1-2 0 0,-3 3 128 0,0-1-128 15,1-2 0-15,-2 2 0 0,0 1 128 0,-2 1-128 16,0-1 0-16,-2 0 128 0,-10 0-128 0,10 1 0 16,-10-1 144-16,0 0-144 0,9 3 128 0,-9-3-128 15,0 0 192-15,0 0-64 0,0 0 0 0,0 0 0 16,0 0-128-16,0 0 0 0,0 0 0 0,0 0 0 15,0 0 0-15,0 0 128 0,0 0-128 0,0 0 128 16,0 0 0-16,0 0 0 0,0 0 0 0,0 0 0 16,0 0-128-16,0 0 0 0,-5 8 0 0,5-8 128 15,0 0-128-15,0 0 128 0,0 0-128 0,-10 6 128 16,10-6-128-16,-12 1 128 0,2-2-128 0,1 1 128 0,9 0-128 16,-10-1 128-16,10 1-128 0,-13-5 128 0,2 0-128 0,1 2 0 15,0-1 144-15,1-1-144 0,-1-4 0 0,-1-1 144 16,1 2-144-16,0-3 0 0,-1 1 160 0,-3-3-160 15,-3 0 128-15,1 2-128 0,0-4 0 0,1-1 128 16,1 0-128-16,0-1 0 0,-1-2 128 0,0-1-128 16,1 0 0-16,0-5 128 0,0 1-128 0,2 3 0 15,3-5 0-15,2 5 0 0,2-2 144 0,2 1-144 16,3-2 160-16,3 1-160 0,0 2 224 0,4-1-48 16,-2-1-16-16,2-1 0 0,2-5-160 0,2 1 0 0,1-3 0 15,0 3 128-15,-1-2-128 0,2-2 0 0,0 0 0 0,1 3 0 16,1-3 0-16,1 2 0 15,1 2 0-15,-2-2 0 0,-1 6 0 0,-1-2 0 0,-1 3 0 0,0 1 0 16,-3-1 0-16,2 2 0 0,-1-1 0 0,1 3 0 16,-1-1 0-16,-1 1 0 0,-3 0 0 0,0 1 0 15,-1 1 0-15,1 3 0 0,-4-2 0 0,2 3 0 16,-2 0 0-16,1 2 0 0,0 1 0 0,0 1 0 16,-3-3 0-16,3 5 0 0,1-3 0 0,-4 10 0 15,0 0 0-15,2-8-144 0,1-2 144 0,-3 10 0 16,0 0 0-16,4-8-128 0,-1 1 128 0,-3 7 0 15,0 0 0-15,0 0 0 0,0 0-128 0,0 0 128 16,0 0 0-16,0 0 0 0,0 0 0 0,0 0 0 16,0 0 0-16,0 0 0 0,8-4-128 0,-8 4 128 15,0 0 0-15,0 0-160 0,11 2 160 0,0 2-128 16,-1-3 128-16,0 1 0 0,3 0 0 0,1-1-128 0,1-1 128 16,3 0 0-16,1 0 0 0,5 0 0 0,3 0 0 0,1 0 0 15,2 0 0-15,1 0 0 0,-1 0 0 0,4-1 0 16,3-3 0-16,1-1 128 0,2 1-128 0,2 1 0 15,4-2 0-15,-1-1 0 0,5 1 0 0,2 0 0 16,-1-2 0-16,-2-1 0 0,0-1 0 0,-1 0 0 16,-1 4 0-16,0-2 0 0,-1 0 0 0,0-2 0 15,-2 2 0-15,3 0 0 0,1 0 0 0,1 0 0 16,-2-3 0-16,-1 2 0 0,-2-4 0 0,1 4 128 16,-2-1-128-16,0 2 0 0,1-6 0 0,1 5 0 15,-2 1 0-15,3 3 128 0,2-1-128 0,1-2 176 16,-8 0-176-16,1 3 192 0,-5-2-192 0,-2 2 0 0,-4 0-160 15,-3-1 160-15,-4-1 0 0,3 2 0 0,-1 1 0 0,-5 2 0 16,1-2 0-16,-2 0 0 0,-1 0 0 0,-1 2 0 16,-3 2 0-16,1-1-144 0,-1-1 144 0,-4 2 0 15,2 4 0-15,-2-1 0 0,-2-2 0 0,-1 2 0 16,2-2 0-16,-10-2-128 0,10 6 128 0,0-1 0 16,-1-1 0-16,0 1 0 0,1 1 0 0,-2 1-128 15,0 5 128-15,-1 2 0 0,1-4 0 0,1 6 0 16,0 2 0-16,2 2-160 0,-1 5 160 0,4 1 0 15,-1 4-128-15,1 1 128 0,-1 4 0 0,-1 2 0 16,0 1-128-16,-2 3 128 0,0 1 0 0,-1 4 0 16,1-3 0-16,-1 5-128 0,0 2 128 0,0 2 0 15,-1 1 0-15,-2 1 0 0,4-4 0 0,-2 3 0 16,2-1 0-16,0-1 0 0,1-1 0 0,0 1 0 0,-1-5 0 16,-3 2 0-16,0 1 0 0,-2-4 0 15,-1 2 0-15,-2 0 0 0,-2-3 0 0,-1-1 0 0,-2 0 0 0,1-2 0 16,-1 1 0-16,2 0 0 0,0-6 0 0,-2 1 0 15,-1 0 0-15,2-2 0 0,1-4 0 0,-2 0 128 16,3 2-128-16,0-1 0 0,0 1 0 0,0-2 0 16,3-4 0-16,-3 1 0 0,0-5 0 0,0-1 0 15,0-6 0-15,0-1 0 0,-3-2 0 0,3-5 0 16,0-8 0-16,0 0 0 0,0 0 192 0,-8 4-64 16,-2-4-128-16,4-3 192 0,-3-1 16 0,-1 0 0 15,-2-2 0-15,1 1 0 0,-3-3-80 0,-1-2-128 16,-2 3 176-16,-2-1-176 0,-2 0 144 0,-4-2-144 0,-5 1 0 15,-6-1 144-15,-7 2-16 0,-1-2-128 0,-7 4 192 0,-4-2-64 16,-2 4-128-16,-7 1 0 0,-4 0 0 0,-7-3 128 16,-8 1-128-16,-2 0 0 0,0-3 0 0,-4 3 0 15,-3 1 0-15,-6 1 0 0,-8-4 144 0,-4 3-144 16,5 3 128-16,-10-2-128 0,-5 1 160 0,0-1-160 16,1 2 224-16,-1 1-48 0,-1 0-16 0,6-1 0 15,4-2 80-15,7 6 16 0,6 0 0 0,8 0 0 16,6-2-96-16,6 2-16 0,2-2 0 0,6 2 0 15,4 2-144-15,4-3 0 0,2-2 0 0,5 0 128 16,5 0-128-16,4-1 0 0,4-3 0 0,6 2 0 16,6-1 0-16,4 2 0 0,3 0 0 0,6-1 0 15,4 1 0-15,4 0 0 0,9 1 0 0,0 0 0 16,0 0-176-16,0 0 176 0,10-8-128 0,5 3 128 16,6 1-400-16,4 2 0 0,4 0 0 0,8 0 0 15,3-2-1136 1,3 3-240-16,4-1-32 0</inkml:trace>
  <inkml:trace contextRef="#ctx0" brushRef="#br0" timeOffset="187548.37">16493 18144 13183 0,'0'0'576'0,"9"6"128"0,-9-6-560 0,10 2-144 0,-10-2 0 0,9 1 0 15,-9-1 1456-15,9 1 256 0,-9-1 48 0,0 0 16 16,0 0-320-16,0 0-64 0,0 0-16 0,0 0 0 16,0 0-160-16,0 0-48 0,-10 1 0 0,-3-1 0 15,-6 0-272-15,-4 0-64 0,-3 3-16 0,-4-1 0 16,-7 4-432-16,-5-4-96 0,-5-3-16 0,-4 1 0 15,-3 0-32-15,-2-1-16 0,0-1 0 0,-1 0 0 16,-3 0 32-16,0 2 0 0,-1 2 0 0,-1-2 0 16,-1-3-32-16,4-1 0 0,2 2 0 0,3-1 0 15,3 2-16-15,6 0 0 0,4-3 0 0,3 4 0 16,2 4-48-16,3-2-16 0,1-2 0 0,7-1 0 16,2 0-144-16,3 2 160 0,2 2-160 0,3-2 160 15,1-1-160-15,3 0 0 0,1 0 144 0,10 0-144 0,0 0 0 0,-5 6 0 16,5-6 0-16,0 0 128 0,-2 12-128 15,4-3 0-15,-2-9 0 0,5 12 0 0,2 0 0 0,-2-2 0 16,4 3 0-16,-3 2-128 0,3 0 128 0,0 2 0 16,0 3 0-16,-2 0 0 0,1 4 0 0,-2 6 0 15,-1 1 0-15,0 5-128 0,-1 2 128 0,-1 2 0 16,-3 1 0-16,-1 4 0 0,-2-1 0 0,-2 2 0 16,-4-4 0-16,0 3 0 0,-2-5 0 0,-2 0 0 15,-1-1 0-15,-4 1 0 0,0-2 0 0,-1-1 144 16,0-4-144-16,0 0 0 0,0-3 192 0,1-1-192 15,1-5 192-15,-1 1-192 0,0-5 176 0,3-2-176 16,-1-2 160-16,0-2-160 0,2 2 144 0,1-4-144 16,2 2 128-16,1-4-128 0,1 1 128 0,2-6-128 0,0 1 0 15,7-6 128-15,0 0-128 0,0 0 0 0,0 0 0 0,0 0 128 16,0 0-128-16,0 0 0 0,0 0 0 0,0 0 0 16,11-8 0-16,2 5 0 0,2-8 0 0,4 4 0 15,4 3-128-15,3-5 128 0,5 0-160 0,2 0 160 16,5 4-144-16,4 1 144 0,3-2-128 0,3 1 128 15,4 0-144-15,2 1 144 0,2 0-160 0,3 4 160 16,4 0-144-16,-1 1 144 0,4-1-128 0,-1 4 128 16,-2-1 0-16,0-2 0 0,-5-1 0 0,-1 1 0 15,-3 2 0-15,-2 1 0 0,-3 1 0 0,0-1 0 16,-2-2 0-16,-3 2 0 0,-4-1 0 0,-7-1 0 16,-3 2 0-16,-4-4 0 0,-3-1 0 0,-3 1 0 15,-2 1 0-15,-3 0 0 0,-1-1 0 0,-3 0 128 16,0 0-128-16,-11 0 0 0,10 0 0 0,-10 0 128 0,9-6-128 0,-9 6 192 15,0 0-64-15,5-9 0 16,-3-5 128-16,2 0 48 0,-4-3 0 0,0-3 0 0,-2-3 160 16,-2-6 48-16,-1-5 0 0,0-6 0 0,-1-3-112 0,0-7-16 15,0-4 0-15,1-1 0 0,1-3-80 0,0-1-32 16,0 3 0-16,2 3 0 0,2 2-96 0,0 5-32 16,0 2 0-16,0 3 0 0,0 4 16 0,0 4 0 15,0 3 0-15,0 6 0 0,-3 3-160 0,2 3 0 16,-2 2 0-16,-1 2 0 0,-1-1-256 0,3 6 32 15,2 9 0-15,0 0 0 16,-6-7-2256-16,6 7-448 0,0 0-80 0</inkml:trace>
  <inkml:trace contextRef="#ctx0" brushRef="#br0" timeOffset="190462.43">15027 19124 6447 0,'18'-12'576'0,"-9"1"-576"0,1 0 0 0,0-1 0 16,-2-1 2032-16,-2 1 288 0,-2 0 64 0,-1 0 16 16,-3 0-800-16,0 3-176 0,-3-2-16 0,-1 4-16 15,-2 1-112-15,-2 2 0 0,-1 0-16 0,-1 3 0 16,-4 2-304-16,0 3-48 0,-1 3-16 0,-2-1 0 16,-2 5-240-16,-3 1-48 0,-1 4-16 0,-2 2 0 15,-1 3-208-15,-2 3-64 0,0 0 0 0,-1 3 0 16,-2 0-96-16,1 1-32 0,-5-3 0 0,2 0 0 15,-1 0-192-15,2-2 128 0,-2 0-128 0,2 1 0 16,2-2 128-16,0 2-128 0,1 3 0 0,4-4 0 0,2 0 128 0,0 2-128 16,1 0 0-16,3 2 144 0,1-3-144 0,3 0 0 15,2 1 0-15,2-4 128 0,2-1-128 0,1 0 0 16,5-5 0-16,-1 1 0 0,3 0 0 0,1-1 0 16,0-4 0-16,2 2 0 0,1-4 0 0,2 0 0 15,1 0 0-15,3 0 0 0,2-2 0 0,3 3 0 16,2 3 0-16,1-4 0 0,1 1 0 0,3-2 0 15,1 2 0-15,4-1 0 0,2 4 0 0,2-5 0 16,2 1 0-16,1 2 0 0,2 0 0 0,0 3 128 16,6-1-128-16,-2 1 0 0,-1 0 0 0,3 0 0 0,2-2 0 15,2 0 0-15,-1 2 0 0,5 1 0 0,1 0 0 0,4-1 0 16,0 0 0-16,0 0 0 0,0 0 0 0,-1 0 0 16,-3-1 0-16,3 2 0 0,-1 0 0 0,1 2 0 15,0-1 0-15,2 1 0 0,1-2 0 0,-1-5 0 16,-2 1 0-16,2-3 0 0,2 3 0 0,4-3 0 15,4 5 0-15,1 0 0 0,2-4 0 0,0 1 0 16,-2-1 0-16,0 0 0 0,-1-3 128 0,2 3-128 16,-2-1 0-16,4 1 0 0,-1-3 0 0,1 0 0 15,-2 1 0-15,1-4 0 0,-2 3 0 0,1 1 0 16,4-1 0-16,2 3 128 0,-1-2-128 0,-1-2 0 16,-1 1 0-16,2-1 0 0,0-2 0 0,3 2 0 15,3 3 0-15,0-3 0 0,2 1 0 0,-1 2 0 16,0-3 0-16,0 0 0 0,1 2 0 0,3-3 0 15,3 1 0-15,-2 2 0 0,-4-2 0 0,5-3 0 0,0 1 0 16,0-1 0-16,-1 3 128 0,0-1-128 0,-4-1 0 16,0-1 0-16,1 1 0 0,1-1 0 0,3 2 0 0,2-1 0 15,-2-1 0-15,0 0 0 0,-1 0 0 0,2 2 0 16,2-2 0-16,0 2 0 0,0-2 0 0,1 0 0 16,-2-1 0-16,6 2 0 0,1-1 0 0,-2 0 0 15,-3-2 0-15,0 0 0 16,1 0 0-16,1 0 128 0,1-2-128 0,-3 1 0 0,-3 0 0 0,1 0 0 15,-1-1 128-15,2 2-128 0,2 0 0 0,-2-1 0 16,-3-1 0-16,3 0 128 0,-1 2-128 0,2 2 0 16,0 0 0-16,-2-1 128 0,-5-2-128 0,2 1 0 15,3 0 0-15,2 1 0 0,2-1 0 0,-2 0 0 16,-1 0 0-16,-3-2 128 0,-1-1-128 0,0-1 0 0,1 3 0 0,-2-1 128 16,-3-2-128-16,-3 0 0 0,3 0 0 0,-1 0 0 15,1 2 0-15,-1-1 0 0,-1 1 128 0,-5-1-128 16,0-1 0-16,2-1 0 0,2 0 0 0,2 0 0 15,-3-2 0-15,-1 0 0 0,-5 1 0 0,1-4 0 16,2 2 144-16,2-2-144 0,1 4 160 0,-2-2-160 16,-3 2 128-16,-1 0-128 0,-4-1 0 0,0 2 144 15,0 2-144-15,4 1 0 0,-4-2 144 0,-1 1-144 16,-4 1 0-16,-2-1 144 0,-3 2-144 0,-2-2 0 16,1 1 128-16,1 1-128 0,1-2 0 0,-2 2 0 15,-3 0 0-15,-3-1 0 0,-3 1 128 0,-4 0-128 16,-5-1 0-16,0 2 0 0,1-2 128 0,-4 1-128 15,-2 1 0-15,-1 0 128 0,2 1-128 0,-2 0 0 16,1-1 144-16,0 3-144 0,-2-2 0 0,0 3 144 0,-5-4-144 16,-2 1 0-16,-1-1 0 0,-1 3 0 0,0-2 0 15,-4 0 0-15,-3-2 0 0,-1 1 0 0,-3 0 128 0,-10 0-128 16,10 0 0-16,-10 0 128 0,0 0-128 0,0 0 160 16,8-4-160-16,-8 4 160 0,0 0 112 0,0 0 32 15,0 0 0-15,3-6 0 0,-3 6-32 0,0-8 0 16,0 8 0-16,-2-11 0 0,2 11-80 0,-6-11-32 15,2 3 0-15,-2-4 0 0,2 4-160 0,-2-3 160 16,0 2-160-16,0-4 160 0,-2 2-160 0,0 0 0 16,-3-3 144-16,4-2-144 0,-2-1 0 0,0-3 144 15,-1 0-144-15,1-4 0 0,1-3 128 0,3 2-128 16,-4-6 0-16,4 2 0 0,1 0 128 0,-2-2-128 0,2 0 0 16,0 3 0-16,1-3 128 0,0 2-128 0,1 1 0 0,-1-3 0 15,2 2 0-15,-1-1 0 0,2-5 0 0,-1 4 0 16,0-1 0-16,0 4 0 0,-1-3 0 0,1 5 0 15,0-1 0-15,1 0 0 0,0 2 0 0,0 5 0 16,0 0 0-16,-3 3 0 0,1-2 0 0,2 5 0 16,0 0 0-16,0 3 0 0,0 0 0 0,1 2 0 15,0-1 0-15,-1 10 0 0,0-9-128 0,0 1 128 16,0 2 0-16,0 6 0 0,0 0 0 0,0 0 0 16,3-8-144-16,-3 8 144 0,0 0-128 0,0 0 128 15,0 0-144-15,0 0 144 0,0 0-160 0,0 0 160 16,0 0-128-16,0 0 128 0,0 0 0 0,0 0-144 15,0 0 144-15,0 0 0 0,0 12 0 0,0-12-128 16,0 0 128-16,-7 10 0 0,7-10 0 0,-6 11 0 16,1 1 0-16,5-12 0 0,-11 5 0 0,0 3 0 0,3-1 0 0,-3-3 0 15,1 0 0-15,0 0 128 0,0 0-128 16,0-3 0-16,-4 0 128 0,0-1-128 0,-4-1 128 0,3 0-128 16,-3 1 128-16,-2-2-128 0,-3-4 144 0,0 2-144 15,4 0 192-15,-2 0-192 0,1-1 160 0,-3 2-160 16,3-1 128-16,-4-1-128 0,-3-2 0 0,2 2 128 15,2 0-128-15,-4-5 0 0,-1 1 128 0,-3-2-128 16,4-2 0-16,0 4 128 0,0 0-128 0,2 3 0 16,-1-3 0-16,1 1 0 0,2 6 0 0,-1-6 0 15,0 2 0-15,1 3 0 0,1 1 0 0,-1-1 0 16,3-2 0-16,0 2 0 0,-1 2 0 0,1 0 0 16,0-2 0-16,-1 3 0 0,4-1-128 0,-1 2 128 15,2-1 0-15,2 0 0 0,2 3 0 0,0-2 0 0,3-1-144 0,2 1 144 16,7-1 0-16,0 0 0 0,0 0 0 0,0 0 0 15,-10 4 0-15,10-4 0 0,0 0 0 0,0 0 0 16,0 0 0-16,0 0 0 0,-8 4 0 0,8-4 0 16,0 0 0-16,0 0 0 0,0 0 0 0,0 0 0 15,0 0 0-15,0 0 0 0,0 0 0 0,-10 1 0 16,10-1 0-16,0 0 0 0,0 0 0 0,0 0 0 16,0 0 0-16,-8-1 0 0,8 1 0 0,-7-5 0 15,7 5 144-15,-8-8-144 0,2-1 128 0,1 1-128 16,2-1 144-16,-1-3-144 0,2-6 160 0,-3-1-160 15,1-1 192-15,1-3-48 0,1-1-16 0,0-1 0 16,1-8 64-16,1 1 16 0,-1-4 0 0,3 1 0 16,1-4-48-16,-1-5-16 0,2 1 0 0,3-2 0 15,-2 1-144-15,4-2 0 0,-1 3 144 0,1-4-144 0,0 1 0 0,0-2 0 16,1-2 0-16,-1 6 0 0,-1-2 0 0,-2 5 0 16,-1-1-128-16,0-1 128 0,-1 5 0 0,-1 1-160 15,-3 1 160-15,-2 3 0 0,1 3 0 0,-1 1-128 16,-5-3 128-16,4 3 0 0,-4 2 0 0,2 4-128 15,0-1 128-15,0 5 0 0,0 0-160 0,1 4 160 16,-4 2-128-16,2 1 128 0,2 0 0 0,-2 3-160 16,1-3 160-16,0 1 0 0,1 2-128 0,1 3 128 15,3 6 0-15,0 0 0 0,-3-13-128 0,0 4 128 16,3 9 0-16,0 0 0 0,0-9-128 0,0 9 128 16,3-7 0-16,-3 7 0 0,0 0-160 0,6-6 160 0,0 1-128 0,2 3 128 15,1 2 0-15,1-1 0 0,1-3 0 16,3 1-128-16,0 1 128 0,2 0 0 0,1 0 0 0,4 1-128 15,2-2 128-15,2-1 0 0,0-3 0 0,5 3-128 16,0-1 128-16,4-3 0 0,3 0 0 0,3 1-128 16,4 2 128-16,5 0 0 0,4-3 0 0,-1 0-128 15,-2 0 128-15,-1-1 0 0,0 0 0 0,-1 0 0 16,-1-3 0-16,0 3 0 0,-1-1 0 0,-2 4 0 16,3-2 0-16,-1 3 0 0,0-1 0 0,-3 0 0 15,-4 2 0-15,-2 0 0 0,-3 0 0 0,-2 0 0 16,-4-1 0-16,-2 3 0 0,-7 0 0 0,1 1 0 15,-1 0 0-15,-2 1 0 0,-3-1 0 0,-3 2 0 16,2 0 0-16,-3 2 128 0,1-1-128 0,0 1 0 16,-3 1 0-16,-8-4 0 0,11 5 0 0,-4 0 0 0,1 2 0 15,-8-7 0-15,6 7 0 0,1 4 0 16,-2-3 0-16,0 6 0 0,-3-2 0 0,1 2 0 0,-1 4 0 0,-2 4 0 16,-2-4 0-16,-1 3-128 0,-1 3 128 0,-2 6 0 15,1-2 0-15,-4 6 0 0,-1 4 0 0,-1 4 0 16,0 0 0-16,-1 4 0 0,-2-1 0 0,-2 5 0 15,0 2 0-15,2 0 0 0,1 2 0 0,3 0 0 16,1 1 0-16,3-4 0 0,3 0 0 0,1-6 0 16,0 1 0-16,4-1 0 0,0 2 0 0,2-7 0 15,0 0 0-15,1-5 0 0,0 0 0 0,3-1 0 16,2 0 0-16,1-1 0 0,1-1 0 0,-2-4 0 16,0 0 0-16,-1-3 0 0,1 3 0 0,2-2 0 15,-4-5 0-15,1 5 0 0,-1-6 0 0,-2 3 0 0,2-3 0 16,-3 2 0-16,0-4 0 0,0-3 0 0,0-1 0 0,0 0 0 15,-2 0 0-15,3-5 128 0,-6-9-128 0,7 11 0 16,-2-2 0-16,1 0 0 0,-6-9 0 0,6 8 128 16,-6-8-128-16,0 0 0 0,8 6 0 0,-8-6 128 15,0 0-128-15,0 0 0 0,0 0 0 0,0 0 128 16,0 0-128-16,0 0 144 0,0 0-144 0,0 0 160 16,0 0 48-16,-10 0 16 0,-3-1 0 0,-3-4 0 15,-5 0 176-15,-5 1 48 0,-6-4 0 0,-2 2 0 16,-3 0-16-16,-7-3 0 0,-6 1 0 0,-6-2 0 15,-5 0-128-15,-4-3-32 0,-6-2 0 0,2 3 0 16,2 3-144-16,1-2-128 0,-1 1 192 0,0-3-192 16,-3 5 0-16,5 0 0 0,4 4 0 0,8 4 0 15,6 0-2240-15,9 5-416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19:56:11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22390 11273 11055 0,'-11'-3'976'0,"-1"3"-784"15,-2-1-192-15,1-1 0 0,0 0 1296 0,2 2 224 16,-1 1 32-16,4 3 16 0,-1-4-304 0,9 0-64 16,0 0-16-16,0 0 0 0,-8 5-416 0,8-5-96 15,0 0-16-15,0 0 0 0,6 10 32 0,6-5 0 16,6 0 0-16,6 0 0 0,5-1 336 0,8-2 64 15,5 0 0-15,5-1 16 0,2 1-224 0,4-2-48 16,1 0-16-16,6 0 0 0,2 2-160 0,6 1-16 16,4 1-16-16,3-2 0 0,1-1-112 0,4 1 0 15,4-4-16-15,7 2 0 0,4 2-32 0,3 0 0 16,1-2 0-16,4-1 0 0,5 0-144 0,5-1-16 16,1 2-16-16,2 0 0 0,2-1-64 0,3 1-16 15,4 1 0-15,-1 1 0 0,1-1-16 0,2 3-16 0,1 3 0 0,-2-3 0 16,-5-4-32-16,1 3 0 0,2-181 0 0,-3 362 0 15,-10-184 48-15,-1 1 0 0,2 3 0 0,-8-1 0 16,-8-2-32-16,-6 1 0 0,-4 1 0 0,-3 0 0 16,-4-1-160-16,-8 1 128 0,-7-2-128 0,-7 0 128 15,-8-1-128-15,-4 1 0 0,-7 1 0 0,-5-1 128 16,-7-1-128-16,-7 1 0 0,-7 2 0 0,-12-3-176 31,0 0-2496-31,0 0-496 0,-7 14-96 0</inkml:trace>
  <inkml:trace contextRef="#ctx0" brushRef="#br0" timeOffset="599.79">24580 14540 18879 0,'-35'-19'832'0,"15"9"192"0,1 5-832 0,0-4-192 0,1 0 0 0,3 4 0 15,0-1 464-15,3 2 48 0,2 3 16 0,2 0 0 16,8 1 48-16,0 0 0 0,0 0 0 0,0 0 0 15,0 0-208-15,14 2-48 0,5 1 0 0,6-1 0 16,1 3 320-16,9-1 64 0,4-5 16 0,8 0 0 16,5 1 240-16,5-3 64 0,4-2 0 0,13-1 0 15,10-3-128-15,6 0 0 0,2 0-16 0,7 0 0 0,6-4-128 0,11 3-32 16,10-3 0-16,7 2 0 16,5 1-144-16,5-2-16 0,9 5-16 0,8-2 0 0,6 2-96 0,2 0 0 15,-3 3-16-15,3 1 0 0,2 2-80 0,-1 1-16 16,-1 1 0-16,-14 2 0 0,-12 1-144 0,-7 1-48 15,-8-1 0-15,-12-2 0 0,-14 2-144 0,-9 2 0 16,-11-1 0-16,-13-1 128 0,-12 0-128 0,-9 2 0 16,-13-2 0-16,-9 1 0 15,-7 0-784-15,-8 2-192 0,-10-7-48 0,0 0 0 16,-11 7-1440-16,-7 5-288 0,-7-2-64 0</inkml:trace>
  <inkml:trace contextRef="#ctx0" brushRef="#br0" timeOffset="1196.52">24200 17465 6447 0,'0'0'576'16,"-7"9"-576"-16,7-9 0 0,-6 5 0 0,6-5 768 0,0 0 32 16,-5 8 16-16,5-8 0 0,0 0-96 0,0 9-16 15,0-9 0-15,0 0 0 0,0 0-64 0,5 11-32 16,-5-11 0-16,0 0 0 0,9 6 240 0,0 0 48 16,-9-6 16-16,14 3 0 0,1 0 240 0,3-2 32 15,0-2 16-15,7-2 0 0,6 0 112 0,5-1 32 16,6-1 0-16,10 2 0 0,8-3-144 0,6-1-32 0,2 0 0 15,5-5 0-15,10 1-112 0,11 2-32 0,10-2 0 16,6 4 0-16,-1 0-288 0,12 1-64 0,11 1-16 0,3 4 0 16,1-3-240-16,10 1-48 0,8 1-16 0,6 2 0 15,5 0-16-15,2 0 0 0,-1 0 0 0,2 4 0 16,1 0-96-16,0 0-32 0,-1 2 0 0,-4 2 0 16,-7-2-80-16,-3 3-128 0,-4-3 176 0,-10 2-176 15,-13 0 128-15,-6-5-128 0,-8 1 0 0,-10 0 0 16,-6 1 144-16,-11-2-144 0,-10-3 0 0,-7-2 144 15,-12 1-144-15,-9 1 0 0,-8 1 0 0,-8 2 0 16,-6-3-432 0,-8 2-16-16,-7 1 0 0,-11-3 0 0,0 0-2368 0,-8 9-464 0,-10-4-112 0</inkml:trace>
  <inkml:trace contextRef="#ctx0" brushRef="#br0" timeOffset="2180.32">23920 20911 2751 0,'0'0'128'0,"0"0"16"0,0 0-144 0,0 0 0 0,0 0 0 0,0 0 0 16,0 0 1712-16,0 0 304 0,0 0 64 0,0 0 16 16,0 0-1232-16,5-5-240 0,-5 5-48 0,0 0-16 15,8-5 160-15,-8 5 48 0,9-5 0 0,-9 5 0 16,11-5 112-16,2 2 16 0,-1 3 16 0,2-2 0 15,3-1-48-15,2-1-16 0,3 2 0 0,2-1 0 16,3 1 16-16,2-1 0 0,1-2 0 0,3-1 0 16,2 1-16-16,8-1 0 0,8-4 0 0,12 3 0 15,11-5-96-15,1 5-32 0,-1-4 0 0,8 1 0 0,6-1-80 0,10-2 0 16,15 4-16-16,-5-1 0 0,-7 1-272 16,14-1-48-16,15 2-16 0,-6-1 0 0,-7 4-32 0,10 2-16 15,13-3 0-15,-5 5 0 0,-10 1-48 0,9 3 0 16,13 2 0-16,-9-3 0 0,-8 1-192 0,6-1 128 15,9 2-128-15,-8-1 0 0,-6 1 0 0,2-3 128 16,7 0-128-16,-9 2 0 0,-10-2 0 0,5 2 0 16,5-2 0-16,-11 0 0 0,-9 0 128 0,2 3-128 15,5-3 0-15,-8 2 144 0,-14-2-144 0,-6 1 192 16,-7-2-192-16,0 0 192 0,1-2-192 0,-8 1 192 16,-10-2-192-16,-9 0 192 0,-10 0-192 0,-6-1 0 15,-11 2 144-15,-3-2-144 0,-5-1 0 0,-5 0 144 16,-3 1-144-16,-2 0 0 0,-4-1 144 0,-8 5-144 15,0 0 0-15,0 0 144 16,0 0-448-16,0 0-80 0,0 0-32 0</inkml:trace>
  <inkml:trace contextRef="#ctx0" brushRef="#br0" timeOffset="4747.16">14695 3818 13823 0,'0'0'1216'0,"0"0"-960"0,0-7-256 0,0 7 0 16,0 0 272-16,0 0 16 15,0 0 0-15,0 0 0 0,-10 4 288 0,3 2 64 0,-3 5 16 0,-2 0 0 16,-2 3 96-16,-1 3 16 0,-2-1 0 0,-2 2 0 16,-1 4-144-16,-2 4-32 0,-1 1 0 0,1 2 0 15,0 2-176-15,0-3-32 0,2 1-16 0,3-4 0 16,3 1-176-16,4-6-16 0,1-2-16 0,4-3 0 15,2-3-160-15,5-1 0 0,1 0 0 0,-3-11 0 16,10 7 320-16,4-6 0 0,4-2-16 0,4 1 0 16,5-2 16-16,4 0 16 0,2-3 0 0,0 0 0 15,-2 0-192-15,3 0-144 0,-3-2 192 0,0 2-192 16,-4-4-176-16,-3 2-144 0,-4 2-16 0,-2-2-7376 16,-4 2-1472-16</inkml:trace>
  <inkml:trace contextRef="#ctx0" brushRef="#br0" timeOffset="5163.59">14362 4227 20271 0,'0'0'896'0,"-1"-6"192"0,1 6-880 0,1-9-208 15,-1 9 0-15,7-5 0 0,0-2 0 0,6 2 0 16,2 1 0-16,4-2 0 0,6-4 0 0,4 0 176 15,5 1-176-15,4-5 160 0,4-1 320 0,4-3 64 16,1-3 16-16,3 0 0 0,-1 0 144 0,1-1 48 16,-1-5 0-16,3 5 0 0,2 3-96 0,0 3-16 15,2-1 0-15,-3 1 0 0,-1-3-240 0,-4 3-48 16,-4 4-16-16,-4 4 0 0,-6 5-192 0,-5 1-144 16,-4 1 192-16,-5 4-192 0,-5 4 144 0,-3 4-144 15,-6-2 0-15,-1 3 144 0,-5 0-144 0,-3 1 0 0,-3 10 0 16,-3-1 128-16,-3 0 32 0,-2 5 0 0,2-3 0 15,-2 4 0-15,-1-1-160 0,3 1 160 0,0-3-160 16,7 3 160-16,-3-2-160 0,7-1 0 0,3 0 0 0,5-3 0 16,2-4 0-16,5 0 0 0,5-2 0 0,5-2 0 15,2-6 128-15,7 2 160 0,4-4 32 0,5-1 0 16,4-2 48-16,1-7 16 0,4-3 0 0,-2 0 0 0,-1-3-96 16,2 0-16-16,4-2 0 0,2 0 0 0,-2-1-80 15,0 4-32-15,2-2 0 0,-3 0 0 0,-6-3-160 16,-6 2 0-16,-3 4-160 0,-15 3-9952 15,-2 3-1984-15</inkml:trace>
  <inkml:trace contextRef="#ctx0" brushRef="#br0" timeOffset="5965.69">17094 4369 11055 0,'-10'22'480'0,"5"-8"112"0,-2-5-464 0,2 1-128 15,0-2 0-15,5-8 0 0,0 0 1072 0,0 0 192 16,3 10 32-16,-3-10 16 0,0 0-112 0,16 0-32 16,2-5 0-16,6-5 0 0,2-4-144 0,4-4-16 15,3-4-16-15,4-3 0 0,5-7-336 0,1-4-64 16,1-6-16-16,1-3 0 0,1-4-32 0,1-3-16 0,-1-5 0 0,1 0 0 15,0 1-160-15,-5-3-48 0,-7-3 0 0,-3 4 0 16,-5-1-128-16,-5 3-48 0,-7 7 0 0,-4 4 0 16,-3 8-144-16,-4 9 0 0,-4 4 0 0,-3 10 128 15,-3 5-128-15,-3 9 192 0,-5 3-192 0,-1 11 192 16,-4 5-192-16,-4 11 160 0,-7 7-160 0,4 3 160 16,-2 3-160-16,-1 5 0 0,-1 4 144 0,2 2-144 0,2-1 0 15,2 2 0-15,2 3 0 0,4-2 0 0,3-4 0 16,7-5 0-16,2-7 0 0,5-6 0 0,2-1 0 0,7-7 0 15,3-1 0-15,4-6 0 0,-1-5 0 16,3-3 0-16,2 2 0 0,2-6 0 0,2-5-224 0,0-3-64 16,3-4-16-16,3 0 0 15,5-4-2144-15,0-3-432 0</inkml:trace>
  <inkml:trace contextRef="#ctx0" brushRef="#br0" timeOffset="6246.79">18383 3966 22223 0,'-15'9'976'0,"5"-2"224"0,-3 5-960 0,-2 5-240 15,-3 2 0-15,-1 5 0 0,-4 3 0 0,1-3 0 16,3 0 0-16,1 3-160 0,2-2 288 0,2 3 48 16,2-5 16-16,6-4 0 0,2-5 64 0,6-1 32 15,4-6 0-15,5 1 0 0,3-5 192 0,7-3 32 16,3-2 16-16,3-3 0 0,3-4 48 0,3-7 0 15,3-3 0-15,-3-2 0 0,-3 1-192 0,-3-2-16 16,-4 2-16-16,-5 0 0 0,-3-2-32 0,-5 3 0 16,-4-1 0-16,-2 2 0 0,-5 1-48 0,-2 2-16 0,-2 3 0 15,-4 3 0-15,-3-2-256 0,-4 6 160 0,0 4-160 16,-4 1 128 0,-7 1-512-16,1 3-96 0,2 5-32 0,-1-1-8448 0,5 2-1680 0</inkml:trace>
  <inkml:trace contextRef="#ctx0" brushRef="#br0" timeOffset="6539.89">19066 3889 21183 0,'0'0'944'0,"-7"7"192"0,1 2-912 0,-3 5-224 15,-1 4 0-15,-2 4 0 0,-2 1 0 0,-1 5-128 16,0-3 128-16,-3 3-208 0,0-3 208 0,1 1 0 15,0-6 0-15,3-1 0 0,3-2 256 0,3-1-48 16,4-2-16-16,2-2 0 0,2-12 192 0,0 0 16 16,0 0 16-16,10 6 0 0,0 0 384 0,3-6 80 15,1-6 16-15,1-2 0 0,-1-3-192 0,-1 1-16 16,-2-4-16-16,-1 0 0 0,-2 0-240 0,-3 0-48 16,-1-3-16-16,-4 1 0 0,0-1-96 0,-5 3-16 15,1 4 0-15,-1-1 0 0,-2-3-128 0,0 5-128 16,-1 0 144-16,-2 5-144 0,2-2 0 0,8 6-240 15,-10 0 32-15,3 1-8944 0,7-1-1792 0</inkml:trace>
  <inkml:trace contextRef="#ctx0" brushRef="#br0" timeOffset="6926.38">19481 3622 23951 0,'-6'14'1056'0,"2"-6"224"0,-1 4-1024 0,0 6-256 0,-4 4 0 0,1 6 0 0,-2 0 0 0,1 3 0 15,-2 1 0-15,1 1 0 0,0-6 128 0,-1 3-128 16,2 1 0-16,1-4 0 0,-1-1 144 0,2-3-16 15,1-1-128-15,1-4 192 0,0-3 192 0,4-1 48 16,-1-7 0-16,2-7 0 0,0 0 368 0,0 0 80 16,0 0 16-16,10-3 0 0,1-2-16 0,4-6 0 15,0 1 0-15,2-5 0 0,2-3-560 0,1 0-96 16,0 1-32-16,2-4 0 0,1-3-192 0,2 1 144 16,2-1-144-16,1-1 128 0,1 6-128 0,0 1 0 15,1 0 0-15,-1 1 128 0,0 2-128 0,-2 2 0 16,0-1 0-16,-3 2 0 0,-1 4-224 0,-3 1-80 15,-2 1-16-15,-3 3-9408 16,-2-1-1872-16</inkml:trace>
  <inkml:trace contextRef="#ctx0" brushRef="#br0" timeOffset="7089.89">19716 3977 23039 0,'0'0'1024'0,"4"8"192"0,1 3-960 0,2 1-256 0,2 1 0 0,2 0 0 15,2 1 176-15,2-2-16 0,5-1 0 0,1 1 0 16,0-3-160-16,3 0 0 0,2-1 0 0,1-1 128 16,0-2-128-16,-1-1-272 0,-3 0 64 0,-2-1-10160 15</inkml:trace>
  <inkml:trace contextRef="#ctx0" brushRef="#br0" timeOffset="7418.9">20934 3655 23727 0,'0'0'1040'0,"-7"5"240"0,0 4-1024 0,1 0-256 0,1 6 0 0,-3 4 0 16,2 7 0-16,-1-2-160 0,0 2 32 0,0 5 0 16,1 1 128-16,0 3 0 0,-3 1 0 0,0 1-128 15,0 3 128-15,0 0 0 0,0-2 0 0,2-4 0 16,-4-3 0-16,5-1 0 0,-2-3 0 0,2-3-10320 15</inkml:trace>
  <inkml:trace contextRef="#ctx0" brushRef="#br0" timeOffset="7800.36">21392 3806 23039 0,'0'0'2048'0,"0"0"-1648"16,-5 9-400-16,1 4 0 0,-1 2 0 0,-3 3 0 16,-2 4 0-16,-3 0 0 0,-1 1 0 0,-1 3 0 15,-3-2 0-15,3 0 0 0,-2 1 176 0,-7 5 0 16,3-4 0-16,3-7 0 0,4-2 64 0,4-7 16 16,3-2 0-16,7-8 0 0,0 0 512 0,0 0 96 15,0 0 32-15,7-3 0 0,3-7 384 0,4 0 96 16,2-4 16-16,3-3 0 0,4-2-1040 0,2-1-208 15,1-4-144-15,2 1 192 0,0 3-192 0,0-1 0 16,1 1 0-16,-2 2 128 0,1 3-128 0,-1 2 0 16,-3 6 0-16,0-1 0 0,-5 5 0 0,-2 6-144 0,-3 5 144 15,-3 2 0-15,-2 6-192 0,-4 6 192 16,-2 3-192-16,-3 2 192 0,-2 3 0 0,0 1 0 0,-1-4 0 16,1 2 0-16,-2-4-128 0,4 1 128 0,4-3 0 0,-1-4 0 15,1-3-752 1,3-1-32-16,0-4-16 0,6-1-12832 0</inkml:trace>
  <inkml:trace contextRef="#ctx0" brushRef="#br0" timeOffset="8156.19">22273 3832 23327 0,'-9'-16'1024'0,"5"14"224"0,4 2-992 0,-8 0-256 15,-1 1 0-15,-1 3 0 0,-4 2 0 0,-2 3 0 16,-3 3 0-16,-4 0 0 0,-4 4 0 0,0 0 144 16,-1 2-144-16,2 0 128 0,-1-2-128 0,4 1 128 15,3 2-128-15,5-1 128 0,4-2-128 0,5-1 0 16,4-4 0-16,4-1 128 0,6-5 320 0,3-3 48 16,3-2 16-16,4-2 0 0,2-3-64 0,4-5 0 15,2-1 0-15,-1-3 0 0,1 0-80 0,-2 0-32 16,-1 2 0-16,-2-1 0 0,0 5-64 0,-4 1-16 15,-1 3 0-15,-4 4 0 0,-1 3-64 0,-4 5 0 0,-2 3-16 0,-2 6 0 16,-1 9-176-16,-5 0 128 0,-4 8-128 0,0 2 128 16,-5 6 0-16,-1 2-128 15,-1-2 192-15,-1 5-64 0,-3 1 16 0,-2 3 0 0,-4 1 0 0,0-1 0 16,-2-2-144-16,1-7 128 0,1-2-128 16,-3-5 128-1,2-3-1200-15,2-4-240 0,2-7-48 0</inkml:trace>
  <inkml:trace contextRef="#ctx0" brushRef="#br0" timeOffset="9357.27">24992 3652 15663 0,'3'-10'1392'0,"0"-1"-1120"16,-2-3-272-16,0-4 0 0,-1 2 768 0,0-2 80 15,-2 0 32-15,-1 0 0 0,0 0-128 0,-3 2-32 16,1-1 0-16,-1 3 0 0,-2 4 496 0,0 3 80 16,-4 1 32-16,2 5 0 0,-4-1-496 0,-4 4-80 15,-2 6-32-15,2 2 0 0,-2 5-336 0,-7 3-80 16,-2 4-16-16,-4 6 0 0,-2-2-160 0,-3 7-128 15,-4 3 144-15,2 0-144 0,-4-1 0 0,2 2 128 16,2 2-128-16,2 2 0 0,2 4 0 0,3-4 0 16,2 1 0-16,6-3 0 0,3-5 0 0,6-4 0 15,2-2 0-15,5-2 0 0,3-2 0 0,3-1 0 16,3-5 128-16,3-1-128 0,2 0 0 0,1-3 0 0,2-1 128 16,1-3-128-16,0-3 192 0,-1 1-16 0,1-5 0 15,-1-3 0-15,0 0-16 0,-8 0 0 0,5-3 0 16,1-1 0-16,-6 4-32 0,3-7 0 0,-2 1 0 0,-2-1 0 15,-2-1-128-15,-3 2 128 0,-1-3-128 0,0 3 128 16,-2-3-128-16,0 2 0 0,0-2 0 0,1 4 0 16,2 2 0-16,6 3 0 0,-4-3 0 0,4 3 0 15,3-8-144-15,2 2 144 0,4 2 0 0,2-3 0 16,2 0-192-16,5 1 192 0,6-4-192 0,0 3 192 16,5-3 0-16,3 3-128 0,-1-5 128 0,2 3 0 0,1-3 0 15,-2-1 0-15,-3 1 0 0,-2 1 0 0,-3 2 0 0,-4 3 0 16,-3 2 0-16,-3 0 0 0,-4-2 0 0,-3 4 0 15,-7 2 0-15,0 0 0 0,0 11 0 0,-2-1 0 16,-5 2 0-16,0 4 0 0,-1 0 0 0,-1 2 0 16,-1-3 128-16,0-1-128 0,1 0 0 0,1-1 0 15,1 0 0-15,0-3 0 0,5 1 128 0,-1-3-128 16,3 0 0-16,0-8 0 0,0 0 0 0,8 2 0 16,2-2 0-16,0 0 0 0,1-1 144 0,0-3-144 15,3-4 128-15,-1 3-128 0,-1-4 160 0,-1 2-160 16,-3 0 192-16,-1-1-192 0,-3 1 176 0,-2-2-176 15,-3 2 160-15,-3-4-160 0,-4 3 176 0,-2-3-176 16,-2 5 192-16,-1-2-192 0,-1 1 128 0,2 2-128 16,0-2 0-16,0 2 0 0,6 1 128 0,1 1-128 15,5 3 144-15,1-7-144 0,4 1 0 0,4 0 0 16,5-3-128-16,4 4 128 0,3-2-128 0,4 3 128 16,3-1 0-16,-2 0 0 0,2 0-160 0,2 3 160 0,0 0-128 0,1 2 128 15,-2 3 0-15,-1 5 0 0,-3-1 0 0,-1 5 0 16,-2-1 0-16,-3 3-160 0,-3 1 160 15,-2 2 0-15,-2 1 0 0,-3 1 0 0,-3-3 0 16,-1 1 0-16,-1 1 0 0,-1-2 0 0,-1 1 144 0,2-1-144 16,1-2 0-16,1 0 0 0,2-1 128 0,5 1-128 15,-1-4-1008-15,4 0-224 16,0-4-48-16</inkml:trace>
  <inkml:trace contextRef="#ctx0" brushRef="#br0" timeOffset="9794.91">26653 3458 26719 0,'-9'-13'1184'0,"7"8"240"0,-1 1-1136 0,3 4-288 16,0 0 0-16,0 0 0 0,-5 3 0 0,-1 5 0 15,-1 3 0-15,0 7 0 0,-2 2 160 0,0 8-160 0,-1 0 128 16,-2 4-128-16,6 2 320 0,1 0-32 0,1 1 0 0,1-1 0 16,6 0-80-16,1-2-16 0,3-1 0 0,3-2 0 15,2-6 160-15,2-2 32 0,4-2 0 0,2-3 0 16,2-2 64-16,1-5 32 0,-1-3 0 0,4-3 0 0,-1-5-160 16,1-4-48-16,-2-3 0 0,9-8 0 15,-6 0-688-15,-3-2-144 0,-4 0-16 0,0-4-16 16,-1-4-1520-16,-1 2-320 0,-1-5-48 0,-1 1-16 15,1 0-224-15,1-3-48 0</inkml:trace>
  <inkml:trace contextRef="#ctx0" brushRef="#br0" timeOffset="9949.89">27180 3422 17215 0,'12'-9'768'0,"-12"9"144"0,8-8-720 0,-8 8-192 15,0 0 0-15,0 0 0 0,0 0 1184 0,-6 17 208 16,-2 5 32-16,-3-2 16 0,-3 6-224 0,-3 3-32 16,-5 7-16-16,-1 6 0 0,-2 2-288 0,-13 23-64 15,3-2-16-15,1-3 0 0,1 3-288 0,-1-1-64 16,2 2-16-16,4-6 0 0,2-3-256 0,3-5-48 15,2-4-128-15,1 1 192 0,0-4-192 0,3 0 0 0,-1-7 0 16,1-1 0 0,5-4-2048-16,-1-8-336 0</inkml:trace>
  <inkml:trace contextRef="#ctx0" brushRef="#br0" timeOffset="10401.69">28341 3768 18543 0,'0'0'816'0,"0"0"176"0,-4 10-800 0,0-3-192 15,4-7 0-15,-9 14 0 0,-1 5-272 0,-4 1-112 16,-1 2 0-16,-3 3-16 0,-2 0 592 0,0 6 112 16,-2 3 16-16,0 2 16 0,1 1 192 0,-1-2 48 15,1 1 0-15,-1-3 0 0,3-3-16 0,1-2 0 0,0-3 0 0,4-4 0 16,2-3 272-16,3-5 48 15,4-2 16-15,5-11 0 0,0 0-32 0,0 0 0 16,0 0 0-16,0 0 0 0,9-10 320 0,4-1 64 16,5-5 16-16,0-4 0 0,4-4-720 0,2 1-144 15,1 0-16-15,2-4-16 0,2 1-176 0,3-4-16 0,4 4-16 16,2-2 0-16,0 2-160 0,-1 1 0 0,0 5 0 16,-2 3 0-16,-2 3 0 0,-2 5 0 15,-3 4 0-15,-3-1 0 16,-3-1-320-16,-5 6-112 0,-3 1-16 0,-3 0-9712 0,-11 0-1936 0</inkml:trace>
  <inkml:trace contextRef="#ctx0" brushRef="#br0" timeOffset="11549.32">29059 3900 30399 0,'-7'8'2704'0,"-4"6"-2160"15,-1 5-544-15,-5 1 0 16,-2 7-384-16,-3 0-176 0,0 3-32 0,-1-1-16 0,2-2 608 0,5-1 0 16,2-1 0-16,4-3 0 0,0-1 0 0,6 1 0 15,5-6 0-15,4 0 0 0,4-2 0 0,4-3 0 16,2-5 0-16,5-6 0 0,4-2 0 0,3-7 0 16,1-1 160-16,1-4-160 0,1-4 336 0,-10 4-32 15,0 0-16-15,1-3 0 0,-4 0 96 0,-1-2 32 16,-5-2 0-16,-2 0 0 0,-3-2 48 0,-3-4 16 0,-3 0 0 15,-4-3 0-15,-4-1-256 0,-3 3-48 16,-2 0-16-16,-6-6 0 0,1 7-160 0,2 7 0 16,2 5 0-16,1 3 0 0,2 6-192 0,3 1 48 15,3-1 0-15,5 6 0 16,0 0-432-16,0 0-96 0,0 0-16 0,11 3 0 16,2 0 16-16,5 0 0 0,4-2 0 0,3 0 0 0,3-1 416 0,4 1 96 0,1-1 16 15,4 0 0-15,1-2 144 0,4-2 0 0,-3-2 0 0,-1 1 0 16,-1-1 0-16,-1 0 0 0,-3 0 0 0,-3-3 0 15,-3 1 0-15,-3 3 176 0,-4-1-48 0,-3 3 0 16,-6 2-128-16,-2 4 0 0,-4 4 144 0,-2 1-144 16,-6 4 160-16,-3 2-32 0,-5 4-128 0,-3 1 192 15,-4 3-32-15,-2 3-16 0,-2 3 0 0,-1 0 0 16,0 3-144-16,3 1 160 0,2-6-160 16,5 1 160-16,3-3-160 0,5 0 0 0,5-3 0 0,4-5 0 0,3-3 0 0,5-3 0 15,3-2 0-15,3-2 0 0,1-3 304 0,4-3-32 16,0-2 0-16,2-4 0 0,-1 0 0 15,1-2 0-15,-4-4 0 0,-1 1 0 0,-2-2-80 16,-2-2 0-16,-2-1-16 0,-3-2 0 0,-2 0 16 0,-3 0 0 16,-3-2 0-16,-3-2 0 0,-3-2-48 0,-1 2 0 15,-1 2 0-15,-5-1 0 0,-1 1-144 0,-1 5 0 16,0 0 144-16,-1 5-144 0,0 0 0 0,2-2 0 16,-1 8 0-16,3-1 0 0,0 1-128 0,3 2 128 15,6 2-128-15,0 0 128 0,0 0-192 0,0 0 64 16,0 0 0-16,0 0 0 0,13-1 128 0,1-1-208 0,6 0 80 15,3-1 128-15,1-2-144 0,4-2 144 16,4-1 0-16,1-3 0 0,0-3 0 0,3-2 0 16,0-2 0-16,1-1 0 0,3-1 0 0,-2-2 0 15,3 0 0-15,0-8 0 0,3 0 0 0,1-3 0 16,4-5 0-16,0-3 0 0,1-1 128 0,-3-8-128 16,1-4 0-16,-2-2 144 0,1-3-144 0,-2-2 0 0,-2 0 144 15,-1 2-144-15,-4 3 0 0,-3 7 128 0,-2 5-128 0,-5 7 0 16,-3 7 0-16,-6 4 0 15,-4 7 0-15,-5 3 0 0,-4 3 0 0,-4 5 0 16,-5 1 0-16,-4 5 0 0,-6 7 0 0,-6 3 0 0,-5 6-160 0,-4 4 160 16,-3 3-160-16,-2 9 160 0,-3 1-128 0,2 10 128 15,1 4 0-15,-2 4-160 0,1 5 160 0,4 0 0 16,2 2-160-16,6 0 160 0,2-1-128 16,6-2 128-16,4-1 0 0,4-1-128 0,2-3 128 0,6-6 0 0,5-2 0 15,3-6 0-15,4-3 0 0,2-5 0 0,5 1 0 0,3-8 0 16,1-1 144-16,6-7-144 15,0-4 384-15,4-4-16 0,2-1-16 0,0-6 0 0,-1-4-48 16,5-3-16-16,0-2 0 0,-1-2 0 0,-1-6-128 0,-3 1-32 16,3 0 0-16,-3 1 0 0,1 2-128 0,-1 3 0 15,-3 3 0-15,-1 1 0 0,-1 3 0 0,-3 2 0 16,-2 3 0-16,-2 4 0 0,-2 5 0 0,-3 0 0 16,-3 7-128-16,-3 3 128 0,-3 2 0 0,-4 4-144 15,-4 2 144-15,-5 3 0 0,-1 4 0 0,-3-2 0 16,-3 0 0-16,-3-1 0 0,-2 1 0 0,-1-3 0 15,0 2 0-15,-2-3 0 0,-4-4 0 0,2 1 0 16,-3-4 144-16,-2-1-144 0,-3-1 384 0,-1-7 0 16,-4 0 0-16,-1-5 0 0,0-2 16 0,-3-5 0 15,-1-1 0-15,1-4 0 0,2-5-176 0,3-5-32 16,3 3-16-16,5-4 0 0,-1-3-176 0,8 0 0 16,1 0 0-16,5 2 0 0,2 3-192 0,6 2-80 15,3 3-16-15,2 2 0 0,2-1-96 0,1 4 0 0,1 0-16 0,2 1 0 31,-1 3-368-31,2 2-64 0,0 2 0 0,-3 2-9200 0,-6-4-1824 16</inkml:trace>
  <inkml:trace contextRef="#ctx0" brushRef="#br0" timeOffset="11793.9">29973 3239 38703 0,'0'0'1712'0,"10"0"352"0,4 0-1648 0,8 2-416 15,7 0 0-15,11 5 0 16,9 1-832-16,11 1-240 0,7 4-48 0,7 0-16 0,3-6 1136 0,5 4 320 16,3-3 0-16,1 4 16 0,2-3 0 0,0 1 0 15,0-4 0-15,2 3 0 0,0-2-208 0,2 1-128 16,0-1 128-16,-3 0-128 0,-3 1-256 0,-5-3-112 15,-4 1-16-15</inkml:trace>
  <inkml:trace contextRef="#ctx0" brushRef="#br0" timeOffset="103091.77">27901 9841 20271 0,'0'0'896'0,"0"0"192"0,0 0-880 0,0 0-208 15,0 0 0-15,0 0 0 0,0 0 1056 0,10 3 160 16,4 1 48-16,2-1 0 0,1-5-1088 0,6 2-176 0,4-1 0 0,5-2-192 16,2-2-144-16,2 1-32 15,-1-1 0-15,1 0-10144 0</inkml:trace>
  <inkml:trace contextRef="#ctx0" brushRef="#br0" timeOffset="103247.88">27991 10113 30751 0,'0'0'1360'0,"0"0"288"0,0 0-1328 0,0 0-320 0,0 0 0 0,11-4 0 15,-1 3-144-15,5-1-112 0,5-5 0 0,6 2-16 16,4 1 272-16,6 1 0 0,2-6-128 0,1 4 128 31,0-2-1312-31,1 1-208 0,-3 1-32 0</inkml:trace>
  <inkml:trace contextRef="#ctx0" brushRef="#br0" timeOffset="103637.21">29032 9713 26719 0,'0'0'2368'0,"7"-10"-1888"16,-1 1-480-16,2-4 0 0,-2 2-192 0,3 1-128 15,-1-3-16-15,1 0-16 0,1 0 352 0,1-1 192 16,-1 3-32-16,1 3 0 0,-3 3-160 0,-8 5 192 16,0 0-192-16,0 0 192 0,7 9-192 0,-6 6 128 0,-5 6-128 0,-5 3 128 15,-1 3 80-15,-3 4 16 16,0 1 0-16,-4 6 0 0,-1 0 0 0,-1 3 0 0,0 2 0 0,3 1 0 16,-2-5-96-16,2-5-128 0,1-2 176 0,3-8-176 15,1-4 160-15,5-3-160 0,2-7 128 0,4-10-128 16,0 0 512-16,0 0 0 0,0 0 16 0,8-10 0 15,2-7 384-15,3-3 80 0,2-1 16 0,1-10 0 16,2-2-400-16,3-1-80 0,4-2-16 0,3 3 0 16,4 0-256-16,3 0-64 0,3 0-16 0,3 2 0 15,2 6-176-15,1 2 0 0,-2 1 0 0,-3 9 0 16,-2 0 0-16,-3 0 0 0,-2 4 0 0,-3 2 0 16,-2 3-192-16,-4 1 0 0,-5 3-16 0,-3 0 0 15,-3 1-1968 1,0 2-384-16,-12-3-64 0</inkml:trace>
  <inkml:trace contextRef="#ctx0" brushRef="#br0" timeOffset="103824.99">29699 10055 36863 0,'-11'11'3264'0,"0"3"-2608"15,1 5-528-15,0 7-128 16,-2-1-336-16,2 4-112 0,0 2 0 0,1-2-16 0,4 2 464 0,1-2 0 15,3-2 128-15,-2 1-128 0,2-3 144 0,1 3-144 16,2-1 0-16,0-1 144 0,-2-3-320 0,1 0-64 16,2 4-16-16,0-3-10176 15,1 4-2032-15</inkml:trace>
  <inkml:trace contextRef="#ctx0" brushRef="#br0" timeOffset="104342.46">29752 13071 21183 0,'0'0'1888'0,"0"0"-1504"0,0 0-384 0,9-6 0 16,0 1 944-16,3 3 112 0,2 2 32 0,5-1 0 15,2 1-896-15,0-2-192 0,2-1 0 0,3-1 0 16,2 2 0-16,0-1 160 0,-3 1-32 0,-1-1 0 16,-1 0-128-16,-1 3 0 0,-3 4 144 0,-1-1-144 31,-3 1-1376-31,-2-1-352 0</inkml:trace>
  <inkml:trace contextRef="#ctx0" brushRef="#br0" timeOffset="104493.41">29896 13339 13823 0,'0'0'1216'0,"3"-9"-960"0,-3 9-256 0,11-7 0 16,0-1 3296-16,0 3 608 0,1 1 128 0,1-3 32 0,1-1-3216 0,1-1-640 15,0 0-208-15,3 4 128 0,1 0 0 0,-1 1 0 16,-3 0 0-16,2 2 0 16,0-2-1216-16,0 0-256 0,-3 2-32 0</inkml:trace>
  <inkml:trace contextRef="#ctx0" brushRef="#br0" timeOffset="104920.38">30666 12912 21183 0,'0'0'1888'0,"-8"-4"-1504"0,8 4-384 0,-6-3 0 16,-2-1-208-16,8 4-112 0,0 0-32 0,-2-9 0 15,2-3 752-15,4 5 160 0,2-5 16 0,2 1 16 16,0 1-176-16,4-3-32 0,1 3-16 0,2 0 0 16,1-3-208-16,0 4-32 0,-1-1-128 0,-4 5 192 15,-2 1 48-15,-9 4 0 0,0 0 0 0,0 0 0 16,0 0 144-16,5 11 48 0,-3 5 0 0,-4 0 0 16,-3 6-176-16,0 3-16 0,-4-2-16 0,-2 8 0 15,-4 0-48-15,-2 4-16 0,-1-1 0 0,0 3 0 16,-1-1 16-16,2-3 0 0,0-2 0 0,2-1 0 15,0-6-176-15,2-5 192 0,3-1-192 0,2-4 192 16,3-7 32-16,5-7 16 0,0 0 0 0,0 0 0 0,0 0 528 0,4-7 96 16,3-9 32-16,6-1 0 0,4-6-384 15,2-5-80-15,1-2-16 0,3 1 0 0,1-3-256 0,4 1-160 16,0-4 192-16,1 5-192 0,6-1 128 0,-2 5-128 16,0 1 0-16,0 5 0 0,-2 0 0 0,-1 3 0 15,-4 2 0-15,-1 7 0 0,-5 2 0 0,-2 4 0 16,-4 2-128-16,-2 3 128 0,0 5-256 0,-1 1-16 15,1 4 0-15,-2-2-9744 16,-1-2-1952-16</inkml:trace>
  <inkml:trace contextRef="#ctx0" brushRef="#br0" timeOffset="105221.62">31007 13310 28559 0,'0'0'2544'0,"0"0"-2032"0,0 0-512 0,0 0 0 16,0 0 128-16,0 0-128 0,5 13 0 0,1-7 144 16,-6-6-144-16,13 6 128 0,-1 1-128 0,5-3 128 15,-2-1 96-15,3 1 16 0,0 1 0 0,-2-1 0 16,0 1-112-16,-1 3-128 0,-1-3 176 0,-3 1-176 16,-11-6 144-16,8 12-144 0,-1-3 0 0,1 0 144 15,-2 2-144-15,0-3 0 0,-1 2 144 0,1-1-144 16,-1 2 128-16,0-2-128 0,-5-9 128 0,8 13-128 15,1-1 0-15,1-3 128 0,0 0-128 0,1-2 0 16,3-1 0-16,2 3 0 0,1-4 0 0,4 5 128 0,0-6-352 16,6 0-64-16,0 1-16 0,2 1 0 15,2-3-2096-15,-1 1-416 16</inkml:trace>
  <inkml:trace contextRef="#ctx0" brushRef="#br0" timeOffset="105738.19">29599 16401 12895 0,'0'0'1152'0,"0"0"-928"16,0 0-224-16,4-9 0 0,-1 0 1856 0,3 1 336 15,3-1 64-15,4 0 16 0,1 0-1904 0,5 0-368 16,5-1 0-16,3 1-192 0,1 1 464 0,5 2 112 16,3-3 0-16,3 5 16 0,-4 2-400 0,-2-1 0 15,-2-1 0-15,-2 4 0 0,-2 0 0 0,-4 4 0 16,-2 0 0-16,0 0 0 16,-5 2-1920-16,-3 3-384 0</inkml:trace>
  <inkml:trace contextRef="#ctx0" brushRef="#br0" timeOffset="105868.16">29814 16610 10127 0,'0'-8'896'0,"0"8"-704"0,5-6-192 0,5-2 0 16,1 2 3328-16,4 2 640 0,3-4 128 0,3 2 32 15,2 0-2848-15,5-5-560 0,0 1-112 0,4-1-32 16,0-1-224-16,2 2-48 0,2-2-16 0,0-1-8480 16,1 1-1712-16</inkml:trace>
  <inkml:trace contextRef="#ctx0" brushRef="#br0" timeOffset="106303.33">30569 16189 17615 0,'0'0'768'0,"2"-9"192"0,0-2-768 0,2-1-192 15,1 1 0-15,1-4 0 0,5-5 576 0,-1 0 96 16,1-5 16-16,3 2 0 0,1 1 128 0,1-2 16 16,1 0 16-16,0 5 0 0,-1 1-208 0,-2 3-64 15,-3 6 0-15,-1 0 0 0,-3 4-48 0,-7 5-16 16,0 0 0-16,0 0 0 0,0 0-112 0,0 19-16 16,-3 4-16-16,-6 6 0 0,-3 0-48 0,-2 4-16 15,-1 2 0-15,0 2 0 0,-3 2-176 0,0 3-128 0,0-4 192 0,1-1-192 16,-2-1 128-16,1-2-128 0,4-7 0 0,2-3 0 15,5-7 128-15,2-5-128 0,-1-3 0 0,6-9 0 16,0 0 464-16,0 0 48 0,8-9 0 0,4-5 0 16,3-10 144-16,4-3 48 0,2-5 0 0,4-3 0 15,-1-2-320-15,4 1-64 0,1-1-16 0,0-1 0 16,-1-4-128-16,7 5-32 0,-1 3 0 0,0 4 0 16,-2-2-144-16,-2 8 0 0,1 2 0 0,-2 4 0 15,-3 1 0-15,-4 8 0 0,-1 4 0 0,-3 1 0 16,-4 2 0-16,2 2 0 0,-2 2-176 0,1 3 176 15,-1 0-1536 1,-1-1-240-16,-2 1-32 0,1 2-12240 0</inkml:trace>
  <inkml:trace contextRef="#ctx0" brushRef="#br0" timeOffset="106723.79">30951 16492 28383 0,'0'0'1264'0,"0"0"256"0,1-8-1216 0,1-1-304 16,6 1 0-16,1-2 0 0,2 3 0 0,6-4-256 16,2 3 64-16,3-3 0 0,-1 6 192 0,3-1 208 15,1 1-32-15,0 2-16 0,-2 1-160 0,-3 2 0 16,0 1 144-16,-4 0-144 0,-7 2 0 0,-9-3 128 15,10 6-128-15,-10-6 0 0,0 0 0 0,-5 14 144 0,-3 1-144 0,-2 1 0 16,-2-1 192-16,-2-1-64 0,-2-3 0 0,1 2-128 16,-1 0 320-16,4-3-32 0,0 3-16 0,5-1 0 15,2-3-80-15,3 4-32 0,5-3 0 0,3 3 0 16,3 0 32-16,4-5 16 0,3 3 0 0,3-2 0 16,0 1-64-16,3 1-16 0,2-2 0 0,0 5 0 15,-2 0 16-15,-2 0 0 0,-4 1 0 0,-2 0 0 16,-7 1 128-16,-3-1 32 0,-4-2 0 0,-5-2 0 15,-4 2 416-15,-5 1 96 0,-4-3 16 0,-2 3 0 16,-3 1-128-16,-4 1 0 0,-3-5-16 0,-1 1 0 16,2-2-432-16,0-1-64 0,1 2-32 0,2-2 0 15,4 2-528-15,3-3-96 0,2 1-32 0,6-3-10928 16,4 1-2192-16</inkml:trace>
  <inkml:trace contextRef="#ctx0" brushRef="#br0" timeOffset="107178.87">29059 18961 22111 0,'-18'-9'1968'0,"9"5"-1584"0,9 4-384 0,0 0 0 16,0 0 1472-16,0 0 224 0,0 0 32 0,0 0 16 0,14 0-1456 0,7-1-288 15,2-3 0-15,6 1-128 0,4-2 128 0,8-3 128 16,6 2-128-16,1-2 176 0,-1 3-176 0,-4 1 0 15,-5 1-192-15,-5 1 192 16,-5 1-2288-16,-5 1-336 0</inkml:trace>
  <inkml:trace contextRef="#ctx0" brushRef="#br0" timeOffset="107329.49">29067 19308 32079 0,'0'0'1408'0,"10"-7"320"0,4 2-1392 0,4-3-336 15,3-1 0-15,6 3 0 0,2-3 0 0,7 1 128 0,6-5-128 0,2 2 0 16,3 1 192-16,-1-2-48 0,-5 0 0 0,-2 0 0 31,-1-2-2304-31,-3 3-464 0</inkml:trace>
  <inkml:trace contextRef="#ctx0" brushRef="#br0" timeOffset="107773.37">29995 19215 27647 0,'6'-20'1216'0,"2"10"256"0,-3-2-1168 0,5 0-304 15,1-3 0-15,5-3 0 0,0-3 704 0,2 0 96 16,1-2 16-16,1-3 0 0,3 5-368 0,1-2-80 15,1 1-16-15,-3 3 0 0,-1 2-224 0,-1 4-128 16,-1 1 160-16,-2 6-160 0,-5 1 208 0,-12 5-48 16,0 0-16-16,0 0 0 0,0 0 64 0,3 16 16 15,-6 6 0-15,-4 3 0 0,-5 7-64 0,-2 4-16 16,-3 1 0-16,-2 2 0 0,-2 4-144 0,1-3 0 16,-2-3 144-16,2-3-144 0,1-2 0 0,2-7 0 15,3-2 0-15,4-5 0 0,3-4 0 0,3-3 144 16,4-11-144-16,0 0 0 0,0 0 448 0,0 0-32 15,6-9 0-15,6-6 0 0,3-5 272 0,5-4 48 16,4-7 16-16,5-3 0 0,2-7-400 0,5 0-80 0,-1-4-16 0,3 1 0 16,2-5-128-16,0 8-128 0,1 3 192 0,-3 5-192 15,-2 2 0-15,-1 7 0 0,1 1 0 0,-3 6 0 16,-5 5 0-16,-1 1 0 16,-3 4 0-16,-4 1 0 0,-2 5-160 0,-4 2-96 0,-4 4 0 0,-5 2-16 31,2 4-2672-31,-5-1-512 0,-1 5-128 0,-3 2 0 0</inkml:trace>
  <inkml:trace contextRef="#ctx0" brushRef="#br0" timeOffset="108239.65">30813 19418 18431 0,'0'0'1632'0,"3"-9"-1312"0,-3 9-320 0,0 0 0 15,0 0 2496-15,0 0 416 0,0 0 96 0,0 0 0 16,0 0-1344-16,0 0-256 0,-9 7-64 0,0 1-16 16,-1 5-368-16,1-1-64 0,0 5 0 0,0 1-16 15,-1-2-512-15,1 3-112 0,2 0 0 0,1-1-16 16,3-1-96-16,1-2-16 0,2-1 0 0,3-1 0 15,2-5-128-15,3 3 0 0,3-5 0 0,4 0 0 16,3-3 0-16,6-6-192 0,3-2 64 0,5-1 128 16,-2-4-192-16,5 0 192 0,0-4-160 0,-3-2 160 15,-5-1-640 1,1-3-16-16,0 1-16 0,-4-2 0 16,0-2-1840-16,-1 0-368 0,-5 1-80 0</inkml:trace>
  <inkml:trace contextRef="#ctx0" brushRef="#br0" timeOffset="108373.79">31276 19231 20271 0,'0'0'896'15,"-9"7"192"-15,-2 2-880 0,-2 8-208 0,-4 6 0 0,1 5 0 0,-1 3 2816 16,1 6 512-16,-2 4 96 0,2 10 32 0,0 3-1472 0,4 2-304 16,3 3-48-16,0-3-16 0,0 0-784 0,3-2-176 15,-2 0-16-15,2-3-16 0,-1 1-384 0,3-2-80 16,3-1-16-16,-1-2 0 0,0-5-144 0,2 1-224 16,0-1 48-16,0-3-11968 15,0-2-2384-15</inkml:trace>
  <inkml:trace contextRef="#ctx0" brushRef="#br0" timeOffset="121745.3">23948 10014 11967 0,'-9'-9'528'0,"9"9"112"0,0 0-512 0,0 0-128 0,0 0 0 0,-9-1 0 16,9 1 1280-16,0 0 240 0,0 0 32 0,0 0 16 0,-9-1-784 0,9 1-144 15,-5-3-48-15,5 3 0 0,0 0-160 0,0 0-48 16,0 0 0-16,0 0 0 0,0 0 320 0,0 0 48 16,0 0 16-16,0 0 0 0,0 0 0 0,0 0 0 15,0 0 0-15,0 0 0 0,0 0-256 0,0 0-64 16,0 0 0-16,0 0 0 0,0 0 32 0,0 0 0 15,0 0 0-15,0 0 0 0,0 0-48 0,0 0-16 16,0 0 0-16,0 0 0 0,0 0 32 0,0 0 0 16,0 0 0-16,0 0 0 0,10 3-192 0,-10-3-16 15,0 0-16-15,11 2 0 0,-11-2-48 0,11 4-16 16,-11-4 0-16,10 4 0 0,0-2 32 0,2 1 16 0,-1-2 0 0,3 1 0 16,3-1 64-16,2 0 16 0,2 0 0 15,2 2 0-15,1 1-16 0,3-3 0 0,2 0 0 0,2-1 0 16,-1-2-272-16,2-2 0 0,0 0 128 0,2 2-128 15,4 0 160-15,3 1-32 0,2 0 0 0,4 1 0 16,3 0-128-16,-3 1 192 0,1 2-192 0,-2-5 192 16,-2-2-192-16,-2-1 192 0,-2 3-192 0,-2-1 192 15,-1 3-192-15,-3 0 128 0,-1-1-128 0,-2 2 128 16,-5 3-128-16,0 1 0 0,-2-1 144 0,-2-1-144 16,-5-5 0-16,-1 4 144 0,-5 0-144 0,-11-2 0 15,10-1 224-15,-10 1-64 0,0 0-16 0,0 0 0 16,0 0 48-16,0 0 0 0,0 0 0 0,-10 4 0 15,-4-2-16-15,-5 2 0 0,-3-2 0 0,-4 0 0 16,-5-4-48-16,-3 2-128 0,-6 0 192 0,-1 2-64 16,-1-1-128-16,-5 2 160 0,-6-2-160 0,-4-2 160 15,-8-2 0-15,1-1 0 0,-1 3 0 0,4 0 0 0,4-2 16 0,2 3 0 16,3 0 0-16,6 0 0 0,2 0 16 0,5 3 16 16,5-2 0-16,5 0 0 0,3-2-80 0,7 2 0 15,5 3-128-15,5-3 192 0,9-1-192 0,0 0 0 16,0 0 0-16,0 0 0 0,0 0 0 0,18 3 0 15,4-3 0-15,5 1 0 0,3-1 0 0,3-1 0 16,4-3 0-16,2 0 144 0,5-3-144 0,-1 0 0 16,1 1 0-16,6 0 128 0,1 2-128 0,2 2 0 15,3 0 0-15,0-1 0 0,-3-2 0 0,-3-1 0 16,-4 3 0-16,-4 1 0 0,-3 1 0 0,-6 2 0 16,-4 0 128-16,-6 0-128 0,-5-1 0 0,-7 2 128 15,-11-2-128-15,0 0 128 0,0 0-128 0,-6 5 0 0,-8 1 0 0,-6 0 0 16,-9 2 0-16,-6 2 192 0,-4 2-192 0,-7-6 192 15,-5-1-192-15,-5-1 0 0,-3 0 144 0,0-3-144 16,1-1 176-16,0 1-48 0,0 2 0 0,1-3 0 16,1 0-128-16,2-1 0 0,5-3 0 0,2 2 128 15,6 2 0-15,9 2-128 0,9-2 192 0,9 1-64 16,14-1-128-16,0 0 0 0,0 0 144 0,16 4-144 16,12-7 0-16,9 1 0 0,6-3 0 0,5 2 0 15,5 1 0-15,5-1 0 0,3-1 0 0,5 2 0 16,5 2 0-16,-1 1 0 0,-3-1 0 0,-4-1 0 15,-8-3 0-15,-5 1 0 0,-5 2 0 0,-7 0 128 16,-7 0-128-16,-5 1 0 0,-8-2 128 0,-7 1-128 16,-11 1 0-16,0 0 0 0,0-11 0 0,-6 5 0 15,-6 4-256-15,-3-1-128 0,-5-2-32 16,-2 3 0-16,0-1-2272 0,1 2-464 0,-1 2-96 0,-1-3-13472 16</inkml:trace>
  <inkml:trace contextRef="#ctx0" brushRef="#br0" timeOffset="122516.9">24605 9476 26719 0,'1'-25'1184'0,"3"12"240"0,1 2-1136 0,0-2-288 0,0 6 0 0,1-6 0 15,-3 0 256-15,1 6-16 0,-4 7 0 0,0 0 0 16,0 0 400-16,0 0 64 0,0 0 32 0,0 0 0 16,0 0-160-16,0 0-48 0,0 0 0 0,-2 17 0 15,-2 4-128-15,0 4-16 0,-2 3-16 0,-2 3 0 16,-2 3-80-16,-2 8-16 0,-2 5 0 0,0 4 0 16,0 3-16-16,2 6-16 0,-1 2 0 0,3 2 0 15,0-2 0-15,2 2 0 0,3-6 0 0,2 1 0 16,2-2 48-16,0-4 16 0,1-7 0 0,1-1 0 15,0-9 208-15,2-1 32 0,-2-4 16 0,1 1 0 16,-1-4-96-16,-1-5-16 0,0-5 0 0,1-2 0 16,0-3 16-16,-1-13 0 0,0 0 0 0,0 0 0 15,4 9 32-15,-4-9 0 0,0 0 0 0,0 0 0 0,9-15 96 0,0-4 32 16,-1-2 0-16,-1-2 0 0,1-7-352 0,1-2-64 16,0-5-16-16,0-1 0 0,1 0-192 0,0-1 144 15,-1-7-144-15,0 3 128 0,0-4-128 0,-2 3 192 16,1 0-192-16,-2 2 192 0,-1 0-192 0,2 0 0 15,-2 4-160-15,-1 2 160 0,-2 2 0 0,2 1 0 16,-2 1 0-16,1 0 0 0,0-1 0 0,-2 5 0 16,-1 3 0-16,0 6 0 0,0 1 0 0,0 3-144 15,0 2 144-15,0 3 0 0,-1-3 0 0,-1 7-160 16,2 6 160-16,0 0 0 0,0 0-192 0,-6 8 64 16,0 6 128-16,-3 2-208 0,-2 4 32 0,-3 12 16 15,-3 6 0-15,-4 3 0 0,0 6 160 0,0 0 0 0,1 4-144 0,1-3 144 16,2-1 0-16,4-1 0 0,1 1-144 15,3-4 144-15,3 2 0 0,-1-6 0 0,4-4 0 0,0-6 0 16,1-3 0-16,0-4 0 0,2-4 0 0,0-3 0 16,0 0 0-16,2-6 128 0,-1 0-128 0,-1-9 0 15,0 0 192-15,0 0-16 0,0 0 0 0,10-14 0 16,1-4 176-16,1-1 32 0,-1-5 16 0,2-6 0 16,0-7-192-16,-1-4-32 0,1-5-16 0,2-2 0 15,2-5-160-15,-1-5 128 0,1 0-128 0,-2 0 128 16,-1-1-128-16,0 7 0 0,-2 5 0 0,-2 4 128 15,-3 7-128-15,0 7 0 0,-5 2 0 0,1 8 0 16,1 8 0-16,-3 2 0 0,-1 9 144 0,0 0-144 16,0 0 0-16,0 0 128 0,-5 12-128 0,1 2 0 0,-4 0 0 0,0 8 0 15,-1 2 0-15,1 3-128 16,0 5 128-16,2-1-160 0,1 4 160 0,1-2-160 0,0-3-192 16,2 3-32-16,1 2-16 0,1 0 0 15,2 3-1584-15,2 1-304 0,1 1-64 0,4-2-16416 16</inkml:trace>
  <inkml:trace contextRef="#ctx0" brushRef="#br0" timeOffset="124814.99">25846 19695 15663 0,'-13'-21'1392'0,"5"10"-1120"0,0 2-272 0,-4-2 0 16,1 2 1344-16,-2-3 192 0,0 5 64 0,-1-2 0 15,-2 4-496-15,2-2-80 0,0 0-32 0,1 3 0 0,2-1-224 0,0 1-64 16,3-1 0-16,0 1 0 16,3 3 272-16,2-3 48 0,3 4 16 0,0 0 0 0,-4-5 64 0,3 1 16 15,1 0 0-15,0 2 0 0,3-2-288 0,3-3-48 16,3 2-16-16,-1-1 0 0,4-3-320 0,2 3-64 15,4-2 0-15,5 2-16 0,2-6-64 0,3 5-16 16,5-3 0-16,-1 1 0 0,3-4 16 0,0 5 0 16,2-3 0-16,0 3 0 0,0-1-64 0,2 3-16 15,-1 0 0-15,-5 2 0 0,-5 1 16 0,-4 1 0 16,-5-1 0-16,-5 2 0 0,-3 0-48 0,-11 1-16 16,0 0 0-16,0 0 0 0,0 0 32 0,0 0 16 15,-13 5 0-15,-7 1 0 0,-8 0-32 0,-7 1-16 16,-5 4 0-16,-5-4 0 0,-2-1-32 0,0 2 0 15,-1-5 0-15,1 2 0 0,0-1-144 0,0 0 192 0,1-4-192 0,1-1 192 16,2-2 16-16,4 2 16 0,7 0 0 0,5-1 0 16,10 0-48-16,5 1-16 0,12 1 0 0,0 0 0 15,0 0-160-15,9-3 0 0,6-1 144 0,12-1-144 16,7-1 0-16,8 3 0 0,5 1 0 0,5-1 0 16,3-1 0-16,3 1 0 0,2-1 0 0,4 3 0 15,3-2 0-15,-5 0 0 0,-3 1 0 0,-8 2 0 16,-5 0 0-16,-10 4 0 0,-9-2 0 0,-8 0 0 15,-6 0 0-15,-13-2 0 0,0 0 0 0,-5 12 0 16,-7-5 0-16,-9 3 0 0,-11-3 0 0,-11 4 0 16,-12 1 0-16,-5-1 0 0,-2-2 0 0,-2 0 0 15,-2-3 0-15,3 2 0 0,-3-4 0 0,0-1 0 16,-3-3 0-16,7-1 0 0,5-1 0 0,11 2 0 0,9-3 0 0,11 2 0 16,10 1 0-16,6-2 0 0,10 2 0 0,0 0 0 15,10-6 0-15,9 1 0 0,8 4 0 0,10-3 0 16,10-1-176-16,6 1 176 0,5 0 0 0,1 0 0 15,2-4-128-15,0 1 128 0,0 2 0 0,0-1 0 16,-1 2 0-16,-7 1-144 0,-8 3 144 0,-10 0 0 16,-9 0 0-16,-10 0 0 0,-16 0 0 0,0 0 0 15,0 0 0-15,-5 8 0 0,-10 2 0 0,-11-2 0 16,-9-1 0-16,-7 0 0 0,-5 0 0 0,-4 0 0 16,-4 2 128-16,1 0-128 0,-1-4 0 0,-3 1 0 15,-1-3 0-15,1-2 0 0,0-2 0 0,6 1 0 16,5 0 0-16,10 0 0 0,8 0 128 0,9 0-128 15,7 0 160-15,13 0-160 0,0 0 0 0,0 0 0 16,0 0 0-16,15 0 0 0,9 0 0 0,6-2 0 0,8-2 0 0,6 2 0 16,7-1 0-16,3 1 0 0,-2-1-160 0,-3-1 160 15,-2-1 0-15,-3 4 0 0,-3 0 0 0,-6 1 0 16,-9 1 0-16,-4 2 0 0,-7 0 0 0,-2 0 0 16,-13-3 0-16,0 0 0 0,0 0 0 0,-4 8 0 15,-5 2 0-15,-8-3 0 0,-8 4 0 0,-5-4 0 16,-6 5 0-16,-1-5 144 0,-1 1-144 0,0-4 0 15,-1 1 128-15,-1-3-128 0,0 2 0 0,3-3 0 16,5-1 128-16,4-1-128 0,8-1 0 0,7 0 0 16,13 2 0-16,0 0 0 0,0 0 0 0,10-2 0 15,5-1 0-15,10 1 0 0,6-1-128 0,4-1 128 16,2-1 0-16,2 0 0 0,3 0-128 0,1-4 128 0,0 0 0 16,2-1 0-16,-2 3 0 0,-1-2 0 15,-4 4 0-15,-6-1 0 0,-8 3 0 0,-5 1 0 0,-6 1 0 0,-13 1 0 16,0 0 0-16,0 0 0 0,-9 6 0 0,-9 0 0 15,-9 1 0-15,-7 3 0 0,-7-2 128 0,-4 2-128 16,-6-2 0-16,-1 1 0 0,-4-4 0 0,-3-1 0 16,0-1 0-16,3 0 0 0,5-3 128 0,8 1-128 15,4-1 0-15,11 0 0 0,9 0 0 0,7-1 0 16,12 1 0-16,0 0 0 0,0 0 0 0,11-5 0 16,7 0 0-16,9 1 0 0,7 0 0 0,8-2 0 15,6-2-160-15,4-2 160 0,0 2 0 0,1-2 0 16,-1 1 0-16,-1-1 0 0,-2 4 0 0,-2-1 0 15,-5 1 0-15,-9 2 0 0,-5 3 0 0,-9 0 0 0,-6 1 0 16,-13 0 0-16,0 0 0 0,0 0 0 0,-12 5 0 0,-5 0 0 16,-8 0 0-16,-6-1 0 0,-7 3 0 0,-4 4 128 15,-8-3-128-15,-1 3 0 0,-1-1 0 0,-3-4 0 16,-2-3 0-16,3-1 0 0,1 0 0 0,9-1 0 16,7-1 0-16,8 1 128 0,6-2-128 0,9 2 0 15,14-1 0-15,0 0 0 0,0 0 0 0,0 0 0 16,14-2 0-16,6-1 0 0,6 0-160 0,7 2 160 15,6-5 0-15,8-1 0 0,2 2-128 0,1-1 128 16,1-2 0-16,1 5 0 0,0-3 0 0,-2 1 0 16,-7 2 0-16,-1 1 0 0,-5 2 0 0,-5 2 0 15,-9 0 0-15,-5 1 0 0,-6 0 0 0,-12-3 0 16,0 0 0-16,0 0 0 0,-5 6 0 0,-8 0 0 16,-7 2 0-16,-5-3 0 0,-6 1 0 0,-2 2 0 0,-2-3 128 15,-2 0-128-15,-3 0 0 0,-2-3 0 0,3 0 128 0,-3-2-128 16,-4 0 0-16,6-3 0 0,4 1 160 0,9-2-160 15,7 3 128-15,6-1-128 0,14 2 0 0,0 0 0 16,0 0 128-16,0 0-128 0,18 0 0 0,7 0 0 16,7 0-160-16,5 0 160 0,1-1 0 0,4-2-144 15,1 1 144-15,2-3 0 0,-1-3 0 0,2 3 0 16,0-3 0-16,-3 3-128 0,-5 2 128 0,-2-1 0 16,-9-3 0-16,-4 5 0 0,-5-1 0 0,-8 2 0 15,-10 1 0-15,0 0 0 0,0 0 0 0,-10 1 128 16,-6 2-128-16,-9-1 128 0,-5 2-128 0,-6-1 128 15,-4-1-128-15,-2 0 128 0,-3-2-128 0,1 0 0 16,-1-2 0-16,2 1 0 0,-1-3 0 0,2-1 128 0,3 0-128 16,9 3 0-16,7 3 128 0,9-1-128 0,5-1 128 0,9 1-128 15,0 0 0-15,15-2 0 0,7 0 0 0,7-2 0 16,6 3 0-16,3-1 0 0,2 1 0 0,4 0 0 16,-1 0 0-16,0-2 0 0,0 0 0 0,-1 0 0 15,-1-1 0-15,-5 3 0 0,-6 1 0 0,-6 1 0 16,-6 0 0-16,-7 2 0 0,-11-3 0 0,0 0 0 15,0 0 0-15,0 0 0 0,-11 6 144 0,-4-1-144 16,-4 1 192-16,-4-3-64 0,-3-3 0 0,0 0-128 16,-1 1 192-16,0-1-192 0,-2-1 192 0,4 1-192 15,0 0 256-15,5-3-48 0,1-2-16 0,5 3 0 16,4-1 0-16,10 3 0 0,0 0 0 0,0 0 0 16,0 0-192-16,0 0 128 0,9-10-128 0,5 2 0 15,4 3 0-15,3-2 0 0,3 0 0 0,3 2 0 16,1-2 0-16,1 2 0 0,0-2 0 0,-3 1 0 0,-1 2-224 0,-4 2 64 15,-6 0 16-15,-2 2 0 16,-13 0-1344-16,0 0-272 0,0 0-48 0,0 0-12048 16,-9 7-2400-16</inkml:trace>
  <inkml:trace contextRef="#ctx0" brushRef="#br0" timeOffset="126990.22">28375 8552 11967 0,'0'0'528'0,"0"0"112"0,7-8-512 0,-2 1-128 0,-5 7 0 0,0 0 0 16,5-7 1376-16,-5 7 240 0,0 0 48 0,5-11 16 15,-3 4-528-15,-2-5-128 0,0 1 0 0,-3 3-16 16,3 8-176-16,-11-4-16 0,-1-2-16 0,-6-2 0 15,0-2-448-15,-5 1-96 0,-5-2 0 0,-1 2-16 16,-1-7 96-16,-6-1 32 0,-5 0 0 0,-2 1 0 0,-4 2-48 0,-5 0 0 16,-5 1 0-16,-4-2 0 0,-8 1-128 0,-2-1-16 15,-4-2-16-15,-3 3 0 0,-3 0-160 0,-3-1 192 16,-1 1-192-16,-4 0 192 0,-1 3-192 0,-1-3 192 16,-1 2-192-16,-5 2 192 0,-2-1 112 0,-3 2 16 15,-2-3 16-15,-7 2 0 0,-4 1 16 0,-2 0 0 16,0 2 0-16,-4 3 0 0,-2-2-160 0,-4 4-48 15,0 2 0-15,1 0 0 0,2 0 48 0,-1 3 16 16,-5 1 0-16,5 1 0 0,6 2-32 0,2 5-16 16,-3 0 0-16,5-1 0 0,4 4-160 0,1 0 160 15,-2 2-160-15,4-1 160 0,3 1-160 0,5 1 160 16,1 1-160-16,-3-2 160 0,-5-3-160 0,5 4 192 0,-1 2-192 0,1 2 192 16,-2 0-192-16,2 1 0 0,2-1 0 0,2 1 0 15,2 7 0-15,0-5 192 0,0 3-192 0,5 2 192 16,2 9-192-16,2 3 192 0,4-3-192 0,0 3 192 15,4 1-192-15,3 2 128 0,1 2-128 0,6 2 128 16,2-1-128-16,5 5 0 0,1-3 0 0,5 4 128 16,5 3-128-16,2-1 0 0,4 1 0 0,3-1 0 15,1 1 0-15,3 3 0 0,5 4 128 0,2 2-128 16,3 0 0-16,6 2 0 0,-1-2 0 0,4-3 0 16,3 0 0-16,6 1 0 0,3-1 0 0,1 5 0 15,3-3 0-15,3-1 0 0,2-1 0 0,8 0 0 16,3 1 0-16,6-4 0 0,5 1 0 0,7 1 0 15,3-1 0-15,8 1 0 0,6-2 0 0,7 0 0 16,3-2 0-16,6-4 0 0,5-6 176 0,3 1-176 16,4 1 192-16,6 1-48 0,3-4-16 0,1 0 0 0,1 0-128 15,3-5 160-15,3-1-160 0,6-3 160 0,3-2-160 0,1-1 160 16,-2-5-160-16,7 0 160 0,7-5-32 0,-1 0 0 16,3-4 0-16,6-2 0 0,7-1 80 0,1-3 16 15,1-4 0-15,-1 2 0 0,8-4-224 0,-2 0 0 16,-4-2 128-16,5 0-128 0,4-3 0 0,-3-3 176 15,-5-1-176-15,5 0 160 0,3-1-160 0,-7-4 128 16,-8-7-128-16,3 4 128 0,2-3-128 0,-2-3 128 16,-5-5-128-16,4-1 128 0,4 1-128 0,-3-9 160 15,-4-2-160-15,1-5 160 0,3-7-32 0,-1-3-128 16,-7-6 192-16,2-2-64 0,0-5 0 0,-4-8-128 16,-6-6 192-16,-5 0-64 0,-6 3 0 0,-6-3 0 15,-8-3 0-15,-13-1 0 0,-10-1 512 0,-11 5 80 0,-12 2 32 0,-6 0 0 16,-6-1 0-16,-10-3 0 0,-6 0 0 0,-6 3 0 15,-5 1-304-15,-8 4-64 0,-7 1-16 0,-7 6 0 16,-5-2-368-16,-7 2 128 0,-8 2-128 0,-11 0 0 16,-8-2 0-16,-12 6-320 0,-9 2 64 0,-4 3 16 31,-4-1-384-31,-7 9-80 0,-7 4 0 0,0 4-16 16,1 6-2176-16,1 0-432 0,1 5-96 0,-4 3-16 0</inkml:trace>
  <inkml:trace contextRef="#ctx0" brushRef="#br0" timeOffset="129524.75">21815 10782 10127 0,'-11'-26'896'0,"0"15"-704"0,-1 0-192 0,-1-2 0 15,-1 1 2480-15,0 1 464 0,-1 6 80 0,3-1 32 16,1 2-1968-16,1 1-400 0,0 3-80 0,1 1-16 15,0-1-208-15,0 4-32 0,0 4-16 0,-1-2 0 16,-2 4-192-16,0-1-144 0,-2 3 192 0,-4 0-192 16,-2 5 256-16,-3 2-64 0,-1-1-16 0,-2 0 0 15,-2-1 176-15,-1 5 32 0,-3 2 16 0,-1 0 0 16,-1 3-64-16,-1-3-16 0,0 2 0 0,-1-1 0 0,-2 6 16 16,-1-2 0-16,-2 3 0 0,-2 2 0 0,-4 1 112 15,-2 6 0-15,1 4 16 0,1-2 0 0,-2 3-80 16,0-1 0-16,1 4-16 0,3 2 0 0,4 1-176 0,-3 0-16 15,1-3-16-15,1 7 0 0,0 1-160 0,2 1 128 16,-2 0-128-16,1 2 128 0,-1 0-128 0,3 2 0 16,-2 4 144-16,1 3-144 0,0 1 128 0,0 1-128 15,4 1 128-15,-4-1-128 0,2-1 0 0,1 0 144 16,2 0-144-16,0 1 0 0,2 0 160 0,3 1-160 16,-1-4 128-16,3 3-128 0,0 2 192 0,3 2-64 15,1-1 0-15,-1 1 0 0,3 0-128 0,1 1 160 16,2 1-160-16,1 1 160 0,2 3-160 0,2 1 192 0,1 1-192 15,2-1 192-15,1-1-192 0,2 3 0 16,2-3 0-16,1 3 0 0,1-4 128 0,2 0-128 0,2-3 0 0,3-1 128 16,0-5-128-16,-1 5 128 0,1 1-128 0,0-1 128 15,0-2-128-15,1-2 160 0,1 1-160 0,0 2 160 16,0 0-160-16,1-2 0 0,2 1 0 0,1-2 128 16,0-2-128-16,5 2 128 0,1-1-128 0,3-1 128 15,0-2-128-15,2-3 0 0,3 0 144 0,1-3-144 16,4 0 128-16,0 0-128 0,-1 1 160 0,1 3-160 15,0 0 144-15,1-1-144 0,0-4 128 0,2 1-128 16,-2-2 0-16,-1 1 0 0,-2-4 128 0,1-1-128 16,0 3 0-16,3-2 128 0,0 1-128 0,1-2 128 15,2-2-128-15,2-2 128 0,-1-3-128 0,0 2 128 16,2-1-128-16,0 1 128 0,-1-4-128 0,-2-2 128 0,4 2-128 16,-1-2 128-16,-5 1-128 0,1-7 128 15,0-1-128-15,0-1 0 0,-2 0 144 0,1-1-144 0,-1-1 128 0,2 1-128 16,0-3 128-16,1 1-128 0,0 0 128 0,-1 2-128 15,1 0 160-15,-1-2-160 0,3-2 144 16,-1-3-144-16,-2 1 128 0,0-3-128 0,0 0 128 0,-3-2-128 16,1 2 0-16,1-3 128 0,0 3-128 0,-1-3 128 15,-1 0-128-15,2 0 128 0,-2-2-128 0,2 2 0 16,-1 1 144-16,2-2-144 0,0 0 0 16,-1 3 144-16,0-4-144 0,3 1 0 0,-2-4 192 0,1-1-192 15,0 0 192-15,0-1-192 0,0-1 176 0,-2 2-176 0,0 0 160 0,1-1-160 16,-3 1 128-16,3-3-128 0,-4-1 0 15,-1 0 144-15,0 2-144 0,-1-1 0 0,-2-2 144 16,-1 2-144-16,-1-1 0 0,0 0 144 0,-3-1-144 16,0 1 0-16,-2-2 192 0,1 0-192 0,3 0 192 0,-2 2-192 15,0-3 176-15,1 1-176 0,-1 4 160 0,1-4-160 16,-2 0 128-16,0 0-128 0,-1 0 0 16,-2-2 144-16,-4 4-144 0,3-1 0 0,-4-1 144 0,1 2-144 15,-3 0 0-15,0 3 0 0,-2-4 0 0,1-2 128 16,-1 3-128-16,1 0 0 0,-2-4 0 0,0 2 128 15,0 2-128-15,0-4 0 0,0 1 0 0,0 1 0 16,-1-5 0-16,1 3 0 0,-1-2 0 0,0 2 128 16,-4-10-128-16,6 7 0 0,-6-7 0 0,0 0 0 15,6 8 0-15,-6-8 144 0,0 0-144 0,0 0 0 16,0 0 128-16,4 9-128 0,-4-9 0 0,0 0 0 16,0 0 256-16,0 0-48 0,0 0-16 0,0 0 0 15,0 0 112-15,-9 0 16 0,2-2 0 0,7 2 0 0,-11-3-128 0,3-2 0 16,-1-1-16-16,1 1 0 0,8 5-176 0,-8-8 128 15,2 1-128-15,1-4 128 0,0 2-128 16,1-3 0-16,0 5 0 0,2-5 128 0,-1-4-128 0,1 2 0 16,2 0 0-16,1-3 0 0,1-6 0 0,2-1 0 15,0 1 128-15,0-4-128 0,1-1 0 0,3-2 128 16,0-1-128-16,3 2 128 0,-1-3-128 0,1 0 0 16,2 2 0-16,2-1 0 0,-3-2 0 0,2 0 0 15,0-2 0-15,1 3 0 0,3 1 0 0,-1 1 0 16,2-2 0-16,-1 3 0 0,1 2 0 0,3-1 0 15,2 3 0-15,0-2 0 0,0 0 0 0,4 1 0 0,3 0 0 16,3 0 0-16,2 0-128 0,2 5 128 0,3-1 0 0,1-1 0 16,1 1 0-16,0 1-176 0,0 0 176 0,2 1-128 15,0 2 128-15,5 2 0 0,0 1 0 0,4-2 0 16,5 2 0-16,-1 0 0 0,-1-2 0 0,3 2-128 16,1 2 128-16,0-2 0 0,1-3 0 0,5 1 0 15,2 0 0-15,4 1 0 0,-1 1 0 0,-3-1 176 16,-7-2-176-16,2 4 0 0,1 0-192 0,5 0 192 15,1 0 0-15,0 2 0 0,0 0 0 0,-2-3 0 16,-3-1 0-16,1 2 0 0,2 4 0 0,2-1 0 16,4 2 0-16,-4-3 0 0,-2 0 0 0,-4 1 0 15,-3-1 0-15,-1 3 0 0,-1-1 0 0,2 2 0 16,5-1 0-16,-2 3 0 0,-1-3 0 0,-2 3 0 16,-1-3 0-16,3 2 0 0,4 2 0 0,2 0 0 15,3 3-128-15,-1-1 128 0,-1-1 0 0,1 3 0 0,-1-2 0 16,2 2 0-16,4 1 0 0,-2 0 0 0,-2 0 0 0,-1 3 0 15,-5-1 0-15,-3 1 0 0,-5-1 0 16,1 1 0-16,-2 3 0 0,1-2 0 0,-2 2 0 16,0 2 0-16,-2-4 0 0,-3 3 0 0,-5 1-128 0,-1 0 128 15,-2 2 0-15,2-1 0 0,0 2 0 0,2 1 0 16,-1-2 0-16,0 3 0 0,-2-3 0 0,-1 1 0 16,1 1 0-16,-3-2 0 0,-3 2 0 15,1 4 0-15,-1-5 0 0,2 4 0 0,-2 2 0 0,-1-1 0 16,0 1 0-16,-3-1 0 0,3 2 0 0,-3 1 0 15,-3 0 0-15,1 0-176 0,0 1 176 0,-2 0 0 16,0 3 0-16,-1-3 0 0,-1-2 0 0,3 0 0 0,-2-1 0 16,-1 3-128-16,1-1 128 0,-4 1 0 0,4 0 0 15,-2 2 0-15,0 1 0 0,-2-2 0 16,1 1 0-16,-2-2-128 0,0-2 128 0,-3 4 0 0,-1 3 0 0,-1-3 0 16,2-2 0-16,-1 4 0 0,-3 0 0 0,0 2-128 15,-5 2 128-15,-1 2 0 0,0 0 0 0,-1 0 0 16,-2-1 0-16,0-1 0 0,-1 4 0 0,-1-1-128 15,-2-4 128-15,0 4 0 0,-1 2 0 0,0-1 0 16,-1-3 0-16,-1 3 0 0,-1 2 0 16,-1-1 0-16,0-4 0 0,0 4 0 0,-1 1 0 0,-1 1 0 15,-2 1 0-15,0 2 0 0,1 3 0 0,0-2 0 16,-2-5 0-16,-1 3 0 0,1 0 0 0,-2-1 0 0,-2-2 0 16,0-1 0-16,-1 1 0 0,1 3 0 15,-4 2 0-15,-1 1 0 0,-1-3 0 0,0 2 0 0,-1-1 0 16,0 0 0-16,-2-2 0 0,0 1 128 0,2-4-128 0,-2 1 0 15,-1-2 0-15,1 4 0 0,0 0 0 16,2 3 0-16,-2 1 0 0,0 0 0 0,-1-5 0 0,0 2 0 16,-1-1 0-16,-1-1 0 0,0-3 0 0,-2 1 0 15,-1-1 0-15,-2 1 128 0,1 0-128 0,-6 0 0 16,1-2 0-16,-3 0 0 0,-3 4 0 0,-2-1 0 16,-5-1 0-16,3-4 128 0,0 0-128 0,0 2 0 15,2-4 0-15,-1 2 128 0,-1-2-128 0,4 1 0 16,0-3 0-16,-1 2 0 0,-2-3 0 0,-2 3 144 15,-3-5-144-15,-1 3 0 0,-3-1 160 0,-1-1-160 16,1 5 128-16,20-14-128 0,-5 1 128 0,-2 3-128 0,-4 1 128 0,-1 1-128 16,-5-1 128-16,-3 3-128 0,0-3 0 0,-48 15 128 15,12-9-128-15,8-2 0 0,9-1 144 0,2-7-144 16,3 0 0-16,-2 1 144 0,-2-2-144 0,-1 0 0 16,-5-5 144-16,3 2-144 0,0-1 0 0,2 0 144 15,-1-1-144-15,-3 0 128 0,-4-6-128 0,-1 1 128 16,-3 1-128-16,8-2 128 0,2 0-128 0,-2-3 128 15,-4 0-128-15,-3-4 0 0,-2-5 0 16,3 3 128-16,3-3-128 0,3-1 160 0,2-5-160 0,-2-1 160 16,-3-3-160-16,1 0 160 0,-1-1-160 0,3-3 160 15,3-2-32-15,2-1-128 0,-2-3 192 0,-2 0-64 16,-4-3 64-16,33 15 0 16,-6-2 0-16,-4-4 0 0,-2 1-48 0,-7-3 0 0,-5-3 0 0,-2 2 0 15,-3-4-144-15,-57-23 192 0,27 10-192 0,7 1 192 0,6 1-192 16,6 3 160-16,2-1-160 0,8-6 160 0,4 2-32 0,8-3 0 15,3 4 0-15,5-2 0 0,2-1 64 0,1-2 16 16,-2 0 0-16,4-2 0 0,-1 2-16 0,4-2 0 16,0-3 0-16,1 3 0 0,2-1-192 0,4 7 176 15,1 1-176-15,2 4 160 0,3 2-160 0,0 3 192 16,1 1-192-16,0 3 192 0,4 1-192 16,0 3 0-16,2 2 0 0,3 0 128 0,2 5-304 0,4 4-64 15,2-1-16-15,5 0 0 16,2 3-2176-16,4 3-432 0,1-1-80 0</inkml:trace>
  <inkml:trace contextRef="#ctx0" brushRef="#br0" timeOffset="131676.16">27075 12883 8287 0,'0'0'736'0,"0"-10"-592"15,0-3-144-15,0-1 0 0,-1 1 1328 0,-1 2 224 16,1-3 48-16,1 4 16 0,0-2-624 0,0-2-128 15,0 2-32-15,0 1 0 0,0 0 16 0,0 1 0 16,1-2 0-16,1 1 0 0,-2 3-48 0,0 8-16 16,1-11 0-16,-1 3 0 0,0-2 112 0,0 10 0 0,0 0 16 0,0-9 0 15,0-1-16-15,0 10-16 16,0 0 0-16,0 0 0 0,0 0-240 0,0 0-64 16,0 0 0-16,0 0 0 0,0 0 416 0,-4 14 80 0,-1 1 16 0,0 4 0 31,-1 3-1520-31,-1 5-288 0,0 2-64 0,0 4-16 0,-2 1 800 0,2 3 304 0,-1 3-16 0,0-1 0 15,0-2-16-15,1 2 0 0,1-1 0 0,1 2 0 16,-2-3 16-16,2 2 0 0,2-3 0 0,-1-3 0 16,-1-2 32-16,1-4 0 0,1 2 0 0,1-6 0 15,-2-2 0-15,3-2 0 0,1 1 0 0,0-2 0 16,-2-6-96-16,2 0-16 0,0-12 0 0,3 13 0 16,-3-4-64-16,0-9-16 0,0 0 0 0,0 0 0 15,0 0 16-15,0 0 0 0,0 0 0 0,0 0 0 16,0 0-144-16,0 0 0 0,10-6 0 0,-10 6 128 15,8-14-1792 1,-2 2-352-16,0-1-80 0,-3 0-8400 0,0 3-1696 0</inkml:trace>
  <inkml:trace contextRef="#ctx0" brushRef="#br0" timeOffset="131911.03">26460 13203 33983 0,'-12'-16'1504'0,"7"11"304"0,5 5-1440 0,0 0-368 16,4-5 0-16,-4 5 0 0,13-4 0 0,5 2 0 16,3 1 0-16,8 0 0 0,7-2 496 0,6 2 16 15,5 1 16-15,3 0 0 0,2 0 48 0,0 0 16 0,5-2 0 16,0-2 0-16,2 1-16 0,-2 6-16 16,-1-2 0-16,-3 2 0 0,-2-1-272 0,-4-2-48 0,-5 0-16 15,-1 0 0-15,-10 0-224 0,-3 0 0 0,-5 1 0 16,-5 3 0-1,-7-3-1408-15,-11-1-368 0,0 0-80 0</inkml:trace>
  <inkml:trace contextRef="#ctx0" brushRef="#br0" timeOffset="132770.25">26855 16368 8287 0,'0'0'368'0,"-9"1"80"0,-1-2-448 0,-1-1 0 0,-1 2 0 0,-1 0 0 0,1 0 2192 0,0-2 368 15,2-1 64-15,1-1 0 0,2 0-832 0,7 4-192 16,0 0-16-16,0 0-16 0,-7-5-176 0,7 5-48 16,0 0 0-16,0 0 0 0,0 0-368 0,0 0-80 15,12-5 0-15,0 0-16 0,5 2-224 0,2 1-32 16,3-1-16-16,4 1 0 0,5-2-48 0,3-1-16 15,2 1 0-15,2 0 0 0,5-6-96 0,3 4-32 16,1 2 0-16,-3-3 0 0,-3 2-64 0,-4 3-16 16,-4 2 0-16,-5 1 0 0,-7-1-176 0,-4 0-32 15,-7-1-128-15,-10 1 192 0,0 0-64 0,0 0 0 16,-10 5-128-16,-8 0 192 0,-7-1 128 0,-8-2 32 16,-8 3 0-16,-3 3 0 0,-5-4-176 0,1-3-48 15,0-1 0-15,2 0 0 0,3 0 32 0,1-3 0 0,5 1 0 16,5-3 0-16,4 1 64 0,6 0 16 0,7-2 0 0,5 0 0 15,4 2 48-15,6 4 16 16,0 0 0-16,6-8 0 0,6-1-48 0,5 4 0 0,7-3 0 0,6 1 0 16,3-2-256-16,5 1 0 0,4 2 0 0,2 0 0 15,3 4 128-15,0 2-128 0,-1 0 144 0,-4 2-144 16,-6-1 0-16,-5 3 0 0,-9-2 0 0,-3 1 0 16,-2-3 0-16,-6 0 0 0,-11 0 0 0,0 0 0 31,0 0-720-31,0 0-144 0,0 0-32 0,0 0-11728 0,0 0-2352 0</inkml:trace>
  <inkml:trace contextRef="#ctx0" brushRef="#br0" timeOffset="135446.2">30503 11654 15663 0,'0'0'1392'0,"0"0"-1120"16,0 0-272-16,0 0 0 0,0 0 352 0,0 0 16 0,0 0 0 15,0 0 0-15,-10 1 0 0,0 2 0 0,-3-3 0 16,-3 0 0-16,0 0 336 0,-4 0 64 0,0 0 0 0,-3-3 16 16,-3-1 176-16,0 2 16 0,-2 0 16 0,-4 1 0 15,-2 1-192-15,-3 1-32 0,-1 3-16 0,-6 0 0 16,-4 0-176-16,-4 0-48 0,-5 0 0 0,0 1 0 16,-3 1-144-16,0-2-48 0,-3 1 0 0,-1 3 0 15,3-3-64-15,-1-2-16 0,-3 2 0 0,-1 2 0 16,-2-3 160-16,1 2 32 0,2 0 0 0,0-1 0 15,1 1-32-15,-1 1 0 0,0-2 0 0,-5 3 0 16,-2 1-160-16,0-3-48 0,1 3 0 0,0-3 0 16,-1 3-208-16,-3-2 176 0,-4-2-176 0,-3 1 160 15,4-1-160-15,0-1 0 0,4 5 144 0,-2-4-144 0,0 0 224 16,-2-1-32-16,1 1 0 0,3-1 0 16,3 1 96-16,0 0 16 0,1 1 0 0,0-2 0 0,1 1-112 15,0 2 0-15,0-4-16 0,1 5 0 0,2 1-32 0,0 0 0 16,0 5 0-16,-5-3 0 0,-2-4-16 0,2 3-128 15,0-1 192-15,2 2-64 0,4-1-128 16,1 2 160-16,0-2-160 0,-1-1 160 0,-2 3-160 0,2-3 160 16,1 3-160-16,3 2 160 0,3-2-160 0,2 2 0 15,1 0 0-15,-1 0 128 0,-1-5-128 0,-1 0 0 16,-1-5 144-16,3 4-144 0,4 1 176 0,0-2-48 16,1 0 0-16,3-1 0 0,-4 1 0 0,1 1 0 15,-2-4 0-15,-1 2 0 0,0 3 0 0,1-2-128 16,3-1 192-16,1-1-64 0,1-1-128 0,0 0 160 15,1-1-160-15,-2 0 160 0,1 0-160 0,-3-1 128 16,-2-1-128-16,1 2 128 0,0-3-128 0,5 1 0 0,0 2 144 0,1-1-144 16,1-4 0-16,1 0 128 0,-2 0-128 0,0 1 0 15,-2-1 144-15,2 0-144 0,0 1 192 0,3-2-192 16,1-2 208-16,2 1-64 0,0 0-16 0,3 0 0 16,2 3-128-16,2-1 192 0,0-3-192 0,0-2 192 15,1 3-192-15,0-1 0 0,3 1 0 0,1 2 128 16,-3-3-128-16,5-2 128 0,2 2-128 0,1 0 128 15,4 0-128-15,2-1 160 0,2 0-160 0,3 3 160 16,1-2-160-16,1 2 160 0,2 0-160 0,8 3 160 16,-6-3-160-16,6 3 0 0,0 0 0 0,0 0 128 15,0 0-128-15,0 0 0 0,0 0 0 0,0 0 128 16,0 0-128-16,0 0 0 0,0 0 0 0,0 0 0 16,0 0 0-16,9 13 0 0,0-4 0 0,-6 3 0 15,4 2 0-15,-2 3 0 0,0 2 0 0,-1 3 0 0,2-1 0 0,0 6 0 16,0-2 0-16,-1 7 0 0,0 1-128 0,1 0 128 15,2 3 0-15,-1 3 0 0,2 0 0 16,-4 2 0-16,4 4 0 0,0 0 0 0,0 5 0 0,-1 3 0 16,-2 1 0-16,2-1 0 0,-3 1 0 0,2-1 0 15,-2 2 0-15,0-1 0 0,1 1 0 0,-1 3 0 16,0 3 0-16,0 0 0 0,0 2 0 16,0-5 0-16,-1-3 0 0,1 3 0 0,-1 3 0 0,-1-4 0 15,1-1 0-15,1 3 0 0,-1 1 0 0,1-2 0 16,0 1 0-16,0-4 0 0,-1-1 0 0,-2-1 0 15,-1 1 0-15,0 2 0 0,0 3 0 0,2-2 192 16,-2-3-192-16,3 2 192 0,-4-2-192 0,3 0 0 0,-2-2-160 16,1 0 160-16,0-1 0 0,-2 2 0 0,0 3 0 15,0-2 0-15,0-5 0 0,0-1 0 0,-3 2 0 0,2 1 0 16,-2 0 0-16,2-3 0 0,-4 0 0 16,0 4 0-16,0 3 0 0,0-2 0 0,1-2 0 0,1 1 0 15,1-3 0-15,-1-2 0 0,1 0 0 0,0-3 0 16,-1 2 0-16,1-3 0 0,1 4 0 0,-2 0 0 15,1 0 0-15,-1 2 0 0,0-5 0 0,-1 2 0 16,0 1 0-16,-1-4 0 0,0 3 0 0,-3-3 0 16,4 3 0-16,-1 0 0 0,-2 1 0 0,2-4 0 15,1 0 128-15,-1-1-128 0,2 0 0 0,-1 1 0 16,0-3 0-16,2-4 0 0,-1-1 128 0,1-1-128 16,-1 0 0-16,0-1 0 0,-1-2 0 0,0 1 0 15,0 1 128-15,0-3-128 0,0-2 0 0,1 0 0 0,-1-5 0 0,-3 1 0 16,2 2 0-16,-1-3 0 0,0-1 128 0,-2 0-128 15,0-3 0-15,2-1 0 0,1-3 128 0,1 0-128 16,-3-1 0-16,3 2 0 0,1-4 0 0,2-1 0 16,1 0 0-16,0-2 0 0,0-9 0 0,0 0 0 15,5 10 0-15,1-2 0 0,-6-8 0 0,11 9 0 16,-11-9 0-16,12 6 0 0,2 0 0 0,3-2 0 16,2-1 0-16,0-2 0 0,-1 1 0 0,3 1 0 15,2-2 0-15,1 3 0 0,4-4 0 0,3 0 0 16,-2-2 0-16,4 0 0 0,4 0 0 0,2-1 0 15,3 1 0-15,3-2 0 0,3 1 0 0,3-1 0 0,-2 2 0 0,5-1 0 16,-2 1 0-16,-1-2 0 0,-2 1 0 16,2 0 0-16,3-1 0 0,3 1 0 0,1 2 0 0,1 1 0 15,1-3 0-15,-2 1 0 0,-1-2 0 0,0 2 0 16,2-2 0-16,3 1 0 0,4 2 0 0,3 0 0 16,1-1 0-16,-4 1 0 15,0-3 0-15,0 2 0 0,0 1 0 0,4 1 0 0,8 2 0 0,-3 2 0 16,-3-2 0-16,-2 2 0 0,-3-5 0 0,2 2 0 15,2 2 0-15,-1 1 0 0,5-2 0 16,-4 2 0-16,-1-3 0 0,-2 2 0 0,0-2 0 0,1-1 0 16,0-3 0-16,2 2 0 0,1 1 0 0,-1-1 0 15,-2-4 0-15,-3 2 0 0,-1 1 0 0,2 1 0 16,2-1 128-16,-2 2-128 0,-1 0 0 0,-2-1 0 16,-2 0 0-16,1-1 0 0,-2 1 0 0,2 1 0 15,-1-1 0-15,4 1 0 0,1 1 0 0,0-1 0 0,-4-1 128 16,1-2-128-16,0 1 0 0,-1 2 0 0,3 2 0 15,2 2 0-15,3-4 0 0,-1 0 0 16,-2 0 128-16,0 1-128 0,-1 3 0 0,3-4 0 0,2 2 0 0,0 0 0 16,-2 1 0-16,-4-1 0 0,-4-3 0 0,0 1 0 15,1 1 0-15,-1 2 0 0,1-3 128 0,1 2-128 16,-1-1 0-16,0-1 0 0,-4-1 0 0,-1 1 0 16,-4 3 0-16,1-2 0 0,2-1 0 0,0 0 0 15,-1 1 128-15,-2 2-128 0,-2-1 0 0,-3 1 0 16,-2-1 0-16,-3 1 0 0,-6 0 0 0,-3-2 0 15,-2 0 0-15,-2 2 0 0,-4-1 128 0,-2-1-128 16,-2 5 0-16,-3-5 0 0,-2-2 0 0,-3 1 0 0,1 0 128 0,-4 1-128 16,-2-4 0-16,-10 3 0 15,12-4 128-15,-2 2-128 0,-1-1 0 0,-9 3 160 0,0 0-160 0,6-5 128 16,-1-4 16-16,-1 3 0 0,-4 6 0 16,1-14 0-16,-1-1 80 0,-1 0 16 0,0 2 0 0,-2-5 0 15,0-2-80-15,-1-4-16 0,-1-2 0 0,1-4 0 16,-1-1-16-16,1-4-128 0,0-4 192 0,2-4-64 15,0-9-128-15,2-1 0 0,2-2 0 0,-1-7 128 16,3-4-128-16,-3-4 0 0,2-5 144 0,0-4-144 16,2-1 0-16,1-5 0 0,-5 1 0 0,1 0 128 15,1 0-128-15,-2-1 0 0,-1-2 0 0,-1 7 0 16,0 0 0-16,-2 1 0 0,1-4 0 0,-4 1 0 16,3-3 0-16,-1 0 0 0,1 1 0 0,1 0 0 15,-2-2 0-15,1-5 0 0,1 0 0 0,1 2 0 0,1 1 0 16,0-1 0-16,0-1 0 0,2 0 0 0,2 1 0 15,1 1 0-15,-1 0 0 0,0 2 0 16,1 0 0-16,-1 2 0 0,-1-2 0 0,1 1 0 0,0 4 0 0,-2-3 0 16,0 1 0-16,0 3 0 0,1-2 0 0,-2 4 0 15,0-1 0-15,3 1 0 0,3 1 0 0,-2-1 0 16,0 0 0-16,2 3 0 0,2 0 0 0,3-1 0 16,-1 2 0-16,1 0 0 0,-2 2 0 0,1 3 0 15,1 2 0-15,-1 6-128 0,-2 5 128 0,-1-1 0 16,-5-3 0-16,2 4 0 0,-1 3 0 0,1 4 0 15,-3 0 0-15,-1 1 0 0,0 3 0 0,3 1 0 16,0 4 0-16,0-1 0 0,-2 0 0 0,2 0 0 16,0 0 0-16,0 3 0 0,-2 5 0 0,1 0 0 0,-1 0 0 15,3 1 0-15,-2 3 0 0,-1 1 0 0,1 4 0 0,1 1 0 16,-2 4 0-16,2 2 0 0,-4 6 0 16,1-2 128-16,1 4-128 0,0-1 0 0,-1 4 0 0,-1 6 0 15,0 0-144-15,0 0 0 0,0 0 0 0,0 0 0 31,3 12-1504-31,-6 6-288 0,-3 1-64 0,-7 7-17456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19:58:54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9399 14867 15599 0,'0'0'688'0,"0"0"144"0,-8 10-656 0,-1-3-176 16,0-1 0-16,-1 2 0 0,1-2 1056 0,0 4 176 15,0-4 48-15,-1 3 0 0,0-2 32 0,1-1 16 16,-1 0 0-16,-1-2 0 0,2 0 32 0,-2 0 16 15,-1-2 0-15,2 2 0 0,-2-2-176 0,1-2-48 16,-1-3 0-16,2-1 0 0,-1-2-192 0,2-2-32 16,4-5-16-16,1-2 0 0,1-1-192 0,2-3-32 15,4-2-16-15,3-3 0 0,3-4-416 0,1 0-64 16,3 0-32-16,2-1 0 0,2 2-160 0,0 1 0 16,1 3 0-16,2 2 128 0,1 1-128 0,-1 4 0 15,0 0 0-15,1 5 0 0,-3-1 144 0,-1 1-144 16,1 8 160-16,-1 3-160 0,-3 3 192 0,-3 5-48 15,-1 2-16-15,-1 6 0 0,-2 3 0 0,-1 7-128 16,-4 3 192-16,0 2-64 0,-4-2-128 0,0 4 160 0,-4 1-160 0,-2-1 160 16,-2-1-32-16,-2-5-128 0,-3-1 192 15,1-4-64-15,-2-2 320 0,-1-3 64 0,-1-3 16 0,0-5 0 16,-1 2 48-16,2-5 0 0,0-3 0 0,2-3 0 16,0-1-192-16,1-4-16 0,0-4-16 0,2-5 0 15,3-4-32-15,3-1-16 0,2-5 0 0,3 0 0 16,2-3-304-16,4-4 128 0,2-4-128 0,4 1 0 0,4 3 0 15,2 3 0-15,2-1 0 0,1 7 0 0,4 4 0 16,0 4 0-16,-1 6-160 0,-1 1 160 0,0 2 0 0,-3 5-144 16,0 4 144-16,-3 7 0 0,-1 3-144 0,1 5 144 15,-5 4 0-15,-1 4-144 0,-2 5 144 0,-2 5 0 16,-4 2 0-16,-4 3 0 0,-3-3 0 0,-2-2 0 16,-2-4 0-16,-1 0 0 0,-2-6 0 0,-2 1 0 15,-2-4 0-15,-5-4 0 0,-2-2 128 0,-2-5 0 16,0-2 0-16,-1-6 0 0,-1-1 16 0,1-4 16 15,-1-2 0-15,2-5 0 0,2-5-16 0,1-1 0 16,4-4 0-16,2-2 0 0,3-5 48 0,4-6 0 16,5-2 0-16,4 0 0 0,5-3-192 0,7-2 0 15,2-5 0-15,6 5 0 0,6 1 0 0,4 5 0 16,3 4-176-16,-1 4 176 0,-2 5-144 0,1 5 144 16,-1 8-160-16,0 3 160 0,-4 6 0 0,0 3-144 15,-2 7 144-15,-4 7 0 0,-2 3 0 0,-5 6 0 16,-4 8 0-16,-5 2 0 0,-8 3 0 0,-3-5 0 15,-3 2 0-15,-4-5 0 0,-4-2 0 0,-2-1 0 16,-3-7 0-16,0 2 128 0,-3-7 32 0,-4-4 16 0,0-6 0 0,1-1 0 16,-2-5 32-16,2-4 16 15,0-7 0-15,2-3 0 0,3 2-96 0,4-6 0 0,2-5-128 0,5 0 192 16,5-1-192-16,7-2-208 0,5-1 32 0,7 1 16 16,6-5-1248-16,7 1-256 15,7-2-64-15,5 3-12432 0,8-3-2496 0</inkml:trace>
  <inkml:trace contextRef="#ctx0" brushRef="#br0" timeOffset="1248.58">9880 14563 7359 0,'0'0'656'0,"0"0"-528"16,-1-5-128-16,1 5 0 0,0 0 1872 0,0 0 352 16,3-4 64-16,-3 4 16 0,0 0-752 0,0 0-144 15,0 0-16-15,0 0-16 0,0 0-192 0,0 0-32 16,0 0-16-16,0 0 0 0,-9 7-160 0,-1 4-16 16,-4-2-16-16,0 5 0 0,-3 0-208 0,-1 4-32 15,-1 1-16-15,-1 1 0 0,1 2-128 0,1 1-32 16,0 1 0-16,2-2 0 0,1-3-80 0,2 0 0 15,0-2-16-15,2-1 0 0,-1-2-176 0,3-3-16 16,0-1-16-16,2-1 0 0,0 0 32 0,2 0 0 16,5-9 0-16,0 0 0 0,-3 11-48 0,3-11 0 0,0 0 0 0,0 0 0 15,0 0-64-15,0 0-16 0,1 11 0 0,-1-11 0 16,0 0 128-16,10 0 32 0,1-4 0 0,1-1 0 16,-1 0 16-16,2-4 0 0,0 0 0 0,-1-6 0 15,5-1-176-15,2 0-128 0,1-2 192 0,3 0-192 16,1-2 144-16,2 3-144 0,2 3 0 0,1 0 144 15,2-2-144-15,0-1 0 0,0 0 144 0,3 0-144 16,-1-1 144-16,0 2-144 0,0 2 192 0,3 1-192 16,-1 3 160-16,4-2-160 0,0 3 128 0,3-1-128 0,-1 5 0 0,2 3 0 15,1-1 128-15,0-1-128 0,-4 1 0 0,3-1 0 16,-1 1 0-16,2 2 0 0,-5 0 0 0,0 1 0 16,1-2 0-16,-1 6 0 0,6 0 0 0,-1 2 0 15,-1 2 0-15,1-3 0 0,-19-1 0 0,2 2 0 16,2 1 0-16,0-1 0 0,6 2 0 0,-2-2 0 15,0 2 0-15,0-2 0 0,29 9 128 0,-9-5-128 16,-3 0 0-16,-4-1 128 0,-4 0-128 0,-2 1 160 16,-2-1-160-16,3-2 160 0,-5-1 32 0,-2-1 0 15,-2 3 0-15,0 2 0 0,-3-2-48 0,1 2 0 16,-2-1 0-16,3 0 0 0,1-2-16 0,-7 2-128 16,4-1 192-16,14 4-64 0,-3 2-128 0,-2 2 0 15,0-2 144-15,-1 0-144 0,-4-2 0 0,1 0 128 16,-1-1-128-16,0 2 0 0,-2-2 0 0,-2 1 128 15,-1 2-128-15,1 1 0 0,1-1 144 0,-2 0-144 16,0 0 192-16,0 1-192 0,1 2 160 0,-1-1-160 16,-2-1 128-16,1 1-128 0,0-4 128 0,-2 2-128 0,-1-1 0 0,2-3 128 15,-1 0-128-15,1 2 0 16,-2-2 0-16,1 2 128 0,-1-5-128 0,1 6 0 0,-3 1 0 16,3-1 0-16,0-1 0 0,2 2 128 0,1-1-128 0,0-2 0 15,0 1 0-15,0-3 0 0,1 2 128 0,-3 1-128 16,1-5 0-16,0 3 0 0,0 2 0 0,-3-1 0 15,1-2 128-15,1 0-128 0,-1-3 0 0,0 1 128 16,1-3 48-16,2-2 0 0,-1 2 0 0,0 2 0 16,1-1 16-16,3-2 0 0,-1 1 0 0,2-2 0 0,0 2-192 0,-1-1 160 15,-1-1-160-15,-3-1 160 0,-1 1-160 0,0-2 0 16,-2 0 144-16,-4 0-144 0,-2 0 0 0,-3 0 128 16,-2 0-128-16,-13 0 0 0,0 0 0 0,0 0-320 15,0 0 64-15,0 0-13280 16,0 0-2656-16</inkml:trace>
  <inkml:trace contextRef="#ctx0" brushRef="#br0" timeOffset="1923.46">14689 15386 8287 0,'8'-4'736'0,"1"-2"-592"15,0-6-144-15,-1 3 0 0,0-1 2752 0,-2-4 528 16,-2 3 112-16,-1 0 0 0,-3-1-1408 0,-3 2-272 15,-1-2-64-15,-1 2-16 0,-4 2-496 0,-2-2-112 16,-3 1 0-16,-3 2-16 0,-3 3-288 0,-4 3-48 16,-4 2-16-16,-2 5 0 0,-4-1-192 0,1 5-32 15,0 6-16-15,0 3 0 0,2 4-32 0,0 1 0 0,3 4 0 0,4-3 0 16,1 4-192-16,7-4-64 16,4-3 0-16,7 0 0 0,1 0-128 0,8-5 0 0,0 1 0 0,3-6 0 15,5-1 192-15,-1-6 0 16,6-1 0-16,-1-1 0 0,5-6 208 0,4 0 48 0,1-4 16 0,2-5 0 15,2 1-96-15,1-2-32 16,-1-5 0-16,1 2 0 0,-2-2-80 0,-4 0-32 16,-2-1 0-16,-4 3 0 0,-4 0 64 0,-1 6 16 15,-2-1 0-15,-3 1 0 0,-4 2 0 0,-5 8 0 16,0 0 0-16,0 0 0 0,0 0-144 0,5 12-32 0,-3-2 0 0,0 5 0 16,-1 4-128-16,0 1 0 0,1-1 0 0,0 2 128 15,2-3-128-15,2-1 0 0,1 2 0 0,1-2 0 16,3-2 0-16,-1-2 0 0,0 0 0 0,0-4 0 15,-1 2 0-15,0-3 0 0,1 0 0 0,-1-2 0 16,-9-6-1344-16,11 2-240 16,1-1-48-16,-2-2-15776 0</inkml:trace>
  <inkml:trace contextRef="#ctx0" brushRef="#br0" timeOffset="2182.88">15401 15191 26367 0,'0'0'1168'0,"0"0"240"0,0 0-1120 0,0 0-288 16,-5 9 0-16,-3-1 0 0,-1 3 816 0,-1 1 96 16,-1 5 32-16,-1 4 0 0,0-1 64 0,0 3 16 15,3-3 0-15,-1 3 0 0,0 3-416 0,0-2-80 16,1 2-16-16,1 0 0 0,-1 2-256 0,5-3-64 15,1 2-16-15,-1 2 0 0,1-2-176 0,2-6 0 16,1 1 0-16,3-5 0 16,2-3-1248-16,0-6-336 0,1 3-64 0,2-8-12688 0</inkml:trace>
  <inkml:trace contextRef="#ctx0" brushRef="#br0" timeOffset="2351.11">15087 15407 30399 0,'0'0'1344'0,"6"5"288"0,5 0-1312 0,1-1-320 0,2 1 0 0,4 4 0 16,1-4 960-16,4 3 128 0,4-3 32 0,1-1 0 16,2-2-224-16,2 1-32 0,2-3-16 0,-1 0 0 15,0 0-464-15,-3 0-112 0,-1-1-16 0,-1-1 0 16,0 0-256-16,-2 2-176 0,0-3 32 0,-1 2 0 16,-3 0-2512-16,-2-2-496 0</inkml:trace>
  <inkml:trace contextRef="#ctx0" brushRef="#br0" timeOffset="2904.93">16508 14890 21647 0,'0'0'960'0,"0"0"192"0,0 0-912 0,0 0-240 0,0 0 0 0,-2 9 0 16,-4 4 912-16,-1-1 144 0,-3 6 32 0,-3 8 0 15,0 1 96-15,-2 7 32 0,0 1 0 0,-2 3 0 16,3-2-64-16,-2 2 0 15,-5 3 0-15,0-1 0 0,-2 4-288 0,0 0-64 0,0-6-16 16,0 0 0-16,-6 11-352 0,4-11-80 0,2-4-16 0,4-7 0 16,2-3 144-16,4-6 32 0,5-6 0 0,1-1 0 15,3-4-96-15,4-7-16 0,0 0 0 0,0 0 0 16,9-4 112-16,4-1 32 0,2-4 0 0,3-1 0 16,4-6-336-16,0-1-64 0,3 1-16 0,-2-1 0 0,-3 4-128 15,1 3 0-15,2-2 0 0,-1 1 0 0,2 0 0 0,0 5 0 16,-1-2 0-16,-3 3 0 0,5 2-144 0,-4 3 144 15,-3 3 0-15,-1 6 0 0,-5 0 0 0,0 1-128 16,-5 3 128-16,0 1 0 0,-3 1 0 0,-3 0 0 16,-5-1 0-16,1 1 0 0,-3 1 0 0,0-3 0 15,-3 3 0-15,-1-2 0 0,-4-4 0 0,-2 3 176 16,0-3-176-16,-2 1 160 0,-1-1-32 0,-1-5-128 16,3 1 192-16,-1-3-64 0,-1 1 0 0,0-1-128 15,0-5 192-15,0 1-64 0,1 0-128 0,3-3 128 16,1 0-128-16,0 0 128 15,4-1-832-15,5-1-192 0,5 6-16 0,4-6-16 16,3-1-1696-16,6-3-352 0,3-1-64 0</inkml:trace>
  <inkml:trace contextRef="#ctx0" brushRef="#br0" timeOffset="3164.44">17137 15212 32703 0,'0'0'1456'0,"0"0"288"0,0 0-1392 0,-2 8-352 0,-5-1 0 0,0 4 0 16,-3 2 1152-16,-3 2 144 0,-4 8 48 0,3 0 0 15,-2 5-352-15,-1-1-64 0,0 2-16 0,0-1 0 16,2 2-320-16,1 2-64 0,1-1-16 0,3-2 0 16,2 0-240-16,3-3-48 0,3 0-16 0,2-2 0 0,2 4-208 0,3-4 0 15,2-3 128-15,2-1-128 0,2-3 0 16,2 0 0-16,1-3-192 0,3 2 192 15,1-9-1152-15,0 1-112 0,2-6-16 16,2-2-16-16,1-1-1744 0,0-4-352 0</inkml:trace>
  <inkml:trace contextRef="#ctx0" brushRef="#br0" timeOffset="3315.93">17416 15090 40767 0,'0'0'1808'0,"-3"-8"368"0,2 2-1728 0,1-2-448 15,0 8 0-15,0 0 0 0,0 0 368 0,0 0-16 16,7-4 0-16,1 4 0 0,1 1-352 0,1 2 0 16,0 2 0-16,3 0 128 15,-3-1-1600-15,-1 5-304 0,-3 0-64 0</inkml:trace>
  <inkml:trace contextRef="#ctx0" brushRef="#br0" timeOffset="4438.42">9464 19702 4607 0,'0'0'400'0,"0"0"-400"15,-9-2 0-15,9 2 0 0,-9-2 3488 0,1 2 608 16,8 0 128-16,-11 4 32 0,0-1-1968 0,0 1-400 16,-2-2-80-16,1 3-16 0,-1 0-384 0,-2 0-64 15,-3-1-32-15,0 4 0 0,-1-2-96 0,1-2 0 16,0 0-16-16,2 1 0 0,1-1-240 0,2-3-32 16,1-1-16-16,2 0 0 0,3-3-160 0,7 3-48 15,0 0 0-15,-4-12 0 0,3-5-128 0,3-1-16 16,3-2-16-16,4 1 0 0,4-1-368 0,3-3-176 15,2-1 160-15,4 1-160 0,4-4 0 0,2 2 0 0,4 4 0 0,0 0 0 16,1-2 0-16,-1 5 0 0,-4 4 0 0,-2 3-160 16,0 2 160-16,-3 5 0 0,-4 3 0 0,-1 8 0 15,-4 5 0-15,-3 4 0 0,-5 3 0 0,-2 8 0 16,-4 1 144-16,-2 4-144 0,-6 2 192 0,-3 3-192 16,-5 0 160-16,0-2-160 0,-3-2 128 0,-2-1-128 15,-1-6 192-15,-3 0-32 0,0-3-16 0,0-5 0 16,-2 0 160-16,1-4 16 0,0-5 16 0,0 0 0 15,2-6-64-15,3-1-16 0,0-4 0 0,5-7 0 16,2-1 32-16,0-6 0 0,4-2 0 0,2 0 0 16,4-9-96-16,4 1 0 0,4-2-16 0,5 0 0 15,4-4-176-15,6 2 0 0,3-1 0 0,6-3-176 16,4-1 176-16,3 4-128 0,-2 3 128 16,2 6-128-16,3 3 128 0,-5 9-128 0,-2 0 128 0,-2 8-128 0,-2 5 128 15,-6 6 0-15,-3 1-144 0,-4 5 144 0,-1 3 0 0,-4 4-176 16,-5 3 176-16,-4 2-128 0,-4 5 128 0,-5 2 0 15,-3-2 0-15,-3-3 0 0,-3 0 0 16,-1-5 0-16,-1 3 0 0,-3-5 0 0,-2-2 0 0,-3-2 0 16,-1-2 144-16,-1-2-144 0,0-6 256 0,1-4-64 15,-2-4-16-15,2-4 0 0,3-1-16 0,3-5 0 16,3-4 0-16,2-3 0 0,3-1 16 0,6 0 0 16,4 2 0-16,6-4 0 0,1-5-176 0,7 3 0 15,6 1 0-15,4 0 0 0,4-2 0 0,2 2 0 16,4 1-144-16,1 4 144 0,-2 3-128 0,-2 4 128 15,-3 6 0-15,0 2 0 0,-5 5-304 0,-3 1 48 16,-5 4 16-16,-1 1 0 16,-1 2-1584-16,-3 4-320 0,-1 2-64 0,-2 1-16896 0</inkml:trace>
  <inkml:trace contextRef="#ctx0" brushRef="#br0" timeOffset="5156.96">9488 19696 22111 0,'0'0'1968'0,"-8"-1"-1584"0,8 1-384 0,-10 2 0 0,1 3 1120 0,1 0 144 16,1-1 16-16,0 6 16 0,2 0-80 0,0 3-32 15,1 1 0-15,2-2 0 0,2 0-576 0,2 4-112 16,2-2-32-16,5 1 0 0,-1-1 48 0,2 1 0 16,3 0 0-16,1 2 0 0,1-1-96 0,3 1-16 15,1-2 0-15,2 2 0 0,1-2-16 0,1 1-16 0,1-2 0 16,3 0 0-16,1 0-48 0,2-2-16 15,2-1 0-15,2 1 0 0,4-5 16 0,3 2 0 0,1-4 0 16,0-2 0-16,0 1-48 0,0-4 0 0,0-2 0 0,1 1 0 16,3 0-64-16,2 0-16 15,2-2 0-15,2 0 0 0,1-2-192 0,1 2 176 0,-1-1-176 0,0 1 160 16,1-1-160-16,0-1 0 0,4 0 0 16,1 0 128-16,5-2-128 0,3 0 0 0,1 2 0 0,-2-3 0 15,-3 2 0-15,1-3 0 0,-1 2 0 0,5-2 0 16,3 0 0-16,0 4 0 0,-1 0 128 0,0 1-128 15,-3-1 0-15,1 0 0 0,-1 0 0 0,4-1 0 16,4 1 0-16,-2-1 0 0,-3 1 0 0,-4 1 0 16,-5 2 0-16,2-3 0 0,1 1 0 0,-2 1 0 15,3 2 0-15,-3 0 0 0,-1 1 0 0,-5 0 0 16,-4-2 0-16,-1 2 0 0,-1 0 0 0,-2 2 0 0,0 0 0 16,2-1 0-16,1 1 128 0,-2 0-128 15,0 2 0-15,-2-1 0 0,-3-3 0 0,-1 0 0 0,-1 0 0 16,0 1 0-16,0 0 0 0,-1 0 0 0,-3 1 0 15,0-1 0-15,-1-1 0 0,0 1 0 16,0 2 0-16,-6-1 0 0,-3-2 0 0,0 3 128 0,-1-1-128 0,-3 1 0 16,-2-2 0-16,-2 2 0 0,-1-1 0 0,0 0 128 15,0 0-128-15,-2-2 0 0,-2 0 0 0,-1 3 128 16,0-2-128-16,-2 1 0 0,-12-2 192 0,10 2-32 16,-10-2-16-16,0 0 0 0,10 0-144 0,-10 0 0 15,0 0 0-15,0 0 0 0,0 0 128 0,0 0 0 16,0 0 0-16,0 0 0 0,0 0-336 0,-8-3-80 15,-2 1-16-15,-1-2-12320 16,-1 0-2480-16</inkml:trace>
  <inkml:trace contextRef="#ctx0" brushRef="#br0" timeOffset="5658.23">14917 19602 20271 0,'0'0'1792'0,"0"0"-1424"0,0 0-368 0,3-12 0 16,0 2 1216-16,0-1 192 0,-3 11 16 0,0-10 16 0,-3 1 304 0,-2 2 64 15,1 0 16-15,-4 2 0 16,-2 2-528-16,-1 2-96 0,-3 1-32 0,-5 2 0 0,-2 3-464 0,-1 6-80 16,-5-1-32-16,-2 5 0 0,-1 2-192 0,-5 3-32 15,-3 4-16-15,2 1 0 0,1 1-48 0,1 2-16 16,4 2 0-16,6-2 0 0,6 2-128 0,1-1-32 16,7-5 0-16,5-2 0 0,3-2-128 0,4-1 0 15,5-5 0-15,3-3 128 0,2-4-128 0,6-2 0 16,4-5 0-16,5-4 128 0,4-4 64 0,5-4 0 15,1-2 0-15,1-5 0 0,0-3 16 0,-2-1 16 16,-2-4 0-16,-2 5 0 0,-4 1-32 0,-2 2 0 0,-5 3 0 16,-3 0 0-16,-3 5 64 0,-4 6 0 0,-1 2 0 0,-10 3 0 15,0 0 0-15,11 5 16 0,-5 6 0 16,-2-1 0-16,-2 4-144 0,1 1-128 0,-2 2 192 0,2 0-192 16,-1 2 0-16,2-1 0 0,0 0 0 0,2-2 0 15,2-3 0-15,2-3 0 0,1 2 0 0,3-6 0 31,3-1-1696-31,2-1-240 0,1-6-48 0,4-2-16272 0</inkml:trace>
  <inkml:trace contextRef="#ctx0" brushRef="#br0" timeOffset="6123.29">15785 19668 15663 0,'-12'-1'1392'0,"12"1"-1120"0,0 0-272 0,-7 0 0 16,7 0 2592-16,0 0 464 0,0 0 80 0,0 0 32 15,0 0-928-15,10-5-176 0,1 1-32 0,2 0-16 16,1 1-720-16,4-2-144 0,2 2-16 0,2 0-16 16,2-1-64-16,3 2-16 0,3-1 0 0,3-1 0 15,4 0-288-15,0 2-64 0,4-1-16 0,-2 2 0 16,-1-1-432-16,-2 0-96 0,-4 1-16 0,-6-2 0 16,-3 2-128-16,-4 1 0 0,-5 0 0 0,-2 0 128 15,-4-1-1184 1,-8 1-240-16,0 0-48 0,0 0-17344 0</inkml:trace>
  <inkml:trace contextRef="#ctx0" brushRef="#br0" timeOffset="6717.42">17216 18814 19343 0,'-2'-9'1728'0,"-1"1"-1392"0,3 8-336 0,-1-10 0 16,-1 1 1792-16,2 9 304 0,0 0 48 0,0 0 16 16,-10 0-816-16,0 8-144 0,-1 6-48 0,-1 6 0 15,-2 7-512-15,-2 6-128 0,2 5 0 0,0 3-16 16,0 2 32-16,-1 4 16 0,-2 6 0 0,3 1 0 16,-2-2 32-16,0-1 0 0,1-1 0 0,2-2 0 15,3-3-256-15,1-7-64 0,0-5 0 0,4-6 0 0,1 1 16 16,3-9 0-16,2-2 0 0,2-7 0 15,2-1 192-15,-5-9 48 0,9 1 0 0,5-4 0 0,4-7 64 16,1 0 32-16,1-5 0 0,3-2 0 0,1 0-368 0,3-1-80 16,1-4-16-16,2 3 0 0,1 1-144 15,-2 3 0-15,-2 1 0 0,-3 6 0 0,-2 0 0 0,-3 4 0 16,-3 4 0-16,-2 4 0 0,-4 2 0 0,-2 4 0 16,-3 4 0-16,-2 3 0 0,-3 3 0 0,-3 0 0 15,-2 2 0-15,-4 3 128 0,-2-1-128 0,-5 1 0 16,0-1 144-16,-5-3-144 0,-3 2 192 0,-2-2-48 15,-4-2 0-15,1-2 0 0,-1-3 80 0,-2 0 16 16,0-2 0-16,3-6 0 0,-3-3-64 0,3-2-16 16,2 0 0-16,3-3 0 0,2-1-160 0,3-6 0 15,4-1 0-15,2-3 0 16,7 5-1712-16,3-5-272 0,7-1-48 0,6-1-10256 16,3-3-2064-16</inkml:trace>
  <inkml:trace contextRef="#ctx0" brushRef="#br0" timeOffset="7006.49">18055 19107 32255 0,'0'0'1424'0,"0"0"304"0,0 0-1392 0,-6 13-336 0,-2 2 0 0,-1 4 0 16,-1 8 1312-16,-3 0 192 0,-3 3 32 0,3 2 16 15,-1 1-320-15,0 0-64 0,1 1-16 0,3 1 0 16,1-1-576-16,4 0-112 0,3 1-16 0,3-5-16 0,3-3-224 0,2-3-32 16,3 0-16-16,1-3 0 0,3-1-32 0,2-4-128 15,3-5 192-15,4-1-64 0,4-4-128 0,3-3 128 16,-2-3-128-16,4-4 128 0,2-2-288 0,0-3-64 16,2 0-16-16,1-4 0 15,2 0-1504-15,-2-1-304 0,-1-3-64 0,-7-8-15280 0</inkml:trace>
  <inkml:trace contextRef="#ctx0" brushRef="#br0" timeOffset="7184.92">18000 18716 46879 0,'-2'-19'2080'0,"3"9"416"0,3-3-1984 0,1 4-512 0,0-1 0 0,3 5 0 16,-1-2 352-16,6 2-32 0,1 3 0 0,3-1 0 15,0 1-112-15,1-2-16 0,-3 0-16 0,1 2 0 16,-2-1-176-16,-3 3-192 0,-11 0 32 0,0 0 16 31,0 0-2528-31,0 0-496 0</inkml:trace>
  <inkml:trace contextRef="#ctx0" brushRef="#br0" timeOffset="9425.71">4521 14947 13823 0,'0'0'1216'0,"0"0"-960"0,-9 1-256 0,2 1 0 16,7-2 624-16,-8 0 80 0,-1 0 0 0,9 0 16 15,-9 1 528-15,1-1 96 0,-1-1 32 0,9 1 0 16,-11-2-96-16,4-1 0 0,-3-1-16 0,0 0 0 16,2 1 0-16,-2 0 0 0,3-5 0 0,0 2 0 15,-2-3-304-15,0 1-64 0,0-2-16 0,3 1 0 16,-1-5-304-16,6 4-48 0,0-5-16 0,3-3 0 16,1-1-160-16,4 0-32 0,5-3-16 0,-1 3 0 15,1 1-160-15,2 0-16 0,1 1-128 0,4 4 192 16,1 5-192-16,2 3 0 0,0 3 0 0,2 3 0 15,1 3 0-15,-1 9 128 0,-1 2-128 0,-2 3 0 16,-2 2 128-16,-3 2 0 0,-3 7-128 0,0 0 192 16,-4 1-192-16,-4 4 176 0,-3-7-176 0,-3 5 160 0,-4 0 16 0,-4-1 0 15,-5-7 0-15,-4-1 0 0,-3-2 192 0,-2 0 32 16,-2-6 16-16,1-4 0 0,-1-4 48 16,-1-2 16-16,2-5 0 0,3-5 0 0,0-3 32 0,2-5 16 15,2-5 0-15,1 1 0 0,2-2-208 0,4-3-32 16,2-1-16-16,6-2 0 0,3 1-272 0,3 1 160 15,1-3-160-15,5 5 128 0,2 0-128 0,2 3 0 16,2 1 0-16,2-1 0 0,1 1-192 0,1 5 192 16,2 3-160-16,0 5 160 0,-2 5-160 0,0 4 160 15,1 4-160-15,-6 4 160 0,-2 5 0 0,-4 1-144 16,-1 1 144-16,-2 2 0 0,-5-1 0 0,-2 0 0 16,-2-2 0-16,-3-3 0 0,-3-2 128 0,-5-2-128 15,0 0 160-15,-3 1-160 0,-2-3 224 0,-1 2-48 0,-2-6-16 16,1 2 0-16,-2-4-160 0,1-2 160 0,1 2-160 0,0-3 160 31,1-3-976-31,1 0-192 0,2 0-32 0,5 1-11728 16,3-2-2336-16</inkml:trace>
  <inkml:trace contextRef="#ctx0" brushRef="#br0" timeOffset="10248.82">605 14215 20207 0,'0'0'896'0,"0"0"192"0,0 0-880 0,0 0-208 15,0 0 0-15,0 0 0 0,0 0 1072 0,0 0 160 0,0 0 48 0,0 0 0 16,0 0-224-16,0 0-32 15,0 0-16-15,14-5 0 0,-3-3-80 0,5 3-16 0,-1-2 0 0,-5 3 0 16,3 1-144-16,2-2-16 0,2-2-16 0,2 3 0 16,1-6-288-16,2 3-48 0,-1 3-16 0,19-8 0 15,-7 3-128-15,-5 0-16 0,-4 4-16 0,-4 1 0 16,-2 0-224-16,-5 3 144 0,-1-2-144 0,0 3 128 16,-2 4-128-16,-1 0 0 0,-9-4-160 0,0 0 160 31,8 5-2096-31,-8-5-320 0,0 0-64 0</inkml:trace>
  <inkml:trace contextRef="#ctx0" brushRef="#br0" timeOffset="11008.33">1563 13769 1839 0,'0'0'0'0,"0"0"160"0,0 0-160 0,0 0 0 0,0 0 0 0,0 0 0 16,0 0 3264-16,0 0 640 0,0 0 112 0,0 0 16 15,0 0-2272-15,-5-8-464 0,5 8-80 0,-12-1-32 0,2 0-288 0,-2 2-64 16,-1 5-16-16,-1 2 0 0,0 5-112 0,-1-1-32 15,-3 4 0-15,2 1 0 0,1 4 0 0,2 3 0 16,3-1 0-16,1 2 0 0,1 1-272 0,4-2-48 16,2 4-16-16,4-5 0 0,2-3-208 0,1-3-128 15,0-4 160-15,0-2-160 0,3-1 192 0,2-4-64 16,2-5-128-16,2-2 192 0,1-1 224 0,0-5 32 16,3-2 16-16,1-6 0 0,1-8 112 0,-2 0 0 15,-1 2 16-15,-3-6 0 0,-3 2-288 0,-1-3-64 16,-1 2-16-16,-2 0 0 0,-2 3-32 0,-2 4-16 15,1 1 0-15,-1 4 0 0,-3 4 32 0,-2 1 16 0,2 9 0 0,0 0 0 16,0 0-224-16,0 0 176 0,-1 12-176 0,1 6 160 16,0 0-160-16,3 2 0 0,2 6-160 0,1 1 160 15,2-1 0-15,2 1 0 0,1-5 0 0,3 3 0 16,0-1 0-16,3-5 0 0,1 0 0 16,-2-4 0-16,1-1 0 0,-3-5 160 0,1 2-160 0,0-8 128 31,1 0-896-31,0-3-176 0,-1-1-32 0,-1-2-14384 0</inkml:trace>
  <inkml:trace contextRef="#ctx0" brushRef="#br0" timeOffset="11336.89">2235 13348 27647 0,'0'0'2448'0,"0"0"-1952"15,0 0-496-15,-4 14 0 0,1 4 384 0,2 0-32 16,1 2 0-16,-3 4 0 0,2 3 288 0,1 0 64 15,1-1 16-15,2 2 0 0,-2 0-400 0,3 1-96 16,0-2-16-16,0 0 0 0,-3-4-80 0,3-2-128 16,0 2 176-16,1-2-176 0,-1-4 0 0,1-3 0 0,-3 0 0 0,-2-14 0 31,3 12-512-31,-3-12-224 0,0 0-32 0,0 0-12944 0</inkml:trace>
  <inkml:trace contextRef="#ctx0" brushRef="#br0" timeOffset="11498.41">1994 13737 26719 0,'0'0'1184'0,"0"0"240"0,8-4-1136 0,3-3-288 0,2 2 0 0,2 1 0 15,4-3 832-15,1 2 96 0,0 0 32 0,2-2 0 16,0 0-240-16,3 1-32 0,-3-6-16 0,3 4 0 16,-1-4-416-16,0 2-96 0,-1 2-16 0,-2-2 0 15,-2 1-1136-15,-1-1-224 0,-1 1-64 0,-1-1-12160 16</inkml:trace>
  <inkml:trace contextRef="#ctx0" brushRef="#br0" timeOffset="11923.6">2738 12855 19007 0,'0'0'832'0,"1"-11"192"0,-1 11-832 0,0 0-192 15,0 0 0-15,0 0 0 0,0 0 992 0,0 0 160 16,0 0 16-16,-9 11 16 0,0 3-32 0,2 5 0 0,-1 4 0 16,1 4 0-16,2 6-128 0,-1 2-48 15,1 2 0-15,0 1 0 0,-1 2-208 0,2 0-32 0,-2 1-16 0,2-3 0 16,0-5-384-16,3-1-80 16,-3-4 0-16,1-3-16 0,2-4-48 0,0-5 0 0,1-4 0 0,1-2 0 15,0 0 144-15,-1-10 32 0,0 0 0 0,8 5 0 16,-8-5 16-16,13-2 16 0,0-4 0 0,1-2 0 15,-1-4-112-15,5 1-32 0,0-5 0 0,2 1 0 16,-1 0-128-16,-1 2-128 0,-1 3 144 0,1-1-144 16,-1 0 0-16,1 3 0 0,-4 4 0 0,0 2 0 15,0 2 0-15,-1 3 0 0,-2 2 128 0,-1 6-128 16,-2 2 0-16,-2-1-208 0,0 2 32 0,-4 2 16 16,-2-1 160-16,-2 1 0 0,-4-4 0 0,0 2 0 15,-4 0 0-15,-2 0 144 0,-1-4-16 0,-3 2-128 16,1-3 256-16,-3 1-64 0,2-4-16 0,-2 1 0 15,-1-6-176-15,-2-1-224 0,4-1 48 0,3-4 16 16,1-2-1664-16,4 1-336 16,3-6-64-16,2 0-16 0</inkml:trace>
  <inkml:trace contextRef="#ctx0" brushRef="#br0" timeOffset="12190.55">3259 12823 33919 0,'0'0'1504'0,"0"0"304"0,-5 7-1440 0,1 5-368 0,0 4 0 0,2 0 0 16,-1 3 320-16,2 3 0 16,1 1 0-16,3 3 0 0,-2-2 192 0,7 2 16 0,-1-5 16 0,2 2 0 15,-3 4-256-15,5-2-48 0,1-3-16 0,4-2 0 16,-2-2-96-16,2-1-128 0,1-1 176 0,-1-3-176 15,2-8 192-15,1 0-192 0,0 0 192 0,1-2-192 16,2-3 176-16,2-2-176 0,3-3 160 0,-2-1-160 31,1 2-896-31,-2-5-288 0,-3 2-48 0,0-5-9520 0,-3 2-1920 0</inkml:trace>
  <inkml:trace contextRef="#ctx0" brushRef="#br0" timeOffset="12320.31">3466 12808 30399 0,'-16'-17'2704'0,"8"7"-2160"0,2 1-544 0,2-1 0 0,3 1 1712 15,-1-1 224-15,2 10 48 0,0 0 16 16,0 0-672-16,0 0-144 0,0 0-32 0,0 0 0 0,14 3-816 0,3 3-160 16,0-1-48-16,4 4 0 15,1-1-736-15,-1 3-160 0,0-1-16 0</inkml:trace>
  <inkml:trace contextRef="#ctx0" brushRef="#br0" timeOffset="14274.94">6626 17513 7359 0,'8'-17'320'0,"-2"4"80"0,3 0-400 0,0-2 0 0,-1 1 0 0,1 1 0 15,1-1 2160-15,1 0 336 0,2-1 80 0,-2 2 16 16,1 2-1232-16,-2-2-240 0,0 1-48 0,0 3-16 16,-1-3-288-16,-1 5-64 0,-2-4-16 0,-6 11 0 15,7-6 16-15,-7 6 16 0,0 0 0 0,0 0 0 16,0 0-80-16,0 0-32 0,0 0 0 0,0 0 0 16,0 0-112-16,-7 4-32 0,-3 1 0 0,-1 5 0 15,-2 0-160-15,-4 7-48 0,-2 2 0 0,-2 5 0 16,-2-1 16-16,-1 4 0 0,-2 1 0 0,2 3 0 15,0-1-80-15,0 0-32 0,0 1 0 0,1-1 0 16,0-2 96-16,0 3 32 0,0-6 0 0,0 4 0 16,0-2 32-16,-1 1 0 0,0-5 0 0,1 1 0 0,2-3-160 15,3-1-32-15,4-3 0 0,2-1 0 0,2-1-128 0,3-5 128 16,0-1-128-16,7-9 128 0,0 0-128 16,0 0 0-16,0 0 0 0,0 0 0 0,0 0-192 15,0 0-80-15,0 0-16 0,14-4 0 16,-1-1-800-16,2-1-176 0,3-6-16 0,0 5-16 15,0-2-1392-15,-4 1-256 0</inkml:trace>
  <inkml:trace contextRef="#ctx0" brushRef="#br0" timeOffset="15740.83">6386 17778 3679 0,'10'-19'320'0,"-1"4"-320"16,3-5 0-16,2 1 0 0,1 2 2720 0,-1-4 480 15,0-3 80-15,0 1 32 0,0 4-1760 0,4 0-336 16,-1 1-80-16,1 1-16 0,-1 0-160 0,-2 2-16 16,1 3-16-16,-3 1 0 0,-3-3-64 0,-1 6-16 15,-4 1 0-15,-5 7 0 0,9-4-208 0,-9 4-64 16,0 0 0-16,0 0 0 0,3 11-336 0,-4-1-80 16,-3 3-16-16,-5 4 0 0,-4 3 288 0,-5 8 48 15,-6 4 16-15,-3 6 0 0,-3 3 144 0,-8 6 16 16,-8 8 16-16,-7 8 0 0,-7 8-96 0,-4 4-32 15,-3 2 0-15,-3 2 0 0,-4 5-176 0,-1 4-48 0,-3 2 0 16,1-5 0-16,0-3-112 0,3-4-16 0,0 0-16 0,3-3 0 16,1-3 80-16,4 2 0 0,3 0 16 0,0-3 0 15,2-4 32-15,0-4 0 0,-1-2 0 0,2-3 0 16,4 6-80-16,3-5-16 0,1 2 0 0,3-3 0 16,5-6-32-16,6-9-16 0,0-4 0 0,7-3 0 15,5-3-32-15,4-5-128 0,2-5 192 0,3-4-64 16,4-1-128-16,2-4 160 0,3-5-160 0,4-2 160 15,4-7-160-15,0 0 128 0,0 0-128 0,0 0 128 16,8-16 64-16,5-5 0 0,5-3 0 0,2 0 0 16,0-5-192-16,7 1 160 0,1-5-160 0,4-1 160 15,-1 2-160-15,-1 1-272 0,1 2 64 0,0-1 16 16,-3 3-1824-16,2-1-352 0,2 4-80 16,1-3-13392-16</inkml:trace>
  <inkml:trace contextRef="#ctx0" brushRef="#br0" timeOffset="20315.09">4135 14934 13823 0,'11'-14'1216'0,"2"-1"-960"16,1-3-256-16,0 3 0 0,-1 0 0 0,-2 0 0 15,1-1 0-15,-1 2 0 16,-1 3-1024-16,0 2-128 0,1-4-48 0,-1 4 0 15,0-2-112-15,0 3-32 0,-1-4 0 0,0 5 0 0,0 1 1104 0,-2 2 240 16,-1-1 0-16,-6 5 0 0,8-8 1152 0,-8 8 208 16,8-5 48-16,-8 5 0 0,6-5-592 0,-6 5-112 15,0 0-32-15,0 0 0 0,0 0 0 0,0 0 0 16,5-10 0-16,-5 10 0 0,0 0 496 0,0 0 112 16,0 0 0-16,0 0 16 0,0 0 176 0,0 0 16 0,0 0 16 0,0 0 0 15,0 0-640-15,0 0-128 0,-10 12-32 0,1 4 0 16,-1 6-400-16,-2 3-96 0,-2 4-16 0,-3 6 0 15,-1 0 192-15,-2 1 48 0,-2-1 0 0,1 4 0 16,-1 0-32-16,3 0 0 0,-1 0 0 0,-1-6 0 16,2-2-128-16,1 0-16 0,3-3-16 0,4-3 0 15,-1-2-48-15,5-1 0 0,0-3 0 0,5-3 0 16,1-4-192-16,1-1 176 0,0-11-176 0,0 0 160 16,0 0 16-16,0 0 0 0,0 0 0 0,12-4 0 15,1-3 240-15,-2-1 48 0,2-3 16 0,5 2 0 16,2 0-224-16,2 3-64 0,2-3 0 0,1 5 0 15,1-1-192-15,2 1 0 0,1 3 0 0,3 1 0 16,1 0 0-16,4 2 0 0,2 2 0 0,3 0 0 0,3-2 0 16,-1 2 0-16,-1 3 0 0,1-4 0 0,0 0 0 15,-1-1 0-15,-2 5 0 0,-3 0 0 0,-2-3 0 0,-6 3 0 16,-4 1 0-16,-4 4 0 0,-1-4 0 0,-5 2 0 16,0-3 0-16,-6 1 0 0,1 1 0 0,-2-3 0 15,-1 2 0-15,-8-8 0 0,0 0 0 0,7 6 0 16,-7-6 0-16,0 0 0 0,0 0 0 0,0 0 0 15,0 0 0-15,0 0 0 0,0 0 208 0,0 0 0 16,0 0 0-16,-1-12 0 0,-3-1 176 0,0-4 16 16,-1-1 16-16,2-2 0 0,-3-7-176 0,3 2-48 15,-1-5 0-15,-1-2 0 0,3-4-64 0,1-3 0 16,0-3-128-16,3-5 192 0,2 0-192 0,3-2 176 16,0-3-176-16,5 0 160 0,2 0-160 0,1 3 0 0,3 4 144 15,2-1-144-15,2 4 176 0,-2 0-48 0,-1 3 0 0,0 5 0 16,-1 4-128-16,1 1 0 0,0 4-192 0,0 1 192 15,-1 3 0-15,-2 5 0 0,-2 4 0 0,-1 1 0 16,-3-1 0-16,-2 6 0 0,0 2 0 0,-8 4 0 16,0 0 0-16,0 0 0 0,0 0 0 0,0 0 0 15,0 0-128-15,0 0 128 0,0 0 0 0,0 0 0 16,-9 9 0-16,0 1 0 0,-4-2 0 0,-7 2 0 16,-3-4 144-16,-5 3-144 0,-5-1 160 0,-8 3-160 15,-5-5 224-15,-7 2-48 0,-5 0-16 0,-9 5 0 16,-6-1 80-16,-6 2 16 0,-8 0 0 0,1 0 0 15,-3 4-64-15,3 3 0 0,3-1 0 0,4-1 0 16,4-3-192-16,7 0 0 0,4 0 0 0,8 0 0 16,9-9 0-16,6 1-288 0,11 1 64 0,8 0-12192 15,8-1-2432-15</inkml:trace>
  <inkml:trace contextRef="#ctx0" brushRef="#br0" timeOffset="21553.74">4352 19543 13071 0,'-5'-24'576'0,"3"14"128"0,-1-3-576 0,1 2-128 0,-1-2 0 0,1 0 0 16,-4 2 1536-16,4 2 256 0,1-2 64 0,-1 4 16 15,0 2-384-15,2 5-80 0,0 0 0 0,0 0-16 16,0 0-576-16,0 0-112 0,0 0-32 0,-3 13 0 16,-1 5-304-16,1 2-64 0,-1 2-16 0,-1 2 0 15,-3 5 80-15,-1 0 16 0,-1 4 0 0,0 2 0 16,0 0-48-16,1 1 0 0,-5-2 0 0,0 1 0 16,0-2-144-16,0-3-16 0,1-2-16 0,2-3 0 0,-1 0-160 15,6-5 128-15,1-2-128 0,4 1 128 0,1-4-128 0,3-4 0 16,2 0 0-16,3-4 0 0,-8-7 192 0,17 7-32 15,0-5-16-15,1-2 0 0,0-1 112 0,1 0 0 16,1-1 16-16,5 1 0 0,-1-3-272 0,2 3 160 16,-1 1-160-16,1 4 128 0,4-2-128 0,3 2 0 15,-2-1 0-15,2 2 128 0,3 2-128 0,-2-1 0 16,-1 0 0-16,-1 3 0 0,2-2 0 0,-3 2 0 16,-4-4 0-16,-6 3 0 0,0-2 0 0,-4-1 0 15,-3 2 0-15,-2-3 0 0,-12-4 0 0,10 2 0 16,-10-2 0-16,0 0 0 0,0 0 160 0,0 0-160 0,0 0 192 0,0 0-192 15,0 0 704-15,0 0 48 0,0 0 0 0,-4-10 0 16,-1 1-272-16,-4-4-48 0,0 1-16 0,-1-1 0 16,-1-4-256-16,2 1-160 0,0-1 192 0,3 0-192 15,-2-2 128-15,2-1-128 0,-1 3 0 0,5-1 0 16,-1-1 0-16,3 0 0 0,3-2 0 0,0 4 0 16,3-1 0-16,0 0 0 0,3-2 0 0,2 1 0 15,-1 0 0-15,3-1 0 0,1 0 0 0,3 0 0 16,-2-3 0-16,1-1 0 0,2 1 0 0,3 3 0 15,1-2 0-15,1-1 0 0,0 0 0 0,0 4 0 16,0 1 0-16,1 1 0 0,0-1 0 0,-2 0-144 16,-1 1 144-16,-3 3 0 0,0 3 0 0,-4-2 0 15,-3 3 0-15,-4 1 0 0,-1 3 0 0,-6 6 0 16,0 0 192-16,0 0-16 0,-4-12-16 0,-1 6 0 16,5 6 208-16,-14-8 32 0,-3 2 16 0,-6-2 0 0,-7 2 0 15,-1 4 0-15,-6-2 0 0,-4-1 0 0,-3 1-48 0,-2 3-16 16,-1 3 0-16,-4 1 0 0,-2 0-160 0,-5 0-48 15,1 0 0-15,0-2 0 0,1 1-144 0,3 2-144 16,3 1 144-16,7-1-208 16,3-1-1952-16,6 2-384 0,4 1-80 0</inkml:trace>
  <inkml:trace contextRef="#ctx0" brushRef="#br0" timeOffset="22400.84">327 20051 12895 0,'-19'8'1152'0,"12"-4"-928"0,2-1-224 0,5-3 0 0,0 0 1840 0,0 0 320 16,0 0 64-16,0 0 16 0,0 0-944 0,18-5-176 15,1-4-32-15,0 2-16 0,3-3-368 0,-1 1-64 16,1-3 0-16,-2 0-16 0,2 2-48 0,-1-3-16 16,2 2 0-16,0 1 0 0,1-2-240 0,-1 5-64 15,-1-2 0-15,-3 4 0 0,0 1-256 0,-9 3 0 16,0-1 128-16,-1 2-128 0,0 0-208 0,-2 0-112 15,0-1 0-15</inkml:trace>
  <inkml:trace contextRef="#ctx0" brushRef="#br0" timeOffset="22787.55">1027 19565 17503 0,'0'0'768'0,"-4"-11"176"16,0 0-752-16,-2 0-192 0,-3 3 0 0,0-1 0 0,-1 4 1280 0,-1 0 240 0,1 1 32 0,-3 4 16 15,-2 4-400-15,-2 1-80 0,-2 2 0 0,-1 5-16 16,1 1-400-16,-2 4-80 0,0 2-16 0,-1 4 0 16,-1 1-208-16,3 4-48 0,2-3-16 0,4 4 0 0,3-6-304 0,3 0 128 15,3-1-128-15,2-5 0 0,3-3 128 0,4-2-128 16,-4-12 0-16,9 11 0 15,1-6 1152-15,3-1 192 0,2-4 16 0,3-2 16 16,0-2-1600-16,1-5-320 0,2 0-64 0,0-6-16 16,-2-2 816-16,0 0 176 0,-1-3 16 0,-2 1 16 0,-2 0-144 0,-1 2-48 15,-3-1 0-15,-2 0 0 0,-3 4-208 0,-1 4 176 16,-4 10-176-16,0 0 160 0,3-10-160 0,-3 10 0 16,0 0 0-16,0 0 128 0,9 6-128 0,-1 4 0 15,0 4 0-15,-2 0 0 0,0 3 0 0,2-1 0 16,2-2 0-16,2 1 0 0,0-1-128 0,2-2 128 15,-1-1 0-15,2 2 0 16,2-8-1344-16,-2 1-192 0,0-1-32 0</inkml:trace>
  <inkml:trace contextRef="#ctx0" brushRef="#br0" timeOffset="23106.56">1255 19386 20959 0,'0'0'928'0,"0"0"192"16,0 0-896-16,0 0-224 0,0 0 0 0,0 0 0 15,0 0 1280-15,0 0 224 0,0 0 32 0,0 0 16 0,0-10-464 0,5 2-112 16,2-2-16-16,3 2 0 0,6-1-448 0,0 0-80 16,2 3-32-16,1-3 0 0,0 3-176 0,0-3-32 15,2 4-16-15,-4 0 0 0,-3-2-176 0,2 5 0 16,-2 2 0-16,0-1 0 16,-4-2-384-16,0 0-176 0,1 0-16 0,-3-2-13120 0</inkml:trace>
  <inkml:trace contextRef="#ctx0" brushRef="#br0" timeOffset="23569.03">1674 18495 16415 0,'0'0'720'0,"0"0"160"0,0 0-704 0,0 0-176 0,0 0 0 0,0 0 0 15,0 0 896-15,0 0 128 0,4 15 48 0,-3 3 0 16,0 2-48-16,1 8-16 0,-1 0 0 0,-1 5 0 16,-3 4-224-16,1 2-32 0,-1 6-16 0,-2-2 0 15,-4 5-96-15,0-3 0 0,1 1-16 0,-1-7 0 16,0-1-176-16,0-5-16 0,3-1-16 0,0-4 0 16,0-1-80-16,2-8-16 0,2-2 0 0,-1-3 0 15,3-5-64-15,0-9 0 0,0 0-16 0,0 0 0 0,0 0 320 16,9-3 64-16,0-5 16 0,4-4 0 0,1-4-32 0,2-2 0 15,1-3 0-15,1 1 0 0,1 0-432 16,2 0-176-16,-3-3 128 0,2 4-128 0,1 0 0 0,-1 2 0 16,0 7 0-16,2 0 0 0,-2 4 0 0,3-1 0 15,-1 7 0-15,-3 1 0 0,-4 5 0 0,-2-1 0 16,0 7 0-16,-2 5 0 0,-2 3-144 0,-3 1 144 16,-2-2 0-16,-4 5 0 0,-3 2 0 0,-2-1 0 15,-5 1 128-15,-1-3-128 0,-2-5 224 0,-2 2-48 16,-3-2-16-16,-1 0 0 0,-1-2-32 0,-1 0 0 15,0-6 0-15,0 0 0 0,1 1-128 0,2-4 0 16,3-3 0-16,0-2 128 16,-1-1-1504-16,5 2-304 0,2-7-64 0,9 4-16 0</inkml:trace>
  <inkml:trace contextRef="#ctx0" brushRef="#br0" timeOffset="23781.26">2193 18566 22111 0,'0'0'1968'0,"0"0"-1584"0,-8 11-384 0,0 0 0 15,2 1 960-15,0 6 96 0,1 0 32 0,1 2 0 16,0 2 288-16,3-3 64 0,1 0 16 0,2 1 0 16,5 1-624-16,0-1-112 0,3-2-16 0,2-1-16 15,1 0-256-15,-1-2-48 0,1-1-16 0,1 2 0 16,1-4-192-16,0-3-48 0,1 0 0 0,0-4 0 15,0 1-128-15,0-3-224 0,1-4 48 0,-2-3-10256 16,-1-1-2064-16</inkml:trace>
  <inkml:trace contextRef="#ctx0" brushRef="#br0" timeOffset="23939.06">2209 18377 35935 0,'-9'-9'3200'0,"4"2"-2560"16,-1-2-512-16,2 4-128 0,-1-2-192 0,0 2-64 15,-1 1-16-15,6 4 0 0,0 0 1040 0,0 0 224 16,0 0 32-16,-7-4 16 0,7 4-800 0,0 0-240 16,0 0 0-16,0 0 128 15,-9 9-2656-15,5 2-528 0</inkml:trace>
  <inkml:trace contextRef="#ctx0" brushRef="#br0" timeOffset="25620.44">18290 14959 15087 0,'0'0'656'0,"0"0"160"0,0 0-656 0,-4-7-160 15,-3-4 0-15,0 4 0 0,-4 0 640 0,1 0 80 16,-4-178 32-16,-1 360 0 0,-3-184-432 0,-3 3-64 16,-1-3-32-16,-4 2 0 0,-3-4 80 0,0 4 16 15,-2-5 0-15,-2 0 0 0,-5 0 128 0,-3-2 48 0,-6 1 0 0,-5 2 0 16,-3-4-144-16,0 0-32 0,-1-1 0 0,-4-2 0 15,-1-1-144-15,-9 4-48 0,-5 2 0 0,-1-2 0 16,-6-5 0-16,0 5-128 0,0 2 192 0,-3 4-64 16,-5 0-128-16,0-2 0 0,-1-2 144 0,2 3-144 15,2 5 176-15,-2 0-48 0,-5 2 0 0,1 1 0 16,-4-2 0-16,3 2 0 0,1 5 0 0,-1-2 0 16,-2-2 48-16,2 0 0 0,6 1 0 0,-3 1 0 15,-2 7 32-15,0-1 16 0,-2-4 0 0,4 2 0 16,6 2-64-16,3 1-16 0,1 6 0 0,1-2 0 15,-2-4 304-15,4 6 48 0,3 2 16 0,3 1 0 16,3 4-32-16,1 2 0 0,-1 3 0 0,3 4 0 16,1 1-272-16,4 5-48 0,6 1-16 0,8 0 0 0,7 0-144 0,5 2 0 15,7 4 0-15,7-3 0 16,3-1 0-16,6 3 128 0,5-1-128 0,6 1 0 0,4 5 0 16,6-3 0-16,3 1 128 0,4-4-128 0,3 3 0 0,5-2 0 15,4-2 0-15,4 5 128 0,5-3-128 0,2-2 0 16,1 1 0-16,6-3 0 0,-1-1 0 0,6-1 0 15,-1-2 128-15,4 3-128 0,1-3 0 0,10 2 160 16,4-1-160-16,3 1 160 0,2 1-32 0,3-3 0 16,2-3 0-16,8 3 0 0,5 3 0 0,6-3-128 15,4-3 192-15,3-2-64 0,2-2 0 0,5-2-128 16,5-2 192-16,0-5-64 0,-3-6 48 0,6 0 0 16,4-3 0-16,-2-3 0 0,-3-3-176 0,0 2 192 15,2-1-192-15,-2-7 192 0,-2 3-192 0,-1-4 0 0,-2-1 144 0,-1-4-144 16,-6 0 128-16,-1-7-128 0,-6-3 128 0,3-8-128 15,1-1 128-15,-4-8-128 0,-8-3 160 0,-5-5-160 16,-8-2 192-16,-6-1-48 0,-4 0-16 0,-7 1 0 16,-7-1 320-16,-8 5 48 15,-10 3 16-15,-8-1 0 0,-7 3 320 0,-8 6 64 0,-9 0 0 0,-7 3 16 16,-5 0-400-16,-10-1-96 0,-8 3-16 0,-9-1 0 31,-8-1-1072-31,-8 1-224 0,-6 4-32 0,-2 3-16 16,-5 4-1952-16,0 2-400 0</inkml:trace>
  <inkml:trace contextRef="#ctx0" brushRef="#br0" timeOffset="26512.72">19822 18796 35935 0,'-1'-18'1600'0,"1"8"320"0,-2 2-1536 0,1-1-384 0,1 9 0 0,-4-5 0 32,-2 0-1120-32,-4 0-288 0,-3-2-64 0,-5 3-16 0,-2 1 1312 0,-8-1 176 0,-5-3 224 0,-3 3-48 15,-3 3-176-15,-8-1-256 0,-7 1 64 0,-7-4 16 16,-7-3 176-16,-3 2-208 0,-3-5 80 0,-5 4 128 15,-6 0-224-15,-8 0 80 0,-7-4 16 0,-4 2 0 16,-1 0 128-16,-7 1-192 0,-8 0 192 0,-1 1-192 16,-1-2 192-16,-5 3 0 0,-9 1 0 0,2-3 0 15,2 2 0-15,-4 2 0 0,-5-2 0 0,5 2 0 0,6 4 304 16,-3 2-16-16,-1 4 0 0,6-1 0 0,5 2 864 16,1 5 192-16,-5 4 16 0,5 2 16 0,6 2-1104 15,-1 7-272-15,3 2 0 0,0 3 0 16,1 1-768-16,1 4-224 15,3 1-32-15,1 4-16 0,-5 3 736 0,9-2 160 0,7 1 144 0,6 1-208 0,2 3-48 0,1-3-16 16,-1-5 0-16,6 0 0 0,6 0 272 0,6 2-192 16,6-2 192-16,0-1-160 0,-1 2 160 0,3 2 0 15,2 0 0-15,7 4 0 0,2-1 0 0,5 2 0 16,2-1 0-16,5-1 0 0,4 2 0 0,4-3 0 16,5-1 0-16,5 1 0 0,1 2 0 0,6 1-160 15,4-1 160-15,4 1 0 0,5-1-144 0,3-3 144 16,7 1 0-16,3-3-144 0,4-1 144 0,7 4 0 0,5-4 0 15,3 3 0-15,3-1 0 0,12-2 0 16,5-2 0-16,9 2 0 0,4-4 0 0,6-2 0 0,7-2 0 0,3-2 0 16,4-2 0-16,7-1 176 0,8 0-176 0,1-5 192 15,0-5 0-15,5-2 16 0,4-1 0 0,6-2 0 16,1-8 32-16,4-1 0 0,-1-2 0 0,6-2 0 16,6-2 0-16,3-3 0 0,1-2 0 0,3-4 0 15,4-3-48-15,2-1-16 0,-2-3 0 0,4-2 0 16,0-3-176-16,3-1 192 0,4-1-192 0,-5 1 192 15,-3-7-192-15,-1 0 0 0,1 1 0 0,-7-6 0 16,-7-5 0-16,-2-2 0 0,4 0 0 0,-7-7 0 16,-12-2 0-16,-5-1 0 0,-6-1 0 0,-12 0 128 15,-7-2 80-15,-13-4 16 0,-17 0 0 0,-10 3 0 0,-11 2 512 16,-10 3 96-16,-8-1 32 0,-8 2 0 16,-6-1-288-16,-6 1-48 0,-8 3-16 0,-3-3 0 0,-6 0-512 15,-5 3-256-15,-9 5 32 0,-6-4-11296 16,-6 1-2272-16</inkml:trace>
  <inkml:trace contextRef="#ctx0" brushRef="#br0" timeOffset="27269.74">19274 16190 7359 0,'31'0'320'0,"-11"0"80"0,0 0-400 0,-1 2 0 16,-1 0 0-16,-4 2 0 0,-1-4 1520 0,-3 1 208 15,-10-1 64-15,0 0 0 0,0 0-464 0,0 0-96 16,0 0-16-16,0 0 0 0,0 0 464 0,-14 1 96 15,0-1 16-15,-8 0 0 0,0 0-720 0,-6 0-144 0,-3 0-32 0,-1-1 0 16,-2-3-448-16,-3 2-80 0,-4-1-32 0,1 2 0 16,-2 1-96-16,-4 0-32 0,-4-1 0 0,-2-1 0 15,-2-1 32-15,2-4 0 0,2 0 0 0,3 0 0 16,4-2-96-16,2 6-16 0,0-1 0 0,6-1 0 16,3 0-128-16,3 1 160 0,2-1-160 0,5 0 160 15,1 1-160-15,4 1 0 0,5-2 144 0,3 1-144 16,9 4 224-16,0 0-32 0,0 0 0 0,0 0 0 15,0 0-192-15,0 13 128 0,4 2-128 0,3 3 0 16,3-1 0-16,3 3 0 0,1 4 0 0,1 5 0 16,1 2 0-16,-1-2 0 0,1 5 0 0,2 1 0 15,1-1 0-15,2-1 0 0,1 1 0 0,3 1 0 16,-1-1 0-16,1-1 0 0,3-2 0 0,-2-2 0 16,-4-2 0-16,0-1 0 0,2-2 0 0,-2 2 0 0,-4-6 0 0,-1-1 0 15,-1-2 0-15,-2-1 0 0,0 0 0 16,0-4-256-16,-2 0 16 0,1 0-9248 15,-2-3-1856-15</inkml:trace>
  <inkml:trace contextRef="#ctx0" brushRef="#br0" timeOffset="27785.76">18658 16347 21183 0,'0'0'1888'0,"12"6"-1504"0,2 5-384 16,4 2 0-16,2 2 192 0,6 6-48 16,4 3 0-16,3 3 0 0,3 2 64 0,6 4 16 0,-3-1 0 0,5-2 0 15,-1 2-80-15,4 1-16 0,1 1 0 0,3-2 0 16,2-5 192-16,5 2 16 0,1-2 16 0,2 1 0 16,0-3 288-16,0 2 48 0,0-6 16 0,2 3 0 15,-1 4-320-15,3-3-48 0,1-3-16 0,0 0 0 16,-1-3-176-16,-2 0-144 0,0-1 192 0,-4 0-192 15,-1 0 144-15,-1-2-144 0,0 2 0 0,-1-4 144 16,-3-4-144-16,-4 2 0 0,-5-6 0 0,-2 3 128 16,-4-3-128-16,-1 4 192 0,-3-2-192 0,-1 2 192 15,-2-2-192-15,1 2 0 0,-4-2 0 0,0-1 0 16,-2-1 128-16,0 0-128 0,-2-1 0 0,-3 1 128 16,-1-2-128-16,-7-3 0 0,-2-1 144 0,-11 0-144 15,0 0 352-15,10 4 0 0,-10-4 0 0,0 0 0 0,0 0 288 16,0 0 48-16,-5 10 16 0,-5-4 0 0,-4 3-144 0,-5 0-32 15,-8 4 0-15,-2 1 0 0,-4 4-80 0,-6 1-32 16,1 2 0-16,-5 5 0 0,-7 4-112 0,-4 5-32 16,-6 2 0-16,-2 3 0 0,-2 5-96 0,1-2-32 15,0 4 0-15,4-3 0 0,0 2-16 0,5-3 0 16,1 4 0-16,4-3 0 0,1-1 112 16,1-4 16-16,2-3 0 0,8-1 0 0,4 1-128 0,5-4-128 15,3-4 176-15,3 0-176 0,4-4 0 0,4-1 0 16,4 1 0-16,5-4 0 15,0-2-272-15,9-1-176 0,1-3-16 0,1-4-16 16,-6-10-2720-16,13 7-528 0</inkml:trace>
  <inkml:trace contextRef="#ctx0" brushRef="#br0" timeOffset="28048.03">19547 18131 28559 0,'-14'4'1264'0,"7"1"272"0,-1 8-1232 0,-2 0-304 0,0-1 0 0,-4 7 0 16,0 5 192-16,-1-1 0 0,-1 3-16 0,4-1 0 15,0-2 320-15,2-1 64 0,6-1 16 0,2 1 0 16,2 1-256-16,2-2-32 0,2-2-16 0,5 0 0 16,2 2 80-16,2-3 16 0,6-3 0 0,3-1 0 15,3-1-144-15,6-6-32 0,3 0 0 0,7-6 0 16,4-2 64-16,11-5 0 0,3 0 0 0,7-2 0 0,4-5-112 15,0-4-16-15,-3 0 0 0,3 0 0 16,0-2-576-16,2 1-112 0,3 0-16 16</inkml:trace>
  <inkml:trace contextRef="#ctx0" brushRef="#br0" timeOffset="28621.97">22514 16941 22111 0,'-14'-17'976'0,"3"8"208"0,-2-4-944 0,-3 4-240 16,-4 2 0-16,-1 4 0 0,-3 0 1168 0,-4 5 192 15,-4 2 48-15,-4 8 0 0,-2 5-304 0,-4 4-48 16,-2 5-16-16,-1 4 0 0,-4 5-592 0,-2-1-112 15,0 0-16-15,3 2-16 0,4-1-16 0,9-1 0 16,6-4 0-16,6 1 0 0,6-2 32 0,11-4 16 0,3 2 0 0,7-3 0 16,6-5-160-16,6 0-48 0,4-2 0 15,7-2 0-15,4-5-128 0,6 0 0 16,4-3 0-16,3-5 0 0,5-3-240 0,-1-3 32 0,4-1 0 0,3-4 0 31,-1 1-2176-31,6-2-432 0</inkml:trace>
  <inkml:trace contextRef="#ctx0" brushRef="#br0" timeOffset="30588.37">23260 17057 18431 0,'-17'-13'816'0,"3"8"160"0,-4 5-784 0,-3 2-192 0,-3 0 0 0,-4 3 0 15,-2 7 2256-15,-8 3 416 0,-4 5 80 0,0 2 0 0,0 1-1712 16,1 3-336-16,2 2-80 0,6 2-16 0,6-4-384 0,7 1-80 15,4-2-16-15,5 1 0 0,6-5 80 0,6 0 16 16,4-2 0-16,3-4 0 0,2-2 32 0,5-8 16 16,6 0 0-16,3 0 0 0,1-4 112 0,3-2 32 15,3-5 0-15,0-2 0 0,2-5 144 0,-1-1 16 16,-1 0 16-16,-3-1 0 0,-3-1-64 16,-3-2-16-16,-4 0 0 0,-4-2 0 0,-4-3-112 0,-4 4-16 15,-2 1-16-15,-3 1 0 0,-2 5-112 0,-2-2-32 16,0 4 0-16,-4 2 0 0,0 3-224 0,-2-3 176 15,0 3-176-15,0 3 160 0,9 2-160 0,-9 0 0 16,9 0 0-16,0 0-176 0,0 0-128 0,0 0-16 16,0 0-16-16,0 0 0 15,0 0-352-15,0 0-64 0,10-5-16 0,5 1 0 16,1 1 144-16,3-2 32 0,2-6 0 0,3 3 0 0,2-2 320 0,-1 4 64 16,1-3 16-16,0 1 0 0,1-3 192 0,0 3-144 0,-1 0 144 0,1 3-128 15,-1 0 128-15,-4 3 144 0,-1-1-16 0,-2 3-128 16,-5 3 272-16,0 0-48 0,-4 4-16 0,-4 4 0 15,2 2-16-15,-3 3-16 0,-2 5 0 0,-3-1 0 16,-3-2 32-16,-1 1 16 0,-1 3 0 0,-2 0 0 16,-4 1 16-16,-1-4 0 0,-1 0 0 0,-1-1 0 15,0-1 64-15,1-1 16 0,2-2 0 0,1-1 0 16,3-3-160-16,7-10-32 0,-6 5 0 0,6-5 0 16,0 0 32-16,0 0 0 0,0 0 0 0,13-6 0 15,2-4 112-15,5 1 32 0,2-5 0 0,3-1 0 16,2-1-176-16,4 0-128 0,-1-4 144 0,-1 0-144 15,-1 3 128-15,0 1-128 0,0 4 0 0,-1 2 144 16,-3-2-144-16,-2 6 0 0,-3-1 0 0,-2 5 0 0,-3 2 0 16,-2 5 0-16,-12-5 0 0,9 9 0 0,-4 4-160 15,-4-2 160-15,-3 3 0 0,-3 1-144 0,-3 3 144 0,-1 0 0 16,0 0-144-16,0-3 144 0,2 0 0 0,-2-1 0 16,1-2 0-16,2-1 0 0,6-11 0 0,0 0 0 15,0 0 0-15,0 0 0 0,0 0 0 0,0 0 0 16,11-1 0-16,4-7 0 0,3 0 0 0,3 0 0 15,1-3 0-15,3 0 0 0,0 1 0 0,2-2 0 16,-1 5 128-16,1-2-128 0,-3 1 0 0,-3-1 0 16,-4 4 0-16,0 1 0 0,-3 3 0 0,-3-1 0 15,-11 2 0-15,0 0 0 0,12 6 0 0,-5 0 0 16,0 3 0-16,-2-4 0 0,-5-5-128 0,6 9 128 0,-1 0 0 16,2-1 0-16,-7-8 0 0,11 6 0 0,-1-2 0 15,3 0 0-15,2-4 0 0,3-2 0 0,1 0 0 0,3-5 0 16,2-1 0-16,4 0 0 0,4-3 0 0,-1 0 0 15,1 1 0-15,0-3 0 0,0 5 176 0,-2-5-176 16,-2 0 0-16,-2 2 0 0,-2-2 0 0,-3-1 0 16,0 0 0-16,-2 1 0 0,-2-2 0 0,0 2 0 15,-6 7 0-15,0 0 0 0,-4 1 0 0,-7 5 0 16,0 0 0-16,0 0 0 0,0 0 0 0,4 10 0 16,-1-1 0-16,-6 5 0 0,1 3 0 0,-4 5-160 15,-1 2 160-15,-3 4 0 0,-3 5 0 0,0 4 0 16,-5 1 0-16,1 8 0 0,-4 1 0 0,0 3 0 15,-3 0 0-15,-2 1 0 0,-1 0 0 0,2-4 0 16,0-2 0-16,0-5 0 0,1 1 0 0,3-4 0 0,2-4 0 16,2-3 0-16,2-6 0 0,2-3 0 0,0-5 0 15,4-4 144-15,4-5-144 0,5-7 0 0,0 0 240 0,0 0-64 16,0 0-16-16,0 0 0 0,3-11 144 0,2-6 16 16,3-7 16-16,-1-1 0 0,3-4-176 0,3-1-32 15,4-3-128-15,2 0 192 0,2 2-192 0,4-3 0 16,0 1 0-16,4-1 0 0,3 0 0 0,2 2 0 15,1 0 0-15,-1 4 0 0,-1 0 0 0,0 5 0 16,-1-1 0-16,-2 4 0 0,-3 1 0 0,-3 4-128 16,-2 4 128-16,-3 1 0 0,-3 5 0 0,-2 1-128 15,-3 2 128-15,-11 2 0 0,0 0 0 0,7 9-128 16,-2 5 128-16,-4 0 0 0,-2-2-224 0,-1 4 64 0,-2-2 16 16,0 1 0-16,0-1 144 0,0-3-160 0,-1 2 160 0,2 0-160 15,-1-4 160-15,4-9 0 0,2 11 0 0,-2-11-128 16,5 8 128-16,-5-8 0 0,13 9 0 0,2-6 0 15,6-3-128-15,0 0 128 0,3-3-128 0,4-4 128 16,5 1 0-16,-2-2 0 0,-1-3 0 0,2-2 0 16,-1-2 0-16,3-2 0 0,-2 0 0 0,1-6 0 15,1-3 0-15,3-4 0 0,2-3 0 0,6-4 0 16,5-4 0-16,3-6 0 0,3 0 0 0,0-6 128 16,-2-6-128-16,0 2 0 0,-2 0 0 0,0-2 0 15,-4 1 0-15,-1 7 0 0,-2 3 0 0,-3 3 128 16,-4 7-128-16,-6 5 0 0,-8 6 0 0,-5 3 0 15,-4 3 0-15,-3 4 0 0,-9 6 0 0,-1 1 0 16,-2 10 0-16,-5-6 0 0,-3 4 0 0,-5 4 0 0,-5 4 0 16,-3 6 0-16,-6 4 0 0,-3 5 0 0,-3 10-160 15,-2 3 160-15,-2 4-192 0,1 3 192 0,3 5-128 0,2-1 128 16,1 5 0-16,4-3 0 0,3-4 0 0,5-2-128 16,6-4 128-16,5-1 0 0,4 1 0 0,3-2 0 15,2-6-128-15,4-4 128 0,5-2 0 0,0-2 0 16,0-2 0-16,3-4 0 0,2-5 0 0,2-1 0 15,2-5 0-15,0-2 0 0,3-4 0 0,1-2 128 16,2-6-128-16,0 3 192 0,2-2-192 0,0 2 176 16,-1-7-176-16,2 1 160 0,2 3-160 0,-6 0 0 15,-3 0 0-15,-4-3 128 0,-3 0-128 0,-2 4 0 16,-5 0 0-16,0 3 0 0,-4 0 0 0,-4 6 128 16,0 0-128-16,0 0 0 0,0 0 0 0,-10-5 128 0,-3 2-128 15,-1 6 0-15,-3 3 0 0,0 0 0 0,-4 5 0 0,1-3 0 16,1 3 0-16,1-4 0 0,2 3 0 0,2-2 0 15,1 1 0-15,1-4 0 16,2 1 0-16,3 5 0 0,0-3 0 0,7-8 0 0,-6 8 0 0,6-8 0 16,-5 13 0-16,2-1 0 0,3 1 0 0,0-4 0 15,0-9 0-15,5 12 0 0,0-1 0 0,1-3 0 16,-6-8 0-16,8 5 0 0,-8-5 0 0,12 9 0 16,1-4 0-16,-2 2 0 0,1-2 0 0,0-2 0 15,2 1 0-15,1 0 0 0,-1 2 0 0,2-4 128 16,0 1-128-16,1 0 0 0,-2-1 0 0,2-1 0 15,-1-1 0-15,3-1 128 0,3 0-128 0,-1 0 0 16,2-2 192-16,1 0-64 0,1-3 0 0,-1-2 0 16,1 2 16-16,1-3 0 0,-1 2 0 0,3-1 0 0,-3 0-16 15,1 3-128-15,-2 0 192 0,-1 0-64 16,-2-1-128-16,0-2 0 0,0 2 0 0,0 2 128 0,-1-2-128 0,-1 0 0 16,-1 3 0-16,-3-1 0 0,-1-1 0 0,0 1 0 15,-1 0 128-15,0 2-128 0,-3-2 0 0,0 0 0 16,-1 3 0-16,0 1 0 0,-9 0 0 0,9-2 0 15,-9 2 0-15,0 0 0 0,0 0 0 0,8 9 0 16,-8-9 0-16,6 9 0 0,-4 4 0 0,-1 2 0 16,-1 2 0-16,-1-3 0 0,-1-2 0 0,0 4 0 15,1-1 0-15,0 1 0 0,1 1-128 0,0 1 128 16,0 0 0-16,1-1 0 0,2-1 0 0,-1-2 0 16,2 1 0-16,0-1 0 0,1 0 0 0,0-5 0 15,2 0 0-15,0-3 0 0,-7-6 0 0,11 6 0 0,1-2 0 16,2-1 0-16,-2-2 0 0,4-2 0 0,3 1 0 0,0-2 0 15,-1 0 0-15,1-1 0 0,0-1 0 0,0 2 0 16,0-1 0-16,-1 1 0 0,-2-1 0 0,-1-1 0 16,1-2-240-16,-2 2-16 0,-3 1-16 0,-1-4 0 31,-2 2-1072-31,-2 0-192 0,-6 5-64 0,4-9-9984 0,-3 0-1984 0</inkml:trace>
  <inkml:trace contextRef="#ctx0" brushRef="#br0" timeOffset="30800.12">27062 17118 32943 0,'-19'13'1456'0,"6"-3"304"0,-2 4-1408 0,-3 6-352 15,-2 8 0-15,-3 4 0 0,-2 1 1040 0,-2 7 144 16,-1 0 32-16,-1 5 0 0,-3 0-512 0,-1 5-112 15,-4-5-16-15,-1 3 0 0,-1 0-384 0,-1 0-192 16,1 2 160-16,1 2-160 16,0 1-864-16,-1 1-272 0</inkml:trace>
  <inkml:trace contextRef="#ctx0" brushRef="#br0" timeOffset="31240.46">22325 18543 26431 0,'0'0'1168'0,"0"-14"240"0,-2 1-1120 15,0 3-288-15,-3 0 0 0,-3 4 0 0,-2-1 912 0,-3 6 128 16,-4 5 32-16,-6 2 0 0,-3 9-192 0,-6 3-48 15,-3 3 0-15,-6 4 0 0,-3 4-336 0,-2 7-80 16,-2-1-16-16,-1 2 0 0,2 3-144 0,7-1-16 16,4 2-16-16,13-2 0 0,5-2-224 0,7-4 128 15,6-5-128-15,7 1 0 0,7 2 0 0,8-7 0 16,6-1 0-16,8-4 0 0,9-3 0 0,4 0 0 16,6-5 0-16,1-7-160 15,1-4-1696-15,0-5-320 0,0-7-80 0</inkml:trace>
  <inkml:trace contextRef="#ctx0" brushRef="#br0" timeOffset="31524.48">23147 18641 29311 0,'-25'2'1296'0,"7"4"272"0,-2-1-1248 0,-5 2-320 0,-1 6 0 0,-5 2 0 15,-2 0 288-15,-1 3 0 0,-2 3 0 0,6 3 0 16,2 2-16-16,2 0 0 0,2 2 0 0,5-4 0 15,4 3-272-15,6-7 0 0,9-3 128 0,5-4-128 16,5 1 0-16,3-1 0 0,2-6 0 0,7-2 0 16,7-5 256-16,5-4-48 0,3-3-16 0,3 0 0 15,-1-5 64-15,1-3 0 0,0 0 0 0,-4 0 0 0,-7-2 64 16,-2-1 0-16,-4 1 16 0,-4-1 0 16,-4-1 48-16,-5 1 0 0,-1 3 0 0,-5 1 0 0,-3-2-192 0,-2 2-48 15,-4 4 0-15,-4 1 0 0,-3 6-144 16,-2 1-256-16,-1 1 64 0,-3 4-10432 15,-3 2-2112-15</inkml:trace>
  <inkml:trace contextRef="#ctx0" brushRef="#br0" timeOffset="31887.03">23684 18563 13823 0,'-22'18'608'0,"7"-1"128"0,-3 3-592 0,-1 4-144 0,0 4 0 0,-4-1 0 16,0 2 2128-16,-1 2 400 0,-2-2 80 0,1 1 16 15,3 1-1328-15,3-7-256 0,2 3-48 0,3-6-16 16,2-3-384-16,3-3-80 0,4-2 0 0,3-2-16 16,2-11 192-16,0 0 32 0,0 0 16 0,11 6 0 15,3-8-112-15,3-3-32 0,2-4 0 0,4-3 0 16,3-6-16-16,2-1 0 0,-1 0 0 0,3-3 0 15,2 0-272-15,-1 0-64 0,-1-1-16 0,2-3 0 16,0 3-96-16,1 2-128 0,0 3 176 0,0 3-176 16,0 1 128-16,-3 6-128 0,-5 2 0 0,-1 7 0 15,-3 7 160-15,-3 1-160 0,-5 2 128 0,-2 6-128 0,-2 2 0 16,-2 3 0-16,-2 3 128 0,-4-1-128 16,-1 0 0-16,0 4 0 0,-3 0 0 0,1 0 0 0,-2-2 0 15,0 2 0-15,0 2 0 0,-2-5 0 16,1 2-1008-16,1-3-272 0,2-2-64 0,-1 0-13760 15</inkml:trace>
  <inkml:trace contextRef="#ctx0" brushRef="#br0" timeOffset="32251.24">25040 18622 23039 0,'0'0'2048'0,"0"0"-1648"0,0 0-400 0,-1 10 0 16,-7 0 576-16,-1 5 48 0,-2 6 0 0,-2 4 0 15,-2-1 544-15,-3 8 112 0,4 1 32 0,-4 5 0 16,0 3-256-16,-1 6-48 0,-1-3-16 0,0 4 0 16,-1 0-304-16,0-2-64 0,0 3-16 0,0-6 0 15,-2 1-176-15,1-6-48 0,1-7 0 0,0-4 0 16,-3 0-208-16,4-3-48 0,-3-4-128 0,1-2 192 16,2-3-64-16,1-2-128 0,1-7 176 0,3-3-176 15,1-6-880-15,1-2-272 0,2-9-64 16,1-2-14400-16</inkml:trace>
  <inkml:trace contextRef="#ctx0" brushRef="#br0" timeOffset="32414.36">24872 18117 35935 0,'-2'-29'3200'0,"3"11"-2560"15,3 2-512-15,-1 2-128 16,0-2-704-16,0 4-144 0,-3 12-48 0,2-8 0 0,-2 8 1024 0,0 0 192 15,0 0 32-15,0 0 16 0,0 0-368 0,0 0-128 0,0 0 0 0,0 0-9888 16,10 5-1968-16</inkml:trace>
  <inkml:trace contextRef="#ctx0" brushRef="#br0" timeOffset="32712.16">25594 18604 24879 0,'-9'13'1088'0,"4"1"256"0,0 5-1088 0,-1 2-256 0,-1 1 0 0,2 6 0 15,0-1 448-15,1 3 48 0,3 1 0 0,2-2 0 16,3 1-128-16,3 0-32 0,0-6 0 0,3 1 0 16,2 2-176-16,0-5-32 0,2-3-128 0,3-5 192 0,1-3 192 0,2-5 16 15,2-4 16-15,3-4 0 0,2-7 528 0,2-2 96 16,2-7 32-16,0-3 0 0,0-5-64 0,-2 2-16 15,-1-8 0-15,-1 2 0 0,-1-1-224 0,-1-1-64 16,-5-2 0-16,0 5 0 0,-4 4-416 0,-3-2-96 16,-4 3 0-16,-4 5-16 0,-2 0-176 0,-2 3 0 15,-2 9-160-15,1 7 160 16,0 0-2304-16,0 0-384 0,-9 0-64 0,0 5 0 0</inkml:trace>
  <inkml:trace contextRef="#ctx0" brushRef="#br0" timeOffset="33175.14">27089 18619 20271 0,'-14'-14'896'0,"5"7"192"0,-4-3-880 0,1 2-208 0,-5-2 0 0,-2 3 0 16,-8 4 1408-16,-2-1 256 0,-1 2 32 0,-6 4 16 16,-5 3-784-16,-3 1-160 0,-4 7-16 0,-1 2-16 15,-2-2-464-15,4 5-80 0,3 5-32 0,6-3 0 16,6-1-160-16,8 0 0 0,6-1 144 0,5 0-144 16,4 1 0-16,6-3 144 0,4-1-144 0,6-6 0 0,5 0 224 15,3-4-64-15,3 0-16 0,6 0 0 0,4-10 96 16,4 3 16-16,3-2 0 0,4 0 0 0,0-3 64 0,0-1 0 15,0-5 16-15,-4 3 0 0,-4-3 32 0,-5 3 0 16,-2 3 0-16,-6 3 0 0,-6 3-32 0,-1 2 0 16,-11-1 0-16,7 7 0 0,-5 7-80 0,-4 4-32 15,-4 3 0-15,-6 10 0 0,-4 6 48 0,-5 4 16 16,-5 6 0-16,-3 4 0 0,-3 2-16 0,-6 0 0 16,-5-3 0-16,0 1 0 0,-4-3-80 0,1 0 0 15,0-2-16-15,3-3 0 0,4-4-176 0,-1-3 192 16,2 0-192-16,1-3 192 0,2-6-192 0,0-1 128 15,4-5-128-15,0-3 128 0,2-3-256 0,3-6-64 16,5-4-16-16,2-4 0 16,2-3-2624-16,3-6-528 0</inkml:trace>
  <inkml:trace contextRef="#ctx0" brushRef="#br0" timeOffset="34502.72">27524 18603 13823 0,'14'-4'1216'0,"1"-1"-960"0,0-3-256 0,-1 4 0 16,-1-1 1040-16,-6 0 176 0,-7 5 16 0,0 0 16 15,0 0 224-15,0 0 32 0,-10 4 16 0,-4 1 0 0,-5 3-496 16,-6 6-80-16,-2 6-32 0,-2 6 0 0,-3-1-352 0,-3 5-80 15,-5-2-16-15,3 2 0 0,0 0-64 0,4-3-16 16,4-2 0-16,6-2 0 0,4-3-32 0,5 0-16 16,5-4 0-16,5-2 0 0,4-5-80 0,0-9 0 15,13 9-16-15,4-7 0 0,4-2 128 0,6-1 16 16,4-4 16-16,3-6 0 0,-1-5 112 0,1-1 32 16,-2-4 0-16,0 0 0 0,-2-6-16 0,0 1 0 15,-1 0 0-15,-1 0 0 0,-2-2-192 0,-1 4-32 16,-5 3-16-16,-1 2 0 0,-1 2-288 0,-7 3 128 15,-6 4-128-15,-5 10 0 0,0 0 224 0,0 0-64 16,0 0-16-16,-9 10 0 0,-2 4-144 0,0 1 0 16,-1 4 144-16,1 0-144 0,-2 1 0 0,1-1 0 0,2 0 0 15,3 1 0-15,2-1 0 0,2-1 128 0,3-3-128 0,1 0 128 16,4-2-128-16,3-3 0 0,3-1 0 0,5-5 0 16,3-3 0-16,6-2 0 0,4-2-176 0,3-4 176 15,1-1 0-15,0-5 240 0,3-1-32 0,0-2 0 16,-3-3-80-16,3-3-128 0,-1-1 176 0,2-3-176 15,-1-1 272-15,4-7-48 0,2-3-16 0,4-1 0 16,-1-8-80-16,4-1 0 0,1-6-128 0,1-6 192 16,-2-2-192-16,1-6 128 0,3-3-128 0,0 0 0 15,2 2 0-15,1 1 0 0,-1-2-128 0,-2 8 128 16,-6 3-304-16,-8 10 48 0,-7 3 16 0,-8 8 0 16,-6 7 240-16,-6 4 0 0,-5 7 0 0,-3 4 0 15,-6 5 0-15,2 10 0 0,-10-3 0 0,-4 10 0 0,-5 4 0 0,-1 6 0 16,-1 3 0-16,-4 5 0 0,0 1 0 15,-5 8-192-15,-4 6 192 0,-2 5-192 0,2 4 192 16,0 0 0-16,2 5 0 0,2 2-144 0,-1 1 144 0,6-3 0 16,2-1 0-16,8 0-128 0,2 0 128 0,5-3 0 15,2-3-144-15,3 0 144 0,3-5 0 0,5-3 0 16,3-2 0-16,2 0 0 0,3-4 0 0,3-2 0 16,5-7 0-16,3-3 0 0,1-4 0 0,3-3 0 15,0 0 128-15,4-1-128 0,4-7 192 0,-2-1-64 16,-1-4 0-16,-1-2 0 0,-2-4 0 0,3-5-128 15,2-3 192-15,0-7-64 0,-2-6 0 0,4 0-128 16,1-6 192-16,0-1-64 0,-1 0-128 0,-1 3 160 16,-2 1-160-16,-3 1 160 0,-7 3-160 0,-4 2 0 0,-5 4 0 15,-6 5 0-15,-5 2 0 0,-6 5 0 0,-6-1 0 0,-6 3 0 16,-5 1 0-16,-5 4 0 0,-5 4 0 0,-5 4 0 16,-2 2-256-16,0 4 64 0,0 1 0 0,3-1 16 15,3 1 176-15,2 3-208 0,4 2 80 0,5 2 128 16,5-4 0-16,4-4 0 15,4 0 0-15,4-1 0 0,3-1 0 0,6-2-144 0,3 2 144 0,4-4 0 16,2-1-160-16,5-2 160 0,3-4-128 0,4 1 128 16,5-4 0-16,0 1 0 0,5-1 0 0,0-2 0 15,3-4 0-15,1 4 0 0,0-1 0 0,0 0 0 16,0 0 0-16,-2 0 128 0,0-4-128 0,-1 3 128 16,-1 1-128-16,2-2 192 0,0 4-64 0,0 0 0 15,-2 2-128-15,0 1 0 0,1 0 128 0,1 1-128 0,-6 0 0 16,2 2 128-16,-2-1-128 0,-2 1 0 15,-4 2 0-15,-3-2 0 0,1-1 0 0,-6 2 128 0,-2 0-128 16,-3 2 0-16,-6-2 0 0,0 1 0 0,-4 3 0 0,-5-8 0 16,1 10 0-16,-1 1 0 0,-1 3 0 15,-2-1 0-15,-2 2 0 0,-4 2 128 0,-2-2-128 0,-2 1 144 16,-3 2-144-16,-2 0 160 0,-1-1-160 0,-3-1 128 16,-2-1-128-16,0-2 128 0,-2 0-128 0,-3-1 160 15,-6-8-160-15,-1 1 160 0,-1 2-160 0,2-5 160 16,-1 0-160-16,0-1 160 0,2-2-32 0,2 1 0 15,3 0 0-15,4-2 0 0,3 0-128 0,3-2 0 16,2 0 0-16,1 2 0 0,-1-1 0 0,3 2 0 16,3-4 0-16,2 1 0 0,9 4 0 0,0 0 0 15,0 0 0-15,0 0 0 0,0 0 0 0,0 0-176 0,0 0 48 16,0 0 0-16,0 0 128 0,14 13 0 0,2 1 0 16,5 2 0-16,2 1 0 0,5-1 304 0,0 1-48 0,3-2-16 15,1 1 336-15,3 0 80 0,3-4 16 0,4 2 0 16,2-3 80-16,1 0 16 0,-2-2 0 0,3 0 0 15,3-4-240-15,2-1-32 0,1-1-16 0,-2 0 0 16,-1 0-208-16,0-1-32 0,0 1-16 0,-7-1 0 16,-3-1-224-16,-4 2 128 0,-5-3-128 0,-2 1 0 15,-1 2 0-15,-3-2 128 0,-4-1-128 0,-2 0 0 16,-3 0 0-16,-3 0 0 0,-12 0 0 0,0 0 0 16,0 0-288-16,0 0-48 0,0 0-16 0,0 0 0 15,0 0-1408 1,-18 1-288-16,-7 1-48 0,-10-2-11376 0,-8-2-2272 0</inkml:trace>
  <inkml:trace contextRef="#ctx0" brushRef="#br0" timeOffset="34729.08">27611 18047 44063 0,'25'-14'1952'0,"0"8"400"0,11-4-1888 15,7 3-464-15,5 1 0 0,12 0 0 0,11 2 320 0,14 4-48 16,14 5 0-16,7 1 0 0,4-2-48 0,6 3-16 16,5 1 0-16,2-1 0 0,2 3-208 0,-1-1 128 0,0 5-128 15,-2 0 0-15,-4-1-160 0,-4 3-128 16,-8 2-32-16,-2 3 0 16,0 2-1536-16,-2-1-304 0,-7 1-64 0,-2 4-15440 0</inkml:trace>
  <inkml:trace contextRef="#ctx0" brushRef="#br0" timeOffset="49107.13">10452 6744 20271 0,'-5'-14'1792'0,"5"14"-1424"15,-2-9-368-15,2 9 0 0,-1-9 320 0,1 9-16 16,-4-6 0-16,4 6 0 0,0 0-496 0,0 0-80 16,0 0-32-16,0 0 0 0,0 0 304 0,0 0 0 15,0 0 0-15,0 0 0 0,0 0 304 0,1 11-48 16,0 3 0-16,1 1 0 0,-2-1 608 0,1 4 112 15,-1 4 32-15,0-1 0 0,0 6-432 0,1-3-96 16,0 0-16-16,1 4 0 0,-2 1-64 0,0 3-16 16,-2 0 0-16,2-9 0 0,0 4-112 0,2-2-16 15,-2 4-16-15,3-3 0 0,0 0 48 0,0-3 16 16,-1 1 0-16,2 2 0 0,2-1-48 0,1 1 0 16,0-5 0-16,1-2 0 0,-1 0 128 0,2-1 32 15,2 0 0-15,-1-2 0 0,-1-2-416 0,3-2-176 16,0 1 16-16,2-1 0 0,-2-4 288 0,5 1 64 0,1-4 16 0,2-1 0 15,3-2 416-15,2-2 80 0,3-2 0 16,3-1 16-16,2 2-592 0,4 0-128 0,2-1 0 0,4-4 0 16,3-2 0-16,1 3 0 0,0-1 0 0,19-3-160 15,-5-4 160-15,-3 6 0 0,-2-1 160 0,1 4-160 16,-1 2 176-16,1 0-176 0,0-1 192 0,0 0-192 16,0-1 192-16,1 4-64 0,-1 0 0 0,3 2-128 15,1 1 160-15,1 0-160 0,-2-1 128 0,-1 1-128 0,1-3 128 0,-1 0-128 16,-1 0 0-16,-1 3 128 0,-1 5-128 0,3-1 0 15,-1 0 0-15,3 2 0 0,1 0 0 0,1 0 0 16,-1 0 128-16,-4 0-128 0,2-1 0 0,-1 2 0 16,0-1 0-16,2-1 0 0,-2-2 0 0,-2 0 0 15,-4-1 0-15,0-1 0 0,-4 0 0 0,-1-2 0 16,-3 1 0-16,-2 1 0 0,-1-2 0 0,-1 3 128 16,-3-1-128-16,-1 1 0 0,0-1 0 0,-2-3 128 15,-2 6-128-15,-1-1 0 0,0-2 176 0,-3-2-48 16,3 2-128-16,-4 1 192 0,-3-2-192 0,1-2 0 0,-5 0 0 15,0-1 0-15,-2 0 0 0,0 0 128 0,-1-2-128 0,-3 0 0 16,0 1 192-16,-1-3-48 0,1 0-16 0,-1 1 0 16,0-1 48-16,-1-1 0 0,0 2 0 0,-2-2 0 15,1-1 0-15,-1-3 0 0,0 3 0 0,2-5 0 16,2 4 16-16,3-6 0 0,-4-2 0 0,1-2 0 16,-1-1-16-16,2 1 0 0,-1-2 0 0,1-4 0 15,4-1 0-15,-3-4 0 0,2-2 0 0,0 2 0 16,1-5 0-16,-1 2 0 0,1-4 0 0,0-2 0 15,-1-2 48-15,2 0 16 0,0-2 0 0,1-1 0 16,1 3-32-16,0 0 0 0,1 5 0 0,0-1 0 16,0-2-80-16,0 4-128 0,-1 3 176 0,0 2-176 15,0-2 128-15,-3 6-128 0,1-2 0 0,-4 5 0 0,0-1 0 16,-3 3 0-16,-3 3 0 0,-3 3 0 16,-2 4 0-16,-2 0-272 0,-4 9 16 0,0 0-12560 15,-6-8-2528-15</inkml:trace>
  <inkml:trace contextRef="#ctx0" brushRef="#br0" timeOffset="49832.23">11661 7781 15663 0,'0'0'1392'0,"0"0"-1120"15,0 0-272-15,0 0 0 0,-5-3 320 0,-1 0 0 16,1 3 0-16,-3-2 0 0,-1 2 224 0,-3 0 48 16,-4 0 16-16,-3 3 0 0,-1 3 112 0,-3-2 32 15,-2 2 0-15,-1 3 0 0,-4-1 96 0,-1 3 32 16,3 1 0-16,-2 0 0 0,2 4-240 0,4 1-64 16,2 1 0-16,3 1 0 0,1 2-320 0,4-2-64 15,3 1 0-15,2-1-16 0,5 0 80 0,4-1 0 16,5-1 16-16,4-2 0 0,4-3-272 0,3 0 128 15,6-6-128-15,3 2 0 0,6-4 176 0,2-3-176 0,1-1 160 16,2-1-160-16,-1-2 0 0,0-1 128 0,-2 1-128 16,-4-3 0-16,0 1 0 0,-5-4-240 15,-1 2 48-15,-3-2 16 16,-2 3-1808-16,-2-5-352 0</inkml:trace>
  <inkml:trace contextRef="#ctx0" brushRef="#br0" timeOffset="50165.85">12085 7879 27695 0,'-12'-5'1216'0,"7"6"272"0,-3 3-1184 0,1 3-304 15,-3 0 0-15,-2 4 0 0,-2-1 0 0,-1 3-144 16,-2 1 16-16,2 3 0 0,-3 0 128 0,3 2 128 15,2 0-128-15,2-1 176 0,2-1-176 0,4-1 0 16,1-4 0-16,3 0 0 0,2 1 0 0,0-5 0 16,6 1 0-16,0-4 0 0,2-4 256 0,3-1 32 15,2-1 0-15,0-4 0 0,1-5-80 0,-1-1-16 16,0 2 0-16,-3-3 0 0,0 2 320 0,-3-3 64 16,-1-1 16-16,-3 0 0 0,-3 0-16 0,-2 0 0 15,-1-3 0-15,-4 2 0 0,-3 2-208 0,-1 5-48 16,0-4-16-16,-2 5 0 0,0-1-304 0,0 4 0 15,-1 3 128-15,3 1-128 16,1 2-880-16,2 2-224 0,0 4-48 0,4-3-8448 16,3-5-1664-16</inkml:trace>
  <inkml:trace contextRef="#ctx0" brushRef="#br0" timeOffset="50643.27">12545 7857 19343 0,'0'0'1728'15,"-2"10"-1392"-15,1 2-336 0,-4 2 0 0,0 2 288 0,-3 2-16 16,-2 0 0-16,0 1 0 0,-1 3 16 0,-2-1 0 16,-1-2 0-16,1 3 0 0,0-1 128 0,1-2 32 15,-1-1 0-15,2-1 0 0,-1-2 192 0,3-4 64 16,2 0 0-16,0-6 0 0,7-5-144 0,0 0-32 16,0 0 0-16,0 0 0 0,3-7 192 0,2-4 48 15,1-3 0-15,3 0 0 0,4-1-400 0,2-2-80 16,3-1-16-16,1-2 0 0,0 1 32 0,1 0 0 15,-1 1 0-15,2 2 0 0,-1 2-304 0,2 0-192 16,-4 3 16-16,-1 1 16 0,-1 5 160 0,-4 0 0 16,0 5 128-16,-3 5-128 0,-3 0 160 0,-2 7-32 15,-3 0-128-15,-2 4 192 0,-3-1-192 0,-2 3 0 16,-3 1-144-16,-3 0 144 0,-3 1 0 0,0-1 0 16,0 0 0-16,-2-2 160 0,3-3 0 0,1-1 0 15,3-5 0-15,3 1 0 0,1-6 16 0,6-3 0 16,0 0 0-16,0 0 0 0,7-6 144 0,2-6 48 15,3 1 0-15,5-2 0 0,5-5-176 0,-2-1-16 16,3-2-16-16,1-2 0 0,0 2 0 0,0 2 0 16,0 0 0-16,-1 3 0 0,-1 3-160 0,-2 5 0 0,-1 2 0 0,-2 3 0 15,-3 3 0-15,0 5 0 0,-4 2 0 0,-2 6 0 16,-2-1 0-16,-2 7 0 0,-4 4 0 0,-2 0 0 16,0 3 0-16,-3 0 0 0,-2 0 0 0,1 0 0 15,0-4 0-15,1 0 0 0,0-2 0 0,2-2 0 31,2-4-560-31,2-2-144 0,2-3-16 0,2 0-14544 0</inkml:trace>
  <inkml:trace contextRef="#ctx0" brushRef="#br0" timeOffset="51199.61">13520 7874 21183 0,'-4'-13'1888'0,"4"13"-1504"0,0 0-384 0,0 0 0 16,0 0 896-16,0 0 96 0,-6 10 32 0,-2-1 0 15,-1 2-800-15,0 6-224 0,-1 1 0 0,0 1 128 16,0 4-128-16,-2 3 0 0,-1 2 0 0,-1 3 0 16,-1-2 320-16,0-1 0 0,0 4 0 0,-1-5 0 15,0-1 48-15,1-2 0 0,1-1 0 0,2-6 0 16,2-2 16-16,1-2 16 0,3-3 0 0,1-5 0 15,5-5 416-15,0 0 80 0,0 0 0 0,2-9 16 16,5-2-80-16,2-5 0 0,3-3-16 0,5-2 0 16,4-5-496-16,5 2-80 0,2-4-32 0,4 2 0 0,2-6-208 0,3 3 0 15,0-1 0-15,1 1 0 0,-1 2 0 0,-2 2 0 16,-1 2 0-16,-2 5-160 0,-4 6 160 0,-1 5 128 16,-3 5-128-16,-5 4 176 0,-5 1-176 0,-4 7 0 15,-1 1 0-15,-5 6 0 0,-3-2-272 0,-5 2-48 16,-6 3 0-16,-2 3 0 0,-7 5 320 0,-4-1-160 15,-3 0 160-15,-2-4-128 0,-1-2 128 0,0-2 0 16,1-3-144-16,1-3 144 0,2-3 0 0,2-5 192 16,2-2-32-16,5-4 0 15,1-2-1392-15,6-6-288 0,0 0-48 0,8-6-7856 16,4-2-1584-16</inkml:trace>
  <inkml:trace contextRef="#ctx0" brushRef="#br0" timeOffset="51440.96">14493 7353 23327 0,'0'-20'1024'0,"0"20"224"0,0 0-992 0,0 0-256 0,0 0 0 0,0 0 0 16,0 7 0-16,-2 4 0 0,-5 1 128 15,0 7-128-15,-3 6 464 0,-4 4 48 16,-2 7 16-16,-4 3 0 0,2 2-48 0,-2 0-16 0,0 2 0 0,-2 0 0 15,0 4-176-15,2-2-32 0,1 2-16 0,1-4 0 16,-2 0-240-16,5-5 128 0,-1-5-128 0,5-6 0 16,2-4-304-1,5-5-144-15,4-3-48 0,5-5-7504 0,4-7-1520 0</inkml:trace>
  <inkml:trace contextRef="#ctx0" brushRef="#br0" timeOffset="51736.49">14632 7871 24127 0,'0'0'528'0,"0"0"112"0,8-1 32 0,0 1 0 0,1 0-544 0,2-1-128 16,2-5 0-16,1 0 0 0,2-1 0 0,-1-5 0 16,0 1 0-16,3-1 0 0,-5-2 0 0,-1-1 0 15,0 1 0-15,-3-1 0 0,-2-2 256 0,-3 3 128 16,-1-1 32-16,-3 0 0 0,-2 2 320 0,-1 5 64 15,-4 1 16-15,-2 4 0 0,-2 3 192 0,-3 8 32 16,-4 1 16-16,-1 5 0 0,0 2-672 0,0 5-128 16,1 1-16-16,3 5-16 0,0-1-224 0,6 0 0 15,0-4 0-15,8-1 0 0,1 5 0 0,5-3 0 16,4-2 0-16,3-2 0 0,5-3 0 0,3-2-336 0,2-5 48 0,3-2-9376 16,-1-3-1856-16</inkml:trace>
  <inkml:trace contextRef="#ctx0" brushRef="#br0" timeOffset="51954.75">15411 7639 28559 0,'0'0'1264'0,"0"0"272"0,0 0-1232 0,6 6-304 16,0 5 0-16,-1 1 0 0,0 3 0 0,-1 2 0 15,-2 2 0-15,2 2 0 0,0 2 0 0,2-1 0 16,0 3 0-16,2 1 0 0,0-6 0 0,-1 1 0 16,1-1 0-16,0-1 0 0,-2 0 0 0,-2-3-144 15,1-2-16-15,-1-1 0 16,-2-5-1552-16,-2-8-304 0,0 0-64 0</inkml:trace>
  <inkml:trace contextRef="#ctx0" brushRef="#br0" timeOffset="52173.18">15749 7533 27647 0,'0'0'2448'0,"-6"-1"-1952"16,0-2-496-16,-2 3 0 0,-2 4 192 0,-4 2-64 16,-5 7-128-16,-3 4 192 0,-3 2 448 0,-3 4 96 0,-2 3 16 15,-4 3 0-15,-1 6-192 0,-2 4-48 16,-1 3 0-16,-1 0 0 0,-1 4-128 0,0-3-16 0,2 3-16 0,1-3 0 15,2 2-176-15,3-4-48 0,3-1 0 0,3-5 0 32,3-3-896-32,6-5-192 0,-1-2-48 0,-6 1-13248 0</inkml:trace>
  <inkml:trace contextRef="#ctx0" brushRef="#br0" timeOffset="53960.43">17201 7686 11967 0,'0'0'1072'0,"0"0"-864"16,7-4-208-16,-1-1 0 0,-1 1 640 0,-5 4 96 15,3-7 16-15,-3 7 0 0,4-6 80 0,-4 1 0 16,-4-3 16-16,-1 2 0 0,-1 2 48 0,-3 2 0 16,-5-1 0-16,0 7 0 0,-4-1 112 0,-3 3 16 15,-2 5 16-15,-5 1 0 0,-3 3-432 0,-2 3-96 16,0 1 0-16,0 6-16 0,-1 2-208 0,1 3-32 15,4-3-16-15,2 1 0 0,4-2-112 0,5 0-128 16,4-2 176-16,5 1-176 0,6-6 128 0,3-3-128 16,5-2 0-16,7-1 0 0,7 0 0 0,6-6 0 15,3 1 0-15,3-3 0 16,5-6-528-16,5-3-112 0,2-1-32 0,20-4-10976 0</inkml:trace>
  <inkml:trace contextRef="#ctx0" brushRef="#br0" timeOffset="55619.57">17746 7684 23039 0,'0'0'2048'0,"-5"-2"-1648"0,-3 0-400 0,0 2 0 15,-1 4 304-15,-3 3-32 0,-3-2 0 0,1 4 0 16,-3 2 32-16,0 3 0 0,-1 3 0 0,-2 0 0 16,-2 2-64-16,0 0-16 0,1 3 0 0,0-2 0 15,2 1-80-15,4-3-16 0,4-3 0 0,2-1 0 16,2 1-128-16,6-4 0 0,2-3 144 0,4-2-144 15,2 0 336-15,4-6 0 0,4-4 0 0,3 0 0 0,0-1-80 0,0 0-32 16,0-5 0-16,-1 2 0 0,-1-5-96 0,-1-2 0 16,-2 0-128-16,-2-1 192 0,-1 4-192 0,-5-3 176 15,0-1-176-15,-2 1 160 0,-3 1-160 0,0 3 0 16,-1-2 144-16,1 0-144 0,0 4 128 0,0-1-128 16,1 2 128-16,3 1-128 0,-4 7 0 0,9-4 0 15,1 0-160-15,5 3 160 0,3 0-160 0,4-1 160 16,2 1-128-16,2 1 128 0,6-2 0 0,0 0 0 15,0 2 0-15,0 0 0 0,-2 0 0 0,1 2 0 16,-4 1 0-16,0 1 0 0,-3-1 0 0,-3 3-128 16,-4 3 128-16,-3-1 0 0,-2 2 0 0,-3 3 0 15,-3-1 0-15,-2 4 0 0,-3 0 0 0,-2 1 0 16,-3-1 0-16,-1-1 0 0,-3 1 0 0,0-2 224 16,-3 0-32-16,0-2 0 0,-1-4 80 0,4 1 16 15,-1-5 0-15,2 1 0 0,2 1-96 0,5-6-32 16,0 0 0-16,0 0 0 0,5-6 240 0,3-2 48 15,1-1 16-15,2 0 0 0,3-3-176 0,2 0-32 0,1-1-16 16,2 1 0-16,2-1-240 0,-2 3 0 0,4-3 0 0,-2 3 0 16,0 0 0-16,-4 3 0 0,-1 1 0 0,-2 4 0 15,-3 3 0-15,-2 5 0 0,-1 0 0 0,-1 2 0 16,-2 2-176-16,-1 4 176 0,-1 2-160 0,0-4 160 16,-3 1 0-16,2-2 0 0,-1 0-128 0,2 1 128 15,-1 0 0-15,2-2 0 0,2 1 0 0,1-4 0 16,4-2 0-16,1 0 0 0,3-3 0 0,4 0 0 0,1-4 0 0,2 1 0 15,3-1 128-15,2-4-128 0,0-1 128 0,1 0-128 16,0-3 144-16,-1 4-144 0,-2-2 144 0,-1 3-144 16,-1-1 128-16,-2-3-128 0,1 3 0 0,-3-3 0 15,-3 1 0-15,0-2 0 0,-5 4 0 0,1-3 0 16,-3 2 0-16,-2 2 0 0,1-2 0 0,-2 0 0 16,-2 2 128-16,0-1-128 0,-4 6 0 0,0 0 0 15,0 0 0-15,0 0 0 0,0 0 0 0,0 0 0 16,0 0 0-16,0 0 0 0,0 0 0 0,0 0 0 15,0 0 0-15,0 0 0 0,0 0 0 0,0 0 0 16,0 0 0-16,0 0 0 0,0 0 0 0,0 0 0 16,0 0 0-16,-4 9 0 0,1-3 0 0,0 3 0 15,-1-3 0-15,1 1 0 0,3-7 0 0,-2 7 0 16,2-7 0-16,-3 5 0 0,3-5 0 0,-2 9 0 16,-1-2 0-16,3-7 0 0,-2 6 0 0,2-6 0 15,0 0 0-15,-6 9 0 0,1-1 0 0,0 2 0 16,0-3 0-16,-1 4 0 0,-1-5 0 0,1 3 0 15,0-3 0-15,-1 4 0 0,1-2 0 0,1 3 0 0,1-2 0 16,2 1 0-16,-2-3 0 0,4-7 0 0,0 0 0 0,2 10 0 16,2-4 0-16,1 1 0 0,2-2 0 0,1-3 0 15,1 0 0-15,3-2 0 0,-1-3 0 16,-1-1 0-16,1 0 0 0,-1-1 0 0,-1 1 0 0,0-3 0 16,-3 1 0-16,-1 0 0 0,0-1 0 0,-1 2 0 15,-4 5 0-15,0 0 0 0,0 0 0 0,0 0 0 16,-4 5-128-16,-2 4 128 0,-2 0 0 0,-5 2 0 15,1 3 0-15,-2 0 0 0,-3 6 192 0,-1 1-64 0,1 0-128 0,-1 0 0 16,0 0 0-16,-1 2 0 0,-1-1 0 0,-1-2 128 16,1 2-128-16,-2-1 128 0,-2 3-128 0,3-2 0 15,0 1 0-15,2-3 0 0,1-3 0 0,2-3 0 16,2 0 0-16,1-3 0 0,0-1 0 0,2-2 0 16,2-2 0-16,0-3 128 0,0 1-128 0,2-4 0 15,0-4 144-15,2 0-144 0,3-4 0 0,-1 2 144 16,3-4-144-16,4 0 0 0,2-7 0 0,2-2 0 15,1 0 0-15,1 0 0 0,5 1 0 0,2 0 0 16,2 1 0-16,1-1 0 0,6-1 0 0,-1 0 0 16,2-3 0-16,2 0 0 0,3 1 0 0,2-3 0 15,2 0 0-15,1 1 0 0,-1-1 0 0,3-2 0 16,0 3 0-16,-2-3 0 0,-3 0 0 0,-3 2 0 16,-1-4 0-16,-3 5 0 0,-2 2 0 0,-4 3 0 15,-4 1 0-15,-3 4 0 0,-2 2 0 0,-3 5 0 16,-3-1 0-16,-6 7 0 0,0 0 0 0,0 0 0 15,-5 7 0-15,-3 2 0 0,-2 2 0 0,-1 4 0 16,-2 2 0-16,0 1-192 0,1 1 192 0,1 1 0 16,1 2 0-16,3-3 0 0,2-4 0 0,2-1 0 15,3 0 0-15,4-5 0 0,-4-9 0 0,11 7 0 0,3-1 0 0,3-4 0 16,1-3 0-16,2-2 160 0,3-6-32 16,1 2 0-16,0 0-128 0,1-2 192 0,1 2-192 0,-1-5 192 15,1 1-192-15,-2 1 192 0,-1-3-192 0,-2 4 192 16,0-4-192-16,-3 2 0 0,-1 2 0 0,-4-1 128 15,0 4-128-15,-3-2 0 0,-1 4 0 0,-9 4 0 16,9 3 0-16,-5 3-176 0,-1 0 48 0,1 3 0 16,3-1 128-16,-5 2 0 0,2-1 0 0,0 2-128 0,-1-3 128 0,3 4 0 15,0-4 0-15,2 1 0 0,-1-4 0 0,3-1 0 16,3-1 0-16,1 1 0 0,1-2 0 0,3-2 0 16,2-2 0-16,1-4 128 0,0 1-128 0,1 3 192 15,0-1-64-15,-1-3 0 0,0-2-128 0,-2 2 0 16,-2-3 0-16,0 4 0 0,-3-4 0 0,0 3 128 15,-4-1-128-15,-4 1 128 0,-6 6-128 16,0 0 0-16,0 0-128 0,0 0 128 0,0 0 0 0,-2 8 0 16,-6-2 0-16,-1 3 0 0,-2-3-144 0,-1 3 144 15,0 1-160-15,0 3 160 0,0-3 0 0,3 2 0 16,-1-3 0-16,3-1 0 0,2 0 0 0,5-8 0 16,0 0 0-16,0 0 0 0,0 0 0 0,8 6 0 15,1-3 0-15,2-3 0 0,1-1 0 0,3-1 0 16,5 1 0-16,-2-3 0 0,1 1 0 0,0-1 0 15,-1 2 0-15,0 2-144 0,-4 7 144 0,1 2 0 16,-2 0 0-16,-3 3 0 0,-1 5 0 0,-3 3 0 16,-2 3 0-16,-4 4-128 0,-4 1 128 0,-4 2 0 15,-3 2 160-15,-6 1-160 0,-3-2 288 0,-5 0-32 0,-6 1-16 16,-1-3 0-16,-1-2-64 0,0 1-16 0,-4-4 0 16,2-1 0-1,0 0-1264-15,1-5-256 0,0-4-48 0,-3-4-16 0</inkml:trace>
  <inkml:trace contextRef="#ctx0" brushRef="#br0" timeOffset="55774.24">19130 7314 44223 0,'-15'-29'1968'0,"9"22"400"0,1-2-1904 0,0 2-464 15,5 7 0-15,0 0 0 16,0 0-1024-16,0 0-288 0,0 0-64 0,1 7-10896 15,3 4-2176-15</inkml:trace>
  <inkml:trace contextRef="#ctx0" brushRef="#br0" timeOffset="57123.48">19668 6484 9215 0,'0'0'400'0,"4"-5"96"16,-3-1-496-16,4-3 0 0,0 1 0 0,0 1 0 0,2 2 1312 15,0 1 160-15,0-4 48 0,0 3 0 0,1 1-400 0,1-2-80 16,-1 2-16-16,-1 0 0 0,1 1 112 0,-2 0 16 16,-6 3 0-16,8 0 0 0,-1 0-320 15,-7 0-48-15,0 0-16 0,0 0 0 0,8 5-304 0,-3 4-64 16,-2 1-16-16,-2 5 0 0,-2 1 128 0,-3 5 32 15,-2 5 0-15,-5 4 0 0,0 3-48 0,-3 4-16 16,-1-1 0-16,-1-1 0 0,0 1-144 0,1-1-16 16,-1-3-16-16,2-2 0 0,0-1-96 15,3 0-16-15,1-2 0 0,5-3 0 0,0-3-48 0,3-2-16 16,1-2 0-16,4-3 0 0,2 1 0 16,0-2 0-16,5-3 0 0,1-4 0 0,3-2 256 0,8-2 32 15,2-4 16-15,7 0 0 0,6 0-112 0,3 0 0 16,3-2-16-16,7-2 0 0,3-1-176 0,3 0-128 15,3 2 144-15,3 2-144 0,4 2 160 0,2 1-160 16,0 1 160-16,3 2-160 0,1-2 0 0,3 2 0 16,-3 0 0-16,4 4 0 0,2 0 128 0,2 3-128 15,4 2 0-15,-2-3 144 0,1 1-144 0,1-2 0 16,-1 2 0-16,0-1 0 0,3 2 0 0,0 1 0 16,0-2 128-16,1 1-128 0,-1-2 0 0,-2 3 0 0,1-4 144 15,-1 4-144-15,0-3 0 0,0 2 144 0,3 2-144 0,26 0 0 16,-15-2 144-16,-8 0-144 0,-6-2 0 0,0 3 144 15,-1-6-144-15,3 2 0 0,-5-3 144 0,-21-3-144 16,5 1 0-16,4 1 128 0,6 1-128 0,2-1 0 16,0 2 128-16,1 0-128 0,2-2 128 0,-1 0-128 0,0 2 176 15,-2 3-48-15,1 0 0 0,-2-1 0 16,-2-6-128-16,-3 2 192 0,0 0-192 0,0 1 192 16,2-1-192-16,-1 0 128 0,-1 1-128 0,0 0 128 0,-2-3-128 15,-3 0 0-15,-1-2 0 0,-3 2 0 0,-1 2 0 0,0 4 0 16,-4-3 0-16,-1 0 128 0,-7-3-128 0,-4 3 0 15,-3-1 0-15,-2-1 0 0,-5-1 0 0,-2 1 0 16,-2-1 0-16,-2 4 0 0,0-3 0 0,-2 2 0 16,-3-2 0-16,0 2 0 0,1-1 0 0,-4 1 128 15,1 0-128-15,-4 0 0 0,-3-2 0 0,-1 0 0 16,-3 1 128-16,-1-1-128 0,-2 1 0 0,-2-3 160 16,-6-1-160-16,0 0 160 0,0 0 16 0,0 0 0 15,0 0 0-15,6-1 0 0,-6 1 144 0,0 0 48 16,0 0 0-16,2-11 0 0,-1-1 64 0,-1-2 16 15,-1-4 0-15,0-4 0 0,0-3-64 0,-3-6 0 16,0-4 0-16,0-7 0 0,2-8-192 0,-2-6-32 16,-1-1-16-16,1-5 0 0,1 1-144 0,2-3 0 15,0 2 144-15,-1 2-144 0,1-1 0 0,0 4 0 16,-2 4 0-16,2 4 0 0,-4 5 0 0,-1 6 0 16,-2 3 0-16,-5-6 0 15,1 11-1504-15,-5 6-224 0,-5 5-32 0,-3 0-16352 0</inkml:trace>
  <inkml:trace contextRef="#ctx0" brushRef="#br0" timeOffset="57717.25">22955 5253 5519 0,'7'-19'496'0,"-2"12"-496"0,2-3 0 0,2 3 0 16,0 1 1744-16,1 0 256 0,0 0 48 0,-1 3 16 0,-1 1-912 0,-8 2-176 16,0 0-32-16,0 0-16 15,8 5-176-15,-6 2-48 0,1 4 0 0,-6 4 0 0,-3 1 336 0,-3 5 64 16,-3 0 16-16,-2 8 0 0,2 2-320 0,-4 5-64 15,0 4-16-15,1 1 0 0,-2 2-464 0,2 2-112 16,-2-5-16-16,2 1 0 0,0 0-128 0,1-5 0 16,1 0 0-16,2-5 128 0,-2-3-128 0,2-3 0 15,-1-1 0-15,-2 4 0 16,4-2-304-16,1-9-144 0,2-7-16 16,0-1-10656-16</inkml:trace>
  <inkml:trace contextRef="#ctx0" brushRef="#br0" timeOffset="57891.58">22439 5719 22111 0,'0'0'1968'0,"10"-6"-1584"16,3 2-384-16,7-1 0 0,2 0 1296 0,5 4 176 16,3-2 48-16,5 1 0 0,1-1-1344 0,6-1-176 15,4-1-224-15,2 1 48 0,6 2 176 0,-1 0-208 16,-1 0 80-16,19-3 128 15,-11 1-1984-15,-10 0-288 0</inkml:trace>
  <inkml:trace contextRef="#ctx0" brushRef="#br0" timeOffset="58158.82">22095 6564 11055 0,'0'0'976'0,"0"0"-784"16,10-2-192-16,5-2 0 0,5 2 4320 0,7 0 816 16,9 2 176-16,6-2 16 0,7-3-4480 0,11-4-848 15,10 2-256-15,4-1-16 0,2 0 272 0,5-2 0 16,4 2 0-16,7-1 0 0,3 0 0 0,2-1 0 15,-4 0 0-15,35-3 0 16,-12 9-1472-16,-13 2-176 0</inkml:trace>
  <inkml:trace contextRef="#ctx0" brushRef="#br0" timeOffset="58849.82">12906 5246 21183 0,'4'-26'1888'0,"1"16"-1504"0,-2-1-384 0,4 2 0 16,2-1 368-16,-2 4 0 0,1 1 0 0,1 0 0 15,-3 3-64-15,-1 4-16 0,4 3 0 0,-5 0 0 0,-1 4 16 16,-2 5 0-16,0 4 0 0,-3 3 0 0,-2 5 80 0,-1-1 0 16,-2 6 16-16,0-1 0 0,-4-1-112 0,1 4-32 15,-2 4 0-15,-1 1 0 0,-1-1-256 0,1-1 128 16,-1-2-128-16,-6 12 0 16,1-12-1088-16,5-7-320 0,2-2-64 0</inkml:trace>
  <inkml:trace contextRef="#ctx0" brushRef="#br0" timeOffset="59061.51">12231 5598 28559 0,'0'0'2544'0,"0"0"-2032"15,10-1-512-15,5-1 0 0,0 2 192 0,7 2-64 0,5 1-128 16,7-1 192-16,8 0-192 0,6-2 0 15,6 0 0-15,4-2-160 0,3 1 160 0,3-2-160 0,-1-3 160 0,3 1-160 16,0 1-160-16,1 0-16 0,-5-1-16 16,-2 3-7872-16,-10-1-1568 15</inkml:trace>
  <inkml:trace contextRef="#ctx0" brushRef="#br0" timeOffset="59264.1">12039 6291 27647 0,'-29'10'1216'0,"18"-5"256"0,5 2-1168 0,6-7-304 0,4 5 0 0,6 0 0 0,7 0 464 0,7 0 48 16,7-4 0-16,10-2 0 0,4-6-320 0,11-1-64 16,3-2-128-16,11 1 192 0,9-4-192 0,4 0 0 15,1-1 0-15,3-1 0 0,5 0 0 0,-1 2 128 16,1 2-128-16,26-5-13312 15</inkml:trace>
  <inkml:trace contextRef="#ctx0" brushRef="#br0" timeOffset="64422.77">16169 5015 5343 0,'-4'-11'240'15,"1"6"48"-15,0-2-288 0,-3-2 0 0,0 2 0 0,-2-5 0 16,-2 2 0-16,-1-3 0 0,-4-2 128 0,1 1-128 0,-2-1 0 0,0 0 0 16,-2-6 128-16,-1 2-128 0,-3 1 128 0,-3-1-128 15,0-2 192-15,-20-11-192 0,-3 6 336 0,22 13-32 16,-4-3-16-16,-5 1 0 0,-3-2-160 0,-7 1-128 15,-9-4 192-15,-4 1-192 0,-5-2 128 0,-53-17-128 16,19 5 0-16,8 1 0 0,4 3 0 0,0-1 0 16,-1 3 0-16,6 1 0 0,7 7 160 0,-1-1-160 15,5-2 128-15,-7-2-128 0,-9 0 352 0,-2 4-16 16,0 2 0-16,2 0 0 0,1 0-128 0,-8 2-16 16,-10 3-16-16,2 4 0 0,1 2-176 0,-3-1 0 15,-5 2 0-15,-3-1 128 0,-3 7-128 0,3 0 0 0,6 0 0 0,-1 2 128 16,-5 3-128-16,56-2 0 0,-6 1 0 0,-2 1 0 15,-3 2 0-15,-3-1 0 0,2 5 0 0,-2 2 0 16,-4 5 0-16,-61 18 0 0,21-8 0 0,14-2 0 16,11 0 0-16,3-2 0 15,1 5 0-15,3-1 0 0,-5 3 0 0,2 2 0 0,3 0-144 0,1 0 144 16,2 1 0-16,-1-1 0 0,1 3 0 0,0 4 0 16,2 2 0-16,7 0 0 0,4-1 0 0,3 0 0 15,3-1 0-15,2 6 0 0,2-2 0 0,6 3 0 16,4-5 256-16,4 2 0 0,-2-4 0 0,4 4 0 15,3 1-128-15,1 1 0 0,3 0-128 0,3 2 192 16,-3-1-192-16,1 3 0 0,-1-1 0 0,2 0 0 16,0-4 0-16,1 6 0 0,0 5 0 0,1-1 0 15,-3-2 0-15,4 1 0 0,5 0 0 0,2 2 0 0,3 4 0 0,5-4 0 16,3-2 0-16,3 1 0 16,4-2 0-16,5 1 176 0,2-2-176 0,7-5 160 0,1 0-160 0,4 0 192 15,6-4-192-15,2 2 192 0,2-5-192 0,2-1 128 16,1 1-128-16,4-2 128 0,0 2-128 0,5-5 0 15,0-4 0-15,6 2 128 0,5 1-128 0,-1-1 0 16,0 0 144-16,6-5-144 0,3 0 128 0,-2-1-128 16,4-4 128-16,5-2-128 0,5-3 288 0,6 0-16 15,3-1 0-15,3-6 0 0,3-1 80 0,3 2 16 16,2-3 0-16,6-1 0 0,3-2-112 0,2-4 0 0,0 2-16 16,6-2 0-16,5 2-112 0,0-4 0 0,-3-5-128 15,4 3 192-15,0-1-192 0,4 1 144 0,2-5-144 16,0 0 128-16,0 0-128 0,3-3 0 0,3 0 144 0,0-3-144 15,-2-1 224-15,1 1-32 0,2 1 0 0,-2-4 0 16,-2 1-48-16,4-3-16 0,2-2 0 0,-1-2 0 16,-2 0 64-16,1-3 0 0,-1-1 0 0,1-5 0 15,-8-2 0-15,5-5 0 0,0-10 0 0,-4-2 0 16,-7 2 0-16,-4-7 16 0,-2-7 0 16,-4-3 0-16,-5-5-16 0,-4-5-16 0,-7-2 0 0,-8-2 0 15,-8-6-48-15,-6 0 0 0,-7-4 0 0,-11-2 0 16,-12-1 0-16,-11 0-128 0,-10-1 192 0,-10 7-64 15,-12 4-128-15,-13 6 0 0,-15 1 0 0,-13 7 0 32,-15 7-320-32,-12 1-160 0,-16 5-32 0</inkml:trace>
  <inkml:trace contextRef="#ctx0" brushRef="#br0" timeOffset="66296.44">11675 7583 6447 0,'0'0'576'16,"10"-5"-576"-16,-1-1 0 0,0 3 0 16,-1-1 864-16,-8 4 64 0,10-1 16 0,-10 1 0 15,0 0-320-15,0 0-64 0,0 0-16 0,0 0 0 16,0 0-160-16,0 0-16 0,-1 11-16 0,-6 2 0 0,-1 1-112 0,-4-2-32 15,-3 4 0-15,-4 1 0 0,-3 6-16 0,-5 1-16 16,-3 1 0-16,-3 4 0 0,-3 1-32 0,-2 1 0 16,-1 1 0-16,-4 3 0 0,-1 3 96 0,0 6 16 15,-1-1 0-15,1 3 0 0,-1-3 32 0,-3 3 16 16,-3-2 0-16,-1 4 0 0,0-2-48 0,1 1 0 16,2-4 0-16,0 2 0 0,1 1-16 0,1 1-16 15,0 0 0-15,-1 1 0 0,-3 4-64 0,-1-1-16 16,1-2 0-16,1 1 0 0,-1-3-144 0,2 4 0 15,0 2 144-15,2 2-144 0,0 0 0 0,5 1 144 16,-1 1-144-16,0-1 0 0,-3 0 128 0,2-2-128 0,-1 1 0 0,3-2 0 16,4-2 304-16,1 0-48 0,2-1-16 0,3-1 0 15,3-2 64-15,0-4 16 0,-2 3 0 0,4-3 0 16,1-1-64-16,1-4-16 0,3-1 0 0,-1-1 0 16,-3-2-112-16,2-5 0 0,3-2-128 0,-2-5 192 15,4-2-192-15,0-2 176 0,1-3-176 0,1 2 160 16,-1 0-160-16,4-3 0 0,6-5 144 0,-1 0-144 15,4-4 0-15,5-5 0 0,0 0 0 0,0 0 0 32,0 0-288-32,0 0-128 0,0 0-32 0,0 0-6224 0,0 0-1264 0</inkml:trace>
  <inkml:trace contextRef="#ctx0" brushRef="#br0" timeOffset="66562">9218 9684 19743 0,'-23'11'880'0,"7"-2"176"0,-2 4-848 0,0 5-208 15,3 4 0-15,-3 5 0 0,-2-3 288 0,6 7 16 16,1 2 0-16,4 2 0 0,2 0-96 0,3-2-16 16,4 0 0-16,4-1 0 0,2 1-64 0,4-2 0 15,5 0-128-15,6-2 192 0,3-5-16 0,8-1-16 16,7-5 0-16,8-4 0 0,6-3 352 0,10-2 64 15,3-7 0-15,8-6 16 0,2-4-192 0,9 0-32 16,8-4-16-16,6-2 0 0,4-7-224 0,1 2-128 16,0-1 160-16,7 1-160 15,5 5-1328-15,-3-3-352 0</inkml:trace>
  <inkml:trace contextRef="#ctx0" brushRef="#br0" timeOffset="67287.16">15304 7284 11967 0,'7'-19'1072'0,"-2"7"-864"0,0 5-208 0,1-1 0 16,2 3 544-16,2 3 64 0,3-2 16 0,1 2 0 15,2 2-112-15,3 6 0 0,3 0-16 0,2 5 0 16,1 5-304-16,3 3-64 0,3 2-128 0,3 10 192 16,4 1-192-16,2 3 0 0,0 2 128 0,0 1-128 15,-1 0 144-15,-2 3-16 0,-3 6 0 0,0 3 0 16,-3-1 320-16,0 7 48 0,-3 4 16 0,0 1 0 15,-3 5-160-15,1 5-32 0,-2 5 0 0,1 3 0 0,2 4-32 0,-4 1-16 16,1-1 0-16,0 3 0 0,0 1-64 0,2 2-16 16,2 2 0-16,0-5 0 0,2-1-192 0,1-5 128 15,-1-1-128-15,6-5 0 0,-1-6 144 0,1-3-144 16,-4-1 128-16,1-7-128 0,-2-2 128 0,1-5-128 16,1-1 128-16,-5-5-128 0,-1 5 128 0,-2-7-128 15,0-1 128-15,-3-2-128 0,0-3 0 0,-3-1 0 16,-1-5 128-16,-3 1-128 0,-3 1 0 0,-1-7 0 15,-1 0 0-15,-1-4 128 16,-4-6-640-16,1-4-128 0,-2 0-16 0</inkml:trace>
  <inkml:trace contextRef="#ctx0" brushRef="#br0" timeOffset="67612.05">15865 9464 28559 0,'-9'-26'1264'0,"4"16"272"0,5 10-1232 0,0 0-304 0,0 0 0 0,0 0 0 16,-1 7-256-16,3 8-128 0,3 5 0 0,5 6-16 16,1 0 400-16,5 9-128 0,3 1 128 0,4 3 0 15,1 0 0-15,4 2 0 0,3-2 0 0,0 2 0 16,3 6 0-16,2-4 0 0,4 1 0 0,3-2 0 15,2-1 0-15,-1-2 0 0,-2-7 0 0,4-1 0 16,3-2 256-16,6-9 0 0,2-6-16 0,13-10 0 0,9-12 448 0,3-3 80 16,4-9 32-16,4-10 0 0,5-5-304 15,7-7-64-15,5-8-16 0,-3-3 0 0,-6-2-176 0,0-3-48 16,-3-4 0-16,-3 4 0 16,-6 2-1312-16,-7-1-272 0,-4-4-48 15,-13 4-16-15</inkml:trace>
  <inkml:trace contextRef="#ctx0" brushRef="#br0" timeOffset="68805.07">24257 7567 11055 0,'0'0'480'0,"0"0"112"0,7-9-464 0,-7 9-128 16,0 0 0-16,9-3 0 0,-9 3 752 0,0 0 128 16,0 0 16-16,12 0 16 0,-12 0-528 0,10 6-96 0,-2 3-32 15,-8-9 0-15,0 0-112 0,5 11-16 16,-1-1-128-16,-2 2 192 0,-1-3-64 0,-1 2-128 0,0 2 176 0,-2 0-176 16,-3 2 240-16,-3 3-64 0,-2 2-16 0,-4 4 0 15,-3 0-16-15,-4 7 0 0,-6 3 0 0,-2 4 0 16,-4 3 48-16,-5 6 0 0,-4 0 0 0,-1 5 0 15,-2 5 48-15,-1 4 16 0,2 0 0 0,-1 7 0 16,1 3-80-16,-2-1-16 0,-2-2 0 0,-2 2 0 16,1 2 16-16,-1-3 0 0,4-2 0 0,1 0 0 15,-1-1-16-15,0 3 0 0,1 3 0 0,-2 1 0 16,0 2 32-16,-3-2 16 0,-4 4 0 16,-2 1 0-16,-1-1-16 0,2-1 0 0,2 0 0 0,0 2 0 15,3-3-64-15,2 1-128 0,-1 1 176 0,0 0-176 16,-6-5 304-16,-2 1-48 0,-3-1-16 0,3-1 0 15,2-1 0-15,-1 3 0 0,2 0 0 0,0 0 0 16,1-3-48-16,0-2 0 0,-2-4 0 0,0-1 0 0,3 1 48 16,1-2 0-16,1 4 0 0,3-3 0 0,-1 3-96 0,5-4-16 15,3 2 0-15,-1 0 0 0,-2-1 0 16,1 2-128-16,0-6 192 0,5 0-64 0,1 2-128 0,2-3 160 16,1 1-160-16,4 2 160 0,2-3-160 0,3 1 0 15,2 2 0-15,-1-4 0 0,2-1 160 0,2 1-160 16,1 0 192-16,0 2-192 0,3-5 0 0,2 0 0 15,2-5 0-15,1 0 0 0,2-2-192 0,3-9 48 16,2-3 16-16,2-4 0 16,4-6-1536-16,3-3-288 0,4-8-64 0</inkml:trace>
  <inkml:trace contextRef="#ctx0" brushRef="#br0" timeOffset="69098.92">21080 12148 26719 0,'-15'3'2368'0,"-5"4"-1888"0,-4 4-480 0,-2 6 0 32,-1 5-592-32,3 6-224 0,-1 4-32 0,3 3-16 0,4 2 688 0,3 1 176 0,3 4 0 0,4 2 0 15,2-4 0-15,2 1 0 0,1 3 0 0,4-4 0 16,5-2 0-16,1 0 0 0,5 0 0 0,4 0 0 15,2-2 0-15,7-4 144 0,6-4-144 0,4-7 0 16,5 0 256-16,4-7-64 0,6-6-16 0,8-4 0 16,8-9-16-16,9-2 0 0,9-9 0 0,0-4 0 15,0-9-160-15,5-2 192 0,8-3-192 0,2-2 192 16,0 1-192-16,3-7 0 0,-3-4 0 0,6-6-11344 16</inkml:trace>
  <inkml:trace contextRef="#ctx0" brushRef="#br0" timeOffset="70086.11">23718 7504 14735 0,'-12'-1'1312'0,"-2"-1"-1056"16,-1 0-256-16,1 2 0 0,2 1 368 0,1 4 16 16,4 4 0-16,2-3 0 0,5-6-384 0,-2 14 0 15,2 3 0-15,3 1 0 0,2 1 0 0,5 2 0 0,4 6 0 0,3-2-128 16,-1 3 128-16,2 0 0 0,1 3 128 0,-1 6-128 15,0 1 160-15,2 4-32 0,3 1-128 0,0-1 192 16,-2 2-16-16,2 2-16 0,1 5 0 0,2-1 0 16,1-2 80-16,2 0 16 0,3 3 0 0,1 1 0 15,1 0-64-15,4 0 0 0,4-2 0 0,1-6 0 16,2 1 64-16,2-4 16 0,4-5 0 0,6 0 0 16,5 0 160-16,8-3 16 0,8 0 16 0,-1-5 0 15,2-2-112-15,6-3-32 0,8 0 0 0,3-4 0 16,2-2-176-16,-2-2-144 0,-6-5 192 0,3 4-192 15,2 6 128-15,-1 0-128 0,-5-4 0 0,-4-1 0 16,-5 2 0-16,3-1 0 0,1 2 0 0,1 1 0 16,-1 5 0-16,-1-1 0 0,-2-2 0 0,1 1 0 15,5 3 0-15,1-4 0 0,1-2 0 0,-2 3 0 16,-4 2 0-16,5 1 0 0,1 7 0 0,2-4 0 0,2-1 0 16,-4-2 128-16,-6 3-128 0,0 5 160 0,1 3-160 0,1 3 160 15,1 1-160-15,-6 2 160 0,-7 1-160 0,0-2 0 16,-1-1 0-16,2 7 128 0,1 5-128 0,-4 1 0 15,-1-1 0-15,-6 1 0 0,-6 0 0 0,-2 3 0 16,-2-1 0-16,-4 5 0 0,-4 3 176 0,0 0-48 16,-3 3-128-16,-2 1 192 0,-6-3 112 0,0 0 16 15,-4 6 0-15,0-2 0 0,-4-2 0 0,-2-1 16 16,-1-4 0-16,-1 1 0 0,-1-1-128 0,-1 1-16 16,1-5-16-16,0-1 0 0,-1-2-16 0,-2-3 0 15,-1-6 0-15,0 2 0 0,-2-1 16 0,1-4 0 0,-4-6 0 16,1-1 0-16,1 1-16 0,0-2 0 0,-2-2 0 15,1-4 0-15,-2 0-160 0,2-3 192 16,-1 2-192-16,0-2 192 0,0 0-192 0,1 0 0 0,0-5 144 0,1 2-144 16,0-2 0-16,-1-3-160 0,-1-5 16 0,1 2 0 31,-4-3-2128-31,0-3-416 0</inkml:trace>
  <inkml:trace contextRef="#ctx0" brushRef="#br0" timeOffset="70438.08">28853 10356 32255 0,'19'-20'2864'0,"-5"12"-2288"0,2 7-576 0,3 5 0 15,1 6-1776-15,3 6-464 0,2 6-80 0,2 6-32 0,3 0 1968 16,6 10 384-16,5 8 0 0,4 8 192 0,5 2 96 0,7 9 16 16,2 1 0-16,2 7 0 0,-2 6 16 0,3 1 0 15,-4 5 0-15,-1 1 0 0,4 2-128 0,0 1 0 16,0 1-16-16,-2 0 0 0,-5-1-32 0,-4-2 0 16,-7-1 0-16,-6-2 0 0,-5 0 128 0,-4-1 32 15,-5-6 0-15,-9-6 0 0,-8-1-80 0,-9-6-16 0,-7-4 0 16,-8-8 0-16,-6-7 96 0,-13 1 16 0,-11-6 0 15,-15-6 0-15,-16-13 144 0,-17-3 48 0,-13 0 0 16,-28-5 0-16,-30-8-160 0,-25-1-32 0,-22-2 0 0,-30 1 0 31,-29 2-1760-31,-32 0-352 0</inkml:trace>
  <inkml:trace contextRef="#ctx0" brushRef="#br0" timeOffset="73232.34">12216 4477 10367 0,'13'-15'448'0,"-4"6"112"0,-5-2-560 0,1 1 0 0,-1 1 0 0,-1-1 0 16,-1-3 1168-16,2 0 128 0,-3 3 32 0,-1 2 0 0,-1-2-240 0,1 3-32 16,-1-4-16-16,1 4 0 0,0 7-336 0,0 0-64 15,0 0 0-15,-5-10-16 0,-2 2-176 0,-2 2-16 16,0-1-16-16,-2 3 0 0,-2 3-128 0,-1 0-32 16,-2 1 0-16,-1 1 0 0,-3-1-48 0,-4 3-16 15,-3-1 0-15,-1 5 0 0,-5-2 64 0,0 0 0 16,-1 0 0-16,-1 2 0 0,1 1-48 0,0 4 0 15,1 2 0-15,1-3 0 0,1-1-48 0,1 0-16 16,-1 4 0-16,1 2 0 0,1-1-144 0,-4 3 192 16,-4-2-192-16,-1 3 192 0,-3 4-16 0,2 4 0 15,-3-2 0-15,1 3 0 0,0 0-48 0,1 4 0 16,3 1 0-16,1 4 0 0,1-2-128 0,-1 6 128 16,2-2-128-16,-2 5 128 0,3-2-128 0,-1 3 0 15,-1 0 0-15,2 1 128 0,0-1-128 0,4 2 0 16,0 2 0-16,1-4 0 0,0 5 144 0,0 2-144 15,1 2 160-15,7-14-160 0,1 8 144 0,-2 2-144 16,1 0 128-16,1 3-128 0,0 0 128 0,1 1-128 16,4 3 0-16,3-2 128 0,-1-2-128 0,2 2 160 15,1 1-160-15,2-3 160 0,4-1-160 0,1 0 128 0,0 0-128 16,2-3 128-16,0-1-128 0,2 2 192 0,-1-3-192 0,0 1 192 16,0 1-192-16,1-3 0 15,0-1 0-15,2-1 0 0,1-1 0 0,1-3 0 0,1-2 0 0,0-1 0 16,0-2 0-16,2 0 0 0,1-2 0 0,1 2 0 15,2 1 0-15,1-2 0 0,0 1 0 0,4-2 0 16,-3-4 0-16,4 0 0 0,1-1 0 0,1-1 0 16,2-1 0-16,1 1 0 0,1-5 0 0,3-1 0 15,1 1 0-15,2-7 0 0,-1 0 0 0,1-1 128 0,-3-1-128 0,1-4 0 16,-1-3 144-16,3-2-144 0,0-3 144 0,1 1-144 16,-1-4 192-16,2 1-192 0,0-1 208 15,1-6-64-15,2 0-16 0,-1-3 0 0,3-3 16 0,2-1 0 16,-1-6 0-16,1 0 0 0,-4-2 64 0,3-1 16 15,-4-4 0-15,2-3 0 0,-1-3 16 0,2-2 0 16,-3-2 0-16,3-2 0 0,2-2 112 0,-2-5 32 16,-2-3 0-16,0-1 0 0,1-3-128 0,0-4 0 15,-2-1-16-15,-1-6 0 0,0-3-96 0,-2 2-16 16,-2-1 0-16,-2-2 0 0,0 2 48 0,-1 1 0 16,-3-3 0-16,-1 2 0 0,-3 5 64 0,-3-1 16 15,-2 4 0-15,-3-1 0 0,-3 3 32 0,-3 1 16 16,-1 0 0-16,-4 1 0 0,-2-1-64 0,-3 1-16 15,-1 2 0-15,-3 2 0 0,-3 2-80 0,-2 2-16 16,-2 0 0-16,-1 2 0 0,-1 4 64 0,-2 3 16 16,-3-1 0-16,1 5 0 0,-2 1-208 0,-1 5 128 15,-2 3-128-15,0 5 0 0,-1 2 0 0,-1 2 128 0,-3 3-128 16,-12-2 0 0,1 3-960-16,4 3-224 0,1 3-48 0,14 6-10096 0,-1 3-2000 15</inkml:trace>
  <inkml:trace contextRef="#ctx0" brushRef="#br0" timeOffset="74193.98">10397 6761 4607 0,'0'0'400'0,"0"0"-400"0,0 0 0 0,0 0 0 16,5-8 2480-16,-5 8 400 0,0 0 96 0,0 0 16 15,0 0-1568-15,0 0-304 0,0 0-64 0,0 0-16 16,0 0-208-16,0 0-32 0,0 0-16 0,0 0 0 15,0 0-16-15,-5 10 0 0,-7-1 0 0,1 2 0 16,-5 4-336-16,1 1-80 0,-3 0-16 0,-7-1 0 16,-2 2-112-16,-3-1-32 0,-6 2 0 0,-1 4 0 15,-1 5 0-15,-6 2-16 0,-5-3 0 0,-7 4 0 0,-2-4-176 16,-6 5 192-16,-2 1-192 0,-1-2 192 0,1 3-192 0,-2 0 0 16,0-1 144-16,-2-1-144 0,-3-4 0 0,1 3 128 15,1-6-128-15,3 1 0 0,4-2 0 0,-1 0 0 16,0 1 0-16,0 0 128 0,-1-3-128 0,1-1 144 15,0 0-144-15,1 5 160 0,0-1-160 0,2-1 192 16,-3 2-192-16,-1-1 192 0,-4 4-192 0,1-4 0 16,1-1 0-16,0 3 0 0,3-2 0 0,-1 0 128 15,-2 3-128-15,-2-3 0 0,-3 4 0 0,3-4 0 16,0 2 128-16,3 0-128 0,1 4 0 0,-1-2 0 16,-3 2 0-16,1-2 0 0,-1 3 0 0,5 1 0 15,3 1 144-15,1-1-144 0,-1-2 0 0,-2 2 144 0,-1 1-144 16,2 2 0-16,-2-4 128 0,4-1-128 0,1-1 0 0,3 4 0 15,2-1 144-15,6-2-144 0,2 2 0 0,1 1 144 16,-1-5 16-16,6 0 0 0,2 1 0 0,15-10 0 16,0 0-160-16,-1 0 192 15,3 0-192-15,0-1 192 0,2 3-192 0,1-1 0 16,1 0 0-16,-1 3 0 0,1-1 0 0,0-1 0 16,2 1 0-16,-2 3 0 0,0 1 0 0,0 3 0 0,2-2 0 15,2-1 0-15,-2-3 0 0,4 3 0 0,-1 0 0 16,2-3 0-16,-1 3 128 0,2-2-128 0,0-1 0 15,0 2 128-15,-1-1-128 0,1 4 160 0,-2-1-160 0,3 6 160 16,0-1-160-16,0 2 128 0,0 3-128 0,0 0 128 16,-1 0-128-16,1 1 0 0,0-1 0 0,1 2 0 15,1 0 0-15,0 1 128 0,0-3-128 0,3 0 0 16,-1-4 0-16,1-5 0 0,0-2 128 0,3-3-128 16,0-2 192-16,2-2 0 0,2-3 0 0,-1-1 0 0,-1-7 32 15,2 1 16-15,-3-9 0 0,0 0 0 0,0 0-112 0,0 0 0 16,8 2-128-16,-8-2 192 0,0 0-48 0,5-6-16 15,0-4 0-15,-3 4 0 0,2-5-128 0,-1 2 0 16,-1-3 144-16,-1-3-144 0,-1-2-256 0,0 2-112 16,2-3-16-16,-1 0-16 15,0 0-2608-15,2-2-528 0</inkml:trace>
  <inkml:trace contextRef="#ctx0" brushRef="#br0" timeOffset="74959.31">5520 9788 11807 0,'-2'-14'512'0,"1"9"128"0,-2-5-512 0,2 1-128 0,-2-4 0 0,2 3 0 16,0-3 960-16,0-1 160 0,-2 0 32 0,0 2 16 15,1-2-176-15,-2-2-32 0,-2 1-16 0,2 0 0 16,0 0-48-16,-1 1-16 0,-1-2 0 0,-1 1 0 0,-2 1-176 0,0 5-48 16,-1-1 0-16,-1 4 0 15,-1-3-112-15,-2 4-32 0,-2 2 0 0,-2 3 0 0,0 3-32 0,1 4-16 16,-4 5 0-16,-2 3 0 0,-2 1 48 0,-3 5 0 15,-3-1 0-15,0 4 0 0,-1 3-192 0,1 4-48 16,3-2 0-16,2 4 0 0,0 2-128 0,2 2-16 16,-3 3-128-16,3 3 192 0,1 0-192 0,3 7 128 15,0 3-128-15,2 3 0 0,1 1 0 0,0 4 0 16,1 0 0-16,4 4 0 0,0-4 0 0,1 5 0 16,-1 1 0-16,3 0 0 0,2 0 0 0,2 3 0 15,0 1 0-15,1-2 0 0,0-2 0 0,0-2 0 16,2 1 0-16,0-2 0 0,2-3 0 0,2-3 0 15,1 0 0-15,3 0 0 0,-1-10 0 0,2-1 0 16,3-3 0-16,3 0 0 0,1-6 0 0,4 0 128 16,2-1-128-16,4-3 0 0,1-1 0 0,1-2 0 15,2-1 0-15,4 1 0 0,2-1 0 0,3-2 0 16,1 0 0-16,0 0 0 0,-1-1 0 0,-1-6 0 16,-3 0 0-16,1-3 0 0,3-3 0 0,0-3 0 15,-3-4 0-15,1 1 0 0,-1-6 0 0,3-3 0 16,0-2 128-16,1-5-128 0,1-2 0 0,1-6 0 0,-1-5 128 0,-2-2-128 15,-4-8 128-15,3 0-128 0,-3-4 176 16,0 2-176-16,-2-4 192 0,0-1-192 0,-3-2 192 0,0-2-192 16,0-1 224-16,0-4-64 0,0 1-16 0,0-5 0 15,-3-3 64-15,3-3 16 0,0-5 0 0,-3-1 0 16,1-3 32-16,-2-4 0 0,-1-3 0 0,-1-6 0 16,-2-5-48-16,-2 0 0 0,-2-5 0 0,-2 0 0 0,-4 2 0 15,-2-1 0-15,-4 3 0 0,-4 2 0 0,-3-1 192 16,-3 7 48-16,-6 6 0 0,-3 6 0 0,-5 3 192 15,-6 7 32-15,-4 4 16 0,-4 7 0 0,-5 4-304 16,-1 6-64-16,-3 2-16 0,-6 9 0 0,-2 6-304 16,-3 6 0-16,-5 6 0 0,-3 4 0 15,-5 4-528-15,2 5-176 0,1 3-16 0,8 1-16 16,7 1-1776-16,7 0-368 0,8-3-64 0</inkml:trace>
  <inkml:trace contextRef="#ctx0" brushRef="#br0" timeOffset="76671.14">11697 7158 5519 0,'-15'-13'496'0,"10"10"-496"16,1 0 0-16,-1-2 0 0,0-1 1248 0,5 6 160 15,0 0 16-15,-6-6 16 0,1 1-688 0,2-1-144 16,3 6-32-16,0 0 0 0,0 0-80 0,0 0-32 16,0 0 0-16,0 0 0 0,1 9-256 0,1-1-48 15,2 3-16-15,1 0 0 0,3 3 208 0,1 4 32 16,1 3 16-16,4 3 0 0,0 0-192 0,5 5-32 15,1-1-16-15,6 6 0 0,0 4-160 0,8 4 192 16,1-2-192-16,2 3 192 0,2 2-192 0,0-1 192 16,2 3-192-16,1 1 192 0,0-1-192 0,3 2 128 15,1 0-128-15,3-2 128 0,5 2 0 0,2 0 0 16,2-3 0-16,2 2 0 0,-2-2 0 0,2-4 0 16,0 0 0-16,24 18 0 0,-8-7-128 0,-4-3 160 15,-3-2-160-15,-3 0 160 0,-6-6-160 0,-3 4 160 0,-2-3-160 16,-1 3 160-16,0-3-160 0,4 2 160 15,2-5-160-15,0 1 160 0,-1 0-16 0,-3 1 0 16,-2-4 0-16,-1-1 0 0,0 2 16 0,0 4 0 0,-1-2 0 16,0 1 0-16,1 0-160 0,-3-2 160 0,-1-1-160 0,-3 2 160 15,-1 5-32-15,-6-1 0 0,-3 0 0 0,-3 4 0 16,-4-2 160-16,-1 5 32 0,-4 1 0 0,-1 1 0 16,-3-2 112-16,1 1 16 0,-4 3 16 0,0 0 0 15,-3 0-48-15,0 2-16 0,-4 2 0 0,-4-18 0 16,-1 3-144-16,2-1-16 0,-2 1-16 0,1-1 0 0,1 2-48 0,-1-4-16 15,0-2 0-15,3 11 0 0,-1-5-16 0,-1-8 0 16,0-5 0-16,-2-2 0 0,0-8-16 16,0-4-128-16,0-3 192 0,2-2-64 0,-4-7 48 0,-3-7 0 15,10 3 0-15,-10-3 0 0,11-5 16 0,-1-2 16 16,-1-5 0-16,-2-3 0 0,0-2-16 0,0 1-16 16,-2-3 0-16,-2 6 0 0,-2 2-176 0,-1-3 128 15,0 2-128-15,-1 3 128 0,-2-5-128 0,0 3 0 16,-1 1 0-16,-1 1 0 0,2 0-384 0,-1 1 32 15,1 1 16-15,0 3 0 16,3 4-256-16,-5-5-48 0,2-2-16 0,0 4 0 16,-1 0 48-16,0-2 16 0,0-1 0 0,0 1 0 0,-1-2 336 15,1 0 80-15,-1 0 16 0,3-3 0 0,-1 1 160 0,1-2 0 16,-2-1 0-16,-2 3-128 0,3-1 352 0,-1 3 80 16,-1-4 16-16,0 4 0 0,0 2 64 0,0-3 32 15,-2 2 0-15,1-3 0 0,-3 1-80 0,2-2-16 16,-2 2 0-16,0-3 0 0,-1 2 16 0,-2-2 0 15,-1 0 0-15,1-1 0 0,-1 0 0 0,0 2 0 16,-2-4 0-16,2 0 0 0,-2-1-16 0,-1-2 0 0,-2 1 0 16,0 1 0-16,0-2-48 0,0 2-16 0,1 0 0 0,-1-1 0 15,0 4 0-15,-1 3-16 0,-3-1 0 0,-2 5 0 16,-1 2 16-16,-3 2 16 0,0 1 0 0,-1 4 0 16,-2 6-112-16,1 1-32 0,-2 6 0 0,0 3 0 15,-1 4 0-15,1 2 0 0,-1 4 0 0,3 2 0 16,0 1-128-16,2 6 0 0,2 2 144 0,0 2-144 15,2 7 0-15,-1 3 0 0,1 4 0 0,2 7 0 0,2 5 0 16,1 4 0-16,1 4 0 0,-6 31 0 0,5-8 0 0,5-6 0 16,1-5 0-16,10 0-128 0,5-5 128 0,4-5 0 15,3-4 0-15,0-22 0 0,2 4 0 16,6 4 0-16,2 2 0 0,13 23 0 0,-2-6 0 16,1-9 0-16,-6-7 0 0,4-3 0 0,2-7 0 0,2-4 0 15,2-4 0-15,4-3 0 0,-1-1 0 0,4-8 0 16,2-5 0-16,4-2 0 0,3-6 0 0,-1-7 0 15,1-8 0-15,1-1 0 0,2-5 0 0,1-5 0 16,2-5 128-16,4-8-128 0,3-8 128 0,1-3-128 16,1-3 128-16,-4-3-128 0,-1-6 144 0,-1-2-144 15,-2-7 192-15,-2-2-192 0,-1-2 320 0,-3-6-32 16,-4-11-16-16,-2-4 0 0,-3-7 128 0,-7 2 32 16,-6-4 0-16,-7 2 0 0,-4 0 128 0,-3 0 16 15,-5 4 16-15,-5 6 0 0,-6 4-32 0,-1 7-16 16,-4 2 0-16,-3 4 0 0,-2 3-224 0,-4 1-32 15,-1 4-16-15,-3-1 0 0,-2 3-272 0,-3 1-176 16,-2 4 32-16,-1 0 0 0,-2-3-2496 16,0-1-496-16</inkml:trace>
  <inkml:trace contextRef="#ctx0" brushRef="#br0" timeOffset="77935.56">22341 4709 6447 0,'0'0'576'0,"0"0"-576"15,0 0 0-15,0 0 0 0,0 0 560 0,0 0 0 16,0 0 0-16,0 0 0 0,0 0 784 0,7-8 176 16,-7 8 16-16,7-9 16 0,-2-1-224 0,-1 1-48 15,-3-2-16-15,-1 2 0 0,0-4-192 0,-2 0-48 16,-3 1 0-16,-2-1 0 0,-1-1-176 0,-4 0-32 15,-3-3-16-15,-4 2 0 0,-3-1-160 0,-2-2-16 16,-3-1-16-16,-1 2 0 0,-2 3-64 0,-4 2-16 16,-3 1 0-16,-5-1 0 0,-4-4-208 0,-2 2-32 0,-3 0-16 15,-3 3 0-15,1-2-144 0,16 10-128 16,-3-1 192-16,-4 2-192 0,-3-1 0 0,-2 0 0 0,-2 1 0 0,-1 0 0 16,-2 1 0-16,1 4 0 0,0 0 0 0,-1 5 0 15,0 0 0-15,-4 3 0 0,0 0 0 0,-1 5 0 16,-2 0 0-16,-1 3 0 0,0 4 0 0,0 0 0 15,-1 0 0-15,0 5 0 0,-1-1 0 0,-1 3 0 16,0-3 0-16,1 2 0 0,-2 3 0 0,1 1 0 16,2 1 0-16,2 2 0 0,0 1 0 0,0 3 0 0,-2 2 0 0,-1 5 0 15,1 3 0-15,0 2 0 0,0 3 0 0,4 1 0 16,5 1 0-16,-2 8 0 0,0 2 0 0,1 3 128 16,3 4-128-16,4 1 0 0,5-2 0 0,4 2 0 15,6 0 0-15,7 5 0 0,4-1 0 0,8 0 0 16,3-3 0-16,7-3 0 0,5-5 0 0,4-2 0 15,4 1 0-15,4-1 0 0,5-4 0 0,5 1 0 16,-1-5 0-16,6-1 0 0,3-2 0 0,2-1 0 16,2-2 0-16,1 2 0 0,0-3 0 0,1-2 0 15,2-2 0-15,3-1 0 0,-4-2 0 0,5 1 0 16,3-3 0-16,2-3 0 0,3-3 0 0,3-6 0 16,-2-2 0-16,2-4 0 0,2-1 144 0,3-4-144 15,-1-3 0-15,4-2 144 0,3 0-144 0,0-7 0 16,0 1 144-16,0-8-144 0,-2-7 128 0,2 0-128 15,1-5 128-15,2-2-128 0,2-1 176 0,-1-6-48 16,0-4 0-16,1-4 0 0,1-3 64 0,3-4 0 16,2-5 0-16,2-2 0 0,1-4 64 0,-1-5 32 15,0-4 0-15,32-22 0 0,-7 7-32 0,-7 0 0 16,-6-1 0-16,-6-4 0 0,-5-6 0 0,-3-1-16 0,0-1 0 16,-2-6 0-16,-2-8 32 0,-3 1 16 0,-5-2 0 0,-8 5 0 15,-12 4-16-15,-7 2 0 0,-8 8 0 0,-9 5 0 16,-7 9 112-16,-9 6 32 0,-8 7 0 0,-6 7 0 15,-6 4-208-15,-7 7-32 0,-7 4-16 0,-8 3 0 16,-6 5-608-16,-10 6-112 16,-7-1-16-16,2 9-16 0,-4 4-2256 0,5 3-448 0</inkml:trace>
  <inkml:trace contextRef="#ctx0" brushRef="#br0" timeOffset="78942.67">20891 6976 14735 0,'-6'-14'1312'0,"3"8"-1056"0,0-5-256 0,1 4 0 0,1 0 128 16,1 7-128-16,0 0 192 0,0 0-192 0,0 0 0 0,0 0 0 15,0 0 0-15,0 0 0 0,0 0 0 0,0 0 0 16,0 0 0-16,0 0 0 0,0 0 256 0,0 0 64 15,0 0 0-15,6 7 0 0,0 0-16 0,-1 1 0 16,1 5 0-16,-3 0 0 0,1-3-160 0,0 3-16 16,0 1-128-16,1 0 192 0,3-2-16 0,-3 5-16 15,1-1 0-15,2 1 0 0,-1-1 16 0,1 2 0 16,-1 1 0-16,1 3 0 0,0 1 112 0,-1-2 32 16,2 1 0-16,0 0 0 0,-1 1-48 0,-1-2 0 15,0-1 0-15,-1 2 0 0,-1 0-64 0,0 1-16 16,-2-3 0-16,1-1 0 0,-2-1 80 0,1-2 16 15,-2 1 0-15,-1-4 0 0,0-2 32 0,0 0 16 16,0-4 0-16,0-7 0 0,0 0-80 0,0 0-32 16,0 0 0-16,0 0 0 0,0 0 128 0,0 0 32 15,0 0 0-15,0 0 0 0,0 0-192 0,0 0-48 16,-3-5 0-16,3 5 0 0,-2-7-144 0,2 7 0 16,0 0 144-16,-3-7-144 0,0 2 0 0,-1-2 128 0,4 7-128 0,0 0 0 15,-5-5 0-15,5 5 0 16,0 0 0-16,0 0 0 0,-8-2 0 0,8 2 0 15,0 0 0-15,-5 1 0 0,-1 3 0 0,-1 1-128 0,3 2 128 0,1-1 0 16,-1 2 0-16,-3 0 0 0,4 3 0 0,-4 0 0 16,0 0 0-16,0 6 0 0,0 0 0 0,-1 1 0 15,-1 0 192-15,0 1-16 0,-1 4-16 0,-1 2 0 16,2 0 0-16,-3 5 0 0,2-1 0 0,1 3 0 16,0 1-32-16,2-1 0 0,0 1 0 0,-2 0 0 0,3 1-128 15,0 1 0-15,1-2 144 0,1 0-144 0,0-2 0 16,3-1 144-16,-3-1-144 0,3 0 0 0,-1-3 144 0,1 2-144 15,1-4 0-15,-1 11 144 16,1-2-144-16,0-5 0 0,1 0 144 0,-1-1-144 0,0 0 128 0,0-2-128 16,0 3 128-16,0-4-128 0,0 2 0 0,0-5 144 15,-1 0-144-15,2-1 0 0,0 0 144 16,1-3-144-16,-1-5 0 0,0-3 144 0,-1-9-144 0,3 11 160 16,-3-11-160-16,0 0 160 0,0 0-32 0,0 0-128 15,0 0 192-15,0 0-64 0,0 0 128 0,0 0 0 16,0 0 16-16,0 0 0 0,0 0 64 0,0 0 16 15,0 0 0-15,0 0 0 0,0 0-224 0,0 0-128 16,0 0 160-16,0 0-160 0,-10 0 0 0,-1-2 0 16,3 2-208-16,-1-1-9472 15,-3-4-1904-15</inkml:trace>
  <inkml:trace contextRef="#ctx0" brushRef="#br0" timeOffset="80124.69">19920 4293 16575 0,'-18'-36'1472'0,"10"24"-1168"16,-2-3-304-16,0 1 0 0,0 1 0 0,1 0 0 15,0 0 0-15,1 1 0 0,3 3 384 0,2-1 64 16,-1 1 0-16,2 0 16 0,2 0 464 0,2 0 96 15,0 3 0-15,1 2 16 0,-3 4-160 0,0 0-48 16,5-4 0-16,-5 4 0 0,0 0-160 0,6 4-32 16,2 1-16-16,-2 5 0 0,1 2-144 0,-4 4-32 15,0 6 0-15,-3 4 0 0,-3 9 128 0,-2 2 0 16,-4 7 16-16,1 8 0 0,-9 9-128 0,-1 9-16 16,-2 6-16-16,-4 11 0 0,-8 4-128 0,-1 11-32 15,-3 10 0-15,-1 3 0 0,-2 6-48 0,1 4-16 0,-3 1 0 16,-10 44 0-16,8-21-80 0,4-15 0 0,3-5-128 15,4-11 192-15,3-9-48 0,2-3-16 0,-1-3 0 0,2-4 0 16,-2-6 96-16,2-4 16 0,1-3 0 0,1-3 0 16,-5 1 16-16,4-8 16 0,1-2 0 0,4-4 0 15,2-3-80-15,2-6-32 0,0 0 0 0,4-8 0 16,2-4-160-16,-1-2 160 0,4-2-160 0,3-5 160 0,3-6-160 0,1-7 0 16,2-6 0-16,3 0 128 0,2-6-128 0,2-1 0 15,-3-1 144-15,1-4-144 0,2-1 0 16,2-4 0-16,-11-4 0 0,15 5 128 0,-1 0-128 0,5-2 0 15,4-4 0-15,1-1 0 0,1-5 0 0,5-1 128 16,1-3-128-16,6 3 0 0,1-2 0 0,4 2 0 16,3-3 0-16,3-2 128 0,4 0-128 0,2-2 0 15,-1 3 0-15,0 1 0 0,3 0 0 0,3 5 0 16,3-1 0-16,4 3 0 0,3 3 0 0,-1 0 0 16,6 1 0-16,-1 0-128 0,3 1 128 0,3 3 0 0,1 2 0 15,-1 2 0-15,-3 3 0 0,-2 2 0 0,-1 2 0 0,0 3 0 16,-2 0 0-16,-1 1 0 0,0 1 0 0,-7 4 0 15,-4-2 0-15,-5 0 0 16,2-1 0-16,-7 1 0 0,-2-4 0 0,-4-3 0 0,-5 0 0 0,-2 0 0 16,-5 1 0-16,-3-1 0 0,-3-4 0 0,-4 2 0 15,-4-3 0-15,-5-3 0 0,-1-2 0 0,-4 1 0 16,-7-6 0-16,0 0 144 0,0 0-144 0,0 0 0 16,0 0 320-16,0 0-64 0,0 0 0 0,7-9 0 15,-5 2 128-15,3-10 32 0,-2-2 0 0,0-9 0 16,3-6-224-16,0-7-64 0,2-2 0 0,0-11 0 15,1-8-128-15,3-7 160 0,-1-7-160 0,4-10 160 16,2-8-160-16,5-12 0 0,3-7 0 0,2-9 128 0,2-8-128 16,3-6 0-16,3-5 0 0,5 2 0 0,2 0 0 15,0 3 0-15,-2 6 0 0,-2 7 0 0,-2 6 0 0,-2 4 0 16,-2 5 0-16,-1 4 0 16,2 7 0-16,0 3 0 0,-1 5 0 0,2 4 0 0,1 0 0 0,2 8 0 15,0 5 0-15,0 5 0 0,-1 1-128 0,-3 6 128 16,-2-2 0-16,-1 6 0 0,-2 1 0 0,-3 4 0 15,-5 5-144-15,-1 1 144 0,-3 4 0 0,-2 3 0 16,-2 2 0-16,0 2 0 0,-3 1 0 0,0 4 0 16,0 3 0-16,-3 3 0 0,-4 2 0 0,1 3 0 15,-3 0 0-15,-3 5 0 0,3-1 0 0,-1 4 0 16,0 3 0-16,1 7 0 0,-5-5 0 0,5 5 128 16,-13-2-128-16,-2 5 0 0,0 1 0 0,-6 3 0 15,0 5 0-15,-3 0 0 0,-6-1 0 0,-4 0 128 0,-4 3-128 0,-3-3 0 16,-6 1 128-16,-4 2 0 0,-5-3-128 0,-5 5 192 15,-6 0 48-15,-9 1 0 0,-11-2 0 16,-9 1 0-16,-9 0 32 0,-5-2 16 0,-7-2 0 0,-3 2 0 16,-5 2-96-16,-3-2 0 0,1 2-16 0,3-5 0 15,2 0 0-15,6-4 0 0,7 3 0 0,8-3 0 16,7-2-48-16,9-1-128 0,8 0 192 0,7-3-64 16,9 0-128-16,9-1 0 0,1-1 0 0,9 1 0 31,6-3-1600-31,8 1-192 0,7-2-32 0,9-1-16592 0</inkml:trace>
  <inkml:trace contextRef="#ctx0" brushRef="#br0" timeOffset="82843.17">20799 8357 4607 0,'4'-7'400'0,"0"0"-400"16,-1 2 0-16,2 1 0 0,0-3 3280 0,1 5 576 15,0 1 112-15,1 1 32 0,0 2-2960 0,0 2-592 16,-1 2-112-16,-1 1-16 0,0 3 224 0,-1 1 48 16,-3 6 16-16,-1 6 0 0,-1 1 96 0,-4 3 32 15,-1 4 0-15,-3 5 0 0,-1 3-32 0,-3 5-16 16,-1 0 0-16,-3 6 0 0,2 2-208 0,-5 2-32 16,-1 2-16-16,-12 26 0 0,4-9-64 0,1-1-16 15,0-1 0-15,2-1 0 0,-1-6-128 0,1 4-32 16,-3-1 0-16,-1 1 0 0,-2-6-64 0,0 5-128 15,-1-1 176-15,3-3-176 0,0-5 192 0,2-3-64 0,0-4 0 0,2-1-128 16,-2 1 256-16,0 1-64 0,2-1-16 0,-2-4 0 16,2 0 32-16,0 2 16 0,-2-4 0 0,-1 4 0 15,-3-2-64-15,-1-4-16 0,-1 0 0 0,0 0 0 16,-1-3-144-16,2-2 128 0,0-3-128 0,0 2 128 16,1-1-128-16,2-2 128 0,1-2-128 0,-1 1 128 0,-1-5-128 15,1 2 192-15,2 2-192 0,0-3 192 0,-3 3-192 0,-1-1 192 16,-4-5-192-16,-2 2 192 0,-1 3-64 15,1-4 0-15,1 2 0 0,-1-2 0 0,-2 2-128 0,2-3 160 16,0 1-160-16,2-3 160 0,0 2-160 0,0-5 128 16,0 0-128-16,-1-1 128 0,-3-1-128 0,-2-2 128 15,1-3-128-15,2 1 128 0,1-4-128 0,1 1 0 16,0-2 144-16,1-4-144 0,3 1 128 0,2 3-128 16,0-4 160-16,0 3-160 0,2-4 128 0,-1 5-128 0,-2-2 0 15,-1 3 0-15,-4 0 128 0,0 0-128 16,0-3 0-16,2 2 0 0,-1-1 0 0,1 2 128 0,-2 3-128 0,2-2 0 15,2-1 0-15,3 2 0 0,-1-3 0 0,2 3 0 16,1 2 0-16,0-4 0 0,-1-1 0 0,0 3 0 16,-1-3 0-16,1 2 176 0,1 0-176 0,3-3 160 15,-1 3-160-15,4-1 160 0,-1-3-160 0,2 3 160 16,2-3-160-16,3 2 0 0,0-4 144 0,2 5-144 16,0-5 0-16,4 0 0 0,1 1 0 15,2-4 0-15,-2 0 0 0,3 0 128 0,6-3-128 0,-9 5 0 16,-2 1 0-16,1-1 144 0,0 1-144 0,-1 3 0 15,-3-2 128-15,2 4-128 0,0-2 0 0,1 2 0 16,0 0 0-16,2-4 0 0,-1 3 0 0,1-3 0 16,1 0 0-16,1 0 0 0,-1-3 0 0,8-4 0 15,-8 5 144-15,8-5-144 0,-8 6 0 0,8-6 144 16,-9 5-144-16,2-1 0 0,7-4 0 0,-5 5 128 16,5-5-128-16,-6 8 0 0,0-3 0 0,0 1 128 0,6-6-128 0,-5 9 0 15,0 0 0-15,1 2 0 0,-3 1 0 0,2-3 0 16,1 3 128-16,-1 1-128 0,-2 0 0 0,1 1 0 15,1 0 0-15,0 0 0 0,0-2 0 0,1 1 0 16,-4 1 0-16,3-4 0 0,2 2 0 0,-1 0 0 16,-1-3 128-16,0 3-128 0,-1-1 0 0,3-3 0 15,3-8 0-15,-5 13 0 0,0-5 0 0,-2 5 0 16,3 0 0-16,-1-2 128 0,-4 2-128 0,6 1 0 16,-3-3 0-16,0 2 0 0,-2 1 128 0,1-1-128 15,-3-2 128-15,2 2-128 0,0 2 128 0,2-5-128 16,1-1 0-16,0-1 128 0,0 2-128 0,1-4 0 15,4-6 144-15,0 0-144 0,0 0 0 0,-4 9 0 0,4-9 0 0,0 0 128 16,0 0-128-16,0 0 0 0,0 0 0 0,0 0 128 16,0 0-128-16,0 0 176 0,0 0-176 0,0 0 192 15,0 0-192-15,0 0 128 0,0 0-128 0,0 0 128 16,0 0-128-16,0 0 0 0,0 0 0 0,0 0 0 16,0 0 0-16,0 0 0 0,0 0 0 0,0 0 0 15,0 0 0-15,0 0 0 0,0 0 0 0,0 0 0 16,0 0 0-16,0 0 0 0,0 0 0 0,0 0 0 15,0 0 0-15,0 0 128 0,0 0-128 0,0 0 0 16,0 0 0-16,0 0 128 0,0 0-128 0,0 0 0 16,0 0 0-16,0 0 128 0,0 0-128 0,0 0 0 15,0 0 0-15,0 0 0 0,0 0 128 0,0 0-128 16,0 0 0-16,0 0 0 0,0 0 0 0,0 0 0 16,0 0 0-16,0 0 0 0,0 0 144 0,0 0-144 0,0 0 0 0,-4-9 128 15,2 2-128-15,2 7 0 0,0 0 0 0,-9-3 144 16,1-1-144-16,1 3 0 0,-3 0 192 0,-2 2-192 15,-1 0 192-15,1 3-192 16,-2-1 192-16,-4-1-64 0,-5 1 0 0,-2 2-128 0,-1 3 128 0,-1-5-128 16,-2 3 0-16,-4 0 0 0,0-1 0 0,-2-1 0 15,-2 3 0-15,1-3 0 0,0-3 0 0,2-1 0 16,2 0 0-16,2-1 0 0,1-1 128 16,-1-2-128-16,4 1 0 0,0 1 0 0,2-1 0 0,5 1 0 15,-1-6 0-15,1 3 0 0,1 1 0 0,1 2 0 16,0-5 0-16,4 3 0 0,-1-1 0 0,1 3 0 15,2-2 0-15,1 0 0 0,1 2 0 0,9 2 0 0,-9-2 0 16,9 2 0-16,0 0 0 0,0 0 0 0,-8-3 0 0,8 3 0 16,0 0 0-16,0 0 0 0,0 0 0 0,0 0-144 15,-4 11 144-15,2-2 0 0,0 4 0 0,2-3-128 16,0 1 128-16,2 3 0 0,-1 1 0 0,0 5-128 16,2-1 128-16,-3 1 0 0,0 3 0 0,-3 4 0 15,1-1 0-15,-1 5 0 0,-2 4 0 0,0 1 0 16,-1 1 0-16,-2 0 0 0,-1 2 0 0,0 3 0 15,2 0 0-15,-2-1 0 0,-1-2 0 0,1 4 0 16,0-1 0-16,-1 3 0 0,-2-3 0 0,1 1 128 16,-1 1-128-16,1-2 0 0,-2 4 0 0,3-3 0 15,-4 0 0-15,3-3 0 0,-1-2 0 0,1 0 0 16,-2-1 0-16,2 0 0 0,-1 0 0 0,2-2 0 16,1-3 0-16,0-1 0 0,-1-5 0 0,1 2 0 15,1-4 0-15,2 2 0 0,-2-2 0 0,3-2 0 0,0 0 0 16,1 0 0-16,1-4 0 0,-1-4 0 0,0 1 0 0,0 2 0 15,2 0 0-15,-3-3 0 0,1-1 0 0,1-4 0 16,2 2 0-16,1-11 0 0,-1 11 0 0,1-1 0 16,-2 1 0-16,2-2 0 0,0 3 0 0,0-4 0 15,0 5 0-15,0-4 0 0,0 1 0 0,0 3 0 16,-1-3 0-16,1 2 0 0,0-12 0 0,0 11 0 16,3 0 0-16,-2 1 0 0,-1-12 0 0,0 0 0 15,6 7 0-15,-6-7-128 0,8 11 0 0,2-8 0 16,2 0 0-16,0-2 0 0,0-1 128 0,4-1-128 15,3 0 128-15,3-2-128 0,3 1 128 0,3-2 0 16,4-3 0-16,2 2 128 0,5 0-128 0,2-1-128 0,4 0 128 0,1 2-192 16,-2 0 192-16,2 0 0 0,1 4 0 15,1 0 0-15,2 1 0 0,1 3 0 0,2 0 0 0,2 1 0 16,1 4 0-16,0-1 0 16,0 3 0-16,-1 1-128 0,0 0 128 0,5 3 0 0,0-2 0 0,2 1 0 15,1 4 0-15,2 0 0 0,-2-2 0 0,-4 1 0 16,-4-2 0-16,1 0 0 0,-1 2 0 0,-1-3 0 15,-2-3 0-15,-1 1 0 0,0 0 0 0,-4-3 0 16,0 3 0-16,-9-3 0 0,-3 1 0 0,-5-3 0 16,-3 1 0-16,-2-3 0 0,-3 0 0 0,-2 2 0 15,-2-5 0-15,0-1 0 0,-6-1 0 0,2-1 0 16,-1-3 0-16,-3-2 128 0,0 0-128 0,-1-5 0 16,0 1 0-16,0-5 128 0,0-4-128 0,0-5 0 15,-1-3 0-15,-1-3 144 0,0-5-144 0,-1-2 0 0,0-2 144 16,-1 0-144-16,0-2 0 0,3-7 144 0,0-8-144 15,1-5 0-15,-1 0 144 0,3-7-144 16,1-2 0-16,2-1 0 0,2-1 0 0,0-1 128 0,-1 0-128 0,1 0 0 16,-1 2 0-16,0 5 0 0,0 4 0 0,-1 1 0 15,0 3 0-15,0 4 0 0,-1 0 0 0,0 4 0 16,-1 4 0-16,0 1 0 0,-3 5 0 0,2 4 0 16,1 4 0-16,-1 3 0 0,1 0 0 0,-2 0 0 15,-3 3 0-15,1-1 0 0,2 5 0 0,0 0 0 16,0 0 0-16,1 2 0 0,-1-2 0 0,-1 5 0 15,-2 3 0-15,2 0-128 0,0-2 128 0,-1 2 0 16,-2-1 0-16,0 5-128 0,1-1 128 0,-1 4 0 16,-1 0 0-16,0 0-128 0,0-3 128 0,-1 4 0 0,-4 6 0 15,0 0 0-15,0 0 0 0,3-7 0 0,-4-2 0 0,1 9 0 16,0 0 0-16,-11-3 0 16,0-1 0-16,-3 3 128 0,-3 2-128 0,-3-1 0 0,-4 0 0 0,-3 0 128 15,-3 0-128-15,-2 1 144 0,-6 0-144 0,-8-2 160 16,-7-3-16-16,-6 0 0 0,-6 1 0 0,-1-1 0 15,-4 3-144-15,0-3 192 0,-3-1-192 0,-2 1 192 16,-5 0-64-16,0 1-128 0,6-4 192 0,1 2-64 16,3 1-128-16,4-2 0 0,2-3 0 0,3 1 0 15,3-3 0-15,7-1 0 0,6-1-224 0,8 1 80 32,6-5-1488-32,10 2-288 0,5-4-64 0,13-3-14864 0</inkml:trace>
  <inkml:trace contextRef="#ctx0" brushRef="#br0" timeOffset="85407.5">20695 7439 9215 0,'-4'-11'816'0,"1"0"-656"0,-1 2-160 0,0 1 0 16,1-1 1344-16,1-3 256 0,1 3 32 0,1-1 16 15,0 10-416-15,0-7-80 0,0 7 0 0,0 0-16 0,0 0-208 0,0 0-32 16,0 0-16-16,0 0 0 0,-4 8-336 0,0 5-64 16,-1 4-16-16,-3 6 0 0,-3 8 0 0,-1 5 0 15,1 3 0-15,1 6 0 0,0 2-80 0,2 5-32 16,4 3 0-16,2 4 0 0,0 2-224 0,2 7-128 16,2 3 128-16,1 4-128 0,1 1 128 0,4 4-128 15,1-1 160-15,5 2-160 0,1-4 144 0,5-1-144 16,1 0 128-16,5 0-128 0,5-3 0 0,4-3 128 15,6-4-128-15,5-1 0 0,2-6 208 0,3 1-32 16,-1-3-16-16,0-1 0 0,1-4-160 0,3 2 0 16,0-2 144-16,4-1-144 0,1-3 144 0,2-1-144 0,2 1 192 0,-2-6-192 15,-2-1 192-15,4 1-192 0,3-4 192 16,2-2-192-16,4-5 208 0,-1-1-64 0,-1-1-16 0,0-4 0 16,-4 1 16-16,1-3 0 0,3 1 0 0,1 0 0 15,3-4-144-15,-4 1 160 0,-4-1-160 0,-3 0 160 16,-4 2-160-16,1 1 0 0,1-2 144 0,1 1-144 15,1-4 0-15,0 0 144 0,-1-2-144 0,-3 2 0 16,-6 1 128-16,0-1-128 0,1-2 0 0,0 0 0 16,2 0 128-16,0-2-128 0,3-1 0 0,-2 1 0 15,-1-2 0-15,-5 0 160 0,-4 1-160 0,0 1 128 16,0 0 0-16,1 1-128 0,2 3 192 0,0-1-64 16,0 2-128-16,-2 3 0 0,-1-2 0 0,-2 2 128 15,-2-4-128-15,-1 2 0 0,-1 4 144 0,-2 0-144 16,-1 2 0-16,2 1 128 0,-1-1-128 0,2 2 0 15,1 0 0-15,0-1 144 0,-2 3-144 0,0-4 0 0,2 1 144 16,-5-5-144-16,-4 3 0 0,1 1 144 0,0-2-144 0,-3 3 0 16,-2-3 0-16,1 4 128 0,2 0-128 0,-1 3 192 15,-2-3-192-15,0 1 192 0,0-1-32 0,1-3 0 16,0 3 0-16,-3-2 0 0,-3 2-32 0,-2-3-128 16,-3 0 192-16,-1 1-64 0,2-6 16 0,-2 3 0 15,-1 3 0-15,-3-4 0 0,0 4 112 0,0 1 32 16,0-6 0-16,2 3 0 0,1 2-112 0,-1-3-32 15,-2 1 0-15,2 1 0 0,1-3-144 0,0-1 128 16,1 2-128-16,0-1 128 0,1 1-128 0,0-2 0 16,-2 0 0-16,1 2 0 0,-1-2 0 0,2-2 128 15,0 0-128-15,1 0 0 0,-1 2 128 0,-3-1-128 0,1 2 0 16,-2 1 128-16,-1-2-128 0,1 1 0 0,2-2 144 0,-2 3-144 16,-1-1 0-16,-1-2 144 0,-1 0-144 15,-2 2 0-15,-1-1 144 0,0 1-144 0,-1-3 0 0,0 0 144 16,-2 3-144-16,2-2 128 0,-1-1-128 0,0 3 128 15,-1-2-128-15,0 0 160 0,1-2-160 0,-1 0 160 16,-1-1-160-16,1-3 160 0,1-3-160 0,-1 3 160 16,0 1-160-16,1-1 0 0,-2-4 144 0,0 3-144 15,-1-4 0-15,0 1 128 0,-4-10-128 0,0 0 0 16,0 0 128-16,0 0-128 0,0 8 128 0,0-8-128 16,0 0 208-16,0 0-16 0,0 0-16 0,0 0 0 15,0 0 160-15,0 0 48 0,0 0 0 0,0 0 0 16,0 0-192-16,0 0-48 0,0 0 0 0,0 0 0 15,0 0-144-15,0 0 160 0,0 0-160 0,0 0 160 16,-8-5-160-16,8 5 0 0,-6-7 0 0,6 7 0 0,-9-6 0 0,9 6 128 16,-8-8-128-16,2 3 0 0,6 5 128 0,0 0-128 15,-9-7 0-15,9 7 128 0,-9-8-128 0,1 0 0 16,3 2 0-16,-1 1 0 0,0-5 0 0,-2 5 0 16,-2-3 0-16,0 2 0 0,-2 2 0 0,-1-1 128 15,-3 0-128-15,-2 1 0 0,-2 1 0 0,-3 2 128 16,-4 1-128-16,-2 1 0 0,-2-1 0 0,-2 3 128 15,-1-1-128-15,-2 1 0 0,0 2 128 0,-1-1-128 16,4 1 128-16,0 0-128 0,1 3 0 0,0-4 0 16,2-1 0-16,-1 5 0 0,-2 0 0 0,0 1 0 15,0-6 0-15,1 4 0 0,-1 2-144 0,3-2 144 16,2 3 0-16,0-5 0 0,2-1 0 0,0 3 0 16,0-2 0-16,5-3 0 0,0 1 0 0,2-1 0 0,1 1 0 0,2-1 0 15,-1-2-128-15,3 3 128 0,0-1 0 0,4-2 0 16,-1-1 0-16,2 0-128 0,9 1 128 0,-10-1 0 15,-2-4 0-15,6 1 0 0,6 4 0 16,-8-4 0-16,8 4 0 0,0 0-128 0,0 0 128 0,0 0 0 16,0 0 0-16,0 0 0 0,0 0 0 0,0 0 0 15,0 0-160-15,0 0 160 0,0 0-128 0,0 0 128 16,0 0 0-16,8 5-128 0,-3 4 128 0,3-3 0 16,-1 3 0-16,1-1 0 0,-1 3 0 0,0-1-128 15,0 3 128-15,2 2 0 0,-1-1 0 0,0 2 0 16,-1 0 0-16,2 3 0 0,-1 3 0 0,-1 1 0 15,3-4 0-15,1 5 0 0,-1 4 0 0,-3-1 0 16,-1 1 0-16,0 2-128 0,2-2 128 0,0 4 0 16,1 2 0-16,0-1 0 0,-1 0 0 0,-1 0 0 0,0 2 0 0,0-1 0 15,1 0 0-15,-2 1 0 0,1-1 0 0,-1 1 0 16,-1 1 0-16,0-2 0 0,0 2 0 0,0-2 0 16,1 1 0-16,-3-1 0 0,2 0 0 0,2-2 0 15,-2 2 0-15,0-2 0 0,-1 0 0 0,0-2 0 16,-1-2 0-16,0 4 0 0,0 0 0 0,-1-4 0 15,1 1 0-15,0 2 0 0,-3-3 0 0,0 0 0 16,0-4 0-16,0 4 0 0,0-2 0 0,0 4 0 16,0-6 0-16,2 1 0 0,0-3 0 0,1-2 0 15,-1-1 0-15,1-1 0 0,1-2 0 0,-1 0 0 16,1-4 0-16,1 2 0 0,-1-1 0 0,0-4 0 0,0 1 0 0,1 0 0 16,1-3 0-16,1-1 0 0,-7-6 0 0,9 10 128 15,-2-3-128-15,2 1 0 0,-4-2 0 0,3 0 0 16,-8-6 0-16,7-178 0 0,-7 361 0 0,9-180 0 15,-9-3 0-15,12 1 0 0,0-1-144 0,0-1 144 16,-2-1 0-16,1 0 0 0,1-3 0 0,1 1 0 16,-1 1 0-16,1-1 0 0,2-1 0 0,2 2 0 15,1-2 0-15,-1 2 0 0,4-3 0 0,-1 2 0 16,2 0 0-16,3 3 0 0,2-2 0 0,2 1 0 16,3-2-128-16,3 1 128 0,5 2 0 0,0 0 0 15,4 1 0-15,-1-2 0 0,-1 1 0 0,1 0 0 16,2 0 0-16,2-2 0 0,2 2 0 0,3 1 0 15,3 0 0-15,3 1 0 0,0 0 0 16,-2 2 0-16,-6-1 0 0,-1 2 0 0,0 1 0 16,0 2 0-16,0 0 0 0,1 4 0 0,-2-3 0 0,0 4 0 0,1 2 0 0,-6 0 0 15,0 0 0-15,-6 0 0 0,-3-2-128 0,-2 2 128 16,-3-2 0-16,3 2 0 0,-4-1 0 16,3-2 0-16,-1 0 0 0,-1 2 0 0,1-3 0 0,-3 1 0 15,1 0 0-15,-1-1 0 0,2 3 0 0,-2 0 0 16,0-3 0-16,-3 2 0 0,-1-1 0 0,-2 0 0 15,-2 2 0-15,-1-4 0 0,-1 2 0 0,-3-3 0 16,-3-1 0-16,-1-2 0 0,-2 2 0 0,-2-1 0 16,-6-6 0-16,7 3 0 0,-7-3 0 0,0 0 0 15,0 0 0-15,0 0 0 0,0 0 144 0,0 0-144 16,0 0 160-16,0 0-160 0,0 0 144 0,6-9-144 16,-2 0 128-16,-2-3-128 0,0 2 128 0,0-5-128 15,1-3 128-15,1-2-128 0,-2-4 160 0,4-2-160 0,1-3 192 0,0-1-192 16,2-9 176-16,2 1-176 0,1-2 160 0,1-2-160 15,1-8 128-15,4-3-128 0,2-6 0 0,3-6 0 16,4-2 0-16,3-2 0 0,6-3 0 0,-1-3 0 16,6-3 0-16,-2-2 0 0,0 2-192 0,-3 3 192 15,-3-3 0-15,-1 6 0 0,-3 3 0 0,-1-1 0 16,-1 4 0-16,-1 1 0 0,-4 5 0 0,0 1 0 16,0-1 0-16,-5 5 0 0,-1 6 0 0,-1 3 0 15,-4-1 0-15,0 5 0 0,-3 4 0 0,0 2 0 16,-2 2 0-16,0 2 0 0,-3 5 0 0,1 1 0 15,0 4 0-15,-1 1 0 0,-3-2 0 0,0 5 0 16,-3 4 0-16,-1-1 0 0,3 1 0 0,-2 2 0 0,1 2 0 16,-2-1 0-16,1 3 0 0,-2 0 0 0,0 2 0 0,-1 2 0 15,-2-2 0-15,-1 2 0 0,1 0-128 0,-3 2 128 16,0-5 0-16,-1 3 0 0,-3 2 0 0,0-1 0 16,-3 3 0-16,0 0 0 0,-2-1 0 0,0 2 0 15,-2-1 0-15,-1 3 0 0,0 1 0 0,-3 1 0 16,-4-4 0-16,-1 3 0 0,-4-3 0 0,-3 3 128 15,-5-1-128-15,-4 2 0 0,-3 0 176 0,-2-1-176 16,-4 1 192-16,-5 0-192 0,-5 0 208 0,-9-1-64 16,-7 1-16-16,-6 4 0 0,-4-2 48 0,-3 2 0 15,-4-4 0-15,-5 3 0 0,-4-2 80 0,1-1 32 16,4 2 0-16,-3-4 0 0,1 0 16 0,4-1 0 16,6 1 0-16,9 0 0 0,7 0-144 0,4-3-32 0,2 2 0 15,6-4 0-15,2 0-128 0,8 1 0 0,6-1 0 16,7 0 0-16,6-2-160 0,7 1-16 0,7-3 0 0,7 2 0 31,6 0-1888-31,11 4-384 0,0 0-80 0</inkml:trace>
  <inkml:trace contextRef="#ctx0" brushRef="#br0" timeOffset="111744.65">26180 1592 10703 0,'-18'5'464'0,"7"-1"112"0,-2 1-448 0,0 4-128 16,1-1 0-16,0 2 0 0,1-3 768 0,1 5 144 15,-2 2 32-15,2-3 0 0,0 2-160 0,0 0-16 16,3-4-16-16,1-1 0 0,6-8 64 0,-5 7 16 16,5-7 0-16,0 0 0 0,0 0 208 0,0 0 48 15,13 4 16-15,1-6 0 0,2-1 160 0,3-4 16 16,3-6 16-16,3-1 0 0,2-5-592 0,2-2-128 0,2-2-32 0,0-5 0 16,0-1-240-16,1 1-48 0,0-4-16 0,-3 1 0 15,-3 1-240-15,-1 3 0 0,-4 7 0 0,-4 5 0 16,-5 6 128-16,-3 1-128 0,-9 8 0 0,0 0 144 15,0 0-144-15,3 17 0 0,-6 8 0 0,-4 3 0 16,-3 5 128-16,-3 5-128 0,-2 5 192 0,-3 2-64 16,-3 5-128-16,0 3 0 0,-1 4 0 0,2 7 0 15,0 2 0-15,-1-1 0 0,2-8 0 0,1-4 0 16,2-3 0-16,1-10 0 0,3-4 0 0,2-3 0 16,1-6 0-16,1-2 0 0,2-6 144 0,4-4-144 15,2-4 128-15,0-11-128 0,0 0 128 0,0 0-128 0,7-5 528 0,3-4 48 16,2-7 0-16,0-3 0 0,1-7 64 0,2-5 0 15,2-1 16-15,0-5 0 0,0-4-448 0,4-3-80 16,0-5-128-16,5 4 176 0,2 0-176 0,0 5 0 16,-2 3 0-16,4 5 0 0,0 7 0 0,3 3 0 15,0 8 0-15,3 3 0 0,-4 0 0 0,-2 4-176 16,1 2 176-16,-5 1-128 0,0 8 128 0,-6-1-160 16,-1-1 160-16,-2 5-160 15,-5 1-1664-15,0 1-336 0,-5 3-64 0,2 1-11728 0</inkml:trace>
  <inkml:trace contextRef="#ctx0" brushRef="#br0" timeOffset="112410.94">27278 968 4607 0,'0'0'400'0,"-7"-4"-400"16,0 0 0-16,1 2 0 0,6 2 2944 0,0 0 512 16,0 0 112-16,-5-5 16 0,4-3-2752 0,-1 2-560 15,4 1-96-15,3-4-32 0,4 1 416 0,1-3 80 0,1 3 0 16,4-3 16-16,2-1-32 0,5 2-16 16,-2-3 0-16,4 4 0 0,0-2-48 0,2 1-16 0,-2 2 0 0,1 3 0 15,-1-1-192-15,-2 3-32 16,-3 3-16-16,-2 4 0 0,-5 4-160 0,-2-1-16 15,-3 3-128-15,-5 3 192 0,-3 2-16 0,-5 6-16 16,-4 0 0-16,-9 9 0 0,-1-1 96 0,-4 1 0 16,-1 0 16-16,-2 0 0 0,-1-1-16 0,3-2-16 0,1 1 0 0,2-4 0 15,3-2-48-15,4-3-16 0,3-1 0 0,5-3 0 16,3-3-176-16,4 0 192 0,4-3-192 0,5 0 192 16,3-4 32-16,6 0 16 0,5-3 0 0,1 0 0 15,3-2 96-15,3-2 32 0,2-1 0 0,4-1 0 16,1 1-176-16,2-3-48 0,-1-2 0 0,-1 3 0 15,-3 0-144-15,-2 0 0 0,-3-3 0 0,-3 0 0 16,-5 2-1824-16,0 3-400 0,-4 0-80 0</inkml:trace>
  <inkml:trace contextRef="#ctx0" brushRef="#br0" timeOffset="112891.89">28080 1099 21823 0,'0'0'960'0,"11"-12"208"0,1 2-928 15,2-4-240-15,0 0 0 0,4-2 0 0,-1-5 0 0,0 0-128 0,4 0 128 0,-2 2-208 16,0 0 416-16,-3 3 96 0,-3 2 16 0,-3 1 0 15,-1 6-128-15,-2 0-32 0,-7 7 0 0,0 0 0 16,0 0 16-16,0 0 0 0,0 12 0 0,-3 3 0 16,-1 5 112-16,-3 4 32 0,-4 3 0 0,0 2 0 15,-2-1-320-15,-1 1 0 0,-1-4 0 0,2-1 0 16,2 0 176-16,-1-4-176 0,3-2 160 0,1-5-160 16,4-4 432-16,4-9-16 0,-4 9 0 0,4-9 0 15,0 0 192-15,0 0 32 0,10-2 16 0,4-4 0 16,4-3 432-16,1-6 96 0,5-6 16 0,-1-1 0 15,0 0-624-15,2-1-112 0,-2 0-16 0,1-1-16 0,0 0-240 0,1 5-64 16,0 1 0-16,-5 2 0 0,-1 3-128 0,1 5 0 16,-1 1 0-16,-4 4 0 0,-4 4 0 0,-1 7 0 15,-1 2 0-15,-1 4 0 0,-3 0 0 0,-1 5 0 16,0 1 0-16,-4 6 0 0,-3-2 0 0,1 1 0 16,-2 3 0-16,1-5 0 0,1-1 0 0,-1-1-192 15,2-5 32-15,1 0 16 16,2 1-528-16,4-3-96 0,1-3-32 0,3-3-9072 15,2-1-1824-15</inkml:trace>
  <inkml:trace contextRef="#ctx0" brushRef="#br0" timeOffset="114162.52">28420 2053 2751 0,'0'0'128'0,"0"0"16"0,-8-1-144 0,8 1 0 15,0 0 0-15,0 0 0 0,0 0 3488 0,0 0 672 16,0 0 128-16,0 0 16 0,10-5-2816 0,4 3-560 16,2-2-112-16,5-1-32 0,3 0-16 0,2 1 0 15,3-1 0-15,3-2 0 0,3 2-336 0,4-1-80 0,1-2-16 0,0 4 0 16,-5-1-144-16,1-2-16 0,-1 3-16 0,-3 3 0 15,-3-2-160-15,-4 3-192 0,-5 1 32 0,-5 1 16 16</inkml:trace>
  <inkml:trace contextRef="#ctx0" brushRef="#br0" timeOffset="114319.1">28513 2314 33167 0,'0'0'2944'0,"0"0"-2352"0,10 0-464 0,5-1-128 16,0 1-880-16,6 0-192 0,5-3-32 0,7 1-16 0,5-2 864 0,4 1 256 16,3 1-128-16,1-2 128 15,1-5-912-15,-3 1-112 0,-1-2-32 0</inkml:trace>
  <inkml:trace contextRef="#ctx0" brushRef="#br0" timeOffset="114669.43">29892 2201 28559 0,'0'0'1264'0,"-5"-6"272"0,5 6-1232 0,0 0-304 0,0 0 0 0,0 0 0 16,0 0 192-16,7-6-32 0,3 4 0 0,3-2 0 16,1-2 16-16,4 2 0 0,4 1 0 0,-1 1 0 15,3-1 16-15,4-1 16 0,2 2 0 0,0-1 0 16,-2 1-208-16,5 1 0 0,-2-2 0 0,-1 0 0 15,-1 0 0-15,-1 0 0 0,-2 1 0 0,-2-1-160 32,-1 1-1648-32,-3-1-336 0,-1 2-64 0</inkml:trace>
  <inkml:trace contextRef="#ctx0" brushRef="#br0" timeOffset="115000.61">31247 1239 30399 0,'0'0'2704'0,"0"0"-2160"0,0 0-544 0,0 0 0 16,-10 9 0-16,-1 6-320 15,0 4 32-15,-6 11 16 0,-5 6 400 0,-4 12 96 0,-2 8 16 16,-4 7 0-16,-3 3 240 0,1 5 48 0,-2 1 16 0,-1 6 0 16,-2 6 128-16,2 0 32 0,2-7 0 0,8-3 0 15,2-4-384-15,9 0-80 0,4-2-16 0,9-5 0 16,1-4-224-16,5-5 144 16,-1-5-144-16,5-3 128 0,0-3-128 0,-3-3 0 0,3-9 0 0,-1 2 0 31,-1-1-1456-31,3-1-320 0,-2-7-64 0</inkml:trace>
  <inkml:trace contextRef="#ctx0" brushRef="#br0" timeOffset="123604.44">7156 17043 10591 0,'0'0'464'0,"0"0"112"0,-6 7-576 0,6-7 0 0,0 0 0 0,-6 6 0 16,6-6 880-16,0 0 64 0,0 0 16 0,0 0 0 15,0 0 80-15,5-9 32 0,2 1 0 0,5-4 0 16,3-6-48-16,4-4-16 0,4-6 0 0,4 0 0 16,3-3-256-16,3-4-48 0,3 0-16 0,3-5 0 15,5-7-192-15,0-1-48 0,3 0 0 0,4-10 0 16,5-3 32-16,2-3 0 0,3-3 0 0,0-1 0 15,0-3-160-15,-2 1-16 0,-2 0-16 0,-1 4 0 0,2 3-288 0,-2 6 160 16,-2 1-160-16,-1 5 128 0,-1 3 0 0,-2 6 0 16,-6 2 0-16,-3 3 0 0,-3 2-128 0,-2 6 192 15,-5 1-192-15,-3 5 192 0,-2 3-192 0,-3 2 0 16,-3 2 144-16,-2 3-144 0,-4 4 0 0,-3 0-208 16,-3 4 16-16,-8 5-8464 15,0 0-1712-15</inkml:trace>
  <inkml:trace contextRef="#ctx0" brushRef="#br0" timeOffset="124133.51">7172 17333 6447 0,'9'6'576'0,"2"2"-576"16,2-3 0-16,2 4 0 0,3-3 1536 0,3 6 192 15,6-1 32-15,-1 3 16 0,4 1-800 0,2 3-144 16,1 3-48-16,2 0 0 0,1 5-224 0,2 0-48 15,2 6-16-15,2 4 0 0,2 2-32 0,2 6 0 16,0 1 0-16,-1 6 0 0,1 2-176 0,1 2-32 16,0 3-16-16,0 3 0 0,-1-1-80 0,1 1-16 0,0 2 0 15,0-2 0-15,-1 2-144 0,0-1 192 16,-1 4-192-16,-3 0 192 0,-2-4-64 0,0-1-128 0,-4-5 192 0,-2-3-64 16,2-4 0-16,-1 1-128 0,1-2 192 0,2-2-64 15,0-2-128-15,0-4 0 0,1-1 0 0,-4-1-6432 16,-1-4-1248-16</inkml:trace>
  <inkml:trace contextRef="#ctx0" brushRef="#br0" timeOffset="124901.68">4495 15128 10127 0,'0'0'896'0,"0"0"-704"16,0 0-192-16,0 0 0 0,0 0 544 0,0 0 80 15,10-2 16-15,1 4 0 0,2 1-304 0,2 0-48 16,1 1-16-16,-1 2 0 0,0 1 128 0,3 4 32 15,2-1 0-15,2 3 0 0,2 1-112 0,1 2-32 16,2 3 0-16,-2 3 0 0,1 2-80 0,3 7-16 16,3 0 0-16,1 5 0 0,3 3 0 0,2 6-16 15,0 2 0-15,2 4 0 0,2-2-16 0,4 4 0 16,-1 1 0-16,0 2 0 0,0 0 32 0,1-1 0 0,-1 1 0 16,4 0 0-16,3-3 0 0,1 0 0 15,2 1 0-15,1-2 0 0,2-1 48 0,-2 1 16 0,-1-3 0 0,1 0 0 16,0 0-112-16,2 2-16 0,3-1 0 0,4-2 0 15,1-1 0-15,-2 1 0 0,-3-6 0 0</inkml:trace>
  <inkml:trace contextRef="#ctx0" brushRef="#br0" timeOffset="128568.97">26886 1284 11167 0,'0'0'496'0,"0"0"96"0,0 0-464 0,0 0-128 15,3-7 0-15,-3 7 0 0,0 0 0 0,0 0 0 16,0 0 0-16,0 0-128 0,7 11 128 0,0-1-128 16,-2 4 128-16,-1-1-128 0,0-1 128 0,-3 3 0 0,2 1 0 0,-3 3 0 15,0 0 0-15,0 3 0 0,1 3 0 0,-1-2 0 16,0-1 0-16,-1 1 0 0,0-3 0 0,1-2 0 16,0-1 0-16,0-4 128 0,0 3-128 0,2-1 128 15,2-2 192-15,0-3 64 0,1-1 0 0,1-2 0 16,3 1 160-16,3-4 32 0,2-5 16 0,5-1 0 15,2 1-64-15,5-2-16 0,2-3 0 0,3 0 0 16,5 1-192-16,3-2-64 0,3 2 0 0,2 0 0 16,0-4-128-16,-1 3-128 0,-1-2 144 0,3 3-144 15,0 1 0-15,4 3 0 0,3 0 0 0,5 1 0 16,5 0 0-16,2 0 0 0,1 0 0 0,-2 0 0 16,0 0 0-16,1 2 0 0,4 0 0 0,4-1 0 15,6 0 0-15,-2-2 0 0,-6-2 0 0,-3 1 0 0,-1-6-208 0,-2 1 64 16,0-2 16-16,-2 0 0 0,-2-5 128 0,-5 0-192 15,-4 0 192-15,-7 0-192 0,-9-1 192 0,-4 3 0 16,-7 2 0-16,-3 0 0 0,-4 6 0 0,-4 1 0 16,-13 3 0-16,0 0 0 15,9 4-288-15,-9-4-128 0,0 0-32 0</inkml:trace>
  <inkml:trace contextRef="#ctx0" brushRef="#br0" timeOffset="133222.42">6939 17025 9215 0,'-10'11'816'0,"4"-3"-656"0,-3-1-160 0,1 4 0 0,-1-3 720 0,1 2 112 16,1-4 32-16,2 2 0 0,5-8-80 0,0 0-16 15,-5 8 0-15,5-8 0 0,0 0-96 0,0 0-32 16,0 0 0-16,0 0 0 0,0 0 96 0,0 0 16 16,0 0 0-16,0 0 0 0,0 0-160 0,0 0-16 15,0 0-16-15,10-5 0 0,-1-6-128 0,3 2-32 16,-1-2 0-16,0-2 0 0,3 2-80 0,0-6 0 16,0-2-16-16,1-2 0 0,-1-2-32 0,5 0 0 15,3-1 0-15,2-7 0 0,3 0-32 0,1-3-16 16,0 4 0-16,3-3 0 0,1-1-80 0,3-3-16 0,-1-5 0 15,3-1 0-15,2-2-128 0,1-2 0 16,2-3 0-16,-3 1 128 0,-1-3-128 0,1 2 0 0,3-2 144 0,-1 1-144 16,-1 2 0-16,-1 0 144 0,-2 4-144 0,2 0 0 15,-2-1 128-15,0-2-128 0,1 5 0 0,-1-3 0 16,-2 4 0-16,1-4 0 0,-2 3 128 0,3-1-128 16,3 3 0-16,-1 0 0 0,-1-3 0 0,2 1 0 15,-1-4 0-15,2 3 0 0,-1 0 0 0,0 3 0 16,-3 1 128-16,-2 3-128 0,0 2 0 0,-2 1 0 15,-2 4 192-15,0-2-64 0,-2 0 0 0,-2 2-128 16,0 3 224-16,-5 1-64 0,1 4-16 0,0-5 0 16,-1 3-16-16,-4 1 0 0,-4 0 0 0,0 4 0 15,-3 2-128-15,0 3 192 0,1-2-192 0,-1 2 192 16,1-1-192-16,0 2 128 0,0 1-128 0,-3 0 128 16,-2 3-128-16,0 2 0 0,-1 2 0 0,-6 5 128 15,6-7-128-15,-6 7 0 0,0 0 0 0,0 0 0 0,8-5 0 0,-8 5 0 16,0 0 0-16,0 0 0 15,0 0 0-15,0 0 0 0,0 0 0 0,0 0 0 0,0 0 0 0,0 0 0 16,0 0 0-16,0 0 0 0,-2 12-144 0,-4 0 144 16,-1-1 0-16,-2 5 0 0,0-1 0 0,-4 4 0 15,-3 2 0-15,-3 9 0 0,-3-1 0 0,-1 6-128 16,-6 2 128-16,-3 7 0 0,-1 3-128 0,-2 5 128 16,-5 1-192-16,0 9 192 0,-2 3-208 0,-4 5 64 15,-2 3 16-15,-1-1 0 0,0 2 128 0,-2-2-128 16,1 1 128-16,-1-1-128 0,1-1 128 0,0 0 0 15,3-1 0-15,-5 3-128 0,0 1 128 0,-2-3 0 16,0-1 0-16,0-3 0 0,2-1 0 0,1-1 0 0,0-7 0 16,8-3 0-16,5-5 0 0,4-2 0 0,2-5 0 0,1-2 0 15,4-4 0-15,0-3 0 0,3-5 0 0,1-2 0 16,2 0 0-16,2-7 0 0,2-2 0 0,0-2 0 16,3 0 0-16,0-5 0 0,1-1 0 0,2-2 0 15,0-1 0-15,0-2 0 0,1-1 0 0,10-4 128 16,-9 4-128-16,9-4 0 0,-7-4 0 0,7 4 128 15,0 0-128-15,1-11 0 0,4-6 0 0,6-4 0 16,6-6 0-16,5-4 0 0,2-7 0 0,5-4 0 16,4-2 0-16,4-3 0 0,2-4 0 0,2-2 0 15,1-2 0-15,4-5 128 0,6-3-128 0,4-3 0 16,2-3 144-16,7-6-144 0,2-4 192 0,3-6-192 16,3-1 128-16,2-3-128 0,4 0 0 0,-1-2 0 0,0 1 0 15,-3 1 0-15,-3 1 0 0,-2 8 0 16,-4 4 176-16,-1 9-32 0,-3 6 0 0,-3 5 0 15,-6 4 256-15,-2 5 48 0,-4 2 16 0,-4 7 0 0,-2 4-192 0,-8 5-32 16,-4 1-16-16,-3 7 0 0,-2 3-224 0,-6 3 128 16,-4 4-128-16,-3 3 0 0,-4-1 128 0,-7 9-128 15,0 0 0-15,0 0 0 16,0 0-256 0,-6 9-128-16,-4 0-48 0,-2 4-13552 0</inkml:trace>
  <inkml:trace contextRef="#ctx0" brushRef="#br0" timeOffset="136547.95">29538 3825 8287 0,'0'0'368'16,"3"-10"80"-16,-1-1-448 0,-2 1 0 0,0-4 0 0,-2 0 0 0,-1-3 1488 0,1 1 224 16,-2-1 32-16,-1 0 16 0,-1 2-896 0,-2 1-176 15,-1 0-48-15,-1 3 0 0,-3 1 64 0,-1-1 16 16,-2 4 0-16,-2-2 0 0,-2 3-80 0,-2-3-32 16,-1 2 0-16,-2 4 0 0,-6-3-96 0,1 3-32 15,-2 0 0-15,-2 3 0 0,-1 0-256 0,0 3-48 16,-1 2-16-16,0-1 0 0,0 2 16 0,-4 4 0 15,-2-2 0-15,-2 2 0 0,-2-3-176 0,-4 5 192 16,-3-2-192-16,0 4 192 0,1 0-192 0,-1 4 160 16,3 2-160-16,-1 2 160 0,-1 2-160 0,2-1 160 15,-1 0-160-15,-3 5 160 0,-2-2-160 0,-2 6 128 16,6 6-128-16,-1 4 128 0,-3 0-128 0,5 6 160 16,3-1-160-16,-1 3 160 0,2 2-160 0,-1 0 0 0,0 2 0 0,0 2 128 15,4 6-128-15,5 0 160 0,5-1-160 16,2 1 160-16,4-1-160 0,1 3 0 0,7-4 0 0,5 3 0 15,2-2 0-15,4 4 0 0,1-5 0 0,6-2 0 16,2 1 0-16,1-3 0 0,0 0 0 0,4 0-176 16,1-2 176-16,0 1 0 0,0 0 0 0,1-2 0 15,-1-1 0-15,4-1 0 0,4-2 0 0,0-3 0 16,-1 1 0-16,3-2 0 0,5 1 0 0,2 3 0 16,2-2 0-16,3 0 0 0,2 0 0 0,3-5 0 15,2 0 0-15,0 1 0 0,4-2 0 0,-1-2 0 16,1 1 0-16,0-3 0 0,3 1 0 0,3-3 0 15,-1-2 0-15,3 3 0 0,4 2 0 0,1 0 0 16,4-2 0-16,-1-2 0 0,0-3 0 0,-3 0 0 16,-1 2 0-16,1-6 0 0,0 0 0 0,6-4 0 15,2 1 0-15,2-4 0 0,1-3 0 0,-2-5 128 0,-2-3-128 16,4-5 0-16,0-3 0 0,5-1 128 0,3 2-128 0,2-2 0 16,-3-3 0-16,2-2 0 0,-5-6 0 0,0-2 0 15,2 0 0-15,2-1 0 0,3-2 0 0,-2 0 0 16,-3-1 0-16,0-2 0 0,-2-2 0 15,-1 0 0-15,0-5 0 0,4 2 0 0,1-6 128 0,-2 0-128 16,-4-4 160-16,-2-4-160 0,0-4 176 0,1 0-176 16,4-6 192-16,0-2-192 0,6-2 176 0,-5-3-176 15,-4-3 160-15,-4-1-160 0,-2-5 128 0,-3 4-128 16,-5 4 0-16,-4 1 144 0,-5 1-144 0,-2 0 192 16,-5 2-192-16,-4-3 192 0,-6-4-48 0,-2 3 0 0,-1 0 0 15,-5-1 0-15,1-3-144 0,-4-6 128 0,-1-5-128 16,-2-4 128-16,-2-7-128 0,-1-2 0 0,-2 3 0 0,-1-5 0 15,-2-5-240-15,-2 5 80 0,-2 0 16 0,-6 5 0 16,-3 6 144-16,-4 6 0 0,-7 2 160 0,-1 9-160 16,-5 2 304-16,-6 1-48 0,-6-2 0 0,-3 3 0 15,-4 0-128-15,0 2-128 0,-1 4 192 0,-1-2-192 16,0 1 144-16,-2 3-144 0,-3-1 0 0,-1 4 144 16,-4-3-144-16,-1 5 0 0,1-3 0 0,0 3 128 15,-1 4-128-15,-1 2 0 0,-2 5 144 0,-4 5-144 16,-5-4 0-16,-2 5 0 0,-4 6 0 0,-2 2 0 15,-1 9-192-15,-4-2-16 0,-5 3 0 0,-1 2 0 16,0 4-1456 0,-2 4-272-16,8 1-64 0</inkml:trace>
  <inkml:trace contextRef="#ctx0" brushRef="#br0" timeOffset="137484.88">26964 5373 5519 0,'-12'2'496'0,"-1"-2"-496"0,3 1 0 0,1 2 0 15,5-2 960-15,4-1 80 0,0 0 32 0,0 0 0 16,0 0-112-16,0 0 0 0,18-5-16 0,5 0 0 16,2-4-240-16,8 4-64 0,9 0 0 0,12-4 0 15,5-1-176-15,9-4-32 0,3-3-16 0,10-1 0 16,7 0-144-16,11 2-16 0,4-1-16 0,4 0 0 0,-2-1 16 16,7 1 0-16,10 1 0 0,0-1 0 0,-2-2 80 15,7 0 32-15,6 0 0 0,5 0 0 0,-1-1 0 16,8 1 0-16,9 1 0 0,-1 0 0 0,1 0-48 0,4-1-16 15,1 0 0-15,3 3 0 0,7 0-48 0,-5 2 0 16,-3-1 0-16,-4 4 0 0,1-1-48 0,-8 7-16 16,-7 3 0-16,-5 2 0 0,-7 2-16 0,-12 1-16 15,-11-1 0-15,-9 6 0 0,-8-2-160 0,-10 2 0 16,-11 1 0-16,-12-3 0 16,-12 0-704-16,-12-1-128 0,3-1-32 0,-16 1 0 0</inkml:trace>
  <inkml:trace contextRef="#ctx0" brushRef="#br0" timeOffset="137929.28">30063 3354 17503 0,'4'-21'768'0,"-1"9"176"0,-3 0-752 0,2 3-192 0,-2 9 0 0,0 0 0 0,0 0 192 16,0 0 0-16,0 0 0 0,3 12 0 0,-4 3-192 0,-1 5 0 15,0 5-160-15,-1 8 160 0,-2 3 0 0,0 10-144 16,-1 4 144-16,-1 10 0 0,-2 4 0 0,1 10 0 16,-4 6 0-16,-2 8-128 0,-2 6 128 0,-2 10 0 15,0 5 0-15,-2 6-128 0,-2 2 128 0,2 1 0 16,-1-2 0-16,5 3 0 0,2 1 0 0,4 2 0 16,2 0 0-16,2-2-128 0,-1-1 128 0,1-1 0 15,1 0 0-15,-5-6-128 0,0-3 128 0,-3-1 0 16,-4-1 0-16,0-1 0 0,-4-6 0 0,0-6 128 15,3-5-128-15,0-9 176 0,-4-5-48 0,3-5-128 0,2-3 192 16,0-1-64-16,2-7-128 0,1-3 160 0,1-7-160 16,3-3-5344-16,1-6-1168 15</inkml:trace>
  <inkml:trace contextRef="#ctx0" brushRef="#br0" timeOffset="138625.12">29960 4999 2751 0,'0'0'128'0,"-10"5"16"0,0 0-144 0,1 0 0 0,2 2 0 0,-2 1 0 16,0-4 1104-16,-1 2 192 0,-1 2 48 0,1-3 0 15,-1 1-480-15,1 2-96 0,-1-3 0 0,1 3-16 16,-1-2 80-16,1-1 32 0,0 3 0 0,2-3 0 15,-1 0-112-15,9-5-32 0,-6 4 0 0,6-4 0 16,-8 5-80-16,8-5-32 0,0 0 0 0,0 0 0 16,0 0 480-16,0 0 80 0,0 0 32 0,0 0 0 15,8-13-432-15,4 3-64 0,6 0-32 0,2-6 0 16,0-3-240-16,4 3-48 0,5 1-16 0,1-4 0 16,2-3-160-16,4 0-16 0,1-3-16 0,6-1 0 15,0-4-48-15,5 3 0 0,2-1 0 0,7 2 0 0,0-4 0 16,2 1-128-16,-2 0 192 0,3-3-64 0,0 2 48 15,3 0 0-15,1 0 0 0,-1-1 0 0,0 5-176 0,-2-1 192 16,-7 4-192-16,0 0 192 0,-5-1-192 0,-2 2 192 16,-4 2-192-16,-1 1 192 0,-1 4-192 0,-3 1 0 15,-1 2 0-15,-3 1 0 0,-2 0 128 0,-5 2-128 16,-7-2 0-16,-2 4 128 0,-3-3-128 0,-1 2 0 16,-4-1 0-16,1 3 128 0,-4-3-320 0,1 3-80 15,-2 0-16-15,-6 6 0 16,0 0-1504-16,0 0-320 0,0 0-48 0</inkml:trace>
  <inkml:trace contextRef="#ctx0" brushRef="#br0" timeOffset="139128.17">30704 4601 8287 0,'0'0'368'0,"0"0"80"0,5-11-448 0,-5 11 0 16,8-6 0-16,-8 6 0 0,0 0 928 0,11-1 96 15,-1-2 32-15,1 2 0 0,-11 1-272 0,13 4-48 16,0-2-16-16,2 6 0 0,-1 2-336 0,2 3-64 16,-1-3 0-16,1 4-16 0,1 1-128 0,0 3-32 0,-6-1 0 0,0 0 0 15,0 0-16-15,-4 2-128 0,-2 0 192 0,-1-1-64 16,0-4 64-16,-4-1 0 0,-3-1 0 0,1 2 0 16,-2-4-64-16,0 2-128 0,-1-1 192 0,-4-2-64 15,0 1-128-15,0-2-224 0,1 2 48 0</inkml:trace>
  <inkml:trace contextRef="#ctx0" brushRef="#br0" timeOffset="139565.6">31221 4550 2751 0,'0'0'256'0,"0"0"-256"0,0 0 0 0,0 15 0 16,-1-5 1472-16,1 2 240 0,-1 0 48 0,1-1 16 15,-1 1-912-15,-1 2-176 0,1-4-48 0,0 3 0 16,1 1-320-16,-2 1-64 0,1-2 0 0,-1 0-16 16,-1-1-240-16,3 1 144 0,-2-1-144 0,2-1 128 15,0-11-336-15</inkml:trace>
  <inkml:trace contextRef="#ctx0" brushRef="#br0" timeOffset="139897.57">31682 4243 20271 0,'0'0'1792'0,"0"0"-1424"15,0 0-368-15,0 0 0 16,0 0-1040-16,0 0-288 0,0 0-48 0,0 0-16 0,-2 14 1392 0,0-1 496 16,-2 1-16-16,-4 5 0 0,-2 5-80 0,-3 1-16 0,-1 2 0 0,-2 5 0 15,-2-1-128-15,-2 3-48 0,-3 3 0 16,-3-1 0-16,2 0 16 0,-2 0 0 0,-4-2 0 0,1-1 0 16,-1 0-48-16,2-2-16 0,1-2 0 0,2-5 0 15,2 0-160-15,1-2 0 0,3-3 144 0,5-1-144 31,4-3-800-31,2-5-224 0,-1 2-64 0,9-12 0 0</inkml:trace>
  <inkml:trace contextRef="#ctx0" brushRef="#br0" timeOffset="140654.78">31628 4683 11343 0,'0'0'496'0,"0"0"112"0,0 0-480 0,0 0-128 15,0 0 0-15,0 0 0 0,0 0 736 0,0 0 128 16,0 0 32-16,0 0 0 0,0 0-320 0,-6-4-48 16,6 4-16-16,0 0 0 0,-9-1-96 0,9 1-32 15,0 0 0-15,-9 1 0 0,9-1-64 0,-9 3-32 16,1 1 0-16,1 0 0 0,-2-1-288 0,0 4 0 16,0 0 0-16,0 0 0 0,0-2 272 0,3 1-48 0,0-1-16 0,6-5 0 15,-8 7-32-15,8-7-16 0,0 0 0 0,0 0 0 16,-4 9-160-16,4-9 0 0,0 0 0 0,0 0 0 15,0 0 512-15,0 0 80 0,8 6 16 0,-8-6 0 16,13 0-16-16,-1-1 0 0,1-2 0 0,1 1 0 16,0-9-112-16,2 2-32 0,2-3 0 0,0 2 0 15,0-3-192-15,2 1-32 0,2 2-16 0,1-4 0 16,0 2-80-16,-1 0-128 0,1-1 176 0,-2 1-176 16,0 2 128-16,0-2-128 0,-1 2 0 0,-2 2 0 15,-3-2 0-15,-1 4 0 0,-1 3 0 0,-13 3 0 16,0 0 0-16,0 0 0 0,0 0 0 0,0 0 0 15,0 0 0-15,0 16 0 0,-5 0 0 0,-4 2 0 0,-2 0 0 16,-1 1 0-16,-3 0 160 0,-2 0-160 16,0 0 0-16,1 0 128 0,-1-1-128 0,2 0 0 0,1-1 0 0,1-3 0 15,3-3 0-15,-1 0 0 0,5-2 0 16,-2 0 0-16,3-3 0 0,5-6 0 0,0 0 160 0,0 0-160 16,0 0 192-16,0 0-192 0,9-5 704 0,3 0 16 15,4-5 16-15,1 0 0 0,3-6-240 0,1 0-48 16,2-3-16-16,5 1 0 0,0 0-272 0,0 3-160 15,-3-2 192-15,1 3-192 0,-1-1 0 0,-1 4 0 16,0-2 0-16,-2 3 0 0,-2 1 0 16,-2 4 0-16,0 1 0 0,-4 4 0 0,-4 5 0 0,-1 1 0 15,-3 6-160-15,-2 1 160 0,-2 3 0 0,-2 3 0 16,-2 3 128-16,0 1-128 0,-3 1 192 0,1 1-64 0,0-2 0 0,1-1 0 16,2-1-128-16,1 1 0 0,0-2 0 0,3-1 0 15,-1-1 0-15,2-1 128 0,1-3-128 16,2 1 0-1,-1-1-720-15,3 0-240 0,1 0-32 0,-2-9-16 0</inkml:trace>
  <inkml:trace contextRef="#ctx0" brushRef="#br0" timeOffset="150417.49">8804 365 11055 0,'0'-17'480'0,"2"8"112"0,-2 9-464 0,2-9-128 16,-2 9 0-16,0 0 0 0,0 0 688 0,5-5 112 15,-5 5 32-15,0 0 0 0,0 0-560 0,9-4-96 16,-9 4-32-16,10-1 0 0,-10 1 112 0,0 0 32 15,11 0 0-15,-11 0 0 0,12 4 160 0,-12-4 16 16,10 5 16-16,-1-2 0 0,-9-3-144 0,9 9-16 16,-3-1-16-16,0 5 0 0,-4-3-112 0,-1 0-32 15,-1 0 0-15,-1 5 0 0,-1 6 112 0,-1 2 32 16,-4-2 0-16,0 6 0 0,-2 3 160 0,-12 30 48 16,-2-6 0-16,-1-2 0 0,-2-1-80 0,-1 1-16 15,0 5 0-15,0 4 0 0,0-1-128 0,-3 6-32 16,2 2 0-16,0 0 0 0,3-1-64 0,1 0-32 15,1 5 0-15,3-5 0 0,2-5-160 0,1 2 192 0,1-7-192 0,2-2 192 16,2-2-192-16,0-2 160 0,0-7-160 0,1 2 160 16,1-4-160-16,-1-1 128 0,1-3-128 0,3-6 128 15,0-4 0-15,1-4 0 0,0-4 0 0,2 0 0 16,2-6 112-16,2 0 16 0,-1-1 0 0,1-5 0 16,0-8-16-16,3 11 0 0,-1-2 0 0,-2-9 0 15,0 0 0-15,0 0 0 0,0 0 0 0,0 0 0 16,12 0 16-16,0-1 0 0,1-4 0 0,4 2 0 15,2 1-16-15,2-3 0 0,3 1 0 0,2 0 0 16,-2 1-96-16,5-2-16 0,3-2 0 0,4 2 0 16,2 1-128-16,4-3 0 0,2 1 0 0,5 2 128 15,1-3-128-15,5 0 0 0,1 1 0 0,1-3 0 16,-1 4 0-16,3-4 0 0,3 1 0 0,4 0 0 16,5-1 0-16,4-4 128 0,1 3-128 0,3-3 0 0,1-1 144 0,2 1-144 15,3 1 160-15,1-2-160 0,1 1 176 0,-1 1-176 16,1 1 192-16,3 1-192 0,1 2 192 0,3 2-64 15,2-3 0-15,-1 4-128 0,2-3 160 0,2 4-160 16,4 2 128-16,-2-1-128 0,-4-4 0 0,1 4 128 16,0 2-128-16,1 1 0 0,1-1 0 0,-2-1 0 15,-4 0 128-15,0 2-128 0,3 4 0 0,0-3 0 16,-1-2 0-16,0-1 0 0,-4 1 0 0,4 0 0 16,3 0 0-16,0-1 0 0,-4-3 128 0,2 1 0 15,1 4 0-15,1-1 0 0,0 0 16 0,0-2 0 16,-5 0 0-16,2 0 0 0,0 2 48 0,-2-4 0 15,0-2 0-15,-3 2 0 0,-5-4-48 0,-1 4 0 16,-1-1 0-16,0-2 0 0,-1 1 96 0,-3-4 16 0,-5 3 0 0,-3-1 0 16,-2 4-32-16,-1-1 0 0,1-1 0 0,-1 3 0 15,-1 3-224-15,-1-2 176 0,-4-2-176 0,-2 4 160 16,0 1-160-16,-3 4 0 0,-1 1 144 0,-2-4-144 16,-4-1 0-16,-3 0 0 0,-3 0 0 0,-4 0 128 15,-4-4-128-15,-2-1 0 0,-1 1 0 0,-2 2 0 16,-2 1 0-16,-1-1 144 0,-2 1-144 0,0-3 0 15,0-1 144-15,1 1-144 0,-1 0 0 0,0 1 144 16,-1-6-144-16,0 1 0 0,-2-3 0 0,2 2 0 16,-2-4 128-16,-1 0-128 0,-3 2 128 0,2-3-128 15,-4-3 128-15,1 1-128 0,-3-3 0 0,2-3 128 16,0-1-128-16,0-1 128 0,-2-1-128 0,2-4 128 16,0-2-128-16,2 2 0 0,-1-3 0 0,1 3 0 0,0 2 0 15,-1-3 0-15,0-2 0 0,2-4 0 0,3 2 0 0,-2-2 0 16,0 1 0-16,-2-3 0 0,-1-4 0 0,0 2 0 15,0-2 0-15,-1 4 0 0,-1 1 0 0,-3 3 0 16,-4 2 0-16,-1 4 0 0,-3 0 128 0,-1 3-128 16,-1-3 0-16,-2 2 128 0,1 4-128 0,-2-1 0 15,-1 1 0-15,-1 3 128 0,0 0-128 0,-2 0 0 16,-1 0 0-16,2 6 0 0,-2 2 0 0,0-5 0 16,-1 2 0-16,0-1 0 0,-1 1 0 0,-1 1 0 15,1 2 0-15,-7-8 0 0,2 2 0 0,-1 3 0 16,0 4 0-16,-2-1 0 0,0 5 0 0,0-3 0 15,-4 2-128-15,1 0 128 0,0 0 0 0,-3 1 0 0,0-2 0 16,-5 4 0-16,-3-1-128 0,-3 0 128 0,-2 3 0 0,-2 0 0 16,-2 1 0-16,1 1 0 0,-1 0 0 0,-1 3 0 15,-1 1 0-15,-2 1 0 0,-1-5 0 0,-2-2 0 16,-5 1 0-16,-3-1 0 0,-8 0 0 0,-3 4 128 16,-3 1-128-16,2 0 0 0,-2-1-192 0,0-2 192 15,-4-1 0-15,-5 1 0 0,-7 1 0 0,4 1 192 16,-1 2-192-16,2-3 0 0,-1-2-192 0,-6-1 192 15,-7 2 0-15,-1 3 0 0,2 2 0 0,0-4 0 16,-2-5 0-16,-3 4 0 0,-7 4 0 0,2-1 0 16,3-3 0-16,-3-2 0 0,-6-3 0 0,3 5 0 15,-2 5 0-15,3-2 0 0,3-6 0 0,-4 2 0 16,-5 1 0-16,5 0 0 0,5 1 0 0,0-2 0 16,3-5 0-16,-6 5 0 0,1 4 0 0,3 1 0 15,3-5 0-15,-2-2 0 0,-6 1 0 0,3 2 0 0,4 5 0 0,3-4 0 16,3-5 0-16,-4 3 0 0,-3 0 0 15,4 2 0-15,4 3 0 0,3-4 0 0,3-5 0 0,-1 0 0 16,-3 2 0-16,4 2 0 0,5 2 0 0,3-2 0 16,3-3 0-16,1-1 0 0,-1 0 0 0,-1 2 0 15,-1-2 0-15,3 2 0 0,4 3 0 0,3 1 0 16,1-2 0-16,2-3 0 0,2-1 0 0,1 1 0 16,0 0 0-16,-1 3 0 0,4 1 0 0,3 0 0 15,6-2 0-15,2 1 0 0,0 1 0 0,2 1 0 16,4-3 0-16,1-1 0 0,0 1 0 0,0 1 0 15,1-1 0-15,2 1 0 0,2-3 0 0,3 3 0 0,2 1 0 0,1 0 0 16,4-1 0-16,0-1 0 0,4 2 0 0,4 0 0 16,1 0 0-16,4-1 128 0,0-1-128 0,8 2 0 15,-8 0 0-15,8 0 128 0,0 0-128 0,0 0 0 16,-7-3 144-16,7 3-144 0,0 0 160 0,0 0-160 16,0 0 0-16,0 0 0 0,0 0 0 0,0 0 0 15,0 0 0-15,0 0 0 0,0 0 0 0,0 0 0 16,0 0 0-16,0 0 0 0,0 0 0 0,0 0 0 15,0 0 0-15,0 0 0 0,0 0 0 0,0 10 0 16,0-10 0-16,0 0 0 0,0 0-160 0,0 0 160 16,0 0-208-16,0 0 32 0,0 0 16 0,0 0 0 15,0 0 16-15,-2 10 0 0,2-10 0 0,-3 8 0 16,3-8 144-16,-9 8-208 0,2-2 80 0,1 0 128 16,-2-2-320-16,2-1 48 0,0 0 16 0,-2 1 0 15,-1 0-32-15,0-4 0 0,0 0 0 0,9 0 0 0,-7 3 288 0,7-3-192 16,-8 2 192-16,8-2-160 0,0 0 0 0,-9 1 0 15,9-1 0-15,-6 2 0 16,6-2-1376-16,0 0-288 0,-8 1-48 0</inkml:trace>
  <inkml:trace contextRef="#ctx0" brushRef="#br0" timeOffset="153037.65">14467 3032 16815 0,'15'-15'736'0,"-6"6"160"0,-3-4-704 0,2 6-192 16,-1-2 0-16,1 4 0 0,0-3 0 0,-1 4 0 15,-7 4 144-15,12-2-144 0,-2 0 144 0,-10 2-144 16,10 0 192-16,-10 0-192 0,0 0 176 0,9 8-176 15,-4 1 160-15,-1 2-160 0,-4 0 160 0,-1 1-160 16,-4-2 160-16,-2 2-160 0,0-1 192 0,-2-3-64 16,0 1-128-16,0-3 192 0,-1 1 64 0,0-2 16 15,-3-4 0-15,-1-2 0 0,-1-3 128 0,-2 1 32 16,-2-1 0-16,-4 2 0 0,-2-2 64 0,-5 0 16 16,-4 2 0-16,-5-1 0 0,-8 1-48 0,-4 0 0 0,-6-1 0 15,-2 1 0-15,-3 2-160 0,-4 0-48 0,-3-1 0 0,-6-1 0 16,-6 0-80-16,-3 2-32 0,-4 0 0 0,-2 0 0 15,-2-2-144-15,-3 0 160 0,-2 0-160 0,0-1 160 16,-3 2-16-16,3-1 0 0,-5 0 0 0,-1 0 0 16,-1 0 128-16,-2 2 32 0,1 2 0 0,-7 0 0 15,-6-2-128-15,-3 2-32 0,0 0 0 0,-5-1 0 16,-3-1-144-16,0-1 0 0,3 0 144 0,-3 0-144 16,-3-3 0-16,1 0 0 0,5-1 0 0,-1 2 128 15,1-3 0-15,4 2 0 0,4-1 0 0,1 2 0 16,1-2 48-16,4-1 16 0,4 2 0 0,4 2 0 15,2-3-48-15,0 1 0 0,3 1 0 0,1 2 0 16,6-2-144-16,5 2 0 0,6-3 144 0,2-1-144 0,5 0 0 0,4 1 0 16,4-2 0-16,8-3 128 0,4 0-128 0,6-1 128 15,2 0-128-15,6 1 128 0,3-2-128 0,5 3 0 16,3-2 0-16,3 1 128 0,2-4 128 0,5 2 16 16,4 2 16-16,2-1 0 0,4 2 176 0,0-1 48 15,6 3 0-15,3 6 0 0,0 0-192 0,-3-7-16 16,3 7-16-16,0 0 0 0,0 0-288 0,0 0 160 15,0 0-160-15,11-1 128 0,-11 1-128 0,14 3 0 16,-1 0 0-16,0 9 0 0,-3-1 0 0,3 6-192 16,-3 3 32-16,1 6 16 0,0-1 144 0,-1 8-128 15,0 7 128-15,-1 3-128 0,-5-1 128 0,2 6-128 16,-5 5 128-16,0-1-128 0,-2 1 128 0,-1 4 0 16,-3 5 0-16,0 3-128 0,-3-4 128 0,-1 1 0 0,-1-5 0 15,0 4 0-15,-2 3 0 0,-3-2 0 0,-3 2 0 0,0 2 0 16,1-1 0-16,0 0 0 0,2-3 0 0,0-1 128 15,-1-5-128-15,1-3 0 0,-1 1 0 0,-1-4 128 16,2-1-128-16,1-4 0 0,2 1 0 0,3-6 128 16,3-6-128-16,2-4 0 0,2-2 0 0,2-1 0 15,2 0 0-15,2-6 144 0,1 1-144 0,3-5 0 16,-1-6 0-16,9-3-256 0,-1 0 32 0,3-4 0 16,-1-1 32-16,5-3 0 0,2-3 0 0,4 1 0 15,4-5 192-15,2-4 0 0,2-4 0 0,5-1 160 16,3 1-160-16,7 2 0 0,0 1-160 0,7-3 160 15,6-1 0-15,3 1-144 0,3-3 144 0,5 3 0 16,3-3 0-16,6 2 0 0,4 2 0 0,3-2 0 0,2 4 0 16,-1 0 0-16,1-2 0 0,6 0 0 0,5 5 0 0,-1-2 0 15,-3 2 0-15,1 1 0 0,2 2 128 0,3-2-128 16,2 3 128-16,-1 2-128 0,-3-5 0 0,4 3 0 16,6 1 0-16,-2 0 0 0,-5 2 0 0,1 2 0 15,1 2 0-15,1-1 0 0,-5 2 0 0,4 0 0 16,-4-1 0-16,3 4 0 0,2 3 0 0,-2-2 0 15,-5 0 0-15,3-3 0 0,-1 0 0 0,1 1 0 16,-3 1 0-16,-4-1 0 0,-5 2 0 0,-1 2 0 16,-2-3 0-16,-4 3 0 0,-7-1 0 0,-7 2 0 15,-1-3 0-15,-4 5 0 0,-3-3 0 0,-4 2 0 16,-6 2 0-16,-2-4 0 0,-1 0 0 0,-6-4 0 16,-7 1 0-16,0 2 0 0,-5-4 0 0,-4 1 0 0,-2-2 0 0,-3 3 0 15,-6-6 128-15,-3 0-128 0,-3-2 128 0,-2-2-128 16,-11 4 128-16,10-6-128 0,-3 0 128 0,-2-6-128 15,0-2 256-15,-4 0 0 0,2-2-16 0,-1-6 0 16,2-2 0-16,1-1 0 0,-2-6 0 0,1-2 0 16,1-2-112-16,1-5 0 0,3-4-128 0,1-6 192 15,4-7-192-15,1-7 0 0,1-8 0 0,-1-2 0 16,-4-2 384-16,3-3-32 0,-2 0 0 0,-2-5 0 16,-1 0 288-16,-3 7 64 0,-1 3 16 0,-2 6 0 15,-3 8 0-15,-2 4 0 0,-1 6 0 0,-4 7 0 16,-2 10-496-16,-3 8-96 0,-4 6-128 0,-8 6 176 15,-9 8-2640 1,-9 7-528-16,-25 12-96 0,5 5-32 0</inkml:trace>
  <inkml:trace contextRef="#ctx0" brushRef="#br0" timeOffset="153843.51">5442 6252 18543 0,'-23'-7'816'0,"13"5"176"0,-2 1-800 0,12 1-192 0,0 0 0 0,-9-2 0 16,9 2 736-16,0 0 96 0,0 0 32 0,0 0 0 15,0 0-32-15,0 0 0 0,0 0 0 0,9-2 0 16,6 2-304-16,7 2-64 0,3-2-16 0,9 3 0 16,7-1-64-16,9 0-32 0,7 0 0 0,9 0 0 15,7-4-112-15,6 2-32 0,5-1 0 0,4 0 0 16,5-3-16-16,5-4 0 0,4 2 0 0,-2 0 0 15,-3 0 288-15,2 3 48 0,3 0 16 0,-2 1 0 16,-2-5-64-16,-3 3-16 0,-2 2 0 0,-1-1 0 16,-3 1-256-16,-5 0-48 0,-8 1-16 0,-6 1 0 15,-7 1-144-15,-4 1 128 0,-7-1-128 0,-6 0 128 16,-8 2-848-16,-6 1-176 16,-6 1-48-16,-5-1-8368 0,-7-2-1680 0</inkml:trace>
  <inkml:trace contextRef="#ctx0" brushRef="#br0" timeOffset="154172.29">7101 5693 30175 0,'22'-25'1344'0,"0"14"256"0,5-1-1280 0,8 6-320 15,8 4 0-15,11 0 0 0,8 5 0 0,4 3 0 16,3 4 0-16,2 2-192 0,4 4 192 0,3 3 176 16,2 3-48-16,-1 1 0 0,-1 4-128 0,0-1 128 0,-2 1-128 0,0 1 128 15,-1 5 32-15,0-4 0 0,-5 0 0 0,-10 5 0 16,-8 1-160-16,-9 1 128 0,-6-1-128 16,-10-2 128-16,-9-2-128 0,-9 1 0 0,-9 1 0 0,-13 0 128 15,-15-2 112-15,-13 4 16 0,-15-2 0 0,-19 5 0 16,-15 0 272-16,-15 2 64 0,-10 3 16 0,-16 4 0 15,-14 5-304-15,-11 3-64 0,-11 2-16 0,0 6 0 32,-2 1-1632-32,-2 6-320 0</inkml:trace>
  <inkml:trace contextRef="#ctx0" brushRef="#br0" timeOffset="155921.9">5698 12831 16703 0,'26'-14'736'0,"-5"6"160"0,9 1-720 0,10-4-176 16,10 1 0-16,12 1 0 0,7-3 304 0,14 0 16 16,11 0 16-16,10-2 0 0,8 1 240 0,14 4 64 15,11-1 0-15,6 2 0 0,6-2-256 0,11 4-64 16,11 6 0-16,4 0 0 0,4 1-128 0,3 4-16 15,1 3-16-15,5-1 0 0,2 3-160 0,3-1 0 16,3 4 0-16,1 1-6448 16,1-3-1360-16</inkml:trace>
  <inkml:trace contextRef="#ctx0" brushRef="#br0" timeOffset="156436.6">13886 12344 28559 0,'15'-11'2544'0,"7"-2"-2032"0,11-2-512 0,19-1 0 31,18 2-352-31,21 2-160 0,16-1-48 0,16-1 0 0,22-1 560 0,17 2 0 0,13 3 0 0,14-3 0 15,12 4 0-15,13 0 0 0,10 4 0 0,8 1 0 16,10-3-128-16,7 6 128 0,4 4 0 0,6 4 0 31,3-3-1472-31,4 2-192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20:01:45.4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7712 5105 14335 0,'-9'14'640'0,"4"-6"128"0,-1 2-624 16,0-2-144-16,1 2 0 0,0-3 0 15,-1 2 944-15,1-1 144 0,5-8 48 0,-5 11 0 0,5-11-128 0,-3 8-32 16,3-8 0-16,0 0 0 0,0 0-96 0,0 0-32 16,0 0 0-16,0 0 0 0,0 0 208 0,10-1 32 15,1-4 16-15,1-2 0 0,2-4-320 0,2-1-64 16,-1-3-16-16,-1 1 0 0,4-7-256 0,-2-1-64 16,2-1-16-16,1 2 0 0,3-5-48 0,-1 2 0 15,0 0 0-15,0 0 0 0,-1 2-112 0,0 2-16 16,-4-3-16-16,-1 6 0 0,-1 3-176 0,-2 5 0 15,-5 3 0-15,4 4 128 0,-11 2-128 0,10-2 0 16,-3 4 0-16,-2 5 0 0,-2 5 0 0,-2 5 0 16,-2 6-144-16,-2 7 144 0,-2 3 0 0,0 5 0 15,-4 4 0-15,-1 5 0 0,-4 1 0 0,3 0 0 16,-2 4 0-16,0 2 0 0,1-3 0 0,0-2 0 16,1-4 0-16,-1-1 0 0,1-3 0 0,1-4 0 15,-3-4 0-15,5-3 0 0,3-6 0 0,0 1 0 16,0-4 0-16,3-2 0 0,-1-2 0 0,0-5 0 15,2 2 144-15,0-2-144 0,1-12 224 0,0 0-32 0,0 8-16 16,0-8 0-16,0 0 288 0,0 0 64 16,0 0 16-16,5-13 0 0,0-2 320 0,3-6 64 0,2-2 16 0,-1-1 0 15,2-6-480-15,2-3-80 0,1-4-32 0,1-1 0 16,2-1-112-16,0 4-32 0,3-2 0 0,-1 3 0 16,-2-1-16-16,1 4 0 0,0-1 0 0,1 5 0 15,0 0-64-15,1 2-128 0,2 1 176 0,1-2-176 16,0 4 144-16,1 0-144 0,1-3 0 0,0 4 144 15,-4 3-144-15,2 3 0 0,-1 5 0 0,-2-3 0 16,0 2 0-16,-1 2 0 0,0 3 0 0,-1-2 0 0,-4 3-256 0,0 0 64 16,-1 0 0-16,-2 2 16 15,0 3-1296-15,-11 0-256 0,7 4-48 0,-7-4-9936 16,0 0-2000-16</inkml:trace>
  <inkml:trace contextRef="#ctx0" brushRef="#br0" timeOffset="569.48">9050 4039 16863 0,'0'0'752'0,"-6"-9"144"0,-2 0-704 0,5 3-192 0,3 6 0 0,-5-7 0 16,-1-3 880-16,6 10 144 0,0 0 16 0,-3-9 16 16,3-3 272-16,2 5 48 0,3-2 16 0,5 0 0 15,4-1-560-15,2 3-96 0,3-5-32 0,2 2 0 16,2 1-192-16,3-1-32 0,2 4-16 0,0 1 0 15,1 1 80-15,1 2 16 0,2 1 0 0,-3 2 0 16,-3 3-80-16,-5-1-16 0,-5-1 0 0,-6 2 0 0,-3 5-272 0,2 4-48 16,-4 1-16-16,-3 1 0 0,-5-1-128 0,-2-1 0 15,-3-1 0-15,1 2 128 0,-5 2 48 0,1-1 0 16,-3-2 0-16,1-1 0 0,2 1-48 0,1-3-128 16,-1 2 192-16,8 0-64 0,1-3-128 0,5 3 128 15,-3-12-128-15,10 10 128 0,3 0-128 0,2 3 0 16,3-1 0-16,5 2-176 0,2 0 176 0,3 2 0 15,-1 0 0-15,-2 2 0 0,-1 1 0 0,1 1 0 16,-3-2 0-16,-3 1 0 0,-5 5 0 0,-1 2-128 16,-4-2 128-16,-5 0-128 0,-5-1 128 0,-6-1 0 15,-4-2 0-15,-4 2 0 0,-6 0 384 0,-5-3 96 16,-6-2 32-16,5-6 0 0,-3 3 128 0,-6 2 48 16,-2-7 0-16,-2 2 0 0,0 2-304 0,3-4-48 15,-1 1-16-15,-13-1 0 0,8-2-192 0,10-3-128 16,6 1 128-16,8-2-128 15,6-3-704-15,13 0-224 0,0 0-32 0,0 0-16144 0</inkml:trace>
  <inkml:trace contextRef="#ctx0" brushRef="#br0" timeOffset="1249.09">9953 5358 4607 0,'0'0'192'0,"0"0"64"0,0 0-256 0,-8 7 0 0,1-4 0 0,7-3 0 16,-9 4 3328-16,9-4 640 0,0 0 112 0,0 0 16 0,0 0-2096 0,0 0-416 15,0 0-96-15,0 0-16 16,0 0-160-16,10 5-32 0,4-3-16 0,5-2 0 0,5-2-112 0,4 1-32 16,3-3 0-16,3 2 0 0,3-6-256 0,2 2-48 15,3 3-16-15,1 1 0 0,2-5-96 0,-1 5 0 16,0-1-16-16,-3-1 0 0,0 1-176 0,-4-4-16 15,1 2-16-15,-6 0 0 0,-5-3-224 0,-6 3-32 16,-2 3-16-16,-5-1 0 0,-5 1-208 0,-9 2 128 16,0 0-128-16,0 0 0 0,0 0 0 0,0 0-192 15,-15 5 16-15,-7 2-11952 16,-2 6-2400-16</inkml:trace>
  <inkml:trace contextRef="#ctx0" brushRef="#br0" timeOffset="2821.12">12355 4574 12383 0,'0'0'544'0,"0"0"112"0,0 0-528 0,4-8-128 16,-1-3 0-16,-1 5 0 0,-2 6 768 0,0 0 112 15,-2-9 16-15,0 1 16 0,-1-2 240 0,-1 5 32 16,4 5 16-16,-8-5 0 0,-1-7-240 0,0 7-32 16,-2 1-16-16,1-1 0 0,0 0-208 0,-3 1-32 15,-2-2-16-15,-1 0 0 0,0 2-80 0,1 3-32 16,1 3 0-16,-3 1 0 0,-1-2-176 0,-2 4-48 16,-3 1 0-16,-1 3 0 0,-3 3-96 0,-2 0-32 15,-2-1 0-15,1 1 0 0,-1 6-192 0,2 1 128 16,4 1-128-16,3 1 0 0,4-3 0 0,6 2 128 15,3-1-128-15,5 3 0 0,4 2 0 0,3-6 144 16,2 2-144-16,6 10 128 0,3 0-128 0,-1-11 128 16,2 2-128-16,12 14 128 0,1-1-128 0,-2 0 160 15,0-2-160-15,-2 6 160 0,3 2-160 0,-2-4 160 16,-1-1-160-16,-1 2 160 0,1 2-160 0,-2 0 128 0,-3-2-128 16,-1 0 128-16,-2-3 32 0,-1 2 0 15,-2 1 0-15,-3 0 0 0,1-3 80 0,-3 0 16 0,-1-2 0 0,-2-1 0 16,-1-6 64-16,-2 2 32 0,-1-6 0 0,-2 1 0 15,-1-2 32-15,-2-1 0 0,-1 1 0 0,0-4 0 16,0-1 0-16,-3-1 16 0,-5-4 0 0,1 1 0 16,-2 0 32-16,0-3 0 0,-3-2 0 0,1 0 0 15,-1-4-80-15,-1-2-16 0,-2 0 0 0,5-4 0 0,-3-4-80 0,-9-3-32 16,2-6 0-16,2-4 0 16,0-3-48-16,3-1-16 0,1-3 0 0,5 0 0 0,3-3-160 0,8-4 160 15,-1-2-160-15,8 1 160 0,3-3-160 0,6 5 0 16,3 1 144-16,4-1-144 0,-1-1 0 0,5 0 0 15,2-2 0-15,4 0 0 0,-1 0 0 0,-6 13 0 16,2-5 0-16,16-18 0 0,-4 2 0 0,-2 0 0 16,0 1 0-16,-2-1 0 0,-2 1 0 0,-1 0 0 15,-6 2 0-15,-3 4 0 0,-3 0 0 0,-5 3 0 16,-7 2 128-16,-2 4-128 0,-4 2 192 0,-5 2-48 16,-4 3 0-16,-4 5 0 0,-4 0-144 0,-2 4 160 15,-7 1-160-15,-1 3 160 0,-3 5-160 0,-1 4-272 16,0 3 64-16,0 2 16 15,-1 0-1408-15,6-2-256 0,3 8-64 0,6-4-14528 0</inkml:trace>
  <inkml:trace contextRef="#ctx0" brushRef="#br0" timeOffset="4488.97">13410 4926 11967 0,'-9'3'1072'0,"-1"-1"-864"16,1-1-208-16,1 3 0 0,-1-1 1648 0,9-3 272 15,-11-5 64-15,11 5 16 0,0 0-384 0,0 0-80 16,0 0 0-16,0 0-16 0,0 0-352 0,0 0-64 16,13 0-16-16,5-2 0 0,5-1-48 0,5-1-16 15,5 0 0-15,4-2 0 0,6 2-496 0,3-1-96 16,2-7-32-16,2 3 0 0,0-2-192 0,-1 3-32 15,-4-1-16-15,-1 3 0 0,-2-3-160 0,-4 4 160 0,-5 3-160 0,-6 2 160 16,-7 0-160-16,-5 0 0 0,-5 2 0 0,-10-2 0 31,0 0-1648-31,-6 12-208 0,-9-4-32 0,-8 6-16 0</inkml:trace>
  <inkml:trace contextRef="#ctx0" brushRef="#br0" timeOffset="4655.63">13357 5245 11967 0,'0'0'1072'0,"0"0"-864"0,0 0-208 0,0 0 0 0,11 3 3024 0,5 0 560 16,3 1 128-16,4 1 0 0,5-2-2560 0,6-2-512 16,5-3-96-16,3-1-32 0,4-1-64 0,1 0-32 15,3-2 0-15,2-2 0 0,0 1 64 0,-1 2 16 16,-4-3 0-16,-4 4 0 0,-2 2-368 0,-6 1-128 16,-4-3 0-16,-5 1-8976 15,-3-2-1904-15</inkml:trace>
  <inkml:trace contextRef="#ctx0" brushRef="#br0" timeOffset="5201.79">16255 4366 21183 0,'1'-16'1888'0,"-1"16"-1504"0,0-9-384 0,0 3 0 15,2 1 0-15,-2 5-208 0,-3-8 16 0,-1 3 16 16,-1 3 944-16,-1-2 192 0,-3 0 48 0,-4 2 0 15,-5-2-240-15,-2 1-32 0,-3 3-16 0,-2 1 0 0,-3 2-256 0,-15 2-48 16,-1 4-16-16,13-3 0 0,-5 8 32 0,-5 5 0 16,-3 4 0-16,-20 17 0 0,3-2 0 0,8 4 0 15,1 7 0-15,19-12 0 0,-2 4-176 0,-10 25-16 16,5 0-16-16,10-5 0 0,8 0-224 0,8-1 176 16,7-3-176-16,7-21 160 0,3 0-160 0,8-1 0 15,3-2 0-15,8-1 0 0,5-4 256 0,7 1 32 16,10-5 0-16,19 6 0 0,1-13 176 0,-1-7 48 15,0-4 0-15,-19-4 0 0,3-4 80 0,3-1 32 16,1-1 0-16,-1-5 0 0,1-5 16 0,1-4 16 16,-1-1 0-16,-1-3 0 0,-2-4-16 0,-3-1 0 15,-3-6 0-15,-3-5 0 0,-5-8 112 0,-3 0 16 16,-6-4 0-16,1-3 0 0,-7-1-176 0,-5 0-16 16,-5 4-16-16,-7 0 0 0,-6 4-256 0,-5-1-48 15,-5 4-16-15,-5 2 0 0,-5 7-112 0,-4 5 0 16,-7 1-128-16,-6 5 192 0,-5 4-464 0,-1 2-112 15,-1 3 0-15,1 5-16 16,2-2-2256-16,5 6-448 0</inkml:trace>
  <inkml:trace contextRef="#ctx0" brushRef="#br0" timeOffset="9096.93">18150 4456 14223 0,'-12'7'624'0,"2"1"144"0,2-2-624 0,-2 2-144 15,2 2 0-15,0 2 0 0,3-6 944 0,5-6 144 16,0 11 48-16,0-11 0 0,9 7-80 0,5-2-16 16,4-3 0-16,7 0 0 0,2-5-80 0,7-1 0 15,7 0-16-15,4-1 0 0,5-2-400 0,0 2-80 16,2-4-16-16,0 1 0 0,2-3-240 0,-2 2-48 0,0-1-16 0,-3 5 0 15,-1-1-144-15,-9 3 160 0,-6 1-160 16,-8 4 160 0,-4 1-928-16,-9 3-192 0,-5-181-48 0,-7 357-10384 0</inkml:trace>
  <inkml:trace contextRef="#ctx0" brushRef="#br0" timeOffset="9304.33">18120 4861 23951 0,'0'0'2128'0,"0"0"-1696"16,14-4-432-16,5 2 0 0,5-2 240 0,7-4-48 16,7 1 0-16,5-1 0 0,7-2 192 0,4-1 48 15,1-3 0-15,3-2 0 0,3 1-80 0,3 1-16 16,2 5 0-16,-2-2 0 0,-6-1-80 0,-3 5-32 16,-10-3 0-16,-4 4 0 0,-9 4-224 0,-5-2 0 15,-8-2 0-15,-4 2 0 16,-2 0-1616-16,-6 2-272 0,-7 2-48 0</inkml:trace>
  <inkml:trace contextRef="#ctx0" brushRef="#br0" timeOffset="9604.45">18769 4167 22511 0,'0'0'992'0,"4"-10"224"0,3 5-976 0,3-3-240 0,2 3 0 0,4 1 0 16,-1 1 0-16,3-2 0 0,5 1 0 0,1 1 0 16,3 3 592-16,4 1 32 0,4 1 0 0,1 2 0 15,3 2 176-15,4 0 32 0,0 6 16 0,0 2 0 16,0 6-160-16,1 4-48 0,-6 8 0 0,-3 4 0 16,-4 3-256-16,-4 5-48 0,-7 3-16 0,-6 6 0 15,-6 4 48-15,-6-5 0 0,-4-4 0 0,-7 0 0 0,-4 1 144 0,-4-3 16 16,-3-6 16-16,-7 0 0 0,-2-4-96 0,-5 1 0 15,-3 4-16-15,1-4 0 0,1-2-272 0,0-4-160 16,2-3 192-16,4-4-192 16,4-5-2320-16,4-5-576 0</inkml:trace>
  <inkml:trace contextRef="#ctx0" brushRef="#br0" timeOffset="10215.29">21377 3809 11967 0,'-7'-12'528'0,"7"12"112"0,-4-10-512 0,4 10-128 15,0 0 0-15,-5-6 0 0,0-4 1232 0,0 3 224 16,-1 5 32-16,6 2 16 0,-9-2-560 0,-1 4-112 15,-2-1-32-15,1 4 0 0,-2 3-96 0,-1 1-32 16,-4 3 0-16,-2 6 0 0,-5 1 112 0,-3 10 32 16,-3 3 0-16,-3 10 0 0,-3 3 16 0,0 4 0 15,-1 3 0-15,0 4 0 0,-3 3-304 0,4-1-48 16,2-2-16-16,4 3 0 0,4 2-272 0,10-4-48 16,3-8-16-16,5-2 0 0,5-3 16 0,6-5 0 15,4-6 0-15,5-1 0 0,7-5-144 0,3-6 192 16,5-1-192-16,4-3 192 0,3-4-64 0,4-7-128 0,1-2 192 15,3-2-64-15,-2-2-304 0,1-2-64 0,-2-3-16 16,-2-2-9072 0,-3-3-1808-16</inkml:trace>
  <inkml:trace contextRef="#ctx0" brushRef="#br0" timeOffset="10670.02">21537 4442 22223 0,'0'0'976'0,"0"0"224"0,3-14-960 0,4-3-240 16,3-1 0-16,1 2 0 0,1 2 192 0,1-3-16 16,1 2 0-16,1-3 0 0,1-1 224 0,0 2 48 15,-1 0 16-15,-2 2 0 0,-3 2-128 0,0 4-16 16,1 0-16-16,-11 9 0 0,0 0-64 0,0 0-16 15,0 0 0-15,5 14 0 0,-5 5-224 0,-2 4 128 16,-3 1-128-16,-2 3 0 0,0 5 192 0,-3 6-48 16,-3 6-16-16,-1-2 0 0,-1-2 176 0,1-2 16 15,-2-3 16-15,4-3 0 0,2-4 48 0,1-5 0 16,1-3 0-16,0 0 0 0,5-5 144 0,0-3 48 16,3-12 0-16,0 0 0 0,0 0-32 0,0 0 0 15,0 0 0-15,0 0 0 0,13-12 352 0,-2-6 64 16,4-1 0-16,1-1 16 0,0-7-432 0,2-1-96 15,-1-4 0-15,2 0-16 0,2 1-240 0,2 0-64 16,-4-2 0-16,4 3 0 0,1 4-128 0,2 2 0 0,0 5 0 16,5 0 0-16,1 1 0 0,-2 3 0 0,-1 5 0 0,-1 1 0 15,-1 5-144-15,-3 1 144 0,-2 3 0 0,-3 0 0 16,-1 0-128-16,-4 2 128 0,1 0 0 0,-4 2 0 31,-11-4-1216-31,12 9-144 0,-5-1-32 0,-2 3-9280 0,-5-11-1856 0</inkml:trace>
  <inkml:trace contextRef="#ctx0" brushRef="#br0" timeOffset="10939.18">22411 4442 24479 0,'0'0'1088'0,"0"0"208"0,0 0-1040 0,0 0-256 16,0 0 0-16,14 5 0 0,-1-1 528 0,-2-1 48 15,5-1 16-15,1-2 0 0,4-3 240 0,0-2 64 16,2 0 0-16,12 1 0 0,-2 0-144 0,-2-1-32 16,0 3 0-16,-4-2 0 0,-5 0-416 0,0 2-96 15,-2-1-16-15,-4 3 0 0,-5 3-192 0,-11-3 0 16,0 0 0-16,0 0-9776 15,0 0-2000-15</inkml:trace>
  <inkml:trace contextRef="#ctx0" brushRef="#br0" timeOffset="11365.49">23182 4111 23951 0,'0'0'2128'0,"0"-9"-1696"0,2 3-432 0,3-2 0 0,1 3 144 0,7 2-144 15,1-3 160-15,1 4-160 0,2-1 0 0,3 1 0 16,3-2 0-16,0 3 0 0,-1 3 432 0,-1 2-16 15,-2 2 0-15,0 3 0 0,-2 4 32 0,-3 1 0 16,-4 5 0-16,-5 4 0 0,-5 0-192 0,-4 6-48 16,-6 2 0-16,-4 2 0 0,-4 1 320 0,-2 3 64 15,-3 1 16-15,-1 4 0 0,-3-3-96 0,1-2 0 16,-1-3-16-16,3-3 0 0,1-6 144 0,5 1 48 16,3-6 0-16,5-6 0 0,3-1-144 0,5-2-32 15,4-3 0-15,5 1 0 0,2-4-192 0,6 0-64 16,4-1 0-16,5 0 0 0,4-3-48 0,5 0-16 15,5 0 0-15,3-2 0 0,1-1-64 0,-10-2-128 16,3 0 176-16,1 0-176 0,-2 2 144 0,2-5-144 0,-3 2 0 0,-1 0 144 31,-3-4-1680-31,-4 0-320 0,-2-1-80 0,-3-1-13232 0</inkml:trace>
  <inkml:trace contextRef="#ctx0" brushRef="#br0" timeOffset="11695.61">23750 3724 20271 0,'-2'-9'1792'0,"2"2"-1424"15,2-3-368-15,2 3 0 0,1 1 1008 0,2 0 128 16,2 2 16-16,1 3 16 0,4 2-784 0,0 3-176 15,2 5-16-15,3 1-16 0,2 7 256 0,2 3 48 16,1 7 16-16,0 5 0 0,-1 4 96 0,-2 8 32 16,-2 5 0-16,-5 5 0 0,-5 0-32 0,-6 6 0 15,-5 5 0-15,-7 3 0 0,-6 4-16 0,-4 0-16 16,-8-1 0-16,0-2 0 0,-1-6-240 16,-1-3-64-16,-2-5 0 0,1-6 0 0,-1 0-16 0,2-7-16 15,0-4 0-15,4-6 0 0,-1-2-352 0,6-6-80 16,1-5-16-16,-3 2-15120 0</inkml:trace>
  <inkml:trace contextRef="#ctx0" brushRef="#br0" timeOffset="12215.88">25170 3488 5519 0,'0'0'240'0,"0"0"64"0,0 0-304 0,-12 0 0 16,-2 2 0-16,0 2 0 0,-2 1 2608 0,-6 9 464 16,-5 6 80-16,1 9 32 0,-6 0-1552 0,0 11-304 15,-2 4-64-15,-2 10-16 0,-1 5-272 0,-1 8-48 16,-3 4-16-16,5 4 0 0,0 1-272 0,2-2-64 0,6-3-16 16,5-5 0-16,4-2-352 0,7-10-64 0,7-4-16 15,5-8 0-15,4-5-128 0,4-4 0 0,2-2 144 0,4-8-144 16,4-5 0-16,2-3 0 0,4-5 0 0,2-2-8160 15,-1-7-1552-15</inkml:trace>
  <inkml:trace contextRef="#ctx0" brushRef="#br0" timeOffset="12662.45">25168 4270 23039 0,'0'0'2048'0,"-2"-7"-1648"15,0-2-400-15,5 1 0 0,1 0 0 0,2-3 0 16,2-2 0-16,1-2 0 0,1 1 128 0,4-4 0 16,1-6 0-16,5 0 0 0,-2 0 176 0,0-2 16 15,2 3 16-15,-1 2 0 0,-1 2 160 0,-3 5 16 16,-2 2 16-16,-3 7 0 0,-3-2-208 0,-7 7-32 15,0 0-16-15,10 7 0 0,-4 3-272 0,-2 11 0 16,-3 3 0-16,-1 3 0 0,-1 3 0 0,-3 3 0 16,-1 4 0-16,-2 2 0 0,-1 5 208 0,-1-4-64 15,-5 7-16-15,1-5 0 0,-2-4 64 0,4-1 0 16,0-4 0-16,4-3 0 0,-1-9 160 0,3-3 32 16,3-3 16-16,0-6 0 0,2-9 144 0,0 0 32 15,0 0 0-15,0 0 0 0,0 0 208 0,10-14 48 0,1-5 16 16,3-3 0-16,-2-3-224 0,2-5-48 0,-1-6-16 0,1 2 0 15,-4 1-304-15,3-2-48 0,2 1-16 0,2 2 0 16,-2 0-192-16,3 2 0 0,3 3 128 0,1 3-128 16,1 6 0-16,0 4 0 0,-2 3 0 0,-2 2 0 15,-2 4 0-15,-1 2-128 0,-3 2 128 0,0 1 0 0,-13 0-192 16,10 4 192-16,-10-4-192 0,0 0 192 16,5 11-1664-16,0-2-208 0,-5-9-48 15,4 13-8032-15,-3-4-1600 0</inkml:trace>
  <inkml:trace contextRef="#ctx0" brushRef="#br0" timeOffset="13099.61">25907 3481 15663 0,'-1'-7'1392'0,"-2"-3"-1120"0,0 0-272 15,2-1 0-15,1 3 576 0,0-2 64 16,0 2 16-16,1-2 0 0,-1 10 352 0,6-6 64 16,0-2 16-16,2 2 0 0,0 1-368 0,5-3-64 15,1 3-16-15,4 0 0 0,1 0 64 0,0 4 0 0,0 2 0 0,-1 0 0 16,-2 2-224-16,-2 2-32 0,-2 0-16 0,-3 6 0 15,-3-1-176-15,-2 6-48 0,-4 4 0 0,-1 2 0 16,-3-3 0-16,-3 2 0 0,-1 2 0 0,-4 0 0 16,-2-1 128-16,-1-1 32 0,-2 1 0 0,1-1 0 0,-1 0 32 15,1-2 16-15,-2-1 0 0,1 2 0 0,2-1-32 16,3-1 0-16,1-5 0 0,5-2 0 16,1-3-80-16,5-8-32 0,0 0 0 0,0 0 0 0,4 9-48 0,3-3-16 15,5-1 0-15,3-4 0 0,3-2 96 0,2-2 16 16,3 1 0-16,2 1 0 0,5-1-160 0,-1 1-32 15,1-1 0-15,-8 2 0 16,5-3-128-16,1-1 128 0,-2-2-128 0,1 1 128 16,0-2-1072-16,-2-1-208 0,-2 1-64 0</inkml:trace>
  <inkml:trace contextRef="#ctx0" brushRef="#br0" timeOffset="14811.02">26308 4430 16575 0,'0'0'1472'0,"0"0"-1168"16,0 0-304-16,0 0 0 0,0 0 352 0,0 0 16 15,0 0 0-15,11 8 0 0,-11-8 512 0,14 4 96 16,2-3 32-16,1-1 0 0,-1-1-368 0,3-3-64 16,3-1 0-16,-1 1-16 0,1-1-176 0,1 2-48 15,1 1 0-15,0-2 0 0,-1 2-336 0,-1-2 144 16,-3 0-144-16,-3 4 0 15,-3 0-320-15,-1 0-160 0,-2 0-32 0</inkml:trace>
  <inkml:trace contextRef="#ctx0" brushRef="#br0" timeOffset="15023.9">26751 4097 15663 0,'-12'-14'1392'0,"6"9"-1120"0,6 5-272 0,0 0 0 0,0 0 1792 15,-9 0 288-15,9 0 64 0,-9 5 16 0,-1 7-848 0,1 0-160 16,-1 6-48-16,0 6 0 0,0 2-336 0,-2 6-64 16,1 2 0-16,1-1-16 0,1-2-400 0,-1 3-80 15,-1-1-16-15,0 0 0 0,2 1-64 0,0-1-128 16,0-2 176-16,0-3-176 16,4-5-1040-16,0-2-320 0,3 1-64 0</inkml:trace>
  <inkml:trace contextRef="#ctx0" brushRef="#br0" timeOffset="15695.58">27252 4954 5519 0,'-8'-5'496'0,"8"5"-496"0,0 0 0 0,0 0 0 16,0 0 3072-16,0 0 512 0,0 0 96 15,9-4 32-15,5 0-2000 0,6 0-400 0,4-3-80 0,4 2-16 16,4 0-320-16,5-4-64 0,5 4 0 0,6-4-16 16,4 1-144-16,7 1-32 0,7-1 0 0,0 4 0 15,-1-5-304-15,0 2-64 16,-3-4-16-16,2 4 0 0,-5 3-256 0,0 0 160 0,-2-1-160 0,-4 4 128 15,-6 2-1744-15,-3 0-368 0</inkml:trace>
  <inkml:trace contextRef="#ctx0" brushRef="#br0" timeOffset="18698.74">29472 3905 8287 0,'0'0'736'0,"-2"-11"-592"16,-1-2-144-16,1 1 0 0,-1 3 1728 0,3 9 304 15,0 0 64-15,0 0 16 0,-6-8-400 0,6 8-80 16,0 0-16-16,-10 3 0 0,1 3-576 0,-3 4-112 16,2 4-32-16,-1 6 0 0,-2 7-128 0,-1 5-48 15,-1 2 0-15,-2 2 0 0,3-1-368 0,0 1-80 0,0 0-16 0,2-2 0 16,1 0-96-16,1-3-32 16,1-5 0-16,2 1 0 0,2-7-128 0,-2-1 128 0,1 1-128 15,1-3 128-15,1-3-320 0,0-2-80 0,0-1-16 0,4-11 0 31,0 0-2160-31,0 0-432 0,0 0-96 0,7-14-16 0</inkml:trace>
  <inkml:trace contextRef="#ctx0" brushRef="#br0" timeOffset="18874.74">29144 4127 23039 0,'0'0'2048'0,"-7"-3"-1648"0,7 3-400 0,0 0 0 15,0 0 208-15,0 0-32 0,0 0-16 0,0 0 0 0,7 8 240 0,6-3 48 16,4 0 16-16,5-1 0 0,5-1 48 0,5 0 0 15,4-2 0-15,-2-1 0 0,-1 0-320 0,-1-1-48 16,-2-2-16-16,-2 0 0 0,-2 0-352 0,-2-1-80 16,0 0-16-16,-3-2 0 15,0 0-1808-15,-1-1-368 0,7-8-80 0,-2 1-16 0</inkml:trace>
  <inkml:trace contextRef="#ctx0" brushRef="#br0" timeOffset="19328.62">30282 3610 22511 0,'0'0'992'0,"0"0"224"0,0 0-976 0,0 0-240 15,0 0 0-15,0 0 0 0,-9 12 272 0,-1 2 16 0,-2 1 0 0,0 4 0 16,-1 4 416-16,-1 4 64 0,0 0 32 0,1 2 0 15,1-4-288-15,2 2-48 0,1-4-16 0,4 0 0 16,3 2-256-16,4-6-64 0,1-5-128 0,2-2 192 16,2-2 64-16,3-5 16 0,1-1 0 0,7-4 0 15,0-4 192-15,4 0 48 0,-1-2 0 0,3-2 0 16,2-6-288-16,-1 0-48 0,-2 0-16 0,-1-1 0 0,-2 0-160 0,-1-3 160 16,-4 0-160-16,1-2 160 0,-1-5-160 15,0 0 0-15,0-4 0 0,-1 3 128 0,0 3-128 0,-4 2 0 16,1 7 0-16,-2 1 0 0,-3 3 0 0,-6 10 0 15,0 0 0-15,0 0 0 0,0 0-192 0,2 13 192 16,-3 5-192-16,-4 8 192 0,-1 6 128 0,-6 7 160 16,-2 3 32-16,-6 8 0 0,1 2 128 0,-4 8 16 15,-2 6 16-15,-2-1 0 0,-2 0-208 0,2-7-32 16,0-2-16-16,6-4 0 0,2-4-96 0,3-2 0 16,2-1-128-16,3-7 192 0,1-4-64 0,5-3 0 15,0-9-128-15,2-1 192 0,1-5-192 0,2-3 144 16,0-13-144-16,0 0 128 15,0 0-1456-15,0 0-288 0,12-4-64 0,-2-3-12832 0</inkml:trace>
  <inkml:trace contextRef="#ctx0" brushRef="#br0" timeOffset="20061.07">31055 2970 7359 0,'0'0'656'0,"0"0"-528"0,0 0-128 0,-4-6 0 16,0 0 1152-16,4 6 208 0,0 0 48 0,0 0 0 15,0 0-160-15,0 0-32 0,0 0 0 0,0 0 0 16,9 7-576-16,1 3-112 0,3 3-16 0,2 1-16 16,3 3 192-16,2 6 32 0,3 1 16 0,12 18 0 15,-4 4 32-15,1 1 0 0,0 2 0 0,-10-6 0 0,0 6 64 0,3 12 0 16,-3 7 16-16,0 7 0 15,-3 6-16-15,-5 7-16 0,-4 2 0 0,-3 1 0 0,-5 1-176 0,-4-6-48 16,-5-4 0-16,-4-3 0 0,-3-3-16 0,-13 22 0 16,-3-16 0-16,-2-12 0 0,-1-9 0 0,-4-5-16 15,-4-6 0-15,-1-6 0 0,-1-2-192 0,0-6-48 16,-2-3 0-16,2-5 0 0,-3-3-128 0,1-2-48 16,0-3 0-16,3-2 0 0,4-3-304 0,3-6-64 15,1 0-16-15,8-7-10832 16,4-8-2176-16</inkml:trace>
  <inkml:trace contextRef="#ctx0" brushRef="#br0" timeOffset="50546.72">7383 7964 11967 0,'-9'4'528'0,"9"-4"112"0,-3 7-512 0,-2 0-128 0,1-1 0 0,1 2 0 16,-4-3 704-16,3 2 128 0,1 1 0 0,-1-2 16 16,-3 1 16-16,4-2 0 0,3-5 0 0,0 0 0 15,0 0 32-15,0 0 16 0,0 0 0 0,0 0 0 16,0 0 304-16,0 0 48 0,0 0 16 0,8-5 0 16,0-5-576-16,1-2-128 0,1-1 0 0,2-1-16 15,-1-3-176-15,2-4-16 0,-1 0-16 0,6-9 0 16,0 0-64-16,-1 1-16 0,-3-1 0 0,1 6 0 15,-4-1-80-15,1 3 0 0,-1 3-16 0,1-1 0 16,-4 1-32-16,1 2 0 0,0 2 0 0,-1 4 0 0,-2 0-144 0,-1 1 0 16,-5 10 0-16,0 0 0 0,0 0 0 0,0 0 0 15,0 0 0-15,8 9 0 0,-2-1 0 0,1 3 0 16,-5-1 0-16,-1 4 0 0,2 2 0 0,-2 3 0 16,1 2 0-16,-2 6 0 0,0 0 0 0,-2 6 0 15,0 2 0-15,-3 19 0 0,-2-1 0 0,1 1 0 16,-2 0 0-16,-1-2 0 0,-1-7 0 0,1-1 0 15,0-3 0-15,2-3 0 0,3-2 192 0,-1-2-32 16,0-4-16-16,0-4 0 0,0-3 96 0,-2-3 16 16,4 0 0-16,0-3 0 0,-1-2 64 0,3-6 32 15,1-9 0-15,0 0 0 0,0 10 160 0,0-10 48 16,0 0 0-16,0 0 0 0,0 0 160 0,5-11 48 16,1-2 0-16,1-5 0 0,-2-3-320 0,0-2-48 15,0-9-16-15,1-1 0 0,3-5-176 0,1 0-32 16,-1-2-16-16,3 0 0 0,-1-4-160 0,3 3 0 15,3-7 144-15,0 5-144 0,0 3 0 0,2 5 0 16,0 2 0-16,4 1 0 0,-3-1 0 0,2 3 0 16,-2 4 0-16,1 6 128 0,-2 1-128 0,0 1 0 0,1 0 0 15,-2 3 0-15,0 1 0 0,1 4 0 0,0-1 0 0,-3 4 0 16,-2 0 0-16,-1 3 0 0,-3 3 0 0,-10 1 0 31,10-3-416-31,-10 3 0 0,0 0 0 0,0 0 0 16,0 0-2336-16,0 0-480 0,3 11-96 0</inkml:trace>
  <inkml:trace contextRef="#ctx0" brushRef="#br0" timeOffset="51108.02">8547 6726 18431 0,'0'0'1632'0,"-9"-6"-1312"0,2-1-320 0,7 7 0 0,0 0 256 0,-6-5 0 15,6 5-16-15,0 0 0 0,0-11 688 0,4 4 144 16,3-2 16-16,3 4 16 0,2-1-512 0,4 0-96 16,2 1-32-16,2 1 0 0,1-3-208 0,5 4-64 15,1 1 0-15,3 1 0 0,-1 1 64 0,1 4 16 0,-2 3 0 0,-4 1 0 16,-3 5-32-16,-2-2-16 0,-3 2 0 0,-6 1 0 16,-5 0-32-16,-6 1-16 0,-4 0 0 0,-4 6 0 15,-3-1 272-15,-3-1 48 0,-4-1 16 0,-3-2 0 16,-2 1-64-16,1-2 0 0,0 2 0 0,3-2 0 15,2-2-48-15,4-1-16 0,4-1 0 0,4-1 0 16,6-10-192-16,0 0-64 0,0 11 0 0,5-1 0 16,5-2 16-16,3 1 0 0,2-4 0 0,3 5 0 15,2-1 144-15,2 2 32 0,-2 2 0 0,-1-1 0 0,-1 0-320 0,-4 5 128 16,-4 1-128-16,-4-1 0 0,-2-1 160 0,-4 0-160 16,-4-2 128-16,-2 1-128 0,-3-1 592 0,-5 2 48 15,-5-2 0-15,-5 2 0 0,-4 1-160 0,-1-2-32 16,-3 2 0-16,-1-2 0 0,-3 0-208 0,1-1-48 15,-1-1-16-15,4-3 0 0,2-1-176 0,3-5 0 16,3-3-160-16,4-1 160 16,3 0-1776-16,6-3-256 0,3-4-48 0,7-1-13472 0</inkml:trace>
  <inkml:trace contextRef="#ctx0" brushRef="#br0" timeOffset="51699.37">9124 7781 9215 0,'0'0'816'0,"0"0"-656"16,-7 6-160-16,-2 3 0 0,4-3 2048 0,5-6 384 16,0 0 80-16,-3 12 16 0,2-4-816 0,7 2-176 15,3-5-16-15,2-4-16 0,6-1-80 0,5 0-16 0,0-2 0 16,9-2 0-16,6-1-640 0,5 0-144 0,2-2-32 0,5-3 0 16,1-1-208-16,0 0-64 0,0-1 0 0,-6 3 0 15,-1-1-128-15,-3 5-16 0,-4-2-16 0,-5 3 0 16,-7 1-160-16,-7 1 0 0,-7 1 144 0,-10 1-144 15,0 0-2080 1,-10 13-480-16,-11-2-112 0</inkml:trace>
  <inkml:trace contextRef="#ctx0" brushRef="#br0" timeOffset="51843.15">9244 8090 24639 0,'0'0'1088'0,"0"0"240"0,0 0-1072 0,0 0-256 16,12 4 0-16,4-2 0 0,0-2 928 0,7 0 128 15,6-1 32-15,4-2 0 0,3-1-304 0,5 1-48 16,-1-6-16-16,2 2 0 0,-1-1-288 0,5-1-64 15,1-5-16-15,-2 6 0 0,0 2-224 0,-3 2-128 16,-3 0 160-16,-2 1-9808 16,-4-3-1952-16</inkml:trace>
  <inkml:trace contextRef="#ctx0" brushRef="#br0" timeOffset="52537.14">11506 7136 21183 0,'-4'-25'1888'0,"3"17"-1504"0,0-3-384 0,-2 2 0 15,1 0 544-15,-3 2 32 0,-2-2 16 0,-3 2 0 16,-4 5 368-16,-2-1 64 0,-3 3 0 0,-12 4 16 16,1 1-480-16,-1 8-112 0,1 0 0 0,-2 4-16 15,-1 5-48-15,-2 0 0 0,1 3 0 0,4 3 0 16,14-10-64-16,0 5-32 0,-1 3 0 0,2 2 0 0,1 4-144 0,1 1-16 16,2 3-128-16,2-1 192 0,-2 31-64 0,7-11 0 15,2-8-128-15,9-2 192 0,4-7 80 0,5-4 16 16,3-5 0-16,1 2 0 0,0-1 16 0,3-3 0 15,0 0 0-15,0-3 0 0,-1 2-16 0,-2-3 0 16,-2 0 0-16,1 0 0 0,0 0-48 0,-3-3-16 16,-2 2 0-16,-1 1 0 0,-2-2 64 0,1 0 16 15,-6-2 0-15,-1-1 0 0,-1-1-112 0,-3-1 0 16,-2-1-16-16,-1-2 0 0,-2 1 112 0,-1 0 32 16,-3-6 0-16,0 3 0 0,1-4 32 0,-3 1 16 15,1-3 0-15,-1-1 0 0,-2-3-96 0,1-1-16 16,-1-1 0-16,0-3 0 0,-2 1-96 0,-2-4-32 15,1-3 0-15,-1 3 0 0,-2-2-128 0,1 3 128 16,2-4-128-16,1 1 128 0,0-4-128 0,1 1 0 16,-2 0 0-16,5-1 0 0,1 1 0 0,3-1 0 15,-1 0 0-15,3-1 0 0,2-1 0 0,1 1 0 16,1-1-128-16,2-4 128 0,3 2 0 0,3-3-144 0,1-2 144 16,3 1 0-16,4 0-144 0,2-3 144 0,4 0 0 0,5 0-144 15,4-5 144-15,3-1-160 0,-1 2 160 0,-5 7-160 16,5-3 160-16,4-2 0 0,2-8 0 0,3 1 0 15,-1 0 0-15,0-3 0 0,-2-2 160 0,-1 0-160 16,-1 0 256-16,-4 2-64 0,-4 3 0 0,-2 3 0 16,-4 0 192-16,-4 2 16 0,-4 6 16 0,-6 1 0 15,-3 5-96-15,-3 1 0 0,-8-2-16 0,-4 4 0 0,-2 3-176 0,-5-1-128 16,-4 4 192-16,-5 0-192 16,-6 2-1056-16,-5 2-320 0,-4 2-64 0,-24 1-16976 15</inkml:trace>
  <inkml:trace contextRef="#ctx0" brushRef="#br0" timeOffset="53051.32">4557 8074 26207 0,'-11'-2'1152'0,"11"2"256"0,0 0-1136 0,0 0-272 16,0 0 0-16,0 0 0 0,10-3 128 0,6 0-128 16,6-1 192-16,5 0-192 0,7 0 208 0,1 2-64 15,5-9-16-15,1 4 0 0,0-2 16 0,4 1 0 16,1 2 0-16,1-3 0 0,2 3-144 0,1-2 192 16,-1 3-192-16,-4 2 192 0,-6 0-192 0,-6 1 0 15,-5 2 0-15,-7 4 0 16,-7 0-1840-16,-8 2-448 0</inkml:trace>
  <inkml:trace contextRef="#ctx0" brushRef="#br0" timeOffset="53239.19">4473 8418 3679 0,'-9'5'320'0,"3"0"-320"0,1 4 0 0,5-9 0 16,0 0 4032-16,10 9 752 0,3-2 144 0,8 1 16 15,5-4-3488-15,7-2-704 0,6-2-144 0,7-2-32 16,3-2-256-16,6-5-48 0,1 0-16 0,3-2 0 15,-1 2-112-15,2-1-16 0,5 3-128 0,-3 0 192 16,-6-1-48-16,-7-3-16 0,-7 4 0 0,-6 2 0 31,-4 1-1408-31,-12 0-272 0</inkml:trace>
  <inkml:trace contextRef="#ctx0" brushRef="#br0" timeOffset="53559.12">4898 7824 16575 0,'16'-10'736'0,"-1"0"160"0,7 0-720 0,5 1-176 16,7-1 0-16,5 3 0 0,7 3 848 0,3 1 144 15,-2-4 32-15,2 3 0 0,-2 2-80 0,1 2-16 16,-4 2 0-16,-1 3 0 0,-4 3-160 0,-1 2-48 15,-1 7 0-15,-1 4 0 0,-3 5-112 0,-3-1-32 16,-4 6 0-16,-3 3 0 0,-5 2 96 0,-3 1 16 16,-2-2 0-16,-3 3 0 0,-5-1-32 0,-1 0 0 15,-3 0 0-15,-6-2 0 0,-2 0 224 0,-4 3 32 16,-4-1 16-16,-8 0 0 0,-9-3-32 0,-6 1-16 16,-5 5 0-16,-3-2 0 0,-4 1-368 0,1-2-80 15,-2 3-16-15,-2-2 0 0,-2-1-240 0,-5-2-48 16,-5 0-128-16,3-1 192 15,0-1-1040-15,3 1-224 0,5-2-32 0</inkml:trace>
  <inkml:trace contextRef="#ctx0" brushRef="#br0" timeOffset="54394.76">13727 7640 23439 0,'0'0'1024'0,"0"0"240"0,0 0-1008 0,0 0-256 15,0 0 0-15,11-4 0 0,5-2 656 0,4 1 96 0,8-1 16 0,2-2 0 16,5 1-256-16,4-2-32 0,6 0-16 0,5-3 0 15,6-2-64-15,3 1-16 0,2-1 0 0,-3-1 0 16,0 0-64-16,-3 2 0 0,0 0-16 16,-3 0 0-16,-3 3-112 0,-8 4-32 0,-7 2 0 0,-5 3 0 15,-11-2-160-15,-7 3 0 0,-11 0 0 0,0 0 0 16,-5 10-768-16,-7 3-176 16,-8 0-32-16,-5 1-7600 0,-3 4-1504 0</inkml:trace>
  <inkml:trace contextRef="#ctx0" brushRef="#br0" timeOffset="54653.66">13821 7891 15599 0,'-18'12'688'0,"7"-6"144"0,3-1-656 0,2 3-176 15,6-8 0-15,0 0 0 0,0 0 944 0,0 0 144 16,0 0 48-16,0 0 0 0,11 0 224 0,6 0 48 16,4-4 16-16,7-1 0 0,4-3-16 0,7 0 0 15,7 1 0-15,6-3 0 0,2 2-512 0,7-4-128 16,2-2 0-16,0 1-16 0,-2-1-256 0,0-1-48 15,-3 2-16-15,-1 4 0 0,-2 0-192 0,-3 3-48 16,-5 0 0-16,-5-2 0 0,-5 3-64 0,-5 0 0 16,-4-2-128-16,-6 2 192 0,-4 1-192 0,-2-1 128 15,-2 0-128-15,0 2 0 0,-3 1 0 0,-11 2 0 16,0 0 0-16,0 0 0 16,8-2-640-16,-8 2-80 0,0 0-16 0,0 0 0 15,0 0-1696-15,0 0-352 0,0 0-64 0</inkml:trace>
  <inkml:trace contextRef="#ctx0" brushRef="#br0" timeOffset="55118.21">14371 7078 20671 0,'-17'-6'912'0,"8"3"192"0,1-2-880 0,8 5-224 16,0 0 0-16,0 0 0 0,-6-6 272 0,6 6 16 15,0 0 0-15,10-3 0 0,4 1 240 0,5 0 48 16,2 0 16-16,10-2 0 0,6-2 48 0,9 2 16 16,3 2 0-16,6 2 0 0,3 0 16 0,5 4 0 15,-1 4 0-15,4-2 0 0,4 3-96 0,0 3-32 16,-2 3 0-16,0 1 0 0,-3 2-208 0,-4 1-32 15,-4-1-16-15,-6 5 0 0,-7 6-128 0,-15-8-32 16,2 5 0-16,-1 1 0 0,-4 0 0 0,-3 1-128 16,-4 3 192-16,-5-3-64 0,-5 0 320 0,-4 4 64 15,-5-1 16-15,-5 2 0 0,-4 0 240 0,-13 14 32 16,-5-7 16-16,-4 0 0 0,-5-5-48 0,-5 2 0 16,-6 1 0-16,-2-1 0 0,-3-5-176 0,-3 0-32 15,-2 1-16-15,2-1 0 0,-5-2-176 0,6 2-48 16,3 2 0-16,3-1 0 0,2-6-128 0,6 0-48 15,9-5 0-15,4 1 0 0,5-2-144 0,8-6-144 0,3-2 144 16,7-3-208 0,4-10-1200-16,10 4-224 0,7-6-48 0,7-8-15872 0</inkml:trace>
  <inkml:trace contextRef="#ctx0" brushRef="#br0" timeOffset="57712.18">16986 7267 19343 0,'-9'4'1728'0,"0"3"-1392"15,0-1-336-15,-5 3 0 0,2 1 416 0,3 0 16 16,1-4 0-16,8-6 0 0,0 0 656 0,0 0 128 15,0 0 16-15,0 0 16 0,0 0-416 0,0 0-64 16,0 0-32-16,0 0 0 0,14-8 256 0,3-1 48 16,3-5 16-16,0-3 0 0,1-2-272 0,2-1-48 15,2-2-16-15,3-5 0 0,1 0-176 0,3-4-32 16,0 2-16-16,-1-2 0 0,-1-1-160 0,-1 3-16 0,-2 5-16 0,-4 1 0 16,-3 4-80-16,-4 1-16 0,-4 2 0 15,-3 3 0-15,-3 7-16 0,-6 6 0 0,4-8 0 0,-4 8 0 16,0 0-64-16,0 0-128 0,0 15 176 0,-1 6-176 15,-3 7 128-15,-1 2-128 0,-2 5 0 0,0 6 0 16,-5 4 192-16,0 5-192 0,-2 3 192 0,1 2-192 16,1 2 0-16,-3 0 0 0,1 1 0 0,0-3-144 15,0-2 144-15,0-4 0 0,-1-3 0 0,4-6 0 0,2-4 0 0,1-4 128 16,3-4-128-16,1-4 128 0,0-4-128 0,3-1 0 16,1-4 0-16,0 1-128 0,1-8 128 0,-1-8 0 15,0 0 128-15,0 0-128 0,0 0 192 0,0 0-48 16,0 0 0-16,7-10 0 0,-1-5 128 0,2-3 32 15,1-2 0-15,-1-5 0 0,-1-3-112 0,4-4-32 16,-1-3 0-16,3-1 0 0,0-5 0 0,5-5 0 16,-1 2 0-16,4-3 0 0,0 3 0 0,2 0 0 15,0 3 0-15,1 1 0 0,2-1-160 0,2 4 128 16,1 3-128-16,-7 10 128 0,0-2-128 0,3 1 0 16,0 3 0-16,0 3 0 0,0 0 0 0,1 1 0 15,0 2 0-15,-1 2 0 0,-1 5 0 0,-2-1 0 16,-1 2 0-16,-3 0 0 15,-4 5-400-15,-1 1-16 0,-3 2 0 0,-1 3 0 16,0 2-2480-16,-3 1-496 0,-6-6-112 0,13 12-16 0</inkml:trace>
  <inkml:trace contextRef="#ctx0" brushRef="#br0" timeOffset="58542.1">18365 6268 17791 0,'-13'-2'784'0,"3"-1"176"0,3-4-768 0,-2 2-192 0,2 1 0 0,7 4 0 16,-2-7 960-16,2 7 144 0,0 0 48 0,9-10 0 16,2 3-448-16,6-4-96 0,3 1-16 0,3 1 0 15,4 0-176-15,-2 1-32 0,2-4-16 0,3 4 0 16,0 0 64-16,-1 1 16 0,-1 3 0 0,0 1 0 15,-2-1 64-15,-1 4 32 0,-4 1 0 0,-2 4 0 0,-4 0-320 0,-7 2-64 16,-2 1-16-16,-3 5 0 0,-3 0-144 0,-3 2 192 16,-7 2-192-16,-2 0 192 0,-4 1 32 0,0 0 16 15,-1 0 0-15,1 0 0 0,0-3-112 0,3 0 0 16,2-3-128-16,4 0 192 0,0 0-192 0,7-12 0 16,3 9 0-16,-1 3 0 0,4 2 0 0,1-1 0 15,5-4 0-15,2 4 0 0,1-2 128 0,3 2-128 16,1 2 176-16,-5-2-176 0,-3-3 208 0,1 4-64 15,-4 0-16-15,-1 1 0 0,-3 0 112 0,-4 8 16 16,-4-4 0-16,-6-1 0 0,-6-3 480 0,-3-2 96 16,-6 0 32-16,-6 3 0 0,-3 0-144 0,-4-2-16 15,-3-4-16-15,-1 2 0 0,-1-4-352 0,2 1-64 16,3-5-16-16,3-2 0 0,0 1-256 0,6-3 0 16,5-1 128-16,5-1-128 15,5 0-1472-15,14 2-336 0,0 0-80 0,2-7-13744 0</inkml:trace>
  <inkml:trace contextRef="#ctx0" brushRef="#br0" timeOffset="58975.1">19509 6960 11967 0,'-16'0'1072'0,"6"0"-864"16,-1 0-208-16,1 1 0 0,1 0 1568 0,9-1 272 16,0 0 48-16,0 0 16 0,0 0-320 0,10 0-64 15,6 0-16-15,4-2 0 0,3-5-672 0,5 2-144 0,0 0-32 0,5 0 0 16,4-2-304-16,2-1-64 15,3-2-16-15,3 5 0 0,2 2-144 0,-3-2-128 0,-3 0 192 0,-6 1-192 16,-3 3 0-16,-8 2 0 0,-10 2 0 0,-14-3-12416 16</inkml:trace>
  <inkml:trace contextRef="#ctx0" brushRef="#br0" timeOffset="59110.2">19438 7266 24879 0,'0'0'2208'15,"-9"-2"-1760"-15,9 2-448 0,0 0 0 16,0 0 1296-16,12-4 176 0,5 0 48 0,6 3 0 0,5-1-752 0,7 1-128 15,3 0-48-15,4 0 0 0,0 1-384 0,-9 0-80 16,5 0 0-16,4-2-128 0,2 2 144 0,1 0-144 16,-3 0 0-16,-4 0-14576 15</inkml:trace>
  <inkml:trace contextRef="#ctx0" brushRef="#br0" timeOffset="60248.16">21237 6373 5519 0,'-12'-6'496'0,"3"3"-496"15,-1-1 0-15,1 1 0 0,9 3 2544 0,0 0 400 16,-7-4 96-16,7 4 16 0,0 0-1328 0,5-7-256 15,5-1-48-15,4 2-16 0,1-3-768 0,5 3-176 16,5-5-16-16,1 5-16 0,5-3 0 0,2 2 0 16,1 0 0-16,1 0 0 0,-2 1-48 0,1 4 0 15,0-1 0-15,-2 3 0 0,-4 0 176 0,-3 3 16 16,-3-1 16-16,-4 4 0 0,-4 1-352 0,-5 1-80 16,-4 5-16-16,-1 1 0 0,-7-2 0 0,-2 3 0 15,-5 2 0-15,-4-2 0 0,0 3 48 0,-1-4 0 16,-2-3 0-16,-1 3 0 0,-2 0 0 0,2-3 16 15,4-1 0-15,3-4 0 0,0-1-32 0,11-5-16 0,0 0 0 0,0 0 0 16,0 0-160-16,0 0 0 0,16 8 144 0,3-2-144 16,1-1 0-16,3-1 144 0,5-1-144 0,0 3 0 15,-1 3 128-15,-1 0-128 0,1 0 0 0,-3 3 0 16,-2 0 0-16,-3 2 0 0,-3 1 0 0,-3 2 0 16,-4-2 0-16,-4-2 0 0,-4-1 0 0,-2 2 0 15,-3-5 320-15,-3 1 16 0,-2-1 0 0,-4 1 0 0,-3 1 368 16,-1-4 80-16,-3 1 16 0,-3 1 0 15,-3-5-304-15,-2 1-64 0,-1 1-16 0,-1-4 0 0,-3 1-272 16,2 0-144-16,2-2 160 0,1-1-160 0,0-3 0 0,2 1 0 16,5-1-208-16,3 1 64 15,4-1-2208-15,4-1-432 0,2 1-96 0,8 3 0 0</inkml:trace>
  <inkml:trace contextRef="#ctx0" brushRef="#br0" timeOffset="61031.72">20646 7319 16575 0,'-12'14'1472'0,"6"-7"-1168"15,-3-1-304-15,3 3 0 0,6-9 384 0,-6 6 0 16,6-6 16-16,0 0 0 0,0 0 592 0,0 0 112 15,0 0 32-15,9-3 0 0,2-6 256 0,3-4 48 0,3-4 16 0,2 0 0 16,0-2-208-16,3-4-32 16,1-3-16-16,4 1 0 0,3-4-304 0,4-1-64 0,1 0-16 0,-1-2 0 15,-2 7-256-15,-2 2-48 0,1 4-16 0,-3 4 0 16,-3 2-320-16,-2 1-176 0,-3 6 192 0,0 5-192 16,-3 6 0-16,-1 4 0 0,-2 5 0 0,-2 5 0 15,1 6 0-15,0 2 0 0,-3 5 0 0,0 2 0 16,-4 3 0-16,2 1 0 0,1 3-128 0,0 2 128 15,0-5 0-15,-2 0 0 0,0 4 0 0,0-4 0 0,-2-2 0 0,6-2 0 16,-1-2 0-16,1 0 0 0,2-7 0 0,1 1 0 16,2-6 0-16,4-1 0 15,0-1 0-15,3-3 0 0,2-4 0 0,-2 0 0 0,2-1 0 0,2-5 0 16,0-1 0-16,-2-2 0 0,-1-1 0 0,-3-2 160 16,-2-1-160-16,-4-1 128 0,-1 1-128 0,-1-6 128 15,-4 0-128-15,0-1 128 0,-4-1 0 0,2-1 0 16,2-1 0-16,1-2 0 0,1-3-128 0,0-5 128 15,-3-2-128-15,3-3 128 0,4-6-128 0,2-3 0 16,-1-4 0-16,5-6 128 0,5-2-128 0,4-3 0 16,1-6 0-16,1-4 0 0,-1-8 128 0,0-2-128 15,1 0 0-15,0-2 128 0,0-3-128 0,0 1 0 16,-2 0 0-16,-1 4 0 0,1 2 0 0,-3 3 0 16,1 6 0-16,-2 2 0 0,-3 6 0 0,-3 6 0 15,-2 2 0-15,-4 2 0 0,0 2-128 0,-4 2 128 16,-2-1 0-16,-1 2 0 0,-3 0 0 0,-1 3 0 15,-3 4 0-15,-2 0 0 0,0-1-160 0,-1 3 160 0,-1-1 0 16,1 4-144-16,-1 1 144 0,1 5 0 0,2 1 0 0,0 5 0 16,1 0 0-16,0 4 0 0,0 9-192 0,0 0 64 15,4-6 128-15,-4 6-128 0,0 0 128 0,7-2-128 16,-7 2 128-16,12 0-160 0,-2 2 160 0,0 1-160 16,0-1 160-16,5 4-128 0,3 0 128 0,0 1-128 15,1 1 128-15,6-3 0 0,5 3 0 0,1-3 0 16,5-3 0-16,5 2 0 0,-1-1 0 15,9 0-128-15,3-3 128 0,-10 0 0 0,7 3 0 0,5-1 0 0,2 0 0 0,2 0 0 16,3-2 0-16,0 2 0 0,0 1 0 16,1 4 128-16,1-2-128 0,-1 0 128 0,-3 1-128 0,-5-2 0 15,-2-1 128-15,-7 0-128 0,-7 0 0 0,-6 2 0 16,-4-1 0-16,-7-2 0 16,-4 3-1664-16,-6 3-240 0,-3-3-48 0</inkml:trace>
  <inkml:trace contextRef="#ctx0" brushRef="#br0" timeOffset="61695.35">23335 6406 13823 0,'0'0'608'0,"3"-8"128"0,-1 2-592 0,0 2-144 0,-2 4 0 0,0 0 0 16,0 0 1792-16,-2-7 320 0,-1 2 64 16,-4 3 0-16,0 1-1104 0,-5-1-240 0,1 2-32 0,-5 0-16 15,-1 0 0-15,-2 2 0 0,-4 1 0 16,-3 2 0-16,-2 3-80 0,-2-2 0 0,-3 3-16 0,0 0 0 15,0 4-224-15,2 1-32 0,1-3-16 0,6 6 0 16,2 1-240-16,4 1-48 0,4 2-128 0,4 2 192 16,2 0-192-16,5 1 0 0,3 0 128 0,5 1-128 0,3 1 0 15,5 0 128-15,5 2-128 0,4 0 0 0,2 3 160 0,1 4-160 16,1-2 160-16,-2 0-160 0,1-1 176 0,-3 2-176 16,-1 3 192-16,-3 2-192 0,-3-1 240 0,-2 0-64 15,-4-1-16-15,-1 0 0 0,-3-1 144 0,-3-1 16 16,-2 0 16-16,-3-1 0 0,-4-2 64 0,-2-3 16 15,-3 1 0-15,-9 10 0 0,0-6 16 16,-4-2 0-16,-1-5 0 0,7-11 0 0,-3-1-80 0,-2 1-16 16,0-2 0-16,0-4 0 0,1 0-48 0,2-5-16 15,2-1 0-15,-6-4 0 0,5-5-64 0,2-3-16 16,1-5 0-16,10-1 0 0,-1-3 0 0,4-5 0 16,4-1 0-16,7-16 0 0,4 1-192 0,7 3 0 15,0 0 0-15,1 9 0 0,5-2 0 0,5 0 0 16,4-3 0-16,3-1 0 0,-1-1 0 0,3 0-128 15,1-2 128-15,-1 0 0 0,0-2 0 0,0-2 0 16,-1-1 0-16,1 0 0 0,3-5 0 0,-2 2 0 16,2 1 0-16,-1-4 0 0,1 2 0 0,-5-3 0 0,-6 1 144 15,-6 4-144-15,-3 2 256 0,-7 5-48 0,-6 1 0 0,-5 4 0 16,-6 5 48-16,-4 3 0 0,-7-1 0 16,-8 4 0-16,-6 2-256 0,-5 3 128 0,-6 0-128 15,-3 2 0-15,-3 7 0 0,0 1-208 0,-1 4 16 0,3 3 0 31,2 1-2032-31,4 5-400 0,3-2-64 0</inkml:trace>
  <inkml:trace contextRef="#ctx0" brushRef="#br0" timeOffset="62780.22">24675 6759 8287 0,'0'0'736'0,"-8"5"-592"15,8-5-144-15,0 0 0 0,-6 5 2240 0,6-5 400 16,0 0 96-16,0 0 16 0,0 0-1040 0,0 0-208 15,0 0-32-15,0 0-16 0,13 5-96 0,5-1-16 16,2-1 0-16,3-3 0 0,2-3-320 0,-3-1-64 16,5 0 0-16,4-1-16 0,7 3-352 0,3-2-64 15,4-2-16-15,0 2 0 0,2 2-208 0,-5 0-48 16,0 1-16-16,-5-1 0 0,-5 1-240 0,-5 1 144 0,-4 1-144 0,-7 3 128 31,-6 0-1392-31,-6 5-272 0,-8 1-64 0</inkml:trace>
  <inkml:trace contextRef="#ctx0" brushRef="#br0" timeOffset="62943.04">24426 7185 24879 0,'0'0'2208'0,"11"4"-1760"0,5-2-448 0,4 1 0 0,7-1 720 16,6 1 64-16,6-1 16 0,7 0 0 0,6-4 96 0,-10 0 0 16,8-3 16-16,7 1 0 0,8-3-352 0,2 4-80 15,3-1-16-15,-7 3 0 0,-4 1-256 0,-7 0-48 16,-6 0-16-16,-6 1 0 15,-5 3-1552-15,-7-1-320 0</inkml:trace>
  <inkml:trace contextRef="#ctx0" brushRef="#br0" timeOffset="65171.98">26291 6533 7359 0,'0'0'656'0,"0"0"-528"16,-8 4-128-16,8-4 0 0,0 0 1376 0,-8 0 240 15,8 0 48-15,0 0 16 0,-8 2-608 0,8-2-128 16,-9 5-32-16,1-1 0 0,8-4 48 0,-9 4 16 0,0 1 0 0,2 0 0 15,7-5 240-15,0 0 64 16,0 0 0-16,0 0 0 0,-7 1-80 0,7-1-16 0,0 0 0 16,0 0 0-16,0 0-224 0,0 0-64 15,0 0 0-15,0 0 0 0,0 0-288 0,0 0-64 16,4-13-16-16,4 2 0 0,-1 3-144 0,3 0-16 16,2 0-16-16,2-4 0 0,1 1-64 0,0 0-16 0,1-1 0 0,-1 2 0 15,1-5-80-15,2 2-32 0,1 2 0 0,0-1 0 16,0 6 0-16,-3-1 0 0,-1 2 0 0,3 2 0 15,1-3-16-15,1 4 0 0,3 1 0 0,-3-1 0 16,3 2-144-16,-1 2 192 0,2 4-192 0,0-1 192 16,2-1-192-16,-4 2 0 0,0 3 0 0,-3 4 0 15,-1 1 128-15,-2 4-128 0,-2 2 128 0,-1 2-128 16,-1-1 144-16,-4 5-144 0,-2 2 160 0,0 3-160 0,-2-1 208 0,-3 1-48 16,-1 2-16-16,-3 2 0 0,0-1 32 15,-2 2 0-15,-3-3 0 0,-2 1 0 0,1-1 16 16,-4 1 16-16,0-1 0 0,-4 2 0 0,-1-1 32 0,-4 0 0 15,1 1 0-15,-2-1 0 0,-3-2-64 0,0-2-16 16,-1 1 0-16,-12 12 0 0,3-4-160 0,2-4 192 16,2-5-192-16,-2 1 192 0,2 1-192 0,-1-6 128 15,-3 1-128-15,-1-4 128 0,-2 0-128 0,-1 0 160 16,0-1-160-16,0-3 160 0,2-2-32 0,4 0 0 16,1-3 0-16,2-3 0 0,7 2-128 0,3-2 0 15,2-3 0-15,1-2 0 0,0 0 0 0,3-2 0 16,3-2 0-16,2 0 128 0,2-2-128 0,8 0 0 15,0 0 0-15,0 0 0 0,-7-4 0 0,7 4 0 16,0 0 0-16,-1-10 0 0,3 2 0 0,3 0 0 16,3-1 0-16,2 2 0 0,1 0 0 0,3 0 0 15,2-2 0-15,1 3-176 0,-1 2 176 0,3-1 0 16,4 1 0-16,3 1 0 0,4 0 0 0,4 0 0 16,4 1 0-16,1 2 0 0,5-4 0 0,-4 4 0 15,2 1 0-15,-1 3-192 0,0-1 192 0,-1-1 256 16,1 1-64-16,-12 1-16 0,4 2-176 0,2-1 192 15,-1-1-192-15,1 4 192 0,1-2-64 0,0 0-128 0,-6 3 192 0,-1-3-64 16,-2 5 0-16,-1-2 0 16,-4 2 0-16,0-3 0 0,-4 3 0 0,-2-5 0 0,-2 3 0 15,0-2 0-15,-2 2 16 0,-2-3 0 0,0 0 0 0,-4 1 0 16,2-2 32-16,-8-5 0 0,6 2 0 0,-6-2 0 16,0 0-176-16,11 5 160 0,-11-5-160 0,0 0 160 15,0 0-160-15,0 0 160 0,10 4-160 0,-10-4 160 0,0 0-160 0,7 4 128 16,-7-4-128-16,0 0 128 0,0 0-128 0,0 0 0 15,0 0 144-15,0 0-144 0,0 0 0 16,0 0 144-16,0 0-144 0,0 0 0 0,11 2 0 0,-11-2 0 16,0 0 0-16,0 0 0 0,0 0 0 0,0 0 0 15,0 0 0-15,0 0 0 0,8 3 128 0,-8-3-128 16,0 0 0-16,0 0 0 0,0 0 0 0,0 0 0 16,0 0 0-16,0 0 0 0,0 0 0 0,0 0 0 15,0 0 0-15,0 0 0 0,9 4 0 0,-9-4 0 16,0 0 0-16,0 0 0 0,0 0 0 0,0 0 0 15,0 0 0-15,0 0 0 0,0 0 0 0,0 0 0 16,0 0 0-16,0 0 0 0,0 0 128 0,0 0-128 16,0 0 0-16,0 0 0 0,0 0 0 0,0 0 0 15,0 0 128-15,0 0-128 0,0 0 0 0,0 0 0 16,0 0 0-16,9 5 0 0,-9-5 0 0,0 0 0 16,0 0 0-16,0 0 0 0,0 0 0 0,0 0 0 15,10-3 0-15,-10 3 0 0,0 0 0 0,0 0 0 16,0 0 0-16,9-3 0 0,-9 3 0 0,0 0 0 15,0 0 0-15,0 0 0 0,0 0 0 0,10-3 0 16,-10 3 0-16,0 0 0 0,0 0 0 0,0 0 0 16,0 0 0-16,0 0-144 0,0 0 144 0,0 0-160 15,8-4 160-15,-8 4-160 16,0 0-128-16,0 0-32 0,0 0 0 0,0 0 0 16,3-5-320-16,-3 5-80 0,0 0-16 0,0 0 0 15,0-6-1648-15,0 6-336 0,-4-4-64 0,1 1-13984 0</inkml:trace>
  <inkml:trace contextRef="#ctx0" brushRef="#br0" timeOffset="66529.63">29208 6230 4607 0,'0'0'192'0,"0"0"64"0,0 0-256 0,0 0 0 16,0 0 0-16,0 0 0 0,0 0 1264 0,0 0 208 0,0 0 32 16,0 0 16-16,0 0-960 0,0 0-192 15,0 0-48-15,0 0 0 0,0 0-64 0,0 0 0 16,0 0-16-16,0 0 0 0,0 0-240 0,0 0 0 0,0 0 128 0,0 0-3712 31,0 0-752-31</inkml:trace>
  <inkml:trace contextRef="#ctx0" brushRef="#br0" timeOffset="70436.34">27555 7042 15663 0,'0'0'688'0,"0"0"144"0,0 0-656 0,0 0-176 16,0 0 0-16,0 0 0 0,4-7 992 0,4 2 160 15,3-3 48-15,6 2 0 0,2 1 80 0,8-2 0 16,3 2 16-16,4-1 0 0,3-4-560 0,3 2-112 16,0-2-32-16,1 2 0 0,-2-3-208 0,2 3-64 15,-1-1 0-15,-5 4 0 0,-4-2-176 0,-5 3-144 0,-3 1 192 0,-5 4-192 31,-5 1-1216-31,-13-2-368 0</inkml:trace>
  <inkml:trace contextRef="#ctx0" brushRef="#br0" timeOffset="70580.42">27596 7302 26719 0,'0'0'1184'0,"0"0"240"0,0 0-1136 0,0 0-288 0,0 0 0 0,12 0 0 15,3 0 464-15,5 0 48 0,6 0 0 0,5-2 0 16,9-1-112-16,2-5-16 0,3 0 0 0,2-3 0 15,-1 1-224-15,-3-2-160 0,-2 1 192 0,-3 3-13584 16</inkml:trace>
  <inkml:trace contextRef="#ctx0" brushRef="#br0" timeOffset="71255.33">28879 6475 18431 0,'-10'-10'816'0,"10"10"160"0,0 0-784 0,0 0-192 0,-7-3 0 0,7 3 0 15,0 0 480-15,0 0 48 0,0 0 16 0,0 0 0 0,0 0 32 0,0 0 16 16,7-11 0-16,1 5 0 0,4 1-192 0,2-3-32 15,4 2-16-15,1 2 0 0,1-4 256 0,3 3 48 16,0 3 16-16,3-1 0 0,1 3-96 0,2 3 0 16,1 1-16-16,-2 2 0 0,0 2-224 0,-3-1-32 15,-2 5-16-15,-4 0 0 0,0 5-288 0,-4 2 128 16,-7 5-128-16,-3 4 0 0,-4 0 192 0,-3 4-192 16,-6 3 192-16,-2 1-192 0,-4 1 304 0,-4 1-48 15,-3 3-16-15,-2-2 0 0,-2-3-48 0,0 1 0 16,-5-2 0-16,0 2 0 0,-3 1 192 0,-1-1 48 15,0-1 0-15,1-1 0 0,0 0-64 0,-1-2-16 16,0-4 0-16,1 1 0 0,3-6-96 0,0 3-32 16,2-5 0-16,4-1 0 0,4-4-32 0,2-2-16 15,3 0 0-15,3-4 0 0,4-1 16 0,2 0 0 16,6-10 0-16,-2 9 0 0,2 1-64 0,0-10 0 16,10 6 0-16,2 1 0 0,3-1 96 0,6-2 16 15,5-2 0-15,4-2 0 0,3-1-96 0,2 2-16 16,-1 2 0-16,0-3 0 0,2-3 0 0,2 1-128 15,5-6 192-15,-2 4-64 0,1 3-128 0,-3 0 192 16,1 1-192-16,-5 2 192 0,-3 2-192 0,-4 3 128 0,-4-4-128 0,-3 1 128 16,-6-4-128-16,-4 1 0 0,-11-1 0 0,0 0 0 31,0 0-1520-31,0 0-272 0,0 0-64 0,0 0-13616 0</inkml:trace>
  <inkml:trace contextRef="#ctx0" brushRef="#br0" timeOffset="71848.39">30377 6216 10127 0,'0'0'448'0,"-3"-7"96"0,1-6-544 0,1 5 0 0,-2-2 0 0,3 10 0 15,-2-8 1392-15,2 8 160 0,-5-8 48 0,5 8 0 16,-5-6-480-16,5 6-96 0,0 0 0 0,-8-1-16 16,-3 2-320-16,0 2-64 0,0 2-16 0,-2 1 0 15,-2 0 80-15,0 2 16 0,-2 4 0 0,0 3 0 16,-4 4 80-16,0 7 32 0,-1 4 0 0,0 6 0 15,1 6-144-15,-1 2-32 0,1 1 0 0,0 5 0 0,2 5-160 0,1 4-32 16,3-1-16-16,2 1 0 0,2 3-160 16,3-5-16-16,2-2-16 0,2-1 0 0,0 0-32 0,3-1 0 15,1 0 0-15,1-2 0 0,1-7 80 0,1 1 16 16,2-4 0-16,1-3 0 0,0-2-48 0,2-3-16 16,-1 0 0-16,0-4 0 0,-2-1-112 0,1-3 0 15,0 0-128-15,2-4 192 0,-2 2-192 0,1-3 176 16,-1-4-176-16,0-2 160 0,1-3-16 0,-2-3 0 15,-5-8 0-15,0 0 0 0,0 0-272 0,11 0-64 16,1-4-16-16,-5-6 0 16,1-3-2416-16,1-5-496 0</inkml:trace>
  <inkml:trace contextRef="#ctx0" brushRef="#br0" timeOffset="72327.31">30904 6357 13935 0,'0'0'608'0,"0"0"144"0,0 0-608 0,0 0-144 16,5-6 0-16,-5 6 0 0,5-9 880 0,-5 9 144 16,0 0 16-16,0 0 16 0,0 0-288 0,0 0-48 15,2-8-16-15,-2 8 0 0,0 0-208 0,0 0-48 16,-4 8-16-16,1 3 0 0,-1 0 256 0,-1 4 48 15,0 4 16-15,-2 8 0 0,0-1 16 0,-2 11 16 16,-1 8 0-16,-1 2 0 0,0 1-112 0,-2 5-32 16,-1 5 0-16,-2 3 0 0,-1-2-144 0,1 5-48 15,-2-3 0-15,3-3 0 0,1-2-128 0,1-1-48 16,0 0 0-16,3-7 0 0,3-2-32 0,1-4-16 16,1-4 0-16,2-3 0 0,0-2-32 0,0-2-16 15,1-2 0-15,-2-3 0 0,3-4 16 0,0-2 0 16,-2-7 0-16,2 0 0 0,1-13-192 0,0 0 192 15,0 0-192-15,0 0 192 16,0 0-1664-16,7-13-336 0,0 0-64 0</inkml:trace>
  <inkml:trace contextRef="#ctx0" brushRef="#br0" timeOffset="72875.75">31137 5929 1839 0,'0'0'0'0,"0"0"160"0,0 0-160 0,0 0 0 16,0 0 0-16,0 0 0 0,0 0 1952 0,0 0 352 16,0 0 80-16,0 0 16 0,0 0-1536 0,0 0-304 15,8 8-64-15,1-2-16 0,0-2 256 0,1 3 48 16,1 0 16-16,2 2 0 0,0 1 208 0,2 2 32 15,0 0 16-15,6 3 0 0,-1 4-96 0,0 3-32 16,2 3 0-16,1 2 0 0,1 3-192 0,0 6-32 16,-1 5-16-16,-1 2 0 0,-2-1-112 0,-1 6 0 0,-2 4-16 0,-3 4 0 15,-4 3-32-15,-3 7 0 0,-1-3 0 16,-6 5 0-16,-3 0 48 0,-3 4 16 16,-5 0 0-16,-1-1 0 0,-5-1 0 0,-3-3 0 0,-2-2 0 0,-11 22 0 15,3-14-80-15,3-8-32 0,2-8 0 0,2-6 0 16,1-6 32-16,3-3 16 0,1-4 0 0,2-3 0 15,-1-4-128-15,2-3-16 0,2 2-16 0,4-11 0 16,-1 2-192-16,0-1-48 0,1-5 0 0,-1 7 0 0,-2-3-128 16,6-6 128-16,2-7-128 0,4-6 128 15,0 0-1152-15,0 0-256 0,2-10-32 0,3-18-14496 16</inkml:trace>
  <inkml:trace contextRef="#ctx0" brushRef="#br0" timeOffset="73380.41">31919 5413 9503 0,'0'0'416'0,"3"-5"96"0,-3 5-512 0,0 0 0 0,0-5 0 0,1-3 0 0,-1 8 1664 16,0 0 256-16,0 0 32 0,0 0 16 15,0 0-752-15,0 0-160 0,0 0-32 0,0 0 0 16,0 0-304-16,0 0-64 0,0 0-16 0,-1 12 0 0,-6 2 176 0,1 2 16 16,-2 3 16-16,0 3 0 0,-4 3-240 0,1 3-48 15,-1-1-16-15,2 1 0 0,0-2-176 0,0 1-48 16,0-4 0-16,1 2 0 0,0-2-48 0,1-4-16 15,0-1 0-15,1 0 0 0,-1-2-32 0,1 1-16 16,-1-7 0-16,2 0 0 0,1-1-64 0,1 0-16 16,0-5 0-16,4-4 0 0,0 0-128 0,0 0-224 15,0 0 48-15,0 0 16 16,8-4-2288-16,-3-7-464 0</inkml:trace>
  <inkml:trace contextRef="#ctx0" brushRef="#br0" timeOffset="73699.82">32445 5404 17503 0,'0'0'768'0,"0"0"176"0,0 0-752 0,-5 5-192 0,-2 4 0 16,-2-1 0-16,-3 4 640 0,0 0 112 0,-4 2 16 0,2 0 0 16,-2 3 0-16,-2 4 0 0,-1 4 0 0,-1 4 0 15,-1 5-144-15,0-3-32 0,-2 2 0 0,-6 9 0 0,2-2-224 0,3-2-48 16,2-5-16-16,3-1 0 0,1-7-128 0,3 1-32 16,2-5 0-16,3-2 0 0,1-1-144 0,0-3 160 15,2-1-160-15,0-4 160 0,7-10-160 0,0 0 0 16,0 0-192-16,0 0 192 15,0 0-1920-15,0 0-272 0</inkml:trace>
  <inkml:trace contextRef="#ctx0" brushRef="#br0" timeOffset="74098.06">32248 5795 18431 0,'0'0'1632'0,"7"-5"-1312"16,0 2-320-16,1 0 0 0,2 0 288 0,2 3-16 15,2 0 0-15,2 0 0 0,2 0 224 0,0 3 32 0,1 0 16 0,4 2 0 16,-3 2 96-16,-3 1 0 16,-3 2 16-16,-4-1 0 0,-3 2-256 0,-2 2-48 15,-2-4-16-15,-6 2 0 0,0-2 192 0,-2 2 48 16,-4-3 0-16,1 1 0 0,-2 0 80 0,0 0 32 0,-1-4 0 0,3 3 0 15,-1-3-112-15,1 1-32 0,3 1 0 0,1-2 0 16,4-5-160-16,1 6-16 0,2 2-16 0,3-3 0 16,2 2-64-16,2 2-16 0,-1-1 0 0,4 2 0 0,-3 2-112 0,0-2-32 15,-1 2 0-15,-3 0 0 0,-1 2-128 16,-2 1 0-16,-3 0 144 0,0 2-144 0,-6-2 192 16,-2-2-48-16,-3 1 0 0,-5-1 0 0,-3-1 368 0,3-5 80 15,-5-1 16-15,-3 2 0 0,-1-6-96 0,-2 2 0 16,0-2-16-16,-1 4 0 0,0-1-272 0,-2-3-48 15,2 2-16-15,5-1 0 0,4-2-160 0,4 1 0 16,3 0 0-16,3 0 0 16,1-2-2832-16,8 0-448 0</inkml:trace>
  <inkml:trace contextRef="#ctx0" brushRef="#br0" timeOffset="80142">28230 8012 11919 0,'0'0'512'0,"0"0"128"0,-6-4-512 0,1 1-128 15,-1-1 0-15,-1 1 0 0,1-1 832 0,6 4 128 16,-8-1 16-16,8 1 16 0,-9-6 224 0,4 2 64 16,-1 1 0-16,6 3 0 0,0 0-320 0,-6-2-48 15,6 2-16-15,-4-1 0 0,4 1-336 0,0 0-80 16,-5 0-16-16,1 3 0 0,0-1-208 0,-1 3-32 15,1 4-16-15,2 0 0 0,-1 3-16 0,2 5 0 16,1 2 0-16,0 1 0 0,0 7 0 0,1-2-16 16,-1 6 0-16,0-2 0 0,0 2-48 0,0 2 0 15,0 1 0-15,0 0 0 0,0-3-128 0,0-1 128 16,1 1-128-16,2-6 128 0,-1-1 64 0,1-3 0 0,2-2 0 0,-1-1 0 16,2-1 192-16,1-1 32 0,3-5 16 0,0 2 0 15,3-1-16-15,2-3 0 0,1 2 0 0,2-8 0 16,0-1-32-16,1-2 0 0,4-2 0 0,-1 0 0 15,0-3-64-15,3-4-32 0,-3 0 0 0,1-4 0 16,1-1-32-16,2 0 0 0,2-4 0 0,0 1 0 16,1 3-64-16,2-2 0 0,0 2-16 0,4 0 0 15,2 0-176-15,1 3 0 0,-1-2 0 0,1 2 0 0,1-1 0 0,0 0 0 16,-3 5 128-16,-3-2-128 0,0 3 0 0,0-1 0 16,0 1 0-16,-1 4 0 0,-1 2 0 0,-3 2 0 15,-3 2 0-15,-2 5 0 0,-2 1 0 0,-1 4 0 16,-4 3 0-16,-2 2 0 0,-4 2 0 0,-1 5 0 15,-1-1 0-15,-3 3 0 0,1-4 0 0,-2 3 0 16,0-4 0-16,0 1 0 0,1 2 0 0,-2-4 0 16,0-2 0-16,0-1 0 0,-1-2 0 0,-1-1 0 15,2-1 0-15,-2-5 0 0,2 0 0 0,-3-2 0 16,0-8 0-16,0 0 0 0,0 0 160 0,0 0 0 16,0 0 0-16,0 0 0 0,0 0 96 0,7-1 32 15,2-5 0-15,1 0 0 0,1-5-80 0,1-1-16 16,2 0 0-16,2-2 0 0,0-2-192 0,2 2 176 15,-2 3-176-15,2-1 160 0,0 2-32 0,0 3 0 16,0 0 0-16,1 2 0 0,2 4-128 0,0 1 0 16,3 0-192-16,0 2 192 0,-1 5-160 0,2-1 160 15,1 3 0-15,2-1-144 0,2 2 144 0,1-2 0 16,-2 3 0-16,15-1 0 0,0 0 0 0,-3-5 0 0,0-1 0 0,1-4 0 16,1-2 0-16,2-3 0 0,3-7 0 0,4-2 0 15,3-1 192-15,2-5 0 0,-5-2 16 0,2-1 0 16,-5-5 96-16,-2 1 16 0,-1-3 0 0,0-2 0 15,-4 0-96-15,-2-3-16 0,0-6 0 0,-11 17 0 16,3 2-80-16,-2 1-128 0,0-2 176 0,-5 4-176 16,-3 0 0-16,-5 3 0 0,-3 5 0 0,-2 0 0 15,-3 4-224-15,-9 7-48 0,0 0-16 0,0 0 0 16,-14 5-2224-16,-8 3-448 0,-6 2-96 0</inkml:trace>
  <inkml:trace contextRef="#ctx0" brushRef="#br0" timeOffset="80657.21">29242 8905 19343 0,'0'0'1728'0,"0"0"-1392"0,0 0-336 0,0 0 0 15,0 0 560-15,5 6 32 0,-2-1 16 0,-2 4 0 16,-1-2-32-16,-1 5 0 0,-3-2 0 0,-1 4 0 15,-4 0 224-15,-1 3 32 0,-5-1 16 0,-2 3 0 16,-2 1 96-16,-1 3 16 0,-3 5 0 0,-1-4 0 16,-3-1 16-16,0 3 16 0,-2-2 0 0,-3 3 0 15,-3-3-176-15,-3 0-48 0,-7 1 0 0,-20 8 0 16,4-6-224-16,3 1-48 0,-1-6-16 0,2 1 0 16,0-3 32-16,-5-4 0 0,-7-2 0 0,-4-1 0 0,-7-7-112 0,3 5-16 15,2-2 0-15,1 1 0 0,3-3-64 0,1 2-32 16,-4-5 0-16,3 0 0 0,6-2-48 0,4 3-16 15,3 1 0-15,3-3 0 0,3 0-224 0,1 1 0 16,-1 0 0-16,1-2 0 0,3-1 0 0,2 1 0 16,2 0 0-16,6 1 0 0,5 1-192 0,-1 2 64 15,1-1 128-15,3 1-208 16,3 1-336-16,3-4-64 0,4 1-16 0,-1 4 0 16,0-2-1744-16,2 2-368 0,2 0-64 0,3-5-12352 0</inkml:trace>
  <inkml:trace contextRef="#ctx0" brushRef="#br0" timeOffset="81509.28">23901 10459 20671 0,'0'0'912'0,"0"0"192"0,-9 3-880 0,9-3-224 16,0 0 0-16,0 0 0 0,0 0 640 0,10-12 96 15,5 3 16-15,5-2 0 0,1-6-224 0,7 2-32 0,6-2-16 0,2 2 0 16,3 4-288-16,2-3-48 0,0-1-16 0,-2 1 0 15,-2 3 0-15,-4 0 0 0,-4 3 0 0,-5 2 0 16,-6 5 96-16,-1 5 16 0,-3 3 0 0,-7 3 0 16,-1 6-48-16,-5 6-16 0,-5 4 0 0,-6 7 0 15,-3 4 80-15,-5 5 32 0,-2 5 0 0,-5 6 0 16,-6-1-32-16,-3 3-16 0,-3 0 0 0,-1-2 0 16,0-2-48-16,-1-8 0 0,1-4 0 0,3-6 0 15,3-5 400-15,4-7 80 0,4-7 16 0,5-3 0 0,3 2 256 0,8-7 48 16,8-6 16-16,0 0 0 0,0 0-112 0,3-14-32 15,9-5 0-15,6-5 0 0,5-5-336 0,6-2-64 16,6-2-16-16,3 0 0 0,2-2-320 0,-1-2-128 16,1 0 0-16,-1 3 0 0,2 2 0 0,-7 6 0 15,0 5 0-15,-1 4 0 0,-1 2 0 0,-3 6 0 16,-2 9 0-16,-1 8 0 0,-6 1-192 0,-2 10 192 16,-6 6-192-16,-1 2 192 0,-5 5-144 0,-2 1 144 15,-8 2 0-15,-2 3-144 0,-2 4 144 0,-5-1 0 16,-2-4 0-16,0 0-128 0,1 0 128 0,1-4 0 15,0-7 0-15,3 2 0 0,3-5-192 0,3-3 32 16,2-4 16-16,5-1 0 16,1-6-1184-16,-4-9-224 0,13 5-48 0,2-5-16 15,3 0 528-15,3-1 96 0,3-9 32 0,4 3-8496 16,4-2-1680-16</inkml:trace>
  <inkml:trace contextRef="#ctx0" brushRef="#br0" timeOffset="81842.94">24964 10819 25791 0,'0'0'2304'0,"0"0"-1856"0,0 0-448 0,0 0 0 16,0 0 0-16,0 0 0 0,0 0 0 0,0 0 0 0,10 2 240 0,4 0-48 15,4-2-16-15,6 0 0 0,6-2 192 0,2 0 32 16,-1-5 16-16,0 1 0 0,0-3 96 0,-2 0 0 15,-4-1 16-15,0 1 0 0,-5 0 32 0,-2 0 0 16,-4 0 0-16,-3 1 0 0,-2-3-80 0,-3 4-16 16,-2-3 0-16,-4 2 0 0,-4 3 48 0,-3 1 16 15,-3 4 0-15,-8 4 0 0,-4 1-256 0,-3 1-48 16,-6 6-16-16,-3 4 0 0,-4 3-208 0,0 2 0 16,1 0 0-16,-10 12 0 0,7 0 0 0,12-3 0 15,8-5 0-15,6 3 0 0,4-4 0 0,6 2 0 16,4-1 0-16,4-10 0 0,2-1 0 0,8 3 0 15,2-1 0-15,4-2 0 0,4 0 0 0,3-4-160 16,4 1 32-16,3-6 0 16,-3-1-1728-16,5-2-320 0,-3-6-80 0</inkml:trace>
  <inkml:trace contextRef="#ctx0" brushRef="#br0" timeOffset="82221.56">25597 10945 27647 0,'0'0'2448'0,"0"0"-1952"0,0 0-496 0,10-7 0 0,3 0 224 0,3 0-48 0,3 1-16 16,4 1 0-16,2 1-160 0,3-4 128 0,3 1-128 0,-1-3 128 15,0 2 16-15,-1-2 0 0,-1 1 0 0,-4-3 0 16,-2 4 272-16,-5-4 48 0,-1 1 16 0,-2 2 0 15,-4-3 272-15,-3 6 48 0,-2-2 16 0,-5 8 0 0,2-6-112 0,-2 6-32 16,-9-1 0-16,-3 3 0 0,-3 2-288 0,-3 5-48 16,-4 1-16-16,-4 5 0 0,-2 2-320 0,0 2 0 15,0 5 0-15,3-2 0 0,-1-2 0 0,5 2 0 16,3-1 0-16,4 2 128 0,4-3-128 0,3 0 0 16,5-3 0-16,4 1 0 0,4 0 0 0,4 0 144 15,1-4-144-15,7-3 0 0,0 1 0 0,5-1 0 16,-2-5 0-16,2-1 0 15,1-1-1040-15,-1-4-320 0,3-1-64 0,-2-3-13808 0</inkml:trace>
  <inkml:trace contextRef="#ctx0" brushRef="#br0" timeOffset="82706.06">26920 10842 20271 0,'-10'-17'896'0,"5"12"192"0,-2-4-880 0,1 4-208 0,-2-1 0 0,-1-1 0 15,-2 4 720-15,-2 1 112 0,-2 4 0 0,-3 1 16 16,-2 6-384-16,-4-2-80 0,-6 5 0 0,0 4-16 0,-1-2 128 15,1 6 16-15,-2 3 16 0,3 0 0 0,1 2 176 0,3-2 48 16,2-1 0-16,4 2 0 0,3 1-288 0,6-3-48 16,3-2-16-16,3-1 0 0,4-1-144 0,5-2-48 15,5-2 0-15,4 0 0 0,2-9 112 0,5-1 0 16,3-4 16-16,5-2 0 0,6-5 80 0,1-5 16 16,5-4 0-16,1-4 0 0,0 0-112 0,0-6 0 15,-3-3-16-15,1-5 0 0,0-4 32 0,0-6 16 16,-1 0 0-16,3-8 0 0,1-4-128 0,2-6-32 15,1-3 0-15,1-5 0 0,-2-4-192 0,1 4 144 16,-3 3-144-16,-4 8 128 0,-6 7-128 0,-4 8 0 16,-5 8 0-16,-5 11 0 0,-5 6 256 0,-3 7-16 15,-5 8-16-15,-6 4 0 0,-2 13-224 0,-4 8 0 16,-7 5 0-16,-6 10 0 0,-6 6 128 0,-7 2-128 16,-1 6 176-16,-5 3-176 0,0 7 128 0,-3 5-128 15,-1 2 0-15,4 3 0 0,0-1 0 0,5 2 0 16,2 0 0-16,6-2 0 15,6-3-800-15,5-5-272 0,5-5-48 0,4-4-16 16,2-4-1184-16,4-2-240 0</inkml:trace>
  <inkml:trace contextRef="#ctx0" brushRef="#br0" timeOffset="83498.42">23981 12297 21183 0,'-22'-6'944'0,"8"3"192"0,0 1-912 0,2-4-224 0,2 1 0 0,2 2 0 15,8 3-192-15,0 0-96 0,-3-12-16 0,6 5 0 16,-3 7 992-16,11-9 192 0,3 1 32 0,5 2 16 16,4-5-480-16,7 6-80 0,4-1-32 0,4 1 0 0,1 0 80 0,5-2 16 15,1 4 0-15,4 0 0 0,-1 1-48 0,0 4 0 16,-1 4 0-16,-2 3 0 0,-3 4-160 0,-5 4-32 16,-4 2-16-16,-9 4 0 0,-8 1-176 0,-5 5 0 15,-9 5 144-15,-8 1-144 0,-10 1 256 0,-6 1 0 16,-8 0-16-16,-3-1 0 0,-1 1 16 0,1-3 0 15,0-1 0-15,4-5 0 0,-2-1-256 0,4-4 128 16,5-3-128-16,2-2 0 0,5-4 256 0,4 1-32 16,3-5-16-16,4 3 0 0,3 1-80 0,5-2-128 15,4-1 176-15,7 3-176 0,3 1 176 0,3 3-176 16,5-1 160-16,3 5-160 0,3 9 176 0,1-3-176 16,5 2 192-16,-3 3-192 0,-3-2 160 0,-5-3-160 15,-4 1 128-15,-9-3-128 0,-8 1 128 0,-6-3-128 16,-6 3 0-16,-6-4 128 0,-6 0 528 0,-4-3 112 15,-6-1 0-15,-3 0 16 0,-1 2 112 0,-3-4 32 16,-3-3 0-16,-2 0 0 0,-2-1-544 0,0-5-96 16,0 1-32-16,-6-7 0 0,-4-4-256 0,2-6 0 15,5 0 128-15,5-3-128 16,7 1-1936-16,9-6-448 0,6-1-96 0</inkml:trace>
  <inkml:trace contextRef="#ctx0" brushRef="#br0" timeOffset="84238.19">25635 13039 12895 0,'-19'4'576'0,"6"-1"112"0,-1 0-560 0,1 3-128 0,1-3 0 0,1 1 0 15,3 4 1296-15,0-2 240 0,8-6 32 0,0 0 16 16,0 0-560-16,0 0-96 0,0 0-32 0,0 0 0 15,10 1 304-15,4-3 48 0,5-7 16 0,4-2 0 16,4-7-128-16,2-5-32 0,1-3 0 0,1 2 0 16,-1-4-352-16,3 2-80 0,2-5-16 0,-1 2 0 0,-1 0-144 0,-2 1-16 15,-2 5-16-15,-4 1 0 0,-2 1-256 0,-4 7-48 16,-3 5-16-16,-4 4 0 0,-2 0-160 16,-10 5 160-16,8 8-160 0,-4 8 160 0,-5 4-160 0,-6 8 0 15,-4 1-192-15,-4 7 192 0,-3 2 0 0,-3 6 0 16,-1 1 0-16,-3 2 0 0,0 1 0 0,0-2 0 15,-2 1 0-15,3-5 0 0,1 0 0 0,1-8 0 16,3-4 0-16,3-6 0 0,0-3 0 0,5-4 0 16,6-7 0-16,5-10 0 0,-5 9 384 0,5-9-16 15,0 0 0-15,6-13 0 0,4-3 528 0,6-5 96 16,3-5 32-16,3-4 0 0,4-5-512 0,3-2-112 0,3-4-16 16,4 4 0-16,0-1-256 0,5 0-128 0,2-1 0 0,4 3 128 15,4 4-128-15,-3 6 0 16,-1-1 0-16,-3 7 0 0,-5 3 0 0,-3 4 0 0,-6 6 0 0,-4 2 0 15,-5 1-192-15,-3 4 48 16,-5 2 0-16,-13-2 0 16,0 0-1776-16,9 7-368 0,-9-7-64 0,6 7-13552 0</inkml:trace>
  <inkml:trace contextRef="#ctx0" brushRef="#br0" timeOffset="84597.84">27327 12835 22111 0,'0'0'1968'0,"0"0"-1584"15,0 0-384-15,-5-5 0 0,1 1 1024 0,-1-1 128 16,-2 5 32-16,0 1 0 0,-3 1-560 0,-6 2-112 16,-5 5-32-16,-15 4 0 0,0 1-160 0,0 4-16 15,-4 1-16-15,1 6 0 0,1 1 192 0,2 4 32 16,2-1 16-16,5 2 0 0,4-1-192 0,8-2-32 15,4 2-16-15,6-8 0 0,6 0-160 0,6 0-128 16,5-2 192-16,6-2-192 0,4-4 256 0,3-4-64 16,4 0-16-16,3-6 0 0,1-3 256 0,-7-2 48 15,2-2 16-15,4-4 0 0,2-1-16 0,-1-3 0 16,1 2 0-16,-5-3 0 0,-1 0-64 0,-1-2-16 0,-3-4 0 16,-2 0 0-16,-5-1 64 0,-4 1 16 15,-2 0 0-15,-5 2 0 0,-4 1-80 0,-1-1-16 16,-4 1 0-16,-3 1 0 0,-2-1-256 0,-3 2-128 15,-2-1 0-15,-2 3 128 16,-2 2-1216-16,1-3-256 0,-2 5-64 0,5-1-9984 16,0 3-1984-16</inkml:trace>
  <inkml:trace contextRef="#ctx0" brushRef="#br0" timeOffset="84957.79">28121 12799 19343 0,'0'0'1728'0,"0"0"-1392"0,-6 0-336 0,-1 3 0 15,1-1 512-15,0 2 48 0,-1 1 0 0,-2 3 0 0,-1-1 192 16,0 6 32-16,-4-2 16 0,0 2 0 16,-4 1 16-16,-2 3 0 0,0 0 0 0,-3 3 0 0,-1 5-112 0,1 0 0 15,1-3-16-15,3 1 0 0,3-3-160 0,3 2-16 16,3-1-16-16,3-2 0 0,3-2-176 0,4-2-48 15,6-3 0-15,2-1 0 0,3 1 208 0,4-6 32 16,3-2 16-16,2-2 0 0,2-2 256 0,1-2 48 16,-1-2 16-16,1-1 0 0,0-5-208 0,-1 2-64 15,-2 0 0-15,0 0 0 0,1-6-160 0,-1 0-32 16,0 0-16-16,0 0 0 0,-3-4 48 0,-1-4 16 16,-2-1 0-16,-3 2 0 0,-3-1-80 0,-3 2-16 0,-4-1 0 15,-1 4 0-15,-1-1-144 0,-3 4-16 16,-2-1-16-16,-3 1 0 0,-2 3-336 0,0 4-64 0,-2 2-16 0,1-2 0 31,-1 4-2096-31,1 0-416 0,2 2-96 0</inkml:trace>
  <inkml:trace contextRef="#ctx0" brushRef="#br0" timeOffset="85290.14">29405 11888 22111 0,'0'0'1968'0,"0"0"-1584"16,2-7-384-16,-2 7 0 0,0 0 752 0,0 0 64 16,0 0 16-16,0 0 0 0,-8 7-160 0,-5 4-32 15,-4 6 0-15,-3 2 0 0,-5 2 96 0,-2 7 16 16,-1 3 0-16,-1 6 0 0,-1 3 48 0,0 5 16 15,1 4 0-15,-4 6 0 0,1 6-112 0,0-1-32 16,0 2 0-16,2 2 0 0,2 2-288 0,2-3-64 16,4 1-16-16,2-7 0 0,3-5-160 0,3-1-16 15,1-5-128-15,3 0 192 0,1-11-192 0,1-1 176 16,3-6-176-16,3-1 160 0,0-4-160 0,1-4 160 16,1-5-160-16,0-1 160 0,1-6-160 0,-1-7 0 0,0 0 0 15,0 0-11168-15,-3-3-2144 16</inkml:trace>
  <inkml:trace contextRef="#ctx0" brushRef="#br0" timeOffset="85481.36">28646 12653 30687 0,'24'-15'1360'0,"-7"10"288"0,7 1-1328 0,8 0-320 15,6-4 0-15,4 2 0 0,4 1 384 0,3-1 0 0,1 2 0 0,2 1 0 16,1 2 64-16,3-2 0 0,1 1 16 0,0-1 0 15,-2 3-208-15,-3-1-64 0,-1-2 0 0,-5 1 0 16,-5 1-384-16,-3-1-96 0,-5 2-16 0,-3-1 0 16,-2-1-2336-1,-2 2-480-15</inkml:trace>
  <inkml:trace contextRef="#ctx0" brushRef="#br0" timeOffset="85852.24">30677 12485 24879 0,'-1'-8'2208'0,"0"3"-1760"15,-2 0-448-15,-1 2 0 0,-2-3 896 0,-3 3 112 16,-1 0 16-16,-4 1 0 0,-3 3-64 0,-2 1 0 16,-1 1 0-16,-2 3 0 0,1-1-336 0,1 4-80 15,-1 3-16-15,3 0 0 0,1-3-272 0,3 4-48 16,1 0-16-16,3 1 0 0,2 2 64 0,3 3 0 0,4 3 0 0,3 2 0 15,5 7 128-15,2 3 48 16,-1 4 0-16,3 3 0 0,0 2-48 0,1 4 0 0,-1 2 0 0,-1 0 0 16,2-5-80-16,-2 2-32 15,-1-4 0-15,-2-3 0 0,0-1 144 0,-4-3 32 0,-3-3 0 0,-2-3 0 16,-4-5 304-16,-3-2 64 16,-4-6 16-16,-5-1 0 0,-5-3 128 0,-5-7 48 0,-5-4 0 15,-4-3 0-15,-3-7-304 0,-5 0-64 0,-2-4-16 0,-4-2 0 16,-2-3-368-16,2-1-64 0,3-1 0 0,-1-1-16 15,1 1-176-15,2 2 0 0,1 0 0 0,4 2 0 16,4-1-1024 0,4 2-256-16,3 2-32 0,2 6-12880 0,2-5-2576 0</inkml:trace>
  <inkml:trace contextRef="#ctx0" brushRef="#br0" timeOffset="95537.13">5321 15454 16927 0,'-13'4'752'0,"13"-4"144"0,-6 4-704 0,-3 0-192 15,3-4 0-15,-1 0 0 0,1 0 896 0,6 0 160 16,0 0 32-16,0 0 0 0,1-8 64 0,3 2 32 16,1-3 0-16,8-4 0 0,3-1-800 0,3-1-176 15,2 0-16-15,3 1-16 0,3 1 16 0,4-2 0 0,2-3 0 0,3 4 0 16,1 6 96-16,1 2 32 16,0 1 0-16,-2 5 0 0,-3 1-128 0,-5 4 0 0,-4 3-16 0,-6 3 0 15,-4 6-16-15,-5 6 0 16,-6 1 0-16,-3 6 0 0,-3-2 160 0,-8 5 48 15,-3 0 0-15,-5 6 0 0,-5 0 32 0,-4 0 16 0,-2-4 0 0,0-4 0 16,2 0-224-16,3-6-32 16,2 2-16-16,4-5 0 0,3-3-144 0,4-3 160 15,3 0-160-15,5-6 160 0,4-10-160 0,3 11 0 0,-3-11 0 16,11 14 0-16,5-5 0 0,4 2 128 0,4 1-128 0,5-2 0 16,4 4 0-16,1 3 0 0,0 0 0 0,-1 2 0 15,0-1 0-15,-4 1 0 0,-3 4 0 0,-4 3 0 16,-4-1 0-16,-2 2 0 0,-4-2 0 0,-4 3 0 15,-4-1 416-15,-4 2 0 0,-3-4 0 0,-6 5 0 16,-6 0 704-16,-4-1 144 0,-5 2 16 0,-4-4 16 0,-5 2-208 0,-5 0-64 16,-6-3 0-16,-3 1 0 0,-5-2-352 0,15-8-80 15,-5 1-16-15,-21 6 0 0,6-3-368 0,5-6-80 16,-1-4 0-16,4-7-128 0,2-3 0 0,19-2 0 16,0-1 0-16,-9-8 0 15,7-7-1584-15,14 6-416 0,4-6-96 0</inkml:trace>
  <inkml:trace contextRef="#ctx0" brushRef="#br0" timeOffset="96467.93">7296 16038 13823 0,'-6'-10'1216'0,"6"10"-960"16,0 0-256-16,0 0 0 0,0 0 1536 0,0 0 272 16,0 0 48-16,-8 14 16 0,-1 1-1088 0,2 3-208 15,-1 1-64-15,2 1 0 0,-2 0 80 0,2 5 16 16,-2 1 0-16,-1-2 0 0,-1 3-16 0,0-3 0 15,0 3 0-15,0-2 0 0,-1-1-64 0,0-1-16 16,2-4 0-16,0-5 0 0,3 0 0 0,1-2-16 16,5-12 0-16,0 0 0 0,0 0 304 0,0 0 64 15,0 0 16-15,0 0 0 0,-4-12 288 0,1-4 64 16,3-5 16-16,8-3 0 0,-2-5-784 0,5 1-144 16,0 0-48-16,4 4 0 0,2-3-272 0,2 4 0 15,0 1 128-15,2 3-128 0,-1 1 0 0,1 1 0 0,1 1 0 0,-1 0 0 16,1 4 0-16,-4 7 0 15,-2 0 0-15,10-4 0 0,-7 4 0 0,0 2-176 0,1 4 176 0,-3 1-208 32,-3-1-2640-32,0-1-528 0</inkml:trace>
  <inkml:trace contextRef="#ctx0" brushRef="#br0" timeOffset="96782.58">8206 15941 22111 0,'0'0'1968'0,"-11"0"-1584"0,-2 1-384 0,1 5 0 16,0-3 1824-16,-1 4 288 0,-1 3 48 0,-2 1 16 0,-3 5-1600 0,0 4-320 15,-3 5-64-15,2 1-16 0,1-1 96 0,0-1 32 16,0 3 0-16,3 1 0 0,4 0-112 0,4-4 0 16,3-6-16-16,4 0 0 0,4-3-48 0,6-4-128 15,4 0 192-15,4-5-64 0,3-1 176 0,-4-9 16 16,5 0 16-16,11-3 0 0,-2-5-32 0,-1 0-16 15,-1-1 0-15,-1-2 0 0,-4-2 32 0,-3 1 16 16,-3-1 0-16,-3 2 0 0,-4 3 256 0,-5 0 48 16,-5-2 16-16,-4 1 0 0,-5 3-16 0,0 1 0 15,-2 2 0-15,-9-4 0 0,-3 2-320 0,9 5-80 16,-4 2-16-16,-6 2 0 16,1 4-528-16,5-1-96 0,3 0-32 0,3 3 0 15,3 4-2880-15,9-10-576 0</inkml:trace>
  <inkml:trace contextRef="#ctx0" brushRef="#br0" timeOffset="97090.85">8820 15876 25791 0,'0'0'1152'0,"0"0"224"0,0 0-1104 0,-10 5-272 0,-1 2 0 0,-2 5 0 15,2 5 752-15,-3 1 80 0,-3 1 32 0,1 2 0 16,-2 5-192-16,6-8-32 0,-2 3-16 0,-5 9 0 15,3-3-240-15,3-1-64 0,2-3 0 0,3-3 0 16,4-2-176-16,3-2-144 0,1-5 192 0,0-11-192 16,6 11 416-16,3-6-32 0,3-1 0 0,0-2 0 15,2-8 96-15,3 1 16 0,-1-5 0 0,2 1 0 16,0-5-80-16,-3 1-16 0,-1 2 0 0,-1-3 0 0,-3 2 144 0,-4 2 32 16,-3-2 0-16,-4-1 0 0,-2 1 48 0,-3-2 16 15,-4 2 0-15,-2-2 0 0,-4 0-256 0,-1 1-64 16,-2 0 0-16,2 4 0 0,0-2-320 0,3 3 0 15,1-1 0-15,2 6 128 16,2-1-1232-16,9 4-240 0,-5-5-64 0,5 5-10432 16,0 0-2112-16</inkml:trace>
  <inkml:trace contextRef="#ctx0" brushRef="#br0" timeOffset="97334.29">9363 14974 30687 0,'0'0'1360'0,"0"0"288"0,0 0-1328 0,-9 5-320 15,2 8 0-15,0-1 0 0,-2 5 208 0,-1 3-16 16,-1 3-16-16,-2 9 0 0,2 5 256 0,-2 9 48 16,1 2 16-16,1 3 0 0,1-1-320 0,1 4-176 15,0 2 192-15,1-3-192 0,2-1 160 0,-3 22-160 0,2-4 128 16,1-24-128-16,4-3 0 0,-4 15 0 0,-1-8 128 0,2-8-128 31,0-5-1312-31,-1-7-288 0,-2-4-64 0,-1-6-7328 0,-1-6-1456 0</inkml:trace>
  <inkml:trace contextRef="#ctx0" brushRef="#br0" timeOffset="97474.69">9012 15753 24879 0,'0'0'2208'0,"7"-11"-1760"0,-1 2-448 0,4-3 0 0,4 1 640 0,5 2 64 16,3-1 0-16,-4 5 0 0,2-2 0 0,3-3 16 15,2 4 0-15,4-2 0 0,2 3-416 0,1 3-96 16,-2-2-16-16,0 0 0 16,-4 1-816-16,0 2-160 0,-1 1-48 0</inkml:trace>
  <inkml:trace contextRef="#ctx0" brushRef="#br0" timeOffset="97769.42">10084 15551 31263 0,'0'0'1392'0,"0"0"272"0,0 0-1328 0,0 0-336 16,-9 0 0-16,-1 5 0 0,-2-2 832 0,-2 0 112 15,-6 8 16-15,0-1 0 0,-1 2-448 0,0 1-64 0,-1 0-32 0,2 2 0 16,-1 2-288-16,9-2-128 0,0 3 0 0,5-3 128 16,2 0-128-16,3-1 0 0,5 1 0 0,3 2 0 15,4-2 0-15,3 3 0 16,2 2 0-16,3 1 128 0,1-2 0 0,0 2-128 0,0 0 192 0,-2-1-64 15,-4-1-128-15,-2 0 0 0,-2-1 144 0,-4 0-144 16,-2 0 432-16,-6 1 16 0,-2 1 0 0,-4-2 0 16,-4-3 448-16,-3 1 80 0,-5-2 32 0,-1-2 0 15,-5-3-592-15,-1-5-112 0,-1-2-32 0,-13-2 0 16,5-2-2592-16,4-5-528 0,-12-12-96 16,12 3-32-16</inkml:trace>
  <inkml:trace contextRef="#ctx0" brushRef="#br0" timeOffset="98570.59">12171 15622 25791 0,'-14'-8'2304'0,"-4"0"-1856"15,-3 3-448-15,-4 1 0 0,3-6 224 0,-4 6-48 0,-1 4-16 0,1 4 0 16,-1 2 288-16,0 0 48 0,1 3 16 0,2 3 0 15,1 4-288-15,1 4-48 0,2 5-16 0,2-3 0 16,1 1-160-16,6 3 0 0,3-3 144 0,3 0-144 16,0-3 0-16,3-1 144 0,2-1-144 0,1-8 0 15,-1-1 304-15,2 0-48 0,-2-9-16 0,8 6 0 16,-2-1-16-16,3-2 0 0,0-2 0 0,0-1 0 16,-3-1-32-16,3-2 0 0,-1 1 0 0,-2-1 0 15,1-1 96-15,-1 2 16 0,-1-3 0 0,0-2 0 0,0 1-128 0,0 1-32 16,2-4 0-16,-1 4 0 0,2-4-16 0,1 3 0 15,0-1 0-15,1 0 0 0,1 1-128 0,4 0 0 16,2-3 0-16,2 4 0 0,0-5 0 0,3 1 0 16,2-4-160-16,1-1 160 0,2-2 0 0,1-3 0 15,0-5 0-15,4 0 0 0,-2-4 0 0,3-2 0 16,2-1 0-16,0-4 160 0,2-2-160 0,2-3 0 16,3-2 0-16,2 0 0 0,-1-5 0 0,-3-2 0 15,-1-3 0-15,-3 2 0 0,-3-8 0 0,-1 4 0 16,-5 2 0-16,-5 6 0 0,-5 3 0 0,-3 6 0 15,-2 7 0-15,-3 4 0 0,-4 5 0 0,-1 7-176 16,-3 8 48-16,-1 6 0 0,0 0 128 0,-4 17 0 16,-2 7 0-16,-3 10 0 0,-4 9-128 0,-1 6 0 15,-1 7 0-15,-3 10 0 0,-2 7 128 0,-6 7 0 16,-2 2 0-16,-5 4 0 0,-2 1 192 0,-2-7 0 16,-3 1 16-16,-2 6 0 0,1-7-64 0,-1 0-16 15,0-7 0-15,2-3 0 0,3-5-128 0,3-1 0 0,-2-6 144 0,2-6-144 16,1-2 0-16,0-8 128 0,0-4-128 0,1-4 0 15,2-3 0-15,2-7 0 0,1-5 0 0,-6-1-128 32,6-8-864-32,6-10-160 0,2-5-48 0,3-8 0 0,2-3-2464 15,5-3-496-15,1-13-112 0,8 4-16 0,5 9 3584 0,5-3 704 0,4-1 176 0,5 2 16 16,1-5-2864-16,7 2-560 16,5 2-112-16,3 1-32 0,1-2 5168 0,1 3 1024 0,0-2 192 0,1 3 64 15,-1 2-1936-15,-1 0-384 0,5-4-80 0,1 3-16 0,3 2-144 0,2 1-48 16,6-2 0-16,0 1-5536 15,3 4-1120-15</inkml:trace>
  <inkml:trace contextRef="#ctx0" brushRef="#br0" timeOffset="99018.87">14078 15416 24879 0,'-23'-5'1088'0,"9"5"256"0,0 4-1088 0,0 1-256 0,-4 5 0 0,2 2 0 15,0 4 576-15,1 7 48 0,0 8 16 0,1 0 0 16,0 1-288-16,1 1-48 0,2 4-16 0,3-3 0 16,2-1-288-16,2-1 0 0,6-3 0 0,4-4 0 15,2-5 176-15,4-4-176 0,1-4 160 0,4-7-160 16,6-4 448-16,5-6-16 0,5-6 0 0,4-6 0 0,1-4 528 15,2-5 128-15,2-4 0 0,-3-2 16 0,-3-1-352 0,-3 0-80 16,-4-3-16-16,-4 3 0 0,-4 1-272 0,-4 3-48 16,-3 4-16-16,-1 0 0 0,-3 3-160 0,-2 4-32 15,-3 1-128-15,0 6 192 0,-1 1-192 0,-2 3-128 16,-2 7 128-16,0 0-208 16,3-9-2400-16,-3 9-464 0</inkml:trace>
  <inkml:trace contextRef="#ctx0" brushRef="#br0" timeOffset="99386.49">14898 15238 23039 0,'-7'17'2048'0,"3"-3"-1648"16,-2 5-400-16,0 2 0 0,-2 2 144 0,-1 5-144 0,-2 2 160 0,1-1-160 15,-4 4 592-15,-2 0 32 16,1 2 0-16,0 1 0 0,-3-4 16 0,0 1 0 15,2-1 0-15,0-3 0 0,1-8-80 0,4-1-16 0,1-6 0 0,3-6 0 16,2 1 144-16,5-9 16 16,0 0 16-16,0 0 0 0,0 0 160 0,7-14 16 0,3-3 16 0,1-3 0 15,3-6-400-15,1 0-64 0,2 1-32 0,1-4 0 16,1-7-224-16,1 4-32 0,0 4-16 0,2-1 0 16,1 5-144-16,0 0 0 0,0 3 0 0,-2 5 0 15,0 2 0-15,-1 5 0 0,-1 7 0 0,-1 2 0 0,-3 3 0 16,-2 9 0-16,-2 2 0 0,-2 7 0 0,-4 2-192 0,-2 6 192 15,-5-1-160-15,-1 6 160 0,-5 1 0 0,-2 1 0 16,-3-1 0-16,0 1 0 0,-1 1 0 0,3-3 0 16,-2-1 0-16,6-7 160 0,0-4-160 15,4-1 0-15,0-7-192 0,2-3 192 16,1-11-2368-16,0 0-336 0</inkml:trace>
  <inkml:trace contextRef="#ctx0" brushRef="#br0" timeOffset="99663.61">15712 15396 28799 0,'0'0'1280'0,"0"0"256"0,0 0-1232 0,-7 9-304 16,-2 3 0-16,-1 6 0 0,-2 0 400 0,1 5 32 0,-6 5 0 0,1 0 0 16,-3 1 80-16,0 2 32 0,0-3 0 0,1 2 0 15,-1-1-272-15,2-1-48 0,1 0-16 0,2-2 0 16,1 2-48-16,4-6-16 0,1 0 0 0,2-4 0 16,1-4-400-16,1-1-64 0,4-13-32 0,0 0-14224 15</inkml:trace>
  <inkml:trace contextRef="#ctx0" brushRef="#br0" timeOffset="99952.78">16751 14557 28047 0,'0'0'1232'0,"-4"4"272"0,4-4-1200 0,-9 14-304 15,0 4 0-15,-3 7 0 0,-8 8 464 0,-1 8 48 16,-1 6 0-16,-4 2 0 0,0 7 32 0,-1 1 16 16,-3-177 0-16,2 368 0 0,0-179-80 0,-1 3-16 15,0 1 0-15,3 0 0 0,2-2-336 0,1 0-128 16,1 2 0-16,2-7 144 0,-1-10-144 0,5-6 0 0,2-6 0 0,2-4 0 31,-1-4-1664-31,0-9-320 0,0-3-64 0</inkml:trace>
  <inkml:trace contextRef="#ctx0" brushRef="#br0" timeOffset="100131.13">16153 15416 33919 0,'8'-10'1504'0,"2"5"304"0,4 1-1440 0,4 0-368 0,4 1 0 0,-1-1 0 16,7 0 128-16,0-1-128 0,0-2 160 0,4 4-160 0,2-1 272 16,1-1-32-16,-2-3-16 0,-3 3 0 0,-4-3-224 0,-1 3 0 15,-2 1 0-15,-2 2 0 16,-1-4-1280-16,-3 2-336 0,-1 1-80 0</inkml:trace>
  <inkml:trace contextRef="#ctx0" brushRef="#br0" timeOffset="100823.97">17160 15439 11967 0,'0'0'1072'0,"0"0"-864"16,0 0-208-16,0 0 0 0,0 0 2064 0,0 0 368 16,0 0 80-16,0 0 16 0,0 0-784 0,0 0-144 15,9 12-48-15,-3 1 0 0,1 7-544 0,-2 2-112 0,-4 4-32 16,4 3 0-16,-1-2-272 0,1 3-48 16,1 2-16-16,1 1 0 0,-1-6-208 0,1 2-64 15,0-1 0-15,0 1 0 0,-2 0-128 0,1-3-128 0,0-1 192 0,1-2-192 16,0-4 0-16,1-1 0 0,1-3 0 0,1-7 0 31,1-2-2560-31,3-6-528 0</inkml:trace>
  <inkml:trace contextRef="#ctx0" brushRef="#br0" timeOffset="101035.89">17784 15372 27647 0,'0'0'1216'0,"-10"12"256"0,-1 6-1168 0,-6 4-304 0,2 3 0 0,-2 6 0 0,0 9 608 0,-2 4 64 15,-2 6 16-15,0 1 0 0,0 1 160 0,-2 3 48 16,-1 2 0-16,-2 3 0 0,-4 4-176 0,-1-3-16 16,-1 2-16-16,-3-1 0 0,-1 3-304 0,1-6-48 15,1-2-16-15,2-4 0 0,2-4-192 0,3-2-128 16,4-7 128-16,4 0-128 16,2-5-1680-16,6-4-416 0</inkml:trace>
  <inkml:trace contextRef="#ctx0" brushRef="#br0" timeOffset="101942.09">20329 14893 22111 0,'-14'-26'976'16,"6"10"208"-16,0-5-944 0,-1 1-240 0,0-4 0 0,1 0 0 0,1 1 368 0,-1-4 16 16,0-1 16-16,3 1 0 0,0 4 464 0,0 3 96 15,-3 1 0-15,1 1 16 0,-1 2-288 0,-1 4-64 16,-2 6-16-16,2 2 0 0,-3 2 112 0,0 4 32 16,-5 6 0-16,-2 8 0 0,-5 6-240 0,-4 8-32 15,-4 10-16-15,-1 8 0 0,-2 6-256 0,-3 4-48 0,-3 8-16 0,-1 3 0 16,-1 2-144-16,1 5 128 15,2 7-128-15,3-2 128 0,2-1-128 0,2-2 0 16,5-2 0-16,2-2 0 0,5-6 128 0,3-4-128 16,3-9 0-16,2-8 128 0,3-4-128 0,2-6 0 15,3-8 0-15,1-5 128 0,2-6-128 0,-1-4 0 0,-1-7 0 0,4-7 0 16,0 0 128-16,-8-1-128 0,-3-3 0 16,1-6 128-16,-1-2-128 0,-2-5 0 0,-1-2 0 0,0-5 0 15,-1-2-176-15,2-2 48 0,2 3 0 16,2-3 0-16,5 3 128 0,3 2 0 0,3 2 0 15,3 4 0-15,2 3 0 0,2 1-192 0,5 3 32 0,2 1 0 16,4-3 160-16,7 1 0 0,5-3 0 0,1-1 0 16,5 2 0-16,3-1 192 0,5 1-64 0,2-1 0 15,0-1 80-15,2 4 32 0,-3 2 0 0,-3 0 0 0,-3 0-96 16,-3 3-16-16,-4-1 0 0,-4 3 0 16,-8 3-128-16,-2 1 0 0,-6 3 0 0,-14-3 128 0,7 11-128 0,-3 2 0 15,-4 2 144-15,-4 5-144 16,-3 6 224-16,-2-3-32 0,-2 3 0 0,1-4 0 0,0-3-64 0,-1 1 0 15,2 1-128-15,4-3 192 0,1-4-192 0,1 0 0 16,3-14 128-16,3 11-128 0,3-1 0 0,4-4 0 16,4-3 0-16,4-3 0 0,3-4 176 0,4-2-176 15,2-4 192-15,3-2-192 0,2-7 224 0,0 3-64 16,-2 0-16-16,1-1 0 0,-2-1-144 0,-1-3 160 16,-4-1-160-16,-2 1 160 0,-5 5-160 0,-3-1 0 15,-1 2 0-15,-5 2 128 0,-4 2-128 0,-4 11 128 16,0 0-128-16,-4-9 128 0,-1 1-128 0,-4 6 192 15,-3 2-192-15,1 2 192 0,-1 1-48 0,2 2 0 0,3-1 0 16,7-4 0-16,-4 11-144 0,4-1 0 16,1 3 0-16,6 1 0 0,0 3 0 0,6 2 0 15,2 2 0-15,0 2 0 0,3 4 0 0,1 2 0 0,-1 4 0 16,4 4 0-16,-1 4 0 0,1 1 0 0,-2-2 0 16,-2 0 0-16,-3 2 0 0,-1-3 0 0,0-1 0 15,-2 0 0-15,-2-2 0 0,-4-2 0 0,-2 2 0 16,1-2 128-16,-2-3-2016 15,-3-5-416-15</inkml:trace>
  <inkml:trace contextRef="#ctx0" brushRef="#br0" timeOffset="102493.11">22845 14600 24879 0,'-4'-11'2208'15,"-1"-1"-1760"-15,-2 6-448 0,7 6 0 0,-7-9 640 0,-5 6 32 0,1 2 16 0,-2 6 0 16,-5 9-16-16,-2 3 0 0,0 2 0 0,-4 8 0 16,-4 7-208-16,-2 8-32 0,-3 2-16 0,-2 7 0 15,-3 4-32-15,-1 3-16 0,3 7 0 0,0 0 0 0,2 0-48 0,4 2-16 16,4 3 0-16,5-3 0 0,6-2-112 15,2 0-32-15,6-5 0 0,4 0 0 0,6-6-32 0,2 1 0 16,1-3 0-16,4-5 0 0,3-1-128 0,4-8 0 16,3-1 0-16,3-3 0 15,1-9-1664-15,5-3-384 0</inkml:trace>
  <inkml:trace contextRef="#ctx0" brushRef="#br0" timeOffset="102818.77">23626 14750 30399 0,'0'0'2704'0,"0"0"-2160"0,0 0-544 0,-5 9 0 16,0 6 0-16,0 6 0 0,0 8 0 0,0 5 0 16,-1 6 224-16,-2 5 32 0,-1 9 16 0,-1 5 0 15,-3 1-48-15,-1 8-16 0,-1 3 0 0,-2 0 0 16,0 3 240-16,-1-3 32 0,-1 0 16 0,0-4 0 16,0-3-256-16,2-2-48 0,2-7-16 0,2-8 0 15,3-3-32-15,-1-7 0 0,-2-1 0 0,3-7 0 16,2-5-144-16,3-6-144 0,1-9 144 0,4-9-10384 15,0 0-1968-15</inkml:trace>
  <inkml:trace contextRef="#ctx0" brushRef="#br0" timeOffset="103127.66">24249 14417 21183 0,'0'0'944'0,"0"0"192"0,0 0-912 0,0 0-224 16,13 3 0-16,1 6 0 0,1 3 1856 0,3 11 320 0,2 5 64 16,-1 6 0-16,0 3-1760 0,3 10-352 15,0 7-128-15,2 4 0 0,-3 8 448 0,1 4 0 16,0 3 16-16,-2 3 0 0,-6 7 240 0,-4-1 64 0,-5 3 0 15,-5-1 0-15,-6-1-208 0,-6-1-48 16,-3-7 0-16,-4-2 0 0,-2-6 0 0,-4-7-16 0,-3-4 0 0,-2-4 0 16,-3-2-112-16,1-3 0 0,0-3-16 0,0-3 0 15,-2-2-176-15,2-4-48 0,3-8 0 0,0-1-11728 16,-2-8-2368-16</inkml:trace>
  <inkml:trace contextRef="#ctx0" brushRef="#br0" timeOffset="103557.28">25589 14335 23951 0,'0'0'2128'0,"0"0"-1696"0,0 0-432 16,0 0 0-16,0 0 512 0,0 0 32 0,0 0 0 0,0 0 0 16,-9 13 272-16,0 5 48 0,-2 4 16 0,-2 5 0 15,-1-2-208-15,0 6-32 0,-1 2-16 0,1-4 0 16,1-3-192-16,0 4-48 0,2-1 0 0,0 0 0 16,2-7-224-16,0-2-160 0,0 0 192 0,4 0-192 15,1-1 0-15,0-5 0 0,4-14 0 0,0 0 0 16,-2 12-1584-16,2-12-416 0</inkml:trace>
  <inkml:trace contextRef="#ctx0" brushRef="#br0" timeOffset="103811.97">26500 13972 31679 0,'-10'13'1408'0,"6"-8"272"0,-3 4-1344 0,-3 2-336 16,-4 6 0-16,-3 5 0 0,-2 3 432 0,-3 2 16 16,-6 3 0-16,-1 6 0 0,-1 4-16 0,-3 6 0 0,-4 0 0 0,-1 3 0 15,-3 4-192-15,2 1-48 16,0 2 0-16,5-2 0 0,4-4-192 0,4 0 0 0,5-6 0 0,0-2 0 16,3-5 0-16,3-1 0 15,3-8 0-15,-1 10 0 16,4-8-496-16,4-7-144 0,1-7-16 0,3-9-14464 0</inkml:trace>
  <inkml:trace contextRef="#ctx0" brushRef="#br0" timeOffset="104257.68">26406 14769 26719 0,'14'-16'1184'0,"-5"8"240"0,5 2-1136 0,4-4-288 16,4 1 0-16,3-3 0 0,2 6 864 0,2-3 112 16,3 1 32-16,0 6 0 0,3 1-144 0,-3 2-32 15,-3 0 0-15,-3 4 0 0,-4-2-272 0,-3 4-64 16,-3 2-16-16,-6 4 0 0,-4 3-192 0,-4 2-32 16,-2 3-16-16,-7 1 0 0,-4 4 160 0,-2-2 48 15,-5 3 0-15,-12 6 0 0,-2-4 16 0,3-4 16 16,1 0 0-16,2-6 0 0,3-2-128 0,7-1-32 15,3-1 0-15,6-2 0 0,2-2-144 0,5 2-48 16,0-13 0-16,10 9 0 0,4 2 48 0,5 1 0 0,4 0 0 16,3 2 0-16,6 2-16 0,-1 0 0 0,-2 1 0 0,1-2 0 15,2 1-160-15,-3 2 0 0,-2 1 0 0,-3 3 0 16,-1 1 0-16,-5-2 128 16,-4 1-128-16,-5 0 0 0,-5-5 192 0,-4 1-32 0,-4-4-16 0,-5 1 0 15,-5 1 432-15,-4-1 96 16,-2-2 16-16,-6-2 0 0,-4-1 64 0,-5-2 16 15,-1 3 0-15,-4-6 0 0,-3-2-416 0,-1-1-80 0,-1 2-16 0,3 0 0 16,1 0-128-16,5 0-128 0,0-2 144 0,3 3-144 16,4-1 0-16,-2 0 0 0,4 0 0 0,3 0-160 31,1-3-1424-31,3 1-272 0,0 1-64 0,8-1-17920 0</inkml:trace>
  <inkml:trace contextRef="#ctx0" brushRef="#br0" timeOffset="105175.39">5320 17812 22223 0,'1'-14'976'0,"-1"14"224"0,0 0-960 0,0 0-240 15,-5-5 0-15,5 5 0 16,-13 3 784-16,-3 8 112 0,-7 4 32 0,0 12 0 0,-5 7-368 0,-3 6-80 16,-3 8-16-16,-2 5 0 0,1 5 48 0,1 3 0 15,-1 3 0-15,5 5 0 0,6 0-128 0,1 1 0 16,1-3-16-16,4 0 0 0,4 2-176 0,5-7-48 16,6-2 0-16,1-7 0 0,5-7-144 0,2-4 0 15,8-6 0-15,-2-6 0 16,-1-2-1600-16,2-6-288 0,2-6-64 0</inkml:trace>
  <inkml:trace contextRef="#ctx0" brushRef="#br0" timeOffset="105679.62">4833 18439 24351 0,'0'0'1088'0,"14"-3"208"0,1-4-1040 15,5-1-256-15,5-1 0 0,5-1 0 0,6-5 0 0,7-1 0 16,4 0-128-16,5-4 128 0,4-1 0 0,-4-5 160 16,-4-4 0-16,1-3 0 0,-5 1 224 0,2-2 64 0,0-4 0 15,-1 5 0-15,1 2-64 0,-1 0-16 0,-5-4 0 0,-3 0 0 16,-2-1-112-16,-5 2-32 0,-5 0 0 0,-4-2 0 16,-3-2-64-16,-7 2-16 0,-5 3 0 0,-1 5 0 15,-2-1-144-15,-3 10 192 0,-1 2-192 0,-3 9 192 16,4 8 160-16,0 0 32 0,-9 7 16 0,-2 8 0 15,-5 8-272-15,2 9-128 0,-3 5 0 0,-2 6 128 16,-2 8-128-16,2 6 0 0,-4 8 0 0,-1 2 0 0,-1 5 0 16,-2 1 0-16,-1 5 0 0,0 3 192 0,0-3 128 0,3-6 16 15,2-6 16-15,4-9 0 0,2-3 224 0,3-10 64 16,4-4 0-16,1-11 0 0,3-4-64 0,3-6 0 16,3-7 0-16,0-12 0 0,0 0-192 0,0 0-32 15,10-9-16-15,1-4 0 0,-1-3 64 0,1-5 16 16,2 0 0-16,1-2 0 0,1 1-288 0,2 5-128 15,-1 1 128-15,-2 5-128 0,3 1 0 0,-2 8 0 16,0 7 0-16,0 4 0 0,1 5-192 0,-2 4 192 16,-2 2-192-16,-1 6 192 0,-5 2-128 0,0 5 128 15,-1 0 0-15,0 1 0 0,-1 3 0 0,3 0 0 16,0-1 0-16,1-1 0 0,-1-4 0 0,2-2 0 16,2-1 0-16,1-5 128 15,1-3-512-15,3-3-96 0,1-5-32 0,2-7 0 16,-1-1-2368-16,1-8-496 0,1-4-80 0</inkml:trace>
  <inkml:trace contextRef="#ctx0" brushRef="#br0" timeOffset="106011.3">6371 18566 19343 0,'0'0'848'0,"0"0"192"0,11 0-832 0,2 0-208 0,2-3 0 0,-1 2 0 15,2-1 1776-15,1-4 304 0,1 0 64 0,2 0 16 16,2-4-656-16,2 1-128 0,2-4-32 0,-2-4 0 16,1 1-512-16,-2 1-128 0,-1 1 0 0,-3 0-16 0,-3-3-336 0,-2 3-64 15,-4 0-16-15,-3 2 0 0,-5 1 16 0,-3 0 0 16,-4 3 0-16,-4 1 0 0,-2 2 128 0,-5 3 32 16,-4 5 0-16,-4 7 0 0,-4 3-176 0,-1 8-16 15,-2 3-16-15,1 7 0 0,-1-2-240 0,2 4 0 16,2 2-144-16,4 1 144 0,3 3 0 0,4-1-144 15,5 0 144-15,6-3 0 0,4-5 0 0,6 0 0 16,5-4 0-16,5-1 0 0,3-5 0 0,5-2 0 16,5-8 0-16,4-1 0 15,3-9-368-15,5 0-80 0,3-6-32 0,3-3 0 16,1 1-2224-16,1-6-448 0,18-15-96 0,-14 4-16 0</inkml:trace>
  <inkml:trace contextRef="#ctx0" brushRef="#br0" timeOffset="106287.87">7470 18350 23039 0,'-7'11'2048'0,"3"-2"-1648"0,-4 5-400 0,-2 3 0 15,-4 2 784-15,-1 2 80 0,-5 7 16 0,1-2 0 16,-3-2 496-16,3 3 96 0,1 3 32 0,2-6 0 16,-1-2-544-16,4-3-96 0,3-3-32 0,4 0 0 15,1-2-240-15,2-5-48 0,3-9-16 0,0 0 0 16,0 0 96-16,10 1 16 0,0-4 0 0,6-4 0 0,-1-10-64 15,4 1-16-15,3-2 0 0,-2 0 0 16,3-1-272-16,-2 2-48 0,0 3-16 0,-1 7 0 16,-1 2-224-16,0 5 0 0,0 4 0 0,2 4 0 0,-4 8 0 0,-1 5 0 15,-2 9 0-15,-2 1 0 0,0 1 0 16,-4 4 0-16,-3 2 0 0,0 0 0 0,-2 1 0 0,1-2 0 16,1 0 0-16,2-1 0 15,2-2-2048-15,1-1-336 0,0-8-80 0</inkml:trace>
  <inkml:trace contextRef="#ctx0" brushRef="#br0" timeOffset="107057.92">10239 17953 19695 0,'0'0'864'0,"0"0"192"0,0 0-848 0,0 0-208 15,0 0 0-15,-10 3 0 0,-3 8 416 0,2 8 32 16,-5 8 16-16,-3 9 0 0,-6 8 128 0,-1 4 32 15,0 6 0-15,-4 5 0 0,1 1-128 0,-1 3-32 16,-1 1 0-16,3 1 0 0,3-4-288 0,2-5-176 16,3-8 192-16,2-8-192 0,1-7 208 0,6-8-64 15,2-4-16-15,4-10 0 0,5-11 512 0,0 0 80 0,0 0 32 0,8-11 0 16,6-7 624-16,3-8 128 0,4-4 32 16,3-6 0-16,4-4-1024 0,1 0-192 0,0 0-32 0,2-6-16 15,-1 0-272-15,3-2 0 0,3-2 128 0,2 6-128 16,1-3 0-16,1 9 0 0,2 3 0 0,-2 11 0 15,1 2 0-15,-1 10 0 0,-7 2 0 0,-3 10 0 16,-3 10 0-16,-4 4 0 0,-6 7 0 0,-6 2 0 16,-2 6 0-16,-7 3 0 0,-4 5 0 0,-7 4-144 15,-3-2 144-15,-3 2 0 0,-2 2 0 0,1-6 0 16,2-8 0-16,2-2 0 0,2-7 0 0,4-3 0 16,1-7 0-16,1-1 0 0,4-9 128 0,0 0-128 15,0 0 432-15,6-13 16 0,6-2 0 0,3-4 0 16,3-3 64-16,2-1 32 0,2-6 0 0,5 2 0 15,-1-3-352-15,3-1-64 0,3 3 0 0,0-1-128 16,0 4 0-16,2 2 0 0,2 5 0 0,1 7 0 0,-2 0 0 16,-2 10 0-16,-5 5 0 0,-2 6 0 0,-2 2 0 0,-5 5 0 15,-4 7 0-15,-4 3-144 0,-4 5 144 0,-3 5 0 16,-8 6 0-16,0 0 0 0,-6 4 0 16,-2-2 0-16,-3 1 128 0,1-6-128 0,-1-3 0 0,0-4 0 15,-1-6-160-15,4-2 160 16,2-4-1616-16,1-5-224 0,2-4-32 0,7-12-13568 0</inkml:trace>
  <inkml:trace contextRef="#ctx0" brushRef="#br0" timeOffset="107329.75">11403 18505 21183 0,'-5'6'1888'0,"0"6"-1504"0,0 0-384 0,1 2 0 15,-2 2 544-15,1 1 32 0,0 1 16 0,1 0 0 16,3 1 288-16,1-2 48 0,2-2 16 0,2-1 0 16,1-5-144-16,1 1-32 0,2-2 0 0,3-2 0 15,3-1 336-15,2-5 64 0,0-1 16 0,3-6 0 16,2 1-160-16,1-4-48 0,4-4 0 0,-2-4 0 16,1-5-240-16,1 2-48 0,-2-1-16 0,-1-3 0 15,-1-1-224-15,-2 2-64 0,-1-3 0 0,-4 2 0 16,-5-4-192-16,-1 2-32 0,-1 0-16 0,0 6 0 15,-1-1-976 1,0 3-192-16,-1 1-32 0,0 3-10624 0,-1 3-2128 0</inkml:trace>
  <inkml:trace contextRef="#ctx0" brushRef="#br0" timeOffset="107678.11">13101 17488 21183 0,'0'0'1888'0,"-8"4"-1504"0,0 2-384 0,-1 6 0 15,-2 2 240-15,-2 7-32 0,-2 10 0 0,-2 1 0 16,-1 3 752-16,-2 7 128 0,-3 4 48 0,-2 7 0 16,-3 7-48-16,-3 1-16 0,-1 6 0 0,-1 3 0 15,-2 3-448-15,0-1-96 0,1-1-16 16,1-3 0-16,1-5-320 0,4-2-64 0,4-10 0 0,4-4-128 16,2-5 176-16,4-5-176 0,4-5 160 0,2-3-160 15,4-7 0-15,2-3-208 0,1-4 16 0,3-4-9312 16,-2-11-1856-16</inkml:trace>
  <inkml:trace contextRef="#ctx0" brushRef="#br0" timeOffset="107932.29">13897 17435 24815 0,'0'0'1088'0,"-10"2"256"0,-1 5-1088 0,-6 4-256 16,-5 8 0-16,-6 1 0 0,-5 8 192 0,-6 7 0 16,-5 5-16-16,-2 4 0 0,-1 3 320 0,0 2 64 15,-2 5 16-15,4 3 0 0,0 1-64 0,3 7-16 16,2-3 0-16,4 2 0 0,5-6-176 0,7 2-16 16,5 1-16-16,5-4 0 0,4-5-288 0,6-3 0 0,4-9-208 15,4-1 80-15,2-6-160 0,3-3-32 0,2-6 0 0,0-5-8352 16,0-2-1680-1</inkml:trace>
  <inkml:trace contextRef="#ctx0" brushRef="#br0" timeOffset="108082.51">13196 18241 29135 0,'0'0'1280'0,"12"-9"288"0,2 0-1248 0,4-1-320 0,2 1 0 0,6 0 0 16,3 4 192-16,5 1 0 0,4-5-16 0,6 3 0 15,3-3-32-15,-2 2 0 0,3 2 0 0,-4-4-9040 16,-1 0-1824-16</inkml:trace>
  <inkml:trace contextRef="#ctx0" brushRef="#br0" timeOffset="108232.41">14146 18176 21183 0,'0'0'944'0,"-5"17"192"0,-1 5-912 0,-2 5-224 15,-1 1 0-15,-5 5 0 0,-5-1 720 0,-1 3 112 16,-3 3 0-16,3 0 16 0,-2 2-336 0,2-2-64 16,2 1 0-16,2-2-7888 15,0 0-1584-15</inkml:trace>
  <inkml:trace contextRef="#ctx0" brushRef="#br0" timeOffset="108658.71">14978 18421 28559 0,'-30'32'1264'0,"9"-7"272"0,-7 12-1232 0,-4 9-304 0,-1 5 0 0,-5 2 0 31,-4-2-1168-31,-1-2-304 0,2 0-48 0,0-6-16 0,2-2 1536 0,5-8 448 0,4-5 0 0,6-5 16 16,4-6 240-16,5-5 32 0,3-6 16 0,12-6 0 15,0 0 96-15,-5-10 32 0,4-5 0 0,7-11 0 0,4-3 64 0,6-4 16 16,3 1 0-16,5-2 0 0,4-5-768 0,4-1-192 16,2-4 0-16,4 0 0 0,3-3 0 0,3 2 0 15,-2-4 0-15,3 7 0 0,-1 4 0 0,2 5 0 16,0 3-144-16,-1 6 144 0,1 2 0 0,-3 9-192 15,-3 3 192-15,-3 5-160 0,-6 1 160 0,-5 5 0 16,-8 3 0-16,-7 5 0 0,-5 4 0 0,-6 3-128 16,-5 5 128-16,-9-1-128 0,-8 2 128 0,-8 2 0 15,-4 2 0-15,-7 1 0 0,-3-6 0 0,1-1-160 16,1-2 160-16,1-3 0 16,4-2-592-16,5-8-16 0,7-3 0 0,3-4-13472 0</inkml:trace>
  <inkml:trace contextRef="#ctx0" brushRef="#br0" timeOffset="108875.76">16395 17515 21183 0,'0'0'1888'0,"-6"7"-1504"0,-3 0-384 0,-3 7 0 16,-3 3 1232-16,-4 6 176 0,-4 9 48 0,-4 2 0 15,-1 1-400-15,-1 3-80 0,-3 3-16 0,1 7 0 16,-2 4-352-16,2 3-80 0,-1-2-16 0,4 4 0 16,2 2-512-16,1 3 0 0,4-2 0 0,4-3 0 15,5-5-1472-15,4-4-368 0,5-10-64 16,3-3-16-16</inkml:trace>
  <inkml:trace contextRef="#ctx0" brushRef="#br0" timeOffset="109042.35">16534 18254 21183 0,'2'14'1888'0,"2"4"-1504"15,0 4-384-15,1 2 0 0,0 3 320 0,1 1 0 16,2 1 0-16,1 0 0 0,0 2-48 0,0 0-16 16,1-6 0-16,1 3 0 0,2-2-256 0,0 1 0 15,1-5 0-15,2-3-6848 16,-1-2-1408-16</inkml:trace>
  <inkml:trace contextRef="#ctx0" brushRef="#br0" timeOffset="109192.52">16982 18403 27583 0,'0'0'1216'0,"-9"12"256"0,-1-1-1168 0,-3 8-304 0,-2 8 0 0,-3 2 0 16,-3 7 320-16,-5 4 16 0,-3 2 0 0,-3 5 0 15,-1-3 80-15,-5 1 16 0,-4-1 0 0,3 3 0 16,-2-3-240-16,6 6-64 0,3-3 0 0,0-2-9200 15,3 4-1840-15</inkml:trace>
  <inkml:trace contextRef="#ctx0" brushRef="#br0" timeOffset="109716.82">19533 17489 23903 0,'-10'-26'1056'0,"4"14"224"0,-3-1-1024 0,-1 5-256 16,-3 1 0-16,-3 5 0 0,-4 3 576 0,-1 9 64 0,-2 4 0 0,-4 10 16 16,-6 2 112-16,-1 9 0 0,0 10 16 0,-3 2 0 15,-1 4-320-15,-2 6-64 0,1 6-16 0,-1 1 0 16,5 2-64-16,-1 1-32 0,2 2 0 0,5-8 0 16,5-5-160-16,3-8-128 0,6-7 192 0,5-7-192 15,2-5 192-15,3-7-192 0,10-5 192 0,0-3-192 16,5-8 208-16,8-4-64 0,6-5-16 0,6-5 0 15,1-6 208-15,5-1 48 0,3-3 0 0,1 3 0 16,0 1-256-16,1 5-128 0,0 1 128 0,-2 4-128 16,1 2 0-16,-6 6 0 0,-4 5 0 0,-4 1 0 15,-6 4 0-15,-3 4 128 0,-6 3-128 0,-6 2 176 16,-6-1-176-16,-7 1 160 0,-4 5-160 0,-5-4 160 0,-3 0 320 16,-7-3 64-16,-6-4 16 0,-3-1 0 0,0 1-176 0,-3-4-48 15,-1-2 0-15,-2-6 0 0,2-2-96 0,2-3-32 16,3-3 0-16,0-3 0 0,0-6-208 0,6-2 0 15,1-3 0-15,5-4 0 16,2-2-2224 0,9-2-384-16,3 0-80 0</inkml:trace>
  <inkml:trace contextRef="#ctx0" brushRef="#br0" timeOffset="109913.57">19891 18210 27647 0,'0'0'1216'0,"0"0"256"0,-7 8-1168 0,2 1-304 0,1 6 0 0,-1 0 0 16,1 2 704-16,-1 2 96 0,0 2 16 0,1 2 0 15,3 4-320-15,0-1-64 0,1 5-16 0,1 2 0 16,3-1-288-16,0-3-128 0,-2 0 0 0,1-5 128 16,1-1-304-16,1 0-64 0,0-1-16 0,0-2-9152 15,0-3-1824-15</inkml:trace>
  <inkml:trace contextRef="#ctx0" brushRef="#br0" timeOffset="110091.68">20450 18284 18431 0,'0'0'1632'0,"-8"12"-1312"0,-3 6-320 0,-4 3 0 16,-6 5 2512-16,-2 6 432 0,-3 7 96 0,-1 3 16 0,-4 0-1968 0,1 7-384 15,-1 5-64-15,-4 3-32 0,-2 5-160 16,-2-4-16-16,-1 3-16 0,1 1 0 0,-1-2-192 0,2 2-32 15,8-3-16-15,2-5 0 16,0-7-1776-16,4-5-336 0,-6 11-80 16,7-18-16-16</inkml:trace>
  <inkml:trace contextRef="#ctx0" brushRef="#br0" timeOffset="110858.62">22491 17811 18543 0,'-25'-13'816'0,"11"7"176"0,1-6-800 0,3 3-192 16,4-2 0-16,2 0 0 0,1-1 688 0,5-2 80 0,3 0 32 0,6 1 0 16,8 3 400-16,4-2 80 0,4-1 0 0,6 0 16 15,0-2-704-15,5 1-144 0,-1 0-16 0,5 1-16 16,1-1-32-16,1 3-16 0,2 4 0 0,1 4 0 16,0 0 128-16,-2 7 16 0,-2 1 16 0,-4 8 0 15,-3 3-192-15,-4 6-32 0,-8-1-16 0,-4 7 0 16,-6 2-16-16,-5 5 0 0,-6 8 0 0,-7 3 0 15,-6 6-32-15,-8 4-16 0,-8 3 0 0,-4 2 0 16,-8-3 96-16,-5 5 0 0,-7-5 16 0,-1 3 0 16,0 0-112-16,-6-4-32 0,0-3 0 0,0-2 0 15,0-5 192-15,1-3 16 0,1-7 16 0,7-3 0 16,4-3 32-16,11-7 16 0,8-1 0 0,6-3 0 16,6-2-96-16,7 0-32 0,5 0 0 0,7-3 0 15,7 0-128-15,8-1-16 0,7-4-16 0,10 0 0 0,7 2 48 16,6-6 16-16,3 1 0 0,6-2 0 0,5-5-32 0,6-5 0 15,5-3 0-15,3 2 0 0,1-5-208 0,-3 1 176 16,-6 0-176-16,-4-4 160 16,0 0-1728-16,-2 1-352 0,-2-1-64 0</inkml:trace>
  <inkml:trace contextRef="#ctx0" brushRef="#br0" timeOffset="112277.98">24148 18143 16575 0,'0'0'1472'0,"0"0"-1168"0,0 0-304 0,0 0 0 15,0 0 1072-15,0 0 144 0,0 0 48 0,12-3 0 16,4-1-256-16,3 3-48 0,2-3-16 0,5-1 0 16,2 0-304-16,5 1-48 0,3-2-16 0,8 0 0 15,4 0-368-15,3 1-80 0,5-2 0 0,-2 0-128 16,-3 2 0-16,-1-1 0 0,-8 1 0 0,-4 2 0 31,-4-1-1328-31,-4 1-368 0</inkml:trace>
  <inkml:trace contextRef="#ctx0" brushRef="#br0" timeOffset="112447.94">24229 18535 32879 0,'0'0'1456'0,"0"0"304"16,0 0-1408-16,10 3-352 0,3-1 0 0,6 0 0 0,5-4 0 0,7 4 0 16,3-2 0-16,9-2-128 0,8-4 128 0,9 0 0 15,6-4 128-15,-3-1-128 0,-3-3 0 0,-4 2 0 16,-3 0 0-16,-2-2 128 15,-2-1-1424-15,-2 2-288 0,-2 2-48 0,-3-1-7136 16,-2 5-1440-16</inkml:trace>
  <inkml:trace contextRef="#ctx0" brushRef="#br0" timeOffset="112747.77">24531 17793 33055 0,'19'-14'1472'0,"-1"6"288"0,8-2-1408 0,5 4-352 0,5-2 0 0,5 3 0 16,-1 4 0-16,9 1 0 0,7 3 0 0,11 4 0 15,9 6 368-15,1 2 0 0,-4 2 0 0,-5 2 0 16,-7 4 80-16,-5 5 0 0,-3 0 16 0,-3 1 0 16,-5 3-96-16,-3 1-32 0,-5 1 0 0,-8 3 0 15,-7 1 48-15,-11 1 16 0,-7 3 0 0,-9 1 0 16,-6-2 128-16,-7 1 32 0,-6 0 0 0,-5-5 0 15,-6-3 32-15,-2-1 16 0,-3-4 0 0,-1 2 0 16,-5-4-208-16,-3-1-32 0,-6 0-16 0,-3 2 0 0,-6-3-352 16,3 2 128-16,4-6-128 0,3 1 0 15,2 0-1344-15,5 1-352 0,5-3-64 16,4-7-16160-16</inkml:trace>
  <inkml:trace contextRef="#ctx0" brushRef="#br0" timeOffset="114028.24">17917 5965 27647 0,'0'0'2448'0,"0"0"-1952"0,5-9-496 0,0 0 0 16,1 4 1600-16,-6 5 208 0,10-5 48 0,-10 5 16 15,13-3-1552-15,-2 7-320 0,1 1 0 0,0 1-128 16,1 7 432-16,2 4 80 0,5 2 32 0,-3 6 0 16,1 5 96-16,2 6 0 0,3 3 16 0,4 6 0 0,2-1-96 0,2 5-32 15,6 3 0-15,1 0 0 16,2 0-80-16,1-1-32 0,0-4 0 0,-1 1 0 0,-1-5-80 0,0 1-16 15,2-5 0-15,-12-12 0 0,3 2 64 0,-2 0 16 16,2-2 0-16,0 3 0 0,1-3-80 0,-4 0-32 16,-2-4 0-16,-3-3 0 0,-4 0-160 0,-2-4 0 15,0-4 0-15,-5 1 0 16,-3-8-1152-16,-3-1-256 0,-7-4-48 0,0 0-16 16,0 0-1104-16,2-9-240 0,-4-5-32 0</inkml:trace>
  <inkml:trace contextRef="#ctx0" brushRef="#br0" timeOffset="114367.36">18970 5902 15663 0,'-2'-30'1392'0,"2"18"-1120"0,-2 2-272 0,2-3 0 15,0 2 3360-15,0 2 608 0,-1 0 128 16,0 3 32-16,0 2-3168 0,1 4-640 0,-2-6-128 0,2 6-32 16,0 0 496-16,0 0 112 0,-7 9 0 0,-2 5 16 15,-3 2-112-15,-3 7-32 0,-4 6 0 0,-4 7 0 16,-5 4 128-16,0 6 0 0,-4 9 16 0,-13 29 0 16,2-3-64-16,-1 0-16 0,1 3 0 0,1 4 0 15,0-2-128-15,4-3-16 0,-4-3-16 0,1-6 0 0,-1-3-144 16,3-4-16-16,2-7-16 0,3-4 0 0,2-5-64 0,4-4-16 15,3-6 0-15,3-4 0 0,6-2-112 0,3-8-32 16,1-3 0-16,6-5 0 0,0-2-352 0,4-9-80 16,2-8-16-16,0 0 0 15,12-5-2000-15,3-2-384 0,4-7-96 0</inkml:trace>
  <inkml:trace contextRef="#ctx0" brushRef="#br0" timeOffset="122301.65">26564 17947 9215 0,'0'0'816'0,"0"0"-656"0,-8 6-160 0,8-6 0 16,-9 5 1600-16,9-5 304 0,-8 7 48 0,1 0 16 15,7-7-704-15,-6 5-144 0,6-5-32 0,0 0 0 16,-7 9-48-16,7-9-16 0,0 0 0 0,0 0 0 16,0 0 144-16,0 0 32 0,0 0 0 0,0 0 0 15,0 0-288-15,2-11-48 0,4-1-16 0,2 1 0 16,2-4-416-16,1-2-96 0,5-2-16 0,1-1 0 0,2 2-64 0,1-1 0 15,0-3-16-15,3 1 0 0,0-2 0 0,-2 3 0 16,-2-1 0-16,2 3 0 0,-6-1-64 0,1 2-16 16,0 0 0-16,-4 3 0 0,-1 1-160 0,-3 6 128 15,0-3-128-15,-8 10 128 0,0 0-128 0,0 0 0 16,0 0 0-16,10 3 0 0,-3 6 0 0,-2 4 0 16,-3 1 0-16,-1 6 0 0,-1 3 0 0,0 5 0 15,-2 5 0-15,-2 5 128 0,-1 5-128 0,-4 2 128 16,-2 3-128-16,1 4 128 0,-1 0-128 0,1 1 0 0,0-5 0 0,-3 1 128 15,-1 1-128-15,2-3 0 0,0-5 0 0,1-4 0 16,-1-1 0-16,2-1 0 16,1-5 128-16,-1-5-128 0,4-3 0 0,1-4 0 0,-2-3 144 0,2-3-144 15,3-2 0-15,-3 1 128 0,5-12-128 0,0 0 0 16,0 0 208-16,0 0-16 0,0 0-16 0,0 0 0 16,0-12 320-16,2-2 64 0,1-5 16 0,3-2 0 15,2-6-288-15,3-2-48 0,2-4-16 0,3-2 0 16,1 0-224-16,2-2 0 0,3-5 128 0,0-2-128 15,1 0 0-15,3 0 0 0,-1 1 128 0,3-2-128 16,1 3 0-16,2 0 0 0,-1 2 128 0,3 3-128 16,-1 2 0-16,4 6 0 0,-2-1 0 0,-1 7 0 15,-1 4 0-15,-2 1 0 0,0 1 0 0,-2 2 0 16,1 4 0-16,-4 2 0 0,-1-1 0 0,-3 5 0 16,0 0 0-16,-3 1 0 0,-1 1-160 0,-2 3 160 15,-1 3-544 1,-1 1-32-16,-2-1 0 0,-11-3 0 0,6 9-2432 0,-6-9-512 0</inkml:trace>
  <inkml:trace contextRef="#ctx0" brushRef="#br0" timeOffset="123024.75">27588 18073 2751 0,'0'0'256'0,"0"0"-256"0,0 0 0 0,0 0 0 16,2 9 2704-16,0-2 496 0,2 1 112 0,4-4 16 15,-8-4-1248-15,14 1-240 0,1-1-48 0,3-1-16 16,1-1-368-16,4 0-64 0,2-4 0 0,2 0-16 16,2 3-512-16,0-2-112 0,3-4 0 0,-1 2-16 15,-3 0-352-15,0 0-64 0,1 3-16 0,-4-2 0 16,-1 1-256-16,-2 1 0 0,-2 3 128 0,-6 1-128 16,-1 1-1664-16,-13-1-384 0</inkml:trace>
  <inkml:trace contextRef="#ctx0" brushRef="#br0" timeOffset="123187.54">27452 18380 32415 0,'13'-10'1440'0,"-1"5"288"0,3-3-1376 0,5 1-352 16,6 0 0-16,4 0 0 0,4 0 320 0,7 0-16 16,6 2 0-16,4 1 0 0,2-4 0 0,-2 2 0 15,-4 0 0-15,-3-1 0 16,-4 2-1152-16,-2 1-240 0,-1 3-32 0,-4-3-13136 0</inkml:trace>
  <inkml:trace contextRef="#ctx0" brushRef="#br0" timeOffset="123793.47">28603 17754 18655 0,'-13'-8'832'0,"4"4"160"0,0-1-800 0,3-1-192 0,-2-1 0 0,5 4 0 0,3 3 624 0,0 0 80 16,2-12 0-16,6 5 16 0,3-2-64 0,6 4-16 15,4-4 0-15,2 2 0 0,4 2-384 0,3 1-96 16,2 1-16-16,0 0 0 0,0-1 368 0,-2 3 64 15,-1 1 0-15,-1 0 16 0,-1 4 144 0,-1 0 32 16,-5 1 0-16,-1 1 0 0,-6 6-192 0,0-1-16 16,-3 3-16-16,-2 1 0 0,-4 4-96 0,0-1 0 15,-5 1-16-15,-3 1 0 0,-3 3-64 0,-3 4-16 0,-3-2 0 0,-3 6 0 16,-4 1-128-16,-5 0-32 0,-4-3 0 0,-1 1 0 16,-2 2 32-16,-2-4 0 0,-4 1 0 0,2-3 0 15,3-5-64-15,1-2-16 0,4-1 0 0,4-1 0 16,4-3 48-16,2 0 0 0,1-2 0 0,4-3 0 15,3 1-32-15,4-3 0 0,5-7 0 0,0 0 0 16,1 14-160-16,7-2 128 0,0-5-128 0,3 2 128 16,3-4 48-16,4-1 0 0,2-1 0 0,4 0 0 15,0-3 48-15,4 0 16 0,4-1 0 0,0-2 0 16,-2 1-240-16,1-1 176 0,-2 0-176 0,-1 0 160 16,-2-1-320-16,-2 0-64 0,-4 0-16 0,-1-1 0 15,-2-1-2080 1,-3 2-432-16,-3 0-64 0</inkml:trace>
  <inkml:trace contextRef="#ctx0" brushRef="#br0" timeOffset="124339.48">30060 17337 18015 0,'0'0'800'0,"0"0"160"15,0 0-768-15,0 0-192 0,0 0 0 0,0 0 0 0,0 0 992 0,-12 6 160 16,1 3 16-16,-6 4 16 0,-2-1-384 0,-3 8-80 16,-4 4-16-16,0 7 0 0,-2 4 64 0,-5 4 0 15,-2 6 0-15,-2 4 0 0,1 5-192 0,1 3-48 16,3 4 0-16,3-3 0 0,3-1-224 0,6-3-48 16,6-5-16-16,3 1 0 0,2-4-32 0,4 1 0 15,-1-5 0-15,5-2 0 0,1-1-16 0,4-3-16 16,-1-1 0-16,2-5 0 0,2 1-176 0,5-2 0 15,0-5 144-15,2-1-144 0,3-1-192 0,1-7-96 16,-1-1-32-16,3-1-8944 16,0-6-1792-16</inkml:trace>
  <inkml:trace contextRef="#ctx0" brushRef="#br0" timeOffset="124756.87">30488 17649 18831 0,'0'0'832'0,"0"0"176"0,0 0-816 0,-3 7-192 16,-2 3 0-16,0 0 0 0,-2 3 1152 0,0 3 176 16,0 5 32-16,2 3 16 0,-1 3-368 0,1 1-80 15,-1 3-16-15,0 7 0 0,-2 6-240 0,0-2-48 16,1-2-16-16,-1 6 0 0,-1 4-144 0,2-5-16 15,-2 1-16-15,2-5 0 0,4-3-304 0,-1-1-128 16,-1-3 128-16,2-1-128 0,-1 0 144 0,2-1-144 16,-1-3 160-16,2-1-160 0,2-4 160 0,2-2-160 15,1-6 160-15,1 2-160 16,1 0-352-16,0-5-160 0,-1-2-48 0,-5-11-12944 0</inkml:trace>
  <inkml:trace contextRef="#ctx0" brushRef="#br0" timeOffset="125195.76">30752 17418 19119 0,'0'0'832'0,"0"0"192"0,3-10-816 0,-3 10-208 15,5-6 0-15,-5 6 0 0,0 0 848 0,11 0 128 16,1 0 32-16,1 5 0 0,1 2-304 0,3 3-64 15,5 7-16-15,0 5 0 0,3 3-32 0,-1 2 0 16,-4 5 0-16,0 6 0 0,-4 5-80 0,-2 3 0 16,-3 4-16-16,-4 9 0 0,-3 7 80 0,-8 5 0 15,-3 0 16-15,-4 3 0 0,-4-1-288 0,0-5-64 16,-1-4-16-16,-2-3 0 0,-1-7 32 0,0-3 16 16,0-8 0-16,0 1 0 0,1-7 240 0,-1-6 32 0,-1 0 16 15,2-4 0-15,0-8-320 0,1-2-64 0,-1-4-16 0,0 0 0 16,3 0-160-16,1-5 0 0,1 4 0 0,3-6-10416 15,0-2-2192-15</inkml:trace>
  <inkml:trace contextRef="#ctx0" brushRef="#br0" timeOffset="125860.72">31392 16981 18431 0,'0'0'1632'0,"0"0"-1312"0,0 0-320 0,0 0 0 0,0 0 592 0,-5 10 48 16,0 1 16-16,-1 1 0 0,3 2 240 0,0 2 64 15,1 0 0-15,2 1 0 0,-4 3-576 0,1-1-96 16,-1 0-32-16,2-2 0 0,-1-1-128 0,1-2-128 15,-2 0 144-15,0 0-144 0,2-2 128 0,-1-3-128 16,3-9 0-16,-5 13 144 0,0 0-16 0,1-4-128 16,4-9 192-16,-5 10-64 15,5-10-1088-15,0 0-208 0,0 0-48 0</inkml:trace>
  <inkml:trace contextRef="#ctx0" brushRef="#br0" timeOffset="126185.24">32022 16779 21711 0,'-11'10'960'0,"1"-1"192"0,-4 5-912 0,-3 4-240 0,-1 2 0 0,0 3 0 16,-1 1 1120-16,-1 0 176 0,-3 5 48 0,-1 1 0 16,0 0-144-16,-2 4-32 0,-2 2 0 0,6-2 0 0,0-7-592 0,3 4-128 15,-1 0-32-15,2-4 0 16,3 1-192-16,-2-5-32 0,2 0-16 0,1 0 0 0,1-3-48 0,2-1-128 16,-1 0 192-16,2 0-64 0,5-1-128 0,1-2 0 15,0 1-192-15,4-2 192 16,3-5-2064-16,1 2-304 0,-4-12-48 0</inkml:trace>
  <inkml:trace contextRef="#ctx0" brushRef="#br0" timeOffset="126623.97">32022 17313 30399 0,'0'0'1344'0,"8"-9"288"0,1 1-1312 0,2 3-320 0,2-1 0 0,2 1 0 16,3-1 512-16,2 0 48 0,2 4 0 0,2 2 0 15,1 1-64-15,-9 3-16 16,1-2 0-16,4 2 0 0,2-1-208 0,-2 2-32 0,0 4-16 0,-4-2 0 16,-1 5 16-16,5 11 0 0,-9 1 0 0,-8 0 0 15,-7 1-32-15,-6 3 0 0,-6 0 0 0,5-13 0 16,-6 2 128-16,1-2 32 0,-4 0 0 0,-1 1 0 15,-2-5 192-15,1 3 32 0,0-1 16 0,-14 5 0 16,5-2 0-16,9-3 0 0,6-2 0 0,4 1 0 16,5-6-256-16,3 4-48 0,5-1-16 0,3 3 0 15,5 0-144-15,3 1-16 0,2 4-128 0,1 0 192 16,1 2-192-16,0 2 128 0,-2 2-128 0,-1-2 0 0,-3 2 128 16,-1-1-128-16,-2 1 0 0,-4-3 0 0,-5-2 160 15,-2-3-160-15,-1 0 160 0,-3-3-160 0,-4 0 320 0,-3-3-48 16,-3 0 0-16,-6-4 0 0,-5-1 176 0,-1-3 16 15,-2-1 16-15,-3-2 0 0,-3-2-224 0,-1 0-32 16,0-5-16-16,-1 3 0 0,0 0-208 0,2-3 0 16,-1 1 0-16,4-1 0 15,3 4-1696-15,2 3-336 0,1-2-64 0</inkml:trace>
  <inkml:trace contextRef="#ctx0" brushRef="#br0" timeOffset="128706.1">4786 17247 11103 0,'-17'2'496'0,"3"-2"96"0,-4-1-464 0,-1 0-128 0,-1 3 0 16,2-2 0-16,0-2 1104 0,1-1 208 0,1 0 32 0,5 3 16 16,3 0-400-16,8 0-64 0,0 0-32 0,0 0 0 15,0 0 0-15,0 0 0 0,16 0 0 0,4-1 0 16,3-3-96-16,7-1 0 0,7 1-16 0,4 1 0 15,2-1-240-15,4-3-32 0,5 2-16 0,5 4 0 16,6 1-272-16,0 0-48 0,2-2-16 0,-1 0 0 16,-2 1 16-16,-2 1 0 0,-2-1 0 0,1 1 0 15,-3-1 64-15,-3 1 16 0,-3 2 0 0,-2-2 0 16,-5-5 96-16,-4 1 0 0,-4 2 16 0,-7-1 0 16,-4 2-16-16,-5 0 0 0,-5-2 0 0,-14 3 0 15,10 3-96-15,-10-3-32 0,0 0 0 0,0 0 0 0,0 0 64 16,-11 1 16-16,-5 5 0 0,-8-2 0 0,-6 1-16 15,-3-1 0-15,-4-2 0 0,-5 3 0 0,-6 1-64 16,-1-3-32-16,0-3 0 0,-5 4 0 0,0 6-32 0,-5-2-128 16,-1 1 192-16,-2-3-64 0,-3-1-128 0,2 2 128 15,1-1-128-15,3-1 128 0,4-1-128 0,5 1 0 16,1-1 144-16,5 0-144 0,2 1 0 0,6 0 0 16,6-1 0-16,8-3 0 0,7 1 128 0,6 1-128 15,9-3 128-15,0 0-128 0,11 0 0 0,10-1 0 16,14-2 0-16,6-1 0 0,6-5 0 0,6 1 0 15,3-3 0-15,9 4 128 0,4-2-128 0,1 0 0 16,0-5 128-16,-4 5-128 0,-3-2 0 0,-4 0 128 16,-5 3-128-16,-1-1 0 0,-4 1 256 0,-3 3 0 0,-9-1-16 15,-5-1 0-15,-8 1 80 0,-7 0 0 0,-5 0 16 16,-12 6 0-16,0 0 80 0,0 0 16 0,-9-8 0 0,-10 2 0 16,-10 4-80-16,-8 1-16 0,-8-1 0 0,-6 4 0 15,-4 1-208-15,-8 6-128 0,-5 2 160 0,-6 0-160 16,-7-3 0-16,-5 4 128 0,0 6-128 0,0 4 0 31,-3 4-1216-31,5 1-304 0,-2 2-48 0,9-1-14848 0</inkml:trace>
  <inkml:trace contextRef="#ctx0" brushRef="#br0" timeOffset="168410.59">5979 10195 11055 0,'-10'2'976'0,"0"2"-784"0,1 0-192 0,2 2 0 16,7-6 0-16,0 0 0 0,0 0 128 0,0 0-128 15,6 7 128-15,4-2 0 0,4 0-128 0,5-5 192 16,7-3 272-16,4-1 48 0,4 1 16 0,6-4 0 16,4-2 32-16,5 2 0 0,0-4 0 0,4 3 0 0,0-6-224 15,0 0-32-15,-1-2-16 0,3 4 0 0,1-1-48 0,1 1-16 16,0 5 0-16,-4-2 0 0,-4 3-224 0,-5 2 128 16,-6-1-128-16,-3 3 0 0,-6 4-208 0,-13 2-144 15</inkml:trace>
  <inkml:trace contextRef="#ctx0" brushRef="#br0" timeOffset="168622.65">6126 10381 13295 0,'0'0'576'0,"11"-7"144"0,4-1-576 0,4 2-144 15,3-4 0-15,6 1 0 0,5 5 448 0,4-4 48 16,5 2 16-16,2-3 0 0,3-1-224 0,3-1-32 16,2 2-16-16,3-2 0 0,2 5-240 0,-1-4 128 15,-3 4-128-15,-1-2 0 0,-5 3 0 0,-5 2-208 16,-4 0 16-16</inkml:trace>
  <inkml:trace contextRef="#ctx0" brushRef="#br0" timeOffset="168934.33">6811 9755 12831 0,'15'-1'576'0,"-1"-1"112"0,4 2-560 0,6 0-128 15,3 2 0-15,-2 0 0 0,3 2 0 0,5 2 192 16,5-2-192-16,3 4 192 0,6 2 64 0,1 3 32 15,3-2 0-15,18 12 0 0,-10 0 80 0,-8 1 16 16,-9 5 0-16,-8-2 0 0,-4 1-112 0,-9 4-16 16,-5 1 0-16,-8 0 0 0,-4 0-96 0,-6-1-32 15,-6-2 0-15,-7-3 0 0,-7 1 80 0,-6-3 16 16,-3 3 0-16,-9-5 0 0,-3-1 144 0,0 2 16 16,1-3 16-16,2-2 0 0,3-5-96 0,6-2-32 15,4 1 0-15,4-1 0 0,5-5-416 0,6-2-96 16,-4-3-16-16,16-2 0 0</inkml:trace>
  <inkml:trace contextRef="#ctx0" brushRef="#br0" timeOffset="169398.38">7994 10354 21183 0,'-24'-4'944'0,"10"6"192"0,0 2-912 0,3-3-224 0,2-2 0 0,9 1 0 0,0 0-176 0,0 0-80 15,0 0 0-15,0 0-16 0,0 0 528 16,12-10 96-16,7 1 32 0,2-6 0 0,2-6-112 0,1-1-16 16,2-1 0-16,2 0 0 0,0-4-256 0,2 0 160 15,-1-2-160-15,-1 1 128 0,2 3-128 0,0 1 0 16,-1 2 0-16,-2 3 0 0,-3 2 0 0,-3 6 0 15,1 6 176-15,-4 1-176 0,-4 0 144 0,-3 9-144 16,-3 4 128-16,-4 8-128 0,-6 6 128 0,-5 6-128 16,-9 6 0-16,1 6 128 0,-3 5-128 0,-5 0 128 15,-3 1-128-15,-2 2 128 0,-3-2-128 0,1 2 160 16,3-2-160-16,2-7 160 0,-1-5-160 0,7-5 0 16,3-7 0-16,3-5 128 0,4-7 192 0,9-11 16 15,0 0 16-15,0 0 0 0,1-10 640 0,7-6 128 0,5-7 32 0,4-7 0 16,6-1-544-16,4-5-96 0,1-2-32 0,5-1 0 15,1-2-256-15,2-4-48 0,1 1-16 0,4-3 0 16,2 4-160-16,0-2-144 0,-1 6 144 0,1 4-208 16,0 7 208-16,1 4 0 0,-1 5 0 0,-3 7 0 15,-1 4 0-15,-6 7 0 0,-5 6 0 0,-2 1 0 32,-2 0-656-32,-1 7-48 0,-1 0 0 0,-4 3 0 0</inkml:trace>
  <inkml:trace contextRef="#ctx0" brushRef="#br0" timeOffset="169775.62">9355 10228 24639 0,'6'-14'1088'0,"-1"5"240"0,2 1-1072 0,7 3-256 16,4-3 0-16,5 3 0 0,6 0 240 0,2 0-16 16,2 3 0-16,2-1 0 0,0 1-224 0,-1 2 128 15,-4 0-128-15,-2 0 0 16,-2 0-320-16,-3 2-176 0,-4 2-16 0,-3 1-16 16,-3-1-784-16,-3 0-160 0,-10-4-16 0,3 12-16 15,-6-3 160-15,-7 4 16 0,-8 4 16 0,-6 2 0 0,-5 0 736 0,-5 4 160 0,-5 1 32 0,3-3 0 16,0-2 384-16,3 0 0 0,5-1 0 15,1-1 0-15,6-8 768 0,4 1 224 0,2-3 48 0,6 2 16 16,9-9 32-16,0 0 0 0,0 0 0 0,6 9 0 16,8 1-192-16,5-3-16 0,7-5-16 0,4 1 0 15,5-6-224-15,3 3-32 0,1 3-16 0,2-2 0 16,2-5-368-16,0 3-80 0,2 0-16 0,-1 1 0 16,-2 0-128-16,-1-2-176 0,-2-1 48 0</inkml:trace>
  <inkml:trace contextRef="#ctx0" brushRef="#br0" timeOffset="170340.97">10730 10084 4607 0,'-28'-8'400'0,"14"5"-400"0,2 0 0 0,6-3 0 15,3-3 2192-15,8-1 368 0,8-1 64 0,7-2 0 16,7 0-1360-16,7 1-288 0,5 0-48 0,4 1-16 16,4 5-464-16,2 1-80 0,2-4-32 0,0 4 0 15,0 3-112-15,0 2-32 0,-5 2 0 0,-3 7 0 16,-4 2 64-16,-6 6 16 0,-4 3 0 0,-7 3 0 15,-2 4-96-15,-11 2-32 0,-6 2 0 0,-8 3 0 16,-7 3 48-16,-6 0 16 0,-6 1 0 0,-6 2 0 16,-7 1 192-16,-2 0 48 0,-5 1 0 0,0-7 0 15,-3-7 112-15,6 0 16 0,2-4 16 0,3-2 0 16,4-4 144-16,8-4 32 0,8-2 0 0,7-4 0 0,4 2-368 0,5-10-64 16,9 7-16-16,7-4 0 0,3-4 112 15,8 0 16-15,6 0 0 0,5-2 0 0,3 1-192 0,3-2-16 16,2 0-16-16,2 1 0 0,3 0-48 0,3 0-16 15,0 2 0-15,0 2 0 16,-2 2-1568-16,-3 0-304 0,0 2-64 0,-5-1-16 0</inkml:trace>
  <inkml:trace contextRef="#ctx0" brushRef="#br0" timeOffset="170687.79">12336 10609 24815 0,'0'0'1088'0,"3"11"256"0,-3 2-1088 0,0 6-256 0,0 7 0 0,-1-1 0 15,-3 6 448-15,-1 2 16 0,-3-3 16 0,-1 8 0 16,-2 2-112-16,-6-2-32 0,-3-1 0 0,-4 1 0 16,-6 2-112-16,-1 1-32 0,-4-4 0 0,2-3 0 0,0-4 0 0,0-1-16 15,0-3 0-15,1 0 0 16,1-6-1328-16,1-1-256 0,4-2-48 0</inkml:trace>
  <inkml:trace contextRef="#ctx0" brushRef="#br0" timeOffset="172637.33">13892 10129 2751 0,'9'-6'256'16,"0"-1"-256"-16,0 0 0 0,1 2 0 0,0-4 1856 0,0 3 336 16,-2-4 64-16,1 4 16 0,-2-1-1088 0,1-2-224 15,-2 3-32-15,-6 6-16 0,7-10-464 0,-7 10-112 16,4-9-16-16,-4 9 0 0,-2-11-64 0,0 4-32 15,2 7 0-15,-10-9 0 0,-2 4-16 0,-1 0 0 16,0 1 0-16,-4 6 0 0,-2 4-64 0,-1-1-16 16,-5 1 0-16,0 5 0 0,-2 4 48 0,-2 1 0 0,-1 3 0 15,-2 0 0-15,-3-1 144 0,1 5 16 0,0 5 16 0,1-1 0 16,1 5 32-16,4-1 0 0,4-1 0 0,7 0 0 16,7 2-384-16,5 1 128 0,5-4-128 0,5-2 0 15,7-7 144-15,4 0-144 0,4-2 192 0,7-4-192 16,0-7 384-16,6-5-16 0,1 1-16 0,3-6 0 15,1-4-32-15,-1-5 0 0,3-2 0 0,-5 0 0 16,-3-1-64-16,-2-3-32 0,-2-4 0 0,0 1 0 16,-1-1-80-16,-2 3-16 0,-2 0 0 0,-2 0 0 15,-6-1-128-15,0 1 192 0,-5 1-192 0,-2 3 192 16,-3 2-64-16,-1 4-128 0,-4 9 192 0,0 0-64 16,0 0-128-16,0 0 0 0,0 0 144 0,-10 5-144 15,-2 4 144-15,0 2-144 0,-1 8 192 0,3 1-192 16,2-4 128-16,3 6-128 0,1-1 0 0,3 1 0 15,1 1 0-15,4 0 0 0,1-4 0 0,1-2 0 0,6 1 0 16,-1-4 0-16,-1-1 0 0,3 1 0 0,1-1 192 0,0-3-192 16,1 1 192-16,5-4-192 0,3-5 144 15,3-2-144-15,0 0 0 0,6-2 144 16,-1-2-2000-16,0-5-416 0</inkml:trace>
  <inkml:trace contextRef="#ctx0" brushRef="#br0" timeOffset="172910.4">14825 10015 12895 0,'0'0'1152'0,"0"0"-928"0,0 0-224 0,0 0 0 15,-1-10 864-15,1 10 128 0,0 0 32 0,0 0 0 16,0 0-512-16,-4 10-80 0,1 2-32 0,0 4 0 15,-1 3-80-15,-1 7 0 0,0-1-16 0,0 5 0 16,-4-4 208-16,1 7 32 0,0 4 16 0,2 0 0 16,1-1-144-16,-1-1-32 0,2 1 0 0,3-4 0 15,-1-5-240-15,4-4-144 0,1-2 160 0,1-3-160 16,0-3 144-16,1-1-144 0,-5-14 128 0,8 11-128 16,-2 1-192-16,-6-12-112 0,0 0-16 0,12 0-9600 15</inkml:trace>
  <inkml:trace contextRef="#ctx0" brushRef="#br0" timeOffset="173096.65">14628 10331 10127 0,'0'0'896'0,"0"0"-704"0,8-8-192 0,-1-2 0 0,4 2 1648 0,3 2 288 15,7 0 64-15,3 0 16 0,2 1-1040 0,4-2-208 16,2 0-32-16,4-2-16 0,0 3-416 0,4 2-96 15,-1 0-16-15,1-2 0 0,-1 0-192 0,-1 1 176 16,-3 0-176-16,-6 2 160 16,-6 1-1232-16,-4-1-240 0</inkml:trace>
  <inkml:trace contextRef="#ctx0" brushRef="#br0" timeOffset="173525.09">15682 9707 6447 0,'-9'-11'576'0,"9"11"-576"0,-10-2 0 0,1 1 0 16,0 3 2208-16,0 2 336 0,-2 6 64 0,-1 3 16 16,1 5-1904-16,-1 2-368 0,1 3-80 0,-2 1-16 15,0 6 0-15,-1 0 0 0,1 0 0 0,0 2 0 16,0 1 112-16,2-4 16 0,2 1 0 0,1-3 0 15,6-4-64-15,2-4-16 0,2-3 0 0,2-6 0 16,0 0-16-16,-4-10 0 0,9 5 0 0,2-1 0 16,2-4 320-16,5-1 64 0,3-3 16 0,5 0 0 0,3-2-208 15,1-1-32-15,1 2-16 0,1 1 0 0,1 3-240 16,-2 1-64-16,-3 1 0 0,-1 3 0 0,-3 0-128 0,-2 6 0 16,-4 2 144-16,-2 4-144 0,-2 3 0 0,-4 3 128 15,-3-3-128-15,-5 1 0 0,-4 1 0 0,-3 0 144 16,-4 0-144-16,-4 3 0 0,-7 0 288 0,-4-3-48 15,-3 0-16-15,-5-2 0 0,-2-3 96 0,-2-2 0 16,-1 0 16-16,2-7 0 0,2-4 0 0,1 1 0 16,3-2 0-16,4-2 0 0,6-3-144 0,4-3-16 15,4-1-16-15,3 0 0 0,8 7-160 0,0-10 160 16,4-6-160-16,7 4 160 16,3 1-2080-16,4-1-400 0</inkml:trace>
  <inkml:trace contextRef="#ctx0" brushRef="#br0" timeOffset="173781.08">16398 10043 13823 0,'-12'-7'608'0,"12"7"128"0,-10 0-592 0,0 2-144 0,0 3 0 0,1 6 0 15,-2-3 1360-15,3 6 240 0,0 3 64 0,3 1 0 16,0 1-912-16,2 1-176 0,3-1-48 0,4 0 0 16,2-1-144-16,5 0-16 0,0-3-16 0,4-1 0 15,4-1-176-15,2-4-48 0,0 0 0 0,3-6 0 0,-1 1 32 0,1 0 0 16,-3 0 0-16,-3-3 0 0,-2-2-160 0,-2-2 0 16,-1 3 0-16,-2-2-7136 15,-3-3-1376-15</inkml:trace>
  <inkml:trace contextRef="#ctx0" brushRef="#br0" timeOffset="173929.48">16497 9782 13823 0,'-16'-30'608'0,"8"15"128"16,0 2-592-16,3 4-144 0,2-1 0 0,3 10 0 0,-6-6 3392 0,6 6 656 0,0 0 128 0,0 0 32 15,0 0-3376-15,0 0-688 0,4 14-144 0,-2-5-12848 16</inkml:trace>
  <inkml:trace contextRef="#ctx0" brushRef="#br0" timeOffset="174471.46">17367 10206 21183 0,'8'-13'944'0,"-8"13"192"0,0 0-912 0,0 0-224 0,10 0 0 0,2 7 0 16,-6 7 272-16,3 4 16 0,-3 4 0 0,-1 8 0 16,-2-4-288-16,-3 6 0 0,-3 2 0 0,-3 5 0 15,-4-1 0-15,-4 1 0 0,-4 0 0 0,-4-3 0 16,-2-4 128-16,-1 0-128 0,-3-1 144 0,-1-4-144 15,-2 0 176-15,2-6-176 0,1 0 192 0,4-5-192 16,3-3 208-16,5-3-64 0,4-2-16 0,12-8-6976 16,0 0-1392-16</inkml:trace>
  <inkml:trace contextRef="#ctx0" brushRef="#br0" timeOffset="174891.46">18349 9794 21183 0,'-14'-5'1888'0,"-4"3"-1504"15,-2 0-384-15,1 2 0 0,-2 2 0 0,-2 4 144 0,-1 3-144 0,-1 2 0 16,-2 7 240-16,-1 9-64 15,-2 3-16-15,-1 1 0 0,1 2-160 0,2 2 160 0,3-1-160 0,8 0 160 16,5-4-32-16,8-3 0 0,7-2 0 0,7-4 0 16,7-3 48-16,4-6 0 0,6 0 0 0,1-6 0 15,0-1 64-15,2-5 16 0,1-5 0 0,3-3 0 16,3-2 16-16,0 0 16 0,-2-4 0 0,1 0 0 16,-2-2-128-16,-2-2-32 0,-1-3 0 0,-8 2 0 15,-3 3 80-15,-4-1 16 0,-3 5 0 0,-3 0 0 16,-5 1 32-16,-5 11 16 0,0 0 0 0,0 0 0 15,0 0-64-15,0 0-16 0,0 0 0 0,-2 15 0 16,-5 3-192-16,1 2 0 0,0 1 0 0,2 1 0 16,1 0 0-16,2 1 0 0,0-2 0 0,1 2 0 15,2-1 0-15,2-2 176 0,1 2-176 0,0-3 160 16,-1-4-416-16,1-1-64 0,-5-14-32 0,8 12-11968 16</inkml:trace>
  <inkml:trace contextRef="#ctx0" brushRef="#br0" timeOffset="175153.91">18876 10068 28559 0,'0'0'1264'0,"0"-11"272"0,0 11-1232 16,5-6-304-16,3-2 0 0,6 3 0 0,5 1 0 0,5-2-192 0,4 1 16 0,5 1 16 16,5 0 448-16,0 2 96 0,2 3 0 15,-1-1 16-15,1-1-272 0,-1 1-128 0,-1 0 128 0,-4 2-128 16,-3 1-176-16,-3-3-112 0,-4-3-32 0,-4 2-8272 16,-2 2-1664-16</inkml:trace>
  <inkml:trace contextRef="#ctx0" brushRef="#br0" timeOffset="175640.53">20147 9452 17503 0,'-9'-7'768'0,"9"7"176"0,-11-3-752 0,0 3-192 15,-1 4 0-15,-1 2 0 0,-1 7 576 0,0 5 64 16,2 5 32-16,-5 5 0 0,-1 0-288 0,-1 6-48 16,-4 3-16-16,1 6 0 0,-4 0 64 0,-1 6 16 15,-2-1 0-15,1-1 0 0,2-3-112 0,3-4-32 16,2-6 0-16,6-5 0 0,2-2-96 0,3-5-32 0,3-6 0 15,1-2 0-15,3-5 192 0,3-9 16 0,0 0 16 16,0 0 0-16,0 0 592 0,11-4 112 0,4-2 32 16,6-7 0-16,3-1-544 0,5-1-96 0,3 2-32 0,1-1 0 15,0 3-288-15,1 1-128 0,-1-4 0 0,-1 5 128 16,-1 2-128-16,-3 6 0 0,-3 0 0 0,-3 5 0 16,1 6 0-16,-4 1 0 0,-3 5 0 0,-4 3 0 15,-5 1 0-15,-3 4 0 0,-5 0 0 0,-4 3 0 16,-4-3 0-16,-5 1 0 0,-5 1 0 0,-7-7 0 15,-4-1 0-15,-5 0 128 0,-3-6-128 0,0-3 192 16,1 1-64-16,0-5 0 0,-1-5 0 0,3-2 0 16,2-4-128-16,3-2 192 0,4 0-192 0,4-2 192 15,1-1-192-15,4 2 0 0,4-3 0 0,7 2 0 16,3-4-1760 0,6 0-432-16,3 4-96 0</inkml:trace>
  <inkml:trace contextRef="#ctx0" brushRef="#br0" timeOffset="175914.52">20675 9855 26783 0,'-20'8'1184'0,"6"5"240"0,-4 4-1136 15,0 2-288-15,0 4 0 0,0 7 0 0,4-4 208 0,4 4-16 0,5 1 0 0,4-1 0 16,5 0-192-16,5 2 0 16,3-6 128-16,5 1-128 0,2-5 144 0,4-2-16 0,1-5 0 0,3 1 0 15,1-1 0-15,2-7-128 0,2-2 192 0,1-1-64 16,1-3 16-16,1 0 0 0,-2-5 0 0,-3 1 0 31,-5-5-1616-31,-3 0-336 0,-4-3-64 0,-4-2-16 0</inkml:trace>
  <inkml:trace contextRef="#ctx0" brushRef="#br0" timeOffset="176049.42">20830 9572 29487 0,'-4'-15'2624'0,"3"2"-2112"0,3 5-512 0,-2 8 0 15,11-4 480-15,-3 4-16 0,4 2 0 0,-1 1-9488 16,1 8-1888-16</inkml:trace>
  <inkml:trace contextRef="#ctx0" brushRef="#br0" timeOffset="177664.28">23090 9253 11967 0,'18'-3'528'0,"-7"3"112"0,-1 0-512 0,1 3-128 16,-11-3 0-16,11 5 0 0,-1 2 128 0,-10-7 0 15,0 0 0-15,0 0 0 0,0 0 48 0,0 0 0 16,0 0 0-16,0 0 0 0,-14 4 592 0,-4-1 128 15,-6-3 32-15,-8-1 0 0,-7-2-384 0,-7-2-80 16,-6-4-16-16,-4 3 0 0,-2-2-176 0,-10 3-32 0,-3 0-16 0,-5-4 0 16,-8-1-224-16,-1-4 128 0,0 1-128 0,0-1 0 15,-7 1 160-15,-1-2-160 0,-5-3 160 0,-5 2-160 16,-6-1 256-16,-3 1-64 0,-2-2 0 0,-6 2 0 16,-4 0 32-16,-6 2 0 0,-6-2 0 0,-4 0 0 15,-3 3 32-15,-4-1 0 0,0-4 0 0,-6 2 0 16,-5 5-16-16,-1-3 0 0,-1-4 0 0,-4-1 0 15,-4 1-64-15,1 2-16 0,1 2 0 0,-2 2 0 16,0-2-32-16,-1-1 0 0,-2 3 0 0,-1 3 0 16,0-2-128-16,2 4 160 0,1-2-160 0,-1 1 160 15,-1-3-160-15,1 3 0 0,0-2 0 0,3 5 128 16,4 0-128-16,1-1 0 0,-5 0 0 0,2 1 0 16,2-1 0-16,2 1 0 0,-2 1 0 0,3 0 0 0,1 0 0 15,4 2 0-15,1-1 0 0,4 1 0 0,-1 2 0 16,3 0 128-16,4 0-128 0,-3 1 0 15,-1 2 128-15,3-1-128 0,1-1 0 0,2 5 128 0,-6-1-128 0,5 0 0 16,0 2 0-16,1-2 0 0,-3 1 0 0,0 2 0 16,0 0 0-16,2 4 128 0,0-2-128 0,2 5 0 15,4 1 144-15,-1 0-144 0,2-4 0 0,2 0 0 16,2 3 0-16,4 0 128 0,5-2-128 0,4 0 0 16,2 3 0-16,1 0 128 0,0-4-128 0,6 1 0 15,2-2 0-15,1 5 128 0,0-1-128 0,3 1 0 16,0 2 0-16,1-1 0 0,2-1 0 0,5 0 0 15,-3-2 0-15,6 1 0 0,4 1 0 0,4 2 0 16,2 1 0-16,3-4 0 0,2-1 0 0,3-1 0 16,4 0 0-16,4 1 0 0,1 1 0 0,1-1 128 0,1 1-128 15,3-1 0-15,2 2 0 0,-2-2 0 0,-2 1 0 0,4-1 128 16,1 0-128-16,4 2 0 0,-3 3 0 0,1 4 0 16,-2-1 0-16,4-1 0 0,2-3 0 0,3 0 0 15,2 0 0-15,3 1 0 0,2 0 0 0,2 3 0 16,5 2 0-16,1-1 0 0,-1 3 0 0,2 0 0 15,3 2 0-15,-3-2 0 0,3 4 0 0,2-1 0 16,3 1 0-16,0 1 0 0,-1-6 0 0,2 7 0 16,-1 2 0-16,2-2 0 0,1-3 0 0,4 1 0 15,0-2 0-15,3 2 0 0,3 2 0 0,3 1 0 16,1-4 0-16,2 3 0 0,2 1 0 0,3 1-128 16,1 1 128-16,2-1 0 0,1-5 0 0,2 5 0 15,0 3 0-15,4 1 0 0,0-2 0 0,3-2 0 0,4 1 0 16,1-1 0-16,5-1 0 0,0 0 0 15,2 1 128-15,2-1-128 0,6-1 160 0,3-3-160 16,0 1 144-16,5-5-144 0,0 3 128 0,5 0-128 0,2 3 144 0,0 0-144 16,4-4 160-16,5 1-160 0,2 2 160 0,6-4-160 15,0-2 160-15,4 3-160 0,0-7 144 0,4 3-144 16,3 0 128-16,1 0-128 0,4-2 144 16,1 2-144-16,2 0 160 0,5 0-160 0,2-1 272 0,3-3-32 15,3-3-16-15,6-1 0 0,-4 2-224 0,7-1 128 16,5 2-128-16,3-6 0 0,2-3 224 0,4 3-48 15,3 0-16-15,4-1 0 0,1-3-160 0,2 2 192 16,3-2-192-16,2 1 192 0,1-6-192 0,2 6 0 16,3-1 144-16,-2-1-144 0,2 1 0 0,4-3 128 15,2 4-128-15,0 0 0 0,-1 0 0 0,4-3 0 0,2 2 0 16,0 2 0-16,1 3 0 0,-1-6 0 0,1 0 0 16,1 0 128-16,-1 2-128 0,-2 3 0 0,2-1 0 0,2-1 128 15,-1 2-128-15,6-3 0 0,-2 2 0 0,0-3 0 16,2-1 0-16,2 0 0 0,5 0 0 0,-1-2 0 15,0-3 0-15,3-2 0 0,4-2 0 0,-3 1 0 16,0-4 0-16,4 1-128 0,-3 2 128 0,2-3-192 16,-1-4 192-16,1 0 0 0,-1 2 0 0,0-3-128 15,0 0 128-15,2 1 0 0,3-2 0 0,-2 3 0 16,-1-1 0-16,3 0 0 0,5-6 0 0,2 2 0 16,-1 6 0-16,4-6 0 0,-3-2 0 0,2-2 128 15,-1 2-128-15,0-7 0 0,-2-3 0 0,3-4 128 16,-6 0-128-16,-3-2 0 0,0-2 128 0,-2-1-128 15,-1-6 0-15,-2-2 0 0,-3-6 0 0,-1-3 128 16,-2 0-128-16,-5-6 0 0,-6-5 128 0,-7-4-128 0,-4-3 0 0,-11-2 128 16,-9-4-128-16,-11 0 0 0,-10 0 288 0,-11 5-16 15,-8 4 0-15,-13 1 0 0,-12 4 496 16,-13 4 112-16,-11 5 16 0,-15 2 0 0,-6 4-432 0,-9 6-80 16,-9 2 0-16,-8 1-16 15,-11 1-1360-15,-12 3-272 0,-13 1-48 0</inkml:trace>
  <inkml:trace contextRef="#ctx0" brushRef="#br0" timeOffset="178509.91">10280 12202 11967 0,'-13'-5'1072'0,"7"-2"-864"0,-1 1-208 0,7 6 0 16,-4-8 1264-16,4 8 208 0,4-11 32 0,6 4 16 16,7 0-688-16,7 0-144 0,5-3-32 0,4 4 0 15,3 2-432-15,3-4-96 0,3 2 0 0,0 2-128 16,-1 3 144-16,-2 1-144 0,-2 3 0 0,-4 2 144 16,-4 6-144-16,-3 1 0 0,-6 2 0 0,-3 2 0 15,-5 2 0-15,-4 1 0 0,-4 1 0 0,-4 1 0 16,-4-2 320-16,-1-3 16 0,-4-2 16 0,-1 3 0 15,-2 2 288-15,1-4 64 0,0-1 16 0,2-4 0 16,1 0-224-16,4 2-48 0,3-5-16 0,1-7 0 0,0 0-256 0,13 8-48 16,1 0-128-16,3-3 192 0,4 1 48 0,3 2 0 15,1 1 0-15,3 3 0 0,2 6-96 0,-6 1-16 16,-1 0 0-16,-4 2 0 0,-4 3-128 0,-2 0 0 16,-4 3 0-16,-7-3 0 0,-2 0 240 0,-4 3-48 15,-7-2 0-15,-7 3 0 0,-7-5 432 0,-7 1 80 16,-6 0 0-16,-3-2 16 0,-2 1 48 0,-4-2 16 15,-3 1 0-15,-3-3 0 0,-4-1-272 0,-1-3-48 16,1-1-16-16,4-4 0 0,2-6-208 0,8-2-48 16,7-3-16-16,6-1 0 0,5-3-352 0,5-6-64 15,1 1-16-15,6-2 0 16,7-5-2496-16,7-1-512 0,9-14-112 0,8 6-16 0</inkml:trace>
  <inkml:trace contextRef="#ctx0" brushRef="#br0" timeOffset="179051.39">12616 12521 16575 0,'-17'-2'736'0,"7"5"160"0,-1 2-720 0,-1 6-176 16,1 2 0-16,-1 5 0 0,0 4 656 0,-2 2 112 16,-1 4 0-16,-1 0 16 0,1 1-128 0,-2 3-16 0,1-2-16 0,-1 2 0 15,1 0-208-15,1-6-32 0,1-3-16 0,0-2 0 16,4-4-112-16,-1-3-32 0,2-5 0 0,4-4 0 15,5-5 512-15,0 0 96 0,0 0 32 0,0-14 0 16,2-5 160-16,4-5 48 0,4-1 0 0,4-6 0 16,3-3-512-16,3 0-112 0,-1-2 0 0,8 3-16 15,2 3-272-15,2-1-160 0,0 3 192 0,4 1-192 16,1 1 0-16,1 2 0 0,-1 3 0 0,-2 5 0 16,-2-1 0-16,0 6 0 0,-7 6 0 0,1 2 0 15,-2 2 0-15,-3 2 0 0,0 0 0 0,-2 8-9728 16,-1 4-1808-16</inkml:trace>
  <inkml:trace contextRef="#ctx0" brushRef="#br0" timeOffset="179395.12">13618 12602 28559 0,'-3'-6'2544'0,"-3"2"-2032"16,-2 1-512-16,-1 3 0 16,-1-1-464-16,-4 5-192 0,-5 0-48 0,-1 6 0 0,-3 1 704 0,-1 7 144 15,-2 2 32-15,1 3 0 0,-1-1-48 0,3 0 0 16,2 2 0-16,3 1 0 0,0-3-128 0,7-1 0 0,2 0 0 0,4-1 0 16,2-5 0-16,6-1 0 0,3-1 0 0,4-4 0 15,3 0 128-15,1-5 0 0,4-2 0 0,3-3 0 16,4-3 208-16,0 0 48 0,2-5 0 0,2 2 0 15,1-6 0-15,-3-1 0 0,-3-3 0 0,-1 0 0 16,-3-4-64-16,-3 1 0 0,-3 0 0 0,-5-1 0 16,-5 0 96-16,-4-1 16 0,-3 3 0 0,-2 1 0 15,-4 3-256-15,-2 1-48 0,-2 0-128 0,0 4 192 16,1-2-432-16,-1 1-80 0,-2 6-32 16,-1 0-9360-16,1 0-1872 0</inkml:trace>
  <inkml:trace contextRef="#ctx0" brushRef="#br0" timeOffset="179763.33">14380 12587 19343 0,'0'0'848'16,"0"0"192"-16,0 0-832 0,0 0-208 0,-7 9 0 0,-4 2 0 0,0-3 672 0,-3 3 96 15,-1 4 0-15,-2 2 16 0,-1 1-384 0,-2 1-80 16,-2 0 0-16,0 0-16 0,-3-1 16 0,4 1 16 16,3 0 0-16,2 0 0 0,3-1-16 0,3 0-16 15,2-2 0-15,5-2 0 0,2-5-304 0,1-9 160 16,5 11-160-16,5-6 128 0,3 1 320 0,5-5 64 16,2-4 16-16,2-1 0 0,2 1 240 0,3-6 64 15,2-1 0-15,-1-6 0 0,0 1-304 0,-3 0-48 0,-2 0-16 0,-4-3 0 16,-3-1-128-16,-5 0-16 0,-3 0-16 15,-5-2 0-15,-3 0-48 0,-3-5 0 0,-6 2 0 0,-1 1 0 16,-6 5-64-16,1-1-32 0,-5-1 0 0,-1 5 0 16,1 2-304-16,1 7-64 0,1 2-16 0,3 0 0 31,2 0-1376-31,3 3-256 0,2 1-64 0,8 0-11328 0</inkml:trace>
  <inkml:trace contextRef="#ctx0" brushRef="#br0" timeOffset="180012.36">15060 12029 22575 0,'0'0'992'0,"0"0"224"0,0 0-976 0,-6 11-240 0,-3 3 0 0,-2 5 0 0,-3 4 576 0,-2 6 80 15,0 4 16-15,-2 3 0 0,-2 2-96 0,-1 2 0 16,0 2-16-16,-1 3 0 0,1 1-32 0,-1 0 0 15,2-2 0-15,1 2 0 0,-1 1-272 0,4-4-48 16,1 2-16-16,3-5 0 0,3-1-192 0,4-3 128 16,3-1-128-16,2-9 0 0,2 0-128 0,2-6-128 15,0 1-32-15,2-7-8352 16,-1-3-1680-16</inkml:trace>
  <inkml:trace contextRef="#ctx0" brushRef="#br0" timeOffset="180162.29">14685 12504 26431 0,'0'0'1168'0,"16"-10"240"0,0-1-1120 0,6-3-288 16,3 1 0-16,6 3 0 0,4 0 544 0,2 3 48 16,1-3 16-16,2 5 0 15,0 2-1328-15,2 1-272 0</inkml:trace>
  <inkml:trace contextRef="#ctx0" brushRef="#br0" timeOffset="180493.66">16171 12319 22111 0,'-18'-8'1968'16,"-6"4"-1584"-16,-4 3-384 0,-2 1 0 0,-3 1 640 0,0 3 64 15,-2 1 0-15,1 4 0 0,-2 4-176 16,3-3-16-16,3 3-16 0,3-5 0 0,3 5-224 0,5 2-32 16,4 3-16-16,3 1 0 15,7-3-224-15,3 0 176 0,3 2-176 0,5 0 160 0,6-3-32 0,3 1-128 16,3 0 192-16,3 0-64 0,5 2 128 0,-2 0 32 16,1 1 0-16,1 2 0 0,-2 1 96 0,0-3 0 15,3 3 16-15,-4-1 0 0,-4 0 80 0,-3-1 16 16,-2-5 0-16,-2 1 0 0,-6-2-96 0,-3-1-16 15,-3-13 0-15,-7 13 0 0,-5-3-224 0,-6 3-160 16,-5-8 192-16,-8 0-192 0,-5 0 336 0,-8-2-32 16,-5-2-16-16,-2-1 0 15,-1 0-1296-15,-2-1-256 0,-2 0-48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20:04:00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2781 4430 10127 0,'0'0'448'0,"-6"7"96"0,1-3-544 0,-2-2 0 0,1 2 0 0,6-4 0 16,0 0 2288-16,-5 4 336 0,-1 1 80 0,6-5 16 15,0 0-944-15,0 0-192 0,0 0-48 0,0-9 0 16,2 0-336-16,5-5-80 0,3-3-16 0,1-2 0 16,1 0-432-16,2-2-96 0,3-2 0 0,2 0-16 15,2-2-128-15,0-3-32 0,1 2 0 0,2-2 0 16,-1 4-32-16,0 0-16 0,-3 2 0 0,-2 4 0 15,-3 3-160-15,-1 5-16 0,-2 1-16 0,-2 7 0 16,-1 4-160-16,-3 8 0 0,-1 4 0 0,-1 8 0 16,-1 2 0-16,-5 9 0 0,-2 5 0 0,-2 9 0 0,-3 5 0 0,-2 6 0 15,-4 9 0-15,-2 2 0 0,-2-1 0 0,-1 6 0 16,-1-2 0-16,1 0 0 0,-2-5 128 0,2-2-128 16,0-7 128-16,2-4-128 0,1-6 128 0,7-7-128 15,1-7 0-15,2-5 128 0,0-7 0 0,3-4-128 16,2-6 192-16,2-12-64 0,0 0 288 0,5-7 48 15,1-5 16-15,5-9 0 0,1-6 80 0,5-9 16 16,2-6 0-16,1-5 0 0,2-6-336 0,2-2-64 16,1-2-16-16,-1-6 0 0,6-4-32 0,2 0-128 15,3-3 192-15,2 2-64 0,1 4-128 0,2 7 0 16,-1 5 144-16,4 6-144 0,0 1 160 0,2 9-32 16,-1 4-128-16,0 6 192 0,-4 7-192 0,0 3 0 15,-2 2 0-15,-3 7 0 0,-3 1 0 0,-4 5 0 16,-2 2 0-16,-5 5 0 0,-2 0-368 0,-2 4 48 15,-3-1 0-15,2 7 0 16,-2 2-2080-16,-4 1-416 0,-5 0-64 0</inkml:trace>
  <inkml:trace contextRef="#ctx0" brushRef="#br0" timeOffset="354.31">4548 4256 16575 0,'0'0'736'0,"0"0"160"0,0 0-720 0,0 0-176 16,-5 7 0-16,-1-4 0 0,-2 2 1328 0,2 2 224 15,-2-3 48-15,2 1 16 0,1 0-96 0,5-5-32 16,0 0 0-16,0 0 0 0,0 0-208 0,0 0-64 16,0 0 0-16,11 4 0 0,4-3-416 0,6 0-96 15,-1-3 0-15,14-5-16 0,-1 1-240 0,5-2-64 16,-1-3 0-16,1-1 0 0,-3 0-192 0,-1-1-32 16,0 3-16-16,-7 2 0 0,-4 4-144 0,-5-1 0 15,-5 1 144-15,-13 4-144 16,0 0-1680-16,0 12-416 0,-11 2-80 0,-4 4 0 0</inkml:trace>
  <inkml:trace contextRef="#ctx0" brushRef="#br0" timeOffset="481.89">4390 4724 23951 0,'0'0'2128'0,"7"2"-1696"16,2 1-432-16,5-2 0 0,3 1 1104 0,8-2 144 0,0-2 32 0,8 1 0 16,4 0-176-16,4-3-16 0,2-5-16 0,1 1 0 15,3 0-624-15,0 0-128 0,0-2-32 0,-2 2 0 31,-1-1-1632-31,-4 3-320 0</inkml:trace>
  <inkml:trace contextRef="#ctx0" brushRef="#br0" timeOffset="1268.66">6417 4170 11167 0,'-11'-7'496'0,"4"5"96"0,-2-1-464 0,-1 1-128 16,0 1 0-16,-1-2 0 0,0-2 1344 0,-2 2 240 15,1 1 48-15,1-1 16 0,3-2-272 0,8 5-48 16,-6-7-16-16,6 7 0 0,0-8-160 0,6-4-48 15,4 2 0-15,5-4 0 0,4 2-496 0,5-2-96 16,4 0-32-16,4-3 0 0,2 1-176 0,3-1-48 16,1 1 0-16,2 0 0 0,2 7 96 0,-2 1 16 15,0 2 0-15,-2 5 0 0,-1 4 80 0,-6 3 32 16,-5 7 0-16,-6 6 0 0,-3 6-272 0,-7 7-48 16,-8 5-16-16,-4 7 0 0,-7 3-144 0,-4 7 128 15,-10 4-128-15,-3 2 128 0,-6 1-128 0,-5 1 192 16,-6-3-192-16,-3-2 192 0,-2-4-192 0,-3 1 192 15,-2-2-192-15,-2 0 192 0,-5 0 112 0,0-1 16 16,-1-2 16-16,5-5 0 0,4 0 128 0,10-7 32 16,9-8 0-16,9-1 0 0,10-5 16 0,5-3 0 15,7-3 0-15,6-2 0 0,4-1-272 0,9-5-48 16,7 1-16-16,8-3 0 0,5 0-176 0,7-3 160 16,5-5-160-16,7-2 160 0,1-3-160 0,2 0 128 15,2 0-128-15,3-2 128 0,2-1-128 0,-2-1 0 0,-5 1 0 0,-1-3 128 16,-4-1-128-16,-5 5 0 0,-10-4 0 0,-7 6 0 31,-8-1-320-31,-4 1-160 0,-4 1-32 0,-4-4 0 16,-3 3-2432-16,-3-6-480 0,-2-6-96 0,-2 2-32 0</inkml:trace>
  <inkml:trace contextRef="#ctx0" brushRef="#br0" timeOffset="1665.52">8293 3757 13823 0,'5'-22'608'0,"-1"13"128"0,1-1-592 0,-5 10-144 16,0 0 0-16,0 0 0 0,0 0 1648 0,0 0 288 15,-9 1 64-15,-4 7 16 0,-5 2-1056 0,-4 5-192 16,-10 3-64-16,-1 10 0 0,-2 5 272 0,-1 8 48 16,-4 10 16-16,-2 5 0 0,-4 5-32 0,6 6-16 15,-1 7 0-15,3 6 0 0,2 0-176 0,5 5-48 16,3 3 0-16,5-7 0 0,5-3-416 0,5-7-96 0,6-9 0 0,5-183-16 15,6 362-240-15,1-188 128 0,5-7-128 16,2-2 0-16,2-7 128 0,4-3-128 0,2-3 0 0,4-8 0 16,3-4 0-16,5-4-288 0,1-6 32 0,2-4-9920 15,1-9-2000-15</inkml:trace>
  <inkml:trace contextRef="#ctx0" brushRef="#br0" timeOffset="2081.69">9455 3856 17503 0,'0'-10'1552'0,"1"-3"-1232"15,1-1-320-15,0 5 0 0,-2 9 288 0,0 0 0 16,0 0 0-16,0 0 0 0,0 0-64 0,-9 5-16 16,0 5 0-16,-4 6 0 0,2 4 496 0,-2 7 80 15,0 6 32-15,1 5 0 0,0 5 304 0,2 7 64 16,1 3 16-16,0 9 0 0,2 4-48 0,-1 7 0 15,-1 7 0-15,0 0 0 0,-1 3-432 0,1 2-80 0,-4-6-32 0,2-2 0 16,0-1-288-16,-2-6-48 0,3-4-16 0,2-7 0 16,3-11-64-16,0-5-32 0,1-8 0 0,1-4 0 15,2-4 16-15,0-4 0 0,1-5 0 0,0-4 0 16,0-14-48-16,0 0-128 0,0 0 192 0,0 0-64 16,5-14-2064-1,1-4-432-15,1-2-64 0</inkml:trace>
  <inkml:trace contextRef="#ctx0" brushRef="#br0" timeOffset="2534.11">9898 3532 20271 0,'-1'-16'1792'0,"1"16"-1424"0,3-7-368 0,-3 7 0 15,8-4 448-15,3 4 0 16,0 3 16-16,3 3 0 0,1 8-464 0,4 4 0 0,2 3 0 0,2 5 0 16,-1 2 256-16,3 6 64 0,0 5 16 0,2 8 0 15,1 4 336-15,2 8 64 0,1 9 16 0,2 6 0 16,1 0 16-16,-1 6 16 0,-2 5 0 0,-11-19 0 16,-2 7-304-16,-3 3-64 0,-2 4-16 0,-4-1 0 15,-4 2-16-15,-2 25-16 0,-4-16 0 0,-5-11 0 0,-4-6 144 0,-3-7 16 16,-1-12 16-16,-3-6 0 15,-2-6 112-15,-2 0 32 0,-2-4 0 0,0-4 0 0,0 0-352 0,2-5-64 16,-2-5-16-16,0-4 0 0,1-3-256 0,2-5-144 16,3-3 16-16,0-4-10672 15,0-6-2128-15</inkml:trace>
  <inkml:trace contextRef="#ctx0" brushRef="#br0" timeOffset="2928.37">10783 3181 22111 0,'0'0'1968'0,"0"0"-1584"0,0 0-384 0,0 0 0 16,0 0 480-16,0 0 16 0,4 6 0 0,-3 1 0 16,-1 4 272-16,0 3 48 0,-4 0 16 0,-1 5 0 15,-4 4 208-15,3 1 48 0,-3 5 16 0,-1 1 0 16,-4 12-304-16,0-4-64 0,4-2-16 0,0-1 0 0,1-3-272 0,0-4-48 15,1 1-16-15,2-5 0 0,-2 0-176 0,2-1-32 16,2-3-16-16,-2-2 0 0,1-3-160 0,-1-2 0 16,3-3 144-16,0-2-144 15,2-1 0-15,1-7 0 0,0 0 0 0,0 0-192 16,0 0-1712-16,9-5-336 0,1-5-80 0</inkml:trace>
  <inkml:trace contextRef="#ctx0" brushRef="#br0" timeOffset="3233.99">11495 3087 16575 0,'0'0'1472'0,"0"0"-1168"15,0 0-304-15,0 0 0 0,0 0 1664 0,0 0 256 16,-1 9 64-16,-5 0 16 0,-4 5-720 0,-4 2-160 16,-4 3-32-16,-3 5 0 0,2-3-16 0,-4 4-16 0,-1 2 0 0,-2 5 0 15,0-1-208-15,-2 6-32 0,-2 0-16 0,2 2 0 16,1 1-464-16,1 1-80 0,1-5-32 0,2 1 0 16,2 0-224-16,4-4 0 0,1-5 0 0,4 0 0 15,-4 4-192-15,8-7-128 0,-1-1-16 0,6-6-16 16,2-5-912-16,3-2-176 15,2-6-32-15</inkml:trace>
  <inkml:trace contextRef="#ctx0" brushRef="#br0" timeOffset="3683.03">11566 3590 27647 0,'0'0'2448'0,"5"-7"-1952"16,-1 1-496-16,5 0 0 0,0 1 192 0,1 2-48 16,0 0-16-16,1 0 0 0,1-1 96 0,2 2 16 15,2-1 0-15,2 2 0 0,1-2 352 0,-1 3 80 16,-1 2 16-16,0 0 0 0,1 3 48 0,0 3 16 16,-4-3 0-16,-1 3 0 0,-6 1-352 0,1-3-64 15,-2 5-16-15,-2-1 0 0,-1 2-80 0,-3 2-32 16,-3-1 0-16,2-2 0 0,-3 2 0 0,-2 1 0 15,-1-5 0-15,2 2 0 0,-4 2 80 0,3-7 16 16,1 2 0-16,1-1 0 0,0-1-80 0,3-1-16 16,1-5 0-16,0 0 0 0,0 7-208 0,0-7 0 15,2 7 128-15,5 0-128 0,0-2 0 0,6 0 144 0,0 4-144 16,1-1 128-16,0 2-128 0,2-1 0 0,0-178 0 0,-2 362 0 16,-3-180 0-16,-2 1 0 0,-1 0 0 0,-3-2 0 15,-3 2 0-15,-3 2 0 0,-3-1 0 0,-3 0 128 16,-4-3 128-16,-4 0 32 0,-4 2 0 0,-3-2 0 0,-2-2 144 15,-4 3 16-15,-3-6 16 0,-5 3 0 16,-5-4-64-16,1 1-16 0,-2-2 0 0,0-2 0 0,0-1-144 0,1 1-48 16,11-2 0-16,0-1 0 0,0 0-192 0,4 0 0 15,3 0 128-15,2 0-128 16,2 0-1488-16,2 0-352 0,5 1-64 16</inkml:trace>
  <inkml:trace contextRef="#ctx0" brushRef="#br0" timeOffset="13526.49">21374 9328 9215 0,'0'0'816'0,"0"0"-656"16,-5-7-160-16,0 4 0 0,1-4 944 0,0 2 144 16,0 3 48-16,2-3 0 0,-1-2 48 0,2 1 16 15,0-1 0-15,-1 0 0 0,1 3-224 0,0-1-32 16,0-3-16-16,-1 3 0 0,0 1-192 0,-1-2-32 15,1 1-16-15,-2 1 0 0,0-1-112 0,-1-1 0 16,2 1-16-16,3 5 0 0,-3-5 0 0,0-2 0 16,1 1 0-16,-1 1 0 0,-1-3-112 0,4 3-32 15,-1 0 0-15,0-4 0 0,1 1 96 0,-2 0 32 16,1 1 0-16,0 0 0 0,0 0 0 0,-1 2 0 16,2 5 0-16,0 0 0 0,-2-7-80 0,-1 1-16 0,-1 1 0 0,4 5 0 15,-1-6-128-15,-1 2-16 0,-1 0-16 0,3 4 0 16,0 0-96-16,0 0 0 0,0 0-16 0,0 0 0 15,0 0-176-15,0 0 192 0,0 0-192 0,0 0 192 16,0 0-192-16,0 0 0 0,0 0 0 0,0 0 0 16,0 0 0-16,0 0 0 0,0 0 0 0,0 0 0 15,5 12 128-15,2-2-128 0,-1 3 0 0,0 2 128 16,2-1-128-16,1 1 0 0,1 2 144 0,-1 2-144 16,2 4 0-16,2-2 128 0,1 3-128 0,-1 4 0 15,1-2 0-15,1 2 144 0,1-4-144 0,2 5 0 0,0 0 176 16,2 2-176-16,1-1 160 0,7 10-160 0,-5-2 160 0,-2-3-160 15,-2 2 160-15,0-2-160 0,-1-4 144 0,0 2-144 16,0-3 128-16,-2 0-128 0,-1 2 0 0,2-1 128 16,0-4-128-16,-1 4 0 0,2 1 144 0,0-3-144 15,-2 3 160-15,2 1-160 0,0 0 192 0,0 1-64 16,-1 3-128-16,2-1 192 0,3-3-48 0,-2 0-16 16,-1 2 0-16,2-2 0 0,-2-2-128 0,1 2 192 15,0-1-192-15,1-2 192 0,-2 2-192 0,0 2 0 16,0-1 144-16,-1 4-144 0,0 1 128 0,-2 0-128 0,1-2 128 0,2 0-128 15,1-1 0-15,0 1 128 16,-2 2-128-16,3-2 0 0,0-3 0 0,2 0 144 0,0 0-144 16,0 0 0-16,0 1 144 0,1-1-144 15,-1-1 0-15,0 1 144 0,-2 3-144 0,1-1 0 16,-3 1 144-16,0-1-144 0,0 0 0 0,-1-1 0 0,0-1 0 0,-1 1 128 16,0 2-128-16,-2-4 0 0,-1-1 0 0,1 1 0 15,1 3 0-15,-1-1 0 0,1 0 0 0,1-1 128 16,-2-4-128-16,0 3 0 0,-2 1 0 0,2 0 0 15,2-5 0-15,1 3 144 0,0 3-144 0,1-3 0 16,-3-5 192-16,2 4-192 0,-2-5 192 0,1 4-192 16,0-1 128-16,-1 1-128 0,1 2 0 0,-2-4 0 15,-1 1 176-15,0-2-176 0,-2 5 160 0,1-1-160 0,1-2 176 16,-2 3-176-16,2-5 192 0,0 1-192 0,0-5 160 0,0 2-160 16,0 3 128-16,-2-3-128 0,0-1 144 0,2-1-144 15,0 0 160-15,1 1-160 0,-1 2 128 0,2-3-128 16,2 0 0-16,-3 2 0 0,1-1 128 0,-1 0-128 15,1 3 0-15,1-2 0 0,-2 1 160 0,1 1-160 16,-1-2 160-16,-1 2-160 0,0-2 0 0,0 0 0 16,0 4 0-16,0-3 0 0,-2 5 0 0,2-5 0 15,-1 2 0-15,1-4 0 0,-1-2 0 0,-1 2 0 16,1 0 144-16,0-3-144 0,0 2 176 0,-1 0-48 16,0-1-128-16,0 1 192 0,2 1-64 0,2 1-128 0,0-1 176 15,1-2-176-15,-5 0 128 0,4-1-128 0,-1-1 0 0,-1-2 0 16,-1-3 144-16,-1 1-144 0,0-1 0 0,-2-1 144 15,-2 1-144-15,1 0 0 0,-1-1 144 0,0 0-144 16,-2 2 0-16,1 2 128 0,-2-3-128 0,-1 0 0 16,-4-3 0-16,0 2 128 0,3 2-128 0,0 1 0 15,1-2 128-15,0-3-128 0,-1 0 128 0,3-2-128 16,-6-9 128-16,2 12-128 0,-2-12 128 0,5 13-128 16,-1-5 128-16,-4-8-128 0,0 0 128 0,0 0-128 15,5 11 0-15,-5-11 128 0,0 0-128 0,0 0 0 16,0 0 176-16,0 0-48 0,0 0 0 0,0 0 0 15,0 0 48-15,0 0 0 0,1-12 0 0,-1 2 0 16,-1-4-32-16,0-1 0 0,-4-3 0 0,1-1 0 16,-1-3-144-16,-2-2 0 0,4 0 144 0,-4-4-144 15,-2-3 128-15,-2 0-128 0,-3-4 160 0,0 1-160 0,0-3 0 0,-3 0 0 16,2-1 0-16,-1 0 0 0,-2 0 0 0,-1-1 0 16,-4-1 0-16,0 1 0 0,-2-1 128 0,-2-4-128 15,-1 2 0-15,0-5 0 0,-1 0 0 0,-2-3 0 16,2-2 0-16,-1-1 0 0,-2-1 128 0,1 2-128 15,1 1 0-15,-2 1 0 0,-2 0 0 0,2-3 0 16,0-5 0-16,-1 3 0 0,-1-1 0 0,-2 0 0 16,-1 0 0-16,-1 0 0 0,-1-1 0 0,-2-2 0 15,0 2 0-15,3 0 0 0,1-3 0 0,1-1 0 16,-3 3 0-16,3 0 0 0,-1 2 0 0,0-2 0 16,0-1 0-16,-5 0 0 0,0-7 0 0,-1 2 0 15,0 2-128-15,-1 3 128 0,0 1 0 0,1 1 0 0,1 1 0 0,1 0 0 16,2-1 0-16,-2-2 0 0,-1 2 0 15,1 1 0-15,1 0 0 0,-2 1-128 0,0 2 128 0,1 1 0 16,0 2 0-16,3 2-128 0,1-2 128 0,1 0 0 16,-1 0 0-16,1 3 0 0,4 1 0 0,-2 4 0 15,1-1 0-15,-1 2-128 0,1 2 128 0,0 0 0 16,0-2 0-16,1 3 0 0,3 1 0 0,2 1 0 16,1 1 0-16,2 0-128 0,0 1 128 0,2 4 0 15,2-1 0-15,0 2 0 0,-2 3 0 0,4 1 0 16,3 2 0-16,-1 4-128 0,2 3 128 0,1 0 0 15,3 2 0-15,-2 4 0 0,3-3-128 0,4 6 128 16,-1-3 0-16,6 10-128 0,0 0 128 0,0 0 0 16,0 0-176-16,0 0 176 0,0 0-160 0,0 0 160 15,0 0-224-15,9 12 48 0,1-1 16 0,3 4 0 0,2 3 160 0,2 4-128 16,0 3 128-16,2 1-128 0,2 7 128 0,2 6 0 16,1 5-144-16,2 0 144 0,2 2 0 0,4 4 0 15,3 1 0-15,0 3 0 0,2 2 0 0,4 3 0 16,1 0-160-16,0 4 160 0,-2-1 0 0,2 2 0 15,4-5-128-15,1 6 128 0,1 1 0 0,2 2 0 16,-1 0 0-16,1 7 0 0,0 5 0 0,-5-2 0 16,1 1 0-16,2-2 0 0,2-1 0 0,0 5 0 15,-1-3 0-15,3 4 0 0,2-4 0 0,-1 1 0 16,0 1 0-16,1-1 0 0,-5 3 0 0,3-5 0 16,2 3 0-16,-1-2 0 0,1 3 0 0,2-3 0 15,3 0 0-15,0 1 0 0,-2-4 0 0,-1 0 0 16,-3-2 0-16,-1-1 0 0,-2-2 0 0,1 0 0 0,0-1 0 0,-2 0 0 15,1-1 0-15,-3-5 0 0,-4 1 0 0,-4-4 0 16,1 1 0-16,-6 0 0 0,-5-4 0 0,1 0 0 16,-4-1 0-16,1 1 0 0,0-2 0 0,-2-2 0 15,-1 2 0-15,0-6 0 0,3 0 0 0,0-1 0 16,-2 0 0-16,2-3 0 0,0 1 0 0,-2-6 0 16,1-4 0-16,-4-3 0 0,-1 0 0 0,-2-6 0 15,-1-4 128-15,-3-2-128 0,-2-2 0 0,-3-6 0 16,-1-2 144-16,-2-3-144 0,-7-8 0 0,8 9 144 15,-8-9-144-15,0 0 0 0,0 0 0 0,0 0 0 16,0 0-576 0,0 0-192-16,8-12-32 0,-3 2-12256 0,0-4-2464 0</inkml:trace>
  <inkml:trace contextRef="#ctx0" brushRef="#br0" timeOffset="15363.33">24357 13774 3679 0,'-20'-10'160'0,"7"5"32"0,-3 1-192 0,-1 0 0 16,-1 2 0-16,1 2 0 0,-1 0 3056 0,0 1 560 16,1 0 112-16,4 3 32 0,1 0-2496 0,4 3-496 15,8-7-112-15,-3 7-16 0,3-7-80 0,3 9-32 16,4-1 0-16,4 0 0 0,4 1 464 0,6-1 96 16,2-2 0-16,5-1 16 0,5 3-208 0,6-1-64 15,4-3 0-15,9 3 0 0,8 3-304 0,2-4-64 16,6 3-16-16,3-5 0 0,4 0 32 0,5-1 0 0,9 2 0 15,4-1 0-15,5 0 32 0,1 0 0 0,3 2 0 0,4-2 0 16,6-1-144-16,-4 0-32 0,0 0 0 0,4 3 0 16,4-2-128-16,-2 0-16 0,-1-2-16 0,3 4 0 15,1 0-32-15,1 3 0 0,0 1 0 0,1 1 0 16,0 0-144-16,3 1 128 0,3 4-128 0,-1-5 128 16,1 0-128-16,1 3 0 0,0 2 0 0,1-4 128 15,-8 1-128-15,2 1 128 0,-2-1-128 0,-3 0 128 16,-2 0-128-16,-5 3 0 0,-3-2 144 0,-5-2-144 15,-2 1 0-15,-5 1 0 0,-6-2 0 0,-3-4 128 16,-1 1-128-16,-6-1 0 0,-4 3 0 0,-4-3 0 16,-5-2 0-16,-4 1 128 0,-4-3-128 0,-3 1 0 15,-1 0 0-15,-3-3 144 0,-3 1-144 0,-4-2 0 16,-4-1 160-16,-3 3-160 0,-3 0 128 0,-3 0-128 0,-3-3 128 0,-3 0-128 16,-1 0 128-16,-5 0-128 0,-3 0 176 15,-3 0-48-15,-12 0-128 0,8-1 192 0,-8 1-64 0,0 0-128 16,0 0 176-16,0 0-176 0,0 0 272 0,0 0-48 15,0 0-16-15,0 0 0 0,-15-3-208 0,0 2 144 16,-2 0-144-16,-3-1 128 0,-4 1-128 0,-2-3 0 16,1-1 0-16,-4 3 0 0,-7-2 0 0,-2 1 0 15,-4 1 0-15,-2-2 0 0,-6-1 0 0,-2 0 0 16,-3 0 128-16,-4-2-128 0,-4 0 0 0,-8-3 128 16,-6-1-128-16,-4 0 128 0,-2-2-128 0,-5-1 0 15,-2 0 144-15,-8-1-144 0,-6 2 0 0,-5-2 144 16,-1 0-144-16,-7 0 0 0,-4-1 0 0,-2 5 0 0,-3 2 0 0,-4-6 0 15,-3-3 128-15,-1 3-128 0,0 6 0 0,0-4 0 16,1-3 0-16,2 2 0 0,2 3 0 0,2 1 0 16,-1 3 0-16,2-1 0 0,2 4 128 0,2-1-128 15,2-1 0-15,3 4 0 0,1 1 0 0,3-1 0 16,3 0 128-16,2 0-128 0,1-1 0 0,4 2 0 16,5 1 0-16,3-3 0 0,1 2 0 0,5 0 0 15,6 0 128-15,7-1-128 0,6 1 0 0,6 1 0 16,8 0 0-16,3 0 0 0,5-1 0 0,4 0 0 15,6 1 0-15,7 0 0 0,0 1 0 0,8-2 0 16,3 1 0-16,5-2 0 0,3 0 0 0,12 2 0 16,0 0 128-16,0 0-128 0,0 0 0 0,0 0 0 15,0 0 0-15,0 0 160 0,14 4-160 0,5-3 128 16,5 1 0-16,7 0 0 0,3 0 0 0,6-2 0 16,3-1-128-16,6-2 0 0,6 0 0 0,5 0 128 15,6 2-128-15,9-1 0 0,9 1 0 0,3-1 0 0,5-2 0 0,8 1 0 16,10 1 0-16,4 0 0 0,4 0 0 15,8 1 0-15,8 1 0 0,2 0 0 0,2 0 0 0,7 2 0 16,5 2 0-16,0 0 0 0,-2-2 0 0,2 3 0 16,2 1 0-16,4 0 0 0,-2 2 0 0,3-2 0 15,-2 0 0-15,2 3 0 0,3-3 0 0,-6 5 0 16,-6-2 128-16,-5 1-128 0,0 1 0 0,-6-3 0 16,-6-1 0-16,-3 4 0 0,-3 3 0 0,-9-6 0 15,-11 1 0-15,-5-2 128 0,-3 3-128 0,-5-2 0 16,-7 2 0-16,-8-5 0 0,-8-1 0 0,-8-1 0 15,-6 2 0-15,-8-2 0 0,-7-2 0 0,-5-1 0 0,-6 2 128 0,-5 0-128 16,-5-1 0-16,-5 1 0 16,-14-2 0-16,0 0 0 0,0 0 0 0,0 0 128 0,0 0-128 0,-10 3 0 15,-7 1 0-15,-3-2 0 0,-8 0 128 0,-2-1-128 16,-7-2 0-16,-3 1 0 0,-3-1 0 0,-5 0 0 16,-7-1 0-16,-3-3 0 0,-6-1 0 0,-1 3 0 15,-2 3 0-15,-4 0 0 0,-6-1 0 0,-9-3 0 16,-12-3 0-16,-6 3 0 0,-3 1 0 0,-6-4 0 15,-6-2 0-15,-6 2 0 0,-5 1 0 0,-6 1 128 16,-7-1-128-16,-5-1 0 0,1 5 0 0,-5-1 0 16,-4 2 0-16,0-2 0 0,1 1 0 0,3-2 0 15,0 3 0-15,1-2 0 0,-2 1 0 0,3-1 0 16,1-1 0-16,2-2 0 0,1 1 0 0,5 4 0 16,3-2 0-16,1 0 0 0,-1-4 128 0,4 4-128 15,7 3 0-15,2-1 0 0,0-2 0 0,9 1 0 16,10-1 0-16,7 1 0 0,5 2 0 0,8-1 0 0,3-2 0 0,9 2 0 15,7 1 0-15,10-2 0 0,7 1 0 0,10 0 0 16,1 1 128-16,11-1-128 0,8-1 0 0,5 1 0 16,6 0 0-16,9 1 0 0,0 0 144 0,0 0-144 15,0 0 160-15,15-4-160 0,6 1 144 0,8 0-144 16,8-2 128-16,8-3-128 0,9 0 176 0,12 2-48 16,13-2-128-16,6 3 192 0,6-4-192 0,12 3 128 15,11 1-128-15,9-1 0 0,3 0 128 0,12 4-128 16,11 1 0-16,1 1 144 0,-1 1-144 0,6 4 0 15,7 4 0-15,7-1 0 0,4 2 0 0,0-1 0 16,-1 3 0-16,1 2 0 0,0-1 0 0,2 1 0 16,-1 1 128-16,3 2-128 0,-4-1 0 0,1 3 0 0,3 2 0 15,0-1 0-15,-7-5 192 0,-5 3-64 0,-6 1 0 0,-3 0 0 16,0-2-128-16,-9-3 0 0,-11-3-160 0,-4-1 160 16,-10 4 0-16,-9 0 0 0,-9-4 0 0,-12 3 0 15,-12 0 0-15,-10-3-176 0,-12 0 176 0,-12-2-208 31,-13 2-2064-31,-14-2-416 0,-10 4-64 0,-27-1-32 0</inkml:trace>
  <inkml:trace contextRef="#ctx0" brushRef="#br0" timeOffset="17998.18">23748 14090 16127 0,'-21'-5'704'0,"13"7"160"0,1 1-688 0,7-3-176 0,0 0 0 0,0 0 0 15,0 0 576-15,14 6 96 0,8 1 16 0,9-2 0 16,11-5-96-16,10 0-16 16,12-1 0-16,7-3 0 0,6-1 32 0,8 0 0 0,7-5 0 0,8 3 0 15,8 2-48-15,8-1-16 0,6 0 0 0,3 1 0 0,2-3 224 0,2 4 32 16,2 3 16-16,2-2 0 15,-2 1 48-15,5 1 16 0,1-2 0 16,3 3 0-16,-4 0-144 0,5-1-32 0,1-1 0 0,-1 1 0 0,-4 1-112 16,2-1-16-16,2 0-16 0,0-2 0 0,-4-2-112 0,-13 1-32 15,2 3 0-15,59-3 0 0,-30-1-64 0,-78 4-16 16,5 1 0-16,2 1 0 0,-3 0-80 0,3-1 0 16,0 0-16-16,1 0 0 0,-1 2-112 0,64 5-128 15,-39 2 176-15,-25-3-176 0,-21 0 144 0,-10 0-144 16,-8 0 0-16,-6 1 144 15,-9-4-816-15,-7 1-160 0,-8 3-48 0,-15-7-10320 16,0 0-2048-16</inkml:trace>
  <inkml:trace contextRef="#ctx0" brushRef="#br0" timeOffset="19843.16">1834 7880 18303 0,'-10'9'816'0,"10"-9"160"0,0 0-784 0,0 0-192 15,0 0 0-15,0 0 0 0,-5 6 768 0,5-6 96 16,0 0 32-16,0 0 0 0,0 0-96 0,0 0-16 15,13-2 0-15,3-2 0 0,-1-6 352 0,5-2 64 16,2-3 16-16,3-3 0 0,-1-5-320 0,0 1-48 16,-1 0-16-16,2 0 0 0,3-4-240 0,0 1-48 15,0 3-16-15,-3-3 0 0,0 3-128 0,-4 2-16 16,0 5-16-16,-5 4 0 0,-4 2-144 0,-2 0-32 16,-1 6 0-16,-9 3 0 0,0 0-192 0,6 16 0 15,-1 4 0-15,-5 7 0 0,-5 1 0 0,-1 6 0 16,-2 4 0-16,-2 8 0 0,-4 7 128 0,-1 8-128 15,-2 5 0-15,1 7 0 0,-5 7 192 0,0-3-64 16,-2 5-128-16,0-2 192 0,-1-6-192 0,1-2 128 0,1-2-128 16,2-4 0-16,0-9 176 0,0-6-176 0,5-9 192 0,1-3-192 15,0-6 528-15,3-3 0 0,1-10 0 0,2-1 0 16,0-4-48-16,3-7-16 0,5-8 0 16,0 0 0-16,0 0 0 0,0 0 0 0,0 0 0 0,4-17 0 15,2-5-16-15,2-4 0 0,1-7 0 0,2-4 0 16,2-5-256-16,5-3-64 0,5-9-128 0,3 0 192 15,5 0-192-15,3 2 0 0,3 0 0 0,4 2 0 0,5 5 0 0,1-1 0 16,0 4 0-16,4 2 0 0,3 2 0 0,1 5 0 16,-2 2 0-16,-2 3 0 0,-3 5 0 15,-2 5-128-15,-3-1 128 0,-5 5 0 0,1 2 0 0,-4 5 0 16,-4 4-128-16,-1 1 128 0,-2 0-320 0,-5 4-16 16,-1 0 0-16,-3 5 0 15,-1 0-2288-15,-3 0-464 0,-4 0-96 0,-1 2-16 0</inkml:trace>
  <inkml:trace contextRef="#ctx0" brushRef="#br0" timeOffset="20260.86">3722 8277 25455 0,'0'0'1120'15,"0"0"240"-15,0 0-1088 0,0 0-272 0,10-4 0 0,1-1 0 0,3 0 480 0,7-4 32 16,5 2 16-16,4 0 0 0,5 0 176 16,5 2 48-16,3-2 0 0,1-1 0 0,5-1-320 0,0 0-64 15,0 3-16-15,-5-2 0 0,-2 4-224 0,-9-1-128 16,-4 2 160-16,-5 1-160 15,-4 1-1856-15,-9 0-480 0</inkml:trace>
  <inkml:trace contextRef="#ctx0" brushRef="#br0" timeOffset="20379.15">3732 8720 25791 0,'-10'10'2304'0,"10"-10"-1856"16,0 0-448-16,0 0 0 0,11 8 1024 0,6-2 128 15,3-2 0-15,6-3 16 0,2-1-112 0,7 0-32 16,7-2 0-16,6-4 0 0,7-2-528 0,4 0-112 15,2-3-32-15,1-2 0 0,-1-1-352 0,-4 1 0 16,-4-1 0-16</inkml:trace>
  <inkml:trace contextRef="#ctx0" brushRef="#br0" timeOffset="21022.34">5512 7747 19295 0,'0'0'848'0,"-9"-3"176"0,9 3-816 16,0 0-208-16,0 0 0 0,0 0 0 0,0-10 1040 0,6 2 176 15,7-2 16-15,6 2 16 0,5-2-640 0,6 3-128 16,5-2-32-16,3 1 0 0,1-3 48 0,1 2 0 16,0-4 0-16,1 2 0 0,-1 2 176 0,-2 0 32 15,-1 5 16-15,-3 3 0 0,-2 2 80 0,-1 5 16 16,-3 5 0-16,-4 3 0 0,-4 3-368 0,-5 4-64 0,-4 4 0 0,-3 6-16 16,-4 3-64-16,-4 1-16 0,-4 7 0 0,-6 5 0 15,-7 4 64-15,-6 4 16 0,-6 5 0 0,-5 1 0 16,1-3-112-16,-9-1 0 0,-5 2-16 0,-2 1 0 15,-1-6-48-15,0 0-16 0,-1-6 0 0,5-2 0 16,4-2 96-16,7-6 32 0,6-8 0 0,7-1 0 0,7-8 144 16,5-2 16-16,5-3 16 0,5 0 0 0,3-4-256 0,7-3-48 15,6-1-16-15,7 0 0 0,6 0 80 16,6 1 16-16,7-4 0 0,7 2 0 0,2 0 16 16,4-2 16-16,0-1 0 0,2 1 0 0,2-3-288 0,1 2 0 15,1 0 128-15,-2-3-128 0,1-5 256 0,-3-1 0 16,0 0 0-16,-2-3 0 0,-4 3-80 0,-5 0-32 15,-4-2 0-15,-7 2 0 0,-4 0-144 0,-6-3 0 16,-7 3-192-16,-9 1 192 16,-3-1-2112-16,-6 5-320 0,0 0-48 0</inkml:trace>
  <inkml:trace contextRef="#ctx0" brushRef="#br0" timeOffset="21601.83">7304 8560 19343 0,'0'0'1728'0,"0"0"-1392"16,0 0-336-16,5-9 0 0,1-2 880 0,2 6 96 16,2 0 32-16,2 1 0 0,-1 1 16 0,4 4 0 15,-1 6 0-15,3-1 0 0,2 6-64 0,1 0 0 16,1 6 0-16,-2 6 0 0,2 3 48 0,-2 6 0 15,-1 1 0-15,-1 4 0 0,-1 2-128 0,-3 4-32 16,-3 3 0-16,-4 2 0 0,-3 0-160 0,-3 3-48 16,-5-1 0-16,-3-4 0 0,-2-1-144 0,-5-5-48 15,-6-1 0-15,-3 0 0 0,-4-3-16 0,-2-2-16 16,-3 0 0-16,-2-5 0 0,0 1-192 0,0 0-32 0,1-1-16 16,2-4 0-16,3-7-176 0,4-2 0 0,2-6 0 0,4-4 0 31,5-2-1712-31,4-4-416 0,10-1-96 0,0 0-16 0</inkml:trace>
  <inkml:trace contextRef="#ctx0" brushRef="#br0" timeOffset="22304.34">8975 8737 13695 0,'-25'0'608'0,"8"0"128"0,0 0-592 0,-1 0-144 0,1 0 0 0,3 0 0 16,2 0 1232-16,1 1 224 0,3-1 32 0,8 0 16 16,0 0-64-16,0 0-16 0,0 0 0 0,0 0 0 0,0 0-480 15,0 0-112-15,0 0 0 0,12 11-16 16,4-3-32-16,6 0 0 0,9-6 0 0,7 1 0 0,7-3 144 0,5-2 32 15,8 1 0-15,9-3 0 0,11-1-176 0,2-2-16 16,5-3-16-16,2 1 0 0,-1-4-192 0,5 3-48 16,2-3 0-16,1 0 0 0,0 2-64 0,0-3 0 15,-6-1-16-15,-21 4 0 0,6 0-48 0,4-3-16 16,5 0 0-16,-4 0 0 0,0 3-16 0,-3-3 0 16,-1 2 0-16,-3 1 0 0,-20-1-16 0,0 1 0 15,-3-1 0-15,-1 0 0 0,-4 4-16 0,-4 1-16 16,-3 1 0-16,-4 3 0 0,-4 1-176 0,-4 1-128 15,-2 1 192-15,-3 1-192 0,-3 2 0 0,-3-1 0 16,1 4 0-16,-4 0 0 0,0 0 0 0,-3-1 0 16,-7-5 0-16,0 12 0 0,-3 0-256 0,-2 1-96 15,-1-1-32-15,-3-2 0 16,2 3-3072-16,-4-1-640 0</inkml:trace>
  <inkml:trace contextRef="#ctx0" brushRef="#br0" timeOffset="22830.34">12341 8312 23615 0,'0'0'1040'0,"0"0"224"0,0 0-1008 0,11-2-256 16,1 0 0-16,3 5 0 0,6 5 672 0,-6-2 96 15,3 4 0-15,0 2 16 0,5 5-224 0,-3 6-48 16,0 0-16-16,-1 6 0 0,-3 2 16 0,-4 6 16 0,-3 6 0 0,-5 0 0 15,-4 7 240-15,-4-1 64 0,-5 0 0 0,-3 1 0 16,-6 1-96-16,-13 19-16 0,-1-6 0 0,-1-8 0 16,-1-4-288-16,0-7-64 0,-1-1-16 0,0-4 0 15,-3-3-208-15,0-1-144 0,17-17 192 0,-2 2-192 16,-3 0 144-16,-1-2-144 0,0-3 0 0,2 1 144 16,1-2-1040-16,3-2-224 15,5-4-32-15,-4 2-14352 0</inkml:trace>
  <inkml:trace contextRef="#ctx0" brushRef="#br0" timeOffset="23487.54">14112 8380 16287 0,'-32'1'720'0,"12"4"160"0,1 1-704 0,1-1-176 16,3-1 0-16,3 3 0 0,2-4 1280 0,4 4 240 15,3 3 32-15,3-10 16 0,0 0-32 0,17 9-16 16,3 1 0-16,8-4 0 0,12-1-304 0,8-6-64 15,12-5-16-15,8 1 0 0,2-2-112 0,17 1-32 16,8 1 0-16,-20 1 0 0,13-7-240 0,9-1-48 16,9 2-16-16,6-4 0 0,4 0 80 0,0 1 0 15,0-1 16-15,2-1 0 0,4 1-160 0,-3-1-48 16,-5 0 0-16,-1 1 0 0,-30 1-144 0,3 1-48 16,2 0 0-16,0-1 0 0,-2 0-128 0,-2 4-48 15,-7-1 0-15,-3 4 0 0,16-2-208 0,-17 6 0 0,-16 2 0 16,-12 6 0-1,-14 2-1760-15,-9 4-448 0,-13 4-96 0</inkml:trace>
  <inkml:trace contextRef="#ctx0" brushRef="#br0" timeOffset="52890.27">25220 13773 8399 0,'-28'4'368'0,"13"-2"80"0,-6-1-448 0,-5 3 0 16,-3 0 0-16,-2-2 0 0,0 4 800 0,-1 0 64 15,0-1 16-15,0-1 0 0,-1 1-32 0,1 1 0 16,1-2 0-16,-1 2 0 0,0 2-96 0,2-3-32 0,0 2 0 0,2 0 0 15,3-3 0-15,1 2 0 0,2 3 0 0,4-5 0 16,2 0-192-16,4 0-32 16,5 1-16-16,7-5 0 0,0 0-64 0,0 0-16 0,0 0 0 0,10 5 0 15,3 0 112-15,5 0 32 0,2-5 0 0,5 0 0 16,6 0-192-16,4-3-32 0,6 1-16 0,6-2 0 16,5 2-32-16,9-1 0 0,8 2 0 0,6-2 0 15,4-2-80-15,6-1-32 0,8 1 0 0,6-3 0 0,8 2 48 0,3-2 16 16,5-1 0-16,5 3 0 0,6-1 48 15,5 1 16-15,1 2 0 0,3-2 0 0,2 3 32 0,2 1 0 16,-2-1 0-16,2 2 0 0,0-2-64 0,3 2 0 16,-3 1 0-16,48 0 0 0,-23 0-32 0,-13 1-16 15,-7 2 0-15,-8 0 0 0,-6-1-64 0,-4 1-16 16,-4-1 0-16,-4 3 0 0,-6-1 0 0,-3 0-128 16,-6 0 192-16,0 1-64 0,-1-3-128 0,-6 1 0 15,-5 2 0-15,-5 0 0 0,-3-2 0 0,-5 0 0 16,0 0 0-16,-8 2 0 0,-8-1 0 0,-6 1 0 15,-5-1 0-15,-7-3 0 0,-5-2 0 0,-8-1 192 16,-8 1-192-16,-4-1 192 0,-2-3-64 0,-6 2 0 16,-11 3 0-16,0 0 0 0,0 0 208 0,0 0 48 15,0 0 0-15,-9-8 0 0,-5 1 48 0,-3-1 16 16,-6-1 0-16,-1 3 0 0,-7 3-320 0,0 2-128 16,1-1 0-16,-7 0 128 0,-7 1-128 0,-3-3 0 15,-6 2 0-15,-1-2 0 0,-2 4 0 0,-5-1 0 0,-4-1 0 16,-5 2 128-16,-9-2-128 0,-2-1 0 0,-3-2 0 0,-7 3 0 15,0 0 0-15,-5-2 0 0,-5-1 128 0,-4 0-128 16,-5 4 0-16,-5 0 0 0,-7-4 0 0,-5 3 0 16,-3 1 0-16,-5 0 0 0,-6-2 0 0,4 1 0 15,0 2 0-15,3 0 0 0,3 0 0 0,9 5 0 16,8 0 0-16,3 3 0 0,4-1 0 0,32-4 0 16,-6 2 0-16,-3 2 0 0,-2 0 0 0,1 3 0 15,-2-2 0-15,-1 2 0 0,1-3 0 0,0 6 0 16,1-1 0-16,-1 0 128 0,-4 1-128 0,1-3 0 0,1 0 0 0,2 2 0 15,2-2 0-15,-1 3 0 0,-1-4 0 0,3 1 0 16,5-4 0-16,4 6 0 0,4 0 0 0,3-2 0 16,2 1 0-16,3-4 0 0,2 3 128 0,4-3-128 15,4 2 128-15,3-4-128 0,6-3 0 0,5 2 0 16,5 1 0-16,5 0 0 0,4-4 0 0,4-1 0 16,5 2 0-16,3-1 0 0,1 0 0 0,6-1 0 15,1-1 0-15,5 1 0 0,0 0 0 0,0 0 0 16,0 0 0-16,14-1 0 0,1-1 0 0,9-1 0 15,6-2 0-15,8 0 0 0,6 1 0 0,10-5 0 16,7 0 0-16,9-4 0 0,6 2 0 0,14-2 0 16,12-2 0-16,6 1 0 0,4 0 0 0,8 4 0 15,11-1 0-15,5 3 0 0,2-6 0 0,4 3 0 16,9 3 0-16,7 1 0 0,5-2 0 0,1 4 0 16,-3-2 0-16,4 1 0 0,2 3 0 0,-1-2 0 15,2 0 0-15,-4 1 0 0,-2 1 0 0,-4 1 0 16,-1-1 0-16,49 2 0 0,-28 3 0 0,-19 0 0 15,-12-2 0-15,-8 1 0 0,-10 3 0 0,-4 0 0 0,-7 1 0 0,-9-2 128 16,-7-1-128-16,-8 0 0 0,-6 1 0 0,-8-1 128 16,-6 3-128-16,-6-1 0 0,-7-1 0 0,-7-1 128 15,-9-2-128-15,-5 0 0 0,-7 0 0 0,-8-1 0 16,-7 0 0-16,-5-1 0 0,-13 2 0 0,0 0 0 16,0 0 224-16,0 0-32 0,-15-1-16 0,-13 1 0 15,-9 0 16-15,-10-1 16 0,-9 0 0 0,-7-3 0 16,-5 1-80-16,-6 3-128 0,-5 3 176 0,-5-1-176 0,-8-4 0 15,-1 1 0-15,-5 1 0 0,-5 1 0 16,-4 1 0-16,-6-2 0 0,-8-3 0 0,-2 4 0 0,-2 5 0 0,-7-3 0 16,-8-1 0-16,-5 2 0 0,-3 2 0 0,-4 0 0 15,-3 0 0-15,-1-1 0 0,-5-4 0 0,3 2 0 16,4-1 0-16,-1 1 0 0,3-3 0 0,4 0 0 16,10 2 0-16,42 0 0 0,-4-2 0 0,1 0 0 15,3 1 0-15,5 0 0 0,3-1 0 0,6 0 0 16,5 0 0-16,10 0 0 0,10 0 0 0,7 0 0 15,9 0 0-15,10 0 0 0,6 0 0 0,9-1 0 16,5-2 0-16,11 3 0 0,8-3 0 0,13-1 0 16,13-5 0-16,17 3 0 0,18-5-144 0,12 2 144 15,12-6-128-15,17 3 128 0,16 1 0 0,15-1 0 16,8 1 0-16,10 1 0 0,7 1 0 0,10 3 0 16,7 3 0-16,6 0-128 0,7-2 128 0,2 2 0 15,3 1 0-15,-1 2 0 0,-3 0 0 0,-2 1 0 16,-4-1 0-16,61 2 0 0,-32 3 0 0,-27-1 0 0,-21-3 0 0,-12 5 0 15,-12 2 0-15,-10-1 0 0,-12 3 0 16,-15-2 0-16,-10-2 0 0,-13 3 0 0,-13-3 0 0,-12 3 0 16,-11-4 0-16,-12 2 0 0,-14 0 0 0,-8-4 0 15,-8-2 0-15,-10-1 0 0,-12 4 0 0,-11-2 0 16,-8 2 0-16,-16-4 0 0,-14-2 0 0,-10 0 128 16,-5 1-128-16,-6 1 192 0,-3 1-64 0,-6-1 0 0,-7-1-128 0,1 1 0 15,1 3 0-15,-2-1-128 0,0-4 128 0,-3 0 0 16,0 1 0-16,2 0 0 0,1 1 0 0,2-1 0 15,2-3 0-15,8 2 0 0,8 0 0 0,11-3 0 16,10 1 0-16,15 1 0 0,10 1 0 0,14 1 0 16,9 1 0-16,9 0 0 0,13-4 0 0,12-1 0 15,14 0 0-15,15 1 0 0,15 1 0 0,7 2 0 16,7 1 0-16,8 0 0 0,5-4 0 0,8 3 0 16,3 0 0-16,1 1 0 0,-2 0 0 0,1 0 0 15,-1 0 0-15,-5 1 0 0,-4 3 0 0,-5-2 0 0,-6 1 0 0,-7-1 0 16,-7 4 0-16,-7 1-208 0,-9-1 80 0,-12 5 128 31,-8-2-2624-31,-11-1-384 0</inkml:trace>
  <inkml:trace contextRef="#ctx0" brushRef="#br0" timeOffset="55735.56">30053 14104 2751 0,'0'0'128'0,"0"0"16"0,-11 0-144 0,-1 3 0 15,2 0 0-15,-1-3 0 0,-2-2 1824 0,0-2 336 16,1 1 64-16,-4 1 16 0,-4 5-704 0,2-2-128 16,0-2-16-16,-1 1-16 0,-1 2-320 0,2 2-64 0,5 0-16 0,1-4 0 15,0 0-128-15,12 0-16 0,0 0-16 0,0 0 0 16,0 0-112-16,0 0-32 0,18-1 0 0,8 1 0 16,5 0-176-16,9-3-48 0,4-3 0 0,8 0 0 15,6-1 16-15,6 0 0 0,8 3 0 0,4 0 0 16,4-5-176-16,-5 3-32 0,-3 2-16 0,5-2 0 15,1-1 112-15,5 5 32 0,3-1 0 0,-2 1 0 16,-4-4-112-16,3 3-16 0,-2 0 0 0,3 1 0 16,0 0-128-16,-1 0-128 0,-6-3 192 0,-2 0-192 15,-6-1 144-15,-3 1-144 0,-4 3 0 0,-2 1 144 16,-5-3-144-16,-6 1 128 0,-3-2-128 0,-8 0 128 16,-2 1 0-16,-4 2-128 0,-3-1 192 0,-5 2-64 15,-2 0-128-15,-5-1 192 0,-3 0-192 0,-1 1 192 0,-3-2-192 16,-10 3 160-16,0 0-160 0,9-1 160 0,-9 1-160 0,0 0 192 15,0 0-192-15,0 0 192 0,0 0-64 0,0 0 0 16,0 0 0-16,0 0 0 0,0 0-128 0,0 0 192 16,0 0-192-16,0 0 192 0,0 0-192 0,0 0 192 15,0 0-192-15,0 0 192 0,-7-3-64 0,-2 2 0 16,-3 0 0-16,-2 1 0 0,-4 1-128 0,-2 0 192 16,-5-2-192-16,-6 1 192 0,-3 1-192 0,-8 0 160 15,-5-1-160-15,-5-1 160 0,-3 0-160 0,-6 2 160 16,-4 4-160-16,-8 0 160 0,-8-5-160 0,-8 0 0 15,-7-2 144-15,-2 2-144 0,-4 4 0 0,-10-1 128 16,-4-1-128-16,-1 2 0 0,1 1 0 0,0 0 144 16,-6-1-144-16,8-2 0 0,4 1 240 0,11 4-64 0,10 0-16 15,5-2 0-15,4 0 96 0,12-3 32 0,9 1 0 16,11 1 0-16,9 2-48 0,7 0-16 0,5-3 0 0,7-1 0 16,4 5-224-16,8-1 128 0,8-6-128 0,0 0 0 15,0 0 0-15,11 0 0 0,7 0 0 0,10-1 0 16,6-9 0-16,11 3 0 0,7-3 0 0,6 3 0 15,6-5 0-15,4 2 0 0,5-4 0 0,9 1 0 16,10 4 0-16,6-2 0 0,1-1 0 0,7 4 0 16,4-8 0-16,5 2 0 0,7 0 0 0,-3 3 0 15,1-4 0-15,2 1 0 0,2 2 0 0,-4 2 0 16,-7 1 0-16,0 2 0 0,-3 1 0 0,-51 4 0 16,4-3 0-16,4 0 0 0,0 1 0 0,-1 0 0 15,1 0 128-15,-3 3-128 0,-4 0 0 0,38-2 0 16,-30 2 0-16,-18 0 0 0,-13 1 0 0,-11 0 0 0,-8 1 0 15,-6 0 128-15,-12-1-128 0,0 0 0 16,0 0 0-16,0 0 0 0,0 0 0 0,-12 7 0 0,-4-1 0 0,-6-2 0 16,-6 0 0-16,-5-2 0 0,-5 2 0 0,-9-3 0 15,-7-1 0-15,24 1 0 0,-9 3 0 0,-7-1 128 16,-5 1-128-16,-6-2 0 0,-8-2 0 0,-6 0 128 16,-6 0-128-16,-73-2 0 0,20-2 128 0,6 1-128 15,2 3 0-15,4-2 144 0,0-5-144 16,-2 4 192-16,0 3-192 0,5 0 192 0,8-2-32 0,4 1 0 15,2 1 0-15,5 4 0 0,7 3 32 0,11-1 16 16,9-1 0-16,8 2 0 0,8-3-80 0,7 1 0 16,9 0-128-16,4 3 192 0,6-3-192 0,7 3 128 15,6-3-128-15,5-2 0 0,9-3 0 0,0 0 0 16,0 0 0-16,18 11 0 0,7-6 0 0,9-5 0 0,10 0-144 0,9-4 144 16,8-2-128-16,14-1 128 0,8 2 0 0,7-2-144 15,2 1 144-15,5 3 0 0,4-4 0 0,4 2 0 16,5 0 0-16,-1 1 0 0,-4 0 0 0,3 1 0 15,3-2 0-15,-3 3 0 0,-4 2 0 0,-1 0 0 16,0 0 0-16,-1 0 0 0,-3 0 0 0,-47 0 0 16,5 0 0-16,3 0 0 0,1-1 0 0,0 1 0 15,-1 1 0-15,-8-1 0 0,-1 2 0 0,28 1 0 16,-23 1 0-16,-17 1 0 0,-11-2 0 0,-8-2 128 16,-7 2-128-16,-13-3 0 0,11 3 0 0,-11-3 0 15,0 0 0-15,0 0 0 0,3 12 0 0,-6-3-128 16,-3 1-1360-1,-4 1-272-15,-1-2-48 0</inkml:trace>
  <inkml:trace contextRef="#ctx0" brushRef="#br0" timeOffset="56514.58">32351 12852 10127 0,'-15'-8'448'0,"6"1"96"0,-2-2-544 0,4 7 0 16,1-3 0-16,0-2 0 0,-3 1 1584 0,1 1 208 15,1-3 32-15,-1 2 16 0,2-3-496 0,-5-2-112 16,4-1-16-16,2 6 0 0,5 6-64 0,0 0-32 15,0 0 0-15,-2-10 0 0,2 10-336 0,0 0-64 16,0 0-16-16,11-2 0 0,-1 4-448 0,-3 1-80 16,4 4-32-16,1 2 0 0,4 3-144 0,1 6 0 15,4 5 0-15,0 8 0 0,2 3 0 0,19 38 0 16,-6-3 0-16,-6-8 0 0,-3-8 0 0,-3 1 128 0,-1-2-128 16,-5 9 128-16,-6 9 16 0,-1 5 0 0,-4 1 0 15,-3-4 0-15,-4-9 240 0,0 0 64 0,-1-2 0 0,-2 7 0 16,-1 3-64-16,2-1-16 0,1-2 0 0,-1-10 0 15,0-8-144-15,-2-6-32 0,-1-1 0 0,1-1 0 16,-1 4 160-16,-1 1 32 0,-3 3 0 0,-1 3 0 16,-2-1-16-16,-1-3 0 0,-2-4 0 0,-1-2 0 15,-1-5-48-15,-1-2-16 0,-1-6 0 0,0 3 0 16,-1 2-80-16,0 1-16 0,-3 3 0 0,4-3 0 16,-2 0-64-16,11-16-16 0,-1 1 0 0,-2 0 0 15,-1 0 0-15,0 0-128 0,0 2 192 0,1-3-64 16,1 0-128-16,-9 7 0 0,6-7 0 0,5-8 0 15,2-3 0-15,8-9 0 0,0 0 0 0,0 0 128 16,0 0-256-16,0-10-64 0,4-4-16 0</inkml:trace>
  <inkml:trace contextRef="#ctx0" brushRef="#br0" timeOffset="57254.42">31919 14721 19295 0,'0'0'848'0,"-13"-4"176"0,1-2-816 15,-1 2-208-15,2 0 0 0,-2 2 0 0,1-1 1024 0,12 3 144 16,-8-8 48-16,8 8 0 0,0 0 400 0,0 0 96 16,8-3 16-16,6 1 0 0,6 1-1104 0,-6 1-224 15,3 1-32-15,7-1-16 0,4-1-64 0,3 1-16 16,2-1 0-16,3 0 0 0,-1 1 80 0,2 0 16 16,4 0 0-16,-3 2 0 0,-1 1 240 0,-3 2 48 15,-3 2 16-15,-6 1 0 0,-3 5-336 0,7 11-64 0,-11 2-16 16,-11 1 0-16,-7 4 48 0,-9 2 0 0,-7 4 0 0,-8-1 0 15,-12 3 176-15,16-19 32 0,-7 2 16 0,-1 0 0 16,0 0-208-16,0-2-32 0,1-1-16 0,3 0 0 16,4-2-128-16,-13 12-16 0,11-7-128 0,11-7 192 15,11-15 0-15,0 0 0 0,6 6 0 0,6-3 0 16,8-4 128-16,7-4 0 0,4-4 16 0,-8 5 0 16,8 0-144-16,6 2-16 0,3-3-16 0,5-2 0 15,2 2-160-15,1-1 0 0,-1-2 0 0,42-6 128 16,-13 3-128-16,-34 4 0 0,7 3 0 0,-1 1 0 31,-2 1-1472-31,-4 1-288 0,-8 2-48 0,11 1-16 0</inkml:trace>
  <inkml:trace contextRef="#ctx0" brushRef="#br0" timeOffset="60337.13">23748 13710 2751 0,'0'0'128'0,"2"12"16"0,2 1-144 0,-1 1 0 0,2 1 0 0,0 3 0 15,4 2 816-15,0 0 128 0,4 2 16 0</inkml:trace>
  <inkml:trace contextRef="#ctx0" brushRef="#br0" timeOffset="61986.91">24089 14036 14735 0,'0'0'1312'0,"0"0"-1056"16,0 0-256-16,0 0 0 0,0 0 1344 0,0 0 192 16,0 0 64-16,0 0 0 0,0 0-432 0,0 0-80 15,10 1 0-15,-10-1-16 0,0 0-224 0,8-6-32 16,-8 6-16-16,0 0 0 0,8-8-176 0,-2-1-48 15,-2 0 0-15,1-1 0 0,-3 3-176 0,1-4-32 16,-3 11-16-16,1-12 0 0,-1-5-128 0,0 1-32 16,-1-2 0-16,0-1 0 0,-3-4 80 0,-1 0 16 15,2 0 0-15,-2 1 0 0,-3-3 112 0,1 1 32 0,-1 0 0 0,1-5 0 16,-2 2-128-16,0-1-32 0,-1-4 0 0,-2 0 0 16,-2-2-48-16,-1 1-16 0,2-3 0 0,-1 3 0 15,-1-4-16-15,0 3 0 0,-1-1 0 0,1 0 0 16,-3 1 16-16,1-2 0 0,-1-1 0 0,-3 1 0 15,1 3-64-15,0-1-16 0,-1 0 0 0,0-1 0 16,-1-1-128-16,1 0 0 0,-2 0 0 0,-1-1 128 16,-6-1-128-16,2 2 0 0,-2-1 0 0,-2 0 0 15,-1 2 0-15,1-2 0 0,1-3 0 0,-1 1 0 16,1 2 0-16,2-1 0 0,-3 0 0 0,3 0 0 16,-2 0 0-16,3-2 0 0,-1-2 0 0,-3 4 128 15,2 3-128-15,-3-2 0 0,-1-3 0 0,-2 1 128 16,-2-2-128-16,0 1 0 0,2-8 144 0,2 5-144 0,1 4 0 15,1-3 0-15,3 0 0 0,0 3 128 16,1-2-128-16,1-1 128 0,0 1-128 0,2 2 128 0,-2-2-128 0,-1-3 128 16,-2-1-128-16,-2-1 128 0,-1 1-128 0,-3 1 192 15,-2 3-64-15,2-1 0 0,1 1-128 0,2 3 0 16,-2 1 0-16,1 0 128 0,0 3-128 0,2-1 0 16,2 5 0-16,0-3 0 0,1-3 0 0,-1 1 0 15,-2 2 0-15,1-2 0 0,1-4 0 0,1 2 0 16,-4 0 0-16,3 2 0 0,1-1 0 0,4 2 0 15,-3-2 0-15,5 1 0 0,-3-1 0 0,1 3 0 16,-2-1 0-16,2-1 0 0,1 1 0 0,1 0 128 16,-1 1-128-16,2-2 0 0,-2 0 0 0,-2 0 128 15,4 2-128-15,-1 3 0 0,0-1 144 0,-1 2-144 0,-2 0 192 0,3-2-192 16,-2 2 176-16,5 1-176 0,-2 0 160 0,3 1-160 16,0-3 0-16,1 5 128 0,0-1-128 0,2 3 0 15,-1 2 0-15,-1-4 0 0,-1 3 0 0,2-1 0 16,0-3 0-16,2 3 0 0,0 2 0 0,-1 0 0 15,1 1 0-15,0-1 0 0,-1-1 0 0,0 2 0 16,-1-1 0-16,1 2 0 0,-1-1 0 0,3-1 0 16,0 0 0-16,0 1 0 0,2-1 0 0,-1 1 0 15,2 1 0-15,-1 1 0 0,-1 0 0 0,2 2 0 16,-2 0 0-16,2 2 0 0,-2 2 0 0,2-2 0 16,1-3 0-16,-1 5 0 0,2 1 0 0,2 0 0 15,-1-1 0-15,2 5 0 0,1-2 0 0,-2 3 0 16,5 1 0-16,2 5 0 0,-4-11 0 0,2 6 0 15,2 5 0-15,0 0 0 0,0 0 0 0,0 0 0 16,0 0 0-16,0 0 0 0,0 0-128 0,0 0 128 0,0 0 0 0,7 9 0 16,-1 0-128-16,3 5 128 0,2-1 0 0,-1 3 0 15,1 3-128-15,3 3 128 0,4 0 0 0,1 2 0 16,3 6 0-16,2 5 0 0,1 0 0 0,3 2 0 16,3 1-128-16,-1 8 128 0,-1 1 0 0,6 5 0 15,-1 3 0-15,3-1 0 0,0-2 0 0,2 3 0 16,2 0 0-16,3 1 0 0,3 1 0 0,2 0 0 15,-1-1 0-15,0 0 0 0,-1 0 0 0,2 1 0 16,-1 3 0-16,2-2 0 0,-1 2 0 0,1 1 0 16,3-3 0-16,-1 3 0 0,-4 7 0 0,-2-2 0 15,-3-2 0-15,-2 0 0 0,-3 4 0 0,2-1 0 0,0 2 0 16,1-2 0-16,1-1 0 0,-1 0 0 0,2-1 0 16,0 1 0-16,0-5 0 0,2-1 0 0,-5-5 0 0,0-1 0 15,-2 3 0-15,-1-2 0 0,0-4 0 16,1 0 0-16,0-3 0 0,1 0 0 0,1 2 0 0,0-7 0 15,4-1 0-15,-2-2 0 0,-2 0 0 0,1 1 0 16,-5 1 0-16,-1-4 0 0,-2-2 0 0,-2-2 0 16,-2 3 0-16,1-3 0 0,0-6 0 0,-1 1 0 15,0 2 0-15,-2-5 0 0,-2 4 0 0,2-9 0 16,-3-2 0-16,0-2 0 0,3-1 0 0,-4-2 0 16,-3-3 0-16,2-1 128 0,-8-4-128 0,-2 2 0 15,-1-4 0-15,-11-4 0 0,9 6 0 0,-9-6 0 16,0 0 0-16,0 0 0 0,0 0 0 0,0 0 0 15,0 0 192-15,0 0-64 0,-9-5-128 0,-2 0 192 16,-1-5-64-16,-2 2-128 0,-7-5 176 0,1-1-176 0,-3-4 128 16,-1-3-128-16,-1-3 0 0,-2-3 0 0,-1 4 0 15,-1-6 128-15,-2 0-128 0,1-6 0 0,-2-2 128 16,0-3-128-16,-1-3 0 0,-2 1 0 0,-4-3 128 0,-1 1-128 16,-5-5 0-16,1 1 0 0,1-2 0 0,-2 0 0 15,-1-4 0-15,1 1 0 0,-1-1 0 0,0 1 0 16,2 5 0-16,-3-3 0 0,-6 0 0 0,0-1 0 15,-4-3 0-15,2 1 0 0,2-2 128 0,2 1-128 16,1-1 0-16,3 1 0 0,3 0 128 0,-1-4-128 16,-2 2 0-16,0-3 0 0,0-3 0 0,1 2 0 15,-1-4 0-15,3 4 0 0,1-8 0 0,1 8 0 16,1 0 0-16,2 3 0 0,2-1 0 0,-1 3 0 16,0 3 0-16,-1-3 0 0,0-1 0 0,2 2 0 15,0 4 0-15,3 4 0 0,1-2 0 0,2 3 0 0,2 1 0 0,1 2 0 16,2 2 0-16,1 3 0 0,1 1 0 0,3 3 0 15,2 2 0-15,2 3 0 0,1-3 0 0,0 3 0 16,1 4 0-16,2-2-144 0,2 3 144 0,-1 1 0 16,1-1 0-16,0 5 0 0,-2 6 0 0,1-2-128 15,1-2 128-15,-2 3 0 16,3 4 0-16,0 3 0 0,0 3 0 0,1-3-160 0,0 4 160 0,9 3 0 16,0 0-160-16,-8 2 160 0,8-2-128 0,-6 9 128 15,2-1-160-15,3 3 160 0,1 2-192 0,4-1 192 16,1 5-160-16,4 2 160 0,2 6-128 0,4 0 128 15,4 3 0-15,6 5-128 0,0 6 128 0,3 2 0 16,1 1 0-16,4 3 0 0,5 5 0 0,3 2 0 16,1 4 0-16,5 0 0 0,3 0 0 0,2 5-128 15,1 4 128-15,3-2 0 0,0 0 0 0,2-4 0 16,3 0 0-16,4-1 0 0,1 3 0 0,2 0 0 0,0-2 0 0,-3 0 0 16,-4 1 0-16,-2-3-128 0,-1 1 128 0,-2 0 0 15,-3 1 0-15,1-4 0 16,-1 1-416-16,-3 2 0 0,-6 3 0 0,-2-2-11008 15,-4 4-2208-15</inkml:trace>
  <inkml:trace contextRef="#ctx0" brushRef="#br0" timeOffset="64977.87">26560 13675 14223 0,'0'0'624'0,"0"0"144"0,0 0-624 0,0 0-144 16,3-7 0-16,-3 7 0 0,0 0 496 0,0 0 64 16,6-6 16-16,-6 6 0 0,5-11 160 0,1 6 32 15,-6 5 16-15,7-11 0 0,-2 4 112 0,0-3 0 16,-1 3 16-16,-2-3 0 0,1 1-112 0,-1-2-32 16,-2 1 0-16,0-3 0 0,2-2-112 0,-2 2-16 15,0-1-16-15,0-1 0 0,0-2-240 0,0 1-64 16,0-1 0-16,-2-1 0 0,0 1 16 0,-1-1 0 15,1-1 0-15,-1 0 0 0,-1 0 32 0,1-2 0 16,-2-2 0-16,-2 2 0 0,1-1 0 0,-2-180 0 16,-1 360 0-16,0-179 0 0,-1 1-144 0,0-2-32 0,-1 2 0 0,-2-2 0 15,-2 0-48-15,1 0-16 0,-2 0 0 0,1-1 0 16,-1-2 0-16,0 2 0 0,2 2 0 0,-3-4 0 16,-1 4-128-16,-2-1 0 0,-1-2 0 0,-2-1 128 15,-1 0-128-15,0 0 0 0,-1 2 144 0,0 2-144 16,-4-5 0-16,5 3 0 0,-3 0 0 0,2 2 0 15,-1-5 0-15,1 3 144 0,0 2-144 0,-1 3 0 16,0 1 160-16,-1 0-160 0,1-2 128 0,-3 1-128 16,-1 1 0-16,-2 2 0 0,-1-1 0 0,-1-1 0 15,-2 0 0-15,-1 1 0 0,-2-1 0 0,2 0 0 16,1-2 0-16,2 2 128 0,-2 2-128 0,5 0 192 16,-4-2-192-16,3 2 0 0,1-2 0 0,-1 2 0 15,-1 5 0-15,0-2 0 0,-2 2 0 0,0 1 0 16,-2 0 0-16,1 1 0 0,1-1 0 0,-1 0 0 15,2 0 0-15,1 0 0 0,-1-1-144 0,2 2 144 0,-1 4 0 16,5-2 0-16,-1 0-128 0,-2 2 128 0,-2 0 0 0,1-1 0 16,3 1 0-16,0 2 0 0,-2-5 0 0,2 2 0 15,0 3 0-15,1 0 0 0,1 0 0 0,0 0 0 16,2-1 0-16,0 1 0 0,-1 2 0 0,1 2-128 16,1-1 128-16,1 3 0 0,-2 0 0 0,3 1 0 15,-1 1 0-15,-1-2 0 0,-1 1 0 0,1 3-128 16,-1-2 128-16,1-1 0 0,0 0 0 0,-2-4 0 15,-1 2 0-15,2-2 0 0,0 3 0 0,2-2 0 16,2 1 0-16,-2 2 0 0,2-1 0 0,1 1 0 0,-1 1 0 16,1-1 0-16,-2-2 160 0,3 3-160 0,1 2 160 15,2-2-160-15,-2 1 0 0,0 0 0 0,0 1 0 16,1 0-160-16,-1 0 160 0,1 1 0 0,0-5 0 0,0 3 0 16,2 3 0-16,1-1 0 0,0 1 0 0,0-1 128 15,1 0-128-15,-1-3 0 0,-2 3 0 0,-1-3 0 16,1 4 0-16,-1-1 144 0,1 3-144 0,0-5 0 15,2 2 128-15,2-2-128 0,0 0 0 0,2 0 0 16,1-2 160-16,1 2-160 0,3-2 128 0,5-5-128 16,-7 3 128-16,7-3-128 0,0 0 128 0,0 0-128 15,0 0 144-15,0 0-144 0,-5 5 160 0,5-5-160 16,0 0 144-16,0 0-144 0,0 0 128 0,0 0-128 16,0 0 128-16,0 0-128 0,0 0 0 0,0 0 128 15,12 5-128-15,1-1-176 0,-1-2 48 0,2-2-10544 16,-1-1-2096-16</inkml:trace>
  <inkml:trace contextRef="#ctx0" brushRef="#br0" timeOffset="66372.75">22432 11553 2751 0,'0'0'256'0,"0"0"-256"16,-6-7 0-16,6 7 0 0,0 0 2528 0,0 0 464 0,0 0 80 0,0 0 32 16,-3-7-1936-16,3 7-384 0,0 0-80 0,0 0 0 15,-8-10-208-15,2 3-48 0,6 7 0 0,0 0 0 16,0 0-16-16,0 0-16 0,-4-8 0 0,4 8 0 15,0 0-16-15,0 0 0 0,0 0 0 0,0 0 0 16,-8-8-32-16,8 8-16 0,0 0 0 0,-9-3 0 16,0 0 48-16,9 3 16 0,-10-1 0 0,1 1 0 15,-1 0 16-15,1 2 0 0,-1 0 0 0,0 1 0 16,-3 1-112-16,1 3 0 0,-2-4-16 0,-3 2 0 16,2 2-48-16,-2-1-16 0,1 3 0 0,-1 1 0 15,1 3 0-15,-2-3 0 0,-1 2 0 0,-2-2 0 16,-3 4 0-16,-1 0 0 0,-2 0 0 0,-2 1 0 15,-2 4-80-15,1 1-16 0,-2 2 0 0,0 2 0 0,2 3-16 16,-1-2-128-16,2 3 192 0,0 1-64 0,1-2-128 16,1 5 0-16,3 0 0 0,1-1 0 0,0 1 0 0,2 0 0 15,-1 1 0-15,-1-1 0 0,-2-3 0 0,1 3 0 16,2 0 0-16,0 1 0 0,1-2 176 0,-2 4-48 16,1 0-128-16,-2-2 192 0,1-1-64 0,2 2 0 15,-2 1-128-15,4-1 192 0,-2-2-192 0,2 3 176 16,2 1-176-16,0 2 160 0,1 0-160 0,2 2 0 15,-2-2 0-15,4 1 128 0,0 1-128 0,2 3 0 16,0 1 0-16,1 0 0 0,-1-6 0 0,1 2 0 16,1 0 0-16,1 0 128 0,-1 0-128 0,2-2 0 15,-2 1 0-15,0 1 0 0,1 0 0 0,-1 0 0 16,0-1 0-16,1 1 0 0,-1-2 0 0,3 2 0 0,0 0 0 0,1-3 0 16,0-2 0-16,1 0 0 0,-1-2 0 0,1 1 0 15,3 0 0-15,3 3 128 0,-3 1-128 0,1 0 0 16,0-3 0-16,1-1 0 0,-1 2 128 0,1-2-128 15,1 0 0-15,-1 1 0 0,1-1 0 0,2 0 128 16,-1-3-128-16,1 1 0 0,1-6 0 0,1 4 128 16,-2-4-128-16,2 3 0 0,2 2 0 0,-1-4 128 15,0 1-128-15,-1-3 128 0,2 2-128 0,0-3 128 16,1 0-128-16,0 3 0 0,-2-3 144 0,2 1-144 16,2-4 0-16,0-1 144 0,2 2-144 0,-1-1 0 15,-2 1 144-15,2-2-144 0,0-1 0 0,3 3 144 16,2 2-144-16,0 0 0 0,0-4 0 0,1 2 128 15,2 5-128-15,1-3 128 0,0-5-128 0,-2 3 128 0,2 0-128 16,-1 0 0-16,1-3 144 0,-1 1-144 16,1 0 0-16,0-1 144 0,-2-2-144 0,-1 0 0 0,-2-1 144 0,0-2-144 15,2-2 0-15,-1 2 144 0,0 1-144 0,-1-1 128 16,0 0-128-16,1 0 128 0,0-3-128 0,-3 3 0 16,3-1 0-16,1 1 128 0,-1 0-128 0,2 0 0 15,-2-2 0-15,0 2 0 0,2 1 0 0,0 0 0 16,0-2 128-16,0-1-128 0,0 2 0 0,1 2 0 15,-2-2 0-15,1-3 0 0,-1 2 128 0,0 0-128 16,-1-5 0-16,-2 3 128 0,0-4-128 0,-2 3 0 16,-2-5 144-16,1 2-144 0,-2 0 0 0,0 0 128 15,-1 0-128-15,-1-3 0 0,-9-4 160 0,12 7-32 16,0 0-128-16,-1-2 192 0,-11-5-16 0,12 7-16 0,-5 0 0 0,0-3 0 16,-7-4-160-16,0 0 160 0,0 0-160 0,12 5 160 15,-3 2-160-15,-9-7 0 0,0 0 0 0,0 0 0 16,9 5 0-16,-9-5 0 0,0 0 128 0,0 0-128 31,0 0-1584-31,0 0-336 0</inkml:trace>
  <inkml:trace contextRef="#ctx0" brushRef="#br0" timeOffset="67613.1">21162 17057 3679 0,'0'0'320'0,"0"0"-320"16,0 0 0-16,0 0 0 0,0 0 2048 0,0 0 320 16,0 0 80-16,0 0 16 0,0 0-880 0,0 0-176 15,0 0-48-15,-3 7 0 0,3-7-592 0,0 12-112 16,3-2-16-16,-1 2-16 0,1-3-160 0,1 1-16 15,2 1-16-15,2-1 0 0,-3 3 32 0,1 0 16 16,3-3 0-16,2 3 0 0,2 1-32 0,1 0 0 16,0 2 0-16,3 1 0 0,-1-4-128 0,2 0-48 15,1 1 0-15,4-1 0 0,-2 0-16 0,4 1-16 16,0-3 0-16,3 2 0 0,4 0 16 0,1 2 16 16,0 0 0-16,1-1 0 0,2-1 0 0,2 2 0 0,3 0 0 0,2 1 0 15,5-1-80-15,4 1-32 0,3 0 0 16,3-2 0-16,3-2-160 0,2-4 192 0,0 2-192 15,5-3 192-15,4 1-48 0,4-1 0 0,6-3 0 0,-4 1 0 16,-3 0-144-16,3-3 192 0,1 0-192 0,5-1 192 16,2 1-192-16,-2 0 0 0,-4-2 144 0,1-2-144 15,-3 0 0-15,5 1 0 0,3-2 0 0,-1-1 128 16,-5-3-128-16,-1 2 0 0,-4-6 0 0,3 5 128 16,2-3-128-16,1 0 0 0,-1-2 128 0,-5 1-128 15,-5-4 0-15,0 0 0 0,0-2 0 0,1 1 128 16,3 1-128-16,-2-1 0 0,-2-2 128 0,-2 1-128 15,-5-2 0-15,1-1 144 0,-2 1-144 0,5-2 0 16,3 2 160-16,-1 0-160 0,-3-6 128 0,-4 0-128 16,-3 0 144-16,0-3-144 0,4 3 160 0,-1 1-160 0,3-7 256 0,0-1-64 15,-2 6 0-15,-3-6 0 16,-4-1 32-16,-1 3 0 0,-1-1 0 0,1-3 0 0,1 0-16 16,2 0 0-16,2 1 0 0,-3-3 0 0,-2 0 48 0,-3-3 0 15,-2-4 0-15,-1 1 0 0,1-2-32 0,1 0 0 16,-1 1 0-16,4-3 0 0,2 1-48 0,-3-3-16 15,-3 3 0-15,-3-5 0 0,-4 1-16 0,0-1 0 16,3-3 0-16,-3 1 0 0,-2 1 48 0,-2 1 0 16,-1 2 0-16,2-1 0 0,-1 2 16 0,1 2 16 15,-4-6 0-15,1-2 0 0,-2-4-80 0,-2 0-16 16,-3 1 0-16,-2 0 0 0,-2-1 32 0,-1 2 0 0,0 2 0 16,-2 1 0-16,-1 4 48 0,-4 3 16 15,-3-2 0-15,-1 5 0 0,-1 1 0 0,-2-1 0 16,0 2 0-16,0-1 0 0,-4 2-80 0,-2 0-16 0,3 2 0 0,-2 3 0 15,-2-1-128-15,1 2 128 0,-1 0-128 0,0 6 128 16,-2 3-128-16,1-1 0 0,-3-1 0 16,5 4 0-16,-2 1 0 0,-1 3 0 15,1 3 0-15,-1-1 0 0,1 1 0 0,-3 2 0 0,0 0 0 0,2-1 0 16,1 3 0-16,-3-2 0 0,-3 3 0 0,1 4 0 16,2 5-144-16,0 0 144 0,0 0-192 0,0 0 192 31,-8-2-704-31,8 2-16 0,-11 5-16 0,-1 3 0 15,1-2-1376-15,-1 5-256 0,2-1-64 0,0 2-12208 0</inkml:trace>
  <inkml:trace contextRef="#ctx0" brushRef="#br0" timeOffset="68159.64">26636 14954 18431 0,'-10'-2'1632'0,"-1"2"-1312"15,-2 0-320-15,2 2 0 0,0 0 256 0,3 1-32 16,-1-2 0-16,9-1 0 0,-8 6-224 0,8-6 0 0,0 0 0 0,0 0 0 15,0 0 288-15,0 0-32 0,0 0-16 0,0 0 0 16,0 0 336-16,12-7 64 0,0 0 0 0,3-3 16 16,3 1-176-16,3-5-32 0,3-1-16 0,2-2 0 15,-1-2 16-15,1-2 16 0,4-1 0 0,-1-2 0 16,-1 0 144-16,1 0 32 0,-1-6 0 0,2 1 0 16,1 0 80-16,3-3 32 0,3 6 0 0,4-5 0 15,3-3-112-15,2-1-32 0,0 10 0 0,1-4 0 16,-1 1-208-16,-2 1-32 0,-1 4-16 0,-1-2 0 15,-2 3-160-15,0 3-48 0,1-4 0 0,0 5 0 16,-3 3-144-16,0 2 128 0,-2 7-128 0,-1-3 128 16,-3 3-128-16,-2 1 0 0,0 0 0 0,-5 2 0 15,-2 1 0-15,-4 2 0 0,-4 1 128 0,-2 4-128 16,-4 4 0-16,-3 4 0 0,-1 2 0 0,-1 8 0 16,-4 1 144-16,-1 6 0 0,-2 3 0 0,1 0 0 0,-2 3 112 0,0 5 0 15,2-2 16-15,-1-2 0 0,4-3-144 0,-1 2-128 16,-1-2 192-16,1 1-192 0,0-1 128 0,1 0-128 15,1-1 0-15,0 2 0 0,1-1 0 0,-1-1 0 16,1-1 0-16,1-1 0 0,2-1 0 0,3 1 0 16,0 3 0-16,2-4-16464 0</inkml:trace>
  <inkml:trace contextRef="#ctx0" brushRef="#br0" timeOffset="73765.89">1119 12118 2751 0,'0'0'256'0,"0"0"-256"16,0 0 0-16,0 0 0 0,0 0 2848 0,0 0 528 15,0 11 96-15,0-11 32 0,0 0-2096 0,0 0-400 0,0 0-96 0,0 0-16 16,0 12-48-16,0-12-16 15,0 0 0-15,0 0 0 0,6 5 240 0,-6-5 32 0,11 0 16 0,1-4 0 16,2-4-64-16,0-1-16 0,0-5 0 0,0-1 0 16,2-4-304-16,1-1-64 0,-1-2-16 0,2-1 0 15,1 2-224-15,2-2-48 0,-1-4-16 0,-2 3 0 16,-1 2-208-16,1 2-32 0,0 2-128 0,-1 0 192 16,-3 2-192-16,-3 1 128 0,-2 3-128 0,-1 5 0 0,-2 1 128 0,-6 6-128 15,0 0 0-15,0 0 0 16,9 9 176-16,-5 5-176 0,-2 4 192 0,-1 2-192 0,-1 5 128 0,-1 6-128 15,-3 6 0-15,-1 5 0 0,-2 0 0 16,-1 3 0-16,-2 2 0 0,0 5 0 0,-3 2 128 0,1 2-128 16,4-2 0-16,-3-1 0 0,1-2 128 0,4-7-128 15,0-4 0-15,0-6 0 0,4-2 128 0,1-3-128 16,1-5 192-16,0-2-192 0,0-8 400 0,2-1-16 16,-1-2-16-16,-1-11 0 0,0 0 0 0,0 0 0 15,0 0 0-15,0 0 0 0,0 0 208 0,12-9 32 16,-6-1 16-16,1-5 0 0,2-4-48 0,-1-5 0 15,0-2 0-15,-2-4 0 0,1-2-320 0,0-5-64 16,1-4 0-16,1-1-16 0,2-6-176 0,1-1 128 16,0-4-128-16,4 5 128 0,2-1-128 0,2 0 0 15,0 2 0-15,2 0 0 0,-1 1 0 0,4 4 0 16,3 4 0-16,-2 3 0 0,-2 4 0 0,2 6 0 16,-1 1 0-16,1 5 0 0,0 1 128 0,1 5-128 15,0 0 128-15,2 2-128 0,1 2 0 0,-2 1 0 0,-1 6 128 0,1 1-128 16,0-1 0-16,-1 5 0 0,-3 3 0 15,-4 1 0-15,-1-2-256 0,-3 2-16 0,-4-2-16 16,0 3 0 0,-2 1-1888-16,-10-9-368 0,6 8-80 0</inkml:trace>
  <inkml:trace contextRef="#ctx0" brushRef="#br0" timeOffset="74269.64">2921 11954 23151 0,'0'0'1024'0,"0"0"208"0,0 0-976 0,0 0-256 0,0 0 0 0,0 0 0 15,0 0 1248-15,0 0 208 0,1 9 32 0,-1-9 16 16,0 0-464-16,12 2-80 0,2 1-32 0,4-3 0 16,4-3-48-16,5-1-16 0,2-3 0 0,3 2 0 15,1-3-352-15,3 0-64 0,-1 1 0 0,1-3-16 16,0 2-240-16,-1-1-32 0,-2 3-16 0,0-3 0 0,-6 3-144 0,0-2 0 15,-6 3 144-15,0 1-144 0,-5 1 0 16,-4 1 0-16,-2 1 0 0,-10 1-11104 16,0 0-2096-16</inkml:trace>
  <inkml:trace contextRef="#ctx0" brushRef="#br0" timeOffset="74422.83">2874 12368 16575 0,'0'0'1472'0,"6"9"-1168"16,3-3-304-16,1-2 0 0,4 0 2928 0,4-1 528 15,3-1 96-15,3-1 32 0,6-1-1472 0,3-1-304 16,4 0-48-16,3-3-16 0,1-2-736 0,4-1-160 16,2 1-16-16,1-3-16 0,1 3-512 0,-1-2-112 15,0 2 0-15,-2 1-16 16,-4-2-1008-16,-3 2-208 0</inkml:trace>
  <inkml:trace contextRef="#ctx0" brushRef="#br0" timeOffset="75419.77">4510 11753 1839 0,'0'0'160'0,"-9"0"-160"16,-2 0 0-16,2-1 0 0,9 1 3216 0,-10-4 624 15,10 4 112-15,-9-6 16 0,9 6-2192 0,-7-6-448 16,7 6-96-16,-2-10-16 0,2 1-48 0,5-1-16 15,2 0 0-15,5-4 0 0,2 1-608 0,5 1-128 16,5-4-32-16,4 1 0 0,4-3-224 0,3 4-160 16,4-2 192-16,0-2-192 0,2-4 208 0,-1 3-64 0,4 2-16 0,-3 1 0 15,-2 4 96-15,-5 4 16 16,-2 5 0-16,-4 6 0 0,-3 3-80 0,-1 7-16 16,-3 4 0-16,-4 3 0 0,-3 9-144 0,-5 4 160 15,-5 5-160-15,-8 4 160 0,-7 8 160 0,-4 2 48 16,-6 4 0-16,-4 4 0 0,-6 3-32 0,-2 1 0 15,-5 1 0-15,0 1 0 0,-4-3-144 0,-1 1-48 16,-3-7 0-16,0-2 0 0,-1-2 112 0,2-2 32 0,-3-8 0 16,8-5 0-16,0-6 32 0,7-2 0 0,7-2 0 0,4-3 0 15,7-10 64-15,5-4 32 0,5 1 0 0,5-12 0 16,0 0-48-16,7 5-16 0,5-1 0 0,4-1 0 16,4-5-128-16,8 1-32 0,3 1 0 0,6 1 0 15,5-2-192-15,2 1 144 0,1 3-144 0,3-1 128 16,0-2-128-16,-2 0 0 0,-4 0 0 0,-1 1 0 15,-3 2 0-15,-1-2 0 0,1 1 0 0,-3 1 128 0,-3-1-128 0,-1 3 0 16,-6 1 144-16,1-1-144 16,-6-3 0-16,0 2 0 0,-2 0-192 0,-3-2-10960 15,-5-2-2192-15</inkml:trace>
  <inkml:trace contextRef="#ctx0" brushRef="#br0" timeOffset="76124.84">6727 11059 1839 0,'0'0'160'0,"0"0"-160"16,0 0 0-16,1-6 0 0,-1 6 2624 0,0 0 480 15,0 0 96-15,0 0 32 0,-6-7-1568 0,-4 5-320 16,-4 2-64-16,0 7-16 0,-2 4-528 0,-3 5-96 15,-2 3-32-15,-4 9 0 0,0 6 144 0,-4 8 16 16,-3 9 16-16,-4 10 0 0,-2 8 176 0,-2 7 16 16,-4 8 16-16,1 5 0 0,3 1-304 0,1 3-64 0,3 2-16 0,5-1 0 15,6-2-176-15,4-3-48 0,3-4 0 0,4-6 0 16,6-3 32-16,1-5 0 0,5-2 0 16,3-6 0-16,3-8-64 0,5-4-16 0,3-5 0 0,7-3 0 15,7-6-176-15,3-3-32 0,4-1-128 0,7-5 192 16,5-1-320-16,6-7-80 0,5-7-16 0,1 0-9504 15,1-3-1920-15</inkml:trace>
  <inkml:trace contextRef="#ctx0" brushRef="#br0" timeOffset="77451.45">7511 11937 3679 0,'-9'4'320'0,"-1"-1"-320"16,-1-7 0-16,-1 8 0 0,1-1 2240 0,2 1 384 15,0-1 80-15,9-3 16 0,-9 2-1760 0,9-2-336 16,0 0-80-16,0 0-16 0,0 0-272 0,0 0-64 15,0 0-16-15,0 0 0 0,0 0-48 0,0 0-128 16,0 0 192-16,0 0-64 0,8 9-128 0,-8-9 0 16,6 5 0-16,-6-5 128 0,9 9 0 0,-3-2-128 15,-6-7 192-15,7 6-64 0,-7-6 448 0,7 10 96 16,-7-10 16-16,9 13 0 0,-1-2 80 0,2 2 32 16,-1-4 0-16,2 1 0 0,1 3-144 0,2-4-16 15,2-2-16-15,2-2 0 0,1 0-32 0,4 2 0 16,4-3 0-16,1-2 0 0,3-3-80 0,1 0 0 15,1-3-16-15,0-3 0 0,0 0-96 0,0-5-16 16,0 2 0-16,-1-3 0 0,-3-3-64 0,2-1-32 16,-1 0 0-16,0-1 0 0,-4-2-32 0,0-2-16 15,-5-2 0-15,-2 3 0 0,-1 2-48 0,-4 0 0 16,-2-1 0-16,-3 2 0 0,-4-2-64 0,-3 2 0 0,-3 0-128 0,-4 2 192 16,-3 0-32-16,-2 4-16 0,-3 2 0 0,-2-1 0 15,-4 5 144-15,-3 0 32 0,-2 3 0 0,-4 4 0 16,-3 5-192-16,-6 0-128 0,-4 5 192 0,-1 1-192 15,-4 2 0-15,-2 1 0 0,-3 5 0 0,-1 3 0 16,1 3 192-16,0-1-64 0,-1 4 0 0,-1 4-128 16,-2 5 336-16,0 1-32 0,1 0-16 0,0 2 0 0,4-2-16 15,3 0 0-15,3 1 0 0,7 3 0 0,6 2-96 16,3-3-32-16,4-1 0 0,3 0 0 0,5 2-144 0,6-2 192 16,2-8-192-16,8 3 192 0,6 2 48 0,7-5 16 15,4 0 0-15,7-4 0 0,4-5 32 0,9 0 16 16,8-2 0-16,7-4 0 0,7-2-80 0,3-3-16 15,3-1 0-15,-1-4 0 0,-2-1 32 0,0 2 0 16,2-2 0-16,-5-4 0 0,-1-1-112 0,0-3-128 16,1-3 176-16,-4-1-176 0,-2-2 256 0,-6 3-48 15,-8 0-16-15,-5-1 0 0,-3 0-64 0,-7 1 0 16,-6 3-128-16,-4-2 192 0,-3 2-192 0,-11 1-288 16,0 0 64-16,0 0-12448 15,-10 13-2496-15</inkml:trace>
  <inkml:trace contextRef="#ctx0" brushRef="#br0" timeOffset="85005.26">8809 10488 11055 0,'0'0'976'0,"-6"3"-784"16,-3-6-192-16,1 3 0 0,0 2 1072 0,2-1 160 15,6-1 48-15,-6 1 0 0,6-1 0 0,0 0 0 16,0 0 0-16,0 0 0 0,0 0 112 0,0 0 16 15,-3-6 16-15,3 6 0 0,5-4-272 0,3-1-48 16,2-3-16-16,4 3 0 0,0-4-384 0,3 2-64 16,0 1-32-16,4-1 0 0,0 1-176 0,2-3-48 15,-1 4 0-15,1 1 0 0,-2-1-16 0,2 1-16 16,-4 3 0-16,-1 3 0 0,-3 4-128 0,2 1-32 16,-5 3 0-16,-3 0 0 0,-4 3-64 0,-1 3-128 15,-2 2 176-15,-6 1-176 0,-5 4 400 0,0 5-16 0,-5 4-16 0,-4 0 0 16,-3 1-64-16,-2-3-16 0,-3 1 0 0,1-5 0 15,-1 1-64-15,1-5-16 0,0-3 0 0,0-3 0 16,3 2 112-16,1-3 32 0,5-5 0 0,3 2 0 16,4-6-176-16,3 2-48 0,2-3 0 0,4-5 0 15,0 0 64-15,0 0 16 0,11 0 0 0,2 0 0 16,5 0 32-16,2-3 0 0,3-3 0 0,2 1 0 16,3 1-112-16,3 3-128 0,-1-4 176 0,2 0-176 0,1 1 128 15,-1 1-128-15,-4 1 0 0,-1-1 0 0,-3 2 0 0,-1-1 0 16,-2 0 0-16,-3 1 0 15,-4 0-688-15,-2-1-240 0,-2 0-48 0,-10 2-16 16,0 0-1632-16,0 0-336 0,0 0-64 0</inkml:trace>
  <inkml:trace contextRef="#ctx0" brushRef="#br0" timeOffset="85322.41">9692 10482 4607 0,'0'0'192'0,"0"0"64"0,5-9-256 0,2 1 0 15,0 3 0-15,0-1 0 0,-7 6 4368 0,0 0 832 16,0 0 176-16,0 0 16 0,0 0-3456 0,0 0-688 16,0 0-144-16,2 10-16 0,-2 0 0 0,-2 6 16 15,-2 4 0-15,-2 4 0 0,-2 0 112 0,-1 5 32 16,-2-1 0-16,-1 4 0 0,2 1-256 0,-1 0-48 0,-2 0-16 0,3-2 0 15,0-1-624-15,1 1-128 0,0-6-32 16,2 2 0-16,2-5-144 0,1-3 0 0,1-4 0 16,-1-4 0-16,4-1 0 0,0-2 0 0,4 0 0 0,-4-8 0 15,0 0-320-15,0 0 16 0,9-8 0 0,-1-1 0 16,1-1-1600 0,0-3-320-16,0-3-64 0,0-3-7888 0,0 0-1600 0</inkml:trace>
  <inkml:trace contextRef="#ctx0" brushRef="#br0" timeOffset="85565.42">10084 10317 23263 0,'0'0'1024'0,"0"0"224"0,0 0-992 0,0 0-256 16,0 0 0-16,0 0 0 0,0 0 1376 0,-4 7 224 16,-1 7 64-16,-1 0 0 0,-2 5-288 0,-1 3-48 15,-2 1-16-15,-1 3 0 0,1 0-176 0,-1 4-48 16,0 0 0-16,0 3 0 0,1 1-448 0,2 2-112 15,0 0-16-15,1 0 0 0,1-2-320 0,-1-1-192 16,4 0 192-16,0-5-192 0,2-1 160 0,1-4-160 16,-1-1 128-16,2-3-128 0,-1-5 0 0,1-2-224 15,-1-4 32-15,-2 1 0 16,2-4-1264-16,1-5-240 0,0 0-48 0,-9-4-14112 0</inkml:trace>
  <inkml:trace contextRef="#ctx0" brushRef="#br0" timeOffset="85744.85">9596 10380 29247 0,'18'-10'1296'0,"-6"4"272"0,6 1-1248 0,5 1-320 0,5-5 0 0,6 4 0 16,6 2 1344-16,3-1 192 0,3-1 64 0,2 0 0 16,3 0-640-16,1-1-128 0,1 1-32 0,2 1 0 15,-2 0-512-15,1-1-96 0,-2 3-32 0,-3 0 0 16,-2 1-160-16,-2 0-224 0,-4 1 48 0,-5 0 16 15,-4 1-2720 1,-5 0-528-16</inkml:trace>
  <inkml:trace contextRef="#ctx0" brushRef="#br0" timeOffset="86508.48">8698 11297 17103 0,'0'0'752'0,"0"0"160"0,0 0-720 0,0 0-192 15,0 0 0-15,0 0 0 0,9 0 1232 0,3 2 224 16,-1 1 32-16,4-2 16 0,4-1-96 0,3 0 0 16,2 1-16-16,5-2 0 0,3-2-64 0,6-3-16 0,6 0 0 0,-10 2 0 15,5-4-256-15,7 2-48 0,5 0-16 0,2-3 0 16,2 0-288-16,2-1-48 0,-1-1-16 0,0 3 0 16,0-3-256-16,-3 3-64 0,-2-5-16 0,-3 3 0 15,-2-1-176-15,-4 1-128 0,-2 1 192 0,-7 3-192 16,-3-3 0-16,-4 4 0 0,-6 1 0 0,-4-1 0 15,-4 3-1616 1,-3 0-336-16,-9 2-64 0,0 0-13488 0</inkml:trace>
  <inkml:trace contextRef="#ctx0" brushRef="#br0" timeOffset="87009.69">9170 11481 21183 0,'0'0'944'0,"-5"-3"192"0,5 3-912 0,0 0-224 15,-4-6 0-15,4 6 0 0,0 0 1680 0,0 0 304 16,11-5 48-16,2 2 16 0,4 1-1248 0,3-2-240 15,3 3-48-15,4 0-16 0,2-1 160 0,1 1 48 16,1 0 0-16,-1-1 0 0,1 2 144 0,-1 2 48 16,-3-1 0-16,-3 3 0 0,-2 1-656 0,-4 0-240 15,-3-1 176-15,-4 5-176 0,-3-4 192 0,-3 1-64 0,-1 4-128 0,-4-2 192 16,-5 2 192-16,-4-1 16 0,-1 1 16 0,-3-1 0 16,-1 2 64-16,-1 1 16 0,-2-6 0 0,1 3 0 15,0-2-48-15,4-1-16 0,2-2 0 0,3 1 0 16,7-5-192-16,0 0-48 0,0 0 0 0,7 4 0 15,-7-4-16-15,10 5-16 0,2 1 0 0,4-1 0 16,0 3-32-16,1 2 0 0,1 0 0 0,-3 2 0 0,-4 2-128 0,-3 0 0 16,1 2 0-16,-5-2 0 0,-6 1 0 15,-3 2 128-15,-4 1-128 0,-3-1 128 0,-6 1 224 0,-4-1 32 16,-6-2 16-16,0 0 0 0,-2-3 0 0,-1-2 0 16,-2-3 0-16,0 1 0 0,-1-4-144 0,3 0-16 15,0-3-16-15,3 0 0 0,2-3-224 0,5-1 0 16,0 1 128-16,0-1-128 15,5-5-704-15,7 3-176 0,9 5-32 0,0-3-12576 16,3-5-2512-16</inkml:trace>
  <inkml:trace contextRef="#ctx0" brushRef="#br0" timeOffset="90516.07">10845 10575 911 0,'0'0'0'0,"0"0"0"0,0 0 0 0,0 0 0 16,0 0 0-16,0 0 0 0,0 0 6224 0,-6 7 1168 16,0 3 224-16,-1 6 64 0,0 3-5296 0,-1 1-1040 15,0 3-224-15,1 2-32 0,-1-2-288 0,0 4-48 16,2-3-16-16,0 0 0 0,1 2-160 0,1-5-48 16,0-2 0-16,1-1 0 0,3 0-16 0,0-3-16 15,3-5 0-15,1 1 0 0,-4-11 16 0,0 0 16 16,5 5 0-16,1-2 0 0,4 0-144 0,1-3-48 15,0-4 0-15,2 0 0 0,1 1-336 0,1-4 0 16,-2-2 0-16,2 2 0 16,1-5-2512-16,1 1-432 0,0-1-64 0</inkml:trace>
  <inkml:trace contextRef="#ctx0" brushRef="#br0" timeOffset="90682.08">10881 10336 41471 0,'-19'-26'1840'0,"14"19"368"0,1-5-1760 0,1 3-448 0,2-1 0 0,0 4 0 16,0-2 1120-16,1 8 144 0,0 0 16 0,0 0 16 15,0 0-960-15,0 0-192 0,0 0-144 0,0 0 192 16,0 9-1776-16,-2-1-336 16,1 4-80-16</inkml:trace>
  <inkml:trace contextRef="#ctx0" brushRef="#br0" timeOffset="91865.99">11399 9965 19343 0,'0'0'1728'0,"-3"-9"-1392"15,-1 0-336-15,4 9 0 0,0 0 624 0,0 0 48 16,0 0 16-16,0 0 0 0,0 0 48 0,0 0 16 15,0 0 0-15,7 2 0 0,1 2-512 0,2 4-112 16,2-1 0-16,-1 6-128 0,2 2 256 0,1 4-48 16,1 2-16-16,3 0 0 0,0 6 64 0,1 1 16 15,1 5 0-15,0 3 0 0,1 3 0 0,0 6 0 16,0 2 0-16,-1 2 0 0,0 2-16 0,2 5-16 16,-4 9 0-16,0 0 0 0,-6 1 112 0,1 2 32 15,-2 2 0-15,-2 0 0 0,-1 3 112 0,-6 0 16 16,-2 1 16-16,-2 30 0 0,-6-12 144 0,1-3 32 15,-2-5 0-15,-3-7 0 0,-2-4 0 0,-1-3 0 16,0-7 0-16,0 1 0 0,-1-3-16 0,2-3 0 0,-1-2 0 16,1-4 0-16,-1-1-240 0,1-4-64 0,-1 1 0 0,2-8 0 15,0-5-128-15,2-2-48 0,1-2 0 0,1-7 0 16,-1-5 112-16,1-1 0 0,-2-3 16 0,3-2 0 16,-3-3-80-16,0 1-32 0,0-4 0 0,-2 0 0 15,0-1-96-15,0-4 0 0,2-1-128 0,-3 1 192 16,0-5-464-16,1 1-112 0,1-1 0 0,0-3-16 15,3-1-2720-15,5 1-528 0</inkml:trace>
  <inkml:trace contextRef="#ctx0" brushRef="#br0" timeOffset="93057.3">2224 14624 14623 0,'-8'9'640'0,"8"-9"144"0,-12 3-624 0,3-1-160 0,9-2 0 0,0 0 0 16,0 0 1440-16,0 0 256 0,0 0 48 0,0 0 16 15,0 0-416-15,10-1-96 0,4-3-16 0,7 2 0 16,4 2-608-16,4-2-128 0,3 0-32 0,5 1 0 0,2-3-208 0,3 0-64 16,2-1 0-16,-1 4 0 15,0 1-192-15,-4 0 176 0,-3-5-176 0,-5 6 160 16,-5 4-1152-16,-4 6-224 0,-3-1-64 0</inkml:trace>
  <inkml:trace contextRef="#ctx0" brushRef="#br0" timeOffset="93218.08">2311 15065 17503 0,'-19'13'768'0,"9"-7"176"0,-1 0-752 0,3-3-192 16,-3 0 0-16,11-3 0 0,0 0 1792 0,0 0 336 15,0 0 64-15,0 0 16 0,14 5-1232 0,5-2-240 16,3-5-48-16,6 0-16 0,5-1-304 0,7 1-64 16,3-1-16-16,-1-5 0 0,0 1-288 0,0-5 160 15,-2 3-160-15,-3-1-8528 16,-3 1-1792-16</inkml:trace>
  <inkml:trace contextRef="#ctx0" brushRef="#br0" timeOffset="93672.06">3253 14502 23951 0,'0'0'2128'0,"9"-14"-1696"0,3-2-432 0,5-1 0 0,-1-1 256 0,5 2-48 16,4 1 0-16,4-1 0 0,5 2 480 0,4 0 80 15,2 0 32-15,1 7 0 0,-3 1-160 0,0 4-16 16,-1 4-16-16,-4 5 0 0,-4 2-224 0,-4 6-64 15,-5 6 0-15,-2 3 0 0,-3 0-160 0,-6 9-32 16,-8 4-128-16,-5 4 192 0,-3 4 160 0,-10 7 32 16,-7 6 0-16,-9 1 0 0,-5 5 64 0,-4-3 32 15,-5-1 0-15,-1-1 0 0,-5-4-80 0,1-3-16 16,1-2 0-16,2-3 0 0,1-2 128 0,2-5 32 16,3-6 0-16,3-2 0 0,6-5-16 0,7-4 0 15,8-7 0-15,5 1 0 0,4-5-176 0,5 1-32 16,5-13-16-16,8 10 0 0,4 2-176 0,6-5-128 15,4 2 144-15,9-8-144 0,6-1 144 0,5-1-144 16,3-1 128-16,4-3-128 0,6-1 0 0,3 1 128 16,3-2-128-16,0 0 0 0,0 2 0 0,-3-2 0 15,-5-1 0-15,-5 4 0 16,-6-1-2640-16,-5 1-560 0</inkml:trace>
  <inkml:trace contextRef="#ctx0" brushRef="#br0" timeOffset="94780.3">4871 14745 13823 0,'0'0'1216'0,"0"0"-960"16,0 0-256-16,0 0 0 0,-1-8 640 0,1 8 96 15,-8-7 16-15,0 3 0 0,8 4 400 0,-12 3 64 16,-5 2 32-16,-2 1 0 0,-2 8-416 0,-5 2-96 16,-3 4-16-16,-5 1 0 0,-1 3 272 0,0 4 48 15,-4 4 16-15,3 0 0 0,0 1-80 0,0 1-16 16,5 2 0-16,1 1 0 0,4 0-320 0,4-4-80 16,7-4-16-16,6-4 0 0,4 2-288 0,4-5-48 15,3-2-16-15,7-2 0 0,5-3-32 0,3-4-16 16,0-2 0-16,4 0 0 0,3-4-144 0,1-4 0 15,5-3 0-15,1-1 0 16,4 0-1280-16,-1-2-352 0,0-4-64 0,2-3-11744 0</inkml:trace>
  <inkml:trace contextRef="#ctx0" brushRef="#br0" timeOffset="95089.18">5320 14893 22111 0,'-8'-14'976'0,"8"14"208"0,-5-9-944 0,0 4-240 0,-5 1 0 0,-2 2 0 16,-2 6 1024-16,-4 1 176 0,-2 7 16 0,-3 1 16 15,-3 2-224-15,-5 4-48 0,-1 2-16 0,3 2 0 16,-1 4-288-16,3 1-48 0,1-5-16 0,7 4 0 0,4-3-240 16,5 2-48-16,7-1-16 0,6-5 0 0,3-4-288 0,6 0 160 15,6-6-160-15,3-1 128 16,5-3 0-16,4-1 0 0,3-5 0 0,3-4 0 0,-1 1 0 0,1-5-128 15,-4-10 192-15,1 2-64 0,-2-1 128 0,-3 2 0 16,-2-3 16-16,-3-1 0 0,0-1 128 0,-8-1 32 16,-5-2 0-16,-4 2 0 0,-3-1 144 0,-6 3 16 15,-3 0 16-15,-4 1 0 0,-5 2-256 0,-3 2-48 16,0 0-16-16,-2 4 0 0,-3-1-288 0,-1 6 0 16,0 4 0-16,2 1 0 15,2 1-1504-15,2 3-304 0,1 0-64 0,5 2-8816 16,1-2-1776-16</inkml:trace>
  <inkml:trace contextRef="#ctx0" brushRef="#br0" timeOffset="95407.05">6038 14685 21183 0,'0'-5'1888'0,"0"-1"-1504"0,0 6-384 0,0 0 0 16,-3-6 816-16,3 6 80 0,-9-2 32 0,-2 2 0 15,1 8-240-15,-3 2-48 16,-2-1-16-16,-3 4 0 0,0 2-208 0,0 3-32 16,-1 0-16-16,2 1 0 0,-1-3 112 0,5 2 32 0,0 0 0 0,4 1 0 15,4-1-176-15,3-1-16 0,2 0-16 0,2-1 0 16,2 0-112-16,1-2 0 0,2 0-16 0,-2-2 0 16,1 4 128-16,0-1 16 0,1 1 16 0,-2-3 0 15,-4 1 96-15,-2 0 16 0,-2-5 0 0,-2 2 0 16,-2 3-48-16,-4-5 0 0,-3 3 0 0,-3 2 0 0,-6 2 80 15,-1-3 16-15,-1-2 0 0,0 2 0 0,-4-4-256 0,1 2-48 16,1-2-16-16,0-1 0 16,2-6-896-16,2 0-176 0,3-2-48 0,3-2-15168 15</inkml:trace>
  <inkml:trace contextRef="#ctx0" brushRef="#br0" timeOffset="95808.79">6853 14064 17503 0,'-12'6'1552'0,"-1"-5"-1232"0,1-1-320 0,-2 4 0 16,-1 5 848-16,-5 4 112 0,-1 3 32 0,-5 5 0 16,-2 3 160-16,-1 5 48 0,-1 8 0 0,2 4 0 15,2 3-176-15,2 8-16 0,1 3-16 0,3 6 0 16,1 4-240-16,4 3-48 0,2 1-16 0,3 0 0 15,3-1-320-15,5 0-64 0,-1-1-16 0,6-5 0 0,2-3-144 16,4-3-16-16,4-3-128 0,2-3 192 0,-1-6-48 0,2-7-16 16,0-3 0-16,4-2 0 0,0-7-320 0,3-3-80 15,0-5-16-15,4-5 0 16,4-2-2208-16,-3-7-432 0</inkml:trace>
  <inkml:trace contextRef="#ctx0" brushRef="#br0" timeOffset="96250.05">7057 14202 12895 0,'0'0'576'0,"0"0"112"0,-4-9-560 0,4 9-128 0,0 0 0 16,0-8 0-16,3-5 1888 0,1 5 352 0,0-1 64 0,3 3 0 15,3-4-1200-15,2 1-240 0,1 0-48 0,1 1-16 16,5 7-304-16,-2-3-64 0,1-1-16 0,1 3 0 15,0 2 64-15,-2 6 16 0,-3 2 0 0,-3 3 0 0,-4-3-256 0,-4 6-48 16,-3 2-16-16,-3 3 0 0,-4 2 16 0,-4 7 16 16,-7 0 0-16,-1 3 0 0,-1-1 176 15,-2-3 16-15,-1 1 16 0,3-6 0 16,2-3-112-16,2-1-32 0,2-4 0 0,3-4 0 0,4 0-16 16,7-10-16-16,0 0 0 0,0 0 0 0,0 0-80 0,10 5-16 15,1-5 0-15,6-2 0 0,3-2 96 0,3-4 16 16,3 1 0-16,-1 0 0 15,0-2-624-15,2 4-112 0,-5-4-32 0,-1 2-9120 16,1-2-1824-16</inkml:trace>
  <inkml:trace contextRef="#ctx0" brushRef="#br0" timeOffset="96490.01">7728 14079 24191 0,'0'0'1072'0,"0"0"208"0,-3 10-1024 0,-2-2-256 0,-3 3 0 0,-1 2 0 16,-2 6 880-16,-1 4 112 0,-1-1 32 0,-6 14 0 15,2 0-144-15,0 1-32 0,1 0 0 0,2-2 0 16,2-2-464-16,3 3-80 0,0-2-32 0,3-2 0 16,2-5-96-16,2-4-32 0,2-6 0 0,2 1 0 15,2 0-144-15,0-4-272 0,-4-14 64 0,4 9 16 16,1-4-624-16,1-1-112 0,2-3-32 0,3-6-12176 15</inkml:trace>
  <inkml:trace contextRef="#ctx0" brushRef="#br0" timeOffset="96732.6">8020 14049 15663 0,'0'0'1392'0,"0"0"-1120"16,0 0-272-16,0 0 0 0,-8 6 1792 0,0 0 288 15,-1 6 64-15,-1-2 16 0,-1 3-816 0,-1 2-176 16,2 0-16-16,0 3-16 0,-1 2-480 0,-2 1-80 16,0 1-32-16,2 3 0 0,1-1-336 0,2 0-64 15,2 4-16-15,2-5 0 0,1 0-128 0,2 1 0 16,0-4 144-16,1-2-144 0,2 1 0 0,1 0 0 16,-1-1 0-16,2 7 128 0,0 1-128 0,0-9 0 0,-2-4 0 0,1 0 128 31,-1 1-608-31,1 0-112 0,1-7-32 0,-4-7-7968 15,0 0-1600-15</inkml:trace>
  <inkml:trace contextRef="#ctx0" brushRef="#br0" timeOffset="96952.18">7454 14186 20271 0,'9'-12'1792'15,"9"1"-1424"-15,4-3-368 0,5-1 0 0,4 3 1392 0,-6 3 208 16,6-1 32-16,5 1 16 16,4 4-624-16,4-2-128 0,3 0-32 0,3-3 0 0,0 1-224 0,0-2-32 15,0 4-16-15,0-2 0 0,-1 3-336 0,-2 0-64 16,-2-1 0-16,-6 6-16 16,-3 1-1152-16,-3 3-240 0,-7-2-32 0</inkml:trace>
  <inkml:trace contextRef="#ctx0" brushRef="#br0" timeOffset="97218.88">6840 15022 25631 0,'15'-10'1136'0,"-1"5"224"0,5-7-1088 16,8 4-272-16,6-4 0 0,4 3 0 0,2-3 448 0,6 0 48 15,4 1 0-15,8-3 0 0,7-4-32 0,6-1 0 0,4 1 0 0,-23 4 0 16,-1 0-80-16,4-1-32 16,0 1 0-16,-1 0 0 0,-4 4-224 0,-3 2-128 0,-5-1 128 15,7 2-9152-15,-13 4-1840 16</inkml:trace>
  <inkml:trace contextRef="#ctx0" brushRef="#br0" timeOffset="97582.33">7253 15217 18431 0,'0'0'816'0,"10"-8"160"0,3 0-784 0,3-2-192 15,5 4 0-15,0 0 0 0,1-2 1120 0,1 4 176 16,0 4 48-16,-2 0 0 0,1 0-736 0,-2 5-144 16,-2 4-16-16,-3-4-16 0,-1-1-256 0,-2 4-48 15,-5 2-128-15,1 4 192 0,-3 0-192 0,-1-3 144 16,-3 1-144-16,0 2 128 0,-1-4 256 0,2 1 32 16,-2-11 16-16,0 14 0 0,0-4 112 0,0 0 32 15,2-1 0-15,-2 2 0 0,0-11-128 0,0 0-32 16,5 11 0-16,2-5 0 0,0 2-176 0,0-2-48 15,0-1 0-15,5 4 0 0,-1-2-192 0,2 2 144 16,0-1-144-16,-1 5 128 0,0-3-128 0,-3 3 0 16,-4-2 0-16,-1 1 128 0,-4 2-128 0,-2 2 0 0,-4 1 0 15,-4 2 0-15,-5 0 144 0,-3 1-144 16,-1-2 160-16,-5 1-160 0,-2 2 128 0,1-1-128 0,-5-2 0 16,0 0 144-16,-1-2-144 0,-2-2 0 0,-2-1 0 15,3-7-14208-15</inkml:trace>
  <inkml:trace contextRef="#ctx0" brushRef="#br0" timeOffset="98067.95">8631 13740 15023 0,'0'0'656'0,"0"0"160"0,10-2-656 0,0 2-160 0,2 0 0 0,-2 5 0 16,1 7 1040-16,3 3 176 0,2 5 48 0,0 6 0 16,-1 6-96-16,1 7-16 0,-1 8 0 0,0 4 0 15,-2 1-64-15,-3 5 0 0,-4 11-16 0,-2 3 0 16,-3 5-192-16,-4 4-48 0,-5 2 0 0,-3 3 0 15,-3 0-192-15,-4 1-32 0,-3-2-16 0,-1-2 0 16,-3-9-16-16,0-2-16 0,0-7 0 0,-5-3 0 0,-1-5-112 16,-3-4 0-16,1-5-16 0,-1-2 0 0,0-6-240 15,1-3-32-15,4-5-16 0,-3-4 0 0,1 0-144 0,2-6 0 16,5-3 0-16,1-4-10896 16,3-9-2176-16</inkml:trace>
  <inkml:trace contextRef="#ctx0" brushRef="#br0" timeOffset="98399.03">9405 14343 21183 0,'0'0'1888'0,"0"0"-1504"16,0 0-384-16,0 0 0 0,0 0 480 0,-2 17 32 0,-1 2 0 0,-3 1 0 16,-1 3 624-16,-4 6 128 15,1 3 16-15,-4 3 16 0,-3-4-352 0,1 5-80 0,-1 1-16 0,3 3 0 16,-1 1-384-16,2 2-80 0,2 2 0 0,1-7-16 15,1-1-368-15,1-4 0 16,3-6 0-16,0-3 128 0,4-5-752 16,1-5-144-16,0-4-16 0,0-10-12704 0</inkml:trace>
  <inkml:trace contextRef="#ctx0" brushRef="#br0" timeOffset="98525.26">9069 14690 4607 0,'0'0'400'0,"12"-2"-400"16,3-2 0-16,4 2 0 0,2-4 4064 0,1 6 736 15,4 6 128-15,7-6 48 0,4-3-3504 16,5 0-688-16,1 6-144 0,4-6-16 0,3 0-432 0,-6-4-192 16,-2 0 160-16</inkml:trace>
  <inkml:trace contextRef="#ctx0" brushRef="#br0" timeOffset="98916.26">10226 14416 21183 0,'0'0'1888'0,"-10"0"-1504"0,4 1-384 0,-2 4 0 15,-1 4 1024-15,0 3 128 0,-2 3 16 0,-1 5 16 16,1 4-256-16,2 2-48 0,1 3-16 0,3-1 0 16,-2 0-112-16,3 0-32 0,3 2 0 0,1 2 0 15,1 1-240-15,3-1-48 0,1-4-16 0,2 0 0 0,2-7-128 0,3-1-32 16,0-5 0-16,1-2 0 0,-1-2-16 0,0 0-16 15,1-4 0-15,0-3 0 0,-2 1-32 0,1-4 0 16,3-2 0-16,5-4 0 16,-2-1-1312-16,-3 0-272 0,-3-7-48 0,-1 1-16 0</inkml:trace>
  <inkml:trace contextRef="#ctx0" brushRef="#br0" timeOffset="99060.97">10261 14274 33119 0,'0'0'1472'0,"2"-12"288"0,4 2-1408 0,2-2-352 16,1 5 0-16,-3 2 0 0,2 2 0 0,0 2 0 15,0 1 0-15,3 1-128 0,0-1-80 0,0 3-16 16,1 2 0-16,-3 0-14176 0</inkml:trace>
  <inkml:trace contextRef="#ctx0" brushRef="#br0" timeOffset="99952.9">11366 14425 13823 0,'-6'-8'1216'0,"2"6"-960"15,-1-6-256-15,-4-1 0 0,-2 5 1600 0,-2-1 256 16,-1 1 64-16,-2 3 16 0,-3 2-528 0,-4 4-96 16,-4 3-32-16,-4 2 0 0,-4 0-512 0,-2 7-96 15,-5 1-32-15,6 1 0 0,1-1-128 0,7-1-16 16,4 2-16-16,6-1 0 0,5 0-176 0,9 0-48 16,6-4 0-16,5 1 0 0,7 3 0 0,5-2 0 15,3-4 0-15,5-1 0 0,3-3 64 0,2 1 0 0,1-3 0 0,0 3 0 16,-1-1-176-16,-4 2-16 0,-3-3-128 15,-3 5 192-15,-4-2-32 0,-4 2-16 0,-14-12 0 16,7 12 0-16,-4 0 16 0,-6 0 0 0,-7 4 0 0,-1 0 0 16,-8 1 176-16,-6 0 48 0,-6 1 0 0,-4 1 0 15,-2-2-160-15,1-3-32 0,0-1 0 0,2-2 0 16,1-2-192-16,3 1 0 0,4-7 0 0,5-1 0 16,6-3-1920-16,5-3-368 0</inkml:trace>
  <inkml:trace contextRef="#ctx0" brushRef="#br0" timeOffset="100134.31">11785 14389 23039 0,'-5'7'2048'15,"-2"-1"-1648"-15,-3 7-400 0,-4 1 0 0,-3 3 800 0,-3 4 80 16,-3 0 16-16,0 5 0 0,-3 2 128 0,2-3 48 15,1 2 0-15,1 1 0 0,4 2-816 0,3 2-256 0,1-4 160 0,4 1-13600 16</inkml:trace>
  <inkml:trace contextRef="#ctx0" brushRef="#br0" timeOffset="100489.79">12064 14590 12895 0,'-16'6'1152'0,"9"2"-928"0,-4 2-224 0,-2 4 0 15,-2-1 1840-15,-3 3 320 0,-2 6 64 0,-9 6 16 16,2-1-400-16,3-3-80 0,3 0-16 0,4-1 0 16,0-5-736-16,4-6-160 0,3 0-16 0,5-2-16 0,5-10-96 0,0 0-16 15,0 0 0-15,10-5 0 0,3-3 128 0,0-3 32 16,3-3 0-16,3-4 0 0,3 3-368 0,2-6-80 15,1 0-16-15,2-1 0 0,-4 3-208 0,0 0-64 16,2 1 0-16,1 0 0 0,-2 3 0 0,-1 4-128 16,-2 3 192-16,-2 4-64 0,-2 2 80 0,-2 2 16 15,-2 4 0-15,-4 3 0 0,-4 7-224 0,-2 4 128 16,-3 2-128-16,-4 6 0 0,-5-2 128 0,-1 3-128 16,-3 1 0-16,-2 1 0 0,-3-1 0 0,3 1 0 15,-1-4 0-15,-3 10-160 16,5-6-1824-16,5-9-352 0,4-4-80 0,5-16-12448 0</inkml:trace>
  <inkml:trace contextRef="#ctx0" brushRef="#br0" timeOffset="100769.27">13161 13933 26719 0,'0'0'2368'0,"0"0"-1888"0,0 0-480 0,0 0 0 15,-10 2 288-15,-3 10-32 0,-3 1-16 0,-6 9 0 16,-6 4 416-16,-1 6 96 0,-5 2 16 0,-1 4 0 16,-1 3-192-16,-3 8-48 0,0 6 0 0,-2 5 0 15,1 1-144-15,0-2-48 0,1 4 0 0,4-2 0 16,8 2-144-16,5-3-48 0,7-1 0 0,6-5 0 15,5 0-144-15,8-5 0 0,5-4 0 0,7-2 0 16,7-6-800-16,2-2-144 0,6-3-16 16,-3-9-13152-16</inkml:trace>
  <inkml:trace contextRef="#ctx0" brushRef="#br0" timeOffset="101158.19">13319 14202 18431 0,'6'-17'1632'0,"-1"11"-1312"15,3-2-320-15,1 0 0 0,1-1 672 0,1 3 64 16,1-3 16-16,2 1 0 0,2 6-96 0,2-1-16 15,1 2 0-15,0 1 0 0,0 1-304 0,-1 3-64 0,-1 5-16 16,-2 1 0-16,-4 1-32 0,-2 0-16 0,-5 4 0 0,-1 3 0 16,-7 1 112-16,-4 2 32 0,-3 3 0 0,-5-1 0 15,-3 1 208-15,-1 2 32 0,-2-5 16 0,2 1 0 16,0-3-80-16,1-1-16 0,2-2 0 0,2 0 0 16,0-2 304-16,2-4 48 0,2 1 16 0,2-3 0 15,2 1-352-15,5-3-64 0,2-6-16 0,0 0 0 16,10 3-128-16,3-2-16 0,2-2-16 0,3-2 0 0,2-1-112 15,4 1-32-15,2 0 0 0,0-3 0 16,1 1-144-16,-2 0 0 0,-2-3-160 0,10 0 160 16,-7-2-2496-16,-5 2-384 0</inkml:trace>
  <inkml:trace contextRef="#ctx0" brushRef="#br0" timeOffset="101375.17">14009 14221 15663 0,'0'0'1392'0,"0"0"-1120"15,0 0-272-15,0 0 0 0,0 0 2976 0,0 0 544 16,0 0 96-16,1 7 32 0,-2 2-2032 0,-3 0-400 16,-2 3-64-16,-3 4-32 0,-1 1-544 0,0 1-128 15,-1 1 0-15,1 1-16 0,0 1-272 0,0-1-160 16,0 2 192-16,2-2-192 0,2 0-176 0,-1 0-144 15,2-3-16-15,-1 7-16 16,2-3-2512-16,2-6-496 0</inkml:trace>
  <inkml:trace contextRef="#ctx0" brushRef="#br0" timeOffset="101584.22">14380 14104 27935 0,'0'0'1232'0,"0"0"256"0,0 0-1184 0,0 0-304 0,-5 13 0 0,-1 2 0 16,-3 6 672-16,-3-1 80 0,-3 4 16 0,-1 0 0 0,-3 8-240 0,0 0-32 15,-2-2-16-15,0 3 0 0,0 1-336 0,2 0-144 16,1 1 128-16,3 2-128 0,0-1 0 0,0-3 0 16,-2-5 0-16,2 4 0 15,1 1-2064-15,2-7-496 0,2-3-112 0</inkml:trace>
  <inkml:trace contextRef="#ctx0" brushRef="#br0" timeOffset="101786.94">13879 14261 28559 0,'12'-12'2544'0,"-1"2"-2032"15,6-1-512-15,4 3 0 0,6-1 0 0,4 3-256 16,2 1 16-16,2-2 16 0,2 0 864 0,5 0 160 15,4 2 32-15,0-1 16 0,-1 0-384 0,0-2-80 16,-1 3 0-16,1 1-16 0,-2 4-240 0,-14 0-128 0,2 0 160 16,-2 1-160-1,-1 2-992-15,-5-1-288 0,-4 7-64 0</inkml:trace>
  <inkml:trace contextRef="#ctx0" brushRef="#br0" timeOffset="102070.39">13075 14943 27871 0,'16'-5'1232'0,"2"3"256"0,8-1-1184 16,7-3-304-16,3 2 0 0,6-2 0 0,3-1 896 0,4-2 128 15,6 3 32-15,5-4 0 0,3 1-288 0,4-2-64 16,-1-1-16-16,-3 3 0 0,-1-3-320 0,-18 6-64 16,-1 1-16-16,18-4 0 0,-10 4-288 0,-7 2 0 15,-6-3 0-15,-6 5 0 16,-8 2-1520-16,-3 1-400 0,-9-1-96 0,-12-1-16 0</inkml:trace>
  <inkml:trace contextRef="#ctx0" brushRef="#br0" timeOffset="102437.65">13409 15134 21183 0,'0'0'1888'0,"17"0"-1504"0,3-3-384 0,4 2 0 15,5-3 880-15,2 3 96 0,-2 2 32 0,2 1 0 16,-5-2-496-16,1 2-80 0,0-1-32 0,-4 5 0 15,-4 1-256-15,-4-2-144 0,-1 2 160 0,-3 2-160 16,-3-1 0-16,-3 4 128 0,-4 2-128 0,-2-3 0 0,-3 1 192 0,-2 3-16 16,-3-4 0-16,0 2 0 0,0 1 240 0,-1-5 48 15,-1 0 16-15,2-3 0 16,4 3 80-16,5-9 16 0,0 0 0 0,0 0 0 0,-2 15-272 0,6-4-48 16,2-1-16-16,3-3 0 0,3 4-112 0,1-3 0 15,0 5-128-15,4 2 192 0,1 1-192 0,0 0 0 16,-3 1 0-16,-4-2 0 0,1 1 0 0,-6 0 0 15,-1-4 0-15,-5 4 0 0,-5-1 304 16,-4-1 16-16,-1 1 0 0,-7-2 0 0,-2 1 464 0,-6-3 112 16,-5 2 0-16,-5 0 16 0,-3-7-304 0,-4 2-64 15,-4-2-16-15,1-2 0 16,1 0-992-16,1-4-208 0,1-3-32 0</inkml:trace>
  <inkml:trace contextRef="#ctx0" brushRef="#br0" timeOffset="102874.02">14796 13899 19343 0,'0'0'1728'0,"0"0"-1392"16,13 0-336-16,-1 5 0 0,2 6 512 0,2 2 48 15,0-1 0-15,3 9 0 0,0 6 480 0,3 6 112 16,1 3 0-16,-2 4 16 0,2 6 48 0,-6-8 16 16,1 7 0-16,-1 11 0 0,0 7 0 0,-3 5 0 15,-4 2 0-15,-1 32 0 0,-7-2-400 0,-5-6-64 16,-8-7-32-16,-5-5 0 0,-4-5-160 0,-5-5-16 16,-1-2-16-16,-4-4 0 0,-1-9-192 0,-5-5-32 15,-1-4-16-15,0-3 0 0,1-7-96 0,0 2-16 16,0-3 0-16,-1-3 0 15,-1-1-1456-15,0-4-288 0</inkml:trace>
  <inkml:trace contextRef="#ctx0" brushRef="#br0" timeOffset="103875.4">5123 13957 2751 0,'0'0'128'0,"0"0"16"0,0 0-144 0,0 0 0 16,0 0 0-16,0 0 0 0,-7-6 3888 0,1 2 736 16,-3 0 160-16,-2 7 16 0,-3-1-3024 0,-3 2-624 15,-2-2-112-15,-3 5-16 0,-2 2-272 0,-2 0-48 16,-4 0-16-16,-1-1 0 0,-1 5 48 0,-3 0 16 15,-3-3 0-15,1 0 0 0,-2-3-192 0,-2 1-48 16,-1-2 0-16,0-3 0 0,2 1-64 0,3-1 0 16,3-3-16-16,6 0 0 0,1 1 32 0,3 0 16 15,1-1 0-15,4 0 0 0,5 0-272 0,2 0-48 16,12 0-16-16,-8 1 0 0,8-1-144 0,0 0 160 0,0 0-160 0,0 0 160 16,0 0-160-16,12 14 0 15,6-1 0-15,0 4 128 0,0 3-128 0,-1 5 0 16,0 2 0-16,-2 4 128 0,-2 2-128 0,-3 4 0 15,-1 2 0-15,-4 5 0 0,-2 0 0 0,-3 7 0 0,-4 2 0 0,-3 0 0 16,-3 4 128-16,-4 2 0 16,-4 2 0-16,-2-3 0 0,-1 1 48 0,-1 1 0 15,-2-3 0-15,-2-1 0 0,0 0 0 0,-1-2 0 0,-1-2 0 16,0 3 0-16,1 1-16 0,3-4 0 0,1-4 0 16,0 1 0-16,-1-3-160 0,1-3 128 0,1-5-128 0,1 0 128 15,2-1-128-15,3-2 0 0,2-1 144 0,0-5-144 16,2-3 144-16,2-1-144 0,1 0 192 0,3-2-192 15,1-5 128-15,2-2-128 0,1-3 0 16,2 0 0-16,0 1 0 0,2 1 0 0,3-4 0 0,-1-1 0 0,2 3 160 0,3-6-32 16,3-1 0-16,2-2 0 0,1-2 64 0,4 3 0 15,1-2 0-15,5-4 0 0,4-3 112 0,3 0 16 16,2-1 16-16,4-5 0 0,3-2-16 0,2 2-16 16,4-6 0-16,2-1 0 0,4 2-80 0,0 0-16 15,2-1 0-15,1 4 0 0,0-2-208 0,-1 0 128 16,3 2-128-16,-9 3 0 15,-2 3-624-15,-4 0-208 16,-2 2-64-16,-3 2-11168 0,-2 2-2240 0</inkml:trace>
  <inkml:trace contextRef="#ctx0" brushRef="#br0" timeOffset="104827.08">15362 13854 17615 0,'0'0'768'0,"-9"-1"192"0,0-2-768 0,0 1-192 16,0-1 0-16,0 1 0 0,0-2 1120 0,9 4 192 16,-9-4 32-16,9 4 16 0,-4-6-64 0,4 6-16 0,0 0 0 0,7-11 0 15,6 1-448-15,6 1-112 0,5 0-16 0,4-1 0 16,2 3-192-16,5-3-32 0,1 2-16 0,-8 3 0 15,4-3-80-15,2 3-32 0,3 1 0 0,0-1 0 16,-1 1 16-16,-2 1 0 0,-1 0 0 0,-4 2 0 16,-4 1-64-16,-4 2-16 0,-3 2 0 0,-5 5 0 15,-4-1-288-15,-6 4 0 0,-4 6 128 0,-7 5-128 0,-6 10 176 16,-5 1-32-16,-5 3 0 0,-2 3 0 0,-5 9 96 16,1 1 16-16,-2-3 0 0,-6 23 0 0,2-3-48 15,6-6 0-15,7 0 0 0,2-1 0 0,7 0 0 0,4-1 0 16,4-3 0-16,3 0 0 0,3 3-48 0,4 0-16 15,4-5 0-15,3 0 0 0,3 2-144 0,3-2 160 16,-3-5-160-16,1-3 160 0,-1 0-160 0,1-5 0 16,0-1 0-16,1 0 128 0,-1 0-128 0,1-2 0 15,-2-1 0-15,-1 1 0 0,-1-5 0 0,0-1 192 16,1-5-192-16,-3 2 192 0,2-3 32 0,-2 0 16 16,-1-7 0-16,-4-1 0 0,1-4 128 0,-2 0 16 15,-2-1 16-15,0-2 0 0,-2-11-16 0,0 0 0 16,-4 12 0-16,-1-2 0 0,-2-4 144 0,-1 3 32 15,-5-4 0-15,-2 4 0 0,-2-3 16 0,-6 3 16 16,-6 0 0-16,-3-1 0 0,-6 2-144 0,-6 0-48 16,-3 3 0-16,-8 0 0 0,-6-3-80 0,-5 3 0 15,-3 0-16-15,-2 1 0 0,-2 2-176 0,5-2-128 16,4 1 144-16,5 0-144 16,1 2-576-16,10-1-192 0,5-2-64 0,5-4-20528 0</inkml:trace>
  <inkml:trace contextRef="#ctx0" brushRef="#br0" timeOffset="110260.78">2813 9170 11967 0,'-4'-6'1072'0,"0"-1"-864"15,1-1-208-15,0 0 0 0,0-2 640 0,3 10 64 16,-1-8 32-16,0-2 0 0,0 2 496 0,1 8 112 16,-2-11 0-16,2 11 16 0,0 0-240 0,3-8-48 15,-3 8-16-15,0 0 0 0,0 0-192 0,0 0-32 16,0 0-16-16,0 0 0 0,0 0-176 0,0 0-48 15,0 0 0-15,5 17 0 0,-2 1 144 0,-2 3 32 16,-1 2 0-16,-3 5 0 0,-1-3-128 0,-1 6-32 16,-2-1 0-16,-2 0 0 0,-1-1-160 0,1-2-16 15,0-1-16-15,4-9 0 0,0-1-96 0,-2 5-32 16,2-6 0-16,4-6 0 0,-2 1-80 0,2-5-16 16,1-5 0-16,0 0 0 0,0 0 240 0,0 0 32 15,4-6 16-15,1-7 0 0,3-6-80 0,1-3-16 0,1-2 0 0,0-1 0 16,1-4-224-16,1 1-160 15,-1-3 192-15,1 2-192 0,-1 0 0 0,1 1 0 16,-6 6 0-16,2 3 0 0,-2 1 176 0,-1 4-176 16,-2 7 160-16,-3 7-160 0,0 0 256 0,0 0-32 0,0 0-16 0,-4 12 0 15,-1 10-64-15,-2 2-16 0,-2 0 0 0,1 5 0 16,-1 1 16-16,1-2 0 0,0 2 0 0,2-3 0 16,-4 0-144-16,5-10 160 0,-2 1-160 0,1 0 160 15,1-3-160-15,0-1 0 0,1 1 0 0,0-2 0 16,2-3 0-16,2-10 0 0,0 0 0 0,0 0 0 15,0 0-736-15,10 0-224 16,5-6-64-16,4-3-16784 0</inkml:trace>
  <inkml:trace contextRef="#ctx0" brushRef="#br0" timeOffset="111213.49">1787 12696 6447 0,'0'0'576'0,"0"0"-576"0,0 0 0 0,0 0 0 16,-1-10 2352-16,1 10 352 0,0 0 80 0,0 0 16 15,0 0-1520-15,0 0-320 0,0 0-48 0,15-4-16 16,0 2-512-16,1 0-96 0,1 4-32 0,1-2 0 15,3 0-32-15,0 2-16 0,1 3 0 0,-1 2 0 0,1-2-16 0,0 1 0 16,-3 7 0-16,-3-3 0 0,-2 1 144 0,-4 3 32 16,1 0 0-16,-5 0 0 0,2 4 16 0,-3 2 0 15,-4 2 0-15,-5-2 0 0,0-2 192 16,-5 4 64-16,-2 4 0 0,-4 0 0 0,-4-2-112 0,-3-2-16 16,-2-7 0-16,0 3 0 0,1 2 208 0,1-2 48 15,2-7 0-15,2 2 0 0,4 0-192 0,3-4-16 16,1-1-16-16,3-2 0 0,7-6-288 0,0 0-48 15,0 0-16-15,0 0 0 0,0 0-48 0,0 0-16 16,0 0 0-16,18 1 0 0,1 0 64 0,0-1 16 16,4-1 0-16,2 0 0 0,3 6-16 0,0-2 0 15,-1 1 0-15,5-2 0 0,0-2-64 0,1 0 0 16,-2-2-128-16,2 2 192 0,2 0-192 0,-2 3 0 0,-3-1 128 16,-3 2-128-1,-4 5-1968-15,-3-3-432 0</inkml:trace>
  <inkml:trace contextRef="#ctx0" brushRef="#br0" timeOffset="112348.46">1558 17933 11967 0,'0'0'1072'0,"0"0"-864"0,0 0-208 0,0 0 0 16,0 0 1184-16,0 0 192 0,0 0 32 0,0 0 16 15,0 0 48-15,3-10 0 0,2-2 0 0,3 2 0 16,3-4-480-16,2 0-96 0,1-1 0 0,2 1-16 16,2-1-416-16,1-1-80 0,0-1 0 0,2 0-16 15,0-2-112-15,-3 1 0 0,1 2-16 0,0 0 0 16,-1 2-16-16,-4 4 0 0,0-1 0 0,-3 6 0 15,-11 5-64-15,0 0-16 0,0 0 0 0,9 6 0 16,-4 7-144-16,-2 5 0 0,-6 5 144 0,-2 7-144 16,-4 6 192-16,-2 3-48 0,-3 8 0 0,-3 0 0 15,0 4 128-15,-5 2 32 0,-2 3 0 0,1-2 0 0,0-6-32 0,1-2 0 16,2-7 0-16,0-3 0 0,1-7 192 16,2-1 48-16,3-4 0 0,1-5 0 0,3-5 48 0,3-2 16 15,7-12 0-15,0 0 0 0,0 0-128 0,0 0-32 16,0 0 0-16,14-13 0 0,2-5 96 0,2-4 32 15,0 0 0-15,2-6 0 0,0 1-304 0,2-4-64 16,0 1-16-16,1-2 0 0,2 2-160 0,0-5 160 16,5 1-160-16,1 1 160 0,4 2-160 0,2 5 0 15,-1-4 0-15,3 6 128 0,-3 4-128 0,-1 3 0 16,-3 2 0-16,-3 5 128 0,-4 4-128 0,-1 4 0 16,-2 4 0-16,-3 3 0 0,-4 4 0 0,1 0-192 15,-1 2 32-15,-1 4 16 16,-3 2-2640-16,1 1-528 0</inkml:trace>
  <inkml:trace contextRef="#ctx0" brushRef="#br0" timeOffset="112864.53">2382 18464 17503 0,'0'0'1552'0,"0"0"-1232"0,-6-4-320 0,6 4 0 0,-5-7 1056 0,1-2 160 16,4 9 16-16,0 0 16 0,4-10 224 0,1 0 64 15,1 3 0-15,4 1 0 0,2 1-800 0,0 2-160 16,1 2-16-16,4 0-16 0,2-1-96 0,0 5 0 15,0-2-16-15,0 4 0 0,-1 3-160 0,-2-2-16 16,-1 6-16-16,1-1 0 0,0 3-32 0,-3 4 0 16,-2 0 0-16,-2 0 0 0,0-1 112 0,-2 2 0 15,-2-1 16-15,0 1 0 0,0 2 96 0,-1-1 16 16,-3-4 0-16,3 0 0 0,-3-4 0 0,0 1 0 16,1-4 0-16,-1 4 0 0,-1-13 16 0,2 10 16 15,1 0 0-15,-3-10 0 0,0 0-128 0,4 12-32 0,-4-12 0 16,7 11 0-16,-2 0-144 0,0 2-48 15,2-3 0-15,-3 3 0 0,-3 3-128 0,-1 0 192 0,-3 0-192 0,-2 2 192 16,-4 1 192-16,-3 0 64 0,-4 0 0 0,-4 2 0 16,-2-2 176-16,-3 4 32 0,-3 1 16 0,-2-4 0 15,-3 0-224-15,-2-2-64 0,0-1 0 0,-1-1 0 16,0 1-160-16,1-3-32 0,1 1-16 0,0-4 0 16,1-3-176-16,2-2 128 0,4-2-128 0,3-4 128 15,1-4-128-15,4-2-176 0,2-2 48 0,6 0 0 31,3 0-1904-31,6-2-368 0,4-2-80 0</inkml:trace>
  <inkml:trace contextRef="#ctx0" brushRef="#br0" timeOffset="113301.02">3407 18013 14735 0,'-17'-1'640'0,"7"3"160"0,-2 2-640 0,12-4-160 0,0 0 0 0,-8 4 0 15,8-4 1920-15,0 0 368 0,0 0 64 0,0 0 16 16,0 0-640-16,12-4-112 0,6-1-16 0,5 1-16 15,6-3-528-15,3-1-96 0,6 0-32 0,3-2 0 16,1 1-448-16,2-2-96 0,2 2 0 0,-2 0-16 16,1 0-224-16,-4 1-144 0,-4 3 192 0,-6 0-192 15,-4 3 0-15,-4 2-272 0,-4 5 16 0,-6 0-14608 16</inkml:trace>
  <inkml:trace contextRef="#ctx0" brushRef="#br0" timeOffset="113451.52">3372 18425 32415 0,'14'-7'1440'0,"0"1"288"0,5-2-1376 0,5 2-352 16,3-4 0-16,5 2 0 0,4-3 960 0,3-1 112 15,5 1 16-15,2-3 16 0,2-2-352 0,3 0-80 16,1 2-16-16,-1 3 0 0,0-2-416 0,-4 7-96 16,-2-1-16-16,-5 7-11680 15,-3 7-2336-15</inkml:trace>
  <inkml:trace contextRef="#ctx0" brushRef="#br0" timeOffset="121200.59">24951 13914 3679 0,'0'0'320'0,"0"0"-320"16,8-4 0-16,-2 0 0 0,3 3 1552 0,0 0 240 15,0-2 64-15,-2 1 0 0,1 2-816 0,-1-2-144 16,-7 2-48-16,0 0 0 0,8-1-176 0,-8 1-32 16,0 0-16-16,0 0 0 0,0 0-160 0,0 0-16 15,0 0-16-15,0 0 0 0,0 0 48 0,6 5 16 16,-6-5 0-16,0 0 0 0,0 0 64 0,-1 10 16 15,-1-2 0-15,-2 2 0 0,-1-1-32 0,-2 4 0 16,1-1 0-16,-4 1 0 0,0 1-32 0,-6 6-16 16,1-2 0-16,-3 1 0 0,-2 2-112 0,0 0-32 15,2-3 0-15,-1 1 0 0,-1 0-64 0,-1-1-16 16,1 0 0-16,-1-2 0 0,0 1 0 0,2-2 0 16,-3 3 0-16,3-3 0 0,0-1 64 0,-1 1 16 0,-4-1 0 0,-2-1 0 15,1 0-32-15,-2 1-16 0,0-2 0 0,3 0 0 16,-2 1-48-16,0 2 0 0,-1-4 0 0,-1 1 0 15,-1-1 0-15,1-2 0 0,-1 4 0 0,0-4 0 16,-3 0-48-16,1-1-16 0,0 1 0 0,-1-1 0 16,0 1 16-16,-1-4 0 0,1-1 0 0,1 1 0 15,0-3-32-15,2 2-16 0,0 0 0 0,2-3 0 0,1-3-32 16,1 0 0-16,0 1 0 0,0 0 0 0,1-3 0 16,0-2 0-16,0 1 0 0,0 1 0 0,0 0 0 0,0-4-128 15,1 1 192-15,0-1-64 0,-1 4-128 0,-1 1 192 16,3-1-192-16,1-1 192 0,1 0-192 0,2 1 0 15,2 0 0-15,2-1 128 0,2 0-128 0,1 1 0 16,1 1 144-16,3 0-144 0,7 3 0 0,0 0 0 16,-5-7 0-16,5 7 128 0,0 0-128 0,0 0 0 15,0 0 128-15,0 0-128 0,10-4 0 0,2 2-256 16,-1 2 32-16,1-1 16 16,2 1-1856-16,1 0-368 0,0-2-80 0,-1 1-16 0</inkml:trace>
  <inkml:trace contextRef="#ctx0" brushRef="#br0" timeOffset="121935.86">23072 14706 10127 0,'0'0'896'0,"0"0"-704"16,-11 3-192-16,1 0 0 0,-1 2 1040 0,1-2 176 15,0-2 48-15,-1 1 0 0,-2-2-240 0,1 2-64 16,1 0 0-16,0-2 0 0,-1-2-112 0,2-1-16 16,0-1-16-16,-2 1 0 0,3-4 16 0,2 2 0 15,0-5 0-15,2 1 0 0,2-2-96 0,0-1-16 0,1-2 0 0,0-1 0 16,2-3-384-16,2-1-80 0,0 0 0 0,1-4-16 15,-1-4-48-15,2 2 0 0,-2-4 0 0,2 1 0 16,1 0 16-16,0-1 0 0,1-1 0 0,0 0 0 16,0-4 16-16,1 2 0 0,0-1 0 0,2-2 0 15,1 0-64-15,2-2-16 0,0 0 0 16,2-1 0-16,4-1-144 0,0 0 160 0,0 0-160 0,-3 10 160 16,2-2-160-16,2-2 0 0,1 0 0 0,2-1 0 0,-1 0 0 15,2 1 0-15,0 3 0 0,-1 4 0 0,-1-2 0 0,0 3 0 16,-2 3 0-16,0-1 0 0,-2 4-128 0,0 2 128 15,-2 3 0-15,-1 0 0 0,0 0 0 0,0 3 0 16,-1 2 0-16,0 0 0 0,-1 1 0 0,1 2 0 16,0 2 0-16,-2 0 0 0,-1 1 0 0,-1 1 0 15,1 0 0-15,2 0 0 16,-12 2-464-16,0 0 16 16,0 0 16-16,0 0-8272 0,0 0-1664 0</inkml:trace>
  <inkml:trace contextRef="#ctx0" brushRef="#br0" timeOffset="122732.43">23409 12894 3679 0,'0'0'160'0,"0"0"32"0,0-7-192 0,3 0 0 16,-3 7 0-16,2-6 0 0,1-4 1904 0,0 4 336 15,1-5 64-15,3 4 0 0,0-3-1408 0,3 3-272 16,2 0-64-16,3 0-16 0,5 0-192 0,2-4-32 16,1 4-16-16,2-2 0 0,5 3-48 0,1-3 0 15,2 2 0-15,3-2 0 0,1 2 48 0,2 2 0 0,3-3 0 16,1 3 0-16,4 1 80 0,1 2 32 0,-1-1 0 15,-2 2 0-15,0 0-32 0,-1 2 0 0,1 3 0 16,-1-1 0-16,-2 1-144 0,-1 4-48 0,3 0 0 16,0 4 0-16,-2 1-64 0,0 1 0 0,2 1-128 0,-3 3 192 15,-2 0-192-15,2 0 176 0,-3-2-176 0,3 2 160 16,-2 3-160-16,-2 2 160 0,-2 3-160 0,1-3 160 16,0 0-160-16,-1 2 192 0,1 2-192 0,1-1 192 15,1-3-32-15,1 1 0 0,-2 2 0 0,-1-5 0 0,-2 1 64 16,0 2 16-16,-1 0 0 0,-2-3 0 0,-4-2 48 15,-2 0 16-15,-1 0 0 0,-4-1 0 0,0-1-48 0,-5 0-16 16,-1-1 0-16,-4 0 0 0,0 0-48 0,-4 0-16 16,0 0 0-16,-3-3 0 0,1-1 16 0,-3 1 16 15,-1-4 0-15,-1 3 0 0,-3-4-16 0,1 1-16 16,-3-1 0-16,1 0 0 0,0-5 0 0,-1 2 0 16,1-1 0-16,-3 4 0 0,-1-8-176 0,2 0 128 15,0 1-128-15,-2-1 128 16,-1 0-672-16,10 0-144 0,0 0-16 0,-6-1-16 0</inkml:trace>
  <inkml:trace contextRef="#ctx0" brushRef="#br0" timeOffset="123275.34">24191 14150 13583 0,'0'0'592'0,"0"0"144"0,0 0-592 0,0 0-144 16,-8 0 0-16,1 3 0 0,-1 2 880 0,-2 4 144 15,-2 2 16-15,0 1 16 0,-4 3-112 0,-1 4-32 16,-3 3 0-16,-1 3 0 0,-3-1 48 0,0 3 16 16,-1-3 0-16,4 3 0 0,-5-1-272 0,6 0-64 15,2-2-16-15,3-2 0 0,2-1-224 0,3 1-32 16,2-4-16-16,5-3 0 0,1-3-80 0,4 1-16 0,1-3 0 0,5 2 0 16,5-6 272-16,0 2 48 15,3-4 16-15,6-2 0 0,2 2-96 0,4-4-32 16,4-3 0-16,-1 2 0 0,1 0-464 0,0 1 128 0,0 0-128 15,-1-3 0-15,0 1 0 0,-3 2 0 0,-1 2 0 0,7 1 0 32,-5-1-1136-32,-6 2-272 0,-8 3-48 0</inkml:trace>
  <inkml:trace contextRef="#ctx0" brushRef="#br0" timeOffset="123940.51">22541 13628 13823 0,'-5'-3'1216'0,"5"3"-960"15,0 0-256-15,0 0 0 0,0 0 640 0,0 0 96 16,11-1 16-16,4 2 0 0,6 2-208 0,3-3-32 16,0-3-16-16,4-2 0 0,6 1-48 0,3 1 0 15,1 0 0-15,4-3 0 0,3-2 128 0,2 2 32 16,1-2 0-16,0 0 0 0,2-3 96 0,-2-2 0 16,1 1 16-16,-4-1 0 0,0 4-80 0,-3 0-32 15,-3 5 0-15,-3 3 0 0,-4 4-192 0,-4 0-32 16,-7 7-16-16,-3 1 0 0,-5 0-368 0,-3 4 0 15,-6 1 0-15,-4 1 128 0,-4 2-128 0,-4 2 144 16,-2-1-144-16,-1 0 160 0,-3 2-160 0,-2-2 128 16,1 1-128-16,0-2 128 0,1-1-128 0,1-2 0 15,-2-3 0-15,1 1 128 0,1-1-128 0,2-3-256 16,3 1 64-16,1 1-8256 16,0-6-1664-16</inkml:trace>
  <inkml:trace contextRef="#ctx0" brushRef="#br0" timeOffset="124752.05">25360 12840 11967 0,'0'0'1072'0,"0"0"-864"16,0 0-208-16,0 0 0 0,0 0 512 0,0 0 48 16,0 0 16-16,0 0 0 0,0 0 0 0,7 4 16 15,-1 3 0-15,0 3 0 0,1 2 32 0,0 2 0 16,1 5 0-16,0 5 0 0,0 3-64 0,1 2-16 15,-1 1 0-15,1 1 0 0,0 5-96 0,-2-1 0 16,0 1-16-16,2 1 0 0,-2-2-48 0,0 1 0 16,-2-3 0-16,-2 0 0 0,1-3 64 0,-4-3 16 15,0 1 0-15,0-4 0 0,-4 2 128 0,-1-5 32 16,-3-3 0-16,0-2 0 0,-2 1-16 0,-3-4 0 16,-2-1 0-16,-4-1 0 0,-5-6 96 0,-6 0 0 15,-3-1 16-15,-5-3 0 0,-3-4-176 0,-7 0-32 16,-3-3-16-16,-1-1 0 0,-1-1-288 0,1-1-48 15,2 0-16-15,3 3-10256 16,4-2-2048-16</inkml:trace>
  <inkml:trace contextRef="#ctx0" brushRef="#br0" timeOffset="126589.04">4847 17183 9215 0,'0'0'400'0,"0"0"96"0,0 0-496 0,-5-6 0 0,5 6 0 0,0 0 0 15,-8-8 1600-15,3 3 208 0,5 5 48 0,-4-8 16 16,4 8-784-16,-1-7-176 0,1-5-16 0,2 6-16 16,-2 6-64-16,7-12-16 0,0 2 0 0,5-1 0 15,2-3-256-15,2 1-48 0,2 0-16 0,4-2 0 16,3-1-112-16,6 0-32 0,3 1 0 0,3 1 0 16,2-1-144-16,1 0-48 0,-2-1 0 0,0 1 0 15,0 1 48-15,-1 4 16 0,-1-1 0 0,-3 4 0 16,-3 1-32-16,-3 5-16 0,-4 2 0 0,-3 6 0 0,-2 0-160 0,-3 4 0 15,-2 1 0-15,-3 5 128 0,-2 6 48 0,-6 3 0 16,-2 6 0-16,-4 4 0 0,-5 11 16 0,-5 3 0 16,-6 5 0-16,-4 4 0 0,1 1-48 0,-6 2 0 15,-5-2 0-15,-3 0 0 0,-1 1 0 0,-2-6 0 16,1-7 0-16,-2-1 0 0,-2-1 176 0,1-4 48 16,1 0 0-16,3-2 0 0,4-3 64 0,1-1 16 15,0-5 0-15,5-1 0 0,4-6-208 0,4-1-48 16,5-4 0-16,5-4 0 0,2-3-64 0,5-1 0 15,4-5-128-15,-1-6 192 0,7 9 80 0,7-5 16 16,3-5 0-16,5 1 0 0,4 0 160 0,4-2 16 16,1 0 16-16,5 1 0 0,2-2-288 0,1 2-48 0,2 2-16 15,1-2 0-15,-1-2-128 0,2-1 0 0,-4 1 144 16,2-1-144-16,-2-2 0 0,0 0 0 0,-5 3 0 0,-1-2 128 16,0 1-336-16,0 0-64 0,-1-1-16 15,0-3-10432-15,1 2-2080 16</inkml:trace>
  <inkml:trace contextRef="#ctx0" brushRef="#br0" timeOffset="127243.57">6923 16504 9215 0,'0'0'816'0,"0"0"-656"0,-7-5-160 0,0 3 0 16,0-1 1216-16,0 2 224 0,-2 2 32 15,-4 2 16-15,0 2-656 0,-3 1-144 0,-3 5-32 0,0 1 0 16,-2 4-32-16,0 5-16 0,-3 0 0 0,-2 7 0 15,1 7 288-15,-2 2 48 0,-1 4 16 0,-1 7 0 16,0 4-128-16,-1 4-32 0,2 7 0 0,2 1 0 16,-1 3-400-16,3 2-80 0,0-1 0 0,5-3-16 15,0-1-176-15,2-7-128 0,3-2 192 0,3-3-192 0,2-5 192 0,4-4-192 16,1-5 192-16,2-4-192 0,2-1 192 16,2-6-192-16,3-1 192 0,1-6-192 0,3-2 144 0,3-3-144 15,0 0 0-15,2-6 144 0,1-1-336 0,5-5-64 16,1-1 0-16,11-6-11824 15</inkml:trace>
  <inkml:trace contextRef="#ctx0" brushRef="#br0" timeOffset="127764.5">7175 17159 16575 0,'0'0'1472'0,"0"0"-1168"0,-7 2-304 0,-2 5 0 15,3-1 624-15,-1 4 64 16,1-1 16-16,1 0 0 0,1-3-64 0,3 5 0 0,2-4 0 0,4 2 0 16,3-4 112-16,3-2 16 0,3-1 0 0,3 1 0 15,2-3-176-15,4-1-16 0,1-3-16 0,1 0 0 16,2-4-144-16,1 1-32 0,-1-2 0 0,-1 0 0 16,1-4 48-16,-2 3 0 0,1-3 0 0,-1-1 0 15,-2-1-64-15,-4 1-16 0,-2-1 0 0,-3 1 0 16,-3 0-96-16,-5 4 0 0,0-2-16 0,-4 1 0 0,-2 3 32 15,-4 1 16-15,-3 1 0 0,-4 4 0 0,-5 1 32 16,-4 4 0-16,-3 6 0 0,-5 2 0 0,-5 5-320 0,-4 4 0 16,-4 5 0-16,-2 0 0 0,-2 4 0 0,1 3 0 15,1 4 0-15,3 3 0 0,5 0 0 0,6-2 0 16,2-1 0-16,5-1 0 0,4 1 176 0,7-4-176 16,6-3 160-16,4 2-160 0,4-4 144 0,6-2-144 15,4-5 128-15,14 9-128 0,3-7 240 0,7-4-48 16,5-2 0-16,5-4 0 0,3-2-48 0,3-4-16 15,2-5 0-15,-1-1 0 0,0-1-352 0,-1 0-80 0,-2 1-16 0,1 0-9920 32,0 0-1984-32</inkml:trace>
  <inkml:trace contextRef="#ctx0" brushRef="#br0" timeOffset="130388.48">8093 16442 10815 0,'0'0'480'0,"0"0"96"0,0 0-448 0,0 0-128 16,0 0 0-16,0 0 0 0,0 0 832 0,0 0 128 16,0 0 48-16,0 0 0 0,0 0 64 0,0 0 16 15,0 0 0-15,0 0 0 0,0 0-240 0,0 0-32 16,0 0-16-16,0 0 0 0,0 0-128 0,0 0-32 16,0 0 0-16,0 0 0 0,0 0 176 0,12 1 16 15,-2-1 16-15,1 0 0 0,-2 0-208 0,1 0-32 16,2 0-16-16,-1-1 0 0,1 0-16 0,0-1-16 15,0 0 0-15,1 1 0 0,-2-2-192 0,3 1-48 16,1-4 0-16,-1 4 0 0,-1-1 0 0,-2 2 0 0,0-1 0 0,-1 0 0 16,0 1-112-16,-10 1-16 0,10 0-16 0,-10 0 0 15,9 0-176-15,-9 0 0 0,0 0 144 0,0 0-144 16,0 0 0-16,0 0 0 0,0 0 0 0,0 0 128 16,0 0-128-16,0 0 0 0,0 0 128 0,0 0-128 15,0 0 0-15,0 0 0 0,0 0 0 0,0 0 128 16,0 0-128-16,0 0 0 0,0 0 0 0,0 0 0 15,0 0 0-15,0 0 128 0,0 0-128 0,5 6 0 16,-5-6 0-16,0 0 0 0,0 0 0 0,0 0 0 0,0 0 0 0,0 0 0 16,0 0 0-16,0 0 128 0,0 0-128 0,0 0 0 15,0 0 0-15,0 0 0 0,0 0 0 0,0 0 0 16,0 0 0-16,0 0 0 0,0 0 0 0,0 0 0 16,0 0 0-16,9 4 0 0,-9-4 0 0,0 0 0 15,10 3 0-15,-10-3 0 0,0 0 0 0,0 0 0 16,10-2 0-16,-10 2 0 0,9-1 0 0,-9 1 0 15,12-2 0-15,-12 2 0 16,10-3-832-16,-1 2-176 0,-9 1-32 0,9-5-13184 0</inkml:trace>
  <inkml:trace contextRef="#ctx0" brushRef="#br0" timeOffset="130905.17">8772 16082 13823 0,'-8'-7'1216'0,"8"7"-960"0,0 0-256 0,0-9 0 16,2 4 800-16,0-3 112 0,3 0 32 0,3 3 0 0,3-2-272 0,3 0-48 15,2 1-16-15,0-3 0 0,-1 4-288 0,2-3-64 16,2 1-16-16,1 3 0 0,-1-2 48 0,2 0 16 16,-3 3 0-16,-3 0 0 0,0 1 112 0,-1 0 32 15,-1 4 0-15,-2 1 0 0,-3 2-160 0,-2 4-32 16,-6-9 0-16,4 14 0 0,-4 4-96 0,-4 4-32 15,-2-1 0-15,-3 0 0 0,-4 0 208 0,-3 5 48 16,-5-2 0-16,-2 1 0 0,1 1 0 0,0-6 0 16,0-1 0-16,2-2 0 0,2-2-64 0,3-1-16 15,1-3 0-15,3 2 0 0,3-4 336 0,8-9 64 16,-5 9 0-16,5-9 16 0,0 0-256 0,0 0-48 16,5 7-16-16,-5-7 0 0,13 7-16 0,1-5-16 15,0-3 0-15,1 0 0 0,1 0-128 0,2-3-32 16,1 0 0-16,0 0 0 0,-1 2-208 0,0-1 0 15,0 2 0-15,-1-2 0 0,1 2-160 0,-2 0 160 16,-1-1-128-16,0 1 128 16,3-3-2224-16,-3 3-352 0,-1-3-80 0,-1-2-16 0</inkml:trace>
  <inkml:trace contextRef="#ctx0" brushRef="#br0" timeOffset="131142.97">9593 15960 20271 0,'0'0'1792'0,"0"0"-1424"0,0 0-368 0,0 0 0 15,0 0 640-15,0 0 64 0,0 0 16 0,-2 13 0 0,2 1 176 16,-3 1 16-16,-2 3 16 0,0 1 0 0,-1 3-176 16,-1-3-48-16,1 1 0 0,-2 4 0 0,-1 3-272 0,2-2-64 15,-1-1-16-15,2-2 0 0,-1 0-352 0,2-2 144 16,1-1-144-16,2 0 0 0,-3-1 128 0,2-3-128 15,1 0 0-15,2-1 0 16,1-3-320-16,-1-11-112 0,0 0-16 0,5 10-8240 16,-5-10-1632-16</inkml:trace>
  <inkml:trace contextRef="#ctx0" brushRef="#br0" timeOffset="131367.78">9926 15983 21823 0,'0'0'960'0,"0"0"208"0,0 0-928 0,0 0-240 16,-4 8 0-16,-1 6 0 0,-1 0 896 0,-2 2 128 15,-2 5 16-15,-1-2 16 0,-2-2-32 0,-1 2-16 16,-1 3 0-16,0-2 0 0,-1 1-368 0,4 0-64 0,-1 4 0 0,4-4-16 16,1 2-368-16,5 1-192 15,0-4 192-15,2 0-192 0,-1-3 0 0,4-1 0 0,-1-5 0 0,2 2 0 31,-2-1-400-31,0-3-96 0,0 0-16 0,-1-9-12976 0</inkml:trace>
  <inkml:trace contextRef="#ctx0" brushRef="#br0" timeOffset="131548.53">9556 15918 21183 0,'21'-6'1888'0,"5"-2"-1504"15,5 3-384-15,2-2 0 0,1 1 608 0,3 3 48 16,1-1 16-16,2 1 0 0,0-2-96 0,2 4 0 16,0 0-16-16,-4 1 0 0,-5 0-560 0,-3 0 0 15,-5 1 0-15,-5 2-11392 0</inkml:trace>
  <inkml:trace contextRef="#ctx0" brushRef="#br0" timeOffset="131800.01">10412 15885 12895 0,'-4'15'576'0,"1"-3"112"0,0 1-560 0,-2 2-128 16,-7 0 0-16,2 3 0 0,0 2 2416 0,0 3 448 15,-1 0 80-15,3-1 32 0,0-5-1120 0,3 2-240 0,1 1-32 0,3-4-16 16,1-1-800-16,4-1-176 0,2-2-16 0,2 0-16 15,-1 1-160-15,5-6-16 0,0-2-16 0,4-3 0 16,1 6-16-16,1-7 0 0,1-1 0 0,2 0 0 16,0-2-176-16,1-2-48 0,-1-3 0 0,0 2 0 15,-3-4-1072-15,-3 0-208 0,-3-2-64 16,-1 2-12816-16</inkml:trace>
  <inkml:trace contextRef="#ctx0" brushRef="#br0" timeOffset="131969.57">10647 15627 29487 0,'-5'-13'2624'0,"5"13"-2112"16,0 0-512-16,1-13 0 0,-1 2 1024 0,0 11 80 15,0 0 32-15,0 0 0 0,4-12-112 0,1 1-32 16,0 5 0-16,-5 6 0 0,0 0-768 0,0 0-224 16,0 0 0-16,0 0 128 15,9 6-1792-15,-3 5-368 0,-2-1-64 0,-5 0-16 0</inkml:trace>
  <inkml:trace contextRef="#ctx0" brushRef="#br0" timeOffset="132406.23">8627 16652 18719 0,'0'0'832'0,"0"0"160"0,0 0-800 0,0 0-192 16,0 0 0-16,12-2 0 0,-2 0 832 0,4 1 112 16,0-1 16-16,7 0 16 0,6 1 144 0,6-1 32 15,6 0 0-15,8-2 0 0,6 1-32 0,5-6 0 16,4 1 0-16,6-3 0 0,2 5-240 0,2-2-48 16,2-1-16-16,1 2 0 0,2-3-272 0,-2 3-48 15,-3-2-16-15,-3 4 0 0,-1 2-112 0,-6-1-32 16,-3 2 0-16,-5 1 0 0,-3 1-176 0,-6 0-32 15,-7 0-128-15,-4 3 192 0,-3 1-192 0,-7-2 0 16,-8 1 0-16,-4-1 0 16,-2 2-1344-16,-10-4-224 0,0 0-32 0,-1 10-13056 0</inkml:trace>
  <inkml:trace contextRef="#ctx0" brushRef="#br0" timeOffset="132845.53">9298 16866 13823 0,'0'0'1216'0,"0"0"-960"0,-4-6-256 0,4 6 0 15,2-10 2080-15,2 5 368 0,-4 5 80 0,10-8 16 0,1 3-1232 0,2 3-240 16,2-2-48-16,3 1-16 0,1-1-496 0,1 3-80 15,3 1-32-15,4 1 0 0,-2 1 32 0,2 2 0 16,-2-1 0-16,2 1 0 0,-3 1-112 0,-3 3 0 16,-5-3-16-16,-1 4 0 0,-2-2-176 0,-1 5-128 15,-5-3 192-15,0 4-192 0,-4-3 160 0,-1 1-160 16,-2 1 128-16,0-4-128 0,0-8 160 0,-5 14-160 16,-1-2 192-16,3-3-192 0,3-9 288 0,-4 10-48 15,4-10-16-15,-3 9 0 0,3-9-224 0,3 10 176 16,-3-10-176-16,10 8 160 0,1 1-160 0,1-3 192 15,1 2-192-15,2 0 192 0,4 5-64 0,0-1-128 16,-1 3 192-16,-3 0-64 0,-2 0 0 0,-3-1 0 16,-2 0 0-16,-7 0 0 0,-2 0 128 0,-3 2 32 15,-4-5 0-15,-3 3 0 0,-6 0 448 0,-2 1 96 16,-5-2 0-16,-3-3 16 0,-2 4-240 0,0 1-48 16,-3-1-16-16,0-4 0 0,0-1-336 0,1-4-64 15,-1 1-16-15,3-4 0 16,3-3-1216-16,6-2-240 0,5-1-48 0</inkml:trace>
  <inkml:trace contextRef="#ctx0" brushRef="#br0" timeOffset="134043.03">10738 15645 6447 0,'0'0'576'0,"0"0"-576"15,0 0 0-15,0 0 0 0,0 0 1584 0,0 0 208 16,0 0 32-16,0 0 16 0,0 0-992 0,0 0-192 16,0 0-32-16,0 0-16 0,8 9 16 0,4 2 0 15,-2-1 0-15,4 4 0 0,2 4 32 0,2 3 16 0,0 0 0 0,1 6 0 16,2 5-48-16,2 2-16 0,-2 3 0 0,2 4 0 15,-1 7-112-15,0 3-32 0,2 1 0 0,-2 6 0 16,-4-1-176-16,-3 4-32 0,-5 3-16 0,-1 2 0 16,-1 1 80-16,-2 5 32 0,-5 1 0 0,-2 2 0 15,-5-3 240-15,-3 0 48 0,-3 2 16 0,-3-1 0 16,-4 1-48-16,-1-3-16 0,-1-3 0 0,-2-3 0 16,-2-1-48-16,0 1-16 0,2-5 0 0,-3 0 0 15,0 1-96-15,-2-5-32 0,0-3 0 0,0 0 0 16,-3-2-96-16,1-4-32 0,0 0 0 0,0-3 0 15,-1-1-80-15,-2-6-32 0,3-2 0 0,1-1 0 16,2-2-32-16,4-2-128 0,0-5 192 0,1-5-64 16,2-3-128-16,2-4 0 0,4-2 0 0,4-5 0 31,10-6-832-31,0 0-240 0,0 0-48 0</inkml:trace>
  <inkml:trace contextRef="#ctx0" brushRef="#br0" timeOffset="134342.54">11387 16905 24015 0,'0'0'1056'0,"11"-5"224"0,2-3-1024 0,2 0-256 0,3-1 0 0,0 2 0 16,-2 2 560-16,3-2 48 0,3 5 16 0,-2 1 0 15,1 1-624-15,-4 0 0 0,-1 0-192 0</inkml:trace>
  <inkml:trace contextRef="#ctx0" brushRef="#br0" timeOffset="134483.23">11462 17211 23039 0,'11'0'2048'0,"3"-3"-1648"16,4 1-400-16,1-1 0 0,4-4 576 0,2 3 16 15,2 3 16-15,1-3 0 0,1-5-400 0,2 3-80 16,11-1 0-16,-12 6-128 0</inkml:trace>
  <inkml:trace contextRef="#ctx0" brushRef="#br0" timeOffset="135368.29">12222 16795 11967 0,'0'0'1072'0,"0"0"-864"0,0 0-208 0,-5-4 0 15,5 4 1056-15,0 0 160 0,-4-8 48 0,4 1 0 16,4-3-128-16,3 2-32 0,5 0 0 0,1-1 0 16,2-2-288-16,3 3-64 0,1-3-16 0,2 5 0 15,3-4-256-15,4 1-48 0,3-1-16 0,3 5 0 16,3 3-16-16,1 1 0 0,2 1 0 0,-4 1 0 15,-1 5-112-15,-3 4-32 0,-6 0 0 0,1 5 0 16,-4 3-256-16,-3 4 160 0,-2 4-160 0,-7 1 128 16,-5 5-128-16,-4 1 160 0,-2 2-160 0,-4 3 160 15,-6 6-160-15,-4-2 128 0,-4 1-128 0,-3 3 128 16,-2 2 48-16,-4-2 0 0,-5 2 0 0,1-4 0 0,-1 1 32 16,-4-3 16-16,-2 2 0 0,1-3 0 0,0-5 96 15,2 1 32-15,0-2 0 0,2-1 0 0,3-1-96 0,2-3 0 16,2-2-16-16,4-2 0 0,1 1-80 0,6 0-16 15,2-2 0-15,4-5 0 0,3 0 32 0,3-3 0 16,6 0 0-16,2-2 0 0,3-5 48 0,3 2 16 16,4 0 0-16,5-1 0 0,2-1 112 0,4-5 32 15,-1 1 0-15,3-1 0 0,3-1 16 0,0 1 16 16,4 2 0-16,0-5 0 0,1-1-112 0,3-1-32 16,0-1 0-16,0-1 0 0,-1-5-32 0,-1 3-16 15,-4 1 0-15,-3 0 0 0,-3 2-224 0,-1-2 128 16,-6-2-128-16,-2 3 0 15,-3-1-704-15,-5 2-224 0,-10 1-48 0,0 0-15008 0</inkml:trace>
  <inkml:trace contextRef="#ctx0" brushRef="#br0" timeOffset="137907.63">13273 17491 11343 0,'0'0'496'0,"0"0"112"0,0 0-480 0,0 10-128 15,0-10 0-15,0 0 0 0,0 0 912 0,0 10 176 16,4 1 16-16,-4-11 16 0,0 0-112 0,13 8-32 16,2-2 0-16,0 1 0 0,0-5 96 0,3 1 16 0,1-1 0 15,3-2 0-15,2 0-224 0,0-1-32 16,2-3-16-16,0 2 0 0,3-5-208 0,-1 1-32 0,-2 1-16 0,3-5 0 16,2 0-80-16,-2-3-16 0,-1-5 0 0,-3 3 0 15,-1-2-80-15,-2 1-32 0,-2 1 0 0,-3 2 0 16,-6-1-96-16,-4 1-32 0,-2 2 0 0,-4-1 0 15,-2 0 0-15,-3 3 0 0,-2-2 0 0,-5 5 0 16,-3-3-64-16,-5 5-16 0,-5 4 0 0,-5 3 0 16,-3 3-144-16,-1 2 0 0,-2 5 0 0,-1-1 0 15,-1 5 0-15,0 4 0 0,-1 2 0 0,6 4 0 16,2 4 0-16,4 3 0 0,5 3 0 0,4 0 0 16,2-2 0-16,5-1 0 0,5 0 0 0,5-5 128 15,4-3-128-15,3 0 160 0,3-1-160 0,4-4 160 16,5-4 32-16,6 0 16 0,3-3 0 0,6-4 0 0,5-1 64 0,3-4 16 15,1-1 0-15,4-2 0 0,3-3-128 0,0-3-32 16,-2-2 0-16,-1-4 0 16,-3 2-128-16,-3-1-192 0,-4 3 32 0,-3-2-10272 15,-2 5-2048-15</inkml:trace>
  <inkml:trace contextRef="#ctx0" brushRef="#br0" timeOffset="144986.84">14806 16434 13823 0,'0'0'1216'15,"0"0"-960"-15,0 0-256 0,0 0 0 0,0 0 1168 0,0 0 192 16,0 0 48-16,0 0 0 0,0 0-320 0,-1 8-64 16,-3 3-16-16,-1 0 0 0,-1 0 64 0,-1 4 16 15,1-1 0-15,-3 3 0 0,1 3-368 0,2 0-64 16,-2-2-16-16,1 0 0 0,-1-3-384 0,0 1-64 16,2-1-32-16,1 0 0 0,0-1-160 0,0 0 0 15,1-4 0-15,0 2 128 0,2-3-128 0,0-3-272 16,2-6 64-16,0 0 16 15,4 9-1904-15,-4-9-368 0</inkml:trace>
  <inkml:trace contextRef="#ctx0" brushRef="#br0" timeOffset="145229.47">15022 16409 2751 0,'0'0'256'0,"0"0"-256"0,0 0 0 0,0 0 0 15,0 0 3280-15,0 0 624 0,0 0 112 0,-1 10 16 16,-3-2-2320-16,0 2-480 0,0 4-80 0,-3-1-32 16,-1 1-96-16,1 1 0 0,-1 1-16 0,-1 3 0 15,0 3-240-15,2-2-64 0,-1-2 0 0,2 0 0 16,-1 0-352-16,2 0-80 0,0 1-16 0,2-3 0 16,1-2-128-16,-1 0-128 0,2-2 144 0,1-4-144 15,0 1 0-15,0-9 0 0,0 0-208 0,0 0 64 16,4 10-752-1,-4-10-160-15,0 0-32 0</inkml:trace>
  <inkml:trace contextRef="#ctx0" brushRef="#br0" timeOffset="145424.51">14688 16476 17503 0,'0'0'768'0,"6"-4"176"0,2-1-752 0,2-1-192 15,3 2 0-15,3 0 0 0,-1-5 832 0,6 4 128 16,3 2 16-16,1-2 16 0,2-2-240 0,0 2-48 16,-1 3-16-16,1-1 0 0,0-1-368 0,-3 4-80 15,-1 3-16-15,6-1 0 16,-6 2-1408-16,-4-1-288 0</inkml:trace>
  <inkml:trace contextRef="#ctx0" brushRef="#br0" timeOffset="146012.57">15599 16383 8287 0,'0'0'736'0,"4"-3"-592"0,0-4-144 0,-4 7 0 16,5-5 1584-16,-5 5 272 16,6-2 64-16,-6 2 16 0,0 0-736 0,0 0-160 0,0 0-16 0,0 0-16 15,0 0-192-15,-4 11-48 0,-2 2 0 16,-1 3 0-16,-2 2 272 0,-2 1 48 0,0 2 16 0,0 1 0 16,-1 0-336-16,2 2-64 0,1 0 0 0,3-2-16 15,1-3-400-15,2 0-80 0,1 0-16 0,3-1 0 16,1-2-192-16,3-2 128 0,1-3-128 0,1 0 0 0,3-7 0 0,3-2 0 15,1 5-176-15,8-7 176 16,0-5-1872 0,1-3-256-16</inkml:trace>
  <inkml:trace contextRef="#ctx0" brushRef="#br0" timeOffset="146178.16">15867 16231 20271 0,'-10'-19'1792'0,"6"13"-1424"15,1 0-368-15,-1-1 0 0,0 2 1568 0,0 1 240 16,0 0 48-16,4 4 16 0,0 0-512 0,0 0-96 16,0 0-32-16,0 0 0 0,0 0-912 0,0 0-192 15,0 0-128-15,0 0 144 16,0 0-1088-16,4 13-208 0,-1 1-64 0</inkml:trace>
  <inkml:trace contextRef="#ctx0" brushRef="#br0" timeOffset="146818.74">14127 17028 3679 0,'0'0'160'0,"0"0"32"15,0 0-192-15,0 0 0 0,0 0 0 0,0 0 0 0,0 0 2944 0,7-3 528 0,3 1 112 0,5-3 32 16,3-2-2400-16,3 2-496 0,4-4-80 0,4 3-32 15,3-3 64-15,2 2 16 0,2-1 0 0,3-2 0 0,5 2-32 0,2-1 0 16,2 3 0-16,0-2 0 0,0 2-144 0,-2 1-16 16,-3-2-16-16,-3 4 0 15,-1-1-256-15,-8 3-48 0,-1-2-16 0,-5 2 0 0,-2-2-160 0,-4 3 0 16,-2 0 0-16,-3 3-7744 16,-4-2-1488-16</inkml:trace>
  <inkml:trace contextRef="#ctx0" brushRef="#br0" timeOffset="147292.26">14533 17097 12095 0,'0'0'528'0,"0"0"112"0,0 0-512 0,0 0-128 16,9-2 0-16,0 0 0 0,-1-2 944 0,3 1 144 15,-2 2 48-15,3 1 0 0,0 0-240 0,-1 0-32 16,3 3-16-16,-1 2 0 0,1 0-288 0,1 0-64 0,-1 3-16 0,0-3 0 16,0 2-160-16,-1 2-16 0,-2-4-16 0,-1 4 0 15,-1-5-96-15,0 0-32 0,-3 3 0 0,1 0 0 16,-7-7 144-16,0 0 16 0,0 0 16 0,0 0 0 15,2 6 272-15,0 3 48 0,-2-9 16 0,-3 6 0 16,-1 2 32-16,0 1 0 0,-1-3 0 0,2 2 0 16,3-8-256-16,-7 5-64 0,1 3 0 0,1 0 0 0,-2-2-176 0,1 1-32 15,0-2-16-15,1 2 0 0,0 0 32 0,-2-2 0 16,1 2 0-16,-1 2 0 0,0-3 48 0,-1 3 16 16,1-4 0-16,-1 0 0 0,-1 1 96 0,0-2 32 15,-1 3 0-15,-1 0 0 0,-2-3-64 0,-1-2 0 16,-1 0 0-16,-1 0 0 0,0 0-112 0,-1-2-16 15,0 0-16-15,0 0 0 0,0 0-176 0,2 0 0 16,1 0 0-16,2 0 128 0,0 0-128 0,2 0 0 16,1 0 0-16,-1 0 0 15,2 0-1968-15,8 0-272 0,0 0-48 0,0 0-16 0</inkml:trace>
  <inkml:trace contextRef="#ctx0" brushRef="#br0" timeOffset="156916.92">21805 15358 2751 0,'0'0'256'0,"0"0"-256"16,0 0 0-16,0 0 0 0,0 0 1920 0,0 0 352 15,0 0 64-15,0 0 16 0,0 0-1312 0,0 0-256 16,0 0-48-16,0 0-16 0,-9-5-64 0,9 5-16 16,0 0 0-16,0 0 0 0,-9 0-16 0,9 0-16 0,0 0 0 0,0 0 0 15,0 0-64-15,0 0-16 0,0 0 0 0,0 0 0 16,0 0-256-16,0 0-48 0,0 11-16 0,3-2 0 15,-3-9 48-15,6 11 16 0,2 2 0 0,0-4 0 16,1 1 16-16,2-3 0 0,0 1 0 0,3 0 0 16,0 2-32-16,1-1 0 0,3 0 0 0,1-3 0 15,0 2 0-15,0 2 0 0,-2 3 0 0,2-5 0 16,1 0-32-16,2 0-16 0,-2 3 0 0,0-2 0 16,1 2-16-16,-2-5-16 0,0 4 0 0,-1-2 0 15,-2 2-48-15,3-2-128 0,2-1 192 0,-1 1-64 16,-5 2 0-16,3-2 0 0,2-1 0 0,-2 1 0 15,2-4 0-15,1 2 0 0,-1 3 0 0,-1 0 0 16,0 0 0-16,-1-3-128 0,0 2 192 0,-3-2-64 16,-1 4 48-16,1-5 0 0,-3-1 0 0,-1 1 0 15,-1 4 16-15,-2-4 16 0,0 0 0 0,-1 0 0 0,-7-5-16 0,10 3 0 16,-10-3 0-16,9 5 0 0,-9-5-32 0,11 4-16 16,-11-4 0-16,0 0 0 0,10 6 0 0,-10-6 0 15,0 0 0-15,11 4 0 0,-11-4-16 0,8 6-128 16,-1 1 192-16,-7-7-64 0,0 0-128 0,11 3 128 15,-11-3-128-15,8 6 128 0,-8-6-128 0,9 3 0 16,-9-3 0-16,0 0 0 0,9 5 0 0,-9-5 128 16,0 0-128-16,0 0 0 0,10 3 128 0,-10-3-128 15,0 0 0-15,8 2 128 0,-8-2-128 0,0 0 0 16,0 0 0-16,0 0 0 0,0 0 0 0,0 0 0 16,10 3 128-16,-10-3-128 0,0 0 0 0,0 0 0 0,0 0 0 0,0 0 128 15,8 5-128-15,-8-5 0 0,10 5 0 0,-10-5 0 16,0 0 0-16,0 0 0 0,0 0 0 0,10 5 0 15,-10-5 0-15,0 0 0 0,0 0 0 16,0 0 0-16,0 0 128 0,10 3-128 0,-10-3 0 0,11 2 128 16,-11-2-128-16,0 0 0 0,10 4 0 0,-10-4 128 15,10 5-128-15,-10-5 0 0,9 4 0 0,-9-4 0 16,10 3 0-16,-10-3 0 0,0 0 128 0,8 3-128 16,-8-3 0-16,0 0 0 0,0 0 0 0,0 0 0 15,10 8 0-15,-3-4 0 0,-7-4 0 0,0 0 128 16,11 1-128-16,-11-1 160 0,12 4-160 0,1-1 160 15,-2-2-160-15,0 3 0 0,-1-2 0 0,1-1 0 16,1-1 0-16,-1 2 0 0,-11-2 0 0,14 5 0 16,-3-1 0-16,2-1 0 0,-3 0 0 0,-10-3 128 15,0 0-128-15,12 2 0 0,-12-2 0 0,9 4 128 0,-9-4-128 16,0 0 192-16,0 0-192 0,0 0 192 0,0 0-16 16,0 0 0-16,0 0 0 0,0 0 0 0,9 3 16 0,-9-3 0 15,0 0 0-15,0 0 0 0,0 0 0 0,0 0 16 16,0 0 0-16,0 0 0 0,0 0-16 0,0 0 0 15,0 0 0-15,0 0 0 0,0 0-32 0,-5-7-16 16,-3 5 0-16,0-4 0 0,1 2-144 0,-1 0 160 16,-2 1-160-16,0 2 160 0,-1 1-32 0,1-1 0 15,0 0 0-15,-3 1 0 0,1-4-128 0,-1 4 0 16,0 0 0-16,2 2-176 0,-1-2 176 0,1 0 0 16,-2 0 0-16,1-2 0 0,-1 2 0 0,1-1 0 15,2 1 0-15,0-2 0 0,0 0 0 0,0-1 0 16,0 2 0-16,-1-3 0 0,1-1 0 0,0 0 0 15,-1 1 0-15,-1-2 0 0,-1-2 0 0,-1 4 0 16,1-1 0-16,-3-2 0 0,-2 1 0 0,1-2 128 16,-2 0-128-16,-3 2 0 0,-2-3 0 0,0 2 0 0,-2 0 0 15,2-1 128-15,0-1-128 0,1 0 0 0,-1 2 0 0,2-3 0 16,3 2 0-16,0-2 0 0,-1 0 0 0,1 2 0 16,0 2 0-16,1-1 0 0,0 1 0 0,3 2 0 15,1-2 0-15,0 1 0 0,-1 2 0 0,-1-2 0 16,1-4 0-16,0 4 0 0,0-3 0 0,1 5 128 15,1-3-128-15,-1 0 0 0,0-5 0 0,1 2 0 16,3 2 0-16,0 0 0 0,0-5 0 0,-2 5 0 16,2-3 0-16,1 4 0 0,0 0 0 0,2-1 0 0,-2-4 0 15,4 4 0-15,-2 3 0 0,1-2 0 16,0-1 0-16,-1 3 0 0,1-2 0 0,6 6 0 16,0 0 0-16,-8-4 0 0,2 0 0 0,6 4 0 0,-8-2 0 0,8 2 0 15,0 0 0-15,0 0 0 0,-9-4 0 0,9 4 0 16,0 0 0-16,0 0 0 0,0 0 0 0,0 0 0 15,-7-3 0-15,7 3 0 0,0 0 0 0,0 0-160 16,0 0 160-16,0 0 0 0,0 0-128 0,2 11 128 16,2 0 0-16,3-2 0 0,0 2-128 0,3 2 128 15,2 0 0-15,2 0 0 0,1-1 0 0,3-2 0 16,1 3 0-16,0 2 0 0,3 1 0 0,-2-5 0 16,4-1 0-16,3-1 0 0,-3 5 0 0,1-1 0 15,1 0 0-15,0-3 0 0,1 0 0 0,1-1 0 16,0 2 0-16,3-2 0 0,-3 0 0 0,-1 1 0 0,1 0 0 0,0 1 0 15,0-5 0-15,0 2 0 0,-1 0 0 16,1-1 0-16,-3 3 0 0,1-4 0 0,-1 2 0 0,1-2 0 16,-3-1 128-16,-1 4-128 0,0-2 0 15,1 2 0-15,-1-3 0 0,-2-2 128 0,0 0-128 0,-2 1 0 16,-3-2 0-16,-1 0 0 0,0 1 0 0,-1 0 0 16,0-1 0-16,-2-1 176 0,-11-2-176 0,12 3 160 15,-12-3-160-15,0 0 0 0,10 0 0 0,-10 0 0 16,0 0 0-16,0 0 0 0,0 0 0 0,0 0 128 15,0 0 0-15,0 0 0 0,0 0 0 0,0 0 0 16,0 0 0-16,0 0-128 0,0 0 192 0,-9-3-64 16,-1-2-128-16,-2 1 160 0,1-1-160 0,-1 1 160 15,0-2-160-15,-5-1 160 0,-3 1-160 0,-2-4 160 16,-1 2-160-16,-2-2 0 0,-2 2 144 0,-2-2-144 16,-5 1 0-16,-1-2 128 0,0 1-128 0,-5 1 0 0,-2-3 0 0,-1 3 128 15,1-2-128-15,1 3 0 0,1-3 0 0,4 3 0 16,3-2 0-16,3 4 0 0,0-2 0 0,2 2 0 15,2-3 0-15,2 4 0 0,1 1 0 0,5 3 0 16,0-1 0-16,7 0 0 0,2-2 0 0,9 4 0 16,0 0 0-16,0 0 0 0,0 0 0 0,0 0 0 15,0 0-128-15,13 9 128 0,3-3 0 0,4 4-160 16,3-1 160-16,7 1 0 0,0 2 0 0,4-3 0 16,2 2 0-16,2-1 0 0,1 2 0 0,3-3 0 15,2 2 0-15,0 1 0 0,1-3 0 0,-2 2 0 16,-1-3 0-16,-3 0 0 0,-3-4 0 0,-2 1 0 15,-2-1 0-15,1 0 0 0,-5-1 0 0,-3-2 0 16,-2 0 0-16,-1-1 0 0,-3 1 0 0,-3-1 0 0,-2 0 0 16,-2 0 0-1,-12 0-1280-15,11 0-160 0,-11 0-32 0,0 0-9360 0,9-3-1888 0</inkml:trace>
  <inkml:trace contextRef="#ctx0" brushRef="#br0" timeOffset="160702.45">24187 14151 5519 0,'6'-13'496'0,"-1"6"-496"0,-5 7 0 0,7-5 0 15,-7 5 896-15,5-10 96 0,1 1 16 0,-3 0 0 16,-3 9-352-16,0 0-64 0,0 0-16 0,5-5 0 16,-5 5-112-16,0 0-16 0,0 0-16 0,0 0 0 15,4-8-32-15,-4 8 0 0,0 0 0 0,0 0 0 16,0 0 144-16,0 0 32 0,1-5 0 0,-1 5 0 15,0 0-192-15,0 0-48 0,0 0 0 0,-6 12 0 16,-1-5-32-16,-3 6-16 0,-1 4 0 0,-1-2 0 16,-2-1-64-16,0 6-16 0,-1 2 0 0,-2-1 0 15,-2 1-16-15,-4 6 0 0,-2 4 0 0,-2 1 0 16,-1 4-64-16,-1 2 0 0,-3 0-128 0,2 2 192 16,-2 5-192-16,3 0 128 0,0 1-128 0,-1 2 0 15,2 0 128-15,-2 1-128 0,1 1 0 0,1-1 0 16,2-4 160-16,1-2-160 0,-1-5 160 0,1 1-160 15,2-2 224-15,2-2-48 0,-1-3-16 0,0-2 0 0,1 0 160 0,-1-2 16 16,0 3 16-16,2 0 0 16,0-3 0-16,1-1 0 0,0 2 0 0,0-3 0 0,2 2-80 0,1 2-16 15,-1-6 0-15,0 6 0 0,0-3-64 0,1 1-32 16,2-4 0-16,0 2 0 0,-1 2-160 0,0-3 128 16,-3 2-128-16,2-2 128 0,-1 4-128 0,2-5 128 15,0 2-128-15,-1-2 128 0,2 3-128 0,0-4 0 16,0-1 144-16,0 3-144 0,-1-4 128 0,-1 1-128 15,0-1 128-15,1 2-128 0,0-2 128 0,0-1-128 16,-1 0 160-16,1 2-160 0,1-3 128 0,-4 1-128 16,3 1 0-16,0 1 144 0,1 0-144 0,2 0 0 0,2 2 0 15,0 2 128-15,-3-7-128 0,3 2 0 0,0-1 0 0,0 4 0 16,0-4 0-16,0 2 0 0,-2 1 0 0,1-3 0 16,0-1 176-16,1 0-48 0,-1 2-128 0,1-2 192 15,1 3-192-15,0-4 0 0,-3-1 128 0,5 1-128 16,-2 1 0-16,0-1 0 0,0 0 128 0,2 2-128 15,-1-2 0-15,0 0 0 16,-1 0 0-16,0 1 0 0,1-1 0 0,0 0 0 0,0 0 0 0,-1 2 0 16,-1-1 128-16,0 0-128 0,-1 1 0 0,-2-1 0 15,0 2 144-15,-1-3-144 0,2 0 128 0,-5 1-128 16,2-1 144-16,-2 2-144 0,1-1 160 0,-1-1-160 16,2-2 128-16,-3 2-128 0,2 1 0 0,0 2 144 15,1-5-144-15,1 1 192 0,-1-1-192 0,1-2 192 16,-1 3-192-16,2 0 128 0,-1 2-128 0,1-1 128 15,-1 0-128-15,2 1 160 0,-1 1-160 0,-1 0 160 0,-1 1-160 16,1-1 0-16,-2-1 0 0,1-1 0 0,1 0 128 0,1-2-128 16,1 1 0-16,-1 1 128 0,2-1-128 15,-2 0 0-15,0-2 0 0,0 1 128 0,3 1-128 0,0-2 0 16,-1-2 0-16,0 3 0 0,0 1 0 0,1-2 128 16,-2-1-128-16,1 1 0 0,1 1 128 0,-2 2-128 15,0 1 0-15,-1-1 128 0,-1 0-128 0,1-2 0 16,2 1 0-16,-2-1 0 0,0-2 0 0,2 2 128 15,-3-2-128-15,1 0 0 0,4 0 0 0,-2 3 128 16,1-1-128-16,0-2 0 0,-2 0 160 0,2 0-160 16,1 1 192-16,1-2-192 0,1-2 192 0,-1 1-192 15,-2 0 192-15,1-3-192 0,0 4 144 0,3 0-144 0,-2-1 0 16,4-3 144-16,-2 1-144 0,1-1 0 0,0 2 0 0,0-1 0 16,0-3 144-16,0 2-144 0,0-4 160 0,-1 1-160 15,1 2 144-15,-1-4-144 0,1 1 128 0,0 3-128 16,0-4 128-16,0 3-128 0,0-2 0 0,0 2 128 15,-3-2-128-15,3-1 128 0,0 4-128 0,-3-3 128 16,2 1 0-16,-2 2 0 0,0 0 0 0,0 2 0 16,0-2 32-16,0 0 0 0,1-2 0 0,-1 4 0 15,-1 0-160-15,-1-2 192 0,1 2-192 0,2-2 192 16,-1 3-192-16,2-3 0 0,-1 3 0 0,0 0 0 16,0-5 0-16,1 4 0 0,2-4 128 0,-1 5-128 15,0-3 0-15,0 2 0 0,-2-3 0 0,2 3 0 16,0-2 0-16,3 0 0 0,-3-2 0 0,1 2 128 15,0-2-128-15,4-7 0 0,-4 10 0 0,2-4 0 16,2-6 0-16,-3 10 0 0,3-10 0 0,-4 8 0 16,2 0 0-16,2-8 0 0,-5 6 128 0,5-6-128 0,0 0 0 0,-4 8 0 15,4-8 0-15,0 0 0 0,0 0 0 0,-4 9 0 16,1-3 0-16,3-6 128 0,0 0-128 0,0 0 0 16,0 0 0-16,0 0 0 0,0 0 0 0,0 0 0 15,0 0 0-15,0 0 0 0,0 0 0 0,0 0 0 16,0 0 0-16,0 0 0 0,0 0 176 0,0 0-48 15,0 0-128-15,11-5 192 0,0-4 0 0,1-3 0 16,-1-4 0-16,2-7 0 0,2-5-64 0,1-1-128 16,4-2 176-16,-1-2-176 0,0-4 160 0,2 1-160 15,2-5 128-15,0 0-128 0,1 1 128 0,-1-4-128 16,1 1 0-16,-1-1 128 0,0-6-128 0,0-1 0 16,2-2 0-16,2 1 0 0,-4-3 0 0,1 0 128 15,1-2-128-15,2 1 0 0,0 4 0 0,1-4 0 0,1-3 128 0,0 0-128 16,3-3 0-16,0 2 0 0,1 3 0 0,-1 2 0 15,-2-3 0-15,1-1 0 0,-1 3 0 0,1-1 0 16,2-1 128-16,-2-3-128 0,3 1 0 0,0 1 128 16,1-2-128-16,1 3 128 0,-2 2-128 0,1-1 128 15,-4-2-128-15,4 2 0 0,-5 1 0 0,0 2 0 16,-3 3 128-16,1-1-128 0,0 1 0 0,0 1 128 16,-1 1-128-16,2-4 160 0,-2-1-160 0,4 0 160 15,2 1-160-15,1 0 0 0,3-5 144 0,1-1-144 16,-1-1 0-16,0 2 128 0,-2-3-128 0,1 0 0 15,-3-1 128-15,0 0-128 0,0 4 128 0,0-2-128 16,-3 0 176-16,2 4-48 0,-4 2 0 0,1 0 0 16,3 0-128-16,1-4 160 0,0-3-160 0,2 3 160 15,-1 2-160-15,-1 1 0 0,0 1 144 0,-4-1-144 0,-2 0 0 0,0 2 144 16,-3 3-144-16,-1 3 0 0,1 5 192 0,-3 2-64 16,-1-5 0-16,0 10-128 0,2 3 160 0,-3 3-160 15,-2-3 128-15,4 8-128 0,2 2 128 0,2 4-128 16,-1 3 0-16,3-1 128 0,1-2-128 0,2 3 0 15,0 2 0-15,-2 1 0 0,-2 1 0 0,1-2 0 16,-2 6 0-16,-1-2 0 0,-3 5 0 0,-1-1 0 16,-2-3 0-16,-4 4 0 0,-3 3 0 0,0 0 0 15,-3 1 0-15,-8 0 0 0,0 0-192 0,0 0 0 16,0 0-16-16,0 0 0 16,0 0-560-16,0 0-96 0,-7 9-32 0,-1 2-10064 15,-3 2-2032-15</inkml:trace>
  <inkml:trace contextRef="#ctx0" brushRef="#br0" timeOffset="161328.54">13245 19470 22175 0,'-169'-9'976'0,"-28"-9"208"0</inkml:trace>
  <inkml:trace contextRef="#ctx0" brushRef="#br0" timeOffset="165349.15">14289 16183 6447 0,'0'0'576'0,"0"0"-576"0,0 0 0 0,0 0 0 15,0 0 1664-15,-2-9 240 0,1 2 32 0,1 7 16 16,0 0-848-16,0 0-160 0,0 0-48 0,0-7 0 15,0 7-64-15,0 0-32 0,0 0 0 0,4-8 0 16,-1 3-32-16,-3 5-16 0,0 0 0 0,0 0 0 0,0 0-80 0,0 0-16 16,0 0 0-16,0 0 0 0,0 0-128 0,-6 6-16 15,0 6-16-15,-2-1 0 0,0 3 80 0,-3 2 32 16,1 0 0-16,0 2 0 0,-1 0-176 0,-1-1-48 16,1 1 0-16,-1 1 0 0,1 0-64 0,1-1-32 15,0-3 0-15,1 2 0 0,2-1 16 0,2 0 0 16,0-4 0-16,4 1 0 0,0 0-32 0,1-4 0 15,0 2 0-15,0-11 0 0,0 0-32 0,5 10-16 16,1-1 0-16,3-4 0 0,2 2 64 0,2-5 16 16,1-2 0-16,1 0 0 0,2-1 80 0,2 0 0 0,1-4 16 15,-2 1 0-15,-1 1-144 0,0-2-48 0,1 0 0 16,0 0 0-16,-3 1-208 0,-1-1 176 0,0-1-176 0,0 2 160 16,-1 0-160-16,-2 0 0 0,-1-1 0 0,-2 1 128 31,-8 4-896-31,0 0-192 0,8-2-48 0,-8 2-9536 0,0 0-1904 0</inkml:trace>
  <inkml:trace contextRef="#ctx0" brushRef="#br0" timeOffset="165574.62">14599 16148 21183 0,'0'0'1888'0,"0"0"-1504"0,0 0-384 0,0 0 0 0,-9-2 1344 15,0 6 192-15,0 3 32 0,-1 5 16 0,-3 4-352 0,-1 3-64 16,-1 4-16-16,-1 5 0 0,3 0-336 0,-1 5-80 16,2-1-16-16,2 1 0 0,3-4-336 0,0 2-64 15,3-1 0-15,2-3-16 0,1 1-304 16,1-1 0-16,3-1 0 0,0 0 0 0,2-3 0 0,1-2-192 16,1-2 0-16,2 0-15088 15</inkml:trace>
  <inkml:trace contextRef="#ctx0" brushRef="#br0" timeOffset="166612.76">14500 17151 6447 0,'0'0'576'0,"0"0"-576"0,-9 3 0 0,9-3 0 15,-10 2 1216-15,2 0 144 0,-2-5 32 0,10 3 0 16,-10 4-192-16,10-4-48 0,-10 5 0 0,1-3 0 16,9-2-96-16,-9 3-32 0,9-3 0 0,0 0 0 15,-10 0-64-15,10 0 0 0,0 0-16 0,0 0 0 16,-9 0-176-16,9 0-48 0,0 0 0 0,0 0 0 16,0 0-144-16,0 0-16 0,0 0-16 0,0 0 0 15,0 0 96-15,0 0 32 0,0 0 0 0,0 0 0 16,14-5-144-16,-2-1-16 0,2 2-16 0,2 1 0 15,1-1-144-15,1-1-32 0,1-1 0 0,2 3 0 16,0 3-96-16,0 0-32 0,-4-1 0 0,1 0 0 0,-1 2 0 0,-2 0-16 16,0 2 0-16,-2 1 0 0,-3-2-176 0,-10-2 128 15,9 8-128-15,-9-8 128 0,0 0-128 0,5 9 0 16,-5-9 0-16,-3 13 0 0,-2 2 128 0,-2-2 0 16,-3-5 0-16,-2 4 0 0,1-5 112 0,-2 5 16 15,-2-4 0-15,-3 0 0 0,-1-4-64 0,1 3-16 16,3-1 0-16,0-1 0 0,2-1-176 0,1 0 160 15,2-3-160-15,10-1 160 0,0 0-160 0,0 0 0 16,0 0 0-16,0 0 128 0,0 0-128 0,0 0 0 16,0 0 144-16,13 2-144 0,1-2 0 0,2 0 0 15,2 2 0-15,0 0 128 0,-3 1-128 0,3-1 0 16,-4 2 0-16,0 1 0 0,0 2 0 0,-2-1 0 0,0 4 0 16,-2-1 0-16,-2 1 0 0,0 3 0 0,-3-2 0 15,-1 1 0-15,-2 1 0 0,-2-5 0 0,0-8 0 0,-2 13 0 16,-2-3 0-16,-1 2 224 0,-2-1-48 0,0-2-16 15,-2 1 176-15,-1-3 48 0,-1-1 0 0,1 2 0 16,-1-3-48-16,-2 2 0 0,-2-2 0 0,-2-2 0 16,0-1-48-16,-3 1-16 0,-1 0 0 0,-2 0 0 15,-1-1 48-15,0-1 0 0,0 0 0 0,1-1 0 16,0 0-96-16,0-1-16 0,1 0 0 0,3-1 0 16,3 1-208-16,3-1 0 0,-1-1 0 0,4 2 0 15,1-2-176-15,9 3-16 0,0 0-16 0,0 0 0 31,5-9-2688-31,6-1-544 0</inkml:trace>
  <inkml:trace contextRef="#ctx0" brushRef="#br0" timeOffset="168551.92">13583 16193 2751 0,'0'0'128'0,"4"-8"16"0,-1-2-144 0,-3 10 0 16,0 0 0-16,0 0 0 0,2-9 2608 0,-2 9 480 0,0 0 112 15,0 0 0-15,0 0-1696 0,0 0-352 0,-6-4-64 0,-4 6 0 16,-3 3-176-16,-4 6-16 0,-2-1-16 0,-2 7 0 16,0 2-112-16,-3 9-32 0,-1 5 0 0,-4 6 0 15,-1 2-96-15,0 11-32 0,-3 5 0 0,-2 11 0 16,-3 8-288-16,-4 9-64 0,-1 4-16 0,1 6 0 16,2 10-240-16,3-1 128 0,2-1-128 0,7-4 0 15,5 0 128-15,6-6-128 0,7-3 0 0,4-5 0 16,4-7 320-16,8-4-16 0,3-5-16 0,4-4 0 15,1-8 160-15,6-1 16 0,6-4 16 0,3-1 0 16,-1-6-224-16,1-2-32 0,0-5-16 0,2 0 0 16,1-2-208-16,3-2 0 0,3-3 0 0,4-6 0 15,1-1-976 1,8-3-304-16,6-9-48 0</inkml:trace>
  <inkml:trace contextRef="#ctx0" brushRef="#br0" timeOffset="169163.96">16080 15709 14111 0,'0'0'624'0,"0"0"128"0,0 0-608 0,0 0-144 0,0 0 0 0,0 0 0 0,10 11 576 0,3-1 64 15,2 2 32-15,5 3 0 0,7 3-16 0,0 5 0 16,-1 3 0-16,4 3 0 0,-1 7-160 0,1 5-48 16,-2 3 0-16,-2 8 0 0,-3 8 128 0,-2 6 32 15,1 5 0-15,-7 7 0 0,-6 6 128 0,-5 7 32 16,-6 10 0-16,-4 4 0 0,-7 6-272 0,-4 2-48 16,-5 4-16-16,-3-5 0 0,-6-2-112 0,-5-2 0 15,-3 0-16-15,-5-5 0 0,-7-9 512 0,0-6 96 16,-3-3 32-16,1-7 0 0,-3-5-80 0,4-4-16 15,-6-4 0-15,-3-5 0 0,-6-4-176 0,3-2-32 16,-6-2-16-16,4 0 0 0,1-3-352 0,3 0-64 16,0-2-16-16,3 2 0 15,-2 2-1424-15,6-3-304 0,7-4-48 0</inkml:trace>
  <inkml:trace contextRef="#ctx0" brushRef="#br0" timeOffset="180212.37">3182 19645 9215 0,'-19'8'816'0,"7"-5"-656"16,-1 1-160-16,-2 3 0 0,1-4 1344 0,1 0 224 15,3 0 48-15,10-3 16 0,0 0 160 0,0 0 16 16,0 0 16-16,0 0 0 0,0 0-448 0,0 0-96 16,9-4 0-16,6 1-16 0,5-3-640 0,2 1-128 15,3-2-32-15,1-1 0 0,2 0-176 0,1-1-32 16,1 1-16-16,0 2 0 0,-1-3-112 0,-1 5 0 16,-1-3-128-16,-3 3 192 0,-2 3-192 0,-3-1-208 15,-4 1 32-15,-5 2-12624 0</inkml:trace>
  <inkml:trace contextRef="#ctx0" brushRef="#br0" timeOffset="180361.49">3206 19852 15663 0,'0'0'1392'0,"0"0"-1120"0,0 0-272 0,10-4 0 16,3-2 1296-16,-1 1 208 0,1 1 32 0,4-2 16 16,3-2-624-16,3 1-128 0,2-6-32 0,3 5 0 15,4-2-256-15,5 2-48 0,4-2-16 0,0 3 0 16,-1-4-320-16,1 4-128 0,17-8 0 15,-13 1 0-15</inkml:trace>
  <inkml:trace contextRef="#ctx0" brushRef="#br0" timeOffset="180788.07">4390 19321 22111 0,'-5'-6'1968'0,"2"-5"-1584"16,-1 3-384-16,2-4 0 0,5 2 864 0,1-3 96 16,0 0 0-16,2 5 16 0,4-1-112 0,4 2-32 15,4-3 0-15,4 4 0 0,3-3-192 0,5 5-64 16,4 2 0-16,0 3 0 0,-1 3-144 0,0 3-48 15,-1 1 0-15,-6 5 0 0,0 3-192 0,-8 3-32 16,-4 4-16-16,-7 6 0 0,-5 4-144 0,-8 5 192 0,-5 2-192 0,-7 8 192 16,-6 3-48-16,-3 2 0 0,-2 3 0 15,-4-4 0-15,-5-10-144 0,4-1 160 0,-1-185-160 0,4 363 160 16,1-181-16-16,4-5 0 0,1-2 0 0,4-2 0 16,2-4 16-16,5 1 0 0,2-6 0 0,6-2 0 15,2-3 32-15,4-3 0 0,5-1 0 0,3-5 0 16,3 1 64-16,5-3 0 0,1-2 16 0,6-2 0 15,4 0 16-15,3-4 0 0,4-2 0 0,1-2 0 16,3-2-416-16,3 0-96 0,2-4-16 0,0 0-10736 16,-1-1-2144-16</inkml:trace>
  <inkml:trace contextRef="#ctx0" brushRef="#br0" timeOffset="181326.81">5865 19438 14447 0,'0'0'640'0,"0"0"128"0,-1-9-608 0,-2 3-160 0,-2 1 0 0,5 5 0 16,-9-4 1328-16,0 4 224 0,-2 0 48 0,-3 5 16 15,-4 1-336-15,-1 6-80 0,-3-4-16 0,0 5 0 16,-1 2-448-16,-2 6-96 0,0 2 0 0,-4 5-16 15,1-2-256-15,2 4-48 0,2 1-16 0,3-1 0 0,3-2-96 0,4-2-16 16,2 1 0-16,6-5 0 0,4-3-64 0,2-4 0 16,5 0-128-16,2-2 192 0,5-3-48 0,3 0-16 15,3-3 0-15,5-1 0 0,3-1-128 0,6-3 0 16,4-2 144-16,2-2-144 16,3-3-2064-16,-3-1-496 0</inkml:trace>
  <inkml:trace contextRef="#ctx0" brushRef="#br0" timeOffset="181642.6">6511 19461 25103 0,'0'0'1104'0,"0"0"240"0,-12-2-1072 15,-3 4-272-15,0 2 0 0,-3 2 0 0,-2 0 720 0,-1 7 96 0,-3 2 16 0,0 4 0 16,-1 3-320-16,2-2-64 0,2 2-16 0,5-1 0 15,3 4-240-15,5-4-64 0,5-2 0 0,5-2 0 16,6-2-128-16,3-1 160 0,5-5-160 0,4-3 160 16,3 1 96-16,2-5 32 0,2-2 0 0,3 0 0 15,1-2 0-15,-2-2 0 0,-2-5 0 0,-3 1 0 16,-1-1 144-16,-3 1 16 0,-2-5 16 0,-3 1 0 16,-2 1 48-16,-3-2 16 0,-4 2 0 0,-3-1 0 15,-4-2 48-15,-4 0 16 0,-3 0 0 0,-5 0 0 0,-1-2-240 16,-2 1-48-16,-2-1-16 0,0 5 0 15,0 2-288-15,1 1 0 0,-1 3 0 0,1 3 0 16,2 2-1680 0,2 0-240-16,3 1-64 0,3 3-13376 0</inkml:trace>
  <inkml:trace contextRef="#ctx0" brushRef="#br0" timeOffset="181998.18">7248 19369 15663 0,'0'0'1392'0,"-5"-2"-1120"15,-4-6-272-15,0 3 0 0,-1 1 1456 0,-2 2 224 0,0-1 48 16,-4 2 16-16,-1 1-400 0,-1 2-64 0,0 1-32 0,-1 1 0 16,0 3-672-16,2 2-144 0,3 0-32 0,2 0 0 15,0 0-272-15,3 1-128 0,4 2 0 0,3-2 128 16,2 2 0-16,2 1-128 0,2-1 192 0,4 2-64 15,3 1 240-15,4 3 32 0,-2 1 16 0,2 0 0 16,2 0-96-16,-1 0 0 0,0 1-16 0,-2 3 0 16,1-3-64-16,-5 1-16 0,-2-2 0 0,-3 0 0 15,-1-3 64-15,-3 1 16 0,-2-4 0 0,-4-3 0 16,-3 3 384-16,-3-3 80 0,-3 1 0 0,-3 2 16 16,-2-4-160-16,-1 1-48 0,-1-5 0 0,-4 3 0 15,-1-2-272-15,0-2-64 0,-1-2-16 0,2 0 0 0,0 1-224 16,3-3-192-16,-1-2 48 0,5-1-11232 15,4-2-2240-15</inkml:trace>
  <inkml:trace contextRef="#ctx0" brushRef="#br0" timeOffset="182442.99">8129 18547 10127 0,'0'0'896'0,"0"0"-704"0,0 0-192 0,0 0 0 15,-8 5 1472-15,-1 6 256 0,-1 2 48 0,-5 6 16 16,-4 5-448-16,-3 7-64 0,-1 3-32 0,-3 3 0 15,-2 2-192-15,-4 10-32 0,-2 2-16 0,1 7 0 16,1 3-320-16,1 6-64 0,2 3-16 0,4-1 0 16,3-4-256-16,7 0-48 0,2-4-16 0,5 0 0 0,7-5-128 0,2-4-32 15,4-2 0-15,4-5 0 0,3-4-128 0,3-1 192 16,5-3-192-16,1-3 192 0,-1-2-336 0,3-1-64 16,1-5-16-16</inkml:trace>
  <inkml:trace contextRef="#ctx0" brushRef="#br0" timeOffset="183924.01">8433 18887 15135 0,'-17'3'672'0,"7"-2"144"0,-1-2-656 0,-2 1-160 0,1 0 0 0,1 0 0 15,1-1 1616-15,2-1 304 0,8 2 48 0,0 0 16 16,0 0-384-16,0 0-64 0,0 0 0 0,0 0-16 15,4-10-384-15,7 1-80 0,3-1-16 0,5 1 0 16,4-2-528-16,0 2-96 0,3-2-32 0,0 2 0 16,2-4-256-16,0 0-128 0,0 4 128 0,-1-1-128 0,-2 3-128 0,-2-1-128 15,-1 2 0-15,-3 3-14208 16</inkml:trace>
  <inkml:trace contextRef="#ctx0" brushRef="#br0" timeOffset="184279.92">9021 18527 14735 0,'0'0'640'0,"7"-11"160"0,-1 0-640 0,4-1-160 16,0 5 0-16,4-3 0 0,-1 2 1248 0,1 0 224 0,-1 5 32 15,-1-1 16-15,2 1-672 0,-1 1-128 0,-2 2-16 0,-11 0-16 16,11 6-496-16,-5 2-192 0,-2 4 176 0,-2 2-176 16,-4 2 0-16,-3 3 0 0,-3 1 0 0,-2 2 0 15,-3 3 448-15,-2 3-16 0,-3-3 0 0,0 2 0 16,2-5 256-16,-1-2 48 16,2-2 16-16,2-3 0 0,3 0-32 0,3-2 0 0,1-3 0 0,5 0 0 15,1-10-288-15,0 0-64 0,9 7-16 0,3-2 0 16,0-5-16-16,2-1 0 0,4-2 0 0,2 1 0 15,1-1-80-15,-1-1-32 0,0-2 0 0,1-1 0 16,-1 1-224-16,-1-3 0 0,-1 4 128 0,-2-5-128 16,0 2-1408-1,1-1-336-15,4 4-64 0,-2 2-16 0</inkml:trace>
  <inkml:trace contextRef="#ctx0" brushRef="#br0" timeOffset="184492.84">9714 18458 22223 0,'0'0'976'0,"0"0"224"0,0 0-960 0,0 0-240 16,0 0 0-16,-4 15 0 0,-4-1 1056 0,0 3 160 15,-3 0 48-15,-3 4 0 0,-3 0-304 0,0 4-64 16,1 2-16-16,0 0 0 0,2 1-560 0,3-1-128 16,1 1 0-16,2 1-16 0,4-5-176 0,2-2 0 15,4-1 0-15,2 0 128 16,4-5-448-16,2 0-112 0,1-4-16 0,3 0 0 15,2-6-688-15,0-3-144 0,2-6-16 0</inkml:trace>
  <inkml:trace contextRef="#ctx0" brushRef="#br0" timeOffset="184703.99">10014 18425 19343 0,'0'0'1728'0,"0"0"-1392"0,0 0-336 0,0 0 0 16,0 0 592-16,0 0 48 0,-1 14 16 0,-2 1 0 15,-3 3 240-15,-2 1 64 0,2 0 0 0,-3 0 0 16,0 0-48-16,-1 3 0 0,0 2 0 0,-1 0 0 16,0 0-208-16,3 2-32 0,1-6-16 0,0-1 0 15,1 1-384-15,2 2-80 0,0-2 0 0,2 1-16 16,-1-7-176-16,2 0 0 0,-1 0 0 0,0 0 0 16,1-6-272-16,0 4-144 0,1-12-32 0,-3 6-8608 15,3-6-1728-15</inkml:trace>
  <inkml:trace contextRef="#ctx0" brushRef="#br0" timeOffset="184911.18">9495 18504 26207 0,'26'-17'1152'0,"-6"6"256"0,7 0-1136 0,6 1-272 15,5-4 0-15,3 3 0 0,4 2 848 0,4-2 112 16,2 0 32-16,-1 0 0 0,4 2 256 0,0-1 48 0,2 4 16 0,2-5 0 15,-5 4-784-15,-1-1-144 16,-2 4-48-16,-2 3 0 0,-4 2-336 0,-5 2 0 0,-9 1 0 16,-2 2-10640-16,-6 0-2016 0</inkml:trace>
  <inkml:trace contextRef="#ctx0" brushRef="#br0" timeOffset="185275.38">8567 19175 23327 0,'0'0'1024'0,"13"0"224"0,2-3-992 0,4 1-256 16,4-1 0-16,7-2 0 0,3 1 976 0,6 0 160 16,7-2 16-16,5-3 16 0,3 3-144 0,7-4-16 15,3-6-16-15,3 5 0 0,3-2-288 0,1 6-64 16,2-5-16-16,-2-3 0 0,0 1-304 0,-5 1-64 15,-4 1-16-15,-6 3 0 0,-7 1-240 0,-6 3 144 0,-6 0-144 16,-4 2 128 0,-5 3-480-16,-5 3-96 0,-6 2-32 0,-5-1-14352 0</inkml:trace>
  <inkml:trace contextRef="#ctx0" brushRef="#br0" timeOffset="185680.36">8944 19382 21183 0,'0'0'944'0,"11"-4"192"0,2-1-912 0,3 0-224 0,2-3 0 0,1 1 0 16,4 0 784-16,5 0 112 0,4 0 32 0,2 5 0 0,3-1 16 16,1 2 0-16,2-2 0 0,-5 9 0 15,-1-1-464-15,-3 5-96 0,-6-4 0 0,-3 3-16 0,-4 2-368 0,-7 2 144 16,1-1-144-16,-9 2 0 0,-4 1 192 0,-4 1-192 15,-5 0 192-15,0 0-192 16,-2 1 480-16,0 0-16 0,-2-3 0 0,-2 0 0 0,0-1 112 0,3-1 0 16,0-5 16-16,7 1 0 0,1 1-240 0,5-9-48 15,0 0-16-15,6 7 0 0,5 1-144 0,1-3-16 16,1 1-128-16,3 3 192 0,5-1-32 0,0 2-16 16,5-2 0-16,-3 3 0 0,-2 2-144 0,-2-2 160 15,-3 2-160-15,-4 1 160 0,-1-4-32 0,-6 0-128 16,-3-3 192-16,-4 3-64 0,-3-4 368 0,-7 4 64 15,-2-2 16-15,-6 2 0 0,-6-2 96 0,-5-1 32 16,-5-4 0-16,-1-2 0 0,-4 1-368 0,1-2-64 16,-1 0-16-16,3 0 0 0,1-3-432 0,5-1-80 0,4-1-32 15,4 0-11920-15,5-1-2384 16</inkml:trace>
  <inkml:trace contextRef="#ctx0" brushRef="#br0" timeOffset="186114.19">10502 18329 15663 0,'0'0'688'0,"0"0"144"0,0 0-656 0,0 0-176 16,4-10 0-16,-4 10 0 0,0 0 1504 0,13-2 272 15,1 1 48-15,-2 3 16 0,2 3-992 0,3 5-192 16,1 7-32-16,1 1-16 0,0 6-304 0,0 4-64 15,1 2-16-15,-1 6 0 0,-2 3-16 0,-1 6 0 16,1 3 0-16,-5 3 0 0,1 4 144 0,-5 2 32 0,-4 4 0 0,-3 1 0 16,-4 3 320-16,-2-4 80 0,-4 1 16 15,-2-3 0-15,-4-11 32 0,-1-2 0 0,-5-4 0 0,-2 0 0 16,-1-2-32-16,0-3 0 16,-3-3 0-16,-2 1 0 0,-2 0-432 0,2-3-96 0,1-5-16 0,1 1 0 15,-1-5-128-15,3-2-128 0,1 0 144 0,3-6-144 31,4-1-864-31,4-7-272 0,3-1-48 0,10-6-14240 0</inkml:trace>
  <inkml:trace contextRef="#ctx0" brushRef="#br0" timeOffset="186580.84">11448 18816 16575 0,'0'0'1472'0,"0"0"-1168"0,5-6-304 0,-5 6 0 15,0 0 1456-15,0 0 224 0,0 0 48 0,0 0 16 16,0 0-272-16,-1 9-48 0,-6 6-16 0,1 2 0 16,-3 0-512-16,0 4-96 0,0 2-32 0,0 2 0 15,0-3-256-15,2 2-64 0,-2 1-16 0,0-3 0 16,0-1-272-16,1 5-160 0,-2-5 192 0,4-1-192 16,-2-1 0-16,-1 0-304 0,2 1 48 0,-2-3-13984 15</inkml:trace>
  <inkml:trace contextRef="#ctx0" brushRef="#br0" timeOffset="186731.34">11261 19063 23551 0,'16'-12'1040'0,"-2"7"224"0,5 0-1008 0,6-2-256 0,4 0 0 0,3 2 0 0,3-4 592 0,5 3 80 15,0-4 16-15,-2 2 0 0,-2-1-464 0,-3 4-96 16,-1 3 0-16,-5-5-128 0</inkml:trace>
  <inkml:trace contextRef="#ctx0" brushRef="#br0" timeOffset="187044.98">12105 18839 11967 0,'0'0'528'0,"10"1"112"0,0-1-512 0,-10 0-128 0,9 8 0 0,-9-8 0 16,5 12 1840-16,-2 2 336 0,-3 1 64 0,-1 3 0 16,-3 1-768-16,-1 2-176 0,-2 5-16 0,0-1-16 15,-2 2 16-15,1-3 16 0,3 4 0 0,0-4 0 16,0 3-384-16,1-1-80 0,3-5 0 0,2-3-16 15,3-3-432-15,1 1-64 0,1-6-32 0,2 1 0 0,3-1-80 0,1-4-16 16,1-2 0-16,0 0 0 0,3 0-64 0,0-7 0 16,1-2-128-16,1 1 192 15,1 0-1760-15,-2-3-352 0,0-2-80 0,-3-1-16 0</inkml:trace>
  <inkml:trace contextRef="#ctx0" brushRef="#br0" timeOffset="187189.38">12249 18675 28559 0,'0'0'2544'0,"0"-10"-2032"16,0-1-512-16,0 11 0 0,0 0 896 0,0 0 64 15,1-11 32-15,-1 11 0 0,0 0-480 0,0 0-80 0,0 0-32 16,10-5 0 0,-10 5-1952-16,10-1-400 0</inkml:trace>
  <inkml:trace contextRef="#ctx0" brushRef="#br0" timeOffset="187567.52">13192 18812 21183 0,'0'0'944'0,"0"0"192"0,-8-10-912 0,2 4-224 0,-3 2 0 0,-3 2 0 0,-3-1 1376 0,-3 3 224 16,-2 3 64-16,-4 2 0 0,-4 0-832 0,-1 5-144 15,-1-2-48-15,2 4 0 16,2-2-320-16,2 4-80 0,3 2-16 0,3-1 0 0,6-2-224 0,0-2 0 16,6 2 128-16,3 0-128 0,3-3 128 0,6 2 0 15,0 0-128-15,4-2 192 0,1 3 32 0,2-3 0 16,1 1 0-16,1 5 0 0,-1-4-64 0,-1-2-16 15,0 3 0-15,-3-4 0 0,-4 3-16 0,-2 0 0 16,-3-3 0-16,-3 4 0 0,-6 3 96 0,-1-2 16 16,-5-4 0-16,-3 3 0 0,-5 1 16 0,-2-4 0 15,-3 2 0-15,0-5 0 0,1 2-256 0,-1-4 128 0,0 0-128 0,4 1 0 32,4-4-1456-32,5-2-384 0</inkml:trace>
  <inkml:trace contextRef="#ctx0" brushRef="#br0" timeOffset="187769.41">13436 18852 23151 0,'0'0'1024'0,"0"0"208"0,-7 11-976 0,0 0-256 0,-2 1 0 0,-3 5 0 16,0-1 1232-16,-1 3 208 0,2 0 32 0,-5 3 16 15,0 1-672-15,1 1-144 0,2-2-32 0,1 3 0 0,1 2-480 16,2-1-160-16,0 2 0 0,3-5-9072 16,2-1-1888-16</inkml:trace>
  <inkml:trace contextRef="#ctx0" brushRef="#br0" timeOffset="188113.46">13581 19046 20559 0,'-14'13'896'0,"5"-7"208"0,-1 6-880 0,-2-2-224 16,-2 3 0-16,0 2 0 0,0-2 1424 0,0 1 240 16,2-2 64-16,0 2 0 0,1-3-640 0,2 0-128 0,1-3-32 0,3-1 0 15,5-7-272-15,0 0-48 16,0 0-16-16,0 0 0 0,10-2 144 0,3-5 32 0,2-2 0 0,4-5 0 15,2 2-128-15,0-3-32 0,2 1 0 0,0 0 0 16,-1 0-288-16,-1 1-48 0,1 1-16 0,-2 0 0 16,2 4-16-16,-2-1-16 0,-2 7 0 0,-2 2 0 15,1 2 0-15,-2 8 0 0,-2 1 0 0,0 5 0 16,-6 6-224-16,-2 4 176 0,-2 0-176 0,-3 3 160 16,-4 0-160-16,-2-1 0 0,-4 3 0 0,-1-1-176 15,-1-2-16-15,0 4-16 0,0-4 0 0,1 0 0 16,4-3-2640-16,2-2-528 15,1-5-96-15</inkml:trace>
  <inkml:trace contextRef="#ctx0" brushRef="#br0" timeOffset="188457.29">14638 18643 24351 0,'0'0'1088'0,"0"0"208"0,0 0-1040 0,-7 4-256 0,-5-2 0 0,1 1 0 15,-2 2 1072-15,-1 7 144 0,-2-1 48 16,-4 5 0-16,-1 1-496 0,-2 6-80 0,-1 1-32 0,0 8 0 15,-2 2-80-15,1 5-32 0,-1 1 0 0,2 7 0 16,0 0-176-16,3 5-48 0,1 4 0 0,6-6 0 16,4-4-320-16,5-6 144 0,0 0-144 0,5-2 0 15,3-5 0-15,3 0 0 0,3 0 0 0,2-6 0 16,2-2 0-16,2-3 0 0,3-3 0 0,5-3-192 31,2-3-1920-31,2-8-368 0</inkml:trace>
  <inkml:trace contextRef="#ctx0" brushRef="#br0" timeOffset="189099.42">14577 19096 17503 0,'0'0'1552'0,"0"0"-1232"16,0 0-320-16,0 0 0 0,0 0 1616 0,0 0 272 16,0 0 48-16,0 0 16 0,16 2-544 0,0 0-128 15,1-2 0-15,0 0-16 0,1 0-352 0,4-3-64 16,3-2-16-16,1 1 0 0,-1 2-432 0,-1-1-80 16,0 2-32-16,0-2 0 0,-2 0-288 0,0-2 128 15,-3 2-128-15,-4-1 0 16,-1 2-1776-16,-3-6-464 0</inkml:trace>
  <inkml:trace contextRef="#ctx0" brushRef="#br0" timeOffset="189427.21">15025 18811 20271 0,'0'0'1792'0,"0"0"-1424"0,7-10-368 0,1 4 0 16,1-2 816-16,1 4 80 0,1 0 32 0,1 3 0 16,1 0-112-16,1 1-32 0,0 0 0 0,-2 1 0 15,-2 4-448-15,-10-5-80 0,0 0-32 0,8 10 0 0,-3 1-224 0,-4 0 0 16,-2 0 128-16,-3 1-128 0,-3 2 0 16,-3 2 0-16,-3 2 0 0,0 0 0 0,0 1 272 0,1-2-32 15,-1-1-16-15,3-2 0 0,-2-1 400 0,3 1 80 16,3-1 0-16,1-3 16 0,3 0 48 0,2-10 0 15,1 11 0-15,4-4 0 0,-5-7-448 0,11 10-64 16,2-5-32-16,1-3 0 0,0-2-16 0,3 0 0 16,2-1 0-16,1 0 0 0,-1-4-208 0,0-3-128 15,0 4 128-15,0-1-208 16,-1-1-2672-16,-3 0-512 0</inkml:trace>
  <inkml:trace contextRef="#ctx0" brushRef="#br0" timeOffset="189628.32">15541 18846 17503 0,'0'0'1552'0,"0"0"-1232"0,0 0-320 0,0 0 0 15,0 0 1776-15,0 0 288 0,0 0 64 0,-8 11 16 16,-1 0-800-16,-1 5-176 0,-3-2-16 0,1 3-16 16,-2 4-336-16,-2-1-64 0,0 0-16 0,1 2 0 15,-1 0-368-15,5 1-80 0,1-2-16 0,1 3 0 16,1 6-256-16,2-8 0 0,1-1 0 0,2-1-144 31,3 2-1824-31,3-8-352 0,1-3-80 0,1-2-9680 0</inkml:trace>
  <inkml:trace contextRef="#ctx0" brushRef="#br0" timeOffset="189829.94">15787 18814 23039 0,'0'0'2048'0,"0"0"-1648"15,0 0-400-15,0 0 0 16,0 0 1040-16,0 0 128 0,0 0 32 0,-2 15 0 0,-3-2-352 0,0 2-64 16,-3 0-16-16,-1 2 0 0,2 3-144 0,-1-2-48 15,0-2 0-15,2 3 0 0,-2 2-256 0,3 0-64 16,0-2-16-16,1-1 0 0,0 0-240 0,1-1 0 16,-1-1-192-16,1 2 192 15,-1 0-1888-15,-1-6-272 0,-1-3-48 0</inkml:trace>
  <inkml:trace contextRef="#ctx0" brushRef="#br0" timeOffset="190003.17">15398 18922 23903 0,'19'-7'1056'0,"-3"1"224"0,3 0-1024 0,5-3-256 16,3 1 0-16,6-1 0 0,5 2 704 0,5 2 112 0,-1-3 16 0,4 2 0 15,3 1-128-15,-2-3 0 0,-2 2-16 0,-1 3 0 16,0 0 528-16,-5 3 128 0,-1 2 0 0,-6 0 16 31,-5 0-2512-31,-6 1-496 0,-3 2-96 0,-7 1-11712 0</inkml:trace>
  <inkml:trace contextRef="#ctx0" brushRef="#br0" timeOffset="190267.95">14837 19393 6447 0,'0'0'272'0,"0"0"80"0,8-7-352 0,5-1 0 16,5 3 0-16,2 2 0 0,2 1 5280 0,7-2 992 16,3-5 192-16,7 4 32 0,6 4-4352 0,4-4-864 15,4-4-192-15,1 1-16 0,2-3-528 0,0-1-96 0,-3 2-32 0,-3-1 0 16,-3 2-240-16,-4 0-48 0,-2 5-128 0,-4-1 192 15,-4 0-192-15,-5 1-192 0,-4 2 48 0,-4 0-10320 16,-4 2-2064-16</inkml:trace>
  <inkml:trace contextRef="#ctx0" brushRef="#br0" timeOffset="190653.21">15091 19545 20671 0,'19'-7'912'0,"-6"3"192"0,2-1-880 0,3 3-224 0,2-2 0 0,3 0 0 16,2 0 864-16,1 2 128 0,-1 1 32 0,-1 1 0 0,-1 0-128 0,-3 3 0 15,-2 1-16-15,-2 4 0 0,-2-2-544 0,-3 3-96 16,-3-3-32-16,-3 2 0 0,-5-8 32 0,1 12 0 15,-2 0 0-15,-3-2 0 0,-1 3 208 0,0 1 32 16,-2-5 16-16,1 2 0 0,0 2 112 0,-1-3 32 16,1 2 0-16,1 0 0 0,0-3-128 0,2 3 0 15,3-6-16-15,3 4 0 0,-3-10-272 0,6 9-48 16,2 0-16-16,2 0 0 0,0 4 16 0,1-4 0 16,2 1 0-16,-1 2 0 0,-5 0-176 0,1 1 160 15,-3 1-160-15,-2-3 160 0,-3-1-160 0,-2 2 128 16,-2-3-128-16,-4 2 128 0,-6-2 128 0,-4 2 0 15,-1-4 16-15,-4 3 0 0,-3-5-16 0,-3 1 0 16,-1-3 0-16,-3-2 0 0,1-2-256 0,1-3 0 0,0 0-176 16,3-2-11232-1,3-4-2256-15</inkml:trace>
  <inkml:trace contextRef="#ctx0" brushRef="#br0" timeOffset="191321.78">15997 18533 5519 0,'0'0'496'0,"0"0"-496"0,0-10 0 0,1 0 0 16,1 2 2400-16,-2 8 384 0,0 0 80 0,5-10 16 16,-1 5-1056-16,-4 5-208 0,8-7-32 0,-8 7-16 15,9-4-544-15,3 3-128 0,-12 1 0 0,14 4-16 16,-2 2-64-16,2 3-16 0,-1 4 0 0,1 5 0 16,3 0-288-16,-1 6-64 0,2 6-16 0,0 6 0 0,-2-1 16 15,1 7 16-15,-3 4 0 0,-3 5 0 0,-3 5-32 16,-3 1-16-16,-2 7 0 0,-3-1 0 0,-4 5 112 0,-3-5 32 15,-2-6 0-15,-2-5 0 0,-3-3-80 0,0-2-16 16,-1-4 0-16,-2-1 0 0,1-1-32 0,-2-6-16 16,0-4 0-16,0-2 0 0,1-2-144 0,-3-6-16 15,1 1-16-15,0-3 0 0,0-4-240 0,1-1 128 16,1-8-128-16,3 1 0 16,1-5-1680-16,3-3-432 0,1-5-96 0</inkml:trace>
  <inkml:trace contextRef="#ctx0" brushRef="#br0" timeOffset="191905.89">16485 18462 23039 0,'-15'-5'1024'0,"7"0"192"0,3-3-960 0,5 8-256 0,-2-8 0 0,2-2 0 16,0 10 1280-16,7-5 224 0,1-1 32 0,2-2 16 16,3 3-544-16,1 0-112 0,4-3-32 0,6 3 0 15,1-4-80-15,4 2-16 0,2-2 0 0,3 0 0 0,1 0-192 0,0 1-32 16,2 2-16-16,-1-2 0 0,-2 3 0 0,-2 0 0 15,-3-1 0-15,-4 2 0 0,-3 1-240 0,-3 2-48 16,-1 2-16-16,-4 2 0 0,-4 1-224 0,-2 5 128 16,-5 0-128-16,-1 3 0 0,-5 4 0 0,-2 1 128 15,-5 2-128-15,-3 7 0 0,-3 3 0 0,-3 4 0 16,-2 0 0-16,-3 5 0 0,1 4 0 0,3 3 128 16,-2-3-128-16,5 1 0 0,1-2 0 0,6-2 0 15,2-1 0-15,3 3 0 0,2 1 0 0,3-2 0 16,2 4 0-16,4 1 0 0,5 4 0 0,1-5 0 15,2-2 0-15,3 0 0 0,-1-5 0 0,2 0 0 16,0 1 0-16,0 1 0 0,-2 1 0 0,2-1 0 16,0-2 0-16,-3-4 0 0,0-5 0 0,-1 1 144 0,-3-6-144 15,-3-1 128-15,0-1 256 0,-2-3 32 0,-1-3 16 16,-2-1 0-16,-3-1 208 0,-1-4 32 0,-4 2 16 0,-3 2 0 16,-6-5-64-16,-2 4-16 0,-4-1 0 0,-5 5 0 15,-5 1-160-15,-5 0-48 0,-3 0 0 0,-1 0 0 16,-2-2-160-16,-1 1-48 0,-2 1 0 0,2-1 0 15,0 1-192-15,4-3 176 0,1-1-176 0,5 1 160 16,3-6-336-16,5 1-64 0,4-5-16 0,4-1 0 31,6-5-2384-31,3-1-496 0,7 3-80 0</inkml:trace>
  <inkml:trace contextRef="#ctx0" brushRef="#br0" timeOffset="193050.36">6297 18849 16527 0,'17'-11'720'0,"-7"5"176"0,1-6-720 0,-1 2-176 0,2-4 0 0,-3 1 0 16,-3-1 1344-16,2 4 224 0,-3-3 48 0,-3 5 16 16,-2-3-416-16,0 5-64 0,-1-3-32 0,-3 3 0 15,4 6-336-15,-11-4-64 0,-3 3-16 0,-3 2 0 16,-6 0-240-16,-3 3-48 0,-6 1-16 0,-5 3 0 0,-4-3-16 0,-3 1-16 15,-3 6 0-15,-3-1 0 0,-3-1-96 0,-3 5-16 16,-1 2 0-16,-2-1 0 0,1-4-16 0,-1 1-16 16,0-1 0-16,4 1 0 15,5-3 0-15,5 2 0 0,3-6 0 0,4 3 0 0,3-5-80 0,6 0-16 16,5-2 0-16,2-1 0 0,3-1 32 0,3 0 0 16,6-1 0-16,2 0 0 0,8 1 80 0,0 0 16 15,0 0 0-15,0 0 0 0,0 0-32 0,10 0 0 16,3 0 0-16,2 2 0 0,4 3-224 0,1 2 0 15,1 4 0-15,-1 1 0 0,0 2 0 0,0 3 0 16,-4 5 0-16,-3 3 0 0,-7 0 0 0,-2 8 0 16,0-2 0-16,-8 3 0 0,-4 1 0 0,-2 3 0 15,-3 0 0-15,-1 1 0 0,-2-3 0 0,-2 4 0 16,-2 0 144-16,-1 5-144 0,0-1 192 0,-2 3-32 0,0-1-16 0,1-4 0 16,2 1-16-16,2-1-128 0,2-4 192 0,3-5-64 15,3-5-128-15,6 0 0 0,2-6 144 0,5-2-144 16,5-3 0-16,2-2 0 0,3 0 0 0,6-3 128 15,5-3 64-15,4-7 0 0,4 0 16 0,3-2 0 16,5-3 48-16,1 0 0 0,-2-5 0 0,3 0 0 16,0-2-256-16,1 2 0 0,-4-1 0 0,2 4 0 31,-3 1-2304-31,0 2-576 0</inkml:trace>
  <inkml:trace contextRef="#ctx0" brushRef="#br0" timeOffset="198757.01">5897 13757 39615 0,'0'0'3520'0,"-9"4"-2816"0,-3-1-560 0,4 2-144 16,0-1 480-16,2 0 64 0,-3 1 16 0,9-5 0 15,-4 8-400-15,4-8-160 0,0 12 128 0,5-1-12480 16,3 2-2512-16</inkml:trace>
  <inkml:trace contextRef="#ctx0" brushRef="#br0" timeOffset="200407.33">17917 18851 8287 0,'-13'1'736'0,"6"1"-592"0,-1 0-144 0,-3 0 0 16,0 0 1600-16,1 1 304 0,1 1 48 0,1-3 16 16,2-1-544-16,6 0-96 0,0 0-32 0,0 0 0 15,0 0-272-15,0 0-64 0,0 0-16 0,0 0 0 16,11 3 160-16,5 0 48 0,0-1 0 0,4-2 0 16,3-1-208-16,4 0-48 0,1-2 0 0,5-1 0 15,-1-1-192-15,5-1-64 0,3-1 0 0,4 2 0 16,0-2-256-16,1 2-64 0,-2 1-16 0,-1-3 0 15,0 2-160-15,-4 1-16 0,-4 1-128 0,-3-1 192 16,-7 1-192-16,-3 3-192 0,-2 2 48 0,-5 3 0 16,-14-5-2592-16,0 0-512 15</inkml:trace>
  <inkml:trace contextRef="#ctx0" brushRef="#br0" timeOffset="200567.03">18004 19176 28559 0,'0'0'1264'0,"0"0"272"0,0 0-1232 0,10-3-304 15,2 2 0-15,2 0 0 0,0 0 1024 0,7-2 128 16,6-3 48-16,4 1 0 0,7 2-176 0,5 1-16 16,4-5-16-16,4 0 0 0,3-6-432 0,4 4-96 15,-6-2-16-15,4 5 0 0,-7 0-448 0,-2 2 0 16,-3 2 0-16,-3-1 0 16,0 3-2176-16,-3-1-512 0</inkml:trace>
  <inkml:trace contextRef="#ctx0" brushRef="#br0" timeOffset="201727.64">19930 18730 13823 0,'0'0'1216'0,"0"0"-960"0,-8-3-256 0,8 3 0 16,-9-5 1088-16,9 5 192 0,0 0 16 0,3-12 16 15,2 0 288-15,7 1 48 0,4-3 16 0,4 1 0 16,5 0-784-16,2-2-160 0,5-2-16 0,4 1-16 15,-1-1-240-15,5 3-32 0,3 4-16 0,2 0 0 16,0 5 112-16,-1 2 32 0,-6 3 0 0,-4 4 0 16,-5 1-192-16,-1 7-32 0,-6 3-16 0,-4 7 0 15,-7 3-80-15,-5 4-16 0,-3-2 0 0,-8 7 0 16,-7 7 48-16,-7 1 16 0,-7 4 0 0,-7 5 0 0,-6 1-112 16,-2 2-32-16,-5 1 0 0,0-2 0 0,-1-3-128 15,0-2 160-15,1-6-160 0,3-2 160 0,1-5-160 0,4-3 0 16,2-3 0-16,6-5 128 0,4-1-128 0,6-4 0 15,5-3 0-15,5-4 0 0,3 1 192 0,6-3-64 16,1-10 0-16,9 10 0 0,4-6 256 0,7 0 64 16,7-3 0-16,6-1 0 0,5-2-128 0,4-1 0 15,5 1-16-15,4-4 0 0,2-1-144 0,3 2-32 16,1 0 0-16,-3 0 0 0,-5 1-128 0,-3 1 0 16,-4 2 0-16,-7-2 128 0,-4-3-128 0,-4 0-272 15,-2-1 64-15,-3 0 16 16,-5 2-2240-16,-3-3-432 0,-2-10-80 0,-5 4-32 0</inkml:trace>
  <inkml:trace contextRef="#ctx0" brushRef="#br0" timeOffset="202303.97">21645 18537 14735 0,'0'0'1312'0,"0"0"-1056"15,5-7-256-15,-5 7 0 0,0 0 1216 0,0 0 176 16,0 0 32-16,0 0 16 0,0 0-128 0,0 0-32 15,0 0 0-15,0 0 0 0,-13 4-592 0,-2 2-128 16,-3 1-32-16,-6-1 0 0,-5 3 48 0,-3-3 16 16,-5 3 0-16,-5-1 0 0,-2 2-112 0,-2-2-32 15,-1 1 0-15,-2-2 0 0,-1 6-96 0,-1-3-32 16,1 2 0-16,3 0 0 0,4-7-48 0,4-1-16 16,2-3 0-16,5-1 0 0,5-1 96 0,4 0 16 15,6 0 0-15,1 1 0 0,6 0-112 0,10 0-32 16,0 0 0-16,0 0 0 0,0 0-96 0,0 0 0 15,8 14-128-15,4 0 192 0,5 0-192 0,2 3 144 0,1 5-144 0,1 1 128 16,-3 0 0-16,-3 6-128 0,-3 0 192 0,-3 4-64 16,-4 2-128-16,-2 1 0 0,-3 4 144 0,-3 3-144 15,-2-1 224-15,-4-1-32 0,-1-1 0 0,-2-1 0 16,-4-5 144-16,0-1 32 16,-3-1 0-16,1 1 0 0,1-2 0 0,3 1 0 0,3-5 0 0,2 2 0 15,4-3-112-15,2 0 0 0,3-3-16 0,4 0 0 16,4-1-64-16,3-2-16 0,5 0 0 0,4-1 0 15,3-2 32-15,4 1 0 0,1-4 0 0,2-2 0 16,4-1-192-16,-1-6 160 0,0-2-160 0,-2 3 160 16,-3-4-160-16,-1-2-224 0,-1 0 48 0,0-1 16 31,-2-2-2304-31,-3-2-464 0,7-2-80 0,-3-4-32 0</inkml:trace>
  <inkml:trace contextRef="#ctx0" brushRef="#br0" timeOffset="202642.2">22214 18917 19343 0,'-11'-8'848'0,"11"8"192"0,-12-4-832 0,1 3-208 0,-2 1 0 16,-2 4 0-16,-3 3 1408 0,-5 2 224 0,-3 7 48 0,-2 5 16 15,-2 8-736-15,-1 1-160 0,-1 1-32 0,-4 5 0 16,3 1-208-16,3-2-48 0,2 1-16 0,5-4 0 16,5 0-128-16,5-6-32 0,8 2 0 0,4-4 0 15,3 2 0-15,6-5 0 0,5-1 0 0,5-3 0 16,3 0-16-16,7-3 0 0,4-8 0 0,2 1 0 15,3-2-128-15,3-3-16 0,0-2-16 0,1-1 0 32,-3-3-1584-32,0-1-320 0,-2-1-64 0,-2-5-11552 0</inkml:trace>
  <inkml:trace contextRef="#ctx0" brushRef="#br0" timeOffset="202958.17">22798 19036 18431 0,'-11'-1'1632'0,"0"1"-1312"16,-2 1-320-16,-2 6 0 0,0 0 1664 0,-6 7 256 16,0 1 48-16,-2 4 16 0,-1 4-992 0,0 4-192 15,0-2-32-15,1 3-16 0,1-6-416 0,7-2-80 16,3-1 0-16,6 2-16 0,3-2 64 0,6-3 16 16,3-2 0-16,6-1 0 0,2-4 192 0,7 1 32 15,4-6 16-15,2-3 0 0,7-2 80 0,0 0 32 16,1-6 0-16,1 0 0 0,0-5-96 0,-2 1-32 15,-1-4 0-15,-1 1 0 0,-2 0 80 0,-4 0 16 16,-6-3 0-16,-3 3 0 0,-6 0-32 0,-6-2 0 16,-5-3 0-16,-5-2 0 0,-5 0-224 0,-5 0-32 15,-6-2-16-15,-2 4 0 0,-2 2-176 0,-2 0-32 0,-1 4-128 0,0 2 192 16,-1 3-352-16,4-1-80 0,3 6-16 0,4-1 0 31,4 2-1920-31,4 2-400 0,10 0-80 0</inkml:trace>
  <inkml:trace contextRef="#ctx0" brushRef="#br0" timeOffset="203307.99">23736 18860 8287 0,'0'0'368'0,"-7"-8"80"0,1 2-448 0,0-1 0 0,6 7 0 0,-9-4 0 0,0 2 4448 0,-1 1 800 15,-3 2 176-15,0 4 16 0,-1 3-3824 16,-1-2-768-16,0 2-144 0,1 2-48 0,0 2-288 0,0-1-64 16,4 1-16-16,5 2 0 0,2-2-48 0,6 3-16 15,2 1 0-15,2 4 0 0,5 2 160 0,0 0 48 16,4 0 0-16,0 3 0 0,1 2 16 0,-1-1 0 16,1 1 0-16,-6-4 0 0,1 2-32 0,-3-2 0 15,-4-1 0-15,-4-2 0 0,-2-1 112 0,-3-1 32 16,-3-1 0-16,-4-2 0 0,-4 0 160 0,-3-1 48 15,-6-4 0-15,-2 2 0 0,-5-3-192 0,-2 0-16 16,-4-4-16-16,0-3 0 0,1-2-320 0,3-1-64 16,1-2-16-16,3 0 0 0,3-6-144 0,3 1-176 15,5-1 48-15,5 0 0 16,3-1-1968-16,5 1-384 0,4-2-80 0</inkml:trace>
  <inkml:trace contextRef="#ctx0" brushRef="#br0" timeOffset="203724.44">24811 18256 21183 0,'0'0'1888'0,"-2"-9"-1504"16,-1 4-384-16,3 5 0 0,-10 0 512 0,-3 4 16 15,-6 8 16-15,-5 7 0 0,-5 6 352 0,-7 8 80 16,-5 6 16-16,-3 7 0 0,-3 6-288 0,1 6-64 16,3 12-16-16,0 0 0 0,1 0 144 0,2 4 48 0,5 1 0 15,3 6 0-15,4-1-304 0,4-4-64 0,5-7-16 0,6-3 0 16,7-7-240-16,6-3-64 0,5-3 0 0,5-2 0 16,4-5-128-16,4-6 0 0,2 0 0 0,4-5 0 15,2-4 0-15,3-8-304 0,1-6 48 0,2-3-14608 16</inkml:trace>
  <inkml:trace contextRef="#ctx0" brushRef="#br0" timeOffset="204891.26">25016 18421 13647 0,'0'0'592'0,"11"-4"144"0,1-2-592 0,-3 1-144 16,1 0 0-16,1-3 0 0,2 2 1088 0,-2 2 192 15,1-2 48-15,-2 2 0 0,0 0 288 0,-10 4 64 16,0 0 16-16,10-1 0 0,-10 1-224 0,0 0-64 15,0 0 0-15,3 7 0 0,-5 5-384 0,-4 4-64 16,-5 5-32-16,-3 0 0 0,-2 2-320 0,-1 1-64 16,-2-1-16-16,0 2 0 0,1-2-128 0,1 2-16 15,3 0-16-15,3-2 0 0,2-4 16 0,3 0 0 16,2-3 0-16,2 1 0 0,5-6-128 0,2-2-32 16,3 3 0-16,3-6 0 0,3 0 48 0,4 1 16 0,2-5 0 15,4 1 0-15,4-3 32 0,2-1 0 0,-1-1 0 0,-1-1 0 16,-1-5-320-16,-1 2 160 0,1-3-160 0,-3 0 128 31,-2 0-1104-31,-2 0-240 0,-2-4-32 0,-3 3-10080 0,-2-3-2000 0</inkml:trace>
  <inkml:trace contextRef="#ctx0" brushRef="#br0" timeOffset="205102.16">25505 18430 17503 0,'0'0'768'0,"0"0"176"0,-4-6-752 0,4 6-192 0,0 0 0 0,0 0 0 0,0 0 2432 0,-10 10 448 16,0 0 80-16,0 5 32 0,-2 3-1584 16,0 5-320-16,-5 4-64 0,3-1-16 0,-1 3-368 0,0 4-80 15,-1 1-16-15,2-4 0 0,3-2-336 0,2 1-64 16,0-2-16-16,2 1 0 0,-1-4-128 0,3 0 0 16,0-1 0-16,1-3 0 0,1-1 0 0,1-1-224 15,-1-4 32-15,2-4 0 16,1-10-2160-16,0 0-416 0</inkml:trace>
  <inkml:trace contextRef="#ctx0" brushRef="#br0" timeOffset="205565.34">25897 18651 29247 0,'0'-15'1296'0,"0"15"272"0,2-9-1248 0,-2 9-320 15,0 0 0-15,0 0 0 0,0 0 1280 0,0 0 192 16,0 0 32-16,-9 10 16 0,-2 4-640 0,-4 3-128 15,-1 3-32-15,0 3 0 0,-3 5-464 0,0-2-112 16,-2 5-16-16,2-4 0 0,1-1-128 0,1 0 0 16,0 2 0-16,2-4 0 0,0 1 0 0,3-2 0 15,2 0 0-15,2-1 0 16,3-5-528-16,4-1-144 0,4-4-32 0,-3-12 0 16,10 7-2160-16,5-7-432 0</inkml:trace>
  <inkml:trace contextRef="#ctx0" brushRef="#br0" timeOffset="205760.24">26240 18586 19343 0,'0'0'1728'0,"0"0"-1392"0,0 0-336 0,-5 15 0 16,2 3 2288-16,-3 3 384 0,-2 2 80 0,-3 3 0 16,1-2-1344-16,-2 4-288 0,-1-1-48 0,2 1-16 15,0-1-528-15,0 1-96 0,1 1-32 0,1-2 0 16,0 1-224-16,2-2-48 0,0 3-128 0,4-3 192 15,-2-2-192-15,1-2 0 0,0-5 0 0,0-4 0 16,0-3-1648-16,4-10-272 0,-4 8-48 0</inkml:trace>
  <inkml:trace contextRef="#ctx0" brushRef="#br0" timeOffset="205933.44">25861 18645 25279 0,'22'-9'1120'0,"-5"0"224"0,6 0-1072 15,3-1-272-15,4 2 0 0,5 4 0 0,4-2 832 0,5 0 96 16,6 2 32-16,-3 0 0 0,1-1-128 0,-2 1-32 16,1 0 0-16,-2 1 0 0,-3-4-416 0,-4 5-64 15,-5 2-32-15,-5 1 0 16,0 0-832-16,-5 0-160 0,-4 5-48 0,-4-3-13008 16</inkml:trace>
  <inkml:trace contextRef="#ctx0" brushRef="#br0" timeOffset="206262.73">25069 19346 5519 0,'0'0'496'0,"0"0"-496"0,0 0 0 0,0 0 0 15,0 0 4176-15,10-1 752 0,6-3 128 0,4 4 48 0,3 3-2800 0,5-3-576 16,4-3-96-16,3 1-32 0,3-1-560 16,3-1-112-16,3 2-32 0,7-2 0 0,4-2-256 0,5 3-48 15,3 2-16-15,-2 0 0 0,-6-5-240 16,-4 0-48-16,-2 2-16 0,-7 2 0 0,-6 2-144 0,-6-1-128 15,-4-1 192-15,-6 2-192 0,-5 0 0 0,-3 3-224 16,-12-3 16-16,0 0-10416 16,0 0-2096-16</inkml:trace>
  <inkml:trace contextRef="#ctx0" brushRef="#br0" timeOffset="206653.22">25354 19602 11967 0,'18'-1'1072'0,"-3"-2"-864"16,7-1-208-16,4 0 0 0,5 1 2208 0,4 1 400 0,3 1 80 0,-2 2 0 16,1 1-576-16,-3 1-128 0,-6 2-32 0,-4 1 0 15,-6-3-1056-15,-4 6-192 0,-1-4-64 0,-4 3 0 16,-4 1 64-16,-3-3 0 16,-2 4 0-16,-2 1 0 0,-3-1-160 0,0 0-32 0,-4 3 0 0,1 1 0 15,-2-2-272-15,1-2-64 0,-1 1-16 0,1-2 0 16,0 2-160-16,4 0 0 0,4-3 144 0,2 2-144 15,2-3 0-15,3 1 0 0,3 4 0 0,3-1 0 16,4-3 160-16,2 3-32 0,2-2-128 0,0 3 192 16,1-3 64-16,-1 3 16 0,0 2 0 0,-1 2 0 15,-2 1-272-15,-4 1 128 0,1-1-128 0,-4-3 0 16,-4 0 192-16,-2-2-64 0,-4 1 0 0,-1-3-128 0,-2 2 672 16,-1-3 32-16,-2 1 0 0,-4-1 0 0,-4 0 0 0,-3-2 16 15,-2 2 0-15,-4-4 0 0,-3-1-368 0,-1 0-80 16,-1-2-16-16,-4-2 0 0,-3-2-256 0,0-5 160 15,0 2-160-15,-1-1 128 16,4-5-1072-16,4-1-208 0,4-3-64 0,5 0-11200 16,4-6-2256-16</inkml:trace>
  <inkml:trace contextRef="#ctx0" brushRef="#br0" timeOffset="207792.85">26911 18332 11967 0,'0'0'1072'0,"0"0"-864"0,0 0-208 0,0 0 0 16,0 0 1120-16,0 0 176 0,11 11 48 0,1 2 0 16,-1 5-384-16,2 6-80 0,1 3-16 0,-1 6 0 15,-1 4 80-15,0 11 16 0,-1 7 0 0,2 2 0 16,1 6-208-16,-1 4-48 0,-1 4 0 0,1 8 0 16,-1 2-192-16,-5 3-64 0,-3-5 0 0,-4 2 0 0,-4-4-112 15,-3 0-16-15,-5-4-16 0,-2-1 0 16,-4-9 176-16,2-4 32 0,-2-6 16 0,-1-6 0 0,-1-5 192 0,-2 0 48 15,-1-3 0-15,0-3 0 0,-1 0-288 0,1-6-48 16,0-3-16-16,2-3 0 0,2-3-272 0,1-8-144 16,3-3 160-16,3-5-160 15,3-5-1696-15,9 0-432 0,-7-19-96 0,7-2-16 0</inkml:trace>
  <inkml:trace contextRef="#ctx0" brushRef="#br0" timeOffset="208030.33">27620 19297 23951 0,'0'0'2128'0,"0"0"-1696"0,0 0-432 0,0 0 0 16,-2 12 448-16,-2 0 0 0,0 3 0 0,-1 3 0 15,-1 2 32-15,-2 2 16 0,-1 2 0 0,-1 0 0 16,0 5-272-16,-2-2-48 0,-3 2-16 0,0 2 0 15,1-2-160-15,-3 3 0 0,1 1 144 0,1-3-144 16,1-2 0-16,2 0 128 0,2-6-128 0,1 0 0 31,1-2-1920-31,3-4-448 0</inkml:trace>
  <inkml:trace contextRef="#ctx0" brushRef="#br0" timeOffset="208189.16">27166 19564 24879 0,'0'-10'2208'15,"3"2"-1760"-15,1-1-448 0,2 3 0 0,2 1 832 0,3-2 96 16,3 3 16-16,5 1 0 0,3 3-176 0,5-2-16 16,2 0-16-16,5 0 0 0,4 4-544 0,4-2-192 15,1 0 144-15,-1 1-144 0,-1-1 0 0,-2 0 128 16,0 0-128-16,-1 1-9200 16,-3 1-1888-16</inkml:trace>
  <inkml:trace contextRef="#ctx0" brushRef="#br0" timeOffset="208496.2">28412 19081 27695 0,'0'0'1216'0,"-9"0"272"0,0 1-1184 0,0 2-304 0,-1 2 0 0,-1 5 0 16,-6 8 688-16,1 1 80 0,-3 2 0 0,-3 6 16 15,3-2 48-15,3 6 16 0,3-3 0 0,3 2 0 16,2 2-496-16,6-3-96 0,3 2-32 0,4 1 0 16,4-3-32-16,2-2 0 0,1 2 0 0,4-5 0 15,2 0-64-15,1-4-128 0,-2-6 176 0,-1-1-176 16,-2-1 128-16,1-7-128 0,-1-3 0 0,-1-3 0 15,-2-2-2096-15,0-2-464 0</inkml:trace>
  <inkml:trace contextRef="#ctx0" brushRef="#br0" timeOffset="208629.54">28387 18895 31103 0,'-5'-9'1376'0,"5"9"288"0,0-12-1344 0,0 5-320 16,0 7 0-16,0 0 0 0,0 0 336 0,0 0 0 15,3-10 0-15,-3 10 0 16,0 0-864-16,11 0-176 0,-2 5-48 0</inkml:trace>
  <inkml:trace contextRef="#ctx0" brushRef="#br0" timeOffset="208963.05">29193 18952 25279 0,'-16'-5'1120'0,"7"4"224"0,-3 0-1072 0,-2 1-272 0,-5 3 0 0,0 4 0 16,0-3 944-16,1 3 128 0,1 3 16 0,3 3 16 16,2-1-432-16,4 2-96 0,2 1 0 0,2 1-16 15,3 0-288-15,2 1-48 0,5 2-16 0,1 2 0 16,0 4 16-16,3 2 0 0,2-7 0 0,-2 3 0 0,-4 3-64 0,1-4-16 15,-4 0 0-15,0-2 0 0,-4 2-16 16,-3-3 0-16,-4-4 0 0,-3 3 0 0,-3 0 240 0,-3-3 32 16,0-2 16-16,-5 0 0 0,-2-5 96 0,1 1 0 15,-3-5 16-15,2 0 0 0,-2-3-288 0,1-2-64 16,3-3-16-16,0 0 0 16,4-2-864-16,7 0-160 0,1-2-32 0,4-3-14992 0</inkml:trace>
  <inkml:trace contextRef="#ctx0" brushRef="#br0" timeOffset="209181.5">29663 19011 17503 0,'0'0'1552'0,"0"0"-1232"0,0 0-320 0,-11 5 0 16,-3 5 2448-16,1 4 432 0,-2-1 96 0,-2 7 16 15,-1 5-1376-15,-1 2-272 0,0 4-48 0,0 2-16 16,0-3-736-16,1-2-160 0,0 3-16 0,2-5-16 16,1 2-352-16,2-1 128 0,-1 2-128 0,0 1 0 31,0-6-752-31,3-1-208 0,2-1-64 0,2-3-8512 0,2-2-1696 0</inkml:trace>
  <inkml:trace contextRef="#ctx0" brushRef="#br0" timeOffset="209535.48">29929 19059 5519 0,'0'0'496'0,"0"0"-496"16,-8 6 0-16,0 2 0 0,-3 2 4048 0,-2 5 720 16,-2 3 144-16,-2 3 16 0,-2 1-2832 0,0 3-576 15,-1-5-112-15,1 2-32 0,-1 3-416 0,-2-1-96 16,-1-3-16-16,3-2 0 0,3-2-224 0,2 2-48 15,1-3-16-15,4-6 0 0,5-1-32 0,5-9 0 16,0 0 0-16,0 0 0 0,0 0 112 0,10-3 0 16,3-6 16-16,4 0 0 0,4-3-112 0,4 3-32 15,2-4 0-15,2-3 0 0,-2-2-256 0,2 1-64 0,0 1-16 16,-1 0 0-16,-2 1-48 0,-2 4 0 0,-1-2 0 0,-2 5 0 16,0 0 16-16,-4 4 0 0,-3 1 0 15,-3 6 0-15,-5 3-144 0,-2 6 0 0,-4 0 144 0,-2 1-144 16,-1 5 0-16,-4 1 0 0,-2-1 0 0,-3 3 0 15,-5 0 0-15,2 0 0 0,-3 1 0 0,-2 2 0 16,1 3-128-16,1-6-64 0,0-3 0 0,2 0 0 31,0 0-1760-31,6-4-352 0,3-2-80 0,7-12-13216 0</inkml:trace>
  <inkml:trace contextRef="#ctx0" brushRef="#br0" timeOffset="209844.64">30951 18516 27647 0,'0'0'1216'0,"-9"-2"256"0,-1 4-1168 0,-4 5-304 16,-2-1 0-16,-8 11 0 0,-4 0 304 0,-2 8 0 15,-5 8 0-15,-1 7 0 0,-3 3 272 0,0 3 48 16,-4 8 16-16,0 5 0 0,-2 4-128 0,2 4 0 16,-2 5-16-16,3 0 0 0,2-4-160 0,3-3-16 15,3 2-16-15,4-2 0 0,6-4-304 0,8-1 0 0,3-4 0 0,7-9 0 16,2-1 0-16,6-9 0 16,6-2 0-16,5 0 0 0,3-5 0 0,2-6-144 0,1-6 144 15,4-5-10064-15,4-4-1904 16</inkml:trace>
  <inkml:trace contextRef="#ctx0" brushRef="#br0" timeOffset="210349.76">31178 18769 6447 0,'0'0'576'0,"-2"-7"-576"15,2 7 0-15,0 0 0 0,-5-8 4064 0,-3 2 704 16,8 6 144-16,-13 2 16 16,-1 5-2864-16,-1 0-576 0,-2 6-112 0,-2 2-32 0,-1 3-480 0,1 2-96 15,1 1-32-15,3 3 0 0,1 4-176 0,1-2-48 16,-1 2 0-16,5 3 0 0,-1-2-272 0,4 0-64 15,3-3-16-15,1-1 0 0,2-3-160 0,2-3 128 16,1-4-128-16,2-2 128 0,1-3 0 0,2-1-128 16,-8-9 192-16,11 2-64 0,1-4 80 0,2-4 16 15,1 0 0-15,2-1 0 0,0-7-48 0,1-1-16 16,-1-4 0-16,0 1 0 0,1 0-160 0,0 0 0 0,0-3 0 16,0-5 128-16,-2 3-128 0,1 2 0 0,-1-4 0 0,-1 6 128 15,-2 3-128-15,0 2 0 0,-3-1 0 0,-1 2 0 16,-4 5 0-16,-5 8 0 0,4-7 0 0,-4 7 0 15,0 0 0-15,0 0 0 16,-10 9-144-16,-2 1 144 0,-2 2-128 0,0 4 128 0,-1 3-192 0,-2 1 192 16,1 4 0-16,-3 4 0 0,-1 5 0 0,-2 3 0 15,0-1 0-15,1 4 0 0,-2-4 0 0,0 1 0 16,1-1 0-16,3-4 0 0,1-6 0 0,1 2 0 16,0-3 0-16,2-1 0 0,0 2 0 0,1-3 0 15,0-3 0-15,4-4-160 0,2-4 32 0,2 0-10464 16,2-5-2080-16</inkml:trace>
  <inkml:trace contextRef="#ctx0" brushRef="#br0" timeOffset="210746.19">31707 18895 19231 0,'0'0'848'0,"0"0"176"0,0 0-816 0,0 0-208 0,0 0 0 0,0 0 0 16,0 0 1152-16,-5 10 176 0,-4 4 32 0,-2 5 16 16,-6 0-160-16,-1 7-16 0,-3 4-16 0,-2 5 0 15,0 4-144-15,0 0-16 0,-2-2-16 0,2 3 0 16,-2-2-144-16,3-4-32 0,-1-5 0 0,5 1 0 16,1 0-512-16,5-4-96 0,-1-2-32 0,4-1 0 15,1-4-192-15,5-2 128 0,1 0-128 0,1-4 0 16,1-2 0-16,0-11-320 0,0 0 64 0,0 0 0 15,12 1-2416-15,0-3-464 16,1-3-112-16</inkml:trace>
  <inkml:trace contextRef="#ctx0" brushRef="#br0" timeOffset="210933.49">31826 18948 27007 0,'0'0'1200'0,"0"0"240"0,0 0-1152 0,0 0-288 16,0 0 0-16,0 0 0 0,0 0 1136 0,4 13 160 15,-4 1 48-15,0 4 0 0,-1 0-544 0,-3 1-96 16,-2 2-32-16,-2 6 0 0,1 0-400 0,-2 1-80 16,1-2 0-16,-2 4-16 0,2-7-176 0,-1-1 0 15,-2 1 0-15,-1-1 0 16,0 0-1808-16,-6-1-240 0,0-2-64 0,-3-1 0 0</inkml:trace>
  <inkml:trace contextRef="#ctx0" brushRef="#br0" timeOffset="211105.02">31315 19121 18431 0,'19'-11'816'0,"-1"3"160"0,6 2-784 0,7-2-192 0,5 3 0 0,2 3 0 15,0-3 2064-15,5 0 368 0,0-1 80 0,3 5 16 16,0-1-1440-16,0 2-304 0,-1 1-48 0,-3 0-16 16,1-1-464-16,-6 4-112 0,-6 0-16 0,-4 1 0 31,-6-3-1664-31,-6 1-320 0</inkml:trace>
  <inkml:trace contextRef="#ctx0" brushRef="#br0" timeOffset="211295.77">30938 19588 28559 0,'11'6'1264'0,"3"-3"272"0,4-1-1232 0,5 0-304 16,5 0 0-16,4-2 0 0,3 1 960 0,3-1 144 15,6 0 32-15,4 2 0 0,5-1-256 0,2 1-48 16,0 2-16-16,-4-2 0 0,-4-2-528 0,-4-2-96 16,-4-2-32-16,-3 3 0 0,-6 1-160 0,-3 0-144 15,-5 0 144-15,-5 1-10752 16,-4 5-2016-16</inkml:trace>
  <inkml:trace contextRef="#ctx0" brushRef="#br0" timeOffset="211719.39">31174 19871 23039 0,'0'0'2048'0,"0"0"-1648"0,12 2-400 0,0 0 0 15,2 1 864-15,6 0 96 0,1-4 0 0,2 4 16 16,4 1 112-16,-1 1 0 0,1 2 16 0,2 0 0 15,-3 0-464-15,-2 2-80 0,-5 0-32 0,-2-1 0 16,-5-5-96-16,-3 5-32 0,-9-8 0 0,5 12 0 16,-5-12-48-16,-1 14-16 0,-3-4 0 0,-4 0 0 0,-2 0-96 15,-1-2-32-15,-4 2 0 0,1-4 0 16,1 2-32-16,-1 1-16 0,4-4 0 0,1 4 0 0,3-3 32 0,6-6 0 16,-2 10 0-16,5-3 0 0,-1 0-64 0,5 3 0 15,4-2 0-15,-1 2 0 0,3 3 160 0,1-2 32 16,0 3 0-16,0 2 0 0,-3-2-64 0,-2 0-16 15,-4-2 0-15,-2 1 0 0,-3-4-240 0,-3 0 144 16,-3-4-144-16,-4 2 128 0,-3-3 224 0,-3-1 32 16,-5-2 16-16,-2 0 0 0,-1-1-96 0,-1 2-32 15,-2-4 0-15,3 1 0 0,0-1-272 0,2-2 0 16,2-1 0-16,3-3 0 16,3-3-1920-16,4-5-432 0,3-1-80 0,5-4-32 0</inkml:trace>
  <inkml:trace contextRef="#ctx0" brushRef="#br0" timeOffset="212070.03">32276 18445 25791 0,'0'0'2304'0,"0"0"-1856"0,0 0-448 0,8 5 0 0,1 0 256 16,2 0-32-16,2 9-16 0,1 3 0 16,3 2 736-16,0 6 144 0,1 5 16 0,13 29 16 0,-8-7-208 0,-6-3-32 15,-3-2-16-15,-3 5 0 0,-4 11 96 0,-4 12 0 16,-6 11 16-16,-4-8 0 0,-6-13-240 0,-8 0-48 15,-7-4-16-15,9-21 0 0,-7 10-32 0,-6 6-16 16,-5 1 0-16,-1 4 0 0,-1-5-192 0,-3 2-48 16,-2-4 0-16,-37 47 0 0,15-26-208 0,6-10-48 15,7-13-128-15,3-8 192 0,6-3-192 0,3-4 0 16,3-2 0-16,2-2 0 0,2-2 0 0,-3-2-320 16,2-2 64-16,-6-3-18928 0</inkml:trace>
  <inkml:trace contextRef="#ctx0" brushRef="#br0" timeOffset="-211776.96">24590 13970 14111 0,'-26'-2'624'0,"15"-1"128"0,1-2-608 0,0 1-144 0,-2 0 0 0,5 3 0 16,0 2 816-16,2-1 128 0,-1-1 16 0,6 1 16 15,0 0-160-15,0 0-48 0,0 0 0 0,0 0 0 16,0 0-288-16,0 0-64 0,2 10-16 0,-2-10 0 16,0 0 240-16,17 7 64 0,2-4 0 0,6 1 0 15,6-2 208-15,4 0 48 0,5-4 16 0,3 1 0 0,3 1-336 0,6 0-80 16,5 0-16-16,7 0 0 0,7-1-240 0,1 0-48 16,0-2-16-16,0 0 0 0,3-4 96 0,3 0 32 15,3 4 0-15,8-1 0 0,2 0 0 0,0 1 0 16,0-3 0-16,7 5 0 0,8 1-160 0,0 0-16 15,1-1-16-15,5 1 0 0,4 0-32 0,-1 0 0 16,1 1 0-16,0 0 0 0,-2-1-144 0,0 0 0 16,2 3 0-16,0-2 0 0,-6 0 0 0,4 0 0 15,0 1 0-15,-1-2 0 0,-1 0 0 0,4 1 0 16,3 3 0-16,-2-3 128 0,-4-1-128 0,0 1 192 16,-2 2-192-16,-1-2 192 0,0 2-64 0,-5-1 0 0,-3 0 0 15,-2 1 0-15,2 1-128 0,-5-1 160 0,-10-3-160 0,1 0 160 16,-5 2 48-16,-1 1 16 0,2-2 0 0,-4 0 0 15,-2 1-32-15,-3 0 0 0,-1-2 0 0,-1 0 0 16,-3-4 0-16,1 3-16 0,-1 0 0 0,-4 0 0 16,-1-2-48-16,-4 2 0 0,-4-3 0 0,2-2 0 15,-6 0 0-15,3 4-128 0,-4-2 192 0,-1-1-64 16,3 1-128-16,-5 2 192 0,-3-1-192 0,-3-1 192 16,-2-2-64-16,-1 2-128 0,-1 0 192 0,-5 3-64 15,-2-1-128-15,1-1 0 0,-1 0 144 0,1 2-144 16,-3 1 0-16,-2 0 128 0,0 0-128 0,3-1 0 15,-6-2 0-15,-1 2 0 0,-2 0 0 0,-3 0 128 16,-1 1-128-16,-2-2 0 0,-3 1 0 0,2 0 128 16,-1-1-128-16,-1 1 0 0,-1-3 0 0,0 2 128 0,-3 2-128 0,-9 0 0 15,7 0 0-15,-7 0 0 16,0 0 0-16,0 0 0 0,0 0 0 0,0 0 0 0,0 0 0 0,0 0 0 16,0 0 0-16,0 0 0 0,0 0 0 0,0 0-128 15,0 0 128-15,0 0 0 0,-12 4 0 0,-1-1 0 16,-5 0 0-16,0-2 0 0,1 1 0 0,-4-2 0 15,-3 1 0-15,-4-1 0 0,-5-1 0 0,-6-1 0 16,-4 0 0-16,-3-1 0 0,-6 1 0 0,0 0 0 16,-7 0 0-16,-2-2 0 0,-5 0 0 0,-5-2 0 15,-6 1 0-15,0 0 0 0,-6-3 0 0,-3 0 0 16,-4 3 0-16,-4-1 0 0,-8 3 0 0,-1 1 0 16,-1-2 0-16,-6 4 0 0,-5 1 0 0,0 2 0 15,-2-1 0-15,-3 5 0 0,-5-2 0 0,0 3 0 0,1 2 0 0,-2-3 0 16,-1 5 0-16,0 0 0 0,1 2 0 0,-4-2 0 15,-2-3 0-15,1 0 0 0,4 5 0 0,3-4 0 16,1-1 0-16,5-2 0 0,1 2 0 0,5-1 0 16,3 2 0-16,1-2 0 0,0-1 0 0,3 0 0 15,2 3 0-15,1-4 0 0,1 2 0 0,4-3 128 16,-1-4-128-16,5 2 0 0,3 3 0 0,1-1 0 16,2-4 0-16,2-1 0 0,4-1 0 0,2 4 0 15,3 3 0-15,-1-2 0 0,0-4 0 0,-1 0 0 16,0 1 0-16,3 4 0 0,3-1 0 0,4-1 0 15,3-1 0-15,-2 1 0 0,-5-3 0 0,1 2 0 16,1 2 0-16,4-1 0 0,4-1 0 0,1 3 0 16,0 0 0-16,1 2 0 0,0-6 0 0,3 0 0 15,2 3 0-15,6 1 0 0,3 3 0 0,4-6 0 0,2 1 0 16,1-1 0-16,5 7 0 0,2-5 0 0,3-1 0 0,2-1 0 16,2 1 0-16,5-1 0 0,2 2 0 0,3-1 0 15,3-3 0-15,4 2 128 0,8-2-128 0,0 0 0 16,0 0 0-16,0 0 0 0,14 1 0 0,8-1 0 15,5-1 0-15,6-1 0 0,6-4 0 0,8-2 0 16,7 0 128-16,10-2-128 0,10 1 0 0,4-5 128 16,2-1-128-16,10 1 0 0,8-2 128 0,9 4-128 15,6-2 160-15,6-5-160 0,3-8 224 0,9 3-48 16,7 3-16-16,5-1 0 0,6-5-16 0,3 4 0 16,4-4 0-16,4 2 0 0,4-1-144 0,1 2 192 15,1 1-192-15,6 2 192 0,0 2-192 0,3 2 0 0,2 3 144 0,-2 0-144 16,-2 2 0-16,0 4 0 0,-4 2 0 0,4-1 0 15,-3 2 0-15,-6 1 0 0,-5-3 0 0,-3 4 128 16,-1 4-128-16,-6 1 0 0,-4-2 0 0,-8 5 0 16,-3 1 0-16,-7-1 128 0,-6-1-128 0,-7 4 0 15,-5-2 0-15,-8 3 0 0,-8-4 0 0,-7 0 128 16,-3 1-128-16,-4 0 0 0,-7-4 0 0,-5 3 128 16,-8 0-128-16,-6-2 0 0,-6-1 128 0,-4-2-128 15,-6 2 0-15,-5-1 128 0,-5-1-128 0,-2 0 0 16,-6 0 0-16,-2-1 144 0,-3-1-144 0,-3 2 0 15,-11 0 176-15,0 0-176 0,0 0 160 0,0 0-160 16,0 0 192-16,0 0-64 0,0 0-128 0,0 0 192 16,0 0-192-16,0 0 144 0,0 0-144 0,0 0 128 15,0 0-128-15,0 0 0 0,0 0 0 0,0 0 0 16,0 0-240-16,0 0 32 0,0 0 0 0,0 0 0 16,-11 3-976-16,11-3-192 0,0 0-32 0,-10 6-16 15,-1 1-1616-15,11-7-320 0,-19 2-64 0,19-2-16 0</inkml:trace>
  <inkml:trace contextRef="#ctx0" brushRef="#br0" timeOffset="-209795.19">24844 13934 4607 0,'0'0'400'0,"-9"4"-400"0,9-4 0 0,0 0 0 16,-10 2 2192-16,1 1 368 0,9-3 64 0,0 0 0 16,-10 3-1152-16,10-3-224 0,-8 5-48 0,8-5-16 15,-7 0-352-15,7 0-80 0,0 0-16 0,0 0 0 0,0 0-160 0,0 0-16 16,0 0-16-16,0 0 0 0,0 0 256 0,12-2 48 15,2 2 16-15,6-2 0 0,4-2-64 0,4 1-16 16,2 1 0-16,7-1 0 0,5 2-96 0,5-3-32 16,4-1 0-16,2 0 0 0,3 1-208 0,3-2-64 15,3-3 0-15,7 4 0 0,8 1-16 0,4-2-16 16,2 1 0-16,3-2 0 0,2-2 16 0,9 3 0 16,7-4 0-16,4 5 0 0,1 0-96 0,10-3-16 15,5 1 0-15,5-2 0 0,0 2-64 0,7 1-32 16,5 0 0-16,3 2 0 0,2 2 16 0,3 2 0 15,3 0 0-15,0 2 0 0,-4-1 0 0,1 2 0 0,-3-1 0 16,-3 3 0-16,-6 0 96 0,-4-1 32 16,-2 0 0-16,-5-2 0 0,-4 1-176 0,-4-3-128 15,-3-3 144-15,-8 2-144 0,-7-1 224 0,-5-1-48 0,-4 1-16 0,-6-1 0 16,-6-2-160-16,-4-1 0 0,-7 2 144 0,0 1-144 16,-7-1 128-16,-4 1-128 0,-5 1 128 0,-4 0-128 15,0 1 0-15,-4 1 128 0,-6 0-128 0,-4 0 0 16,-3 0 0-16,-6 1 0 0,-3 1 0 0,-3 2 0 15,-3-1 0-15,-2-1 0 0,-1-1 0 0,-5 1 0 16,-8-2 0-16,0 0 0 0,0 0-128 0,0 0 128 16,0 0-128-16,-9 5 128 0,-5-3-128 0,-4 1 128 15,-2-3-128-15,-5 0 128 0,-5 1-128 0,-6-1 128 16,-1-1-176-16,-3-3 176 0,-3 2-208 0,-6 0 80 16,-2 0 128-16,-6 0-128 0,-2-1 128 0,-9 0-128 15,-2 1 128-15,-7 0-160 0,-6 0 160 0,-3 1-160 0,-6 1 32 16,-7-2 0-16,-12 1 0 0,-6 1 0 15,-3 0-48-15,-10 0 0 0,-10 0 0 0,-5 1 0 0,-7-1-16 0,-8 3 0 16,-9 3 0-16,-4 0 0 0,-5 2 64 0,2 2 0 16,2-2 0-16,4 2 0 0,2 3 128 0,5-2 0 15,3 1 0-15,9 3 0 0,9 0 0 0,2-3 0 16,1 0 0-16,8 1 0 0,4-2 0 0,-1 6 0 16,-4 0 0-16,4 0 0 0,6 0 0 0,0-2 0 15,-2-2 0-15,6-2 0 0,3 3 0 0,7 1 0 16,5-1 0-16,4-2 0 0,2-3 0 0,10 0 0 15,8 3 0-15,6 1 0 0,7-4 0 0,7 2 128 16,5-3-128-16,2 1 176 0,5-6-176 0,6 0 160 0,8 0-160 16,7 3 160-16,7-1-160 0,2-1 0 0,7-1 0 0,10-3 128 15,0 0-128-15,0 0 160 0,0 0-160 0,14 1 160 16,6-4-160-16,7 1 0 0,11-1 0 0,8-3 0 16,7-5 0-16,11-5 0 0,8-3 0 0,17 1 128 15,15 2-128-15,12-3 160 0,9-4-160 0,14-2 160 16,15 3-160-16,8 0 160 0,11 5-160 0,5-4 160 15,3 1-160-15,10 2 0 0,9 2 0 0,7 0 128 16,4 1-128-16,5 2 128 0,-1 3-128 0,2-3 128 16,7 3 0-16,-6 3 0 0,-4 3 0 0,-3-3 0 15,-3 2-128-15,-4 2 0 0,-8 1-192 0,-7 0 192 16,-6-1 0-16,-13 2 0 0,-12-2 0 0,-8 3 0 16,-5-1 0-16,-12 5 0 0,-11 0 0 0,-7 0 0 15,-10 1 0-15,-6 2 0 0,-8-3 144 0,-10 1-144 16,-9 0 0-16,-7 2 0 0,-6-4 0 0,-11 3 0 15,-6-1 0-15,-9-2 0 0,-4 0 0 0,-8-1 0 16,-9 1-272-16,-12-3-128 0,0 0-32 0,0 0 0 16,0 0-160-16,-15-4-48 0,-4 0 0 0,-4-2 0 15,-1 1-192 1,0 0-32-16,1 2-16 0,1-2 0 0,-1 1 176 0,1 2 16 0,-1-1 16 16,-1 2 0-16,1 1-1632 0,0 0-320 0</inkml:trace>
  <inkml:trace contextRef="#ctx0" brushRef="#br0" timeOffset="-206871.94">13465 4504 19343 0,'-5'-10'1728'0,"5"10"-1392"16,0 0-336-16,-4-10 0 0,2 3 464 0,2 7 32 16,-9-1 0-16,9 1 0 0,-12 4-496 0,0 6 0 15,-2 0 0-15,-2 5 0 0,0 2 192 0,-7 3-48 0,-4 6-16 0,-1-2 0 16,-1-1-128-16,-3 4 0 0,-2-2 0 0,-3 5 0 15,-1 2 160-15,1-5-160 0,-1-4 192 0,4 0-192 16,2-2 256-16,4-2-64 0,2 0-16 0,6-1 0 16,2-1-32-16,6-2 0 0,1-4 0 0,6 1 0 15,5-12 192-15,3 14 48 0,3-4 0 16,6 0 0-16,3-1 96 0,5-1 32 0,6-3 0 0,4-1 0 16,3-1-272-16,4 0-48 0,4-2-16 0,-1 0 0 15,-1-1-32-15,1 2 0 0,2-2 0 0,-1 0 0 16,-3-2-144-16,-1 2 0 0,-2 0 144 0,0-1-144 15,-2 0-880 1,-1 0-240-16,-4-1-48 0,-4 2-9968 0</inkml:trace>
  <inkml:trace contextRef="#ctx0" brushRef="#br0" timeOffset="-206640">13124 4993 29951 0,'-10'-10'1328'0,"10"10"272"0,0 0-1280 0,0 0-320 16,3-9 0-16,2 0 0 0,2 4 0 0,5 2 0 16,3-4-128-16,4 0 128 0,3-4-144 0,5 1 144 15,4-2-128-15,5 1 128 0,2 0 0 0,3-1 0 16,4 4 0-16,6-4 0 0,4 5 0 0,1-5 0 16,4-2 0-16,-2 3 0 0,1-1 0 0,-1 6 0 0,1-3 0 0,3 1 0 15,0-3-192-15,2 3 0 16,0-2 0-16,0 1-8432 15,-6-4-1680-15</inkml:trace>
  <inkml:trace contextRef="#ctx0" brushRef="#br0" timeOffset="-205776.03">16268 4185 10127 0,'-10'-11'448'0,"5"7"96"0,1-5-544 0,0 5 0 15,-1 0 0-15,5 4 0 0,-5-2 1072 0,1-3 96 16,4 5 32-16,0 0 0 0,0 0-880 0,0 0-160 15,3-7-32-15,0 2-128 0,-3 5 256 0,8-7-64 0,0 1-16 0,-2 3 0 16,3-5 0-16,0 4 0 0,0-1 0 0,0 3 0 16,-3-6-176-16,-6 8 0 0,10-4 0 0,-10 4 0 15,9-4 0-15,-9 4 128 0,0 0-128 0,0 0 0 16,0 0 0-16,0 0 0 0,0 0 0 0,0 0 0 16,0 0 0-16,0 0 0 0,0 0 0 0,0 0 0 15,0 0 192-15,0 0-32 0,0 0-16 0,0 0 0 16,0 0 96-16,0 0 16 0,0 0 0 0,0 0 0 15,0 0-112-15,0 0-16 0,0 0 0 0,0 0 0 16,0 0 0-16,0 0-128 0,0 0 192 0,0 0-64 16,9-3 240-16,-2-3 32 0,1 1 16 0,0 2 0 15,-1-4 80-15,4-2 16 0,-1 2 0 0,1-4 0 16,2 0-112-16,1 2-16 0,0-2 0 0,1 1 0 0,3-4-112 16,0 3-16-16,-1 5-16 0,1 0 0 0,0-3-96 0,0 5-16 15,1 1 0-15,1 3 0 0,2 0 48 16,-1 3 0-16,1 2 0 0,-2 7 0 0,-1 0-176 0,-2 7 0 15,-3 5 0-15,-3 8 128 0,-2 3-128 16,-4 4 128-16,-5 7-128 0,-6 5 128 0,-4 1 128 0,-9 4 0 16,-8 3 16-16,-5 2 0 0,-3 7 80 0,-5-6 16 15,-2 0 0-15,-1-1 0 0,-4 3-112 0,-4-7 0 16,-5-2-16-16,-1-3 0 0,0-1 32 0,0-7 16 16,2 1 0-16,0-9 0 0,0-2 864 0,6-5 192 15,3 0 16-15,5-4 16 16,1 0-1760-16,6-8-336 0,3-5-80 0,7-2-16 0,6-4 816 0,6-3 0 15,3-6 0-15,9 3 192 0,0 0 240 0,6-11 32 16,6-1 16-16,5 0 0 0,5-1-304 0,3 0-176 0,3 3 192 0,4 3-192 16,2-2 0-16,3 4 0 0,3 1 0 0,3 2 0 15,4 1 0-15,5 0 0 0,3 0 0 0,2-1 0 16,0-1 0-16,0 1 0 0,-1 1 0 0,-4 0 0 31,-3-1-384-31,-6 1-16 0,-1 1-16 0,-1-1 0 16,-2 0-2352-16,-1-4-480 0</inkml:trace>
  <inkml:trace contextRef="#ctx0" brushRef="#br0" timeOffset="-205384.95">18230 3977 25791 0,'0'-11'2304'0,"0"4"-1856"15,0-3-448-15,0 10 0 0,0 0 304 0,0 0-48 16,0 0 0-16,0 0 0 0,-5 10-256 0,2 4 0 15,-5 4-176-15,-1 3 176 0,-2 3 0 0,-3 6 0 16,-3 3 128-16,1 3-128 0,-2 6 240 0,-1 3-48 0,0-3-16 0,0 6 0 16,-2 3-32-16,5 1 0 0,0 4 0 0,1-3 0 15,0-3-144-15,1 1 0 0,0-2 144 16,5 0-144-16,1-9 0 0,3-2 0 0,4-2 0 16,1-4 128-16,1-8-128 0,4-2 0 0,1-6 0 0,1-1 0 15,3-2 0-15,2 0 0 0,-2-8-128 0,3-5 128 31,-1-1-1680-31,2-6-256 0</inkml:trace>
  <inkml:trace contextRef="#ctx0" brushRef="#br0" timeOffset="-205191.76">17624 4643 27647 0,'-10'-12'1216'0,"10"12"256"0,0 0-1168 0,-1-11-304 0,1 11 0 0,6-9 0 0,4 2 576 0,4 4 64 15,4-1 16-15,6 3 0 0,7-5-528 0,6 3-128 16,3-1 0-16,6-1 0 0,2-3 0 0,2 3 0 16,-1-3 0-16,0 3 0 0,-4 2 0 0,-1-1 0 15,-2-3 0-15,-4 2 0 16,-4 3-2096-16,-2-3-336 0</inkml:trace>
  <inkml:trace contextRef="#ctx0" brushRef="#br0" timeOffset="-205004.39">18697 4322 20271 0,'0'0'896'0,"0"0"192"0,0 0-880 0,4 12-208 0,-3 3 0 0,-1 3 0 15,-2 2 368-15,-2 8 16 0,-3 5 16 0,-2 3 0 16,-1 1 48-16,-1 2 0 0,-3-2 0 0,-1 0 0 16,-1-2-128-16,0 1-32 0,-3-1 0 0,1 0 0 15,3-3-96-15,1 1 0 0,2-3-16 0,3 1 0 16,0-7-432-16,1-3-64 0,4-2-32 0,0-6-10400 15</inkml:trace>
  <inkml:trace contextRef="#ctx0" brushRef="#br0" timeOffset="-204255.46">19132 4355 24879 0,'0'0'2208'0,"0"0"-1760"15,0 14-448-15,-2 4 0 16,0 0 176-16,-1 4-48 0,0 5-128 0,-4 0 192 0,-2 2-192 0,-1-1 128 16,0 3-128-16,-2-1 0 0,0-4 192 0,-2 2-48 15,-1-3-16-15,2 6 0 0,-1-6 96 0,1 1 16 16,-1-7 0-16,3-4 0 0,1-6 16 0,3 0 16 16,7-9 0-16,0 0 0 0,0 0 240 0,0 0 64 15,5-13 0-15,3-5 0 0,3-1 16 0,2-3 16 16,1-3 0-16,3 1 0 0,0-3-400 0,2 2-80 15,0-3 0-15,1 1-128 0,-1-3 144 0,-2 2-144 16,2-3 0-16,1 2 144 0,0 5-144 0,2 5 160 16,-2 1-160-16,1 4 160 0,0 5-160 0,-1 3 0 0,0 6 0 0,-2 3 0 15,-5 5 0-15,0 6 0 0,-2 3 0 0,-1 2 0 16,-2 1-128-16,-2 3 128 16,-1 5 0-16,-1-3 0 0,-3 3 0 0,-2-2 0 15,-1 0 0-15,-3-1 0 0,-2-6 0 0,0 0 0 0,-4-2 0 0,2 0 0 16,-2-3 0-16,0-3 0 0,0 2 0 0,0-3 128 15,3-5 64-15,8-5 0 0,0 0 0 0,0 0 0 16,0 0-192-16,0 0 0 0,0 0 0 0,0 0-176 16,0 0 176-16,0 0 0 0,0 0 128 0,0 0-128 15,0 0 0-15,0 8-256 0,2 1 32 0,0-1 16 16,-2-8 16-16,0 0 0 0,0 0 0 0,0 0 0 16,4 12-448-16,1 0-96 15,-5-12-16-15,0 0 0 0,6 6-768 0,-6-6-144 16,0 0-48-16,0 0 0 0,0 0 752 0,0 0 160 0,0 0 32 0,7-5 0 0,-7 5 768 15,5-10 0-15,-4 2 144 0,-1 8-16 0,0 0 192 0,0 0 48 16,0-11 0-16,0 11 0 0,0 0-64 0,0 0-16 16,1-8 0-16,-1 8 0 0,4-13-80 0,1 3-16 15,2 3 0-15,0-5 0 0,2 1 128 0,0-2 32 16,0-1 0-16,2 0 0 0,2 0 32 0,1-4 16 16,3-3 0-16,-1 0 0 0,2 0-16 0,1-2 0 15,0-1 0-15,0 2 0 0,0 3-80 0,2 1-32 16,-1 3 0-16,0 2 0 0,1 1-80 0,-4 0-32 15,1 6 0-15,-3 3 0 0,-1 4-32 0,-1 3 0 16,-1 4 0-16,-4 3 0 0,1 5-128 0,0 4 0 0,0 7 0 16,-2-2 0-16,-2 3 0 0,-2 0 0 15,0 2 0-15,0 1 0 0,-2-3 0 0,-1 4 0 0,0-1 0 16,0 1 0-16,1-1 0 0,0-2 0 0,2-5 0 16,1-1 0-16,1 1 0 0,1-3 0 0,2-4 0 0,2 1 0 15,1-4 0-15,2-4 0 0,2 2 0 0,2-6 0 31,1 0-1248-31,2-3-288 0,3-4-48 0</inkml:trace>
  <inkml:trace contextRef="#ctx0" brushRef="#br0" timeOffset="-203908.66">20372 4545 30399 0,'0'0'2704'0,"0"0"-2160"0,0 0-544 0,0 0 0 0,0 0 304 0,8-7-48 16,2 4-16-16,3-1 0 0,2-5-240 0,5 2-160 15,6 2 32-15,1-5 0 0,0 0 128 0,1-3-128 16,-1-3 128-16,-3 2-128 0,-3-1 128 0,-4 1 0 16,-3-2 0-16,-2 1 128 0,-6-3-128 0,-2 4 0 15,-4 0 0-15,-4 3 128 0,-5-3-128 0,-2 5 128 16,-4 3-128-16,-6 3 128 0,-3 6 96 0,-5 2 32 15,-4 2 0-15,-1 4 0 16,-2 3-256-16,0 3 176 0,1 4-176 0,2 4 160 0,2-1-160 0,5 7 0 16,1-1 0-16,6 2 128 0,3-1-128 0,4-2 0 15,6-4 0-15,5 1 0 0,3-3 0 0,6-3 0 16,5-1 0-16,3 0 0 0,4-1 0 0,7-2-144 16,1-3 144-16,8-3-208 15,4 0-1232-15,5-5-240 0,3-5-48 0</inkml:trace>
  <inkml:trace contextRef="#ctx0" brushRef="#br0" timeOffset="-203575.8">21502 4195 24879 0,'-7'-4'2208'0,"-5"2"-1760"0,-3-2-448 0,-3-1 0 15,-2 4 480-15,0 2 16 16,-6 1 0-16,3 4 0 0,0-3-304 0,2 5-64 0,-1 2-128 0,2-1 192 16,1 1-192-16,2 2 128 0,2-3-128 0,0 5 0 0,5-2 0 0,6-3 0 15,4-9 0-15,0 14 0 0,4 1 288 0,3-1-32 16,3-1-16-16,2 1 0 16,0 1-112-16,1 3-128 0,1 0 176 0,0 0-176 0,0 3 192 0,-1 1-192 15,0 2 192-15,-2-1-192 0,-1-3 256 0,-2 1-64 16,-4-1-16-16,1-1 0 0,-5-1 64 0,-3-2 16 15,-2-3 0-15,-4 0 0 0,-4-4 320 0,-4 2 64 16,-5-2 0-16,-7 1 16 0,-7-1-16 0,-4 1-16 16,-6-2 0-16,-5-2 0 0,-6-3-624 0,-4-3 0 15,-3-4-224-15,-2-4-15200 0</inkml:trace>
  <inkml:trace contextRef="#ctx0" brushRef="#br0" timeOffset="-203413.91">18340 3829 42383 0,'-8'-15'3776'0,"2"0"-3024"0,1 4-608 0,5 11-144 31,0 0-1152-31,0 0-272 0,9-3-48 0,7 3-10192 0,8 2-2032 0</inkml:trace>
  <inkml:trace contextRef="#ctx0" brushRef="#br0" timeOffset="-202743.53">23494 4325 21183 0,'-16'-5'1888'0,"-3"5"-1504"16,-2 4-384-16,1 6 0 0,-2 4 1488 0,2 5 240 16,0 2 32-16,1 6 16 0,-2 2-1600 0,2 4-320 15,0 0-64-15,3 4-16 0,-2-1 224 0,4-3 0 16,0-3 192-16,2 1-192 0,1-2 160 0,2-3-160 15,1-4 128-15,2-1-128 0,2-7 368 0,0-3-16 16,-1-3 0-16,5-8 0 0,0 0 288 0,0 0 48 16,0 0 16-16,0 0 0 0,5-10 192 0,3-9 64 15,2-7 0-15,0 1 0 0,3-2-432 0,2-1-80 16,2-5 0-16,1 1-16 0,-1-2-288 0,3 2-144 16,-3 0 160-16,4 2-160 0,0 3 0 0,2 2 0 0,-1 2 0 0,-1 5 0 15,0 2 0-15,-1 5 0 0,4 3 0 0,-1 2 0 31,0 0-544-31,0 4-96 0,-2 0-32 0,6 1 0 16,-3 0-2272-16,0 1-464 0</inkml:trace>
  <inkml:trace contextRef="#ctx0" brushRef="#br0" timeOffset="-201885.21">24374 4191 29487 0,'-17'-11'1296'0,"5"6"288"0,-4 4-1264 0,-1 1-320 0,0 3 0 0,-2 6 0 16,0 0 560-16,-4 8 48 0,-4 3 16 0,1 5 0 16,-5 0-624-16,-1 4 0 0,-2-1 0 0,1 2 0 0,0 3 0 0,5-2 0 15,1 1 0-15,4-2 0 0,6-6 0 16,6-1 0-16,2-4 0 0,8-5 128 16,4-2-128-16,8-3 0 0,4-7-128 0,8-3 128 0,7-4 176 0,4-3 112 15,5-3 32-15,3-5 0 0,0-3-80 0,-1-1-16 16,-3-2 0-16,0 2 0 0,-1-2-64 0,-4 0-16 15,-4 0 0-15,-2 0 0 0,-2 3-144 0,-2 0 0 16,-4 3 0-16,-3-1 0 0,-7 5 0 0,-4 1 0 16,-4-1 128-16,-4 4-128 0,-3 0 320 0,-4 5 0 15,-4 1-16-15,-3 1 0 0,-2 1-176 0,-1 3-128 16,1 2 144-16,0 1-144 0,-3-2 0 0,4-2 0 16,3 1 0-16,1-1 0 0,5 1 0 0,9-3 0 15,0 0 0-15,0 0 0 0,0 0-128 0,0 0 128 0,12-11 0 0,3-3 0 16,7 1-144-16,2 3 144 0,1-3 0 0,3 0-144 15,4 2 144-15,3-1 0 16,2 1 0-16,0 3 0 0,-1-3 0 0,-2 5-128 0,-1-3 128 0,-4 2 0 16,-1 2 0-16,-1 0 0 0,-3 3 0 0,-5 2 0 15,-5 2 0-15,-4 6 0 0,-2-1 0 0,-4 5-128 16,-4 2 128-16,-3 4 0 0,-3 2 0 0,-3 4 0 16,-1 5 0-16,-2 3 0 0,-2-4 128 0,0 3-128 15,-1 0 0-15,0-1 144 0,2-1-144 0,2-5 0 16,2 0 128-16,4-2-128 0,2-3 0 0,5-4 0 15,1-4 0-15,5-2 0 0,2 0 0 0,4-1 0 16,1-7 160-16,3 0-160 0,1-1 128 0,2-1-128 16,-1-5 176-16,3-4-48 0,-3-2-128 0,0-1 192 0,-2-3-192 15,-1-1 176-15,-2 1-176 0,-2-1 160 0,-3 0-160 0,-4 3 192 16,-2 1-192-16,-4 3 192 0,0-3-48 0,-4 4 0 16,-2-4 0-16,-3 7 0 0,-1 1 32 0,0 2 0 15,-4 1 0-15,1 2 0 0,-2-1-176 0,1 1 0 16,0 1 0-16,2 0 0 0,1 0 0 0,2-1 0 15,9 0 0-15,-10-1 0 0,10 1-224 0,0 0 80 16,-4-5 16-16,4 5 0 0,5-11 128 0,4 2-192 16,4-5 192-16,5 0-192 0,3-3 192 0,6 1-128 15,3-2 128-15,5-2-128 0,0-2 128 0,3 2 0 16,4-2 0-16,3-2 0 0,-5 0 0 0,4-6 0 16,-2 0 0-16,-2-3 0 0,-2-1 0 0,2-5 0 0,-1-1 0 15,1-3 0-15,-1-4 0 0,0 1 0 0,0-4 0 0,-6 10 0 16,-5-1 0-16,-8 10 0 0,-5 3 0 0,-5 9 128 15,-5 7-128-15,-5 4 0 0,0 8 0 0,-11 1 0 16,-7 6 128-16,-3 4-128 0,-6 7 128 0,-2 7-128 16,-2 7 0-16,-1 6 144 0,1 5-144 0,-1 3 0 15,0 6 0-15,2 4 0 0,2 3 0 0,0-1-192 16,0 1 192-16,2-1 0 0,2 2 0 0,2-3 0 16,3 0-336-16,3-2-32 0,2-8 0 0,5-3 0 31,0 0-1712-31,5-8-352 0,0-4-64 0</inkml:trace>
  <inkml:trace contextRef="#ctx0" brushRef="#br0" timeOffset="-201741.18">25025 4193 31327 0,'-3'-17'1392'0,"4"11"272"0,-1 6-1328 0,11-8-336 16,1 4 0-16,9 2 0 0,5 2 544 0,5-1 32 15,3-1 16-15,4 0 0 0,4-3-592 0,3 2 0 16,0 1 0-16,2 0 0 15,0 1-1648-15,2 0-240 0,-1 1-48 16</inkml:trace>
  <inkml:trace contextRef="#ctx0" brushRef="#br0" timeOffset="-201246.35">26380 4330 22111 0,'-11'6'1968'0,"4"4"-1584"0,-6 2-384 0,-1 6 0 16,-2 3 1408-16,-2 3 192 0,-1-3 32 0,0 0 16 16,1 0-1472-16,3-1-176 0,3 3-272 0,2-3 64 15,5-2 208-15,2 0 0 0,-2-3 0 0,5-3 0 16,3-2 0-16,-3-10 0 0,0 0 0 0,11 2 0 16,2-4 464-16,0-3-16 0,1-7 0 0,0-1 0 15,0-2 64-15,0 1 16 0,-2-2 0 0,-1-1 0 16,-4-1-80-16,-2 1 0 0,-2-1-16 0,-1 0 0 15,1 0 0-15,-1 2 0 0,1-2 0 0,0 1 0 16,2 3-112-16,0 4-32 0,0-2 0 0,1 1 0 16,2 4-160-16,3-2-128 0,4 1 192 0,3 1-192 15,3-4 160-15,4 1-160 0,2-1 128 0,4-3-128 0,4 2 256 0,3 0-48 16,4-4 0-16,2 1 0 16,1-3 80-16,2 1 16 0,1-5 0 0,-1-2 0 0,0 0-144 15,-1-2-32-15,-4-4 0 0,0 1 0 0,-1 1-128 0,-1-3 192 16,0 2-192-16,-6 2 192 0,-5-1-192 0,-6 3 192 15,-6-2-192-15,-5 7 192 0,-1 4 96 0,-4 6 32 16,-7 10 0-16,0 0 0 0,0 0-192 0,-9 10-128 16,-3 7 144-16,-6 10-144 0,-4 6 0 0,-3 9 0 15,-5 10 0-15,-1 4-160 0,-2 7 160 0,-3 2 0 16,-1 6-144-16,-1 7 144 0,-3 1 0 0,-1 1 0 16,0 0 0-16,-1-5 0 0,-3-2 0 0,2-1-144 15,-2-6 144-15,0-1 0 0,6-8-384 0,4-5 16 0,6-6 16 16,6-2 0-1,1-10-496-15,5-8-112 0,3-7 0 0,2-5-16 16,3-9-2320-16,10-5-464 0</inkml:trace>
  <inkml:trace contextRef="#ctx0" brushRef="#br0" timeOffset="-201086.76">26397 4795 23951 0,'0'0'2128'0,"3"-10"-1696"0,1 2-432 0,-4 8 0 16,7-6 816-16,-7 6 80 0,12-1 0 0,2 2 16 15,4 3-304-15,1-2-64 0,2 0-16 0,5-1 0 16,2-1 48-16,5 0 0 0,6-1 0 0,6-1 0 15,2 0-304-15,1-5-48 0,-2 0-16 0,0-3 0 16,-7-1-208-16,-1 0 0 0,-1 3 0 0,-3 0 0 31,-2 2-384-31,-3 0-192 0,-2 2-16 0,-2 2-8528 0,0-1-1696 0</inkml:trace>
  <inkml:trace contextRef="#ctx0" brushRef="#br0" timeOffset="-200742.54">27974 4414 29487 0,'0'0'2624'0,"0"0"-2112"16,0 0-512-16,-8 6 0 0,0 2 176 0,-1 6-176 15,-1 0 160-15,0 2-160 0,-4 3 128 0,1 4-128 0,-3 6 0 16,-1 1 144-16,1 3 112 0,1 0 0 0,-2 0 16 15,3-1 0-15,3-3-16 0,2 1 0 16,1 0 0-16,4-6 0 0,3-5 64 0,4-3 16 0,2-4 0 0,5-6 0 16,1-2 240-16,5-4 64 0,3-4 0 0,4-5 0 15,3-5 16-15,2-7 16 0,4-4 0 0,1-1 0 16,1-3-240-16,1-3-48 0,-2 0-16 0,-2 0 0 16,-1-3-160-16,-2 2-16 0,-4 0-16 0,-1 2 0 15,-4 3-176-15,-1 1 160 0,-4 6-160 0,-3 3 160 16,-2 3-160-16,-3 3-224 0,-3 3 48 0,-3 9 16 31,0 0-1376-31,0 0-288 0,0 0-48 0,0 0-8688 0,-12 3-1728 0</inkml:trace>
  <inkml:trace contextRef="#ctx0" brushRef="#br0" timeOffset="-200338.45">28665 4407 27647 0,'0'0'2448'0,"-5"16"-1952"16,-3-1-496-16,0 5 0 0,-3 2 512 0,-1 5 0 15,-5-2 0-15,1 4 0 0,-2 0-128 0,-1 3 0 16,-2 0-16-16,1 0 0 0,0-2 208 0,-2 2 32 16,-1 1 16-16,2-1 0 0,-1-5-112 0,3-1-32 15,2-5 0-15,5-5 0 0,4-6-160 0,2-1-48 16,6-9 0-16,0 0 0 0,0 0 112 0,9-5 32 15,2-5 0-15,6-5 0 0,3-4-64 0,3-3-16 0,0-5 0 0,2 2 0 16,1-2-336-16,0 2 0 0,2 1 0 0,3-3 128 16,-3 3-128-16,3-2 0 0,1 2 0 0,3 4 128 15,1-2-128-15,1 3 0 0,-2 3 0 0,-4 2-128 16,1 1 128-16,-6 8 0 0,-5 1 0 0,-3 5 0 16,-4 2-128-16,-3 6 128 0,-3 5-128 0,-4 2 128 15,-4 2 0-15,-1 4-160 0,-3 3 160 0,-4 1 0 16,-3 3 0-16,-5 0 0 0,-1 4 0 0,-4-1 0 15,-4 0 0-15,-1-2 0 0,-2-2 0 0,1 0 0 16,-1-2 0-16,3-2 0 0,4-1 0 0,2-4 0 16,1-2-1376-1,4-1-160-15,4-6-48 0,2-1-13728 0</inkml:trace>
  <inkml:trace contextRef="#ctx0" brushRef="#br0" timeOffset="-200095.14">29378 4728 24879 0,'0'0'1088'0,"-10"4"256"0,-1 4-1088 0,-3 5-256 16,-2 5 0-16,-1 1 0 0,1 3 1584 0,0-2 256 15,-3 0 48-15,1 2 16 0,0 5-1168 0,2-2-224 16,-1 3-64-16,2-3 0 0,0 3-176 0,1-3-32 15,-2 0-16-15,5 0 0 0,-1-4-224 0,4-1 0 16,0-1 0-16,3-4 0 16,1-2-304-16,2-5-144 0,2-8-48 0,0 0-9344 0,0 0-1872 15</inkml:trace>
  <inkml:trace contextRef="#ctx0" brushRef="#br0" timeOffset="-199814.52">30076 3977 34095 0,'1'-13'3024'0,"2"3"-2416"0,-3 10-480 0,0 0-128 16,0 0-352-16,0 0-96 15,0 0 0-15,-10-2-16 0,2 5 336 0,-5 3 128 0,-1 7 0 0,-5 5-144 0,-4 5 304 0,-2 8 64 16,-2 5 16-16,-3 1 0 0,-6 2-240 0,2 7 144 15,2 0-144-15,-1 3 128 0,0 4 32 0,1 0 0 16,0 2 0-16,2-1 0 0,-1 1-160 0,4-2 160 16,0 1-160-16,3-2 160 0,1-3-160 0,1-2-192 15,2-1 32-15,2-6 16 16,3-7-1936-16,2-3-384 0,0-4-80 0</inkml:trace>
  <inkml:trace contextRef="#ctx0" brushRef="#br0" timeOffset="-199630.04">29569 4714 35935 0,'0'0'3200'0,"0"0"-2560"0,0 0-512 0,0 0-128 31,0 0-480-31,0 0-112 0,0 0-32 0,0 0 0 0,0 0 368 0,11 5 80 0,2 0 16 0,2-1 0 16,3 0 160-16,1-2 224 0,3-1-48 0,2 1-16 15,1-2-160-15,2-2 0 0,1 1 0 0,0-3 0 31,2-1-880-31,-3-4-96 0,-1 3-32 0,0-4-8336 0,0 1-1664 0</inkml:trace>
  <inkml:trace contextRef="#ctx0" brushRef="#br0" timeOffset="-199466.09">30277 4575 23663 0,'0'0'1040'0,"-3"14"240"0,2 7-1024 0,-3 1-256 0,-2 1 0 0,-2 4 0 0,-1 1 512 0,-1 4 48 15,-1 1 16-15,-1 0 0 16,1 2 272-16,1 4 64 0,1-1 16 0,1-3 0 0,1 0-352 0,4-4-64 15,1 1 0-15,2-3-16 0,3-4-304 0,2-3-64 16,0 0-128-16,3-3 192 0,0-6-368 0,1-3-80 16,0-2 0-16,-9-8-13376 0</inkml:trace>
  <inkml:trace contextRef="#ctx0" brushRef="#br0" timeOffset="-199214.02">30704 4728 26719 0,'-3'11'2368'0,"-2"4"-1888"0,-5 10-480 0,1 1 0 16,-3 6 1024-16,-1 4 96 0,-5 3 32 0,0 6 0 16,1-2-432-16,-5 5-80 0,2 3 0 0,-3 0-16 15,-4-4 32-15,-1 4 16 0,0 2 0 0,-2-1 0 16,-3-1-272-16,2-4-48 0,4 0-16 0,1-1 0 15,3-4-208-15,2-4-128 0,4-3 160 0,1-1-160 16,4-1 0-16,0-7 0 0,3 2 0 0,0-5 0 31,0-1-1920-31,1-8-288 0</inkml:trace>
  <inkml:trace contextRef="#ctx0" brushRef="#br0" timeOffset="-199013.96">29196 3988 51599 0,'-16'-15'4592'0,"1"3"-3680"16,1 7-720-16,5 3-192 16,9 2-1120-16,0 0-256 0,0 0-48 0,0 0-16 0,1 11 832 0,3 1 160 15,0 0 48-15,2-2 0 16,-1 2-1120-16,1-3-208 0,-6-9-64 0,6 12-10448 15,-1 1-2096-15</inkml:trace>
  <inkml:trace contextRef="#ctx0" brushRef="#br0" timeOffset="-196729.15">24209 14122 14447 0,'0'0'640'0,"0"0"128"0,-11-5-608 0,3 0-160 16,0-3 0-16,0 6 0 0,8 2 640 0,0 0 112 15,-10-3 16-15,10 3 0 0,0 0-176 0,0 0-16 16,0 0-16-16,0 0 0 0,-9-2 80 0,9 2 32 15,0 0 0-15,0 0 0 0,0 0 128 0,0 0 32 16,0 0 0-16,0 0 0 0,0 0-96 0,0 0-16 16,0 0 0-16,12-1 0 0,2 1-272 0,1 0-64 15,0-2-16-15,4 1 0 0,3-5 48 0,4 1 16 0,6-1 0 16,4 4 0-16,2-2 736 0,5-1 160 0,6 0 16 16,5 4 16-1,6-1-1648-15,2-3-336 0,3-5-64 0,4 3-16 0,3-2 704 0,7 4 256 16,5-3-16-16,-2 0 0 0,0-6 0 0,0 2 0 0,1 3 0 0,5-1 0 15,6 2 0-15,-3-2 0 0,0 0 0 0,-2-1 0 16,-2 5-32-16,4 2 0 0,0 0 0 0,2 3 0 16,-3-1 32-16,3 3 0 0,1 4 0 0,3-1 0 15,2-2-240-15,0 1 176 0,-4-2-176 0,7 2 160 16,5 2-160-16,1-3 192 0,-2-2-192 0,3 2 192 16,0-2 0-16,3 0 16 0,0 0 0 0,1 0 0 15,-4-2 64-15,2 1 16 0,-1 0 0 0,-3-3 0 16,-3-2 80-16,-3 2 16 0,0 1 0 0,-3-1 0 15,-3 1-48-15,-2-1 0 0,-1-1 0 0,-2 0 0 16,-1 3-128-16,-4 1-16 0,-3 0-16 0,-4-2 0 0,-1 1 64 0,-1 2 16 16,-6 0 0-16,1 2 0 0,3 1-112 15,-7 1-16-15,-5 1 0 0,-1-4 0 0,-1-2-128 16,-3 1 160-16,-2 0-160 0,-2 2 160 0,-3 0-16 0,-3 0 0 16,-3-1 0-16,-4-1 0 0,-6 0-144 0,-3 0 128 15,-8 0-128-15,-4 0 128 0,-4 0-128 0,-2 0 160 16,-4 0-160-16,-9 0 160 0,0 0-160 0,0 0 0 15,0 0 0-15,-17-3 0 16,-8 1-1696-16,-12 0-272 0,-15 0-48 0,-11 2-10080 16,-9 3-2000-16</inkml:trace>
  <inkml:trace contextRef="#ctx0" brushRef="#br0" timeOffset="-195968.76">23704 14131 15087 0,'16'-23'656'0,"-4"9"160"0,1 2-656 0,-1-4-160 16,1 0 0-16,0 4 0 0,-1 0 1152 0,0 5 192 16,-1 1 32-16,0 2 16 0,-11 4-432 0,8-4-96 15,-8 4-16-15,0 0 0 0,0 0-464 0,0 0-112 16,0 0-16-16,0 0 0 0,5 9 64 0,-5 1 16 16,-5 2 0-16,-3-2 0 0,-5 4 320 0,-2 6 64 0,-2 4 16 15,-2 4 0-15,-3 4-128 0,-3 4-32 0,-6 6 0 16,-2 7 0-16,0 3-128 0,-5 4-48 0,-3 2 0 0,2 6 0 15,0 1-96-15,1 5-32 0,-1 1 0 0,1 3 0 16,-1 4-64-16,1-1-16 0,2 4 0 0,-2 1 0 16,-1 2 0-16,-5 0-16 0,2-2 0 0,-1 2 0 15,0 0 48-15,0-4 16 0,0 1 0 0,2-3 0 16,3-2 80-16,-2-1 0 0,4 3 16 0,0-7 0 16,2-2 48-16,-2-5 0 0,-1 2 0 0,-1-3 0 15,-1-1-112-15,-1-4-16 0,1 1 0 0,1 1 0 16,0-4-64-16,1-2 0 0,2 0-16 0,4-2 0 15,-1-1-48-15,4-3 0 0,1-1 0 0,0 1 0 16,1-6-128-16,2 3 0 0,-1-1 144 0,1-1-144 16,0-1 0-16,0-2 0 0,-1-1 0 0,-1 3 128 0,1 0-128 15,-2 1 0-15,0 4 0 0,1 3 0 0,-1-3 0 16,2 2 0-16,-1 1 0 0,2 3 128 0,-4 2-128 0,3 0 0 16,-1 2 0-16,1 0 0 0,1-2 0 15,-1-2 0-15,1-1 0 0,0-3 128 0,1-5-128 0,-1-3 0 16,1-4 0-16,0-2 0 0,0-2 0 0,2-2 144 15,2-1-144-15,2-4 0 0,5-7 128 0,1-7-128 16,4-1 0-16,7-11 0 16,0 0-240-16,0 0-144 0,0 0-48 0,5-11-11168 15,6-9-2240-15</inkml:trace>
  <inkml:trace contextRef="#ctx0" brushRef="#br0" timeOffset="-194980.71">20649 9626 3679 0,'-6'-29'160'0,"4"10"32"0,-1 1-192 0,2-1 0 0,1 0 0 0,1-1 0 16,-1 1 2848-16,3 0 528 0,-3 0 96 0,2 1 32 15,-1 1-2480-15,1 3-480 0,-2 0-96 0,1 2-32 16,-1-2-160-16,0 0-16 0,0 2-16 0,1 3 0 16,0-2 32-16,1 3 0 0,-2-2 0 0,1 3 0 15,-1-4 80-15,1 4 32 0,2-5 0 0,-1 5 0 16,-2-2 144-16,0 9 16 0,0 0 16 0,0 0 0 15,2-7-32-15,-2 7 0 0,0 0 0 0,0 0 0 16,0 0-304-16,0 0-64 0,7 6-16 0,1 5 0 16,2-1 48-16,0 4 0 0,0 3 0 0,3 3 0 15,2 5 48-15,4 2 16 0,2 4 0 0,3 3 0 0,1 0-112 16,5 6 0-16,3 2-128 0,0 6 192 16,1 4-16-16,0 1-16 0,2 2 0 0,-1 6 0 0,0 4 16 15,-1 7 0-15,0 2 0 0,1 7 0 16,-6 2-48-16,0 5-128 0,0 1 192 0,1 1-64 0,-1 0-128 0,4 4 160 15,4-1-160-15,2-5 160 0,2-8-160 0,1-4 192 16,4-3-192-16,1-2 192 0,0 0 384 0,1-2 64 16,0-5 32-16,2 2 0 0,2-1-16 0,0 1 0 15,0 2 0-15,-1-1 0 0,-3 4-352 0,-1 3-80 16,-2-4-16-16,1 1 0 0,-1 0-208 0,1 0 176 16,-1 4-176-16,-2 0 160 0,4-1-160 0,-3-1 0 15,-4-3 0-15,2-2 128 0,-2 3-128 0,1 1 0 16,-3-5 0-16,0-4 128 0,0-3-128 0,2 0 0 0,1-3 0 15,2-3 128-15,1-2-128 0,2-5 192 0,-3-3-192 16,3 1 192-16,0-2-64 0,-4-4-128 0,0 1 192 16,-3-2-64-16,3-3-128 0,-1 1 128 0,-2 0-128 0,2-2 128 15,-4-2-128-15,0 2 0 0,-1 0 0 0,-1-2 128 16,-4-4-128-16,1 1 0 0,-3-3 0 0,-2 2 0 16,-4-4 0-16,-3 2 0 0,-1-3 0 0,-2-1 0 15,-4-4 128-15,1-3-128 0,-4-1 0 0,-3-5 128 16,-7-9-128-16,0 0 128 0,8 9-128 0,-8-9 128 15,0 0-128-15,0 0 128 0,0 0-128 0,0 0 128 32,-6-8-1280-32,-1 2-256 0,1-1-48 0</inkml:trace>
  <inkml:trace contextRef="#ctx0" brushRef="#br0" timeOffset="-194300.12">23892 14019 20383 0,'15'-14'896'0,"2"5"192"0,7 2-864 0,12 3-224 15,11 0 0-15,7-3 0 0,9-2 0 0,5-3 176 16,5 6-176-16,12-2 160 0,10 3 64 0,8-4 16 16,3 0 0-16,11-1 0 0,8 3 208 0,5-2 32 15,0 0 16-15,10 4 0 0,4-2-32 0,4 2 0 16,2 0 0-16,9-1 0 0,7 1-48 0,7 2-16 0,3 2 0 15,0-3 0-15,0 0-112 0,5 3-32 16,4 0 0-16,-2-1 0 0,-3 1-256 0,-7 0 160 0,-8 1-160 16,-4 1 128-16,-6 0 16 0,-12 2 0 0,-14 2 0 0,-7 0 0 15,-4 3 0-15,-10 1 0 0,-9-4 0 0,-5 5 0 16,-6-2-144-16,-5 2 0 0,-7-3 0 0,-10 2-8512 16,-9-4-1648-16</inkml:trace>
  <inkml:trace contextRef="#ctx0" brushRef="#br0" timeOffset="-193768.47">23996 13840 22111 0,'5'-14'976'0,"-5"14"208"0,0-10-944 0,0 10-240 0,0 0 0 0,0 0 0 15,0 0 960-15,-6 8 160 0,-3 3 32 0,-4 12 0 16,-3 5-528-16,-6 10-112 0,-4 8 0 0,-6 8-16 15,-8 11-16-15,-3 6 0 0,-3 4 0 0,-4 5 0 16,-10 8-240-16,-8 4-48 0,0 3-16 0,-3 2 0 16,-1 6-176-16,0 2 160 0,-4 1-160 0,-3-2 160 15,-2 0-160-15,-1 0 0 0,3 0 0 0,4-1 128 16,4-5-128-16,-2 1 0 0,-6-2 0 0,1 1 128 16,3-3-128-16,5 4 160 0,5 2-160 0,7 3 160 15,3-2-160-15,2 1 0 0,2 2 0 0,3 1-9280 16,3-1-1792-16</inkml:trace>
  <inkml:trace contextRef="#ctx0" brushRef="#br0" timeOffset="-143060.01">28188 13709 10815 0,'0'0'480'0,"0"0"96"0,0 0-448 0,0 0-128 0,0 0 0 0,0 0 0 15,0 0 576-15,0 0 80 0,6-6 32 0,-6 6 0 16,0 0-368-16,0 0-80 0,6-8-16 0,0 1 0 16,-6 7 96-16,7-8 32 0,-4-1 0 0,0 1 0 15,2-2 32-15,-2 3 16 0,-3 7 0 0,3-16 0 16,0 0 112-16,-2-1 0 0,-1 1 16 0,-1-1 0 16,0-1-16-16,-2-1-16 0,-1-3 0 0,1 0 0 15,-1-2-112-15,-1 2 0 0,-2 1-16 0,0-4 0 16,-1-3-48-16,-1 3 0 0,-2-6 0 0,-2 1 0 15,-2-2-64-15,-1 0-32 0,0-3 0 0,-2-1 0 16,-2-3 32-16,-2-2 0 0,-2 1 0 0,-4-4 0 0,-2 5-80 0,-2-2-16 16,0-1 0-16,-2-1 0 0,-6 2-160 0,1 1 160 15,-2-1-160-15,1-1 160 0,-1-2-160 0,-1-3 128 16,-1 0-128-16,-1 3 128 0,-4 0-128 0,0-1 128 16,-2 1-128-16,-2-1 128 0,1 0-128 0,-1 0 192 15,0-4-192-15,0 0 192 0,-1 2-48 0,-3-4 0 16,-2 1 0-16,-1-3 0 0,-2 0-16 0,-2 0 0 15,1 2 0-15,-1-1 0 0,-2-2-128 0,-1 2 128 16,0-1-128-16,-1-1 128 0,-2 4-128 0,2-1 0 16,1-1 144-16,0 2-144 0,-1 0 0 0,-1 6 128 15,-1 2-128-15,-1 0 0 0,0 0 0 0,1-5 144 16,4 3-144-16,2-1 0 0,-1 4 128 0,1 5-128 0,-3 1 0 16,2 2 0-16,-3 7 0 0,1-2 0 0,2 2 128 15,2-1-128-15,2 3 0 0,-1 3 0 16,-1 3 0-16,-1 0 0 0,1 0 128 0,1 1-128 0,1-1 0 0,3 1 0 15,1-1 128-15,4 3-128 0,1 0 0 0,-1 6 0 16,3-1 0-16,-2-2 0 0,1-2 0 0,1 2 0 16,-2-1 0-16,2 4 0 0,1-4 0 0,1 2 0 15,0-2 0-15,0 3 0 0,-1 5 128 0,-1-1-128 16,0-1 128-16,0 2-128 0,1-2 192 0,1 0-192 16,-2 2 192-16,3-1-64 0,1-1 0 0,2 5-128 15,0-1 192-15,0 2-192 0,-1 1 192 0,3-2-192 16,-1 0 160-16,0 2-160 0,1 2 128 0,3-2-128 15,0-2 128-15,0 1-128 0,-1 0 128 0,1 2-128 16,1 2 128-16,-1 0-128 0,-1 0 128 0,-1-1-128 16,0 4 192-16,0 0-64 0,2-1 0 0,-1-1 0 15,1-2-128-15,2 2 0 0,2 2 0 0,2-2 0 16,0 1 128-16,2 2-128 0,-2-2 128 0,1 0-128 0,2 3 128 0,0-2-128 16,-2 0 0-16,-2 4 128 0,-2 2-128 0,3-2 0 15,0 3 144-15,1-6-144 0,1 2 0 0,4-2 144 16,0 3-144-16,-1-6 0 0,6-1 128 0,2 1-128 15,1 0 0-15,1 0 0 0,2-2 0 0,2 2 0 16,1-1 0-16,0 2 0 0,1 0 128 0,-1-1-128 16,4 1 0-16,0 1 0 0,0-3 128 0,8-3-128 15,0 0 0-15,-5 5 0 0,5-5 0 0,-6 5 0 16,6-5 128-16,0 0-128 0,0 0 0 0,0 0 0 16,0 0 0-16,0 0 0 0,0 0 144 0,0 0-144 15,0 0 0-15,0 0 144 0,0 0 32 0,0 0 0 0,0 0 0 0,0 0 0 16,0 0 16-16,0 0 0 0,0 0 0 0,0 0 0 15,0 0-192-15,9-9 192 0,-2-2-192 0,1 4 192 16,-8 7-192-16,13-6 128 0,-2-2-128 0,-1 3 128 16,2-3-128-16,0 2 0 0,0 1 0 0,3-5 0 15,2 0 0-15,1-2 0 0,2 2 0 0,4 1 0 16,1-2 0-16,1 1 0 0,-1-4 0 0,7 2 0 16,1 3 0-16,0-1 0 0,1 4 0 0,3-3 0 15,0 2 0-15,3 4 0 0,3-4 0 0,1 4 128 16,6-3-128-16,1 4 0 0,0-1 0 0,2-2 0 15,-1 0 0-15,4 3 0 0,-1-1 0 0,2 2 0 16,1 0 0-16,0 1 0 0,-3 0 160 0,-1 1-160 16,-1 1 0-16,-1 0 0 0,-2-2 0 0,-2 0-192 0,-3 1 192 0,0 1 0 15,1 1 192-15,1 0-192 0,0 0 0 0,2 0 0 16,-2-1 0-16,6 0-192 0,2 0 192 0,1 2 0 16,-2 1 192-16,3 0-192 0,7-1 0 0,2 5 0 15,4-1 0-15,1 0-192 0,0-1 192 0,1 0 0 16,-6 5 192-16,1 3-192 0,-1 2 0 0,-1-2 0 15,0-2 0-15,0 1-192 0,-1 0 192 0,0 2 0 16,-4 1 0-16,0 0 0 0,3 2 0 0,1 1 0 16,2 0 0-16,0-1 0 0,0-4 0 0,-1 3 0 15,-3 2 0-15,3 2 0 0,2 3 0 0,2 0 0 16,-2-1 0-16,-1 2 0 0,2-1 0 0,-3 4 0 16,-3-5 0-16,0 6 0 0,0 5 0 0,3-1 0 15,0 2 0-15,0-5 0 0,2-4 0 0,-2 5 0 0,-1 2 0 16,-2 1 0-16,-1-4 0 0,0 5 0 0,0-1 0 0,-1 0 0 15,-1-2 0-15,-3 1 0 0,2 0 0 0,-6 2 0 16,-3 0 0-16,0 1 0 0,-4 1 0 0,0-1 0 16,-1-2 0-16,0-3 0 0,-1-2 0 0,-1-2 0 15,-2 2 0-15,0-1 0 0,-5-5 0 0,-2 1 0 16,-3 3 0-16,-1-2 0 0,-4 0 0 0,3 0 0 16,-1 3 0-16,-2 2 0 0,2-3 0 0,-2 1 0 15,0-4 0-15,0 4 0 0,0-3 0 0,1 1 0 16,-1-5 0-16,-2 3 0 0,-2-1 0 0,-1-3 0 15,-1 1 0-15,-1-2 0 0,1 1 0 0,-1 0 0 16,-2 0 0-16,1-2 0 0,-1-2 0 0,-1 0 0 16,1-2 0-16,-2-1 0 0,-2 0 0 0,0 0 0 15,-2 0 0-15,0-4 160 0,-2 1-160 0,-1-3 128 0,0 5-128 0,2-1 0 16,-3-6-192-16,3 3 192 0,-1-3 0 0,-2-1 0 16,0 3 0-16,-6-8 0 0,0 0 0 0,0 0 0 15,7 5 0-15,-7-5 0 0,0 0 0 0,0 0 0 16,0 0 128-16,0 0-128 0,0 0 0 0,0 0 0 15,0 0 0-15,0 0 0 0,0 0 0 0,0 0 0 16,0 0 0-16,0 0 0 0,0 0 160 0,0 0-160 16,-12-9 192-16,3-2-192 0,-1-5 0 0,0-3 0 15,0 2 0-15,-4-4 0 0,-3 2 0 0,1-1 0 16,-3-3 160-16,-3 0-160 0,-3-1 0 0,-2-3 0 16,-2 2 0-16,-3-3 0 0,-2 2 0 0,-2-5 0 15,-2-1 0-15,-4-4 0 0,1-2 0 0,-3-3 0 0,-2-3 0 16,-2 3 0-16,-7 4 0 0,-1 1 0 0,-1-5 128 0,0 1-128 15,0 4 0-15,2-3 0 0,-1 0 0 0,0 1 0 16,0-1 0-16,-2 2 0 0,-2 1 0 0,-4-1 0 16,1-2 0-16,3 1 0 0,-2-2 0 0,-2 2 0 15,-2 1 0-15,-1 2 0 0,-4 0 0 0,1 1 0 16,0 1 0-16,0 0 0 0,1-1 0 0,2-2 0 16,3-1 0-16,1 2 0 0,-2-1 144 0,-3 4-144 15,1 0 0-15,2-1 0 0,0 0 0 0,2 4 0 16,3 2 0-16,-1 3 0 0,1-1 0 0,-2 2 0 15,0 0 0-15,0-1 0 0,1 0 0 0,1 1-128 16,1-4 128-16,1 6 0 0,-1 3 0 0,2 1 0 16,1 1 0-16,0-1 0 0,2 1 0 0,2-2 0 15,2 0 0-15,2 2 0 0,1-1 0 0,1 3 0 16,0 1 0-16,2 3 0 0,-2 1 0 0,0-2 0 0,-1 2 0 16,0-1 0-16,-3 2 0 0,2-2 0 0,-1 2 0 0,0-3 0 15,0 5 0-15,-2-3-128 0,-4 2 128 0,1-2 0 16,-1 3 0-16,0 1 0 0,-2-3 0 0,4 2 0 15,1 1 0-15,2-1 0 0,2 1 0 0,2 2 0 16,1 0 0-16,5 2 0 0,2 0 0 0,1 2 0 16,2 2 0-16,4-2 0 0,-1 2 0 0,-1 0 0 15,1 1 0-15,0 3 0 0,-1-4 0 0,0 2 0 16,0 2 0-16,-1-2-128 0,-6 4 128 0,1 0 0 16,-3-4 128-16,0 2-128 0,1-2 0 0,1 2 0 15,-5-1 0-15,5-2 0 0,0-3 0 0,3 3 0 16,0 0 0-16,4 1 0 0,4 0 0 0,4 0 0 0,4 3 0 0,1-2 0 15,2 0 0-15,3 2 0 0,-3-4 0 0,2 2 0 16,2 2 0-16,0-3 0 0,-2 1 0 0,2 2 0 16,3-2 0-16,-2 1 0 0,2-5 0 0,-1 2 0 15,1 0 0-15,1 1 0 0,0 1 0 0,2-3 0 16,2-3 0-16,6 0 0 0,-7 2 0 0,7-2 0 16,0 0 0-16,0 0 0 0,0 0 0 0,0 0 128 15,0 0-128-15,0 0 0 0,4-12 128 0,4 3-128 16,-2 0 0-16,3 1 128 0,-1-1-128 0,2 0 0 15,0 3 0-15,1-3 0 0,1 4 0 0,2-5 0 16,0 1 0-16,1-2 0 0,2 4 0 0,0-2 0 16,2 3 0-16,2-3 0 0,0 1 0 0,4 2 0 15,-1-3 0-15,2 2 0 0,1-4 0 0,2 6 0 16,2-4 0-16,1 2 128 0,-1-1-128 0,2 1 0 16,0 0 0-16,2-2 0 0,2 3 0 0,-2-2 0 0,0 3 0 15,0 1 0-15,2-1 0 0,1 0 0 0,2 3 0 0,-1 2 0 16,4 1 0-16,0 0 0 0,4 0 0 0,3 3 0 15,2-1 0-15,3-2 0 0,-1-1 0 0,5 3 0 16,1 2 0-16,4 4 0 0,6-2 0 0,2 5 0 16,3-3 0-16,0 1 0 0,1-1 0 0,6 3 0 15,5 6 0-15,3 0 0 0,2 0 0 0,2 2 0 16,1 4 0-16,4 2 0 0,3 4 0 0,2-2 0 16,2 1 0-16,3 2 0 0,2 2 0 0,2 1 0 15,-1 1 0-15,-2 0 0 0,-3 2 0 0,0 2 0 16,-1 2 0-16,-4-1 0 0,-5-1 0 0,-4 5 0 15,-6 0 0-15,-4-1 0 0,-4-6 0 0,-6-3 0 0,-4-5 0 0,-8-1 0 16,-8-4 0-16,-6-1 0 0,-5-4 0 0,-10-1 0 16,-6-4 0-16,-7-1 0 0,-8-2 0 0,-5-4 0 15,-6-7 0-15,0 0 0 0,-13 7 0 0,-9 0 0 32,-7-5-1920-32,-8-1-288 0,-6-2-64 0</inkml:trace>
  <inkml:trace contextRef="#ctx0" brushRef="#br0" timeOffset="-140738.31">20993 9356 10943 0,'3'-17'480'0,"4"6"96"0,-2 1-448 0,0-3-128 0,0 1 0 0,0 4 0 16,-1-4 752-16,-4 12 128 0,5-9 16 0,-1-1 16 16,-4 10-336-16,1-9-64 0,-1 9 0 0,-2-10-16 15,-2 2 176-15,4 8 32 0,-5-10 16 0,5 10 0 16,-7-6-80-16,7 6-32 0,-7-5 0 0,7 5 0 16,0 0-256-16,0 0-48 0,-9 5-16 0,9-5 0 15,-4 9-160-15,0 5-128 0,2 4 144 0,0 3-144 0,2 6 304 0,2 2-48 16,0 9 0-16,-1 3 0 0,3 0 96 0,-2 4 16 15,-2-2 0-15,0 7 0 0,-2 1 16 0,1 0 0 16,-2 1 0-16,2 6 0 0,-1 1 0 0,0 2 0 16,0-1 0-16,1-2 0 0,-1-1-144 0,1 0-32 15,2-2 0-15,1 0 0 0,-1 1 64 0,-1-3 16 16,-1 0 0-16,-1 1 0 0,0-3 96 0,-3 2 0 16,0 2 16-16,-2-2 0 0,1-1-112 0,-1 7-32 15,0-1 0-15,-1-1 0 0,1-1-64 0,-2 0-32 16,0-1 0-16,4 5 0 0,0-3-32 0,1-3 0 15,1 1 0-15,2 1 0 0,1 1-128 0,0-3 192 0,1-6-192 16,2 0 192-16,-2-5-192 0,0 2 128 0,1-6-128 0,-2 2 128 16,0-2-128-16,-2 1 128 0,0-5-128 0,-2 0 128 15,-1 0-128-15,-1 1 128 0,-2-3-128 16,-1 0 128-16,0-1 0 0,-1 1 0 0,0-1 0 0,1-2 0 16,0 1 16-16,0 0 0 0,0-1 0 0,0 1 0 15,2 1 32-15,-1 1 0 0,-1-1 0 0,2 0 0 16,-2 0-176-16,-2-1 192 0,0 1-192 0,1-1 192 15,1-1-64-15,-1 3-128 0,-2 0 192 0,2 0-64 16,0-1 16-16,1 4 0 0,0-3 0 0,0 0 0 16,-1 0-16-16,1 0 0 0,2-1 0 0,-1-2 0 15,0 1-128-15,2-2 192 0,0-4-192 0,-1 3 192 16,0-1-192-16,0 1 192 0,-2-5-192 0,2 1 192 16,-1 1-64-16,1-3-128 0,-1 0 192 0,0 0-64 15,2 0-128-15,1-2 160 0,0-1-160 0,0 0 160 0,0 3-160 16,1-2 160-16,0-2-160 0,0 0 160 15,2-1-160-15,-2-1 0 0,3-1 144 0,-2 4-144 0,2 2 0 0,-1-1 144 16,2-5-144-16,0-1 0 0,-1 0 128 16,1-2-128-16,-1 3 0 0,1-2 0 0,0-13 128 0,0 14-128 15,-1-5 0-15,1 2 0 0,0-11 128 0,0 9-128 16,0-9 0-16,0 0 0 0,0 0 144 0,0 0-144 16,0 0 0-16,0 0 144 0,0 0 0 0,0 0 0 15,0 0 0-15,0 0 0 0,0 0 96 0,0 0 16 16,0 0 0-16,1-9 0 0,-1-5-112 0,-1 0-16 15,1-4 0-15,0-5 0 0,0-1-128 0,0-4 160 0,0-2-160 16,1-6 160-16,-1-6-160 0,2-1 128 16,1-4-128-16,0-3 128 0,-2-2-128 0,4-2 0 0,-1-4 0 0,-2 0 128 15,1-7-128-15,1-5 0 0,-1-3 0 0,0 1 128 16,-2 0-128-16,-1-1 0 0,0-2 0 0,-1-3 0 16,-2-1 0-16,0 1 0 0,-2-1 0 0,-1 2 0 15,-1-4 0-15,4 1 0 0,-1-4 0 0,3 5 0 16,0 0 0-16,1 0 0 0,-1-5 0 0,-1 3 0 15,2-3 0-15,0 7 0 0,0-2 0 0,0 1 0 16,0 3 0-16,0-4 0 0,0 1-144 0,2-4 144 16,-1 2 0-16,1 5-192 0,1 4 192 0,0 0-160 15,0-4 160-15,2 5-160 0,1 3 160 0,1-1-160 16,1 1 160-16,-1 2-128 0,5-1 128 0,-2 1-128 16,-1 0 128-16,0 2 0 0,0 3 0 0,0 1-128 15,0 1 128-15,1 3-128 0,-1 2 128 0,1 5-128 16,-1 1 128-16,0-2 0 0,-1 4 0 0,3-1 0 15,-1 6 0-15,0 4-128 0,-1 3 128 0,0 2 0 0,0 3 0 16,-2 0-128-16,-2 5 128 0,0 2 0 0,2 2 0 0,-2 3 0 16,-1 4 0-16,-2 5-128 0,-2 7 128 0,0 0 0 15,0 0 0-15,0 0 0 0,0 0-160 0,9 8 160 16,-3 6-192-16,0 4 192 0,-3 2-192 0,0 5 192 16,-2 3-192-16,-1 7 192 0,0 0-144 0,0 8 144 15,0 6 0-15,0 3-144 0,0 1 144 0,3 6 0 16,2 6 0-16,0-3-128 0,3 1 128 0,-1 0 0 15,0 1 0-15,0 3 0 0,1-5 0 0,-1 5 0 16,0-1 0-16,-1-1 0 0,0 1 0 0,0 4 0 16,-1 3 0-16,0-2 0 0,0-3 0 0,-1 4 0 0,-1 1 0 15,0 2 0-15,0 3 0 0,-1 2 0 0,-1-5 0 16,1 1 0-16,0 6 0 0,-2-4 0 0,0 5 0 0,0-4 0 16,0 0 0-16,0-2 0 0,0 3 0 15,1-1 0-15,-1 1 0 0,0 0 0 0,0-2 0 0,0 2 0 16,-1-1 0-16,1 1 0 0,-4-3 0 0,2-1 0 15,-2 3 0-15,1-6 0 0,1-3 0 0,-1-3 0 16,1 0 0-16,-1 1 0 0,1-5 0 0,-1 0 0 16,1-1 0-16,0-2 0 0,-1-7 0 0,0-1 0 15,0 4 0-15,1-3 0 0,-2-1 0 0,2-3 0 16,-2-2 0-16,0 0 0 0,0-5 0 0,0-3 0 16,-1-1 0-16,0-3 0 0,0-2 0 0,-1-3 0 15,-1-4 0-15,1 0 0 0,0-3 0 0,1-2 0 16,-2-4 0-16,1-1 128 0,-1-1-128 0,1-5 0 0,1-1 0 15,5-9 128-15,-6 4-128 0,6-4 0 0,0 0 192 16,-8-3-48-16,-1-1 0 0,0-6 0 0,0-1 0 16,2-6 0-16,-2-4 0 0,2-1 0 0,1-1-144 0,2-5 192 15,-2-2-192-15,0-10 192 0,1-3-192 0,-3-5 128 16,2-4-128-16,2-4 128 0,0-7-128 0,0-4 0 16,2 0 144-16,-1-4-144 0,0-6 0 0,3-3 128 15,0-8-128-15,3 3 0 0,0-1 0 0,0-1 0 16,1-3 0-16,0-4 0 0,1-5 0 0,1 2 0 15,1-2 0-15,-1-1 0 0,1-6 0 0,1 0 0 16,4-1 0-16,-1-1 0 0,-1-3 0 0,2 2 0 16,-1 1 0-16,-2 1 0 0,0 5 0 0,-1 3 0 15,-3 5 0-15,-1 1 0 0,-3 4 0 0,-1 0 0 0,-1 2 0 16,-1 3 0-16,-1 2 0 0,-1-1 0 0,0 5 0 16,-1-1 0-16,-3-1 0 0,4 3 0 0,-1 0 0 0,3 4 0 15,1 0 0-15,1 3-128 0,0 2 128 0,-2 3 0 16,1-1 0-16,-2 5-128 0,3 2 128 0,0 5 0 15,0 0 0-15,0 6 0 16,0 0 0-16,3 6-128 0,-2 0 128 0,1 5 0 0,-1 4 0 0,1 4 0 16,1-1 0-16,-1 7 0 0,0 3 0 0,0 5 0 15,1 2 0-15,-1 6 0 0,-2 7 0 0,0 0 0 16,0 0 0-16,0 0-192 0,5 7 64 0,-1 8 0 16,-1 3 128-16,-2 6-192 0,2 4 192 0,-2 5-192 15,0 5 192-15,-1 6 0 0,0 5-144 0,-1 5 144 16,0 3 0-16,1 6-176 0,0 2 176 0,2 4-128 15,1 1 128-15,0 5 0 0,3 4 0 0,0-1 0 0,0 8 0 16,1 0 0-16,3-1 0 0,-3 8 0 16,2 1 0-16,-1 0 0 0,0 0 0 0,-1 4 0 15,0 1 0-15,-2 3 0 0,-2 1 0 0,1-2 0 0,-1 0 0 16,-1 3 0-16,1 3 0 0,1-2 0 0,-3-2 0 16,-1-2 0-16,0-1 0 0,0-1 0 0,0 3 0 0,0-3 0 15,0-5 0-15,0-1 0 0,0 4 0 0,0-1 0 16,-1 0 0-16,-1-5 0 0,0-5 0 0,-1 1 0 15,1-1 0-15,-2 2 0 0,0-7 0 0,0-1 0 16,1-6 0-16,-1 0 0 0,1-2 0 0,1-2 0 16,-2-2 0-16,1-6 0 0,2-1 0 0,0-5 0 15,1-7 0-15,0-4 0 0,0-3 0 0,0-1 0 16,2-5 0-16,1-1 128 0,1-5-128 0,-1-2 0 16,3-5 0-16,-3-4 0 0,2-6 0 0,-5-13 144 15,0 0-144-15,0 0 0 0,0 0 160 0,9-7-160 0,-4-7 128 16,1-6-128-1,-1-5-896-15,1-4-256 0,0-8-48 0,-1-10-10032 16,-1-8-2016-16</inkml:trace>
  <inkml:trace contextRef="#ctx0" brushRef="#br0" timeOffset="-138591.85">20994 8967 6447 0,'0'0'576'0,"-6"9"-576"16,-3-3 0-16,2-1 0 0,-2 3 672 0,2-3 32 16,-2-1 0-16,0-1 0 0,-1 3-112 0,0-3-16 15,1 1 0-15,-1 0 0 0,2-1 128 0,-2-1 32 16,2 2 0-16,8-4 0 0,-10 4-240 0,10-4-48 0,-6 6-16 0,6-6 0 15,0 0 0-15,0 0 0 0,0 0 0 16,0 0 0-16,0 0 112 0,12 10 32 0,2-5 0 0,2 2 0 16,-1-5-256-16,3 1-64 0,1-3 0 0,4 0 0 15,3-2-48-15,5 0-16 0,1-3 0 0,3 0 0 16,2 0 128-16,5-3 0 0,0 0 16 16,4 2 0-16,6-3-16 0,2 4 0 0,5 1 0 0,3-5 0 15,4 0 48-15,2 1 0 0,2 2 0 0,2 3 0 16,4-2-96-16,2 0-16 0,-1-1 0 0,0-1 0 15,0 0-80-15,2 2-32 0,1 2 0 0,3 1 0 16,1 1 16-16,-3-2 0 0,-4 0 0 0,-2 1 0 16,3 1 32-16,-2 1 16 0,1 0 0 0,-4 0 0 15,-2-1-32-15,-3 1-16 0,-3-1 0 0,-4 1 0 0,-4 1-160 16,-1 1 0-16,-3 0 0 0,-2 0 0 0,-5 1 0 16,-2-2 192-16,-1-1-192 0,-6-1 192 0,-4-3-192 15,-2 3 192-15,-3-1-192 0,-10 2 192 0,-1 0-192 16,1 0 192-16,-2-1-192 0,-3 1 192 0,-1 0-192 15,-2 0 128-15,-2-1-128 0,-8 1 128 0,0 0-128 16,0 0 192-16,0 0-192 0,0 0 192 0,0 0 64 0,0 0 0 16,0 0 16-16,-12-1 0 0,-2-1-80 0,-3 0 0 15,-5 0-16-15,-4 1 0 0,-3 1-176 0,-3 0 160 16,-3-1-160-16,-5-2 160 0,-4 1-160 0,-4-2 0 16,-1-1 0-16,-4 1 0 0,-3 2 0 0,-2-1 0 15,-3 3 128-15,-4-1-128 0,-3-2 0 0,-3 1 0 16,-4-2 0-16,-2 4 128 0,-3 5-128 0,-6-1 0 15,-5-3 0-15,-35 3 0 0,9 0 928 0,9 3 96 16,5-2 32-16,1-1 0 16,-1-3-1648-16,3 3-336 0,3 0-64 15,3-1-16-15,-1 0 832 0,5 0 176 0,1-3 0 0,4 1 0 0,5 4 0 0,2 0 0 16,3-1 128-16,4 1-128 0,2-1 0 16,7 0 128-16,5 0-128 0,6-2 0 0,4 1 960 15,7 1 80-15,6 2 32 0,5-2 0 16,5 3-1664-16,5 0-336 0,3-2-64 0,6 3-16 0,10-8 800 15,0 0 208-15,0 0 0 0,8 10 0 0,5 0 0 0,6-5 0 16,7 0 0-16,6-1 128 0,5-4-128 0,7 0 144 16,7-3-144-16,9 1 160 0,7-2-160 0,6-1 0 0,4-5 0 0,7 1 128 15,5 0-128-15,7 1 0 0,4-3 0 0,6 1 128 16,2-3-128-16,5 2 0 0,4 5 0 0,1-4 0 16,0 0 128-16,5 0-128 0,6 5 0 0,-2-4 128 0,-3-2-128 15,2-3 0-15,1 3 0 0,-2 1 0 16,-6-1 128-16,-2 3-128 0,-3-1 128 0,-38 4-128 15,1 1 0-15,1-2 0 0,-4 1 0 0,-4 1 0 16,-3 3 0-16,-6 0 0 0,-5 1 0 0,-8 0 0 0,-8 0 0 0,-10 0 0 16,-8 1 0-16,-7 0 0 0,-6 2 0 0,-9-3 0 15,-10 1 0-15,-12 1 0 0,-10 1 192 0,-10 2 0 16,-6-2 0-16,-13 2 0 16,-8 4-48-16,-7-4 0 0,-8 0 0 0,-7 1 0 0,-3-1-144 0,-3 2 0 15,-7 0 0-15,-41 0 0 0,10-2 128 0,9 4 0 16,7-3 0-16,1 3 0 0,-1-4-128 0,6 4 0 15,6 2 0-15,6 1 0 0,4-6 0 0,7 3 0 16,7-3 0-16,8 3 128 0,7 1-128 0,8 3 0 16,8-2 0-16,9 1 128 0,7-2-128 0,11-4 0 15,7 0 0-15,8 1 0 0,10-7 0 0,0 0 0 16,6 6 0-16,10 0 0 0,10-5 160 0,9-2-160 16,10-3 192-16,8-1-192 0,10-4 160 0,8 2-160 15,8 1 128-15,5-4-128 0,2-3 0 0,7 2 128 16,6-2-128-16,3 0 0 0,1 3 0 0,-2-3 0 15,-3 1 0-15,1 2 0 0,3-1 0 0,-8 4 0 0,-6-3 128 16,-9 5-128-16,-11-4 0 0,-11 5 0 0,-10 4 0 0,-12 1 0 16,-10 2 0-16,-10-1 0 0,-15-2 0 0,0 0 0 15,0 0 0-15,-17 9 128 0,-13 0-128 0,-10 0 192 16,-10 4-48-16,-10-6 0 0,-8 3 0 0,-7-5 0 16,-7-5-144-16,0 4 128 0,-2 1-128 0,-3 0 128 0,-2-2-128 15,2-2 0-15,-1 1 144 0,9 1-144 0,4 4 0 16,9 0 0-16,6 6 0 0,11 0 128 0,7 2-320 0,10 2-64 15,8 2-16-15,11 5-16032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20:08:03.6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2971 4280 11167 0,'0'0'496'0,"-5"0"96"0,-1-5-464 0,3-1-128 15,-2 1 0-15,1 1 0 0,1-2 560 0,2 1 80 16,0 1 32-16,-2 0 0 0,3 4-32 0,0 0 0 0,-1-8 0 0,1 8 0 16,0 0 96-16,0 0 16 0,-1-5 0 0,1 5 0 15,0-4-48-15,0 4 0 0,0 0 0 0,0 0 0 16,1-7 160-16,0 2 32 0,3 1 0 0,-2-4 0 15,-2 8-96-15,6-6-16 0,-1 0 0 0,0-3 0 16,1 1 48-16,2-3 0 0,2-2 0 0,1-1 0 16,1-3-176-16,3-3-16 0,2-4-16 0,2 0 0 15,1 0-256-15,3-6-48 0,-2 0-16 0,4-3 0 0,-3-2-64 0,4 0-16 16,-1-2 0-16,1-1 0 0,-1 0-96 0,-1 1 0 16,3 1-128-16,-2 2 192 0,0 1-192 0,-3 2 0 15,0 1 128-15,-2 3-128 0,-1 3 0 0,-1 4 0 16,-1 2 0-16,-2 3 0 0,-1 2 0 0,-3 4 0 15,0 0 0-15,-1 5 0 0,-1 3 0 0,0 2 0 16,-2 3 0-16,1 5-160 0,-3-1 160 0,1 7 0 16,-2 5-144-16,2 6 144 0,-3 0 0 0,0 6 0 15,-1 3 0-15,-2 3 0 0,-1 5 0 0,-3 4 0 16,-1 4 0-16,-1 2 0 0,-3 2 0 0,0 3 0 16,-1-1 0-16,-1 1 0 0,1-10 256 0,0-1-16 15,0-4-16-15,0-2 0 0,0-6 224 0,1-3 64 16,0-1 0-16,1-2 0 0,1-6-80 0,3-3-16 15,-1-2 0-15,1-4 0 0,0-3-48 0,1-4-16 16,3-7 0-16,0 0 0 0,0 0 368 0,0-9 80 16,3-4 16-16,3-6 0 0,1-6-272 0,2-3-48 15,1-5-16-15,4-4 0 0,1-6-320 0,3-3-160 16,1-6 160-16,4-2-160 0,1 1 128 0,1 0-128 0,2 3 0 0,0 4 0 16,2 2 0-16,1 3 0 0,1 2 0 0,1 3 0 15,0 3 0-15,-1 1 0 0,7 4 0 0,-2 2 0 16,1 4 0-16,-2 2 0 0,-3 1 0 0,0 3 0 15,-1 4 0-15,-3 5 0 0,-3 1-128 0,5 1 128 32,-5 4-1488-32,-6 3-192 0,-2 3-48 0,-6 3-10496 0,-5-3-2096 0</inkml:trace>
  <inkml:trace contextRef="#ctx0" brushRef="#br0" timeOffset="371.79">5082 3851 4607 0,'0'0'400'0,"0"0"-400"16,0 0 0-16,0 0 0 0,0 0 3808 0,0 0 672 16,0 0 144-16,0 0 32 0,0 0-2304 0,9 0-464 0,5-3-96 0,0 1 0 15,4-3-480-15,2-1-96 0,5 1 0 0,3-4-16 16,2 2-528-16,1-3-96 0,4 2-32 0,0-3 0 15,1 0-288-15,-1 1-48 0,-2 1-16 0,-1-1 0 16,-2 3-192-16,-6-2 0 0,-3 4 0 0,-7 1-10224 16,-2 0-2128-16</inkml:trace>
  <inkml:trace contextRef="#ctx0" brushRef="#br0" timeOffset="509.6">5162 4125 27119 0,'0'0'1200'0,"0"0"256"0,9 12-1168 0,2-3-288 16,0 0 0-16,6-3 0 0,1 5 1088 0,6-3 144 15,3 1 48-15,5-5 0 0,3-3-384 0,-7-1-80 16,7 0-16-16,1-1 0 0,8-2-384 0,3-1-80 16,2-2-16-16,1 1 0 15,3 0-2032-15,-4-3-400 0</inkml:trace>
  <inkml:trace contextRef="#ctx0" brushRef="#br0" timeOffset="2204.53">7051 3580 10127 0,'0'0'896'0,"0"0"-704"0,-10 3-192 0,10-3 0 16,-10 2 1760-16,10-2 320 0,0 0 64 0,0 0 16 0,0 0-400 0,5-8-80 15,4-4-16-15,6 0 0 16,5-4-704-16,6-1-128 0,4-1-48 0,3 3 0 0,4-3-336 0,2 2-64 15,2-2 0-15,1 2-16 0,0 0-96 0,0 2-16 16,0 5 0-16,-4 2 0 0,-4 3 144 0,-2 4 32 16,0 4 0-16,-8 7 0 0,-2 3-304 0,-5 8-128 15,-4 5 128-15,-6 9-128 0,-6 9 176 0,-5-12-48 16,-6 6-128-16,-12 29 192 0,-5 2 192 0,-6 5 16 16,-3 1 16-16,-5 0 0 0,-6-2-96 0,-4-3-32 15,-2-1 0-15,-1-5 0 0,1-8 0 0,-1-2 0 16,0-2 0-16,0-2 0 0,2-3 208 0,3-7 32 15,2-3 16-15,7-6 0 0,5-7-80 0,7-5-16 16,9-3 0-16,5-4 0 0,5-3-128 0,9-10-48 16,0 0 0-16,5 5 0 0,4-2-80 0,11-6 0 15,6-1-16-15,5-3 0 0,7-1-48 0,6 0-128 16,0-1 192-16,7 0-64 0,4 1-128 0,2 0 0 16,1-3 0-16,6-2 0 0,1 1 0 0,-6-2 0 15,-5 0 0-15,-7 3 0 16,-5 2-1216-16,-7-2-160 0,-4-1-32 0,-4 1-9664 15,-4-1-1920-15</inkml:trace>
  <inkml:trace contextRef="#ctx0" brushRef="#br0" timeOffset="2573.35">8684 3134 22111 0,'-6'-15'976'0,"6"15"208"0,-4-7-944 0,4 7-240 15,-5-5 0-15,5 5 0 0,-6-2 768 0,-4 3 128 16,-3 5 0-16,-4 4 16 0,-3 6-336 0,-14 15-80 15,-1 5-16-15,-2 3 0 0,-2 10 480 0,1 4 112 16,0 6 16-16,0 7 0 0,1 4-112 0,2 7-16 16,4 2 0-16,1 5 0 0,5 4-384 0,6-3-96 15,5-4-16-15,5-5 0 0,5-5-272 0,8-6-64 16,0-6-128-16,6-6 192 0,4-6-16 0,3-4-16 16,2-1 0-16,4-5 0 0,2-2-160 0,2-9 0 15,3-2 0-15,3-6 128 16,5-6-1104-16,3-5-240 0,1-7-32 0</inkml:trace>
  <inkml:trace contextRef="#ctx0" brushRef="#br0" timeOffset="3450.88">9718 3483 9215 0,'0'0'816'0,"0"0"-656"0,1-7-160 0,3-2 0 15,-4 9 1456-15,0 0 256 16,0 0 48-16,0 0 16 0,0 0-400 0,0 0-80 16,0 0-16-16,0 0 0 0,0 0-512 0,-1 11-96 15,-3 5-32-15,-1 1 0 0,-2 5 192 0,1 5 16 16,-2 1 16-16,-1 8 0 0,1 8 48 0,-1 4 16 15,0 4 0-15,-1 10 0 0,-3 8-224 0,-4 3-32 0,0 0-16 0,-1 0 0 16,0 1-240-16,7-24-48 16,-3 4-16-16,-7 25 0 0,3-9-144 0,3-7-16 0,1-8-16 15,5-9 0-15,0-7-48 0,2-7-128 0,0-2 192 0,5-9-64 16,1-5-128-16,-1 6 160 0,2-4-160 0,2-5 160 16,-2-1-160-16,0-12 0 0,0 0 144 0,0 0-144 15,14-1-384 1,-3-8-160-16,3-4-32 0,0-6-14000 0</inkml:trace>
  <inkml:trace contextRef="#ctx0" brushRef="#br0" timeOffset="3867.56">9969 3157 13823 0,'0'0'1216'0,"0"0"-960"15,0 0-256-15,0 0 0 0,0 0 640 0,0 0 96 16,12-4 16-16,-1 3 0 0,2 3-112 0,1 2-32 15,1 5 0-15,4 2 0 0,3 7 208 0,2 5 32 16,2-3 16-16,0 7 0 0,1 9 0 0,1 7 0 16,0 5 0-16,1 8 0 0,0 6-112 0,1 6-32 0,-1 3 0 0,-1 4 0 15,-7 0-80-15,0 8 0 0,-4 2-16 0,-3 2 0 16,-2 0-80-16,-3-1-16 0,-4-1 0 0,-4-3 0 16,-2 0 80-16,-2-7 16 0,-3-5 0 0,-3-5 0 15,-2-6-48-15,-1-6 0 0,-2 0 0 0,-1-6 0 16,-2-5-160-16,1-4-32 0,-1-2-16 0,2-3 0 15,-3-8-176-15,-2-2-16 0,1-5-16 0,1-6 0 16,-1-1-160-16,1-8-256 0,0-3 64 0,-1-5-16480 16</inkml:trace>
  <inkml:trace contextRef="#ctx0" brushRef="#br0" timeOffset="4639.85">10530 2802 6447 0,'0'0'272'0,"0"0"80"0,0-8-352 0,0-3 0 15,0 1 0-15,0 1 0 0,0 9 2400 0,0 0 416 16,0 0 64-16,0 0 32 0,-1-8-1136 0,1 8-240 16,0 0-32-16,0 0-16 0,0 0-320 0,0 0-64 15,0 0-16-15,0 0 0 0,-4 12-448 0,-1 2-112 0,2 1-16 0,-2 4 0 16,0 4 288-16,0 4 48 0,0-2 16 0,0 6 0 16,-3-1-128-16,3 1-32 0,-2-1 0 0,1-1 0 15,1-5-272-15,2-1-64 0,-3-2-16 0,1 0 0 16,2-2-160-16,-1-2-16 0,-1-4-16 0,1-1 0 15,4 0-160-15,0-12 160 0,0 0-160 0,0 0 160 16,0 0-160-16,0 0 0 0,0 0-192 0,0 0 192 16,10-14-1584-16,0 0-192 0,2-1-32 0,-1-2-12144 15</inkml:trace>
  <inkml:trace contextRef="#ctx0" brushRef="#br0" timeOffset="4920.04">10853 2619 22511 0,'0'0'992'0,"0"0"224"0,0 0-976 0,0 0-240 16,0 0 0-16,0 0 0 0,0 0 640 0,0 0 64 16,-4 10 32-16,-1-1 0 0,-3 5 240 0,1 1 48 15,-2 3 16-15,0 4 0 0,-1-1 48 0,0 7 16 16,-2 0 0-16,-1 4 0 0,-1 2-368 0,-3 15-80 15,1-6-16-15,2-1 0 0,-1-1-368 0,1-7-80 16,3-5 0-16,-2 0-16 0,3-3-32 0,1-1 0 16,1-3 0-16,2-4 0 0,1-2-144 0,2-6 0 15,3-10 0-15,-2 10 0 0,2-10-272 0,0 0-96 0,0 0-16 0,0 0 0 32,0 0-2080-32,0 0-416 0,0 0-96 0,15-10-16 0</inkml:trace>
  <inkml:trace contextRef="#ctx0" brushRef="#br0" timeOffset="5375.07">11046 3232 20207 0,'0'0'896'0,"0"0"192"0,4-5-880 0,-4 5-208 16,0 0 0-16,6-3 0 0,3-2 624 0,0 0 80 16,0 1 0-16,0 2 16 0,4 0 0 0,-1 0 0 15,1-1 0-15,0 1 0 0,-2 2 96 0,1 2 16 16,-1 1 0-16,-1 1 0 0,-1-1-384 0,0 6-80 16,-1-2-16-16,-2 3 0 0,-2-3-16 0,-4 5 0 15,-3-3 0-15,-2 3 0 0,-1 0 176 0,-2 1 48 16,-1-1 0-16,0-1 0 0,-3 0-32 0,1 0 0 15,1-3 0-15,3 1 0 0,0-3-368 0,2-1-160 16,5-5 128-16,0 0-128 0,0 0 256 0,0 0-16 16,8 9-16-16,1-2 0 0,1 0 0 0,4 0 0 15,2 0 0-15,2 3 0 0,-1 2-224 0,-2-2 0 16,0 4 0-16,-1 0 0 0,-2 1 0 0,-3 0-208 16,-4 2 16-16,-3 1 0 0,-2-3 432 0,-2 2 80 0,-3 0 32 15,-3 0 0-15,-3-1 32 0,-5 1 16 0,0-3 0 0,-5 0 0 16,0 1 128-16,-2-1 32 0,-1 0 0 0,0-4 0 15,-1 0-368-15,0 2-192 0,3-7 192 0,2 0-192 32,1-2-720-32,2-2-256 0,4-1-48 0,2-1-10528 0,5-1-2096 0</inkml:trace>
  <inkml:trace contextRef="#ctx0" brushRef="#br0" timeOffset="5853.85">12533 4209 21183 0,'-15'4'1888'0,"-1"0"-1504"0,-1 0-384 0,3-1 0 15,3 0-576-15,2 1-176 16,9-4-32-16,0 0-16 0,0 0 1808 0,0 0 352 0,0 0 80 0,14 5 16 16,5-1-688-16,5-4-128 0,4-2-16 0,6-1-16 15,7-1 32-15,-8 0 0 0,6-5 0 0,4 1 0 0,3 1-400 0,3-2-80 16,1 4-16-16,-1-3 0 0,-2 2-144 15,-4 3 0-15,-4-1-160 0,8-1-12480 16</inkml:trace>
  <inkml:trace contextRef="#ctx0" brushRef="#br0" timeOffset="5994.36">12546 4719 33167 0,'11'5'2944'0,"7"-1"-2352"16,5-2-464-16,4 5-128 0,3 0-176 0,-3-2-48 15,7 4-16-15,4-4 0 0,6 0 240 0,7 2 0 16,6-2 0-16,4-1 0 16,2 1-720-16,-2 0-112 0,-5-3 0 0</inkml:trace>
  <inkml:trace contextRef="#ctx0" brushRef="#br0" timeOffset="6804.08">15168 4010 15663 0,'-17'-11'688'0,"6"6"144"0,0-1-656 0,1-3-176 15,1 1 0-15,3-2 0 0,0 1 832 0,1-2 128 16,3 2 16-16,2 0 16 0,4-2 32 0,3 1 16 15,5-4 0-15,2 0 0 0,2-2-448 0,5 0-80 16,3-2-32-16,1 3 0 0,3 0-176 0,1 1-48 0,2-3 0 0,-1 7 0 16,1 1 32-16,-2 5 0 0,-2 2 0 0,-2 2 0 15,-1 2-288-15,-2 3 160 0,-2 7-160 0,-1 0 128 16,-1 6-128-16,-1 5 0 0,-7 0 0 16,-3 4 0-16,-3 3 0 0,-6 10 0 0,-6 7 0 0,-7 6 128 15,-6 0 176-15,-4 3 16 0,-3 5 16 0,-6 2 0 16,-6 3 80-16,-5 0 16 0,-6 1 0 0,-4-1 0 15,-2-6 16-15,-2-2 16 0,-2-4 0 16,0-2 0-16,0 1 288 0,2-2 48 0,-1-1 16 0,1-2 0 0,2-5-336 16,3-1-64-16,1-2-16 0,5-9 0 0,4 0-16 0,7-3 0 15,1-5 0-15,8-2 0 0,5-2-192 0,4-2-32 16,3-2-16-16,4-3 0 0,3-5-16 0,6 1 0 16,3-8 0-16,7 9 0 0,5-4 96 0,4 2 16 15,3-1 0-15,13 0 0 0,6 0 16 0,7-1 0 16,6-1 0-16,6 1 0 0,6-1-80 0,5-3-16 15,3 1 0-15,5 0 0 0,8-1 64 0,1-1 16 16,-1-1 0-16,1 1 0 0,0-2 16 0,2 0 0 16,-2 2 0-16,-4-2 0 0,-4-3-112 0,-9-2-16 15,-5 2 0-15,-10-2 0 0,-7 2-128 0,-8-2 0 16,-11 0 0-16,-7 3 0 0,-7-1-208 0,-13 5-32 16,0 0 0-16,0 0-12272 15,-17-7-2464-15</inkml:trace>
  <inkml:trace contextRef="#ctx0" brushRef="#br0" timeOffset="8250.81">17544 3794 5519 0,'0'0'240'0,"0"0"64"0,0 0-304 0,0 0 0 0,0 0 0 0,0 0 0 15,0 0 2416-15,0 0 416 0,0 0 96 0,0 0 16 16,0 0-1184-16,0 0-224 0,0 0-64 0,0 0 0 15,0 0-240-15,0 0-48 0,-10-7-16 0,0 8 0 16,-2 7-432-16,-2 1-96 0,-2 5 0 0,-3 4-16 0,-3 3-64 0,-2 9-16 16,-5 0 0-16,-2 6 0 0,-2 4 48 0,-2 7 16 15,-4 3 0-15,13-9 0 0,-3 6 64 0,-17 38 16 16,5 3 0-16,4-1 0 0,4-2-224 0,6-1-32 16,5 0-16-16,3 0 0 0,2-8-48 0,7-4-16 15,7-3 0-15,3-8 0 0,3-5-96 0,4-6 0 16,4-4-16-16,4-7 0 0,3-5-48 0,3-2-16 15,5-4 0-15,4-1 0 0,3-4-176 0,5-5 128 16,4-6-128-16,3-4 128 16,3-3-528-16,2-5-112 0,1-8-32 0,-1-3-16240 0</inkml:trace>
  <inkml:trace contextRef="#ctx0" brushRef="#br0" timeOffset="8939.51">18597 4587 5519 0,'-16'0'496'0,"7"2"-496"16,-1-1 0-16,-1 5 0 0,-2-1 1728 0,0 1 240 15,-1 3 48-15,3-1 16 0,0 2-352 0,0-3-64 16,2 4-16-16,4-5 0 0,5-6-240 0,-1 11-48 15,4-2-16-15,3 0 0 0,3-3-16 0,4 1 0 16,4-2 0-16,6-1 0 0,3-2-432 0,-5 0-80 16,5-2-32-16,3-2 0 0,4 1-192 0,4-3-32 15,1-1-16-15,4 0 0 0,0 0 48 0,1-4 16 16,-1-1 0-16,-1-3 0 0,-2 0-32 0,-2 1 0 16,-1-2 0-16,-1-2 0 0,-3 1-160 0,-3 0-48 15,-1 1 0-15,-4-1 0 0,-2-1-96 0,-4 1-32 16,-4 3 0-16,-3 1 0 0,-2 1-64 0,-4 3 0 0,-2-4-128 15,-3 5 192-15,-3-3 32 0,-3 4 0 16,-4 1 0-16,-3 0 0 0,-4 2-64 0,0 2-16 16,-2 0 0-16,-8 2 0 0,-2 0-144 0,-4 0 0 15,-3 1 0-15,-3 1 128 0,-16 4-128 0,0 1 0 0,-2 3 0 16,-23 6 0-16,7 1 0 0,7 1 0 16,3 3 0-16,1 5 0 0,-1-1 0 0,5 2 0 0,4 0 0 0,7 2 0 15,4 4 0-15,6 2 0 0,6 2 0 0,6 0 128 16,9 0-128-16,7 2 192 0,6 4-192 0,8-3 192 15,8 0-32-15,6-1 0 0,7-4 0 0,4 0 0 16,10 0 16-16,5-4 0 0,6-7 0 0,6 1 0 0,7-4 16 16,-13-7 0-16,7 1 0 0,8-1 0 0,6 1-48 15,1-4 0-15,4-2 0 0,-4 1 0 0,-3-5-144 0,0 3 0 16,-3-6 144-16,-3-1-144 16,-4-1 0-16,-4 1 0 0,-5-3 0 0,-7 0 0 15,-6 0-3008-15,-5 0-560 0</inkml:trace>
  <inkml:trace contextRef="#ctx0" brushRef="#br0" timeOffset="15982.87">20338 3608 4607 0,'0'0'400'0,"0"0"-400"0,0 0 0 0,8-1 0 0,1 1 2128 0,-9 0 352 16,6-2 64-16,-6 2 16 0,7 0-1168 0,-7 0-240 15,8 0-32-15,-8 0-16 0,0 0-208 0,8 3-32 16,-8-3-16-16,0 0 0 0,0 0 80 0,0 0 16 16,0 0 0-16,1 10 0 0,-1-4 96 0,-4 5 32 15,-1-5 0-15,-1 7 0 0,-2 1-192 0,1-2-48 16,-5 4 0-16,2 0 0 0,-2 2-224 0,-5 9-48 15,0-4-16-15,3 1 0 0,1 0-160 0,3-1-16 16,3 1-16-16,2-3 0 0,1 1-144 0,2-2-16 16,2 0-16-16,3-8 0 0,0 0 16 0,2 0 16 15,1 0 0-15,3-5 0 0,1 1 256 0,3 0 48 16,1-5 16-16,2 1 0 0,2-2-80 0,2-2-32 16,1-2 0-16,-1 0 0 0,0-2-208 0,2 0-32 15,-2-5-16-15,8 0 0 0,-3-2-160 0,-5 2 128 16,-2-1-128-16,-4 2 128 0,-2-1-320 0,-4 4-64 15,-8 5 0-15,8-10-16 16,-3 4-2608-16,-3-3-528 0,-2-4-112 0,0 13 0 0</inkml:trace>
  <inkml:trace contextRef="#ctx0" brushRef="#br0" timeOffset="16239.83">20351 3461 28559 0,'0'0'2544'0,"-3"-7"-2032"0,3 7-512 0,0 0 0 0,1-6 0 0,-1 6 128 16,3-7-128-16,-3 7 0 0,6-3 576 0,1 0 80 15,0-1 16-15,-7 4 0 0,9-1-224 0,0 0-64 16,-9 1 0-16,0 0 0 0,0 0-192 0,0 0-64 15,0 0 0-15,0 0 0 0,0 0-128 0,5 5 0 16,-5-5 0-16,0 0-14656 16</inkml:trace>
  <inkml:trace contextRef="#ctx0" brushRef="#br0" timeOffset="20353.16">21706 3617 4607 0,'0'0'400'0,"0"0"-400"16,0 0 0-16,0 0 0 0,11 0 2112 0,-1-1 352 15,-10 1 64-15,9-6 16 0,-9 6-944 0,0 0-176 16,8-3-32-16,-8 3-16 0,5-4-176 0,0 1-48 16,-5 3 0-16,0 0 0 0,5-9-176 0,-5 9-32 15,0 0-16-15,0 0 0 0,0 0-160 0,0 0-48 16,-2-6 0-16,-4 1 0 0,0-1-176 0,-3 2-32 16,-1 0-16-16,4 3 0 0,-1 1-112 0,-5-2 0 15,-2 0-16-15,5 2 0 0,-4 0-80 0,-5 0-16 16,0 0 0-16,1 0 0 0,-2 0 48 0,0 2 0 15,-2 0 0-15,1 2 0 0,2 1-320 0,-1 2 128 0,1-2-128 16,-1 2 0-16,-2 2 224 0,0-2-64 0,2 3-16 16,1 3 0-16,1-3-144 0,0 3 0 0,2 0 0 0,2-1 0 15,3 6 128-15,0 0-128 0,1 0 0 0,0 1 128 16,1 1-128-16,3 1 0 0,0 0 0 16,3 2 0-16,-1-1 0 0,3 2 0 0,1-1 0 0,3 1 0 15,1-1 0-15,2-2 0 0,-1 0 0 0,2-1 0 16,-1-1 0-16,3 0 0 0,2-4 0 0,0 1 0 15,2 0 0-15,2-2 0 0,-1-2 0 0,3-1 0 0,0-3 192 0,-1 1-64 16,4-4 0-16,-2 0 0 0,0 0 128 0,1-4 32 16,2-2 0-16,1-1 0 0,0 1 16 0,1-5 0 15,0 0 0-15,3-5 0 0,-3 4-48 0,1-5 0 16,2 1 0-16,-1-2 0 0,0-3-48 0,-2 0-16 16,3 0 0-16,-9 4 0 0,2-2-48 0,0-1-16 15,2-3 0-15,-1 1 0 0,0 0-128 0,-3 1 192 16,-3 0-192-16,-1 1 192 0,-1 1-192 0,-2-1 0 15,-1 0 144-15,-1-2-144 0,-1 3 128 0,-2 0-128 16,-1 0 128-16,-1-1-128 0,0 0 128 0,-2-3-128 16,1 1 160-16,-2-4-160 0,-2 2 0 0,-2 6 128 15,3 0-128-15,-1 3 0 0,0-1 0 0,-2 2 0 16,-1-3 0-16,1 2 0 0,-1 1 0 0,0-1 0 16,-1 1 0-16,1-1 0 0,-1 2 0 0,0-2 128 15,-1 4-128-15,0-3 0 0,1 1 0 0,-1 3 0 16,-2-1 0-16,1-1 0 0,-1 5 0 0,-1-2 0 15,-1 0 0-15,1 2 0 0,0-1 0 0,0 1 0 16,-1 0 0-16,1 0 0 0,2-1 0 0,-1 2 0 0,0-3 0 16,2 3 0-16,0 0 0 0,-2-1 0 0,0 1 0 0,1 0 0 15,-1 0 0-15,-3 1 0 0,-1 0 0 16,1 0 0-16,-1 0 0 0,0 1 0 0,-2 1 0 0,2 1 0 16,2-2 0-16,0 0 0 0,-1 2 0 0,-1-2 0 15,2-1 0-15,1 2 0 0,9-2-128 0,0 0 128 16,0 0-512-16,0 0-32 0,0 0-16 0,0 0 0 15,0 0-2592-15,6 3-528 0</inkml:trace>
  <inkml:trace contextRef="#ctx0" brushRef="#br0" timeOffset="21581.31">22682 3333 9215 0,'0'0'816'0,"0"0"-656"16,0 0-160-16,-5-1 0 0,5 1 1216 0,-4-1 224 15,4 1 32-15,0 0 16 0,-6-6-352 0,6 6-80 16,0 0-16-16,0 0 0 0,0 0-336 0,0 0-64 15,0 0 0-15,0 0-16 0,0 0-128 0,0 0-32 16,12 7 0-16,6-1 0 0,1 6 304 0,4 1 64 16,3-1 16-16,-4 2 0 0,6 3-256 0,5 4-48 15,6 6-16-15,1 0 0 0,5 5-176 0,-3 2-32 16,-2 2-16-16,-1 2 0 0,-5 2 16 0,-4 5 0 0,-3-2 0 0,-4 4 0 16,-3 0-64-16,-4 4 0 0,-4 2 0 0,-4 1 0 15,-4-1 112-15,-2 2 16 0,-4 3 0 0,-5 1 0 16,-4-2 112-16,-2 3 16 0,-5 2 16 0,-5 0 0 15,-1 0-16-15,-2-2-16 0,-2-3 0 0,-3 1 0 16,-3-5-96-16,-17 21-16 0,5-9 0 0,0-2 0 16,2-8 0-16,-2-1-16 0,-1 0 0 0,1-3 0 0,1-4-48 0,1-3 0 15,3-1 0-15,-1-2 0 16,-2-3-128-16,5 0-48 0,3-1 0 0,6-1 0 0,6-2-144 0,2-2 0 16,6-8 0-16,3-2 128 0,4-3-352 0,1-5-80 15,5-3-16-15,1-2-11312 16,2-9-2256-16</inkml:trace>
  <inkml:trace contextRef="#ctx0" brushRef="#br0" timeOffset="22303.23">12428 8359 13823 0,'0'0'1216'0,"0"0"-960"0,-9 3-256 0,9-3 0 16,0 0 912-16,0 0 144 0,0 0 32 0,8 9 0 15,4-3-32-15,6-1 0 0,5 1 0 0,6-4 0 16,5-4 160-16,7 0 16 0,2-2 16 0,2-4 0 16,2-2-576-16,2 1-112 0,5-1-32 0,2 4 0 15,2-3-224-15,-1 1-48 0,-3 2-16 0,-5 0 0 0,-3 2-240 0,-6 4 0 16,-9 1 128-16,-4 7-128 16,-7 1-1600-16,-7 8-352 0,-1 13-80 15,-15 4-16-15</inkml:trace>
  <inkml:trace contextRef="#ctx0" brushRef="#br0" timeOffset="22455.88">12646 9099 26719 0,'-17'6'2368'0,"17"-6"-1888"0,-9 3-480 0,9-3 0 0,0 0 480 0,10 6 0 16,6 1 0-16,6-4 0 0,5-3-320 0,7-2-160 16,8-4 160-16,9-1-160 0,6 0 192 0,7-4-64 15,6 0-128-15,1-1 192 0,-3-4-192 0,0-1 0 16,-2 2 0-16,-1 2-12928 0</inkml:trace>
  <inkml:trace contextRef="#ctx0" brushRef="#br0" timeOffset="22999.46">14608 8021 14735 0,'-12'-8'1312'0,"3"-2"-1056"15,3 4-256-15,2-5 0 0,4 2 880 0,4-2 112 16,-4 11 32-16,14-7 0 0,1-2-480 0,4 3-96 16,2-5 0-16,4 5-16 0,3-3-432 0,5 3 128 15,1-1-128-15,5 0 0 0,-1 2 176 0,4 2-48 16,1 2-128-16,4 3 192 0,3 4 240 0,-2 8 32 16,-1 5 16-16,-3 3 0 0,-3 5-144 0,-7 9-16 15,-7 7-16-15,-7 8 0 0,-7 5 16 0,-8 6 0 16,-7 2 0-16,-9 7 0 0,-11 8 272 0,-8 1 64 15,-5 6 16-15,-11 2 0 0,-7-4-112 0,-6-3-32 16,-3 4 0-16,-3-5 0 0,-1-1 0 0,-1-4 0 16,-3-8 0-16,-2-4 0 0,3-2 48 0,2-5 16 15,10-3 0-15,1-6 0 0,11-1-144 0,6-6-16 16,9-4-16-16,7-5 0 0,8-3 32 0,8-3 0 16,5-6 0-16,8 0 0 0,6-2-240 0,8-3-32 15,7-4-16-15,7 1 0 0,4 1-32 0,9-3-128 16,8-3 192-16,8 0-64 0,7-2-128 0,5-4 192 0,3-2-192 0,2-6 192 15,1-1-192-15,4-1 160 0,1 2-160 0,-4-2 160 32,-6 0-816-32,-6-4-176 0,-7 1-16 0,-9 4-9760 0,-7-2-1936 0</inkml:trace>
  <inkml:trace contextRef="#ctx0" brushRef="#br0" timeOffset="23771.87">16493 8870 21183 0,'-23'7'944'0,"10"0"192"0,-1 2-912 0,2 0-224 16,-1 0 0-16,3 2 0 16,2 1-464-16,2 2-144 0,3 1-32 0,4-1 0 0,3-4 1280 0,4 2 240 15,3-6 48-15,7 2 16 0,4-7-224 0,4-1-32 16,6 2-16-16,6-3 0 0,8-5 96 0,6-2 32 16,3-2 0-16,2-4 0 0,5-3-224 0,2 0-64 15,-2-4 0-15,0-2 0 0,-2-1 80 0,-3 1 16 16,-3-2 0-16,-6 3 0 0,-5 2-80 0,-7 0-16 15,-7-1 0-15,-9 2 0 0,-6-1-240 0,-8 5-48 16,-6-2-16-16,-7 2 0 0,-6 0 144 0,-7 2 32 16,-8 2 0-16,-9 2 0 0,-7 6-64 0,-7 6 0 15,-5 6 0-15,-5 4 0 0,-4 7-320 0,-3 6 0 16,-2 9 0-16,-2 1 0 0,1 4 0 0,1 6 0 16,3 2 0-16,2 7 0 0,4 7 0 0,5 4 0 15,7-4 0-15,12 0 128 0,9-6 0 0,11-2 16 16,10-3 0-16,10-7 0 0,9-4 16 0,8-4 0 0,6 1 0 15,8-4 0-15,8-1-160 0,5-3 160 0,4-6-160 0,7-1 160 16,11-3-32-16,3-5 0 16,3-3 0-16,-1-4 0 15,0-2-992-15,-4-1-208 0,-4-4-32 0,-4-6-14960 0</inkml:trace>
  <inkml:trace contextRef="#ctx0" brushRef="#br0" timeOffset="24522.11">18397 6971 12895 0,'0'0'1152'0,"0"0"-928"16,0 0-224-16,0 0 0 0,-9-1 1024 0,0 1 176 16,0 5 16-16,-3 0 16 0,-2 3-208 0,0 3-32 15,-3 6-16-15,-2 0 0 0,-3 5-96 0,1 5-32 16,-1-1 0-16,-2 6 0 0,-1 5 128 0,-2 6 32 16,0 7 0-16,1 2 0 0,-2 0-256 0,0 4-48 15,0 4-16-15,2 0 0 0,2-5-272 0,4 0-48 16,3-3-16-16,6-2 0 0,3-4-96 0,6-2 0 15,2-6-16-15,6-1 0 0,4-1-80 0,3-5-16 16,2-5 0-16,3-2 0 0,1-1 16 0,3-7 0 16,4-4 0-16,3-1 0 0,3-4-160 0,3-2 0 0,-1-3 0 15,3-3 128 1,1-7-1728-16,-1 2-336 0</inkml:trace>
  <inkml:trace contextRef="#ctx0" brushRef="#br0" timeOffset="24838.1">18885 7519 21247 0,'0'0'944'0,"0"0"192"0,0 0-912 0,0 0-224 16,0 0 0-16,0 0 0 0,0 0 496 0,-6 13 48 15,-2-4 16-15,-3 7 0 0,1 5 80 0,-2 1 0 16,-1 3 16-16,1 0 0 0,-1 2 96 0,1-3 16 16,2 1 0-16,4-2 0 0,1 1-192 0,2 2-16 15,3-5-16-15,3-2 0 0,3-1-224 0,1-1-64 16,4-6 0-16,2-1 0 0,1 2-112 0,1-3-16 16,3 0-128-16,3-7 192 0,0-2 0 0,0-4-16 15,3-2 0-15,-1-2 0 0,-1-1-368 0,-2 0-64 16,-2-6 0-16,-3-1-13840 0</inkml:trace>
  <inkml:trace contextRef="#ctx0" brushRef="#br0" timeOffset="24984.32">18865 7253 34383 0,'0'0'1520'0,"0"0"320"0,4-9-1472 0,-4 9-368 0,0 0 0 0,8-6 0 16,-8 6 0-16,13 1 0 0,-1-2 0 0,0 5 0 15,0 1 0-15,-1-2-240 0,-11-3 64 0,10 2-9904 16,-10-2-1984-16</inkml:trace>
  <inkml:trace contextRef="#ctx0" brushRef="#br0" timeOffset="26363.72">20610 6815 11343 0,'0'0'496'0,"0"0"112"0,0 0-480 0,0 0-128 0,0 0 0 0,0 0 0 0,0 0 848 0,0 0 160 16,0 0 16-16,0 0 16 0,-5 5 48 0,0 0 0 15,-2 0 0-15,-1 1 0 0,-3 1-192 0,4-1-16 16,-1-1-16-16,-8 8 0 0,-3-2-112 0,6-181-32 15,-2 362 0-15,-8-172 0 0,0 1-64 0,-3 0-16 16,1 1 0-16,-4 5 0 0,0 2-192 0,-1 4-32 16,2 2-16-16,-1 2 0 0,2 0-176 0,3 3-32 15,0 0-16-15,1-2 0 0,5-1-32 0,6-1 0 16,2 1 0-16,4-3 0 0,5-1-16 0,4-4-128 16,1 2 192-16,4-1-64 0,5-3-128 0,-3-8 160 15,2 0-160-15,8 8 160 0,2-4-160 0,1-4 160 16,1-1-160-16,2-3 160 0,2-1-160 0,3-4 0 15,1 0 0-15,-2 0 0 16,-1-2-1344-16,-1-2-256 0,-2-1-64 16</inkml:trace>
  <inkml:trace contextRef="#ctx0" brushRef="#br0" timeOffset="26854.11">21124 7073 9215 0,'0'0'816'0,"0"0"-656"15,0 0-160-15,0 0 0 0,-4-5 1088 0,4 5 176 16,0 0 32-16,-5-8 16 0,5 8-160 0,-8-4-48 16,8 4 0-16,-11 2 0 0,-1 4-336 0,1-1-64 15,-2 0 0-15,3 2-16 0,1 0 32 0,-8 10 16 16,1-2 0-16,-1 3 0 0,2 2-16 0,0 5 0 16,0 1 0-16,1 1 0 0,0 4-240 0,5 4-48 15,0-2-16-15,6-13 0 0,2 2-416 0,4 9 128 16,3-3-128-16,2-11 0 0,0-2 128 0,9 4-128 15,1-5 0-15,3-2 128 0,2-7 352 0,4-3 64 0,1-4 16 16,2-2 0-16,2-5 16 0,1 0 0 16,3-4 0-16,-3-2 0 0,-1-3 0 0,-11 7 0 0,2-3 0 0,9-8 0 15,-5-1-64-15,-11 10-16 16,-1-9 0-16,3-6 0 0,-6 0-16 0,-9 3 0 16,-4-5 0-16,-4 6 0 0,-5-1-160 0,0 4-48 0,-7 4 0 0,5 6 0 15,-4 0-272-15,-9-2 0 0,1 6 128 16,6 3-128-1,-1 1-272-15,-2 3-112 0,1 2-32 0,-8 1-10656 16,4 2-2112-16</inkml:trace>
  <inkml:trace contextRef="#ctx0" brushRef="#br0" timeOffset="27164.97">22166 6984 20271 0,'0'0'1792'0,"0"0"-1424"16,0 0-368-16,0 0 0 0,0 0 880 0,0 0 96 15,-5 11 32-15,-2 0 0 0,0 0-336 0,-2 3-64 16,-1 5-16-16,-2 1 0 0,1 3-16 0,-1 3-16 15,1-2 0-15,1 5 0 0,1-2-208 0,1 3-32 16,2 1-16-16,0-2 0 0,0 1-176 0,4 0-128 16,-3-4 192-16,1 1-192 0,2-4 128 0,-1-4-128 0,-1 0 0 0,0-1 0 15,1-2 0-15,-1-3 0 16,-1-4 0-16,-2 0-144 16,-2-4-1904-16,-1-4-384 0</inkml:trace>
  <inkml:trace contextRef="#ctx0" brushRef="#br0" timeOffset="27312.86">21809 7299 21535 0,'0'0'960'0,"9"-2"192"0,2-6-928 15,3 4-224-15,3 2 0 0,4-1 0 0,5 1 640 0,2-2 64 0,1 0 32 0,3 0 0 16,3 2-304-16,3-2-64 0,3-3-16 0,-3 4 0 16,-1-1-144-16,-3-3-16 0,-1 4-16 0,-3-1 0 15,-4 1-1136-15,-3-1-208 0</inkml:trace>
  <inkml:trace contextRef="#ctx0" brushRef="#br0" timeOffset="27730.26">22738 6873 17503 0,'-8'-15'768'0,"8"15"176"0,0-6-752 0,0-7-192 15,5 0 0-15,2 6 0 0,-1 2 1328 0,4 0 224 16,2 1 48-16,8 0 16 0,0 1-1200 0,-3 2-240 16,2 1-48-16,3 3-128 0,0-1 576 0,1 5 0 0,0 1 0 15,-2 1 0-15,-2 4-192 0,-5 4-48 16,-6-2 0-16,1 9 0 0,-9 5-32 0,-3-8-16 0,-6 1 0 0,-12 20 0 15,-5 0 384-15,-4-1 80 0,-3 2 16 16,0-2 0-16,0-4-256 0,13-14-64 0,-2 2 0 0,2-2 0 16,1-2-96-16,2 0-32 0,3-5 0 0,4 0 0 15,3-1-64-15,0 1-32 0,5-5 0 0,2-11 0 16,5 8 112-16,2-2 32 0,5 0 0 16,1-2 0-16,2-3-80 0,3 0-16 0,3-1 0 0,14 0 0 0,-2-1-272 15,-12-2 160-15,3-2-160 0,0 3 128 0,4-1-128 16,-2 2-144-16,-1-2 144 0,-2 2-208 15,-2-1-1472-15,-4 2-304 16,-3-2-48-16</inkml:trace>
  <inkml:trace contextRef="#ctx0" brushRef="#br0" timeOffset="28012.14">23626 6964 26719 0,'5'-4'2368'0,"2"-3"-1888"16,0 4-480-16,0 1 0 0,-7 2-160 0,0 0-128 15,0 0-32-15,5 9 0 0,-3 0 784 0,-3 4 160 16,-3 0 16-16,-2 1 16 0,-3 7 176 0,-2 1 16 16,-2 1 16-16,-2 5 0 0,-4-2-272 0,1 4-48 15,0-5-16-15,2 5 0 0,0-2-336 0,2 3-64 16,0-1 0-16,3-2-128 0,1 0 0 0,1 0 0 15,1-4 0-15,3-1 0 16,1-2-224-16,3-5-160 0,2-2-16 0,3-4-16 16,1-5-2272-16,4-5-448 0,11-11-80 0,1 2-32 0</inkml:trace>
  <inkml:trace contextRef="#ctx0" brushRef="#br0" timeOffset="28196.75">23906 6952 22111 0,'0'0'976'0,"0"0"208"0,0 0-944 0,0 0-240 0,4 8 0 0,-2 1 0 0,0 5 720 16,-2 2 112-16,-2 2 0 0,-3 4 16 0,-1 4-176 0,0 0-32 16,-1 2-16-16,-2 0 0 0,-1 1 0 0,0 3 0 15,0-3 0-15,0 3 0 0,1 1-240 0,0-3-32 16,5-2-16-16,-1 1 0 0,0-4-208 0,1 0-128 16,4-3 160-16,0-3-160 0,0-4 0 0,0-5 0 15,0 0 0-15,0-10 0 16,0 0-1920-16,0 0-256 0</inkml:trace>
  <inkml:trace contextRef="#ctx0" brushRef="#br0" timeOffset="28367.05">23485 7089 24879 0,'18'-12'1088'0,"-5"5"256"0,6 1-1088 0,6-3-256 15,6 4 0-15,2-4 0 0,5 1 320 0,0 0 0 16,4 0 0-16,1 2 0 0,1-5-48 0,1 6 0 15,5-1 0-15,-2 1 0 0,-2 1-128 0,1-2-16 0,-5-2-128 16,-1 3 192 0,-7 1-1152-16,-4-2-256 0,-4 0-32 0</inkml:trace>
  <inkml:trace contextRef="#ctx0" brushRef="#br0" timeOffset="28869.63">24779 6503 27647 0,'7'-19'1216'0,"-4"14"256"0,-3 5-1168 0,0 0-304 15,0 0 0-15,0 0 0 0,0 0 240 0,0 12-16 16,-1 3 0-16,-5 5 0 0,-3 3 352 0,-2 3 80 15,-3 5 16-15,-3 6 0 0,-1 3-80 0,-1 3-16 16,0-2 0-16,-1 2 0 0,-2 3-32 0,2-2-16 16,-1 1 0-16,1-2 0 0,4 0-224 0,3-14-48 15,1 2-16-15,2 0 0 0,1-5-240 0,2-1 0 16,-1-4 128-16,3-2-128 0,0-3 0 0,2-6 144 16,0 1-144-16,3-4 128 0,0-7 112 0,0 0 16 15,0 0 0-15,5-6 0 0,0-2-96 0,0-3-16 16,1-1 0-16,-3 0 0 0,2-4-144 0,-1 2 0 15,-1 2 0-15,3-1 0 0,-1-1 0 0,1-1 0 0,0-1-144 16,2 1 144-16,1 0 0 0,5-5 0 0,2-1 0 0,2 2 0 16,2-1-128-16,3 2 128 0,4-4 0 0,4-3 0 15,2 0 0-15,2-3 0 0,2 0 0 0,1 0 0 16,-1 5 0-16,0 1 0 0,1-1 0 0,-1 4 0 16,-1 2 0-16,-2 0 0 0,-2 4 0 0,-3 1 144 15,-5 0-144-15,-4 5 0 0,-2-2 144 0,-4 4-144 0,-4 1 0 16,0 2 0-16,-10 2 0 0,0 0 0 0,0 0-176 0,0 0-96 15,0 0-32-15,0 0 0 16,-7 6-1616-16,-3 2-320 0,-2 0-64 0,-8 5-11584 16</inkml:trace>
  <inkml:trace contextRef="#ctx0" brushRef="#br0" timeOffset="29065.8">24693 6974 22511 0,'0'0'992'0,"0"0"224"0,0 10-976 0,6 1-240 16,1-3 0-16,4 5 0 0,3 2 1216 0,5-1 192 16,3-1 32-16,3 2 16 0,3 0-240 0,1 2-64 15,2 0 0-15,3-1 0 0,4-4-256 0,2 1-64 16,2 0-16-16,-4-4 0 0,0 0-400 0,-1-4-80 16,-2-1-16-16,-2-1 0 0,-3-1-192 0,-5-2-128 15,-2-2 160-15,-4 0-10848 16,-4-1-2176-16</inkml:trace>
  <inkml:trace contextRef="#ctx0" brushRef="#br0" timeOffset="29642.14">25546 6071 17503 0,'-12'-16'768'0,"9"11"176"0,-1-5-752 0,1 2-192 16,2 2 0-16,1-3 0 0,0 2 864 0,2 1 144 15,4 1 16-15,2 2 16 0,4 3 96 0,4 0 16 16,6 5 0-16,5 4 0 0,4-1-592 0,8 6-112 16,3 2-32-16,3 3 0 0,2 3 288 0,3 7 48 15,2 6 16-15,3 5 0 0,1 9-256 0,0 4-32 16,-2 5-16-16,-2 6 0 0,-3 6 80 0,-7 5 16 15,-8 2 0-15,-7 1 0 0,-7 3-48 0,-7-1 0 16,-7 2 0-16,-5-5 0 0,-5-2 240 0,-3-1 32 0,-5-3 16 16,-2-5 0-16,-3-3 32 0,-2-5 16 0,-1-3 0 15,0-2 0-15,-4-3-160 0,-1-7-48 0,-2-2 0 16,1-6 0-16,1-1-80 0,0-2-32 0,-1-3 0 0,2-4 0 16,1-1-256-16,2 1-48 0,-1-3-16 0,0-2 0 15,3-3 112-15,1-2 0 0,1 1 16 0,1-2 0 16,2-5-208-16,2 1-128 0,3-4 128 0,-1-1-128 0,3 1 0 15,2-2 144-15,5-4-144 0,0 0 0 0,0 0 0 16,0 0 0-16,0 0 0 0,0 0 0 16,0 0-496-16,5-4-48 0,0-2-16 0,3 1 0 15,0 2-1936-15,2-5-384 0,0 2-64 0</inkml:trace>
  <inkml:trace contextRef="#ctx0" brushRef="#br0" timeOffset="31117.6">24221 3159 11055 0,'0'0'976'0,"5"-5"-784"15,-1-4-192-15,0 2 0 0,-1-1 1872 0,0-2 336 16,1 2 64-16,-1-3 16 0,-2 2-432 0,0 1-64 15,-1 8-32-15,3-7 0 0,-3 7-224 0,0 0-64 16,-3-8 0-16,3 8 0 0,0 0-160 0,0 0-32 16,0 0-16-16,0 0 0 0,-9 14-432 0,3 4-64 15,-4 0-32-15,2 6 0 0,1 5-176 0,-2 3-48 16,-3 1 0-16,5 0 0 0,-6 2-192 0,3 1-64 16,0-3 0-16,1-2 0 0,0-5 0 0,1 0 0 15,2-7 0-15,1-1 0 0,1-4 16 0,1-4 0 16,3-10 0-16,0 0 0 0,0 0 112 0,0 0 0 15,0 0 16-15,0 0 0 0,2-8-64 0,3-6-16 16,1-2 0-16,4-5 0 0,-1-2-144 0,1-6-48 0,0-3 0 16,2 2 0-16,1-2-128 0,-3-1 0 0,0 1 0 15,-1 4 128-15,0 0-128 0,-2 5 0 0,-2 4 0 16,1 5 0-16,-4 4 0 0,-2 10 0 0,0 0 0 0,0 0 0 16,0 0 0-16,0 0 0 0,-4 12 0 0,-1 4 0 15,-1 2-176-15,-2 5 176 0,-3 4-128 0,-1-1 128 16,1 5-208-16,-3 2 32 0,-1-3 16 0,1 1 0 15,0-1-464 1,2-3-80-16,0 0-32 0,0-6 0 0,4 0-1552 0,3-4-304 0,3-3-64 16,2-14-8288-16,0 0-1648 0</inkml:trace>
  <inkml:trace contextRef="#ctx0" brushRef="#br0" timeOffset="31454">25039 2725 21183 0,'0'0'944'0,"0"0"192"0,0 0-912 0,0 0-224 16,0 0 0-16,-5 14 0 0,-2 0 992 0,-3 7 160 15,-1 2 16-15,-5 8 16 0,-1-1 320 0,-4 9 64 16,-2 5 16-16,-1 5 0 0,-5 2-128 0,-10 25-32 16,3-3 0-16,2-2 0 0,-3-2-336 0,0-5-64 15,-1 3 0-15,2-3-16 0,3-5-560 0,3-2-96 16,2-4-32-16,3-6 0 0,6-8-320 0,2-4 0 16,1 1 0-16,4-8 128 0,1-4-128 0,4-5-192 0,2-3 64 15,3-5 0 1,2-11-1600-16,0 0-304 0,0 0-64 0,17-7-8672 0,2-5-1744 0</inkml:trace>
  <inkml:trace contextRef="#ctx0" brushRef="#br0" timeOffset="31877.32">25173 3347 24879 0,'0'0'1088'0,"0"0"256"0,0 0-1088 0,0 0-256 16,0 0 0-16,11-2 0 0,0-3 1392 0,2 3 208 16,1 1 64-16,2 0 0 0,2 0-768 0,0 1-128 15,1 0-48-15,2 0 0 0,1 2 0 0,-2 2 0 16,-1 2 0-16,-1 1 0 0,-1 3-208 0,-3-1-32 16,-3 4-16-16,-3-1 0 0,-3 1-16 0,-5 3-16 15,-1 4 0-15,-4 0 0 0,-2 1 112 0,-3 1 32 16,-3-3 0-16,-2 1 0 0,-1 0-240 0,-1-3-32 15,2-1-16-15,1-1 0 0,4-5 272 0,-2 0 48 0,6-1 16 0,-1 0 0 16,5-1-400-16,2 1-80 16,2-3-16-16,5 4 0 0,0-6-128 0,6 3 0 15,4 2 0-15,0 0 0 0,1 0 0 0,1 3 0 16,2-2 0-16,-4 4 0 0,0-2 0 0,-4 0 0 16,-2 1 0-16,-4 1 0 0,-2-3 240 0,-5 2 16 0,-5-1 0 0,-3 0 0 15,-7 2 432-15,-4-1 80 0,-6 1 32 0,-3-3 0 16,-3-1-400-16,-6 3-80 0,-3-5 0 0,-4 0-16 15,-6-1-304-15,-1-2 0 0,2-1 0 16,-12 3 0-16,13-4-688 16,9-1-240-16,9 1-48 0,7-2-16 0,8-1-1712 15,6-1-352-15</inkml:trace>
  <inkml:trace contextRef="#ctx0" brushRef="#br0" timeOffset="33675.54">27043 5910 12895 0,'-16'-8'576'0,"7"3"112"0,-3 3-560 0,1-2-128 16,-1 0 0-16,2 0 0 0,0 0 640 0,1 3 112 15,3 1 16-15,6 0 0 0,0 0 128 0,0 0 16 16,0 0 16-16,7 8 0 0,4-3-144 0,3 5-16 16,2 0-16-16,6 5 0 0,2 3 80 0,5 4 32 15,5 3 0-15,5 3 0 0,-1 8-128 0,5 3-32 16,1 7 0-16,2-2 0 0,-1 6-128 0,-2 3-48 15,-2 5 0-15,-6 4 0 0,-4-1-208 0,-7 5-64 16,-5 0 0-16,-8-2 0 0,-6 2 16 0,-6 0 0 16,-4-3 0-16,-6 1 0 0,-6-6 80 0,-5-3 16 15,-3-3 0-15,-5 0 0 0,-6-6-48 0,-7 0 0 16,-3 0 0-16,-23 13 0 16,5-10-832-16,4-7-160 0,0-2-32 0,21-12-13536 0</inkml:trace>
  <inkml:trace contextRef="#ctx0" brushRef="#br0" timeOffset="34676.91">19680 8080 1839 0,'0'0'160'0,"0"0"-160"15,0 0 0-15,0 0 0 0,11-3 2640 0,-1 0 496 16,2 1 112-16,0 1 16 0,4-3-1792 0,3 3-336 16,4-1-80-16,1 0-16 0,6-1 0 0,3 1 0 15,5-1 0-15,4 2 0 0,3-8-80 0,4 1 0 16,6-2-16-16,6 3 0 0,5 0-192 0,7-2-48 16,5 4 0-16,2-7 0 0,1-4-176 0,1 5-32 15,2-1-16-15,5 3 0 0,4-2 32 0,2-2 0 0,-1 6 0 16,2-2 0-16,1 2-48 0,-29 2 0 15,7-2 0-15,46-2 0 0,-8 0-16 0,-4 4-16 0,-2 0 0 16,-3-3 0-16,-2-1-176 0,1 2-48 0,1 2 0 0,0 1 0 16,0-3 32-16,-31 4 0 0,6-3 0 0,6 4 0 15,5-2-240-15,0-2 176 0,1 1-176 0,-1-2 160 16,0 0-160-16,3 3 192 0,0-1-192 0,-2-3 192 16,-1 1-16-16,1-2 0 0,-4 2 0 0,1 2 0 0,0-2-32 15,-3 0 0-15,-2 0 0 0,-3 0 0 0,-3 3 80 16,1-1 16-16,-2-1 0 0,-2 1 0 15,-3 0-48-15,-2-2-16 0,-2 2 0 0,-5 0 0 0,-3-2-32 0,-3 0 0 16,-2 4 0-16,0-1 0 0,-5-4 16 0,-2 4 0 16,-5 0 0-16,-4-2 0 0,-1 1-32 0,-6 2-128 15,-3 0 192-15,-5 0-64 0,-4-2-128 0,-3 2 0 16,-3 2 144-16,-3 0-144 0,-4 1-144 0,-6 0-112 16,0 0 0-16,0 0-11552 15,0 0-2304-15</inkml:trace>
  <inkml:trace contextRef="#ctx0" brushRef="#br0" timeOffset="35296.23">23110 8132 11055 0,'-5'0'976'0,"-2"-3"-784"15,-1 1-192-15,0-1 0 0,1 2 1392 0,0 0 224 16,2-1 48-16,5 2 16 0,0 0-384 0,0 0-80 16,0 0 0-16,0 0-16 0,9-2-112 0,3-3 0 15,3 1-16-15,3 1 0 0,2-1-176 0,4 2-16 16,-1-2-16-16,4 3 0 0,1 0-208 0,0 1-32 16,1-2-16-16,-1 4 0 0,-1 1-112 0,-2 4-32 15,-1-2 0-15,-1 1 0 0,-4 3-208 0,-2 0-64 16,-5 1 0-16,-3 3 0 0,-5-3-16 0,-4 3-16 15,-5 1 0-15,-5 0 0 0,-5-3 160 0,-3 2 16 16,-4 1 16-16,-11 5 0 0,1-4-96 0,6-2-32 16,3-2 0-16,4 1 0 0,2-5-96 0,7 1 0 15,10-8-128-15,0 0 192 0,-1 10-192 0,6-2 128 16,6-2-128-16,2-3 0 0,3 3 208 0,6 2-48 0,5-2-16 0,2 3 0 16,1-3-144-16,4 3 128 15,0 1-128-15,-2 4 128 0,-3-2-128 0,-4 2 0 16,-3 0 0-16,-3 2 0 0,-6 1 256 0,-4-1-48 15,-6 0 0-15,-3-2 0 0,-6 1 384 0,-5 1 80 0,-7 1 16 16,-6-1 0-16,-8 0 208 0,-4-2 64 16,-3-4 0-16,-20 6 0 0,5-2-400 0,2 0-80 0,0-5-16 15,2 3 0-15,3-5-304 0,2 2-160 0,2-4 160 16,6 0-160-16,7 0-848 16,6-1-272-16,6-3-48 0,10 2-17920 0</inkml:trace>
  <inkml:trace contextRef="#ctx0" brushRef="#br0" timeOffset="37351.99">2579 12631 3679 0,'0'0'160'0,"-1"-6"32"16,1 6-192-16,0 0 0 0,0 0 0 0,0 0 0 0,0 0 3296 0,0 0 608 16,6 11 128-16,-2 6 32 0,2 3-2464 0,-1 7-512 15,-1 3-80-15,-1 7-32 0,-2 3-48 0,-2 3-16 16,-2 4 0-16,-1 4 0 0,1 1 0 0,-2 0 0 16,-2-2 0-16,-2-1 0 0,0-3-464 0,1-7-80 15,-1-2-32-15,1-3 0 0,0 0-208 0,2-9-128 16,0-6 128-16,1-1-128 0,2-4 0 0,-1-1 128 15,4-13-128-15,0 0 0 16,0 0-1472-16,0 0-352 0,8-12-80 0</inkml:trace>
  <inkml:trace contextRef="#ctx0" brushRef="#br0" timeOffset="37715.86">3277 12522 21183 0,'0'0'1888'0,"0"0"-1504"16,0 0-384-16,0 0 0 0,0 0 208 0,-5 6-16 0,-5 6-16 0,0 2 0 15,-2 5 384-15,-2 2 80 16,-4 5 0-16,2 1 16 0,-6-1 112 0,1 5 32 0,-2 1 0 0,0 1 0 16,-1-4-64-16,-2 0-16 0,-2-4 0 0,0 2 0 15,-1-3 0-15,-1 2 0 0,-2-5 0 0,-3 2 0 16,0-1-80-16,2-3-32 0,4-4 0 0,1-1 0 15,2 1-80-15,5-2-16 0,4-4 0 0,4 1 0 16,4-6-176-16,3 1-32 0,1 1-16 0,5-6 0 16,0 0-288-16,0 0 128 0,10 7-128 0,5 4 0 0,6-2 304 15,4 4-48-15,3-3-16 0,1 3 0 0,4 1-64 0,3 1-16 16,2-2 0-16,0 2 0 0,6-1-160 0,-5 1 0 16,-1 3 144-16,-2-2-144 0,-5 0 0 15,0-2 128-15,-3 0-128 0,-4 0 0 16,-5 0-304-16,-1-7-128 0,-4 1-16 0,-3-4-10896 15,-11-4-2176-15</inkml:trace>
  <inkml:trace contextRef="#ctx0" brushRef="#br0" timeOffset="38001.1">3933 12767 20271 0,'0'0'1792'0,"6"-5"-1424"16,1 1-368-16,0 1 0 0,2-1 1216 0,3-1 192 0,-1 1 16 0,3 0 16 15,1 2 32-15,4-4 0 0,4-1 0 16,1 2 0-16,2 0-576 0,2 0-96 0,1 1-32 15,1 0 0-15,-2-1-464 0,0 0-112 0,-3 3 0 0,8 0-16 16,-5-1-176-16,-6 3 0 0,-6 3 0 0,-7 1-10096 16,-9-4-2048-1</inkml:trace>
  <inkml:trace contextRef="#ctx0" brushRef="#br0" timeOffset="38151.65">3816 13117 23951 0,'0'0'2128'0,"0"0"-1696"0,13 2-432 0,4-2 0 0,4-1 1088 15,-3 1 128-15,2 0 16 0,5-2 16 16,6-2 160-16,2 0 16 0,6-1 16 0,6 0 0 0,2 0-528 0,1-5-96 16,2-1-32-16,1 1 0 0,-2 5-416 0,-2 0-96 15,0 0-16-15,-2 2 0 16,-3 2-1920-16,-4 0-400 0</inkml:trace>
  <inkml:trace contextRef="#ctx0" brushRef="#br0" timeOffset="38728.43">5823 12378 15663 0,'0'0'1392'0,"0"0"-1120"16,0 0-272-16,-6 0 0 0,-2 0 1088 0,-1 0 144 15,-2 2 48-15,-2 1 0 0,-1 0-160 0,-1 2-32 16,-3-1 0-16,-1 2 0 0,-1 7-480 0,-2 0-96 16,-1 2-32-16,-10 10 0 0,3 6 96 0,2-2 32 15,0 4 0-15,1 4 0 0,1 1 16 0,5 5 0 16,3-1 0-16,4 5 0 0,3-1-240 0,2 0-64 16,5-4 0-16,4 2 0 0,4-3 0 0,7-5 0 15,8-3 0-15,-1-13 0 0,5-1 128 0,6 1 0 16,7-2 16-16,6-3 0 0,5-3 112 0,5-6 32 0,0-2 0 15,23-4 0-15,-8-4 96 0,-7-6 0 16,-7 0 16-16,-14-2 0 0,1 2-128 0,3-4-16 16,-2-4-16-16,16-11 0 0,-6-1-48 0,-8-2 0 15,-7-2 0-15,-5-6 0 0,-6-4 144 0,-5-5 32 0,-8-4 0 0,-6 12 0 16,-6-2-144-16,-5-4-32 16,-3 0 0-16,-6 4 0 0,-6 6-224 0,-4 1-48 0,-3 5-16 15,-5 4 0-15,-6 1-96 0,-2 6-128 0,-2 4 176 0,-2 4-176 16,5 1 0-16,1 6-320 0,1 0 32 0,4 3 16 15,4 5-2512 1,3 1-496-16</inkml:trace>
  <inkml:trace contextRef="#ctx0" brushRef="#br0" timeOffset="39798.12">8092 12414 13823 0,'-17'1'1216'0,"2"2"-960"15,2-3-256-15,3 2 0 0,1 0 1456 0,6-1 240 16,3-1 48-16,0 0 16 0,0 0-304 0,14-5-64 16,2 1-16-16,8-1 0 0,3-3-672 0,5 3-144 15,3-5-32-15,6 4 0 0,3 1-336 0,5-4-64 16,3 0 0-16,-4-3-128 0,-1 3 144 0,-2-2-144 16,-5 6 0-16,-5 0-8064 15,-5 1-1712-15</inkml:trace>
  <inkml:trace contextRef="#ctx0" brushRef="#br0" timeOffset="39981.51">8144 12706 21183 0,'0'0'1888'0,"-9"8"-1504"0,9-8-384 0,0 0 0 16,0 0 512-16,0 0 16 0,14 5 16 0,4-2 0 16,5-5 368-16,6 1 80 0,5 0 16 0,10-2 0 15,5-4-528-15,5-1-96 0,-1-7-32 0,2 2 0 16,1 0-192-16,2-2-32 0,3-2-128 0,0 1 192 0,-4 6-192 15,-5 1-192-15,-5-3 48 0,-8 4-12368 16</inkml:trace>
  <inkml:trace contextRef="#ctx0" brushRef="#br0" timeOffset="40296.46">8470 12114 20271 0,'-6'-15'1792'0,"6"7"-1424"16,4-1-368-16,3 2 0 0,0 0 544 0,8-2 32 15,3 2 16-15,5-1 0 0,3 6 48 0,5 2 16 16,6 1 0-16,6 1 0 0,6 3-240 0,4 2-48 0,2 4-16 0,3-3 0 16,2 2 160-16,-3 0 48 15,-2 5 0-15,-6 6 0 0,-2 2 32 0,-6 3 16 16,-5 5 0-16,-6 1 0 0,-4 4-64 0,-9 4-16 15,-5-2 0-15,-10 0 0 0,-3 2-16 0,-6-1-16 16,-5-1 0-16,-4-2 0 0,-6-5 80 0,-5 4 0 0,-3 2 16 0,-3-1 0 16,-2 0-144-16,0-3-48 0,-2-2 0 0,3-5 0 15,1 0-240-15,2-6-160 0,2-3 192 16,3-7-192-16,5-3-1040 16,3-4-320-16,5-6-64 0,6-4-16 0</inkml:trace>
  <inkml:trace contextRef="#ctx0" brushRef="#br0" timeOffset="41067.87">11030 12255 11967 0,'0'0'528'0,"-9"-1"112"0,2-2-512 0,7 3-128 0,-9-1 0 0,9 1 0 15,0 0 1552-15,0 0 288 0,0 0 48 16,0 0 16-16,-7 0-432 0,7 0-64 0,0 0-32 0,0 0 0 0,0 0-272 0,0 0-48 16,0 0-16-16,7-10 0 0,4 0-288 0,1-2-64 15,4-1-16-15,0 3 0 0,1-4-208 0,-2 0-32 16,3-1-16-16,-2 0 0 0,1 1-224 0,-1 0-64 16,2-1 0-16,-3 3 0 0,-1 3-128 0,-1-1 160 15,-7 4-160-15,1 1 160 0,-7 5-160 0,0 0 128 16,0 0-128-16,10 3 128 0,-10-3-128 0,6 11 0 15,-1 4-192-15,-5 4 192 0,0 3 0 0,-4 2 0 16,-2 9 0-16,0 1 0 0,-3 4 0 0,0 0 0 16,-1-1 0-16,-2 3 0 0,1-1 0 0,-2 0 128 15,0-3-128-15,1-3 128 0,-2-1 0 0,2-2-128 16,2-3 192-16,0-2-64 0,4-5 144 0,1-1 32 16,-1-3 0-16,3-1 0 0,0-6 80 0,3-9 0 15,0 0 16-15,0 0 0 0,0 0 32 0,0 0 0 16,0 0 0-16,4-9 0 0,2-6 368 0,4-3 80 15,3 1 16-15,-1-10 0 0,2-4-480 0,2-4-96 16,3-6 0-16,2 2-16 0,0 1-176 0,3-1-128 16,2 3 144-16,3 0-144 0,4 0 0 0,3 3 0 0,0 3 0 0,1 4 0 15,-1 4 0-15,-2 4 0 0,-1 4 0 0,-1 1 0 16,-3 4 0-16,-2-1 0 0,-4 5 0 0,-3 4 0 16,-3 3 0-16,-2 3 0 0,-5 2 0 0,0-1 0 31,-2 7-1712-31,0-2-224 0,-2 3-48 0</inkml:trace>
  <inkml:trace contextRef="#ctx0" brushRef="#br0" timeOffset="41675.19">12182 12633 15663 0,'0'0'688'0,"0"0"144"16,0 0-656-16,0 0-176 0,-2-8 0 0,2 8 0 0,0 0 1904 0,0 0 336 15,0 0 80-15,0 0 16 0,0 0-1168 0,-10 5-224 16,1 8-48-16,1-1-16 0,1 5 32 0,-1 6 16 15,-1 0 0-15,3 0 0 0,-3 2 32 0,1-1 16 16,1 2 0-16,0 0 0 0,1-5-272 0,-1 1-64 16,2 3-16-16,0-5 0 0,0-1-432 0,1-1-64 15,3 1-128-15,-3-5 176 0,3-4-176 0,0 0 0 16,1-10 0-16,0 0 128 16,6 8-960-16,-6-8-192 0,12-5-32 0,2-2-9200 15,2-5-1840-15</inkml:trace>
  <inkml:trace contextRef="#ctx0" brushRef="#br0" timeOffset="42007.46">13410 12044 24351 0,'0'0'1088'0,"0"0"208"0,8-5-1040 0,5 2-256 15,2 1 0-15,5 1 0 0,2-3 848 0,-2 1 112 16,6 2 32-16,4 0 0 0,3-1-416 0,4 0-96 15,2-3-16-15,2-2 0 0,0 2-208 0,-2 3-32 16,-3-5-16-16,-3 5 0 0,-3-1-208 0,-4 2 0 16,-3 1 0-16,-7 1-8928 15,-6 1-1872-15</inkml:trace>
  <inkml:trace contextRef="#ctx0" brushRef="#br0" timeOffset="42148.59">13469 12312 21183 0,'0'0'1888'0,"0"0"-1504"15,0 0-384-15,15 7 0 0,4-2 1456 0,5-2 208 16,3 1 64-16,-4-1 0 0,5 1-448 0,5-2-96 16,5-1-16-16,3-2 0 0,2 0-704 0,3-2-144 15,2 0-16-15,0 0-16 16,-1 0-1248-16,-2 1-240 0</inkml:trace>
  <inkml:trace contextRef="#ctx0" brushRef="#br0" timeOffset="42879.44">15421 11818 17503 0,'0'0'1552'0,"-9"-4"-1232"0,9 4-320 0,0 0 0 16,0 0 1152-16,0 0 160 0,0 0 32 0,0 0 16 16,7-11-144-16,3-2-48 0,4 1 0 0,4 2 0 15,3-4-560-15,7 3-112 0,5-1-32 0,5-2 0 0,1-1 16 0,3 2 0 16,-1 3 0-16,3-1 0 0,-1 3 32 0,-1 1 16 16,-4 4 0-16,-2 4 0 0,-3 7-144 0,-4 1-48 15,-4 5 0-15,-4 4 0 0,-5 6-336 0,-6 5 0 16,-6 3 0-16,-4 5 0 0,-4 3 0 0,-7 7 0 15,-9 3 0-15,-2 2 0 0,-5 1 192 0,-5 5-16 16,-4-2-16-16,-4-1 0 0,-2-4 80 0,0-6 16 16,-1-5 0-16,1 0 0 0,1-7 128 0,2-3 48 15,3-3 0-15,3-4 0 0,4-3 96 0,6-1 32 16,9-1 0-16,4-4 0 0,4-7-64 0,6-7-16 16,-1 8 0-16,7-3 0 0,7-5-112 0,6 0-32 15,6-2 0-15,8 2 0 0,8 0-112 0,6-3-32 16,2-4 0-16,6 0 0 0,2 2-192 0,2-2 128 15,-1 0-128-15,-1 2 0 0,-2-2 0 0,-2 3 0 16,0 3 0-16,-5-2 0 16,-5-7-2128-16,-6 3-320 0,-3-1-64 0,-6 0-16 0</inkml:trace>
  <inkml:trace contextRef="#ctx0" brushRef="#br0" timeOffset="43570.62">17150 12019 8287 0,'-9'1'736'0,"0"0"-592"0,0 3-144 0,0 1 0 16,3 1 1968-16,6-6 352 0,0 0 80 0,-5 9 16 15,1 1-1328-15,4-10-256 16,0 0-48-16,8 7-16 0,2-1 208 0,3-3 48 0,3-3 0 0,5-2 0 15,3-4 128-15,2 0 16 0,4-4 16 0,-1 1 0 16,0-4-512-16,-1 0-96 0,-1-5-32 0,-3 3 0 16,-5 0-128-16,-1 1-32 0,-2 1 0 0,-3 3 0 15,-4-3-112-15,-4 3-16 0,-2 1-16 0,-3 9 0 16,-3-11 96-16,-2 3 32 0,-5 1 0 0,-3 3 0 0,-5 1-96 0,-3 5-16 16,-6 1 0-16,-4 5 0 0,-2-2-256 15,-4 7 0-15,-4 1 0 0,-3 5 0 0,4 4 128 16,-1 4-128-16,3 1 0 0,0 3 0 0,5 2 160 0,1-1-160 15,3 1 128-15,3 2-128 0,3-1 176 0,9-1-48 16,4-4-128-16,5-2 192 0,5 1 0 0,5-5-16 16,5-4 0-16,7 0 0 0,6 0 64 0,5-3 16 15,2-2 0-15,3-6 0 0,3 0-64 0,3-4 0 16,5-3 0-16,3-1 0 0,1-3-192 0,0-6 0 16,-1-2 0-16,-2-2-160 15,-5 2-2336-15,-3-3-448 0</inkml:trace>
  <inkml:trace contextRef="#ctx0" brushRef="#br0" timeOffset="44016.71">18255 10979 18879 0,'-8'-13'832'0,"2"9"192"0,-2-1-832 16,-1 4-192-16,-2 1 0 0,-2 5 0 0,3 0 736 0,1 2 96 15,-4 1 32-15,0 4 0 0,-3 4-144 0,1 6-16 16,-1 2-16-16,2 2 0 0,-11 24 32 0,9-4 16 16,7-6 0-16,6-9 0 0,7-8-288 0,6-1-64 15,3-2-16-15,6-5 0 0,5-2 512 0,4-6 96 16,4-5 32-16,2-2 0 0,2-1-48 0,-1-4 0 16,0-7 0-16,-1 0 0 0,0-6-352 0,-1-3-80 15,-1-1-16-15,-5-1 0 0,-4-2-128 0,-6-2-16 16,-3 1-16-16,-5-3 0 0,-4 0 16 0,-5-1 0 15,-3-1 0-15,-5 3 0 0,-4 2-176 0,-2 5-48 16,-3-1 0-16,-4 6 0 0,-2 7-144 0,1 5 0 16,0 3-192-16,2 2 192 15,-1 5-1792-15,4 6-256 0,1-1-32 0,7 0-13664 0</inkml:trace>
  <inkml:trace contextRef="#ctx0" brushRef="#br0" timeOffset="44384.19">19516 11659 5519 0,'-14'0'240'0,"14"0"64"0,0 0-304 0,0 0 0 16,0 0 0-16,0 0 0 0,0 0 3424 0,0 0 624 16,0 0 128-16,0 0 32 0,8-6-2384 0,4 2-480 15,1 2-80-15,2 1-32 0,1-1-288 0,2-1-64 16,3-2-16-16,0 1 0 0,2-1-224 0,4 1-32 15,2-2-16-15,3 3 0 0,2 2-256 0,2 1-48 16,-1-1-16-16,-2 0 0 0,-3 1-144 0,-4 1-128 16,-3 1 192-16,-6 2-192 15,-7 0-1952-15,-10-4-496 0</inkml:trace>
  <inkml:trace contextRef="#ctx0" brushRef="#br0" timeOffset="44555.29">19266 11993 26719 0,'0'0'2368'0,"0"0"-1888"0,11 1-480 16,1 3 0-16,4-1 736 0,3-1 48 0,4 6 16 16,-4-4 0-16,5-4-96 0,6 0-32 0,7 0 0 0,4 0 0 15,2-4-160-15,4 0-16 0,3 0-16 0,3-1 0 16,3-1-160-16,-3 1-48 0,-2 1 0 0,-3-2 0 16,-3 1-848-16,-3 1-160 0,-5 0-32 15,10-4-13888-15</inkml:trace>
  <inkml:trace contextRef="#ctx0" brushRef="#br0" timeOffset="45057.58">21124 11312 25791 0,'-14'-24'2304'0,"10"15"-1856"15,0 0-448-15,1-4 0 0,3 3 528 0,3-1 16 16,2 3 0-16,3-2 0 0,1 3 64 0,3 0 16 16,5 2 0-16,3 0 0 0,4 0-32 0,7 2 0 0,4 2 0 15,5 0 0-15,3 1 176 0,3 2 48 16,-2 2 0-16,5 4 0 0,-1 0-144 0,0 5-32 15,-2 0 0-15,-4 2 0 0,-3 2-192 0,-3 3-32 0,-6 3-16 0,-5 7 0 16,-8 0-208-16,-7 5-64 0,-7 3 0 0,-9 6 0 16,-10-4 16-16,-8 8 0 0,-9 5 0 0,-24 19 0 15,-7-8 48-15,1-6 0 0,-2-8 0 16,2-5 0-16,0-1-192 0,6-8 192 0,7-2-192 0,6-4 192 0,7-6 64 16,7-1 32-16,7-5 0 0,13-9 0 15,-1 2 96-15,6-2 0 0,4 0 16 0,6 0 0 0,7 1-32 0,7-4-16 16,7-1 0-16,9 1 0 0,5-3 144 0,7-1 16 15,7-2 16-15,5-2 0 0,4 2-208 16,3 0-64-16,5 0 0 0,3 0 0 0,2-2-16 16,3 1-16-16,1 1 0 0,-1 1 0 0,-3 1-80 0,-4 0-16 15,2 0 0-15,-8 2 0 0,-2 1-128 0,-4 0 0 16,-6 0 0-16,-4 3 0 16,-4-3-1520-16,-8 0-272 0,-4 1-64 0</inkml:trace>
  <inkml:trace contextRef="#ctx0" brushRef="#br0" timeOffset="45967.36">3077 14532 15663 0,'4'-12'688'0,"-4"12"144"0,0 0-656 0,0 0-176 15,0 0 0-15,0 0 0 0,0 0 1184 0,-1 5 208 16,1 10 32-16,-4 6 16 0,0 4-416 0,-5 8-64 16,-1 5-32-16,-4 8 0 0,-2 8 240 0,-2 1 48 15,0 8 16-15,0-2 0 0,-2 5-160 0,2 0-48 16,-1 4 0-16,6-22 0 0,2 4-384 0,1 2-64 16,0-4-32-16,-3 15 0 0,3-11-304 0,5-10-64 15,2-10-16-15,3-13 0 0,0-3-160 0,3 3 0 16,-1-6 144-16,2-7-144 15,-4-8-976-15,0 0-272 0,9-2-48 0,6-16-12960 0</inkml:trace>
  <inkml:trace contextRef="#ctx0" brushRef="#br0" timeOffset="46315.21">3881 14538 19343 0,'0'0'1728'0,"0"0"-1392"0,-5 9-336 0,-4 3 0 0,-6 1 1888 16,2 5 304-16,0 2 64 0,-6 3 16 0,-4 3-1456 0,-5 2-304 16,-4 2-48-16,1 3-16 0,-4 3 96 0,0 1 16 15,-5 1 0-15,1-4 0 0,-3-5-128 0,0 2-32 16,3 1 0-16,2-4 0 0,1 1-144 0,2-6-48 16,0-7 0-16,4 2 0 0,4 0 80 0,3-6 16 15,2-5 0-15,4-1 0 0,0-1 16 0,7-1 0 16,5 1 0-16,5-5 0 0,0 0-48 0,0 0 0 15,0 0 0-15,9 10 0 0,1-3-96 0,8 0-32 16,6-3 0-16,5 9 0 0,3 1 240 0,3 2 32 16,5 1 16-16,4 1 0 0,6-1-128 0,2 3-32 15,1 2 0-15,2-1 0 0,-2-3-112 0,-17-8-32 16,1 2 0-16,12 7 0 0,-8-1-128 0,-7-1 0 16,-6-1 0-16,-3 0 0 15,-8-5-1376-15,-1-1-352 0,-4-3-80 0,1-4-16 0</inkml:trace>
  <inkml:trace contextRef="#ctx0" brushRef="#br0" timeOffset="46634.03">4568 15079 13823 0,'-26'4'1216'0,"13"-1"-960"16,2-3-256-16,3 1 0 0,8-1 2672 0,0 0 480 16,0 0 112-16,0 0 0 0,13 3-832 0,6-6-192 15,7 0-16-15,1-2-16 0,4-1-1280 0,3-2-256 16,5 3-48-16,3 0-16 0,0-4-320 0,0 3-64 15,1-2-16-15,-12 5 0 0,1-1-208 0,1 2 144 16,-1-3-144-16,-2 2 128 0,-2 1-128 0,-4 2 0 0,-4 0-192 0,2 2-10672 31,-8-1-2128-31</inkml:trace>
  <inkml:trace contextRef="#ctx0" brushRef="#br0" timeOffset="46793.69">4734 15365 25791 0,'0'0'2304'0,"0"0"-1856"0,0 0-448 0,14 5 0 16,-2-2 752-16,5 0 48 0,2-3 16 0,4 0 0 16,1-3 496-16,6-1 96 0,7-1 32 15,-7 0 0-15,3-4-704 0,5 1-144 0,5-3-16 0,1 2-16 16,1-2-352-16,-3 2-64 0,-4 0-16 0,-2 3-10848 16,-5-3-2176-16</inkml:trace>
  <inkml:trace contextRef="#ctx0" brushRef="#br0" timeOffset="47204.44">7104 14554 21183 0,'-5'-14'944'0,"5"14"192"0,0 0-912 0,0 0-224 0,0 0 0 16,0 0 0-16,-4 9 1264 0,1 7 208 16,-2 5 32-16,-1 7 16 0,-1 5-112 0,0 5-32 0,2 9 0 0,-1 3 0 15,0 3-64-15,1 5-16 0,1-3 0 0,0 3 0 16,-2-1-304-16,-2 1-64 0,-1 3-16 0,1-5 0 16,2-1-640-16,-3-2-128 0,0-4-16 0,2-19-128 15,0 2 128-15,0 0-128 0,-1-1 0 0,2-3 0 16,-1-2-1024-16,2 3-256 15,3-6-48-15</inkml:trace>
  <inkml:trace contextRef="#ctx0" brushRef="#br0" timeOffset="47652.12">8742 15175 21535 0,'-23'4'960'0,"15"-4"192"0,-3-3-928 15,3 2-224-15,8 1 0 0,0 0 0 0,0 0 1472 0,6-7 240 0,4 1 48 0,10-3 16 16,6 3-592-16,10-4-112 0,5-1-32 0,6-1 0 15,6-5-704-15,2 2-144 0,2-2-16 0,5 2-16 0,3 1-160 16,1 0 192-16,0 0-192 0,-2 4 192 0,-5 1-192 16,-4-1 0-16,-7 5 0 0,11 1 128 15,-16 3-1744-15,-12 1-368 0,-7 0-64 16,-24 0 0-16</inkml:trace>
  <inkml:trace contextRef="#ctx0" brushRef="#br0" timeOffset="47812.88">8898 15447 28559 0,'0'0'2544'0,"0"0"-2032"16,9 4-512-16,3-2 0 0,5-2 320 0,5 0-16 16,2 0-16-16,6 0 0 0,5 0 224 0,5-1 64 15,6-2 0-15,7 1 0 0,6-2-208 0,3-1-48 16,3 0 0-16,1-4 0 0,-4 2-128 0,-2-1-48 16,-3-1 0-16,-1 0 0 0,-4 0-400 0,-3 0-64 15,-7 0-32-15,-6-2-9312 0,-4 3-1872 0</inkml:trace>
  <inkml:trace contextRef="#ctx0" brushRef="#br0" timeOffset="48087.07">9340 14913 26719 0,'14'-13'1184'0,"-2"9"240"0,4-3-1136 0,11 0-288 0,10 1 0 0,6-2 0 15,8 3 512-15,5 0 32 0,5-1 16 16,5 3 0-16,4 3 208 0,2 3 64 0,2 2 0 0,-3 1 0 16,-1 6-48-16,-5 0 0 0,-4 6 0 0,-6 4 0 0,-8 2-304 0,-9 1-64 15,-9 6-16-15,-7 3 0 0,-12 1-272 0,-8 3-128 16,-8-3 0-16,-8 5 128 0,-9 0-128 0,-5 1 128 16,-2-4-128-16,-6-2 128 0,-2-1-128 0,2-5 0 15,1-1 0-15,-14 6 0 16,10-5-2112-16,1-6-320 0,-11-5-48 15,13-13-16-15</inkml:trace>
  <inkml:trace contextRef="#ctx0" brushRef="#br0" timeOffset="48918.75">11157 15179 15663 0,'-7'3'1392'0,"5"0"-1120"16,-2-3-272-16,4 0 0 0,-3-3 1072 0,3-6 144 15,2 2 48-15,0-3 0 0,3-2 400 0,3-3 64 0,1-4 32 0,4-1 0 16,1-7-608-16,3 1-128 0,4-4-32 16,4-2 0-16,4-1-240 0,3-3-48 15,4-3-16-15,-1 0 0 0,3-2-208 0,1 2-32 0,0 2-16 0,-5 2 0 16,2 4-160-16,-4 0-16 0,-6 7-16 0,7-5 0 16,-11 10-240-16,-5 7 144 0,-5 7-144 0,-12 5 128 15,10 15-128-15,-3 6 0 0,-3 4 0 16,-4 7 0-16,-4 5-176 0,-1 7 176 0,-2 2-128 0,-3 5 128 15,-3 0 0-15,-2 1 0 0,-5 1 0 0,2-2-128 16,-1-4 128-16,0-1 0 0,0-4 0 0,-1-4 0 16,-1-1 0-16,3-5 0 0,3-4 0 0,1-6 0 0,1 0 0 0,5-5 192 15,0-5-32-15,5-5-16 0,3-7 256 0,0 0 48 16,0 0 16-16,2-12 0 0,3-9 560 0,4-5 96 16,2-4 32-16,4-3 0 0,3-3-576 0,4-1-128 15,2-2 0-15,8-2-16 0,2-3-304 0,3 0-128 16,1 1 128-16,6-1-128 0,3 2 0 0,6-1 0 15,1 3 0-15,5 5 0 0,-2 4 0 0,-2 3 0 16,-2-1 0-16,-5 7 0 0,-5 7 128 0,-4 6-128 16,-8 1 0-16,-3 6 128 15,-2 2-1008-15,-6 5-208 0,-1 6-32 0,-7 5-16 16,-6-4-1744-16,-5 4-336 0,-6 9-80 0,-5 3-16 0</inkml:trace>
  <inkml:trace contextRef="#ctx0" brushRef="#br0" timeOffset="49326.56">12358 15419 22111 0,'0'0'1968'0,"0"0"-1584"0,6-5-384 0,3-2 0 15,4 2 816-15,2 3 80 0,3 2 0 0,2-3 16 16,4 1 144-16,2 2 32 0,-1 2 0 0,-1 2 0 16,1 2-304-16,-3 4-48 0,0-1-16 0,-3 4 0 15,-5 1-144-15,-4 0-16 0,-2 0-16 0,-4 6 0 16,-4 5 32-16,-4-1 0 0,-2 0 0 0,-6 1 0 0,-6 7-64 0,-2-1 0 16,-3-1 0-16,-2 2 0 0,-3 1-112 0,-2-1-16 15,1-2-16-15,9-8 0 0,-3-2-32 0,0 0 0 16,1-1 0-16,-5 8 0 0,7-1-32 0,10-12-16 15,1-3 0-15,-1 7 0 0,5-3-64 0,5-6-16 16,0-4 0-16,5 3 0 0,4-1 96 0,1-4 16 16,3 3 0-16,11 1 0 0,4-5-64 0,-5-1 0 15,4 1 0-15,16-2 0 0,1 1-80 0,-2-2-32 16,2-2 0-16,-2-2 0 0,-3 1-144 0,-2 0 0 16,-4 1 0-16,-1-4 128 15,-8 3-928-15,-1 1-192 0,-3 0-32 0,-2 3-11632 16,-3-5-2320-16</inkml:trace>
  <inkml:trace contextRef="#ctx0" brushRef="#br0" timeOffset="49831.2">14247 14819 2751 0,'-13'5'128'0,"13"-5"16"0,-11 2-144 0,2 0 0 0,9-2 0 0,0 0 0 16,0 0 4144-16,0 0 784 15,0 0 176-15,0 0 16 0,14 0-2688 0,5-3-560 16,5-1-96-16,6-2-32 0,3 2-752 0,3-1-160 16,1-4-16-16,6 2-16 0,7-5-416 0,3 3-64 0,4-2-32 0,-1 1 0 15,-2 1-128-15,-6-3-32 0,-6 5 0 0,-7 2 0 31,-4 1-1424-31,-8 2-304 0</inkml:trace>
  <inkml:trace contextRef="#ctx0" brushRef="#br0" timeOffset="50002.01">14296 15204 31327 0,'0'0'2784'0,"0"0"-2224"0,14 1-560 0,7-2 0 0,2 0 416 0,3-3-32 15,2 0 0-15,7 1 0 0,5 1 320 0,8-2 64 16,7-2 16-16,5-3 0 0,3 5-400 0,0-5-96 15,-5 0-16-15,-1 3 0 16,-2-4-1584-16,-3 7-320 0,18 1-64 0,-13-6-16 0</inkml:trace>
  <inkml:trace contextRef="#ctx0" brushRef="#br0" timeOffset="51629.43">16197 14612 6447 0,'0'0'576'0,"0"0"-576"0,0 0 0 0,0 0 0 15,0 0 1696-15,0 0 224 0,0 0 64 0,0 0 0 16,0 0-752-16,0 0-144 0,-3 7-16 0,3-7-16 16,0 0-176-16,0 0-48 0,0 0 0 0,0 0 0 15,-4 10-240-15,4-10-48 0,0 0-16 0,0 0 0 16,0 0 80-16,0 0 16 0,-1 5 0 0,1-5 0 15,0 0 16-15,0 0 16 0,0 0 0 0,0 0 0 0,0 0-80 0,0 0 0 16,0 0-16-16,0 0 0 0,0 0-96 0,0 0-16 16,0 0 0-16,0 0 0 0,0 0-64 0,0 0 0 15,0 0-16-15,0 0 0 0,0 0-48 0,6-5-16 16,-6 5 0-16,0 0 0 0,9-7-64 0,-9 7-16 16,9-8 0-16,-9 8 0 0,12-2 0 0,-5-6 0 15,2 0 0-15,3 2 0 0,-4-4-16 0,4 3 0 16,-6 2 0-16,3-1 0 0,0 0-16 0,1-4-16 15,0 2 0-15,2-4 0 0,1 4-32 0,1-4 0 16,0 2 0-16,15-9 0 0,-4 4-16 0,1 2 0 16,-1-1 0-16,-2 1 0 0,1 4 0 0,3-2-128 15,1 3 192-15,2-1-64 0,1 0-128 0,1 2 160 16,-1 0-160-16,0 5 160 0,-2-1-160 0,-4 3 0 16,1 0 144-16,-2 4-144 0,-4 1 0 0,-1 4 0 0,-3 0 0 0,-2 5 0 15,-3 0 128-15,-1 4-128 16,-2 1 128-16,-2 3-128 0,-4 3 160 0,-2 3-32 0,-2 5-128 0,-2 1 192 15,-3 3-32-15,-2 3-16 0,-3 4 0 0,-1 3 0 16,-5 3 48-16,-3-2 16 0,-4-2 0 0,1 3 0 16,-4 0 0-16,-5-5 0 0,-2 1 0 0,-1-4 0 15,-5-1 0-15,4-1 0 0,-1 2 0 0,1-4 0 16,1-2-16-16,2-3-16 0,1-1 0 0,3-3 0 16,13-16-176-16,-1 2 192 0,-1 0-192 0,0 2 192 0,0-5-192 15,-1 0 128-15,2 2-128 0,4-5 128 0,-11 3-128 0,8-3 192 16,7-2-192-16,10-6 192 0,0 0-192 0,0 0 0 15,0 0 0-15,0 0 128 0,11-7-128 0,2 0 0 16,1 0 0-16,4 0 0 0,3 2 0 0,2-2 0 16,0 0 0-16,1 3 0 0,2-2 0 0,6 2 0 15,1 2 0-15,0-1 0 0,0 2 0 0,2 2 0 16,3 2 160-16,3-2-160 0,2 1 176 0,-6 4-176 16,1-1 160-16,-1-2-160 0,-3 3 192 0,-3 2-48 15,-1-2-16-15,-4-1 0 0,-6 1 0 0,-2-3-128 16,-1 0 192-16,-3 2-64 0,-14-5-128 0,0 0 160 15,0 0-160-15,0 0 160 0,0 0-160 0,0 0-144 16,0 0 144-16,0 0-208 16,-2-7-2656-16,-2-3-528 0</inkml:trace>
  <inkml:trace contextRef="#ctx0" brushRef="#br0" timeOffset="52447.72">17756 14795 15999 0,'-11'2'704'0,"11"-2"160"0,-10-1-688 0,10 1-176 15,-10 4 0-15,3 1 0 0,7-5 1104 0,-9 4 192 16,9-4 48-16,-7 5 0 0,2 4-128 0,0 0 0 15,5-9-16-15,-4 11 0 0,4-3-272 0,1 2-48 0,-1-10-16 0,6 9 0 16,3 1 32-16,5-5 0 0,4 0 0 0,2 0 0 16,4-5 192-16,3-1 32 0,4-3 16 0,2 0 0 15,0-1-240-15,6-1-32 0,3-4-16 16,0-1 0-16,1 0-304 0,2-4-64 0,-1-2-16 0,2 1 0 16,0-1-64-16,-2 2-16 0,-3 0 0 0,-4 1 0 15,-4-4-48-15,-4 0-16 0,-3 0 0 0,-5 2 0 16,-4 0-112-16,-5 0-16 0,0 1-16 0,-6 1 0 0,-3 1 16 0,-2-1 0 15,-2-1 0-15,-2 2 0 0,-1 4 0 0,-2-1 0 16,-3 5 0-16,-5 0 0 0,-4 1-64 0,-3 4-128 16,-6 6 192-16,-3-1-64 0,-6 4-128 0,-3 0 0 15,-5 3 0-15,1 3 0 0,0 3 0 0,-3 2 0 16,-1 2 0-16,-1 6 0 0,-2 3 0 0,1 2 0 16,-2 2 0-16,6 0 0 0,2 1 0 0,5 1 0 15,2 0 192-15,7-4-64 0,5-1-128 0,6-5-144 16,7 0 144-16,4-3-208 0,6 2 208 0,6-3 0 15,4-6 0-15,5 2 0 0,6-1 0 0,5 0 0 16,6 1 0-16,5-2 0 0,3-3 0 0,5-4 160 16,0 0-160-16,3-4 192 0,1 3-16 0,4-4 0 15,2-3 0-15,-1 0 0 0,4 1-32 0,1-5 0 16,-4-1 0-16,-2 0 0 0,-3-2 0 0,-6 1 0 16,-4 2 0-16,-4 0 0 0,-6-3-144 0,-5 1 0 0,-4 3 0 0,-4-3-176 31,-6 2-1776-31,-10 2-352 0,0 0-80 0</inkml:trace>
  <inkml:trace contextRef="#ctx0" brushRef="#br0" timeOffset="55329.8">19155 13693 14735 0,'0'0'1312'0,"0"0"-1056"15,0 0-256-15,0 0 0 0,0 0 1024 0,0 0 160 16,0 0 32-16,0 0 0 0,0 0-336 0,0 0-64 15,6-3-16-15,3-1 0 0,1 2-48 0,3-3-16 16,1-3 0-16,2 3 0 0,2-1 48 0,1-1 16 16,4 2 0-16,0-1 0 0,0-2-64 0,0 4-16 15,2-1 0-15,-2-1 0 0,0 1 32 0,-2 2 0 16,-2 1 0-16,-1-1 0 0,-2 3-256 0,-4 3-48 16,-2 1-16-16,-1 3 0 0,-5 3-144 0,-3 3-32 15,-2 1 0-15,-4 6 0 0,-4 2 240 0,-2 1 32 0,-7 5 16 0,0-1 0 16,-1 2-208-16,0-4-32 0,0 2-16 0,-1-4 0 15,0-2 0-15,1 0 0 0,0-1 0 0,3-2 0 16,3-3 96-16,3-2 32 0,1-1 0 0,4-1 0 16,4-2-160-16,1-9-48 0,0 0 0 0,5 5 0 15,5 0-32-15,4-4-16 0,4-2 0 0,3-2 0 16,3-1-32-16,3 1-128 0,0-6 192 0,0 2-64 0,-2 1-128 16,-1-3 0-16,-2 4 0 0,-1-1 0 0,-2-1-160 0,-1 3-112 15,-3-1-32-15,-3 0 0 16,-3 3-2480-16,1-1-496 15,-2 2-112-15</inkml:trace>
  <inkml:trace contextRef="#ctx0" brushRef="#br0" timeOffset="55599.38">20015 13660 22111 0,'0'0'1968'0,"0"0"-1584"15,0 0-384-15,0 0 0 0,0 0 896 0,0 0 112 16,0 0 16-16,0 0 0 0,0 0 256 0,0 0 64 16,3 8 16-16,-3 5 0 0,0 1-112 0,-3 0-32 15,-1 4 0-15,-1 4 0 0,-1-1-304 0,0 2-64 16,-2 5-16-16,2-3 0 0,-2 1-432 0,0 1-80 16,1-1-32-16,0 1 0 0,-2-3-160 0,3 0-128 15,-2-2 144-15,1-3-144 0,-1-1 128 0,1-1-128 16,-1-4 0-16,3-3 144 15,0 2-1328-15,2-6-272 0,3-6-48 0,0 0-16 16,0 0-1872-16,0 0-368 0</inkml:trace>
  <inkml:trace contextRef="#ctx0" brushRef="#br0" timeOffset="55819.2">20232 13576 23039 0,'0'0'2048'0,"0"0"-1648"0,0 0-400 0,0 0 0 0,0 0 1232 0,0 6 176 0,-1 5 16 0,-3 2 16 0,3 2-400 0,-3 3-80 16,1 4 0-16,-1 1-16 0,-1-2-64 0,3 5-16 16,0-2 0-16,-1 1 0 0,1-1-192 0,-1-2-32 15,2 2-16-15,0 0 0 0,-1-3-336 0,0-2-64 16,1 0-16-16,-2-3 0 0,0-2-80 0,1-2-128 16,1 1 176-16,-2-6-176 15,1 3-768-15,-2-6-256 0,4-4-48 0,-8 1-9552 16,-1-1-1904-16</inkml:trace>
  <inkml:trace contextRef="#ctx0" brushRef="#br0" timeOffset="55986.7">19813 13743 28559 0,'13'-10'2544'0,"-3"4"-2032"16,4 0-512-16,5 1 0 0,6-3 576 0,5 2 0 15,1-6 16-15,4 4 0 0,0-2 432 0,3 3 96 16,3-4 16-16,1 4 0 0,0-2-512 0,-3 3-112 15,5 2 0-15,-8 0-16 0,-2-2-240 0,-7 2-64 16,-2 1 0-16,-5 2 0 16,-3-3-1344-16,-5 2-256 0,1 0-64 0</inkml:trace>
  <inkml:trace contextRef="#ctx0" brushRef="#br0" timeOffset="56449.96">20838 13535 23263 0,'-3'-11'1024'0,"3"11"224"0,0 0-992 15,0 0-256-15,0 0 0 0,0 0 0 0,0 0 896 0,0 0 128 16,0 0 16-16,0 0 16 0,0 0-272 0,0 0-48 15,-1 11-16-15,1 0 0 0,-3 5 176 0,-1-1 48 16,1 3 0-16,-1 0 0 0,0 1-112 0,1 1-32 16,1 0 0-16,2 1 0 0,0 2-176 0,2-2-48 0,2 1 0 0,1-2 0 15,0-2-256-15,2-2-48 0,0 0-16 0,2-1 0 16,1-2-80-16,3-3-32 0,-1 0 0 0,-1-4 0 16,3 1-16-16,-1-2 0 0,-1-4 0 0,1-2 0 15,-1-4-432-15,-1-2-80 16,-1 1-32-16,-2-4-11168 0,-3 1-2224 0</inkml:trace>
  <inkml:trace contextRef="#ctx0" brushRef="#br0" timeOffset="56618.87">20967 13323 34095 0,'0'-27'3024'0,"1"18"-2416"16,2-1-480-16,2 1-128 0,1-2 1168 0,2 3 224 15,1-1 32-15,1 4 16 0,0-3-528 0,2 3-96 16,0 2-32-16,0 1 0 0,-1 0-512 0,0 0-96 15,-3 1-32-15,0 1 0 0,-8 0-320 0,0 0-64 16,0 0-16-16,0 0-12224 16,3 7-2432-16</inkml:trace>
  <inkml:trace contextRef="#ctx0" brushRef="#br0" timeOffset="58910">19298 14380 4607 0,'0'0'400'0,"-9"5"-400"0,2-1 0 0,-3 0 0 16,10-4 2304-16,-8 3 368 0,8-3 80 0,0 0 0 15,0 0-1152-15,0 0-224 0,0 0-48 0,0 0-16 0,0 0-336 0,0 0-64 16,0 0-16-16,11-7 0 16,5 5 0-16,1-2 0 0,1 0 0 0,3-2 0 0,0 1 48 0,3 1 0 15,3 1 0-15,2-1 0 0,2-1-112 0,6 0 0 16,6-1-16-16,3-6 0 0,3 1 0 0,8 0 0 16,4-3 0-16,4 1 0 0,4 4-160 0,-17-1-16 15,5 1-16-15,5-1 0 0,5 0-160 0,2-2-16 16,5 1-16-16,0 2 0 0,-4-6-144 0,-3 2-32 15,-3 3 0-15,-3-2 0 0,-7 2-16 0,-3 4-16 16,-5 1 0-16,-7-2 0 0,-6 5-48 0,-5 0-16 16,-3 2 0-16,-8 0 0 0,-3-1-160 0,-3 1 0 15,-11 0 144-15,0 0-144 16,0 0-1088-16,0 0-304 0,-8 8-48 0,-5-2-9920 16,-3 3-1984-16</inkml:trace>
  <inkml:trace contextRef="#ctx0" brushRef="#br0" timeOffset="59398.19">20107 14444 17503 0,'-14'2'768'0,"14"-2"176"0,0 0-752 0,-7 0-192 0,7 0 0 0,0 0 0 16,0 0 1584-16,0 0 272 0,0 0 64 0,0 0 16 16,0 0-784-16,7-5-144 0,4 1-48 0,-1 2 0 15,4-4-16-15,3-1-16 0,-1 2 0 0,3 1 0 0,2-2-48 0,-1 2-16 16,3 0 0-16,0 3 0 16,0 1-176-16,0 3-48 0,-2 0 0 0,0 4 0 0,-6-2-384 0,-1 0-64 15,-4 4-32-15,-2 0 0 0,-3 0-16 0,-2-2 0 16,-1 3 0-16,-2-2 0 0,-3 2 144 0,-2-2 32 15,-1 2 0-15,-1-4 0 0,0 1-64 0,-1 0-16 16,2-4 0-16,6-3 0 0,0 0-112 0,-3 6-128 16,3-6 176-16,0 0-176 0,0 0 0 0,8 7 0 15,1-2 0-15,2 0 0 0,1-1 0 0,3 2 0 16,-1-1 0-16,1 4 0 0,0-1 128 0,1 4-128 16,-2 0 0-16,-2 0 0 0,-3 2 160 0,-2 2-32 15,-5 1 0-15,-2-3 0 0,-2-1 320 0,-6 1 64 16,-3-1 16-16,-5-2 0 0,-2 1 176 0,-3 0 16 15,-5-1 16-15,-2 1 0 0,0 0-304 0,-1-5-64 0,0 1-16 0,-1-2 0 16,2-3-224-16,0-2-128 16,-2-2 160-16,4 0-160 15,2-3-704-15,3-3-224 0,5 4-48 0,4-2-12288 16,3-3-2464-16</inkml:trace>
  <inkml:trace contextRef="#ctx0" brushRef="#br0" timeOffset="60656.48">21760 14411 15663 0,'0'0'688'0,"-6"-4"144"0,6 4-656 0,0 0-176 0,0 0 0 0,0 0 0 16,0 0 1728-16,10-5 320 15,4 1 64-15,4 2 16 0,2-1-1232 0,6-1-256 0,3 3-64 0,4-2 0 16,3 0-384-16,-1 0-64 0,0-3-128 0,-1 3 176 16,-1 1-48-16,-3 0 0 0,-2 2 0 0,-5 3 0 15,-5-1-1360-15,-7 6-288 0,-11-8-48 16,3 18-16-16</inkml:trace>
  <inkml:trace contextRef="#ctx0" brushRef="#br0" timeOffset="60779.66">21720 14702 22111 0,'-14'1'976'0,"14"-1"208"0,-9 0-944 0,9 0-240 0,0 0 0 0,0 0 0 0,0 0 2256 0,14-5 416 16,6 0 80-16,7 1 0 0,5-1-1728 0,6 1-368 16,4-7-64-16,5 4-16 0,2-1-416 0,2 2-160 15,-4 3 0-15,-14-4 144 16,2 0-1120-16,-2-2-240 0,-2 4-32 0</inkml:trace>
  <inkml:trace contextRef="#ctx0" brushRef="#br0" timeOffset="61244.98">22707 13911 27519 0,'16'-23'1216'0,"-9"16"256"0,6 0-1168 0,3-3-304 0,6 0 0 0,5 0 0 15,2 1 0-15,4 1 128 0,3 3-128 0,2-1 0 16,-1 2 384-16,2 3-16 0,-3 2-16 0,-2 3 0 16,-5 4 192-16,0-1 32 0,-3 5 16 0,-5 2 0 0,0 3-208 0,-7 4-32 15,-4 2-16-15,-6 7 0 16,-8 3 48-16,-9 21 0 0,-6 0 0 0,-6 2 0 0,-7 1 96 0,-6 1 32 15,-9 0 0-15,-3 2 0 0,1-4-256 0,-1-3-64 16,2-2 0-16,1-3 0 0,0 0 64 0,5-2 16 16,4-5 0-16,5-5 0 0,5-5 208 0,6-4 32 15,6 0 16-15,3-6 0 0,4 1-32 0,4-3-16 16,2-3 0-16,6 0 0 0,3-1-96 16,4-4-32-16,3 1 0 0,5 1 0 0,3-3-96 0,5-3 0 15,3-3-16-15,4-1 0 0,1-2-64 0,2-1-16 16,-14 0 0-16,4-1 0 0,7-2-160 0,3 1 160 15,2-2-160-15,0-1 160 0,-1 0-320 0,-1 2-64 16,-2-2-16-16,21-4 0 16,-13 4-2928-16,-12 1-592 0</inkml:trace>
  <inkml:trace contextRef="#ctx0" brushRef="#br0" timeOffset="61944.51">24145 14233 20495 0,'0'0'896'0,"0"0"208"0,0 0-880 0,0 0-224 0,4-9 0 0,-4 9 0 16,0 0 1648-16,0 0 272 0,0 0 64 0,0 0 16 0,-10 2-768 0,-4 5-144 15,-4-2-48-15,-2 9 0 0,-5 1-336 0,-1 4-80 16,-1 3-16-16,-1-1 0 0,0 2-160 0,5 4-48 15,-1-2 0-15,5 3 0 0,1-3-144 0,2 4-48 16,2-3 0-16,4 1 0 0,2-7-208 0,5 2 144 16,5-2-144-16,-1-2 128 0,3-3-128 0,3-1 0 15,6 0 0-15,2-3 128 0,3 0-128 0,2-6 0 16,2-1 0-16,6-5 0 16,2 1-1536-16,7-5-176 0,4-6-32 0,-12 4-12496 0</inkml:trace>
  <inkml:trace contextRef="#ctx0" brushRef="#br0" timeOffset="62253.58">24802 14229 25791 0,'-11'0'2304'0,"-3"3"-1856"0,-1-2-448 0,-2 3 0 16,-2 2 448-16,-1 5-16 15,-3 0 0-15,-1 4 0 0,-4 4-32 0,0 4 0 16,0-2 0-16,2-2 0 0,12-8-128 0,0 0-16 0,2 3-16 0,0 0 0 15,2-1 208-15,2 1 32 0,5 0 16 0,1-2 0 16,4 0 112-16,3 1 32 0,5-2 0 0,4-3 0 16,4-3-16-16,3-1 0 0,5-3 0 0,0-2 0 15,21-7-112-15,-15 3 0 0,-1-5-16 0,-2 1 0 16,-4-3-32-16,1 2 0 0,-2-4 0 0,-4-1 0 16,-5 2 112-16,-3-1 0 0,-5 0 16 0,-3 0 0 15,-2-1-80-15,-6 2-32 0,-4 2 0 0,-7-4 0 0,5 7-272 0,-4 2-48 16,-4 2-16-16,-2 0 0 0,-3-1-144 0,0 2 0 15,-5 1 0-15,0 1 0 16,-4-1-544-16,2 2 16 0,2 0 0 0,3 2 0 16,4-1-2624-16,4 0-528 0</inkml:trace>
  <inkml:trace contextRef="#ctx0" brushRef="#br0" timeOffset="62568.4">25628 14121 28559 0,'-10'-10'2544'0,"4"7"-2032"16,-3 2-512-16,-1-2 0 0,-3 2 832 0,-2 1 64 15,-3 0 0-15,-2 7 16 0,-2 0-368 0,-1 5-80 0,-1-5-16 0,-1 6 0 16,-2 5-256-16,0-2-48 16,2 0-16-16,2-1 0 0,1 0 112 0,6 2 16 15,3-2 0-15,4 1 0 0,5 0 112 0,4 0 16 16,5-2 16-16,4-1 0 0,4 1 64 0,4 0 16 0,3 0 0 0,0-2 0 15,1 2-160-15,-1 2-48 0,-6-2 0 0,0-2 0 16,0 1 112-16,-3 1 0 0,0 1 16 0,-5-1 0 16,-2-1 48-16,-4 0 16 0,0-1 0 0,-7 5 0 15,-4-1 64-15,-4 1 16 0,-2-6 0 0,-4 1 0 16,-5-1-208-16,-1-3-32 0,-6 0-16 0,0-2 0 16,-2-4-288-16,-2 0 128 0,1 0-128 0,-7 0 0 15,5-8-1184 1,7 1-352-16,3-4-64 0,7 1-16896 0</inkml:trace>
  <inkml:trace contextRef="#ctx0" brushRef="#br0" timeOffset="63037.18">26612 13085 21535 0,'0'0'960'0,"0"0"192"0,0 0-928 0,-6 5-224 0,-2-1 0 0,-2 2 0 15,-1 6 240-15,-5 6 0 0,-1 2 0 0,-4 8 0 16,-3 2 480-16,-13 21 112 0,-1 4 0 0,-1 6 16 16,-1 1 96-16,1 7 16 0,-2 5 0 0,3 3 0 15,4 6-160-15,2 2-32 0,3-3 0 0,5 2 0 16,12-35-160-16,3 4-32 0,2 4-16 0,3 2 0 0,1 0-192 15,6-1-48-15,2-2 0 0,3-2 0 0,3-3-96 0,2-6-32 16,3-1 0-16,13 26 0 0,1-22-192 16,-4-16-256-16,1-12 48 0,-7-11-10224 15,3-6-2032-15</inkml:trace>
  <inkml:trace contextRef="#ctx0" brushRef="#br0" timeOffset="63464.41">26886 13492 16575 0,'0'0'1472'0,"0"0"-1168"0,0 0-304 0,1-5 0 15,3-4 1120-15,-1 2 160 0,-3 7 48 0,8-5 0 16,0-2-176-16,1 2-16 0,0 2-16 0,1-1 0 16,1 2-368-16,1-2-80 0,-1 1-16 0,-1 3 0 15,-1 2 0-15,-1 3 0 0,-2 0 0 0,-2 1 0 16,-2 7-384-16,-3-2-80 0,-3 2 0 0,-1 2-16 15,-4 1 144-15,-2 0 16 0,-3 4 16 0,0 1 0 0,-3-2-128 0,2-1-32 16,4-6 0-16,1 1 0 0,-1-2 128 0,4 1 32 16,2-4 0-16,2 0 0 0,3-2 160 0,3 1 48 15,2 0 0-15,4-2 0 0,2-2 80 0,3 0 32 16,4-3 0-16,0 0 0 0,1-3-384 0,1 2-80 16,-1 0-16-16,-1-2 0 0,-2 0-192 0,0 0 128 15,-6 0-128-15,-1 0 0 16,-2 0-304-16,-2 1-144 0,-5 2-48 0,0 0-10832 15,0 0-2176-15</inkml:trace>
  <inkml:trace contextRef="#ctx0" brushRef="#br0" timeOffset="63720.07">27480 13410 24879 0,'0'0'1088'0,"0"0"256"0,0 0-1088 0,0 0-256 0,0 0 0 0,0 0 0 16,0 0 720-16,0 7 96 16,0 0 16-16,-3 5 0 0,-4 3-160 0,-2 4-32 15,-2 2 0-15,1 0 0 0,-3-1-128 0,-1 6-16 0,-2-2-16 0,2 3 0 16,0-4-256-16,1 1-48 0,0 0-16 0,4-2 0 16,2 0-160-16,-2 0 0 0,1-2 0 0,3-4 128 15,1-2-128-15,2-2 0 0,2-4-192 0,0-8 192 16,0 0-1120-16,10 2-96 0,-1-3-32 15,5-3-11840-15</inkml:trace>
  <inkml:trace contextRef="#ctx0" brushRef="#br0" timeOffset="63911.36">27749 13341 26783 0,'0'0'1184'0,"0"0"240"0,0 0-1136 0,0 0-288 15,0 0 0-15,0 0 0 0,0 0 688 0,1 8 80 16,-4 5 0-16,0 4 16 0,-5-1-128 0,2 3-16 15,-6 2-16-15,3 1 0 0,-1 5-48 0,-1-3 0 16,2-3 0-16,0 0 0 0,-1 5-192 0,1-2-64 16,0 5 0-16,1-2 0 0,-1-2-192 0,0 1-128 15,1 3 128-15,-5 5-128 16,1-6-608-16,1 0-192 0,-2-4-32 0,-1-5-9120 16,-1-2-1824-16</inkml:trace>
  <inkml:trace contextRef="#ctx0" brushRef="#br0" timeOffset="64067.21">27320 13540 22111 0,'14'-18'1968'0,"-2"8"-1584"16,3 0-384-16,5-1 0 0,4 2 848 0,3-2 96 0,6 5 16 0,3-3 0 15,-8-176-112-15,5 361-16 0,4-182 0 0,2 2 0 16,2 0-224-16,1 3-48 16,1-1-16-16,-1-4 0 0,11 4-128 0,-4 1-32 0,-6-1 0 0,-5 2 0 15,-6 2-1280 1,-6 0-256-16,-4 3-48 0</inkml:trace>
  <inkml:trace contextRef="#ctx0" brushRef="#br0" timeOffset="64351.96">26428 14201 26719 0,'0'0'1184'0,"0"0"240"0,8-1-1136 0,7 0-288 16,3 1 0-16,6-3 0 0,6-2 704 0,8 1 96 15,6 2 16-15,4-5 0 0,4 0-208 0,3-1-32 16,1-5-16-16,1 2 0 0,-2 1 48 0,4-2 16 16,2 3 0-16,2-1 0 0,-1 2-176 0,-1-2-16 15,-4 3-16-15,-5-3 0 0,-4 2-256 0,-7-1-160 16,-15 5 192-16,-4 2-192 15,-2-2-1408-15,-4-1-400 0,-5 3-80 0,-3 2-12112 0</inkml:trace>
  <inkml:trace contextRef="#ctx0" brushRef="#br0" timeOffset="64724.72">26869 14416 27935 0,'13'-4'1232'0,"-4"0"256"0,3 0-1184 0,5 1-304 0,4 0 0 0,2-1 0 0,3 3 192 0,3-2 0 16,4 1-16-16,-1 2 0 0,1 2 144 15,-4 2 16-15,0 0 16 0,-2-3 0 0,-7 4 128 0,-2 2 32 16,-5-2 0-16,-3 0 0 0,-2 4-192 0,-4-3-16 16,-4 4-16-16,-2-1 0 0,-4 3 144 0,-2-2 16 15,-2 4 16-15,0 0 0 0,0-1-208 0,1-2-64 16,0 2 0-16,3-2 0 0,1-1-64 0,1 2-128 15,1-5 176-15,3 4-176 0,1-1 256 0,3 2-64 16,1 4-16-16,2-1 0 0,-1-2 288 0,0 2 64 16,1 0 16-16,-3 0 0 0,1 2-256 0,-5-2-48 15,0 0-16-15,-5-2 0 0,-3 4 16 0,-3-2 0 16,-5 0 0-16,-3 0 0 0,-4 1 144 0,0-5 16 16,-1 1 16-16,0-1 0 0,-4-3-192 0,1 2-32 15,-2-3-16-15,-9 2 0 0,5-4-176 0,4-3 0 0,1-4 0 16,11 0 0-1,2-6-2240-15,1 2-464 0,3 0-112 0</inkml:trace>
  <inkml:trace contextRef="#ctx0" brushRef="#br0" timeOffset="65917.74">28082 12908 16287 0,'0'0'720'0,"0"0"160"0,11-6-704 0,2 2-176 16,-6 3 0-16,4 1 0 0,0 2 704 0,3 4 96 16,1 2 32-16,1 6 0 0,-1 4-128 0,1 5-32 15,1 1 0-15,12 28 0 0,-3-2-96 0,-4 3 0 16,-4 2-16-16,-1 5 0 0,-2 2 16 0,0 2 0 16,-2 4 0-16,-3 3 0 0,-4 6 0 0,-6-1 16 15,-3-4 0-15,-5 1 0 0,-3 1 112 0,-2-3 0 16,-5-1 16-16,-6-2 0 0,-4 0-80 0,-1-4-32 15,-2-1 0-15,-2-6 0 0,1-5 112 0,-1-5 32 16,2-1 0-16,0-4 0 0,3 1-352 0,0-5-64 16,0-2-16-16,1-2 0 0,1-2-128 0,0-3-48 15,2-1 0-15,3-5 0 0,4-5-144 0,1-4 128 0,-1-7-128 0,3-2 128 32,4 0-1168-32,-2-5-240 0,4-6-64 0,5-2-13888 0</inkml:trace>
  <inkml:trace contextRef="#ctx0" brushRef="#br0" timeOffset="66194.31">28941 13526 24879 0,'0'0'1088'0,"0"0"256"0,0 0-1088 0,0 0-256 16,0 0 0-16,0 0 0 0,-5 10 320 0,-3 2 16 16,1 6 0-16,-1 2 0 0,-1 4-16 0,-1 1-16 15,-2 6 0-15,-1 3 0 0,-1 2-48 0,0 1 0 16,0-2 0-16,0 1 0 0,0 1-80 0,0 0-32 16,-2 1 0-16,1 0 0 0,-1 0-144 0,2 0 0 0,-3-4 144 15,-5 12-8640 1,2-10-1728-16</inkml:trace>
  <inkml:trace contextRef="#ctx0" brushRef="#br0" timeOffset="66332.17">28679 13952 25631 0,'9'-17'1136'0,"-3"15"224"0,3-8-1088 0,1 3-272 16,2 1 0-16,1-2 0 0,2 5 832 0,1-3 128 16,2 1 0-16,8 0 16 0,-2 3-528 0,-1-1-96 0,2 1-32 0,0-2 0 15,1 1-320-15,-5 2 128 0,1 0-128 0,-3-1-8960 16,-2 1-1824-1</inkml:trace>
  <inkml:trace contextRef="#ctx0" brushRef="#br0" timeOffset="66663.64">29598 13272 23951 0,'0'0'2128'0,"-6"4"-1696"15,-1 0-432-15,-1 3 0 0,-3 2 320 0,0 5-32 16,-3 3 0-16,-1 3 0 0,-1 4 336 0,2 3 64 15,0 5 16-15,4 1 0 0,-1-2 0 0,2 2 16 16,3 0 0-16,2 0 0 0,1-2-240 0,3-2-48 0,3 2-16 0,1-5 0 16,1-1-192-16,1-5-32 15,3-2-16-15,0-2 0 0,0-6-16 0,1-1 0 16,0-2 0-16,0-5 0 16,-1-3-1248-16,0-3-256 0,2-1-64 0</inkml:trace>
  <inkml:trace contextRef="#ctx0" brushRef="#br0" timeOffset="66811.59">29556 13147 28559 0,'0'-5'2544'15,"0"-4"-2032"-15,1 3-512 0,1 0 0 16,-1-1 304-16,2 5-48 0,-1-3 0 0,2 3 0 16,-4 2-256-16,0 0 0 0,8 3 0 0,-1-1-8688 15,1 0-1792-15</inkml:trace>
  <inkml:trace contextRef="#ctx0" brushRef="#br0" timeOffset="67335.69">30338 13381 19295 0,'-23'-14'848'0,"13"9"176"0,0 3-816 0,-4-1-208 0,0-1 0 0,0 3 0 16,0 0 832-16,2 2 128 0,-2 3 32 0,3 1 0 0,2 1-400 15,1 4-80-15,6-1 0 0,1 3-16 0,3 2-112 0,3-2-32 16,3 4 0-16,1 1 0 0,1 3 160 0,3-3 48 15,-3-3 0-15,4 0 0 16,-3 2-144-16,2 0-32 0,-4 1 0 0,0-2 0 0,-2-4-144 0,-2 3-48 16,-2-4 0-16,-4 6 0 0,-4-2 144 0,-4 1 32 15,-4-6 0-15,-1 2 0 0,-3 1 240 0,-2-5 48 16,-2 1 16-16,-2-3 0 0,-1-1-304 0,0 0-64 16,1 1-16-16,4-3 0 0,-2-2-160 0,6-2-128 15,2-1 144-15,3 2-144 16,3-2-864-16,7 3-272 0,0 0-48 0,3-6-13216 0</inkml:trace>
  <inkml:trace contextRef="#ctx0" brushRef="#br0" timeOffset="67530.17">30754 13386 23039 0,'0'0'2048'0,"0"0"-1648"0,-5 7-400 0,1-2 0 15,-1 0 640-15,-2 6 64 0,-2 2 0 0,-2 2 0 16,-3 2-192-16,-1 1-48 0,-2 1 0 16,-6 7 0-16,2-3-304 0,0 4-160 0,1-7 160 0,2 2-160 15,3 2 0-15,2 1 0 0,1-4 0 0,1-1-8064 16,4 0-1696-16</inkml:trace>
  <inkml:trace contextRef="#ctx0" brushRef="#br0" timeOffset="67924.57">30953 13491 20271 0,'0'0'1792'0,"-7"7"-1424"16,-1 2-368-16,-1 4 0 0,0-3 640 0,-2 4 48 15,-1 2 16-15,0 0 0 0,0-4-48 0,-1 1 0 16,2 1 0-16,-3 1 0 0,1 2-144 0,2-2-16 15,1-2-16-15,1-2 0 0,1 1 256 0,2-5 48 16,1 2 16-16,0-2 0 0,5-7 288 0,0 0 64 0,0 0 16 0,7-2 0 16,3-1 32-16,4-6 0 15,0 1 0-15,2-2 0 0,0 2-736 0,3-3-144 16,2 1-16-16,-1-3-16 0,0-1-160 0,1 1-128 16,-1 2 192-16,4-3-192 0,0 4 128 0,-3 2-128 15,-4 3 0-15,-3 1 0 0,-5 4 0 0,-1 4 0 0,-3 0 0 0,-1 1 0 16,-3 7 0-16,-4 2 0 0,-2 3 0 0,-2 1 0 15,-5 5 0-15,-2-2 0 16,-2 2 0-16,-2 3 0 0,-2-4 0 0,-1 3 0 0,-2-1 0 0,4-4 0 31,0-1-1344-31,3-1-160 0,2-2-32 0,4-3-16 0,3-4-688 16,7-9-144-16,0 0-32 0</inkml:trace>
  <inkml:trace contextRef="#ctx0" brushRef="#br0" timeOffset="68290.61">31745 12866 14735 0,'0'0'1312'0,"0"0"-1056"16,0-5-256-16,0 5 0 0,0 0 1184 0,0 0 176 15,0 0 48-15,0 0 0 0,0 0-448 0,0 0-96 0,0 0-16 0,-5 7 0 16,-3 3-208-16,-3 4-64 16,-3 6 0-16,-6 3 0 0,-3 8 288 0,0 4 48 15,-3 2 16-15,-3 5 0 0,-3 8 0 0,-3 2 0 16,4-10 0-16,0 7 0 0,-5 8-224 0,-2 7-64 0,0 2 0 15,0 6 0-15,-3 5-272 0,3-2-64 0,1-2-16 0,-9 27 0 16,9-14-288-16,11-8 160 0,4-10-160 0,5-8 128 16,7-8 0-16,5-4-128 0,3-6 192 0,4-6-64 15,5-4 96-15,1-7 16 0,8-3 0 0,0-5 0 16,-1-5-400-16,3-7-80 0,1-1-16 0,2-2-10384 16,-1-4-2096-16</inkml:trace>
  <inkml:trace contextRef="#ctx0" brushRef="#br0" timeOffset="68740.19">31707 13241 7359 0,'0'0'320'0,"0"0"80"0,0 0-400 0,0 0 0 0,0 0 0 0,0 0 0 16,0 0 2496-16,0 0 400 0,0 0 96 0,0-5 16 16,0 5-1408-16,0 0-288 0,6-6-48 0,2 0-16 15,0 1-160-15,0 2-48 16,3 2 0-16,-1-2 0 0,2 1-272 0,2 0-64 0,0 1-16 0,0 1 0 15,-1 0-272-15,-1 1-48 16,-4 1-16-16,-8-2 0 0,8 5-96 0,-3 0 0 16,-4 2-16-16,-3 5 0 0,-2 3-240 0,-4 2 0 0,-2 0 0 15,-2 2 0-15,-5 3 224 0,1 1-48 0,-1 1-16 0,1-2 0 16,-2-1 96-16,1 0 32 0,2-2 0 0,2-3 0 16,2 1 224-16,3-3 64 0,4-2 0 0,-1-3 0 15,4 0-112-15,4-2-16 0,2-2 0 0,2 1 0 0,3-3-16 16,3-2-16-16,2-1 0 0,2-1 0 0,2-6-192 15,1 2-32-15,-1 0-16 0,0-3 0 16,-1 3-592-16,0 0-112 0,-1-4-32 16</inkml:trace>
  <inkml:trace contextRef="#ctx0" brushRef="#br0" timeOffset="68977.23">32184 13226 23951 0,'0'0'2128'0,"0"0"-1696"0,0 0-432 0,0 0 0 0,0 0 336 0,0 0-16 15,-4 9 0-15,1 0 0 0,-1 4 176 0,-1 2 16 16,-1 3 16-16,-2 2 0 0,-1 3-272 0,-2 1-48 16,3-1-16-16,-2 1 0 0,-1 5-32 0,-1 2-16 15,0-4 0-15,1 2 0 0,-1-3-144 0,0 4 128 0,-2-4-128 0,4 0 128 16,0-5-288-16,2-2-64 15,1-3-16-15,3-2 0 16,0-5-1152-16,5-2-224 0,-1-7-48 0</inkml:trace>
  <inkml:trace contextRef="#ctx0" brushRef="#br0" timeOffset="69200.23">32453 13238 4607 0,'0'0'192'0,"0"0"64"0,5-7-256 0,0 1 0 0,-5 6 0 0,0 0 0 0,0 0 5184 0,0 0 976 15,0 0 208-15,0 0 32 0,-4 14-4752 0,-2 1-960 16,-4 4-192-16,-3 4-48 0,-3 5-80 0,2-6-32 16,-2 1 0-16,-1 2 0 0,-1-1-64 0,0 4-16 15,3-5 0-15,0 2 0 0,-1 3-96 0,0 8-32 16,2-3 0-16,4-5 0 0,1 0-128 0,2-4 0 16,4 1 144-16,0-3-144 0,2-4 0 0,1-3-128 15,0-2 0-15,4-3 0 16,-2-4-1792-16,-2-6-336 0,0 0-80 0</inkml:trace>
  <inkml:trace contextRef="#ctx0" brushRef="#br0" timeOffset="69425.53">32096 13199 29311 0,'23'-12'1296'0,"-9"8"272"0,4 3-1248 0,4-2-320 0,4 1 0 0,-2 2 0 16,5-4 128-16,2 2-128 0,3 2 192 0,2-1-192 15,-1 0 224-15,0 1-64 0,-4 1-16 0,10 2 0 16,-4 1-144-16,-4-1 128 0,-3 0-128 0,-3 1 128 16,-3 1-336-16,-3 1-80 0,-5-1-16 0</inkml:trace>
  <inkml:trace contextRef="#ctx0" brushRef="#br0" timeOffset="69694.67">31439 13946 25791 0,'0'0'2304'0,"0"0"-1856"15,10 0-448-15,5 0 0 0,4 0 672 0,5 0 32 16,4-3 16-16,5 2 0 0,4-2 320 0,3 1 64 16,-1 0 16-16,2 1 0 0,1-3-624 0,1-1-128 15,1 1-32-15,1-1 0 0,-2 2-48 0,-2-4-16 16,-4 2 0-16,-4 1 0 0,-5 0-144 0,-2-1-128 16,-7 0 192-16,-2 3-192 15,-6 2-1216-15,-11 0-368 0,0 0-64 0</inkml:trace>
  <inkml:trace contextRef="#ctx0" brushRef="#br0" timeOffset="70087.07">31518 14178 19343 0,'0'0'848'0,"0"0"192"0,0 0-832 0,0 0-208 0,8-2 0 0,3 2 0 15,0 2 1728-15,3 1 288 0,4 1 64 0,0-2 16 16,2-1-1376-16,0 3-272 0,1 3-48 0,-1-4-16 16,-1 2 160-16,-1 3 32 0,-2-3 0 0,0 1 0 15,-4 3 80-15,0-1 32 0,-3 3 0 0,-2 0 0 0,-2 0-400 0,-3 4-80 16,-2-1-16-16,0 2 0 0,0-2 0 16,-3 1 0-16,-1 0 0 0,0 0 0 0,1 1 128 0,-1-4 32 15,0 0 0-15,1 0 0 0,2-3 160 0,0 3 48 16,0-3 0-16,2 0 0 0,1 2-112 0,2-3 0 15,1 2-16-15,2-1 0 0,-1 2-128 0,0-1-32 16,1 2 0-16,-2 2 0 0,0-7-144 0,-1 2-128 16,-2 0 144-16,0 1-144 0,-4-1 0 0,0 1 0 15,-5-2 0-15,1 2 0 0,-3-2 128 0,-1 2-128 16,-3-2 0-16,-1 2 144 0,-2-4-144 0,-2 3 160 16,-1-1-160-16,-4-3 160 0,1-3-160 0,2 1 0 0,0-3 0 0,1-4 0 31,0 0-1040-31,0-3-240 0,1-9-64 0,0 0-9920 15,1-1-2000-15</inkml:trace>
  <inkml:trace contextRef="#ctx0" brushRef="#br0" timeOffset="70534.92">32721 12629 14735 0,'0'0'1312'0,"0"0"-1056"15,0 0-256-15,0 0 0 0,0 0 848 0,0 0 112 16,-5 5 32-16,3 4 0 0,0 1-400 0,2 3-80 16,2 2 0-16,1 3-16 0,3 3 400 0,1 14 96 15,2 5 16-15,3 12 0 0,0 12 112 0,1-16 32 16,2 4 0-16,3 8 0 0,2 5-64 0,3 12-16 16,0 10 0-16,0-1 0 0,-3-4-112 0,3 33-32 15,-8 4 0-15,-4-11 0 0,-10-5-48 0,-6-15-16 0,-5-13 0 0,-6-1 0 16,-4 1-48-16,1-19-16 15,-5 5 0-15,-5-4 0 0,-4-1-240 0,-4-4-48 16,-4-2-16-16,-1-7 0 0,-1-2-176 0,-19 8-16 0,-1-3-16 16,15-13 0-16,-8 3-160 0,-1-2-128 0,-4-2 192 0,-4 1-192 31,-2-1-2176-31,-2 1-560 0</inkml:trace>
  <inkml:trace contextRef="#ctx0" brushRef="#br0" timeOffset="71640.77">2884 17731 21183 0,'0'-18'1888'0,"4"9"-1504"15,-3-2-384-15,2 2 0 16,1-3-704-16,-1 0-192 0,0 1-64 0,1 0 0 0,-3 3 2016 0,-1 8 400 16,0 0 80-16,0 0 0 0,0 0-384 0,0 0-64 15,0 0-32-15,0 0 0 0,-4 16-512 0,-1 5-96 16,-1 3-32-16,-2 11 0 0,-1 5 224 0,-1 7 64 16,-1 4 0-16,-2 3 0 0,0 0-32 0,-2 4 0 15,-4 3 0-15,0 2 0 0,0 2-304 0,0-2-64 16,-2 2-16-16,2-5 0 0,2-4-160 0,0-3-128 15,2-3 192-15,1-3-192 0,1-6 128 0,0-6-128 16,-1 0 0-16,4-8 0 0,3 0 0 0,0-4 0 16,3-3 0-16,1-6-192 15,3-14-1984-15,0 0-384 0</inkml:trace>
  <inkml:trace contextRef="#ctx0" brushRef="#br0" timeOffset="71995.58">3618 17670 24879 0,'1'-13'1088'0,"-1"13"256"0,0 0-1088 0,0 0-256 0,0 0 0 0,0 0 0 0,0 0 432 0,-5 13 16 16,-4 5 16-16,-4 1 0 0,-5 5 352 0,-3 5 64 15,-5 2 16-15,-3 4 0 0,-4 5-96 0,-1-1-16 16,-2 2 0-16,-3 3 0 0,-6-1-144 0,1 3-48 15,1-5 0-15,1-2 0 0,1-1-304 0,3-3-64 16,-3-5-16-16,6 1 0 0,0-5-48 0,5 1-16 16,2-5 0-16,5-3 0 0,5-2 176 0,5 0 16 15,3-4 16-15,5-2 0 0,4 1-80 0,3 2-16 16,5-3 0-16,4 4 0 0,7 4 112 16,2 2 16-16,7 3 0 0,0 0 0 0,3 3-96 0,2-3-16 15,1 0 0-15,3 0 0 0,0-6-32 0,3 0-16 16,-1 2 0-16,-1-2 0 0,-1-2-224 0,-1 1 144 15,-5-2-144-15,1 3 128 16,-6 0-816-16,1 0-160 0,-5-3-48 0,-2-1-10880 0,-5-2-2192 0</inkml:trace>
  <inkml:trace contextRef="#ctx0" brushRef="#br0" timeOffset="72301.21">4457 18066 14735 0,'-20'-2'1312'0,"9"-1"-1056"16,0 1-256-16,0-2 0 0,1 1 1584 0,10 3 256 15,0 0 48-15,0 0 16 0,0 0 80 0,-1-7 0 16,1 7 16-16,10-13 0 0,4 3-1040 0,5 0-224 16,4 5-32-16,4 0-16 0,5-1-256 0,2 3-48 15,4 0-16-15,-1 1 0 0,-3 0-192 0,-1 2-48 16,-1 2 0-16,-5 1 0 0,-3 2-128 0,-6 4 0 16,-6 0-192-16,-7 5-9568 15,-7 0-1904-15</inkml:trace>
  <inkml:trace contextRef="#ctx0" brushRef="#br0" timeOffset="72460.14">4247 18448 10127 0,'-38'9'448'0,"19"-4"96"0,2 4-544 0,6-4 0 0,11-5 0 0,0 0 0 16,0 0 4048-16,0 0 704 15,0 0 144-15,19 2 32 0,6-3-2816 0,7-2-576 0,6 0-96 0,5-5-32 16,6 0-512-16,5-3-96 16,9 1-32-16,3-3 0 0,4-4-432 0,-1 5-80 0,3 2-32 0,-6-2 0 15,-7 3-224-15,-4 0 0 0,-5 3 0 16,-3 0-10752-16,-2 6-2224 15</inkml:trace>
  <inkml:trace contextRef="#ctx0" brushRef="#br0" timeOffset="72938.03">5698 18028 19343 0,'-7'-5'1728'0,"2"-2"-1392"16,3-1-336-16,6-4 0 0,4 2 848 0,3-1 112 15,3 3 0-15,7-1 16 0,4 4-448 0,3 1-80 16,4 1-32-16,2 1 0 0,3 4-64 0,0 5-16 16,0 2 0-16,-2 6 0 0,0 4 144 0,-5 8 32 0,-2 1 0 0,-6 6 0 15,-8 5-128-15,-7 3 0 16,-4-2-16-16,-9 5 0 0,-10 3 272 0,-5 3 48 0,-6 0 16 0,-6 0 0 16,-5-2 48-16,-4 2 16 0,-4 1 0 15,-1-2 0-15,-1-7-288 0,3-1-48 0,5-9-16 0,3-6 0 16,5 0 160-16,8-5 48 0,6-3 0 0,7-4 0 15,5-4-96-15,8 0-16 0,4-5 0 0,9 1 0 16,12-5-240-16,5 0-48 0,6-4-16 0,10 1 0 16,6-2-64-16,2-2-16 0,2 0 0 0,4 1 0 15,4-2-128-15,3 1 0 0,-4 1 0 0,-2-2 0 16,0-2 0-16,-4 4 0 0,-4 1-192 0,-3-2 192 16,-6-2-2928-16,-4 2-464 15</inkml:trace>
  <inkml:trace contextRef="#ctx0" brushRef="#br0" timeOffset="73877.09">8009 18060 21183 0,'0'0'944'0,"0"0"192"0,-1-10-912 0,4 1-224 16,3-4 0-16,4 2 0 0,3 1 1088 0,5-2 192 15,3 5 16-15,6-4 16 0,5 1-544 0,7-1-96 16,6-2-32-16,4 3 0 0,3-3-384 0,3 0-64 15,3 5-32-15,0-3 0 0,-4 5-160 0,0 2 0 16,-3 2 0-16,-3 4 128 16,-5 1-1824-16,-5 1-368 0</inkml:trace>
  <inkml:trace contextRef="#ctx0" brushRef="#br0" timeOffset="74017.81">8173 18305 21183 0,'0'0'1888'0,"7"-6"-1504"15,2 0-384-15,6-1 0 0,4 3 368 0,8-1 0 16,6-7 0-16,9 4 0 0,7-2-368 0,7 1 0 0,3-5 0 0,3 0 128 16,4 1-128-16,5 3 0 0,5-3 0 0,-1 1 128 15,3-6-400-15,-6 4-80 0,-7 0-16 0</inkml:trace>
  <inkml:trace contextRef="#ctx0" brushRef="#br0" timeOffset="74329.32">8606 17674 23039 0,'16'-3'2048'0,"7"-1"-1648"16,2-3-400-16,11 2 0 0,8 2 800 0,6-2 80 15,3 0 16-15,5 2 0 0,3 2-208 0,1 5-48 16,0 1 0-16,6 1 0 0,-2 7 96 0,-2 4 16 15,-1 2 0-15,-2 5 0 0,-1 9-64 0,-8 2-16 16,-7 3 0-16,-8 6 0 0,-10 3-224 0,-9 4-64 16,-8 2 0-16,-8-2 0 0,-7-4-128 0,-7 1-48 15,-6-1 0-15,-8-4 0 0,-7 2 80 0,-7-3 16 16,-9-7 0-16,-5 2 0 0,-5-2 0 0,-2-1 0 16,-2-6 0-16,-1 2 0 0,3 2-304 0,1-1 128 15,2-3-128-15,7-2 0 16,7-7-2176-16,7-3-560 0,-5-2-96 0,21-8-32 0</inkml:trace>
  <inkml:trace contextRef="#ctx0" brushRef="#br0" timeOffset="75003.38">10773 17900 21183 0,'-10'-15'1888'0,"6"3"-1504"15,3-4-384-15,3-3 0 0,4-4 640 0,5 0 64 16,0-5 16-16,7 0 0 0,5-3-160 0,2 0-48 15,4-5 0-15,3 0 0 0,4 1-16 0,1 1-16 16,3-1 0-16,2 5 0 0,0-1-144 0,-4 7-16 0,-2 0-16 0,-6 7 0 16,-5 6-48-16,-4 1-16 0,-3 6 0 0,-4 4 0 15,-3 2-240-15,-2 11 176 0,-4 2-176 0,-2 8 160 16,-3 3-160-16,-4 7 0 0,-5 4 144 16,-2 6-144-16,-4 3 288 0,-5 3-16 0,-1 0 0 0,-5 1 0 15,0 4-16-15,-5 2 0 0,-3-3 0 0,1-3 0 16,0-3-96-16,2-4-32 0,3-4 0 0,3-7 0 15,1-4 288-15,3-5 48 0,4-4 16 0,4-5 0 16,4-4 336-16,9-10 64 0,0 0 16 0,0 0 0 0,0 0-48 0,4-9 0 16,6-3 0-16,4-8 0 0,4-2-224 0,2-4-48 15,3-7-16-15,5-4 0 0,6-3-320 0,6-2-64 16,3-4-16-16,1-1 0 0,3-3-160 0,4 7 0 16,5 0 144-16,1 1-144 0,2 0 0 0,1 0 0 15,-2 4 0-15,-5 5 128 0,0 5-128 0,-5 1 0 16,-2 6 0-16,-3 3 0 0,-4 6 0 0,-3 5 0 15,-6 4 0-15,-3 2 0 0,-4 3-240 0,-5 2-16 16,-3 3 0-16,-4 3 0 16,-3 5-2128-16,-3 3-432 0,-4 1-96 0</inkml:trace>
  <inkml:trace contextRef="#ctx0" brushRef="#br0" timeOffset="75412.06">11957 18202 25455 0,'0'0'1120'0,"0"0"240"0,0 0-1088 0,0 0-272 0,11-2 0 0,-11 2 0 15,11-3 608-15,-1 2 64 0,-1-2 16 0,-9 3 0 16,13 3 144-16,0 1 16 0,-13-4 16 0,11 6 0 15,0 1-160-15,-2 4-16 0,-1 3-16 0,-3-1 0 0,-2 2-224 16,-3 4-64-16,-2 4 0 0,-3 1 0 0,-4 5 48 0,-2 2 0 16,-4 2 0-16,-4 1 0 0,-6 2 16 15,0-3 0-15,0 0 0 0,2-5 0 0,-1 1-16 0,-1-4 0 16,1 2 0-16,4-7 0 0,2 0-80 0,3-1-16 16,2-2 0-16,4 0 0 0,4-6-80 0,5-11-32 15,0 0 0-15,5 9 0 0,4-1 16 0,3-6 0 16,5-3 0-16,6 0 0 0,7 0 80 0,3-3 0 15,3-1 16-15,4-2 0 0,-1-3-144 0,2 3-16 16,0-4-16-16,-2 4 0 0,-1-6-160 0,-1 2 128 16,-4 0-128-16,-1 0 128 0,-4 2-128 0,-4-2-176 15,-4-1 48-15,-2 5 0 16,-3-4-3088-16,-2 3-624 16,0-9-112-16,-2 0-16 0</inkml:trace>
  <inkml:trace contextRef="#ctx0" brushRef="#br0" timeOffset="75785.52">13291 17633 27647 0,'0'0'2448'0,"0"0"-1952"0,0 0-496 0,5-10 0 0,4 2 608 0,4-3 32 15,2 6 0-15,5-2 0 0,6 1 32 0,4 1 16 16,6-5 0-16,6 2 0 0,3 2-288 0,4-3-48 16,3 4-16-16,-3-3 0 0,1 2-336 0,-18 3 144 15,1-1-144-15,-3 3 0 16,-3 2-1984-16,-4 3-512 0,10 4-112 16,-20 7-9792-16</inkml:trace>
  <inkml:trace contextRef="#ctx0" brushRef="#br0" timeOffset="75900.42">13462 18046 24879 0,'0'0'1088'0,"0"0"256"0,0 0-1088 0,0 0-256 16,8 0 0-16,7 0 0 0,3-1 1984 0,8-2 320 16,4-3 80-16,9-2 16 0,7-1-1312 0,6-1-256 15,53-15-48-15,-8 3-16 16,-4 2-1616-16,-2 2-336 0</inkml:trace>
  <inkml:trace contextRef="#ctx0" brushRef="#br0" timeOffset="78030.03">4202 19845 14735 0,'0'0'640'0,"0"0"160"0,0 0-640 0,0 0-160 0,0 0 0 0,0 0 0 15,0 0 1968-15,0 0 352 0,0 0 80 0,0 0 16 16,5-12-1248-16,3-1-240 0,2-1-48 0,3-1-16 0,1-5-192 16,-5 8-32-16,2-4-16 0,5-4 0 15,0-1-176-15,1-2-16 0,2 0-16 0,1 1 0 0,0-3-160 0,17-14-48 16,-6 7 0-16,-5 7 0 0,-1 5-64 0,-6 3-16 16,-2 3 0-16,-1 6 0 0,-5 1 112 0,-11 7 16 15,0 0 0-15,0 0 0 0,12 7 64 0,-6 4 0 16,-1 3 16-16,-5 5 0 0,0 6 32 0,-3 0 0 15,-2 5 0-15,0-2 0 0,-2 2-224 0,-1 2-144 16,-1-2 192-16,0 2-192 0,3 0 0 0,-2-2 0 16,2-7 0-16,-1 3 0 15,1-2-448-15,1-2 0 0,-1-5 0 0,2 1 0 16,1-1-1840-16,3-3-352 0,2-4-80 0</inkml:trace>
  <inkml:trace contextRef="#ctx0" brushRef="#br0" timeOffset="78240.32">4446 19730 26895 0,'0'0'1184'0,"-9"4"256"0,1 2-1152 16,1 1-288-16,1 4 0 0,0 2 0 0,2 2 480 0,0 3 32 0,1 1 16 0,2 3 0 16,2-2 208-16,3 2 32 0,1-2 16 0,4 0 0 15,3 1-352-15,0-1-80 0,2 0-16 0,3-1 0 16,2 0-80-16,2-1 0 0,2 0-16 0,4-2 0 15,2-3-240-15,1 1 0 0,3 0 0 0,1 0 0 16,1-2-640-16,0-1-128 16,-2-1-32-16,0-2-13344 0</inkml:trace>
  <inkml:trace contextRef="#ctx0" brushRef="#br0" timeOffset="78792.1">6132 20030 5519 0,'0'0'496'0,"0"0"-496"0,-12 0 0 0,1 1 0 15,-3 3 3984-15,-2 4 704 0,-4-3 144 16,1 6 32-16,-2 2-2896 0,-1 1-576 0,1 1-112 0,-1 2-32 16,0 2-192-16,2-1-32 0,1 2-16 0,4 2 0 15,5-2-432-15,1-2-96 0,4-2-16 0,2-3 0 16,4-2-176-16,3-2-32 0,2-1-16 0,6-3 0 16,-2-2-48-16,5-3 0 0,4-3 0 0,2-2 0 15,-1-1-16-15,3-1-16 0,1-4 0 0,-1-1 0 16,-1-2-32-16,-5-2 0 0,4 1 0 0,-4 1 0 15,-4 1 32-15,0-1 0 0,-3-3 0 0,-2 3 0 16,-3 3 48-16,0 1 16 0,-4-3 0 0,-1 3 0 16,-1-1-48-16,-2-1-16 0,1 6 0 0,2 6 0 15,1-10-160-15,-1 10 192 0,0 0-192 0,5-8 192 0,1-1-192 0,6 3 0 16,2 1 0-16,6-3-176 0,1 2 176 0,4 2-208 16,2-4 80-16,-2 3 128 0,-1 1-144 0,0 3 144 15,2 4 0-15,-1 0 0 0,2 5 0 0,-5 2 0 16,-3 4 0-16,-2 4 0 0,-1 2 0 0,-2 2 0 15,-3 1 160-15,-1 0-32 0,-2 1 128 0,-2 4 48 16,-1-5 0-16,-1 0 0 0,0-1-48 0,-3 0-16 16,-1-2 0-16,2-2 0 0,0-3-112 0,1 1-128 15,0 0 176-15,0-3-176 0,1-2 0 0,2 2 0 16,2-4 0-16,3 1 0 16,3-5-2592-16,4 0-528 0</inkml:trace>
  <inkml:trace contextRef="#ctx0" brushRef="#br0" timeOffset="79359.1">7501 20136 15663 0,'0'0'1392'0,"0"0"-1120"15,0 0-272-15,0 0 0 0,0 0 1296 0,0 0 208 16,0 0 32-16,0 0 16 0,0 0-80 0,0 0-32 16,0 0 0-16,0 0 0 0,0 0-720 0,0 0-144 15,0 0-16-15,0 0-16 0,0 0-352 0,0 0-64 16,0 0 0-16,0 0-128 0,0 0 256 0,0 0-48 0,0 0-16 15,0 0 0-15,0 0 96 0,0 0 16 0,0 0 0 16,0 0 0-16,0 0 64 0,0 0 16 0,0 0 0 0,0 0 0 16,0 0-384-16,0 0 144 0,2-12-144 0,-2 12 0 15,0-11 0-15,2-1 0 0,-1 0 0 0,2 1 0 16,0-1 0-16,4 0-144 0,-3 3 16 0,1-3 0 16,0-1-32-16,0 2 0 0,-1-3 0 0,1 1 0 31,0 1-336-31,1 0-64 0,0-1-16 0,0 4 0 15,-1-4-256-15,-3 3-48 0,1 1-16 0,-2 0 0 16,-1 9-448-16,0-8-112 0,-1-5-16 0,1 13-8496 0</inkml:trace>
  <inkml:trace contextRef="#ctx0" brushRef="#br0" timeOffset="79724.45">7706 19508 15663 0,'1'-10'1392'0,"-1"10"-1120"15,2-8-272-15,-2 8 0 0,4-11 1472 0,-4 11 224 16,0 0 48-16,0 0 16 0,0 0-160 0,0 0-48 15,0 0 0-15,0 11 0 0,-2 0-208 0,-2 11-64 16,-1 5 0-16,-2 4 0 0,0 4-176 0,-1 2-32 0,2 2-16 0,-4 3 0 16,-3 1-320-16,-1 0-64 0,-1 3-16 0,1-4 0 15,-2 3-272-15,4-3-64 0,-1-6-16 0,2-1 0 16,-1-2-144-16,2-6-32 16,0 2 0-16,1-4 0 0,1-2-128 0,2-3 0 0,1-2 144 0,1-5-144 15,0-3-192-15,4-10-96 0,0 0-32 0,0 0 0 31,0 8-1808-31,0-8-368 0,0 0-80 0,0 0-7408 0,13-7-1472 0</inkml:trace>
  <inkml:trace contextRef="#ctx0" brushRef="#br0" timeOffset="80047.32">8166 19499 28511 0,'0'0'1264'0,"0"0"256"0,0 0-1216 0,-4 10-304 0,-6-1 0 0,0 4 0 0,-3 3 720 0,-1 2 96 16,-3 1 16-16,0 3 0 0,-3 2-80 0,0 0-16 15,0 1 0-15,-2 3 0 0,-2-1-192 0,-3 1-32 16,-2 2-16-16,-1-2 0 0,-1-1-144 0,-2-3-32 16,-1-3 0-16,2-2 0 0,4-3-64 0,3-1-32 15,0 1 0-15,4-4 0 0,3-3 64 0,5 0 16 16,3-2 0-16,4-2 0 0,6-5 64 0,0 0 16 15,0 0 0-15,0 0 0 0,10 7-160 0,3 0-32 16,3 0 0-16,5 3 0 0,1 3-192 0,9-3 0 0,3 3 128 0,2 0-128 16,-2-3 0-16,0 1 144 0,-1-3-144 15,-2 2 128-15,1-2-128 0,-3-1 0 0,-1-2 0 0,0 1 128 32,-5-1-1216-32,0 0-256 0,-5-4-64 0,-1 0-10048 0,-3-1-2000 0</inkml:trace>
  <inkml:trace contextRef="#ctx0" brushRef="#br0" timeOffset="80290.74">8536 19662 30575 0,'0'0'1344'0,"11"-6"304"0,2 0-1328 0,-2-1-320 15,4 3 0-15,-1 1 0 16,0-1 1184-16,3-2 160 0,1 1 48 0,1 2 0 0,0 0-720 0,1 0-144 16,1-1-16-16,-2 2-16 0,-2 0-368 0,1 2-128 15,-1 0 0-15,-5 3 0 16,-1-1-1120-16,-11-2-320 0,0 0-64 0,5 9-8688 16,-5-9-1744-16</inkml:trace>
  <inkml:trace contextRef="#ctx0" brushRef="#br0" timeOffset="80446.45">8491 19875 29487 0,'0'0'2624'0,"9"-6"-2112"0,1-3-512 0,2 0 0 16,-1 4 848-16,3-4 64 0,3 3 16 0,0-3 0 15,5 2 176-15,3-2 48 0,2 2 0 0,4-1 0 16,0-3-528-16,2 2-112 0,3 0 0 16,0 0-16-16,-5 0-496 0,-1 0 128 0,-4 3-128 0,-3 2 0 31,-4 0-1728-31,-2 0-384 0,-3 1-64 0</inkml:trace>
  <inkml:trace contextRef="#ctx0" brushRef="#br0" timeOffset="80806.62">9310 19676 27647 0,'0'0'2448'0,"0"0"-1952"16,0 0-496-16,0 0 0 0,0 0 1840 0,0 0 272 15,12 0 48-15,1-2 16 0,1 0-784 0,5 0-160 16,3-4-16-16,3 1-16 0,4-1-656 0,2-3-128 0,-2 1-32 0,2-1 0 16,-1 0-192-16,2 3-64 0,0-2 0 0,-3 3 0 15,-2 0-128-15,-3 0 0 0,-3 3 0 0,-3-1 0 32,-2 2-432-32,-3 1-160 0,-1-2-48 0,-1 1 0 15,0 0-2576-15,-11 1-528 0</inkml:trace>
  <inkml:trace contextRef="#ctx0" brushRef="#br0" timeOffset="81050.64">10186 19154 35583 0,'0'0'1584'15,"0"0"320"-15,0 0-1520 0,8 12-384 0,-1 1 0 0,-3 7 0 0,-3 5 1088 0,-1 6 128 16,0 2 48-16,-1 8 0 0,-2 2-320 0,-1 4-64 16,3-1-16-16,-3 3 0 0,-2 2-496 0,-1-1-112 15,4-2 0-15,-1 0-16 0,0-6-240 0,1 0 0 16,3-3 128-16,2 0-128 16,0-3-1376-16,2 0-320 0,1 0-64 0</inkml:trace>
  <inkml:trace contextRef="#ctx0" brushRef="#br0" timeOffset="91524.8">6132 12432 22111 0,'-3'-5'1968'0,"1"-3"-1584"16,-1 3-384-16,-3 0 0 0,0-3 400 0,0 3 0 16,-1-4 0-16,0 2 0 0,0 0 608 0,-1-2 112 15,-1 2 32-15,0-3 0 0,1 3-384 0,-3-2-80 16,1 3-16-16,0-3 0 0,-1 1 16 0,-2 2 0 15,-1-4 0-15,-1 4 0 0,-1-3-176 0,1 4-16 16,-1-6-16-16,-1 4 0 0,-2 0-16 0,-1 1 0 16,-2 4 0-16,-2 2 0 0,-3 0-144 0,-5 2-16 15,-1 4-16-15,-1 2 0 0,-1 5-112 0,-1 2-32 16,0 0 0-16,1 7 0 0,-1 1 16 0,1 2 0 16,-2 7 0-16,4 4 0 0,0 2-16 0,1 1 0 15,1 3 0-15,2 0 0 0,2 4-144 0,4-3 0 16,3 4 0-16,2-4 0 0,4 0 0 0,4-1 0 15,3-4 0-15,3 1 0 0,0-4 0 0,6-3 160 0,4-2-160 0,1-3 160 16,5 0-16-16,4-4 0 0,5-2 0 0,10 6 0 16,1-8 80-16,0-4 16 0,2-4 0 0,-7-3 0 15,5-1-32-15,4-1 0 0,4-1 0 0,4-1 0 16,5-3-64-16,0 1-16 0,1-2 0 0,-1-2 0 16,0 2 16-16,-1-4 0 0,-1-2 0 0,-1-1 0 15,1 1 16-15,1-5 0 0,-1 0 0 0,1-1 0 16,-2-3 0-16,0-3 0 0,-2 0 0 0,-3-2 0 0,0-4-32 15,-3 0-128-15,-2-1 192 0,-3-2-64 0,-3 1 32 0,-2-3 0 16,-2 0 0-16,-4-1 0 0,0-1 48 0,-4-1 16 16,-3 0 0-16,-2 0 0 0,-2-1-224 0,-2-1 0 15,-3 1 128-15,-3 0-128 0,-3-3 128 0,-3 1 0 16,-2-1-128-16,-4 2 192 0,-3 1-192 0,-1 3 176 16,-3-1-176-16,-2 4 160 0,-1-1-160 0,-3 4 0 15,-3-2 0-15,-2 5 0 0,-1 2 0 0,-4 1 0 16,-2 1-144-16,-3 5 144 0,-2 2 0 0,-3-2 0 15,-2 7 0-15,0 1 0 0,-1 0 0 0,0 6-128 16,-2 4 128-16,-3 0 0 0,-1 7 0 0,-1 1-160 16,0 5 160-16,1 2-128 0,0-1 128 0,3 4 0 15,2 4 0-15,4-1-128 0,4 2 128 0,1 4 0 16,0 1 0-16,4 2-128 0,3 2 128 0,2 0 0 16,1 4-144-16,3 3 144 0,2 2 0 0,3-2 0 15,3 5 0-15,2-2 0 0,2-1 0 0,4 2 0 16,2-1 0-16,3 14 0 0,3-10 0 0,3-9 0 15,5-2 0-15,4-4 0 0,2-3 0 0,2-7 0 16,2-2 0-16,2-4 0 0,3-1 0 0,-4-10 0 0,4 0 0 0,4 2 0 16,2-5 0-16,4 2 0 0,3-2 128 0,4-5-128 15,3-2 0-15,3-2 128 0,1-2-128 0,0-5 0 16,0-2 128-16,2-5-128 0,0 0 0 0,2-6 128 16,0-2 16-16,0 0 0 0,2 1 0 0,1-4 0 15,-1 1-144-15,-4-5 0 0,-1 1 0 0,-4 0 0 16,-1-4 0-16,-3-2 0 0,-5 0 0 0,-2-1 0 15,-3-1 128-15,-4-1-128 0,-3 3 0 0,-3-2 128 0,-2-2-128 16,-4-3 0-16,-2 0 0 0,-5 2 0 16,-2-1 0-16,-5 3 0 0,-1-1 0 0,-7 3 0 15,-4 1 0-15,-4 0 0 0,-1 5 0 0,-4 3 0 16,-3-1 0-16,-4 5 0 0,-4-3 0 0,-3 7 0 0,-5 4 0 16,-4 2 0-16,-6 2-144 0,-2 2 144 0,-2 4 0 0,-2 3 0 15,-2 4 0-15,-1 4 0 0,-4 2 0 0,-1 5-128 16,-4 5 128-16,-2 5 0 0,0 3 0 0,3 0 0 15,1 5 0-15,5 1 144 0,4 5-144 0,6 0-144 16,4-2 144-16,7 3-208 0,7 2 208 0,5 1 0 16,6-2 0-16,0 19-144 15,11-2-1136-15,14-5-208 0,9 0-48 0,11-6-11008 16,7 1-2208-16</inkml:trace>
  <inkml:trace contextRef="#ctx0" brushRef="#br0" timeOffset="92415.83">6752 14774 19343 0,'-2'-23'848'0,"2"8"192"0,3-1-832 0,1-2-208 0,0-1 0 0,0 1 0 16,0 1 1840-16,1 0 320 0,1 0 64 16,2 3 16-16,-1 3-1024 0,0 1-208 0,2 2-48 0,-2 0 0 15,-7 8-640-15,9-4-128 0,-9 4-16 0,0 0-16 16,0 0 144-16,10 6 16 0,-2 5 16 0,-2 3 0 15,-2 4-48-15,1 6-16 0,-1 8 0 0,-1 3 0 16,-3 5 144-16,0 3 32 0,-2 7 0 0,4 2 0 16,0 0-48-16,1 1 0 0,-2 1 0 0,-1 0 0 15,0 2-128-15,0-3-16 0,0-2-16 0,0-2 0 16,-1-7 48-16,-1-4 16 0,4-4 0 0,-2-1 0 16,0-9 96-16,-2-2 32 0,1-4 0 0,1-6 0 15,0-12 80-15,0 0 0 0,0 0 16 0,0 0 0 0,0 0 144 16,8-15 32-16,-1-7 0 0,2-3 0 0,0-7-144 0,1-5-32 15,1-3 0-15,-1-7 0 0,1-4-320 0,1-3-64 16,0-3-16-16,2-2 0 0,-4-8-128 0,1-1 128 16,-2-1-128-16,2 7 128 0,-1 1-128 0,-2 9 0 15,-1 9 0-15,0 6 0 0,-3 5 0 0,-2 8 0 16,-1 6 128-16,-1 4-128 0,0 8 0 0,0 6 0 16,0 0 0-16,-3 9 0 0,-3 4 0 0,-1 9-176 15,-2 7 48-15,-1 8 0 0,1 5 0 0,-5 10 0 16,-3 11 0-16,0 1 0 0,-2 6 128 0,1 1 0 15,1 2-144-15,-1 2 144 0,-1 1 0 0,0-3 0 16,0-7 0-16,1-4 0 0,2-7 0 0,1-6 0 16,-1-4 0-16,4-6 0 0,0-5 0 0,3-4 0 15,3-9 0-15,3-4 0 0,2-4 208 0,1-13-32 0,0 0-16 0,0 0 0 16,0 0 160-16,9-16 48 0,0-5 0 16,2-10 0-16,3-3-64 0,2-7-16 0,-1-10 0 0,1-7 0 15,3-11-144-15,2-10-16 0,-2-2-128 0,2 1 192 16,2 4-192-16,0 8 128 0,0 9-128 0,-3 8 0 15,0 9 0-15,-5 7 0 0,-3 9 0 0,-3 5 0 16,-4 6 0-16,-2 6 0 0,-3 9 0 16,0 0 0-16,0 0 0 0,0 18-256 0,-3 4 16 0,0 3 16 31,-1-1-1120-31,-1 3-208 0,-3 6-48 0,2 4-16 16,1 7-1904-16,-4 2-384 0</inkml:trace>
  <inkml:trace contextRef="#ctx0" brushRef="#br0" timeOffset="94456.66">5393 18211 7359 0,'-10'0'656'0,"0"0"-528"0,-1 2-128 0,2-2 0 15,9 0 3264-15,-9-2 640 0,9 2 112 0,0 0 16 16,-7-4-1776-16,7 4-352 0,-5-7-80 0,5 7-16 16,0 0-496-16,7-13-96 0,2-2-32 0,2 0 0 15,3-1-432-15,4 1-96 0,1 0-16 0,4-2 0 16,2 0-288-16,3-1-64 0,3 1-16 0,4 1 0 16,1-2-112-16,3 0-32 0,1 2 0 0,0-2 0 15,0 1 16-15,0 5 0 0,-3 3 0 0,-2 1 0 16,-5 4 64-16,-2 4 16 0,-2 3 0 0,-2 4 0 15,-3 1-64-15,-2 5-16 0,-2-1 0 16,-2 2 0-16,-1 4-144 0,-1 1 0 0,-2 0 0 0,-2 5 128 16,1 1-128-16,0 4 0 0,-3-1 0 0,-1 2 0 0,-1 1 0 0,-2 1 0 15,1-3 0-15,-1 1 128 0,-3-4 32 0,0 2 0 16,-1-3 0-16,-3 3 0 0,-3-4 160 16,-2 4 16-16,-1-2 16 0,-3 0 0 0,-2 1-64 0,-2 2-16 15,-1-2 0-15,-2 2 0 0,-3-3-48 0,2 2-16 16,-4-3 0-16,1 3 0 0,-4-5-16 0,-1 4 0 15,-1-2 0-15,-2 3 0 0,0-3-16 16,-1 3-16-16,-3-2 0 0,2-2 0 0,2-1-160 0,0-3 128 16,5 0-128-16,1 2 128 0,2-2-128 0,4-1 0 15,2 2 0-15,1-8 0 0,3-2 128 0,3-2-128 0,2 0 0 16,1-3 128-16,8-6-128 0,0 0 128 0,0 0-128 16,0 0 128-16,0 0-128 0,10-1 0 0,1 0 0 0,4-2 128 15,4 2-128-15,4-2 0 0,2-2 0 0,7 3 0 16,5-1 0-16,2 1 0 0,3-2 0 0,3 1 0 15,1-3 0-15,2 1 0 0,3-2 0 16,1-3 0-16,0 6 0 0,3-5 160 0,4 1-160 0,-1 1 160 16,-3 0-160-16,0 0 0 0,0 1 0 0,-3 2 0 15,-4 3 0-15,-1 0 0 0,-1-2 128 0,-3 3-128 16,-1 0 0-16,-2 0 0 0,-2 0 128 0,-1 0-128 16,-3 0 0-16,-2 0 0 0,-3 0 0 0,-5 1 0 15,-4 1 128-15,-3-2-128 0,-4-2 0 0,-3 2 128 16,-10 0-128-16,0 0 128 0,0 0-128 0,0 0 128 15,0 0 16-15,0 0 0 0,0 0 0 0,0 0 0 16,0 0 32-16,-9 7 0 0,-5-1 0 0,-4-2 0 0,-2-4-176 16,-3 1 192-16,-1 0-192 0,-3 1 192 0,-3-1-192 0,0-2 0 15,-3-2 144-15,0 2-144 0,-2 0 0 16,-4 1 128-16,-2 1-128 0,-3-1 0 0,-3 0 0 16,-5 2 0-16,-4 1 0 0,0-1 0 0,2-3 0 0,0 1 0 15,2 0-144-15,3 3 144 0,2-1 0 0,1 2 0 16,1 0 0-16,3 0 0 0,0-2 0 0,2 2 0 15,-2-4-144-15,4 1 144 0,1 2 0 0,2-2 0 16,5-1-128-16,3 1 128 0,3 1 0 0,4 0 0 16,1-1-128-16,2 1 128 0,3-1 0 0,3 3-160 15,2-4 160-15,9 0-128 0,-9 2 128 0,9-2-208 16,0 0 80-16,0 0 128 0,0 0-224 0,0 0 80 16,0 0 16-16,0 0 0 0,8-11 0 0,3 3 0 15,2-2 0-15,1 2 0 0,2-3 128 0,3 1 0 0,2 0 0 16,0-6 0-16,5 0 0 0,-1-1 0 0,3-2 0 15,0 0 0-15,3-1 0 0,0-5 0 0,1-3 0 0,1-3 0 16,-1 3 0-16,2-2 0 0,2-3 0 16,-3-2 0-16,-4-2 0 0,0 0 144 0,1-1-144 0,-2 2 0 15,-3-3 144-15,0 3-144 0,0-4 0 0,-3 5 144 16,-4-1-144-16,-3 4 192 0,-3-1-192 0,-3 1 192 16,-3 8-192-16,-2-4 0 0,-3 2 0 0,-2-2 0 15,-3 2-128-15,-3 1 128 0,-4 2 0 0,-1 1 0 16,-5-2 0-16,-2 2 0 0,-3 1 0 0,0 3 0 15,-4 0-160-15,3 2 160 0,-2 2 0 16,-1 1-144-16,1 2 144 0,-2 4 0 0,-1-3-144 0,-1 9 144 16,-3 1 0-16,-3 1-176 0,-3 4 176 0,-2 5-128 0,0 1 128 0,-1 1-160 15,-2 3 160-15,-1 3-160 0,2 1 160 0,2 2 0 16,-1 0-144-16,2 3 144 0,-1-1 0 16,5 0 0-16,2 1-144 0,1-3 144 0,4-1 0 0,4-2 0 15,3 0-128-15,5-4 128 0,-2-6 0 0,7 3 0 16,2-5-128-16,9-6 128 0,0 0 0 0,0 0 0 15,0 0-128-15,0 0 128 0,11-1-128 0,4-2 128 16,3-3-192-16,5-6 192 0,4 0-208 0,2-4 64 16,0-1 16-16,3 0 0 0,1-3 128 0,3-1-128 15,-1 1 128-15,3 1-128 0,3-1 128 0,4 1 0 16,2-2 0-16,0 5-128 0,-3 1 128 0,2 1 0 16,-4 5 0-16,-1 0 0 0,-3 5 0 0,-4 1 0 0,-1 3 0 15,-4 4 0-15,-1 5 0 0,-2 1 0 0,-3 3 0 0,-2 0 0 16,-2 4 0-16,-2 6 0 0,-5 0 0 0,-1 9 0 15,-5 4 0-15,-1 2-160 0,-2 0 160 0,-6 8 0 16,-3 1 0-16,-2 4-128 0,-3 4 128 0,-3 0 0 16,-5-2 0-16,-2 2 0 0,-2-1 0 0,-2-2 0 15,-6-3 0-15,1 1 0 0,-1-4 144 0,0 1-144 16,-5-3 144-16,-2 1-144 0,2-7 160 0,5-1-160 16,-1-3 128-16,1-1-128 0,2-5 0 0,1-1 144 15,3-5-144-15,-1-1 0 0,3-2 144 0,6-5-144 16,1-1 0-16,5-6 144 0,1 1-144 0,2-4 0 15,3 1 176-15,5-5-176 0,0 0 160 0,0 0-160 16,0 0 208-16,10-3-48 0,4-2-16 0,6-5 0 16,5 1 16-16,4-4 0 0,6-1 0 0,5 0 0 15,3 2-160-15,5-4 128 0,4-1-128 0,2-1 128 16,2 0 16-16,2 0 0 0,1 0 0 0,-1 1 0 16,-1-1 0-16,-2 0 0 0,-3 7 0 0,-6 0 0 0,-2-3-144 0,-2 2 0 15,-3 3 0-15,-5-1 128 16,-6 2-1600-16,-4-2-336 0,-4 2-64 15</inkml:trace>
  <inkml:trace contextRef="#ctx0" brushRef="#br0" timeOffset="95369.02">6345 12408 17103 0,'-1'-18'752'0,"1"6"160"0,0 12-720 0,0-12-192 0,-1 0 0 0,0 1 0 16,-2-3 608-16,1 1 96 0,-1 0 0 0,0-1 16 16,0 2 32-16,-1 0 0 0,-1-2 0 0,2 3 0 15,-3 2-64-15,0 0-16 0,-3 4 0 0,0-3 0 16,-1 4-16-16,-3 1 0 0,-2 1 0 0,-4 2 0 15,-4 0-144-15,-4 3-16 0,-4 3-16 0,-2 2 0 16,-3-3-32-16,-3 6 0 0,-4 1 0 0,0 3 0 16,-4 2-112-16,-3 0-16 0,-1 4-16 0,-3 3 0 15,-2-2-48-15,1 4-16 0,-2 3 0 0,2 5 0 16,3 1 0-16,3 3 0 0,2 5 0 0,3 2 0 0,0-3-48 16,7 5-16-16,4-1 0 0,6 3 0 0,4 1-176 0,7 1 128 15,6 0-128-15,6-3 128 0,5 3-128 0,8-6 0 16,6-6 0-16,7-4 0 0,2-2 0 0,7-4 0 15,3-1 0-15,7-2 0 0,-1-5 0 0,5-3 0 16,2-5 192-16,5-2-64 0,4-4 192 0,2-2 48 16,1-5 0-16,1-7 0 0,1-1 144 0,0-6 16 15,-2-6 16-15,2-2 0 0,3-9 16 0,-1 1 0 16,0-2 0-16,-1-5 0 0,-6-5 32 0,-1 1 16 16,-5-3 0-16,-4 2 0 0,-8-3 16 0,-8 3 0 15,-6 3 0-15,-6-4 0 0,-6 2-176 0,-7 1-48 16,-6-1 0-16,-5 7 0 0,-4 4-144 0,-4 10-16 15,-3 2-16-15,-6 5 0 16,-4 2-832-16,-2 6-160 0,-3 7-48 0,-2 7 0 16,-1 5-1808-16,-1 4-352 0</inkml:trace>
  <inkml:trace contextRef="#ctx0" brushRef="#br0" timeOffset="95840.78">6962 14505 24879 0,'0'0'2208'0,"0"0"-1760"0,0 0-448 0,-3 13 0 16,3 2 960-16,0 6 96 0,0 2 32 0,2 7 0 15,1 0-320-15,-1 7-64 0,0 6-16 0,1 0 0 16,1 4 16-16,-1-1 0 0,1 1 0 0,0 3 0 16,1-2-208-16,-1 0-48 0,-1-1 0 15,-1-1 0-15,-1 6-272 0,-1 2-176 0,0-1 192 0,-1-1-192 16,-3-1 0-16,-1 2 0 0,-2 2 0 0,-1 2-10624 15,-1-1-2032-15</inkml:trace>
  <inkml:trace contextRef="#ctx0" brushRef="#br0" timeOffset="96579.82">5320 18111 10591 0,'0'0'464'0,"0"0"112"0,0 0-576 0,0 0 0 0,-11-10 0 0,11 10 0 16,-5-12 1120-16,3 2 112 0,2-3 32 0,0 13 0 16,0-7-160-16,0 7-16 0,5-13-16 0,0 3 0 15,3 1 0-15,1-1 0 0,2 1 0 0,4-4 0 0,4-1-144 0,3 4-32 16,3-4 0-16,3 0 0 0,4-2-272 0,5-1-64 15,1 1-16-15,4 3 0 0,1-1-48 0,2 4-16 16,1 3 0-16,-3 6 0 0,-4 4-48 0,-1 8-16 16,-2 4 0-16,-4 6 0 0,-7 3-256 0,-5 8-160 15,-3 1 192-15,-7 5-192 0,-5 4 208 0,-6 6-64 16,-5 2-16-16,-7 7 0 0,-5 2 64 0,-6 6 16 16,-7-1 0-16,-4 2 0 0,-6 0-64 0,-2-6-16 15,-3-3 0-15,0-5 0 0,-1-4 80 0,3-4 16 16,1 0 0-16,6-6 0 0,6-5 160 0,8-6 16 15,8-4 16-15,5-5 0 0,5-7-128 0,5-1-32 16,0-10 0-16,13 3 0 0,6-4 16 0,7-7 0 0,9-2 0 0,4-3 0 16,6 0 16-16,5-2 0 0,6-5 0 0,4 1 0 15,2-6-160-15,2 5-128 0,-2-1 144 0,2 1-144 16,3 0 128-16,0 4-128 16,0 0 0-16,-4 2 0 15,-2 2-640-15,-1 4-208 0,-4 0-48 0,-2 6-15504 0</inkml:trace>
  <inkml:trace contextRef="#ctx0" brushRef="#br0" timeOffset="101872.18">15006 17304 3679 0,'0'0'160'0,"-11"6"32"0,0-5-192 0,-2 1 0 0,4 0 0 0,-1 1 0 15,1-1 2592-15,9-2 480 0,-9 5 80 0,9-5 32 16,0 0-1648-16,0 0-320 0,0 0-64 0,0 0 0 16,7-7 112-16,6-1 16 0,2-5 16 0,8-2 0 15,3-3-288-15,9-1-64 0,4-1-16 0,6-2 0 16,3-3-432-16,3-2-96 0,2-3-16 0,-2 4 0 15,0 1-240-15,0 5-144 0,-3 2 160 0,1 4-160 16,-1 4 256-16,-7-1-32 0,-4 5-16 0,-4 4 0 16,-5 0 80-16,-3 6 16 0,-5 2 0 0,-4 6 0 15,-3 4-160-15,-4 5-16 0,-6 4-128 0,-3 7 192 0,-7 3-64 16,-6 5-128-16,-6 4 176 0,-5 7-176 16,-4 4 272-16,-4 2-48 0,-3 4-16 0,-2 1 0 0,-5-3-64 0,1 2-16 15,1-3 0-15,0-2 0 0,1-1-128 0,0-3 192 16,0-7-192-16,0-1 192 0,-2-6 64 0,2-2 32 15,1-5 0-15,2-3 0 0,2 0 64 0,2-5 16 16,3 1 0-16,3-6 0 0,4-5-208 0,2-2-32 16,5 3-128-16,3-5 192 0,4-1-192 0,8-8 128 15,0 0-128-15,0 0 0 0,0 0 0 0,0 0 0 16,8 6 0-16,4 1 0 0,3 0 192 0,6-2-48 16,4 2-16-16,1-1 0 0,4-3 0 0,3 2 0 15,2 2 0-15,0-2 0 0,6-5-128 0,1 0 192 16,2 0-192-16,-3 2 192 0,0-1-192 0,-1-1 192 0,0-1-192 0,-2 1 192 15,0 1-336-15,-2 1-64 0,-3 2-16 0,-3 0 0 32,-3-4-2400-32,-3 1-496 0</inkml:trace>
  <inkml:trace contextRef="#ctx0" brushRef="#br0" timeOffset="102440.66">16467 17872 7359 0,'-17'-5'656'0,"6"4"-528"16,0-2-128-16,2 0 0 0,0-2 1664 0,9 5 320 15,0 0 48-15,0 0 16 0,0 0-832 0,0 0-176 16,0 0-16-16,0 0-16 0,12 5-368 0,2-5-64 15,7-2 0-15,3-2-16 0,6-1 224 0,0-1 48 0,7-3 16 16,6 1 0-16,2-3-128 0,2 1-16 0,1-1-16 0,-3-4 0 16,-2 0-256-16,0-2-48 0,-4 0-16 0,-4 0 0 15,-6 2-176-15,-4 2-48 0,0-1 0 16,-8 3 0-16,-4-2 32 0,-3 0 0 0,-5 1 0 0,-5 1 0 16,-4-1 240-16,-6 1 48 0,-6 4 16 0,-6 4 0 15,-5 3-224-15,-6 3-32 0,-3 4-16 0,-8 6 0 16,-5 5-208-16,-5 1 0 0,4 0 0 0,-3 5 0 15,3 2 128-15,4 4-128 0,3-1 0 0,7 4 0 16,8-1 0-16,4-1 0 0,5-6 0 0,5 2 0 16,4-4 0-16,6-4 128 0,5 0-128 0,4-1 0 15,4-1 0-15,4-1 0 0,3-6 0 0,5 0 0 16,3-2 224-16,5 2-48 0,5-4-16 0,3-1 0 16,3-3-16-16,0-2 0 0,4-2 0 0,-3-2 0 15,0-1-704-15,1 2-144 16,-4-5-16-16</inkml:trace>
  <inkml:trace contextRef="#ctx0" brushRef="#br0" timeOffset="105381.99">24795 6495 6447 0,'0'0'576'16,"0"0"-576"-16,0 0 0 0,0 0 0 0,0 0 1408 0,0 0 192 15,0 0 16-15,0 0 16 0,0 0-1024 0,0 0-208 16,-3 6-32-16,-1 3-16 0,-1 0-96 0,-1 5 0 16,-1 3-16-16,-1 3 0 0,-4 2 240 0,-2 6 48 15,0 0 16-15,-2 4 0 0,-2 1-48 0,-1 3-16 16,-2-1 0-16,1 1 0 0,0 0-96 0,1-2-32 16,1 0 0-16,3-1 0 0,-2 2-96 0,3-2 0 15,1-3-16-15,1 1 0 0,0-6-64 0,1 0-16 16,1-3 0-16,-2-2 0 0,2-2-32 0,1-1-128 15,0 1 192-15,2-6-64 0,-2-4-128 0,4-2 0 16,1 1 144-16,4-7-144 0,0 0 0 0,0 0-208 16,0 0 16-16,0 0 16 15,0 0-800-15,0 0-176 0,7-7-16 0</inkml:trace>
  <inkml:trace contextRef="#ctx0" brushRef="#br0" timeOffset="105837.64">25198 6601 16527 0,'12'-12'720'0,"-7"9"176"0,3-2-720 0,-2 0-176 16,-6 5 0-16,7-4 0 0,-7 4 192 0,0 0 0 0,0 0 0 0,0 0 0 15,0 0-32-15,0 0 0 0,-8 10 0 0,-2 0 0 0,-3 2 48 16,-5 3 16-16,-5 2 0 0,-3 0 0 15,-2 1 64-15,-4 1 16 0,-1 0 0 0,0 2 0 0,-1 2 80 0,-1 3 0 16,2-3 16-16,1 1 0 0,2 0-96 0,-1-2-32 16,0 0 0-16,1-2 0 0,2-2-64 0,3-2-16 15,1-2 0-15,5-2 0 0,0-3 96 0,3 1 16 16,4-4 0-16,2 1 0 0,1-1 64 0,1-2 16 16,3 0 0-16,5-4 0 0,-4 7-128 0,4-7-32 15,-1 8 0-15,3-1 0 0,2 2-32 0,3-2 0 16,0-1 0-16,3-1 0 0,1 3 64 0,1 2 0 15,2-1 0-15,2 1 0 0,0 1 16 0,3 0 16 16,4 0 0-16,-1-2 0 0,2 2 32 0,2 1 16 16,4-5 0-16,0 4 0 0,1-5-48 0,1 2-16 15,-2-1 0-15,2-2 0 0,0 2-96 0,-2 0-32 16,-2-3 0-16,0 1 0 0,-5 1-144 0,-2-2 0 16,-3 1 144-16,-2 2-144 0,-4-2 0 0,-2-3 128 15,-2 2-128-15,-2 3 0 0,-2-1 0 0,-4-6 0 16,0 8-192-16,-1 0 64 15,-3-3-1856-15,-3 3-384 0</inkml:trace>
  <inkml:trace contextRef="#ctx0" brushRef="#br0" timeOffset="106234.22">24806 6482 20271 0,'-6'-24'1792'0,"3"12"-1424"0,1 3-368 0,-2-2 0 16,1 7 0-16,-2-1 0 0,0 1 0 0,1 2 0 0,4 2 0 0,0 0 0 15,-7 3 0-15,-2 4 0 0,-1-2 0 0,-3 1 0 16,-1 6 0-16,-1 3 0 0,-3 1 208 0,-3 5 32 15,-3 2 0-15,1 6 0 0,-2-1 208 0,-2 4 32 16,-2 1 16-16,0 4 0 0,-2 2 16 0,2 3 0 16,1 0 0-16,1-3 0 0,3 1-192 0,3 0-16 15,0-2-16-15,5 1 0 0,1-4-48 0,2 1-16 16,1-4 0-16,3-4 0 0,2-2 16 0,2-4 0 16,0-4 0-16,2-1 0 0,1-1-48 0,2-5-16 15,0 1 0-15,1-5 0 0,-1-7 16 0,0 0 16 0,4 9 0 16,-4-9 0-16,0 0-16 0,10 0-16 0,-1-2 0 0,1-2 0 31,0-3-704-31,4 1-144 0,-1-5-32 0,1-1-7584 0,1-1-1520 16</inkml:trace>
  <inkml:trace contextRef="#ctx0" brushRef="#br0" timeOffset="106647.65">25152 6563 14735 0,'1'-18'1312'0,"-1"11"-1056"16,0 2-256-16,0 5 0 0,0 0 1136 16,0 0 160-16,0 0 48 0,-9 2 0 0,0 1-1056 0,-3 3-288 15,-4 0 0-15,1 7 128 0,-5 0-128 0,-1 5 0 16,0 2 0-16,-2 2 0 0,-1-1 0 0,-2 1 128 15,-2 2-128-15,2 3 128 0,-4-2 0 0,2 3 0 16,-1-4 0-16,1 0 0 0,-2-3 128 0,0-1 32 16,4-2 0-16,0 0 0 0,2-1 240 0,3-1 48 15,-2-4 16-15,5 1 0 0,4 1-192 0,1-1-32 16,3-2-16-16,1 2 0 0,3 0-160 0,2-3-16 16,1 1-16-16,3 1 0 0,4-6 96 0,4 2 0 15,2-1 16-15,5 0 0 0,3 3 208 0,4-3 32 16,2 4 16-16,4-5 0 0,2 4 0 0,2-2 0 15,2 2 0-15,3-2 0 0,1 2-208 0,3-3-64 16,2 1 0-16,4 1 0 0,5 2-256 0,2-2 160 0,-1 3-160 16,-2-3 128-1,-3 1-1360-15,-4-1-288 0</inkml:trace>
  <inkml:trace contextRef="#ctx0" brushRef="#br0" timeOffset="107855.12">18026 16419 11919 0,'0'0'512'0,"11"-5"128"0,-3-3-512 0,0 3-128 0,-2 1 0 16,1-3 0-16,2-1 1184 0,0-1 208 0,-1 2 32 0,-2 2 16 15,-6 5-160-15,0 0-48 0,0 0 0 0,0 0 0 16,0 0-432-16,0 0-96 0,0 0 0 0,0 0-16 16,2 11-400-16,-4 3-80 0,-2 1-16 0,-2 3 0 15,0 0 48-15,-2 0 0 0,2-1 0 0,-2 3 0 16,-1-1-80-16,0 0-16 0,0 0 0 0,2 0 0 15,2-4-144-15,0 0 0 0,0 1 0 0,1-5 128 16,1-1-128-16,2 2 128 0,1-12-128 0,1 12 128 16,0 1 32-16,3 0 0 0,-4-13 0 0,8 10 0 15,2 1 96-15,0 1 32 0,2-5 0 0,-3 4 0 16,-1-6-96-16,3 0-32 0,-1 2 0 0,0-2 0 0,0-1-16 16,0 0 0-16,-1 0 0 0,3-2 0 0,-3 0 48 15,1-1 16-15,1-1 0 0,1 0 0 0,-2 0-208 0,1 0 144 16,-2 1-144-16,-9-1 128 0,10 0-128 0,-10 0 0 15,0 0 0-15,0 0 0 16,0 0-1792-16,0 0-384 0</inkml:trace>
  <inkml:trace contextRef="#ctx0" brushRef="#br0" timeOffset="108215.98">18579 16339 12895 0,'0'0'1152'0,"0"0"-928"0,4-10-224 0,-2 1 0 15,-2 9 1328-15,0 0 208 0,0 0 64 0,0 0 0 16,0 0-512-16,-10 9-112 0,-3 1-16 0,-2 7 0 15,1 4-224-15,-4 3-48 0,-3 9-16 0,-1 2 0 16,-1 3 336-16,-1 1 64 0,0 2 16 0,0 2 0 16,2-2-320-16,3-2-64 0,1-2-16 0,2 0 0 15,-1-2-400-15,3-1-80 0,1-3-16 0,2 0 0 16,1-6-192-16,1-3 144 0,1-4-144 0,3-3 128 16,1 0-128-16,1-2 160 0,3-13-160 0,0 0 160 15,2 9-352-15,-2-9-64 0,0 0 0 0,0 0-16 16,0 0-1776-16,12-5-368 0,-1-6-64 0,-1 1-16 15</inkml:trace>
  <inkml:trace contextRef="#ctx0" brushRef="#br0" timeOffset="108467.45">18877 16545 17503 0,'0'0'1552'0,"0"0"-1232"16,0 0-320-16,0 0 0 0,0 0 848 0,0 0 112 16,0 0 32-16,-6 5 0 0,-5 6-128 0,-1 3-32 0,-3 4 0 15,0 1 0-15,-6-2-208 0,2 2-48 0,-1 1-16 0,1 1 0 16,0-1-112-16,1 3-32 0,2 1 0 0,0-4 0 16,4 1-256-16,1-2-160 0,4-2 192 0,2 0-192 15,1-2 0-15,3-1 0 0,2-6 0 0,-1-8 0 31,0 0-544-31,10 9-224 0,0-5-32 0,3-6-10800 0</inkml:trace>
  <inkml:trace contextRef="#ctx0" brushRef="#br0" timeOffset="108692.43">19260 16446 18431 0,'0'0'1632'0,"-9"2"-1312"0,-1 2-320 0,-1 2 0 15,-2 6 512-15,-2-2 16 0,-2 3 16 0,1 2 0 0,-2 4 480 16,0 3 80-16,-2 2 32 0,1 0 0 0,1-1-400 0,1 4-80 16,1-2-16-16,0 4 0 0,4-6-304 0,0 3-64 15,5-1-16-15,-2-2 0 0,4 2-256 0,2-3 0 16,3-3 0-16,1-1 0 0,2-2 0 0,1 0 0 16,0-4-160-16,1 1 160 15,-3-2-2336-15,-2-11-352 0,0 0-64 0,0 0 0 0</inkml:trace>
  <inkml:trace contextRef="#ctx0" brushRef="#br0" timeOffset="108872.5">18762 16499 20271 0,'4'-19'896'0,"2"10"192"0,4-2-880 0,5 1-208 0,3-2 0 0,9 1 0 15,2 3 992-15,7-2 160 0,3 2 16 0,4 2 16 16,2 0-560-16,2 0-112 0,2 3-32 0,4-2 0 15,0 2-240-15,-2 2-48 0,-4-2-16 0,0 3 0 16,-5 1-176-16,-4 2 0 0,-8 0 0 0,-4 3-7936 16,-6-4-1632-16</inkml:trace>
  <inkml:trace contextRef="#ctx0" brushRef="#br0" timeOffset="109139.61">19863 16400 6447 0,'0'0'272'0,"0"0"80"0,0 0-352 0,0 0 0 16,0 0 0-16,2 13 0 0,-3 5 4176 0,-4 1 768 16,-4 1 160-16,-1 2 16 0,-2 2-3392 0,2 2-704 15,-3 1-128-15,3 1-16 0,3-3-576 0,2 1-112 16,-1-5-32-16,4 1 0 0,1-2-160 0,2-1 0 15,3-2 0-15,1-3 128 0,2-1-128 0,4-6 0 16,-1 1 0-16,4-4 0 16,2-7-592-16,2 1-48 0,1-3-16 0,0 0-7440 15,0-6-1488-15</inkml:trace>
  <inkml:trace contextRef="#ctx0" brushRef="#br0" timeOffset="109267.48">20168 16258 20383 0,'5'-18'896'0,"-4"8"192"0,2 2-864 0,-2-2-224 0,-1 4 0 0,0 6 0 15,0 0 1312-15,0 0 224 0,0 0 32 0,0 0 16 16,0 0-992-16,0 0-192 0,5 6-32 0,-1 2-16 16,-4-8-352-16,5 10-240 0,-3 2 48 0,-4 2 0 15</inkml:trace>
  <inkml:trace contextRef="#ctx0" brushRef="#br0" timeOffset="109598.65">18087 17221 18431 0,'0'0'1632'0,"7"-8"-1312"16,4 2-320-16,1 2 0 0,2 1 1520 0,5-4 224 15,6 1 48-15,5 3 16 0,4 1-832 0,8-3-160 16,4 0-48-16,5-1 0 0,2-2-256 0,6 1-48 16,2 0-16-16,2 0 0 0,3 2-128 0,-2 0-16 0,-4-1-16 0,-3 2 0 15,-1 0-288-15,-7 2 0 0,-4-2 0 0,-6 4-144 31,-6 2-1568-31,-2 1-304 0,-8 1-64 0</inkml:trace>
  <inkml:trace contextRef="#ctx0" brushRef="#br0" timeOffset="110020.88">18556 17372 19007 0,'0'0'832'0,"9"-6"192"0,2 1-832 0,1-4-192 0,-1 3 0 0,4-2 0 0,2 4 832 0,2 2 112 16,1-1 16-16,3-1 16 16,0 1-400-16,2 3-64 0,1 2-32 0,-2 1 0 0,-2 0-112 0,-3 1-32 15,-3 1 0-15,-1 4 0 0,-1-1-144 0,-2 2-16 16,-4-1-16-16,-2 1 0 0,-2 2 0 0,-4-1 0 15,0 3 0-15,-4 1 0 0,0 2-32 0,-2-2 0 16,-3-1 0-16,1 0 0 0,1-1 0 0,-1-4 0 16,3-1 0-16,5-8 0 0,-5 13-128 0,5-4 0 15,0-9 0-15,4 11 0 0,2-4 0 0,4 3 128 16,-1-2-128-16,4 3 0 0,1-1 320 0,0 2-32 0,-2 0 0 16,0-1 0-16,-2 0 16 0,-4 0 0 0,-2 0 0 15,-4 3 0-15,-4-2 368 0,-6 0 80 0,-5 0 16 0,-4 2 0 16,-4-1 336-16,-6 0 80 0,-4 0 16 0,-3-3 0 15,-1 1-496-15,0 2-80 0,1-4-32 0,0 1 0 16,0-4-400-16,5 2-64 0,1-4-128 0,5-3 176 31,1-1-1392-31,6-1-288 0,4-2-48 0</inkml:trace>
  <inkml:trace contextRef="#ctx0" brushRef="#br0" timeOffset="110416.09">20299 17676 20271 0,'0'0'896'0,"-2"-9"192"0,6-2-880 0,-4 11-208 0,10-4 0 0,3-1 0 16,2-1 544-16,3 2 64 0,1 1 16 0,3-1 0 16,-1-1 80-16,5 2 32 0,2-3 0 0,0 1 0 15,0-2-368-15,-4 3-80 0,-3 3-16 0,-2 1 0 32,-5 0-1776-32,-14 0-352 0,6 9-80 0,-9 3-16 0</inkml:trace>
  <inkml:trace contextRef="#ctx0" brushRef="#br0" timeOffset="110538.55">20168 17885 13823 0,'-19'0'1216'0,"8"0"-960"0,11 0-256 0,0 0 0 16,0 0 2080-16,0 0 368 0,0 0 80 0,8-9 16 16,2 2-832-16,8 2-176 0,6-1-16 0,4 1-16 0,5 0-976 0,7 1-192 15,5 0-32-15,4 3-16 0,0-3-288 0,2 0-176 16,-3 4 32-16,1-5 0 0</inkml:trace>
  <inkml:trace contextRef="#ctx0" brushRef="#br0" timeOffset="112235.6">24661 13141 15663 0,'0'0'688'0,"0"0"144"0,0-9-656 0,-1 4-176 16,-3-3 0-16,-2 5 0 0,-2 1 592 0,-3 2 96 15,-6 3 16-15,-1 1 0 0,-2 3-272 0,-3 0-48 16,-2 4-16-16,-3-3 0 0,-2 2 144 0,0-3 48 16,-2 7 0-16,-3 0 0 0,-4-1 208 0,-1-3 32 15,-2 2 16-15,-8-2 0 0,-2 0-80 0,-1 0-16 16,-2-1 0-16,2 3 0 0,-2-3-240 0,3 2-48 16,2-1-16-16,3 2 0 0,3-5-224 0,3 2-32 15,6-4-16-15,1 4 0 0,4-4 48 0,2-1 0 0,5 1 0 16,4 1 0-16,4 1-48 0,3 3 0 15,3-2 0-15,6 6 0 0,1 3-144 0,6 7 160 0,1 4-160 16,7 4 160-16,0 5 32 0,2 4 0 0,2 2 0 0,-1 5 0 16,0 4-64-16,2 4-128 0,-2 4 192 0,0 2-64 15,-1-2 0-15,-5 4 0 0,-4-3 0 0,-1 5 0 16,-3 1 0-16,-2 2 0 0,-4-3 0 0,-3-1 0 16,-3-7 144-16,-3 3 32 0,-4-1 0 0,-2-3 0 15,-4 0 64-15,-1-1 16 0,0-2 0 0,1-4 0 0,0 1-96 0,2-2-16 16,2-7 0-16,2-2 0 0,1 0-48 0,6-4-16 15,1 0 0-15,3-4 0 0,2 0-48 0,2-3-16 16,0-5 0-16,2 0 0 0,2-4 16 0,3-2 0 16,2-5 0-16,3-2 0 0,4 1 208 0,2-6 32 15,3 1 16-15,5 0 0 0,2-4-48 0,3 1-16 16,3-1 0-16,0 0 0 0,6-3-144 16,1-3-16-16,2 2-16 0,2-1 0 0,0-2-176 0,5 1 128 15,0-1-128-15,4 1 128 0,-2 0-128 0,2 2 0 16,-4-1 0-16,18 0 0 15,-9 1-320-15,-3-1-128 0,-5 1-48 0,1 0 0 16,-1 0-2896-16,0-1-592 0,17-4-112 0,-1 1-32 0</inkml:trace>
  <inkml:trace contextRef="#ctx0" brushRef="#br0" timeOffset="113362.87">32942 14654 31039 0,'-3'12'2752'0,"-1"4"-2192"0,-1-1-560 0,0 0 0 16,0 2 176-16,1 0-176 0,0 2 160 0,1 4-160 15,0 5 128-15,0 3-128 0,2 1 0 0,0-3 144 16,1 1-144-16,0 1 192 0,0-6-192 0,0 2 192 16,0-4-16-16,0 0 0 0,0 0 0 0,0-2 0 15,0-1 32-15,0 1 16 0,0-2 0 0,0-1 0 16,0-3 32-16,0 0 0 0,-2-3 0 0,1-1 0 0,-2 0 0 15,2-3 16-15,1-8 0 0,-1 9 0 0,1-9 272 16,0 0 48-16,0 0 16 0,0 0 0 0,-3 5 16 0,-2 1 0 16,1 1 0-16,-1-3 0 0,-2-3-16 0,-1-1 0 15,-2 0 0-15,-5 0 0 0,-3 0 32 0,-5 0 0 16,-4 0 0-16,-2 0 0 0,-1 0-288 0,-15 0-48 16,-2-1-16-16,-3-2 0 0,-3-2-144 0,9 2-16 15,-6 1-128-15,-1-4 192 0,-1 6-192 0,1 0 0 16,2-2 0-16,2 4 0 0,2-2-144 0,-10 0-128 15,6 0-32-15,7 1 0 16,6 0-2320-16,7 3-480 0,5 0-96 0</inkml:trace>
  <inkml:trace contextRef="#ctx0" brushRef="#br0" timeOffset="114705.61">21449 17343 20271 0,'0'0'1792'0,"0"0"-1424"16,-4-10-368-16,4 2 0 0,0 8 912 0,1-12 112 15,7-1 32-15,1 1 0 0,-1 0 16 0,4-2 0 16,4 2 0-16,-1 1 0 0,3-4-560 0,1-1-96 16,1 4-32-16,-2 2 0 0,0-1-112 0,-3 4-16 0,1-3-16 0,0 4 0 15,-4 5 48-15,0 1 16 16,-3 1 0-16,-9-1 0 0,6 13-32 0,-3 4 0 0,-7 3 0 0,-5 5 0 16,-5 7 16-16,-8 6 0 0,-6 4 0 0,-7 8 0 15,-10 3 160-15,-6 6 16 0,-5 3 16 0,-2 0 0 16,-2 3-208-16,6 1-32 0,3-3-16 0,7-8 0 15,5-6-224-15,7-7 144 0,6-7-144 0,7-5 128 16,5-8 176-16,6-3 16 0,5-5 16 0,6-1 0 16,2-5-80-16,8 1 0 0,2-8-16 0,7-1 0 15,4-1 176-15,9-2 32 0,3-7 16 0,6 4 0 16,5-5-208-16,3 4-32 0,0-3-16 0,1 3 0 16,1-3-208-16,-4 4 128 0,-4-3-128 0,-5 4 0 15,-2 2 0-15,-4-1-160 0,-5 2 0 0,-3-1 0 16,-4 3-1888-16,-4 0-384 15,0-1-80-15</inkml:trace>
  <inkml:trace contextRef="#ctx0" brushRef="#br0" timeOffset="115304.04">23239 16827 27647 0,'0'0'2448'16,"-4"-9"-1952"-16,-1 3-496 0,-2 1 0 0,0-2 144 0,-3 4-144 0,-3 0 128 0,-5 0-128 15,-5 2 560-15,-3 0 16 0,-7 0 16 0,-6 1 0 16,-8 2-160-16,-1 1-48 0,-3 1 0 0,2 1 0 15,0 4 64-15,2-3 16 16,0 2 0-16,0-3 0 0,0-3-128 0,3 2-16 0,3 1-16 0,5-2 0 16,5-2 224-16,4-1 48 0,3 0 16 0,3 0 0 15,5 0-192-15,3 0-32 0,3 0-16 0,10 0 0 16,-9 2-160-16,9-2-16 0,0 0-16 0,0 0 0 16,0 0-32-16,0 0 0 0,0 0 0 0,3 9 0 15,2 3-128-15,2 0 0 0,1-1 0 0,1 3 0 16,0 3 0-16,0 5 0 0,0 5 0 0,-3-2 0 15,-2 4 192-15,-2 6-64 0,-3 3 0 0,-3 6 0 16,-3 2 128-16,-4 7 0 0,-2 7 16 0,-3 6 0 0,-2 5 32 16,-1 3 0-16,0 4 0 0,4 2 0 0,2 5-112 0,2-5 0 15,-2 1-16-15,2-4 0 0,2-4-32 16,0-4 0-16,1-3 0 0,2-5 0 0,2-4 48 0,-3-3 16 16,-1-5 0-16,2-2 0 0,-1-6 112 0,1-3 32 15,1-4 0-15,1 1 0 0,0-2-96 0,3-7-32 16,1-4 0-16,2 1 0 0,1-5 16 0,2-3 0 15,5-4 0-15,3 1 0 0,2-6 80 0,3 2 32 16,1-3 0-16,8-2 0 0,3-1-144 0,5-2-16 16,1-1-16-16,5 0 0 0,1-1-176 0,1 1 128 15,0-3-128-15,-1-1 128 0,-1-3-128 0,1 5 0 16,0-1 144-16,1-1-144 16,0 0-480-16,-1 2-160 0,-1 1-48 0,0-1 0 15,-3 0-2512-15,0 0-512 0</inkml:trace>
  <inkml:trace contextRef="#ctx0" brushRef="#br0" timeOffset="116034.18">23432 17458 12959 0,'0'0'576'0,"13"-7"112"0,-2-3-560 0,2 4-128 0,-1-3 0 0,0 2 0 0,-1-3 1408 16,-2 4 240-16,-9 6 48 0,0 0 16 16,9-4-208-16,-9 4-32 0,0 0-16 0,0 0 0 0,0 0-176 0,0 0-48 15,0 0 0-15,-13 1 0 0,-3 2-336 0,-3 3-64 16,-4 4 0-16,-2 1-16 0,-5 3-400 0,0 3-80 16,-2 5-16-16,-2 2 0 0,-2-1-112 0,3 6-16 15,-3 2-16-15,6-2 0 0,1-2-176 0,5-3 192 16,5 1-192-16,6 1 192 0,3-6-192 0,5 0 0 15,3-2 0-15,5 0 0 0,3 0 0 0,4-2 0 16,6-2 0-16,3-4 0 0,1 2 192 0,4-6-64 16,2 2 0-16,3-4 0 0,3-3-128 0,-1-1-256 15,0-1 64-15,-1-3 16 16,1-4-1840-16,-2 2-368 0,0-1-80 0</inkml:trace>
  <inkml:trace contextRef="#ctx0" brushRef="#br0" timeOffset="116355.53">23981 17458 15663 0,'0'0'1392'0,"0"0"-1120"0,-3-8-272 0,3 8 0 16,0 0 1280-16,-8-6 192 0,-3 6 32 0,0 3 16 16,-7 5-432-16,0 5-96 0,-3 1-16 0,-3 5 0 15,-4 2-464-15,1 2-80 0,3 1-32 0,1 2 0 16,1-5-64-16,6 1-16 0,4-3 0 0,1 1 0 15,5-3-64-15,2-2-32 0,5-1 0 0,4-4 0 16,1-1 96-16,6-1 32 0,2-2 0 0,4-3 0 0,2-4 368 16,0-2 80-16,3-1 16 0,0-3 0 15,-3-4-96-15,5 1-16 0,-4-4 0 0,1 1 0 0,-2 1-176 16,-2-3-32-16,-3-3-16 0,-3 0 0 0,-3 0-48 16,-3 0-16-16,-4-1 0 0,-2 3 0 0,-2-1-128 0,-3 3-32 15,-3 2 0-15,-2 1 0 0,-3 0-256 0,-1 5 128 16,-2 0-128-16,-2 1 0 15,0 3-816-15,0 2-272 16,1 0-48-16,0 2-9744 0,1 1-1968 0</inkml:trace>
  <inkml:trace contextRef="#ctx0" brushRef="#br0" timeOffset="116713.12">24487 17330 20271 0,'0'0'1792'0,"0"0"-1424"0,0 0-368 0,0 0 0 16,-3-5 576-16,3 5 32 0,0 0 16 0,-10-1 0 15,-2 4-16-15,-1 0 0 0,-5 5 0 0,0 1 0 16,-2-1-336-16,1 3-64 0,0 2-16 0,1-2 0 16,0 2 80-16,5 1 16 0,3-1 0 0,5 1 0 15,3 1-48-15,4 0-16 0,3 0 0 0,3 1 0 16,2 0 192-16,2-1 32 0,0 3 16 0,1 2 0 15,-2 2 80-15,2-2 16 0,0-2 0 0,-2 1 0 16,-2-1-64-16,-3 1-16 0,0 0 0 0,-4 0 0 16,-2-2 0-16,-1-2 0 0,-3-2 0 0,-2-1 0 0,-3 4 256 15,-1-4 48-15,-2 1 16 0,-2-4 0 16,-2 2-224-16,-3-3-64 0,-2 0 0 0,1-3 0 16,0-3-304-16,-1 1-64 0,0-2-16 0,0-1 0 15,4-2-1104-15,0-2-240 0,3 1-32 0,3-3-15072 16</inkml:trace>
  <inkml:trace contextRef="#ctx0" brushRef="#br0" timeOffset="117171.46">25111 16762 15663 0,'0'0'688'0,"3"-9"144"0,-3 9-656 0,7-10-176 0,-3 1 0 0,0 0 0 0,-4 9 1728 0,0 0 304 16,0 0 64-16,0 0 16 0,0 0-960 16,0 0-176-16,0 0-32 0,-3 12-16 0,-2-2-272 0,-4 3-48 15,-1 3-16-15,0-1 0 0,-1 5 48 0,0-1 0 16,0 1 0-16,2 0 0 0,1-1-288 0,5-1-48 15,-2-3-16-15,3 1 0 0,2-5-96 0,3-1 0 16,1 2-16-16,1-5 0 0,2 1 80 0,5-3 32 16,0-4 0-16,6 1 0 0,4-2 32 0,1-2 16 15,1-1 0-15,0-5 0 0,1 0-336 0,-3-1 0 16,-2 0 0-16,-1-1 0 16,-1-1-1936-16,-1-2-368 0,-4 3-64 0,-2-1 0 0</inkml:trace>
  <inkml:trace contextRef="#ctx0" brushRef="#br0" timeOffset="117382.85">25442 16617 21711 0,'0'0'960'0,"0"0"192"0,0 0-912 0,0 0-240 0,-12 5 0 0,3 3 0 16,-1-2 1024-16,0 8 144 0,-2 5 48 0,1 2 0 16,-6-1-464-16,2 7-96 0,0 1-16 0,1 4 0 15,-1 1-16-15,2 1-16 0,-2 0 0 0,1 1 0 16,0-4-288-16,1 4-48 0,3-2-16 0,0-1 0 15,1 1-256-15,1-7 160 0,1 1-160 0,0-5 128 16,2-3-128-16,0 0 0 0,0 0 0 0,0-3 0 16,4-2-256-16,-1-2-96 0,2-12-16 0,0 0-13376 15</inkml:trace>
  <inkml:trace contextRef="#ctx0" brushRef="#br0" timeOffset="117670.18">25932 16849 23039 0,'0'0'2048'0,"0"0"-1648"15,0 0-400-15,0 0 0 0,0 0 384 0,-9 11-16 16,0 1 0-16,-1 3 0 0,-1 3 464 0,-2 2 80 0,0 5 32 15,1 0 0-15,0-1-240 0,1 4-32 0,-1 3-16 16,1-1 0-16,-2-2-272 0,2-2-48 0,1 1-16 0,-1-3 0 16,3 4-320-16,0-4 144 0,0-1-144 0,2 0 0 15,1-3 144-15,1-2-144 0,0-1 0 0,2-6 144 32,2-11-448-32,-3 12-80 0,3-12-32 0,0 0-8704 0,0 0-1744 0</inkml:trace>
  <inkml:trace contextRef="#ctx0" brushRef="#br0" timeOffset="117953.03">26317 16710 19343 0,'11'-7'1728'0,"-11"7"-1392"0,7-9-336 0,-7 9 0 0,0 0 1088 0,0 0 128 16,0 0 48-16,0 0 0 0,0 0-208 0,5 12-32 15,-5 5-16-15,-2 1 0 0,-3 1-352 0,-4 5-64 16,0 4-16-16,-1-1 0 0,-2 2 80 0,1 4 16 16,-2 0 0-16,2 0 0 0,-1-3-64 0,1 3-16 15,1 3 0-15,-1-4 0 0,0-5-368 0,1-1-80 16,0-2-16-16,-1 2 0 0,4-3-128 0,-3-4 0 16,2-1 144-16,-1-2-144 0,3-1 0 0,1-5 0 15,0-1-160-15,5-9 160 16,-5 7-2224-16,5-7-336 0,0 0-64 0,0 0 0 0</inkml:trace>
  <inkml:trace contextRef="#ctx0" brushRef="#br0" timeOffset="118192.41">25651 16805 30751 0,'24'-11'1360'0,"-3"5"288"0,7-6-1328 0,7 1-320 0,6-1 0 0,6 1 0 16,5 3 640-16,7-1 64 0,7 3 16 0,1 0 0 16,2 2-144-16,-2 0-48 0,-1-1 0 0,-1-3 0 15,-1 3-288-15,-5 1-64 0,-1 2-16 0,-5-1 0 16,-3 3-160-16,-9 0 0 0,-8 0 0 0,-7 5 128 16,-7-1-1760-16,-6 1-352 15,-13-5-80-15,0 0-11824 0</inkml:trace>
  <inkml:trace contextRef="#ctx0" brushRef="#br0" timeOffset="118511.17">25014 17689 22111 0,'0'0'1968'0,"0"0"-1584"0,16 0-384 0,3-1 0 15,6-4 1088-15,2-2 128 0,3 3 16 0,5 1 16 16,3-3 96-16,5-2 0 0,4-1 16 0,5-3 0 16,3 0-336-16,6 3-80 0,5-3-16 0,0 3 0 15,-2-2-208-15,-1-2-32 0,-2 3-16 0,-4 0 0 16,-4 5-352-16,-4-3-80 0,-3 3-16 0,-4 2 0 15,-5 3-224-15,-4 0 0 0,-5 0 0 0,-7 0 0 32,-4 3-2016-32,-7 1-288 0,-10-4-64 0</inkml:trace>
  <inkml:trace contextRef="#ctx0" brushRef="#br0" timeOffset="118893.35">25337 17990 18431 0,'0'0'816'0,"0"0"160"0,7-10-784 0,3 4-192 15,5 3 0-15,2-3 0 0,0 2 1568 0,5 1 272 16,3 1 48-16,6 2 16 0,1-1-1056 0,2 1-208 16,0 1-32-16,-1 1-16 0,-3 3-128 0,-5 3-16 15,-5-3-16-15,-3 1 0 0,-4 3-176 0,-3-2-16 16,-3 4-16-16,-1-2 0 0,-3 1 32 0,-4 2 0 15,-3-3 0-15,-2 3 0 0,-3 4-32 0,-2 0 0 0,-5-3 0 16,-1 1 0-16,0 1 80 0,-1-2 16 0,-2-4 0 0,5 1 0 16,-1-4 48-16,6 3 16 0,3-3 0 0,1 3 0 15,6-9-384-15,0 12 0 0,0-12 0 0,8 15 0 16,2-1 0-16,3-3 176 0,1 1-48 0,1 2 0 16,0-1 160-16,-1 1 32 0,-2-2 0 0,-2 1 0 15,-4-5-96-15,-6-8-16 0,4 11 0 0,-4-11 0 16,-2 9 16-16,-5 1 0 0,-4-6 0 0,-7 2 0 15,-6 1 192-15,-3-4 32 0,-2-3 16 0,-1 0 0 16,-1 0-256-16,1 0-48 0,2-2-16 0,1-4 0 16,0-2-2192-1,3 0-448-15</inkml:trace>
  <inkml:trace contextRef="#ctx0" brushRef="#br0" timeOffset="120251.98">27329 17179 19343 0,'-5'-13'1728'0,"5"13"-1392"15,-2-10-336-15,2 10 0 0,-7-5 1808 0,7 5 304 16,-9-1 48-16,0 1 16 0,1 1-896 0,-1 6-160 16,-2 4-32-16,0 4-16 0,-2 6-464 0,-1 1-96 15,0 5 0-15,2 1-16 0,-2 3-304 0,1 3-64 16,1 0-128-16,2 3 192 0,0 0-192 0,4 0 144 15,-2-3-144-15,1 0 128 0,0 1-128 0,2-6-144 16,0-1 144-16,0-1-208 16,-1-1-1904-16,-1-4-368 0,0-3-80 0,-4-4 0 0</inkml:trace>
  <inkml:trace contextRef="#ctx0" brushRef="#br0" timeOffset="120397.14">26943 17582 25791 0,'0'-14'2304'0,"2"9"-1856"0,-2 5-448 0,8-6 0 15,1-2 320-15,2 4-48 0,3-1 0 0,4-1 0 16,4 1 304-16,4 3 64 0,5 0 16 0,6 1 0 16,2-1-416-16,3 2-96 0,-1 0-16 0,-2 0 0 31,-2-3-1360-31,-4 0-288 0,-2-1-48 0</inkml:trace>
  <inkml:trace contextRef="#ctx0" brushRef="#br0" timeOffset="120679.3">28008 17034 28383 0,'0'0'1264'0,"0"0"256"0,0 0-1216 16,-9 2-304-16,0 3 0 0,-1 2 0 0,-3 7 832 0,1 5 128 15,-2 5 0-15,-2 3 16 0,-1-1-144 0,0 3-16 16,0 3-16-16,4-2 0 0,1 2-368 0,3 0-80 15,2-2-16-15,4-2 0 0,3 3-144 0,4-5-48 16,2 1 0-16,4-3 0 0,3 2-144 0,2-6 160 16,3-4-160-16,1-3 160 0,2-1-160 0,-1-1 0 15,1-6 0-15,2-1 0 16,1-4-1632-16,-1-3-256 0,-2 1-48 0,-2-5-12416 0</inkml:trace>
  <inkml:trace contextRef="#ctx0" brushRef="#br0" timeOffset="120828.09">28038 16837 36863 0,'-3'-9'3264'0,"0"-2"-2608"0,3 3-528 0,0 8-128 16,0 0 0-16,0 0 0 0,4-10 0 0,-4 10 128 16,10-4 112-16,4 3 16 0,-2 2 0 0,1 1 0 15,1 0-1216 1,2 2-256-16,-2 1-32 0,-2-1-14336 0</inkml:trace>
  <inkml:trace contextRef="#ctx0" brushRef="#br0" timeOffset="121459.71">29077 17027 17391 0,'0'0'768'0,"0"0"160"0,4-7-736 0,-2 0-192 0,0 2 0 0,-2 5 0 0,0-6 1648 0,0 6 288 16,-4-5 64-16,-1 4 16 0,-4 4-432 0,-3 3-96 15,-4-1-16-15,-4 8 0 0,-7 2-416 0,-2 4-96 16,-4 4 0-16,-3 1-16 0,-2 5-272 0,-2 2-48 16,2 1-16-16,3 2 0 0,2 2-112 0,3-2-32 15,5 0 0-15,5-2 0 0,3-1-240 0,3-6-48 16,4 0-16-16,4 1 0 0,2-6-160 0,4-1 0 16,4-2 0-16,2-1 0 0,3-4 0 0,4-5-176 15,4 1 16-15,6-3 0 16,3-4-1376-16,5-1-256 0,5-2-64 0,1-3-12848 0</inkml:trace>
  <inkml:trace contextRef="#ctx0" brushRef="#br0" timeOffset="121817.22">29538 17135 24879 0,'0'0'2208'0,"0"0"-1760"16,0 0-448-16,-5-3 0 0,-1 2 800 0,-2 1 80 0,-1 2 16 0,-3 1 0 16,-5 2 208-16,-3 4 48 0,-3 0 16 0,-2 2 0 15,-2 5-560-15,0 0-112 0,-2 2-32 0,5 1 0 0,2 1-176 16,4-1-32-16,4 2-16 0,4 0 0 0,5 1-96 0,4-2-16 16,5-1 0-16,1-1 0 0,4-3 96 0,6-3 16 15,4-1 0-15,3-1 0 0,0-1 0 0,3-4 0 16,-1-2 0-16,2-2 0 0,0-2 96 0,-2-2 32 15,0 0 0-15,-2-3 0 0,-2-4 112 0,-2 1 32 16,-3-5 0-16,-1 0 0 0,-2-2 48 0,-3-1 16 16,-2 0 0-16,-2-1 0 0,-4 0-208 0,-1 0-48 15,-2 0 0-15,-4 2 0 0,-2 2-160 0,-3 1-32 16,-3-1-128-16,-2 3 192 0,-2 2-192 0,-1 0-160 16,-1 4 32-16,0 1 0 15,-1 0-1360-15,1 2-272 0,0-1-48 0,3 3-9952 16,1 0-1984-16</inkml:trace>
  <inkml:trace contextRef="#ctx0" brushRef="#br0" timeOffset="122150.88">30149 17009 20271 0,'0'0'896'0,"6"-4"192"0,0-4-880 0,-2 3-208 0,-4 5 0 0,0 0 0 16,3-3 912-16,-3 3 144 0,0 0 32 0,0 0 0 15,0 0-496-15,0 0-80 0,0 0-32 0,0 0 0 16,0 0-352-16,0 0-128 0,0 0 0 0,-5-2 0 0,-2 1 128 0,1 0-128 16,6 1 0-16,-7 0 144 0,1 1 80 0,6-1 16 15,-6-1 0-15,6 1 0 0,-7-3 16 0,7 3 16 16,-5-2 0-16,5 2 0 0,-5-3-144 0,5 3-128 15,0 0 192-15,0 0-192 0,-5-4 128 0,5 4-128 16,-5-2 0-16,5 2 0 0,0 0 0 0,0 0 0 16,0 0 0-16,0 0 0 15,0 0-368-15,0 0-80 0,0 0 0 0,0 0-7680 16,0 0-1536-16</inkml:trace>
  <inkml:trace contextRef="#ctx0" brushRef="#br0" timeOffset="122843.87">28946 17042 15663 0,'8'-14'688'0,"-8"14"144"0,7-6-656 0,3-2-176 16,-1 3 0-16,2-2 0 0,-1-1 1424 0,1 3 256 16,-1-4 48-16,2 4 16 0,-1 1-464 0,1 1-112 15,-2-2-16-15,0 3 0 0,-1-1-128 0,-1 2-48 16,-8 1 0-16,0 0 0 0,7-3-32 0,-7 3-16 16,0 0 0-16,0 0 0 0,0 0-80 0,0 0-16 15,0 0 0-15,0 0 0 0,0 0-128 0,-6 3-16 16,-4 1-16-16,-6 2 0 0,-3 2-80 0,-4 3-16 15,-3-1 0-15,-4 3 0 0,-1 2-32 0,-4 0-16 16,-3 4 0-16,0 0 0 0,0 2-128 0,2-2-16 16,7 1-16-16,1 2 0 0,4 2-176 0,5-1-16 15,5 0-16-15,5-2 0 0,0 1-32 0,4-2-128 0,3 1 192 0,4-2-64 16,4-2-128-16,6 0 160 16,2 1-160-16,5 0 160 0,4-4-32 0,5-2-128 15,4 1 192-15,1 1-64 0,1 1-128 0,0-2 160 0,1 0-160 16,-2 1 160-16,0 1-160 0,-3-1 128 0,-3 1-128 0,-4 0 128 15,-4 1-128-15,-4 0 160 0,-3 1-160 0,-5-1 160 16,-3 1 32-16,-4-3 0 0,-3-3 0 0,-4 3 0 16,-5 1 144-16,-3 1 48 0,-4-5 0 0,-4 2 0 15,-4 1-64-15,-3-2-16 0,-3-1 0 0,-4 0 0 16,-4-6-160-16,1 2-16 0,-2-1-128 0,0-4 192 0,1 2-192 16,4-1 0-16,2-2 128 0,7-1-128 0,1-1-128 15,7 0-80-15,3-3-16 0,6 1 0 16,3-2-1648-16,6-1-336 0,4-1-64 0,7-2-10880 15,5 2-2176-15</inkml:trace>
  <inkml:trace contextRef="#ctx0" brushRef="#br0" timeOffset="123142.57">29538 17177 28559 0,'0'0'2544'0,"0"0"-2032"16,0 0-512-16,-2-5 0 0,2 5 1136 0,0 0 128 0,-7 1 16 0,1 0 16 15,-1 2 112-15,-1 6 0 16,-2 1 16-16,-2 4 0 0,0 3-720 0,-2 4-160 16,-2-1-32-16,1 6 0 0,-1-1 16 0,-1 4 0 15,1-2 0-15,-1 2 0 0,2 3-240 0,-1-3-48 0,2 2-16 0,2 0 0 16,0-1-224-16,2-4 176 15,1 1-176-15,2-3 160 0,-1-3-160 0,3-2 0 0,1-3-160 0,2-1 160 32,0-1-1280-32,2-3-176 0,0-11-16 0,0 0-16 15,7 7-1600-15,2-4-320 0</inkml:trace>
  <inkml:trace contextRef="#ctx0" brushRef="#br0" timeOffset="123561.84">29809 17290 24879 0,'0'0'2208'0,"0"0"-1760"16,0 0-448-16,-6 5 0 0,-3 2 1104 0,-1 4 144 15,-2 3 32-15,0 2 0 0,-2 4 0 0,0 1 16 16,-2 2 0-16,2 2 0 0,2-2-528 0,-1 2-128 16,0 2 0-16,1-1-16 0,0 1-192 0,1-2-48 15,0-2 0-15,3-2 0 0,1-3-16 0,2-5-16 16,1-1 0-16,2-1 0 0,2-11 96 0,0 0 32 15,0 0 0-15,0 0 0 0,9 0 48 0,1-7 16 16,1 0 0-16,3-7 0 0,3 0-192 0,2-3-32 0,2-2-16 0,4-1 0 16,1-2-128-16,6-2-32 15,-1-3 0-15,0 2 0 0,1-3-144 0,-3 5 0 16,2 3 144-16,-3 2-144 0,-3 4 0 0,-3 2 0 16,-3 6 0-16,-4 3 0 0,-2 5 0 0,-3 2 0 0,-2 7 0 15,-4 4 0-15,-4 4 0 0,-3 4 0 16,-2 4 0-16,-3 3 0 0,-1 5 128 0,-2 2-128 0,-3 1 128 0,-1 4-128 15,-3 0 0-15,-2-3 0 16,1 0 0-16,2 0 128 0,-1-1-128 0,5-7-160 0,-1-1 160 0,3-2-208 31,2-5-464-31,3-4-96 0,1-4 0 0,3-5-16 0,2-10-2752 16,0 0-560-16</inkml:trace>
  <inkml:trace contextRef="#ctx0" brushRef="#br0" timeOffset="123819.84">29594 16406 24879 0,'-11'-19'1088'0,"6"13"256"0,-2-4-1088 0,0 2-256 15,-1-2 0-15,1 4 0 0,-1-2 2176 0,2 3 368 16,-1 1 80-16,5 3 0 0,2 1-1456 0,0 0-288 0,0 0-64 0,0 0-16 16,0 0-800-16,0 6 0 15,2 3-224-15,3-1 48 16,2 3-2624-16,2-3-528 0</inkml:trace>
  <inkml:trace contextRef="#ctx0" brushRef="#br0" timeOffset="124363.67">30962 16797 14735 0,'0'0'1312'0,"0"0"-1056"16,-4-6-256-16,0-1 0 0,-2 2 2368 0,-2 2 400 16,0 3 96-16,-4 2 16 0,-6 0-1280 0,1 7-240 0,-8 1-48 15,0 8-16-15,-3 7-240 0,-4 2-48 0,2 5-16 0,-2 6 0 16,0 8-240-16,3 2-48 0,-2 5-16 0,3 5 0 16,3 0-176-16,3-1-16 0,5 2-16 0,4 0 0 15,4-1-304-15,8-4-176 0,1-2 192 0,4-3-192 16,2-2 128-16,3-5-128 0,2-3 0 0,2-7 0 0,1-3 0 15,0-3-224-15,2-5 16 0,1-4 0 16,-1-6-1328-16,2-1-256 0,0-6-48 0,9-3-12864 16</inkml:trace>
  <inkml:trace contextRef="#ctx0" brushRef="#br0" timeOffset="124737.7">31373 16756 8287 0,'1'-8'736'0,"0"1"-592"0,0 0-144 0,-1 0 0 16,0 2 4096-16,0 0 768 0,0 5 176 0,0 0 16 16,0 0-2896-16,0 0-592 0,0 0-112 0,-6 2-32 15,-2 3-720-15,0 7-160 0,-4 0-32 0,-1 6 0 16,2 1-272-16,-3 5-64 0,0 0-16 0,0 3 0 16,1-4-160-16,2 2 160 0,-1 2-160 0,2-3 160 15,1 2-160-15,2-3 192 0,0-4-192 0,2-2 192 16,1 3-192-16,1-3 0 0,0 0 0 0,2-3 128 15,0-4-400-15,-1 1-96 0,2-3-16 0,0 1 0 16,0-9-2496-16,0 0-512 0</inkml:trace>
  <inkml:trace contextRef="#ctx0" brushRef="#br0" timeOffset="124983.07">31699 16652 18431 0,'0'0'1632'0,"0"0"-1312"16,0 0-320-16,0 0 0 0,0 0 2368 0,-2 9 384 15,-3 5 96-15,-2 2 16 0,0 4-1520 0,-2 5-288 16,-1-1-64-16,-2 6-16 0,1 1-448 0,-5 2-80 16,1 2-32-16,1 2 0 0,-1 1-176 0,1 3-48 15,1-2 0-15,2-2 0 0,-1 0-192 0,5 0 176 16,-3-1-176-16,5-3 160 15,-2-4-496-15,3-4-112 0,3-1 0 0,-1 1-16 16,2-6-2576-16,2-3-512 0</inkml:trace>
  <inkml:trace contextRef="#ctx0" brushRef="#br0" timeOffset="125852.07">31249 16406 20207 0,'-3'-16'896'0,"1"9"192"0,1-4-880 0,-2 1-208 16,3-3 0-16,0 0 0 0,0 2 1600 0,0-3 256 15,0 1 64-15,0 3 16 0,0-1-448 0,0 4-80 16,-1-4-32-16,1 6 0 0,0 5-352 0,0 0-80 16,0 0-16-16,0 0 0 0,0 0-272 0,0 0-48 15,-6 4-16-15,-2 3 0 0,-1 3-240 0,0 7-48 16,0 3-16-16,-1 4 0 0,-5 3 96 0,0 1 32 16,0 5 0-16,-2 3 0 0,-1 1-48 0,2 1-16 15,-1-3 0-15,2-2 0 0,1-1-128 0,3-1-32 16,0-5 0-16,2 2 0 0,2-6 32 0,3-3 0 0,0-1 0 0,2-3 0 15,2-1 96-15,1-4 32 0,1 0 0 0,4-3 0 16,0 0-80-16,4-2-16 0,2-3 0 0,3-1 0 16,3-1-64-16,3-3-32 0,3 1 0 15,3-2 0-15,4-2-160 0,-2 1 0 0,3 0 0 0,-1-2 128 16,2 3-128-16,0 1 0 0,-1-5 0 16,-1 4 0-16,-2 2 0 0,-4 2 0 0,-2-3 0 0,0 3 0 15,-6-1 0-15,0-1-224 0,1 0 48 0,-4-2 16 31,-1 2-1200-31,-2-1-240 0,-2 1-64 0,0 0 0 16,-1-2-1168-16,-2-1-240 0,-1 2-64 0</inkml:trace>
  <inkml:trace contextRef="#ctx0" brushRef="#br0" timeOffset="126049.24">31743 16578 20271 0,'0'0'1792'0,"0"0"-1424"16,0 0-368-16,0 0 0 0,-11 1 1920 0,4 4 304 15,-6 5 64-15,0-1 16 0,-1 3-752 0,-2 4-144 16,-5 3-16-16,-1 4-16 0,-3 7-608 0,0-1-112 15,-2 3-16-15,1 1-16 0,-4 2 112 0,1 3 32 16,1 0 0-16,3 3 0 0,1-1-272 0,1-2-48 16,1 2-16-16,2-3 0 0,2-3-304 0,3 0-128 15,1 0 128-15,1-2-128 0,0-6 0 0,3 2 0 16,1-2-192-16,0-2 192 16,2-1-1600-16,2-5-192 0,2-3-32 0,1-4-8896 15,2-1-1776-15</inkml:trace>
  <inkml:trace contextRef="#ctx0" brushRef="#br0" timeOffset="126296.35">32072 16816 19343 0,'-3'-13'1728'0,"3"13"-1392"0,0 0-336 0,0 0 0 16,0 0 2976-16,-9 6 528 0,-1 1 96 0,-3 5 32 15,-2 4-2160-15,-3 1-416 0,-1 4-96 0,0 2 0 16,0 6-448-16,0 1-64 0,-3 1-32 0,3 1 0 16,0 1-272-16,-1-2-144 0,2 0 160 0,0 1-160 15,3-3 128-15,0-2-128 0,1-2 0 0,1-1 0 16,2-2-384-16,-1-1-160 0,2-3-32 0,1-1-16 16,3-5-2224-16,-2 0-448 0</inkml:trace>
  <inkml:trace contextRef="#ctx0" brushRef="#br0" timeOffset="126530.82">32194 16850 19343 0,'0'0'1728'0,"0"0"-1392"16,0 0-336-16,0 0 0 0,0 0 3328 0,0 0 576 0,0 0 128 0,0 0 32 15,-4 9-2336-15,-1 1-480 16,0 4-96-16,-2 4 0 0,-1 0-624 0,-3 1-112 15,1 4-32-15,-1 2 0 0,-1 0-240 0,0 3-144 16,-1-2 160-16,1 3-160 0,1-2 0 0,0 2 0 16,-2-4 0-16,1 5 0 15,4-8-320-15,-4 1-176 0,1 0-16 0,-1-4-16 16,-1 0-1600-16,1-3-320 0,-2-5-64 0</inkml:trace>
  <inkml:trace contextRef="#ctx0" brushRef="#br0" timeOffset="126714.6">31669 16938 31615 0,'39'-13'1408'0,"-16"8"272"0,8-4-1344 0,7 0-336 0,5-1 0 0,7 1 0 0,4 0 768 0,2 3 64 16,1 2 32-16,-12 0 0 16,2-2-224-16,5 1-64 0,-2 3 0 0,-2 2 0 15,-1 0-320-15,-3 2-80 0,-3 0-16 0,7 2 0 16,-7 0-992-16,-9 0-208 0,-9-2-48 0</inkml:trace>
  <inkml:trace contextRef="#ctx0" brushRef="#br0" timeOffset="126972.35">30867 17784 21183 0,'24'-5'1888'0,"-9"4"-1504"0,7 0-384 0,4-3 0 0,9-5 3248 0,2 3 576 0,5-5 112 0,2 4 32 15,6-2-2816-15,3 1-576 16,3 1-96-16,2-1-32 0,6-2-112 0,-6 2-16 0,-3 3-16 0,-3-4 0 16,-3 2-304-16,-6-2 128 0,-4 1-128 0,-3 2 0 15,-6-3-144-15,-4 1-144 0,-5-1-32 0,-4 4 0 16,-6-2-2464-1,-4 1-496-15</inkml:trace>
  <inkml:trace contextRef="#ctx0" brushRef="#br0" timeOffset="127331.39">31112 18000 17503 0,'0'0'1552'0,"0"0"-1232"15,0 0-320-15,10 0 0 16,3-1 3248-16,0 1 592 0,2 0 112 0,4 3 16 0,3 0-2656 0,2 1-544 16,2 0-96-16,2 2-32 0,2 3-256 0,-1 0-64 15,0 0-16-15,-3 2 0 0,-5-2-176 0,-4 3-128 16,-3-1 144-16,-5 1-144 0,-4 0 192 0,-5-1-48 16,-5 1-16-16,-6 2 0 0,-4 0 80 0,-3-2 16 15,-1 0 0-15,-1 0 0 0,0-2-48 0,2 3-16 16,3-3 0-16,2 1 0 0,3 1 224 0,2-2 64 15,3 3 0-15,2 2 0 0,3-5-48 0,5 2 0 0,2 4 0 16,6 2 0-16,1-2-176 0,1 3-32 16,1 0-16-16,2 1 0 0,0-3-176 0,-2 1 128 15,-2-1-128-15,-2-1 128 0,-3-3-128 0,-5-3 192 16,-2 0-192-16,-3-3 192 0,-4-1 80 0,-7 0 32 16,-2-2 0-16,-2-1 0 0,-5-2-64 0,0-2-16 15,-2-2 0-15,0 1 0 16,1-4-1120-16,3 0-240 0,2 0-32 0,0-4-11024 0,3-1-2208 0</inkml:trace>
  <inkml:trace contextRef="#ctx0" brushRef="#br0" timeOffset="127813.77">32236 16478 17615 0,'-4'-25'768'0,"3"13"192"0,-1-1-768 0,1-1-192 16,0-4 0-16,1 3 0 0,1 0 1360 0,2 1 240 0,-1 4 64 0,3 1 0 15,2 5-416-15,2 1-80 16,1 3-16-16,-1 2 0 0,2 0-576 0,3 6-112 16,3 3-16-16,-2 6-16 0,1 6-48 15,2 7 0-15,1 4 0 0,5 16 0 0,-2 3 64 0,-2 3 0 0,-2 0 0 0,-4 10 0 16,-4 11-16-16,-5 3 0 0,-6 5 0 15,-8 1 0-15,-6-4 64 0,-8 7 16 0,-8 8 0 0,4-19 0 16,-4 1-128-16,1-3-32 0,0 2 0 0,1-1 0 16,2-1-96-16,-2-3-32 0,1-6 0 0,-10 18 0 15,1-10 32-15,3-10 0 0,1-9 0 0,2-5 0 16,2-4-128-16,4-10-128 0,2-2 176 0,1-4-176 16,2-7-256-16,2-4-176 0,3-2-16 0</inkml:trace>
  <inkml:trace contextRef="#ctx0" brushRef="#br0" timeOffset="128915.4">32503 15917 9215 0,'0'0'816'0,"0"0"-656"15,-5-5-160-15,1-1 0 0,-3 0 1280 0,4 3 240 16,3 3 32-16,0 0 16 0,0 0 144 0,0 0 16 0,0-8 16 0,0 8 0 16,0 0-336-16,5-5-64 15,1 2 0-15,3 0-16 0,0-2-432 0,2 1-64 16,2 0-32-16,1 3 0 0,2-2-256 0,1 1-48 0,0-4-16 0,-2 4 0 16,3-1-240-16,-1 2-48 15,1-1-16-15,0-1 0 0,-2 2-16 0,0-2 0 16,-2 2 0-16,-2 1 0 0,-1-1-32 0,-2 1-128 0,-2 0 192 0,-7 0-64 15,0 0 64-15,0 0 16 0,0 0 0 0,3 11 0 16,-3 1-32-16,-3 3-16 0,-2 6 0 0,-3 5 0 16,0 8-160-16,-3 6 0 0,0 4 0 0,-1 2 0 15,1 2 0-15,1-3 0 0,0-1 0 0,2-1 0 16,3 4 0-16,0 5 0 0,1 3 0 0,2 4 0 16,-1 2 0-16,2-4 0 0,-1-4 0 0,1-2 0 0,-1-7 0 15,2 5 0-15,-2-1 144 0,1 2-144 0,0 4 0 0,0 3 0 16,-1-1 0-16,1-1 0 0,-2-3 0 0,0-5 0 15,-1-1 0-15,0-3 128 0,-1 4-128 16,1 4 192-16,-1 2-64 0,1 1 0 0,-1-1-128 0,1 1 144 16,2-2-144-16,1-7 160 0,2-1 80 0,1-4 16 15,1-2 0-15,1 3 0 0,2 2 64 0,0-2 0 16,1 1 16-16,0 1 0 0,2-2-160 0,0-2-48 16,-1-1 0-16,-1-2 0 0,4-3-128 0,-4-1 0 15,2 0 0-15,-1-6 128 0,-3 2-128 0,0-2 0 16,-1 2 0-16,-2-3 128 0,0 3-128 0,-2-3 0 15,0 3 0-15,-2-3 128 0,1 1-128 0,0-2 0 16,-1-3 144-16,2-1-144 0,-1-2 128 0,1 0-128 0,-1-3 128 0,1 0-128 16,0-1 272-16,0-4-16 15,-1 2 0-15,1-5 0 0,0 2 80 0,-2-4 16 0,2-5 0 16,0 0 0-16,0 0-64 0,0 0-16 16,0 0 0-16,0 0 0 0,0 0 48 0,0 0 0 15,0 0 0-15,0 0 0 0,0 0 80 0,-6 4 32 0,1 0 0 16,-4-1 0-16,-2-3-48 0,-2 1 0 15,-2 0 0-15,-4 0 0 0,-4-1-16 0,-4 0-16 0,-3 0 0 16,-5 0 0-16,-3 0-80 0,5 0-16 0,-4-1 0 0,-4-7 0 16,0 7-112-16,-3 1-16 0,2-1-128 0,-3 1 192 15,-2-3-192-15,-37 1-160 0,14-1 32 0,13 2 0 32,4 0-2480-32,11 2-480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20:10:25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2845 3393 2751 0,'0'0'256'0,"-4"-9"-256"0,-1-2 0 0,1 3 0 0,2-2 1920 0,-1 2 352 16,-2-3 64-16,2 5 16 0,3 6-624 0,-2-11-128 15,-2 4-32-15,1-3 0 0,2 2-208 0,1 8-32 16,4-11-16-16,-3 2 0 0,2-4-192 0,-2 3-32 16,2 1-16-16,0-4 0 0,3-1-176 0,0 1-16 15,2 0-16-15,2-3 0 0,0 2-240 0,1-1-48 16,-1 2-16-16,2-1 0 0,1 0-128 0,-1 2-32 15,0-1 0-15,-1 0 0 0,-1 0-192 0,1 5-32 16,-4-4-16-16,3 5 0 0,0-4-160 0,-1 4 192 16,-2-2-192-16,-1 4 192 0,-1-2-64 0,-5 7-128 15,7-6 192-15,-7 6-64 0,6-5-128 0,-6 5 160 16,0 0-160-16,0 0 160 0,0 0-160 0,0 0 0 16,11 5 0-16,-3 5 0 0,-4-1 0 0,0 5 0 0,-1 3 0 0,1 3 0 15,-4 3 0-15,0 4 0 16,0-2 0-16,0 5 0 0,-4 7 0 0,1 1 0 0,-2 2 0 0,-3 3 0 15,-1-1 0-15,-2 4 0 16,-5-2 0-16,6 2 0 0,1-4 0 0,-1-3 128 0,0-2-128 0,0-1 128 16,1-2 64-16,1-3 16 0,1-6 0 0,1 0 0 15,1-5 144-15,0-1 32 0,3-3 0 0,1-2 0 16,1-14-32-16,0 0 0 0,-2 8 0 0,2-8 0 16,0 0 128-16,0 0 32 0,0 0 0 0,0 0 0 15,10-14 192-15,1-3 64 0,-3-3 0 0,4-3 0 16,-2-2-384-16,2-6-80 0,-1-3-16 0,2-6 0 15,2-4-96-15,1-1 0 0,1-4-16 0,3 1 0 0,2-1-48 0,1 2 0 16,1 1 0-16,3 4 0 16,1 4-128-16,1 3 0 0,0 0 0 0,0 5 0 0,-1 6 0 0,-2 1 0 15,-2 4 0-15,0 2 0 0,-1 3 0 0,-3 4 0 16,-2 4 0-16,-3 5 0 0,-2-1-160 0,-2 4 160 16,-11-2-208-16,9 5 80 15,-9-5-1168-15,9 11-240 0,-5-1-32 0,0 3-16 16,-3 2-1616-16,-1 0-320 0</inkml:trace>
  <inkml:trace contextRef="#ctx0" brushRef="#br0" timeOffset="282.32">3858 3633 11967 0,'0'0'1072'0,"0"0"-864"0,0 0-208 0,0 0 0 16,6 5 3280-16,-1 2 624 0,0 2 112 0,2 6 16 15,-3 4-2000-15,-2-4-416 0,1 4-80 0,-3 8 0 16,-3 2-240-16,-1-1-32 0,-1 4-16 0,-4 1 0 16,3 1-368-16,-3 2-80 0,0-3-16 0,0-4 0 15,-2-1-320-15,2-2-64 0,5-2-16 0,0-4 0 16,-1-1-256-16,3-1-128 0,-1-3 128 0,3-6-128 15,0-9-640-15,0 0-192 0,0 0-64 0,0 0-10688 16,0 0-2160-16</inkml:trace>
  <inkml:trace contextRef="#ctx0" brushRef="#br0" timeOffset="713.17">5362 3258 14735 0,'-16'-2'1312'0,"16"2"-1056"0,-9-4-256 0,1 3 0 16,0 0 1568-16,8 1 256 0,0 0 48 0,0 0 16 15,0 0-16-15,0 0 0 0,0 0 0 0,8-7 0 16,3 1-736-16,4-2-160 0,-1 3-16 0,8-4-16 15,5 0-240-15,-5 0-32 0,5 2-16 0,5-5 0 16,3 5-304-16,4-3-64 0,0 2-16 0,19-6 0 16,-3 1-272-16,-8 3 160 0,-6-3-160 0,-7 4 128 15,-6-1-128-15,-4 4-144 0,-3-2 144 0,-9 6-10480 16,-12 2-1968-16</inkml:trace>
  <inkml:trace contextRef="#ctx0" brushRef="#br0" timeOffset="886.42">5238 3577 30399 0,'0'0'1344'0,"0"0"288"0,0 0-1312 0,0 0-320 16,0 0 0-16,17 3 0 0,2-2 800 0,4-1 96 15,3-2 0-15,6-2 16 0,0 1-224 0,6-2-48 16,5-1-16-16,6-4 0 0,5 0-96 0,4-3-16 16,-1-2 0-16,-18 7 0 0,1-2-336 0,-1 0-176 15,-2 1 160-15,-4-3-160 16,-3 3-1408-16,-3-1-368 0,-3 3-80 0,-2-4-13184 0</inkml:trace>
  <inkml:trace contextRef="#ctx0" brushRef="#br0" timeOffset="1486.82">6591 2885 21183 0,'0'0'944'0,"0"0"192"0,-4-10-912 0,4 10-224 16,0 0 0-16,3-8 0 0,-3 8 192 0,3-12-16 15,2 4 0-15,2-1 0 0,4 4 448 0,2 1 80 16,1-4 32-16,4 2 0 0,3 1 176 0,3-3 48 16,2 2 0-16,-8 1 0 0,3-3 64 0,15-1 0 15,-3-2 16-15,0 4 0 0,0 0-224 0,-1 3-48 16,0 1-16-16,-1 3 0 0,0 3-288 0,-10 1-48 16,0 0-16-16,0 3 0 0,1 2-192 0,-3 2-32 15,-2 5-16-15,-2 2 0 0,-1 1-160 0,-4 5 0 16,-2 5 0-16,-5 4 128 0,-4 4 0 0,-4 0-128 15,-3 1 192-15,-11 19-64 0,-2-4 96 0,-5-2 16 16,-2-1 0-16,-3-4 0 0,-4 1 176 0,-3 0 32 16,-2-3 16-16,-2 1 0 0,-3-5-80 0,1-4 0 15,3-2-16-15,2-5 0 0,0-2 32 0,5-5 16 0,1-1 0 0,4-2 0 16,7-1-160-16,3-2-16 16,3-5-16-16,4-2 0 0,4-2-80 0,8-7-16 15,0 0 0-15,0 0 0 0,0 0 16 0,0 0 0 0,0 0 0 0,14 2 0 16,3-1 48-16,5-1 0 0,4 0 0 0,6 3 0 15,4 2-192-15,3 1 192 0,3-2-192 0,3 1 192 16,2 1-192-16,0-2 0 0,0-1 144 0,0 2-144 16,-3 1 208-16,-12-1-16 0,2 0-16 0,2 0 0 15,-1 2 32-15,0-5 16 0,-5 1 0 0,-2-1 0 16,-2 1-64-16,-3-2-16 0,-4-1 0 0,-3 0 0 0,-3-1-144 0,-4 0 0 16,-9 1 0-16,0 0 0 15,0 0-1728-15,-13-3-448 0,-2 2-64 0</inkml:trace>
  <inkml:trace contextRef="#ctx0" brushRef="#br0" timeOffset="2400.08">9941 3835 12895 0,'-12'2'1152'0,"-2"-2"-928"16,0 0-224-16,1 0 0 0,0 0 1264 0,2 2 208 15,1 1 32-15,10-3 16 0,0 0-112 0,0 0-32 16,0 0 0-16,0 0 0 0,9 7-48 0,5-4-16 16,7-4 0-16,7-1 0 0,8-4-416 0,6-2-96 15,4-2-16-15,7 0 0 0,7 0-144 0,6 1-16 16,5-1-16-16,3 0 0 0,1-7-256 0,2-1-48 16,-2 2-16-16,-1-1 0 0,-4 3-96 0,-5 4 0 15,-6-1-16-15,-5 4 0 0,-10 2-176 0,-6 3 0 16,-10 1 0-16,-6 2 0 15,-7 1-1024-15,-6 5-272 0,-9-7-64 0,-1 12-8112 16,-8 5-1632-16</inkml:trace>
  <inkml:trace contextRef="#ctx0" brushRef="#br0" timeOffset="2630.67">9927 4194 16575 0,'-27'2'1472'0,"14"1"-1168"0,5 2-304 0,8-5 0 15,0 0 2368-15,0 0 432 0,5 9 80 0,5-1 0 16,6-6-2112-16,7-2-416 0,6-1-96 0,6-4 0 16,7-3 320-16,8-1 80 0,6-2 16 0,7-2 0 15,6 0 0-15,5 1 0 0,2-4 0 0,2 0 0 16,-1-2-272-16,-2 0-48 0,-5 4-16 0,-4 0 0 16,-4 0-144-16,-2 3-16 0,-8 5-16 0,-6-1 0 0,-7 2-304 0,-6 3-64 15,-6-1-16-15,-6 2 0 16,-5-2-1808-16,-3 2-352 0,-13 1-80 0</inkml:trace>
  <inkml:trace contextRef="#ctx0" brushRef="#br0" timeOffset="2998.73">10526 3443 19343 0,'-32'-21'1728'0,"17"11"-1392"16,2 3-336-16,8-4 0 0,2 4 2160 0,3 7 352 16,2-9 80-16,8 3 16 0,7 2-1968 0,6 1-384 15,5 2-64-15,10 0-32 0,6-2 96 0,8 3 0 16,8 3 16-16,9-2 0 0,7 1 272 0,4 1 48 16,1-2 16-16,3 4 0 0,0 4 64 0,1 3 16 15,1 5 0-15,-4 8 0 0,-3 1-224 0,-26 0-32 16,0 2-16-16,-4 6 0 0,-3 7-208 0,-5 3-32 0,-7 3-16 0,-6-2 0 15,-9 2-160-15,-4-2 160 0,-7 4-160 16,-6 0 160-16,-4-3 144 0,-8 1 16 0,-7-5 16 0,-16 20 0 16,-6-8 160-16,-6-8 16 0,-3-5 16 0,-4-1 0 15,-7-3-64-15,-4-2-16 0,-3 1 0 0,-2-2 0 16,0 1-224-16,-1-1-48 0,-1-4-16 0,5 0 0 16,4-5-160-16,5-3 0 0,7-8 0 0,8-3 128 15,8-1-1088-15,9-5-208 0,7-5-48 16,8-5-16560-16</inkml:trace>
  <inkml:trace contextRef="#ctx0" brushRef="#br0" timeOffset="4773.8">14998 3829 2751 0,'0'0'256'0,"0"0"-256"15,6-10 0-15,-1 1 0 0,1-1 2240 0,-1 2 416 16,-5 8 80-16,7-11 16 0,0 3-1152 0,-2-2-208 16,1 4-48-16,-6 6-16 0,4-10-192 0,-4 10-48 15,0 0 0-15,0 0 0 0,0 0-224 0,0 0-48 16,-4 8-16-16,-2 5 0 0,-4 6-512 0,-1 8-96 16,-1 2-32-16,0 9 0 0,-1 4 80 0,6-10 16 15,-2 4 0-15,0 21 0 0,4-5 48 0,4-5 16 16,3-3 0-16,6-8 0 0,3-4-64 0,10-8-16 15,-1-4 0-15,-1-7 0 0,5 1 336 0,5-4 64 16,4 2 0-16,21-5 16 0,-1-9 0 0,2-5 0 0,-3-5 0 0,1-2 0 16,-4-3-176-16,-1-3-32 0,0-4-16 0,1-3 0 15,-4 0-240-15,-3 3-32 0,-4-5-16 0,-3 0 0 16,-5-2 0-16,-4-2 0 16,-2-3 0-16,-6 1 0 0,-4-1 80 0,-3 2 16 0,-1 3 0 0,-3 5 0 15,-5-1-240-15,-1 7 176 0,-1 2-176 0,-1 6 160 16,1 12-160-16,0 0 0 0,0 0 0 0,-10 8 0 15,0 2 0-15,0 8-192 0,-1 5 64 0,1 4 128 0,0 6-176 16,-1 10 176-16,-3 10-128 0,4 10 128 16,-4 3 0-16,-2 9 0 0,0 2 0 0,-2 8 0 15,-1 9 0-15,-1-1 0 0,-5 0 0 0,1-2 0 0,-1 0 128 0,1-1-128 16,-2 1 128-16,2-9-128 0,-1-5 192 16,2-5-16-16,-1-8-16 0,0 0 0 0,-1-7 272 0,-1-1 48 15,-1-8 16-15,2-4 0 0,-2-5-64 0,0-7-16 16,-2-4 0-16,0-3 0 0,3-3-32 0,-2-8 0 15,0-4 0-15,0-6 0 0,0-7-32 0,2-2-16 16,-1-8 0-16,3-3 0 0,1-4-64 0,4-7-16 16,2 0 0-16,3-8 0 0,3-6-128 0,5-1-128 15,4 1 144-15,5 3-144 0,2 3 0 0,6 3 0 16,7 4 0-16,5 0 0 0,4 0 0 0,5 5 0 16,6 4 0-16,2 1 0 0,2 2 0 0,3 2-160 15,3 3 160-15,0 0-128 0,-1 2-176 0,-3 0-16 16,-5 4-16-16,-2 3 0 15,-3 0-1856-15,-1 1-368 0,-1 1-80 0,0 0-16 0</inkml:trace>
  <inkml:trace contextRef="#ctx0" brushRef="#br0" timeOffset="5082.68">16692 4149 28911 0,'0'0'1280'0,"0"0"256"0,0 0-1216 0,7-2-320 15,3 1 0-15,1-1 0 0,3 1 128 0,3 0-128 16,2 0 192-16,4-2-192 0,4 0 240 0,0 0-64 16,4-4-16-16,1 2 0 0,0-1-160 0,-1-1 160 15,0 2-160-15,-3 3 160 16,-4-2-1184-16,-2 0-224 0,-6 3-48 0</inkml:trace>
  <inkml:trace contextRef="#ctx0" brushRef="#br0" timeOffset="5215.96">16616 4557 31439 0,'0'0'1392'0,"0"0"288"0,12 4-1344 0,0 0-336 16,4-1 0-16,3 0 0 0,5-1 288 0,4-2-16 15,6 0 0-15,0-2 0 0,7-1-80 0,1-1 0 0,0-4-16 0,1 1 0 16,0 0-176-16,-2-3-256 16,-3 0 64-16</inkml:trace>
  <inkml:trace contextRef="#ctx0" brushRef="#br0" timeOffset="5916.31">18744 4104 9215 0,'-22'1'400'0,"10"1"96"0,-1 2-496 0,0 1 0 16,3-2 0-16,-1 2 0 0,2 0 2240 0,0 1 336 0,2 0 80 0,4 0 16 15,0 2-1200-15,3-8-256 0,1 8-32 0,4 1-16 16,-5-9-176-16,14 8-32 0,4-2-16 0,6-3 0 15,3-3 208-15,6-3 64 0,5-3 0 0,6 0 0 16,3-1-256-16,1-4-64 0,1-7 0 0,1 1 0 16,-2 1-320-16,1-3-64 0,-1-1 0 0,-4 0-16 15,-2-1-64-15,-5 2-16 0,-4 2 0 0,-7 1 0 16,-6-2-112-16,-6 1-32 0,-6 1 0 0,-6 1 0 16,-4 1 0-16,-5 0 0 0,-4-4 0 0,-8 3 0 0,-7-1-112 15,-4 4-32-15,-6 5 0 0,-4 5 0 0,-5 6-128 16,-4 4 0-16,-6 10 0 0,-4 3 0 0,-2 2-160 0,-5 4 160 15,-5 9 0-15,2 7-144 0,2 6 144 0,1 5 0 16,0 6 0-16,4-2 0 0,9 2 0 0,9-1 0 16,10-5 0-16,12 0 0 0,8-2 0 0,9-4 176 15,8-1-176-15,8-6 192 0,7-6-192 0,10-3 192 16,7-3-192-16,10-4 192 0,4-6-192 0,10-3 160 16,3-7-160-16,8 0 160 0,4-8-32 0,1-3-128 15,5-10 192-15,-5-3-64 0,-5-5-304 0,-4-1-64 16,-4 1-16-16,-1 0-11680 15,-4-5-2336-15</inkml:trace>
  <inkml:trace contextRef="#ctx0" brushRef="#br0" timeOffset="6578.84">19952 3449 10127 0,'0'0'448'0,"0"0"96"0,0 0-544 0,0 0 0 16,0 0 0-16,-2-6 0 0,1 1 2496 0,2-3 384 16,3 3 64-16,1 0 32 0,4-4-1216 0,3 3-240 15,-1-3-48-15,3 0-16 0,1 0-496 0,3 0-80 16,4-5-32-16,0 4 0 0,3-2-128 0,0 2-16 0,3 0-16 16,3-1 0-16,-1 3-48 0,1 0-16 15,0 5 0-15,-5 0 0 0,-3 2-192 0,-4 3-48 0,-3 2 0 16,-4 5 0-16,-6-1-256 0,-6 4-128 0,-6 2 0 15,-7 4 128-15,-5 4-128 0,-5 1 192 0,-3 2-192 16,-4-1 192-16,-1-1-16 0,-1 1 0 0,0-2 0 0,3-2 0 16,1-2 112-16,5 0 32 0,4-3 0 0,4-4 0 15,2 1-96-15,4-1-16 0,5-4 0 0,4-7 0 16,1 7-80-16,6 0 0 0,4-5-128 0,6 1 192 0,3-3 64 16,4 0 0-16,4-2 0 0,3 1 0 0,1 0-128 15,1 0-128-15,0-1 176 0,1 1-176 0,0 0 128 0,-1-2-128 16,-3 2 0-16,-4 0 0 0,-2 1 0 0,-2-2 0 15,-4 1 0-15,-3 0 0 16,-4 1-1376-16,-2 0-288 16,0-1-48-16,-9 1-14320 0</inkml:trace>
  <inkml:trace contextRef="#ctx0" brushRef="#br0" timeOffset="6838.21">21031 3387 21183 0,'11'-18'1888'0,"-4"13"-1504"16,0-3-384-16,1 3 0 0,1-1 1280 0,-2 1 176 15,-7 5 32-15,0 0 16 0,0 0-448 0,0 0-96 16,0 11 0-16,-3 1-16 0,-6-1 64 0,0 6 16 16,-5 0 0-16,0 4 0 0,-3 3-64 0,3 1-16 15,-1 6 0-15,1-3 0 0,1 1-336 0,3 4-64 16,0-1-16-16,5 0 0 0,2-1-256 0,3 1-48 0,3-6-16 0,2 2 0 15,3-4-16-15,0 0-16 16,4-1 0-16,1-5 0 0,1-4 16 0,1-2 16 0,0 0 0 0,2-1 0 16,-1-5-80-16,1 1 0 0,-1-2-128 0,1-3 192 0,-5 0-192 15,1-4-240-15,-1-1 48 0,-3-2 16 16,-2 1-2320-16,-2 0-448 0</inkml:trace>
  <inkml:trace contextRef="#ctx0" brushRef="#br0" timeOffset="7024.67">20724 3642 35007 0,'0'0'1552'0,"0"0"320"0,7-4-1488 0,2 3-384 15,1 0 0-15,3 1 0 0,2 1 224 0,5 0-32 16,6 1 0-16,5 0 0 0,5 1 448 0,3-2 96 16,6-1 16-16,3-1 0 0,4-2-208 0,0-1-32 15,2 2-16-15,-2-2 0 0,0-1-496 0,-1 1 0 16,-3 0 0-16,-1-1 0 15,-2-1-2240-15,-6 1-512 0</inkml:trace>
  <inkml:trace contextRef="#ctx0" brushRef="#br0" timeOffset="8489.86">2263 5991 4607 0,'0'0'192'0,"0"0"64"0,0 0-256 0,0 0 0 0,0 0 0 0,0 0 0 15,0 0 3376-15,12 4 624 0,4-3 128 0,4 2 32 16,5-2-2608-16,5-1-512 0,5 0-96 0,6-1-32 16,3 0 48-16,3-1 16 0,2-2 0 0,3-2 0 0,4 0-176 15,6 1-32-15,7-2-16 0,6 2 0 16,3 3-80-16,9-5-16 0,6-2 0 0,8 3 0 0,10-3-112 0,5 3-32 15,2-6 0-15,8 6 0 0,5 2-160 0,5-2-32 16,2 0-16-16,6 0 0 0,5 3-112 0,6-2 0 16,5-3-16-16,2-2 0 0,4 5 64 0,3 1 16 15,4-3 0-15,1 1 0 0,2-4-16 0,5 2 0 16,3 2 0-16,-1 0 0 0,4 2-64 0,3 1-16 16,2-2 0-16,3-1 0 0,6 2-32 0,5 1-128 15,1 1 192-15,3 1-64 0,0 1-128 0,5 1 0 16,1 1 0-16,4 0 0 0,1-4 0 0,1 2 0 15,2 0 128-15,3 0-128 0,0-1 0 0,7 0 0 16,-2 0 0-16,3 1 128 0,4 1-128 0,3 0 0 16,-3-1 144-16,2 1-144 0,2-1 128 0,0 0-128 0,0 2 128 0,1-4-128 15,1 1 128-15,0-3-128 0,1-1 128 0,-1 3-128 16,0-1 0-16,3 1 128 0,6-5-128 0,-3 1 0 16,1 1 128-16,0 0-128 0,0-3 160 0,1 3-160 15,3-1 144-15,-3-1-144 0,-3 2 128 0,4-4-128 16,2 1 0-16,-1-4 0 0,1 1 128 0,0-3-128 15,1-3 0-15,3 2 0 0,-1 1 0 0,0-1 0 16,0-1 144-16,3-1-144 0,-2-4 160 0,-1 7-160 16,-1-1 192-16,0 1-64 0,-1 1-128 0,1 4 192 15,0-2-64-15,-1 3-128 0,1-2 176 0,0 4-176 16,0-2 0-16,0 2 0 0,-3-2 0 0,1 1 0 0,1 0 0 16,-1-2 0-16,2 2 0 0,-1 2 0 0,-1-3 0 15,-2 3 0-15,0-4 0 0,-1 3 0 0,0 1 128 16,-1-2-128-16,-1 1 0 0,-2 2 0 0,-2 0 0 0,0 0 0 15,-1 2 0-15,-2 1 0 0,-1-1 128 0,0 2-128 16,-3 0 144-16,-1 2-144 0,-1-2 192 0,-6 1-64 16,-2 1-128-16,-10 2 192 0,-4-2-64 0,-7 0-128 15,-10-1 176-15,-5 4-176 0,-6 3 128 0,-8-2-128 16,-11 1 0-16,-11 0 0 0,-11 2 0 0,-13 3 0 16,-15-3 0-16,-12 3 0 15,-11 2-1472-15,-16 2-416 0,-13-5-80 0,-11 0-16 0</inkml:trace>
  <inkml:trace contextRef="#ctx0" brushRef="#br0" timeOffset="10777.68">2399 7745 4607 0,'0'0'400'0,"0"0"-400"15,0 0 0-15,0 0 0 0,0 0 2560 0,0 0 448 16,0 0 64-16,0 0 32 0,5 5-1200 0,6-1-240 16,-2-5-64-16,5-3 0 0,3-1-272 0,0-8-64 15,1-2-16-15,2-3 0 0,2-3-416 0,2-1-96 16,2-5-16-16,-1 2 0 0,-2-3-208 0,4 1-32 16,-1-3-16-16,-2-1 0 0,1 1-64 0,-1-2-16 0,1-2 0 0,-2 2 0 15,0 0 16-15,-1 4 0 16,-1 0 0-16,-3 7 0 0,-3 2-240 0,-1 6-160 0,-4 5 192 0,-10 8-192 15,0 0 0-15,0 0 0 16,0 0 0-16,9 12 0 0,-5 5 0 0,1 9 0 0,-5 1 0 0,-1 7-192 16,-3 4 192-16,-1 6 0 15,-3 10-160-15,1 2 160 0,-2 7 0 0,-1 1 0 0,-3 3 0 0,0-1 0 16,-1-3 0-16,0 1 0 0,-1 0 0 0,1-2 0 16,3-5 0-16,-2-7 0 0,0-8 0 0,1-4 0 15,1-5 208-15,2-5 16 0,2-6 0 0,2-6 0 16,2-6 352-16,1 2 80 0,2-12 16 0,0 0 0 15,0 0 224-15,3-12 32 0,0 0 16 16,2-10 0-16,4-5-288 0,0-6-48 0,4-3-16 0,-2-8 0 16,3-7-384-16,0-2-80 0,3-2 0 0,5-1-128 0,3-3 128 15,4 0-128-15,0 2 0 0,5-4 0 0,6 3 0 0,3 4 0 16,1 6 0-16,0 6 0 0,-4 6 0 0,0 7 0 16,-2 5 0-16,-3 5 0 0,0 7 144 15,-3 7-16-15,-3 3-128 0,-2 4 192 0,-5 0-192 0,0 5 0 16,-5 1 0-16,-2 3-160 15,-3 0-1120-15,0 3-240 16,-3 2-32-16,-4 2-15744 0</inkml:trace>
  <inkml:trace contextRef="#ctx0" brushRef="#br0" timeOffset="11962.58">3443 8378 20959 0,'0'0'928'0,"0"0"192"0,0 0-896 0,0 0-224 0,0 0 0 0,12-6 0 15,-1-4 832-15,2 3 112 0,1-3 16 0,4 5 16 16,1 1-320-16,1 1-64 0,-2-4-16 0,2 5 0 15,3 0 0-15,1 4 0 0,-2-1 0 0,0 4 0 16,-3 0-64-16,-2 1-32 0,-3 8 0 0,-2 0 0 16,-4-1-128-16,-3 5-32 0,-3 5 0 0,-4 1 0 0,-6 5 208 15,-3 2 48-15,-5 2 0 0,-3 1 0 16,-5 2-16-16,-3-1 0 0,1 0 0 0,0-2 0 0,-2-8-96 0,0 2-16 16,2-4 0-16,0-2 0 0,2-2 0 0,4-2 0 15,2-2 0-15,4 0 0 0,4-2-64 0,3-4-32 16,7-9 0-16,0 0 0 0,2 10-112 0,-2-10-32 15,12 4 0-15,5-2 0 0,2 0 48 0,5-1 16 16,0 1 0-16,6-3 0 0,-2-4-144 0,1 1-128 16,1-3 192-16,2-1-192 0,0-2 0 0,0 0 0 15,-2-4 0-15,-4 2 0 16,-2 3-1280-16,-4-2-320 0,-2 1-64 0,-3-3-15376 0</inkml:trace>
  <inkml:trace contextRef="#ctx0" brushRef="#br0" timeOffset="12338.13">4352 7809 13823 0,'0'0'1216'0,"0"0"-960"0,0 0-256 0,0 0 0 0,0 0 1824 0,0 0 320 15,0 0 64-15,0 0 16 0,10 7-432 0,-2-4-96 16,5-4-16-16,2-1 0 0,4 0-480 0,4-3-112 15,4 0 0-15,3 0-16 0,3-5-368 0,0 2-80 16,-1-2-16-16,10-3 0 0,-6 3-288 0,-6 2-48 16,-3 2-16-16,-7 2 0 0,-5 0-256 0,-2 3 0 15,-13 1 0-15,0 0 0 16,0 0-2624-16,-5 11-576 0</inkml:trace>
  <inkml:trace contextRef="#ctx0" brushRef="#br0" timeOffset="12464.23">4356 8147 18431 0,'0'0'1632'0,"0"0"-1312"15,13 4-320-15,0-2 0 0,2-4 2304 0,4 0 384 16,2 0 64-16,13-3 32 0,0-1-816 0,3-3-176 16,1 1-16-16,1-3-16 0,2-1-912 0,1 2-176 15,1-4-32-15,-2 1-16 0,-3-2-384 0,-2 5-80 0,-5 0-16 16,-12 5-11200 0,-1 1-2240-16</inkml:trace>
  <inkml:trace contextRef="#ctx0" brushRef="#br0" timeOffset="13632.72">5618 7388 15375 0,'-7'-10'672'0,"7"10"160"0,-3-6-672 0,2-3-160 0,1 1 0 0,2-2 0 15,1 2 992-15,3-2 160 0,3 2 48 0,5-4 0 16,0 0-304-16,5 0-48 0,0-4-16 0,7 2 0 15,2 0-128-15,5 0-16 0,-1-1-16 0,1-1 0 16,1 4 16-16,-1 3 0 0,0 0 0 0,-2 7 0 16,-5 3-288-16,0 7-48 0,-5 1-16 0,-2 6 0 0,-2 5-336 0,-10 1 144 15,-1 7-144-15,-4 15 0 0,-4 4 208 16,-5-12-64-16,-4 7-16 0,-12 28 0 0,-3-1 128 0,-3-8 0 16,-3-3 16-16,-3-2 0 0,-3 0 144 0,0-1 32 15,-4-3 0-15,1-6 0 0,2-3 176 0,-1-2 32 16,2 3 16-16,2-7 0 0,5-8-80 0,4-2-16 15,4-5 0-15,8-2 0 0,5-2-224 0,5-3-48 16,3-2-16-16,6-4 0 0,5 1-96 0,5-3 0 16,5 3-16-16,9-6 0 0,4-2 160 0,5-2 48 15,3-2 0-15,5 0 0 0,3-7-144 0,4 1-32 16,-1-4 0-16,1 1 0 0,0-1-80 0,-1 0 0 16,-1 1-128-16,-6-2 192 0,-4 2-192 0,-5 0 0 15,-2-1 0-15,-14 7 0 16,2-4-1760-16,3-1-240 0,-6-2-48 0</inkml:trace>
  <inkml:trace contextRef="#ctx0" brushRef="#br0" timeOffset="14212.44">7287 6881 15663 0,'0'0'1392'0,"5"-8"-1120"15,1 1-272-15,0-3 0 0,-4-1 464 0,2 2 48 16,-1-2 0-16,-1 3 0 0,0 0 608 0,-2 0 128 15,0 2 32-15,-3-3 0 0,3 9-192 0,-6-5-16 16,-3-2-16-16,-1 5 0 0,-3 0-240 0,-5 4-48 16,-6 0-16-16,-4 5 0 0,-4-4-64 0,-1 4-16 15,-2 3 0-15,2-1 0 0,-2 1-160 0,0 1-48 16,-2-2 0-16,5 3 0 0,5-2-80 0,3 0-32 0,4-5 0 0,3 3 0 16,6-3-144-16,2-3-16 15,9-2-16-15,0 0 0 0,-4 7-176 0,4-7 0 16,0 0 0-16,1 14 128 0,3 0-128 0,3 2 160 0,1-1-160 15,3 3 160-15,-1 1-16 0,0 4 0 16,-1 5 0-16,0 3 0 0,2 2-144 0,-2 2 0 16,-3 2 0-16,-2 1 0 0,-1 2 128 0,-3-1-128 0,-1 2 0 0,-3 3 128 15,-4-2 16-15,-1 1 0 0,-4 6 0 0,-3 2 0 16,-2-1 128-16,0-1 32 0,-3-3 0 16,0 1 0-16,2-6-16 0,3-1 0 0,2-3 0 0,2-5 0 15,2-3 0-15,5-4 0 0,4-1 0 0,3-1 0 16,5-4-96-16,0-2 0 0,4-1-16 0,3-3 0 15,2-2 80-15,6 1 32 0,3-4 0 0,2-1 0 0,1 0-96 16,1-5 0-16,2 1-16 0,-2-2 0 0,-5 0-176 0,0 0 0 16,-1 2-192-16,-7 1 192 15,-3-2-2464-15,1 1-368 0,0-3-80 0</inkml:trace>
  <inkml:trace contextRef="#ctx0" brushRef="#br0" timeOffset="14654.68">8084 7344 16991 0,'0'0'752'0,"-9"-2"144"0,-1 0-704 0,1-1-192 0,2 1 0 0,-3 2 0 16,-3 2 1104-16,-1 6 192 0,-1 2 48 0,-2 2 0 15,-2 1-240-15,-1 7-32 0,-3 4-16 0,0 0 0 16,-2 0-64-16,0 5-16 0,3 4 0 0,-3 3 0 0,4-1-96 0,3 1-32 16,3 0 0-16,6-5 0 0,4-3-368 0,3 3-80 15,5-6-16-15,5 2 0 0,4-7-224 0,4-1-160 16,0-2 192-16,2-4-192 0,0-7 384 0,3-1-48 16,3 0 0-16,2-5 0 0,1-1-96 15,1-5-32-15,-1-1 0 0,0-3 0 0,1 0-208 0,-4-4 144 16,-2-1-144-16,-4-1 128 15,0 2-1648-15,-6 3-336 0,-2-3-64 0,-1 3-12192 16</inkml:trace>
  <inkml:trace contextRef="#ctx0" brushRef="#br0" timeOffset="15001.87">8716 7344 26431 0,'0'0'1168'0,"0"0"240"0,-9-7-1120 0,3 5-288 16,-2 0 0-16,-4 5 0 0,-2 1 512 0,-3 5 32 0,-2 1 16 15,-3 5 0-15,-2 5-48 0,-1 3 0 0,-3 4 0 0,4-2 0 16,2 3 0-16,6-1-16 0,4 1 0 0,4-5 0 16,6-1-256-16,4-1-48 0,5-2-16 0,6-3 0 15,3-8 112-15,4 3 32 0,5-6 0 0,0-3 0 16,0-3 144-16,1-2 48 0,0-6 0 0,1 2 0 15,0-6 0-15,-3 3 16 0,-1-3 0 0,-4-3 0 16,0-2-32-16,-2 0-16 0,-5 2 0 0,-4 0 0 16,-4 1-32-16,-4 1 0 0,-5-4 0 0,-6 2 0 0,-1-1-64 15,-6 2 0-15,-5 1-16 0,-2 4 0 0,-3 0-240 0,0 5-128 16,-5 5 160-16,2 0-160 0,3 0-192 16,4 3-128-16,1 0-16 0,4 3-16 15,4 2-2208-15,5-3-432 0,10-5-80 0,0 0-32 16</inkml:trace>
  <inkml:trace contextRef="#ctx0" brushRef="#br0" timeOffset="15338.05">9394 7238 19343 0,'0'0'1728'0,"0"0"-1392"16,0 0-336-16,0 0 0 0,-5 0 1008 0,-3 0 128 15,-1 0 16-15,-1 1 16 0,-3 2-256 0,-1 1-48 16,-1 0-16-16,-2 2 0 0,0 4-80 0,-1-1-32 16,0 4 0-16,0 1 0 0,3 3-16 0,0-1 0 15,2-1 0-15,5 2 0 0,1-2-208 0,4 3-64 16,4-1 0-16,3 1 0 0,3-1-48 0,2 0-16 0,2 1 0 0,3 0 0 16,1 0 64-16,2 0 0 0,-1-2 0 0,-1 2 0 15,-1 0-192-15,0 0-16 0,-2-1-16 0,-3 1 0 16,-3 0-64-16,-2 0-16 0,-5-2 0 0,-4 2 0 15,-6-1 112-15,-6 7 32 0,-4-1 0 0,-4-3 0 16,-4-1 64-16,-2-1 16 0,-2-2 0 0,-3 0 0 16,-2-2-208-16,0-2-32 0,3 0-128 0,13-8 192 15,-1-1-1520-15,3 0-304 0,2-2-64 16</inkml:trace>
  <inkml:trace contextRef="#ctx0" brushRef="#br0" timeOffset="15922.42">10379 6679 14735 0,'0'0'1312'0,"-8"-5"-1056"16,3-4-256-16,0 3 0 0,5 6 1152 0,0 0 192 16,-9 0 16-16,-2 1 16 0,-2 5-592 0,-1 7-112 15,-1 3-32-15,-2 9 0 0,-1 4-80 0,-2 6-32 16,-3 6 0-16,7-7 0 0,-2 12 272 0,-11 29 48 16,-1-2 16-16,2 3 0 0,0 5-336 0,4-5-64 15,1 2-16-15,4-3 0 0,4-4-160 0,5-6-32 16,4 0-16-16,6-11 0 0,5-3-240 0,2-7 176 15,2-5-176-15,3-6 160 0,2-3-160 0,0-7 128 16,3-2-128-16,2-5 128 16,3-4-1696-16,1-9-352 0</inkml:trace>
  <inkml:trace contextRef="#ctx0" brushRef="#br0" timeOffset="16276.75">10633 6821 26079 0,'14'-24'1152'0,"0"9"256"0,8-2-1136 0,0-1-272 0,5-2 0 0,4 4 0 0,2 2 176 0,-3 5-32 16,-3-1 0-16,-9 7 0 0,1 1 176 15,4 0 16-15,-8 4 16 0,-4 1 0 0,-3 6-192 0,-4 3-32 16,-4 2-128-16,-5 3 192 0,-3 4-32 0,-5 3-16 15,-4 3 0-15,-5-1 0 0,0 4 304 0,-2 0 64 16,-1-2 16-16,1 0 0 0,-1-4 32 0,5-1 0 16,2 0 0-16,4-4 0 0,3-3 48 0,2-3 16 15,4-1 0-15,5-12 0 0,1 11-304 0,-1-11-64 16,9 5-16-16,5-1 0 0,5-4 80 0,4 0 32 16,1-3 0-16,3 1 0 0,5-3-160 0,-2-3-48 15,-1 2 0-15,1-2 0 0,-2 3-144 0,-3 1 0 16,-11 0 0-16,0-2 0 15,-1 1-2192-15,1 0-368 0,-2-3-80 0</inkml:trace>
  <inkml:trace contextRef="#ctx0" brushRef="#br0" timeOffset="16503.64">11429 6732 28271 0,'0'0'1248'0,"0"0"272"0,0 0-1216 0,0 0-304 0,0 0 0 0,0 10 0 16,-4 1 208-16,0 3-16 0,-1 3 0 0,-5 4 0 16,-3 0 448-16,-7 12 64 0,-1 0 32 0,1 2 0 15,0 0-160-15,1 1-48 0,1-1 0 0,0 1 0 0,0 0-272 16,3-3-64-16,4-5-16 0,2 0 0 0,2-8-176 0,4 0 0 16,3-3 0-16,2-7 0 15,3-4-528-15,3-1-48 0,2-2 0 0,5-6-9152 16,0-3-1856-16</inkml:trace>
  <inkml:trace contextRef="#ctx0" brushRef="#br0" timeOffset="16698.33">11694 6750 20271 0,'0'0'1792'0,"0"0"-1424"16,0 0-368-16,0 0 0 0,-1 6 1392 0,0 5 208 15,0 3 32-15,-3 2 16 0,-1 2-1008 0,-2 2-208 16,0 1-48-16,-2 1 0 0,0 5 448 0,0 0 64 15,0 2 32-15,0 2 0 0,2-2-320 0,-1 1-64 16,2 2-16-16,0-4 0 0,1 1-352 0,2-5-176 16,0 1 160-16,0-4-160 0,2-3 0 0,0-2 0 15,0-4 0-15,1-2-9856 16,0-2-1856-16</inkml:trace>
  <inkml:trace contextRef="#ctx0" brushRef="#br0" timeOffset="16882.53">11251 6939 29951 0,'14'-12'1328'0,"-4"7"272"0,4-4-1280 0,9 2-320 0,2-2 0 0,7 2 0 0,5 2 368 0,3-4 16 15,4 0 0-15,1-2 0 0,2-3 32 0,2 2 16 16,-1-1 0-16,0 3 0 0,1 1-112 0,-2-1 0 16,-2 4-16-16,-3 1 0 15,-6-2-304-15,-4 5-224 0,-4 1 32 0,-9 1-9776 16,-3 1-1952-16</inkml:trace>
  <inkml:trace contextRef="#ctx0" brushRef="#br0" timeOffset="17204.21">10456 7600 16575 0,'0'0'1472'0,"0"0"-1168"16,0 0-304-16,0 0 0 0,0 0 1184 0,0 0 176 15,16-1 48-15,4-1 0 0,4-2 256 0,5 0 64 16,3 3 16-16,4-3 0 0,0-4-672 0,6 2-144 0,2-6-32 0,9 4 0 15,6-5-384-15,2 1-64 16,1 1-32-16,0-4 0 0,-2-3-192 0,0 0-32 0,-4 2-16 0,-20 8 0 16,3-2-176-16,-3 3 192 0,-1 0-192 15,5 0 192 1,-10 7-1920-16,-11 0-368 0,-8 2-80 0</inkml:trace>
  <inkml:trace contextRef="#ctx0" brushRef="#br0" timeOffset="17605.78">10963 7771 14735 0,'0'0'640'0,"14"-4"160"0,3-2-640 0,3-2-160 16,4 3 0-16,3-3 0 0,0 2 2240 0,0 2 400 16,-2 3 96-16,0 1 16 0,1 0-1568 0,-2 1-304 15,-6 2-64-15,-2 3-16 0,1 3-416 0,-4 0-64 16,-5 2-32-16,-3 3 0 0,-1 0 32 0,-2 1 16 15,-4 3 0-15,-2 0 0 0,-3 2-16 0,-3-1-16 16,-3 0 0-16,-1-1 0 0,0-1 144 0,1-3 16 16,2-2 16-16,2 1 0 0,3-3 96 0,2-1 0 15,4-9 16-15,0 0 0 0,2 10-240 0,5-1-48 16,4-2-16-16,2 0 0 0,1-4 96 0,2 2 0 16,2 0 16-16,2 4 0 0,3 0-144 0,0 2-16 0,-1 4-16 15,-2-1 0-15,-3-2-224 0,-5 1 176 0,-1 1-176 16,-6-2 160-16,-3 1-16 0,-4 1 0 0,-5 1 0 0,-2-1 0 15,-3-2 368-15,-14 7 64 0,-2 0 0 0,-3-1 16 16,-6-2-112-16,-1-1-32 0,-2-2 0 0,-2 1 0 16,-1-2-192-16,0-2-64 0,-2-5 0 0,2-3 0 15,2-3-1776-15,5-5-352 16,2-4-80-16,7-4-16 0</inkml:trace>
  <inkml:trace contextRef="#ctx0" brushRef="#br0" timeOffset="18054.75">12223 6512 16575 0,'0'0'1472'0,"6"-10"-1168"15,1 3-304-15,-1-1 0 0,-6 8 1072 0,10-3 144 16,1 3 48-16,0 3 0 0,-11-3-624 0,9 8-128 0,0 2-32 15,-2 4 0-15,4 1 48 0,0 5 16 0,2 6 0 0,1 0 0 16,0 5 256-16,-3-7 48 0,3 9 16 0,0 4 0 16,-1 6 64-16,-2 8 16 0,-1 5 0 0,-3 8 0 15,-3 4-128-15,-6 3-32 0,-3 2 0 0,-10 26 0 16,-7-11-176-16,-2-4-32 0,-4-2-16 0,0-7 0 16,2-4-144-16,-4-10-32 0,-3-5 0 0,0-4 0 0,4-2-80 15,-1-3-32-15,-1-5 0 0,2-4 0 16,0-5-272-16,1 0 160 0,0-4-160 0,2-3-11392 15,5-7-2352-15</inkml:trace>
  <inkml:trace contextRef="#ctx0" brushRef="#br0" timeOffset="18502.91">13293 7075 15663 0,'2'-15'1392'0,"0"6"-1120"0,0-1-272 0,-2 10 0 0,5-11 1856 0,0 1 320 15,-3 2 64-15,-2 8 16 0,0 0-848 0,0 0-160 16,0 0-32-16,0 0-16 0,-2 10-416 0,-2 7-80 16,0 3 0-16,0 5-16 0,-2 1-272 0,-2 4-48 15,-2 2-16-15,0 2 0 0,-3 2-16 0,0 1 0 16,0 1 0-16,-4 0 0 0,0 1-112 0,1 0-32 16,-1 0 0-16,2-3 0 0,0-3-192 0,2-4 0 15,3-2 0-15,0-5-160 16,1-4-2400-16,-1-8-496 0</inkml:trace>
  <inkml:trace contextRef="#ctx0" brushRef="#br0" timeOffset="18670.22">13021 7382 31839 0,'11'-9'1408'0,"0"6"304"0,7-3-1376 0,2 2-336 15,8-1 0-15,3 3 0 0,0-5 288 0,2 3-16 16,6-1 0-16,-1 3 0 0,1-5 48 0,1 4 16 0,0-1 0 0,-2 2 0 15,3 0-192-15,-4-2-144 0,-4 0 192 16,-3 3-192 0,-3 0-2048-16,-3-1-528 0</inkml:trace>
  <inkml:trace contextRef="#ctx0" brushRef="#br0" timeOffset="19091.11">14605 7096 27071 0,'0'0'1200'0,"-9"2"240"0,2-2-1152 0,7 0-288 15,-10 8 0-15,3 7 0 0,-2 2 160 0,0 3-32 16,-1 5 0-16,0 5 0 0,0 4 256 0,1 3 64 15,0-2 0-15,1 5 0 0,3 1 144 0,3-1 48 16,2-3 0-16,1-1 0 0,4-2-192 0,4-5-48 0,4-2 0 0,1-7 0 16,2-3-96-16,2-7-32 0,1-1 0 0,1-7 0 15,1-3-96-15,2-3-32 0,1-7 0 0,0-3 0 16,1-4-2160-16,-4-2-432 16</inkml:trace>
  <inkml:trace contextRef="#ctx0" brushRef="#br0" timeOffset="19245.16">14638 6861 34095 0,'-10'-12'1504'0,"6"3"320"0,2 2-1456 0,2-2-368 15,0 9 0-15,0 0 0 0,0 0 160 0,0 0-32 16,0 0-128-16,0 0 192 0,10 0-192 0,3 0 0 16,-2 0 0-16,1 0 0 15,1 0-1312-15,4-2-208 0,2 1-32 0</inkml:trace>
  <inkml:trace contextRef="#ctx0" brushRef="#br0" timeOffset="19718.99">16080 6889 15663 0,'-3'-17'1392'0,"1"6"-1120"0,-1-5-272 0,1 4 0 16,-2-1 1888-16,-1 7 320 0,0-2 64 0,-2 4 16 0,0 3-864 15,-4 1-160-15,-1 5-48 0,-6 4 0 0,-2 0-704 0,-6 3-160 16,-1 6-32-16,-3 0 0 0,-1 1-64 16,-2 3 0-16,-1-1-16 0,4 2 0 0,3-4 128 0,5 3 16 15,6-2 16-15,4 1 0 0,6-4-80 0,5 0 0 16,2-2-16-16,8 2 0 0,4-2 96 0,4-1 32 16,5-1 0-16,3-1 0 0,2 2-112 0,2-4 0 15,1 2-16-15,-1 2 0 0,-4-3-144 0,-3 2-32 16,-3 0 0-16,-4-3 0 0,-1 3-128 0,-6 2 160 15,-1-1-160-15,-5-1 160 0,-5 1-160 0,-3-2 192 16,-3 4-192-16,-6-5 192 0,-7 2 128 0,-2 1 48 16,-8 1 0-16,-1-1 0 0,-3-4-112 0,0-1-32 15,-1-4 0-15,2-2 0 0,2-1-480 0,4-2-112 16,4-1-16-16,6-3 0 16,5-4-2464-16,3-2-496 0</inkml:trace>
  <inkml:trace contextRef="#ctx0" brushRef="#br0" timeOffset="19944.78">16700 6892 28623 0,'0'0'1264'0,"0"0"272"0,-6 8-1232 0,-1 2-304 0,0 5 0 0,-7 8 0 16,-3 4 128-16,1 2-128 0,-2 6 144 0,-1 1-144 0,-2 1 368 0,1 0-32 15,1 0 0-15,-1 1 0 16,-2-2 0-16,3-3 0 0,-3 0 0 0,5-1 0 16,3 1-176-16,0-4-32 0,2-5-128 0,3-4 192 15,3-2-2048-15,2-5-432 0</inkml:trace>
  <inkml:trace contextRef="#ctx0" brushRef="#br0" timeOffset="20336.97">17153 6998 24879 0,'-16'9'2208'0,"6"1"-1760"16,-3 5-448-16,1 4 0 0,-2 2 256 0,-3 3-48 16,-1 2 0-16,-2 1 0 0,-2 0 256 0,2-3 48 15,1 1 16-15,1-2 0 0,0 0 304 0,4-2 64 16,3-5 16-16,2-3 0 0,3-2-16 0,6-11 0 15,-3 7 0-15,3-7 0 0,0 0 64 0,13-11 0 16,1-1 0-16,8-6 0 0,2-5-128 0,1 0 0 16,3-1-16-16,3-3 0 0,0 1-544 0,-6 5-96 15,1-3-32-15,5 1 0 0,1 3-16 0,-1 0-128 0,1 2 192 0,0 2-64 16,-2 4 64-16,0 7 16 0,-4 2 0 0,-2 6 0 16,-3 3-208-16,-1 8 176 0,-5 5-176 0,-3 7 160 15,-6 0-160-15,1 6 0 0,-5 1 144 0,-3 3-144 16,-4-1 0-16,-3 2 0 0,-1 0 0 0,-5 14 0 15,1-9 0-15,3-5-160 0,0-4 16 0,3-9 0 16,1-5-1568-16,5-4-304 0,1-3-64 0,0-12-14512 16</inkml:trace>
  <inkml:trace contextRef="#ctx0" brushRef="#br0" timeOffset="20678.15">19137 6324 13823 0,'0'-15'608'0,"0"6"128"0,2 0-592 0,-2 0-144 16,-2 0 0-16,2 9 0 0,0 0 1312 0,0 0 224 0,-9-3 64 0,-3 3 0 16,0 2-848-16,-2 7-176 0,-3 4-16 0,-3 2-16 15,-4 3-48-15,-2 5-16 0,-3 2 0 0,-1 7 0 16,-3 1 464-16,-3 9 80 0,-6 9 32 0,4 6 0 16,-2 5-224-16,4 4-64 0,0 3 0 0,3 5 0 15,4 6-320-15,3-4-80 16,6-2-16-16,5-3 0 0,5-4-192 0,3-7-32 0,5-4-128 0,4-8 192 15,5-6-16-15,4-2-16 0,5-9 0 0,4-3 0 0,-1-6-160 16,3-6-176-16,1-3 48 0,3-10-14016 16</inkml:trace>
  <inkml:trace contextRef="#ctx0" brushRef="#br0" timeOffset="21041.81">19410 6509 12895 0,'3'-22'576'0,"2"10"112"0,4-1-560 0,5 0-128 16,3 1 0-16,4 0 0 0,2-4 3488 0,1 6 672 15,0 4 128-15,0 3 16 0,0-2-3344 0,-2 0-656 16,-2 4-144-16,-2 3-32 0,-3 6 112 0,-2 2 16 15,-5 4 0-15,-3 1 0 0,-3 3-96 0,-6 5-16 16,-5 5 0-16,-3 5 0 0,-5 1 64 0,-4 1 16 16,-1-3 0-16,-3-1 0 0,-2 0 32 0,1-6 16 15,2 2 0-15,3-5 0 0,2-5 368 0,6 0 64 0,3-1 0 16,5-5 16-16,2-1-128 0,3-10-16 0,9 7-16 0,4 1 0 16,3-5-32-16,5-2 0 0,4-4 0 0,6 2 0 15,2-7-112-15,1 2-32 0,-1 0 0 0,-1-2 0 16,-2 2-384-16,-9 1-224 0,0-2 32 0,0 2 0 15,-4 3-1520-15,1-3-288 16,-4-4-64-16,5 1-13344 0</inkml:trace>
  <inkml:trace contextRef="#ctx0" brushRef="#br0" timeOffset="21276.15">20325 6478 27647 0,'0'0'1216'0,"0"0"256"0,7-4-1168 0,-7 4-304 16,7 3 0-16,-7-3 0 0,0 0 304 0,4 6 0 15,-4 7 0-15,-2 1 0 0,-2 4 224 0,-5 2 48 16,0 2 16-16,-4 2 0 0,1 1 16 0,-2-1 0 16,0 4 0-16,0-2 0 0,-2 3-336 0,2-4-64 15,2 3-16-15,1-2 0 0,3-3-64 0,0-1-128 16,-1-1 176-16,4-3-176 15,0-3-224-15,2-4-160 0,1-1-16 0,2-2-9456 16,0-8-1872-16</inkml:trace>
  <inkml:trace contextRef="#ctx0" brushRef="#br0" timeOffset="21487.34">20641 6417 30111 0,'0'0'1344'0,"0"0"256"0,0 0-1280 0,0 0-320 0,0 0 0 0,0 0 0 15,-4 13 192-15,-3 1-16 0,0 2-16 0,-5 3 0 16,0 2 288-16,-2 5 64 0,-2 1 16 0,0 4 0 16,1-2-32-16,1 3-16 0,1-2 0 0,3 1 0 15,0-2-224-15,2 1-32 0,2-4-16 0,-1 2 0 16,1-2-208-16,1 1 144 0,0-4-144 0,1 2 128 16,0-6-1024-16,0-2-192 0,0-4-64 0,-2-2-8608 15,-3-6-1728-15</inkml:trace>
  <inkml:trace contextRef="#ctx0" brushRef="#br0" timeOffset="21684.51">20099 6589 27647 0,'0'0'2448'0,"13"-3"-1952"16,3-2-496-16,6-3 0 0,2 3 496 0,4 0 0 16,4-1 0-16,5 1 0 0,5 0 80 0,5-3 32 15,2 2 0-15,2 1 0 0,2-4 80 0,3 2 16 16,-1 0 0-16,1 2 0 0,1 1-320 0,-1 1-48 15,1 1-16-15,-3-2 0 0,-5 0-448 0,-6 2-112 0,-7 0-16 0,-8 0 0 32,-6-1-2432-32,-8 2-480 0</inkml:trace>
  <inkml:trace contextRef="#ctx0" brushRef="#br0" timeOffset="21956.31">19355 7286 26655 0,'-12'-2'1184'0,"12"2"240"0,0 0-1136 0,0 0-288 0,0 0 0 0,0 0 0 0,14 0 672 0,5-1 80 16,4-1 16-16,7 0 0 0,6-5 320 0,4 1 64 15,5-4 0-15,4 1 16 0,6-4-304 0,-10 7-64 16,7-5-16-16,6 2 0 0,3-4-256 0,3 1-48 15,1 1-16-15,-2-3 0 0,-2 0-224 16,-2 1-48-16,-3 3-16 0,-4-1 0 0,-4 3-176 0,-5 1 0 16,-5 1 144-16,-5 3-144 15,-5-1-1184-15,-5 3-304 0,-5 2-64 0,-5 1-9040 16,-13-2-1808-16</inkml:trace>
  <inkml:trace contextRef="#ctx0" brushRef="#br0" timeOffset="22376.19">19818 7518 30399 0,'0'0'1344'0,"0"0"288"0,0-8-1312 0,4 1-320 16,4 3 0-16,4 0 0 0,4-1-224 0,1 2-112 0,4-1-32 0,3 2 0 15,2 1 544-15,2-2 96 0,2 2 32 0,0 1 0 16,1 2 288-16,0 1 64 0,0 1 16 15,-2 1 0-15,-3 4-208 0,-3-2-32 16,-4 3-16-16,-4 2 0 0,-4-3-176 0,-3 6-48 0,-4-1 0 0,-3-1 0 16,-2-1 128-16,-2 2 0 0,-2 2 16 0,-1-5 0 15,-2 1-32-15,-1-1-16 0,-1-3 0 0,1 2 0 16,2-3 64-16,0 4 16 0,1-4 0 0,1 3 0 0,2-2-208 0,3 2-32 16,1-3-128-16,2 3 192 0,1-1-16 0,2 2-16 15,2-2 0-15,1 4 0 0,1 1 64 0,1-2 16 16,2 4 0-16,0 0 0 0,-2 1-96 0,-1 0-16 15,-2-1 0-15,-2 0 0 0,-2-2-128 16,-4-1 160-16,-4 2-160 0,-1 0 160 0,-4-1 208 0,-3-1 32 16,-6-3 16-16,-4 3 0 0,-6-3 96 0,-2 0 0 15,-5 1 16-15,-1-4 0 0,-6 0-272 0,-2-2-64 16,-1-4-16-16,-20 0 0 0,10-3-176 0,7-5 0 16,6 3-160-16,5-2 160 15,4-2-2080-15,6 1-320 0,4-6-64 0,6 3-14928 0</inkml:trace>
  <inkml:trace contextRef="#ctx0" brushRef="#br0" timeOffset="23036.19">21360 5966 10127 0,'0'0'896'0,"0"0"-704"15,-1-10-192-15,1 10 0 0,2-13 2112 0,-2 13 400 16,5-10 80-16,-5 10 16 0,12-7-944 0,2 5-192 16,1-2-48-16,5 4 0 0,1 4-416 0,3 1-96 15,3 6-16-15,4 0 0 0,5 3-128 0,2 7-16 0,3 10-16 16,-1 4 0-16,1 6-160 0,0 7-48 0,-3 6 0 0,-3 5 0 15,-3 5 16-15,-5 8 0 0,-7 6 0 0,-3 4 0 16,-3 2-112-16,-8-1-32 0,-5 2 0 0,-4 3 0 16,-5 0 112-16,-3-1 32 0,-6-4 0 0,-5 0 0 15,-3-10 272-15,-3 2 48 0,-1-4 16 0,-3-1 0 0,-1-1 16 16,-5-3 16-16,-2-4 0 0,2 1 0 16,0-6-336-16,-1-3-64 0,1 0 0 0,-3-1-16 0,-1-2-208 15,1-4-32-15,3-2-16 0,3-7 0 0,2-4-112 0,3 0-128 16,4-8 176-16,3-5-176 0,4-4 0 0,6-6-176 15,1-7 0-15,12-4 0 16,0 0-2144-16,0 0-432 0,4-18-96 0</inkml:trace>
  <inkml:trace contextRef="#ctx0" brushRef="#br0" timeOffset="24294.96">22353 6103 24351 0,'-14'-8'1088'0,"6"6"208"0,2-2-1040 15,-1 3-256-15,1-2 0 0,6 3 0 0,0 0 336 0,0 0 16 16,0 0 0-16,0 0 0 0,0 0 480 0,0 0 112 16,9-2 16-16,2-3 0 0,3 2-192 0,5 1-48 15,6-1 0-15,4 0 0 0,5 3 80 0,3 0 16 16,1 2 0-16,3-1 0 0,2 3-144 0,0-2-32 16,-1 0 0-16,3-2 0 0,-1-2-176 0,1 1-32 15,-1 0-16-15,-3 0 0 0,-3-1-80 0,-4 1-16 16,-3 0 0-16,-6 1 0 0,-4 1-32 0,-5 2-16 15,-3-1 0-15,-4 4 0 0,-3 1-32 0,-3 3-16 16,-3-1 0-16,-4 6 0 0,-3 0-16 0,-1 4 0 0,-4 1 0 0,-2 1 0 16,-4 5-48-16,1-2-16 15,-3 0 0-15,1 5 0 0,2-2-144 0,0 3 0 16,1 3 144-16,0 2-144 0,4 0 0 0,-1 2 0 0,1 1 0 0,2 3 128 16,1 1-128-16,2-1 0 15,0 0 0-15,2 3 0 0,1-2 0 0,1 2 0 0,0 1 0 16,2 2 0-16,0-2 0 0,1 4 128 0,0-6-128 0,1 3 0 15,0-4 128-15,0 2-128 0,1-3 128 0,0-1-128 16,-1 1 144-16,1-3-144 0,-2 2 192 0,0-2-192 16,0-3 224-16,1 2-64 0,0 0-16 0,2-1 0 15,1-3-144-15,1 1 192 0,0-5-192 0,1-1 192 16,3 0-192-16,1-2 0 0,0-2 144 0,2 1-144 16,-1-4 0-16,3 0 144 0,-1-1-144 0,0 2 0 15,-1-4 128-15,1 0-128 0,-1-3 0 0,-2 5 0 0,-1-2 128 16,-2-1-128-16,0 0 0 0,-2 1 0 0,0-1 0 0,-1 1 0 15,-3-1 0-15,1-1 0 0,0-2 240 0,-1 1-64 16,-2 0-16-16,-3 0 0 0,0-1 240 0,-4 2 48 16,-2-2 16-16,-4 1 0 0,-4-1 80 0,-2-2 16 15,-4 2 0-15,-4 0 0 0,-3 2-176 0,-3-1-16 16,-5-2-16-16,-4 1 0 0,-1 0-144 0,-1-4-16 16,-5 0-16-16,-1-2 0 0,0-2-176 0,2-4 192 15,0 1-192-15,4-2 192 0,1 1-192 0,5-4 0 16,3 0 0-16,3-2 0 0,4-5 0 0,5 1-176 15,2-4 48-15,-3-5 0 16,5 2-1232-16,9 2-240 0,6-2-64 0,8-2 0 16,5 1-2048-16,4-2-432 0</inkml:trace>
  <inkml:trace contextRef="#ctx0" brushRef="#br0" timeOffset="26083.29">4313 10385 17503 0,'0'0'1552'0,"0"0"-1232"16,0 0-320-16,0 0 0 15,0 0 784-15,0 0 112 0,10 3 0 0,5-3 16 16,4-4 48-16,6 0 0 0,3 0 0 0,6-1 0 0,5-4-608 0,6 3-112 16,3-3-32-16,3 2 0 0,0-6-208 0,1 3 176 15,-4-2-176-15,14-3 160 16,-13 4-1408-16,-10 2-288 0</inkml:trace>
  <inkml:trace contextRef="#ctx0" brushRef="#br0" timeOffset="26281.16">4418 10792 31327 0,'0'0'1392'0,"0"0"272"0,0 0-1328 0,0 0-336 15,0 0 0-15,9 0 0 0,5 1 272 0,4-1-16 16,4 0 0-16,4-3 0 0,6 0 96 0,5-5 16 16,2-2 0-16,6 0 0 0,2 2-368 0,3-4 0 15,-2 1 0-15,15-5 128 16,-8 2-992-16,-8 0-192 0,-6 1-32 0,-3 4-12768 0</inkml:trace>
  <inkml:trace contextRef="#ctx0" brushRef="#br0" timeOffset="26969.33">5843 10341 3679 0,'0'0'320'0,"0"0"-320"16,-5 0 0-16,5 0 0 0,0 0 3472 0,-5-3 624 15,5 3 128-15,1-11 32 0,5 1-2400 0,1-2-464 16,5-2-112-16,3 2 0 0,3 0-512 0,3-4-80 15,3 2-32-15,4 0 0 0,2-2-48 0,3 4-16 16,2-5 0-16,3 2 0 0,3 5-16 0,2 1 0 16,3 2 0-16,-3 1 0 0,0 4-160 0,-1 4-32 15,-1 4-16-15,-4 3 0 0,-4 5-144 0,-1 3-32 0,-4 2 0 16,-4 3 0-16,-2 2-64 0,-6 4-128 0,-3 1 176 0,-4 1-176 16,-6 7 304-16,-4 3-48 0,-6-1-16 0,-5 2 0 15,-3 4 192-15,-4 0 32 0,-4 3 16 0,-4-2 0 16,-3 1 32-16,-5 1 16 0,-3-6 0 15,-4 2 0-15,-1 0-48 0,-1-5-16 0,-3 0 0 0,0 1 0 0,2-3-144 16,2-5-48-16,3 0 0 0,2-1 0 16,4-5-16-16,3 1-16 0,5-8 0 0,-6 2 0 0,8-6-48 0,9-3-16 15,6-7 0-15,9-5 0 0,0 0-16 0,0 0 0 16,0 0 0-16,11 4 0 0,6-2-160 0,-1-2 192 16,7-1-192-16,15 0 192 0,3-2-32 0,6 2 0 15,6-3 0-15,3-2 0 0,1-1 32 0,3 2 0 16,1-2 0-16,-2 0 0 0,0-2 64 0,-19 4 0 15,3 2 16-15,22-9 0 0,-7 3 48 16,-21 0 16-16,0 4 0 0,13-5 0 0,-11 1-64 0,-6-1-16 16,-5 2 0-16,-6 6 0 0,-6-1-128 0,-3 0-128 15,-4-1 144-15,-9 4-144 0,0 0 0 0,0 0-208 16,0 0 16-16,-12 2-13536 16,-3 3-2704-16</inkml:trace>
  <inkml:trace contextRef="#ctx0" brushRef="#br0" timeOffset="29190.09">29476 1916 20207 0,'0'0'896'0,"-1"-15"192"0,1-2-880 0,-1 5-208 0,-1 3 0 0,2-4 0 16,0 3 192-16,0 10-16 0,-2-12 0 0,0 2 0 15,2 10 656-15,0 0 144 0,0 0 32 0,0 0 0 16,0 0-208-16,0 0-32 0,0 0-16 0,0 0 0 16,0 0-208-16,0 0-32 0,-5 9-16 0,-1 6 0 15,-2 7 128-15,1 7 16 0,-3 11 16 0,-2 5 0 16,-2 8-32-16,-1 6-16 0,-4 7 0 0,-1 9 0 15,-5 5-144-15,3 6-16 0,-5 4-16 0,3 3 0 16,0-2-192-16,2 2-48 0,0 2 0 0,4 1 0 0,3-7 64 16,3-3 0-16,1-5 0 0,4-1 0 0,3-2 112 0,3-7 16 15,1-1 16-15,1-8 0 0,-1-1-16 0,0-5 0 16,2-2 0-16,1-2 0 0,0-4-144 16,-1 3-48-16,-1-3 0 0,-1 1 0 0,0-6-16 0,0 1-16 15,0-4 0-15,-1-2 0 0,0 1-160 0,0-1 160 16,-2-3-160-16,2-1 160 0,-1-1-160 0,1 1 0 15,0-2 0-15,0-6 0 16,-4-2-320-16,2-4-112 0,-1-6-16 0,2-3 0 16,2-11-1088-16,0 0-240 0,0 0-32 0,0 0-16 15,0 0-768-15,0 0-160 0,-3-16-16 0</inkml:trace>
  <inkml:trace contextRef="#ctx0" brushRef="#br0" timeOffset="43709.46">25042 6159 7359 0,'0'0'656'0,"0"0"-528"15,0 0-128-15,0 0 0 0,0 0 1344 0,0 0 256 0,0 0 32 0,0 0 16 16,0 0-368-16,0 0-64 15,-11-1 0-15,1 1-16 0,-2 1-384 0,1 4-80 16,-2 0-16-16,-1 2 0 0,-1-2-16 0,1 3-16 16,-3 1 0-16,0 4 0 0,-1 0 192 0,0 1 32 15,2 2 16-15,-2 7 0 0,-3 0-256 0,2 0-48 16,2 4-16-16,-1-3 0 0,0 4-32 0,0 0 0 16,2 2 0-16,0 1 0 0,2-1-144 0,3 1-48 0,1 1 0 0,2-5 0 15,3 3-128-15,4-4-16 0,1 0-16 0,2-6 0 16,3 2-48-16,2-2-16 0,0-1 0 0,4-1 0 0,1-4 48 15,2 0 16-15,0 0 0 0,3-4 0 0,-2-4-48 16,3-2-16-16,0-1 0 0,2-1 0 0,-6 1-160 0,3-2-224 16,0 2 48-16,-3-6-9936 15,-2 2-1984-15</inkml:trace>
  <inkml:trace contextRef="#ctx0" brushRef="#br0" timeOffset="44037.33">25313 6342 21183 0,'0'0'1888'0,"0"0"-1504"15,0 0-384-15,-6 3 0 0,-2 0 0 0,-5 2-160 0,-1 3 16 16,-1 2 0-16,0 3 720 0,-2 1 160 16,0 2 32-16,-1 2 0 0,0 1-112 0,-1 3-16 15,-3 0 0-15,5-1 0 0,3 2-16 0,2 2-16 0,3-3 0 16,5 1 0-16,3-1-192 0,4-1-32 0,3 0-16 0,3-4 0 16,2-4-48-16,3 0-16 0,0-2 0 0,-1-2 0 15,2 0-48-15,1-4 0 0,1-1 0 0,1-4 0 16,0-1-256-16,0-3 0 0,-2-1 0 0,1-3 0 15,-2 0-592 1,0-2-80-16,1 3-16 0,-6-5-12480 0</inkml:trace>
  <inkml:trace contextRef="#ctx0" brushRef="#br0" timeOffset="44451.46">25777 6355 11967 0,'0'0'1072'0,"0"0"-864"15,0 0-208-15,0 0 0 0,-7-5 1456 0,7 5 240 16,-7-2 48-16,-4 4 16 0,-2 0-672 0,-1 2-128 16,-1 4-16-16,-3 2-16 0,-1 1-64 0,-3-1-16 15,-1 4 0-15,6-1 0 0,0-1-192 0,-5 9-32 16,7-3-16-16,3 0 0 0,3 0-176 0,6-4-48 15,3-2 0-15,6 2 0 0,1-5 256 0,6 1 64 16,3-2 0-16,2-2 0 0,3-4-16 0,1-2 0 16,-2-2 0-16,1-3 0 0,-1-2-304 0,-1-1-64 15,-1-4-16-15,0 2 0 0,-4 1-48 0,-2-2 0 0,0 3 0 16,-3-4 0-16,-3-1-80 0,-1 1-32 16,-1-1 0-16,-1-1 0 0,-3 1 272 0,0 3 48 0,-3-1 16 0,0 5 0 15,3 6-112-15,-3-11-32 0,-1 2 0 16,1 2 0-16,3 7-160 0,-5-6-48 0,5 6 0 0,0 0 0 15,-9-4-368-15,9 4-80 0,0 0 0 0,0 0-16 32,-9 0-2032-32,9 0-384 0,0 0-96 0,-5 8-11184 0</inkml:trace>
  <inkml:trace contextRef="#ctx0" brushRef="#br0" timeOffset="44804.57">26381 6172 16127 0,'0'0'704'0,"0"0"160"0,0 0-688 0,-1-8-176 16,-2 3 0-16,3 5 0 0,-6-3 1152 0,-2 2 192 15,-2 1 32-15,-1 1 16 0,-5 1-528 0,0 3-96 16,-2 4-32-16,0-3 0 0,2 3-80 0,0-1-16 15,2 2 0-15,2-1 0 0,0 2-64 0,3-2 0 16,3 4-16-16,3-2 0 0,5 1-32 0,0 0 0 16,3 1 0-16,3-2 0 0,3 2 160 0,2 0 16 15,1-4 16-15,1 2 0 0,-1-2-336 0,3 1-64 16,-3-1 0-16,-3 1-16 0,-1 2-304 0,-2-3 160 16,-3 1-160-16,-2-1 128 0,-3 3 112 0,-3-1 16 0,-3-1 0 0,-4 1 0 15,-4-2 384-15,-4 4 64 0,-2-4 32 16,-3 1 0-16,-2-2-400 0,0 0-80 15,0-1 0-15,0 0-16 0,4-2-240 0,2-3 128 0,2-1-128 16,3 0 0-16,5-1 0 0,3 0-240 0,6 0 32 0,0 0-11088 16,5-4-2208-16</inkml:trace>
  <inkml:trace contextRef="#ctx0" brushRef="#br0" timeOffset="45046.68">26587 6567 25279 0,'0'0'1120'0,"0"0"224"16,0 0-1072-16,4 9-272 0,1 2 0 0,0 5 0 0,0-1 800 0,-1 3 96 16,1-1 32-16,-3 3 0 0,0 0 112 0,-5 0 32 15,-1 2 0-15,-2 3 0 0,-2-2-176 0,-1-1-48 16,-2-1 0-16,-2-2 0 0,1-3-400 0,-2-1-64 15,3-1-32-15,1 0 0 0,1-4-352 0,2 0 144 0,0-5-144 16,2-1-10880 0,5-4-2240-16</inkml:trace>
  <inkml:trace contextRef="#ctx0" brushRef="#br0" timeOffset="48730.68">26830 5968 6447 0,'0'0'576'0,"0"0"-576"16,0 0 0-16,0 0 0 0,0 0 1664 0,0 0 208 16,0 0 48-16,-2-9 16 0,-1-2-720 0,3 11-160 15,0 0-32-15,-3-9 0 0,0-1 112 0,3 10 16 16,0 0 0-16,0 0 0 0,0 0-128 0,0 0-32 15,-12-3 0-15,3 6 0 0,-3 1-432 0,1 6-96 16,0-2-16-16,-2 4 0 0,-1 5-176 0,-1 3-32 16,-3 7-16-16,0-1 0 0,-1 5 16 0,1-2 0 15,2 2 0-15,3-2 0 0,3-5-112 0,6 3-128 16,1-4 176-16,5-4-176 0,3-3 128 0,2 0-128 16,4-5 0-16,5-1 0 0,1-3 224 0,2-1-64 15,0-2-16-15,1-7 0 0,-2-6 224 0,2 0 32 16,2-6 16-16,-1-1 0 0,1-1-32 0,-2 1-16 15,1-1 0-15,-2 0 0 0,-3 0-96 0,-2-1-16 16,-1-1 0-16,-3 1 0 0,-1 1-48 0,-1 1-16 0,-5-1 0 16,0 2 0-16,-4 0 0 0,-2 0 0 15,1 2 0-15,-6-1 0 0,-1 1 48 0,-1-1 0 0,-3 4 0 0,-1 3 0 16,-1-2-96-16,0 2-16 0,0 3 0 0,-2 1 0 16,-1-2-128-16,3 3 0 0,1 1 0 0,1 1 0 15,2 0 0-15,1 1 0 0,1 1 0 0,9-2 0 16,-8 6 0-16,8-6 0 0,0 0 0 0,-4 10 0 15,3 2 0-15,5-1 0 0,-2-2-128 0,5 2 128 16,-7-11 0-16,12 10 0 0,2 2 0 0,2-6 0 0,-1 1 0 16,1-4 0-16,1-1 0 0,1-4 0 0,0 2-128 0,1 0 128 15,0-2 0-15,-1-3 0 0,-2 0-176 0,-1 1 48 16,-1 3 0-16,0-3 0 16,-4-3-1728-16,2 4-320 0,-3 0-80 0</inkml:trace>
  <inkml:trace contextRef="#ctx0" brushRef="#br0" timeOffset="49008.25">27285 6146 16815 0,'0'0'736'0,"0"0"160"0,0 0-704 0,4 13-192 16,-2 1 0-16,1-3 0 0,-1 2 912 0,1 2 160 16,-2 3 16-16,0 3 16 0,0-1-48 0,-1 3-16 15,-1 0 0-15,-1-1 0 0,-3 3-160 0,-2 1-48 16,-2-2 0-16,-2 2 0 0,-1-6-224 0,-3-2-48 16,-1-1-16-16,0-1 0 0,2-3-240 0,2 0-48 0,2-2-16 0,-1-5 0 15,2-2-240-15,9-4 0 0,0 0 0 0,-3-5-13520 16</inkml:trace>
  <inkml:trace contextRef="#ctx0" brushRef="#br0" timeOffset="49431.13">28140 5675 13823 0,'0'0'1216'0,"0"0"-960"16,0 0-256-16,0 0 0 0,0 0 1136 0,-11 5 176 15,-2-3 32-15,0 5 16 0,-2-2-336 0,-1 2-64 16,-2 4 0-16,0 1-16 0,-1 0-160 0,0 4-16 15,-2 3-16-15,4-2 0 0,-1-2-144 0,4-1-32 16,1 0 0-16,6-3 0 0,0 1-192 0,7-12-64 16,0 0 0-16,4 14 0 0,2-5 64 0,3 4 0 15,4-5 0-15,1 3 0 0,1-4-192 0,0 3-16 0,1 3-16 16,-1-3 0-16,1 2-160 0,-4 2 0 0,-2-3 0 16,-4 2 128-16,-4 2-128 0,-2-1 0 0,0-2 0 15,-3-2 128-15,-2 4 80 0,-5 3 16 0,-2 0 0 0,-4-3 0 16,-2 0 224-16,-1 0 32 0,-1 1 16 0,-1-3 0 15,1-1-176-15,1-1-48 0,0-5 0 0,2 0 0 16,3-2-272-16,3-3 0 0,1-1 0 0,10 1 0 16,-7-5-1984-16,6-3-320 0</inkml:trace>
  <inkml:trace contextRef="#ctx0" brushRef="#br0" timeOffset="49686.76">28478 5769 14735 0,'0'0'1312'0,"0"0"-1056"16,0 0-256-16,0 0 0 0,0 0 704 0,-2 12 64 16,-2 1 32-16,-1-1 0 0,-2 0 320 0,1 5 64 15,-3-3 16-15,-1 4 0 0,-1 3-112 0,-1 0-32 16,-1 0 0-16,1 1 0 0,-1 1-416 0,0-3-64 15,2-1-32-15,1 1 0 0,0 1-304 0,1-2-64 16,1-4-16-16,3-1 0 0,1-4-160 0,-1 2 0 16,5-12 0-16,0 0 0 15,0 0-1872-15,0 0-416 0</inkml:trace>
  <inkml:trace contextRef="#ctx0" brushRef="#br0" timeOffset="50074.22">28706 5740 12895 0,'0'0'1152'0,"-5"6"-928"0,1 0-224 0,-2 6 0 0,-3 0 1648 0,-2 1 272 16,1 1 64-16,-1 3 16 0,-1-1-816 0,0 2-160 16,0 1-48-16,-8 12 0 15,1-6 48-15,2 2 16 0,2-6 0 0,4-2 0 0,0-2-160 0,5-3-48 16,1-5 0-16,3 1 0 0,2-10-160 0,0 0-32 15,0 0-16-15,0 0 0 0,0 0 128 0,10-5 16 16,2-4 16-16,4 0 0 0,-1-1-144 0,3-4-48 16,-1-1 0-16,4-2 0 0,-1 1-368 0,2-1-80 15,-1 3-16-15,2 0 0 0,-1-1-128 0,1 3 0 16,0 3 0-16,-3-1 128 0,0 4-128 0,-4 1 0 16,0 1 0-16,-3 7 0 0,-3 2 0 0,-1 1 0 15,-2 5 0-15,-1 2 0 0,-3 1 0 0,-1 4 0 16,-5 1 0-16,-1 3 0 0,0-1 0 0,-3 1 0 15,-2 1 0-15,0 1 0 0,0-3 0 0,-1-1 0 16,-1-3 0-16,-1 0 0 0,3-4 0 0,2-5-224 16,-1 1 80-16,8-9 16 15,0 0-1552-15,0 0-304 0,0 0-64 0,8-11-12608 0</inkml:trace>
  <inkml:trace contextRef="#ctx0" brushRef="#br0" timeOffset="50627.03">29518 5534 17903 0,'0'0'784'0,"0"0"176"0,0 0-768 0,0 0-192 0,0 0 0 0,0 0 0 15,-5 1 848-15,0 1 128 0,-4 2 32 0,0 4 0 16,-2 0-208-16,-2 3-32 0,1 4-16 0,-3 3 0 16,-1 1 48-16,-1 1 16 0,1 2 0 0,-1 5 0 15,2-4-304-15,1 2-48 0,0 0-16 0,2-2 0 16,4 1-272-16,3-1-176 0,-1-5 192 0,6 0-192 0,2-2 0 0,2-2 0 16,1-1 0-16,2-1 0 0,2-7 0 0,0-2-304 15,0 0 48-15,6-4-12448 16</inkml:trace>
  <inkml:trace contextRef="#ctx0" brushRef="#br0" timeOffset="51155.6">29911 5478 16575 0,'0'0'1472'0,"6"-5"-1168"16,-1-3-304-16,0 3 0 0,-2-4 640 0,-1 4 80 16,-2 5 16-16,0 0 0 0,0 0 304 0,0 0 64 15,-5-3 16-15,-2 5 0 0,-3 1-288 0,-6 5-48 16,-3 0-16-16,-2 4 0 0,-4 4-80 0,-1 1-32 0,0 3 0 0,1 0 0 16,0 0-176-16,3 4-32 15,0 1-16-15,3-4 0 0,1 2-240 0,3-1-64 0,8-1 0 16,-1-2 0-16,2-1-128 0,3-1 0 0,4-5 144 0,3 1-144 15,1-2 240-15,2-3-32 0,0 1 0 16,3-4 0-16,1-4 256 0,0 1 48 0,2-2 16 0,1-3 0 16,1-1-144-16,-2-3-48 0,1 0 0 0,0-3 0 0,0 2-144 15,0-3-16-15,0 1-16 0,-3-3 0 0,-2 0-160 16,-2 2 160-16,0-2-160 0,-3-1 160 16,-3 2-160-16,-1-1 128 0,-1-2-128 0,-1-1 128 0,0 4-128 0,-2 2 0 15,-1-2 0-15,-1 4 0 0,-2 0 0 16,0 4 0-16,-1 0 0 0,3 1 0 0,-3 1 0 15,3 1 0-15,-1 1 0 0,7 0 0 16,0 0 0-16,0 0 0 0,0 0 0 0,0 0 0 0,0 0 0 0,0 0 0 16,-1 8 0-16,1-8 0 0,0 0 0 0,5 6 0 15,2-1 0-15,2 0 0 0,1-3 0 0,0 0 0 16,1-2 0-16,1 0 0 0,0 0 0 0,0 0 0 16,1 0 0-16,-1 0 0 0,0-2 0 0,-1 2 0 15,-1-1 0-15,3 1 0 0,-3 0 0 0,2 0 0 16,-2 0 0-16,-1 0 0 0,2 0-224 0,-2-1-32 15,0-1 0-15,0 2 0 16,-9 0-1424-16,0 0-304 0,6-1-48 0</inkml:trace>
  <inkml:trace contextRef="#ctx0" brushRef="#br0" timeOffset="51650.47">30163 5354 14735 0,'0'0'1312'0,"3"-5"-1056"15,2-4-256-15,2 4 0 0,-1 0 720 0,2-1 96 16,1 2 16-16,0 2 0 0,-1-1 432 0,1 3 80 15,2 1 32-15,-1 1 0 0,1 1-224 0,-2 6-64 16,1 1 0-16,0 6 0 0,1 1-112 0,-3 8-16 16,0 5-16-16,-2 7 0 0,-2 4 64 0,-3 3 16 15,-3 6 0-15,-3 2 0 0,-1 2-256 0,-6 4-64 16,-1-1 0-16,-1 3 0 0,-1-1-256 0,1-3-48 16,-2-5-16-16,-3-5 0 0,-3-3 0 0,0-3 0 0,1-5 0 0,-2-2 0 15,-1-4-32-15,-3-2-16 0,2-3 0 16,0-2 0-16,3-1-192 0,0-3-144 0,3-1 192 0,-7 1-12160 15,5-10-2416-15</inkml:trace>
  <inkml:trace contextRef="#ctx0" brushRef="#br0" timeOffset="57819.34">8167 9356 10127 0,'0'0'896'0,"0"0"-704"0,0 0-192 0,0 0 0 16,0 0 1472-16,0 0 256 0,0 0 48 0,0 0 16 16,0 0-720-16,0 0-144 0,0 0-32 0,0 0 0 0,0 0 0 0,0 0 0 15,0 0 0-15,0 0 0 0,0 0-32 0,0 0-16 16,0 0 0-16,0 0 0 0,0 0-224 0,-3 6-48 15,1-1-16-15,-4 3 0 0,0-1 48 0,0 2 16 16,0-2 0-16,-2 3 0 0,0-1-192 0,0 3-48 16,-3 1 0-16,1 4 0 0,-4 2 0 0,0 1 0 15,-2 0 0-15,1 6 0 0,-2 3 80 0,-1 4 16 16,0-183 0-16,-1 369 0 0,0-182 32 0,0 2 16 16,0 0 0-16,0 5 0 0,1-1-224 0,0 5-48 15,1-2-16-15,-1 5 0 0,-1 2 32 0,2 1 16 16,3-2 0-16,2 0 0 0,-1 0-80 0,1-1-16 15,1-4 0-15,2 4 0 0,1 2-16 0,2 0-16 16,0 1 0-16,1-3 0 0,0-2 64 0,3-3 16 16,1 1 0-16,2-3 0 0,-1 0 128 0,2-4 16 15,0 2 16-15,2-1 0 0,1-3-80 0,1-1-32 16,2 0 0-16,1 0 0 0,1-3-32 0,3 0 0 16,1-3 0-16,1-3 0 0,0 1 0 0,2-4 0 0,1 1 0 15,-1-3 0-15,1-3 32 0,0-1 0 16,-1-1 0-16,-1-2 0 0,1-2-48 0,-1-3-16 0,1-1 0 0,-3 1 0 15,1-3-64-15,-2 2-16 0,-1-5 0 16,1 0 0-16,-2 3-144 0,1-3 192 0,-3-3-192 0,1 2 192 16,-1-2-192-16,-2-2 0 0,-7 0 0 0,9-2 0 31,-9 2-2000-31,0 0-336 0,0 0-64 0</inkml:trace>
  <inkml:trace contextRef="#ctx0" brushRef="#br0" timeOffset="60072.48">8513 10576 5519 0,'0'0'240'0,"0"0"64"0,0 0-304 0,0 0 0 16,0 0 0-16,-8 1 0 0,8-1 2448 0,-9 4 432 15,0 0 96-15,9-4 16 0,-9 2-1520 0,2 2-320 16,-1-1-48-16,8-3-16 0,-10 2 32 0,2 0 0 16,8-2 0-16,-9 2 0 0,1 3 32 0,8-5 0 15,-8 4 0-15,8-4 0 0,0 0-192 0,-8 1-16 16,8-1-16-16,0 0 0 0,0 0-352 0,0 0-64 15,0 0 0-15,0 0-16 0,0 0-16 0,0 0 0 16,0 0 0-16,13 3 0 0,2-1 288 0,4-3 64 16,2-3 16-16,4 3 0 0,4 0-288 0,3-3-64 0,-1-2-16 0,0 2 0 15,4 1-224-15,-2 1-32 16,2 2-16-16,1 0 0 0,-3-2-80 0,0 1 0 0,0-3-128 16,0 2 192-16,-1 1 0 0,-5-2-16 0,-3 0 0 0,-4 1 0 15,-3 1-48-15,-5 2 0 0,-3 1 0 0,-9-2 0 16,0 0-128-16,0 0 160 0,0 0-160 0,0 0 160 15,0 0-32-15,0 0 0 0,0 0 0 0,0 0 0 16,-12 8 64-16,-5 1 0 0,-1-4 0 0,-3 5 0 16,-5-1-64-16,-1 1 0 0,1-5 0 0,-3 2 0 0,-4 2-128 0,-1-2 0 15,0 3 0-15,2 2 128 0,1-6-128 0,0-1 160 16,2 3-160-16,2-3 160 0,2-1-160 0,4 0 0 16,5-1 0-16,3-1 0 0,4-2 0 0,9 0 0 15,0 0 0-15,0 0 128 0,0 0-128 0,0 0 0 16,0 0 0-16,14-8 128 0,4 2-128 0,4-3 128 15,2 1-128-15,4 2 128 0,2-3 0 0,5 3-128 16,1-6 192-16,1 7-64 0,-1 1-128 0,-1-2 0 16,1 1 0-16,0 1-176 0,-3-1 176 0,0 2 0 15,-3 3 128-15,-3-2-128 0,-3-2 192 0,-10 4-16 16,-2-1-16-16,-4 1 0 0,0 0-160 0,-8 0 0 16,0 0 0-16,0 0 0 0,0 0 208 0,0 0-32 15,-15 1-16-15,-3 2 0 0,-4-2 176 0,-3 1 48 16,-4 3 0-16,-4-1 0 0,-3-1-224 0,-1 2-32 15,-2 3-128-15,-2-3 192 0,-1 1-192 0,4 3 0 16,0-2 128-16,1 2-128 0,0 0 0 0,3 3 0 16,3-2 0-16,5 1 0 15,2 2-896-15,3-4-240 0,9 0-32 0,4 0-12512 0,5 2-2496 0</inkml:trace>
  <inkml:trace contextRef="#ctx0" brushRef="#br0" timeOffset="62307.35">12808 10219 12895 0,'0'0'576'16,"0"0"112"-16,5-8-560 0,1 1-128 0,1 0 0 0,-1 2 0 15,-1-3 1552-15,-5 8 288 0,0 0 48 0,0 0 16 0,0 0-624 0,0 0-128 16,9-1-32-16,-9 1 0 0,5 5-352 0,0 4-80 16,-1 0-16-16,0 3 0 0,-4 2 416 0,0 3 64 15,0 4 32-15,-4 2 0 0,0 4-128 0,-1 5-32 16,0-1 0-16,0 2 0 0,0 0-368 0,0 1-80 16,2 0 0-16,-2 1-16 0,1-2-256 0,0-3-48 15,1 1-16-15,-1-2 0 0,1-5-112 0,2 0-128 16,0-2 176-16,-1-5-176 0,2-1 192 0,0-2-192 15,0 0 192-15,0-3-192 0,2-3 0 0,-2-8 0 16,0 0 0-16,0 0 0 16,1 10-400-16,-1-10-192 0,0 0-48 0,0 0-10144 15,-6-4-2032-15</inkml:trace>
  <inkml:trace contextRef="#ctx0" brushRef="#br0" timeOffset="62513.9">12415 10609 24879 0,'0'0'1088'0,"-1"-5"256"0,1-3-1088 0,4 3-256 0,2 3 0 0,3-1 0 16,4 2 1568-16,2 1 256 0,3 0 48 0,3 0 16 16,5-3-672-16,3 2-144 0,4-1-32 0,3-4 0 15,0 1-304-15,4-2-64 0,-1 2-16 0,-1 1 0 16,-1-4-352-16,-2 2-80 0,-2 1-16 0,-7-2 0 0,-2 4-208 0,-5-1 128 16,-1 1-128-16,5-3 0 15,-10 3-256-15,-13 3-160 0,9 2-32 0,-9-2 0 16,0 0-2672-16,0 0-528 0,7 11-128 0,-7-11 0 0</inkml:trace>
  <inkml:trace contextRef="#ctx0" brushRef="#br0" timeOffset="62864.76">13792 10240 18431 0,'0'0'1632'0,"6"-5"-1312"15,-2 0-320-15,1-1 0 0,1 3 1344 0,-6 3 208 16,0 0 48-16,0 0 0 0,0 0-528 0,0 0-112 16,0 0 0-16,-4 12-16 0,2 0-16 0,-6 2 0 15,-2 4 0-15,-3 4 0 0,1 1 128 0,-2 3 32 16,-1 6 0-16,-1 3 0 0,1 0-352 0,0 3-64 0,-1 3-16 0,5 2 0 15,3-2-192-15,5 2-32 16,-2-4-16-16,3-2 0 0,5-2-16 0,1-2 0 0,2-3 0 0,5 1 0 16,0-3-48-16,1-5-16 0,1-4 0 0,2-2 0 15,3-5 0-15,1-6 0 0,3-2 0 0,-1 0 0 16,1-4-112-16,0-4-32 0,-2-1 0 0,1-4 0 16,-3 1-960-16,-1-3-208 15,-4-4-48-15,-2-3-11168 0,-2-1-2240 0</inkml:trace>
  <inkml:trace contextRef="#ctx0" brushRef="#br0" timeOffset="63029.52">13718 9909 43487 0,'0'0'960'15,"0"-9"192"-15,4 0 32 0,-3-3 32 0,-1 4-960 0,1-3-256 0,-1 11 0 0,0 0 0 0,4-5 304 0,-4 5 16 16,0 0 0-16,8-1 0 15,1 2-1184-15,0 2-224 0,-1-1-64 0,0 9-17536 0</inkml:trace>
  <inkml:trace contextRef="#ctx0" brushRef="#br0" timeOffset="85701">9748 10812 5519 0,'-12'-1'496'0,"1"0"-496"15,4 0 0-15,-5-1 0 0,1 1 2112 0,2 1 320 16,9 0 64-16,-9 0 0 0,9 0-672 0,0 0-144 16,0 0-16-16,0 0-16 0,0 0-240 0,0 0-32 15,14 5-16-15,6-1 0 0,7 0-336 0,6-3-64 16,7 2 0-16,7-5-16 0,5-2-64 0,10-4-16 16,8 1 0-16,5-4 0 0,2 3-16 0,7-2 0 15,4 1 0-15,4-2 0 0,-1 0-224 0,-1 1-48 16,-2-4-16-16,-4 3 0 0,-5 1-224 0,-27 2-32 15,-1 3-16-15,-6 2 0 0,-4 1-160 0,-7-2-128 16,-6 0 144-16,-3 2-144 0,-6-1 128 0,-5 1-128 16,-4 0 0-16,0 2 144 15,-10 0-528-15,0 0-128 0,0 0 0 0,0 0-16 16,-8 9-2608-16,-2 0-512 0</inkml:trace>
  <inkml:trace contextRef="#ctx0" brushRef="#br0" timeOffset="86805.54">10086 11597 7359 0,'0'0'656'0,"0"0"-528"15,0 0-128-15,0 0 0 0,-7 7 1920 0,7-7 368 16,0 0 64-16,0 0 16 0,0 0-880 0,0 0-160 15,0 0-48-15,0 0 0 0,0 0-32 0,0 0-16 16,0 0 0-16,0 0 0 0,0 0-96 0,0 0-32 16,0 0 0-16,4-7 0 0,-1-1-352 0,5-2-80 15,2 5-16-15,3-5 0 0,2-1-16 0,-3 3-16 16,0 0 0-16,12-6 0 0,2 1-176 0,-7 6-16 16,3-5-16-16,11-4 0 0,-2-1-32 0,1 4-16 15,-1-2 0-15,-8 6 0 0,-2 2-48 0,13-2 0 16,-2 1 0-16,-9 4 0 0,0 0-112 0,0 1-16 15,0 1-16-15,9 4 0 0,-2 1-48 0,-3 3 0 16,-9 0 0-16,-2 5 0 0,2-1 16 0,-4 3 0 16,-1 1 0-16,-6-1 0 0,1-2-16 0,2 12 0 0,-5-2 0 0,-1 0 0 15,-2-3 48-15,0-2 0 16,-4 1 0-16,0 8 0 0,-3-2 128 0,-3 3 16 0,-1-2 16 0,-1 3 0 16,-3-5-64-16,3-5-16 0,-1 1 0 0,-11 8 0 15,-2 1 0-15,-1-3-16 0,-1 4 0 0,7-10 0 16,-1 0-96-16,-15 9-16 0,5-1 0 0,-1-3 0 15,0-5 0-15,1 0-128 0,0-2 192 0,-1 1-64 16,1-5-128-16,10-3 128 0,-6 3-128 0,-11 3 128 16,3-4-128-16,3 3 128 0,2 0-128 0,1-2 128 15,2-2-128-15,4 0 0 0,0-2 0 0,6-2 128 0,1 1-128 0,2-4 0 16,1-1 0-16,2-1 0 0,10-1 0 16,0 0 0-16,0 0 0 0,0 0 128 0,0 0-128 0,0 0 160 15,0 0-160-15,0 0 160 0,0 0-160 0,9-1 160 16,4 1-160-16,8-2 160 0,4 1-160 0,-5 0 0 15,3 0 0-15,16-2 0 0,1-3 0 0,-1 3 0 16,4 1 0-16,0 0 0 0,-1 1 0 0,0 0 0 16,0 0 0-16,-4-1 0 0,2-2 0 0,-15 3 0 15,2 1 0-15,11 1 0 0,-5-1 128 0,-2 0 0 16,-5 0 0-16,0 2 0 0,-5 2 16 0,-2-2 0 16,2-1 0-16,-2 1 0 0,-1 0-16 0,-2 1-128 15,-2-5 192-15,-5 4-64 0,0-1 0 0,4 0 0 16,-2 0 0-16,-1 2 0 0,-10-3-128 0,10 0 160 15,-10 0-160-15,11 1 160 0,-11-1-160 0,10-4 192 16,-10 4-192-16,0 0 192 0,11 3-192 0,-11-3 160 16,0 0-160-16,12 0 160 0,-12 0-160 0,0 0 192 15,0 0-192-15,0 0 192 0,10-3-192 0,-10 3 160 16,0 0-160-16,0 0 160 0,0 0-160 0,0 0 128 16,0 0-128-16,0 0 128 0,0 0 0 0,0 0 0 0,0 0 0 0,0 0 0 15,6 0 0-15,-6 0-128 0,0 0 192 0,0 0-64 16,0 0-128-16,0 0 0 0,0 0 144 0,0 0-144 0,0 0 0 0,0 0 144 15,0 0-144-15,0 0 0 0,0 0 128 0,0 0-128 16,0 0 0-16,0 0 0 0,0 0 0 0,0 0 0 16,0 0 0-16,0 0 0 0,5-6 0 0,-5 6 0 15,0 0 0-15,0 0 0 0,0 0 0 0,0 0 0 16,0 0 0-16,0 0 0 0,0 0 0 0,8-5 0 16,-8 5 0-16,0 0 0 0,0 0 0 0,0 0 0 15,0 0 0-15,0 0 0 0,5-9 0 0,-5 9 0 16,0 0 0-16,0 0-144 0,0 0-112 0,0 0-32 15,0 0 0-15,0 0 0 16,0 0-448-16,0 0-96 0,0 0 0 0,0 0-16 16,0 0-1632-16,0 0-320 0,0 0-64 0,0 0-14656 0</inkml:trace>
  <inkml:trace contextRef="#ctx0" brushRef="#br0" timeOffset="96120.86">15505 9391 3679 0,'0'0'160'0,"0"0"32"0,0 0-192 0,0 0 0 0,-1-7 0 0,1 7 0 16,0 0 2064-16,0 0 368 0,0 0 80 0,0 0 16 15,0 0-1600-15,0 0-320 0,0 0-64 0,0 0-16 16,0 0 144-16,0 0 32 0,0 0 0 0,0 0 0 16,0 0 112-16,0 0 16 0,-3-7 16 0,3 7 0 15,0 0-224-15,0 0-48 0,0 0-16 0,-11-1 0 16,3 2-224-16,8-1-32 0,-10 3-16 0,1 1 0 15,9-4-32-15,-9 7-16 0,2-2 0 0,-3 2 0 16,-2 0-16-16,1-2 0 0,-2 4 0 0,-1 0 0 16,-1 5-16-16,-3 4 0 0,-1-1 0 0,-3 2 0 0,-2 5-16 15,0 4-16-15,-1-2 0 0,3 4 0 0,0 3-32 0,1 0 0 16,-1-1 0-16,0-1 0 0,1 0 80 0,-1 2 16 16,-1-1 0-16,0 3 0 0,1 5 16 0,-3 0 16 15,0 2 0-15,0 5 0 0,-2 5-16 0,1 2-16 16,1 4 0-16,0-2 0 0,0-1-48 0,4-2-16 15,2-1 0-15,4-1 0 0,1-3-16 0,3 2 0 16,3 0 0-16,0 2 0 0,2-1 288 0,0-2 48 16,3-3 16-16,0 2 0 0,1 2-240 0,0-1-32 15,1-3-16-15,0 1 0 0,1-5-64 0,2 1-16 16,2-3 0-16,1-3 0 0,3 2 240 0,2-6 32 16,1-2 16-16,2-5 0 0,0 5 32 0,1-5 16 0,0 2 0 0,1-6 0 15,0-2-176-15,2 3-48 0,-1 1 0 0,2-5 0 16,-1-1-32-16,-1 0-16 0,-3 1 0 0,2-1 0 15,-1-2-16-15,-1 1 0 0,-2-2 0 0,3-3 0 16,-1-2-16-16,-2 1-16 0,0-4 0 0,-2-1 0 16,-9-6 64-16,0 0 16 0,0 0 0 0,10 5 0 15,-10-5-48-15,0 0-16 0,0 0 0 0,0 0 0 16,6-9-16-16,-3 2 0 0,-2-6 0 0,-1 0 0 31,0 2-960-31,-1-1-192 0,-2 1-32 0,0 2-10880 0,0-3-2176 0</inkml:trace>
  <inkml:trace contextRef="#ctx0" brushRef="#br0" timeOffset="97154.12">16009 10694 27647 0,'-4'-10'2448'16,"4"10"-1952"-16,0 0-496 0,2-8 0 0,-2 8 432 0,9-10-16 15,1 6 0-15,6-1 0 0,3-2-64 0,5 2-16 16,4 2 0-16,4-3 0 0,1 2-336 0,2-1 0 16,3 1 0-16,0-4 0 0,2 2 128 0,1-3-128 15,0 0 128-15,0 3-128 0,0-2 304 0,-4 4-16 16,5-1 0-16,0 0 0 0,-2 1-96 0,0 3 0 16,-2 1-16-16,-4-1 0 0,-1-2-176 0,-2 1 0 15,-5 1 144-15,-1-1-144 0,-5-2-144 0,-4 3-112 16,-2 1 0-16,-3 3-16 15,-4 3-528-15,-7-6-96 0,7 6-32 0,-7-6-7840 16,0 13-1552-16</inkml:trace>
  <inkml:trace contextRef="#ctx0" brushRef="#br0" timeOffset="97732.74">16277 11074 22111 0,'-18'-10'1968'0,"10"5"-1584"0,-2 1-384 0,10 4 0 16,-5-4 656-16,5 4 48 0,0 0 16 0,0 0 0 0,0 0-240 0,0 0-48 15,0 0-16-15,0 0 0 0,12 3-288 0,-1-3-128 16,3-3 128-16,0 3-128 0,1 2 320 15,0-1 0-15,1-1-16 0,1-1 0 0,3-2 16 0,0-1 16 16,0 2 0-16,3-1 0 0,3 1 96 0,-2 0 16 16,0 2 0-16,0 2 0 0,0 0-80 0,0 2-16 15,-2 1 0-15,-1 3 0 0,-1 6-160 0,-3 0-16 16,0-3-16-16,-3 3 0 0,-3 0-160 0,-2 0 128 16,-2 0-128-16,-4 1 128 0,-1 2 64 0,-4 2 0 15,0 0 0-15,-6 4 0 0,-6 1 176 0,-4 0 32 16,-3 2 16-16,-5-4 0 0,-3 5 32 0,-1 1 0 15,-2 3 0-15,-1-5 0 0,-3-2-256 0,2-1-64 16,2-1 0-16,0 1 0 0,2-2-128 0,2-3 192 16,2-4-192-16,4 0 192 0,3 0-64 0,3 0 0 0,4-5 0 15,1 2 0-15,4-2-128 0,2 3 192 0,2-3-192 0,3-9 192 16,0 0 32-16,4 12 16 0,2 0 0 0,4-6 0 16,3-2 160-16,5 1 48 0,4-1 0 0,4-3 0 15,4 0-160-15,3-2-32 0,1 0 0 0,3-2 0 16,1 1-64-16,1-2 0 0,1 0-16 15,3-1 0-15,0-6 16 0,-1 3 0 0,-1-2 0 0,1 5 0 16,1-4-16-16,-1 1 0 0,-4 2 0 0,-2-2 0 16,-5 3-176-16,-4 1 0 0,-4-5 144 0,-4 4-144 15,-4 2 0-15,-5-2 144 0,-10 5-144 0,9-4 0 32,-9 4-912-32,0 0-304 0,0 0-48 0,0 0-16 0,-11-5-2112 15,-2 2-416-15</inkml:trace>
  <inkml:trace contextRef="#ctx0" brushRef="#br0" timeOffset="98657.02">17758 9226 14735 0,'-3'-8'1312'0,"3"8"-1056"0,-2-7-256 15,2 7 0-15,-6-9 544 0,6 9 48 0,0 0 16 0,0 0 0 16,0 0-224-16,0 0-32 0,0 0-16 16,0 0 0-16,0 0-96 0,0 0-32 0,0 0 0 0,16 0 0 15,-2 2 784-15,2 4 160 0,3-1 16 0,3 2 16 16,1 3-336-16,1 3-64 0,1-1-16 0,2 3 0 15,0 3-320-15,-1 2-80 0,-1 5-16 0,0 2 0 16,-1 5-160-16,0 3-16 0,-3 1-16 0,0 6 0 16,2 8 16-16,-1 4 0 0,-3 3 0 0,2 4 0 15,-3-3 16-15,0 3 0 0,-1 1 0 0,-3 1 0 16,-3 5-32-16,-3 4 0 0,-1 3 0 0,-2 0 0 16,0-6-160-16,0-4 192 0,1-7-192 0,-1 2 192 0,0-2 32 15,-3 1 16-15,1 4 0 0,-3-3 0 16,0-1 496-16,-3-1 96 0,-2-1 32 0,-2-2 0 0,-4-2-304 15,-3 5-64-15,-3 4-16 0,-2-4 0 0,-3-3-160 16,-2 0-48-16,-2-2 0 0,1-5 0 0,-2-4 48 0,1-3 0 16,-2 3 0-16,0-6 0 0,1 0 128 0,-1-1 48 15,0-3 0-15,0 2 0 0,1-2-144 0,2-2-32 16,1-7 0-16,2 1 0 0,3-3-128 0,0-4-48 16,0-3 0-16,1-1 0 0,3-2-16 0,2 0-128 15,2-2 192-15,1-6-64 0,2-2-128 0,8-3 0 16,0 0 144-16,0 0-144 15,0 0-960-15,0 0-272 0,18-10-48 0,5-6-16048 0</inkml:trace>
  <inkml:trace contextRef="#ctx0" brushRef="#br0" timeOffset="99790.88">19099 9131 21183 0,'1'-9'1888'0,"0"-4"-1504"0,3 2-384 0,0 2 0 15,0-3-384-15,1 5-160 16,1-1-32-16,-1 2 0 0,0 1 912 0,-5 5 176 0,8-7 48 0,-8 7 0 0,11-2-256 0,-1 2-48 16,-1 5-16-16,2-3 0 0,0 0 160 0,2 0 48 15,1 5 0-15,1 3 0 0,3 2 0 0,2 4 16 16,3 5 0-16,2 2 0 0,1 4 16 0,2 3 0 16,1 6 0-16,4 2 0 0,0 5-224 0,0-1-32 15,-2 5-16-15,0 2 0 0,1 5-208 0,-3 5 128 16,-2 0-128-16,0 4 0 0,-2-1 128 0,-2-1-128 15,-1 0 0-15,-1-1 144 0,0 6 64 0,-2 3 16 16,-3 4 0-16,0 0 0 0,-4-2 96 0,-2-2 32 16,-2-3 0-16,-2 0 0 0,-1 0 16 0,-2-1 0 15,2 3 0-15,-2-2 0 0,-3-5 144 0,0-1 48 0,-2-5 0 0,0 2 0 16,-2-1 0-16,-2 4 0 0,-2 1 0 16,-1-3 0-16,-1-1-176 0,-1 3-16 0,-1-5-16 0,-1-3 0 15,-1-6-64-15,0 1-16 0,-1-3 0 0,1 3 0 16,0-2 16-16,-1-2 0 0,0-5 0 0,-1-2 0 15,0-1 112-15,-1-3 32 0,2-3 0 0,-1 2 0 16,-2-2-48-16,3-4-16 0,-1-1 0 0,1 1 0 16,1-6-48-16,1 0-16 0,2-1 0 0,-2-1 0 15,-1 1-80-15,2-1-16 0,-1-3 0 0,0-2 0 16,-1 1-16-16,1 1-16 0,2 0 0 0,0-3 0 16,-1 2-48-16,1-5-128 0,-2-2 192 0,1 1-64 15,1 3 0-15,0-4 0 0,-2 0 0 0,1 2 0 16,4-3 32-16,-1 0 0 0,-3 2 0 0,5-2 0 15,-2 2-16-15,0 2 0 0,1-4 0 0,-1 4 0 16,2-3-144-16,0 3 192 0,1-2-192 0,1-1 192 16,5-6-192-16,-5 9 160 0,5-9-160 0,-5 5 160 0,5-5-32 0,-4 9-128 15,4-9 192-15,0 0-64 0,0 0 16 0,0 0 0 16,0 0 0-16,0 0 0 0,0 0 0 0,0 0 0 16,0 0 0-16,0 0 0 0,0 0-144 0,0 0 192 15,0 0-192-15,0 0 192 0,0 0-192 0,11-8 128 16,-3 2-128-16,2-3 128 15,0 3-656-15,3-4-144 16,1 2-32-16,4-1-13312 0,3 3-2688 0</inkml:trace>
  <inkml:trace contextRef="#ctx0" brushRef="#br0" timeOffset="100892.02">2732 16040 17503 0,'-12'-9'1552'0,"6"6"-1232"16,-1 0-320-16,7 3 0 0,-3-9 1408 0,0 2 208 16,2-4 48-16,2 2 16 0,2-1-336 0,0 0-80 15,5-5-16-15,2-3 0 0,3 2-640 0,4-4-128 16,2-2-32-16,1-4 0 0,-1 2-112 0,4-1-16 16,2-1-16-16,2 2 0 0,0-1-96 0,-2 3-16 15,-1 3 0-15,-3 4 0 0,-1 5-16 0,-4 1-16 16,-2 4 0-16,-2 1 0 0,-2-1 32 0,-10 5 0 15,10 7 0-15,-3 2 0 0,-4 3-192 0,-1 7 0 16,-4 4 144-16,0 8-144 0,-3 6 0 0,-4 9 0 16,-1 2 0-16,-4 8 128 0,-4 5 0 0,-2 0 16 0,-3 4 0 0,-1-1 0 15,-2 0-16-15,2 2-128 0,1-6 192 0,8-18-64 16,0 3-128-16,1-5 0 16,0-2 144-16,0-2-144 0,1-4 384 0,3 0 0 0,1-8 0 15,1 0 0-15,2-4 128 0,1-3 16 0,2-6 16 0,-1 3 0 16,4-14-96-16,0 0 0 0,0 0-16 0,0 0 0 15,11-16 160-15,0-5 48 0,0-2 0 0,2-8 0 16,1-6-320-16,3-4-48 0,1-7-16 0,3-6 0 16,5-1-96-16,3 0-32 0,1 1 0 0,5 2 0 15,3 2 0-15,2 0-128 0,4 3 192 0,1-1-64 16,5 3 0-16,0 3-128 0,-1 4 192 0,3 2-64 0,-1 2-128 16,1 4 0-16,-2 3 144 0,-13 9-144 0,3 2 0 0,1-1 0 15,-2 2 0-15,11-3 0 16,-11 4-1088-16,-7 6-256 0,-5 6-32 0,-8 2-10688 15,-6 2-2144-15</inkml:trace>
  <inkml:trace contextRef="#ctx0" brushRef="#br0" timeOffset="101406.69">3886 16593 24191 0,'0'0'1072'0,"-5"-9"208"0,0 2-1024 0,1-2-256 16,-1 1 0-16,3-1 0 0,2 9 1296 0,0 0 208 0,2-7 32 0,-2 7 16 15,0 0-736-15,10-9-160 0,3 2-16 0,-1 4-16 16,1-3-240-16,5 1-32 0,1 3-16 0,3 2 0 15,0 1-16-15,-1 2 0 0,-1-2 0 0,0 5 0 16,-3-1-320-16,-3 4 0 0,-4-2 0 0,-2 4 128 16,-2 1-128-16,-2 1 0 0,-2 4 128 0,-3 0-128 15,-3 0 224-15,-2 0-32 0,-3-2 0 0,0-2 0 16,0 1 128-16,0 0 0 0,1-5 16 0,1 2 0 16,2 2-112-16,3-6-32 0,2-7 0 0,0 0 0 0,7 14-64 0,6-1 0 15,1-3-128-15,2 3 192 0,3-2 48 0,3 1 0 16,2 1 0-16,-6-1 0 0,2-1-240 0,1 2 176 15,-1 4-176-15,-2 0 160 16,-4 2 32-16,-1 0 16 0,-5 0 0 0,0 2 0 0,-5 3 176 0,-5 1 48 16,-3-1 0-16,-7 11 0 0,-8-3 416 0,1-9 96 15,-6 4 16-15,-4-3 0 0,-6 4-192 0,-5-3-48 16,-4 3 0-16,-3-2 0 16,-1 2-368-16,-1-4-80 0,-4-1-16 0,3-2 0 0,0-2-256 0,4-5 128 15,6-1-128-15,0-3 0 16,6-5-704-16,3-2-240 0,9-4-48 0,4-2-12688 15,4-6-2528-15</inkml:trace>
  <inkml:trace contextRef="#ctx0" brushRef="#br0" timeOffset="101806.07">5664 15724 25743 0,'-23'-5'1136'0,"12"2"240"0,1-1-1104 0,3 1-272 16,2-3 0-16,5 6 0 0,0 0 1136 0,13-2 160 16,3-2 48-16,7-1 0 0,7 1-752 0,5 0-144 15,7-1-16-15,8-1-16 0,2 0-48 0,4-3-16 16,1 2 0-16,1 5 0 0,2-1-192 0,0-2-32 15,-7 0-128-15,-2 1 192 0,-6 2-192 0,-6-1 0 16,-5 2 128-16,-6 1-128 16,-6 2-1792-16,-8 5-384 0,-9 7-96 0</inkml:trace>
  <inkml:trace contextRef="#ctx0" brushRef="#br0" timeOffset="101957.7">5677 16259 28559 0,'0'0'2544'0,"0"0"-2032"16,0 0-512-16,6 8 0 0,9-2 896 0,10-5 64 15,5 0 32-15,7-1 0 0,2-2 240 0,10-2 48 16,7-5 16-16,7 3 0 0,7-6-464 0,8 0-112 0,4-5-16 0,6-2 0 16,3-1-256-16,2 2-48 0,-1 4-16 0,-5 3 0 31,-3-3-2000-31,-6 1-416 0,13-6-80 0,-17 12 0 0</inkml:trace>
  <inkml:trace contextRef="#ctx0" brushRef="#br0" timeOffset="103498.86">8288 14983 23615 0,'-21'-9'1040'0,"12"6"224"0,1 2-1008 0,-1 1-256 0,9 0 0 0,-10-2 0 16,-1-4 512-16,4 3 64 0,7 3 16 0,-7-4 0 16,2-1 208-16,0-7 32 0,5 1 16 0,0-1 0 15,8-4-80-15,2-2-32 0,3-1 0 0,5-3 0 0,4-2 16 0,5 3 0 16,2 0 0-16,3-2 0 0,1-2-304 0,0 2-48 15,0 2-16-15,5-2 0 0,2 1-16 0,-1 0-16 16,3 2 0-16,0 5 0 0,3 6 80 16,-1-1 16-16,-2 2 0 0,0 3 0 0,-4 5-176 0,-2 8-16 15,-3 1-16-15,-1 3 0 0,-6-3-112 0,0 9-128 16,-1 7 176-16,-5 3-176 0,-3 5 128 0,-2 7-128 16,-3 7 0-16,-2 4 0 0,-4 1 144 0,-2 2-144 15,-3 2 0-15,-2 3 144 0,-3 2-144 0,-1 1 128 16,-3 4-128-16,-3 0 128 0,-4-5-128 0,-4 3 160 15,-2-3-160-15,0 0 160 0,-3-3 16 0,-4 0 0 16,-5-4 0-16,-1 2 0 0,1-2 64 0,-1-2 16 16,-1-1 0-16,-1-2 0 0,-1-2-32 0,3 0 0 15,2-5 0-15,3-1 0 0,0-2-224 0,2-3 176 16,1-2-176-16,5-3 160 0,-1 0-32 0,4-3-128 0,1-5 192 16,0-2-64-16,2-2-128 0,2-2 128 15,-1 0-128-15,4-2 128 0,1-5-128 0,3 1 0 16,1-5 144-16,5-6-144 0,0 0 0 0,0 0 0 0,0 0 0 0,12 5 0 15,4-4 0-15,1-2 144 0,4-4-144 0,4 1 0 16,6 2 128-16,3-4-128 0,4-2 0 0,5 0 0 16,6 0 128-16,1 2-128 0,3 0 0 0,-1-3 0 15,-1 4 0-15,-3 0 0 0,-4-1 0 0,-2 3 0 16,-4 0 0-16,-6 2 0 0,-6 0 0 0,0 1 0 16,-3 0 0-16,-2 0-320 0,-4 1 32 0,-1 0 16 15,-4-1-2160-15,0 3-416 16,-12-3-96-16</inkml:trace>
  <inkml:trace contextRef="#ctx0" brushRef="#br0" timeOffset="104152.28">10990 14179 12895 0,'0'-14'1152'0,"1"-1"-928"15,2 1-224-15,-1 3 0 0,2-3 2064 0,-1-1 368 16,1-2 80-16,-1 4 16 0,1 6-1088 0,-4 7-224 16,4-12-32-16,-3 5-16 0,-1 7-144 0,0 0-16 15,0 0-16-15,-9 1 0 0,-1 4-16 0,-5 5 0 16,-5 7 0-16,-6 6 0 0,-2 8-480 0,-3 9-112 15,-9 9 0-15,3 7-16 0,0 4 176 0,-2 9 32 16,-5 7 16-16,-2 8 0 0,-1 5 16 0,0 6 0 0,-2 5 0 16,2-3 0-16,2 0-272 0,4-5-48 0,2 1-16 15,4-5 0-15,6-3-16 0,5-9 0 0,9-4 0 0,4-1 0 16,5-4-16-16,2-5-16 0,7 1 0 0,4-6 0 16,6-4-48-16,5-3-16 0,5-4 0 0,5 1 0 15,1-5-160-15,7 1-176 0,3-3 48 0,3 0 0 31,2-5-832-31,0-1-144 0,-2 0-48 0,0-6 0 16,-1-2-1648-16,0-5-336 0</inkml:trace>
  <inkml:trace contextRef="#ctx0" brushRef="#br0" timeOffset="104555.1">11021 15121 15663 0,'-14'-7'688'0,"7"5"144"0,2 0-656 0,5 2-176 16,0 0 0-16,0 0 0 0,0 0 3088 0,14-6 592 15,3-1 112-15,2 2 32 0,2-1-2608 0,5-2-512 0,4-5-96 16,6 4-32-16,2-2 128 0,7 2 0 16,3-2 16-16,3-1 0 0,1 3-32 0,-1-1-16 0,-4 6 0 0,-4 2 0 15,-5-3-352-15,-5 2-80 0,-2 2-16 0,-3 1 0 16,-3 1-352-16,-3 2-80 15,-6-3-16-15,-2 2 0 16,-1 2-2288-16,-2 0-464 0</inkml:trace>
  <inkml:trace contextRef="#ctx0" brushRef="#br0" timeOffset="106270.3">12198 15949 21247 0,'-26'6'944'0,"12"-1"192"0,-1 3-912 0,1-4-224 0,5 1 0 0,0-1 0 16,9-4 1056-16,0 0 160 0,0 0 48 0,0 0 0 15,0 0 0-15,17-2 0 0,4-2 0 0,7-1 0 16,7-4-448-16,7-1-96 0,7-5-16 0,12-3 0 16,8 0 208-16,5-1 48 0,3-1 0 0,1 1 0 0,0-5-128 0,6 4-32 15,5 2 0-15,0 1 0 0,-2-2-288 16,-2 1-48-16,-5 3-16 0,0 5 0 0,-1 2-256 16,-4 2-48-16,-5 2-16 0,-8 0 0 0,-9 0-128 0,-4 4 0 15,-3 0 0-15,-7 4 0 16,-3-1-432-16,-5 2-64 0,-3 1-16 0,-4 4 0 15,-3-2-1936-15,-6 2-400 0,-2 2-80 0</inkml:trace>
  <inkml:trace contextRef="#ctx0" brushRef="#br0" timeOffset="106843.13">12540 16527 26719 0,'0'0'1184'0,"0"0"240"0,0 0-1136 0,0 0-288 0,14-1 0 0,0 1 0 0,3 0 0 0,2-1 0 16,2-3 0-16,2 0 0 16,2 0 240-16,3 0-16 0,4 1 0 0,2-1 0 0,3-1 96 0,2 2 0 15,3 2 16-15,0 2 0 0,0 3 224 0,0 2 32 16,-5-2 16-16,-4 7 0 0,0-2-224 0,-9 5-64 15,-3 0 0-15,-5 0 0 0,-3 3 208 0,-4 2 48 16,-2 4 0-16,-4-4 0 0,-4-1 144 0,-4 3 48 16,-3 5 0-16,-2 2 0 0,-8 2-32 0,-4-1 0 15,-3 1 0-15,-4 3 0 0,-3 1-352 0,-2 2-64 16,-3-2 0-16,0 1-16 0,4 1-48 0,2-4 0 16,2-2 0-16,6-2 0 0,5-5-64 0,4 0-32 0,3 0 0 15,3-5 0-15,2-4 80 0,5-2 16 0,5 1 0 16,1-5 0-16,1 1-112 0,5-4-16 0,5-3 0 0,5 1 0 15,6-4 16-15,7-1 0 16,1 1 0-16,8-4 0 0,3-4-144 0,2 0 160 0,0-5-160 0,2-1 160 16,-1-2-160-16,0 2 192 0,-2 1-192 0,1 1 192 15,2-2-192-15,-1-1-256 0,1 0 64 0,-2 4 16 32,-1 2-2208-32,-2-4-448 0,-9 1-96 0</inkml:trace>
  <inkml:trace contextRef="#ctx0" brushRef="#br0" timeOffset="107386.32">14909 15743 30175 0,'-17'1'1344'0,"7"-1"256"0,1-1-1280 0,9 1-320 0,0 0 0 0,0 0 0 16,0 0 800-16,13-5 96 0,1-3 0 0,10 2 16 0,6-1-32 15,8-1-16-15,9-1 0 0,6-2 0 0,4 4-48 0,0-6-16 16,1 0 0-16,4 2 0 16,0-3-160-16,1 3-16 0,-2 3-16 0,-3-1 0 0,-2 3-336 15,-4-3-64-15,-4 1-16 0,-7 3 0 0,-7-1-464 16,-3 2-112-16,-8 0 0 0,-4 3-18048 0</inkml:trace>
  <inkml:trace contextRef="#ctx0" brushRef="#br0" timeOffset="108639.16">17348 14952 22799 0,'0'0'1008'0,"0"0"208"0,-5 3-960 0,-1 3-256 0,-2 4 0 0,1 4 0 16,-2 2 160-16,-1 4-16 0,-3 2 0 0,-2 3 0 0,-3 3 624 15,0 6 128-15,-1 2 32 0,0 1 0 0,-1 2-48 0,-1 2-16 16,2 1 0-16,3-3 0 0,0-2-256 0,4 0-48 16,0-2-16-16,5-3 0 0,1-8-128 0,5-1-32 15,1 0 0-15,4-5 0 0,1-5-16 0,4-1-16 16,1 0 0-16,7-5 0 0,2 1-32 0,4-3 0 16,3-5 0-16,4 0 0 0,0-4-112 0,-1-2-16 15,6 1-16-15,9-7 0 16,-6-2-1136-16,-5-2-240 0,-3-1-32 0</inkml:trace>
  <inkml:trace contextRef="#ctx0" brushRef="#br0" timeOffset="108794.89">17324 14430 38703 0,'-7'-26'3440'0,"1"2"-2752"16,4 4-560-16,3 1-128 0,2 1 0 0,1 4 160 15,-2 5-160-15,-2 9 160 0,0 0-160 0,12-2 0 16,-1 2 0-16,2 5 0 16,-2 1-1952-16,1 2-272 0,-1 2-48 0</inkml:trace>
  <inkml:trace contextRef="#ctx0" brushRef="#br0" timeOffset="109460.41">18865 14110 12895 0,'0'0'1152'0,"6"-11"-928"0,-3 5-224 0,-3 6 0 15,0 0 960-15,0 0 128 0,0 0 48 0,0 0 0 0,0 0-160 16,-13 9-16-16,0 5-16 0,-3 4 0 16,-5-1-224-16,-2 6-32 0,-1 8-16 0,-2 6 0 0,-2 6 112 0,-3 4 32 15,1 6 0-15,-3 12 0 0,-4 8-96 0,-3 3-16 16,-2 5 0-16,12-18 0 0,-6 12-144 0,-1 6-48 16,-2 7 0-16,1 2 0 0,0 0-16 0,6 0-16 15,3-1 0-15,3-1 0 0,3-7-112 0,4-1-32 16,4-6 0-16,2-4 0 0,5-1-80 0,2-7-32 15,5 0 0-15,2-6 0 0,3-4-96 0,4-3 0 16,2-1-128-16,4-2 192 0,4-7-192 0,2-1 144 16,3-3-144-16,13 12 128 0,-1-12-320 0,2-7-80 15,2-5-16-15,-2-7-9760 16,0-5-1968-16</inkml:trace>
  <inkml:trace contextRef="#ctx0" brushRef="#br0" timeOffset="110002.77">19073 15372 32655 0,'0'0'1440'0,"10"-9"304"0,6-5-1392 0,4 1-352 0,9 2 0 0,7-2 0 16,6 3 0-16,7-2 0 0,9-3 0 0,3 1 0 16,2-1 176-16,-2 3-48 0,-5 1 0 0,-4 5 0 15,-5-2-288-15,-5 4-64 0,-4 0-16 0,-3 4-9424 16,-5 3-1904-16</inkml:trace>
  <inkml:trace contextRef="#ctx0" brushRef="#br0" timeOffset="110375.18">19027 15987 33055 0,'-15'-10'1472'0,"15"10"288"0,-2-8-1408 0,4-5-352 16,11 1 0-16,5 0 0 0,5 0 128 0,6 1-128 16,3 2 128-16,7 3-128 0,7 1 368 0,3 5 0 15,3 3 0-15,1 5 0 0,-3 1-368 0,0 5 0 0,-2 3 0 0,-7 1 0 16,-7 1 0-16,-3 1 0 0,-4 4 0 0,-6 0 0 16,-6 4 0-16,-4-2 0 0,-8-2 0 0,-4 3-128 15,-4-2 128-15,-4 3 0 0,-2-1 0 0,-6-1 0 16,-3-3 128-16,-2 4 96 0,-1-4 32 0,-1-3 0 15,-1 2 128-15,-1-2 16 0,-2 2 16 0,5-4 0 16,3-3-144-16,4-1-16 0,4-2-16 0,6-4 0 16,2 1-80-16,4-9-16 0,0 0 0 0,11 3 0 15,3-2 176-15,7-2 48 0,3-1 0 0,6-4 0 16,6-4 16-16,2 2 16 0,3-2 0 0,3 2 0 16,3-3-272-16,2 1-128 0,0 0 128 0,1-2-128 15,-3 4-768-15,1-2-256 16,-2 3-32-16,-3-4-10480 0,-2 4-2096 0</inkml:trace>
  <inkml:trace contextRef="#ctx0" brushRef="#br0" timeOffset="110877.94">20690 13651 25791 0,'1'-14'1152'0,"-1"14"224"0,0 0-1104 0,7-7-272 0,0 5 0 0,5 1 0 16,3 3 0-16,3 7-224 0,1 9 32 0,5 7 16 15,4 4 176-15,4 7 176 0,2 5-48 0,3 3 0 16,0 7 256-16,6 7 64 0,2 9 0 0,0 6 0 16,0 7 224-16,-2 6 48 0,-4 6 16 0,0 6 0 15,-3 8 16-15,-3 2 0 0,-2 4 0 0,-4 2 0 16,-4-1-48-16,-4 3-16 0,-2 3 0 0,0-3 0 15,-7-9-16-15,-2-6 0 0,-6-4 0 0,-2-7 0 0,-2-7-128 16,-7-2-32-16,-3-8 0 0,-3-6 0 0,-3-3 0 16,-7-2 0-16,-3-4 0 0,-5 2 0 0,-3 0-192 0,-1-6-64 15,-3 0 0-15,-3-2 0 0,-4 0-80 0,-2-5-32 16,-2 1 0-16,-1-4 0 0,-1 0-144 0,2-3 160 16,3-2-160-16,3-1 160 15,2-5-912-15,6-2-176 0,5-2-32 0,4-5-16 16,6-5-2288-16,2-2-448 0</inkml:trace>
  <inkml:trace contextRef="#ctx0" brushRef="#br0" timeOffset="112310.8">21915 12901 23039 0,'-2'-10'2048'0,"1"-2"-1648"16,1 12-400-16,0 0 0 0,0 0 1600 0,0 0 256 0,0 0 32 0,16 0 16 16,3 5-1584-16,7 7-320 0,3 0 0 0,4 6-128 15,4 4 128-15,1 3 0 0,0 6-144 16,1 2 144-16,1 2 0 0,1 5 0 0,1 4 0 0,-1 3 0 15,1 4 0-15,2 2 128 0,1 5 0 0,0 1 0 16,-1 5 176-16,-4 2 16 0,-3-2 16 0,-2 3 0 16,1 3 0-16,-2 4 0 0,0 3 0 0,1 6 0 15,-5 6 112-15,0 4 0 0,-5 3 16 0,-5 7 0 16,-2 9 80-16,-3 1 16 0,-5-2 0 0,-7 7 0 16,-7 0 0-16,-5 2 0 0,-3-2 0 0,-9-5 0 15,-2-3-48-15,-6-1-16 0,-5-7 0 0,-3-5 0 16,-6 1-16-16,-6-5 0 0,-4 1 0 0,-8-3 0 15,-11-2-160-15,-3-1-16 0,-3 1-16 0,4 1 0 16,1 0-288-16,-6-2-176 0,-8-4 32 0,5-5-18640 16</inkml:trace>
  <inkml:trace contextRef="#ctx0" brushRef="#br0" timeOffset="113160.23">11150 13827 9215 0,'0'0'816'0,"0"0"-656"0,-7-9-160 0,0 2 0 16,7 7 768-16,-6-7 128 0,6 7 32 0,0 0 0 15,-6-6 176-15,6 6 48 0,0 0 0 0,0 0 0 16,0 0-304-16,-9 1-48 0,9-1-16 0,-9 8 0 16,-1-4-80-16,1 3 0 0,-1 5-16 0,-3 3 0 15,-4 3 144-15,-2 2 48 0,0 3 0 0,-5 4 0 16,-5 3-112-16,-3 6 0 0,-2 5-16 0,-4 2 0 15,-4 4-144-15,-2 8-32 0,1 2 0 0,-1 5 0 16,-2-1-64-16,-1 6 0 0,-3 2-16 0,-2 2 0 16,3-2 80-16,0 7 0 0,2 2 16 0,3 3 0 0,1-1-48 15,4 7-16-15,5 0 0 0,4 6 0 16,3 2-160-16,5 4-48 0,5-1 0 0,3 1 0 0,2 2-192 16,6-3-128-16,2 3 160 0,4-5-160 0,1-3 0 0,3-3 128 15,2-4-128-15,2 1 0 0,1-3 0 0,-1-7 0 16,4-2 0-16,6-1 0 0,4-3-144 0,6-4-32 15,5-2 0-15,7-4 0 16,9-1-2112-16,10-3-416 0</inkml:trace>
  <inkml:trace contextRef="#ctx0" brushRef="#br0" timeOffset="118651.84">15196 15683 10127 0,'-7'0'896'0,"-4"-2"-704"0,-1-4-192 0,-1 3 0 15,-2 0 1376-15,1 2 240 0,0-3 48 0,2-1 16 16,-2-1-384-16,3 2-80 0,1 0 0 0,0-2-16 15,2-1-48-15,2 3 0 0,1-3 0 0,5 7 0 16,0 0-192-16,0 0-64 0,3-9 0 0,5 0 0 16,5 3-368-16,7-1-80 0,7-3 0 0,6 0-16 15,5-1-176-15,8-3-48 0,7 1 0 0,3 1 0 16,1-3-80-16,0 1 0 0,2 4-128 0,1 0 192 16,-4 1-192-16,1 0 176 0,-3-4-176 0,-1 3 160 15,-5-3 48-15,-7 3 16 0,-6 3 0 0,-7 2 0 16,-9 0 0-16,-5 2 0 0,-14 3 0 0,0 0 0 15,0 0-48-15,0 0-16 0,-16 4 0 0,-11 5 0 16,-10 0 80-16,-9 2 16 0,-8 3 0 0,-9-1 0 0,-5-3 0 0,-2 4 16 16,0 0 0-16,0-3 0 0,-1 2 32 0,2 0 0 15,6-4 0-15,4 1 0 0,6-4 144 0,7 2 48 16,9-2 0-16,9-1 0 0,8 3-224 0,7-4-32 16,13-4-16-16,0 0 0 0,0 0-224 0,17 3 176 15,9 1-176-15,11-4 160 0,10-4-32 0,5 2-128 16,8-3 192-16,5-4-64 0,2 0-128 0,3-1 128 15,0 2-128-15,1 1 128 0,0 0-128 0,-2 2 0 16,-4-2 0-16,-5 3 0 0,-11 2 0 0,-9 1 128 16,-10 2-128-16,-8 1 0 0,-8 0 160 0,-14-2-160 15,0 0 192-15,-4 12-192 0,-10-5 192 0,-8 5-192 16,-8-2 192-16,-13 3-192 0,-9 2 256 0,-7-4-48 16,-5-4-16-16,-2-1 0 0,-1 0-192 0,-3-1 176 0,-1 3-176 15,4 0 160-15,3-4 16 0,8 1 0 0,6 1 0 0,12-3 0 16,9-3 80-16,11 0 32 0,7-2 0 0,11 2 0 15,0 0-144-15,0 0-16 0,20-6-128 0,11 1 192 16,7 1-192-16,10-4 176 0,7 1-176 0,6 0 160 16,1-3-160-16,8 5 128 0,5 3-128 0,1-6 128 15,1 0-128-15,-4-2 0 0,-2 3 0 0,-8 0-176 16,-10 10 176-16,-11-1 0 0,-10 0 0 0,-13 0 0 16,-5 3 0-16,-14-5 0 0,0 0 0 0,-18 12 0 15,-11-5 0-15,-13 5 176 0,-11 3-176 0,-11-1 192 16,-8-4-48-16,-7 3 0 0,-5-4 0 0,-3 1 0 15,-2 1-144-15,2-2 0 0,0 0 0 0,10-3 128 16,8-2-128-16,17 1 0 0,15 4 144 0,14-5-144 0,9-1 144 16,14-3-144-16,16-3 192 0,15-1-192 0,16-2 176 0,14-3-176 15,16 1 160-15,6-2-160 0,5 3 128 0,6-4-128 16,5 3 0-16,4-4 144 0,3 1-144 0,-3 4 0 16,-3 2 0-16,-8 0 0 0,-11 1 0 0,-16 3 0 15,-13 2 0-15,-16 2 0 0,-13-2 0 0,-23-1 0 16,0 0 0-16,-20 13 0 0,-18 0 160 0,-15-5-160 15,-17 1 192-15,-14-1-192 0,-9 3 192 0,-8-2-64 16,-9 1 0-16,-2-2-128 0,-2 0 176 0,2-3-176 16,4 0 160-16,13 0-160 0,12-2 320 0,20-1-16 15,17-2-16-15,15 1 0 0,14-2-48 0,17 1-16 16,5-4 0-16,16-1 0 0,19 1-96 0,14 1-128 0,14-3 176 0,11-1-176 16,6 0 0-16,8 6 0 0,6 1 0 0,1-1 0 15,0-8 0-15,-3 5 0 0,-5 3-192 0,-8 3 48 31,-8 4-1088-31,-10 2-224 0,-10-1-32 0,-10 3-16 16,-11-1-1696-16,-11 1-320 0</inkml:trace>
  <inkml:trace contextRef="#ctx0" brushRef="#br0" timeOffset="119785.21">12934 10233 13823 0,'-2'-9'1216'0,"0"0"-960"15,1-1-256-15,1 0 0 0,0-3 480 0,1 1 48 16,0 4 16-16,0-1 0 0,-1 9 32 0,0 0 16 15,4-9 0-15,-1-1 0 0,-2 1-144 0,0-1-16 16,-1 10-16-16,3-8 0 0,-3 8 368 0,1-12 80 16,-1 5 16-16,0 7 0 0,1-12-48 0,-1 12 0 15,2-8 0-15,-1-1 0 0,-1 9-144 0,0 0-48 16,1-8 0-16,-1 8 0 0,0 0-80 0,0 0-32 16,0 0 0-16,0 0 0 0,0 0-528 0,-2 19 0 15,-3 4 0-15,-2 7 0 0,-2 5 448 0,-2 4-32 16,1 3 0-16,-3 6 0 0,2 6-80 0,-3 0-16 0,1 1 0 0,4 4 0 15,-2 3-48-15,2-4-16 0,0 0 0 0,2-5 0 16,0-3 16-16,3-1 0 0,1-3 0 0,1 0 0 16,-2-10 112-16,3-1 32 0,1-9 0 0,0-1 0 15,0-5-32-15,4-4 0 0,-2-5 0 0,-2-11 0 16,0 0 96-16,0 0 16 0,6 7 0 0,-6-7 0 16,7-7 240-16,-2-4 48 15,-1-5 16-15,1-2 0 0,1-3-320 0,1-6-64 0,-2-1-16 0,1-5 0 16,-3-3-256-16,0-2-144 0,1-4 160 0,0-1-160 15,0-3 128-15,0-1-128 0,1-4 0 0,0-1 144 16,1-1-144-16,2-2 0 0,-1-2 0 0,2 1 0 16,1 3 0-16,1 2 0 0,-1 1 0 0,0 4 0 15,0 3 0-15,-1 5 0 0,-3 3 0 0,2 2 0 16,-3 2 0-16,3 7 0 0,-2 5 0 0,-2 4 0 16,-2 2 0-16,0 5 0 0,-2 8 0 0,0 0 0 0,0 0 0 0,-5 13-176 15,-2 1 176-15,0 10-128 0,-2 4 128 16,0 5-128-16,0 1 128 0,0 8-128 0,-1 7 128 0,0 3 0 15,0 2 0-15,-2 6-128 0,1 5 128 0,-1 4 0 16,-1-1 0-16,2-4 0 0,-2-3 0 0,3-5 0 16,1-5 0-16,0-4 0 0,-1 3 0 0,3-5 0 15,-1-11 0-15,2-3 0 0,-1-2 0 0,2-6 0 16,1-4 0-16,2-4 0 0,-1-1 160 0,1-4-32 16,0 0-128-16,2-10 192 0,0 0-192 0,0 0 0 15,0 0 0-15,0 0 0 0,0 0-240 0,-6-5 16 16,-2-3 0-16,5 0 0 15,-4-2-1952-15,0 2-400 0,2-1-80 0,-4 0-13648 0</inkml:trace>
  <inkml:trace contextRef="#ctx0" brushRef="#br0" timeOffset="120366.42">12318 10651 21711 0,'-20'-4'960'0,"10"3"192"0,10 1-912 0,0 0-240 0,0 0 0 0,0 0 0 16,0 0 816-16,0 0 112 0,0 0 32 0,0 0 0 0,16-3-576 16,7 1-96-16,4-1-32 0,9-2 0 15,6-1 80-15,5-3 16 0,2 1 0 0,5 1 0 16,3-5 0-16,1-2 0 0,-1 2 0 0,-1 3 0 15,-2-3 160-15,-3 5 16 0,-3-1 16 0,-9 4 0 0,-7 2-176 16,-5 0-48-16,-7 2 0 0,-5 2 0 0,-15-2-320 16,0 0 144-16,0 0-144 0,-3 11 0 0,-8-3 336 0,-5 1-32 15,-7-3-16-15,-7 2 0 0,-7 0 176 0,-5 0 48 16,0 2 0-16,-4-2 0 0,-4-3-112 0,-2 0-16 16,-4 0 0-16,-2 1 0 0,3 0 64 0,2-3 16 15,-1 2 0-15,5 2 0 0,3-3-160 0,5-2-48 16,5 3 0-16,6 2 0 0,7-4-128 0,7-1-128 15,6-1 144-15,10-1-144 0,0 0 128 0,0 0-128 16,15-4 0-16,9-4 144 0,9 1-144 0,10 1 0 16,11-5 0-16,8 2 128 0,5-2-128 0,3-3 0 0,2 1 0 15,0 1 0-15,0-2 0 0,3 2 0 0,0 6 0 0,-3-3 0 16,-6 0 208-16,-9 3-32 16,-9-1-16-16,-6 4 0 0,-9 0-160 0,-9 3 128 0,-8-1-128 0,-16 1 128 15,0 0-128-15,-8 6 0 0,-10 2 0 0,-14-1 128 16,-12 5-128-16,-11-2 128 0,-7 3-128 0,-5-6 128 15,-5 1-128-15,3-2 0 0,-3 2 144 0,-1-2-144 16,-1 2 128-16,4-2-128 0,5-2 128 0,9 1-128 16,9 1 128-16,9-2-128 0,8-1 128 0,11-2-128 15,5-1 0-15,14 0 0 0,0 0 0 0,0 0 128 16,16-2-128-16,10-1 0 0,5 0 0 16,5 0 0-16,7-2-816 15,0 2-176-15,1-1-32 0,-4 3-16 0,-2 2-1984 0,-5-1-400 16</inkml:trace>
  <inkml:trace contextRef="#ctx0" brushRef="#br0" timeOffset="120721.2">13141 10068 21183 0,'-3'-17'944'0,"3"6"192"0,0-2-912 0,2 3-224 0,-2-2 0 0,0 12 0 16,0 0 944-16,0 0 144 0,0 0 16 0,0 0 16 16,-12 10-576-16,1 2-112 0,-2 4-32 0,0 5 0 15,-2 4 32-15,0 2 0 0,-3 5 0 0,-2 7 0 16,-1 8 128-16,0 9 16 0,-1 9 16 0,2 1 0 15,-1 3-160-15,2 6-48 0,-1 2 0 0,5-1 0 16,-2 1-112-16,6-6-16 0,4-6-16 0,2-7 0 16,2-3-240-16,0-7 0 0,0-6 0 0,1-4 0 15,-1-4 144-15,3-4-16 0,-3-5 0 0,0-2 0 16,-1-5-304-16,0-7-64 0,4-11-16 0,0 0-9376 16,-8 7-1888-16</inkml:trace>
  <inkml:trace contextRef="#ctx0" brushRef="#br0" timeOffset="120943.15">12216 10742 30399 0,'-16'-17'1344'0,"14"7"288"0,7-3-1312 0,9 0-320 16,7 2 0-16,7-1 0 0,4 5 256 0,10-1 0 15,8 2-16-15,9 2 0 0,10-1 16 0,6-2 16 16,4 1 0-16,3-3 0 0,10 5-128 0,-4 3-16 16,-1 4-128-16,-5-1 192 15,-9-1-1824-15,-8 4-368 0</inkml:trace>
  <inkml:trace contextRef="#ctx0" brushRef="#br0" timeOffset="121911.36">15490 15740 18431 0,'-20'-14'1632'0,"4"8"-1312"0,-3-3-320 0,-1 4 0 16,-3 2 416-16,0-2 16 0,0-1 0 0,2 2 0 15,0 2 592-15,4-1 112 0,1-1 16 0,5-1 16 16,2 0-224-16,9 5-48 0,0 0-16 0,0 0 0 16,5-6-240-16,6-3-64 0,7 1 0 0,8-2 0 0,7 2-240 0,7-3-48 15,9-2-16-15,8 4 0 0,8-1-64 0,5 1-16 16,2-5 0-16,2 2 0 0,0-1-32 0,-3 0-16 16,-5 2 0-16,-4 3 0 0,-1-2 80 0,-10 4 16 15,-10-2 0-15,-10 4 0 0,-6 2 16 0,-11 0 16 16,-14 2 0-16,0 0 0 0,0 0-80 0,-19 7 0 15,-12-1-16-15,-10-1 0 0,-8 2 48 0,-11 3 16 16,-7 4 0-16,-7-3 0 0,-2 1-48 0,-4-1-16 16,-3-3 0-16,7 2 0 0,3-4 272 0,6 4 64 15,5-5 16-15,11 1 0 0,9-1 48 0,13 2 0 0,11-6 0 16,18-1 0-16,0 0-192 0,18 0-48 0,12-2 0 16,12-2 0-16,10-3-176 0,9 3-32 0,10 4-128 0,4-2 192 15,3 0-192-15,1-4 0 0,-1-2 0 0,1 5 0 16,-2 2 0-16,-6 0 0 0,-4 1 0 0,-11 0 0 15,-9 0 0-15,-11 2 128 16,-13 1-128-16,-9 1 0 0,-14-4 176 0,0 0-16 0,-21 7 0 0,-11 0 0 16,-12-3 80-16,-11-1 16 0,-8 1 0 0,-7 0 0 15,-6 0-48-15,-3 1 0 0,-4 0 0 0,3-3 0 16,2 0 112-16,10 0 32 0,9 0 0 0,12-1 0 16,9-4-64-16,11 2-16 0,10 2 0 0,7-1 0 15,10 0-112-15,0 0-32 0,14-5 0 0,10 4 0 16,7 3-128-16,9 2-176 0,4 0 48 0,6 6 0 15,3-1-2432 1,1 6-496-16,-1 4-80 0,-5 3-32 0</inkml:trace>
  <inkml:trace contextRef="#ctx0" brushRef="#br0" timeOffset="124151.81">11624 14004 9215 0,'-14'-30'816'0,"8"10"-656"16,-3-1-160-16,-4-2 0 0,1 0 1104 0,-2 3 192 0,-3-1 48 0,2 4 0 16,-2 0-384-16,0 2-64 0,-1 2 0 0,0 2-16 15,2-1-48-15,-2 5 0 0,0-6 0 0,0 5 0 16,3 1-192-16,0 0-64 0,-1 4 0 0,0-3 0 15,-1 4 112-15,0 4 16 0,-1 4 0 0,-3 0 0 16,1 8 0-16,-3 2 0 0,-2 5 0 0,-2 2 0 16,-2 3-256-16,-2 2-64 0,0 7 0 0,-2 4 0 15,-2 7-144-15,-3 2-48 0,-4 2 0 0,0 12 0 16,-1 8 64-16,1 4 16 0,0 6 0 0,0 3 0 16,0 6-80-16,2 4 0 0,3 5-16 0,1 1 0 15,2 5-48-15,1 1 0 0,0 1 0 0,6 3 0 16,2 4 48-16,2 2 0 0,1-2 0 0,4 7 0 15,4 2 16-15,5-4 0 0,3 0 0 0,5-3 0 16,2-2-192-16,3-4 128 0,2-3-128 0,4-7 128 16,3-4-128-16,1-2 0 0,1-8 144 0,1-4-144 0,-2-4 0 0,0-6 0 15,-1-5 0-15,0-4 128 0,-1 1-128 0,0-8 0 16,0 0 128-16,-1-3-128 0,1-1 0 0,-1-6 0 16,-1-1 0-16,-1-7 128 0,-2-5-128 0,-2-7 176 15,1-2-176-15,-1 0 192 0,-2-4-192 0,-2-6 192 16,-4-3-192-16,3-10 192 0,0 0 128 0,0 0 48 15,0 0 0-15,-9-7 0 0,-1-4 160 0,-1-7 48 16,-3-6 0-16,-1-8 0 0,-3-5-352 0,0-8-64 16,-1-5-16-16,0 1 0 0,1-4-144 0,-1-1 0 15,0-2 144-15,1-1-144 0,-3-1 0 0,1-1 0 16,4-7 0-16,2-3 128 0,-3 0-128 0,2-2 0 16,1-4 0-16,1-5 0 0,-2-6 0 0,6-7 0 15,-1-6 0-15,1 2 0 0,2-2 0 0,2 0 128 0,2-4-128 16,2 2 128-16,2 5-128 0,3 3 0 0,0 5-176 0,3 2 176 15,3 3 0-15,6 3 0 0,-2-4 0 0,3 8 0 16,3 2 0-16,0 1 0 0,3-1 0 0,1-2 0 16,0 1 0-16,1 1 0 0,1 2 0 0,-2 3 0 15,-2 2 0-15,-2 2-144 0,0-1 144 0,1 5 0 16,-1-2 0-16,-1 7 0 16,-1 6 0-16,-2 6-128 0,0 2 128 0,-2 7 0 0,-2 4 0 0,0 2-128 15,-5 5-128-15,1 0-32 0,-3 5 0 0,-1 3 0 31,-2 5-544-31,1 0-128 0,1 3 0 0,-4 8-16 16,6-9-2256-16,2 4-448 0</inkml:trace>
  <inkml:trace contextRef="#ctx0" brushRef="#br0" timeOffset="124925.3">11946 13463 26031 0,'0'0'1152'0,"-8"5"240"0,2 2-1120 0,-2 5-272 16,-2-6 0-16,4 6 0 0,-2-1 0 0,1-2 0 0,-1 1 0 0,-1-2-144 15,-1 3 272-15,-3-3 64 0,-1 3 16 0,-4-2 0 16,-2 4 48-16,-3-1 16 0,0 2 0 0,-6 4 0 16,-5 5 16-16,-3-1 0 0,-2-3 0 0,-6 0 0 15,-5-3 112-15,-2 1 32 0,-1 1 0 0,-3-3 0 16,3-1 80-16,-1-5 32 0,2-2 0 0,-1 1 0 16,-3-4-32-16,5 0 0 0,-2-3 0 0,2-1 0 15,1-1-96-15,4 1-32 0,2-3 0 0,5 2 0 16,5 0-128-16,3-2-48 0,-1 2 0 0,5-2 0 15,6-1-48-15,3 1-16 0,3-1 0 16,4 1 0-16,1-1 0 0,10 4 0 0,0 0 0 0,0 0 0 16,0 0-144-16,0 0 0 0,-7 4 0 0,7-4 0 15,0 0 0-15,-4 16 0 0,1 3-192 0,1 2 192 16,-1 8-128-16,1 3 128 0,0 9 0 0,0 2 0 16,-2 3 0-16,-1 6 0 0,-1 8 128 0,0 7-128 0,0 6 176 0,0 3-48 15,-1 5-128-15,0 3 192 0,-2 6-192 16,0 9 144-16,-1 7-144 0,0-1 128 0,-3-3-128 0,0 2 128 15,-1 1-128-15,2-2 128 0,-5-8-128 0,4-1 192 16,1-4-192-16,0 2 192 0,-1-1 48 0,2-2 16 16,1-1 0-16,0-2 0 0,1 2-32 0,-3 1 0 15,2 3 0-15,1-2 0 0,0-3-224 0,0 1 128 16,2 0-128-16,0-3 0 0,1-5 144 0,1 0-144 16,0-5 128-16,1-2-128 0,0-6 128 0,2 2-128 15,-1-3 0-15,2-3 128 0,2-3-128 0,2-2 128 16,-1-2-128-16,1-3 128 0,1-6-128 0,-1 0 0 0,3-4 0 15,-3-1 128-15,1-5-128 0,0-7 0 0,0-3 0 16,3-4 0-16,-1-6 0 0,-1-1 0 0,0-2 0 0,1-7 0 16,-6-7 0-16,9 9 0 0,-5-2 0 0,-4-7 0 15,10 3 0-15,-10-3 0 0,14 2 0 0,0 0 0 16,0 0 0-16,2-2 0 0,2-2 128 0,1 0-128 16,2 0 0-16,4 0 0 0,3-1 0 0,4 1 128 15,1-3-128-15,2 0 0 0,5 0 0 0,3 1 0 16,2-1 0-16,4-2 0 0,6 2 0 0,2 4 0 15,0-2 0-15,0 1 0 0,-1-2 0 0,1 1 0 16,-1 0-704 0,3-2-240-16,3-2-32 0,6 0-10608 0,4-7-2128 0</inkml:trace>
  <inkml:trace contextRef="#ctx0" brushRef="#br0" timeOffset="125943.28">21702 13100 14735 0,'-22'-17'1312'0,"10"8"-1056"0,-2-2-256 0,0 1 0 0,0-4 544 0,2 0 48 16,-1 2 16-16,2 0 0 15,1-3-64-15,4 2-16 0,0 3 0 0,5-1 0 0,1 11 352 0,1-12 64 16,6 3 16-16,0-1 0 0,4 4-144 0,3-3-32 16,3 2 0-16,6 1 0 0,4-3-80 0,6 4-32 15,4-1 0-15,6-2 0 0,5 2-96 0,6-2-32 16,3 3 0-16,1 3 0 0,1-4-112 0,-1 1-32 16,0 3 0-16,-1 1 0 0,-1 1-80 0,1 3 0 15,0 4-16-15,-6-1 0 0,-7 4-48 0,-4-1-16 16,-5 5 0-16,-4 1 0 0,-9 4-32 0,-3 1 0 15,-4 4 0-15,-4 5 0 0,-3 5 0 0,-3 3 0 16,-1 4 0-16,-4 7 0 0,-3 3 80 0,-1 4 16 0,1 3 0 16,-4 7 0-16,1 0-32 0,1 2 0 0,0 4 0 0,0 0 0 15,0 2-96-15,-2 2-32 0,1 4 0 16,0-2 0-16,-1 5 32 0,0-5 0 0,-1 2 0 0,0 1 0 16,1-3 16-16,0 1 0 0,1 1 0 0,-2-5 0 15,-1-2 0-15,2 3 16 0,0 3 0 0,1-2 0 16,0-4 48-16,-2 1 16 0,1 0 0 0,-1 1 0 15,0 0-32-15,-1 0-16 0,-1 1 0 0,1-2 0 16,3 0-32-16,0-1 0 0,1-2 0 0,2 1 0 16,2-2-32-16,3-3-16 0,2 0 0 0,1 1 0 15,3-2-144-15,1-1 160 0,0-7-160 0,-1 2 160 16,1 0-32-16,0-2-128 0,0-2 192 0,0 0-64 16,0 1-128-16,2-3 0 0,0-3 144 0,-1-3-144 15,1-3 0-15,-1 4 144 0,2-4-144 0,-2 0 0 0,-1-3 144 0,1-4-144 16,0-2 0-16,-1 0 144 0,1-4-144 0,-2-3 128 15,-1-1-128-15,1-4 128 0,-2 0-128 0,1 1 160 16,-1-5-160-16,1-1 160 0,-2 0 16 0,0-2 0 16,-3 1 0-16,2-5 0 0,-1 0 48 0,-2 1 16 15,0-3 0-15,-1 1 0 0,0-2 96 0,0-9 32 16,-4 11 0-16,-1 1 0 0,-1-3 32 0,-2 0 16 16,-2-3 0-16,-1-1 0 0,-2-2 32 0,-4 1 0 15,-2-2 0-15,-4-1 0 0,-2-1-16 0,-8 0 0 16,-5 0 0-16,-4 0 0 0,-4 2-176 0,-3-1-48 15,-5 1 0-15,0 1 0 0,-2 0-208 0,-3 2 0 16,-3-2 128-16,0 2-128 0,-5 4 0 0,3-2-256 0,0-1 48 16,4 3 16-1,6-3-2240-15,3 5-432 0,1-3-80 0</inkml:trace>
  <inkml:trace contextRef="#ctx0" brushRef="#br0" timeOffset="-173221.89">8330 14896 12207 0,'-16'7'528'0,"8"-2"128"0,-1 1-528 0,0-2-128 0,0 0 0 0,-3 0 0 15,3 1 896-15,1-2 160 0,8-3 32 0,0 0 0 16,-9 3-80-16,0 1-16 0,9-4 0 0,0 0 0 16,-8 2-48-16,8-2-16 0,-7 0 0 0,7 0 0 15,0 0 144-15,0 0 16 0,0 0 16 0,3-10 0 0,4-4-400 0,5 0-96 16,6-4-16-16,-1 7 0 0,2-4-288 0,5-2-64 16,4-2-16-16,4 0 0 0,-2 0-96 0,5 0 0 15,-1-4-128-15,0 4 192 0,0 1-192 0,3 2 144 16,1-1-144-16,3 6 128 0,1 1 64 0,-2 4 0 15,-2 4 0-15,-3 2 0 0,-2-1-192 0,-2 2 128 16,-5 7-128-16,0 2 128 0,-7-1-128 0,-1 3 128 16,-4 6-128-16,-3 2 128 0,-2 7 32 0,-5 15 0 15,-4 0 0-15,-4 5 0 0,-6 1 176 0,-3 6 48 16,-3 4 0-16,-6-1 0 0,-2 2-112 0,-1 3-16 16,-1-1 0-16,-1 3 0 0,-2-3-48 0,-1 1-16 15,-5-2 0-15,0 1 0 0,-2 1 64 0,-1 0 16 16,-2-1 0-16,-2-3 0 0,2-3 0 0,-3 0 0 15,1 0 0-15,0-7 0 0,1-5-48 0,2-2-16 16,-1-4 0-16,5-3 0 0,0-5 0 0,3 1 0 16,2 0 0-16,5-3 0 0,-1-3-16 0,4-1 0 15,3-4 0-15,3-3 0 0,-1 0-32 0,5-5-16 16,0 2 0-16,3-6 0 0,3 0 0 0,6-7 0 16,0 0 0-16,0 0 0 0,0 0 32 0,10 4 0 15,4-6 0-15,6 1 0 0,6 0-48 0,4 0 0 0,6-1 0 16,6 4 0-16,5 1-128 0,5 1 0 0,1-1 144 0,6-1-144 15,3 2 144-15,-1 0-144 0,4-2 192 0,2 4-192 16,3 1 224-16,-4-2-64 0,2-2-16 0,-2 1 0 16,-1 1-16-16,-4-1 0 0,-2-2 0 0,-3-2 0 15,0 1 0-15,-6 2-128 0,-1-1 192 0,-4 0-64 16,-4-2-128-16,-4 0 128 0,-3 0-128 0,-2-2 128 0,-4 1-128 16,-3 0 0-16,-3 0 144 0,-5-1-144 0,-1 2 128 15,-5 0-128-15,-11 0 128 0,0 0-128 0,0 0 0 0,0 0 0 16,0 0 0-16,0 0 0 15,-4 13-1376-15,-7 5-352 0,-6 5-64 0</inkml:trace>
  <inkml:trace contextRef="#ctx0" brushRef="#br0" timeOffset="-170667.62">23774 9567 6447 0,'0'0'576'16,"-4"-12"-576"-16,0 1 0 0,0 2 0 15,4 9 1136-15,-2-13 112 0,-2 3 32 0,2-1 0 16,-2 2-240-16,4 9-32 0,-2-10-16 0,1-1 0 0,0 4-272 0,1 7-48 16,0 0-16-16,0-10 0 15,0 10-16-15,2-9 0 0,2-1 0 0,-4 10 0 0,9-7-48 0,3 2-16 16,0-1 0-16,6 2 0 0,5 3-160 0,1 1-32 15,3 2-16-15,3 2 0 0,3 1-32 0,4 1 0 16,3 2 0-16,-1 4 0 0,-1 3-336 0,0 0 128 16,0 2-128-16,1 0 0 0,-3 2 144 0,0 3-144 15,0 5 192-15,-1 3-192 0,0 3 128 0,0 4-128 16,1 4 0-16,1 5 0 0,-2-2 128 0,-1 7-128 16,0 5 0-16,-7 5 0 0,-1 0 0 0,-4 6 0 15,-3 6 0-15,-4 2 0 0,-2 1 0 0,-3 0 0 16,-1-2 128-16,-4 1-128 0,-4 6 0 0,-4-2 0 15,-2 4 0-15,-4-3 0 0,-5 4 416 0,-3-2-32 0,-5 5 0 16,-1 4 0-16,-5 1 64 0,2 2 16 0,-1-3 0 0,3 0 0 16,1-1-144-16,4 0-48 0,2 2 0 0,3-2 0 15,2-2-80-15,3-1-32 0,1 2 0 0,4-1 0 16,2-4 16-16,3-3 0 0,3 0 0 0,3-3 0 16,4 1 16-16,3 0 16 0,1-6 0 0,5-1 0 15,3-5-80-15,2-2-128 0,3-2 176 0,0-3-176 16,0 2 256-16,4-7-64 0,1-4-16 0,0-3 0 15,0-2 0-15,2-8 0 0,-1-5 0 0,1-6 0 16,2-3 80-16,-1-8 32 0,-1-5 0 0,1-1 0 16,-2-5 16-16,-2-1 0 0,-3-4 0 0,-3-3 0 15,-7 1-32-15,-1-2 0 0,-6-1 0 0,-1 2 0 16,-5-2-96-16,-6 5-32 0,0 0 0 0,0 0 0 16,0 0-144-16,0 0 192 0,0 0-192 0,0 0 192 0,-9 6-64 15,-4 3 0-15,-3-2 0 0,-2 5 0 16,-2 6-128-16,-1 0 0 0,2 4 0 0,1 4 0 0,3 1 0 15,4 5 0-15,1 2 0 0,-1 3 0 0,0 0 0 0,1 5 0 16,1 6 0-16,0 4 0 0,-1 3 0 0,1 6 0 16,0 5 0-16,0 3 0 0,-1-3 0 0,1 6 0 15,1 4 0-15,1 4 0 0,-3 0 0 0,1 4 0 16,1 0 0-16,2 3 0 0,1-1 0 0,1 2 0 16,1 2 0-16,1 0 0 0,-1-2 0 0,1 0 0 15,-1-2 0-15,1 4 0 0,-2 1 0 0,1-2 0 16,1-4 0-16,-1 2 0 0,-1 0 0 0,2-2 0 15,-2-6 0-15,2 2 0 0,-1 1 0 0,0-4 0 0,1-4 0 16,-1 4 0-16,1-2 128 0,-3-1-128 0,-2-3 128 16,1 1-128-16,-3-1 128 0,0-1-128 0,-2 1 0 0,-3-5 128 15,-4-6-128-15,-2 1 0 0,-5-3 0 0,-1-3 128 16,-6-2 64-16,-4 0 0 0,-2-2 0 0,-4 0 0 16,-2-6 128-16,-3 1 48 0,0-4 0 0,-4 1 0 15,-4-5 128-15,-2-1 16 0,-4-3 16 0,-2-2 0 16,-4-2 16-16,4-4 0 0,1-1 0 0,6-4 0 15,4-2-208-15,3-2-32 0,1-3-16 0,2-2 0 16,4-4-160-16,4-2-128 0,5-3 144 0,4-2-144 16,3-4 0-16,7 0-128 0,3-3-16 0,3-2 0 15,3-3-2880 1,7-5-576-16</inkml:trace>
  <inkml:trace contextRef="#ctx0" brushRef="#br0" timeOffset="-166781.77">26389 13288 6447 0,'0'0'576'0,"-9"9"-576"0,-3 1 0 0,2-2 0 15,1 1 1600-15,0-3 224 0,0 3 32 0,2-2 16 16,7-7-336-16,-4 11-64 0,4-11 0 0,-1 8-16 16,1-8-96-16,0 0-16 0,10 9 0 0,3-6 0 15,2-1 304-15,5-4 48 0,4-4 16 0,2 1 0 16,4 0-560-16,5-3-96 0,3-1-32 0,5 0 0 15,5 1-336-15,-1 1-80 0,-2-2-16 0,-3 5 0 16,-3 1-96-16,-2-2-32 0,-4 1 0 0,-4 0 0 16,-3 1-240-16,-5 2-48 0,-2 0-16 0,-3 1 0 15,-6 0-160-15,-10 0 0 0,0 0 0 0,0 0 0 16,0 0-864-16,0 0-256 16,0 0-48-16,0 0-9248 0,0 0-1840 0</inkml:trace>
  <inkml:trace contextRef="#ctx0" brushRef="#br0" timeOffset="-160384.95">5876 10894 6047 0,'-30'-70'256'0,"10"23"64"0,-1-2-320 0,2-1 0 0,0-1 0 0,3 4 0 15,2 2 0-15</inkml:trace>
  <inkml:trace contextRef="#ctx0" brushRef="#br0" timeOffset="-160107.02">5721 10094 10127 0,'11'4'896'16,"2"2"-704"-16,5-1-192 0,4 8 0 0,3 2 688 0,3 5 96 16,3 0 32-16,4 4 0 0,4 7-48 0,1 5-16 15,2 5 0-15,1 10 0 0,7 6-224 0,1 4-32 16,1-1-16-16,1 5 0 0,1 1-224 0,2 5-64 16,1 3 0-16,3 1 0 0,1-3-192 0,3-1 144 15,2-5-144-15,4 0 128 0,3-1-128 0,-2-6-144 16,-2-2 144-16,2-2-5504 15,1-2-960-15</inkml:trace>
  <inkml:trace contextRef="#ctx0" brushRef="#br0" timeOffset="-159693.75">10093 11682 10127 0,'-8'-12'448'0,"7"6"96"0,1 6-544 0,1-10 0 16,-1 10 0-16,8-7 0 0,-2 4 1728 0,6-1 224 16,2 0 48-16,6 5 16 0,7 4-1232 0,6 0-240 15,3 3-48-15,10 4-16 0,6 3-256 0,9 0-48 16,5 2-16-16,9-2 0 0,4-1 0 0,5 2 0 15,4 2 0-15,5 1 0 0,3 0-160 0,2-1 160 16,0 0-160-16,5 1 160 0,5 1-32 0,0-1-128 0,-1 2 192 16,0 0-6336-16,1 3-1264 15</inkml:trace>
  <inkml:trace contextRef="#ctx0" brushRef="#br0" timeOffset="-159274.24">16241 11145 27647 0,'-6'-36'1216'0,"6"16"256"0,4 4-1168 0,6 2-304 16,5 5 0-16,9 3 0 0,8 2 0 0,10 6 0 15,6 7 0-15,9 3 0 0,6 4 0 0,9 6 0 16,7 5 128-16,6 3-128 0,4 2 128 0,1 3-128 16,1 4 144-16,1-1-144 0,2 1 0 0,-1-1 0 0,-1 2 0 15,-2 4 0 1,-2-1-1040-16,2 4-304 0,3-3-64 0</inkml:trace>
  <inkml:trace contextRef="#ctx0" brushRef="#br0" timeOffset="-158801.7">8518 14471 29487 0,'-3'-16'1296'0,"3"16"288"0,0 0-1264 0,21 4-320 0,4 4 0 0,11 4 0 16,6 9 0-16,11 4-176 0,12 9 32 0,10-2 0 15,9 1 144-15,6 2 0 0,4 5 0 16,10 2 0-16,9 7 0 0,4-2 0 0,-4 0 0 0,7 5 128 31,6 2-464-31,-2 0-96 0,-2-2-16 0,2 0-7920 0,0 3-1584 0</inkml:trace>
  <inkml:trace contextRef="#ctx0" brushRef="#br0" timeOffset="-158373.96">12137 16664 31727 0,'0'0'1408'0,"0"0"288"0,9-6-1360 0,3 2-336 0,6 2 0 0,4 2 0 16,4 1 160-16,7 1-32 0,6 0-128 0,10 4 192 16,6 2 192-16,11 3 48 0,8-2 0 0,4 3 0 15,3-4-208-15,6 6-32 0,5 8-16 0,6-3 0 16,5-2-176-16,-3-1 0 0,2 3 0 0,4 4 128 16,8 1-448-1,-4-1-112-15,-2 0-16 0,0 4 0 0,2-3-2752 0,-1 4-544 16</inkml:trace>
  <inkml:trace contextRef="#ctx0" brushRef="#br0" timeOffset="-157982.27">19408 16139 50687 0,'1'-71'2240'0,"5"38"464"0,7 12-2160 0,8 10-544 0,10 5 0 0,6 7 0 31,5 8-1648-31,7 9-432 0,12 6-96 0,14 8 0 0,14 5 1664 0,13 7 320 0,11 3 192 0,16 8-192 16,13 10-1216-16,8 7-256 15,4 3-64-15</inkml:trace>
  <inkml:trace contextRef="#ctx0" brushRef="#br0" timeOffset="-133757.58">5767 10341 9215 0,'-10'2'816'0,"0"3"-656"0,0 3-160 0,-1-2 0 15,3 2 800-15,-1-2 128 0,0-3 32 0,2 3 0 16,1 3-176-16,0-1-16 0,-2-2-16 0,2-2 0 16,-1 1 144-16,1 1 16 15,-2 0 16-15,8-6 0 0,-5 1-16 0,5-1 0 16,-6 0 0-16,6 0 0 0,-4-1 256 0,4 1 48 16,-2-6 16-16,2-1 0 0,1 0-272 0,3-3-48 15,3 1-16-15,-2-3 0 0,4-1-384 0,3 0-96 0,0-1-16 0,2-1 0 16,2-3-144-16,3 0-16 15,0-1-16-15,4 0 0 0,0 0-96 0,1 1-128 0,2 1 176 0,2 0-176 16,0 1 0-16,0-1 0 0,0 3 0 0,1 3 0 16,1-1 192-16,-2 2-64 0,-2 7 0 0,1 2-128 15,-2 1 0-15,-2 3 0 0,-1 4-240 0,-3 1 80 16,-1 3 160-16,-2 3 0 0,0 2 0 0,-2 5 0 16,2 2 0-16,-2 0 0 0,0 4 0 0,-1-2 0 0,-1 3 0 0,0 0 0 15,-1 4 0-15,-2 0 0 0,-1-6 0 0,-2 4 0 16,-1 3 0-16,-1-3 0 0,-4 2 0 15,3 1 0-15,-3 1 0 0,-3 1 0 0,3-1 192 0,-2-1-16 16,-3-3-16-16,-1 1 0 0,1 1 16 0,-2-4 0 16,-5 2 0-16,-6 13 0 0,-1-7 16 0,-1-3 16 15,-2 3 0-15,0-3 0 0,-4-4 0 0,-1 1 0 16,-2 1 0-16,1-1 0 0,-4 1-32 0,3-6-16 16,-1 3 0-16,2-3 0 0,0-1-16 0,1-1 0 15,4-2 0-15,-1-3 0 0,4-3 0 0,2-2 0 16,1 0 0-16,3 1 0 0,0-8 48 0,3 2 0 15,1-5 0-15,2 2 0 0,-1 2-192 0,9-7 0 16,0 0 0-16,0 0 128 0,0 0 0 0,0 0-128 16,0 0 192-16,0 0-64 0,0 0 48 0,0 0 0 15,0 0 0-15,11-4 0 0,1 0-176 0,6 0 128 16,4-1-128-16,3-1 128 0,2 1-128 0,3 0 0 16,6-3 0-16,1 2 0 0,2 1 0 0,4-3 0 15,4 3 0-15,3 0 0 0,2-5 0 0,4 2 0 16,1-3 0-16,3 4 0 0,2-3 224 0,0 4-32 0,1-3-16 0,24 0 0 15,-8 0-16-15,-8 5 0 16,-4 0 0-16,-10 3 0 0,-6 1-160 0,-7 0 128 0,-4 1-128 0,-6 1 128 16,-6-1-128-16,-3 0 0 0,-4-1 144 0,-5 2-144 15,-3-2 0-15,-13 0 0 0,0 0 0 0,0 0-192 16,0 0-496-16,0 0-96 0,-12 0-32 0,-2 1 0 16,-7 0-2336-16,-3-1-480 15,-15-4-80-15,4 2-32 0</inkml:trace>
  <inkml:trace contextRef="#ctx0" brushRef="#br0" timeOffset="-132953.97">5570 9990 3679 0,'-14'-17'160'0,"10"11"32"0,-3 0-192 0,0-4 0 0,1 1 0 0,0-3 0 15,-1 5 3056-15,2-4 560 0,0 4 112 0,1-3 32 16,2 3-2032-16,-1 0-416 0,2 2-80 0,1 5-16 16,0-7-432-16,0 7-80 0,0 0-32 0,4-6 0 15,-4 6-320-15,7-4-64 0,2 3-16 0,1 1 0 16,3 2 128-16,2 5 32 0,3 2 0 0,2 5 0 16,3 1 80-16,3 3 32 0,0 2 0 0,4 3 0 15,2 2-160-15,1 6-16 0,1 3-16 0,0 4 0 0,2 3-32 16,-2 3 0-16,2 1 0 0,-2 4 0 0,2 4 0 15,-1 0-16-15,2-1 0 0,-1 0 0 0,-2 3-48 0,3-1 0 16,1 2 0-16,1-3 0 0,1-4 112 0,-1-4 16 16,1-1 0-16,13 12 0 0,-6-12 112 0,-4 0 16 15,-2-7 16-15,0-1 0 0,-2 1-160 0,-3 0-48 16,-5-1 0-16,0-1 0 0,1 1-112 0,-3-2-16 16,-1-1-16-16,-3-5 0 0,-1-1-176 0,-3 1 160 15,-5 1-160-15,-2-5 160 0,-1-2-160 0,0-6 0 16,1-4 144-16,-2-1-144 0,-3-3 144 0,-1 0-144 15,-8-8 192-15,0 0-192 0,0 0 288 0,0 0-48 16,0 0-16-16,0 0 0 0,4-11 144 0,-4 2 16 16,-5-3 16-16,-3-2 0 0,-2-1-208 0,-3-3-32 15,-2-1-16-15,-4 0 0 0,-4 0-144 0,-4-2 0 16,-3 0 0-16,-2-7 128 0,-1 0-128 0,-1-4 0 16,-5-4 144-16,-1-1-144 0,-2-1 0 0,0-2 144 15,0 3-144-15,-1-4 0 0,-4-2 128 0,-4-5-128 16,-1-1 0-16,14 14 0 0,-4-6 0 0,-2-5 0 15,0 2 0-15,1-3 0 0,1 5 0 0,1 5 0 0,3 3 0 16,4 1 0-16,2 3 0 0,3 4 0 0,2 4 0 16,5 0-144-16,3 2 144 0,4 5 0 0,2 2 0 0,3 3 0 15,2 4 0-15,5 3 0 0,3 3-144 0,0 0 144 16,0 0-192-16,6 17 16 0,3 3 16 0,5 0 0 16,5 2 160-16,5 5-192 0,4 3 192 0,3 9-192 15,-1 1 192-15,6 4 0 0,3 5 0 0,4 3 128 0,3 2-384 0,-1 2-64 16,2 0 0-16,0 1-16 15,-2 3-672-15,1-3-128 16,-1 3-16-16,-1 2-16 0,2-4-1856 0,1 0-368 0</inkml:trace>
  <inkml:trace contextRef="#ctx0" brushRef="#br0" timeOffset="-132239.16">9764 11557 18831 0,'-13'-18'832'0,"5"8"176"0,1 1-816 0,0 0-192 16,2 2 0-16,5 7 0 0,-4-10 752 0,2 1 96 15,2 9 32-15,0 0 0 0,0-10-16 0,4 2 0 16,-4 8 0-16,8-3 0 0,3 2-368 0,1 2-80 16,4 2-16-16,4 1 0 0,2 7 112 0,3 1 0 0,2 2 16 0,4 0 0 15,8-2-48-15,3 5-16 0,2 1 0 0,6 1 0 16,2-3 192-16,4 5 48 0,1 1 0 16,5 1 0-16,0 0 112 0,6 1 16 0,4 1 16 0,1 2 0 15,-3 0-48-15,2 1-16 0,2 3 0 0,1-2 0 16,0 4-224-16,0 0-48 0,-2-4-16 0,-1-1 0 15,-4 1-224-15,0-3-32 0,-2 1-16 0,-1-3 0 16,-6 2-96-16,-3-1 0 0,-5-3-128 0,-6 0 192 16,-7 1-192-16,-5-3 128 0,-5-3-128 0,-4-5 0 15,-5 1 128-15,-4 0-128 0,-3-4 0 0,-6 0 0 16,-6-9 0-16,0 0 128 0,0 0-128 0,0 0 0 16,0 0 0-16,-9 2 0 0,-4-1 0 0,-4 1 0 31,-5 0-1488-31,-2 1-192 0,-3 1-48 0,-1-2 0 0,-1 1-1088 0,-2 1-208 0,0 1-48 0</inkml:trace>
  <inkml:trace contextRef="#ctx0" brushRef="#br0" timeOffset="-131589.83">16136 11048 11967 0,'-11'-14'528'0,"8"6"112"16,3 8-512-16,0 0-128 0,-3-9 0 0,2 0 0 0,1 9 1968 0,0 0 352 15,0 0 80-15,14 9 16 0,5-3-1552 0,5 7-304 16,4 2-64-16,6 3-16 0,6 1 256 0,4 3 48 15,5 1 16-15,3 5 0 0,2-3 112 0,4 6 32 16,3-2 0-16,2 0 0 0,2 2 112 0,2-3 32 0,2 1 0 16,0 1 0-16,-1-1-112 0,2 2-16 15,-1 1 0-15,2-2 0 0,-2-3-208 0,-2 2-48 16,-1-2-16-16,-1 1 0 0,-4-3-224 0,-3 2-32 0,0-5-16 16,-6 0 0-16,-4-1-176 0,0 0-48 0,-6 0 0 0,-2-5 0 15,-3-4-192-15,-7 0 128 0,-6 2-128 0,-5-2 0 16,-4-3 0-16,-4-3 0 0,-11-6 0 0,0 12 0 31,-5-2-1728-31,-8 0-384 0,-11 0-64 0,-11-1-32 0</inkml:trace>
  <inkml:trace contextRef="#ctx0" brushRef="#br0" timeOffset="-130653.2">8345 10717 10479 0,'0'0'448'0,"0"0"128"0,0 0-576 0,0 0 0 0,1 13 0 0,-1-13 0 15,0 10 896-15,1 1 80 0,-1-2 16 0,3 0 0 16,-3-9-96-16,0 0 0 0,9 13-16 0,0-8 0 16,2-1 208-16,5-3 64 0,4-3 0 0,8-1 0 15,5-5 128-15,5-1 16 0,5-1 16 0,6-1 0 16,4-4-304-16,4-1-64 0,-1 0-16 0,3-1 0 16,0 1-288-16,1 0-48 0,-2 3-16 0,0-3 0 15,-4-2 64-15,1 3 0 0,-2 5 0 0,-2 2 0 16,-4 0-128-16,-4 0-32 0,-4 2 0 0,-5 0 0 0,-6 5-240 15,-5 1-48-15,-5 3-16 0,-6-1 0 0,-12-2-176 16,0 0 0-16,0 0 0 0,0 0 0 0,0 0 128 16,0 0-128-16,-7 9 128 0,-5 0-128 0,-2-3 128 0,0 0-128 15,0-4 128-15,2 2-128 16,0 0-288-16,2-2-144 0,10-2-16 0,0 0-10144 16,0 0-2016-16</inkml:trace>
  <inkml:trace contextRef="#ctx0" brushRef="#br0" timeOffset="-127952.14">7942 14202 8751 0,'0'0'384'0,"0"0"80"0,8 13-464 0,1-2 0 0,1 1 0 0,1 1 0 15,2-1 1104-15,3 2 128 0,3 0 32 0,3 4 0 16,2 0-96-16,4 0-16 0,3-1 0 0,4 3 0 16,3 2-304-16,4 8-64 0,2 0-16 0,5 6 0 15,5 3-224-15,0 3-48 0,1 6-16 0,-2 5 0 16,-1 4-48-16,-1 4-16 0,1 6 0 0,0 4 0 16,2 4-160-16,-1 5-48 0,2 0 0 0,-3 4 0 15,-2-1-208-15,-3 0 176 0,-4 2-176 0,0 0 160 0,0-4-160 0,-1-1 0 16,0-5 144-16,-4-1-144 0,-1 0 0 0,1-6 0 15,2-2 0-15,-3-7 128 0,-3-3-128 0,1-3 0 16,1 1 0-16,-2-2-7376 16,-1-4-1392-16</inkml:trace>
  <inkml:trace contextRef="#ctx0" brushRef="#br0" timeOffset="-127536.14">12446 16539 21183 0,'0'0'1888'0,"12"0"-1504"0,4 3-384 0,3 4 0 16,5 5-640-16,4 2-192 0,5 0-32 0,5 3-16 0,1 1 880 0,5 1 0 16,-1 4 0-16,4 0 128 0,4 1-128 0,5 4 0 15,2-2 0-15,3 2 0 0,3 0 0 0,-3-2 0 16,1 0 0-16,3 0-8128 0</inkml:trace>
  <inkml:trace contextRef="#ctx0" brushRef="#br0" timeOffset="-126731.45">11539 14924 4607 0,'-18'-1'400'0,"11"1"-400"15,-2 1 0-15,9-1 0 0,-10 0 2048 0,10 0 320 16,0 0 64-16,0 0 0 0,0 0-1328 16,0 0-272-16,10-5-48 0,4 1-16 0,6-1-352 0,7-1-80 15,5 1-16-15,5-1 0 0,2-2-160 0,7 2-32 16,0-2-128-16,6 2 192 0,4 2-192 0,1 0 0 15</inkml:trace>
  <inkml:trace contextRef="#ctx0" brushRef="#br0" timeOffset="-125788.87">15345 15700 8287 0,'0'0'736'0,"0"0"-592"0,-3-7-144 0,3 0 0 16,2 2 1488-16,-2 5 272 0,0 0 48 16,12-8 16-16,2 2-784 0,4-2-144 0,3 3-48 0,0 1 0 15,3-2-64-15,2-3-16 0,2 4 0 0,2 1 0 16,3 1-128-16,3 2-16 0,1-1-16 0,1-1 0 15,0 0-176-15,0 2-48 0,3-1 0 0,-3-3 0 16,-2 1-176-16,-2 1-32 0,-1 3-16 0,-3 2 0 16,-4 0-160-16,-5 1 0 0,-3 0 144 0,-5 2-144 31,-4 4-272-31,-4 2-128 0,-5-11-32 0,-5 16 0 0</inkml:trace>
  <inkml:trace contextRef="#ctx0" brushRef="#br0" timeOffset="-82310.85">29454 6140 6447 0,'0'0'576'16,"-5"-9"-576"-16,0 0 0 0,0 4 0 0,0-3 1440 0,0 3 176 16,0-1 48-16,0 0 0 0,1 1-544 0,4 5-96 15,0 0-32-15,0 0 0 0,-6-3-80 0,6 3-16 16,-8 4 0-16,8-4 0 0,-8 5-320 0,8-5-80 15,-6 9-16-15,2-2 0 0,1 4-64 0,-1-3-16 16,0 4 0-16,1 2 0 0,1-1-16 0,-2 3 0 16,3 3 0-16,-2 7 0 0,1 2 0 0,-1 5-16 15,-1-4 0-15,-1 8 0 0,3 5 0 0,-3 6 0 16,-3 3 0-16,0 2 0 0,1 2 16 0,-1 0 16 16,-1 2 0-16,2 4 0 0,-1-2-80 0,2 5 0 15,-3 0-16-15,1 3 0 0,2 0-48 0,1-1-16 16,1 2 0-16,0 0 0 0,3-1-32 0,-3-1 0 15,3 4 0-15,-1-1 0 0,1 0 0 0,1 0 0 0,0-4 0 16,0 2 0-16,-1 0-16 0,-2 4 0 16,1 1 0-16,0-2 0 0,1-2 32 0,0-2 0 0,1 0 0 0,0 0 0 15,0-3 32-15,0 3 0 0,-3 0 0 0,3-4 0 16,0-2 0-16,0 2 16 0,-1-5 0 0,1 3 0 16,0 0-96-16,0-3-32 0,-1 2 0 0,0-2 0 15,1-4 64-15,0 1 16 0,-2-2 0 0,1 0 0 16,0 0-32-16,-1 3 0 0,0-3 0 0,-1 1 0 15,0-1-16-15,-1-1-16 0,-1-5 0 0,1 0 0 16,-1-1 32-16,0-2 0 0,0 5 0 0,1-7 0 16,-1 1-48-16,2 0 0 0,-1-2 0 0,1-2 0 15,-1 5 0-15,-3-2 0 0,2-4 0 0,0 0 0 16,1-3-16-16,1 0-128 0,-4 2 192 0,0-1-64 16,-4-4-128-16,3 1 192 0,-1-1-192 0,1 4 192 15,-1-2-192-15,0 1 128 0,3-3-128 0,-2-2 128 0,1-4-128 16,-2 1 160-16,1 0-160 0,3 0 160 0,0-5-160 15,0-2 0-15,-2 1 144 0,2-4-144 0,2-3 0 16,-1-4 0-16,4-9 0 0,0 0 0 16,0 0-448-16,0 0-96 0,-4-8-32 0,1-7-11056 15,1-11-2208-15</inkml:trace>
  <inkml:trace contextRef="#ctx0" brushRef="#br0" timeOffset="-77931.9">26554 8646 4607 0,'-8'-1'400'0,"-1"-1"-400"16,0 0 0-16,0 0 0 0,-1-3 1664 0,1 2 240 15,2 2 48-15,0 1 16 0,-4 1-912 0,2 2-176 16,0 1-48-16,-2-2 0 0,2-1-240 0,9-1-48 16,-9 2-16-16,9-2 0 0,0 0 16 0,0 0 0 15,0 0 0-15,0 0 0 0,0 0-32 0,0 0 0 16,13 0 0-16,1 0 0 0,1-2 64 0,7 2 16 0,3-1 0 15,7 0 0-15,3 0-128 0,6-1-16 0,3 0-16 0,6 2 0 16,0-3-80-16,3-1-16 0,3 1 0 0,5-5 0 16,2 2-16-16,7 2 0 0,4-1 0 0,6 0 0 15,0 1-48-15,4 0-16 0,3 1 0 0,3 2 0 16,4 1-80-16,-3 3-32 0,0-2 0 0,-1 3 0 16,5 1-144-16,1 1 0 0,-1-2 144 15,2 0-144-15,-3 1 0 0,1 0 144 0,0-5-144 0,2 0 0 0,0 0 160 16,-1-1-160-16,-2-3 128 0,4 0-128 0,4-1 144 15,-1 1-144-15,-5-1 160 0,0 1-160 0,-3 2 144 0,1 1-144 16,2-1 128-16,-5 2-128 0,-3 0 192 0,1 0-64 16,1-1 0-16,-2 1 0 0,-2 1 0 0,-1 3-128 15,-2-1 192-15,-3-2-64 0,-1 4-128 0,-2-1 192 16,1 1-192-16,-2 0 192 0,-6-1-192 0,-3 0 0 16,-3-2 144-16,-2 2-144 0,-2-3 0 0,0 0 144 15,-2 1-144-15,-2-2 0 0,-2 0 176 0,-2 4-176 16,0-2 160-16,-5 1-160 0,-4-3 0 0,-1 0 128 15,-3 0-128-15,-2 2 0 0,-4 1 0 0,-5 1 128 0,-2 1-128 0,-6-2 0 16,-5 0 128-16,-3 1-128 0,-12-4 0 0,0 0 0 16,0 0 0-16,0 0-160 0,0 0 0 0</inkml:trace>
  <inkml:trace contextRef="#ctx0" brushRef="#br0" timeOffset="-76436.66">31206 8924 14687 0,'0'0'640'0,"0"0"144"0,0 0-624 16,0 0-160-16,8-6 0 0,-1 3 0 0,-7 3 640 0,9-5 112 0,0-3 16 0,-1 2 0 15,-1 1 160-15,2-6 32 0,0 4 16 0,0-3 0 16,0 1-128-16,1-4-16 0,0 0-16 0,2 2 0 16,-1-3-176-16,2-1-48 0,0-2 0 0,1-2 0 15,2-1-64-15,-1-2-16 0,-2-1 0 0,1-1 0 16,-1-1-48-16,0-5-16 0,-2 2 0 0,0 0 0 16,0 2-112-16,-3-1-16 0,0-5-16 0,-3 2 0 15,-2-1-80-15,-3-1-16 0,-2-1 0 0,-1 2 0 0,-1 0-32 0,-3-3-16 16,-1-4 0-16,-3 0 0 0,-1 2 32 15,-4 3 0-15,-3-1 0 0,-1-6 0 0,-3 1 64 16,2-1 0-16,-4 1 16 0,1 2 0 0,-1 2-272 0,2 0 160 16,-4 1-160-16,2 1 128 0,-1 2-128 0,0 2 128 15,-2-4-128-15,0 1 128 0,-1-1 0 0,-1 4 0 16,1 0 0-16,-1 1 0 0,-3 0-128 0,-3 1 0 16,-2 0 0-16,1 5 0 0,-2-4 0 0,-1 3 192 15,-1-1-192-15,1 0 192 0,0 2-192 0,0 3 0 16,-1 2 0-16,0-1-176 0,2-3 176 0,-3 2 0 15,-4 3 0-15,3-1 0 0,-1 3 0 0,-4 4 0 0,1-1 0 16,0 1 0-16,0 2 0 0,-1-1 0 0,0 1 0 0,1 5 0 16,0-4 0-16,-2 3 0 0,-1 2 0 15,1-1 0-15,4-3 0 0,-3 1 0 0,4 2 0 16,3 1 0-16,-2-2 0 0,0 0 0 16,0 0 128-16,1 3-128 0,-5 1 0 0,0 3 128 0,-4 0-128 0,2 1 0 15,1-1 0-15,1 2-128 0,0 1 0 0,0-1 0 16,-1 4 128-16,2 1 0 0,2 1 0 0,-3-4 0 15,-3 3 0-15,2 0 0 16,1 3 0-16,0 1 0 0,0 0 0 0,1 4 0 0,-1 4 0 0,1-2-128 16,0-2 128-16,0 2 0 0,-2 0 0 0,1 5 0 15,-2 0 0-15,3 0 0 0,-1 5 0 0,1-2 0 16,3 0 0-16,1 2 0 0,1 1 0 0,2 0 0 16,-2 4 0-16,2-1 0 0,1 0 0 0,-2 2 0 15,1-4 0-15,-1-1 0 0,2 2 0 0,3 1 0 16,-1-1 0-16,3 2 0 0,2 1 0 0,2-1-128 0,1 0 128 0,2 0 0 15,0 1 0-15,2 3 0 0,0-1 0 16,1 2 0-16,0-1 0 0,3 1-128 0,-1-4 128 0,4 5 0 16,0 0 0-16,1-2 0 0,-1-2 0 0,3 1 128 15,0-1-128-15,3 4 176 0,-1 3-176 0,2-1 0 16,-1 2 0-16,2-3 0 0,1 5 0 16,0-4 0-16,2 4 0 0,2-2 0 0,2 0 0 0,-1 1-176 15,2 2 176-15,0-1-128 0,3-5 128 0,2 3 128 16,1-1-128-16,1-4 176 0,3-2-176 0,1 0 0 15,1 0 0-15,1 2 0 0,0-1 0 0,3-1-176 16,3 0 48-16,0 0 0 0,-1-1 128 0,5-1 0 0,0-1 0 16,2 1 0-16,1 2 0 0,3 0 0 0,1-1 0 15,2-1-128-15,3-6 128 0,-1 2 0 16,3 0 0-16,3 3 0 0,1 1 0 0,3-2 0 0,0-2 0 16,2-3 0-16,-1 1 0 0,1-5 0 0,-1 4 0 0,2-6 0 15,-2 0 0-15,2 0 0 0,2-3 0 0,3-2 0 16,1-4 0-16,2-1 0 0,-1-2 0 0,2 2 0 15,-3-4 0-15,0-2 0 0,-1-4 0 0,2-2 0 16,4 0 0-16,1-1 0 0,3 0 0 0,0 0 0 16,0 2 0-16,-2-4 0 0,0 1 0 0,1-4 128 15,1-4-128-15,0 4 0 0,2 1 0 0,1-1 0 16,-2 1 0-16,-1-1 0 0,0-5 0 0,-4 2 0 16,-2-3 0-16,-2 1 0 0,1-3 0 0,2-2 0 15,-2 0 0-15,-2-2 0 0,-3-2 0 0,-1 0 128 0,-1 1-128 16,-1-1 0-16,-2-1 0 0,2-2 128 0,0-3 0 0,2 1 16 15,2-3 0-15,1 4 0 0,1 1 32 16,-1 1 0-16,-2-7 0 0,-2-1 0 0,-1-6-176 0,0 2 192 16,-1 0-192-16,1 1 192 0,-1-1 0 0,-1-1 0 15,1-4 0-15,-2 1 0 0,-1 0 16 0,0-2 16 16,0-2 0-16,-2-5 0 0,-3-1-96 0,1 0 0 16,2-1-128-16,-2 2 192 0,-1-2-192 0,-2 1 128 15,1 5-128-15,-3 3 0 0,-2 3 128 0,-3 3-128 16,-4 0 0-16,-5 9 0 0,-5 1 0 0,-3 4 0 15,-1 1 0-15,-2 0 0 0,-2 0 0 0,-2 2 0 16,-3 2 0-16,-1-1 0 16,0-1-1344-16,-2 2-272 0,-3 6-48 15,0-3-13504-15</inkml:trace>
  <inkml:trace contextRef="#ctx0" brushRef="#br0" timeOffset="-75708.82">31516 9038 13823 0,'-11'3'1216'0,"-2"3"-960"16,-3-2-256-16,-1-2 0 0,-2-1 1664 0,0 1 272 16,1-4 64-16,0 2 16 0,1-1-992 0,-4 0-192 15,6-4-32-15,-2-5-16 0,2-3 256 0,2-4 48 16,2-2 16-16,3 0 0 0,3 0-80 0,3-1-32 15,2-2 0-15,5-4 0 0,4-1-160 0,2-2-48 16,3 2 0-16,4-2 0 0,2 0-464 0,4 1-112 0,1-2-16 16,1 6 0-16,1-1-192 0,0 3-128 15,-1 2 128-15,4 2-208 0,0 0 208 0,1 3 0 0,-1 2 0 0,-1 2-144 16,-1 6 144-16,-2 3 0 0,2 5 0 16,-5 1 0-16,-3-2 0 0,-4 7 0 0,-3 3 0 0,-5 4 0 15,-3 6 0-15,-4 5 0 0,-5-1 0 0,-3 3-128 16,-6 3 128-16,-4-5 144 0,-2 0-16 0,-3-3-128 15,-3 2 240-15,0-1-64 0,-4-4-16 0,-2-2 0 16,-3-2 160-16,0-4 16 0,1-6 16 0,-3 1 0 16,0-6 0-16,3-2 0 0,2-2 0 0,5-5 0 15,4 0-32-15,6-6 0 0,5-1 0 0,4-2 0 16,5 0 176-16,4-1 16 0,5-5 16 0,3-4 0 16,2-3-144-16,9-1-48 0,2-6 0 0,2 1 0 15,4-2-336-15,2 2 0 0,1 1 0 0,3 4 128 16,2 4-128-16,-1 3 0 0,2 5 0 0,-3 6 0 15,-3 2 0-15,-3 7 0 0,-4 2 0 0,-5 5-128 16,-2 7 128-16,-6 6-128 0,-4 4 128 0,-5 3-128 0,-6 6 128 16,-7 3-208-16,-7 3 80 0,-4 1 128 0,-3-1-176 0,-2-4 176 15,1-6-128-15,-3-1 128 0,0-4 0 0,-1-2 0 16,1-1 0-16,2-4 0 0,2-4 0 0,4-2 176 16,3-3-176-16,-1-5 192 0,1-3-192 0,3-3 160 15,2-3-160-15,4-4 160 0,3-1-160 0,3-1 160 16,1-5-160-16,2-1 160 15,1 0-496-15,2 1-112 0,0-6 0 16,0 6-11776-16,0 2-2336 0</inkml:trace>
  <inkml:trace contextRef="#ctx0" brushRef="#br0" timeOffset="-73926.61">28374 7339 11967 0,'0'0'1072'0,"0"0"-864"0,-2-11-208 0,2 11 0 16,0 0 592-16,-2-9 80 0,2-1 16 0,2 3 0 15,-1-5-304-15,1 5-48 0,1-4-16 0,1 4 0 16,-4-3 480-16,2 3 96 0,-1-2 0 0,-1 9 16 16,0-8 80-16,0 8 16 0,0-11 0 0,-1 4 0 15,1 7 48-15,-5-10 16 0,0 1 0 0,5 9 0 16,-6-5-288-16,-1-2-48 0,7 7-16 0,0 0 0 15,-9-2-176-15,9 2-32 0,0 0-16 0,0 0 0 16,-8 2-272-16,8-2-48 0,0 0-16 0,-6 12 0 0,5 2-160 0,0-3 0 16,1 2 0-16,2 3 128 0,2 2-128 0,1 5 0 15,0 5 144-15,3-3-144 0,1 1 128 0,4-1-128 16,-2 6 128-16,2-1-128 0,0 6 128 0,1 3-128 16,1 1 128-16,1-2-128 0,1 0 144 0,1-1-144 15,-1-3 192-15,1 2-192 0,0-1 208 0,0 1-64 16,0-3-16-16,-1 0 0 0,0-4 112 0,-1 0 16 15,-2 2 0-15,2-2 0 0,-1 5 0 0,0 1 0 16,-1-3 0-16,0-1 0 0,1-1-64 0,-1-4 0 16,-1 0 0-16,1 0 0 0,0-1-32 0,-1 2-16 15,-2 0 0-15,1-1 0 0,-2-7-16 0,0 1 0 16,3 0 0-16,-6-1 0 0,1-3 0 0,0-1-128 16,-1-1 192-16,0 0-64 0,1 4 0 0,0-2 0 0,0-1 0 15,-2-1 0-15,-1-3 0 0,0 0 0 0,-1-1 0 0,0-2 0 16,-4-8-128-16,4 11 192 0,-3-2-192 0,-1-9 192 15,0 0-64-15,0 0 0 0,0 0 0 16,0 0 0-16,0 0 32 0,0 0 0 0,0 0 0 0,0 0 0 16,0 0 96-16,0 0 32 0,0 0 0 0,0 0 0 15,0 0-80-15,0 0-16 0,1-6 0 0,-1 6 0 16,-2-12-64-16,-1 3 0 0,-1-3-128 0,1 0 192 16,-1 3-192-16,0-6 128 0,-1-3-128 0,1 2 0 15,-1-1 144-15,1 1-144 0,-4-1 128 0,2-6-128 16,0-6 0-16,-1 0 128 0,0-4-128 0,-1 2 0 15,1 2 0-15,-2-3 0 0,0-2 128 0,0 2-128 16,-1 0 0-16,-1 3 0 0,-1-3 0 0,2 2 0 16,-3-2 0-16,-1 3 0 0,0-3 0 0,-1 2 0 0,-1 0 0 15,1-1 0-15,0-1 0 0,0 1 0 0,-2 1 0 0,2-2 0 16,0 2 0-16,1 0 0 0,0-1 0 16,1-1 0-16,0 1 0 0,1 3 0 0,-1-3 0 0,3 6 0 15,1 0 0-15,0 2 0 0,0 3 0 0,3 2 0 16,1 3 0-16,-1 1 0 0,0-2 0 0,1 4 0 15,1-2 0-15,3 1 0 0,-2 5 0 0,3 8 0 16,-1-10 0-16,1 10 0 0,0 0 0 0,0 0 0 16,0 0 0-16,0 0 0 0,0 0 0 0,0 0 0 15,0 0-144-15,12 4 144 0,-2 4 0 0,1-1-160 16,1 6 160-16,2 4-128 0,1 2 128 0,-1 6 0 16,-1 3 0-16,2 5 0 0,1 5 0 0,0 3-160 15,0 3 160-15,2 0 0 0,1 1 0 0,1 1-128 16,2 5 128-16,-1-1 0 0,2-6 0 0,-1 2-128 15,-2 0 128-15,1 2 0 0,-1 3 0 0,0-2-128 0,1-3 128 16,-1 0 0-16,-1-3 0 0,0 0 0 16,1-2 0-16,-2-4 0 0,1-2 0 0,0 0 0 15,0 0 0-15,-1-2 0 0,-1-6 0 0,1 1 0 16,-4-4 0-16,1 2 0 0,-1-4 0 0,-1-3 0 0,0-3 0 16,-2-6 0-16,-2 0 0 0,-3-4 0 0,-6-6 0 15,0 0 0-15,0 0 0 0,0 0 128 0,0 0-128 16,0 0 0-16,5-7 192 0,-5-6-64 0,-4 0-128 15,-2-2 192-15,-3-7-192 0,-1 2 176 0,-3 0-176 0,-2-2 160 16,-2-6-160-16,-1 0 0 0,-2-3 144 0,-1 0-144 16,-4 3 0-16,3-4 128 0,-5-1-128 0,0-1 0 15,-2-6 0-15,0 0 0 0,-2-7 0 0,-2 0 128 0,-5 0-128 16,1-4 0-16,-1-2 0 0,0 4 0 16,0 5 0-16,2-1 0 0,3 3 0 0,3 4 0 0,2-1 0 15,3 1 0-15,4 1 0 0,3 4 0 0,3-2 0 0,2 4 0 16,0 3 0-16,3 3 0 0,0 1 0 0,1 1 0 15,0 4 0-15,3 2 0 16,1-1 0-16,0 1 0 0,1 5 0 0,1-1 0 0,2 0 0 0,1 4 0 16,0 9 0-16,4-9 0 0,-4 0 0 0,2-1 0 15,-2 10 0-15,0 0 0 0,0 0 0 0,0 0-160 16,0 0 160-16,12 9 0 0,-2 1-144 0,1 6 144 16,-2 3 0-16,4 6-144 0,1 2 144 0,0 8 0 15,3 7 0-15,-1 4-128 0,1 4 128 0,0-2-128 16,1 3 128-16,-1 1-128 0,-3 1 128 0,0 2 0 0,0-2 0 15,1 1 0-15,-1-2 0 0,1-1 0 16,-1-7 0-16,0-1-128 0,0-6 128 0,0-1 0 16,0-2 0-16,-1-7 0 0,-2-4 0 0,-1-4 0 15,-1-5 0-15,-1 0 0 0,-2-2 0 0,1 0 0 16,-7-12 0-16,0 0 0 0,0 0 0 0,0 0 0 16,0 0 0-16,2-14 0 0,1-3 160 0,-6-2-32 0,-2-5-128 0,-3 0 192 15,0-1-192-15,-4-2 0 16,-1 4 128-16,2 1-128 0,-2 3 0 0,1 3-160 0,-1 1 32 15,3 1 0 1,0 6-1760-16,3 0-352 0,7 8-64 0,0 0-13776 0</inkml:trace>
  <inkml:trace contextRef="#ctx0" brushRef="#br0" timeOffset="-72566.9">28537 7355 3679 0,'0'0'320'0,"0"0"-320"16,0 0 0-16,0 0 0 0,0 0 1632 0,0 0 256 15,0 0 48-15,0 0 16 0,-7-4-640 0,7 4-128 16,0 0-32-16,-7-2 0 0,-1-3-144 0,8 5-48 0,-10-2 0 0,10 2 0 16,-8 3-272-16,8-3-64 15,0 0-16-15,0 0 0 0,0 0 0 0,0 0 0 0,0 0 0 0,0 0 0 16,0 0 64-16,0 0 16 16,0 0 0-16,0 0 0 0,0 0-240 0,12 1-64 0,0 2 0 0,6-1 0 15,1 2-160-15,8-1-32 0,2-1-16 0,3 2 0 16,4 2-16-16,2-2 0 0,2 2 0 0,0 2 0 15,-2-3-16-15,1 0 0 0,2 0 0 16,-4-2 0-16,-1-2 0 0,-3-1 0 0,2 0 0 0,-3 1 0 16,-4 3-16-16,-3 0 0 0,-1-3 0 0,-6 2 0 15,-2-2-128-15,-4 0 128 0,-2-1-128 0,-10 0 128 16,0 0-128-16,0 0 0 0,0 0 144 0,0 0-144 16,0 0 256-16,0 0 0 0,0 0-16 0,0 0 0 15,-12 0 272-15,-4 0 48 0,-3-2 16 0,-3-1 0 0,-5 2-256 0,-1 0-32 16,-1 0-16-16,-2-1 0 0,-3 1-128 0,-1 0-16 15,0 1-128-15,-3-3 192 0,-2-6-192 0,2 3 144 16,0 1-144-16,2-2 128 0,2 4-128 0,5-1 0 16,5 0 144-16,3-1-144 0,4 4 0 0,4 1 144 15,3 0-144-15,10 0 0 0,0 0 0 0,0 0 0 16,0 0 0-16,0 0 0 0,0 0 256 0,11-2-64 16,4 1-16-16,6 1 0 0,5 0-176 0,6 0 192 15,1 0-192-15,4 0 192 0,-1-1-192 0,-1 0 0 16,5-2 0-16,-3-1 0 0,-2-1 0 0,2 1 0 15,-1 2 0-15,-2-1 0 0,-2-3 0 0,0 0 0 0,-4 2 0 16,-4 2 0-16,-4 1 0 0,-3-1 0 16,-5-5 0-16,0 5 0 0,-12 2 0 0,0 0 0 0,0 0 0 0,0 0 0 15,0 0 208-15,-14-2-32 16,-5 1-16-16,-7 0 0 0,-4 0 64 0,-8 1 16 16,1 1 0-16,-7 1 0 0,-3 1-112 0,0-2-128 0,0-2 176 0,-1 0-176 15,-4-1 144-15,5 1-144 16,1-1 0-16,3 2 144 0,2 1-144 0,8 1 0 0,8 1 144 0,3 0-144 15,4-3 0-15,6 0 0 0,3 0 0 16,9 0 0-16,0 0 0 0,0 0 0 16,0 0 0-16,13-2 0 0,2 2 0 0,6-1 0 0,6-2 0 15,4 2 0-15,2 0 128 0,3 1-128 0,3 0 160 0,0-1-160 16,0-2 0-16,0-1 0 0,-1 1 0 0,-5 0 0 16,-1 2 0-16,-3-1 0 0,-3 1 0 0,-5 0 0 15,-3 1 0-15,-3 0 0 0,-5 0 0 0,-10 0 0 16,0 0 0-16,0 0 0 0,0 0 0 0,0 0 0 0,-10 2 0 15,-7 4 144-15,-4 1-16 0,-6-2 0 0,-3 0 48 16,-2 0 0-16,0-5 0 0,-1 3 0 0,-3-1-176 16,5 1 0-16,0-2 144 0,6-1-144 0,4-1 0 15,5 1 144-15,3 0-144 0,3 0 0 0,10 0 0 0,0 0 0 16,0 0 0-16,0 0 0 0,0 0 0 0,0 0 0 16,0 0 0-16,9-3 0 0,3 3 128 0,4 0-128 15,2 0 0-15,1 0 0 0,6-1 0 0,-1 0 0 16,0 0 0-16,-2-1 0 0,-2 1 0 0,1 1 0 15,-1 0 0-15,-1 0 0 0,-1-4 0 0,-3 2 0 16,-1-1 0-16,-1 3 0 0,-2 3 0 0,-1-1 0 0,-10-2 0 0,12 5-11696 16,-2-1-2256-16</inkml:trace>
  <inkml:trace contextRef="#ctx0" brushRef="#br0" timeOffset="-60521.64">28344 8387 8287 0,'0'0'368'0,"0"0"80"0,0 0-448 0,0 0 0 15,0 0 0-15,0 0 0 0,0 0 1984 0,0 0 304 16,0-6 64-16,0 6 16 0,0 0-1136 0,0 0-208 16,0 0-64-16,0 0 0 0,0 0-224 0,0 0-48 15,0 0-16-15,0 0 0 0,0 0-32 0,-3 10-16 16,0 0 0-16,1 3 0 0,-1 2 32 0,1 2 16 16,-1 2 0-16,-2 10 0 0,1-4-112 0,-1 3-32 15,1-4 0-15,-1 3 0 0,0 0 32 0,2 0 0 16,-1-2 0-16,-1-2 0 0,1-2-240 0,0 1-32 15,0-4-16-15,3-3 0 0,-2-1 48 0,3 0 16 16,0 0 0-16,0-2 0 0,0-2-112 0,0-10-32 0,0 9 0 16,0-9 0-16,0 8-64 0,0-8 0 0,0 0-128 15,0 0 192-15,0 0-64 0,0 0 0 0,0 0-128 0,0 0 192 32,0-10-1632-32,0 0-336 0,0-3-64 0,-2 5-16 0</inkml:trace>
  <inkml:trace contextRef="#ctx0" brushRef="#br0" timeOffset="-59887.05">27787 9376 12895 0,'0'0'1152'0,"0"0"-928"15,0 0-224-15,0 0 0 0,0 0 800 0,0 0 112 16,0 0 32-16,0 0 0 0,0 0-240 0,0 0-64 15,0 0 0-15,0 0 0 0,0 0 0 0,0 0-16 16,7 6 0-16,4 0 0 0,0-5 48 0,3-2 16 16,1-3 0-16,1 1 0 0,0 1-192 0,2-2-48 15,-2 1 0-15,1-2 0 0,-2 1-240 0,0 1-48 16,-1 0-16-16,0-2 0 0,-1 0-144 0,-1 1 0 16,-1 0 0-16,0 3 0 15,0-2-1408-15,-11 3-304 0,10-5-64 0</inkml:trace>
  <inkml:trace contextRef="#ctx0" brushRef="#br0" timeOffset="-59612.88">28300 9061 23039 0,'0'0'2048'0,"0"0"-1648"16,0 0-400-16,0 0 0 0,0 0 352 0,0 0-16 15,0 0 0-15,0 0 0 16,0 0-208-16,0 0-128 0,4 11 128 0,-4 2-128 0,-1-2 288 0,-2 3-16 16,1 3 0-16,-1 1 0 0,-2 0 32 0,1 1 0 15,2 0 0-15,-1 0 0 0,1-1-112 0,-1-1 0 16,2 0-16-16,1-2 0 0,0 2-176 0,1-2 0 16,3 1 0-16,0-3 0 0,0-1 0 0,-2-1 0 15,-2-11 0-15,4 10 0 16,1 2-1248-16,-5-12-336 0,0 0-64 0</inkml:trace>
  <inkml:trace contextRef="#ctx0" brushRef="#br0" timeOffset="-59359.59">28093 9572 26079 0,'0'0'1152'0,"0"0"256"0,0 0-1136 0,0 0-272 15,0 0 0-15,10 4 0 0,0-2 0 0,3-1-144 16,4-2 16-16,2 1 0 0,2-1 128 0,6 0 0 16,2-2 0-16,2 1 0 0,-1-4 0 0,0 0 0 15,-5 0 0-15,-1-2 128 0,-2 2-320 0,-3 2-64 0,-4 0-16 0,-2 0 0 31,-4 2-624-31,-9 2-112 0,0 0-16 0</inkml:trace>
  <inkml:trace contextRef="#ctx0" brushRef="#br0" timeOffset="-59008.85">28096 9751 20271 0,'0'0'1792'0,"0"0"-1424"15,0 0-368-15,0 0 0 0,10-1 768 0,3-3 64 16,2 0 32-16,1-1 0 0,2 1-704 0,4 0-160 16,2-1 0-16,1 3 0 0,-1-1 192 0,-1 2 64 15,-1 1 0-15,-4 1 0 0,-4 1 64 0,-2 1 0 16,0 4 16-16,-4-2 0 0,-8-5 16 0,5 14 0 16,-4-4 0-16,-2 3 0 0,-3 1 64 0,-3 1 16 15,-3-4 0-15,0 5 0 0,-3 0 32 0,-1 1 16 16,-2-1 0-16,-1-1 0 0,3 2-96 0,3-4-32 15,1-3 0-15,5 3 0 0,5-13-96 0,1 8 0 16,-1-8-16-16,10 11 0 0,2-3 128 0,4 0 16 16,3-5 16-16,3-2 0 0,3 0 32 0,3-3 0 0,3-3 0 0,0-1 0 15,2 4-240-15,3-1-64 16,2 2 0-16,2 0 0 0,0 0-128 0,1 3 0 16,-3 3 0-16,1 3 0 15,0-3-1504-15,-5 3-336 0,-4 0-64 0,-3 1-16 0</inkml:trace>
  <inkml:trace contextRef="#ctx0" brushRef="#br0" timeOffset="-58099.35">10608 9473 16575 0,'-11'-24'1472'0,"8"12"-1168"15,-1-4-304-15,0-2 0 0,-1-1 1008 0,0 1 144 16,0 0 16-16,1 4 16 0,0-1-32 0,0 0 0 16,0-1 0-16,2 4 0 0,1 1-224 0,-1 1-48 15,1 5-16-15,1 5 0 0,0 0-352 0,0 0-80 16,0 0-16-16,0 0 0 0,0 9-288 0,0 4-128 15,0 2 0-15,0 7 128 0,0 6 256 0,0 1 32 16,-1 4 16-16,-2 5 0 0,-1 7 80 0,-1 0 32 0,-1 4 0 16,-2 1 0-16,-1 3-144 0,2-8-16 0,2-1-16 15,0-6 0-15,0-1-80 0,2-4-16 0,2 0 0 0,-2-9 0 16,3-3 48-16,0-3 0 0,4-4 0 0,1 1 0 16,1-1-128-16,5-5-32 0,1 0 0 0,2-5 0 15,2-4 48-15,3-4 16 0,4-5 0 0,-1 0 0 16,5-3-1904-16,0 0-384 15,10-6-80-15,-11 7-16 0</inkml:trace>
  <inkml:trace contextRef="#ctx0" brushRef="#br0" timeOffset="-56226.06">29443 7665 12895 0,'0'0'1152'16,"0"-182"-928"-16,0 364-224 0,0-182 0 16,0 0 432-16,0 0 32 0,0 0 16 0,0 0 0 0,0 0 48 0,0 0 16 15,0 0 0-15,0 0 0 0,0 0 160 0,0 0 48 16,0 0 0-16,0 0 0 0,0 0 208 15,0 0 64-15,11-1 0 0,-2-4 0 0,0-8-144 0,-2 3-32 16,0-3 0-16,1-2 0 0,0 0-256 0,0-2-48 16,0-1-16-16,0 3 0 0,-1 2-208 0,1-1-32 15,-2 3-16-15,1 2 0 0,-2-2-144 0,-5 11-128 16,0 0 192-16,0 0-192 0,0 0 0 0,0 0 0 16,0 0 0-16,0 0 0 0,5 12 0 0,-3 2 0 15,-2 0 0-15,0 4 0 0,-1 3 0 0,0-1 0 16,0-1 0-16,-2-3 0 0,3 0 0 0,0-4 0 15,0 2 0-15,0-1 0 0,0-13 0 0,3 9 0 16,-3-9 0-16,0 0 0 0,0 0 0 0,0 0 0 16,0 0 128-16,0 0-128 0,11 1 256 0,-1-3-16 15,0-3 0-15,0-7 0 0,-1 2 144 0,-1-4 16 16,-2 0 16-16,-2-2 0 0,0-4-96 0,-1 0-32 16,-1 1 0-16,1 0 0 0,-2 0-144 0,1 0-16 0,0 0-128 0,-1 0 192 15,2 4-192-15,-2 1 0 0,0 1 128 0,0 5-128 16,1-2 0-16,-2 10 0 0,2-10 128 0,1-2-128 15,-1 4 0-15,1-3 0 0,-3 11 0 0,5-7 0 16,0-2 0-16,1 4 0 0,1-2 0 0,0 2-160 16,2 0 160-16,0 0 0 0,0 0 0 0,1 1 0 15,2 2 0-15,0-1 0 0,0 1 0 0,0-2 0 16,2 0 0-16,2 0 0 0,-1 3 0 0,0 0 0 16,-1-1 0-16,1 0-128 0,1 1 128 0,-4-2 0 15,1 3-224-15,0-1 32 0,0-1 16 0,-2 2 0 16,-1 0-528-16,0 2-128 0,-10-2 0 0,12 4-16 15,-12-4-1776-15,0 0-368 0</inkml:trace>
  <inkml:trace contextRef="#ctx0" brushRef="#br0" timeOffset="-55831.89">29734 7524 6447 0,'0'0'576'0,"0"0"-576"16,0 0 0-16,-7 8 0 0,7-8 3392 0,0 0 576 15,0 0 128-15,2 9 0 0,-2-9-3264 0,0 0-672 16,13 6-160-16,1-3 0 0,0-2 160 0,4-1 0 16,1-1 0-16,0-2 0 0,-2-1-32 0,0 3-128 15,-2 0 192-15,-2 1-64 0,-13 0 80 0,11 0 16 16,0 2 0-16,-11-2 0 0,0 0 16 0,0 0 0 0,0 0 0 0,0 0 0 15,-2 14 144-15,-3-1 48 0,-4 0 0 0,-1-6 0 16,0 2 16-16,-1-1 0 0,-2 3 0 0,1-2 0 16,3 0-256-16,-1-4-32 0,10-5-16 0,-6 5 0 15,6-5-144-15,0 0 0 0,0 0 0 0,0 0 128 16,0 0 64-16,0 0 0 0,13 4 0 0,1 0 0 16,0-4 64-16,2-1 32 0,2-2 0 0,0 0 0 15,-2 1-288-15,2-1 128 0,0 2-128 0,-2-1 0 0,1-2 0 0,-4-3 0 16,-2 2 0-16,1 3 0 15,-12 2-448-15,10-3-208 16,-1 2-48-16,-9 1-7632 0,7-8-1536 0</inkml:trace>
  <inkml:trace contextRef="#ctx0" brushRef="#br0" timeOffset="-55082.46">29807 7516 5519 0,'0'0'496'0,"0"0"-496"16,0 0 0-16,0 0 0 0,0 0 2032 0,0 0 304 16,0 0 64-16,0 0 16 0,-4-6-1152 0,3-4-240 15,1 10-32-15,5-10-16 0,2 0-256 0,3 2-48 16,3 2-16-16,0 1 0 0,-2-3-176 0,3 2-32 15,1-1-16-15,-1 1 0 0,-1 3 16 0,2 1 0 16,-1-1 0-16,0 1 0 0,0 0-48 0,-1 4 0 0,-3-1 0 16,-10-1 0-16,0 0-160 0,8 5-48 15,-8-5 0-15,4 14 0 0,-4-1 0 0,-5-2-16 16,-2 2 0-16,-3 1 0 0,-4-3 208 0,-1 1 32 16,0 0 16-16,-1-3 0 0,0 3-160 0,2-5-16 15,-1 2-16-15,3-2 0 0,1-2-112 0,1 1-128 16,2-3 176-16,8-3-176 0,0 0 128 0,0 0-128 15,0 0 0-15,0 0 0 0,13 6 144 0,1 0-144 0,0-2 0 16,3-1 144-16,-1 1-144 0,1-1 0 0,3 6 0 0,-4-2 0 16,-2 2 0-16,-1-3 0 0,-3 3 0 0,-4-2 0 15,-1 4 0-15,-2-3 0 0,-4 4 0 0,-2-3 0 16,-2 1 0-16,-1-2 128 0,-5 2-128 16,-3-4 128-16,-2 3 288 0,-1-3 48 0,1 1 16 15,-1-1 0-15,0-2-144 0,-1-3-16 0,1 2-16 0,2-2 0 0,2-1-176 16,2-1-128-16,1-2 144 0,10 3-144 0,-8-5 0 0,8 5-320 15,-4-10 64-15,3 2-9216 16,1-2-1824-16</inkml:trace>
  <inkml:trace contextRef="#ctx0" brushRef="#br0" timeOffset="-54531.41">30269 7428 15663 0,'4'-12'1392'0,"-4"12"-1120"16,0 0-272-16,0 0 0 0,6-6 512 0,-6 6 64 15,0 0 0-15,0 0 0 0,0 0-320 0,0 0-48 16,-2 12-16-16,-6 1 0 0,1 2 352 0,-4 3 64 15,-1 0 16-15,-2 2 0 0,-1 3-16 0,-2 0 0 16,-2 1 0-16,0 4 0 0,0-4-176 0,-3 4-48 16,2-1 0-16,-2 1 0 0,1-4-144 0,-1 2-48 15,2-2 0-15,-1-1 0 0,6 1-192 0,-1-5 0 0,2-1 0 0,2-7-160 32,1-1-1632-32,4-5-320 0</inkml:trace>
  <inkml:trace contextRef="#ctx0" brushRef="#br0" timeOffset="-54211.97">30213 7717 7359 0,'0'0'320'0,"0"0"80"0,0 0-400 0,0 0 0 0,0 0 0 0,12 0 0 16,-2 2 2064-16,-10-2 336 0,0 0 64 0,0 0 16 15,0 0-1472-15,8 10-304 0,-6-1-48 16,-2 1-16-16,-2-1 192 0,-2 1 16 0,-1 1 16 0,0-3 0 0,-3 3 0 0,4 0 0 16,-2 0 0-16,1-1 0 0,0 3-256 0,0 1-48 15,1-7-16-15,1 4 0 0,3-11-112 0,-1 11-32 16,1-2 0-16,2 2 0 0,4-3-112 0,1 2-32 16,3-3 0-16,4 1 0 0,3-1 128 0,3-1 0 15,4-1 16-15,7-1 0 0,4-1-80 0,4-2-32 16,0-2 0-16,0-2 0 0,3-6-288 0,-2 3 160 15,-2 2-160-15,0-1-9344 16,0 1-1936-16</inkml:trace>
  <inkml:trace contextRef="#ctx0" brushRef="#br0" timeOffset="-53062.98">15973 10300 25279 0,'0'0'560'0,"0"-6"112"0,2-4 32 0,0-4 0 0,0 0-576 0,1-2-128 0,1 0 0 0,1-2 0 0,2 0 0 0,2 0 192 16,0 5-192-16,1-1 192 0,1 0 304 0,-1 5 64 15,-1-2 16-15,-1 6 0 0,1 3-240 0,0-1-32 16,0 6-16-16,0 1 0 0,-3 2-128 0,1 5-32 16,-2 1 0-16,0 4 0 0,-1 3-128 0,0 3 0 15,-3 0 0-15,-1-1 128 0,-1 2 128 0,-1 1 0 16,1-1 16-16,0-4 0 0,-1 0-48 0,2-2-16 16,0-3 0-16,2-5 0 0,0 1 144 0,1-2 32 15,1-2 0-15,3-2 0 0,3-3 32 0,-1-2 16 16,0-3 0-16,3-5 0 0,0-1 208 0,1-4 32 15,1-3 16-15,0-2 0 0,0-2-448 0,0-2-96 0,-1-3-16 16,1-2 0-16,-3 2 48 0,-1-4 0 16,1 1 0-16,-4-1 0 0,-1-3-176 0,1 2 0 15,-2 3 144-15,3-4-144 0,-3-2 144 0,0 1-144 16,0 1 192-16,0 3-192 0,-1-3 0 0,-2 4 0 0,0 2 0 16,0-1 0-16,-2 3 0 0,0 3 0 0,0 0 0 15,-2 4 0-15,0 3 0 0,1 4 0 0,0 1 0 0,-1 3 0 16,1-2 0-16,1 8 0 0,0 0 0 0,0 0 0 15,1-5 0-15,-1 5 0 0,6-6 0 0,0-2-144 16,-6 8 144-16,11-5 0 0,2 0 0 0,4-1 0 16,-2 1 0-16,3-2 0 0,1-2 0 0,1 3 0 15,0-4 0-15,5 1 0 0,0-3 0 0,3 5 0 16,2-2 0-16,2 3 0 0,1-7 0 0,3 3 0 16,2 0 0-16,0-4 0 0,1 0 0 0,-2 2 0 0,3-1 0 15,-3 3 0-15,-3 3 0 0,0 0 0 0,-3-3 0 0,-1 5 0 16,-3 3 0-16,0-2 0 0,-2 2 0 15,-3 1-128-15,-3 1 128 0,-3 3-128 16,-3 1-1120-16,-2-2-224 0,-2 1-32 0,-9-3-8704 16,0 0-1744-16</inkml:trace>
  <inkml:trace contextRef="#ctx0" brushRef="#br0" timeOffset="-52617.64">16762 9825 26719 0,'-11'-8'1184'0,"11"8"240"0,0 0-1136 0,-6-6-288 16,6 6 0-16,0 0 0 0,0 0 400 0,3-8 32 15,4 1 0-15,4 1 0 0,4 3-144 0,4 0-32 16,3-3 0-16,1 1 0 0,1 0-128 0,0-1-128 0,0 1 144 0,1 2-144 15,0 0 0-15,-1 0 128 0,-1 2-128 0,-3 1 0 16,-2 1 0-16,-3 2 0 0,-3 0 128 0,-3 2-128 16,-9-5 0-16,5 10 0 0,-4 1 0 0,-3-1 0 15,-4 3 128-15,-2-3-128 0,-3 0 176 0,-1 3-176 0,-4 0 288 0,1 1-48 16,0-1-16-16,1 1 0 0,0-4-96 16,3 2-128-16,2-1 176 0,2-5-176 0,7-6 128 0,0 0-128 15,0 0 0-15,0 0 0 0,0 0 128 0,0 0-128 16,0 0 0-16,0 0 0 0,4 10 0 0,2-2 0 15,-6-8 0-15,13 6 0 0,-1 3 0 0,-2-4 128 16,-1 3-128-16,0 1 0 0,-2-2 192 0,0 3-192 16,-2 3 192-16,-2-3-192 0,-1 3 576 0,-4 1 0 15,0-4 0-15,-3 4 0 0,-2 1 272 0,-3 2 64 16,-6-3 16-16,-2 4 0 0,-2 0-352 0,-3 1-80 16,-3 0-16-16,-3 0 0 0,-5 0-256 0,-2 2-48 15,2 1-16-15,-6 1 0 16,-2-3-1056-16,1 2-192 0,-1 1-64 0</inkml:trace>
  <inkml:trace contextRef="#ctx0" brushRef="#br0" timeOffset="-50686.68">13202 13901 3679 0,'2'-19'320'0,"0"1"-320"16,-2 2 0-16,0 2 0 0,0 2 4480 0,0-2 832 15,0 3 176-15,0 4 16 0,0 7-3328 0,0 0-656 16,0 0-144-16,0 0-32 0,0 0-288 0,0 0-64 16,0 0-16-16,-7 14 0 0,1 3-128 0,-3 6-16 15,1 10-16-15,0 3 0 0,-1 3 112 0,1 3 32 16,0 6 0-16,2 4 0 0,-3 3-304 0,2-2-48 16,0 3-16-16,0 1 0 0,1 3-176 0,3-3-32 15,1-3-16-15,-3-7 0 0,0-3-80 0,0-4-16 16,0-1 0-16,1-5 0 0,-1-4 112 0,1-5 0 0,-1-5 16 0,1 5 0 15,-1-4-272-15,2 0-128 0,0-6 0 0,-1 1 128 16,0-3-128-16,3-3 128 0,0 0-128 16,1-10 128-1,0 0-2048-15,0 0-432 0,11 4-80 0</inkml:trace>
  <inkml:trace contextRef="#ctx0" brushRef="#br0" timeOffset="-49177.78">19213 14682 18015 0,'-15'2'800'0,"5"2"160"0,-1 5-768 0,0-3-192 16,0 2 0-16,-1 1 0 0,1-3 544 0,2 2 64 16,0-2 16-16,9-6 0 0,-6 6 96 0,6-6 32 15,0 0 0-15,0 0 0 0,0 0 368 0,0 0 80 16,-3-9 16-16,4-5 0 0,4 0-368 0,3-2-64 15,2-6-16-15,4-1 0 0,1-4-256 0,3 1-48 0,1 2-16 0,3-4 0 16,1 0-192-16,-2 1-64 0,1 6 0 0,-2 2 0 16,-1 2-64-16,-2 3 0 15,-4 3-128-15,-1 3 192 0,-2 4-192 0,-10 4 0 0,12 3 0 0,-3 3 0 16,-3 7 0-16,-2 5 0 0,2 2 0 0,-2 8 0 16,-1 1 128-16,-2 2-128 0,-1 2 0 0,0 0 144 15,0 0-144-15,0-1 0 0,-1-3 0 0,1-5 0 16,-2-2 0-16,2-5 0 0,2-4 0 0,0-1 0 15,-2-12 0-15,0 0 0 0,0 0 144 0,0 0-144 16,9 1 480-16,1-5 32 0,2-7 0 0,-2-3 0 16,1-7 208-16,0 0 48 0,-1-6 16 0,0 0 0 15,-3-5-384-15,1-2-80 0,0-4 0 0,-2 0-16 16,-1-3 0-16,0-2 0 0,-1-1 0 0,0-7 0 16,-3-3-112-16,0 0-32 0,1-1 0 0,0 0 0 0,2 1-160 15,0 2 0-15,-2 1 0 0,-2 6 0 0,4 5 0 0,-1 0 0 16,1 3 0-16,-2 4 0 0,-1 4 0 15,1 4 0-15,0 3 0 0,2 2 0 0,-1 2 0 0,0 3 0 16,1 1 0-16,0 2 0 0,4 5 0 0,-2-2 0 16,-2 0 0-16,3 5 0 0,1-1 0 0,2 1 0 15,0 2 0-15,4-1 0 0,2 0 0 0,1 0 0 16,1-2 0-16,5 2 0 0,1-1 0 0,2 2 0 16,0-6 0-16,4 3 0 0,0 1 0 0,3-4 0 15,1 1 0-15,1 0 0 0,-1 0 0 0,-1 2 0 16,0 1 0-16,-1-2 0 0,-3 1 0 0,-1 1 0 15,-1 2 0-15,-4 0 0 0,-4-1 0 0,-4 3 0 16,-2 0 0-16,-3 2 0 0,-10-2-320 0,0 0 64 0,0 0 16 0,0 0 0 31,0 0-1856-31,0 12-368 0,-5 1-80 0,-4 0-12496 0</inkml:trace>
  <inkml:trace contextRef="#ctx0" brushRef="#br0" timeOffset="-48747.36">19917 14054 32079 0,'-6'-13'1408'0,"6"7"320"0,4-5-1392 0,3 1-336 0,4 1 0 0,2 3 0 15,5-2 160-15,1 5-32 0,2-1-128 0,2 2 192 16,1 1 16-16,0 4 0 0,3 1 0 0,-3-1 0 15,-3 2-208-15,-2 4 0 0,-1 0 128 0,-3 3-128 0,1 2 0 16,-6-2 144-16,-10-12-144 0,6 13 128 0,1 4 64 0,-5-1 0 16,-2-1 0-16,-2 2 0 0,-2-3 128 0,-3-1 16 15,2 1 16-15,-1 0 0 0,-2-6-48 0,2 1-16 16,1 3 0-16,2-5 0 0,3-7-160 0,0 0-128 16,0 0 192-16,7 17-192 0,2-3 144 0,5-3-144 15,1 1 0-15,3 0 144 0,2-1 48 0,4 1 0 16,-1 2 0-16,1 3 0 0,-2 1-192 0,-2-1 0 15,-3 5 0-15,-3-3 0 0,-3 1 0 0,-5 1 0 16,-3-2 0-16,-6 0 0 0,-3 0 528 0,-7-1 80 16,-4-3 16-16,-9-1 0 0,-8 0 208 0,-6-4 32 0,-4 2 16 0,-4 0 0 15,-6-4-240-15,2 1-64 0,-6-5 0 16,-2 1 0-16,-2-1-192 0,2-3-64 16,-1 3 0-16,5-1 0 0,0 1-320 0,9 3 0 0,4-1 0 0,5-1 0 31,3 1-1728-31,5 3-400 0,3 0-96 0</inkml:trace>
  <inkml:trace contextRef="#ctx0" brushRef="#br0" timeOffset="-45698.2">28049 12593 17791 0,'0'0'784'0,"0"0"176"0,0 0-768 0,0 0-192 0,0 0 0 0,0 0 0 16,0 0 560-16,0 0 80 0,0-9 0 0,0 9 16 16,0 0 112-16,0 0 0 0,0 0 16 0,0 0 0 15,0 0 64-15,0 0 16 0,0 0 0 0,0 0 0 16,0 0-96-16,0 0-32 0,0 0 0 0,0 0 0 15,0 0-304-15,0 0-64 0,0 0-16 0,0 0 0 16,7 12-96-16,0-2 0 0,-4-4-16 0,1 2 0 16,-4-8-48-16,3 10-16 0,-3 1 0 0,0-2 0 15,0-9 208-15,-1 14 32 0,-2 3 16 0,2 2 0 16,-1 0-32-16,1 3 0 0,-1 3 0 0,-1 0 0 0,-3 6-80 16,1-1-32-16,0 5 0 0,1-1 0 0,-3 3-32 0,2 5-16 15,1-1 0-15,-2-1 0 0,0 0 64 0,1 3 16 16,0 0 0-16,-2 3 0 0,-2-3-64 0,2 2-16 15,-1-5 0-15,2 2 0 0,1 4 32 0,0-8 16 16,1-1 0-16,1 1 0 0,1-5-32 0,0 0-16 16,0-1 0-16,1-5 0 0,-1 1-32 0,2-3 0 15,-1 2 0-15,0-4 0 0,0-2 48 0,-2 0 0 16,3-1 0-16,-1-2 0 0,-1-2-16 0,2-3 0 16,0-2 0-16,0-3 0 0,0-8-48 0,0 0-16 15,0 10 0-15,0-10 0 0,0 0 0 0,0 0 0 0,0 0 0 0,0 0 0 16,0 0-48-16,-1-13-128 0,0-1 192 0,0 3-64 15,-1-3-384-15,1-1-64 0,0-1-32 0,0 4 0 32,-1 2-1808-32,2-3-352 0,0 0-80 0,3 3-14032 0</inkml:trace>
  <inkml:trace contextRef="#ctx0" brushRef="#br0" timeOffset="-44912.14">29509 12727 22975 0,'0'0'1024'0,"0"0"192"0,0 0-960 0,0 0-256 16,-9 6 0-16,0-2 0 0,0 1 480 0,-1 8 48 16,-2 6 16-16,-1 5 0 0,0 4 272 0,2 5 48 15,-1-1 16-15,0 3 0 0,4 5-176 0,-2-2-16 0,0 0-16 16,-1 0 0-16,1 1-160 0,0 1-16 0,0-3-16 0,0-2 0 15,-2-2-288-15,2 0-48 0,1-2-16 0,2-1 0 16,-2-6-128-16,1-1 128 0,0-1-128 16,1-2 128-16,0-1-128 0,4-2 0 0,-2-4 0 0,1-2 0 31,1-1-1120-31,3-10-256 0,0 0-48 0,0 0-16 0</inkml:trace>
  <inkml:trace contextRef="#ctx0" brushRef="#br0" timeOffset="-44734.63">28914 13208 34095 0,'4'-11'1504'0,"-4"11"320"0,9-6-1456 0,4 2-368 0,2 0 0 0,3 3 0 15,1-2 432-15,5 1 16 0,4-2 0 0,5 2 0 0,8 1 48 16,3 1 16-16,4 3 0 0,2 1 0 0,2-2-336 16,-2-1-176-16,-6-1 192 0,-6 0-192 0,-7 0-160 0,-4 0-144 15,-3-1-16-15,-4 1-16 16,-6 1-1680-16,1 1-336 0,-3-2-64 15,-1 1-11456-15</inkml:trace>
  <inkml:trace contextRef="#ctx0" brushRef="#br0" timeOffset="-44208.46">30189 12802 26079 0,'0'0'1152'0,"0"0"256"0,0 0-1136 0,0 0-272 16,0 0 0-16,0 0 0 0,0 0 240 0,0 0-16 15,-4 17 0-15,-1 5 0 0,-1 2 432 0,-2 5 96 16,-1-1 16-16,2 5 0 0,-1 4-208 0,1 0-48 16,0-1 0-16,0-1 0 0,-1-2-16 0,2 0-16 15,-1 0 0-15,2-2 0 0,0-3-192 0,1-1-32 16,2-6-16-16,0 0 0 0,1-4-240 0,4 1 176 16,1-9-176-16,1 0 160 0,0 0-32 0,4-3-128 15,2-3 192-15,3-3-64 0,4 0-128 0,0-3 0 16,-1-3-192-16,1 1 192 15,-3-5-2384-15,1-2-368 0,1-8-64 0,-8-2 0 0</inkml:trace>
  <inkml:trace contextRef="#ctx0" brushRef="#br0" timeOffset="-44068.79">30279 12559 37775 0,'-2'-21'1664'0,"2"8"368"0,1 0-1632 0,3 4-400 0,-4 9 0 0,6-9 0 15,1 3 0-15,0 1 0 0,1-3 0 0,1 7-176 32,0 4-672-32,-9-3-144 0,10 6-32 0,-2 0-9472 0,-2 5-1888 0</inkml:trace>
  <inkml:trace contextRef="#ctx0" brushRef="#br0" timeOffset="-43346.14">30618 13671 33167 0,'0'0'2944'0,"0"0"-2352"16,0 0-464-16,0 0-128 0,0 0 384 0,0 0 48 15,0 0 16-15,0 0 0 0,0 0-320 0,0 0-128 16,0 0 128-16,5-8-128 0,1-4 240 0,4-2-48 15,3-4 0-15,0-1 0 0,2-4-16 0,1-4-16 0,0-1 0 16,-1-2 0-16,-2 2 288 0,2-3 48 0,-2-3 16 16,-1 0 0-16,0-2-128 0,-1-1 0 0,-1 3-16 0,1 2 0 15,-1 2-240-15,0 2-128 0,-1 6 160 0,-2 4-160 16,0 2 0-16,-2 3 128 0,-3 3-128 0,1 0 0 16,-3 10 0-16,0 0 0 0,0 0 0 0,0 0 0 15,0 0 0-15,-8 15 0 0,-1 4 0 0,0 4 0 16,-1 4 0-16,1 2 0 0,2 4-128 0,-1 1 128 15,1 1 0-15,1-1 0 0,3 0 0 0,3 0 0 16,2-6 0-16,2 0 0 0,2 0 0 0,-1-5 0 16,4-4 0-16,1-1 0 0,2-1 0 0,1-7 0 15,1-3 0-15,0-4 0 0,-2-3 0 0,4-1 0 16,0 1 0-16,2-4 192 0,-3-9-48 0,2-2-16 16,-2-2 64-16,1 0 16 0,1-4 0 0,-2 1 0 15,-2-4-64-15,0-4-16 0,-2-3 0 0,1 1 0 16,-2-5-128-16,1-1 192 0,-5-6-192 0,2 0 192 0,0-7-192 0,-1-1 128 15,1-8-128-15,0 5 128 0,1 1-128 0,-4 0 128 16,0 0-128-16,0 3 128 0,0 2-128 0,0 5 0 16,0-1 0-16,0 2 128 0,-5 3-128 0,1 1 0 15,-1-1 0-15,0 0 128 0,-1 5-128 0,-3 0 0 16,2-1 0-16,-2 1 0 0,0 5 0 0,2-1 0 16,0-3 0-16,-2 6 0 0,1 2 0 0,-1 3 0 15,1 3 0-15,2 3 0 0,0 2 0 0,1 0 0 16,0 7 0-16,0 6 0 0,0 0 0 0,0 0 0 15,0 0 0-15,7-4 0 0,-7 4-192 0,14 5 192 16,-1 0-160-16,2-2 160 0,3 0 0 0,1 3 0 0,2-1-128 16,3-2 128-16,1 3 0 0,3-1 0 15,3-2 0-15,0 0 0 0,2 1 0 0,0-2 0 16,2-3 0-16,-2 1 0 0,0 0 0 0,0 0 0 16,-1-1 0-16,0 0 0 0,-2-1-208 0,1 2-48 0,-2 2-16 0,-1-1 0 31,-7 0-368-31,-2 2-64 0,-2-2 0 0,-3 3-16 15,-3-2-2032-15,-11-2-384 0,9 4-96 0,-9-4-16 0</inkml:trace>
  <inkml:trace contextRef="#ctx0" brushRef="#br0" timeOffset="-42856.92">31495 12777 31327 0,'-13'-22'2784'0,"7"10"-2224"0,-1 5-560 0,5-2 0 0,2 9 1024 0,0 0 80 16,7-9 32-16,1 4 0 0,3 0-880 0,3 2-256 16,3 2 0-16,3-1 128 0,6 1-128 0,-1 1 0 15,0 0-128-15,0 3 128 0,-1-1-192 0,0 1 32 16,0 2 16-16,2-1 0 0,-5 0 144 0,-1 2 0 15,-3 2 0-15,-3-2 0 0,-3 3 0 0,-4 0 0 16,-2 3 0-16,-3-3 128 0,-2-9 64 0,-2 14 0 0,-6 2 16 16,1-1 0-16,-5 0 32 0,1-4 0 0,-2 1 0 0,0-1 0 15,-1-2-96-15,3 0-16 0,1-4 0 0,1 3 0 16,4 1-128-16,0-2 160 16,1 2-160-16,3-2 160 0,1-7-160 0,5 14 0 0,1 2 0 0,2-1 0 15,2 3 224-15,4 0-32 0,4 1-16 0,-1 1 0 16,0 5-48-16,-1 1-128 15,-2 1 192-15,-1 3-64 0,-1 2-128 0,-4 1 0 0,-2 0 0 0,-4 2 0 16,-2-2 0-16,-1-2 0 0,-4-1 0 0,-2-5 0 16,-2 2 304-16,-2-4 16 0,0-6 16 0,-5-3 0 15,-3-2 256-15,-1-2 48 0,-2-6 16 0,-4 2 0 16,-1-1-16-16,-1-3-16 0,0-5 0 0,-1-2 0 16,0 1-320-16,2 2-64 0,1-1-16 0,2-5 0 15,0 0-224-15,3 1 0 0,0-2-144 0,3 4 144 16,2-2-2576-16,1 1-432 0,1 4-64 15,-4-2-32-15</inkml:trace>
  <inkml:trace contextRef="#ctx0" brushRef="#br0" timeOffset="-42347.31">28884 13757 23615 0,'0'0'1040'0,"-9"3"224"0,9-3-1008 0,0 0-256 0,0 0 0 0,0 0 0 0,0 0 1216 0,0 0 208 16,0 0 48-16,15 1 0 0,5 1-32 16,6-4 0-16,1-2 0 0,4 2 0 15,4-2-208-15,7-2-32 0,5-2-16 0,7-3 0 0,7 1-224 0,2-2-64 16,-1 3 0-16,-1-2 0 0,-10-2-352 0,-3 4-80 16,-6-1-16-16,-1 5 0 0,-4 1-304 0,-3 0-144 15,-4 2 128-15,-3 4-128 16,-5 5-1552-16,-8 0-400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20:12:43.7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3498 4569 6447 0,'-5'-1'576'0,"-3"1"-576"16,2 0 0-16,-2 0 0 0,0 1 1552 0,-1 3 208 15,0 3 32-15,0-2 16 0,0 3-496 0,-1 2-96 16,0 2-32-16,-1-1 0 0,1 2-224 0,1 2-32 16,0-4-16-16,2 2 0 0,0 1 96 0,2-1 16 15,0-3 0-15,3 0 0 0,2-10-144 0,0 0-32 16,0 0 0-16,0 0 0 0,0 0-80 0,7-4 0 15,2-4-16-15,5-1 0 0,4-4-80 0,2-5-16 16,5-2 0-16,0-6 0 0,3 1-400 0,0-6-64 16,0 2-32-16,0-3 0 0,0-1 32 0,0-1 0 15,1 1 0-15,-5 0 0 0,-1 4-192 0,-1-2 0 0,-2 6 0 0,-3 2-176 16,-2 8 176-16,-3 4 0 16,-1 3 0-16,-2 5 0 0,-3 6 0 0,0 7 0 0,-3 5 0 0,-3 5-128 15,-3 5 128-15,-1 8 0 16,-3 7 0-16,-2 10 0 0,-3 7 0 0,0 7 0 0,-3 3 0 0,-1 4 0 15,1 4 0-15,-3-1 0 16,-2 1 0-16,1-4 0 0,1-4 0 0,0-8 0 0,2-5 0 0,0-6 0 16,1-8 304-16,1-3-16 0,2-4 0 0,3-6 0 15,0-6 176-15,2-4 48 0,4-6 0 0,0 0 0 16,3-11 0-16,0 0 16 0,0-11 0 0,4 0 0 16,2-6 272-16,3-4 48 0,1-7 16 0,2-5 0 15,2-4-544-15,1-4-128 0,3-6 0 0,2 3-16 16,2-1-176-16,1 5 0 0,1-5 0 0,2 7 0 15,4 2-144-15,-1 6 144 0,0-1 0 0,2 7 0 0,-1 1 0 0,1 6-128 16,-1 4 128-16,-3 1 0 0,-2 7-160 0,-3 0 32 16,-2 4 0-16,4 2 0 15,-6 6-1728-15,-3 0-352 0,-4 6-64 0,-5 0-13696 16</inkml:trace>
  <inkml:trace contextRef="#ctx0" brushRef="#br0" timeOffset="222.54">4432 5146 25791 0,'-2'15'2304'0,"2"-3"-1856"16,-1 3-448-16,1 4 0 0,0 3 608 0,0 7 32 0,-3 0 0 16,1 9 0-16,-2 3 544 0,0 1 112 15,-1 4 32-15,0-2 0 0,1 2-336 0,-1-3-64 0,-2 3-16 0,1-4 0 16,0-4-400-16,2-4-96 15,-1-2-16-15,1-4 0 0,0 0-224 0,2-5-48 16,2-3-128-16,1 4 192 16,0-11-1120-16,-1-13-224 0,0 0-64 0,12-3-14464 0</inkml:trace>
  <inkml:trace contextRef="#ctx0" brushRef="#br0" timeOffset="1028.08">5476 4784 17503 0,'0'0'768'0,"-5"-2"176"0,0 1-752 0,5 1-192 15,0 0 0-15,0 0 0 0,0 0 1936 0,0 0 368 0,0 0 64 0,6-2 0 16,4-1-1456-16,3-1-288 0,4 3-64 0,3-2-16 16,7 2-192-16,2-1-32 15,4-1-16-15,3 1 0 0,0-1-128 0,0 0-32 16,0 2 0-16,-3 0 0 0,-3-2-144 0,-4 2 0 0,-6 2 0 0,-6 2-8784 16,-5 2-1760-1</inkml:trace>
  <inkml:trace contextRef="#ctx0" brushRef="#br0" timeOffset="1169.85">5404 5126 10127 0,'0'0'448'0,"0"0"96"0,0 0-544 0,0 0 0 0,0 0 0 0,8-3 0 0,4 1 4416 15,3 2 784-15,5-2 160 0,5 0 16 0,4-3-4128 0,6 1-832 16,6-1-160-16,4 1-48 0,3-4-80 0,-1 2 0 16,3-3-128-16,14-1 192 15,-8-2-832-15,-9 5-192 0,-7-3-16 0,-7 2-11936 16</inkml:trace>
  <inkml:trace contextRef="#ctx0" brushRef="#br0" timeOffset="1650.38">7312 4453 29487 0,'3'-14'2624'0,"4"7"-2112"0,-1-2-512 0,12-7 0 31,2 1-240-31,2 1-144 0,-1 3-48 0,-5 2 0 0,0 3 272 0,3 2 160 0,2-1-192 0,3 1 192 15,-1 0 0-15,1 1 0 0,1 1 0 0,2 2 0 16,0 2 128-16,-1 4 16 0,1 2 16 0,-2 1 0 16,0 5 32-16,-5 3 0 0,-2 2 0 0,-3 4 0 0,-7 6 0 0,-5 4 0 15,-4 5 0-15,-5 2 0 0,-7 2 160 0,-5 3 32 16,-5 4 16-16,-5-1 0 0,-3 4 80 0,-5 0 16 16,-1 0 0-16,-5-1 0 0,-1-5 32 0,-2-2 16 15,0-4 0-15,3-3 0 0,2-4 48 0,6 0 16 16,6-3 0-16,3-7 0 0,6-3-176 0,6-3-48 15,5 1 0-15,7-6 0 0,6-1-112 0,7 1-16 16,5-4-16-16,7 1 0 0,7-7-48 0,5 1 0 16,4-3 0-16,6 0 0 0,4-1-192 0,5-1 128 15,4 1-128-15,5-1 0 0,0-5 0 0,0-2 0 16,-3-1-128-16,19-6 128 16,-13-2-2528-16,-7 3-400 0,-12-3-80 0,-16 6 0 0</inkml:trace>
  <inkml:trace contextRef="#ctx0" brushRef="#br0" timeOffset="2014.93">10498 4864 25279 0,'-18'-8'1120'0,"12"6"224"0,-2-1-1072 0,3-2-272 15,3-1 0-15,2 6 0 0,2-5 352 0,3-1 16 16,7 0 0-16,2 1 0 0,2 1-160 0,6-5-16 15,2 3-16-15,3-3 0 0,3 3-176 0,2-1 192 16,5-2-192-16,4 2 192 0,2-3-64 0,4 2 0 16,1-1 0-16,1 3 0 0,-2-4-128 0,-6 2 192 15,-4 3-192-15,8-3 192 16,-11 4-688-16,-13 3-128 0,-10 1-16 0,-11 0-11328 0</inkml:trace>
  <inkml:trace contextRef="#ctx0" brushRef="#br0" timeOffset="2162.67">10576 5026 15663 0,'-54'14'1392'0,"31"-5"-1120"15,-1 3-272-15,0-2 0 0,1 1 2240 0,4-2 384 16,7 1 64-16,1-2 32 0,8 0-1312 0,3-8-272 16,10 7-48-16,6 1-16 0,6-4-560 0,7-3-96 15,8-2-32-15,4-3 0 0,7-2-208 0,4-1-48 16,4-4-128-16,6-1 192 0,8-3-192 0,-1 0 0 16,-1 0 0-16,20-3 0 15,-17 1-1952-15,-13 3-480 0,8-3-112 0,-23 9-16 0</inkml:trace>
  <inkml:trace contextRef="#ctx0" brushRef="#br0" timeOffset="2467.36">10648 4443 27583 0,'28'-10'1216'0,"-11"5"256"0,4 0-1168 0,10-3-304 15,6 2 0-15,10 2 0 0,9 4 0 0,3-1 0 16,4-1-176-16,0 1 176 0,2 0 0 0,2 3 320 16,2 3-32-16,2 3-16 0,-2 0 368 0,-4 2 80 15,-6 3 16-15,-4 3 0 0,-7 3-96 0,-7 4 0 16,-7 5-16-16,-6 3 0 0,-5 3-224 0,-6 3-32 16,-6 2-16-16,-7 2 0 0,-7-1-96 0,-5 2 0 15,-6-3-16-15,-8 0 0 0,-5-1 272 0,-6 0 48 16,-6-1 16-16,-7-1 0 0,-3-3-240 0,-1-2-32 15,-2 0-16-15,5-6 0 0,4 3-480 0,3-6-80 0,6-3-32 0,6-4-10880 32,5-2-2176-32</inkml:trace>
  <inkml:trace contextRef="#ctx0" brushRef="#br0" timeOffset="3075.02">13768 4785 17391 0,'0'0'768'0,"-6"5"160"0,6-5-736 0,0 0-192 16,-6 5 0-16,6-5 0 0,0 0 608 0,0 6 96 16,5 3 0-16,3-4 16 0,5-3 256 0,3-2 48 15,4-2 16-15,6-1 0 0,3 1-96 0,5-3-32 0,6-1 0 0,6-3 0 16,3-2-288-16,5-5-64 0,-1-3-16 0,3-1 0 16,-7 0 0-16,2-6 0 15,-1 3 0-15,-6 0 0 0,0-2-144 0,-6 2-16 0,-4 0-16 0,-5 0 0 16,-7 2-144-16,-7 0-32 0,-6 1 0 0,-8 0 0 15,-6 1 192-15,-8 3 48 0,-6 2 0 16,-5 7 0-16,-8 0-144 0,-8 10-32 0,-10 6 0 0,-7 7 0 16,-8 5-128-16,-5 5-128 0,-5 10 192 0,3 6-192 15,1 4 192-15,3 6-64 0,1 8 0 0,8-1-128 16,7 1 192-16,8 2-192 0,6-2 192 0,10-3-192 16,9-2 304-16,11-4-48 0,5-3-16 0,11-5 0 0,9 1-96 0,9-8-16 15,11-3 0-15,8-6 0 0,7-1 32 0,13-5 0 16,12-3 0-16,8-8 0 15,11-5-384-15,3-5-80 0,2-5-16 0,43-6-16432 16</inkml:trace>
  <inkml:trace contextRef="#ctx0" brushRef="#br0" timeOffset="4468.3">15204 3814 20671 0,'-10'-8'912'0,"10"8"192"0,-4-7-880 0,0-1-224 16,4-3 0-16,5 0 0 0,2 2 336 0,3-3 32 16,4 2 0-16,11-8 0 0,1 0 192 0,0 4 32 15,2 1 16-15,3 2 0 0,1 1-160 0,1 0-48 16,-2 3 0-16,5 2 0 0,-2 0 64 0,-3 5 16 15,-5 1 0-15,-4 6 0 0,-4 0-176 0,-4 6-48 16,-9 2 0-16,-5 6 0 0,-5 3 16 0,-8 4 0 16,-3 0 0-16,-6 3 0 0,-3 4 240 0,-3 2 32 0,-2 1 16 15,1-1 0-15,0-3-224 0,2-4-32 16,3-4-16-16,2-2 0 0,5-5-16 0,1-5 0 0,7-4 0 0,4 0 0 16,5-10 112-16,0 0 0 15,11 4 16-15,5-3 0 0,6-3-80 0,6-3 0 16,3-4-16-16,5 3 0 0,3-5-160 0,5 4-16 15,0-5-128-15,-12 5 192 0,2-2-400 0,1 2-96 0,-2-1-16 0,10-3 0 32,-8 0-1984-32,-5 2-384 0,-7-2-96 0</inkml:trace>
  <inkml:trace contextRef="#ctx0" brushRef="#br0" timeOffset="4724.66">16457 3508 19343 0,'7'-20'848'0,"-4"13"192"0,0 2-832 0,-3 5-208 0,0 0 0 0,0 0 0 0,0 0 2144 0,3 7 384 15,-5 6 80-15,-2 2 16 0,-3 4-1968 0,-5 4-384 16,-2 7-80-16,-2 1 0 0,-1 6 224 0,-2 3 48 16,5-9 16-16,0 5 0 0,0 2-48 0,2 1-16 15,1 5 0-15,4 0 0 0,2-3-224 0,3 1-64 16,4-4 0-16,4 8 0 0,3-3-128 0,1-8 0 15,5-5 144-15,1-5-144 0,0-5 0 0,1-4 0 16,0-9 0-16,1-2 0 16,0-2-1312-16,-3-8-288 0,-2-1-48 0</inkml:trace>
  <inkml:trace contextRef="#ctx0" brushRef="#br0" timeOffset="4914.5">16001 3875 33983 0,'0'0'1504'0,"11"-3"304"0,6 2-1440 0,4 1-368 16,7 1 0-16,-1 2 0 0,9-1-128 0,7-2-112 16,7-1-16-16,5-3 0 0,4 1 256 0,7-3 0 0,4 1 144 0,5 0-144 15,9 0 240-15,-2-4-48 0,1 0-16 16,-2 2 0 0,-2 3-1200-16,0 3-224 0,-4 1-48 0</inkml:trace>
  <inkml:trace contextRef="#ctx0" brushRef="#br0" timeOffset="5982.84">3277 7093 14735 0,'0'0'640'0,"-4"12"160"0,4-12-640 0,-6 7-160 0,1 2 0 0,0-1 0 15,-2 2 1024-15,1-1 192 0,3 0 16 16,3-9 16-16,0 0-64 0,0 0-16 0,0 0 0 0,0 0 0 16,0 0-128-16,0 0-16 0,12-1-16 0,3-6 0 15,3-2 96-15,3-6 32 0,1-3 0 0,3-2 0 16,3-4-496-16,4-3-80 0,3 0-32 0,0-1 0 15,1 3-240-15,-1 0-48 0,1 3-16 0,-3 2 0 16,-3-6-64-16,-2 3-16 0,-3 3 0 0,-6 5 0 16,-7 6-144-16,-1 1 128 0,-11 8-128 0,0 0 128 0,0 0-128 0,6 13 0 15,-2 5 0-15,-4 3 0 0,-4 7 0 0,-4 7 0 16,-2 5 0-16,-3 6 0 0,-4 7 0 0,-4 3 128 16,-2 2-128-16,-1 0 128 0,0 6-128 0,-1-6 128 15,-2-7-128-15,2-5 128 0,-1-2-128 0,6-5 0 16,1-3 144-16,3-4-144 0,5-8 240 0,3-5-32 15,3-5 0-15,5-14 0 0,0 0 64 0,0 0 16 16,0 0 0-16,9-6 0 0,3-8 288 0,2-7 64 16,2-5 16-16,3 0 0 0,4-3-368 0,-1-1-80 15,2-1-16-15,-1-5 0 0,1-4-192 0,0 0 0 16,1 1 128-16,3 1-128 0,4-3 0 0,0 2 0 16,1 2 0-16,1 5 0 0,1 2 0 0,0 2 0 0,1 7 0 0,1 5 0 15,1 2 0-15,-1 6 0 16,-4 7 0-16,-1 1 0 15,-4 5-1216-15,-2 3-128 0,-2-2-16 0,-1 7-9680 16,-5-1-1936-16</inkml:trace>
  <inkml:trace contextRef="#ctx0" brushRef="#br0" timeOffset="7077.04">4096 7838 4607 0,'0'0'400'0,"0"0"-400"0,0 0 0 16,0 0 0-16,0 0 2544 0,0 0 416 0,0 0 96 0,0 0 16 15,0 0-1456-15,0 0-272 0,6-9-64 0,-6 9-16 16,6-7-384-16,1 1-80 0,-2-2-16 0,5 1 0 15,0-3 16-15,1 2 0 0,2-2 0 0,1 4 0 16,3 1-112-16,1-2-32 0,1 1 0 0,1 1 0 16,0-4-112-16,1 4-32 0,-1 2 0 0,0-2 0 15,-1 2-144-15,4 0-48 0,-1 1 0 0,-2 2 0 16,-1 1-128-16,-1 1-16 0,-1 2-16 0,-2 1 0 0,-2-1-160 16,-2 2 128-16,-2 2-128 0,-9-8 128 0,4 11 16 0,-4 3 0 15,-3 3 0-15,-2-1 0 0,-6 1 256 0,-3 1 48 16,-4 1 16-16,-3 0 0 0,-3 3-48 0,0 3-16 15,-3-1 0-15,1 0 0 0,-2 0-128 0,1-2-16 16,2-4-16-16,2 2 0 0,-1-2-96 0,6-2-16 16,3 0 0-16,4-5 0 0,5-1-128 0,6-10 128 15,0 0-128-15,4 12 128 0,7-7 112 0,7-1 16 16,2-4 0-16,7-3 0 0,4-1 32 0,4-5 16 16,3 1 0-16,4-6 0 0,3-2-176 0,1 2-128 15,3 4 144-15,1-3-144 0,-6 1 128 0,-3 3-128 16,-2-3 0-16,-4 5 0 0,-11-5 0 0,-3 6-336 15,-3-2 48-15,-6 6 16 16,-12 2-2480-16,0 0-512 0</inkml:trace>
  <inkml:trace contextRef="#ctx0" brushRef="#br0" timeOffset="7425.8">5327 7997 23775 0,'0'0'1056'0,"0"0"224"0,0 0-1024 0,0 0-256 0,0 0 0 0,0 9 0 0,0 4 448 0,-2 2 32 16,-3 4 16-16,-2 0 0 0,-2 5 304 0,-1 3 64 15,-4-1 16-15,-2 4 0 0,-2 0-128 0,-1-1-32 16,-3 5 0-16,1-3 0 0,0 1-224 16,1-4-48-16,1 0-16 0,0-4 0 0,1 4-256 0,2-5-48 15,0 0-128-15,2-2 192 16,0-5-1312-16,3-4-272 0,-2-1-48 0</inkml:trace>
  <inkml:trace contextRef="#ctx0" brushRef="#br0" timeOffset="7961.28">6044 7550 26719 0,'-15'-11'2368'0,"15"11"-1888"0,-5-2-480 0,5 2 0 0,-3-4 272 16,3 4-32-16,-1-8-16 0,4 2 0 0,0 1-224 0,4-6 0 15,2-2 0-15,2 0 0 0,3-2 256 0,3-2 0 16,3 0 0-16,4-3 0 0,4-6 48 0,0-1 16 16,1-1 0-16,0 1 0 0,-1-1 16 0,-1 4 16 15,-3 0 0-15,-2 1 0 0,-3 7-48 0,-4 4-16 16,-3 1 0-16,-3 5 0 0,-3 0-80 0,-6 6-16 16,4 9 0-16,-2 8 0 0,-4 2-192 0,-1 8 144 15,-2 4-144-15,-5 6 128 0,-4 5 48 0,-4 1 0 16,-6 4 0-16,-1 0 0 0,-1 3-32 0,2-2 0 0,-3-6 0 15,3-5 0-15,3-6-16 0,3-7-128 16,4-5 192-16,2-3-64 0,5-4 320 0,3-7 48 16,4-5 16-16,0 0 0 0,5-8 432 0,5-7 80 0,3-3 32 0,5-5 0 15,1-5-688-15,4-1-144 0,2-1-32 0,0-6 0 16,2 0-192-16,1 1 0 0,1 2 0 16,2-3 0-16,2 1 0 0,0 2 0 0,1 3 0 15,2 5 0-15,1 5 0 0,1 2 0 0,0 3 0 0,-2 7 0 16,-5 0-256-16,0 6 64 15,-4 2 16-15,8 5 0 16,-6 4-1936-16,-3 1-384 0,-5 3-64 0,-8-2-32 0</inkml:trace>
  <inkml:trace contextRef="#ctx0" brushRef="#br0" timeOffset="8494.31">6954 7808 20271 0,'0'0'1792'0,"-1"-6"-1424"16,1 6-368-16,3-5 0 0,0-2 608 0,4 2 48 16,2 2 16-16,2-1 0 0,3 1-208 0,1 0-32 15,1 2-16-15,1-1 0 0,2 2-64 0,2 2-16 16,3 0 0-16,-1 5 0 0,1-2 144 0,-1 4 32 16,0 2 0-16,-3 3 0 0,-2 0-160 0,-4 0-32 15,-3 2 0-15,-6 2 0 0,-1 1 192 0,-3-2 16 16,-2-1 16-16,-4 2 0 0,-3 1 112 0,0 0 32 15,-3-2 0-15,1-1 0 0,0-4-208 0,2 1-32 16,2-3-16-16,2 1 0 0,2-3-208 0,3 2-32 16,3-2-16-16,5 2 0 0,5-4 128 0,1 4 16 0,3 0 16 15,3 2 0-15,5 1-208 0,0-2-128 0,1 3 160 0,-3 3-160 16,-1-1 0-16,-4 2 0 0,-3 0 0 0,-5-1 0 16,-5 0 128-16,-3 1-128 0,-6 2 0 0,-3 3 144 15,-8 4 560-15,-4-4 96 0,-9 1 32 0,-4 1 0 0,-6-2-160 16,-4 0-32-16,-5-4 0 0,1 1 0 0,-2-3-336 15,0-1-80-15,0 0-16 0,0-5 0 0,-1-2-208 0,4-4 0 16,2-5-192-16,-6-4 192 16,15 0-2176-16,12-2-320 0,10-7-64 0,11 4 0 0</inkml:trace>
  <inkml:trace contextRef="#ctx0" brushRef="#br0" timeOffset="9149.87">9030 7234 9215 0,'0'0'400'0,"-6"4"96"0,-2-3-496 0,2 3 0 16,6-4 0-16,0 0 0 0,-7 1 2896 0,7-1 496 16,0 0 80-16,0 0 32 0,0 0-1504 0,13 2-288 15,5-4-64-15,2 1-16 0,8-3-880 0,3 2-176 16,4-1-48-16,7 1 0 0,5-2-144 0,5-4-48 15,4 1 0-15,2-2 0 0,0-1-208 0,-2-1-128 16,-3 4 128-16,-3-3-128 0,-4 2-256 0,-4-1-112 16,-3 2-16-16,7-1-16 15,-13-1-2160-15,-12 5-448 0</inkml:trace>
  <inkml:trace contextRef="#ctx0" brushRef="#br0" timeOffset="9312.86">9105 7529 23951 0,'0'0'1056'0,"0"0"224"0,0 0-1024 0,12 4-256 0,0-3 0 0,2 1 0 0,1-2 128 0,5 0-128 16,1-2 144-16,6 2-144 0,3 0 144 0,6-1-144 15,2-2 128-15,3-2-128 0,-1-1 320 0,4 1 0 16,-4-3-16-16,0 1 0 16,-2 0-48-16,1-3-16 0,-3 3 0 0,-2-1 0 0,-2 3-240 0,-2 2 0 15,0-3 128-15,-2 1-128 16,-2 0-944-16,0-2-224 0,-3 4-48 15,5-4-9360-15</inkml:trace>
  <inkml:trace contextRef="#ctx0" brushRef="#br0" timeOffset="22045.78">19729 5860 35935 0,'-8'-11'3200'0,"3"-4"-2560"0,3-2-512 0,2 1-128 0,2 3 2064 0,1 3 400 16,-2 1 80-16,2 4 16 0,-3 5-2112 0,0 0-448 16,6 0 0-16,-6 0 0 15,0 0-560-15,0 0-48 0,0 0-16 0,0 0-12304 16,0 0-2480-16</inkml:trace>
  <inkml:trace contextRef="#ctx0" brushRef="#br0" timeOffset="24202.84">21293 6521 15663 0,'-13'-1'1392'0,"8"2"-1120"0,0 1-272 0,0 1 0 15,2-3 384-15,3 0 0 0,0 0 16 0,0 0 0 16,0 0 448-16,0 0 96 0,10-3 16 0,4-1 0 16,5 0 144-16,4-1 48 0,6-2 0 0,6 2 0 0,0 2-400 0,5-5-80 15,3 0-16-15,1-3 0 0,-2 2-416 0,-1-2-96 16,0 3-16-16,12-2 0 15,-13 6-896-15,-10 3-192 0,-6 2-48 0,-14-1 0 0</inkml:trace>
  <inkml:trace contextRef="#ctx0" brushRef="#br0" timeOffset="24359.82">21329 6730 22111 0,'0'0'1968'0,"0"0"-1584"15,0 0-384-15,0 0 0 0,0 0 656 0,12 4 48 16,3-1 16-16,4 4 0 0,5-5 64 0,6-1 16 15,4-1 0-15,5 0 0 0,5-3-544 0,3-2-96 16,0 0-32-16,5 1 0 0,-3-1-128 0,2-3 0 16,0 2 0-16,-4-3-8320 15,-4 1-1632-15</inkml:trace>
  <inkml:trace contextRef="#ctx0" brushRef="#br0" timeOffset="24667.91">21646 6225 26031 0,'19'-5'1152'0,"-5"4"240"0,5 1-1120 0,7 0-272 0,5 0 0 0,7 4 0 15,6-2 0-15,4 2 128 0,4 4-128 0,22 4 0 0,-8-2 304 0,-5 2-48 16,-6 4-16-16,-6 5 0 0,-2 2 304 0,-18-6 64 15,-1 5 16-15,-1 3 0 0,-3 6-112 0,-5 3 0 16,-6 4-16-16,-3 21 0 0,-10-2-80 0,-9-1-16 16,-6-6 0-16,-5-1 0 0,-6-1-16 0,-3-4-16 15,-5 0 0-15,-3-4 0 0,-3-4-48 0,-3 0-16 16,-3-2 0-16,-2-2 0 0,-4-4-304 16,1 0 0-16,0-3 0 0,6-3 0 15,3-5-2608-15,5-6-464 0</inkml:trace>
  <inkml:trace contextRef="#ctx0" brushRef="#br0" timeOffset="26122.17">23629 6681 15663 0,'0'0'688'0,"0"0"144"0,-9 3-656 0,9-3-176 15,-9 4 0-15,9-4 0 0,0 0 704 0,-6 7 128 16,2 4 0-16,4-11 16 0,-1 8-112 0,1-8-32 16,0 0 0-16,5 14 0 0,2-3 176 0,5-3 16 15,2-2 16-15,4-3 0 0,2 1 96 0,3-4 16 16,2-4 0-16,1 1 0 0,4-3-304 0,2 0-48 15,0-4-16-15,3 0 0 0,2-2-208 0,3-2-32 16,0 0-16-16,0 0 0 0,-2 0-48 0,-1-2-16 16,-3-2 0-16,-3 0 0 0,-5 1 32 0,-3-3 0 15,-4 1 0-15,-2 3 0 0,-3 1-32 0,-3 1 0 16,-3 1 0-16,-4-1 0 0,-4-4 32 0,-3 2 0 16,-2 2 0-16,-3-2 0 0,-2 4-176 0,-3 2-48 15,-3-3 0-15,-4 5 0 0,-5-2-144 0,-3 6 0 16,0 2 0-16,-3-3 0 0,-6-1 0 0,-3 4 0 15,-2 2 0-15,2 4 0 0,-3 5 0 0,-1 1 0 16,0 5-144-16,-1 7 144 0,-2 4 0 0,0 1 0 16,-1 1-128-16,0 4 128 0,-3 5 0 0,5 2 0 0,5 0 0 15,6 6 0-15,4-1 0 0,5 5 0 0,1-5 128 16,10 1-128-16,6-5 208 0,4 1-48 0,5 1-16 0,5-4 0 16,3-2-144-16,6-2 192 0,6-3-192 0,7-2 192 15,2-4-48-15,9 1 0 0,8-6 0 0,2 0 0 16,6-3 64-16,2-2 16 0,3-3 0 0,2-5 0 15,4-3-32-15,3-1 0 0,4-3 0 0,-2 0 0 0,-5-2-64 16,-2 0 0-16,-4-3-128 0,-6 0 192 0,-4-2-192 16,-7 3-128-16,-7 2 128 0,-7-2-208 15,-6-1-2112-15,-6 1-432 16,-6-1-64-16</inkml:trace>
  <inkml:trace contextRef="#ctx0" brushRef="#br0" timeOffset="41890.01">23888 7769 14687 0,'0'-16'640'0,"0"16"144"0,0 0-624 0,2-9-160 16,-2 9 0-16,0 0 0 0,0-11 384 0,0 11 64 15,0 0 0-15,0 0 0 0,0 0-112 0,0 0-16 16,0 0 0-16,0 0 0 0,-7 6-144 0,1 3-48 16,-1 4 0-16,0 1 0 0,-1 0 304 0,-1 3 48 15,-1 4 16-15,-1 3 0 0,-2-1-32 0,2 6 0 0,-1 1 0 16,-2 1 0-16,-1 1-96 0,1-2-32 15,0 6 0-15,0-3 0 0,0-1-112 0,1-1-32 0,2-5 0 0,2 2 0 16,0-8 32-16,1 0 0 0,2 0 0 16,0-5 0-16,-1-1 160 0,3-3 48 0,3 3 0 15,1-1 0-15,0 0-128 0,1-5-32 0,-1 3 0 0,3-4 0 16,0 3-80-16,-3-10-32 0,0 0 0 0,11 8 0 16,0 1 0-16,3-3 0 0,0-2 0 0,3-1 0 15,1 0 32-15,5 0 0 0,3 0 0 0,9-3 0 16,1-4-64-16,9 0 0 0,5 1 0 0,4 2 0 0,5 0-128 0,3-3 0 15,3-5 144-15,2 0-144 0,2 3 0 0,6-3 0 16,4 4 0-16,1-7 128 0,-2-3-128 0,6-3 0 16,-1 3 0-16,5 2 128 0,6-1-128 0,-1-1 0 15,-3 1 0-15,0 2 0 0,0-2 0 0,6 0 0 16,4 2 0-16,0 2 0 0,-2-3 0 0,-25 8 0 16,7-2 0-16,38-1 0 0,-2 3 0 0,-37 2 0 15,5-1 0-15,38 3 0 0,-9 0 0 0,-9 1 0 16,-5 0 0-16,-9 2 0 0,-3 2 0 0,2-1 0 15,-3-1 0-15,-2 0 0 0,-1 0 0 0,-5 1 128 16,3 1-128-16,-5 3 0 0,-1-2 0 0,-3 5 0 16,-1-1 0-16,-1 3 0 0,-2-5 0 0,-5 4 0 15,-2-4 0-15,-2 5 0 0,-2-2 0 0,-1 1 0 16,-3 3 0-16,-2 1 0 0,-8 2 0 0,3 0 0 16,-4-3 0-16,-5-2 128 0,-5 0-128 0,-3-3 0 15,-5 1 0-15,-2-3 0 0,-5 1 0 0,-3-3 144 0,-3-1-144 16,-4 0 160-16,-7-4-32 0,5 6-128 15,-5-6 192-15,0 0-64 0,0 0 64 0,0 0 16 0,0 0 0 0,0 0 0 16,0 0 48-16,0 0 16 0,4 4 0 0,-4-4 0 16,0 0 128-16,0 0 32 15,7-3 0-15,-2-3 0 0,1-2-64 0,0-2-16 0,2-1 0 16,1-5 0-16,2-1-96 0,-1-1 0 0,1-2-16 0,0-6 0 16,2-2 48-16,-1-5 16 0,4-2 0 0,0-4 0 15,-2-5-48-15,4-2-16 0,1-5 0 0,3-1 0 16,-1-4-96-16,2-3-16 0,-1-4 0 0,2 2 0 15,1-4-128-15,2 6 0 0,-3 3 0 0,-1 2 128 16,-3 5-128-16,-2 2 128 0,-2 6-128 0,-3 5 128 0,-1 5-128 0,-3 4 0 16,-3 3 144-16,1 5-144 0,-5 5 0 0,-1 4 0 15,-1 5 0-15,0 5 0 16,0 0-1568-16,-6 5-336 0,-3 2-64 16,-7 11-13136-16</inkml:trace>
  <inkml:trace contextRef="#ctx0" brushRef="#br0" timeOffset="43099.54">23844 7880 21183 0,'1'-10'1888'0,"0"-2"-1504"16,-1 12-384-16,0 0 0 16,2-7-560-16,-2 7-176 0,0 0-32 0,0 0-16 0,0 0 784 0,0 0 0 15,-9 9 144-15,2 5-16 0,-2 2 320 0,1 3 48 16,-1 5 16-16,-2 6 0 0,0 3-32 0,0 5 0 15,-1 4 0-15,-1 5 0 0,-1 1-48 0,0 3-16 16,-1 4 0-16,0-2 0 0,-2-3-256 0,2-1-160 16,1 1 192-16,-1-3-192 0,1 2 160 0,3 0-160 15,-1-9 128-15,3-3-128 0,5-6 160 0,4-2-160 0,4-5 192 0,6 0-192 16,3-5 416-16,5-1-32 0,6-3 0 0,3-1 0 16,1-7 112-16,6-1 16 0,5-3 0 0,6-1 0 15,3 1-256-15,7 0-64 0,5 3 0 0,4-5 0 16,3-2-192-16,0-2 144 0,0 0-144 0,3 2 128 15,3 0 0-15,7 1-128 0,5 1 192 0,1-3-64 0,-2-3-128 16,8-3 0-16,6 2 0 0,6 0 0 0,4 0 176 16,4 0-48-16,1-4-128 0,8-1 192 0,7 4-32 15,2-2-16-15,-2-1 0 0,7 1 0 0,3 2 48 0,1 1 0 16,-1 1 0-16,2 1 0 0,0-5-192 0,-1 4 128 16,-5-1-128-16,2 0 128 0,2 0-128 0,0 3 128 15,-1 0-128-15,0-1 128 0,-3-1-128 0,1 3 128 16,2 2-128-16,-3-3 128 0,-2-3-128 0,0 3 0 15,2 2 144-15,-5 0-144 0,-4-2 128 0,-2 2-128 16,2 2 128-16,-5 2-128 0,-3-2 0 0,-3 1 144 16,-5 0-144-16,-1 3 0 0,0-1 144 0,-32-1-144 15,6 0 0-15,3 0 144 0,-3 2-144 0,3-2 0 16,-1 3 0-16,28 1 128 0,-13-3-128 0,-34-2 0 16,4 2 0-16,1 3 0 0,0-1 0 0,-2 2 0 15,0-1 0-15,-5-2 0 0,-2 2 0 0,-5 0 0 16,1-2 128-16,-2 6-128 0,-3-4 0 0,-2 5 0 15,-2-3 0-15,-3 1 0 0,-4-5 0 0,-1 0 0 16,-2 1 0-16,-1-2 128 0,-5 1-128 0,-2 2 0 16,-2-2 0-16,-1-2 128 0,-2 1-128 0,1 1 0 0,-5-1 0 0,-2-1 128 15,-2 0-128-15,-2 1 0 0,-2 3 144 16,-2-5-144-16,-2-2 128 0,-1 0-128 0,-2-1 160 0,-6 1-160 16,0 0 256-16,0 0-64 0,7-4 0 0,-2 0 0 15,0 0 64-15,-3 1 16 0,3-4 0 16,0-2 0-16,-1 2-80 0,0-5-32 0,0 1 0 0,1-3 0 15,3-4-32-15,-1-3-128 0,1 0 192 0,1-3-64 16,1-4-128-16,1-2 192 0,1-7-192 0,-1-3 192 16,2 1-48-16,0-2 0 0,-3-1 0 0,1-5 0 0,2-5 0 0,-3 0 0 15,0 0 0-15,0 1 0 0,-1 1-16 0,2 1 0 16,0-1 0-16,-2 7 0 0,2-1-128 16,-1 6 160-16,-1 2-160 0,0 3 160 0,1 0-160 0,-1 6 0 15,0 3 0-15,-1 4 128 0,-1 2-128 0,0 5 0 16,3 2 0-16,-4 6 0 0,1-2 0 0,-1 6-176 15,3 4 176-15,-3 3-128 16,-1-1-640-16,2 6-112 0,-2 0-16 0,-1 1-16 16,-3 6-2048-16,-1 0-416 0,-3 3-80 0</inkml:trace>
  <inkml:trace contextRef="#ctx0" brushRef="#br0" timeOffset="43548.75">31477 8036 20271 0,'-32'-16'1792'0,"18"9"-1424"0,-1-5-368 0,2 4 0 0,-1-2 160 0,4 5-32 15,2 1-128-15,2 0 192 0,3-1 848 0,3 5 176 16,7-4 16-16,7 1 16 0,7-3-592 0,7 3-112 15,5-1-32-15,7 0 0 0,4-5-320 0,5 3-64 16,7-3 0-16,-2 3-128 0,2 4 256 0,1 2-64 16,-1-1-16-16,-2 2 0 0,-4 1-176 0,-2 4 0 15,-7 4 0-15,-4 1 0 0,-4 2 0 0,-3 5 0 16,-6 2 0-16,-3 8 0 0,-3 8 0 0,-4-1 0 16,-4 4 0-16,-3 3 0 0,-4 5 0 0,-3 3 0 15,-2 5 0-15,-2 0 0 16,-2 2-1472-16,-1 4-368 0</inkml:trace>
  <inkml:trace contextRef="#ctx0" brushRef="#br0" timeOffset="46471.85">3849 10575 5519 0,'0'0'240'0,"0"0"64"0,0 0-304 0,0 0 0 16,0 0 0-16,0-182 0 0,0 364 1968 0,-5-187 336 15,5 5 64-15,-10-8 0 0,7 2-1296 0,-3 2-272 16,-3-3-48-16,0 2-16 0,-1 3-32 0,-3 1 0 16,-1-1 0-16,-6 1 0 0,-6 1-16 0,-2 1-16 15,-2 2 0-15,-6 2 0 0,-6 1 80 0,-1 3 16 16,-4 9 0-16,-1 6 0 0,-2 4-192 0,-1 5-48 15,-1 3 0-15,3 2 0 0,-3 4-128 0,5 4-16 0,3-2-16 0,7 3 0 16,6 1-48-16,5-2-16 16,11 1 0-16,6-4 0 0,8-1-304 0,7-7 128 15,9-10-128-15,7-5 0 0,7-4 144 0,6-5-144 16,7-7 0-16,3-7 144 0,5-7 64 0,0-3 16 16,-2-4 0-16,1-5 0 0,1-2 64 0,-2-1 16 0,-1 2 0 15,-3-2 0-15,-6-5-64 0,-3 2-16 0,-3 3 0 0,-4 2 0 16,-4-7-48-16,-1 8-16 0,-6-1 0 15,-5 4 0-15,-7 5-16 0,3 2 0 0,-4 6 0 0,-4 6 0 16,0 0 32-16,0 0 0 0,-8 10 0 0,-1 12 0 16,-3 4-176-16,-1 10 0 0,-4 6 0 15,-1 11 0-15,-2 11 240 0,-3 7-48 0,-1 12 0 0,-3 4 0 16,-6 10 16-16,-2 6 0 0,-2 5 0 0,-2 1 0 16,0 1-80-16,1-2-128 0,0-4 176 0,0-11-176 0,-1-13 240 0,2-9-64 15,2-8-16-15,4-9 0 0,1-7 288 16,4-8 48-16,-1-7 16 0,2-7 0 0,-2 0-256 0,3-8-64 15,0-5 0-15,1-7 0 0,4-5-400 0,1-5-96 16,0-3-16-16,3-8-16480 16</inkml:trace>
  <inkml:trace contextRef="#ctx0" brushRef="#br0" timeOffset="46956.02">4519 10828 19343 0,'-18'-2'848'0,"8"5"192"0,0 3-832 0,1 1-208 0,1-1 0 0,2 5 0 16,-1 2 832-16,1 4 112 0,-2 3 16 0,3-1 16 16,0-1-528-16,2 0-96 0,3-3-32 0,0-2 0 15,3-2 64-15,-3-11 0 0,12 4 0 0,2-2 0 16,1-2 432-16,5-3 80 0,4-4 32 0,6-5 0 16,3-4 0-16,0-2 0 0,0-2 0 0,0 0 0 15,-1-4-432-15,1-3-96 0,-3 2-16 0,-3-2 0 16,-3 4-80-16,-4-4-32 0,0 1 0 0,-7 1 0 0,-2-1 16 0,-6 0 0 15,-1 1 0-15,-6 5 0 0,-2 3-80 0,-2 8-16 16,-4 3 0-16,0 6 0 0,-4 0-192 0,-5 10 176 16,-7 6-176-16,-2 6 160 0,-2 7-160 0,-4 7 0 15,3 5 0-15,-1 2 0 0,-1 4 0 0,4 6 0 16,2 2 0-16,4 3 128 0,4 5-128 0,7-6 0 16,3-6 144-16,5-7-144 0,6-2 0 0,5-8 0 15,3-3 0-15,5-4 0 0,4-7 0 0,3-1 144 16,3-4-144-16,3-7 0 0,4 0 0 0,4-8-192 15,4-7 0-15,0 0-10640 16,-1-9-2128-16</inkml:trace>
  <inkml:trace contextRef="#ctx0" brushRef="#br0" timeOffset="47280.21">5472 10683 27647 0,'-2'15'2448'0,"-2"4"-1952"15,-1 3-496-15,0 4 0 0,-6 2 144 0,0 7-144 0,-4 0 128 16,-2 3-128-16,-1 4 944 0,-2 2 96 0,-1 4 32 16,-1 3 0-16,9-23-224 0,1 3-32 0,-2 5-16 0,0-4 0 15,1-4-400-15,3 0-80 0,1-5 0 0,1-4-16 16,1 10 0-16,3-13 0 0,4-9 0 16,0-7 0-16,10-8 256 0,3-6 48 0,2-6 16 0,3-6 0 15,-1-2-192-15,4-5-48 0,2-1 0 0,0-3 0 0,-2 0-256 16,1 0-128-16,-2-1 128 0,2 5-128 0,1 4 0 15,-1 6 0-15,3 2 128 0,-1 4-128 0,0 6 0 0,-8 8 0 16,2 3 0-16,0 5 0 0,1 5-176 0,-1 4 176 16,-3 3-128-16,-2 7 128 0,-3 5 0 0,-4 3-160 15,-1 5 160-15,-3 4 0 0,-5-1 0 0,-1 3 0 16,-3 2 0-16,-1-1 0 16,-2 2-2112-16,4-4-320 0,1-3-64 0,2-4-12848 0</inkml:trace>
  <inkml:trace contextRef="#ctx0" brushRef="#br0" timeOffset="47669.49">6432 10937 19343 0,'0'0'1728'0,"-8"8"-1392"16,8-8-336-16,0 0 0 0,0 0 496 0,0 0 16 0,0 0 16 0,0 0 0 15,14 6 416-15,4-2 80 0,2-6 0 16,5-3 16-16,2-7-144 0,5 0-48 0,5 0 0 0,1-4 0 16,0 0-368-16,-2-1-80 0,-4-2-16 0,-2 3 0 15,-3-2-96-15,-5 1-32 0,-2 2 0 0,-6 4 0 16,-6-3 144-16,-3 1 32 0,-5 5 0 0,0 8 0 15,-8-7 256-15,-3 5 48 0,-7 7 16 0,-4 3 0 0,-5 7-400 0,-3 3-80 16,-6 4-16-16,-1 4 0 16,-2 2-64-16,3 5 0 0,2 3-16 0,4 5 0 0,2 3-176 0,4-2 160 15,4-1-160-15,6 0 160 0,4-5-160 0,7-3 0 16,4-3 0-16,5-4 0 0,4-5 0 16,4-6 0-16,5-6 0 0,6-2 0 15,1-3-1600-15,5-6-368 0,0-8-64 0</inkml:trace>
  <inkml:trace contextRef="#ctx0" brushRef="#br0" timeOffset="47924.93">7347 10715 20271 0,'-15'16'1792'0,"10"-6"-1424"16,0 5-368-16,-3 3 0 0,0 3 960 0,1 3 112 15,-3-1 16-15,-7 13 16 0,-2 1-208 0,1-2-64 16,2-4 0-16,-1-1 0 0,1-1 320 0,0 0 48 15,2-3 16-15,3-4 0 0,2 0-224 0,3-8-32 16,2-4-16-16,4-10 0 0,0 0-304 0,0 0-64 0,13-6-16 16,2-7 0-16,1-5 64 0,-2 4 16 15,3-3 0-15,2-4 0 0,1 0-320 0,3-6-64 0,1 0-16 0,3-3 0 16,1-1-240-16,3 2 128 0,0-3-128 0,2 4 0 16,-1 3 0-16,0 1 0 0,-5 1 0 0,-3 5 0 31,0 4-912-31,-2 3-240 0,-2 0-32 0,-2 6-10032 0,-2 3-2016 0</inkml:trace>
  <inkml:trace contextRef="#ctx0" brushRef="#br0" timeOffset="48507.51">8611 10620 31679 0,'0'0'1408'0,"0"0"272"0,-5-11-1344 0,5 11-336 16,-11-1 0-16,0 2 0 0,-3 2 0 0,-4 9 0 16,-5 5 0-16,-2 4 0 0,-6 2 0 0,0 8 192 15,-3-1 0-15,3 2-16 0,-5 0 16 0,7 1 16 16,2 1 0-16,6-2 0 0,3-7-16 0,4 1 0 16,6-11 0-16,4 0 0 0,3-1-64 0,4-1 0 15,-3-13-128-15,9 8 192 0,1-5 64 0,4-3 16 16,3-2 0-16,4-4 0 0,0-8 128 0,4 0 32 15,-1 0 0-15,1-4 0 0,1-3-224 0,-2 2-32 16,-3 2-16-16,-3 0 0 0,-1 6-160 0,-2-1 128 16,-2 5-128-16,-3 0 128 0,-10 7-128 0,10 2 128 15,-10-2-128-15,9 8 128 0,-3 6-128 0,1-1 0 0,-2 7 0 16,1 0 0-16,0 0-128 0,2-2 128 0,2-4 0 0,0-3 0 16,0 6 0-16,3-5 0 0,2-8 0 0,5 1 0 15,2-1 0-15,5-8 0 0,5-2 192 0,5-6-64 16,3-4 80-16,4-7 16 0,1-4 0 0,1-4 0 15,0-4-64-15,-2 0-16 0,-2-1 0 0,-1-3 0 16,0-6-144-16,-2 1 192 0,1-6-192 0,-13 14 192 0,4-3-48 16,-2-8 0-16,3-4 0 0,-1-6 0 0,-2-7-16 0,1-5-128 15,-3-5 192-15,-2-4-64 0,-3 2-128 16,-2 5 0-16,-4 6 144 0,-4 10-144 0,-3 11 0 0,-2 7 0 16,-4 8 0-16,-5 10 0 0,-6 7 0 0,-5 11 0 15,-3 12 0-15,-6 7 0 0,-3 9-160 0,-3 11 160 16,-3 7-192-16,-18 32 192 0,1 4 0 0,1 6 0 15,-1 4 0-15,4 1 0 0,3 1-144 0,2-1 144 16,5 1 0-16,11-9-144 0,5-5 144 0,8-7 0 16,6-5 0-16,8-24-128 15,2-4-256-15,3 2-32 0,5-1-16 0,8 10-11072 16,3-8-2208-16</inkml:trace>
  <inkml:trace contextRef="#ctx0" brushRef="#br0" timeOffset="49052.15">13047 10210 19295 0,'-8'-23'848'0,"3"12"176"0,-1-5-816 0,-1 1-208 0,0 1 0 0,-2 0 0 0,0 1 880 0,-1-1 128 15,-2 4 16-15,0 3 16 0,-2 0 0 0,-2 2 0 16,0 4 0-16,-3 3 0 0,-4 6-400 0,-1 0-64 15,-3 4-32-15,-3 5 0 0,-10 6 48 0,0 4 16 16,-5-2 0-16,-1 4 0 0,2-1 0 0,-1 3 0 16,5-2 0-16,5-4 0 0,6-1-176 0,7 1-48 15,15-14 0-15,0 2 0 0,4 2-176 0,3-1-32 16,3-3-16-16,5 3 0 0,4 0 0 0,4 3 0 16,6-2 0-16,2-1 0 0,23 13-160 0,-4-6 0 15,-1 1 0-15,-4-4 0 0,-4 0 0 0,-4-2 0 16,-5 1 128-16,-6 0-128 0,-5 1 0 0,-5 0 0 15,-4 0 0-15,-4-2 0 0,-3 0 0 0,-7 0 0 16,-8 2 0-16,0 0 0 0,-6-3 400 0,-4-2 0 16,-5 1 0-16,-5-2 0 0,-3-3-64 0,-6 0-16 15,-1-5 0-15,0 0 0 0,1 0-96 0,4-4-32 0,3-4 0 16,2-1 0-16,1 1-192 0,6-4 0 0,4 2 0 16,9 0 0-1,8-5-1616-15,5 4-368 0,6-6-80 0,9-1-13232 0</inkml:trace>
  <inkml:trace contextRef="#ctx0" brushRef="#br0" timeOffset="49912.17">13816 10230 23951 0,'0'0'2128'0,"-7"3"-1696"16,0 2-432-16,-1 2 0 0,-1-1 256 0,-2 4-48 15,1 4 0-15,-3 2 0 0,-1 1 304 0,1 3 48 16,-1 4 16-16,3 0 0 0,2-1-128 0,1 4-32 16,3-3 0-16,3 3 0 0,3-3-112 0,3 0-32 15,3-2 0-15,2-1 0 0,2-3 16 0,1-4 0 16,4-1 0-16,0 0 0 0,2-6 352 0,1 2 64 16,2-5 0-16,1-2 16 0,0-3 208 0,1-1 32 15,-1-7 16-15,3 1 0 0,0 2-352 0,0-4-80 16,1-3-16-16,-1 1 0 0,3-2-144 0,-2-1-16 15,0 0-16-15,1-2 0 0,1 0-96 0,0-4-32 16,-4 0 0-16,0-4 0 0,-1-4-80 0,-1 0-16 16,-2-1 0-16,-2-5 0 0,1-2-128 0,-2 0 192 15,-7 8-192-15,2 0 192 0,0 1-192 0,-1-2 0 16,-1 0 0-16,1 4 0 0,-1 3 0 0,0-1 0 0,0 2 0 16,2 3 0-16,-1-1 0 0,2-1-144 0,1 2 144 0,2 0 0 15,2 0 0-15,1-3 0 0,3 2 0 16,6-7 0-16,-2-2 0 0,2 2-128 0,0-3 128 0,2-3 0 15,-2 0 0-15,-2-1 0 0,0-1 0 0,-2 0 0 16,-1-1-160-16,-2 0 160 0,-2 2-128 0,-1 4 128 16,-1 0 0-16,-5 8-160 0,0 0 160 0,-2 3 0 15,-1 4 0-15,-3 1-128 0,-2 3 128 0,-3 4 0 16,2 2 0-16,-3 5-160 0,0 0 160 0,0 0-128 0,-8 6 128 16,-1 7-208-16,-1 3 80 0,-3 6 128 0,-3 2-192 0,-2 5 192 15,0 1-192-15,-2 5 192 0,-2 7-144 0,-2 1 144 16,-2 6 0-16,1 1 0 0,3-1 0 0,0 3 0 15,2 3 0-15,0-5 0 0,4-3 0 0,1-5 0 16,5 2 144-16,2-5-144 0,4-6 128 0,3-2-128 16,2-4 128-16,3-1-128 0,2-4 176 0,3-3-48 15,1-4-128-15,1-5 192 0,2-1 48 0,4-4 0 16,2-4 0-16,3-2 0 0,1-7 16 0,2 1 16 16,2-2 0-16,-1-3 0 0,-1 0-144 0,2-2-128 15,-6 4 144-15,2-3-144 0,1 0 128 0,1 2-128 16,-1-2 0-16,1 4 0 0,-1 1 0 0,-1 5 0 15,-2 3 0-15,3 2 0 0,-3 3 0 0,-5 4 0 16,-3 1 0-16,-3 4 0 0,-2 4 0 0,-3 1 0 16,-1 0 0-16,-3 3 0 0,-1-1 0 0,0 0 0 15,-1-3 0-15,1 1-160 0,1-3 160 0,1-2 0 16,4-5 0-16,0 1 0 0,3-5 0 0,4 0 0 0,-1-2 0 0,3-1 128 16,5-2-128-16,1-2 192 0,3-1-64 15,3 0 0-15,2 0-128 0,2 0 0 0,-1 1 128 16,1-2-128-16,-3 7 0 0,23 2 0 0,-11 0 0 0,-9 8 0 15,-5 1 0-15,-1 6 144 0,-4 7-144 16,-2-1 160-16,-2-3-160 0,-7-8 0 0,0 3 0 0,2 0 0 16,0 2 128-16,2 2-128 0,0 2 128 0,2-2-128 0,1-1 144 15,19 19-144-15,-3-9 160 0,0-6-160 0,0-6 0 0,4-5-128 16,1-3-16-16,7-7 0 16,3-2-3104-16,5-5-608 0,23-13-128 0,-11 4-32 15</inkml:trace>
  <inkml:trace contextRef="#ctx0" brushRef="#br0" timeOffset="50275.52">18942 10145 32127 0,'0'0'1424'0,"0"0"304"0,-6-1-1392 0,6 1-336 0,-5 5 0 0,0 6 0 15,-2 2 0-15,1 5 128 16,0 3-128-16,-3 4 0 0,0 3 528 0,0 1 48 0,0 1 0 0,-1 2 0 16,0 0-256-16,2-3-32 0,1 2-16 0,0-1 0 15,1-3-272-15,2 1 160 0,0-3-160 0,0-1 128 32,1-3-784-32,0-7-176 0,2-2-16 0,-1-1-9168 0,2-11-1824 0</inkml:trace>
  <inkml:trace contextRef="#ctx0" brushRef="#br0" timeOffset="50445.59">18823 9796 37775 0,'-17'-27'3360'0,"12"18"-2688"16,0 0-544-16,0 0-128 0,1 2 256 0,2 1 0 16,2 6 16-16,0 0 0 0,0 0-272 0,0 0 0 15,-5-1 0-15,5 1 0 0,0 0-256 0,-5 3-96 16,5-3-32-16,-6 2 0 15,6-2-2608-15,0 0-528 0</inkml:trace>
  <inkml:trace contextRef="#ctx0" brushRef="#br0" timeOffset="50796.46">20572 9972 24879 0,'0'0'2208'0,"0"0"-1760"0,0 0-448 0,0 0 0 16,0 0 1216-16,-6 1 176 0,-5 3 16 0,0-1 16 15,-4-1-416-15,-3 2-96 0,-5 3-16 0,-1 1 0 16,-3 0-208-16,-1 2-48 0,-2-5-16 0,0 8 0 0,4 1-96 0,2 1-16 16,3 1 0-16,5-1 0 0,3 0-144 0,4 2-48 15,5 2 0-15,4 2 0 0,5 5-64 0,4-2-32 16,7 2 0-16,1 1 0 0,2 4 0 0,4 2 0 15,1-1 0-15,1-1 0 0,-1 2 16 16,-1 2 0-16,-3-4 0 0,-2 0 0 0,-4-1 112 0,-3 2 32 16,-4-3 0-16,-4-2 0 0,-3 2 96 0,-3-3 32 15,-5-1 0-15,-6-2 0 0,-6-4 64 0,-7 2 0 16,-5-5 16-16,-6 1 0 0,-3-3-272 0,-2-3-48 16,-3 0-16-16,-2 2 0 15,-3-3-1216-15,0 3-240 0,-1-4-48 0</inkml:trace>
  <inkml:trace contextRef="#ctx0" brushRef="#br0" timeOffset="52085.16">3269 14743 11055 0,'3'-9'976'0,"-2"-5"-784"16,0-7-192-16,-1 5 0 0,0 2 1728 0,2 4 288 16,-2 10 64-16,0-11 16 0,0 11-256 0,0 0-48 0,0 0-16 0,-5 7 0 15,-4 2-816-15,-1 6-176 0,-1 7-16 0,-1 7-16 16,-4 10-16-16,1 3 0 0,0 6 0 0,0 5 0 15,-2 3-96-15,6-17 0 0,-1 9-16 0,-3 27 0 16,2-7-240-16,8-25-64 0,1 5 0 0,4 17 0 16,4-12-192-16,4-20-128 0,-1-1 128 0,11 9-128 15,3-9 160-15,4-11-32 0,-1-7-128 0,7-6 192 16,2-6 48-16,2-9 0 0,7-7 0 0,4-7 0 0,2-5 128 16,3-7 16-16,1-7 16 0,-16 10 0 0,1-6-192 0,16-19-32 15,-8 2-16-15,-6 5 0 0,-10 3-160 0,-10 14 192 16,0-3-192-16,6-10 192 0,-8 7-48 0,-3 8 0 15,-2 5 0-15,-3 7 0 0,-6 5-144 0,-3 12 0 16,0 0 0-16,0 0 0 0,2 8 0 0,-2 14 0 16,-2 7 0-16,0 9 0 0,-2 7 0 0,0 11 0 15,0 11 144-15,-6 7-16 0,0 3 128 0,-5 10 48 16,-3 4 0-16,0-17 0 0,-7 13 144 0,-6 5 48 16,-4 6 0-16,-5 5 0 0,-5 4-48 0,-4-3 0 15,-4 0 0-15,3-2 0 0,-2-4-64 0,1 0-32 0,2-5 0 16,1-7 0-16,3-11-80 0,2-6-16 15,3-11 0-15,5-8 0 0,0-11-48 0,5-6-16 16,5-4 0-16,0-10 0 0,4-8 0 0,0-4-16 16,1-9 0-16,5-8 0 0,-2-7 16 0,2-5 0 15,1-11 0-15,3-3 0 0,3-5-192 0,4-7 0 16,5-3 0-16,6-3 128 0,4 0-128 0,6 3-256 16,4 4 64-16,6 0 16 0,5 4 16 0,5 1 0 0,3 2 0 15,4 5 0-15,1 2-32 0,1 3 0 0,2 1 0 0,20-9 0 31,-6 7-384-31,-3 10-96 0,-3 4-16 0,-7 3 0 16,-3 7-2048-16,-5-1-400 0,-5 3-96 0</inkml:trace>
  <inkml:trace contextRef="#ctx0" brushRef="#br0" timeOffset="52414.66">4899 15056 34095 0,'0'0'1504'0,"0"0"320"0,0 0-1456 15,0 0-368-15,11 2 0 0,1-4 0 0,1 0 0 0,3-1 144 16,3 2-144-16,5 0 0 0,5-2 384 0,6 0-48 0,7-1 0 0,2-3 0 16,1 4-32-16,-1-1-16 15,-1-1 0-15,-3-2 0 0,-5 1-96 0,-2 3 0 16,-3 0-16-16,-5 0 0 0,-5 2-336 0,-4 5-64 16,-7 1-16-16,-6 4 0 15,-5 3-2720-15,-8 5-560 0,-17 8-96 0,-2 7-32 0</inkml:trace>
  <inkml:trace contextRef="#ctx0" brushRef="#br0" timeOffset="52531.43">4862 15501 18431 0,'-8'7'1632'0,"0"0"-1312"0,-1 2-320 0,0-2 0 16,4 0 2096-16,5-7 336 0,0 0 80 0,0 0 16 15,7 5-1136-15,6 0-240 0,5-5-32 0,6-5-16 16,6-4-416-16,6-1-96 0,5-4-16 0,7 0 0 16,7-2-304-16,2-3-64 0,1-3-16 0,-2 0-10240 15,-2-2-2064-15</inkml:trace>
  <inkml:trace contextRef="#ctx0" brushRef="#br0" timeOffset="54459.9">7111 14506 14559 0,'0'0'640'0,"0"0"144"0,0 0-624 0,1-9-160 16,-1 9 0-16,0 0 0 0,-1-7 1088 0,1 7 176 15,-3-13 32-15,1 7 16 0,2 6-224 0,0 0-64 16,-7-11 0-16,1 6 0 0,6 5 0 0,-12-4-16 16,0 1 0-16,0-2 0 0,0 1-208 0,-5 2-32 15,-3 4-16-15,-2 2 0 0,0 2-256 0,-3-1-48 16,-5 1-16-16,-2 6 0 0,-1 4-96 0,-4 2-16 15,-3 0 0-15,0 1 0 0,-5 3 0 0,3 3-16 0,3 2 0 16,1 3 0-16,1-1 80 0,1 4 0 0,3 6 16 16,4 0 0-16,2-2-64 0,5 0-16 0,4-2 0 15,4 0 0-15,4-4-128 0,6 0-16 0,4-2-16 0,6-5 0 16,4-3 32-16,6-4 0 0,4-1 0 0,7-2 0 16,3-3 144-16,3-3 48 0,3-2 0 15,3 0 0-15,4-2-144 0,4-4-32 0,2 0 0 0,-1-2 0 16,0-1-208-16,-7-2 176 0,-3-3-176 0,-4 5 160 15,-3-2-1104-15,-6 3-208 0,-4 4-64 16,-5-2-9728-16,-3 2-1936 0</inkml:trace>
  <inkml:trace contextRef="#ctx0" brushRef="#br0" timeOffset="54690.95">7389 15027 24879 0,'0'0'2208'0,"0"0"-1760"16,0 0-448-16,5 7 0 0,0 2 1296 0,0 2 176 15,0-1 48-15,0 5 0 0,-1 4-144 0,-1 3-32 16,-3 2 0-16,0 0 0 0,-3 6-448 0,-1-1-80 16,-1 3-32-16,-2 2 0 0,-3-2-384 0,-2-2-80 15,-1 2 0-15,1-2-16 0,-1 1-304 0,2-4 0 16,2-1 128-16,-7 5-128 15,5-4-2176-15,3-7-512 0,5-5-80 0</inkml:trace>
  <inkml:trace contextRef="#ctx0" brushRef="#br0" timeOffset="55808.63">8203 14459 2751 0,'0'0'128'0,"0"0"16"0,0 0-144 0,0 0 0 0,0 0 0 0,0 0 0 16,-2 9 2928-16,2-9 544 0,-2 4 112 0,2-4 32 15,0 0-2112-15,0 0-416 0,-3 6-96 0,3-6-16 16,0 0-192-16,0 0-32 0,0 0-16 0,0 0 0 0,0 0-128 0,0 0-32 16,0 0 0-16,0 0 0 0,0 0-128 0,0 0-48 15,0 0 0-15,0 0 0 0,0 0-64 0,0 0-16 16,0 0 0-16,0 0 0 0,0 0-48 0,0 0-16 15,0 0 0-15,0 0 0 0,0 0-32 0,0 0-16 16,0 0 0-16,0 0 0 0,0 0 64 0,0 0 16 16,0 0 0-16,0 0 0 0,0 0-32 0,0 0-16 15,0 0 0-15,0 0 0 0,0 0 80 0,0 0 32 16,0 0 0-16,0 0 0 0,0 0 0 0,0 0 0 16,0 0 0-16,0 0 0 0,0 0-144 0,0 0-16 15,0 0-16-15,0 0 0 0,0 0 16 0,0 0 0 16,-1 7 0-16,1-7 0 0,0 0-192 0,0 0 0 15,0 0 0-15,0 0 0 0,0 0 0 0,0 0 0 16,0 0 0-16,0 0 0 0,6 6 176 0,1 3-48 16,-1-3-128-16,4-2 192 0,2 0-64 0,2 2-128 15,2-2 176-15,3-3-176 0,3 0 272 0,2-1-48 16,4-1-16-16,1 0 0 0,3-2-80 0,2 0 0 0,2-8-128 0,-1 5 192 16,1-4 16-16,2 2 0 0,2-4 0 15,2-1 0-15,-3-1 0 0,2-1 0 0,-3-3 0 0,-1-3 0 16,-1 1-80-16,0 0 0 0,-3-1-128 0,-1 1 192 15,-3 1-64-15,-5-1 0 0,-2-1-128 0,-4 1 192 16,-3 5 0-16,-2 0 0 0,-4-1 0 0,-2 1 0 16,-2 2 0-16,-2 3 0 0,-3-1 0 0,-3 3 0 15,-4-3 16-15,0 4 0 0,-4 1 0 0,1 2 0 0,-4 0-80 16,-3 2-128-16,-2 0 176 0,-4 4-176 16,-2 0 0-16,-3 5 0 0,-4 2 0 0,-2-1 0 15,-1 6 0-15,-1 3 0 0,-4 3 0 0,1 3 0 0,1 4-128 0,-2 3 128 16,1 2 0-16,-1 4-144 0,1 3 144 0,2 2 128 15,3-1-128-15,3 5 176 0,6-2-48 0,5 3-128 16,2-4 192-16,5-1-64 0,4 2 0 0,4-4 0 16,4-2 0-16,3-1 0 0,6-2 16 0,3-2 0 15,7-4 0-15,2 0 0 0,5-5-16 0,3-3 0 16,3-4 0-16,5 1 0 0,2-2 0 0,5-5-128 16,1 1 192-16,4-8-64 0,1 0-128 0,1-2 0 15,0-5 0-15,17-5 0 16,-9-5-2048-16,-7-2-432 0,-5-2-80 0,-17 4-32 0</inkml:trace>
  <inkml:trace contextRef="#ctx0" brushRef="#br0" timeOffset="56323.28">9334 13041 4607 0,'0'0'400'0,"-5"-3"-400"16,5 3 0-16,0 0 0 0,-7-8 3456 0,6 3 624 15,0 0 112-15,1 5 32 0,2-7-2352 0,6 0-464 16,1 2-80-16,2-1-32 0,2-1-528 0,2 5-128 16,3-3 0-16,1-2-16 0,4 2 112 0,-1 3 32 15,-1 1 0-15,1 1 0 0,0 0-272 0,-3 2-48 16,-3 3-16-16,-3 5 0 0,-4 1-272 0,-2 3-160 0,-2 0 192 0,-3 3-192 15,-5 5 256-15,-1 5-64 16,-2-1-16-16,-4 5 0 0,0-6 48 0,-2 4 16 16,0-3 0-16,0 1 0 0,1-5 240 0,0 0 48 15,3-2 16-15,1-2 0 0,2-1 0 0,3-5 0 0,4 0 0 16,1-5 0-16,3 0-160 0,4-1-48 16,3-3 0-16,3-3 0 0,4-2-64 0,2-1-16 0,3-4 0 15,1 2 0-15,1-2-256 0,0-4 128 0,2 1-128 0,9-4 0 31,-5 0-1504-31,-2 0-416 0,-6 2-64 0,-3 0-13376 0</inkml:trace>
  <inkml:trace contextRef="#ctx0" brushRef="#br0" timeOffset="56559.9">10369 12676 22111 0,'-4'-14'976'0,"4"14"208"0,0 0-944 0,0 0-240 15,0-8 0-15,0 8 0 0,0 0 1568 16,0 0 272-16,-4 13 48 0,-6 3 16 0,-2 5-1008 0,-2 3-192 16,-2 5-32-16,-2 4-16 0,0 0 0 0,2 3 0 15,-1 2 0-15,2 3 0 0,1 2-192 0,1-2-32 16,3-1-16-16,2 0 0 0,3 0-240 0,2 0-48 16,0-5-128-16,3-2 192 0,3-5-192 0,0 0 0 15,1-5 128-15,0 8-128 16,-1-11-944-16,-1-4-224 0,-2-16-48 0,0 0-13440 0</inkml:trace>
  <inkml:trace contextRef="#ctx0" brushRef="#br0" timeOffset="56725.48">9953 13146 22111 0,'0'0'1968'0,"4"-5"-1584"16,2-3-384-16,4 3 0 0,4-5 1408 0,3 4 192 15,4 1 32-15,5-2 16 0,2 1-688 0,5 1-128 0,4-4-16 0,5 5-16 16,5 0-352-16,5-2-64 0,1 1 0 15,3 1-16-15,5-4-224 0,-1 3-144 0,0 2 192 16,18-8-14608-16</inkml:trace>
  <inkml:trace contextRef="#ctx0" brushRef="#br0" timeOffset="57312.2">11600 13954 16575 0,'0'0'1472'0,"3"-7"-1168"0,-1-6-304 0,1 2 0 0,-1 2 1200 0,-2-1 176 16,0 3 32-16,0 7 16 0,0 0 160 0,0 0 16 15,0 0 16-15,0 0 0 0,0 0-848 0,0 10-192 16,-2 4-16-16,-1 7-16 0,0 5 272 0,-3 1 48 16,1 4 16-16,-1 4 0 0,-2 5-16 0,0 5 0 15,-1 2 0-15,-2 4 0 0,1 3-256 0,0 0-48 16,-1 2-16-16,0-2 0 0,0-4-304 0,0 0-64 16,-1-2-16-16,2-6 0 0,2-2-160 0,2-2 128 15,1-5-128-15,0 10 128 16,1-12-512-16,3-9-96 0,-2-9-32 0,3-13-10592 15,0 0-2128-15</inkml:trace>
  <inkml:trace contextRef="#ctx0" brushRef="#br0" timeOffset="57477.85">11276 14415 26719 0,'0'0'1184'0,"0"0"240"0,0 0-1136 0,5-7-288 15,2 1 0-15,1 2 0 0,3 3 1168 0,5 1 176 16,3 0 48-16,5 0 0 0,6 1-496 0,3-1-80 0,4 0-32 0,3 0 0 15,6-2-416-15,1-1-96 0,0 0-16 0,18 2 0 32,-8-3-672-32,-6 2-144 0,-4 1-16 0,-3-1-14608 0</inkml:trace>
  <inkml:trace contextRef="#ctx0" brushRef="#br0" timeOffset="57933.13">13352 13938 17503 0,'0'-6'1552'0,"0"-5"-1232"16,0 3-320-16,1-4 0 0,2 3 832 0,-3-2 96 16,-2 1 32-16,-1-1 0 0,-1 1 384 0,-5 4 96 15,0 1 16-15,-2 0 0 0,-5 3-560 0,-1 4-128 16,-4 3 0-16,-2 1-16 0,-3 7-192 0,-5 3-48 16,1 2 0-16,-3 5 0 0,-3 1 192 0,0 7 48 15,0 0 0-15,-1 5 0 0,0 3 16 0,2 7 16 16,1 6 0-16,4 2 0 0,2 0-304 0,2-1-64 15,5-3-16-15,5-1 0 0,6-10-112 0,6-2-32 0,4-4 0 16,7-1 0-16,5-7 0 0,6-1 0 0,4-7 0 16,5-2 0-16,2-1 80 0,8-1 16 0,7-7 0 0,6-3 0 15,3-6-128-15,3-1-32 0,0-2 0 0,-3-5 0 16,-4-5-512 0,-6 2-96-16,-2 2-32 0,-8-1 0 0,-7 3-2080 15,-4 1-416-15,-4-3-96 0</inkml:trace>
  <inkml:trace contextRef="#ctx0" brushRef="#br0" timeOffset="58291.06">13404 14613 24879 0,'0'0'2208'0,"0"0"-1760"16,6-12-448-16,3 5 0 0,5-1 832 0,0 4 64 16,1 1 32-16,2 1 0 0,2 0 192 0,1 2 32 15,3 1 16-15,0 2 0 0,0-1-352 0,0 3-80 16,-3 3-16-16,1-1 0 0,-6 5-112 0,-1 2-32 16,-4-4 0-16,-4 8 0 0,-2 7 48 0,-4-1 0 15,-4 2 0-15,-3 2 0 0,-5 4-112 0,-3-1 0 16,-1 0-16-16,-1 1 0 0,-1-1-16 0,0-4 0 15,-1 0 0-15,4-4 0 0,4 1 32 0,2-4 16 16,1-8 0-16,6 0 0 0,2 5-80 0,3-7-32 0,4-2 0 0,4-3 0 16,4 2-80-16,5 0-16 0,1-6 0 15,7-1 0-15,4-3-64 0,2-5 0 0,4-1-16 0,2-7 0 16,-1 0-240-16,2-3 176 0,-1 0-176 0,-10 2 160 16,1 2-1024-1,3-2-208-15,0-2-32 0,-1-1-12608 0,0-3-2528 0</inkml:trace>
  <inkml:trace contextRef="#ctx0" brushRef="#br0" timeOffset="59706.75">14783 13818 14735 0,'0'0'1312'0,"-11"8"-1056"15,1-4-256-15,-1 1 0 0,3 3 1120 0,0-2 160 16,2 5 48-16,0 0 0 0,4 0-96 0,4 3-16 0,1-5 0 0,5 2 0 16,3 1-368-16,4-5-80 0,4 1 0 0,2 1-16 15,2 0 16-15,5 0 16 0,6-3 0 0,1 2 0 16,2-4-112-16,4-2-32 0,6 1 0 0,-2-3 0 16,2-2-144-16,-2-1-48 0,1-1 0 0,-1-4 0 15,-2 0 128-15,-1-3 32 0,-3 1 0 0,-2-3 0 16,-3-2-80-16,-2 1-16 0,-3 1 0 0,-3-1 0 15,-5-2-144-15,0-1-48 0,-4 1 0 0,-3-1 0 16,-3-1-64-16,-5-1-32 0,-1-1 0 0,-2 2 0 0,-3-2-32 0,-7-2 0 16,-2-2 0-16,-2 2 0 0,-1 5-192 0,0-1 176 15,-3 1-176-15,-2 3 160 0,-1 4-160 0,-1 0 0 16,-1 4 0-16,-3 3 0 0,0-1 0 0,-2 9 0 16,-3-1 0-16,-2 8 0 0,-5 2 0 0,-1 3 0 15,-6 1 0-15,2 8 0 0,-2 0-144 0,0 5 144 16,-1 3 0-16,2 2 0 0,1-1 0 0,5 3 0 15,1 3 192-15,6-3-48 0,0 2-144 0,6-2 192 16,5-1-192-16,5-1 192 0,5 3-32 0,6-3 0 16,5 1 0-16,4 0 0 0,2 0-32 0,4-3 0 15,3-3 0-15,6-2 0 0,7-5 64 0,5-1 0 16,7-1 0-16,5-6 0 0,7-2 32 0,3-2 16 16,3-6 0-16,2-1 0 0,3-6-48 0,1-4 0 15,1-2 0-15,3-3 0 0,0 1-192 0,-3-5 0 16,-2-2 0-16,-22 3 0 15,1 0-1744-15,0 1-352 0,-3-4-64 0</inkml:trace>
  <inkml:trace contextRef="#ctx0" brushRef="#br0" timeOffset="60525.4">15832 12558 14735 0,'0'0'1312'0,"0"0"-1056"16,0 0-256-16,0 0 0 0,0 0 1408 0,0 0 240 15,0 0 32-15,0 0 16 0,0 0-80 0,0 0-16 16,10 2 0-16,4-2 0 0,4-2-240 0,2-1-48 15,3-3-16-15,2 1 0 0,2 1-240 0,4 0-48 16,0-1-16-16,4 1 0 0,3 0-320 0,1 2-64 16,1-3-16-16,-2-2 0 0,-1 2-208 0,-4 1-64 15,-3 2 0-15,-3-3 0 0,-3-2-320 0,-5 5 144 0,-5-1-144 16,-2-1 0 0,-12 4-848-16,0 0-288 0,6-5-48 0,-6 5-14640 0</inkml:trace>
  <inkml:trace contextRef="#ctx0" brushRef="#br0" timeOffset="64213.35">20548 13571 21183 0,'0'0'1888'16,"0"-13"-1504"-16,1 0-384 0,2 3 0 15,-3-3 816-15,-4 7 80 0,0-3 32 0,-1 5 0 0,-3-1 384 0,-2 3 80 16,-3 5 16-16,-8 3 0 0,-7 5-624 0,-4 2-112 16,-5 3-32-16,-1 7 0 0,-3 4 176 0,1 7 16 15,-1 3 16-15,-16 19 0 0,3-1-336 0,7-3-80 16,5 0-16-16,7-1 0 0,4-6-160 0,8 0-16 16,6-6-16-16,8 1 0 0,4-5-80 0,6-3-16 15,4 0 0-15,6-6 0 0,6 4-128 0,6-7 0 16,7-2 0-16,2-4 0 0,5-5 0 0,4-3 0 15,2-5 0-15,1-4 0 16,1-2-1552-16,3-6-400 0,2-1-80 0</inkml:trace>
  <inkml:trace contextRef="#ctx0" brushRef="#br0" timeOffset="64570.58">21357 13752 27647 0,'-7'-14'2448'0,"0"11"-1952"0,-3-1-496 0,1-1 0 16,0 2 912-16,-3 6 96 15,-6 7 16-15,-4 3 0 0,-3 2-624 0,-6 8-112 0,-3 1-32 16,-3 6 0-16,-3 1 48 0,1 3 0 0,5 0 0 0,1 1 0 16,3-1 80-16,7-1 32 0,6 0 0 0,7-1 0 15,5-3-208-15,6 0-32 0,6-6-16 0,7-1 0 16,3 1-160-16,9-5 192 0,4-6-192 0,5-1 192 0,1-6 16 0,4-3 16 15,1-6 0-15,-2-3 0 16,-1-7 80-16,-2-3 16 0,-1 1 0 0,-2-2 0 0,-1-1 48 0,-3-2 16 16,-2-1 0-16,-5-1 0 0,-6 2 272 15,-4 0 64-15,-6-3 16 0,-2-3 0 0,-9 3-80 0,-4 0-16 16,-4 3 0-16,-5 2 0 0,-2-2-384 0,-4 2-96 16,-4 3-16-16,-3 2 0 0,1 2-320 0,1 0-64 15,1 6-16-15,1-1 0 16,0 2-1856-16,4 3-368 0,6-2-80 0,3-2 0 15</inkml:trace>
  <inkml:trace contextRef="#ctx0" brushRef="#br0" timeOffset="64948.15">22641 13456 28559 0,'5'-5'2544'0,"0"-1"-2032"16,-1 1-512-16,-1 0 0 0,-3 5 656 0,0 0 48 16,-4-4 0-16,-1 1 0 0,-4-1 144 0,-2 4 48 0,-5 6 0 15,-10-1 0-15,-7 2-400 0,-3 6-80 0,-7 2-16 0,1 3 0 16,0 0 48-16,2 3 0 0,2 6 0 0,4-1 0 16,2-2-64-16,7 2-16 0,3 4 0 0,6-2 0 15,4 2-160-15,7-2-16 0,4 1-16 0,6 3 0 16,5-4-176-16,5 2 160 0,6 2-160 0,4 0 160 15,3-1 0-15,5 2 0 0,5 1 0 0,0 0 0 16,2-1 16-16,-3 0 0 0,-3-3 0 0,-5 0 0 0,-5 1 160 16,-5-5 48-16,-3 2 0 0,-5-6 0 0,-7-2 80 0,-3-1 32 15,-3 0 0-15,-6-3 0 0,-5-2 80 0,-10-2 0 16,-4-3 16-16,-9 0 0 0,-7-4-272 0,-4-2-48 16,-4-2-16-16,-3-2 0 0,-1-2-256 0,-4 1 160 15,-2-9-160-15,0 3 128 16,1-5-1152-16,3 0-224 0,4-1-48 0,4-2-16 15,7-3-2272-15,8-3-464 0</inkml:trace>
  <inkml:trace contextRef="#ctx0" brushRef="#br0" timeOffset="65798.92">24414 12274 15663 0,'0'0'688'0,"0"0"144"16,-1-4-656-16,-1-1-176 0,-3-2 0 0,-2 4 0 0,0 3 864 0,-4 3 144 16,0 2 16-16,-12 6 16 0,-4 4-80 0,-2 6 0 15,-3 3-16-15,-2 5 0 0,-1 5-96 0,-5 7-16 16,-3 7 0-16,1 6 0 0,0 7-16 0,3 6-16 15,-1 6 0-15,6 5 0 0,1 2-320 0,1 7-64 16,4-6-16-16,4 2 0 0,2-2-144 0,5-5-16 16,1-2-16-16,5-3 0 0,2-6-16 0,1-4 0 15,3-4 0-15,3-2 0 0,2-3-80 0,3-4 0 16,3-7-128-16,0-3 192 0,3-2-64 0,1-4-128 16,3-2 176-16,1-6-176 0,0-1 128 0,2-5-128 15,2-7 0-15,-4-4 0 16,1-5-1184-16,4-4-288 0,3-2-64 0</inkml:trace>
  <inkml:trace contextRef="#ctx0" brushRef="#br0" timeOffset="68760.13">10329 17247 13647 0,'0'0'592'0,"0"0"144"0,5-11-592 0,0 0-144 0,-1 3 0 0,0-1 0 15,-4 9 1184-15,5-11 208 0,0 1 32 0,0 0 16 16,-5 10 80-16,0 0 16 0,0 0 0 0,0 0 0 16,0 0-32-16,0 0 0 0,0 0 0 0,0 0 0 0,-6 10-144 15,-4 6-16-15,-6 5-16 0,-1 5 0 0,-4 5-624 0,1 6-112 16,-4 7-16-16,1-1-16 0,0 4-272 0,1 2-48 15,1 4-16-15,0 4 0 0,2-2-96 0,2 1 0 16,0-3-128-16,3-2 192 0,3-4-192 0,1 0 0 16,1-5 0-16,1-2 0 0,2-5-192 0,1-3-144 15,1-3-32-15,0-3 0 16,-1-1-2304-16,1-7-464 0</inkml:trace>
  <inkml:trace contextRef="#ctx0" brushRef="#br0" timeOffset="68967.67">9450 17796 32079 0,'-12'-13'1408'0,"12"13"320"0,0 0-1392 0,12-9-336 16,0-2 0-16,7 3 0 0,3-2 464 0,5 3 32 16,8 0 0-16,6 0 0 0,6 4 208 0,6-4 32 0,10 3 16 15,4 1 0-15,2 1-320 0,-1 2-64 0,-2-1-16 0,2 1 0 16,-1 0-224-16,0 3-128 0,0 2 128 0,-4 1-128 31,-3-2-736-31,-7 0-224 0,-2 2-32 0,-6-1-9680 0,-6-1-1936 0</inkml:trace>
  <inkml:trace contextRef="#ctx0" brushRef="#br0" timeOffset="69420.86">12243 17272 20559 0,'0'0'896'0,"-11"-5"208"0,-3 0-880 0,0 2-224 0,-1 1 0 16,-6 2 0-16,-3 1 704 0,-5 2 112 15,-4 0 16-15,-5 7 0 0,-5 1 128 0,-3 4 48 16,-1 1 0-16,0 6 0 0,-3 6 96 0,-1 1 32 16,-2 2 0-16,-3 6 0 0,-2 5 32 0,0 1 16 0,0 6 0 0,5 2 0 15,4 3-352-15,10-5-80 16,6 2-16-16,7-4 0 0,7-2-352 0,8-2-64 15,6-6 0-15,6-1-16 0,5-1-48 0,7-5-16 0,6-3 0 0,7 0 0 16,5-6-48-16,8 0 0 0,4-4 0 0,4-1 0 16,1-5 16-16,3-2 0 0,0-3 0 0,0-1 0 15,-3-2-16-15,0-3-16 0,-1-1 0 0,2-1 0 16,-1 0-1520 0,0 1-288-16,-2-1-64 0,-4 0-15360 0</inkml:trace>
  <inkml:trace contextRef="#ctx0" brushRef="#br0" timeOffset="70119.41">12423 18009 10127 0,'-10'-9'448'0,"10"9"96"0,-9-2-544 0,9 2 0 0,-9-4 0 0,2 1 0 15,7 3 3072-15,0 0 496 0,0 0 96 0,0 0 32 16,0 0-1840-16,0 0-384 0,8-7-64 0,5 2 0 0,3 0-640 0,7 2-112 15,6-1-16-15,4 0-16 0,2 2-64 0,3 1-16 16,1 2 0-16,2 1 0 0,-3 2-64 0,1 0-16 16,-4 0 0-16,-2 3 0 0,-4 2-256 0,-2 4-48 15,-6 0-16-15,-3 1 0 0,-5 1-144 0,-4 0 0 16,-7 3 144-16,-3 2-144 0,-5 1 224 0,-6-1-32 16,-3-2 0-16,-4 1 0 0,-4 0 80 0,-2 3 16 15,-6-5 0-15,2 0 0 0,0 1 16 0,2-2 0 16,0-2 0-16,8 0 0 0,1-1-64 0,6-5-16 15,3 0 0-15,4-1 0 0,5-7-224 0,4 13 176 16,4-5-176-16,6 5 160 0,5-3-160 0,6 4 160 16,4 0-160-16,1 2 160 0,1-4-160 0,-1 2 0 15,1 3 0-15,-2 2 128 0,0 4-128 0,-6 0 0 16,-1-1 0-16,-3 5 0 0,-5-1 0 0,-4 3 0 16,-5-4 0-16,-5 2 0 0,-2-4 288 0,-5 2-32 0,-3-2 0 0,-5-3 0 15,-5-1 448-15,-5 1 96 16,-1 0 16-16,-4 0 0 0,-1 2-144 0,-5-1-32 15,-3-1 0-15,-3-4 0 0,-4-2-368 0,-1 1-80 0,-1-1 0 16,1 2-16-16,2-6-176 0,6-1 0 0,4-4 0 0,7-2 0 31,6-3-1072-31,4-2-288 0,5-2-64 0,7-2-11424 0,2-6-2272 0</inkml:trace>
  <inkml:trace contextRef="#ctx0" brushRef="#br0" timeOffset="70918.14">14090 17666 5519 0,'0'0'496'0,"0"0"-496"0,0 0 0 0,-1 10 0 0,1 2 1584 0,4-5 208 16,-4-7 64-16,13 10 0 0,1 3-224 0,6-4-32 16,9-3-16-16,0 1 0 0,3-6 64 0,6 0 16 15,7 1 0-15,3-4 0 0,4 0-144 0,8-6-32 16,7 2 0-16,5-1 0 0,-1-5-704 0,0-2-144 15,-1-5-16-15,-2-3-16 0,0 3-224 0,-1-3-64 16,-3-1 0-16,-6 1 0 0,-6 0-112 0,-7-3-16 16,-7 2-16-16,-7 1 0 0,-9 2 48 0,-6 2 16 15,-7 1 0-15,-7 0 0 0,-7-1 224 0,-5 0 48 16,-8 3 16-16,-10 6 0 0,-8 0-80 0,-9 5-32 16,-10 0 0-16,12 6 0 0,-8 1-192 0,-6 6-32 15,-7 5-16-15,-6 3 0 0,-2 3-176 0,-3 6 0 16,-1-1 144-16,4 7-144 0,4 5 0 0,4 2 0 15,6 6 0-15,6-1 0 0,5 6 128 0,8-2-128 16,9-2 128-16,7 2-128 0,8-4 160 0,7 2-32 16,8-3-128-16,8 2 192 0,6-4-32 0,7-2-16 0,5-3 0 15,6-2 0-15,3-2-16 0,7-2 0 0,4-4 0 16,5-4 0-16,5 0 32 0,2-4 0 0,2-5 0 0,0-2 0 16,1-6-32-16,-2-1-128 0,0-2 192 15,24-4-64-15,-3-2-1344 16,-8-1-256-16,-6-4-64 0</inkml:trace>
  <inkml:trace contextRef="#ctx0" brushRef="#br0" timeOffset="71655.14">15850 16450 20783 0,'0'0'912'0,"-7"0"208"0,7 0-896 0,-6 1-224 16,6-1 0-16,0 0 0 0,0 0 1264 0,0 0 208 15,0 0 32-15,0 0 16 0,0 0 64 0,9-1 16 16,5 1 0-16,1-2 0 0,3 0-656 0,3 2-128 16,4-2-32-16,0 1 0 0,2 0-352 0,5-2-80 0,1 0-16 15,2-1 0-15,2-1-144 0,-1 1-48 16,-3 0 0-16,-2 2 0 0,-3-2-144 0,-3 0 0 0,-5 1 0 0,4 1 0 31,-9-1-2624-31,-5-1-416 0</inkml:trace>
  <inkml:trace contextRef="#ctx0" brushRef="#br0" timeOffset="75449.84">21254 16953 11055 0,'0'0'480'0,"0"0"112"0,9-10-464 0,-1 5-128 0,-8 5 0 0,0 0 0 16,0 0 2256-16,0 0 432 0,0 0 96 0,-4-4 16 15,-5 1-1152-15,-3 3-240 0,-7 4-32 0,-8 0-16 16,-6 4-480-16,-5 3-112 0,-7 4 0 0,-1 1-16 16,-2-3-240-16,-1 3-64 0,-4 2 0 0,4 2 0 0,4-1-128 0,3 3-48 15,3 0 0-15,5 1 0 0,6-1-96 0,6 0-32 16,7-2 0-16,6 1 0 0,5 2-16 0,8 4-128 16,2-3 192-16,6 2-64 0,6-5-128 0,4 3 128 15,4 3-128-15,4-2 128 0,3 5 0 0,3-2-128 16,1 2 192-16,0 3-64 0,1 3 0 0,-3-2 0 15,-4-2 0-15,-2-2 0 0,-3 2 32 0,-5 0 0 0,-3-4 0 16,-7 1 0-16,-4 3 160 0,-5-5 48 0,-5 1 0 0,-6-6 0 16,-3 0 352-16,-3 1 80 0,-4-3 16 0,-4-1 0 15,-2-2 32-15,-5-2 16 16,-5-5 0-16,-1 2 0 0,1-3-368 0,-5-3-80 0,-1-3-16 16,1-2 0-16,-2-2-240 0,4-2-160 0,0 0 192 0,2-3-192 15,4-2 0-15,3-3 0 16,4 1 0-16,2-3 0 15,4-3-1248-15,6 2-256 0,4 2-48 0,3-3-10240 16,6-4-2048-16</inkml:trace>
  <inkml:trace contextRef="#ctx0" brushRef="#br0" timeOffset="75743.06">22345 16944 27871 0,'0'0'1232'0,"0"0"256"0,0 0-1184 0,0 0-304 0,0 10 0 0,-2 4 0 0,-5 5 352 0,-2 4 16 15,-2 8 0-15,-4 2 0 0,-6 2 288 0,1 5 64 16,0-1 16-16,-2 4 0 0,-2 6-128 0,0-1-32 15,-2-2 0-15,2-1 0 0,0 4-272 0,1-2-64 16,3 1-16-16,-2 0 0 0,4-7-224 0,2-5 0 16,1-2 128-16,3-6-128 0,3-1 0 0,4-8-160 15,1-2 32-15,4-1-10128 0,3-6-2032 16</inkml:trace>
  <inkml:trace contextRef="#ctx0" brushRef="#br0" timeOffset="76243.27">23309 16944 28559 0,'0'0'2544'0,"-9"-1"-2032"0,0 3-512 0,-1 5 0 16,-4 0-336-16,1 7-176 0,-2 5-16 0,-2 4-16 16,1 5 544-16,-3 6 304 0,-3 3-48 0,0 1 0 0,-3 4 80 0,-3 5 16 15,-4 0 0-15,0-1 0 0,-1 3 192 0,3-6 32 16,2 0 16-16,2-5 0 0,6-6-80 0,2-5-32 16,4 1 0-16,4-8 0 0,4-6 48 0,2-4 16 15,4-10 0-15,0 0 0 0,0 0 160 0,11-1 16 16,3-8 16-16,7-6 0 0,3-4 32 0,5-4 0 15,3-3 0-15,2-2 0 0,2-1-464 16,1-5-96-16,0-4-16 0,2-4 0 0,0-2-192 0,2 2 128 16,2-2-128-16,3 6 0 0,1 1 0 0,0 4 128 15,-1 6-128-15,-3 4 0 0,-4 6 0 0,-5 6 0 16,-5 5 0-16,-5 6 0 0,-4 6 0 0,-3 6 0 0,-3 12 0 16,-7-2 0-16,-2-1 0 0,-2 8 0 15,-4 5 0-15,-4 1 0 0,-7 3 0 0,-2 4 0 16,-2 6 0-16,-3 0 0 0,-3 0 0 0,-3 1 0 15,-3 0 0-15,4-7 0 0,-1-4 0 0,2-5 0 0,4-1 0 0,4-7 0 16,0-3 0-16,5-3 0 16,1-4 0-16,4-2 0 15,1-4-1056-15,4-9-208 0,0 0-32 0,0 0-10032 0,11-2-2016 0</inkml:trace>
  <inkml:trace contextRef="#ctx0" brushRef="#br0" timeOffset="76680.96">25490 15834 20271 0,'0'0'1792'0,"0"0"-1424"16,0 0-368-16,0 0 0 0,-12 0 384 0,0 3 0 16,-2 3 0-16,-5 3 0 0,-5 4 368 0,-6 6 80 0,-4 4 0 0,-7 7 16 15,-7 6 64-15,-10 10 16 16,-9 3 0-16,-3 14 0 0,-1 4 768 0,0 9 160 0,-1 7 16 0,2 10 16 15,2 1-1888-15,5 5-192 16,2 1-128-16,9 4-16 0,7 1 464 0,10-1 112 0,7-5 16 0,7 1 0 16,9-4 16-16,5-5 16 0,5-3 0 0,6-7 0 15,4-6 32-15,6-1 16 0,5-5 0 16,3-8 0-16,5-7 0 0,2-2 0 0,4-2 0 0,5 0 0 16,3-8-96-16,2-6-32 0,2-5 0 0,-2-8 0 15,-3-2-208-15,2-4 0 0,0-4-192 0,0-2-11232 16,-2-3-2256-16</inkml:trace>
  <inkml:trace contextRef="#ctx0" brushRef="#br0" timeOffset="79276.55">11234 8320 10127 0,'0'0'896'0,"0"0"-704"16,3-12-192-16,-3 12 0 0,1-7 1312 0,-1 7 224 15,0 0 64-15,0 0 0 0,6-10-768 0,-6 10-160 16,7-7-32-16,-7 7 0 0,0 0-304 0,0 0-64 15,9-2-16-15,-9 2 0 0,0 0-256 0,0 0 128 16,0 0-128-16,0 0 0 0,0 0 320 0,6 10-64 16,-3 1 0-16,-3 5 0 0,-2-6-64 0,0 4 0 15,-3 3-16-15,-2 4 0 0,0 4 80 0,-2 2 0 16,-4 3 16-16,0 5 0 0,-1-1-128 0,2 3-16 16,-1 1-128-16,1-1 192 0,1-1-192 0,1-2 128 0,1-4-128 0,0-2 0 15,1 0 128-15,2-2-128 0,1 2 0 0,1-5 0 16,2-2 0-16,0-2 0 0,0-4 0 0,4 1 0 15,1 0 0-15,1-1 0 0,1 1 0 0,2-6 0 16,2-1 128-16,3-3-128 0,2 4 0 0,0-5 144 16,4 1 80-16,3-3 16 0,1 2 0 0,4-1 0 0,5-3-48 15,5 3-16-15,4 0 0 0,6 0 0 16,4-4-176-16,3 0 192 0,-1-1-192 0,1-3 192 0,5 0-192 16,1 1 0-16,5 2 144 0,3 2-144 0,7 1 128 0,1-2-128 15,0-2 128-15,-1 2-128 0,1 2 0 0,4 0 0 16,4 5 0-16,4-5 128 0,1-2-128 0,-1 1 0 15,0-2 0-15,3 4 0 0,2 1 0 0,0 1 0 16,0 1 0-16,-2-2 128 0,0-3-128 0,2 3 0 16,3 1 0-16,-1 0 0 0,0-1 0 0,-1 1 0 15,-1-1 0-15,6 1 0 0,7-3 0 0,-1 3 0 16,-5 4 0-16,6-6 0 0,1-4 0 0,4 1 0 16,-1 2 0-16,2-2 0 0,-3-2 0 0,5-1 128 15,4-1-128-15,-3 3 0 0,-3 1 0 0,2 0 0 16,4-1 0-16,-4-2 0 0,-5 3 0 0,1-1 0 15,3 1 0-15,-4 0 0 0,-5-1 0 0,0 1 0 16,-4 0 0-16,3 0 0 0,5 0 0 0,-6 2 0 16,-5 1 0-16,2-2 0 0,-2-1 0 0,2 0 0 15,3 1 0-15,-4-1 0 0,-4 0 0 0,-1-1 0 16,-1 0 0-16,1 2 0 0,3 4 0 0,-5-1 0 16,-2 0 0-16,0-2 0 0,-1-3 0 0,4 1 0 15,-1 3 0-15,-2-3 0 0,-4-2 0 0,-2 2 0 16,2 0 0-16,-3 0 0 0,2 0 0 0,-4 0 0 0,-7 3 0 15,-4-3 0-15,-6-3 0 0,2 3 0 0,-1 3 0 0,-3-1 0 16,0 2 0-16,-4 0 0 0,-4 0 0 0,-4 1 0 16,-1 0 0-16,-4-1 0 0,-2-2 0 0,-3 2 0 15,1-1 0-15,1 2 144 0,-2-1-144 0,1-2 0 16,-3 1 128-16,-2-1-128 0,-1-1 0 0,-2 3 0 16,-4-2 128-16,-2-1-128 0,-5-1 0 0,-1 0 0 0,-2 0 0 15,1 0 0-15,-4 0 128 0,1 0-128 0,-2-1 160 0,-2 1-32 16,0 0 0-16,0 0 0 0,-11 0 208 15,10-4 48-15,-10 4 0 0,9-3 0 0,-9 3 64 0,9-4 32 16,-9 4 0-16,7-5 0 0,0-2-32 0,0-1 0 16,-2-2 0-16,-1 2 0 0,-4 8-80 0,0 0-32 15,3-10 0-15,-1 1 0 0,-2-4-80 0,0 1-32 16,0-1 0-16,0-2 0 0,0-3 16 0,0-1 0 16,0-1 0-16,0-6 0 0,4 1 16 0,-3-7 0 15,1-4 0-15,-1 0 0 0,1 0 32 0,0-1 16 16,-1-4 0-16,0-3 0 0,2-1-48 0,1-3 0 15,-4 6 0-15,2-5 0 0,-1-1-64 0,1 1 0 16,-2-1-16-16,1 7 0 0,0 3 80 0,2 0 32 16,-1 1 0-16,1 0 0 0,1 0-288 0,1 3 160 15,0 3-160-15,1 1 128 0,0-3-128 0,2 6 0 16,0 3 0-16,2 3 0 16,1 2-784-16,1 3-192 0,-1 2-48 0,1 4-15120 0</inkml:trace>
  <inkml:trace contextRef="#ctx0" brushRef="#br0" timeOffset="90143.38">11342 6022 26543 0,'-23'-14'1168'0,"8"5"256"0,-1 4-1136 0,-1-2-288 0,-1 4 0 16,4 0 0-16,0 3 0 0,2 3 0 0,-4-3 0 0,2 6 0 16,2 0 240-16,1 3-64 0,1 0-16 0,1 0 0 15,-1 0-16-15,0 4 0 0,1-3 0 0,-1 4 0 16,0 2 16-16,0 3 0 0,-2-1 0 0,-2 1 0 15,-4 5 160-15,1 3 48 0,-4-2 0 0,-3 5 0 16,-5 1 80-16,0 4 0 0,-3 5 16 0,-1 4 0 16,-3 3 48-16,-1 7 0 0,1 6 0 0,-4 5 0 15,1 5-32-15,-3 2 0 0,0 7 0 0,-1 0 0 16,-2-3-80-16,1 2-16 0,-1 1 0 0,4-4 0 16,5 5 48-16,1 0 0 0,5 4 0 0,2-4 0 15,1 2 128-15,7 0 16 0,3 1 16 0,5 4 0 16,-1-4-192-16,6-1-32 0,5 0-16 0,4-5 0 15,5 1-176-15,6 2-48 0,-1-5 0 0,7-2 0 16,4-3-128-16,5 1 0 0,4-2 144 0,4 0-144 0,7-1 0 16,6-2 0-16,5-1 0 0,4-2 128 0,2-1-128 0,6-4 0 15,5 2-128-15,12 0 128 16,11-2-1424-16,3 2-208 0,-2-5-32 0,13-4-9664 16,13-3-1936-16</inkml:trace>
  <inkml:trace contextRef="#ctx0" brushRef="#br0" timeOffset="91065.84">20052 5380 21183 0,'0'-13'944'0,"0"13"192"0,0-9-912 0,0 9-224 0,0 0 0 0,0 0 0 15,0 0 688-15,0 0 80 0,4 13 32 0,1 0 0 16,-1 1-576-16,1 6-224 0,-1 2 176 0,1 2-176 16,0 5 464-16,0 5 0 0,1 6 0 0,1 2 0 0,-1 5 0 0,2 3 0 15,-1 4 0-15,1 3 0 0,-2 5 48 0,2 4 16 16,-2 6 0-16,-1 1 0 0,-1 2-16 0,0 7 0 16,-2 2 0-16,0 2 0 0,-2 3-128 0,1 4-48 15,-1 2 0-15,0-2 0 0,-1-2-16 0,-1 5-16 16,1-2 0-16,0-4 0 0,0-1 80 0,-2-3 0 15,-1 2 16-15,2-5 0 0,-3 1-48 0,0-4-16 16,-2-3 0-16,0-3 0 0,-2-4-80 0,0-5 0 16,-5-2-16-16,-2 2 0 0,-3-5 80 0,-2-2 0 15,-5-6 16-15,-2-2 0 0,-3 0 112 0,-2-6 32 16,-4-3 0-16,2 1 0 0,1-5-160 0,1-1-16 16,0-1-16-16,2-1 0 0,1-3-288 0,5-2 0 15,0-5 0-15,4-1 0 16,6-3-288-16,2-7-112 0,4-7-32 0,9-6 0 15,0 0-2272-15,0 0-464 0,10-6-96 0</inkml:trace>
  <inkml:trace contextRef="#ctx0" brushRef="#br0" timeOffset="151451.79">16350 7101 8287 0,'3'-14'736'0,"2"0"-592"16,0 1-144-16,2 4 0 0,-1-1 1840 0,2 2 336 15,-1 0 64-15,0 0 0 0,-7 8-1312 0,8-5-272 16,-8 5-48-16,11-8-16 0,-4 2-128 0,-7 6-16 16,0 0-16-16,0 0 0 0,9-3 192 0,-9 3 32 15,0 0 16-15,0 0 0 0,0 0-48 0,4 11-16 16,-2 0 0-16,-2 4 0 0,-2 0-64 0,-2 5-16 15,-1 0 0-15,0 4 0 0,-3 3 64 0,1-1 16 16,-2 5 0-16,0 2 0 0,-1 0-224 0,1-2-32 16,0-1-16-16,0 1 0 0,1-6-144 0,1 4-16 15,-1-5-16-15,4 2 0 0,-1-3-160 0,3-3 160 16,0-1-160-16,4-2 160 0,0-2-160 0,1-2 0 16,-1-3-160-16,-2-10 160 15,0 0-2688-15,0 0-448 0</inkml:trace>
  <inkml:trace contextRef="#ctx0" brushRef="#br0" timeOffset="151671.95">16024 7520 25791 0,'0'0'1152'0,"-4"-6"224"16,3-4-1104-16,1 10-272 0,0 0 0 0,0 0 0 0,11-3 768 0,3 2 80 16,3 0 32-16,4 2 0 0,6 3-720 0,6-2-160 15,6 0 0-15,6-4 0 0,3-3 0 0,1 1 0 16,-2-3 144-16,1 0-144 0,0 2 144 0,-1 2-144 16,1-3 160-16,1 4-160 0,-1-1 0 0,-3 1 0 15,-3-1 0-15,-6 2-8752 16,-5 4-1648-16</inkml:trace>
  <inkml:trace contextRef="#ctx0" brushRef="#br0" timeOffset="151871.72">15930 7908 30399 0,'0'0'1344'0,"0"0"288"0,0 0-1312 0,0 0-320 16,12-9 0-16,1 4 0 0,4 2 0 0,2 2 0 15,9 1 0-15,5-2 0 0,6-5 224 0,8 0 32 16,7-2 0-16,3 0 0 0,1-3-256 0,1 2 0 16,3-2 0-16,-2 4 0 0,-3-2-272 0,1 5 0 15,3-3 0-15,-2 4-8800 0,-2 2-1744 0</inkml:trace>
  <inkml:trace contextRef="#ctx0" brushRef="#br0" timeOffset="-148007.41">11863 7261 9215 0,'0'0'816'0,"-2"-6"-656"15,-1 1-160-15,3 5 0 0,0 0 1760 0,0 0 320 16,-9-3 64-16,2-1 16 0,7 4-496 0,-9-1-112 15,9 1-16-15,-9 1 0 0,9-1-96 0,0 0-32 16,0 0 0-16,0 0 0 0,0 0 96 0,0 0 16 16,0 0 0-16,0 0 0 0,0 0-464 0,13 5-96 15,2-1 0-15,7-3-16 0,4 3-304 0,5-1-48 16,3-3-16-16,3-3 0 0,2 1-96 0,1-2-32 16,0 1 0-16,2-2 0 0,2-2-96 0,-1 2-32 15,0 1 0-15,2-1 0 0,-1 1-48 0,-1 1-16 16,-1 1 0-16,-2 0 0 0,-7 0-64 0,-3-1-32 15,-2-3 0-15,-2 2 0 0,-4 2-160 0,-3 0 128 16,-2 0-128-16,-4 1 128 0,-3-3-128 0,-10 4 0 16,0 0 0-16,9-4-176 15,-9 4-1072-15,0 0-224 0,4-6-32 0,-4 6-10272 0,0-11-2048 0</inkml:trace>
  <inkml:trace contextRef="#ctx0" brushRef="#br0" timeOffset="-147670.77">13389 6475 31327 0,'0'0'2784'0,"0"0"-2224"16,2-10-560-16,-2 10 0 0,0 0 224 0,0 0-64 15,0 0-16-15,0 0 0 0,2 12 448 0,-5 4 96 16,-1 5 16-16,0-2 0 0,-1 4 64 0,-1 6 0 16,0 4 16-16,-1 6 0 0,0 6 16 0,-1 6 0 15,0 2 0-15,2 11 0 0,0 5-128 0,1 3-32 16,-1-2 0-16,3-4 0 0,0 0-256 0,1-4-48 16,-1-1-16-16,2-5 0 0,0 0-112 0,-1-4-16 15,1-2-16-15,-2 8 0 0,1-7-48 0,2-12-128 16,0-4 192-16,0-4-64 15,-1-4-752-15,1-2-144 0,1-4-48 0,3-5-18192 0</inkml:trace>
  <inkml:trace contextRef="#ctx0" brushRef="#br0" timeOffset="-146232.84">17772 7157 20271 0,'0'0'896'0,"0"0"192"0,0 0-880 0,2-10-208 0,-2 10 0 0,0 0 0 15,0 0 1296-15,0 0 224 0,0 0 32 0,0 0 16 16,0 0-288-16,0 0-48 0,0 0-16 0,0 0 0 0,-5 12-352 0,-4 4-80 16,-2 1-16-16,-1 4 0 0,2 4-112 0,-1 4-16 15,-2 6-16-15,-1 0 0 0,3-2-224 0,-2 2-32 16,0 0-16-16,3-3 0 0,2-1-112 0,2 0-32 15,1 0 0-15,4-6 0 0,1-1 32 0,5-2 0 16,0-3 0-16,2-4 0 0,2-2 16 0,3-2 0 16,2-5 0-16,1 1 0 0,0-2-112 0,3-3-16 15,1-2 0-15,0-4 0 16,1-8-544-16,1 0-112 0,-2-4-32 0,0-4-10832 16,0-3-2160-16</inkml:trace>
  <inkml:trace contextRef="#ctx0" brushRef="#br0" timeOffset="-146052.5">17864 6802 35423 0,'-12'-18'1568'0,"4"11"320"0,3-3-1504 0,5 10-384 16,-3-6 0-16,3 6 0 0,0 0 0 0,0 0 128 16,0 0-128-16,0 0 0 0,0 0 0 0,0 0 0 15,0 0 0-15,0 0 128 0,0 0-288 0,0 0-48 16,0 0-16-16,0 0 0 15,0 11-1616-15,0-11-320 0,0 0-64 0,0 12-10992 0</inkml:trace>
  <inkml:trace contextRef="#ctx0" brushRef="#br0" timeOffset="-145414.81">18317 7794 23039 0,'2'24'1024'0,"2"-13"192"0,0-1-960 0,1 2-256 16,2-6 0-16,-1 2 0 0,1-1 704 0,-7-7 112 15,11 0 16-15,-1-3 0 0,0-8 240 0,0-1 48 16,3-6 16-16,-4-2 0 0,0-3 32 0,-2-7 16 16,0 0 0-16,-2-6 0 0,0-4-368 0,0 2-80 15,0 1-16-15,0-1 0 0,-1 1-272 0,-2 0-48 16,1 5-16-16,0 5 0 0,-2 1-96 0,3 4-32 15,-3 4 0-15,1 6 0 0,1 1-256 0,-3 11 0 16,0 0 128-16,0 0-128 0,0 0 0 0,3 7 0 16,-1 5 0-16,3 8 0 0,0 0-144 0,2 0 144 15,-1 2-128-15,0 5 128 0,1 2 0 0,-1 4 0 16,0 0 0-16,1 0 0 0,-1 0 0 0,3-5 0 16,1-1 0-16,0-6 0 0,-2-3 0 0,2-3 0 15,2-5 0-15,-1-2 0 0,2-3 0 0,-1-2 0 0,1-3 0 16,2-4 128-16,2-1 128 0,1-7 48 0,-1 0 0 15,0-2 0-15,1-4-64 0,-2-1-16 0,1-5 0 16,-3-1 0-16,-3 1-80 0,-2-5-16 0,-2 0 0 16,-1-4 0-16,-1-4-128 0,-1-5 160 0,-4-6-160 0,2 1 160 15,-2 1-160-15,0 1 0 0,-2-4 144 0,2 3-144 16,-1 3 0-16,-1 2 0 0,1-1 0 0,1 4 0 16,0 0 0-16,0 1 0 0,-1 0 0 0,-1 2 0 0,0 0 0 15,-1 5 0-15,1-1 0 0,-2 1 0 0,3-2 0 16,-2 2 0-16,-1 0 0 0,2 2-128 0,-1 4 128 15,1 3-128-15,-1 2 128 0,2 2-128 16,0 0 128-16,1 4-160 0,1 4 160 0,0 1-160 0,6 0 160 0,-2 1 0 16,1 3 0-16,2 1-128 0,2 2 128 0,2 0-192 15,5 0 192-15,2 1-192 0,3 0 192 0,3 0 0 16,-1-3-144-16,4 3 144 0,3 0 0 16,2 4-144-16,0 0 144 0,2-3 0 0,2 0 0 0,-9 0 0 15,3 1 0-15,2 0 0 0,1 3-192 0,-1-1 64 16,-4-1 128-16,-1 1-208 15,-2 1-1264-15,-5 2-240 0,-3 1-48 0,-4 1-9056 16,-5-3-1792-16</inkml:trace>
  <inkml:trace contextRef="#ctx0" brushRef="#br0" timeOffset="-145028.1">19086 6992 31439 0,'0'0'1392'0,"0"0"288"0,0 0-1344 0,10 5-336 0,3-4 0 16,0 0 0-16,1 2 0 0,2 1 0 0,4-1 0 0,5-1-192 15,2-6 560-15,-4 4 96 0,5 2 32 0,2 0 0 16,-1-1 272-16,3 0 48 0,-2 2 16 0,-3 1 0 16,-3-1-272-16,-4 5-48 0,-3 1-16 0,-4 2 0 15,-6 5-224-15,-2-2-32 0,-5 1-16 0,-4 3 0 0,-2-1 96 16,-4 2 32-16,-3 3 0 0,-1-3 0 0,-2-1-32 0,0 1 0 15,1 0 0-15,1-1 0 0,0-3-64 0,5 0-32 16,0-2 0-16,7 2 0 0,2 1-224 0,5-1 144 16,3-2-144-16,4-2 128 0,6 3-128 0,2 1 128 15,3 0-128-15,3 2 128 0,-3 1-128 0,-1 2 0 16,-1 2 144-16,-3 2-144 16,-2 3 144-16,-3-2-144 0,-6 3 192 0,-4-1-192 0,-4 2 256 0,-6-4-48 15,-3 3-16-15,-5-1 0 0,-4 1 80 0,-4 1 16 16,-2-2 0-16,-3 1 0 0,-3-8-112 0,-16 6-32 15,3-5 0-15,4-4 0 16,3-7-800-16,2-4-176 0,0-1-16 0,2-7-11952 16,2-3-2400-16</inkml:trace>
  <inkml:trace contextRef="#ctx0" brushRef="#br0" timeOffset="-142288.14">24416 5600 10127 0,'-9'0'448'0,"3"1"96"0,6-1-544 0,-8 1 0 16,2 1 0-16,-1 0 0 0,0 1 1536 0,7-3 192 15,0 0 32-15,-6 6 16 0,6-6-720 0,-5 5-144 16,5-5-16-16,0 0-16 0,0 0-112 0,0 0 0 16,0 0-16-16,0 0 0 0,0 0 80 0,0 0 0 15,3 6 16-15,-3-6 0 0,0 0 128 0,10 7 32 16,4-5 0-16,0 0 0 0,0-2-64 0,0-2-16 15,4 0 0-15,1-2 0 0,2 0-160 0,4 0-16 16,1 1-16-16,2-4 0 0,0 0-144 0,1 3-16 16,-1-4-16-16,2 2 0 0,-1 1-112 0,-1-2-32 15,-1 2 0-15,-3 3 0 0,-4-2-224 0,-2 0-32 16,-3 3-16-16,-2 1 0 0,-3 0-144 0,-10 0 0 16,0 0 0-16,0 0 0 0,0 0 128 0,8 7 0 15,-8-7 0-15,0 0 0 0,0 0-128 0,0 0-176 16,1 8 48-16,-1-8 0 15,-1 11-256-15,1-11-32 0,0 0-16 0,-7 6 0 16,7-6-1648-16,0 0-336 0,0 0-64 0,0 0-11712 0</inkml:trace>
  <inkml:trace contextRef="#ctx0" brushRef="#br0" timeOffset="-141642.89">25696 4735 13295 0,'7'-14'576'0,"-3"4"144"0,1 0-576 0,-1 0-144 0,0 0 0 0,1 2 0 16,-2-2 1152-16,0 2 208 0,0 2 48 16,-3 6 0-16,5-8-272 0,-5 8-48 0,0 0-16 0,0 0 0 15,0 0-160-15,0 0-16 0,0 0-16 0,0 0 0 16,-5 11-304-16,1 0-48 0,-2 4-16 0,-3 6 0 15,-1 6 64-15,-3 0 0 0,-2 0 0 0,-6 6 0 16,-3 4-32-16,-2 5 0 0,-4 6 0 0,2 2 0 0,2-3-96 0,0 1 0 16,2 0-16-16,4-2 0 0,2 1-64 15,4-6-16-15,4-2 0 0,5-2 0 0,1-3 16 0,4-1 0 16,4-1 0-16,2-3 0 0,0-5-16 0,5 1 0 16,1-4 0-16,5 0 0 0,2-4-96 0,1-4 0 15,2-1-16-15,3-1 0 0,1-5-96 0,0-3-16 16,0-2 0-16,-1-2 0 0,-1-2-128 0,-1-2 192 15,-1-4-192-15,-1 2 192 0,0-5-192 0,-2 3-176 16,-3-1 48-16,0-1 0 16,-6 1-1408-16,-3-2-288 0,0 3-48 0,-3-2-8224 15,-4 1-1632-15</inkml:trace>
  <inkml:trace contextRef="#ctx0" brushRef="#br0" timeOffset="-141441.08">25135 5126 35007 0,'4'-11'3120'0,"4"-1"-2496"16,4 2-496-16,7 2-128 0,6 2 0 0,4-1 0 15,4 3 0-15,9 3 128 0,5-1 176 0,10-1 32 0,8 2 16 16,2-3 0-16,2 0 32 0,0 2 16 0,-3 0 0 0,-4 0 0 16,-5-2-208-16,-2 0-64 0,-2 2 0 0,-5-1 0 15,-6 1-256-15,-3-1-64 0,-6 0-16 0,-7 2-11024 16,-5 1-2208-16</inkml:trace>
  <inkml:trace contextRef="#ctx0" brushRef="#br0" timeOffset="-132758.37">17540 11965 16575 0,'8'-25'736'0,"-6"13"160"0,0 0-720 0,2 0-176 15,-1 3 0-15,4-3 0 0,-4 4 1728 0,-3 8 320 16,0 0 64-16,0 0 16 0,0 0-1072 0,0 0-224 15,0 0-32-15,0 0-16 0,-3 10-480 0,-5 4-112 16,0 1 0-16,-2 7-16 0,-4 7 128 0,-2 3 16 16,-2 4 16-16,-2 2 0 0,-2 1 144 0,0 6 32 15,0 3 0-15,-1 3 0 0,0 2-48 0,2-1 0 16,5 0 0-16,2-5 0 0,2-1-96 0,4-5-32 16,1-2 0-16,5-3 0 0,2-6 128 0,5 0 32 15,4-6 0-15,2-1 0 0,3-4 32 0,5-3 16 16,5-3 0-16,4-2 0 0,3-3-208 0,2 0-32 15,1-5-16-15,0 0 0 0,-2-2-160 0,-1 1-128 0,-6-2 192 16,1-2-192 0,-4 1-256-16,-2-2-176 0,-5 0-16 0,-4-2-16 15,-3-1-2608-15,-8 6-512 0,-5-16-96 0,-7 3-32 0</inkml:trace>
  <inkml:trace contextRef="#ctx0" brushRef="#br0" timeOffset="-132608.87">17081 12432 30399 0,'3'-13'2704'0,"1"3"-2160"0,3-3-544 0,7 3 0 16,5 4 832-16,6 2 64 0,8 0 16 0,5 0 0 16,6 2-144-16,10-2-48 0,8-1 0 0,5 0 0 15,3 1-400-15,5 3-64 0,4-1-32 0,-1 2 0 16,-3 2-224-16,-6 0 0 0,-5 3 128 0,-11 2-11136 16,-8 5-2208-16</inkml:trace>
  <inkml:trace contextRef="#ctx0" brushRef="#br0" timeOffset="-131789.17">17419 15592 10127 0,'7'-27'448'0,"-2"12"96"0,0-3-544 0,0 1 0 0,-1 5 0 0,0-2 0 15,-2-2 1600-15,-2 5 192 0,-1 2 64 0,1 9 0 16,0 0-576-16,0 0-96 0,0 0-32 0,0 0 0 15,-11 13-592-15,-1 5-128 0,1 4-32 0,3-4 0 16,-1 5 272-16,-1 4 48 0,-3 1 16 0,-1 4 0 16,-2 4 80-16,-2 4 16 0,-1 3 0 0,1-1 0 15,3 1-368-15,-3 14-64 0,4-2-16 0,3-3 0 16,0-4 512-16,6 1 112 0,3-7 16 16,2-2 0-16,2-4-832 0,2-4-192 0,3 0 0 0,4 8 0 15,2-7 128-15,-6-16 0 0,2 1-128 0,3-1 192 16,-2 1 0-16,3-1-16 0,1-2 0 0,2 0 0 0,-2-2-176 0,17 9-176 15,-6-11 48-15,2-2-9920 16,-4-8-1984-16</inkml:trace>
  <inkml:trace contextRef="#ctx0" brushRef="#br0" timeOffset="-131586.16">16922 16070 37551 0,'9'-30'1664'0,"5"14"336"0,8 1-1600 0,5 2-400 16,2 0 0-16,3 0 0 0,1 3 720 0,5 4 64 16,5-3 16-16,5 1 0 0,4 5-144 0,6-4-16 0,4 2-16 0,-1 1 0 15,-4 0-416-15,2 2-80 0,2-2 0 0,0 4-128 16,-2 1 0-16,1 4 0 0,0 1 0 0,-7 5 0 31,-6 0-2560-31,-5 3-448 0,9 8-112 0,-19 5-16 0</inkml:trace>
  <inkml:trace contextRef="#ctx0" brushRef="#br0" timeOffset="-129117.58">27173 4706 19807 0,'-9'-9'880'0,"9"9"176"0,-9 2-848 0,-2 3-208 0,-2 1 0 0,0 0 0 15,-2 6 0-15,0 0 0 0,-2 1 0 0,1 1-160 16,-1 0 160-16,-2 4 192 0,-4 4-32 0,-2 4-16 16,-3 2 240-16,-4 7 64 0,-4 4 0 0,-3 8 0 15,-4 8 288-15,-7 4 64 0,-7 5 16 0,-1 2 0 16,-1 5-48-16,1 5 0 0,-2 6 0 0,3 4 0 16,1 2-112-16,4 0-16 0,1-1-16 0,5 6 0 15,4 8-176-15,4-7-16 0,6-3-16 0,7-1 0 16,3 1-176-16,7-4-48 0,6-2 0 0,4-4 0 15,2-4-48-15,6-6-16 0,2-7 0 0,3 1 0 16,2-2 32-16,4-3 0 0,1-5 0 0,3-5 0 16,0-4-160-16,4 1 192 0,0-4-192 0,2-4 192 0,2-6-192 0,-2-3 0 15,0 1 0-15,3-7 0 16,1-3-1616-16,-2-4-368 0,1-4-64 0</inkml:trace>
  <inkml:trace contextRef="#ctx0" brushRef="#br0" timeOffset="-127537.12">26934 6202 17391 0,'0'0'768'0,"0"0"160"0,0-7-736 0,-3 1-192 0,3 6 0 16,-3-6 0-16,-3 2 544 0,1 2 80 0,-1 1 16 0,-2 1 0 15,-1 1-144-15,-2 4-32 0,-3 2 0 0,-2 1 0 16,-6 6-144-16,-2 3-16 0,-3 2-16 0,-5 4 0 16,-3 1 224-16,-3 1 64 0,-2 7 0 0,1 2 0 15,-1 3-112-15,5 1-16 0,0 2 0 0,-7 13 0 16,11-7-208-16,9-8-48 0,8-9-16 0,9-1 0 16,5-4-176-16,8-3 160 0,4-5-160 0,9-2 160 15,5-2 96-15,9-6 32 0,4-2 0 0,8 1 0 0,7-4-64 16,0-2-16-16,0-6 0 0,-2 1 0 15,-3-5-608-15,-3 2-128 0,-4-4-32 16,-5 2 0-16,-5 2-2320 0,-4-4-448 0</inkml:trace>
  <inkml:trace contextRef="#ctx0" brushRef="#br0" timeOffset="-127188.45">27305 6338 19343 0,'0'0'1728'0,"0"0"-1392"0,0 0-336 0,0 0 0 16,0 0 1120-16,-9 1 160 0,0 5 16 0,-1 4 16 15,-1 4-1120-15,-3 2-192 0,-4 3 0 0,-1 3-192 16,-3-2 192-16,1 9 0 0,-1 2 0 0,4 0 0 16,2-2 0-16,3-5 0 0,3-1 0 0,5-2-144 15,3-5 144-15,5-2 0 0,1-2 0 0,6-3 128 16,1-1 256-16,3-7 48 0,4-1 16 0,5-2 0 15,1-5 528-15,0-2 112 0,0-5 32 0,1-2 0 16,0-2-480-16,-2-2-80 0,0 1-32 0,-3-2 0 16,-2-2-80-16,-3-1 0 0,-2 1-16 0,-4 2 0 15,-4 2 80-15,-3 1 32 0,-3 0 0 0,-3 3 0 0,-1-2-32 16,-2 6 0-16,-4 3 0 0,-1 1 0 0,-2 0-352 16,0 3-160-16,-1 3 128 0,-2 0-128 15,0 1-880-15,2 2-256 0,1 0-48 0,0 2-16 16,3-1-1424-16,1 4-304 0,-4-3-48 15,14-4-16-15</inkml:trace>
  <inkml:trace contextRef="#ctx0" brushRef="#br0" timeOffset="-126836.97">28149 6169 22687 0,'-15'-7'1008'0,"5"4"208"0,-3 2-976 0,-1-1-240 0,-3 2 0 0,-3 2 0 16,-4 0 0-16,-1 3 0 0,-3 6 128 0,-4-4-128 16,1 2 256-16,-1-1 16 0,2 3 0 0,1 1 0 15,1 0-64-15,2 2-16 0,3 1 0 0,4-1 0 16,4-2-64-16,8 1-128 16,3 1 176-16,6-4-176 0,5 0 400 0,3 4-16 0,4 2-16 0,4 1 0 15,1-7 16-15,1 4 16 0,2 4 0 0,0-2 0 16,1 1-128-16,-1 2-16 0,-3 0-16 0,-2 1 0 15,-6 2-240-15,-2 1 176 0,-4-1-176 0,-5-2 160 16,-4-2-160-16,-3 3 128 0,-5-2-128 0,-4-1 128 16,-7-3 336-16,-4 1 64 0,-2-4 16 0,-6 0 0 15,-3 0-144-15,-4 1-16 0,0-6-16 0,4-1 0 16,3-1-368-16,3-2 0 0,3-3 0 0,6-3-128 16,6-3-2432-1,7-1-464-15,1-11-112 0,13 1 0 0</inkml:trace>
  <inkml:trace contextRef="#ctx0" brushRef="#br0" timeOffset="-126386.08">28650 5499 19583 0,'0'0'864'0,"0"0"176"0,0 0-832 0,0 0-208 0,-5 14 0 0,-4 2 0 16,-1 3 0-16,0 2 0 0,-1 7-192 0,0 3 192 16,-4 4 0-16,1 6 0 0,0 1 192 0,0 7-48 15,-2 0 112-15,0 8 0 0,1 3 16 0,-1 5 0 0,1-2 80 0,0 4 16 16,0 1 0-16,1-5 0 15,1 1-176-15,3-6-16 0,1 0-16 0,0-4 0 0,1 0-32 16,3-7 0-16,4-10 0 0,2-2 0 0,3-3-128 0,3-5 160 16,3-2-160-16,4-6-6784 15,2-2-1472-15</inkml:trace>
  <inkml:trace contextRef="#ctx0" brushRef="#br0" timeOffset="-125768.78">28589 6796 23039 0,'0'0'2048'0,"-9"6"-1648"16,1 2-400-16,2 1 0 0,-2-4 144 0,8-5-144 0,0 0 160 0,0 0-160 15,-2 11 0-15,2-11 0 0,0 0 0 0,0 0 0 16,13-2 448-16,-2-6 0 15,0-2 0-15,2-4 0 0,0-4 112 0,2-1 16 0,-1-1 0 16,0-3 0-16,0-1-64 0,1 1-16 0,1-5 0 0,-2 4 0 16,-1 2-144-16,0 3-32 15,-3 1 0-15,3 4 0 0,-4 2-160 0,-1 6-32 0,-8 6-128 0,0 0 192 16,0 0-192-16,9 7 0 0,-4 5 0 0,-2 4 0 16,0 2-160-16,-2 2 160 0,-2 1-128 0,0 4 128 15,1-2 0-15,0-2 0 0,0-3 0 0,0 2 0 16,0 1 0-16,1-2 0 0,0-2 0 0,2-1 0 0,-1-5 0 15,-2-11 0-15,0 0 0 0,0 0 0 0,9 5 0 0,1-5 0 16,1-4 144-16,0-7-144 16,2-3 544-16,-2-1 0 0,1-3 0 0,0-2 0 0,-3-1-160 0,0-3-48 15,-3-4 0-15,1-1 0 0,-2-4-112 0,0-1-32 16,-2-1 0-16,-2-2 0 0,-1 1-64 0,0-3 0 16,0 1-128-16,0-4 192 0,0-1-192 0,0 1 128 15,1-1-128-15,0 1 0 0,1-3 0 0,0 5 0 16,2 3 0-16,0 3 0 0,-2 1 0 0,1 6 0 15,1 0 0-15,-1 4 0 0,1 4 0 0,1 1 0 16,-1 2 0-16,1 1 0 0,0 3 0 0,0 2 0 16,1 0-128-16,-1 2 128 0,1 1 0 0,2 0 0 0,-1 3-128 0,6-3 128 15,0-2 0-15,3 1 0 16,3-2-128-16,4 3 128 0,3-2 0 0,1 0 0 16,1-1 0-16,6 3 0 0,1 0 0 0,-1 2 0 15,-2-6 0-15,-1 4-160 0,-3-2 160 0,1 1 0 16,-4 4 0-16,-1-2 0 0,-2 0 0 0,-4 2 0 0,0-1 0 0,-3 0 0 31,-2 1-400-31,-3 1-112 0,-10 3 0 0,0 0-16 16,9 0-2048-16,-9 0-416 0,0 0-80 0,0 0-8176 0</inkml:trace>
  <inkml:trace contextRef="#ctx0" brushRef="#br0" timeOffset="-125336.27">29174 6089 12895 0,'0'0'576'0,"0"0"112"0,-6 4-560 16,6-4-128-16,0 0 0 0,0 0 0 0,0 0 832 0,0 0 144 15,0 0 32-15,0 0 0 0,11 5 320 0,1-2 64 16,2-1 16-16,3-1 0 0,1-1-704 0,1 0-128 15,1 0-16-15,0 0-16 0,-1 3-128 0,-1 2-32 16,-2 0 0-16,-2 0 0 0,-3 0-160 0,-2 4-32 16,-2-1-16-16,-1 2 0 0,-6-10-176 0,2 11 0 15,-4 1 0-15,0 0 0 0,-3-1 208 0,-2 0-32 16,-2 2-16-16,-1-2 0 0,-2 1 64 0,-1-5 16 16,-2 2 0-16,2-1 0 0,2 2-80 0,1-2-16 15,2 2 0-15,3-5 0 0,5-5-144 0,0 0 0 16,-1 11 0-16,3-2 0 0,2 1 0 0,3-2 0 0,1 1 0 0,3 1 0 15,-1 4 0-15,-3 1 0 16,1 2 144-16,-3-2-144 0,-2 0 0 0,-6-1 144 0,-3 0-144 0,-4 2 0 16,-4 0 256-16,-4 2-64 0,-1 0-16 0,-2-1 0 15,1-1 96-15,0-2 32 0,1-4 0 0,2 0 0 16,4-6-144-16,2 1-32 0,2-4 0 0,9-1 0 16,-6-7-1536-16,4-5-304 15,5 3-64-15,5-6-16 0</inkml:trace>
  <inkml:trace contextRef="#ctx0" brushRef="#br0" timeOffset="-124895.09">30325 5719 2751 0,'0'0'256'0,"0"0"-256"0,0 0 0 16,0 0 0-16,-10 10 2912 0,-1 6 544 0,-3 1 96 0,1 2 32 15,-2 3-2672-15,1 1-528 0,-2 4-96 0,2 1-32 16,-1 5 304-16,0 2 48 0,0 2 16 0,-2 3 0 16,1-1 16-16,-2 0 0 0,0 1 0 0,0-2 0 15,0-3-192-15,1 0-48 0,-1-2 0 0,3-1 0 16,-1-6-144-16,5 2-48 0,-1-6 0 0,4-1 0 0,-3-1-80 15,4-4 0-15,4-2-128 0,1-1 192 0,-1-4-48 16,3-9-16-16,1 11 0 0,-1-11 0 16,0 0-512-16,0 0-128 15,0 0 0-15</inkml:trace>
  <inkml:trace contextRef="#ctx0" brushRef="#br0" timeOffset="-124733.54">29855 6270 21183 0,'0'0'1888'0,"0"0"-1504"15,8-7-384-15,-8 7 0 0,0 0 608 0,11-4 48 16,0 1 16-16,2 0 0 0,2-1-480 0,3 2-192 16,4 0 176-16,2 0-176 0,1-3 320 0,2 1-16 15,0 0-16-15,1 2 0 0,0-3-288 0,-2-1 160 0,-1 1-160 0,-5 3-7360 32,-2-3-1536-32</inkml:trace>
  <inkml:trace contextRef="#ctx0" brushRef="#br0" timeOffset="-124302.68">30436 5366 17503 0,'0'0'1552'0,"0"0"-1232"16,0 0-320-16,11 0 0 0,-11 0 144 0,13 0-16 16,-2 0-128-16,1 2 192 0,-1 1-192 0,2 3 176 15,4 2-176-15,-1 2 160 0,1 5 80 0,-1 2 16 16,-1 1 0-16,2 5 0 0,-1 4 32 0,0 9 16 15,-4 0 0-15,1 1 0 0,-3 2 16 0,-1 7 16 16,-4 1 0-16,-2 4 0 0,-6 1 48 0,-1 6 0 16,-4 6 0-16,-3-2 0 0,-3 0-48 0,0-3 0 15,-2-5 0-15,-3-1 0 0,0-4 272 0,-7-3 48 16,-2 0 16-16,2-3 0 0,-1-1 48 0,-2-3 16 16,-4 1 0-16,1-1 0 0,0-3-400 0,0-5-80 0,2-1 0 15,3-4-16-15,-1 1-80 0,3-5-16 0,-1-2 0 0,6-2 0 31,3-2-880-31,6-1-176 0,2-8-48 0,9-7 0 0</inkml:trace>
  <inkml:trace contextRef="#ctx0" brushRef="#br0" timeOffset="-123713.62">31076 5874 19231 0,'0'0'848'0,"0"0"176"0,0 0-816 0,0 0-208 0,0 0 0 0,0 0 0 15,0 0 0-15,0 0 128 0,-5 16-128 0,-1 1 0 16,-3 4 480-16,0 3 0 0,-1 3 0 0,-1 6 0 16,-1 1-80-16,1 3-16 0,-2 1 0 0,3-1 0 0,-3-2-96 15,0 3-32-15,1 3 0 0,-2-1 0 0,-2-6-64 0,1 1-32 16,0 0 0-16,1-5 0 16,3-2-160-16,3-5 0 0,0-3 0 0,3-3-7136 15,1-3-1376-15</inkml:trace>
  <inkml:trace contextRef="#ctx0" brushRef="#br0" timeOffset="-123550.08">30810 6299 22111 0,'3'-17'1968'0,"-3"17"-1584"16,0 0-384-16,11-1 0 0,-1 2 832 0,2 2 64 16,2 1 32-16,4 3 0 0,4-2-784 0,1 2-144 15,1-3 0-15,4-1 0 0,1 0 0 0,2 1 0 16,-2-2 0-16,-1 0 176 0,-2-4-176 0,1 2 0 15,1 3 0-15,-3-4-7520 0,-2-3-1568 0</inkml:trace>
  <inkml:trace contextRef="#ctx0" brushRef="#br0" timeOffset="-123216.83">31709 6264 20271 0,'0'0'896'0,"0"0"192"0,-12-2-880 0,-1-1-208 0,0 0 0 0,-3 3 0 16,-3 3 512-16,-4 2 64 0,-4-1 16 0,-1 4 0 16,0-2 64-16,-1 3 16 0,-1 0 0 0,-1 3 0 15,0-4-160-15,4 4-16 0,1-2-16 0,6 3 0 0,2 1-352 0,4-4-128 16,3 1 0-16,3 1 144 0,3-5-144 0,5-7 192 16,0 14-192-16,5-2 192 0,1 2 112 0,4 0 16 15,3 2 16-15,1-2 0 0,1-2-112 0,-1 3-32 16,-1 2 0-16,-1-1 0 0,-2-1-192 0,-4 1 0 15,-3-1 128-15,-5-3-128 0,-3 1 128 0,-4 2-128 16,-2-2 176-16,-3-3-176 0,-5 3 528 0,-3-4 0 16,-3 0 0-16,-2-3 0 0,-2 2-64 0,0-3-16 15,-1-3 0-15,4 2 0 0,-2-1-256 0,4-3-64 16,5 0-128-16,-2-3 192 16,6-2-1568-16,4 1-320 0,2-5-64 0,9 1-16 0</inkml:trace>
  <inkml:trace contextRef="#ctx0" brushRef="#br0" timeOffset="-123018.09">31839 6439 21071 0,'0'0'928'0,"0"0"208"0,0 0-912 0,3 10-224 16,-3-10 0-16,-3 14 0 0,-2 1 0 0,-3 0 0 0,-2 1 0 0,-2 1 0 15,-4 1 224-15,0 1 96 16,-3 2 32-16,-2 0 0 0,0 2 128 0,-3 2 32 0,-2-2 0 0,1 1 0 15,-6 3-208-15,2-4-48 0,1 1 0 0,3 2 0 16,0-6-112-16,4-2-16 0,2-4-128 0,4-3 192 16,2 3-1792-16,6-2-352 0</inkml:trace>
  <inkml:trace contextRef="#ctx0" brushRef="#br0" timeOffset="-122675.65">31901 6622 18431 0,'0'0'816'0,"0"0"160"0,-7 7-784 0,-3 3-192 16,1 3 0-16,-4 0 0 0,-4 0 768 0,0 2 128 15,-1-1 0-15,-1 2 16 0,-2 3-432 0,0 0-96 16,-1-1 0-16,2 3-16 0,-4 0 160 0,2 1 48 16,2-4 0-16,2-4 0 0,2-2-192 0,3-5-16 15,5-1-16-15,8-6 0 0,0 0 32 0,0 0 0 16,0 0 0-16,12-6 0 0,2-3 320 0,2-6 64 15,4-5 0-15,3 3 16 0,-2 0-528 0,3 2-96 16,3-2-32-16,-3 3 0 0,1 0-128 0,-1 5 0 16,-1 3 0-16,-1 1 0 0,-3 4 0 0,-4 3 0 15,-4 5 0-15,-2 3 0 0,-2 6 0 0,-7 2-176 16,-3 0 48-16,-4 4 0 0,-6 4 128 0,-4 5 0 16,-2-3 0-16,-2 2 0 0,-3-4 176 0,-3 2-48 0,-2-2 0 0,1 2 0 15,2-5-128-15,2-1 0 0,2-4 0 16,3-3 128-1,2-4-576-15,1-4-128 0,4-1-32 0,1-6-12688 0</inkml:trace>
  <inkml:trace contextRef="#ctx0" brushRef="#br0" timeOffset="-122416.5">32433 6552 23951 0,'-9'-2'2128'0,"-3"4"-1696"16,-4 2-432-16,-6 4 0 0,-4 3 1040 0,9 0 128 15,-5 3 32-15,-2 5 0 0,-2 3-928 0,-2 3-272 16,-2 6 128-16,-1 2-128 0,1 1 176 0,-29 30-48 16,9-10 0-16,7-5 0 0,5-1-128 0,3-5 128 15,4 3-128-15,3-6 128 0,2-1-128 0,5-3 192 16,-1 0-192-16,0-2 192 15,1-2-512-15,3 1-112 0,3-2-16 0,1-3-12208 0</inkml:trace>
  <inkml:trace contextRef="#ctx0" brushRef="#br0" timeOffset="-121781.03">32032 7396 13823 0,'0'0'608'0,"0"0"128"0,0 0-592 0,0 0-144 0,-6-5 0 0,2-2 0 15,0-2 1152-15,2 1 208 0,1-6 48 0,2 0 0 16,1 2-128-16,1 2 0 0,-1-2-16 0,4 2 0 16,-3-5-432-16,2 1-96 0,2 3-16 0,-1 0 0 15,2-1-400-15,-1 2-96 0,1 1-16 0,-2 2 0 0,1 0 16 0,-7 7 0 16,0 0 0-16,0 0 0 0,0 0-80 0,0 0-16 15,4 11 0-15,-4-1 0 0,-4 4-128 0,-4 4-192 16,-2 2 32-16,-3 5 16 0,-3-1 144 0,-2 0 0 16,-4 0 0-16,-1-1 0 0,-1 1 128 0,1 0 0 15,3-6 0-15,2 0 0 0,3-2-128 0,2-3 192 16,2 0-64-16,3-2 0 0,8-11-128 16,0 0 144-16,-4 7-144 0,4-7 160 0,0 0 288 0,8-4 48 15,1-5 16-15,4 0 0 0,1-5 64 0,3-1 0 16,4-1 16-16,-3 4 0 0,2-2-272 0,-1 0-64 15,-1 1-16-15,-2-1 0 0,0-2-64 0,1 0-16 16,0 0 0-16,1-1 0 0,-2-1-160 0,-2 2 192 16,-1-1-192-16,0 1 192 0,-2-1-192 0,0 1 0 0,0-3 0 0,-1 0 128 15,0-2-128-15,-1 0 160 16,0-5-160-16,-2 0 160 0,0-4-160 0,2 2 0 16,0-3 0-16,-1 1 0 0,0 4 0 0,0-1 0 15,-1 2 0-15,-3 12 0 0,1-1 0 0,0 0 0 16,-1-1 0-16,1-1 0 0,-1 2 0 0,1 2 0 0,-1 2 0 0,4-9 0 15,-2 3 0-15,0 2 0 0,-2 5-160 0,4-1 160 16,-2 5 0-16,-6 5 0 0,10-7-128 0,0 1 128 16,-1 3 0-16,1 0 0 0,-10 3-160 0,13 0 160 15,-1 3 0-15,-1-1 0 0,-1 2-144 0,3 2 144 16,0-1 0-16,2 1 0 0,-2 2 0 0,2 0 0 16,0 3 0-16,3-2 0 0,1 3-192 0,-1-3 192 15,-3 1 0-15,2 1 0 0,-2-3 0 0,0 5 0 0,-2-2 0 16,-2 2 0-16,-1-2 0 0,-1-4 0 0,-9-7-128 0,8 7 128 15,-8-7 0-15,6 9 0 16,-6-9-1664-16,0 0-240 0,-1 12-32 16</inkml:trace>
  <inkml:trace contextRef="#ctx0" brushRef="#br0" timeOffset="-121361.7">32349 7248 21183 0,'0'0'944'0,"0"0"192"15,0 0-912-15,0 0-224 0,0 0 0 0,0 0 0 0,0 0 352 0,0 0 32 16,0 0 0-16,11-1 0 0,-11 1 16 0,12 3 16 16,-12-3 0-16,10 7 0 0,-2 2-128 0,-1 3-32 0,-2-4 0 0,3 5 0 15,-2-3-32-15,1 3-16 16,-2 0 0-16,-3-2 0 0,1 2 32 0,-3 1 0 0,-2 0 0 0,-3-1 0 15,-2-1 16-15,-5 1 16 0,-2-4 0 0,-2 2 0 16,-2 2 176-16,8-9 48 0,-2 1 0 0,1 0 0 16,0 1-240-16,0-3-32 0,4 1-16 15,-2 0 0-15,4 1-208 0,5-5 144 0,0 0-144 0,0 0 128 16,0 0-128-16,0 0 192 0,4 5-192 0,2-1 192 16,0 1-192-16,2 1 0 0,1-1 0 0,0 4 128 15,0-1-128-15,-2 2 0 0,3 8 0 0,-5-1-176 16,-5 1 176-16,-5 0 0 0,-5 0 128 0,3-8-128 0,-5 4 1040 15,-3 0 144-15,-4 2 32 0,-3 0 0 16,-1 0-1392-16,-1 1-272 0,0-2-48 16,-19 14-16-16,10-9 512 0,4-2 288 0,2-5-32 0,4-5-16 0,3-5-240 0,2-1 176 15,1-2-176-15,5-4 160 16,3-1-1744-16,4-4-336 0,1-1-80 0</inkml:trace>
  <inkml:trace contextRef="#ctx0" brushRef="#br0" timeOffset="-120895.03">32639 7890 21999 0,'0'0'960'0,"0"0"224"0,-2-10-944 0,2 10-240 15,0 0 0-15,0 0 0 0,-7 8 192 0,-2 2 0 16,-1 4 0-16,0 5 0 0,-6 2 512 0,0 4 80 16,-3-4 32-16,-2 2 0 0,-2-1-64 0,-1 3-16 15,-2-3 0-15,0 3 0 0,-2 2-288 0,4 5-48 16,0-2-16-16,11-10 0 0,1 2-192 0,-1 0-64 15,1 1 0-15,2 1 0 0,0-1-128 0,2-4 0 16,2 0 0-16,-3 10 128 16,4-10-576-16,4-9-128 0,1-10-32 0</inkml:trace>
  <inkml:trace contextRef="#ctx0" brushRef="#br0" timeOffset="-120722.71">32236 8076 26783 0,'0'0'1184'0,"0"0"240"0,0 0-1136 16,11 2-288-16,1 3 0 0,-5-2 0 0,3-1 0 0,3 0 0 0,1 0 0 0,3 2 0 15,2 1 128-15,2 0 112 0,2-1 16 0,18 5 16 16,-7-4-272-16,-2-1-176 0,-2-2 32 0</inkml:trace>
  <inkml:trace contextRef="#ctx0" brushRef="#br0" timeOffset="-120482.41">32860 8002 23039 0,'0'0'2048'16,"-3"14"-1648"-16,-2-1-400 0,1-6 0 0,-2 6 656 0,-3 4 48 15,-2 0 16-15,-3 6 0 0,-3 7-336 0,-1 5-80 16,-2 7-16-16,-18 47 0 0,4-10 592 0,1-11 112 15,-2-9 32-15,2-2 0 0,0-2 0 0,-2 3 0 16,-7 8 0-16,0-3 0 0,-4-1-432 0,22-33-80 16,-4 3 0-16,-3-4-16 0,1 1-240 0,-1 2-64 15,1-5 0-15,-5 1 0 0,1-4-192 0,-33 18 0 16,6-11 0-16</inkml:trace>
  <inkml:trace contextRef="#ctx0" brushRef="#br0" timeOffset="-117992.73">24779 13860 8511 0,'0'0'384'0,"0"0"64"0,0 0-448 0,0 0 0 0,0 0 0 0,0 0 0 16,0 0 912-16,0 0 96 0,0 0 16 0,0 0 0 0,0 0 288 0,0 0 64 15,0 0 16-15,0 0 0 0,0 0 368 16,0 0 80-16,3-12 16 0,1-2 0 0,-1-4-448 0,5 0-96 16,2-2-16-16,2-2 0 0,-1-1-544 0,3-2-112 15,5 1-32-15,-1 0 0 0,-1-6-320 0,0 7-64 16,1 2-16-16,-1 2 0 0,-3 0-32 0,-2 6-16 15,-2 2 0-15,-10 11 0 0,0 0-160 0,0 0 192 16,0 0-192-16,0 0 192 0,11 15-192 0,-5 4 0 16,-2 0 0-16,-2 5 0 0,0 4 0 0,-1-1 0 15,-1 2 0-15,2 2 0 0,1-4 0 0,1 3 0 16,0-6 0-16,2 0 0 0,3-5 0 0,1-5 0 16,1-1 0-16,3-3 0 0,3-6 0 0,1-3 128 0,-2-2-128 15,2-4 128-15,2-8 256 0,1-2 32 16,0-3 16-16,0-4 0 0,-3-4-64 0,-2-1-16 15,-2 4 0-15,0-6 0 0,-4 0-96 0,-2-3-32 16,-6-4 0-16,1-2 0 0,-4-1-32 0,-2-3-16 0,-1-3 0 0,-1 1 0 16,0-6-176-16,0 2 0 15,-3 0 144-15,3-2-144 0,0 0 0 0,1 3 0 0,1-1 0 0,-1 1 0 16,0 4 0-16,1-2 0 0,3 2 0 16,-2 2 0-16,1-2 0 0,2 4 0 0,1 5 0 0,1 2 0 15,-3 4 0-15,1 0 0 0,2 5 0 0,-1 1 0 16,1 2 0-16,1 2 0 0,-1 2 0 0,3-1 0 15,-1-2 0-15,2 4-160 0,1 0 160 0,2 2 0 16,2 1 0-16,-1 0-128 0,0-1 128 0,-3 5 0 16,2-1 0-16,-1 3 0 0,1 0-128 0,0-2 128 15,1 2 0-15,-5-1 0 0,0 2 0 0,2 2 0 0,1-3 0 0,1 0 0 16,-1 0 0-16,2 3 0 16,0 1 0-16,0-2 0 0,0 1 0 0,3 1 0 0,-1-1 0 15,5 2-128-15,0-3 128 0,2-1 0 0,2 1 0 16,1 2 0-16,-2-1 0 0,2 2 0 0,0-3 0 0,1 0 0 15,-1 0 0-15,4 3 0 0,-2-1-128 0,2 0 128 16,1 0 0-16,-2-1 0 0,4-1 0 0,-4 2 0 16,4-1 0-16,0 0 0 0,2 0 0 0,0 0 0 15,-1 0 0-15,0 0 0 0,-6-1 0 0,-1 2 0 16,-2 2 0-16,-2-1 0 0,-2-1 0 0,-3 2 0 16,1-1 0-16,-2 1 0 0,-2 1 0 0,0 1 0 15,-2-1 0-15,-1 1 0 0,1 1 0 0,-2-1 0 16,1 5 0-16,-3-3 0 0,-6-4 0 0,6 3 0 15,1 5 0-15,0-2 0 0,0 1 0 0,-7-7 0 16,0 0 0-16,6 11 0 0,2 3 0 0,-6-2-128 16,1-1 128-16,-2 2 0 0,-1-3 0 0,0 1 0 15,-1 2 0-15,1-2 0 0,-2 2 0 0,2 0 0 16,0-3 0-16,-1 2 0 0,0 0 0 0,0-3 0 0,1-9 0 16,0 0 0-16,-3 15 0 0,1-3 0 15,0-5 0-15,2-7 0 0,0 0 0 0,-1 12 192 0,-2-3-48 16,3-9-16-16,0 0-128 0,0 0 160 0,0 0-160 0,-1 11 160 15,1-11-160-15,0 0 0 0,0 0 144 0,0 0-144 16,0 0 0-16,0 0 144 0,0 0-144 0,0 0 0 16,0 0 192-16,0 0-64 0,0 0 0 0,0 0-128 15,0 0-688 1,0 0-240-16,0 0-48 0,0 0-9632 0,0 0-1920 0</inkml:trace>
  <inkml:trace contextRef="#ctx0" brushRef="#br0" timeOffset="-117378.64">25593 13109 20271 0,'0'0'896'0,"-7"-9"192"0,2 2-880 0,2-2-208 0,0 2 0 0,3 7 0 16,0 0 896-16,-4-7 128 0,3-3 16 0,1 10 16 15,8-5-160-15,2-2-48 0,1 1 0 16,3 1 0-16,3-3-224 0,2 2-48 0,0 1-16 0,1-2 0 16,-1 0 0-16,2 2 0 0,0-3 0 0,2 3 0 15,0 1-112-15,0-1-32 0,2 1 0 0,-4 4 0 16,-2 5-128-16,-2 3-32 0,-3 1 0 0,0 0 0 16,-3 0-256-16,-5 2 160 0,-2 2-160 0,-2-2 128 0,-2-11 32 0,0 13 0 15,0 2 0-15,-2-1 0 0,0-5 0 0,-1 1 0 16,3-10 0-16,0 0 0 0,-7 12-32 0,5-1 0 15,2-11 0-15,2 14 0 0,2-5-128 0,4 1 0 16,3-4 0-16,2 5 0 0,3-2 160 0,3 1-160 16,2 2 192-16,0 0-192 0,0 1 320 0,-1 3-32 15,0 1-16-15,-4 2 0 0,-1-2-272 0,-4 5 0 16,-3 2 0-16,-3 3 0 0,-5-4 0 0,-4 5 0 16,-3 0 0-16,-5 1 0 0,-2-4 352 0,-9 1 16 15,-1-3 0-15,-4-2 0 0,-2-2 112 0,0 0 32 16,1-1 0-16,1 0 0 0,-1 0-48 0,1-3 0 15,0-1 0-15,3 0 0 0,2-1-208 0,2-4-64 16,4-3 0-16,3 0 0 0,6-3-192 0,8-3-160 16,0 0 32-16,0 0 0 15,0 0-1728-15,12-4-320 0,4-2-80 0,2-2-14080 0</inkml:trace>
  <inkml:trace contextRef="#ctx0" brushRef="#br0" timeOffset="-116930.41">27764 12597 25791 0,'0'0'1152'0,"0"0"224"0,0 0-1104 0,0 0-272 15,0 0 0-15,0 0 0 0,-10 8 144 0,-2 4-16 16,0 11-128-16,-4 1 192 0,1 6-192 0,-1 1 0 0,-2 7 0 0,0 6 0 16,0-1 384-16,0 6 0 0,3 4-16 0,1 1 0 15,1 3 112-15,3 6 32 16,-1-1 0-16,4-1 0 0,4-8-256 0,1-3-64 16,1-2 0-16,2 1 0 0,2-9-48 0,1-3-16 15,1-3 0-15,-1-2 0 0,-1-5-128 0,1 0 0 16,1-10 0-16,0-3 0 15,1-5-1568-15,-6-9-288 0,0 0-64 0,0 0-16 0</inkml:trace>
  <inkml:trace contextRef="#ctx0" brushRef="#br0" timeOffset="-116755.7">27159 13227 35935 0,'13'-2'3200'0,"4"-2"-2560"16,5 0-512-16,5-1-128 0,3-1-128 0,7 2-64 15,6 4 0-15,6-1 0 0,3-1 192 0,5 1 224 16,3 0-48-16,2 1-16 0,1 2-160 0,-3 0 0 16,-6-2 144-16,-9 0-144 15,-7 0-1872-15,-4 0-448 0,-8 0-96 0</inkml:trace>
  <inkml:trace contextRef="#ctx0" brushRef="#br0" timeOffset="-116207.52">28930 11829 13823 0,'0'0'1216'0,"0"0"-960"16,11 13-256-16,2 0 0 0,-2-3 1360 0,2 4 240 16,1 2 32-16,2 5 16 0,0 7-1056 0,4 1-208 15,2 0-32-15,0 4-16 0,3 5 368 0,-1 4 64 16,1 7 0-16,1 4 16 0,0 2-208 0,2 6-64 15,1 5 0-15,-1 2 0 0,-2 0 192 0,-6 4 16 0,1 4 16 16,-6 7 0-16,-5 1-32 0,-4-1 0 16,-4-3 0-16,-5 1 0 0,-5-2-128 0,-7 2-48 15,-8-1 0-15,-3-4 0 0,-6-6-16 0,-3-2 0 0,-5-2 0 0,-2-3 0 16,-3-3-144-16,2-3-48 16,0-5 0-16,0 1 0 0,-3-4-128 0,-1-2-16 0,-3 1-16 0,1 3-10848 31,2 3-2160-31</inkml:trace>
  <inkml:trace contextRef="#ctx0" brushRef="#br0" timeOffset="-114210.23">25242 18087 8287 0,'0'0'368'0,"0"0"80"0,-6 7-448 0,6-7 0 0,-7 11 0 0,1-3 0 15,-2-3 1920-15,1 2 320 16,-1 0 48-16,2-1 16 0,1 2-944 0,5-8-176 15,0 0-32-15,0 0-16 0,0 0 48 0,0 0 16 0,0 0 0 0,0 0 0 16,0 0 192-16,0 0 32 16,5-11 16-16,2-3 0 0,3 0-672 0,3 0-144 0,0-2-32 0,1-2 0 15,-1-1-256-15,1-3-48 0,0-1-16 0,1 2 0 16,-4 2-80-16,2-1-32 0,-2 3 0 0,-3 1 0 16,-3 1-160-16,0 4 128 0,0 4-128 0,-5 7 128 15,0 0-128-15,0 0 0 0,0 0 0 0,0 0 0 16,0 0-128-16,8 16 128 0,-3 1-160 0,0 4 160 15,0 0 0-15,2 5-144 0,-1-2 144 0,2 4 0 0,-1-4 0 16,2 3-128-16,2 1 128 0,1-3 0 0,2-3 0 16,0-4 0-16,1-4 0 0,2-2 0 0,-1 1 0 0,1-7 0 15,-1 1 0-15,3-5 0 0,2 1 128 0,-1-5 16 16,-2-4 0-16,1-2 0 0,0-2 224 0,-1-1 32 16,-2-6 16-16,-2-3 0 0,-4-5-112 0,1 0-32 15,-1 1 0-15,-1-4 0 0,-3-2-64 0,0-3-16 16,2-5 0-16,-2-2 0 0,-1 0-192 0,0-7 144 15,1-1-144-15,-1-4 128 0,0-4-128 0,0-1 0 16,2 3 0-16,-1-2 0 0,0-2 0 0,-2 3 0 16,-2-1 0-16,1 1 0 0,-2 2-224 0,-1-1 32 15,-1 1 0-15,0 1 0 0,-1 2 0 0,2 4 0 0,-2 2 0 0,-1 2 0 16,1 0 64-16,-1 5 128 16,-1 3-208-16,2 3 80 0,-2 1 128 0,1-1 0 15,1 3-144-15,-1 0 144 0,-1 3 0 0,2 0 0 16,1 0-144-16,1 2 144 0,-3 2 0 0,3 1 0 0,0-1 0 0,3 2 0 15,-2 1 0-15,3 2-128 16,0-2 128-16,2 3 0 0,2 0 0 0,2 2-128 16,-1-1 128-16,2 2 0 0,0 3-160 0,1-3 160 0,1 0-128 0,-3 5 128 15,3 3 0-15,-1-2-160 0,0 0 160 0,0 3 0 16,2-2-128-16,0-1 128 0,3 5 0 0,-1-1 0 16,2-2-144-16,3 3 144 0,0 1 0 0,5 0-144 15,2 0 144-15,2-2 0 0,-1 0 0 0,3 0-128 16,2 0 128-16,2 1 0 0,2-2 0 0,0-1 0 15,3 2 0-15,-2-1 0 0,-1 2 0 0,-1 0 0 16,3-2 0-16,-1 3 0 0,-1 0 0 0,-3 4 0 0,-5-1 0 16,-1-1 0-16,-2-2 0 0,-3 1 0 0,-2 4 0 15,-4 2 0-15,-4-3 0 0,-2-2 0 0,0 1 0 16,-2-1 0-16,0 1 0 0,-10-3 0 0,10 0 0 0,-1 0 0 16,0 0 0-16,-9 0 0 0,10 0 0 0,-1-2 0 15,-1-1 0-15,1-1 128 0,-1 4-128 0,3-1 0 16,0-1 0-16,-1 0 0 0,-10 2 0 0,10-4 144 15,2 3-144-15,-1-2 0 0,-1 1 0 0,1-1 0 16,-5 2 0-16,-6 1 0 0,9-3 0 0,-9 3 0 16,9-2 0-16,-9 2 0 0,0 0 128 0,0 0-128 15,0 0 0-15,9-4 0 0,-9 4 0 0,0 0 0 16,0 0 0-16,0 0 0 0,0 0 0 0,0 0 0 0,0 0 0 0,0 0 0 16,7 6 0-16,-7-6 0 15,0 0 0-15,7 9-144 0,-2 3 144 0,1-4 0 16,-6-8 0-16,5 14-128 0,-2 0 128 0,-1 2 0 0,0-6 0 0,1 3 0 15,0-1 0-15,-2 0 0 16,2 0 0-16,-3 2 0 0,0-3 0 0,1 1 0 0,-1 2 0 16,0-2 0-16,0-2 0 0,1 3 0 0,2-5 0 0,-1 3 128 15,-2-11-128-15,4 12 0 16,0-3 0-16,1 0 0 0,-5-9 128 0,10 7-128 0,0-1 128 16,3 0-128-1,0-2-1024-15,3 0-256 0,2-2-64 0,-1-2-16 0</inkml:trace>
  <inkml:trace contextRef="#ctx0" brushRef="#br0" timeOffset="-113521.37">26345 17004 8287 0,'0'0'736'0,"0"0"-592"0,-3-9-144 16,3 9 0-16,-2-6 1904 0,2 6 336 0,-1-12 80 0,2 4 16 15,3 0-416-15,2 2-64 0,2-2-32 0,3 1 0 16,3 2-752-16,3-3-160 0,1 2-16 0,2 1-16 15,3-4-304-15,2 3-48 0,3-3-16 0,3 4 0 16,1 1-48-16,1 3-16 0,0-2 0 0,-3 4 0 16,-2 2-176-16,-6 1-32 0,-4 2-16 0,-4 3 0 0,-7 3-80 0,-2-1-16 15,-2 4 0-15,-4 2 0 0,-4-1 64 0,-4 1 0 16,-4-3 0-16,-5 2 0 16,-5 2-16-16,-2 0 0 0,-2-3 0 0,0 2 0 0,3-2-48 0,0-1 0 15,4-1 0-15,2-3 0 0,3 0 0 0,6-2-128 16,0 3 192-16,6-3-64 0,3-8-128 0,3 12 0 15,5 2 0-15,2-2 0 0,6 0 0 16,3 2 192-16,3-1-192 0,2 0 192 0,0 3-192 0,0 1 128 16,1-1-128-16,-4 4 128 0,-3 1-128 0,-4 2 0 15,-4-1 144-15,-2 4-144 0,-4 1 128 0,-4 0-128 16,-3-1 128-16,-3-1-128 0,-5 2 272 0,-3-1-16 16,-5-1 0-16,-2-2 0 0,-5-5 256 0,-2 1 64 15,-2-1 0-15,1-2 0 0,-3 1-32 0,-1-3 0 16,0-1 0-16,1-1 0 0,0 0-288 0,3-6-48 15,1 2-16-15,4-1 0 0,5-3-192 0,2-3 0 0,3-2 0 16,7-1 0 0,7 2-2416-16,-3-13-464 0</inkml:trace>
  <inkml:trace contextRef="#ctx0" brushRef="#br0" timeOffset="-112335.47">26582 16237 12095 0,'0'0'528'0,"0"0"112"0,0 0-512 0,0 0-128 0,0 0 0 0,0 0 0 16,0 0 576-16,0 0 96 15,-8 5 16-15,8-5 0 0,0 0 96 0,0 0 32 0,0 0 0 0,0 0 0 16,0 0 16-16,0 0 16 16,0 0 0-16,0 0 0 0,0 0 96 0,0 0 16 0,10 4 0 0,0-1 0 15,2-3-192-15,1 0-48 0,1 2 0 0,1 0 0 16,3-1-256-16,-1-1-48 0,4 0-16 0,-1-1 0 15,-2 2-80-15,1 0-32 0,0-3 0 0,0 0 0 16,0 0-80-16,0 0-16 0,0 2 0 0,0-2 0 16,0-3-16-16,1 2-16 0,0 1 0 0,-2 0 0 15,-3 0-32-15,1 1-128 0,2-2 192 0,-4 2-64 16,-2 1 784-16,-2 1 160 0,-10-1 16 0,10 0 16 16,0 1-1696-16,-10-1-352 15,0 0-64-15,10 7-16 0,-10-7 832 0,0 0 192 0,8 4 0 0,-8-4 0 0,0 0 0 0,0 0 160 16,0 0-32-16,0 0 0 0,9 8-128 0,-3 3 0 15,-6-11 144-15,7 11-144 0,-2-1 128 0,-2 3-128 16,0 1 160-16,0-1-160 0,-1 1 144 0,-1 1-144 16,-1 3 128-16,0-1-128 0,0 0 192 0,-1 0-64 15,-1-2 0-15,2-3 0 0,-3 8 0 0,0-4 0 16,1-1 0-16,-1 1 0 0,1 1 64 0,-1 1 16 16,1 0 0-16,0 0 0 0,0-2 0 0,1 1 0 15,-1-2 0-15,1-3 0 0,0-1 16 0,1 0 0 0,0-11 0 0,0 13 0 16,0 1-32-16,0-1-16 15,0-13 0-15,0 0 0 0,1 10 16 0,-1-10 16 16,1 9 0-16,-1-9 0 0,0 0 48 0,0 0 0 16,0 0 0-16,0 0 0 0,0 0 128 0,0 0 16 15,0 0 16-15,0 0 0 0,0 0-48 0,-1-10-16 16,0 0 0-16,1-2 0 0,0 3-160 0,1-2-16 0,0 1-16 16,1 1 0-16,-1-4-160 0,1-1 128 0,0-1-128 0,2-2 128 15,-2-1-128-15,1 2 128 0,-1-2-128 0,2 2 128 16,-1-2-128-16,2 1 0 0,-2-1 0 0,1 4 0 15,0 0 0-15,1 1 0 0,-1 0 128 16,0-1-128-16,0 0 0 0,-2 4 0 0,2-2 0 0,-4 12 0 16,4-11 0-16,0 2 0 0,-2 3 0 0,-2 6 0 15,3-11 0-15,-3 11 0 0,0 0 0 0,0 0 0 0,0 0 0 16,0 0-144-16,0 0 144 0,0 0 0 0,0 0-128 0,-5 8 128 16,-1 2 0-16,3 3 0 0,-1 0-128 15,0 2 128-15,-1 1 0 0,1 3 0 0,0 2 0 16,2 0-128-16,-2-2 128 0,0 1 0 0,2 1 0 0,-1 1 0 15,-1-1 0-15,0 1 0 0,1-3 0 0,0-1 0 16,1-2-128-16,-2-2 128 0,2-2 0 0,2-12 0 16,-2 14 0-16,-1-5 0 0,3-9 0 0,0 0 0 15,0 0 0-15,0 0 0 0,0 0 0 0,0 0 0 16,0 0 128-16,0 0-128 0,0 0 0 0,0 0 144 16,0 0-144-16,0 0 128 0,-5-11 0 0,3-1-128 15,0 0 192-15,0 1-64 0,2-4-128 0,0-2 128 0,0-2-128 0,0 1 128 16,-1-1-128-16,1 1 0 15,0-1 0-15,0 2 128 0,-2-3-128 0,2 4 0 0,-1 1 0 16,1 2 0-16,0 2 0 0,-1-1 0 0,0 6 0 0,1 6 0 16,0 0 0-16,0 0 0 0,-3-9 144 0,3 9-144 15,0 0 0-15,0 0 0 0,0 0-160 0,0 0 160 16,0 0-128-16,0 0 128 16,0 14 0-16,3-4 0 15,0 1-2496-15,0 2-384 0,3 5-64 0,-1-4-32 0</inkml:trace>
  <inkml:trace contextRef="#ctx0" brushRef="#br0" timeOffset="-111634.29">28352 16389 16575 0,'0'0'736'0,"-3"-8"160"0,3 8-720 0,-5-9-176 16,5 9 0-16,-11-4 0 0,0 3 592 0,-3 5 96 15,-5 5 16-15,-1 3 0 0,-3 6-32 0,-1 6 0 16,-1 0 0-16,1 8 0 0,0 4 48 0,-1 2 16 16,0 3 0-16,4 6 0 0,-3 1 160 0,3 5 48 15,1 5 0-15,4-3 0 0,0 3-224 0,4-1-32 16,1 3-16-16,4-7 0 0,5-6-256 0,1 0-48 16,-1-4-16-16,2 2 0 0,1-3-96 0,3 1-32 15,0-5 0-15,1-4 0 0,0-2 0 0,-1-3 0 16,2-1 0-16,0-5 0 0,2-1-80 0,-2-1-16 15,1-1 0-15,-1-4 0 0,0-3 0 0,-1-2-128 0,-5-11 192 16,0 0-64-16,7 9-128 0,-7-9 0 0,0 0 0 0,0 0-176 31,0 0-1616-31,0 0-320 0,0 0-64 0</inkml:trace>
  <inkml:trace contextRef="#ctx0" brushRef="#br0" timeOffset="-111393.21">27561 17151 29423 0,'0'0'1296'0,"5"-11"288"0,2-1-1264 0,5 0-320 0,2-1 0 0,5 4 0 0,4-1 768 0,6 3 80 16,5 1 32-16,6 2 0 16,0 2-80-16,5-1-16 0,2-1 0 0,2-2 0 0,2 4-368 0,3 0-80 15,0 0-16-15,3 0 0 0,3 0-160 16,-4-1-32-16,-5 0-128 0,-4 0 192 0,-3 0-192 15,-3 2 0-15,-4 0-144 0,-3 0 144 16,-4 1-2432-16,-2 0-384 0,-6 0-64 0,-1 0-32 0</inkml:trace>
  <inkml:trace contextRef="#ctx0" brushRef="#br0" timeOffset="-110809.21">29127 15630 18191 0,'0'0'800'0,"0"0"176"0,-2-12-784 0,2 12-192 15,0 0 0-15,0 0 0 0,14-2 592 0,3 2 80 16,2 4 16-16,4 7 0 0,3 8 160 0,5 4 48 16,3 6 0-16,2 6 0 0,-2 4-384 0,2 8-64 15,1 1 0-15,-2 7-16 0,-2 6 16 0,-2 1 16 16,-5 4 0-16,-1 5 0 0,-4 6-16 0,-3 7 0 15,-4 1 0-15,-5 5 0 0,-4 4 0 0,-5 4-16 16,-6 2 0-16,-7 5 0 0,-6-1-160 0,-4 0-16 0,-5-5-16 16,-4-3 0-16,-2-5 224 0,-3-6 48 0,-4-2 16 0,-4-11 0 15,-8-4 256-15,-1-7 48 0,-5 1 16 0,-2-5 0 16,-2-3-272-16,-1 0-64 16,1-2-16-16,-5-5 0 0,-4-1-256 0,1 2-48 0,3-3-16 15,5 3 0 1,3-2-1456-16,2 1-272 0,-25 17-64 0,13-19-16 0</inkml:trace>
  <inkml:trace contextRef="#ctx0" brushRef="#br0" timeOffset="-105728.55">14045 19695 16575 0,'-13'-7'1472'0,"-2"1"-1168"16,-3 3-304-16,-1 2 0 0,-2 1 3616 0,0 3 672 15,-2 2 128-15,-1 0 16 0,-4 2-3296 0,-3 4-672 16,0-4-128-16,-6 5-16 0,-5 2-176 0,-7 2-16 0,-4 3-128 0,-2-2 192 16,1-5-192-16,-2 2 0 0,-1 2 0 0,-3-1 0 15,-2 1 0-15,-8-2 0 0,-7-2 0 0,0-1 0 16,1-3 0-16,-1 2 0 0,0-2 0 0,-6 2 0 15,-8-1 0-15,0 0 144 0,1-2-144 0,0 4 128 16,0-5 112-16,-7 3 16 0,-8-4 0 0,2 0 0 16,2 0-32-16,0-2 0 0,-4 0 0 0,0-3 0 15,-2-2-16-15,1-1 0 0,2-1 0 0,-6 1 0 16,-9-2-64-16,1 2-16 0,3-1 0 0,-7-2 0 16,-9 1 0-16,2 1 0 0,1-1 0 0,-6 0 0 15,-7 0-128-15,1-3 192 0,7 2-192 0,-9 1 192 16,-5-6-192-16,1 4 0 0,6-2 0 0,-1 0 128 15,-4-7-128-15,3 3 0 0,1 3 0 0,1-4 128 16,2-4-128-16,0 0 0 0,0-2 0 0,4-3 128 0,0 0-128 16,1-4 0-16,1-2 0 0,1 0 0 0,0 2 128 0,2-1-128 15,0-1 128-15,1 0-128 0,-3 3 128 0,1 0-128 16,2 1 128-16,-2-1-128 0,-1 0 144 0,3-2-144 16,1 2 160-16,1-4-160 0,-4-1 0 0,8-2 128 15,3-2-128-15,1 1 0 0,-2-4 0 0,6-3 0 16,8 1 128-16,1-2-128 0,-3 0 0 0,1 0 128 15,9-2-128-15,3-3 0 0,2 0 0 0,-1-2 0 16,-4-7 0-16,4 1-160 0,6 1 160 0,1-1 0 16,3 3-144-16,-4 0 144 0,-5-2 0 0,4-2 0 15,3-1 0-15,2 0 0 0,0 0 0 0,-3-2 0 16,-4 2 0-16,3 1 0 0,6-1 128 0,3 2-128 0,4 1 192 0,-4-4-64 16,-5-4-128-16,8 2 192 0,2-2-192 0,7 2 192 15,3 2-192-15,8-4 192 0,7 1-192 0,-1-4 192 16,1 1-64-16,2-2 0 0,1-4 0 0,4 2 0 15,4 2-128-15,2-1 0 0,6-1 144 0,3-3-144 16,1-1 0-16,4-1 128 0,3 3-128 0,2-1 0 16,2 1 0-16,3-1 0 0,3-3 0 0,3 1 0 15,3 2 0-15,3 0 0 0,2 0 0 0,3 0 128 16,4-2-128-16,5 1 0 0,0-2 0 0,5 0 128 16,2 1-128-16,6 3 0 0,2-4 0 0,7 5 0 15,5-2-144-15,2 1 144 0,-1-1-160 0,2 2 160 16,1 0 0-16,4 2-144 0,3 4 144 0,4-1 0 15,4 3-144-15,5-4 144 0,7 4-160 0,1-1 160 0,-2 4 0 0,3 1 0 16,3 2-128-16,7 3 128 0,8 0 0 0,3-2 0 16,-1-2 0-16,5 4 0 0,4 4 0 0,4 0 0 15,5 3 0-15,2-1 0 0,2 3 0 16,5 2 0-16,7 1 0 0,0 3 0 0,0-2 0 0,5 0 0 16,4 1 0-16,3 1 0 0,0 1-144 0,2 1 144 15,1 1-128-15,-1 2 128 0,3 0 0 0,0 3-128 16,-2-3 128-16,4 6 0 0,1 2 0 0,-1 2 0 15,-5 0 0-15,7-2-128 0,2 3 128 0,-2-1 0 16,-7 0 0-16,7-2 0 0,6 1 0 0,1 2 0 16,0-6 0-16,2 2-128 0,-2 0 128 0,6 0 0 15,6 2 0-15,-7 2 0 0,-3-2 0 0,3-2 0 16,4 1 0-16,3-1 0 0,3 1 0 0,-7 2 0 16,-2-2 0-16,2 2 0 0,4 1 0 0,0 0 0 0,0 0 0 0,-1-3 0 15,-3 2 0-15,5 2 0 0,2 2 0 0,-2-1 0 16,-1-1 0-16,-3-1 0 0,0-3 0 0,5 2 0 15,1 2 0-15,-6-1 0 0,-5-2 0 0,2 2 0 16,3 1 0-16,0-2 0 0,0 1 0 0,1-3 0 16,-4-2 0-16,2 5 0 0,1 0 0 0,-1 3 0 15,-3-2 0-15,0 2 0 0,4 0 0 0,4 3 128 16,2-1 0-16,-6 0 16 0,-5 0 0 0,4-2 0 16,4 2-144-16,3-1 0 0,0 2-192 0,-2-2 192 15,-3-2 0-15,2 0 0 0,2 0 0 0,0 0 0 16,-3 0 0-16,-1 1 0 0,-2-1 0 0,1 1 0 15,3-2 0-15,-3-2 0 0,-5 0 0 0,3 0 0 16,1 2 0-16,1-1 0 0,0 5 0 0,-1-1 0 16,-2-1 0-16,0 3 0 0,4-1 0 0,-3 2 128 15,-1 2-128-15,-2-2 0 0,2-1 0 0,-2 1 128 0,0 1-128 16,-5-1 0-16,-5-2 0 0,1 0 0 0,0 0 0 0,-2 1 0 16,-3-2 0-16,1 3 0 0,-3-1 0 0,3 0 0 15,-5-2 0-15,2 2 0 0,-2-2 0 0,2 2 0 16,1 0 0-16,-2 0 0 0,-3-3 0 0,4-2 0 15,3 0 0-15,-6 3 0 0,-7-2 0 0,2 0 0 16,3-1 0-16,-4 0 0 0,-8 2 0 0,3-1 0 16,3 1 0-16,-4 2 128 0,-8-1-128 0,1 2 0 15,2 2 0-15,-4-1 0 0,-6-2 0 0,3 1 128 16,2 1-128-16,-2 2 0 0,-2 0 128 0,1 0-128 16,-2 1 128-16,5-2-128 0,2 2 0 0,-4 2 0 0,-4-4 0 0,3 4 0 15,5 0 0-15,-7 2 0 0,-3-5 0 0,-3 6 0 16,4-3 0-16,-2 4 0 0,-2-3 0 0,0 2 0 15,-1-1 0-15,1 0 0 0,1 0 0 0,-3 2 0 16,-7-2 0-16,1 2 0 0,3 1 0 0,-1-1 0 16,-1 2 0-16,-4 2 0 0,0 0 0 0,2 1 0 15,2 0 0-15,-1 0 0 0,-7 1 0 0,0 1 0 16,3 4 0-16,3-3 0 0,0 0 0 0,-3 2 0 16,-7 3 0-16,0-3 0 0,1 1 0 0,2 4 0 15,-2-1 0-15,-1 3 0 0,-5 2 0 0,-2 0 0 16,1 2 0-16,3-1 0 0,3 3 0 0,-5 0 0 15,-5 0 0-15,1 2 0 0,-1-1 0 0,1 4 0 16,1 4 0-16,-2 1 0 0,-1-4 0 0,-2 4 0 16,-1-2-128-16,1 5 128 0,0 1 0 0,-1-1 0 0,0 0 0 15,-3 1 0-15,-5 2 0 0,-1 2 0 0,-1 1-128 16,0 1 128-16,-2 0 0 0,0 1 0 0,-1-2 0 0,-6 2 0 16,-2 0-144-16,-1 1 144 0,-1 5 0 0,-3-3 0 15,2 3 0-15,-1 1 0 0,-2 5 0 0,2 0 0 16,-1-2 0-16,1 1 0 0,-3 0 0 0,-3 4 0 15,1 6 0-15,-2 0 0 0,0-2 0 0,2 6 0 16,-2-2 0-16,3 4 0 0,-1-1 0 0,2 1 0 16,-2 3 0-16,-3 1 0 0,-3 0 0 0,-2-1 0 15,-1 1-128-15,-3-1 128 0,0-4 0 0,-15-27-160 16,2 8 160-16,2 3-128 0,2 6 128 0,-3 1 0 16,2-1 0-16,-1 2 0 0,-1 5 0 0,18 54 0 0,-9-13 0 15,-4-12 0-15,-5-4 0 0,-2-12 0 0,-1-4 0 16,-1 0 0-16,-4 4 0 0,-1 2 0 0,-2 2 0 0,-2-5 0 15,-2-3 0-15,0 0 0 0,1 2 0 0,-1 3 0 16,-1 7 0-16,0-5 0 0,-2 3 0 0,1-6 0 16,-4-3 0-16,0 4 0 0,-2 7 0 0,-1 1 0 15,-5-5 0-15,-1-4-128 0,0-7 128 0,-5 2 0 16,-4 3-144-16,-2 0 144 0,-3 2-160 0,-1-2 160 16,-1-3 0-16,-5-6-144 0,0-4 144 0,-4 5 0 15,-3 2 0-15,15-30 0 0,-2 4 0 0,-4 7 0 16,-4 1 0-16,-3 3 0 0,-5 2 0 0,-3 1 0 15,-3 2 0-15,-44 46 0 0,12-16 0 0,8-7 0 16,2-8 0-16,2-3 0 0,-3-6 0 0,-2 0 0 16,-2-5 0-16,-2 0 0 0,-1 1 0 0,0 1 0 15,-2-3 0-15,-5-1 0 0,-8-2 0 0,0-4 0 16,0-2 0-16,-3-2 0 0,-3 2 0 0,-4-1 0 0,-4-1 0 0,-1 0-160 16,2-5 160-16,-7 1 0 0,-6 2 0 0,-3-3-128 15,3-2 128-15,-7-1 0 0,-4-2 0 0,0-2 0 16,2-3 0-16,-5 2 0 0,-6-3 0 0,2-1 0 15,3 2 0-15,-4-4 0 0,-6-1 0 0,3-1-128 16,0 1 128-16,-2-3 0 0,-5-1 0 0,-2 3 0 16,3 1 0-16,-3-2 0 0,-5-7 0 0,-1 6 0 15,1 3 0-15,-4-2 0 0,0-2 0 0,-7-2 0 16,-3-1 0-16,3 1 0 0,4-1 0 0,-6 0 0 16,-9-1 0-16,-1 0 0 0,-2 0 0 0,2 0 0 15,1-1 0-15,-1 2 0 0,-5 2 0 0,0-2 0 0,-3-1 128 16,0 1-128-16,-1 2 192 0,2-2-48 0,0-1-16 15,-2 0 0-15,-9 0-128 0,2-2 0 0,-2 2 0 16,1-1 0-16,-2-5 0 0,1 2 0 0,-3-1 0 0,-4-4 0 16,-1 2 0-16,-3-3 0 0,-2 1-176 0,-1-1 176 15,-5 3 0-15,3-1 0 0,-1 0 0 0,0 2 0 16,-2-3 0-16,-3 2 128 0,-5-2-128 0,-2 5 176 16,1 1-32-16,-4-2 0 0,-2-3 0 0,-2 3 0 15,-3-1-144-15,-2 0 0 0,1-2 144 0,-3-2-144 16,-4 3 0-16,0 1 0 0,-1-5 0 0,-3 3 128 15,-5-3-128-15,0-1 0 0,1 2 0 0,0-2 0 16,0 0 144-16,-1 3-144 0,-1-2 192 0,3 2-192 16,2-3 208-16,0 5-64 0,4 0-16 0,4 0 0 15,5-2-128-15,6 0-176 0,4-2 48 0,8 4-12176 16,7-5-2432-16</inkml:trace>
  <inkml:trace contextRef="#ctx0" brushRef="#br0" timeOffset="59560.65">3133 14806 6447 0,'0'0'576'0,"5"-10"-576"16,-5 10 0-16,4-8 0 0,0-3 1056 0,0 3 96 15,-2-2 32-15,-2 10 0 0,0 0-272 0,2-8-48 16,0-2-16-16,-2 10 0 0,0 0-112 0,0 0-32 15,0 0 0-15,0 0 0 0,0 0-80 0,0 0-32 16,-13 3 0-16,5 1 0 0,8-4-256 0,-9 9-48 16,-1-2-16-16,1 5 0 0,0 2 0 0,0 1 0 15,-1-2 0-15,1 8 0 0,1 3 64 0,1 6 16 16,-2 0 0-16,1 7 0 0,-1 7 32 0,3 1 0 16,-1 1 0-16,1-4 0 0,1 1-144 0,1-1-32 0,3 1 0 15,1 0 0-15,4-5-208 0,2-2 176 0,3-4-176 0,1-3 160 16,2 0-32-16,2 0 0 0,1-3 0 0,3-3 0 15,3-4 128-15,2-1 32 0,-1-4 0 0,1-6 0 16,1-5 112-16,1-4 32 0,1-4 0 0,0-2 0 16,1-2-64-16,3-5-16 0,3-2 0 0,1-1 0 15,1 0-48-15,2 0-16 0,1-1 0 0,0 0 0 16,-2-2-288-16,1 0 160 0,0-4-160 0,-2-1 128 16,-1 0-128-16,-2 0 160 0,-1 2-160 0,-2 0 160 15,-2-5-160-15,-3 4 160 0,-1 0-160 0,-4 2 160 16,-1 3-160-16,-4-1 0 0,-3-2 0 0,-1-2 128 15,-1 1-128-15,-4 1 128 0,-2-1-128 0,-2-1 128 16,-1 1-128-16,-1 3 0 0,-1 1 0 0,0 0 128 0,1 2-128 16,-3 1 0-16,3 1 0 0,-1 2 128 0,1 3-128 15,-2 0 0-15,1 4 0 0,2 6 0 0,0 0 0 0,0 0 0 16,0 0-144-16,0 0 144 0,-9 8 0 0,1 5-192 16,2 2 192-16,1 4-160 0,0 3 160 0,1 4 0 15,0 4-144-15,-1 5 144 0,1 6 0 0,1 1 0 16,-1 5-144-16,0-1 144 0,0 2 0 0,-1 2 0 15,0 3 0-15,0 0 0 0,-2-2 0 0,1 1 0 16,-2 2 0-16,1-1 0 0,-1 2 0 0,-2-1 144 16,-4 4-144-16,-2-1 128 0,-2-1 32 0,-3 2 0 15,-1 6 0-15,-5-2 0 0,-5 4 160 0,-1-5 16 16,-3 0 16-16,-2-2 0 0,3-2-144 0,2-1-16 16,0 1-16-16,1-4 0 0,1-4 96 0,5-2 32 0,1-4 0 0,1-1 0 15,-2-3-48-15,-1-3-16 0,3-3 0 0,-2-5 0 16,-2-2 16-16,0-4 16 0,-1 0 0 0,1-5 0 15,0-3-80-15,2-6 0 0,-2-3-16 0,2-9 0 16,2-3-16-16,2-6 0 0,2-4 0 0,1-5 0 16,5-8 32-16,5-1 16 0,5-6 0 0,8-4 0 15,6 2-80-15,7-1-128 0,4 0 176 0,7-2-176 16,7 1 0-16,5 3 0 0,9-2 0 0,4 0 0 16,4 0 0-16,3 2 0 0,2 1 0 0,3 7-144 15,3 6 144-15,-2 5 0 0,-2 1-144 0,-3 4-11056 16,-5 8-2192-16</inkml:trace>
  <inkml:trace contextRef="#ctx0" brushRef="#br0" timeOffset="60780.27">2779 19051 5519 0,'0'0'496'0,"0"0"-496"0,0 0 0 0,0 0 0 15,0 0 1712-15,0 0 240 0,0 0 48 0,0 0 16 16,0 0-944-16,0 0-192 0,0 0-48 0,-12 3 0 16,1 5-128-16,2 3-48 0,0 4 0 0,-1 6 0 0,0 7-48 0,-2-2-16 15,1 5 0-15,-1 6 0 0,0 2-96 0,-1 6-32 16,1-1 0-16,-2 7 0 0,2 2-128 0,0 1-16 16,6-2-16-16,0-1 0 0,3-4-160 0,2-7-16 15,2-4-128-15,8-8 192 0,0-3-64 0,4-6-128 16,-1-5 176-16,2-3-176 0,2-4 400 0,1-3-16 15,1-4-16-15,-1-1 0 0,-2-3 176 0,3-4 32 16,0-1 16-16,-2-3 0 0,-2-2-80 0,0-2-32 16,1 2 0-16,1-3 0 0,-3-4-160 0,1 0-48 15,0-2 0-15,0 0 0 0,0-4-144 0,0 3-128 16,-1-1 192-16,1 1-192 0,0 2 128 0,-1 2-128 16,-1 0 0-16,-1 5 0 0,-4 3 0 0,2 4 0 15,-2 0 0-15,-7 8 0 0,0 0 0 0,0 0 0 16,0 0 0-16,7 13 0 0,0 4 0 0,-4 2 0 0,-3 3-128 15,-1 9 128-15,-1 2 0 0,-2 4 0 0,-1 1 0 0,-2 4 0 16,-2 2 176-16,-1 1-176 0,-3 2 160 0,0 4-160 16,-1 1 176-16,-2 0-176 0,-3-4 192 0,0 2-192 15,0-1 240-15,-3-5-64 0,1-2-16 0,-3-4 0 16,1-1 80-16,-1-2 16 0,0-2 0 0,-1-2 0 16,1-2-48-16,0 0 0 0,0-5 0 0,1-2 0 15,3-4 160-15,-1-4 16 0,2-7 16 0,0 0 0 16,1-6-144-16,2-4-16 0,1-4-16 0,-1-2 0 15,0-5-32-15,2-1-16 0,2-3 0 0,5 1 0 16,0-2-16-16,4 0 0 0,1 1 0 0,4 1 0 16,3-1-160-16,1 0 0 0,6 0 0 0,2 2-176 15,2 1 48-15,3-3 0 0,0-1 0 0,7 1 0 16,-2 1-288-16,2-2-48 0,-1-2-16 0,0 2 0 16,-2 2-1600-16,-1 1-320 0,-2 0-64 0,0 4-10272 15</inkml:trace>
  <inkml:trace contextRef="#ctx0" brushRef="#br0" timeOffset="61088.94">3676 18865 19343 0,'0'0'1728'0,"0"0"-1392"0,0 0-336 0,0 0 0 16,-10 3 1184-16,1 6 160 0,-5 4 48 0,1 4 0 16,1 2 80-16,-1 6 32 0,-1 2 0 0,0 5 0 15,1-1-560-15,-1 4-112 0,0-2-32 0,2 0 0 16,0-2-416-16,4 0-64 0,1-7-32 0,2 3 0 15,2-3-288-15,2-4 128 0,2 1-128 0,2-2 0 32,-1-3-1328-32,2 1-368 0</inkml:trace>
  <inkml:trace contextRef="#ctx0" brushRef="#br0" timeOffset="61648.52">4375 19744 7359 0,'0'0'320'0,"0"0"80"0,0 0-400 0,-9-1 0 16,9 1 0-16,0 0 0 0,-9-1 2368 0,9 1 400 15,0 0 80-15,0 0 16 0,0 0-1184 0,8-8-224 16,1 2-48-16,4 1-16 0,3-3-432 0,5 2-96 16,0-5-16-16,3 4 0 0,0 0-272 0,4-1-48 15,3 0-16-15,-1-2 0 0,1 2-512 0,-3-1 0 16,-3 3 0-16,-1-2 0 16,-2 2-1072-16,-3 3-320 0,-7 1-64 0</inkml:trace>
  <inkml:trace contextRef="#ctx0" brushRef="#br0" timeOffset="61787.74">4376 19903 19343 0,'0'0'1728'0,"14"-9"-1392"0,2-1-336 0,5-1 0 15,1 3 560-15,2-2 32 0,0 3 16 0,5-4 0 16,5 1 160-16,2-2 48 0,3-2 0 0,0 0 0 16,4 0-448-16,-1 0-96 0,0-1-16 0,-4 5-11392 15</inkml:trace>
  <inkml:trace contextRef="#ctx0" brushRef="#br0" timeOffset="63382.22">16329 20061 18431 0,'0'0'1632'0,"0"0"-1312"0,-9 0-320 0,0 2 0 15,0 2 400-15,-1 2 16 0,-1 3 0 0,-2 0 0 16,-1 4 256-16,0 3 48 0,0 3 16 0,0 6 0 16,-1 1-32-16,-1 5 0 0,1-6 0 0,2 6 0 15,-1-2-256-15,3 3-64 0,1 1-16 0,0 1 0 16,3-1-160-16,4-4-16 0,1-2-16 0,4-5 0 16,3-3-48-16,2-1 0 0,3-4 0 0,6-3 0 15,-1-5 256-15,5-2 32 0,2-3 16 0,3-3 0 16,3-3 64-16,3-7 16 0,3-2 0 0,-1-2 0 0,0-4-176 0,0-1-16 15,2-2-16-15,-2-1 0 0,0-1-144 0,-4 3-32 16,0-2 0-16,0 0 0 0,-1 2-128 0,-2 6 0 16,-3-1 144-16,-3 3-144 0,-4 3 0 0,-2-1 0 15,-2 5 0-15,-2-1 128 0,-2 3-128 0,-8 5 0 16,0 0 0-16,0 0 128 0,0 0-128 0,6 6 0 16,-3 6 0-16,-2-1 0 0,-2 2 0 0,-2 5 0 15,-3 7 0-15,-4 1-128 0,-4 5 128 0,-3 5 0 16,-3 6 0-16,-2 4 0 15,-2-1 0-15,-2 2 0 0,-1 3 0 0,0-3 0 0,0 0 0 0,0 0 0 16,1-2 0-16,-2-2 0 0,1-6 0 0,12-18 0 16,-3 2 160-16,-2 0-160 0,-1 0 448 0,0 1 0 15,-2-1 0-15,0-1 0 0,0-4-16 0,-15 7-16 16,7-5 0-16,9-9 0 0,4-3-64 0,4-7-16 0,1-7 0 0,3-2 0 16,5-5-64-16,0-4-16 0,4-3 0 0,2 9 0 15,1-4-256-15,3 0 0 0,3-1 0 0,3 0 0 16,3-1 0-16,4 2-192 0,3-4 192 0,19-13-192 15,-3 5 192-15,-1 6-192 0,-5 2 192 0,1 4-192 16,0 1 192-16,1 5 0 0,0 2 0 0,0-1 0 16,-1 4 0-16,0 0-144 0,-2 1 144 0,1 2 0 31,-1 0-2112-31,1 2-352 0,-2-2-64 0</inkml:trace>
  <inkml:trace contextRef="#ctx0" brushRef="#br0" timeOffset="63754.36">17439 19828 20207 0,'0'0'896'0,"0"0"192"0,0 0-880 0,0 0-208 16,0 0 0-16,0 0 0 0,0 0 944 0,0 0 144 0,0 0 16 0,-4 9 16 16,-4 5 160-16,-1 0 16 0,-1 2 16 0,-3 5 0 15,-3 0-224-15,1 6-64 0,1 1 0 0,0 3 0 16,0-3-320-16,1 1-80 0,1-4-16 0,2 3 0 15,3-5-352-15,-2 1-64 0,2-1 0 0,0-4-16 16,0-2-176-16,2-3 160 0,2-2-160 0,0 0 160 16,2-6-160-16,1 3 0 0,0-9 0 0,0 0 0 31,0 0-1632-31,12 3-208 0,2-1-32 0,2-4-12064 0</inkml:trace>
  <inkml:trace contextRef="#ctx0" brushRef="#br0" timeOffset="63950.24">17812 19698 27647 0,'-6'11'2448'0,"-2"4"-1952"16,-2 0-496-16,-3 3 0 0,-3 1 304 0,-2 1-48 16,0 2 0-16,0 2 0 0,1 0 768 0,0-1 128 15,-1 1 48-15,6 2 0 0,-1-1-816 0,2 3-144 16,0-1-48-16,4-1 0 0,0-3-192 0,2-1-288 15,3-2 64-15,0 1-14496 0</inkml:trace>
  <inkml:trace contextRef="#ctx0" brushRef="#br0" timeOffset="64883.05">18496 20281 19343 0,'8'-7'1728'0,"2"1"-1392"0,1 1-336 0,3 1 0 15,4-2 1120-15,1 1 160 0,0 1 16 0,7-1 16 16,-2-2-272-16,5 2-48 0,0 3-16 0,6-1 0 16,2-1-624-16,-2 3-128 0,-2-2-32 0,0 1 0 15,-2-2-192-15,-6 2 0 0,-5 2-192 0,-4 1-8144 16,-5 0-1648-16</inkml:trace>
  <inkml:trace contextRef="#ctx0" brushRef="#br0" timeOffset="65009.95">18617 20462 26943 0,'0'0'1200'0,"11"3"240"0,5-3-1152 0,1-1-288 0,1 1 0 0,3-2 0 0,1-1 1072 16,5 0 144-16,2-1 48 0,3-2 0 15,1-1-560-15,3-3-128 0,-1 1 0 0,0-3-16 0,-4-1-560 0,0 2 0 16,-4-3-160-16</inkml:trace>
  <inkml:trace contextRef="#ctx0" brushRef="#br0" timeOffset="66390.59">18271 14082 16815 0,'-10'-6'736'0,"10"6"160"0,-9 8-704 0,0 1-192 16,0-5 0-16,0 1 0 0,0-3 800 0,1 5 128 15,-3-1 32-15,4-1 0 0,-5-1 0 0,2-1 16 16,0-2 0-16,0 3 0 0,0 2-240 0,0 0-48 15,2-2-16-15,-2 0 0 0,2 0 32 0,8-4 0 0,-10 4 0 0,10-4 0 16,-8-2 48-16,8 2 16 0,0 0 0 0,0 0 0 16,-7-11 64-16,4-3 0 0,3 1 16 0,4 3 0 15,2-1-240-15,1 0-48 0,4-1-16 0,-1 4 0 16,3 1-240-16,0 3-48 0,1 0-16 0,-2-1 0 16,0 4-240-16,-1 4 0 0,1 2 128 0,-5 2-128 15,-7-7 0-15,8 14 0 0,-3 2 0 0,-4 3 0 16,-1 2 0-16,-1-1 176 0,-3-1-176 0,-1-1 160 0,-1 1-160 0,-2 0 192 15,-2-1-192-15,-1-3 192 0,-2-1-16 16,0-1 0-16,-1-4 0 0,1-2 0 0,2-3 144 0,2-4 48 16,-4 0 0-16,3-2 0 0,1-7 144 0,3 0 48 15,2-5 0-15,2-3 0 0,0-2-32 0,4 0 0 16,0-1 0-16,4-2 0 0,2 1-224 0,2 3-48 16,2 1-16-16,2 3 0 0,-2 0-240 0,0 3 144 15,-1 4-144-15,-1 2 128 0,-1-1-128 0,-9 6 128 16,0 0-128-16,0 0 128 0,11 5-128 0,-11-5 0 15,0 0 0-15,0 0 0 0,1 9 0 0,-1-9 0 16,-5 11 0-16,-4-3 128 0,-1-5-128 0,-2 3 160 16,0-1-160-16,-1-1 160 0,0 0-160 0,0 1 0 15,2-3 0-15,-1 1 0 16,2-2-1360-16,10-1-208 0,0 0-32 0,-6 7-17072 16</inkml:trace>
  <inkml:trace contextRef="#ctx0" brushRef="#br0" timeOffset="67331">18851 17702 22111 0,'-18'-7'976'0,"7"5"208"0,-3-2-944 0,-3 1-240 16,-1 0 0-16,0-1 0 0,2 2 688 0,-1 1 80 15,2-1 32-15,2-1 0 0,3 2 128 0,10 1 32 16,0 0 0-16,-7-5 0 0,2-3 112 0,5 8 16 15,0 0 16-15,3-11 0 0,1-3-144 0,3 0-48 16,-1 1 0-16,4 3 0 0,3-2-464 0,-1 5-80 0,0-2-32 16,-1 5 0-16,0 0-112 0,-11 4-32 0,10 4 0 0,-1 0 0 15,-2 3-16-15,-2 2-16 0,-2 7 0 0,-6 1 0 16,-2 1 112-16,-2 1 32 0,-5-2 0 0,-4 2 0 16,-5 2-48-16,0-1 0 0,-7-4 0 0,2 2 0 15,-2 0 16-15,3-2 0 0,-3-1 0 0,4-3 0 16,1-5-32-16,3 1-16 0,1-2 0 0,5-3 0 15,2-4 32-15,3-2 16 0,9 3 0 0,-4-9 0 16,3 0 208-16,6-5 32 0,4-2 16 0,4 1 0 16,1 2-272-16,4 0-48 0,1-3-16 0,1 2 0 15,-2 1-192-15,0 4 0 0,-2 1 0 0,-2 3 0 16,-2 2 0-16,-12 3 0 0,10 0 0 0,-10 0 0 16,0 0 0-16,3 10 0 0,-3-10 0 0,-3 15 0 15,-4 2-192-15,0-1 0 0,-2 1 16 0,0-1 0 16,0 2-2352-16,0 0-480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20:18:22.5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1832 1168 7359 0,'-5'-11'656'0,"5"11"-528"15,-2-7-128-15,2-2 0 0,-1 2 1792 0,1 7 320 16,0-10 64-16,0 4 0 0,0 6-640 0,0-5-128 16,0 5-16-16,0 0-16 0,0 0-288 0,0 0-48 0,0 0-16 0,0 0 0 15,0 0-512-15,0 0-96 0,0 0-32 0,-1 19 0 16,-2 1 320-16,-1 2 48 0,-2 5 16 0,-2 3 0 15,0 9 112-15,-1 7 16 0,0 11 16 0,-3 4 0 16,-2-1-288-16,-1 2-64 0,-1-1-16 0,0-1 0 16,1-4-192-16,0-2-32 0,-2-4-16 0,2-1 0 0,1-1-48 15,1-7 0-15,2-5 0 0,1-2 0 0,1-9-80 16,1 0-32-16,3-3 0 0,4-4 0 0,-2-6-144 0,3-12 128 16,0 0-128-16,7 8 128 0,-7-8-336 0,11 1-80 15,1-4-16-15,0-9-10192 16,2-1-2048-16</inkml:trace>
  <inkml:trace contextRef="#ctx0" brushRef="#br0" timeOffset="382.64">2338 1260 22911 0,'0'0'1024'0,"0"0"192"0,0 0-960 0,0 0-256 16,0 0 0-16,0 0 0 0,3 19 160 0,1 3-16 15,-1 2 0-15,1 0 0 0,-4 5 192 0,2 3 48 0,-1 8 0 0,3-1 0 16,-1-1 176-16,-3 5 32 0,-2 3 16 0,1-3 0 16,0 2-64-16,0-4-16 0,-1-1 0 0,4 1 0 15,0-4-96-15,1-3-32 0,-1-5 0 0,2-1 0 16,1-7 144-16,2-4 32 0,-1-3 0 0,3-5 0 15,-9-9 128-15,11 7 16 0,1-6 16 0,0-2 0 16,1-8 128-16,1-6 32 0,4-7 0 0,-2-1 0 16,1-2-256-16,-1-1-64 0,0-4 0 0,-1-2 0 15,0-1-288-15,2-3-64 0,-2-2-16 0,-1 0 0 16,0 0-208-16,1 4 144 0,0 4-144 0,1 1 128 0,-2 4-128 0,0 2 0 16,-3 5 0-16,-2 3 0 0,-3 3 0 0,1 2 0 15,-2 4 0-15,-5 6 0 16,0 0-1136-16,0 0-208 0,0 0-32 0,0 0-10016 15,0 0-2016-15</inkml:trace>
  <inkml:trace contextRef="#ctx0" brushRef="#br0" timeOffset="709.23">3787 1148 17503 0,'0'0'1552'0,"0"0"-1232"0,0 0-320 0,-2 11 0 16,-3 0 1456-16,3 4 224 16,-3-1 48-16,-3 7 16 0,-1 1-400 0,-1 8-64 15,-1-1-32-15,-3 9 0 0,-3 7-96 0,-1 3-32 0,-1 8 0 0,0-2 0 16,0-1-304-16,0-4-64 0,0 1-16 0,-1-2 0 15,2-6-352-15,1 1-80 0,2-3-16 0,0-2 0 16,3-1-160-16,3-4-128 0,1-9 192 0,0-1-192 16,2-4 144-16,3-7-144 0,-2 0 0 0,2-2 144 15,3-10-144-15,0 0 0 0,0 0-160 0,0 0 160 16,0 0-2048-16,0 0-320 0,5-13-64 0,1-2-16 0</inkml:trace>
  <inkml:trace contextRef="#ctx0" brushRef="#br0" timeOffset="1088.22">3686 1164 22111 0,'7'-24'1968'0,"-2"10"-1584"15,5-2-384-15,4-1 0 0,2-1 272 0,2 0-16 0,1 0-16 0,4 0 0 16,5 3 400-16,0 0 64 15,-1-2 32-15,-7 7 0 0,4 1 64 0,3-2 16 0,2 2 0 0,4-3 0 16,-1 4-176-16,2-3-16 0,1 8-16 0,-1 0 0 16,-1 4-64-16,0 3-16 15,-1 2 0-15,-2 5 0 0,-2 3-176 0,-2 3-32 16,-2 5-16-16,-3 1 0 0,0 5-64 0,-3 0-16 0,-2 0 0 0,-1-2 0 16,1 2-96-16,-5-3 0 0,-2 0-128 0,-3-3 192 15,-3-2 240-15,-4-1 32 0,-3 0 16 0,-8 9 0 16,-4-8 352-16,-7 1 80 0,-6-3 16 15,-2-1 0-15,-6 0-128 0,-5-2-32 0,-6-5 0 0,-3 0 0 16,-1-1-304-16,-1 0-64 0,-3-1-16 0,2-2 0 16,1-2-224-16,2 0-160 0,5-2 192 0,4 1-192 15,4 1 0-15,8-3 0 0,4 0 0 0,12-1 0 16,3-1-1792-16,2 0-320 0,9 1-64 0</inkml:trace>
  <inkml:trace contextRef="#ctx0" brushRef="#br0" timeOffset="2405.44">1903 3778 11055 0,'-1'-16'976'0,"-1"4"-784"16,1 3-192-16,1 1 0 0,0 8 1088 0,0 0 192 0,-2-7 16 0,2 7 16 15,0 0-32-15,0 0 0 16,-12 1 0-16,4 5 0 0,1 2-576 0,-2 1-112 16,0 7-16-16,0 3-16 0,-2 6 16 0,4-1 0 15,0 8 0-15,0 2 0 0,1 4 0 0,1 1 16 16,2 1 0-16,1 2 0 0,4-2-272 0,0-2-48 15,3-4-16-15,1-2 0 0,0-7-128 0,3-2-128 16,3-5 192-16,0-5-192 0,4-3 432 0,2-5-32 16,2-3 0-16,5-2 0 0,1-3 432 0,2-9 64 0,2-3 32 0,2-5 0 15,0-3-288-15,0-5-48 0,1 1-16 0,-3-3 0 16,3-1-336-16,-4 1-80 0,-3-2-16 0,-5-3 0 16,-2 1-144-16,-1 2 160 0,-1 6-160 0,-6-1 160 15,1 2-160-15,-3 5 160 0,-2 3-160 0,-2 4 160 0,-5 13-160 16,0 0 0-16,0 0 144 0,0 0-144 15,2 14 128-15,-5 6-128 0,-2 10 128 0,-1 6-128 0,-3 6 0 16,-2 10 0-16,-1 6 0 0,-2 6-192 0,-3 6 192 0,-1 7 176 16,-1 9-48-16,-5 0 0 0,-4 2 16 0,-1-6 0 15,1-2 0-15,-4-5 0 0,-1-5 144 0,-1-8 32 16,1-4 0-16,-1-6 0 0,-2-6 288 0,2-4 64 16,1-5 16-16,2-5 0 0,2-3-304 0,3-7-48 15,5-5-16-15,2-4 0 0,-4-7-320 0,5 0 144 16,2-4-144-16,2-2 0 15,1-5-752-15,3-3-256 0,2-7-48 0,4-1-10704 16,3-3-2128-16</inkml:trace>
  <inkml:trace contextRef="#ctx0" brushRef="#br0" timeOffset="2836.45">3780 3356 13295 0,'0'0'576'0,"-3"-9"144"0,0-3-576 0,-1 2-144 16,-1 2 0-16,5 8 0 0,-8-4 1216 0,0 3 192 16,-5 2 64-16,-1 5 0 0,-4 8-400 0,-2 3-80 15,-3 2-16-15,-3 6 0 0,-3 6-48 0,0 6-16 16,-4 3 0-16,0 7 0 0,-1 6-128 0,4 1-16 15,1 6-16-15,4 5 0 0,0 3-304 0,5 0-64 16,2-3-16-16,3-2 0 0,1-7-368 0,5-2 144 16,5-13-144-16,2-4 0 0,2-6 0 0,4-6 0 15,2-2 0-15,4-8 0 0,3-4 0 0,3-4-352 16,3-6 48-16,3-4 16 16,2-5-2080-16,4-5-400 0</inkml:trace>
  <inkml:trace contextRef="#ctx0" brushRef="#br0" timeOffset="3168.39">4195 3593 28559 0,'-13'2'2544'0,"-1"1"-2032"0,-3 1-512 0,1 2 0 31,-1 4-528-31,0 5-208 0,-2 3-32 0,-3 4-16 0,-1 2 944 0,1 5 192 0,3 3 32 0,3 1 16 15,1 1-128-15,3 6-16 0,5-1-16 0,4-2 0 0,6-3-240 0,3-3 128 16,4-7-128-16,7-4 0 0,0-3 208 0,8-3-48 16,0-9-16-16,3-1 0 0,0-8 368 15,4-2 80-15,-2-8 16 0,1-2 0 0,-2-2 224 0,-2-1 32 16,-3-1 16-16,-4-5 0 0,-2-2-240 0,-5-2-32 16,-7 2-16-16,-3-1 0 0,0 4-80 0,-6 2 0 15,-4-3-16-15,-4 1 0 0,-2-4-224 0,-3 2-32 16,-2 5-16-16,-1 2 0 0,-2 2-224 0,4 3 0 15,-1 4 0-15,1 4 0 16,1 3-1120-16,-1 2-160 0,-1 2-48 0,2 3-9344 16,3 2-1872-16</inkml:trace>
  <inkml:trace contextRef="#ctx0" brushRef="#br0" timeOffset="3469.5">4779 3112 26255 0,'0'0'1152'0,"0"0"256"0,0 0-1120 0,13 4-288 0,0 1 0 0,1 8 0 15,-1 6 224-15,2 5-16 0,1 7 0 0,0 4 0 16,-1 1 304-16,0 7 64 0,0 7 16 0,-1 4 0 15,-2 3 112-15,-3 6 0 0,-4-1 16 0,-4 4 0 16,-4 3-160-16,-4 1-48 0,-7 1 0 0,-4-1 0 16,-2-5-256-16,-3-2-48 0,-1-7-16 0,-2-4 0 0,1-7-16 0,-2-3-16 15,-1-6 0-15,0 0 0 16,-2-7-1760-16,-2-5-336 0,-18-2-80 16,10-8-11440-16</inkml:trace>
  <inkml:trace contextRef="#ctx0" brushRef="#br0" timeOffset="3809.1">6004 3546 18831 0,'0'0'832'0,"0"0"176"0,0 0-816 0,0 0-192 0,10 2 0 0,1 1 0 15,1-3 672-15,2 1 96 0,3-1 0 0,1-1 16 16,4-2-16-16,1 2-16 0,2-2 0 0,-2 2 0 16,-3 1-560-16,-1 3-192 0,-3-1 0 0,-5 3-7152 15,-11-5-1536-15</inkml:trace>
  <inkml:trace contextRef="#ctx0" brushRef="#br0" timeOffset="3947.8">5843 3938 18431 0,'-15'-1'1632'0,"15"1"-1312"16,0 0-320-16,0 0 0 0,0 0 1792 0,0 0 304 15,0 0 48-15,0 0 16 0,13-1-960 0,5 0-192 16,3-3-48-16,6-1 0 0,3-2-512 0,3-2-96 16,4 3-32-16,7-2 0 0,3 1-144 0,1 2-48 15,-1-4 0-15,-1 3 0 16,-2 2-1312-16,-6-4-272 0,-5 2-48 0</inkml:trace>
  <inkml:trace contextRef="#ctx0" brushRef="#br0" timeOffset="4371.14">7413 3283 12895 0,'0'0'1152'16,"-1"-4"-928"-16,-2-1-224 0,3 5 0 15,0 0 2224-15,-3 1 400 0,-5 1 64 0,-3 5 32 0,-6 6-1440 16,-2 2-272-16,-1 3-64 0,-5 3-16 0,-1 1-128 0,-4 10-32 16,0 3 0-16,-11 16 0 0,7-5-64 0,5 1 0 15,3 0-16-15,7-5 0 0,5-2-448 0,7-3-96 16,4-5-16-16,7-4 0 0,5-3 144 0,0-7 32 15,0-2 0-15,1-4 0 0,6-5 80 0,2-1 32 16,4 0 0-16,2-3 0 0,1-4 224 0,2-2 32 16,0-3 16-16,8-3 0 0,-3-6-48 0,-4-3-16 15,-4-3 0-15,5-10 0 0,-6 1-176 0,-7 4-48 16,-6-6 0-16,-9 1 0 0,-4 1-112 0,-4-1-32 16,-3 1 0-16,-1 10 0 0,-3-2-256 0,-1 4-144 15,-1 0 16-15,-3 4 0 16,0 2-2256-16,0 3-448 0</inkml:trace>
  <inkml:trace contextRef="#ctx0" brushRef="#br0" timeOffset="4922.22">9005 3922 26783 0,'-3'-17'1184'0,"3"17"240"0,0 0-1136 0,0 0-288 0,0 0 0 0,0 0 0 16,0 0 0-16,0 0 0 16,0 14 0-16,-2 5-144 0,0 4 416 0,0 7 96 0,-2-1 16 0,0 4 0 15,0 0 64-15,-3 1 32 0,-2 1 0 0,-4 0 0 16,-5 1-48-16,-1-1-16 0,-1 0 0 0,0-6 0 15,-3-1-144-15,-1-4-16 0,-3-1-16 0,3-4 0 16,1-3-240-16,2-3 0 0,4-1 0 0,4-7-9440 16,3-7-1936-16</inkml:trace>
  <inkml:trace contextRef="#ctx0" brushRef="#br0" timeOffset="5325.24">10191 3619 31263 0,'0'0'1392'0,"0"0"272"0,0 0-1328 0,0 0-336 16,-5 16 0-16,-4 3 0 0,-7 5 0 0,0 5-192 15,1 2 32-15,-3 0 0 0,-1 4 160 0,1 2 0 16,0 1 128-16,3-3-128 0,1-3 0 0,4-3 144 15,2-3-144-15,6-6 0 0,4-5 0 0,3-3 0 16,3-5 0-16,3-2 0 0,3-8 464 0,5-4-16 16,3-4 0-16,2-3 0 0,1-5 192 0,3-5 48 15,2-2 0-15,-1 0 0 0,-2 1-304 0,2 4-64 16,-2-2-16-16,-3 3 0 0,-3 0-128 0,-2 4-32 16,-3 5 0-16,-5 2 0 0,-11 9-144 0,10 0 160 0,-10 0-160 15,7 10 160-15,-6 4-160 0,-5 7 128 0,0 6-128 16,-5 9 128-16,-5 6 96 0,-2 5 16 0,-5 6 0 0,-3 2 0 15,-4 1-64-15,-2 2-16 0,-3 2 0 0,0 5 0 16,-3 2-160-16,1-3 192 0,-1-9-192 0,3-5 192 16,2-11-192-16,5-4 0 0,2-5 0 0,2-8 0 15,3-6-352-15,4-5-96 0,2-4-32 0,4-9-10816 16,5-11-2160-16</inkml:trace>
  <inkml:trace contextRef="#ctx0" brushRef="#br0" timeOffset="5540.81">10855 3303 35583 0,'-1'-10'1584'0,"1"10"320"0,0 0-1520 0,0 0-384 15,0 0 0-15,-4 6 0 0,-1 7 0 0,-2 3 144 16,-5 3-144-16,-6 12 0 0,2 2 320 0,1 0-32 15,-1 1-16-15,1-1 0 0,1-6-272 0,3 1 0 16,2-3 0-16,2-6 0 16,0 4-1488-16,-1-1-368 0,3 2-64 0</inkml:trace>
  <inkml:trace contextRef="#ctx0" brushRef="#br0" timeOffset="5870.38">12125 3528 21183 0,'3'-22'1888'0,"-2"11"-1504"16,-1 11-384-16,3-10 0 0,-3 1 1488 0,0 9 240 15,0 0 32-15,-13 2 16 0,-2 8-704 0,-4 4-144 16,-6 7-32-16,-4 3 0 0,-6 3-256 0,-5 4-64 16,-2 4-16-16,-1 5 0 0,0 6-160 0,0 5-16 15,1 5-16-15,2 1 0 0,3 3-240 0,4-2-128 16,5-3 160-16,8-4-160 0,6-5 0 0,6-3 0 16,6-11 0-16,4-11 0 0,5-2-144 0,3-2-128 15,3-4-32-15,4-3-9712 16,8-8-1952-16</inkml:trace>
  <inkml:trace contextRef="#ctx0" brushRef="#br0" timeOffset="6190.19">12794 3603 22111 0,'-18'1'976'0,"8"3"208"0,-4 4-944 0,-3 0-240 0,-3 6 0 0,-4 6 0 15,-5 4 2128-15,-3 4 384 0,-2 3 80 0,-1 1 16 16,1 0-2048-16,3 2-416 0,3 1-144 0,6 0 0 16,4 0 160-16,5-2-160 0,5-4 128 0,6-4-128 15,6-3 240-15,5-4-48 0,5-4 0 0,5-3 0 16,9-5 304-16,3-3 48 0,5-7 16 0,2-2 0 16,3-7 128-16,-1-3 16 0,2-5 16 0,-5-3 0 0,-4-3-32 15,-3 1-16-15,-5-1 0 0,-5 0 0 0,-2-1-144 0,-6-2-16 16,-7 2-16-16,-5-3 0 0,-5 2-240 0,-6 4-32 15,-3-1-16-15,-5 5 0 0,-5 0-352 0,-2 5-80 16,-5 3-16-16,-2 4 0 16,-1 0-1536-16,1 4-304 0,1 1-64 0,-10 2-14048 15</inkml:trace>
  <inkml:trace contextRef="#ctx0" brushRef="#br0" timeOffset="6414.36">13237 3341 26719 0,'0'0'1184'0,"0"0"240"0,0 0-1136 0,0 0-288 15,7 10 0-15,-1 7 0 0,-1 2 576 0,0 6 64 16,-1 6 16-16,-1 3 0 0,-3 4-208 0,-2 3-32 16,1 3-16-16,-3 2 0 0,-2 2 480 0,-4 3 80 15,-3 4 32-15,-3 1 0 0,-6 2-240 0,-1 2-48 16,-2-4-16-16,-3 1 0 0,-3 2-400 0,1-6-80 0,0-3-16 15,-9 12 0-15,7-15-192 0,7-9-192 0,3-7 48 16,11-15 0 0,1 1-2144-16,1-10-416 0</inkml:trace>
  <inkml:trace contextRef="#ctx0" brushRef="#br0" timeOffset="6663.77">14211 3717 37199 0,'37'-9'1648'0,"-15"4"336"0,6-1-1584 0,2 1-400 15,6 2 0-15,-1 1 0 0,1 0 0 0,-2 2-320 16,-2 0 48-16,-2 0 16 0,1 2-96 0,-7-2-16 15,-4 1 0-15,-4 2 0 16,-6 0-1424-16,-10-3-304 0,-5 12-48 0,-9-2-6912 16,-9 3-1376-16</inkml:trace>
  <inkml:trace contextRef="#ctx0" brushRef="#br0" timeOffset="6791.52">14143 3961 18431 0,'-22'14'816'0,"13"-9"160"0,0 6-784 0,2-3-192 16,3 4 0-16,5-2 0 0,5-1 1776 0,4-4 304 15,4 3 64-15,7-3 16 0,7 0-528 0,5 1-96 16,0-2-32-16,5-1 0 0,1-3-608 0,5-2-112 15,3 1-16-15,3-2-16 0,5 0-368 0,1 1-64 0,1 1 0 0,-3-1-16 32,-5-2-1616-32,-4-3-320 0</inkml:trace>
  <inkml:trace contextRef="#ctx0" brushRef="#br0" timeOffset="7169.13">16473 3440 29951 0,'0'0'1328'0,"-7"0"272"0,0 1-1280 0,-6 5-320 15,-6 4 0-15,-8 2 0 0,-7 4 192 0,-8 4 0 16,-7 2-16-16,-4 0 0 0,-3 6 384 0,-1 2 80 15,0 4 0-15,1 3 16 0,1 0-64 0,7 1-16 16,5 1 0-16,7-2 0 0,7 0-240 0,8-1-48 16,9-3-16-16,7-4 0 0,7-2 16 0,10-6 0 15,8-3 0-15,9-5 0 0,8-4 224 0,8-6 64 16,5-4 0-16,9-5 0 0,4-10 48 0,5-3 16 16,-1-1 0-16,-1-5 0 0,-3-2 0 0,-5-4 0 15,-20 7 0-15,0-4 0 0,-2 2-144 0,-7-4-32 16,-3 2 0-16,-6 1 0 0,-6 4-320 0,-6-3-144 0,-8 3 128 15,-9-2-128-15,-10-1-208 0,-8 7-128 16,-5 4-32-16,-9 5 0 16,-4 0-2688-16,-7 5-528 0</inkml:trace>
  <inkml:trace contextRef="#ctx0" brushRef="#br0" timeOffset="7905.81">20835 3777 22111 0,'-10'-15'1968'0,"5"6"-1584"0,-2 3-384 0,2 3 0 15,0 3 848-15,0 3 96 0,-4 5 16 0,-1 5 0 16,-3 6-800-16,-3 9-160 0,-1 4 0 0,0 6 0 15,-6 3 0-15,5 3 240 0,1-1-48 0,-3 6-16 0,0-4-176 16,4 4 0-16,5-6 144 0,3-2-144 0,3-7 128 0,7-3-128 16,5-5 160-16,2-5-160 0,5-7 768 0,6-7 64 15,3-2 16-15,8-6 0 0,2-7 256 0,5-3 48 16,5-2 16-16,2-3 0 0,0-6-240 16,1-2-48-16,-3-7-16 0,-2 3 0 0,-3-2-352 0,-2 3-64 15,-4-2 0-15,-8 7-16 0,-5 3-160 0,-3 4-16 16,-3 4-16-16,-4 6 0 0,-9 5-112 0,0 0-128 15,0 0 176-15,-1 19-176 0,-7 6 128 0,-3 6-128 16,-5 2 0-16,-3 6 0 0,-5 5 144 0,-4 4-16 16,-5 2-128-16,-3 4 192 0,-2 2-192 0,-4 1 176 15,-5 1-176-15,0 0 160 0,-5-5-160 0,-1 0 128 16,-4-4-128-16,5-5 128 0,-1 1-128 0,5-6 128 16,2-5-128-16,4-6 128 0,2-2-128 0,4-6 160 15,4-6-160-15,7-6 160 16,5-5-1104-16,4-5-208 0,5-3-64 0,7-10-10240 15,7-7-2064-15</inkml:trace>
  <inkml:trace contextRef="#ctx0" brushRef="#br0" timeOffset="8156.79">22194 3354 29487 0,'0'0'1296'0,"0"0"288"0,0 0-1264 0,0 0-320 0,0 0 0 0,-4 14 0 0,-4 4 304 0,-3 2 0 16,-3 5 0-16,-4 5 0 0,-2 3 272 0,-2 2 48 15,-1-2 16-15,2 2 0 0,-3-1-384 0,2-2-64 16,3 1 0-16,1-2-16 0,3-1-176 0,2-7 0 15,3-3 0-15,4-1 0 16,2-3-1408-16,3-3-272 0,1-13-48 0</inkml:trace>
  <inkml:trace contextRef="#ctx0" brushRef="#br0" timeOffset="8342.25">22454 3536 25791 0,'-2'8'2304'0,"-2"1"-1856"15,0 5-448-15,-2 4 0 0,-3 4 944 0,-2 3 80 16,-3 2 32-16,-3 3 0 0,-1 2-560 0,-1-1-112 16,-1 0-32-16,1 1 0 0,0 1-144 0,1-2-16 15,1 0-16-15,3 0 0 0,4-7-176 0,3 0 0 16,2-5 144-16,3-6-144 16,2-3-1792-16,0-10-416 0</inkml:trace>
  <inkml:trace contextRef="#ctx0" brushRef="#br0" timeOffset="9858.37">23987 3673 23039 0,'-17'-17'1024'0,"5"12"192"0,-1 0-960 0,-2 5-256 15,-3 3 0-15,-3 3 0 0,-5 0 1680 0,-4 8 304 16,-4 5 48-16,-3 8 16 0,-3 0-1280 0,1 3-256 16,-1 1-64-16,4-1 0 0,-5 5-112 0,8 1-16 15,6 6-16-15,7-1 0 0,7-4-112 0,8-1 0 16,6-1-16-16,8-4 0 0,5-5 144 0,8-2 16 16,4-1 16-16,5-4 0 0,5-1 112 0,-1-9 32 15,6-4 0-15,1-7 0 0,-2-3 256 0,5-4 48 16,-2-7 16-16,-11 4 0 0,4-1-80 0,2-1-16 0,0-4 0 15,-3-5 0-15,-3-2-128 0,-5-4-16 16,-5-4-16-16,-5-4 0 0,-4-3-176 0,-7 1-48 16,-4-2 0-16,-5 4 0 0,-2 3-192 0,-6 2-144 15,-6 2 192-15,-12-7-192 0,-3 6 0 0,-1 10-176 16,-1 4 0-16,1 6 0 16,2 1-1088-16,4 6-208 0,6 0-64 0,0 3 0 15,4 1-1520-15,8-3-304 0</inkml:trace>
  <inkml:trace contextRef="#ctx0" brushRef="#br0" timeOffset="10141.82">24908 3172 28559 0,'0'0'1264'0,"0"0"272"15,0 0-1232-15,9 6-304 0,-1 6 0 0,3 2 0 16,-1 4 608-16,-1-1 64 0,1 5 16 0,-1 3 0 0,0 7-240 0,-3 6-32 16,-1 7-16-16,-2-1 0 0,-2 5 304 0,-2 1 48 15,-3 8 16-15,-4-1 0 0,-2 5-144 0,-4-1-32 16,-4 4 0-16,-10 18 0 0,-2-6-288 0,8-24-64 16,-1 2-16-16,2-5 0 0,-3-2-96 0,-1-4-128 15,3-4 176-15,-3-5-176 0,1-1 0 0,-6 4 0 16,3-7 0-16,4-9-11392 15,3-11-2256-15</inkml:trace>
  <inkml:trace contextRef="#ctx0" brushRef="#br0" timeOffset="10396.21">25914 3669 35007 0,'16'-17'3120'0,"-6"11"-2496"0,3 0-496 0,3 2-128 16,6 0 176-16,2 0 16 0,1 3 0 16,2 0 0-16,1 1-192 0,0 0 0 0,1-2 0 0,-2 2 0 0,-2 0 0 15,-2 2 0-15,-1-1 0 0,-4 3 0 0,-4-2 0 0,-7 2-256 16,-7-4 64-16,0 8 16 15,-6 3-2240-15,-9 5-448 0,-11 1-80 0</inkml:trace>
  <inkml:trace contextRef="#ctx0" brushRef="#br0" timeOffset="10547.95">25697 4107 18431 0,'0'0'1632'0,"-2"11"-1312"16,0-4-320-16,2 3 0 0,0-2 1776 0,3 1 272 16,2-4 64-16,2 1 16 0,1 1-384 0,6-3-80 15,3-4 0-15,-2 0-16 0,3 0-368 0,3-2-80 16,6 0-16-16,1-5 0 0,1 0-672 0,2 0-144 15,-1-1-32-15,1 1 0 0,-2-3-208 0,8 0-128 16,-4-3 128-16,-1 3-128 16,-1 1-1648-16,-1-2-400 0,-2 0-64 0</inkml:trace>
  <inkml:trace contextRef="#ctx0" brushRef="#br0" timeOffset="10993.07">28346 3374 23039 0,'0'-9'2048'0,"-2"-2"-1648"16,-2 3-400-16,-1-1 0 0,-2 4 640 0,-7 0 64 15,-7 1 0-15,-5 3 0 0,-6 2-304 0,-4 6-48 16,-8-1-16-16,-6 9 0 0,-9 3 336 0,-4 9 64 16,-5 7 16-16,-2 7 0 0,-1 1 144 0,0 8 48 15,4 5 0-15,6 4 0 0,6 2-416 0,9-2-80 16,9 1 0-16,11 0-16 0,9-6-96 0,11-1-16 16,8-5 0-16,10-1 0 0,7-5 320 0,6 1 48 15,7-6 16-15,5-7 0 0,5-2-80 0,5-6-16 16,5-5 0-16,3-5 0 0,3-8 176 0,3-3 48 15,1-3 0-15,2-2 0 0,-1-4-176 0,0-1-16 16,-4-6-16-16,-3-4 0 0,-5-9-64 0,-2-4-16 16,-4-7 0-16,-5-5 0 0,-5-10-128 0,-9-2-32 15,-5-4 0-15,-8 3 0 0,-9 1-192 0,-9 3-32 0,-9 2-16 0,-10 4 0 16,-11-1-144-16,-9 3 0 0,-10 2 0 0,-4 4-176 31,1 2-1104-31,-2 5-240 0,0 10-32 0,-1 5-12080 0,-1 1-2432 16</inkml:trace>
  <inkml:trace contextRef="#ctx0" brushRef="#br0" timeOffset="15599.88">10835 3289 13823 0,'0'0'1216'0,"-1"-9"-960"16,0 0-256-16,1 9 0 0,-2-9 0 0,2 2 144 16,0-5-144-16,2 3 128 0,0 2 1120 0,1 2 224 15,-2-4 32-15,4 0 16 0,-2-1-240 0,-3 10-64 0,3-8 0 0,-3 8 0 16,0 0-272-16,0 0-64 0,0 0-16 0,0 0 0 16,0 0-352-16,0 0-64 0,-3 10 0 0,-3 7-16 15,-4 2 176-15,-4 6 32 0,-2 1 16 0,-2 7 0 16,-2 2 96-16,-1 2 16 0,0 4 0 0,2-1 0 15,2-3-288-15,2-2-48 0,0-6-16 16,2 0 0-16,1-4-48 0,4 0-16 0,0-5 0 0,5-5 0 16,-2-5 0-16,5-10 0 0,0 12 0 0,0-12 0 15,0 0 256-15,0 0 48 0,10-8 16 0,4-1 0 0,3-6 96 0,1-3 0 16,-3-5 16-16,3-3 0 0,1 0-384 16,1-7-80-16,1-4 0 0,0 2-16 0,2 0-304 0,1 2 160 15,-3 0-160-15,-1 4 128 0,-1 0-128 0,-1 7 0 16,-4 3 0-16,-3 4 128 0,-3 1-128 0,-3 6 0 15,-5 8 0-15,0 0 0 0,0 0 0 0,0 0 0 16,-4 11 0-16,-5 5 128 0,-5 4-128 0,-4 6 0 16,-3-1 144-16,-2 6-144 0,-3-3 0 0,9-5 144 15,-1-2-144-15,-9 13 0 0,3-6 128 0,5-2-128 16,4-7 0-16,-1-1 0 0,1-4 320 0,5-5-64 16,4 0 0-16,6-9 0 0,0 0-16 0,0 0-16 15,0 0 0-15,0 0 0 0,6-13 192 0,0-2 32 16,2-5 16-16,2 0 0 0,2-7-208 0,0 2-32 15,2-3-16-15,2 1 0 0,-1 3-208 0,0-1 128 16,-2 4-128-16,-2 5 0 0,-1 3 0 0,-3 6 0 16,-7 7 0-16,0 0 0 0,0 0 0 0,0 0 0 15,-4 15 0-15,-5 1 0 0,-5 2 0 0,-4 4 0 16,0 3 0-16,1 3 0 16,-1 1-1056-16,4-3-160 0,0-1-16 0,4-2-12576 0,2-4-2512 0</inkml:trace>
  <inkml:trace contextRef="#ctx0" brushRef="#br0" timeOffset="16709.25">22250 3386 12543 0,'0'0'560'0,"0"-11"112"15,-3 2-544-15,2-2-128 0,0 1 0 0,-2 0 0 0,3 10 1088 0,-4-7 192 16,1 0 48-16,3 7 0 0,-3-7 80 15,3 7 32-15,0 0 0 0,0 0 0 0,-9-3-176 0,9 3-48 16,0 0 0-16,0 0 0 0,-9 1-160 0,2 1-32 16,0 5-16-16,-4 8 0 0,-3 4-240 0,-3 4-64 15,2 4 0-15,-5 3 0 0,-1 6 96 0,0 1 16 16,-1 1 0-16,0-1 0 0,0 1-48 0,-1 1-16 16,-1-1 0-16,2-2 0 0,-1-4-208 0,4-2-32 15,1-3-16-15,2-1 0 0,0-5-176 0,5 0-16 16,0 1-16-16,0-3 0 0,4-2-112 0,0-3-32 15,1-2 0-15,6-12 0 0,0 0-144 0,0 0 0 16,0 0 144-16,0 0-144 0,0 0 0 0,4-11 0 16,0 1 0-16,2-4-128 15,3-3-1200-15,2 1-224 0,2-2-48 0,4 0-16 16,0 0-1536-16,6 0-304 0,15-8-64 0,3-5-16 0</inkml:trace>
  <inkml:trace contextRef="#ctx0" brushRef="#br0" timeOffset="16937.4">22662 3369 25791 0,'-5'-11'1152'0,"5"11"224"0,0 0-1104 0,0 0-272 0,-11-3 0 0,2 3 0 16,-1 5 1120-16,-2 3 160 0,-4 2 48 0,-1 4 0 16,-3 5 0-16,-2 6 0 0,-6 3 0 0,7-4 0 15,-3 4-368-15,-1 4-64 0,-1 3 0 0,1 1-16 0,3 1-96 0,-7 15-16 16,6-8 0-16,3-2 0 0,3-6-384 0,5 0-96 15,3-3-16-15,1-5 0 0,0-3-272 0,5-3 128 16,1-3-128-16,4-2 0 0,0-6 0 0,6 0 0 16,-1 1 0-16,5-8 0 15,-1-4-2176-15,3-3-448 0</inkml:trace>
  <inkml:trace contextRef="#ctx0" brushRef="#br0" timeOffset="19003.31">4276 3434 10127 0,'6'-3'896'0,"-2"2"-704"16,-4 1-192-16,5-4 0 0,2 0 1584 0,-4-2 272 16,1-3 64-16,-1 4 16 0,1-3-400 0,-1 2-64 15,3 0-32-15,-4-3 0 0,-2 1 16 0,0 8 0 16,3-9 0-16,-3 0 0 0,-2-2-240 0,0 3-64 0,1-2 0 0,1 10 0 15,0 0-192-15,-7-5-32 16,1-3-16-16,6 8 0 0,-13 0-272 0,0 6-48 16,-1-3-16-16,-2 6 0 0,-2 3-192 0,-1 2-64 15,-1-3 0-15,-3 7 0 0,-1 5 0 0,-2 2-16 0,-2 7 0 0,0 4 0 16,4 3 0-16,0 3 0 16,0 2 0-16,0 3 0 0,0 3-112 0,3 2-32 15,0 0 0-15,4 0 0 0,2-1-160 0,2-4 160 16,3-4-160-16,2-1 160 0,1-5-32 0,5-4-128 0,6-3 192 0,3-5-64 15,0 0 128-15,5-3 0 0,2-4 16 0,5-2 0 16,4-2 64-16,3-2 16 0,5-1 0 0,1-6 0 16,1-2-64-16,0-3-16 0,-2-1 0 0,3-3 0 15,0-1-80-15,-1-4 0 0,-3-3-16 0,1-4 0 16,-1-5 16-16,-2-1 0 0,-3-1 0 0,-1 0 0 16,0-3-48-16,-1 1 0 0,1 1 0 0,-5-5 0 15,0-3-144-15,-2 1 0 0,-1 2 0 0,-3-4 128 0,-2 0-128 0,1 0 128 16,-7 0-128-16,0 2 128 0,-3 0-128 15,0-1 0-15,-2 0 0 0,0 4 128 0,-2-1-128 0,0 3 0 16,-3-2 0-16,1 4 0 0,-1-1 0 0,0 1 0 16,0 1 0-16,-3-3 0 0,-1 4 0 0,-1 1 0 15,0 1 0-15,0 1 0 0,-1 1 0 0,-1 3 0 16,0 1 0-16,2 2 0 0,0 2 0 0,-1 1 0 16,-2 4 0-16,0 3 0 0,0 0 0 0,1 6 0 15,-2 5-128-15,0-3 128 0,-4 2 0 0,1 5-144 16,1 3 144-16,-3 5 0 0,-4 0-144 0,0 7 144 15,-1 3 0-15,1 0-144 0,0 5 144 0,0 1 0 16,0 2 0-16,0 2-128 0,-1 0 128 0,1 3 0 16,2-4 0-16,2 0 0 0,2 1 0 0,3 1-128 15,3-3 128-15,-1 1 0 0,3-3 0 0,4-6 0 16,2-1 0-16,1-6 0 0,4 0 0 0,1 0 0 16,1-4 0-16,1-2-128 0,2-4 128 0,0-2 0 15,3-1 0-15,2 2 0 0,1-7 0 0,2 0 0 16,4 1 0-16,1-5 0 0,2-3 0 0,-1-3 0 0,1-5 0 15,1 2 128-15,1-5-128 0,2 2 128 0,0-4-128 16,0-2 128-16,2-2-128 0,0-3 0 0,-2-1 128 0,1-1-128 16,0 1 0-16,-1-5 128 0,-1 1-128 0,2-4 0 15,-1 2 0-15,-2-1 0 0,-1 4 0 0,0-3 128 16,1 0-128-16,-1 0 0 0,-4 0 0 0,-4 1 0 16,-2-4 0-16,-2 0 128 0,-1 2-128 0,-1-3 0 15,-2-4 0-15,-2 2 0 0,0 4 0 0,-3 0 128 0,-2-1-128 16,-1 0 0-16,0 7 0 0,-3 2 0 0,-4 3 0 0,1 1 0 15,-2 2 0-15,-1 1 0 16,-2-1 0-16,-2 1 0 0,-3 4 0 0,-5 1 0 0,2-1 0 0,-5 5 128 16,0 3-128-16,0 1 0 0,-1 1 0 0,-1 3 0 15,-2 1 0-15,-1 4 0 0,-1 6 0 0,-1 4 0 16,-1 2 0-16,-2 2-128 0,-3 1 128 0,2 5 0 16,3 4 0-16,0 4-128 0,0-1 128 0,1 3 0 15,0 1 0-15,3 1-128 0,1 3 128 0,3 3 0 16,2-2 128-16,3 4-128 0,0-4 0 0,5 6 0 15,4-1 0-15,3-2-128 0,3-2 128 0,4-4 0 16,3-2 0-16,5-3 0 0,3-3 0 0,1-4 0 16,1 0 0-16,2-6 0 0,2-3 0 0,5-2 0 15,1-1 0-15,4-1 0 0,-1-4 0 0,2-3 0 16,2-3 0-16,0-2 0 0,-1-3 0 0,0-2 144 16,2 0-144-16,-2-6 160 0,-2-6-32 0,5-1 0 15,-2-2 0-15,0-2 0 0,-2-2-128 0,1-1 160 16,0-5-160-16,1 2 160 0,0-5-160 0,1-1 128 15,-5-1-128-15,3-2 128 0,0-3-128 0,-4 1 0 0,-2 2 0 16,-1-1 128-16,-2-6-128 0,-1 1 0 0,-3 2 144 16,-1 2-144-16,-1-1 0 0,-3 1 0 0,-2 0 0 0,-2 1 0 15,-1 1 0-15,-2-1 0 0,-4 1 0 0,-2 1 128 16,-2 4-128-16,-1 1 0 0,-4 4 0 0,-1 1 0 16,0 0 0-16,-1 5 0 0,1 5 0 0,-3-1 0 15,-4 0 0-15,-1 3 0 0,-2 1 0 0,-2 1 0 16,0 5 0-16,-1 3 0 0,-2 2 0 0,-3 2-128 15,1 2 128-15,-1 1 0 0,0 7 0 0,-2 2-128 0,1 7 128 16,-2 0 0-16,-3 4-144 0,2 3 144 0,0 3 0 0,0 3 0 16,0 4-144-16,-1 3 144 0,-2 3 0 0,3 1 0 15,2 4 0-15,4 0 0 0,3 3 0 16,3-1-128-16,5 0 128 0,3 0 0 0,4-3 0 0,4-2 0 16,4-1-128-16,2-5 128 15,3-4 0-15,2-2 0 0,3-2 0 0,4-5 0 0,2-1 0 0,2-7 0 16,-1-1 0-16,3 1 0 0,2-4 0 0,0-1 0 15,1-1 0-15,1-5 0 0,-2 0 0 0,1-5 0 16,-2-2 0-16,1-3 0 0,0-1 0 0,2-7 0 16,1 0 0-16,-1-6 144 0,4-4-16 0,-2-2-128 15,-1-4 192-15,1 1-64 0,-3-1-128 0,0-2 0 16,-2 1 144-16,-3-4-144 0,-4 0 0 0,-3 5 144 16,-3 1-144-16,-2 2 0 0,-2 6 0 0,-3 3 0 15,-3 0 0-15,-2 8 0 16,-1 0-1120-16,-3 8-336 0,-2 2-64 0,-3-2-18624 0</inkml:trace>
  <inkml:trace contextRef="#ctx0" brushRef="#br0" timeOffset="20365.2">12842 3646 6447 0,'18'-11'272'0,"-4"0"80"0,1 3-352 0,3-5 0 16,0-1 0-16,0 4 0 0,-3-2 2080 0,-4 6 352 15,-1-2 64-15,-3 2 0 0,-7 6-944 0,4-9-192 16,-4 9-32-16,0-9-16 0,0 9 144 0,-4-9 16 15,-1 3 16-15,-2 2 0 0,-3-4-336 0,-3 5-64 16,-2-2 0-16,-1 5-16 0,-3 1-240 0,-3 4-32 16,-2 3-16-16,-2-1 0 0,1 5-192 0,-4-1-32 15,-4 4-16-15,-3 3 0 0,-1 2-144 0,-2 3-16 16,-2 0-16-16,-2 4 0 0,-3 7 16 0,2 2 16 16,-1 3 0-16,6 2 0 0,3 0-16 0,4 3-16 15,5-1 0-15,2 0 0 0,4 1-112 0,4-6-32 16,6-1 0-16,3-2 0 0,4-2-32 0,4-5-16 15,4-1 0-15,5-7 0 0,5-3 144 0,3-2 48 16,0-5 0-16,6-1 0 0,4-1 80 0,3-2 32 16,5-5 0-16,2-1 0 0,2-1-112 0,0-1-32 15,1-7 0-15,-1-3 0 0,1-3-80 0,-1-5-32 0,-1-3 0 0,2-1 0 16,-4-6-16-16,3 4 0 16,-3-5 0-16,1 1 0 0,-1-5-80 0,-2 0-128 0,-1-3 176 0,-3 1-176 15,-6 2 192-15,-4 1-192 0,-2 0 192 0,-7-2-192 16,1-1 160-16,-6 2-160 0,-2 3 128 0,-2 2-128 15,-4 2 128-15,-2 3-128 0,-1 1 0 0,-4 0 128 16,-4 4-128-16,3 7 160 0,0 2-160 0,-12-6 160 16,1 2-160-16,-2 5 0 0,-3 2 0 0,2 5 128 0,-2 1-128 0,-2 2 0 15,-2 4 0-15,-1 3 0 0,-5 6 0 0,-3 2 0 16,-1 2 0-16,11-4 0 16,-4 1 0-16,-19 11 0 0,2-3 0 0,6 3 0 0,-2 3-128 0,5 4 128 15,3 1 0-15,4 0 0 0,3 2 0 0,6 5 0 16,0-1-144-16,5-1 144 0,5 2 0 0,4-2 0 15,2-1-128-15,5-3 128 0,4-1 0 0,5-1-128 16,3-4 128-16,2-1 0 0,1-3 0 0,3-1 0 16,0-4 0-16,5-3 0 0,3-6 0 0,3 2 0 15,3-5 0-15,4 0 0 0,4-5 0 0,1 1 0 16,2-3 0-16,0 0 0 0,1-3 0 0,1-2 0 16,-1-4 0-16,1-3 0 0,-3-5 0 0,0-1 0 15,-1-1 0-15,2-1 0 0,2 0 144 0,0-3-144 16,-1-4 128-16,-1 2-128 0,-5-6 0 0,-2 2 0 15,-2 1 128-15,-4-3-128 0,-6 3 0 0,-2-1 0 16,-4-4 144-16,-4-1-144 0,-4 1 0 0,-3-2 144 16,-3 0-144-16,-3 4 0 0,-2 0 128 0,-4 3-128 15,-1 2 0-15,-3-1 0 0,-2 3 0 0,-1 1 0 16,-2 2 128-16,-3 4-128 0,1 3 0 0,-4 4 0 16,-3 3 0-16,-3 3 0 0,-5-1 0 0,2 5 0 0,-2 2 0 15,-2 6 0-15,-2 7 0 0,-2 4 0 0,-2 3-128 0,-1 4 128 16,0 0 0-16,-1 6 0 0,2 2 0 0,3 3 0 15,0 1 0-15,3 4 0 0,4 5-160 0,4 1 160 16,4 1 0-16,4 0 0 0,3 1 0 0,6-2 0 16,-1-4 0-16,8 3 0 0,1-6 0 0,4-3 0 0,4-3 0 15,0-2 0-15,2-3 0 0,3-4 0 16,2-2 0-16,6-1 0 0,0-4 0 0,7-7 0 0,5 1-208 0,4-3-32 16,4-5 0-16,5-2 0 15,4-6-3040-15,2-2-624 0</inkml:trace>
  <inkml:trace contextRef="#ctx0" brushRef="#br0" timeOffset="21395.85">24155 3799 4607 0,'0'0'400'0,"1"-13"-400"16,-2 0 0-16,0-3 0 0,1-2 2320 0,0 1 384 0,-1 1 80 0,-1 1 16 16,1 1-1216-16,0 1-240 0,0 1-64 0,-2 0 0 15,-1-1 80-15,0 3 16 0,-2-2 0 0,-2 4 0 16,0-1-208-16,-4 4-32 0,-2-1-16 0,-4 1 0 15,0 3-224-15,-2 2-64 0,-4 1 0 0,0 3 0 16,-2 2-304-16,0 2-64 0,-1 3-16 0,-2 3 0 16,-3 0-16-16,-2 9-16 0,-2 1 0 0,-3 8 0 0,-3 2 16 15,-3 5 0-15,0-1 0 0,-4 7 0 16,3 4-48-16,5 5-16 0,2 1 0 0,5 1 0 0,7-4-192 0,6-1-48 16,4-4 0-16,7-5 0 0,5-4 0 0,4 1 0 15,2-3 0-15,3-7 0 0,2-2 208 0,7-5 48 16,3-5 0-16,6-3 0 0,1-3 48 0,5-3 16 15,5-3 0-15,5-5 0 0,3-3 0 0,2-7 16 16,3 1 0-16,-2-5 0 0,2-2-160 0,2 0-48 16,1-2 0-16,1-2 0 0,1-2-80 0,1-2-32 15,2-3 0-15,-5 2 0 0,1-3-16 0,-3-1-128 16,-1-3 192-16,-2-2-64 0,-3-1-128 0,-4 0 160 16,-4-3-160-16,-3 1 160 0,-4 1-160 0,-2 2 128 15,-5 1-128-15,-3 0 128 0,-3 5 0 0,-4 2-128 16,-4 2 192-16,-2-1-64 0,-5 2 32 0,-1 1 0 15,-4 1 0-15,-6-1 0 0,-2 0-16 0,-4 3 0 16,-5 0 0-16,0 1 0 0,1 2-144 0,-4 1 128 16,-1-1-128-16,-1 5 128 0,1-2-128 0,1 3 0 15,1 1 0-15,-1 3 128 0,0-2-128 0,-1 6 0 16,-2 3 0-16,2 2 0 0,-3 3 0 0,1 0 0 0,2 3 0 16,1 1 0-16,2 2-128 0,3-2 128 15,3 3 0-15,4-1 0 0,2-3-240 0,4 3 32 0,4-6 0 0,5-6 0 31,-1 13-992-31,2-4-192 0,0 1-32 0,-1-10-11376 0,12 7-2256 16</inkml:trace>
  <inkml:trace contextRef="#ctx0" brushRef="#br0" timeOffset="22370.97">3785 5210 18431 0,'0'0'816'0,"0"0"160"0,0 0-784 0,0 0-192 0,0 0 0 0,0 0 0 16,0 0 1296-16,0 0 224 0,0 0 32 0,-1-9 16 15,4-2-64-15,2-4-16 0,1-1 0 0,7-3 0 16,1-2-400-16,0-4-96 0,-1-2-16 0,0-2 0 16,3 0-256-16,2-2-48 0,-1 2-16 0,0 4 0 0,-2 3-144 0,-2 3-16 15,-2 4-16-15,-2 1 0 0,-1 6-64 0,-8 8-16 16,0 0 0-16,0 0 0 0,0 0-208 0,11 6-32 15,-3 7-16-15,-2 5 0 0,-2 5-144 0,0 3 0 16,0 5 0-16,1 2 0 0,-3 1 0 0,3 3 0 16,0-1 0-16,1-1 0 0,0-3 0 0,0-1 0 15,-1 0 0-15,3 1 0 0,1-8 0 0,-2 3 0 16,0-7 0-16,-2 1 0 0,3 0 0 0,-3 2 0 16,0-4 0-16,0-5 0 0,0-1-256 0,0-2-64 15,-5-11-32-15,6 7 0 16,-6-7-2544-16,0 0-512 0,0 0-112 0</inkml:trace>
  <inkml:trace contextRef="#ctx0" brushRef="#br0" timeOffset="23323.9">3863 5215 20271 0,'0'0'896'0,"-11"0"192"0,0 0-880 0,2 3-208 0,9-3 0 0,-8 9 0 16,-3-2 1424-16,4 4 240 0,4 2 64 0,2 1 0 15,-3 4-1008-15,7 3-192 0,3 0-32 0,0 0-16 16,1-1-64-16,3 5-16 0,3 1 0 0,-1 0 0 16,5 3-16-16,2 4 0 0,3-1 0 0,2-2 0 15,1 0-176-15,3 0-32 0,1-1-16 0,1 3 0 16,1 1-32-16,2-2-128 0,2-2 192 0,0 1-64 16,2 3 96-16,3-1 16 0,1-1 0 0,4 0 0 0,-3 3 32 0,9-3 16 15,5 0 0-15,3-2 0 0,2-4 48 0,4 0 16 16,3-5 0-16,3-1 0 0,1 0 48 0,8-1 16 15,8-2 0-15,0 1 0 0,-1-3-144 0,6 1-16 16,5-1-16-16,5 1 0 0,5-1-96 0,3 2-16 16,3-7 0-16,7 2 0 0,7 2-128 0,-1-3 192 15,-1 0-192-15,6-1 192 0,6 0-192 0,2-2 0 16,-1 2 144-16,5-1-144 0,5 1 0 0,2-2 144 16,2 4-144-16,2-5 0 0,1 2 160 0,5 1-160 15,6-3 128-15,-2 0-128 0,-1-2 128 0,4-3-128 16,4 2 0-16,3 2 128 0,-1 0-128 0,0-1 128 0,0-3-128 0,2 3 128 15,2 0-128-15,0 1 0 0,1 0 0 0,-1-1 128 16,-1 1-128-16,1 2 0 0,-2-1 0 0,3 1 128 16,3-1-128-16,-1 0 0 0,-2 0 0 0,-1 0 0 15,-3-1 0-15,3 3 0 0,0-3 128 0,1-2-128 16,1-1 0-16,-4 2 0 0,-3 2 0 0,3-3 0 16,2-1 0-16,0 1 0 0,-3-2 0 0,0 0 0 15,-2 1 0-15,3-2 0 0,-1 0 128 0,-1 1-128 16,-3-2 0-16,-2 1 0 0,-3 4 0 0,1-2 128 15,-2-1-128-15,1 1 0 0,-3-4 0 0,0 4 0 16,1 1 0-16,0 3 0 0,-1-3 0 0,-5-1 0 16,0-2 0-16,2 0 128 0,3 0-128 0,-3 0 0 15,-4 0 0-15,2 0 0 0,-2 0 128 0,2 0-128 16,-5 0 0-16,-3 0 0 0,-1 1 144 0,-2-1-144 16,0 0 0-16,-5 0 0 0,-3 0 0 0,-2 0 128 0,4 0-128 0,-3 0 0 15,-2-1 128-15,-3 1-128 0,4 1 0 16,-2-1 144-16,-4-3-144 0,1 0 0 0,4-1 128 0,-3 0-128 15,-5 0 0-15,3-1 0 0,2 1 176 16,-2 0-176-16,-2 1 160 0,2-4-160 0,-2 1 128 0,0 1-128 16,-4-4 0-16,4 3 0 0,0 2 0 0,-4-3 0 15,-5 1 0-15,2 1 0 0,3-3 0 0,-4 1 128 16,-6-3-128-16,1 2 0 0,0 2 0 0,-3-3 0 16,-1 2 0-16,-1-3 0 0,1 0 0 0,-1-1 128 15,4-1-128-15,-3 1 0 0,-3-5 0 0,2 2 128 16,3 4-128-16,-5 0 0 0,-4-4 128 0,1 1-128 15,2 2 0-15,-1-2 144 0,-1 6-16 0,-6-5 0 16,1 1 0-16,1 1 0 0,4-2 32 0,-6 3 0 0,-6-2 0 16,-1-1 0-16,0 1-16 0,4-2 0 15,2 2 0-15,-3 1 0 0,-4-4-144 0,-3 2 192 0,-1 5-192 0,-2-5 192 16,2 1-192-16,-7-1 192 0,-6 2-192 0,-2 1 192 16,-5 0-192-16,-2 0 192 0,-1 0-192 0,-4 1 192 15,-4-3-192-15,-3 1 128 0,-6 0-128 0,-5 2 128 16,-7-2-128-16,-6 4 128 0,0-3-128 0,-9 1 128 15,-3 2-128-15,-5-2 160 0,-6 3-160 0,0 0 160 16,-7 5-160-16,0 0 0 0,0 0 0 0,-4-10 0 16,-5 2-320-1,0 1-80-15,-5 3-32 0,-2 3 0 0,-5-1-1968 0,-5 2-400 0,-8 0-80 16,-6-2-13568-16</inkml:trace>
  <inkml:trace contextRef="#ctx0" brushRef="#br0" timeOffset="24202.66">11876 5169 13823 0,'0'0'1216'0,"0"0"-960"15,0 0-256-15,0 0 0 0,0 0 1984 0,0 0 336 16,0 0 80-16,-6-10 16 0,2 1-368 0,4-4-64 15,2-2 0-15,4-2-16 0,1-2-656 0,3-1-128 16,2-7-32-16,4 2 0 0,2-6-320 0,1 2-80 0,0-3-16 16,2 0 0-16,-1 3-288 0,2 3-48 0,-1-6-16 0,-1 4 0 15,0 0-80-15,-3 6-32 0,-1 3 0 0,-4 4 0 16,0 5-80-16,-3 5 0 0,-9 5-16 0,0 0 0 16,9 7-176-16,-3 7 128 0,-1 4-128 0,-1 9 128 15,-4 2-128-15,0 4 0 0,-1 3 0 0,-2 2 0 16,-2 1 0-16,1 3 0 0,0 0 0 0,3-3 0 0,-3 0 0 15,2-6 0-15,-1 1 0 0,1-4 0 0,-1-2 0 0,2-5 0 16,-1-1 0-16,1-2 0 16,1 1-480-16,0-2-80 0,0-5-16 0,0-3 0 15,0-11-2288-15,0 0-464 0,0 0-80 0</inkml:trace>
  <inkml:trace contextRef="#ctx0" brushRef="#br0" timeOffset="24927.81">12066 5029 27935 0,'-13'4'1232'0,"13"-4"256"0,-7 7-1184 0,2 4-304 16,2 1 0-16,1 0 0 0,2 2 0 0,3 4 128 15,3 1-128-15,2-2 0 0,2 0 512 0,3-1 0 16,4 2 0-16,5 0 0 0,0 1 288 0,4-1 48 16,6-2 16-16,5 1 0 0,1 2-80 0,8-1-16 15,6-2 0-15,5 2 0 0,4 0-256 0,3-3-64 16,1-1-16-16,2 0 0 0,4 1-176 0,4 2-16 15,1 2-16-15,5-1 0 0,-1-2-64 0,2 1-16 0,2-1 0 0,6 2 0 16,7-1 0-16,0-2 0 0,0-4 0 0,5 1 0 16,2-2 64-16,7-4 16 0,6 2 0 0,4 1 0 15,-1-4-96-15,6 4 0 0,5 1-128 0,0 0 192 16,1-5-192-16,3 2 176 0,5 2-176 0,0-2 160 16,2 2-160-16,2 0 0 0,2 1 0 0,1-1 0 15,5 0 0-15,-2-3 0 0,-3 3 128 0,4-2-128 16,1 3 0-16,-1-3 0 0,-1 2 0 0,1-2 0 0,2 0 128 15,-3 2-128-15,-3-3 0 0,2 6 128 0,-2-3-128 16,1 1 0-16,-2 1 0 0,-1-4 128 0,2-1-128 0,-1 2 0 16,-1-1 0-16,-1 2 0 0,0-4 0 0,-1 0 0 15,3 4 128-15,-3-4-128 0,-3-2 0 0,1 1 0 16,1 3 0-16,-5-3 0 0,-3 0 0 0,1 2 0 16,-1-4 128-16,-3 0-128 0,-4-1 0 0,-3 1 0 15,3-1 0-15,-3-1 128 0,-2-1-128 0,-1 1 0 16,0 1 0-16,-2-2 0 0,-2-3 0 0,2-1 0 15,1 2 0-15,-4 1 0 0,-4-1 0 0,-2 2 0 16,1 0 128-16,-2-1-128 0,-1 1 0 0,-3-1 0 16,-10-4 0-16,3 5 0 0,0 1 0 0,-3 1 0 15,-3 2 0-15,-1-4 0 0,-3-4 0 0,2 2 0 16,3 2 128-16,-7 0-128 0,-2-1 0 0,0 0 0 0,-3-2 0 0,3 1 128 16,1 2-128-16,1 0 0 15,-9-2 144-15,-3 3-144 0,-4 0 128 0,-2 0-128 16,-2 3 128-16,4-2-128 0,0 2 160 0,-2-2-32 15,-7-1-128-15,-3 0 192 0,-2 0-32 0,-1-1-16 16,-3 1 0-16,-14 1 0 0,5 0 80 0,4 3 16 16,5-1 0-16,-1-1 0 0,-1-2-16 0,-3 4 0 0,0 4 0 0,0-5 0 15,-1-1-80-15,-1-1-16 0,-4 3 0 16,4-2 0-16,-2 1-128 0,0-1 128 16,0-2-128-16,-3 0 128 0,-4 2-128 0,1-1 128 0,-1-1-128 15,1-3 128-15,-3-2-128 0,-1 1 0 0,0 1 144 0,-5-1-144 16,-1-1 0-16,-3 1 0 0,-1 0 0 0,-5 3 128 15,-6-3-128-15,-3 0 0 0,-2 2 0 0,-7 2 0 16,0 0-1360-16,-7-4-192 16,-3 1-48-16,-3 2 0 0,-6-3-1904 0,-3-1-384 15</inkml:trace>
  <inkml:trace contextRef="#ctx0" brushRef="#br0" timeOffset="25433.81">23888 5226 12895 0,'-11'3'1152'0,"-1"2"-928"16,0 1-224-16,-2-1 0 0,2-1 480 0,1 1 48 16,1 1 16-16,-1-2 0 0,1 0 704 0,3 0 144 15,7-4 16-15,-8 4 16 0,8-4 48 0,0 0 0 16,-6-9 0-16,2 2 0 0,4 7-64 0,-1-11 0 0,2-3 0 0,4-1 0 16,1-1-384-16,3-3-64 0,1-4-32 0,2 1 0 15,1 0-224-15,-1-5-64 0,0 1 0 0,2-5 0 16,-3 2-224-16,2 1-48 0,1-3-16 15,0 6 0-15,-2-2-96 0,2 3-32 0,0 4 0 0,0-1 0 16,0 0-224-16,-1 6 0 0,-3 1 0 0,0 2 0 16,-2 7 0-16,-8 5 0 0,0 0 0 0,0 0 0 15,0 0 0-15,0 0 0 0,10 5 0 0,-2 8 0 0,0 2 0 0,-3 2-160 16,-2 0 32-16,2 3 0 0,4 0 128 0,0 0 0 16,-1 3 0-16,2 4 0 0,0-2 0 0,0 4 0 15,1 1 0-15,-1 0 0 0,-1 2 0 0,0-3 0 16,-2-2 0-16,2 1-128 0,-1-4 128 0,1-1 0 15,-4-2 0-15,1 1 0 0,0-2 0 16,1-2 0-16,-1-3 0 0,0-2 0 0,0-3 0 0,-6-10-256 16,5 8 64-16,-5-8 0 15,0 0-2112-15,0 0-416 0,0 0-96 0</inkml:trace>
  <inkml:trace contextRef="#ctx0" brushRef="#br0" timeOffset="25887.21">23954 5039 27695 0,'0'0'1216'0,"-5"10"272"0,1-2-1184 0,3 3-304 15,0 3 0-15,3 0 0 0,2 0 0 0,3 5 0 16,3 4 0-16,0 0 0 0,5 3 304 0,2 0 96 16,1 1 32-16,2 1 0 0,3 1 320 0,0-1 64 15,0 4 16-15,2-3 0 0,2-5 0 0,2 3 16 16,1 1 0-16,5-1 0 0,2-2-112 0,3-3-32 0,2-1 0 0,6 0 0 15,6-1-112-15,2-5-16 0,1 0-16 0,0-3 0 16,0-3-192-16,4-3-48 0,-1-3 0 0,-12-1 0 16,8 1-64-16,4-2-32 0,2-1 0 0,-1-1 0 0,0-2-96 0,2 1 0 15,0-1-128-15,6 2 192 0,5 1-32 16,-2 1-16-16,2 2 0 0,-3-3 0 16,-1 0 48-16,6 1 0 0,-2 3 0 0,29 6 0 0,-10-2-64 0,-8 0-128 15,-6-2 192-15,-3 0-64 0,-1 2-128 16,0-1 0-16,0 2 0 0,-4-4 0 0,-4 0 0 0,-4 0 128 15,-4-2-128-15,-1-1 0 0,-2 0 144 0,-4 0-144 16,-3 1 160-16,-3-1-160 0,-1-2 0 0,-6 0 0 16,-5 2 0-16,-4 1 0 0,-6 0 0 0,-7-2 0 15,-3-1 0-15,-3 0 0 0,-11 0 0 0,0 0 0 16,0 0 128-16,0 0-128 0,0 0 0 0,0 0 0 16,0 0 0-16,0 0 0 0,-13-2-272 0,-1-2-48 15,-1 1-16-15,3 2 0 16,-2 0-1824-16,-1 0-352 0,0-2-80 0,-6-1-13904 0</inkml:trace>
  <inkml:trace contextRef="#ctx0" brushRef="#br0" timeOffset="26345.14">28781 5243 23615 0,'6'-16'1040'0,"-2"9"224"0,0-1-1008 0,1 2-256 16,0-4 0-16,-1 6 0 0,-4 4 1008 0,0 0 144 15,0 0 48-15,0 0 0 0,0 0-480 0,0 0-80 16,-4 11-32-16,-4 6 0 0,-1 4 80 0,-2 3 16 16,-4 7 0-16,-2 3 0 0,-1 2 0 0,-2 5 0 15,-2 7 0-15,0 3 0 0,-1 5-48 0,0 1 0 16,-1-1 0-16,1 0 0 0,0-2-304 0,1 0-64 15,2-3-16-15,5-2 0 0,-1-4-64 0,4-2-16 16,0-5 0-16,5-4 0 0,0-5 16 0,4-1 0 16,1-6 0-16,2 0 0 0,2-5-64 0,0-3-16 15,2-2 0-15,1-6 0 0,0 1-128 0,-5-7 0 16,8-2 0-16,-1-1 0 16,-2-1-1344-16,0-5-256 0,-3 0-64 0,-5-10-14608 0</inkml:trace>
  <inkml:trace contextRef="#ctx0" brushRef="#br0" timeOffset="26527.26">28047 5818 28223 0,'0'0'1248'0,"0"0"256"0,8-3-1200 0,2-3-304 0,3 3 0 0,11-1 0 15,5 1 1088-15,-2 3 176 0,7 0 16 0,4 0 16 0,4-1-176 0,4 0-32 16,1-1-16-16,1 1 0 16,2-3-304-16,1 3-64 0,1 0-16 0,-1 1 0 0,0 0-432 15,-6 0-64-15,-3 0-32 0,-1 0 0 0,-7 2-160 0,-2 2-272 16,-1-3 64-16,-6 1-11472 15,-2-4-2288-15</inkml:trace>
  <inkml:trace contextRef="#ctx0" brushRef="#br0" timeOffset="26867.51">29476 6088 18431 0,'0'0'1632'0,"0"0"-1312"16,0 0-320-16,0 0 0 0,1 10 2336 0,-2-2 400 15,-5 2 80-15,-2 0 0 0,-3 4-1904 0,-3 2-384 16,-7 2-80-16,0 0 0 0,-5 1 528 0,0 0 112 16,-1 4 32-16,2 2 0 0,2-2-208 0,4 3-32 15,3 0-16-15,6 0 0 0,5-1-176 0,5-1-48 16,5-2 0-16,7 1 0 0,4-3 144 0,8-1 32 0,2-1 0 0,3-3 0 15,0-4 16-15,0-3 0 0,3-4 0 0,2-2 0 16,-2-4-128-16,-1-3 0 0,-3-5-16 0,-4-3 0 16,-2 1-96-16,-5-6-16 0,-3-1 0 0,-5-3 0 15,-1-1-160-15,-8 3-32 0,-5 1-16 0,-7-1 0 16,-6-3-208-16,-4 2-32 0,-8 2-128 0,-4 3 192 16,-4 3-960-16,-5 0-192 15,-8 4-32-15,1 2-16 0,1 4-2368 0,2 3-464 16</inkml:trace>
  <inkml:trace contextRef="#ctx0" brushRef="#br0" timeOffset="29057.79">2649 7897 10127 0,'0'0'896'0,"0"0"-704"0,0 0-192 0,0 0 0 16,0 0 928-16,0 0 160 0,0 12 16 0,0 4 16 0,0 4 144 0,-1 5 16 15,-3 7 16-15,1-3 0 0,1 8-304 0,-2 4-64 16,-2 7-16-16,-1 4 0 0,1 5 16 0,-3 3 0 16,-2 4 0-16,-3 1 0 0,-2 2-160 0,0-1-16 15,-3 0-16-15,1-5 0 0,-5-2-144 0,3-6-16 16,-1-5-16-16,2-5 0 0,2-7 208 0,-1-5 32 16,3-3 16-16,1-7 0 0,2-6 112 0,3-4 32 15,2-4 0-15,0-6 0 0,2-7 0 0,1-4 0 16,1-7 0-16,3-4 0 0,2-6-448 0,2-1-96 15,1-6-16-15,3-2 0 0,-1-6-208 0,5-3-64 16,-1-6 0-16,6-3 0 0,-1 0-128 0,4-2 0 16,3-3 0-16,3 1 0 0,2 2 0 0,2 1 0 0,2 2 0 15,1 3 0-15,1 3 0 0,1 4 0 16,-2 9 0-16,-3 6 0 0,1 2-160 0,-5 10 160 16,0 7 0-16,-3 8-144 0,-2 2 144 0,-5 7-208 0,-4 7 80 15,-1 6 128-15,-5 6-192 0,-4 2 192 0,-5 3-160 0,-9 20 160 16,-2-1 0-16,-7 0-144 15,-4-3 144-15,0-2 0 0,-2 2-320 0,-2-8 32 0,2-3 0 0,1-6 0 16,2-1-320 0,2-9-64-16,3-6-16 0,4-7 0 0,3-4-2320 0,3-7-480 15</inkml:trace>
  <inkml:trace contextRef="#ctx0" brushRef="#br0" timeOffset="29324.65">3393 7594 23951 0,'-2'-27'1056'0,"4"12"224"0,-1-1-1024 0,1 2-256 16,1 3 0-16,1 0 0 0,-4 11 1152 0,0 0 192 16,0 0 16-16,0 0 16 0,7 6-688 0,-1 10-144 15,-5 5-32-15,-2 8 0 0,-2 7-192 0,-3 5-64 16,-5 4 0-16,-3 6 0 0,-1 4 128 0,-6 5 0 15,-6 7 16-15,-1 3 0 0,-1 5-80 0,1-4-32 16,-3-2 0-16,3-8 0 0,2-4-160 0,3-9-128 16,2-7 192-16,5-7-192 0,3-4-176 0,5-9-144 15,7-7-16-15,1-6-16 16,0-8-2224-16,12 0-448 0</inkml:trace>
  <inkml:trace contextRef="#ctx0" brushRef="#br0" timeOffset="29578.68">3601 8138 24815 0,'-14'25'1088'0,"5"-4"256"0,-1 4-1088 0,-3 1-256 0,-2 2 0 0,2 0 0 16,2 2 560-16,1-3 48 0,1-1 16 0,5-5 0 16,4-5 144-16,4 1 48 0,1-6 0 0,3-4 0 15,3-4-112-15,4-3-32 0,3-3 0 0,2-4 0 16,3-4 416-16,1-7 64 0,-2-5 32 0,3-5 0 15,0-1-432-15,-3 0-96 0,-2-4-16 0,-1 2 0 0,-2 2-256 0,-4-4-64 16,-4-3-16-16,-4 3 0 0,1 5-48 0,-4 11-16 16,-2-3 0-16,0 5 0 0,0 1-240 0,0-2 0 15,0 4-144-15,0 12 144 16,-4-6-2544-16,4 6-400 0</inkml:trace>
  <inkml:trace contextRef="#ctx0" brushRef="#br0" timeOffset="29959.27">4833 7917 20271 0,'-17'-12'896'0,"6"7"192"0,-2 5-880 0,-2 3-208 15,-2-1 0-15,5 2 0 0,-5 4 2944 0,-4 2 560 16,-1 4 96-16,-5 3 32 0,-2 2-2544 0,-13 10-512 15,5 1-112-15,7 1-16 0,4-4-64 0,5-1-32 0,4-4 0 0,6-4 0 16,4-1-176-16,6-3-48 16,1-14 0-16,10 7 0 0,4-3-128 0,1-4 192 15,6-3-192-15,14-5 192 0,4-4 64 0,-1-4 0 0,0 0 16 16,-3-2 0-16,-2-2-128 0,-3 2-16 0,-4-1-128 0,-4 6 192 16,-6 3-192-16,-2 5 176 0,-1 5-176 0,-3 8 160 15,-2 1 80-15,-4 6 16 0,-4 5 0 0,-3 8 0 16,-1 8 160-16,-7 2 32 0,-4 8 16 0,-3 1 0 0,-2 5 80 15,-5 1 16-15,-4 3 0 0,-4 2 0 0,0 2-256 16,-2-5-48-16,-2-3-16 0,1-2 0 0,0-5-240 0,7 1 128 16,-1-5-128-16,3-1 0 15,4-4-896-15,5-3-256 0,3-2-64 0,4-9-17280 16</inkml:trace>
  <inkml:trace contextRef="#ctx0" brushRef="#br0" timeOffset="30419.44">7810 7907 25631 0,'0'0'1136'0,"-1"-9"224"0,1 9-1088 0,0 0-272 16,0 0 0-16,0 0 0 0,0 0 784 0,-9 14 112 16,-2 6 0-16,-1 8 16 0,-4 1-80 0,1 7 0 15,-1 3-16-15,-2 2 0 0,-4-3-176 0,1 4-16 16,-1 1-16-16,2-2 0 0,1 0-352 0,2-4-80 15,3-8-16-15,3 1 0 0,-1-3-160 0,5 0 0 16,0-8-160-16,5-5 160 16,2-14-2128-16,0 0-336 0,0 0-64 0</inkml:trace>
  <inkml:trace contextRef="#ctx0" brushRef="#br0" timeOffset="30792.87">8349 7979 20271 0,'0'0'896'0,"-10"5"192"0,1 5-880 0,-1 2-208 15,-1 3 0-15,0 4 0 0,-4 9 1488 0,-2 1 256 0,-3 6 48 0,-2 0 16 16,-2 0-656-16,0 0-128 16,0 1-16-16,0-2-16 0,1-1-416 0,2-1-64 0,2-8-32 0,5-4 0 15,4-4-96-15,4-4-32 0,6-12 0 0,0 0 0 16,0 0 32-16,0 0 0 0,6-7 0 0,4-2 0 15,3-5 192-15,5-4 32 0,5-5 16 0,1-2 0 16,1-1-368-16,2 1-80 0,1-4-16 0,1 1 0 0,0 1-160 16,3-2 0-16,-1 3 144 0,-1 0-144 15,2 2 0-15,-2 4 0 0,-2 5 0 0,-2 8 0 0,-5 0 0 0,-1 10 0 16,-4 6 0-16,-3 5 0 0,-6 5 0 16,-2 2-192-16,-2 5 192 0,-6 3-192 0,-4 3 192 0,-3 0 0 15,-4-1 0-15,-3 5 0 0,-3 1 0 0,0 1 0 16,-1-3 0-16,2-4 0 0,-3-2-240 0,5-3 48 15,3-2 0-15,2-6 0 16,6-6-1424-16,2-2-288 0,4-10-48 0</inkml:trace>
  <inkml:trace contextRef="#ctx0" brushRef="#br0" timeOffset="31979.14">11342 7196 25791 0,'0'0'2304'0,"0"0"-1856"0,0 0-448 0,0 0 0 0,0 0 320 0,0 0-48 15,-12 5 0-15,-2 9 0 0,-4 9 32 0,-3 9 0 16,-3 9 0-16,-1 3 0 0,-2 3 336 0,-3 5 64 15,-1 8 0-15,1 1 16 0,-2 4 48 0,1-2 16 16,3 2 0-16,3 1 0 0,1-3-368 0,2-1-80 16,4-4-16-16,6-3 0 0,4-8-320 0,4-6 128 15,3-6-128-15,4-4 0 0,2-7 0 0,1-1 0 16,2-5 0-16,2-4 0 16,1-3-336-16,-1-6-144 0,-10-5-32 0,12-2-14336 0</inkml:trace>
  <inkml:trace contextRef="#ctx0" brushRef="#br0" timeOffset="32314.63">10774 7903 28271 0,'0'0'1248'0,"11"-4"272"0,3-1-1216 0,3 1-304 16,2-1 0-16,4 0 0 0,5 1 208 0,2 2-16 16,1-7 0-16,3 1 0 0,4 1 0 0,4-5 0 0,2 1 0 0,-1 0 0 15,-4-1 1024-15,-1 2 208 16,-2 1 48-16,-3 0 0 15,-3 2-1776-15,-4 4-336 0,-6-2-80 0,-5-1-16 0,-2 4 736 0,-13 2 0 0,0 0 240 0,0 0-64 16,0 0 32-16,0 14 16 0,-4 1 0 0,-5 5 0 16,-3 5 32-16,-6 3 0 0,-2 0 0 0,-2 2 0 0,0 2 0 15,5-2 16-15,1-2 0 0,6 2 0 0,3-4-112 16,3 1-32-16,4-4 0 0,5-3 0 0,6-3-128 16,6-2 128-16,2-1-128 0,8-6 128 0,-1-2 112 15,7-5 16-15,3-1 0 0,-4-6 0 0,-4-1 64 0,-2-4 32 16,-2-4 0-16,-7 5 0 0,-4-4-32 0,5-7 0 15,-6 0 0-15,-7 2 0 0,-7 1 96 0,-5 4 16 16,-5-4 0-16,-5 3 0 0,-3 0-304 0,-7 1-128 16,-5 2 128-16,-6 1-128 15,-1 4-1472-15,1 1-384 0,0 3-80 0</inkml:trace>
  <inkml:trace contextRef="#ctx0" brushRef="#br0" timeOffset="32723.07">13938 7247 14735 0,'-17'-19'640'0,"6"5"160"0,-2-1-640 0,-3-1-160 0,-3 1 0 0,-2 3 0 16,1-4 1824-16,-3 5 336 0,-2 2 64 0,-2 0 16 0,0 6-896 0,-2 3-160 16,-1 4-32-16,-5 6-16 15,-2 4-304-15,-2 4-48 0,-2 4-16 0,1 2 0 0,-1 7-192 0,3 4-64 16,2 4 0-16,2 7 0 0,2 0 128 15,4 6 0-15,3 3 16 0,4 5 0 0,6-1-208 0,1 1-32 16,5 1-16-16,3-3 0 0,2-4-256 0,3-1-144 16,1 1 160-16,1-6-160 0,-1-6 0 0,3-3 0 15,0-2 0-15,2-4 0 0,1-4-128 0,-1-7-128 16,0-4-32-16,0-4 0 16,-5-14-2144-16,0 0-416 0</inkml:trace>
  <inkml:trace contextRef="#ctx0" brushRef="#br0" timeOffset="32868.58">13150 7874 22111 0,'0'0'1968'16,"0"0"-1584"-16,0 0-384 0,0 0 0 0,10-2 720 0,3 4 64 15,-2-1 16-15,6 1 0 0,2 1 32 0,2 0 16 16,3 0 0-16,2-1 0 0,4-1-176 0,2 0-32 16,2-1-16-16,3 0 0 0,1-1-368 0,1 0-80 15,-3-2-16-15,1-3 0 16,0-2-1840-16,-2-5-368 0</inkml:trace>
  <inkml:trace contextRef="#ctx0" brushRef="#br0" timeOffset="33036.16">14130 7694 28271 0,'-17'27'1248'0,"11"-13"272"0,-5 3-1216 0,-7 14-304 0,0 2 0 0,0 2 0 0,-2 0 0 0,-1 1 0 16,1 0 128-16,4-3-128 0,0 0 144 15,5-2-16-15,-1-1-128 0,5-6 192 0,2-1-352 0,2-6-80 16,2-4-16-16</inkml:trace>
  <inkml:trace contextRef="#ctx0" brushRef="#br0" timeOffset="33379.87">14643 7722 25279 0,'-15'18'1120'0,"5"-4"224"0,0 3-1072 0,1-3-272 15,-1 3 0-15,-8 14 0 0,-1-6 704 0,0 3 96 16,0-3 16-16,2-1 0 0,3-1 240 0,4-3 48 16,-1-2 16-16,4-6 0 0,0-1-224 0,7-11-64 15,0 0 0-15,0 0 0 0,0 0-128 0,15-8-48 0,4-6 0 0,5-4 0 16,4 0-16-16,-5 3 0 0,2-1 0 15,3-3 0-15,0-2-416 0,2-2-96 16,-1 0 0-16,1 4-128 0,2-1 128 0,-4 4-128 0,0 2 0 16,-3 5 0-16,-2 4 0 0,-4 2 0 0,-2 6 0 0,-3 3 0 15,-3 3 0-15,-3 5 0 0,-4 4 0 0,-2 3 0 16,-4 3 0-16,-2-1 0 0,-5 5 0 0,-1-2 0 16,-3 2 0-16,3-2 0 0,-3 5-144 0,1-5 144 15,1 2-1296-15,4-6-176 0,0-2-48 16,4-3-9440-16,1-4-1904 0</inkml:trace>
  <inkml:trace contextRef="#ctx0" brushRef="#br0" timeOffset="33809.92">16183 7641 28559 0,'-8'-13'2544'0,"-2"-1"-2032"16,-2 2-512-16,-3-2 0 0,0 2 800 0,-3 5 64 16,-2-1 16-16,-4 5 0 0,-6 6-688 0,-4 5-192 15,-8-1 0-15,-19 10 128 0,-1 3-128 0,2 4 192 16,3 0-64-16,4 7 0 0,3-3 368 0,5 4 80 16,6 1 0-16,6 2 16 0,3 1-368 0,7-1-80 15,6-1-16-15,7-5 0 0,5-1-128 0,6-4 128 16,5-1-128-16,6-4 128 0,4-1 16 0,10-7 0 0,6-3 0 15,11-5 0-15,5-5 224 0,7-7 32 16,3-4 16-16,2-10 0 0,0-2-96 0,-2-5-32 16,-4 0 0-16,-4-4 0 0,0-5-112 0,-16 11-32 0,3-7 0 0,0-5 0 15,0-9 96-15,1-4 16 0,1-4 0 0,1-8 0 16,-1-5-112-16,-2-1-16 0,-10 17 0 0,0 2 0 16,-1 7-128-16,-4 0 0 0,-2 8 0 0,-5 9 0 0,-2 4 0 15,-4 8 128-15,-4 7-128 0,-5 9 0 0,0 0 0 0,-11 14 0 16,-6 7 0-16,-6 10 0 0,-2 4-160 0,6-3 160 15,0 10 0-15,0 1-144 0,-3 6 144 0,2 1 0 16,1 5 0-16,2 1 0 16,3 0-1152-16,0 20-128 0,5-3-48 0,7-6-9648 15,4-2-1936-15</inkml:trace>
  <inkml:trace contextRef="#ctx0" brushRef="#br0" timeOffset="34396.04">20295 7378 21183 0,'-9'-8'1888'0,"-3"-4"-1504"15,-2 0-384-15,-1 3 0 0,-3-1 240 0,-2 8-32 16,-5 4 0-16,-5 7 0 0,-1 1 608 0,-6 7 112 15,-6 2 32-15,-1 6 0 0,-3 1-96 0,0 3-16 16,-1 3 0-16,2 3 0 0,3 5 48 0,6-2 16 16,2 1 0-16,7-1 0 0,6 0-64 0,8 2-16 15,6-5 0-15,10 0 0 0,7-7-272 0,7 0-64 16,7-5-16-16,7-4 0 0,7-4-80 0,8-2-16 16,8-5 0-16,4 0 0 0,2-5-128 0,1-5-16 15,-2-4-16-15,-2 0 0 0,-5-6-224 0,-4 3 0 16,-4-3 128-16,-5 0-128 15,-5 2-1312-15,-5-4-304 0,-4 1-64 0,-3 1-8784 0,-5-4-1760 0</inkml:trace>
  <inkml:trace contextRef="#ctx0" brushRef="#br0" timeOffset="34593.37">20721 7837 13823 0,'-2'13'608'0,"0"-5"128"0,-5 8-592 0,2 1-144 0,-2 5 0 0,-2 6 0 15,-1 1 3696-15,-1 6 704 0,1 1 144 0,-2 6 16 0,-1-2-2720 0,0-3-560 16,0-2-96-16,1 1-32 0,-2-3-512 0,2-3-128 16,-2 2 0-16,4-4-16 0,0-8-352 15,4-2-144-15,1-1 128 0,1-7-128 16,4-10-704-16,0 0-240 0,0 0-32 0,0 0-14240 16</inkml:trace>
  <inkml:trace contextRef="#ctx0" brushRef="#br0" timeOffset="35148.39">22175 7909 26207 0,'0'0'1152'0,"0"0"256"0,0 0-1136 0,0 0-272 16,0 0 0-16,0 0 0 0,6 8 464 0,-1 5 48 16,0 6 0-16,-2 1 0 0,-3 0 256 0,0 7 48 15,-4 9 16-15,-1-2 0 0,-4 0-80 0,0-1-16 16,-2-3 0-16,-5 0 0 0,-1 2-144 0,-2-4-16 16,-3 1-16-16,-1-4 0 0,-1 0-272 0,-3-4-48 15,-2-2-16-15,0-2 0 0,0-5-224 0,3-4 144 16,2-2-144-16,4-2 128 15,1-6-1216-15,2-5-256 0,3-2-64 0,4-6-13504 0</inkml:trace>
  <inkml:trace contextRef="#ctx0" brushRef="#br0" timeOffset="35449.69">23526 7425 21183 0,'-1'-17'944'0,"-1"12"192"0,1-2-912 0,-1 2-224 0,-1 0 0 0,-1-1 0 0,-2 4 992 0,-4 2 160 15,-6 2 16-15,-1 6 16 0,-4 2-544 0,-4 4-128 16,-6 3 0-16,-3 4-16 0,-3 6 128 0,-1 2 16 16,-3 4 16-16,-12 16 0 0,9-9 80 0,5-2 16 15,5-2 0-15,7 0 0 0,7-3-240 0,7-2-32 16,7-4-16-16,3 0 0 0,9-4-144 0,4-2-16 15,4 0-16-15,-2-10 0 0,2 2-80 0,4-2-16 16,3-2 0-16,1-2 0 0,3-2-48 0,0-4-16 16,2-1 0-16,-2-1 0 15,-2-4-960-15,0-1-192 0,-2 1-32 0,2-2-9008 16,-1 0-1808-16</inkml:trace>
  <inkml:trace contextRef="#ctx0" brushRef="#br0" timeOffset="35728.18">23803 7927 28911 0,'0'0'1280'0,"0"0"256"0,0 0-1216 0,9 1-320 0,0 1 0 16,1 1 0-16,0 5 560 0,0-2 48 0,-1 6 16 0,0-5 0 16,-1 2-32-16,-2 2 0 0,-1 4 0 15,-2 1 0-15,-4 2-48 0,-2 1-16 0,-1-1 0 0,-2 2 0 16,-3 2 112-16,-3 1 0 0,4-3 16 0,-3-2 0 15,1-2-32-15,1 1-16 0,3-3 0 0,2 1 0 0,2-1-240 0,2 0-48 16,2-2-16-16,3-1 0 0,2 0-128 16,3-2-32-16,4 2 0 0,2-5 0 0,2 2-16 0,4-3-128 15,1-3 192-15,2 1-64 0,-1-1-128 0,2-2-144 16,-1-1 144-16,-1-2-208 16,-1 0-2224-16,-1-5-448 0</inkml:trace>
  <inkml:trace contextRef="#ctx0" brushRef="#br0" timeOffset="36293.96">26589 7480 10127 0,'2'-9'896'0,"-1"-3"-704"15,-1-3-192-15,0 1 0 0,-1 4 2368 0,-1-2 448 16,0 4 96-16,-2 0 16 0,-2 2-1200 0,-2-1-256 15,-5 5-32-15,1 3-16 0,-6 1-704 0,-5 6-144 16,-6 0-16-16,-6 4-16 0,-4 6 192 0,-6 0 32 16,-4 1 16-16,-1 4 0 0,-3 5-16 0,2 0 0 15,4 2 0-15,4 2 0 0,5-4-64 0,3 3 0 16,5 0-16-16,7-3 0 0,5-1-304 0,7-1-48 16,3-1-16-16,7-3 0 0,6-1-128 0,6-1-16 15,2-3-16-15,6-2 0 0,5 1 32 0,8-1 16 16,4-3 0-16,7-4 0 0,1-2-64 0,5 1-16 15,0-5 0-15,2-2 0 0,-1-3-128 0,1-4-144 16,-1 1 144-16,-1 1-208 16,-2-3-2096-16,0 3-400 0,-1-1-96 0</inkml:trace>
  <inkml:trace contextRef="#ctx0" brushRef="#br0" timeOffset="36777.99">27109 7861 29951 0,'0'0'1328'0,"0"0"272"0,0 0-1280 0,0 0-320 16,0 0 0-16,0 0 0 0,8 4 448 0,2-2 48 15,4-2 0-15,4 0 0 0,3 0 224 0,4 2 48 16,3-1 16-16,2-1 0 0,3 0-32 0,1 1-16 15,2 2 0-15,-2 0 0 0,1 1-32 0,-4 3 0 16,-3-2 0-16,-3 2 0 0,-5 5-320 0,-4 2-80 16,-2-2-16-16,-3 1 0 0,-4 1-64 0,-3 3-16 15,-5 1 0-15,-3 1 0 0,-4 0 16 0,-3 2 0 16,-6 0 0-16,-2 0 0 0,-1-2-32 0,0 0 0 16,-1-1 0-16,1-1 0 0,5-5-32 0,2 2-16 15,4 0 0-15,1 2 0 0,3-4-144 0,4 1 160 16,5 1-160-16,4 1 160 0,3-2-160 0,7 0 0 15,5 2 144-15,3 3-144 0,4 1 0 0,4 2 128 16,5 4-128-16,3 0 0 0,1 4 0 0,-2-2 0 16,-5 1 0-16,-3-3 128 0,-7 3 64 0,-4-4 32 15,-7 1 0-15,-6-4 0 0,-5-1 192 0,-4 0 32 16,-6-1 16-16,-4 0 0 0,-6 0-16 0,-5-3-16 0,-10-2 0 0,-3 0 0 16,-7-2-144-16,-1 0-32 0,-2 1 0 0,-3-4 0 15,-3 2-256-15,1-2 160 0,-1 1-160 16,0 2 128-16,1-4-128 0,-1-2 0 0,2 2 0 15,2-3 0 1,4 1-1712-16,4 3-272 0,5-4-48 0,3 3-17808 0</inkml:trace>
  <inkml:trace contextRef="#ctx0" brushRef="#br0" timeOffset="38447.79">2316 10299 12255 0,'0'0'544'0,"0"0"112"0,0 0-528 0,-9-5-128 16,9 5 0-16,0 0 0 0,0 0 1376 0,0 0 240 15,0 0 48-15,0 0 16 0,0 0-272 0,0 0-48 16,0 0-16-16,12-8 0 0,3-2-528 0,8 2-112 16,6-2-32-16,5 3 0 0,6 1-176 0,3 1-48 15,3 2 0-15,1 0 0 0,2 1-192 0,0 2-32 0,-2 1-16 0,-6 5 0 16,-2 6-80-16,-5 4-128 0,-5 6 176 16,-7 3-176-16,-7 3 384 0,-6 6-48 0,-8 2 0 0,-6 2 0 15,-8 0 128-15,-6 2 32 0,-5 2 0 0,-5-3 0 16,-4-1-176-16,-1-1-16 0,-2-4-16 0,3 0 0 15,-1-4 128-15,3-2 32 0,2-4 0 0,5-1 0 16,6-6-128-16,5-2-32 0,2-3 0 0,6-3 0 16,5-8-288-16,6 12 0 0,4-7 128 0,7 4-128 15,4-3 144-15,6 1-16 0,5-1-128 0,2-3 192 16,3 4-48-16,0 3-16 0,-3-1 0 0,-1 2 0 0,-1 1-128 0,-4 0 0 16,-6 5 0-16,-5 3 0 0,-4-2 0 0,-7 4 0 15,-4-1 0-15,-6 2 0 0,-6 5 352 0,-7-2-16 16,-6 0 0-16,-3 0 0 0,-5 2 224 0,6-9 32 15,-8 1 16-15,-18 8 0 0,1-3-272 0,1-4-48 16,-2-5-16-16,0-7 0 0,-1 0-272 0,6-6 0 16,3-6 128-16,6-1-128 15,7-2-1088-15,3-2-288 0,3-4-48 16,6-4-9712-16,6-1-1920 0</inkml:trace>
  <inkml:trace contextRef="#ctx0" brushRef="#br0" timeOffset="38815.31">3445 9959 24703 0,'0'0'1088'0,"0"0"240"0,6 12-1072 0,-1 4-256 0,-1 5 0 0,-1 4 0 15,-3-1 432-15,-3 8 16 0,-3 4 16 0,-3 1 0 16,-4 5 416-16,-1 2 80 0,0-2 0 0,-1 4 16 16,-2-3-208-16,3-5-64 0,2-5 0 0,-1-2 0 0,-1-6-128 0,2-3-16 15,2-5-16-15,4-5 0 0,0-6 160 0,6-6 48 16,0 0 0-16,0 0 0 0,-5-5 208 16,5-4 64-16,6-5 0 0,0-4 0 0,2-2-384 0,3-4-80 15,3-1-16-15,4-3 0 0,0 1-352 0,2-1-192 16,1 1 192-16,1-1-192 0,4 3 0 0,1-1 0 15,3 2 0-15,-1 4 0 0,-2 2 0 0,0 0 0 16,-2 2 0-16,2 6 0 16,-1 3-960-16,1 5-256 0,-1-1-64 0,-9 2-10688 15,2 0-2160-15</inkml:trace>
  <inkml:trace contextRef="#ctx0" brushRef="#br0" timeOffset="39212.15">4262 9947 30111 0,'-11'-5'1344'0,"4"2"256"0,-2 2-1280 0,-1 5-320 16,-1 1 0-16,-4 1 0 0,-5 6 448 0,-1 0 32 0,-5 4 0 0,0 5 0 16,-2 2 32-16,-1 8 16 15,3 0 0-15,-8 16 0 0,7-2-128 0,8-4-16 16,4-5-16-16,8-3 0 0,6-6-368 0,6 0 144 0,2-6-144 0,4-4 0 15,3-8 144-15,4-2-144 0,3-4 0 0,4-6 144 16,3-7 64-16,1-1 16 0,0-6 0 0,2-2 0 16,0-5 32-16,1-1 16 0,0-7 0 0,0-2 0 15,-4-3-80-15,-8 7 0 0,2-1-16 0,2-6 0 16,-1-4 160-16,-2-1 48 0,0-5 0 0,-1 0 0 0,-1-4-64 16,-1-3-16-16,-2-6 0 0,2 1 0 0,0 2-304 15,1 6 160-15,-1 7-160 0,-3 3 128 0,0 9-128 0,-3 5 160 16,-3 7-160-16,-2 5 160 0,0 8-160 0,-7 7 160 15,0 0-160-15,1 8 160 0,-4 10-160 0,-2 8 0 16,-4 4 0-16,-3 11 0 0,-4 3 0 0,-1 7 0 16,-4 4 0-16,1 5 0 0,-1 4 0 0,2 6-224 15,2 3 48-15,3 1 16 16,0-3-2416-16,5-3-496 0,2-7-80 0,4-1-11696 0</inkml:trace>
  <inkml:trace contextRef="#ctx0" brushRef="#br0" timeOffset="39647.18">5570 10684 28223 0,'-10'-10'1248'0,"2"0"256"0,-2-1-1200 0,0 5-304 0,-2 4 0 0,0 2 0 16,-5 0 720-16,-2 6 96 0,-4 5 16 0,-3 7 0 16,-6 3-400-16,-4 5-80 0,1 3-16 0,-1 5 0 15,3 0 0-15,3 3 0 0,2 2 0 0,3-3 0 0,5-5-80 0,6 1-32 16,5-4 0-16,7-1 0 15,5-7-96-15,8-2 0 0,3-7-128 0,6-2 192 0,4-2 128 0,4-5 0 16,5-9 16-16,3-2 0 0,1-7 176 0,1-1 16 16,0-4 16-16,-3 1 0 0,-3-4-272 0,-1 1-48 15,-5 0-16-15,-1-2 0 0,-5 1 16 0,-5-3 0 16,-3 3 0-16,-6 2 0 0,-4-2 64 16,-4 2 16-16,-4 3 0 0,-5 1 0 0,-1 2-96 0,-4 4-16 15,-1 0 0-15,-1 5 0 16,-1 2-944-16,1 4-192 0,1 1-32 0,5 3-16 15,2 0-2112-15,1-3-416 0</inkml:trace>
  <inkml:trace contextRef="#ctx0" brushRef="#br0" timeOffset="39914.75">6195 10529 25791 0,'0'0'2304'0,"0"0"-1856"0,-3 13-448 16,0 2 0-16,-1 1 1120 0,-1 3 128 15,-2 6 32-15,-4 3 0 0,0-2-704 0,-4 4-128 0,-3 0-16 0,-1 1-16 16,0 0 96-16,0 1 32 0,-2 2 0 0,2-7 0 16,3-1-272-16,2-6-48 0,2-4-16 15,3-2 0-15,2-3 16 0,3-5 0 0,4-6 0 0,0 0 0 16,5-8 608-16,3-2 112 0,-1-8 16 0,6-5 16 16,1 2-400-16,3-1-64 0,0-2-32 0,1-4 0 15,1-1-288-15,2 0-64 0,-1-3-128 0,4 3 192 16,-1 3-192-16,4-1 0 0,-1 5 0 0,2 0 0 0,0 4 0 15,2 2 0-15,-1 4 0 0,0 5 0 16,1 3-1568-16,0 3-256 16,1 1-48-16</inkml:trace>
  <inkml:trace contextRef="#ctx0" brushRef="#br0" timeOffset="40344.94">7347 10595 32831 0,'0'0'1456'0,"0"-9"288"0,-1-6-1392 0,-2 0-352 15,-1 2 0-15,-2 3 0 0,-2-2 624 0,-2 6 48 16,-1-2 16-16,-7 6 0 0,-6 2-464 0,-3 5-96 16,2 2 0-16,-4 1-128 0,-3 4 0 0,-4 3 0 15,-3 6 0-15,-2 4 0 0,-1 4 0 0,2 1 0 16,1 2 0-16,-5 13 0 0,8-3 0 0,10-4 0 15,7-4 0-15,6-4 0 0,8 0 128 0,5-7-128 0,6-6 0 0,8-3 0 16,6-7 208-16,7-5-16 0,5-4 0 0,3-6 0 16,4-7 192-16,1-5 48 0,2-3 0 15,1-3 0-15,-1-6-208 0,2-1-32 0,-2-6-16 16,-2 1 0-16,0 0-48 0,-2-6-128 0,-3 0 192 0,-2-6-64 16,-1 0 80-16,-3-4 16 0,-3-2 0 0,-2-2 0 15,-2-7-224-15,-2 4 128 0,0 3-128 0,-2 7 0 16,-4 7 0-16,0 9 128 0,-3 7-128 0,-2 6 0 15,-2 10 0-15,-3 6 0 0,-4 6 0 0,-2 8 0 16,-2 9-224-16,-3 4 64 0,-2 11 16 0,-1 4 0 0,-2 7 144 0,-2 5 0 16,-3 6-144-16,-1 3 144 0,1 5 0 0,2 0-176 15,0 6 176-15,2 0-128 16,3 2-1792-16,2-4-336 0,4-5-80 0,3-6-16 16,4-4 448-16,2-8 96 0,5-6 16 0</inkml:trace>
  <inkml:trace contextRef="#ctx0" brushRef="#br0" timeOffset="40704.19">8053 10538 32879 0,'0'0'1456'0,"7"0"304"0,3 0-1408 0,4 1-352 16,4 2 0-16,0-3 0 0,1-4 240 0,4 4-32 0,-3-3 0 0,3 1 0 16,0-5 48-16,-1 1 0 0,-1 0 0 15,0-3 0-15,-4 2-64 0,0-3 0 0,-2 1 0 0,-5-2 0 16,-2 2-64-16,-3-1-128 0,-4-2 176 0,-3 2-176 16,-2-4 400-16,-5 4-16 0,-2 2-16 0,-7 3 0 15,-1 0-192-15,-5 4-48 0,-4 2 0 0,2 8 0 16,-2 4-128-16,2 1 0 0,0 2 0 0,-1 7 128 15,5 1-128-15,1 7 160 0,3 1-160 0,3 3 160 16,2 3-160-16,6-1 0 0,3-1 0 0,4-2 128 0,8-3-128 16,2-2 0-16,5-2 0 0,5-1 0 0,5-3-176 0,4-2-64 15,3-6-16-15,4-1 0 16,6-7-2752-16,3-1-576 0</inkml:trace>
  <inkml:trace contextRef="#ctx0" brushRef="#br0" timeOffset="40985.66">8975 10374 19343 0,'-8'15'1728'15,"-3"4"-1392"-15,1 2-336 0,-1 4 0 0,-2 7 848 0,-2 3 112 16,-3 0 0-16,-1 1 16 0,-1 3 336 0,-1 0 64 16,1 3 16-16,1-4 0 0,1-2-192 0,2-3-48 15,0-3 0-15,5-2 0 0,1-5-208 0,3-4-48 16,2-6-16-16,3-2 0 0,2-6 0 0,0-5 0 15,9-1 0-15,3-9 0 0,4-3 96 0,4-5 32 0,3-3 0 0,2-3 0 16,1-7-560-16,0-4-128 16,4-5 0-16,0 1-16 0,2-1-96 0,2 2-16 0,0-1 0 0,1 10 0 15,-2 2-192-15,2 8 0 0,0 5 128 16,0 4-128-16,1 1 0 0,1 5 0 0,0 3 0 16,-2 2 0-16,3 2-176 0,-1 0-16 0,0 5-16 0,-4-2-12656 15,-2 3-2544-15</inkml:trace>
  <inkml:trace contextRef="#ctx0" brushRef="#br0" timeOffset="41617.44">11337 10877 22975 0,'-16'3'1024'0,"16"-3"192"0,-11-2-960 0,11 2-256 0,0 0 0 0,0 0 0 15,2-11 1040-15,4-2 176 0,7-3 16 0,7-7 16 16,9-5-288-16,7-6-48 0,2-6-16 0,5-7 0 0,4-1-400 0,2-8-96 16,3-5-16-16,-4-6 0 15,-2-1-208-15,0-5-48 0,-1-6-128 0,1-6 192 0,-1-3-192 16,-3 4 144-16,-3 1-144 0,-2 5 128 0,-3 6-128 0,-5 13 0 16,-7 8 0-16,-7 13 128 0,-7 10-128 0,-6 7 0 15,-5 10 0-15,-8 8 0 0,-5 8 0 0,-10 11 0 16,-7 7 160-16,-9 11-160 0,-6 8 0 0,-8 7 0 15,0 7 0-15,-1 10 0 0,1 7 0 0,-1 7 0 16,1 5 0-16,4 2 0 0,5-1 160 0,6-6-160 16,4-2 128-16,8-9-128 0,9-5 144 0,7-5-144 15,5-10 160-15,10-4-160 0,3-10 0 0,6-6 0 16,7-2 0-16,4-8 0 0,4-6 0 0,5-8 0 16,7-8 0-16,4-7 0 0,5-5-144 0,1-3-32 15,2-1 0-15,1-4-9632 16,-2-2-1936-16</inkml:trace>
  <inkml:trace contextRef="#ctx0" brushRef="#br0" timeOffset="41831.68">12634 10160 27935 0,'0'0'1232'0,"0"0"256"0,-4 9-1184 0,-2 4-304 0,-2 2 0 0,-2 7 0 16,-4 4 576-16,0 1 64 0,-4 4 16 0,1-10 0 15,-2 7 96-15,-2 0 16 0,-3 0 0 0,-1-1 0 16,1 3-336-16,1-3-64 0,2 1-16 0,-6 9 0 16,6-4-352-16,5-9 128 0,5-4-128 0,4-3 0 15,5-6 0-15,2-11 0 0,0 0-160 0,0-181 160 16,15 356-2032-16,3-186-288 0,-1-3-64 0</inkml:trace>
  <inkml:trace contextRef="#ctx0" brushRef="#br0" timeOffset="42149.27">13132 10121 4607 0,'-11'5'192'0,"5"0"64"0,0 5-256 0,-3 0 0 16,-1 6 0-16,-1 3 0 0,-5 5 4576 0,0-1 864 16,-3 2 192-16,-4 3 16 0,1-1-3328 0,-1 2-656 15,1 4-144-15,-10 7-32 0,2-6-480 0,6-4-112 16,5-5 0-16,3-5-16 0,2-6-256 0,6-3-48 15,8-11-16-15,0 0 0 0,0 0 0 0,0 0 0 16,10-7 0-16,3-4 0 0,4-4 272 0,-3 1 48 16,3 0 16-16,5-5 0 0,5-4-512 0,2-2-80 15,1 1-32-15,1 1 0 0,3-3-272 0,1 4 0 0,-1 0 128 16,0 3-128-16,-1 1 0 0,-2 4 0 0,-5 6 0 16,-3 2 0-16,-1 5 0 0,-6 5 0 0,-3 5 0 15,-4 5 0-15,-4 2-192 0,-5 3 192 0,-4 3-208 16,-3 1 80-16,-2 2-144 0,-3-1-32 0,-3 2 0 0,2 2 0 31,-1-3-1744-31,3 2-336 0,2-3-80 0</inkml:trace>
  <inkml:trace contextRef="#ctx0" brushRef="#br0" timeOffset="42474.73">13726 10323 24879 0,'0'0'2208'0,"7"-4"-1760"16,5-1-448-16,2 0 0 0,3 1 640 0,3-1 32 15,1-1 16-15,3 1 0 0,-5 2 96 0,4-1 32 16,0 1 0-16,1-1 0 0,0-1-528 0,-1 1-96 16,-1-4-32-16,-2 2 0 0,2-3 48 0,-4-1 16 15,-4 0 0-15,-4-1 0 0,-4-3 560 0,-3 3 112 16,-5 2 32-16,-4 0 0 0,-4 4-256 0,-5 4-48 15,-6 1-16-15,-3 2 0 0,-4 3-448 0,-2 6-160 16,-5 4 0-16,0 3 144 0,-3 2 32 0,-1 4 0 16,6 5 0-16,2-2 0 0,3 0-176 0,6 2 192 15,6-2-192-15,5 1 192 0,8-5-192 0,4-1 0 16,6-1 0-16,7-2 0 0,6-1-144 0,4-4-64 16,4-2-16-16,5-5-11008 15,2-6-2208-15</inkml:trace>
  <inkml:trace contextRef="#ctx0" brushRef="#br0" timeOffset="42819.27">14675 10153 22799 0,'-13'-5'1008'0,"7"3"208"16,-4 1-960-16,-2 0-256 0,-3 1 0 0,-3 4 0 0,-4 5 704 0,-1-1 112 15,-4 6 16-15,-2 2 0 0,-2 0 256 0,2 2 64 16,0 1 16-16,0 1 0 0,4 2-240 0,4-2-48 15,3-1-16-15,5 0 0 0,3-1-416 0,5-1-64 16,4-3-32-16,5 0 0 0,2-8-96 0,5 0 0 16,3-4-16-16,3-6 0 0,2-1 336 0,3-3 64 15,2-5 0-15,2 1 16 0,2-3-272 0,-1-1-48 16,-3-2-16-16,0 1 0 0,0-4-96 0,-2 2-32 16,-3 0 0-16,-5 4 0 0,0 2 48 0,-2 2 0 15,-4 3 0-15,-1 3 0 0,-7 5-112 0,6 6 0 16,-1 2-128-16,-1 7 192 0,-1 7-192 0,-2 3 0 15,0-1 0-15,0 6-160 0,2 0 160 0,1 2 0 16,1 0 0-16,1-3 0 0,2-5-160 0,3 2 0 16,3 0 0-16,3-4 0 15,-1-4-1696-15,3-3-352 0,0-5-64 0,8-4-13184 0</inkml:trace>
  <inkml:trace contextRef="#ctx0" brushRef="#br0" timeOffset="43101.67">15387 10305 19343 0,'-9'13'1728'15,"-2"5"-1392"-15,-3 2-336 0,-3 3 0 16,-3 5 1776-16,-1 1 272 0,-1 2 64 0,0-1 16 0,2-4-352 16,1-2-80-16,1 0-16 0,2-4 0 0,4-3-656 0,2-3-128 15,2-7-16-15,3 0-16 0,5-7-128 0,0 0-32 16,8-5 0-16,2-3 0 0,4-6 304 0,3-3 48 15,5-3 16-15,4-7 0 0,1-2-512 0,4-4-112 16,2-2 0-16,3-1-16 0,-2-1-144 0,2 2-32 16,4 0 0-16,1 6 0 0,0 4-128 0,1 3-128 15,-1 0 144-15,3 8-144 0,-1 2 0 0,-1 7 0 16,-1-1 0-16,-3 6 0 16,-3 4-1280-16,-4 1-256 0,-5 2-64 0,5 4-16896 0</inkml:trace>
  <inkml:trace contextRef="#ctx0" brushRef="#br0" timeOffset="43574.22">18129 9470 25391 0,'0'0'1120'0,"0"0"240"0,0 0-1088 0,0 0-272 15,0 0 0-15,-3 13 0 0,1 0 0 0,-2 9 0 16,-1 11 0-16,-3 6-144 0,-2 3 608 0,0 5 128 16,0 2 32-16,-3 5 0 0,-1 1 304 0,0 1 64 15,0 2 16-15,0 0 0 0,-1 4-144 0,0-2-32 16,-2 2 0-16,3-4 0 0,3-5-544 0,0-5-112 15,3-6-32-15,2-6 0 0,4-10-144 0,-1 0 0 16,0-7 144-16,1-3-144 0,4-5 0 0,-2-11 0 16,0 0 0-16,0 0 128 15,0 0-1728-15,11-9-320 0,-3-3-80 0,2-5-16 0</inkml:trace>
  <inkml:trace contextRef="#ctx0" brushRef="#br0" timeOffset="43869.32">18031 9459 35935 0,'15'-12'3200'0,"5"1"-2560"0,2 2-512 0,0 0-128 16,6 1-1040-16,3 3-240 0,8 0-32 0,6 4-16 16,4 5 1328-16,3 2 0 0,4-1 240 0,0 7-32 0,-3 0 64 0,-1 9 16 15,-1 3 0-15,-3 3 0 16,-1 8 48-16,-6 7 16 0,-5 3 0 0,-6 2 0 0,-3 5-32 0,-6 0-16 15,-8 2 0-15,-7 2 0 0,-7 3 16 0,-8 4 0 16,-9 0 0-16,-6 2 0 0,-7-4-128 0,-6 0 0 16,-5-8-16-16,-3-1 0 0,-1-4-32 0,-4-2 0 15,-2-6 0-15,3-5 0 0,3-3 96 0,1-5 16 16,1-2 0-16,-13 0 0 0,8-9-256 0,7-6 0 16,5-8 128-16,5-7-128 15,3-4-2224-15,7-7-480 0,-3-13-112 0,15 3 0 0</inkml:trace>
  <inkml:trace contextRef="#ctx0" brushRef="#br0" timeOffset="44215.3">19846 9801 31327 0,'0'0'1392'0,"0"0"272"0,0 0-1328 0,0 0-336 0,0 0 0 0,0 0 0 16,1 6 160-16,-2 8-32 0,-4 2-128 0,-3 5 192 16,-3 5 112-16,-4 5 16 0,-3 3 0 0,-4 7 0 15,-2 2 160-15,0 4 32 0,0 5 16 0,1-1 0 16,0 0 0-16,3 0 0 0,3-2 0 0,4-3 0 16,3 0-224-16,5-7-48 0,5-2-16 0,4-2 0 0,4-7 48 0,3-2 16 15,4-4 0-15,7-4 0 0,3-4 288 0,6-3 64 16,2-6 16-16,4-4 0 0,2-2-224 0,3-3-64 15,0-3 0-15,3 0 0 0,0-4-208 0,1 1-48 16,-1-3-128-16,-2 0 192 0,-1 3-192 0,-3-1 128 16,-3 4-128-16,-4-2 0 0,-6 2 0 0,-3-1-336 15,-4 2 48-15,-5 1 16 16,-4-5-2736-16,-6 1-528 0,-9-17-112 0,-14 8-32 0</inkml:trace>
  <inkml:trace contextRef="#ctx0" brushRef="#br0" timeOffset="44393.16">19339 10113 36863 0,'5'-5'3264'0,"5"0"-2608"15,5-1-528-15,8 1-128 0,7 1 0 0,5-2 0 16,7 2 144-16,5 0-144 0,4 3 192 0,5-1-16 16,4-3-16-16,2-1 0 0,1 2-160 0,1-2 0 15,0-4 0-15,-5 2 128 0,-2-2-128 0,-4 2 0 0,-9-3 0 0,-6 3 0 31,-7-3-1856-31,-7-3-240 0,-8 0-48 0,-7-3-16 0</inkml:trace>
  <inkml:trace contextRef="#ctx0" brushRef="#br0" timeOffset="44518.72">19783 9611 27359 0,'-12'-9'1216'0,"8"3"240"0,2 0-1168 0,2 6-288 0,1-5 0 0,3-2 0 16,2 3 1280-16,4 2 208 0,4 2 48 0,5 0 0 15,8 0-960-15,6 0-176 0,7 0-32 0,7-1-16 16,5-1-352-16,5 0 144 0,4-2-144 0,5 1 0 15,4 3-944-15,1-3-288 0,0-5-64 0</inkml:trace>
  <inkml:trace contextRef="#ctx0" brushRef="#br0" timeOffset="45374.57">22179 10107 28559 0,'-26'-4'1264'0,"10"3"272"0,-2-2-1232 0,3 6-304 16,2-6 0-16,13 3 0 15,0 0-1088-15,0 0-256 0,0 0-64 0,19 0-16 16,6-2 1936-16,10 0 384 0,7 0 64 0,7-1 32 0,8 1-624 0,11-2-128 16,8-1-32-16,2-1 0 0,-2-6-48 0,1 2-16 15,1-4 0-15,2 0 0 0,4 5-16 0,-5-2 0 16,-8-1 0-16,-24 6 0 0,-3 1-128 0,0-2 128 16,-9 2-128-16,7 2 128 0,-11 0-128 0,-11 2-272 15,-9 1 64-15,-11 0 16 16,0 0-1024-16,-14 9-208 0,-6 5-48 0</inkml:trace>
  <inkml:trace contextRef="#ctx0" brushRef="#br0" timeOffset="45564.71">22301 10431 24063 0,'-23'10'1072'0,"13"-5"208"0,4-1-1024 0,6-4-256 16,3 10 0-16,6-5 0 0,6-5 1088 0,8 2 176 15,8-2 16-15,12 0 16 0,13-2-592 0,7 1-112 16,5-8-16-16,4 0-16 0,2-3-368 0,7 1-192 15,7 0 192-15,0 0-192 0,-2-2 192 0,-3 0-64 16,-7 0 0-16,-24 8-128 0,1-2 128 0,2 0-128 16,0 2 0-16,-6-2 0 15,-4 0-1152-15,-7 2-352 0,-4-2-64 0,3-2-10912 0</inkml:trace>
  <inkml:trace contextRef="#ctx0" brushRef="#br0" timeOffset="45843.11">23024 9629 31327 0,'9'-13'1392'0,"2"4"272"0,6-1-1328 0,8 3-336 16,8 2 0-16,7-1 0 0,4 4 0 16,6 3 0-16,3 6 0 0,9 1 0 0,8 6 0 0,-18 0 0 15,7 2 0-15,4 0 0 0,0 10 128 0,0 0 128 16,1 4 0-16,-1 4 16 0,0 4 80 0,-6 1 16 15,-8 5 0-15,-7-5 0 0,-11 2-48 0,-7 2 0 16,-10-1 0-16,-10 2 0 0,-8 2 64 0,-9 1 0 16,-12-4 0-16,-6 3 0 0,-5-4-192 0,-5-1-48 15,-4-3 0-15,0 1 0 0,-1-2-144 0,-19 10 0 16,5-7 144-16,21-15-144 16,-2-2-1376-16,0-2-352 0,1 1-64 0</inkml:trace>
  <inkml:trace contextRef="#ctx0" brushRef="#br0" timeOffset="47106.97">25571 9876 10127 0,'-4'-12'896'16,"1"1"-704"-16,-1-2-192 0,3 0 0 15,-1 3 1552-15,4 0 288 0,1 1 48 0,4 1 16 16,0 3-304-16,3 0-48 0,4-2-16 0,6 2 0 0,4-4-784 0,2 1-176 16,2-1-16-16,4 0-16 0,2-3 144 0,5 0 16 15,4-2 16-15,3 0 0 0,2 1-144 0,-13 7-48 16,6 1 0-16,23-3 0 0,-5 5-32 0,-5 3-16 16,-7 5 0-16,-8 4 0 0,-7-2-256 0,-8 5-48 15,-6 3-16-15,-9 3 0 0,-7 1-32 0,-9 1-128 16,-10 5 192-16,-7 5-64 0,-6 3 256 0,-10-1 32 15,-6-3 16-15,-6 1 0 0,3-1-240 0,-1-3-64 16,3-2 0-16,6 0 0 0,2-3-128 0,7-2 0 16,4-2 144-16,9 0-144 0,3-4 0 0,7-3 0 15,5 3 0-15,5-5 0 0,6 3 128 0,8-3-128 16,10 1 128-16,3-1-128 0,2 2 160 0,5-1-32 16,4 4-128-16,5 2 192 0,1 2-192 0,-1 3 0 15,-4 0 0-15,-4 1 0 0,-7-1 0 0,-5 5 0 16,-6 1 0-16,-6-1 0 0,-10-3 0 0,-2-2 0 0,-9-2 176 15,-3 2-176-15,-6 1 752 0,-6-2 32 16,-7-2 16-16,-3 1 0 0,-4-1-144 0,-2 1-16 16,-2-1-16-16,2-3 0 0,1-2-384 0,1-6-80 0,-2-1-16 15,0 2 0-15,1-7-144 0,2-3 160 16,-1-3-160-16,1-1 160 0,3-4-288 0,4 1-64 0,6-3-16 0,8 2 0 31,4 0-2112-31,11-1-432 0,7-1-64 0,11 2-32 0</inkml:trace>
  <inkml:trace contextRef="#ctx0" brushRef="#br0" timeOffset="47450.94">26934 10054 26719 0,'0'0'2368'0,"0"0"-1888"15,0 0-480-15,0 0 0 0,-5 6 576 0,-2 7 32 16,-1 3 0-16,-3 3 0 0,0 4-448 0,-1 4-160 16,-2-2 0-16,2 4 144 0,0-1-144 0,2 2 192 15,1-6-192-15,2 1 192 0,2-3-192 0,1-2 0 16,4-2 0-16,5-2 0 0,1-2 608 0,4-5 32 16,3-184 16-16,5 359 0 0,3-188 496 0,5-3 80 15,2 2 32-15,2-8 0 0,1-1-368 0,1-2-80 16,1 0-16-16,0-2 0 0,-1-3-240 0,-2 1-48 15,-1-1-16-15,-2 0 0 0,-3-5-128 0,-2 2-32 16,-3 2 0-16,-1 1 0 0,-2-2-336 0,-2 4 144 0,-2 0-144 16,-2 1 0-16,-1 1 0 0,-3 5-192 15,-1-1 0-15,-1 3 0 16,-3 2-2368-16,0 4-480 0,-1 4-96 0</inkml:trace>
  <inkml:trace contextRef="#ctx0" brushRef="#br0" timeOffset="47804.71">27933 9937 28559 0,'-20'10'2544'0,"9"-5"-2032"16,-3 5-512-16,-1 0 0 16,0 4 320-16,-4 3-16 0,-3 3-16 0,-1 3 0 0,-2 2-288 0,0 1 128 15,-1 2-128-15,1-3 0 0,1 2 288 0,2-6-48 16,2-1-16-16,3-4 0 0,4-2 512 0,3-5 96 15,3 0 32-15,2-5 0 0,5-4 352 0,0 0 80 16,0 0 16-16,10-2 0 0,4-3-288 0,7-5-64 16,5-3-16-16,4 2 0 0,5-4-656 0,0-2-128 15,1 1-32-15,-1 0 0 0,0 1-128 0,-2 4 0 16,-3-2 0-16,-3 7 0 0,-4-1 0 0,-3 6 0 16,-2 4 0-16,-3 3 0 0,-3 0 0 0,-4 10 0 15,-2 1 0-15,-4 4 0 0,-2 3-144 0,-2 4 144 16,-5 0-192-16,-2 4 192 0,-1 1-144 0,-4 0 144 15,1 1 0-15,-2-2-144 0,0-4 0 0,0 1 0 16,-1-5 0-16,4-2 0 16,-1-5-432-16,3-3-96 0,1-1-16 0,4-6-11088 15,5-7-2208-15</inkml:trace>
  <inkml:trace contextRef="#ctx0" brushRef="#br0" timeOffset="48105.59">29170 9232 30527 0,'0'0'1344'0,"-2"-8"288"0,2 0-1312 0,0 8-320 16,0 0 0-16,0 0 0 0,-5 6 128 15,0 4-128-15,-1 6 128 0,-2 3-128 0,-2 6 128 0,-3 7-128 16,-2 5 160-16,-1 5-160 0,-10 20 320 0,1 0-48 15,-2 3 0-15,2 4 0 0,-1 3-16 0,1-1-16 16,-1 1 0-16,2-1 0 0,3-1-240 0,-2-8 128 16,2-2-128-16,6-20 0 0,0 1 0 0,1-3 128 15,0-2-128-15,1-3 0 0,1-5 0 0,4-7 0 16,0-2 128-16,1 2-128 0,2-7 0 0,2-5-192 16,3-9 48-16,0 0-9616 15,5-7-1920-15</inkml:trace>
  <inkml:trace contextRef="#ctx0" brushRef="#br0" timeOffset="48458.81">29796 9490 28559 0,'0'0'2544'0,"8"-2"-2032"15,0-1-512-15,-8 3 0 0,0 0 304 0,0 11-48 0,0-1 0 0,-8 5 0 16,-2 4 176-16,-5 4 16 0,-4 4 16 0,-3 2 0 15,-2-1-160-15,-3 4-48 0,-2-2 0 0,-3 1 0 16,-2 0 208-16,-3 4 48 0,-4-1 0 0,-1 0 0 16,-2-3-176-16,11-11-16 0,0-1-16 0,-2 0 0 15,4-2-48-15,-1-4 0 0,1-1 0 0,3 0 0 0,3-6 128 0,3 2 0 16,3-3 16-16,0-3 0 16,5 1-112-16,3-2-32 0,6 0 0 0,5-1 0 0,0 0-16 0,0 0-16 15,5 8 0-15,5 1 0 0,1 6-224 0,0 2 144 16,0 0-144-16,2 5 128 0,-4 5-128 0,2-1 0 15,2 4 0-15,-1-2 0 0,0 1 0 0,-1 4 0 16,-2 0 0-16,0-2 0 0,-3-1 0 0,0-1 0 16,-3-3 0-16,2 7 0 0,-3-2 0 0,0-6 0 15,-2-4 0-15,2-3 0 16,-1-5-1088-16,1-2-208 0,2-3-48 0,-4-8-14768 16</inkml:trace>
  <inkml:trace contextRef="#ctx0" brushRef="#br0" timeOffset="48833.67">30100 10008 26719 0,'0'0'2368'0,"0"0"-1888"16,-9 1-480-16,-2 4 0 0,-3 4 752 0,-1 4 48 0,-4-1 16 15,-2 8 0-15,1 1-512 0,-7 3-112 0,-2 6 0 0,1-3-16 16,0 1 80-16,0 2 32 15,-1-2 0-15,1 1 0 0,4-5 160 0,3 1 16 0,4-2 16 0,1-4 0 16,5-3 16-16,1-2 0 0,3-7 0 0,4 1 0 16,3-8 272-16,0 0 48 0,0 0 16 0,12-3 0 15,5-3 0-15,2-3 16 0,1-1 0 0,3-4 0 16,-1 0-512-16,2-3-96 0,0 0-32 0,3-2 0 0,-1-2-208 0,9-3 128 16,-2 0-128-16,-3 4 0 0,0 3 0 0,-8 7 0 15,-1 0 0-15,-3 5 0 0,-4 3 0 0,-4 7 0 16,-4 7 0-16,-2 2 0 0,-4 4 0 0,-5 5-192 15,-4 1 192-15,-4 6-208 0,-2 2 208 16,-5 1 0-16,-1-1-160 0,0 2 160 0,-1 0-176 0,2 0 48 16,2-3 0-16,1-3 0 15,2-1-400-15,5-5-80 0,5-2-16 0,4-5 0 16,3-3-1488-16,7-7-288 0,5-4-64 0,6-4-12128 16</inkml:trace>
  <inkml:trace contextRef="#ctx0" brushRef="#br0" timeOffset="49121.33">30653 10187 23951 0,'0'0'1056'0,"0"0"224"0,-7-3-1024 0,-2 3-256 0,-3 2 0 0,-3 3 0 15,-5 1 1040-15,-3 2 160 16,-3 3 16-16,-2 6 16 0,-2-1-752 0,1 3-160 0,-1-1-16 0,4 0-16 16,5-3 224-16,2 2 32 0,1-1 16 0,4 3 0 15,3-1 112-15,2-1 32 0,5-2 0 0,4 1 0 16,4-2 48-16,4 0 16 0,3-2 0 0,4-5 0 15,5-1 32-15,4-4 16 0,-1-2 0 0,10-2 0 16,-2-2-320-16,2-3-64 0,-2-5-16 0,-2-2 0 0,-1-3-96 16,-4-1 0-16,-2-1-16 0,-3-2 0 0,-4-2 32 15,-3-3 16-15,-5 3 0 0,-3 3 0 16,-5-1-96-16,-3-1-32 0,-4 2 0 0,-3 1 0 0,-4 1-224 16,-2 1-256-16,-2 5 48 0,0-1 16 15,0 1-1216-15,1 6-224 0,0 1-48 16,2 0-10240-16,3 1-2048 0</inkml:trace>
  <inkml:trace contextRef="#ctx0" brushRef="#br0" timeOffset="49575.37">31078 10112 25167 0,'-17'14'1104'0,"8"-8"240"0,-3 6-1072 0,-4 3-272 16,-1 4 0-16,-4 3 0 0,0 2 288 0,-1 3 0 15,-1-3 0-15,1 2 0 0,1 1 352 0,2 1 64 16,1-4 0-16,3 2 16 0,3-2 160 0,2-4 16 0,5 0 16 0,0-2 0 16,5-2-80-16,6-4 0 0,2-3-16 0,3-1 0 15,5-3 256-15,3-6 48 0,4-5 16 0,1-1 0 16,1 0-416-16,1-4-80 0,-1-2 0 0,0-1-16 16,0-3-272-16,1-3-48 0,-2-2-16 15,-1 0 0-15,-1 0-96 0,-3 3-32 0,-2 2 0 0,-3 1 0 16,-4 6-160-16,-1 2 0 0,-3 3 0 15,-6 5 0-15,0 0 0 0,-3 5 0 0,0 7-192 0,-4 2 192 16,-2 6-224-16,-2 3 80 0,1 0 16 0,1 4 0 16,1-3 128-16,3 4 0 0,1 0-144 0,3 1 144 15,2-5 0-15,3 0 0 0,1-1-144 0,3-5 144 16,2-5 0-16,3-3 0 0,1-4 0 0,2-1 0 16,2-5 128-16,2-5-128 0,1-2 176 0,-1-6-176 0,3-1 256 0,-1-1-48 15,-2-3-16-15,-1-6 0 0,-3-2 160 0,1-7 32 16,-2-4 0-16,0-3 0 0,1-4-192 0,-4 4-16 15,0-1-16-15,-1 2 0 0,-3 3-160 0,0 7 0 16,-2 2 0-16,-1 6 0 0,-1 4-416 0,-2 6 32 16,0 0 16-16,-2 6 0 15,0 5-1568-15,0 0-320 0,0 0-64 0,0 0-9168 16,0 0-1824-16</inkml:trace>
  <inkml:trace contextRef="#ctx0" brushRef="#br0" timeOffset="49924.3">31947 10326 17503 0,'0'0'1552'0,"-6"5"-1232"15,-3 5-320-15,-1 3 0 0,-7 1 2048 0,1 6 336 16,-3 1 80-16,-3 4 16 0,2 4-1344 0,-3 1-272 0,0 3-48 16,-1 0-16-16,-2 2 192 0,1-1 32 15,1 0 16-15,0-3 0 0,1-3 48 0,1 0 0 16,6-7 0-16,3 0 0 0,3-5-256 0,3 0-64 0,4-9 0 0,3-7 0 15,0 0 96-15,0 0 16 0,12 0 0 0,5-4 0 16,2-2-16-16,4-7 0 0,2-2 0 0,3-3 0 16,1-2-496-16,2-2-112 0,2-4 0 0,1 0-16 15,2 3-240-15,-1-2 176 0,1 2-176 0,-2 5 160 16,-6 2-160-16,-2 4 0 0,-3 5 0 0,-4 0 0 16,-4 2 0-16,-4 6 0 0,-2 7 0 0,-4 1 0 15,-3 2-192-15,-4 7 16 0,-3 3 16 0,-2 3 0 0,-4 2-80 0,-3 4-16 16,-2-1 0-16,-2 1 0 0,0 1-112 0,-1-1-16 15,0 5-16-15,3-4 0 16,0 0-960-16,5-4-192 0,2 2-48 0,3-9 0 16,2-3-544-16,1-3-112 0,7-5-32 0</inkml:trace>
  <inkml:trace contextRef="#ctx0" brushRef="#br0" timeOffset="50261.44">32565 10772 26719 0,'0'0'2368'0,"0"0"-1888"15,0 0-480-15,0 0 0 0,0 0 896 0,0 0 96 0,0 0 16 0,0 0 0 16,-10 4 16-16,-2 3 16 16,-2-2 0-16,-3 4 0 0,-1 1-496 0,-6 3-96 15,-2-2-32-15,-1 6 0 0,0-1 432 0,6-2 96 16,0 2 16-16,0-1 0 0,5 2-256 0,2 0-64 0,1 1 0 0,3 1 0 15,2 0-256-15,3 8-64 0,3 1-16 0,4-1 0 16,-1 2 16-16,6-2 0 0,0 3 0 0,0-7 0 16,0 4-64-16,0-3-16 0,0 2 0 15,-2 0 0-15,1 1-48 0,-4-5-16 0,-3 0 0 0,0-2 0 16,-8-2 16-16,0-4 16 0,-4 0 0 0,-2-5 0 16,-3-1 96-16,-4-6 16 0,-2-1 0 0,-11-2 0 15,-1-3-320-15,-2-6 0 0,-5 3 128 0,1-6-128 16,-4 1-2928-16,0 1-640 0</inkml:trace>
  <inkml:trace contextRef="#ctx0" brushRef="#br0" timeOffset="51508.35">4357 13405 21183 0,'0'0'944'0,"0"0"192"0,-7-2-912 0,-3 1-224 0,-2-1 0 0,-4 5 0 16,-5 1 1472-16,-4 3 240 0,-4 1 48 0,-3 5 16 15,-2 2-560-15,-3 3-128 0,-4 1 0 0,0 2-16 16,3 0-384-16,0 0-80 0,2 5-16 0,7-2 0 16,8 3-320-16,0-3-64 0,7 2-16 0,7-1 0 15,5-5-192-15,8 0 0 0,4 1 0 0,7 0 0 0,8-1 0 0,6 0 0 16,6-1 0-16,5-2 0 0,4 1 0 15,1-1 128-15,0-2-128 0,-5-1 0 0,-5 2 128 16,-4-2-128-16,-3 0 0 0,-7 3 144 0,-7 1-144 0,-6 0 0 16,-6-2 0-16,-6 2 128 0,-4 1 320 0,-9 3 48 15,-11 3 16-15,-8 4 0 0,-8-1 64 0,-6-2 0 16,-10-2 16-16,0 1 0 0,-3-4-320 0,1-1-64 16,0-2-16-16,3-3 0 0,1-6-192 0,3-2 144 15,3-5-144-15,5-2 128 16,3 0-1600-16,7-4-320 0,9-4-64 0,8-1-13888 0</inkml:trace>
  <inkml:trace contextRef="#ctx0" brushRef="#br0" timeOffset="51810.78">5317 13643 30399 0,'0'0'2704'0,"-9"6"-2160"15,-3 7-544-15,-4 2 0 0,-3 4 480 0,-2 7-16 0,-5 9 0 0,-3 6 0 16,-3 4-96-16,-11 18-32 0,6-2 0 0,8-4 0 16,6-1-80-16,9-1-32 0,6-3 0 0,7-2 0 15,5-10-224-15,4-12 176 0,5-4-176 0,7-1 160 16,4 0-160-16,4-8 128 0,3-2-128 0,4-4 128 16,2-5 144-16,-1-5 32 0,0-8 0 0,-2-1 0 15,-3-6 352-15,-2-3 80 0,-2-6 16 0,-3-2 0 16,-4-3 240-16,-3-2 48 0,-4 1 16 0,-6 0 0 15,-3-3-336-15,-4 1-64 0,-4-3-16 0,-5 0 0 0,-6 3-416 0,-1 5-96 16,-4 0 0-16,1 5-128 16,0 2-2048-16,2 1-528 0,0 3-112 0</inkml:trace>
  <inkml:trace contextRef="#ctx0" brushRef="#br0" timeOffset="52425.73">7980 13630 29999 0,'-20'-1'1328'0,"8"2"272"0,0 1-1280 0,-1 4-320 0,-1 4 0 0,-1 7 0 16,-3 2 0-16,3 11-256 0,-1 6 32 0,2 6 16 0,2 7 208 15,-1 2 0-15,0 3 0 0,3-1-144 0,2-2 144 0,7 0 0 16,5-3 0-16,5-6 0 0,0-7 0 0,5-5 0 16,4-10 0-16,2-5 0 0,4-3 320 15,1-10-16-15,2-8 0 0,2-6 0 0,3-5 464 0,-1-9 112 16,-2-3 16-16,-1-3 0 0,-3 3-208 0,-1 2-48 16,-2-2 0-16,-7 2 0 0,-3-3-64 0,-3 2 0 15,-3 3-16-15,-2 5 0 0,-4 3 16 0,0 3 16 16,-1 6 0-16,1 8 0 0,0 0-464 0,0 0-128 15,0 0 0-15,-3 19 0 0,2 5 0 0,2 5-160 16,3 1 160-16,2 2-208 0,6-1 208 0,2 4-144 16,3-2 144-16,6-2-128 0,7-4-32 0,1-3 0 15,5-1 0-15,0-10 0 0,2-4-112 0,-3-7-32 0,0-8 0 0,0-5 0 16,-2-6 304-16,-1-2 0 16,-3-4-128-16,-2-6 128 0,-3-2 128 0,-1 2 64 0,-4-1 32 0,-4-2 0 15,-5-4 288-15,-4-1 48 16,-8 0 16-16,-2-1 0 0,-3-4-192 0,-5-1-16 15,-2 2-16-15,0 5 0 0,0 0-352 0,3 6-192 0,0 7 32 16,0 2 0 0,2 4-1392-16,1 3-288 0,0 7-48 0,8 7-16 0</inkml:trace>
  <inkml:trace contextRef="#ctx0" brushRef="#br0" timeOffset="52746.43">9143 13755 27935 0,'-2'14'1232'0,"3"-4"256"0,3 4-1184 0,2 1-304 0,3 1 0 0,2-4 0 15,3 2 352-15,-1-4 16 0,2-2 0 0,3 0 0 0,3-3 384 0,3-1 80 16,2-3 0-16,1-2 16 0,0-3-64 0,1-5-16 16,1-1 0-16,0-3 0 0,-3-2-192 0,-2-2-64 15,-1-1 0-15,-3-1 0 0,-3 0-64 0,-5 0 0 16,-2 0-16-16,-3 1 0 0,-6 1 240 0,-4 0 48 15,-4 6 16-15,-2-1 0 0,-5 1-240 0,-4 6-48 16,-3 3-16-16,-5 5 0 0,-2 2-432 0,-4 5 0 16,-2 7 0-16,-12 9 0 0,6 5 0 0,5 4 0 15,7 2 128-15,5 1-128 0,4 1 0 0,5-3 0 16,6 4 0-16,5-3 0 0,7-4 0 0,5 0 0 16,5 0 0-16,1-12 0 0,3 2-320 0,7-2 48 15,7-2 16-15,6-1 0 16,4-4-2592-16,4-7-512 0</inkml:trace>
  <inkml:trace contextRef="#ctx0" brushRef="#br0" timeOffset="53303.02">12335 13164 16575 0,'-8'-1'1472'0,"-3"-2"-1168"15,1-2-304-15,1 6 0 0,0 6 1408 0,0 1 240 16,-2 5 32-16,-1 6 16 0,1 5-848 0,-1 7-160 16,0 3-48-16,-2 7 0 0,-2 2 16 0,1 0 0 15,0 6 0-15,0-1 0 0,-2 0-16 0,-1 1-16 16,0-6 0-16,1-1 0 0,3-7-48 0,2-7 0 15,3-5 0-15,3-5 0 0,2-9 272 0,4-9 48 16,0 0 16-16,0 0 0 0,0 0 320 0,8-14 64 16,2-6 16-16,4-3 0 0,5-5-464 0,3 0-80 0,1-4-32 15,2 0 0-15,2 4-608 0,2-1-128 0,1 1 0 16,1 4 0-16,-1 4 0 0,1 2 0 0,1 6 0 0,-1 7 0 16,0 5 0-16,-1 7 0 0,0 5 0 0,-5 7 0 15,-2 5-128-15,-4 6 128 0,-2 1 0 0,-6 3 0 16,-5 0-144-16,-3 3 144 0,-4 1 0 0,-3 0-144 15,-1 1 144-15,-5 0-160 0,-1-5 160 0,1-1-160 16,0 0-1168-16,2-4-224 16,1-5-48-16,2-6-9760 0,2-5-1952 0</inkml:trace>
  <inkml:trace contextRef="#ctx0" brushRef="#br0" timeOffset="53642.37">12997 13609 31215 0,'0'0'1376'0,"0"0"288"0,0 0-1328 0,0 0-336 15,14 0 0-15,0-2 0 0,0-3 704 0,5 3 80 16,4-1 16-16,4-1 0 0,5-6-64 0,2 1-16 16,3-3 0-16,0-1 0 0,-2 0-272 0,-2-1-64 15,-2-2-16-15,-4 2 0 0,-6 2-208 0,-2 1-32 16,-5-2-128-16,-4 3 192 0,-5-1 0 0,-5 0 0 15,-3 1 0-15,-5-1 0 0,-3 3 288 0,-6 2 48 0,-5 3 16 0,-4 5 0 16,-6 5-352-16,-5 3-192 16,-5 4 192-16,-2 5-192 0,-2 7 0 0,0 1 0 0,-1 3-192 15,3 3 48-15,3-2 144 0,7 4 0 0,7 6 0 16,8-4 0-16,6-4 0 0,7-1 0 0,6-1 0 16,6-3-128-16,7-6 128 0,6-3 0 0,6-1 0 0,8-6 0 15,8-4-128-15,5-4 0 0,2-5 0 16,-11-3 0-1,1-4-1856-15,5-3-352 0,1-1-80 0,17-9-13088 0</inkml:trace>
  <inkml:trace contextRef="#ctx0" brushRef="#br0" timeOffset="54054.71">13752 13474 26543 0,'-20'0'1168'0,"12"3"256"0,2 2-1136 0,1-3-288 16,5-2 0-16,0 0 0 0,-1 5 592 0,2 2 64 16,3 0 16-16,5-3 0 0,3 0 320 0,11-2 64 15,4-2 16-15,5-2 0 0,3-2-192 0,7-1-48 16,5-5 0-16,3 2 0 0,2-5-224 0,1 2-48 16,3 0-16-16,-5-5 0 0,-3 0-32 0,-4 1 0 15,-6-1 0-15,-4 1 0 0,-5 0-128 0,-3-2-16 16,-3 1-16-16,-6 0 0 0,-4 0-32 0,-5 1-16 15,-6 1 0-15,-4 1 0 0,-6 0 0 0,-5 1 0 16,-4 4 0-16,-8-1 0 0,-6 7-304 0,-7 3 0 16,-6 8 0-16,-3 0 0 0,-2 5 0 0,-2 3 0 15,-3 8-144-15,5 2 144 0,1 5-128 0,3 5 128 16,6 3-128-16,3 3 128 0,4 1 0 0,7-2 0 16,5 5 0-16,7-4 128 0,7 2-128 0,7-4-192 0,6-3 64 0,6-3 0 15,4-3 128-15,4-1 0 0,7-7 0 0,3-4 0 16,6-5 0-16,5-2 0 0,2-7 128 0,3-3-128 15,0-4 0-15,4-2 0 0,-5-7 0 0,-4 1-192 16,-4-4-1392 0,-3 1-272-16,-3-1-64 0</inkml:trace>
  <inkml:trace contextRef="#ctx0" brushRef="#br0" timeOffset="54514.21">15729 13399 38463 0,'-28'-20'1712'0,"14"11"336"0,0 1-1632 0,-3-1-416 15,-3 4 0-15,-4 4 0 0,-5 3-128 0,-4 6-128 16,-5 2 0-16,-7 7-16 0,-8 4 272 0,-24 16-160 15,6 4 160-15,4 0-128 0,3 3 128 0,10 3 0 16,4 4 0-16,7 1 0 0,3 1 0 0,7-2 0 16,5-4 0-16,8-2 0 0,7-7 0 0,10-2 0 15,6-10 0-15,8-3 0 0,4-6 0 0,8-11 144 0,6-6 0 16,6-6 0-16,7-8 48 0,-9-3 16 16,9-5 0-16,5-8 0 0,3-6 192 0,1-4 48 0,0-10 0 15,0-2 0-15,-3-4 224 0,-1-6 48 16,-1-2 16-16,1-8 0 0,0-7-192 0,1-2-32 0,-3-8-16 0,0-4 0 15,2-5-352-15,-1 3-144 0,1 1 128 0,-2 10-128 16,-5 10 0-16,0 10 0 0,-3 14 0 0,-6 8 0 16,-4 10 0-16,-5 10 0 0,-6 10 0 0,-3 9 0 15,-8 7 0-15,-3 10-144 0,-5 10 144 0,-6 9-160 16,-4 12 160-16,-7 9-128 0,-4 7 128 0,-6 7-128 0,0 5 128 16,-6 7 0-16,-2 7 0 0,1-2-128 15,-2 3-624-15,5 2-112 0,2 0-32 0,4-1 0 16,5-4-2128-16,6-5-432 0,8-8-96 0,8 18-11008 15</inkml:trace>
  <inkml:trace contextRef="#ctx0" brushRef="#br0" timeOffset="55343.75">18997 12536 21183 0,'-28'-17'944'0,"13"7"192"0,1 3-912 0,5-7-224 15,5-2 0-15,7 0 0 0,4-2 2064 0,7 3 368 0,7 2 80 0,7-2 16 16,2-2-1792-16,12 1-352 16,5 1-80-16,6-1-16 0,7 4-160 0,5-1-128 0,2 0 192 0,4 7-192 15,4-2 336-15,-1 6-32 16,2 2-16-16,-2 6 0 0,-1 3 64 0,-7 6 16 16,-6 3 0-16,-11 1 0 0,-8-2-368 0,-12 3 0 0,-9 3 0 15,-10 3 0-15,-6 1 0 0,-13 2 176 0,-6-2-176 16,-9 5 192-16,-9 2 112 0,-6 0 16 0,-6 0 16 0,-3 0 0 15,-3-1-176-15,1-3-32 0,1 1-128 0,-1 2 192 16,3-3-192-16,4-2 0 0,4 2 0 0,4-2 0 16,6 1 0-16,7-1 0 0,7-5 0 0,6 0 0 15,7 3 0-15,4-2 0 0,5 4 0 0,4-1 0 16,6 5 128-16,3 3-128 0,3 4 0 0,3-3 144 0,1-3-144 16,2 1 0-16,2-4 0 0,-3 8 0 0,-3 2 0 0,-2-2 0 15,-5 1 128-15,-5 1-128 0,-8-4 0 0,-7 1 0 16,-4-2 144-16,-9-4-144 0,-8-1 768 0,-4-5 96 15,-6 5 16-15,-7-4 0 0,-10 2-208 16,-6-7-32-16,-4-1-16 0,-3-5 0 0,-3-1-352 0,0-5-64 16,-3-3-16-16,-1-2 0 0,-1-3-192 0,-2-1 128 15,1-5-128-15,2-8 0 16,6-3-1344-16,7-3-384 0,5 0-64 0,10-8-9776 16,8-1-1952-16</inkml:trace>
  <inkml:trace contextRef="#ctx0" brushRef="#br0" timeOffset="56061.93">21830 13102 26719 0,'0'0'2368'0,"0"0"-1888"0,0 0-480 0,0 0 0 32,0 0-384-32,0 0-192 0,0 0-16 0,0 0-16 0,0 0 928 0,-5 14 192 0,-1 1 48 0,-2 5 0 15,-2 7-240-15,2 0-32 0,-3 4-16 0,0 2 0 0,-1 2-48 0,-1 2-16 16,-2-1 0-16,0 3 0 0,-4 0 32 15,0 0 0-15,-2-2 0 0,4 0 0 0,-1-5-96 0,0 0-16 16,3-7 0-16,0 0 0 0,2-4-128 0,1-3 0 16,3-2 0-16,4-3 0 15,5-13-1984-15,0 0-336 0</inkml:trace>
  <inkml:trace contextRef="#ctx0" brushRef="#br0" timeOffset="56466.32">22409 13240 26079 0,'0'0'1152'0,"-11"8"256"0,-1 1-1136 0,-1 6-272 15,-1 3 0-15,-1 1 0 0,-2 2 0 0,0 6 0 16,-3 1 0-16,-1 3 0 0,-2-1 336 0,-1-1 16 15,-2 2 0-15,1-2 0 0,-2-5 224 0,3-2 64 16,3-4 0-16,3-3 0 0,4-1 64 0,4-5 0 0,3 0 16 0,7-9 0 16,0 0 432-16,0 0 96 0,7-11 16 0,5 0 0 15,6-9-400-15,6-2-80 0,0-2-16 0,6-3 0 16,-1 1-512-16,4-5-96 0,-1 3-32 0,1-1 0 16,1 3-128-16,3-2 0 0,1 3 0 0,0-2 0 0,2 3 0 15,-5 4 0-15,-4 5 0 0,-7 3 0 0,-4 7 0 16,-5 5 0-16,-2 6 0 0,-4 8 0 15,-4 5 0-15,-2 6 0 0,-3 4 0 0,-5 4 0 0,-4 0 0 0,-4 4 0 16,-2 1-144-16,-4 1 144 0,-3-1 0 0,-3 1 0 16,-3-4 0-16,1 1 0 0,0-4 0 0,7-4 0 15,2-7-176-15,3-3 176 16,6-4-640-16,3-8 0 0,6-6 0 0,0 0-10688 16,0 0-2160-16</inkml:trace>
  <inkml:trace contextRef="#ctx0" brushRef="#br0" timeOffset="56651.75">23068 13351 28047 0,'-16'18'1232'0,"3"-6"272"0,-3 5-1200 0,-1 1-304 16,-1 2 0-16,0 7 0 0,-1 2 400 0,0 1 32 16,0-3 0-16,0 4 0 0,0 0 16 0,3 0 16 15,2-1 0-15,1 0 0 0,3-6-176 0,1 1-32 16,6-3-16-16,3-6 0 0,3-3-240 0,-3-13 0 15,0 0 0-15,14 4 0 16,1-7-1760-16,4-4-400 0,0-2-80 0</inkml:trace>
  <inkml:trace contextRef="#ctx0" brushRef="#br0" timeOffset="56912.74">24201 12343 29487 0,'-5'-7'2624'0,"-1"1"-2112"16,-3 3-512-16,-2 6 0 0,-1 5 400 0,-7 3-16 15,-9 7-16-15,-5 7 0 0,-4 11-160 0,-1 3-16 16,-2 1-16-16,2 11 0 0,1 4 48 0,2 8 16 16,0 0 0-16,5 6 0 0,1 2 16 0,2-1 0 15,4 1 0-15,1 0 0 0,2-1-256 0,2-1 0 16,0-4 128-16,4 0-128 0,2-3 0 0,-1-6-128 15,-2-7 128-15,1-4-208 16,-1-7-2160-16,-2-14-416 0,-10-2-96 0,1-12 0 0</inkml:trace>
  <inkml:trace contextRef="#ctx0" brushRef="#br0" timeOffset="57058.11">23310 13189 30815 0,'16'-9'1360'0,"0"0"288"0,5 1-1328 0,7-1-320 16,4 4 0-16,6 2 0 0,4 1 176 0,3-1-48 15,3-5 0-15,0 5 0 0,0-3 0 0,2 0 0 0,-2 2 0 0,-1 0 0 16,-2-1-128-16,-2 2 0 16,-2 3 0-16,-6 0-9376 0,0-3-1904 15</inkml:trace>
  <inkml:trace contextRef="#ctx0" brushRef="#br0" timeOffset="57214.51">24364 13098 29487 0,'-4'14'2624'15,"0"0"-2112"-15,1 2-512 0,0 7 0 16,-2 0 320-16,-3 8-64 0,-2 2 0 0,-3 2 0 16,-1-2-32-16,0-2-16 0,0-1 0 15,1 3 0-15,1 0-80 0,0-3-128 0,2-2 176 0,1-4-176 16,0-3-1168-16,2 1-352 0,-3-4-64 0,2-7-16 0</inkml:trace>
  <inkml:trace contextRef="#ctx0" brushRef="#br0" timeOffset="58101.3">25185 12832 23039 0,'-15'-13'2048'0,"4"7"-1648"0,-1 5-400 0,0 2 0 16,2 3 1696-16,0 5 256 0,-2 5 48 0,1 5 16 15,-3 4-1648-15,0 8-368 0,-1 5 0 0,0 2 0 16,-1 4 0-16,1 3 0 0,0-2 0 0,0 3-144 0,-1-4 144 0,5-2 0 15,2 0 0-15,1-10 0 0,4-3 0 0,2-7 128 16,2-3-128-16,1-5 176 0,2-4 144 0,-3-8 48 16,14 3 0-16,4-6 0 0,3-2 560 0,5-5 112 15,2-5 32-15,5-2 0 0,3-3-576 0,0-2-112 16,-5 2-32-16,-1-3 0 0,-1-4-352 0,-2 4 0 16,-3 0 0-16,-1 0 0 0,-1 2 0 0,-5 1-240 15,1 2 64-15,0 1 16 16,-5 6-256-16,-1 3-48 0,-3 2-16 0,3 1 0 15,-12 5-128-15,10 1-32 0,-10-1 0 0,8 8 0 16,-8-8-288-16,10 5-64 0,-3 4-16 0,0-3 0 16,-7-6 96-16,7 8 16 0,-7-8 0 0,11 8 0 15,-1-2-64-15,-3-3 0 0,-7-3 0 0,14 0 0 16,-1 0 272-16,0 0 48 0,-3-1 16 0,-10 1 0 0,9-2 624 0,-9 2 0 16,0 0 0-16,0 0 0 0,0 0 608 0,0 0 240 15,7-3 48-15,-7 3 16 0,0 0 224 0,0 0 32 16,0 0 16-16,0 0 0 0,0 0-224 0,0 0-64 15,0 0 0-15,0 0 0 0,0 0-64 0,0 0 0 0,0 0-16 16,0 0 0-16,0 0-112 0,0 0 0 0,0 0-16 0,0 0 0 16,-5 5-240-16,-4 1-32 0,-2 0-16 0,1-3 0 15,0 2-176-15,-1 3-32 0,1-2-16 0,-1 3 0 16,-1-2-176-16,4 2 0 0,1-2 144 0,2 1-144 16,5-8 0-16,-6 10 0 0,1-2 0 0,5-8 0 15,-3 10 0-15,3-10 0 0,0 0 0 0,1 14 0 0,2-4 0 16,-1 1 0-16,0 2 0 0,2-4 0 15,1 4 0-15,0-4 128 0,2-1-128 0,1 1 0 16,0 0 144-16,-1-2-144 0,-7-7 192 0,10 7-192 0,1-2 208 0,-11-5-64 16,10 3-16-16,-10-3 0 0,12 1 0 0,-1-1 0 15,-11 0 0-15,12-1 0 0,-2-2-128 0,1 2 192 16,-1-3-192-16,-10 4 192 0,10-5-192 0,-2 1 0 16,-1 1 144-16,-7 3-144 0,0 0 0 0,0 0 0 15,10-6 0-15,-10 6 128 0,0 0-128 0,8-6 0 16,-8 6 0-16,0 0 0 0,10-6 0 0,-10 6 0 15,0 0 0-15,9-4 0 0,0-2 0 0,-9 6 0 16,0 0 0-16,0 0 0 0,0 0 0 0,0 0 0 16,0 0 0-16,0 0 0 0,0 0 0 0,0 0 0 15,0 0-128-15,0 0 128 16,0 0-736-16,0 0-64 0,0 0-16 0,0 0 0 16,-14 1-2320-16,3 1-448 0,-6-4-112 0,2 2-16 0</inkml:trace>
  <inkml:trace contextRef="#ctx0" brushRef="#br0" timeOffset="58900.45">25654 13043 20271 0,'5'-14'1792'15,"0"1"-1424"-15,-1-2-368 0,-2 4 0 16,1 3 944-16,-3 8 112 0,-1-9 32 0,1 9 0 0,0 0 96 0,-11 3 32 16,-3 2 0-16,-2 0 0 0,-3 4-640 0,-3 2-112 15,-3 3-16-15,-1 0-16 0,-4 0-48 0,2 5 0 16,1 3 0-16,2-1 0 0,1-1-64 0,2 0 0 16,2 0-16-16,3 2 0 0,5 1-144 0,3-3-32 15,4-1 0-15,2-2 0 0,3-6 128 0,4-1 0 16,2 0 16-16,4-5 0 0,4-1 176 0,3-2 48 15,1-4 0-15,1-2 0 0,1-1-160 0,3-5-16 16,1 3-16-16,1-5 0 0,0 1-176 0,-1 1-128 16,-1-3 192-16,-3 4-192 0,-1-2 128 0,-1 2-128 15,-3 0 0-15,-1 2 0 0,-1 0 0 0,-3 2 0 16,-1 0 0-16,-9 5 0 0,6-8 128 0,-6 8-128 16,5-8 0-16,0 1 0 0,-5 7 0 0,0 0 0 0,4-10 0 0,0-1 0 15,-4 11 128-15,4-7-128 16,-4 7 0-16,5-12 0 0,-3-2 0 0,0 4 128 15,-2 10-128-15,1-14 0 0,0 3 0 0,1 3 0 16,-2-2 0-16,0 4 0 0,0 6 128 0,0 0-128 16,0 0 0-16,0 0 0 0,0 0 0 0,0 0 0 0,-12 5 0 0,4 2 0 15,-2-2 0-15,0 7 0 0,-1-1 0 16,1 2 0-16,-1 2 0 0,5-3 0 0,2-1 0 0,0 2 0 16,1-4 0-16,3 1 0 0,0-10 0 0,7 6 0 15,3 1 0-15,3-4 0 0,1 0 0 0,1-3 0 16,3 0 0-16,0-1 160 0,5-2-160 0,-2-2 192 15,2-4-192-15,1 0 192 0,2-1-192 0,-2-3 192 0,-1 1-192 16,2-1 128-16,1-2-128 0,0-2 128 0,4-1-128 16,1 1 0-16,1-5 0 0,5-5 0 0,5-2 176 15,-3-5-48-15,2-7-128 0,2-2 192 0,6-7-192 0,0-6 0 16,2-5 128-16,2-6-128 0,3 1 0 0,-12 16 128 16,6-7-128-16,4-3 0 0,0-7 0 0,1 3 128 15,-1 0-128-15,-4 3 0 0,-3-2 0 0,-5 7 0 16,-5 3 0-16,-5 6 0 0,-5 5 0 0,-8 6 0 15,-3 5 0-15,-6 8 0 0,-3 4 0 0,-8 3 0 16,-6 9 0-16,-6 0 0 0,-7 9-128 0,-5 8 128 16,-5 6-192-16,-4 9 192 0,-5 8 0 0,-2 9 0 15,-5 7 0-15,-20 27 0 0,3-1 0 0,5-1-192 16,6 2 192-16,7 2-208 0,4 5 208 0,8-3 0 0,5-8 0 0,8-2 0 16,7 0 0-16,3-5 0 0,6-6 0 0,4-4 0 15,4-3 0-15,2-3-144 0,4-5 144 0,2-3-128 31,2-10-1984-31,2-4-400 0,6 5-80 0,-1-10-16 0</inkml:trace>
  <inkml:trace contextRef="#ctx0" brushRef="#br0" timeOffset="59279.91">27746 12540 29311 0,'-10'-22'1296'0,"7"13"272"0,3 9-1248 0,0 0-320 16,0 0 0-16,0 0 0 0,0 0 128 0,-3 13-128 15,-1 7 144-15,0 7-144 0,-1 0 160 0,-1 8-160 16,-2 10 160-16,-1 2-160 0,-2 5 416 0,-2 0-16 15,-2-1 0-15,2 0 0 16,0-3 128-16,4-1 32 0,0-5 0 0,4-3 0 0,1-7-112 0,4-4-32 16,4-8 0-16,1 0 0 0,6-6 288 0,1-9 48 15,6-2 16-15,4-4 0 0,3-5 64 0,4-4 32 0,3-6 0 16,0-1 0-16,-2-5-464 0,1 0-80 16,-2 1-32-16,-1-7 0 0,-1 0-288 0,1-6 160 0,-2-2-160 0,1 0 128 15,-1-1-128-15,-1 2 0 16,-1 1 0-16,-6 14 0 15,0 0-560-15,-2 0-32 0,-2 3-16 0,-2 3 0 16,-3 2-1792-16,-2 5-352 0,0 1-80 0,-2 3-11952 0</inkml:trace>
  <inkml:trace contextRef="#ctx0" brushRef="#br0" timeOffset="60423.78">28797 12786 28623 0,'-14'-2'1264'0,"7"2"272"0,-3 0-1232 0,-4 1-304 16,-4 2 0-16,-4 0 0 0,-2 9 560 0,-3-1 48 0,-2 6 16 0,-4 3 0 16,-1 3-176-16,-1 0-48 0,0 4 0 0,2 1 0 15,2-2-48-15,-4 10-16 0,9-8 0 0,8-3 0 0,7 1-48 0,6-7-16 16,4-1 0-16,4-4 0 0,5-6 128 0,4 0 32 16,2-3 0-16,6-5 0 0,5-4 256 0,1-6 48 15,0 0 16-15,1-4 0 0,0-3-416 0,-2 0-80 16,1-2 0-16,0 0-16 0,0-1-112 0,-2-2-128 15,-4-1 176-15,-5 7-176 0,-2-1 128 0,0 1-128 16,-2 4 0-16,1-2 0 0,-3 2 0 0,-2 6 0 16,-2 0 0-16,-5 6 0 0,0 0 0 0,0 0 0 15,0 0 0-15,0 0 0 0,0 11 0 0,0 4-192 16,3 2 192-16,-1 1-192 0,2-1 192 0,1 1 0 16,-1 0-160-16,9 2 160 0,1-4 0 0,-1-10 0 15,1 2 0-15,6-5 0 0,2-3 0 0,4-3 0 0,6-6 0 16,4-2 128-16,2-5 0 0,2-3-128 15,4-5 192-15,1 0-64 0,7-2-128 0,1-6 160 16,-1-3-160-16,1-8 160 0,2-3-160 0,-1-6 0 16,1-2 144-16,0-8-144 0,-1-4 0 0,4-8 144 0,-1-6-144 0,-3 1 0 15,-4 1 0-15,-4 3 0 16,-4 2 0-16,-9 12 0 0,-5 9-208 0,-8 7 48 0,-5 9 16 16,-4 10 0-16,-9 6 144 0,-4 7-160 0,-9 7 160 0,-5 8-160 15,-8 7 16-15,-7 9 0 0,-6 4 0 0,-5 6 0 16,-2 7 144-16,-4 10 0 0,-3 3-144 0,-5 8 144 15,-3 6 0-15,0 3-144 0,0 6 144 16,2-2 0-16,5-3 0 0,10 0-128 0,8-4 128 0,7-2 0 16,6-3 0-16,9-6 0 0,4-3 0 0,7-2 0 15,5-6 0-15,1-5 0 0,5-4 0 0,10 4 0 0,4-11 144 16,-5-8 48-16,4-7 0 0,3-3 0 0,0-7 128 16,4-4 48-16,-1-1 0 0,1-4 0 0,1-2-176 0,-1-4-48 15,0-1 0-15,-4 0 0 0,0 0-144 16,-3 1 0-16,-7 6 0 0,1-4 0 0,-1 0 0 0,1 0 0 15,-1 0 128-15,1 1-128 0,-2-1 0 16,0-1 0-16,2 1 0 0,1-4 0 0,-1 2 0 0,0-1 0 16,3 2 0-16,-4 0 0 0,0 1 0 0,-2 0 0 15,1-2 0-15,-1 2 0 0,0 0 0 0,-1 2 0 16,-2 0 0-16,1 3 0 0,-6 0 0 0,1 3 0 16,-7 6 0-16,0 0 0 0,5-5 0 0,-5 5 0 0,0 0-128 15,0 0 128-15,-9 6-208 0,0 5 16 0,0-4 16 0,0 7 0 16,-4 1 176-16,1 2 0 0,-2 1-144 15,0 1 144-15,-2 1 0 0,4-1 0 16,0 0 0-16,2-1 0 0,1-1-144 0,4-1 144 0,3-2 0 0,2-2 0 16,2-1 0-16,3-2 0 15,3 0 0-15,2-4 0 0,1 1 0 0,2-3 192 0,1-5-48 0,4-1-16 16,0-2 64-16,3-1 16 0,0-2 0 0,0 0 0 16,0-3-208-16,0 0 176 0,1-3-176 0,-2 0 160 15,-1-2-160-15,-1-1 160 0,0 0-160 16,-3 0 160-16,-1 3-160 0,-2 1 0 0,-5 1 0 0,2 3 0 15,-4-1 0-15,-2 6 0 0,-3 4 0 0,0 0 0 16,0 0 0-16,0 0 0 0,-8 4 0 0,-1 6 0 16,-1-1 0-16,0 3 0 0,1 0 0 0,0-2-176 0,1 5 176 15,1 0 0-15,3 1 0 0,0-5 0 0,2 1 0 16,0-1 0-16,2-5 0 0,4 1 0 0,-4-7 0 0,10 2 0 16,4-2 0-16,4-2 0 0,5-3-144 0,4 0 0 15,2-3 0-15,3 0 0 0,1-3 144 0,0 1 0 16,-1-4-144-16,1 0 144 0,2-2 0 0,1 1 0 15,-1 0 0-15,2 0 0 0,3-3 0 0,-1 1 0 16,-1 2 0-16,3 5 0 0,1 2-160 0,-1 3 160 16,-1-1 0-16,-3 5-144 0,-3 7 144 0,-2 2 0 15,-1 4 0-15,-3 5-128 0,-4 1 128 0,-4 6 0 16,-5 8-144-16,-3 2 144 0,-6 1 0 0,-3 2 0 16,-5 1-144-16,-3 1 144 0,-4 4 0 0,-2-4 0 15,-3-3 0-15,-1-6 144 0,-3 0 16 0,-2-5 0 16,-3-1 0-16,-4-6 0 0,-1-5 192 0,-4-2 32 15,-1-2 16-15,-1-5 0 0,1-5-96 0,-1-5-32 16,-1 1 0-16,2-1 0 0,3-5-272 0,-1 0 0 16,2-3 0-16,0-1-12880 0,-1-3-2672 0</inkml:trace>
  <inkml:trace contextRef="#ctx0" brushRef="#br0" timeOffset="61516.21">3637 16353 16575 0,'-8'-19'736'0,"7"10"160"0,0-5-720 0,-1 0-176 0,0 0 0 0,-2 5 0 16,0 4 1616-16,4 5 304 0,-5-2 48 16,-5 7 16-16,-2 2-464 0,-3 11-96 0,-3 10-16 15,-3 4 0-15,-1 7-672 0,1 3-144 0,-1 6-16 0,0-1-16 16,2 3-208-16,2 2-32 0,3 3-16 0,3-3 0 15,5-3-80-15,6-5-16 0,3-6 0 0,4-8 0 16,5-7 144-16,5-5 32 0,4-4 0 0,8-5 0 16,6-9 240-16,2-8 48 0,5-4 16 0,5-9 0 15,5-4-16-15,1-7 0 0,-3-7 0 0,-2 0 0 16,-3 0-288-16,-2-2-64 0,-2 1-16 0,0 0 0 0,-5 1-144 0,-4 0-32 16,-3 5 0-16,-5 1 0 0,-6 2-128 0,-1 3 192 15,-5 6-192-15,-2 6 192 0,-3 7-192 0,-6 9 0 16,0 0 0-16,0 0 0 0,-1 17 0 0,-2 8 0 15,0 8 0-15,-4 6 0 0,-2 11 0 0,-1 6 0 16,-4 3 0-16,-5 9 0 0,-6 7 0 0,-4 6 0 16,-4 0 0-16,-3 3 0 0,-3 0 272 0,-6 3-16 15,-5 3-16-15,-2-2 0 0,1-7 16 0,-2-5 0 16,0-7 0-16,1-3 0 0,1-1-32 0,2-6 0 16,4-5 0-16,3-7 0 0,2-6-32 0,5-7-16 15,3-7 0-15,5-7 0 0,3-7-304 0,6-7-64 16,7-4-16-16,2-8 0 15,5-4-1904-15,7-9-368 0,3-9-80 0</inkml:trace>
  <inkml:trace contextRef="#ctx0" brushRef="#br0" timeOffset="61875.48">4971 15691 17503 0,'0'0'768'0,"0"0"176"15,0-9-752-15,0 9-192 0,0 0 0 0,0 0 0 0,0 0 1760 0,-11 6 320 16,-3 8 64-16,-3 7 16 0,-2 9-688 0,-2 6-128 15,-6 6-16-15,-1 10-16 0,-2 5-288 0,-2 10-48 16,-1 8-16-16,2 8 0 0,3-2-160 0,4 4-32 16,3-1-16-16,5-4 0 0,5-2-352 0,6-6-64 15,5-3-16-15,5-4 0 0,4-7-192 0,2-6-128 16,4-6 128-16,4-8-128 0,4-3 0 16,2-7 0-16,2-2 0 0,-1-4 0 15,-3-8-1680-15,0-8-416 0</inkml:trace>
  <inkml:trace contextRef="#ctx0" brushRef="#br0" timeOffset="62247.75">5949 15620 19343 0,'-6'-11'848'0,"6"11"192"0,-3-10-832 0,3 10-208 0,-3-7 0 0,3 7 0 16,0 0 1696-16,0 0 288 0,-6 5 64 0,-3 1 16 0,-1 5-608 15,-1 7-128-15,-3 4-32 0,-2 10 0 0,-1 5-544 0,-3 10-112 16,0 6-32-16,0 4 0 0,-1 3 32 0,2 6 0 15,2-1 0-15,1 1 0 0,2 1-128 0,3-1 0 16,1 0-16-16,3-5 0 0,5-8-240 0,-1-6-32 16,6-3-16-16,-1-6 0 0,5-3-64 0,0-6-16 15,2-3 0-15,0-4 0 0,3 0 0 0,0-6-128 16,0-4 192-16,2-6-64 0,0-1-128 16,0-4 0-16,-3-4 0 0,1-3 0 15,-6 0-1696-15,0-4-320 0,-2 2-64 0</inkml:trace>
  <inkml:trace contextRef="#ctx0" brushRef="#br0" timeOffset="62411.57">5447 16335 34095 0,'1'-11'3024'0,"5"-1"-2416"0,7 0-480 0,4 0-128 16,3-2 208-16,5 1 32 0,3 6 0 0,4-5 0 16,4 1 416-16,1 1 96 15,1-4 16-15,2 1 0 0,2 2-256 0,0-2-32 0,0 2-16 0,-4 2 0 16,-5 0-320-16,-2 2-144 0,-4 2 128 0,-2 0-128 31,-1 4-1280-31,-2 2-352 0,-2 4-64 0,0 0-16 0</inkml:trace>
  <inkml:trace contextRef="#ctx0" brushRef="#br0" timeOffset="62698.47">6368 16493 32415 0,'-6'15'1440'0,"2"-1"288"0,0 1-1376 0,-2 6-352 0,-3 1 0 0,-1 4 0 0,-3 1 768 0,1-3 64 16,-1 0 32-16,3 0 0 0,1-1 64 0,5-1 16 15,1-5 0-15,7 0 0 0,1-2-512 0,4-1-112 16,5-1 0-16,3-8-16 0,2 0 96 0,2-4 32 16,6-2 0-16,2-5 0 0,-1-6-80 0,1-1-16 15,1-3 0-15,-4-2 0 0,-1 0-80 0,-4-1-32 16,1-4 0-16,-6 2 0 0,-3 0 224 0,-4-1 32 15,-5-6 16-15,-4 2 0 0,-5-3-96 0,-4 2-16 16,1 12 0-16,-2-1 0 0,-4 0-256 0,1 1-128 16,-3 1 128-16,-2 4-128 15,-2 0-800-15,-1 3-240 0,-3 1-48 0,-17-2-16 16,8 3-2336-16,4 0-464 0</inkml:trace>
  <inkml:trace contextRef="#ctx0" brushRef="#br0" timeOffset="63130.63">6911 15205 24879 0,'0'0'2208'0,"12"-6"-1760"0,0-2-448 0,4 4 0 0,-1 2 144 0,4 4-144 15,2 5 160-15,6 4-160 0,4 7 816 0,4 6 64 16,5 9 16-16,3 7 0 0,3 7 128 0,4 5 48 15,4 7 0-15,2 4 0 0,-3-2-80 0,-3 10-16 16,-5 10 0-16,-6 3 0 0,-4 4-176 0,-6 2-32 16,-8-2-16-16,-5 1 0 0,-7 7 16 0,-6-4 16 15,-7-7 0-15,-5-7 0 0,-6-8-80 0,-4-2 0 16,-5-2-16-16,-3-2 0 0,-2-8-96 0,-3-4-16 16,-2-3 0-16,-3-3 0 0,-1 1-256 0,-1-9-64 0,0-3-16 0,1-4 0 31,-4-3-720-31,5-2-144 0,4-7-16 0,4-3-12800 15,3-5-2560-15</inkml:trace>
  <inkml:trace contextRef="#ctx0" brushRef="#br0" timeOffset="64513.28">8576 16127 16575 0,'0'0'1472'0,"0"0"-1168"16,0 0-304-16,0 0 0 0,0 0 1408 0,0 0 240 16,8-3 32-16,2 2 16 0,2 1-16 0,3-3 0 15,4 1 0-15,5-1 0 0,5-2-688 0,6-2-144 16,4-1-16-16,5-5-16 0,2-1-448 0,4 2-96 16,-2-2-16-16,-1-3 0 0,-1 3-256 0,-2 1 0 15,-2 3 0-15,13-4 0 16,-9 7-1872-16,-15 1-432 0,3 3-96 0,-34 3-9680 15</inkml:trace>
  <inkml:trace contextRef="#ctx0" brushRef="#br0" timeOffset="64649.83">8659 16444 27647 0,'-18'11'2448'0,"12"-6"-1952"16,-1 1-496-16,4-1 0 0,3-5 640 0,2 7 48 16,1 0 0-16,3 0 0 0,4-4 368 0,7 0 80 15,6-2 16-15,8-1 0 0,10-1-416 0,5-3-80 16,7-2-16-16,4-6 0 0,2 0-464 0,2 0-176 15,0-2 0-15,27-5-16208 0</inkml:trace>
  <inkml:trace contextRef="#ctx0" brushRef="#br0" timeOffset="65376.61">10695 15737 22111 0,'-12'-13'1968'0,"4"8"-1584"15,0-4-384-15,1 2 0 0,-2 4 448 0,0 1 0 16,0 4 0-16,-2 1 0 0,-2 4 240 0,-1 4 48 0,-3 7 16 0,-2 2 0 16,-2 6-304-16,2 3-64 0,-1 4-16 0,3 3 0 15,0 1-144-15,1 1-32 16,3 2 0-16,3 1 0 0,3-3-32 0,5-1-16 0,3-3 0 0,5-6 0 15,3-4 112-15,5-4 32 0,5-4 0 0,4-5 0 16,4-3 464-16,5-8 80 0,2-6 32 0,4-3 0 16,3-8-32-16,2-2-16 0,2-1 0 0,0-7 0 15,2 1-400-15,-1-5-80 0,0 1-16 0,-7-1 0 0,-2-1-64 0,-1-2-32 16,-3 1 0-16,-4 1 0 0,-5 4 32 0,-3 0 0 16,-6 4 0-16,-2 5 0 0,-5 4-64 0,-1 5 0 15,-5 3 0-15,-2 7 0 0,-1 8-192 0,-4 7 128 16,-3 8-128-16,-3 5 0 0,-4 6 0 0,-3 8 0 15,-1 8 0-15,-3 3 0 0,-2 2 0 0,-3 7 0 16,1 2 0-16,-4 2 0 0,-3 2 144 0,-1 0-144 16,-3-3 128-16,0 1-128 0,0 2 144 0,1-4-144 15,-1-1 160-15,0-3-160 0,-1-3 128 0,0-3-128 16,-1-3 0-16,3-4 144 0,0-7-144 0,0-2 160 16,1-2-160-16,1-4 160 0,2-2-368 0,2-4-80 15,6-5-16-15,-7 5 0 16,9-9-2336-16,5-6-480 0,6-4-80 0</inkml:trace>
  <inkml:trace contextRef="#ctx0" brushRef="#br0" timeOffset="65730.86">11582 16671 29247 0,'-15'1'1296'0,"9"2"272"0,-2 3-1248 0,-2 2-320 0,-3 6 0 0,-4 2 0 0,-5 4 384 15,-3 3 32-15,-5 6 0 0,1 3 0 0,0 0 496 0,1 2 112 16,1 2 0-16,3-3 16 16,1 0-400-16,4-4-64 0,4-3-32 0,5-1 0 0,3-1-240 0,6-6-48 15,4-4-16-15,4-4 0 0,5 0 112 0,4-6 32 16,5-1 0-16,3-6 0 0,4-4 160 0,3-4 32 15,2-3 16-15,2-1 0 0,0-4-160 0,-4 0-48 16,-2-1 0-16,-5 1 0 0,-3-3 48 0,-4 2 0 16,-3-2 0-16,-3 3 0 0,-5 0-80 0,-2 1-16 15,-4 0 0-15,-4 2 0 0,-2 3-336 0,-6 0 0 16,-4 3 0-16,-15 0 0 16,2 2-2064-16,-4 5-384 0,-4-1-80 0,13 4-16 0</inkml:trace>
  <inkml:trace contextRef="#ctx0" brushRef="#br0" timeOffset="66988.07">12889 16692 26719 0,'0'0'1184'0,"0"0"240"0,0 0-1136 0,0 0-288 16,8 0 0-16,-1 4 0 0,2 5 848 0,0 5 112 15,0 4 32-15,0 3 0 0,-1 5-160 0,-1 3-48 0,0 4 0 0,-1 1 0 16,-5 3-96-16,-1 1-32 16,-1 1 0-16,-3 0 0 0,-3-1 48 0,-2 2 16 15,-3-2 0-15,0 0 0 0,-2-1-304 0,-2 1-64 16,0-1-16-16,-1 0 0 0,2-4-336 0,-5 0 128 0,-1-3-128 0,-8 7 0 31,4-10-1216-31,3-7-304 0,3-6-64 0,2-9-14320 0</inkml:trace>
  <inkml:trace contextRef="#ctx0" brushRef="#br0" timeOffset="67572.14">14909 15691 14447 0,'-3'-12'640'0,"2"1"128"0,1-1-608 0,0 2-160 16,0 10 0-16,0-10 0 0,-2 1 1504 0,-1 0 272 15,3 9 48-15,0 0 16 0,0 0-208 0,-9-1-32 16,0 2-16-16,2 4 0 0,-3 6-608 0,1 5-112 15,-2 6-32-15,1 7 0 0,-1 0-192 0,1 7-32 16,-2 7-16-16,5 3 0 0,-1 2-256 0,4 3-48 16,3 0-16-16,3-3 0 0,4 0-80 0,2-4-32 15,4-9 0-15,2-6 0 0,1-2 64 0,4-7 16 0,2-4 0 0,3-7 0 16,2-8 208-16,6-5 64 16,1-4 0-16,4-7 0 0,4-7 64 0,-2-3 0 15,-1 0 16-15,-1-7 0 0,-4-2-224 0,-1-1-48 0,-4 0-16 0,-3-1 0 16,-2 0-48-16,-4 2 0 0,-2-1 0 0,-3 3 0 15,-3 4-80-15,-1 5-32 0,-2 5 0 0,-2 5 0 16,-3 6-144-16,-3 7 192 0,0 0-192 0,-1 16 192 16,-2 12-192-16,-2 8 0 0,-4 5 0 0,-4 9 0 15,-2 8 0-15,-3 5 0 0,-1 2 0 0,-4 10 0 16,-2 4 0-16,-3 6 208 0,-4 1-16 0,-3-2-16 16,-7 0 48-16,-1 3 16 0,-3-1 0 0,1-5 0 0,1-2 16 15,2-4 0-15,1-7 0 0,0-5 0 0,0-1 0 0,1-7 16 16,2-7 0-16,1-3 0 0,3-7-80 15,3-5-32-15,3-11 0 0,3-3 0 0,2-5-160 0,4-5 0 16,2-3 144-16,5-5-144 16,3-3-368-16,9 2-144 0,-7-11-16 0,7-1-16 15,4-4-2736-15,6-6-560 0</inkml:trace>
  <inkml:trace contextRef="#ctx0" brushRef="#br0" timeOffset="67937.83">16530 14947 25791 0,'-3'-13'1152'0,"3"13"224"0,0 0-1104 0,0 0-272 0,0 0 0 0,0 0 0 0,-2 9 896 0,-2 9 128 15,-1 8 32-15,-3 3 0 16,-6 6-80-16,0 6-16 0,0 2 0 0,-1 6 0 0,-2-2-64 0,0 0-32 15,-2-2 0-15,2-4 0 0,2-2-336 0,6-2-64 16,5-19-16-16,1 2 0 0,1 3-304 0,1-1-144 16,1-2 128-16,1 1-128 15,1-1-2192-15,2 0-528 0</inkml:trace>
  <inkml:trace contextRef="#ctx0" brushRef="#br0" timeOffset="68883.23">17920 15213 27647 0,'-12'-7'2448'0,"0"6"-1952"16,-3 1-496-16,-4 3 0 0,-1 1 448 0,-6 3 0 15,-10 1 0-15,-2 6 0 0,0 2 320 0,-2 11 64 16,-4 7 16-16,0 8 0 0,-2 4 128 0,2 10 32 16,-1 8 0-16,-1 4 0 0,-1 2-288 0,3 4-48 15,3 1-16-15,7 2 0 0,6 2-224 0,8-4-48 16,4-1-16-16,7-3 0 0,6-2-208 0,5-1-32 16,3-7-128-16,4-4 192 0,4-6-192 0,5-1 0 15,3-2 0-15,2-6 0 16,0-2-288-16,2-4-96 0,2-4-32 0,0-1-11200 15,1-6-2240-15</inkml:trace>
  <inkml:trace contextRef="#ctx0" brushRef="#br0" timeOffset="71943.95">18558 15559 17503 0,'0'0'768'0,"-1"-11"176"0,0 1-752 0,0-1-192 16,-2 4 0-16,1 0 0 0,2 7 2048 0,0 0 384 15,-7-3 80-15,0 8 16 0,-2 6-1536 0,-3 6-304 16,-1 6-64-16,-2 6-16 0,-1 3-16 0,-3 5 0 16,-2 2 0-16,1 5 0 0,0 5 96 0,1 3 16 15,1 0 0-15,3 3 0 0,2-3-240 0,4 0-32 16,3-6-16-16,3 0 0 0,3-5-160 0,4-2-16 15,2-1-16-15,2-6 0 0,1 0 0 0,1-6 0 16,3-4 0-16,1-3 0 0,2-1-224 0,-1-4 0 16,2-5 128-16,4 2-128 15,0-10-464-15,-5-2-144 0,0-3-32 0,-5-1-9840 16,-2-1-1968-16</inkml:trace>
  <inkml:trace contextRef="#ctx0" brushRef="#br0" timeOffset="72117.39">18009 16148 34095 0,'2'-15'1504'0,"0"9"320"0,3-3-1456 0,4 0-368 0,5-4 0 0,4 1 0 15,2 3 240-15,6-3-32 0,3 1 0 0,8 1 0 16,6-3 80-16,4 3 16 0,4-3 0 0,0-1 0 0,0 1-304 0,-3 2 0 16,-1-2 128-16,-4 3-128 15,-4 1-1216-15,0 4-288 0,-5-3-64 0</inkml:trace>
  <inkml:trace contextRef="#ctx0" brushRef="#br0" timeOffset="72954.89">19087 16582 12895 0,'0'0'1152'0,"0"0"-928"0,0 0-224 0,0 0 0 16,-6 0 1824-16,6 0 320 0,-7 0 64 0,1 5 16 15,-1 1-1120-15,-1 1-208 0,0 3-64 0,-1 0 0 16,-1 4-128-16,0 2-48 0,0 1 0 0,0 3 0 16,-4 1 48-16,1 3 0 0,0 1 0 0,-5 11 0 15,5-6-144-15,2-2-32 0,5 4 0 0,5-4 0 16,1-3-272-16,1-6-64 0,4-1-16 0,3-2 0 0,2-5 112 0,4 0 32 16,1-4 0-16,3-2 0 0,0-4 176 0,1-2 32 15,1-6 16-15,2 0 0 16,-1-7 32-16,1-1 0 0,0-3 0 0,-2 0 0 0,-1-1-176 15,-3-3-16-15,0-1-16 0,-6-2 0 0,0 1-112 0,-4 2 0 16,-1-3-16-16,-1 3 0 0,-4 2-112 0,-2 2 0 16,-2 2-128-16,-1 0 192 0,-1 5-368 0,-3-1-80 15,0 4 0-15,-4 2-16 16,-1 1-1952-16,0 0-384 0,-1 2-80 0</inkml:trace>
  <inkml:trace contextRef="#ctx0" brushRef="#br0" timeOffset="73376.58">19630 15130 22975 0,'0'0'1024'0,"0"0"192"0,0 0-960 0,0 0-256 0,0 0 0 0,0 0 0 16,-4 8 0-16,3 3 176 0,1 2-176 0,4 4 160 15,2 4 192-15,3 6 32 0,1 7 16 0,3 3 0 16,2 2 224-16,3 6 32 0,1-2 16 0,3 8 0 0,2 7 224 0,1 7 64 15,-1 4 0-15,2 7 0 0,-2 8-256 0,-4-3-64 16,-3 1 0-16,-5-3 0 0,-1-2-144 0,-5-2-48 16,-2-2 0-16,-4-5 0 0,-3-11-144 0,-2-2-48 15,-2-3 0-15,-6-6 0 0,0-8 48 0,-5-2 0 16,-5-6 0-16,1-1 0 0,-1-6-16 16,1-4 0-16,2-3 0 0,2-4 0 15,1-7-1376-15,3-1-256 0,0-1-64 0,3-11-13872 0</inkml:trace>
  <inkml:trace contextRef="#ctx0" brushRef="#br0" timeOffset="73577.57">20355 15898 24879 0,'3'-12'1088'0,"4"9"256"0,2-2-1088 0,5-3-256 0,5 0 0 0,1-1 0 16,2 3 512-16,-5 2 32 0,4 2 16 0,2-2 0 15,1 3-560-15,-3 1 0 0,1 0-240 0,-4 1-11600 16</inkml:trace>
  <inkml:trace contextRef="#ctx0" brushRef="#br0" timeOffset="73713.59">20294 16236 24879 0,'8'-8'2208'0,"6"2"-1760"16,7 2-448-16,3-3 0 0,5-2 240 0,3-3-48 15,2 2 0-15,-8 1 0 0,3 2-192 0,1-4 0 16,0 3 0-16,-2-4-11360 0</inkml:trace>
  <inkml:trace contextRef="#ctx0" brushRef="#br0" timeOffset="74197.48">21275 15453 23039 0,'0'0'1024'0,"0"0"192"0,0 0-960 0,0 0-256 16,0 0 0-16,0 0 0 0,0 0 688 0,-3 13 80 0,-2 1 32 16,-1 7 0-16,-3 2 32 0,0 4 0 0,-2 1 0 0,-1 5 0 15,1 0-320-15,-1 3-48 0,1 0-16 0,2 0 0 16,0 0-128-16,4-5-48 0,2 2 0 0,3-3 0 16,3-7-80-16,2-3 0 0,4-1-16 0,0-6 0 15,4-3 512-15,2-6 96 0,3-4 32 0,1-3 0 16,2-6 112-16,3 2 32 0,2-6 0 0,-1 0 0 0,-1-2-448 0,-1-5-96 15,3-2-16-15,-3-1 0 0,-2-4-64 16,1 1-16-16,-2-1 0 0,0-1 0 0,2-1-112 0,-2 3-16 16,-2 4-16-16,0 1 0 0,-1 6-176 0,-5 2 0 15,0 3 0-15,-3 5 0 0,-9 5 0 0,6 5 0 16,-5 6 0-16,-2 6-176 0,-3 5 176 0,-2 8 0 16,-6 6 0-16,-4 4 0 0,-5 10 0 0,-3 2 128 15,-4 4-128-15,-3 2 176 0,4-9 16 0,-4 2 16 16,-4 2 0-16,-1 0 0 0,-1 1 0 0,-1-2 0 15,-1-1 0-15,-2-3 0 0,-12 17-80 0,6-10 0 16,3-10-128-16,4-2 192 0,3-8-192 0,3-9 144 16,3 0-144-16,3-7 128 15,4-5-1696-15,2-1-352 0,3-3-64 0,-4-6-15568 0</inkml:trace>
  <inkml:trace contextRef="#ctx0" brushRef="#br0" timeOffset="74469.78">21812 16326 33167 0,'0'0'2944'0,"0"0"-2352"0,-3 5-464 0,-2 3-128 15,-3 2 448-15,0 5 64 0,-2 4 0 16,-1 4 16-16,-3 5 496 0,-1 2 112 0,-2 1 16 0,0 4 0 0,0 2-384 0,0-2-80 16,7-6-16-16,-3-1 0 0,1 3-304 0,-1 1-64 15,1-2-16-15,2-2 0 0,0 3-288 0,2-7 0 16,3 0 0-16,0 1 0 16,1-3-2144-16,7-6-432 0,2 0-96 0</inkml:trace>
  <inkml:trace contextRef="#ctx0" brushRef="#br0" timeOffset="75377.89">23455 16314 23951 0,'0'0'2128'0,"0"-13"-1696"15,0 3-432-15,1-3 0 0,-1 13 672 0,5-8 48 16,-5 8 16-16,0 0 0 0,9-6 528 0,-9 6 96 15,11 6 32-15,0 5 0 0,-4 5-592 0,3 11-112 16,-3 1-32-16,-3 6 0 0,-3 4-16 0,-1 5 0 16,-1 1 0-16,-4 0 0 0,-3-1 0 0,-2 6-16 15,-6-4 0-15,1 4 0 0,-4 0-128 0,-5-3-32 16,-1 0 0-16,-2-6 0 0,-1 2-208 0,0-6-64 0,-3-4 0 16,3 0 0-16,1-1-192 0,2-7 0 15,-1-5 0-15,3-5 0 16,-1-8-1824-16,2-8-304 0,3-4-64 0</inkml:trace>
  <inkml:trace contextRef="#ctx0" brushRef="#br0" timeOffset="75921.41">24858 15217 21183 0,'0'0'1888'0,"5"-12"-1504"16,-1 5-384-16,0-2 0 0,-4 9 624 0,0 0 48 16,0 0 16-16,0 0 0 0,0 0 320 0,0 0 64 15,1 10 16-15,-2 3 0 0,-4 4-448 0,-3 9-64 16,0 3-32-16,-2 5 0 0,-2 3 0 0,1 6 0 15,3 1 0-15,0 3 0 0,2 3-160 0,3 1-48 16,3-4 0-16,3-1 0 0,2-3-128 0,2-2-16 16,3 0-16-16,3-8 0 0,2-8 48 0,-2-3 16 15,2-7 0-15,-1-2 0 0,0-8 272 0,4 0 48 0,2-1 16 16,5-9 0-16,1-2 160 0,5-7 32 0,1-1 16 16,2-4 0-16,2-3-320 0,-3 1-64 15,-3-3-16-15,-1-1 0 0,-2 0-192 0,0-3-64 16,-2 1 0-16,1 1 0 0,-1 3-128 0,-2 1 160 15,-3 1-160-15,-1 7 160 0,-4 2-160 0,-4 7 0 16,-11 5 144-16,0 0-144 0,5 10 0 0,-3 8 0 0,0 5 0 0,-5 5 0 16,-6 5 0-16,0 10 224 0,-3 7-48 0,-6 7-16 15,-6 6-160-15,-1 5 0 0,0 3 0 0,-3 4 0 16,-6 3 0-16,-6 3 0 0,-4-1 0 16,-3-1 128-16,1-7-128 0,2-3 192 0,2-6-192 0,3-3 192 15,5-3-192-15,2-8 128 0,2-5-128 0,2-6 128 16,2-5-128-16,4-6 128 0,0-2-128 0,3-5 128 15,0-7-304-15,4-4-64 0,2-4-16 0,4-5 0 16,9 0-1728-16,-3-8-368 0,6-9-64 16</inkml:trace>
  <inkml:trace contextRef="#ctx0" brushRef="#br0" timeOffset="76271.94">26428 14547 29487 0,'0'0'1296'0,"0"0"288"0,0 0-1264 0,0 0-320 16,-8-1 0-16,3 6 0 0,-4 3 176 0,0 8-32 0,-3 4 0 0,-1 2 0 15,-1 6 112-15,-2 0 32 16,0 2 0-16,0 4 0 0,-1 3 48 0,1-1 16 16,-1 1 0-16,-6 15 0 0,4-9-96 0,3-2-32 0,0-4 0 0,4-8 0 15,-1-2-224-15,3-5 144 0,1 1-144 0,1-5 128 16,1-6-320-16,3-5-80 0,4-7-16 0,0 0-9424 15,0 0-1872-15</inkml:trace>
  <inkml:trace contextRef="#ctx0" brushRef="#br0" timeOffset="76471.3">26975 14435 34095 0,'0'0'3024'0,"-11"2"-2416"16,-1 7-480-16,-6 3-128 0,0 7 0 0,-5 8 0 15,-1 1 0-15,-3 5 0 0,1 2 448 0,-2 6 0 16,-3 5 16-16,1 2 0 0,0-2-48 0,2 2-16 16,2 3 0-16,2-4 0 0,2 0-176 0,3-1-32 15,2-6-16-15,5 1 0 0,2-2-176 0,4-3-256 16,4-3 64-16,3-4-10928 16,4-6-2192-16</inkml:trace>
  <inkml:trace contextRef="#ctx0" brushRef="#br0" timeOffset="77456.77">28019 14845 18143 0,'0'0'800'0,"0"0"160"0,-2-5-768 0,-1-2-192 16,2 2 0-16,-1 1 0 0,2 4 800 0,0 0 112 15,-7-6 32-15,1 2 0 0,6 4 176 0,-12 4 32 16,3 2 16-16,1-1 0 0,-1 6-416 0,-4 2-96 0,-2 5-16 0,-4 6 0 16,-3 3-80-16,-3 7-32 0,-6 7 0 0,-2 5 0 15,-4 6-32-15,-1 4-16 0,0 6 0 0,-1 5 0 16,-1 6-144-16,2 0-16 0,1 4-16 0,3-2 0 15,3-5 0-15,-1-1 0 0,2-2 0 16,-8 22 0-16,7-12-112 0,7-11-32 0,5-4 0 0,4-7 0 16,3-5-32-16,6-7-128 0,4-5 192 0,2-4-64 15,2-2-128-15,3-5 0 0,4-4 0 0,3-4 0 16,0-8-1280-16,6-2-304 16,5-6-48-16</inkml:trace>
  <inkml:trace contextRef="#ctx0" brushRef="#br0" timeOffset="77794.09">28716 14976 27519 0,'-11'-6'1216'0,"11"6"256"0,-7-1-1168 0,0 2-304 16,-2 2 0-16,-3 2 0 0,-2 7 0 0,0 6-176 15,0 5 32-15,0 6 0 0,-1 4 144 0,-1 4 0 16,-2 3 0-16,0 8 0 0,-1 4 176 0,1 3 16 0,2 2 0 16,0 1 0-16,1 6 208 0,1-3 48 15,0-3 16-15,0 0 0 0,1-4-112 0,1-4-32 0,0-3 0 0,2-1 0 16,1-7-128-16,2-2-48 0,0 0 0 0,2-3 0 15,3-7-144-15,0-3 192 0,2-5-192 0,2-4 192 32,0-2-1456-32,2-3-272 0,-4-10-64 0,0 0-10768 0</inkml:trace>
  <inkml:trace contextRef="#ctx0" brushRef="#br0" timeOffset="77966.03">28141 15784 30399 0,'12'-9'2704'0,"1"1"-2160"0,4 2-544 0,0 2 0 0,6 1 336 0,3-2-32 16,5 1-16-16,3 2 0 0,2-1-288 0,1 2 160 16,2-3-160-16,1-1 128 0,-1 3-128 0,0-2 0 15,1 3 0-15,-3-1 0 0,-4 1 0 0,-2 0-224 16,-4 1 32-16,-3 0-13728 0</inkml:trace>
  <inkml:trace contextRef="#ctx0" brushRef="#br0" timeOffset="78230.95">28877 16003 21183 0,'0'0'1888'0,"-5"8"-1504"15,-1 6-384-15,-3 4 0 0,-4 0 576 0,3 5 32 16,-3-2 16-16,-1 5 0 0,-2-4 240 0,3 6 48 16,1-5 16-16,1-1 0 0,2-1-192 0,4 1-32 0,2-3-16 0,5 0 0 15,2-5 208-15,4-2 64 0,2-2 0 16,5-4 0-16,4-3 368 0,3-5 80 0,-1-1 0 0,2-2 16 15,1-6-208-15,0 0-64 0,-1-3 0 0,-2-4 0 16,-4 0-256-16,-1-1-48 0,-4-2-16 0,-1 0 0 16,-4 1-240-16,-2 0-48 0,-3 1-16 0,-2-2 0 15,-2 2-336-15,-4 1-192 0,-4 2 192 0,1 1-192 16,-5 1-880 0,-1 1-272-16,-2 4-64 0,-1-1-12032 0,1 2-2416 0</inkml:trace>
  <inkml:trace contextRef="#ctx0" brushRef="#br0" timeOffset="79206.6">29781 14717 17503 0,'4'-15'768'0,"-1"10"176"0,-3 5-752 0,6-8-192 16,0 1 0-16,2 0 0 0,-1 6 320 0,-7 1 48 15,8-3 0-15,0 3 0 0,1 3 112 0,0 5 32 16,1-2 0-16,1 5 0 0,1-1 0 0,0 6 0 16,1 2 0-16,2 7 0 0,2 2 32 0,2 6 16 15,0 2 0-15,1 5 0 0,1 9-80 0,-1 2-16 16,-1 1 0-16,-1 5 0 0,-3 4 16 0,-3 7 0 16,-4 2 0-16,-1 2 0 0,-3-1 96 0,-3 2 32 15,-4 1 0-15,-2-2 0 0,-4-2 0 0,-1-3 0 16,-3-4 0-16,-1-2 0 0,-2-4-128 0,-2-3-32 15,0-2 0-15,-1-7 0 0,0-4-64 0,-2-4 0 16,-2-4-16-16,-1-4 0 0,-4 0-48 0,2-9 0 16,-1-1 0-16,1-2 0 0,0-2-128 0,2-2-16 0,1-7-16 0,6-1 0 31,1-2-1200-31,4-3-240 0,1-3-64 0,4-2-13744 0</inkml:trace>
  <inkml:trace contextRef="#ctx0" brushRef="#br0" timeOffset="79528.37">30778 15381 21183 0,'0'0'1888'0,"0"0"-1504"16,0 0-384-16,0 0 0 0,4-8 1024 0,1 3 128 16,-5 5 16-16,9-4 16 0,1 2-368 0,2-1-80 15,2 2-16-15,3-2 0 0,1 2-480 0,1 0-112 16,0-2 0-16,-1 3-128 0,-3 1 0 0,-1 2 0 15,-1-2 0-15,-3 3 0 16,-10-4-1680-16,0 0-448 0,0 0-96 0</inkml:trace>
  <inkml:trace contextRef="#ctx0" brushRef="#br0" timeOffset="79676.94">30691 15664 12895 0,'0'0'1152'0,"0"0"-928"16,5 9-224-16,2 0 0 0,0-5 2512 0,4 1 464 0,0-1 96 0,4-1 0 15,3 2-1152-15,1-3-256 16,1-1-32-16,3-1-16 0,4 3-784 0,1-3-144 15,2-3-48-15,1 0 0 0,-2-3-352 0,3-2-80 16,-3 2-16-16,-2-3 0 0,-3 2-320 0,-4-4-80 0,-3 3-16 0,3-6-14144 16</inkml:trace>
  <inkml:trace contextRef="#ctx0" brushRef="#br0" timeOffset="80238.27">31749 14992 22111 0,'4'-18'1968'0,"-2"12"-1584"16,3-6-384-16,-1 3 0 0,1-2 272 0,0 2-16 15,-2 2-16-15,-3 7 0 0,0 0 400 0,0 0 64 16,0 0 32-16,0 0 0 0,0 0-416 0,-3 11-96 0,-3-2-16 16,-2 3 0-16,-2 6 144 0,-3 4 32 15,-3 6 0-15,-2 0 0 0,-1 2-48 0,-1 3 0 16,-2 3 0-16,2 2 0 0,1 1-144 0,1 2-48 16,3 1 0-16,2-4 0 0,4-4-144 0,3-2 0 0,1-5 144 0,5 1-144 15,2-5 272-15,3-3-16 16,3-3 0-16,2-2 0 0,5-9 608 0,2-1 112 0,1-1 32 15,2-5 0-15,3-8-240 0,0 0-32 0,0-4-16 0,1 1 0 16,-1-4-400-16,1 1-96 16,-1-2-16-16,0-3 0 0,-1 0-208 0,1-1 144 0,-2 0-144 0,1-1 128 15,-1-2-128-15,-2 3 0 0,-1 3 0 0,-3 2 0 16,-1 4 0-16,-5 0 0 0,0 6 0 0,-4 0 0 16,-5 6 0-16,0 0 0 0,0 0 0 0,-4 11 0 15,-2 2 0-15,-5 5 0 0,-1 3 0 0,-5 3 0 16,-3 7 0-16,-4 4 0 0,-3 5 0 0,-3 6 0 0,-6-1 128 15,-1 5 32-15,-2 3 16 0,-3 1 0 16,-1-1 80-16,1 0 32 0,2-3 0 0,2-4 0 0,1 0-96 16,2-6-32-16,-2 1 0 0,4-6 0 0,1-3-160 0,1 0 128 15,2-4-128-15,2-1 128 0,3-6-128 0,1-2 160 16,3-2-160-16,1-3 160 0,1-1-448 0,6-6-96 16,-2-2 0-16,3 0-16 15,4-3-2640-15,7-2-528 0</inkml:trace>
  <inkml:trace contextRef="#ctx0" brushRef="#br0" timeOffset="81165.63">32037 16160 18143 0,'0'0'800'0,"0"0"160"0,0 0-768 0,0 0-192 0,-7 0 0 0,0 2 0 16,1 1 1248-16,6-3 208 0,-6 4 32 0,6-4 16 16,0 0-240-16,0 0-48 0,0 0-16 0,0 0 0 0,0 0 80 0,7 0 32 15,4 0 0-15,-1 0 0 0,5 0-336 0,3-2-64 16,1 0-16-16,1-1 0 0,-1 3-256 0,2 2-48 16,-2-2-16-16,1 1 0 0,-2 1-32 0,0 2-16 15,-4 3 0-15,0 1 0 0,-2 1-144 0,-2 3-16 16,-2 3-16-16,-4 4 0 0,-4 1-80 0,-4 6-16 15,-1-1 0-15,-7 2 0 0,-3 1 80 0,-4 2 16 16,-4-2 0-16,-1 2 0 0,-3 0-16 0,2-2 0 16,1 3 0-16,1-6 0 0,3-1-32 0,1-3-16 15,1-2 0-15,4-3 0 0,4-1 32 0,2-2 16 16,3 0 0-16,5 1 0 0,2-5-16 0,7 1-16 16,4-4 0-16,4 1 0 0,3-4 96 0,5-1 32 15,5-2 0-15,1 0 0 0,6-3-208 0,-4 1-32 16,7-2-16-16,2 1 0 0,1 1-176 0,1-1 0 15,1 2 0-15,-1-2 128 0,1 1-128 0,15-3-224 0,-5 1 48 16,-14 3 16 0,-1-1-2544-16,13 1-512 0</inkml:trace>
  <inkml:trace contextRef="#ctx0" brushRef="#br0" timeOffset="83314.23">3487 17616 9215 0,'-4'-6'816'0,"0"-2"-656"0,0 3-160 0,4 5 0 16,0 0 1200-16,0 0 208 0,-4-7 32 0,4 7 16 15,0 0-528-15,0 0-96 0,0 0-32 0,0 0 0 16,-6 11-480-16,1 3-112 0,0-1-16 0,0 1 0 15,1 4 96-15,1 3 16 0,2 1 0 0,1 2 0 16,3 5 80-16,2 0 0 0,1 3 16 0,4 0 0 16,1 1 112-16,5 0 32 0,3 1 0 0,1-1 0 0,2 1-64 15,5 0-16-15,3 1 0 0,2-3 0 0,-3-1-96 16,3-5-32-16,1 1 0 0,3-4 0 0,1-5-80 0,5-2-32 16,5-6 0-16,3 1 0 0,5-2 160 0,4-3 48 15,2-6 0-15,2-4 0 0,3-6-48 0,0 2-16 16,-1-2 0-16,2-3 0 0,3-1-176 0,0-2-48 15,0-3 0-15,1-3 0 0,-1 1-144 0,-1-1 128 16,-2 2-128-16,1-1 128 0,-1 2-128 0,2 1 0 16,-1 1 0-16,0 0 128 0,-3-1-128 0,1 2 0 15,-2 1 0-15,3 1 0 0,0 3 0 0,0 1 0 16,2 5 0-16,-3 0 0 0,-1 3 0 0,-3 3 0 16,-1 4 0-16,3 0 0 0,-5 6 0 0,0 1 0 15,-2 3 0-15,0 0 0 0,-5 3 0 0,-3 1 0 16,-5 0 0-16,-1 3 0 0,-6 2 0 0,0-1 0 15,-5-1 0-15,-2 0 0 0,0 0 0 0,-6-4 0 0,-5-4 0 0,-4 0 0 16,-3 0 0-16,-3-2 0 16,-2-4 0-16,-7-8 0 0,0 0 208 0,0 0 16 15,0 0 0-15,0 0 0 0,0 0 352 0,0 0 64 0,9-6 0 0,0-6 16 16,-1 0 112-16,2-2 32 0,0-4 0 0,4-5 0 16,0-1-464-16,4-4-80 0,1 0-32 15,4-4 0-15,3 0-224 0,5-1 128 0,1 2-128 0,4-3 0 16,4 1 128-16,4 0-128 0,3 3 0 0,7 2 144 15,3-1-144-15,5 2 0 0,4-2 0 0,-1 6-176 16,0 4 176-16,4 5 0 0,4 0 0 0,4 5-128 16,0-1 128-16,1 5 0 0,-2-2 0 0,2 6 0 0,-3 5 0 0,3 0 0 15,4-1 0-15,0 4 0 0,2-1 0 0,3-2 0 16,-2-1 0-16,4-1 0 0,4 1 0 0,1-3 0 16,4-3 0-16,-2-1 0 0,5 0 0 0,1-4 0 15,3-1 0-15,-1-4 0 0,-6-1 0 0,5-1 0 16,-2-3 0-16,1 0 0 0,-1-2 0 0,-6-1 0 15,-7 0 0-15,-6-1 0 0,-4-4 0 0,-7 1 0 16,-4 1 0-16,-8-1 128 0,-3 1-320 0,-12 2-64 16,-4 0-16-16,-9 5-15904 0</inkml:trace>
  <inkml:trace contextRef="#ctx0" brushRef="#br0" timeOffset="83932.24">5700 19018 15599 0,'0'0'688'0,"0"0"144"0,-3-7-656 0,3 7-176 15,0 0 0-15,0 0 0 0,0 0 1184 0,0 0 208 16,-4 7 32-16,-2 6 16 0,-2 4-544 0,-1 7-96 16,1 5-32-16,0 5 0 0,-1-1 32 0,-1 3 0 15,-4 0 0-15,-1 0 0 0,-2 3-112 0,-1 0-32 16,-1 3 0-16,1-1 0 0,2-5-144 0,-1-3-16 16,2-2-16-16,4-4 0 0,2-8-112 0,2-3-32 15,2-3 0-15,2-7 0 0,3-6 128 0,0 0 32 0,0 0 0 16,5-16 0-16,4-3 336 0,2-4 64 0,3-8 0 0,3 1 16 15,2 1-608-15,2-3-128 0,2-1-32 0,2-2 0 16,3 0-144-16,0 1 0 16,2-1 0-16,0 0 0 0,6-6 0 0,2 4 0 15,-3 2 0-15,1 5 0 0,-3 6 0 0,-4 4 0 0,-2 5 0 0,-7 6 0 16,-2 4 0-16,-4 5 0 0,-2 7-128 0,-3 2 128 16,-4 5 0-16,-4 4-144 15,-4 1 144-15,-4 3 0 0,-5 6-160 0,-4-4 160 0,-5 1-128 0,-4 4 128 16,-4 4 0-16,-4-2 0 0,-3-4 0 0,0 2 0 15,-2-4 0-15,-1 1 0 0,1-3 0 16,1-4 0 0,3-2-992-16,4-4-112 0,5-7-32 0,6-3-14032 0</inkml:trace>
  <inkml:trace contextRef="#ctx0" brushRef="#br0" timeOffset="84209.26">6549 19034 18431 0,'0'0'816'0,"0"0"160"0,0 0-784 0,0 0-192 16,0 0 0-16,-10 12 0 0,-4 5 1664 0,-4 1 304 16,-4 3 48-16,-2 5 16 0,-3 0-560 0,-1 1-128 15,-2 0 0-15,2 2-16 0,-1-1-400 0,6 0-80 16,3-5-16-16,6-3 0 0,5-2-448 0,4-3-112 16,5-2-16-16,6-4 0 0,4 1-64 0,5-6-32 15,6-4 0-15,4-1 0 0,3-8 160 0,3-2 16 16,0-5 16-16,1-1 0 0,-3 0-80 0,-1-2-16 15,-2 0 0-15,-5-1 0 0,0 4 0 0,-6-2-16 16,0 0 0-16,-6-1 0 0,-5-1 16 0,-4-2 0 0,-4 2 0 0,-2 2 0 16,-2 2-256-16,-3 3 144 15,-3-1-144-15,-2 5 128 16,0 3-992-16,-1 3-208 0,1 1-32 0,1 0-9840 16,-1 2-1984-16</inkml:trace>
  <inkml:trace contextRef="#ctx0" brushRef="#br0" timeOffset="84411.2">6972 18993 25391 0,'0'0'1120'0,"1"13"240"0,-1-3-1088 0,-2 4-272 0,-5 2 0 0,-1 5 0 16,-4 2 1088-16,-2 1 144 0,-1-1 48 0,-2 1 0 15,1 1-256-15,-3-3-64 0,-2-2 0 0,4 3 0 0,0 2-576 0,4-4-112 16,3-3-16-16,1-3-16 0,3-1-240 0,3-3 0 15,1 1 0-15,2-12 0 16,0 0-2432-16,0 0-368 0</inkml:trace>
  <inkml:trace contextRef="#ctx0" brushRef="#br0" timeOffset="84894.91">7540 19025 23615 0,'0'0'1040'0,"-4"10"224"0,-2 4-1008 15,-3 2-256-15,-2 2 0 0,-2 5 0 0,-3 5 1072 0,-2-5 160 16,-1-1 48-16,-2 0 0 0,0 1-48 0,-1-2 0 0,-2-2 0 0,5-1 0 15,1-1-528-15,4-3-96 0,3-5-32 0,3-1 0 16,8-8-304-16,0 0-64 16,0 0-16-16,0 0 0 0,0 0 192 0,10-12 16 0,7-3 16 0,3-1 0 15,3-3-160-15,1-1-16 0,0 3-16 0,-1-6 0 16,3-4-224-16,-1 0 0 0,0 1 0 0,3-1 0 16,2-1 160-16,-1 0-160 0,1-1 160 0,3 0-160 15,2-1 0-15,0 0 0 0,0 2 0 0,-2 1 0 16,0 6 0-16,-3 2-128 0,-2 1 128 0,-1 0 0 0,-3 3 0 0,-2 6 0 15,-3 0 0-15,-5 5 144 0,-3 2-144 0,-1 3 0 16,2 1-160-16,-2 7 160 0,-1 3-128 0,-3 3 128 16,-2 3 0-16,-5 3-144 0,-3 7 144 0,-1 2 0 15,-3 3 0-15,-1 3 0 0,-1 6 0 0,-1 0 224 16,-3 2-48-16,1-2-16 0,-1-4-160 0,3-4 0 16,-1-4 0-16,2 1 0 0,4 0 128 0,-2-6-128 15,0-1 0-15,5-4 128 0,-3-2-128 0,3-3 0 16,-1-4 0-16,3 1 0 15,1-1-848-15,0-11-256 0,0 0-48 0,0 0-14768 0</inkml:trace>
  <inkml:trace contextRef="#ctx0" brushRef="#br0" timeOffset="85211.14">8811 18238 23039 0,'0'0'2048'0,"0"0"-1648"0,0 0-400 0,0 0 0 16,4-9 832-16,-4 9 96 0,0 0 16 0,-5 13 0 16,-5 5 0-16,0 2 0 0,0 4 0 0,1 7 0 15,0 5-112-15,0 8-32 0,0 0 0 0,0 6 0 0,2-1-16 16,0 5 0-16,2-3 0 0,-1 1 0 0,2 0-272 0,1 1-64 15,3 1-16-15,3-2 0 16,2-3-304-16,3-6-128 0,1 2 128 0,2-7-128 0,0 1 0 0,5-7 0 16,-1-5 0-16,1-4 0 0,1-4 0 0,1-8-256 15,-2-1 48-15,0-3 0 16,-5-6-2096-16,2-3-400 0,-4-2-96 0</inkml:trace>
  <inkml:trace contextRef="#ctx0" brushRef="#br0" timeOffset="85347.77">8656 18823 23951 0,'0'0'2128'0,"16"-4"-1696"16,1-1-432-16,4 2 0 0,0-2 304 0,5 1-32 0,2 2 0 0,2-2 0 15,1-5 112-15,2 3 32 0,1 1 0 0,-2-3-8048 32,-4 3-1616-32</inkml:trace>
  <inkml:trace contextRef="#ctx0" brushRef="#br0" timeOffset="85495.84">7099 18692 38927 0,'-30'-3'1728'0,"14"-1"352"0,2-3-1664 0,4 0-416 0,1-1 0 0,3 1 0 16,6 7 128-16,-2-9-128 0,2-2 0 0,6 2 128 15,3 0-128-15,6 3 0 0,3-2 0 0,5 2-17392 16</inkml:trace>
  <inkml:trace contextRef="#ctx0" brushRef="#br0" timeOffset="86795.33">14206 17327 15663 0,'-8'-13'1392'0,"8"13"-1120"16,-5-5-272-16,0-3 0 0,5 8 960 0,0 0 128 15,-4-7 16-15,4 7 16 0,0 0 32 0,0 0 16 16,0 0 0-16,0 0 0 0,0 0-624 0,0 0-128 0,0 10-32 0,3 6 0 16,1 0 16-16,0 5 0 0,-1 6 0 15,4 3 0-15,0 2 64 0,4 5 16 0,0 2 0 0,3 2 0 16,3 4-112-16,2 2-32 0,2 1 0 0,2-2 0 16,1 1-128-16,3-5-16 0,1 1-16 0,4-4 0 15,3-3-48-15,5-4 0 0,0-6 0 0,2 1 0 16,4-4 192-16,1-3 48 0,5-5 0 0,2-3 0 15,-2-3 32-15,9 0 16 0,2-4 0 0,5-4 0 16,-1-4-64-16,2-4-16 0,-1-1 0 0,2-2 0 0,-1-1-80 0,1-3-32 16,1 3 0-16,0 1 0 0,-2-4-48 0,1 0-16 15,0-3 0-15,0-1 0 0,-2-1 48 0,3 0 16 16,3 0 0-16,1-2 0 0,0-5-16 0,0 0 0 16,1 2 0-16,4-3 0 0,2 3-64 0,3-3-16 15,0 2 0-15,2-2 0 0,-1 3-128 0,3 1 192 16,4-2-192-16,-2 2 192 0,0 1-192 0,-3 1 0 15,-1 2 144-15,-1 3-144 0,1 2 0 0,-2 4 0 16,3 3 0-16,-3 2 0 0,-3-3 0 0,-3 8 0 16,-2 4 0-16,-2 5 0 0,0-2 0 0,-2 3 0 15,0 4 0-15,-5 3 0 0,-5 3 0 0,-4 3 0 0,-1 5 0 16,-2 0 0-16,-6 3 0 0,-3 0 0 16,-5 5 0-16,-4-2 0 0,-4-3 0 0,-3 1 0 0,-5-1 0 0,-5-4 0 15,-4 0 0-15,-4-8 0 16,-3-1 0-16,-4-2 0 0,-1-2 0 0,-4-2 0 0,-1-12 0 0,0 0 0 15,0 0 0-15,0 0 128 16,0 0 0-16,0 0 0 0,0 0 128 0,0 0 16 16,0 0 16-16,7-9 0 0,-1-3 0 0,4-1 0 0,3-2 0 15,4-3 0-15,-2-2-288 0,4 1 128 0,2-1-128 0,5-2 0 16,4 0 128-16,5 1-128 0,2-1 0 0,5 3 0 16,3-4 0-16,5 3 0 0,5 2 0 0,0 0 0 15,3 6 0-15,0 0 0 0,1 1 0 0,3 1 0 16,-2 6 0-16,1 0 0 0,-2 1 0 0,1 1 0 15,-3 1 0-15,-5 2 0 0,-6 1 0 0,3 1 0 0,-2 0 0 16,2 0 0-16,-4 2 0 0,2-2 0 0,-2 0 0 0,2-2 0 16,2-1-128-16,0 1 128 0,3 0 0 0,1-1 0 15,1 0 0-15,3-1 0 0,4 0 0 0,7-4 0 16,0-3 0-16,4-2 0 0,-2-5 0 0,-2-1 0 16,1 1 0-16,-3 0 0 0,-3-2 0 0,2-2 0 15,-1-1 0-15,-1 0 0 0,-3-2 128 0,-1-2-128 16,-7 0 0-16,-5 3 0 0,-7 0 144 0,-7 3-144 15,-7 1 0-15,-8 3 144 0,-11 2-400 0,-8 4-96 16,-10 1-16-16,-10 0-17728 0</inkml:trace>
  <inkml:trace contextRef="#ctx0" brushRef="#br0" timeOffset="87383.69">17800 18688 21183 0,'0'0'1888'0,"-2"-10"-1504"15,2 10-384-15,-6-7 0 0,-2-4 464 0,-1 5 32 16,-1 2 0-16,-2 1 0 0,-4 1 528 0,-2 0 96 16,-2 2 32-16,-1 4 0 0,-4 1-448 0,1 0-64 15,-2 6-32-15,-2-3 0 0,-2 4-48 0,2-2-16 16,0 2 0-16,3 2 0 0,0 0-240 0,4-2-48 16,1 3-16-16,2-1 0 0,3 0-64 0,5-3-16 0,5-1 0 0,5-10 0 15,2 14-160-15,4-3 0 16,3 1 144-16,5 0-144 0,3-4 0 0,2 3 144 15,3 1-144-15,3 2 0 0,0 0 176 0,-2 0-176 16,-5-3 160-16,-3 2-160 0,-2 2 0 0,-3-1 0 0,-3-2 0 0,-4 0 0 16,-1 4 192-16,-4-5-48 0,-1-2-16 0,-4 2 0 15,-4-4 352-15,-4 3 64 16,-3-1 16-16,-4 2 0 0,-2-4-144 0,-1-1-32 0,-2 0 0 0,-2-3 0 16,-3-1-224-16,3-3-160 0,3-3 192 0,3-5-192 31,3 2-1200-31,3-6-336 0,3 2-80 0,8-6-13440 0</inkml:trace>
  <inkml:trace contextRef="#ctx0" brushRef="#br0" timeOffset="87599.33">18616 18346 20271 0,'-13'6'1792'0,"3"6"-1424"15,-6 3-368-15,1 3 0 0,0 2 912 0,-3 4 112 16,-1 7 32-16,-2 1 0 0,-4-1-112 0,0 6-32 16,-3 5 0-16,0-2 0 0,1-1-304 0,-1 2-64 15,-1-2-16-15,1 0 0 0,0 0-336 0,5-3-64 16,3 0 0-16,2-2-128 0,3 1 0 0,3-7 0 16,0-3-240-16,2-2-8480 15,1-3-1712-15</inkml:trace>
  <inkml:trace contextRef="#ctx0" brushRef="#br0" timeOffset="88005.15">18248 18838 14735 0,'12'-4'1312'0,"2"2"-1056"0,1 0-256 0,3 0 0 15,1-3 960-15,4 1 144 0,2-1 32 0,1 3 0 16,-1 1 16-16,-1 0 16 0,0-4 0 0,-1 2 0 16,-1 2-464-16,-1 0-112 0,1-2-16 0,0 2 0 15,-2 0 128-15,-1-1 0 0,-1 1 16 0,-2 1 0 16,-3-1 112-16,-2 1 32 0,-11 0 0 0,12 0 0 0,-12 0-336 0,0 0-64 16,0 0-16-16,0 11 0 0,-4 3-16 0,-4 2-16 15,-3 1 0-15,-2 2 0 0,-3 0-176 0,1 2-48 16,-2-1 0-16,2-1 0 0,1-1-64 0,4-3-128 15,3-1 176-15,5 0-176 0,2-2 0 0,4-2 0 16,3-4 0-16,5 1 0 0,0-4 160 0,4-3-160 16,1 0 128-16,4-3-128 0,0-4 256 0,2 0-16 15,0-6-16-15,0 1 0 0,0-2-32 0,-2-1 0 16,-2 2 0-16,-2 2 0 0,-4-3-64 0,-3-1 0 16,-4 1-128-16,-3 0 192 0,-1 1-48 0,-4 0-16 0,-3 1 0 15,-5 0 0-15,-4 0-384 0,-4-2-64 16,-3 1-32-16,0 1-15984 0</inkml:trace>
  <inkml:trace contextRef="#ctx0" brushRef="#br0" timeOffset="88412.28">19434 18721 23039 0,'-16'25'1024'0,"6"-6"192"0,-2 3-960 0,-4 5-256 0,-6-3 0 0,-2 6 0 16,0 2 1040-16,-3-1 176 0,-1 2 16 0,1-1 16 0,-1 1-336 15,0 2-64-15,0-3-16 0,2-2 0 0,0 1-224 0,3-2-48 16,2-7-16-16,3-4 0 0,4-2-128 0,3-3-32 16,3-6 0-16,8-7 0 0,0 0 64 0,0 0 0 15,0 0 0-15,0 0 0 0,5-12 336 0,4-6 80 16,1-4 16-16,4-1 0 0,3-3-400 0,3-1-80 15,4-6-16-15,3 0 0 0,2-4-224 0,4-1-160 16,3-1 192-16,3-2-192 0,2 3 128 0,3 0-128 16,2 0 0-16,0 3 0 0,-2 3 0 0,-1 4 0 15,-2-1 0-15,-7 8 0 0,-6 5 0 0,-6 7 0 16,-5 3 0-16,-5 5 0 0,-12 1 0 0,0 0-144 16,4 14 144-16,-5 1-128 0,-7 0-16 0,-5 3 0 15,-4 0 0-15,-6 4 0 0,-5 0 0 0,-1 4 0 16,-4-2 0-16,0-1 0 15,-6-2-464-15,6-3-96 0,3 0 0 0,3-5-16 16,4-3-1968-16,5-5-400 0,-1-2-80 0,19-3-16 0</inkml:trace>
  <inkml:trace contextRef="#ctx0" brushRef="#br0" timeOffset="88772.04">20113 18636 25791 0,'0'0'1152'0,"11"-3"224"0,3-1-1104 0,3 2-272 0,2 1 0 0,5 1 0 15,0 0 1104-15,4 0 176 0,5-4 16 0,3 3 16 0,5-2-272 16,1 2-48-16,1-3-16 0,-1-2 0 16,-3-1-464-16,-3-2-80 0,-5 2-32 0,0-1 0 0,0-2-48 0,-6 2-16 15,-5-2 0-15,-2 2 0 0,-4-3-112 0,-4 1-32 16,-3 1 0-16,-4-1 0 0,-3 2 144 0,-6-1 32 15,-2 3 0-15,-6 2 0 0,-5 0-112 0,-5 3 0 16,-4 2-16-16,-2 4 0 0,-8 2-240 0,1 4 144 16,1 3-144-16,1 3 128 0,0 0 32 0,3 3 0 15,3 1 0-15,4 2 0 0,3 4-160 0,4-2 192 16,6 2-192-16,3-3 192 0,4-2-192 0,5 0 128 16,4 3-128-16,4-5 128 0,5-2-128 0,5-2 160 15,5 2-160-15,5-4 160 0,5-1-160 0,9-2 0 16,6-6 144-16,7-1-144 15,3-1-1008-15,6-3-272 0,3-3-48 0,13 1-15728 16</inkml:trace>
  <inkml:trace contextRef="#ctx0" brushRef="#br0" timeOffset="90166.3">24181 17029 19343 0,'-14'-11'1728'0,"6"6"-1392"15,-1 1-336-15,1 0 0 0,0-1 208 0,8 5-16 16,-7-1-16-16,7 1 0 0,0 0 112 0,0 0 32 0,0 0 0 0,-2 16 0 16,2 5-192-16,5 1-128 15,0 0 144-15,5 1-144 0,-1 5 192 0,5 1-64 0,1 2-128 0,3 2 192 16,1-3 80-16,1-1 16 16,2 3 0-16,2 1 0 0,3-2 64 0,3-2 16 15,2 1 0-15,6 1 0 0,4-4-16 0,5 2 0 0,-1-4 0 0,4 3 0 16,0-5 96-16,1-1 0 0,-1-3 16 0,3-3 0 15,2-3 96-15,3 0 16 0,6-3 0 0,-1 1 0 16,2 2-128-16,-2-5 0 0,-4-3-16 0,-3 1 0 16,-1-2-176-16,3-1-48 0,6-1 0 0,1-1 0 15,1 2 0-15,0-4 0 0,-4-3 0 0,0 0 0 16,-2-1-16-16,3-3-16 0,3 2 0 0,4-3 0 16,3 1-48-16,1-3-128 0,-2-4 192 0,2-1-64 0,2-1-128 0,5-4 192 15,1 2-192-15,2-1 192 0,-5-2-192 0,-2 2 0 16,-2-3 0-16,2-1 128 0,0 1-128 0,2 0 0 15,2-5 144-15,-1 3-144 0,-2-4 0 0,2 3 0 16,0-2 0-16,0 9 128 0,2 6-128 0,-4 3 0 16,-4-2 0-16,-4 6 0 0,-4 1 0 0,-1 9 0 15,-3 1 0-15,-2 7-128 0,-3-2 128 0,-5 4 0 16,-2 4 0-16,-6 1-128 0,-6 2 128 0,-4 5 0 16,-3-2 0-16,-1 1 0 0,-4 2 0 0,-3-3 0 15,-4 2 0-15,0-2 0 0,-4 4 0 0,-3-3 0 16,-1 4 0-16,0-5 0 0,-5-2 0 0,0 0 0 15,-1 1 0-15,-2-4 0 0,-2-4 0 0,0-1 0 16,-2 0 0-16,0 0 0 0,-2-3 0 0,3-11 0 16,-3 10 0-16,3-10 0 0,0 0 176 0,0 0-48 0,0 11 0 0,0-11 0 15,0 0 0-15,8 1 0 0,4-4 0 0,2-2 0 16,4-2 96-16,3-2 16 0,6-1 0 0,2-4 0 16,4 5-64-16,2-5-16 15,3-4 0-15,1 1 0 0,0 5-160 0,5-4 160 0,-1 2-160 0,4-1 160 16,3 0-160-16,5-2 160 0,8 2-160 15,0 0 160-15,3-3-160 0,3 0 0 0,2 1 144 0,7-1-144 16,4 0 0-16,6-1 0 0,0-1 0 0,1-1 128 16,2 0-128-16,5-2 0 0,-1 2 0 0,0 4 0 15,-4-2 0-15,0 3 0 0,1 4 0 0,0 0 0 16,0-1 0-16,-1 3 0 0,0-4 0 0,-2 3 0 16,1 2 0-16,0-4 0 0,0 0 0 0,2 1 128 15,-4-2 0-15,4-1 0 0,-4 1 0 0,-4 2 0 16,-4-3-128-16,-6 0 0 0,-7-2 128 0,-8 2-128 0,-8 0 0 0,-10 2 0 15,-7-1 0-15,-12 0 0 16,-6 2-976-16,-10 4-176 0,-9-5-16 16,-8 0-16-16</inkml:trace>
  <inkml:trace contextRef="#ctx0" brushRef="#br0" timeOffset="90733.03">26954 18626 15663 0,'0'-9'1392'0,"-1"-5"-1120"16,0 0-272-16,-3 5 0 0,0 0 1456 0,-1 5 224 16,-3 2 48-16,-3 2 16 0,-3 2-656 0,-5 5-128 15,-3 5-16-15,-3 3-16 0,-4 5-448 0,-4 1-96 16,-3 3 0-16,-2 0-16 0,0 4-48 0,0 0 0 15,1 2 0-15,6 0 0 0,6 2-16 0,3 0-16 16,3-1 0-16,5-3 0 0,5 0-160 0,7-3-128 16,4 0 144-16,6-5-144 0,3-3 144 0,7-2-144 0,6-3 128 0,8-1-128 15,6-5 272-15,8-2-16 16,1-5-16-16,4-3 0 0,2-1-112 0,2 1 0 0,-1-6-128 0,0 1 192 31,-3-4-1552-31,-3 2-320 0,-1 1-64 0</inkml:trace>
  <inkml:trace contextRef="#ctx0" brushRef="#br0" timeOffset="91008.33">27597 18706 25167 0,'-15'-8'1104'0,"4"7"240"0,-3 2-1072 0,-2 5-272 0,-4 0 0 0,-3 5 0 15,-1 0 496-15,-1 6 32 0,-2 3 16 0,-1 2 0 0,-2-1-32 0,2 1 0 16,1 2 0-16,4 0 0 0,4-2-224 0,4 0-48 15,2-3-16-15,5 0 0 16,4 0-224-16,6-1 144 0,3-4-144 0,6 0 128 0,5-6 128 0,4 0 32 16,5-7 0-16,3-1 0 0,3-5 224 0,1-5 32 15,1-3 16-15,0 1 0 0,-3-4-160 0,-3-1-16 16,-3-2-16-16,-4-2 0 0,-3 0-96 0,-3 0-16 16,-7 0 0-16,-3 0 0 0,-4 2-64 0,-5 1-32 15,-4 3 0-15,-3 0 0 0,-4 0-384 0,-1 5-80 16,-4-2-16-16,1 6-10112 15,0-1-2048-15</inkml:trace>
  <inkml:trace contextRef="#ctx0" brushRef="#br0" timeOffset="91389.34">28026 18599 27647 0,'-9'5'2448'0,"-1"8"-1952"0,0 5-496 0,-3 1 0 16,-2 1 192-16,-3 4-64 0,-1 3-128 0,-2 3 192 15,1-2 0-15,-2 4 0 0,1 1 0 0,0-1 0 16,1-4 0-16,0 2 0 0,-2-3 0 0,4 0 0 16,2-8 160-16,3-1 32 0,4-4 0 0,4-6 0 15,5-8 0-15,0 0 0 0,0 0 0 0,10 8 0 0,3-9 352 16,2-8 80-16,4-3 16 0,2-3 0 0,0-5-208 0,3 0-48 15,3-1 0-15,2 0 0 0,1-4-320 0,0 0-64 16,2 2 0-16,4 0-16 0,0-2-176 0,2 5 160 16,2 2-160-16,1 5 160 0,-2 4-160 0,-2 4 0 15,-7 1 0-15,1 8 0 0,-6 2 0 0,-4 3 0 16,-4 5 0-16,-4 4 0 0,-4 4 0 0,-4 4 0 16,-5 6 0-16,-4-1 0 0,-3 2 0 0,-3 2 0 15,-4 1 0-15,-3-1 0 16,-3 4-1152-16,-6-3-192 0,0-1-64 0,1-2-9040 15,3-1-1824-15</inkml:trace>
  <inkml:trace contextRef="#ctx0" brushRef="#br0" timeOffset="91901.18">29177 18567 18431 0,'0'0'1632'0,"-7"-9"-1312"15,7 9-320-15,-12-10 0 0,-2 5 704 0,-2 2 64 16,-2 5 0-16,-4 0 16 0,-3 2 240 0,-6 8 64 16,-2 2 0-16,-3 6 0 0,-4 4-432 0,-1-2-80 15,-3-1 0-15,3 3-16 0,3 1-64 0,5-1-16 16,5 1 0-16,9-2 0 0,4 4-96 0,6-4-32 16,6-3 0-16,7 0 0 0,5 1-96 0,6-2-32 15,8-2 0-15,4-3 0 0,9-1 48 0,3-5 16 16,4 1 0-16,3-7 0 0,2-1-288 0,1-2 0 15,-1 0 0-15,-4-3 0 16,-4-1-2208-16,-3 0-496 0</inkml:trace>
  <inkml:trace contextRef="#ctx0" brushRef="#br0" timeOffset="92237.73">29838 18640 21183 0,'0'0'1888'0,"-1"-9"-1504"0,-4-3-384 0,-1 7 0 0,6 5 672 0,-13-1 64 15,-4 3 16-15,-3 5 0 0,-4 4 16 0,-3 3 0 16,-5 7 0-16,-1-1 0 0,-1 0-320 0,0 3-48 16,2 4-16-16,3-3 0 0,2 4-112 0,7-3-16 15,3 0-16-15,7-1 0 0,5-4-240 0,7-1 176 16,2-2-176-16,6-2 160 0,2-1 96 0,4-5 0 15,5 0 16-15,0-6 0 0,1-3 336 0,3-3 64 16,3-5 16-16,4 0 0 0,-1-3-64 0,-2-1-16 16,-5 1 0-16,0-4 0 0,-1-3-176 0,-5 0-48 15,0 0 0-15,-4-1 0 0,-4 2-128 0,-4 0-48 16,-2 1 0-16,-4-1 0 0,-3 2-208 0,-3-1 0 16,-2 4 0-16,-6-1 0 15,-1 5-1536-15,0 2-336 0,1 2-80 0,-1 2-16 0</inkml:trace>
  <inkml:trace contextRef="#ctx0" brushRef="#br0" timeOffset="92626.4">30283 18436 16815 0,'0'0'736'0,"0"0"160"0,0 0-704 0,0 0-192 15,0 0 0-15,-2 12 0 0,-2 0 784 0,-2 2 128 16,0 4 32-16,0 0 0 0,-2-1 16 0,1 2 16 16,-1-2 0-16,1 4 0 0,-2 0-368 0,1 1-80 15,-1 1-16-15,3-2 0 0,1-3-192 0,-2-1-64 16,5-1 0-16,-3-2 0 0,0-5-80 0,0 1-32 15,5-10 0-15,-5 8 0 0,5-8 240 0,0 0 32 16,0 0 16-16,0 0 0 0,0 0 48 0,0 0 16 16,0 0 0-16,0 0 0 0,0 0-48 0,0 0-16 15,0 0 0-15,0 0 0 0,0 0-224 0,0 0-32 16,0 0-16-16,0 0 0 0,0 0-160 0,0 0 0 16,-9 2 0-16,9-2 128 0,-9 4-128 0,0 0 0 15,1-1 0-15,8-3 0 0,-10 2-240 0,2 1 32 16,2 2 0-16,6-5-9296 0,0 0-1856 0</inkml:trace>
  <inkml:trace contextRef="#ctx0" brushRef="#br0" timeOffset="93024.24">29741 18688 17503 0,'0'0'1552'0,"0"0"-1232"16,0-10-320-16,0 10 0 0,0 0 1600 0,0 0 272 15,0 0 48-15,0 0 16 0,0-8-592 0,0 8-128 16,0 0-32-16,0 0 0 0,0 0-736 0,0 0-160 15,-7 6-32-15,2 7 0 0,0 1 64 0,4 3 16 16,-3 1 0-16,4 1 0 0,4 1-16 0,0 2 0 16,2 0 0-16,3 1 0 0,0-4 32 0,3 2 0 15,2-4 0-15,3 0 0 0,-3 0-16 0,4-6 0 16,1 0 0-16,-3-4 0 0,-4 0-208 0,-1-3-128 16,1-1 160-16,-1-3-160 0,-11 0 240 0,10-3-48 15,3-2-16-15,-4-1 0 0,-9 6-176 0,9-7-144 16,-9 7 144-16,7-10-208 15,-2 1-2224-15,-1-1-448 0</inkml:trace>
  <inkml:trace contextRef="#ctx0" brushRef="#br0" timeOffset="93421.88">30198 18434 3679 0,'4'-10'320'0,"0"2"-320"0,-4 8 0 0,0 0 0 15,7-9 4208-15,-7 9 768 0,8-4 144 0,-8 4 48 16,0 0-3392-16,0 0-688 0,10 9-128 0,-5 4-16 0,-2 2-432 0,-3 4-96 16,-3 4-16-16,1 2 0 0,-2 0 64 15,-1 4 16-15,-2 1 0 0,0 3 0 0,-1-2 16 0,2 1 0 16,1-4 0-16,1 2 0 0,-1 2-80 0,2-4-16 15,3-1 0-15,0-3 0 0,0-3-128 0,3-4-16 16,-1-3-16-16,5-1 0 0,-1-5 272 0,-1 0 48 16,5-3 16-16,-10-5 0 0,12 1 256 0,1-3 48 15,0-2 16-15,1-4 0 0,-1 2-256 0,1-4-32 16,1-2-16-16,2-2 0 0,1 1-288 0,0-4-64 16,-1-1-16-16,2-1 0 0,0-4-224 0,1 2 144 0,-1-4-144 15,3 0 128-15,1-4-128 0,2 2 0 16,-3-1 144-16,0 5-144 0,-4 4 0 0,0 1 0 15,-3-1 0-15,-2 7 0 16,-3 3-368-16,-3 0-32 0,0 4-16 0,-7 5 0 16,5-7-2384-16,-5 7-464 0</inkml:trace>
  <inkml:trace contextRef="#ctx0" brushRef="#br0" timeOffset="93895.89">31125 18506 25791 0,'0'0'2304'0,"0"0"-1856"16,0 0-448-16,0 0 0 0,0 0 448 0,-7 7-16 15,-1 5 0-15,-5 5 0 0,-2 3 272 0,-6 4 64 16,0 7 16-16,0-1 0 0,2-1-192 0,-1 2-32 0,0 3-16 0,0-6 0 16,3-1-256-16,0 3-48 0,1 0-16 0,2-1 0 15,2-5-224-15,2 0 0 0,1-3 128 0,4-4-128 16,2 0 0-16,2-6-160 0,1-11 32 0,0 0 0 15,0 0-1856 1,0 0-384-16</inkml:trace>
  <inkml:trace contextRef="#ctx0" brushRef="#br0" timeOffset="94241.46">32097 17935 23951 0,'0'0'2128'16,"0"0"-1696"-16,0 0-432 0,0 0 0 0,0 0 352 0,0 0-16 0,0 0 0 0,-6 7 0 15,-7 7 368-15,-2 4 80 16,-4 1 16-16,-5 6 0 0,-7 6-128 0,-1 3-32 15,-3 3 0-15,-3 5 0 0,-2 1-128 0,2 1-48 16,0 6 0-16,2 1 0 0,1 1-128 0,0-1-16 16,1-4-16-16,2 2 0 0,3 2-304 0,2-9 0 15,3-4-128-15,3-3 128 0,0-5 0 0,0 1 0 0,-1-7 0 0,3-1 160 16,0-4-384-16,1-3-80 16,0 0-16-16,2-6-9296 15,1-8-1872-15</inkml:trace>
  <inkml:trace contextRef="#ctx0" brushRef="#br0" timeOffset="94716.15">31237 18661 21183 0,'0'0'1888'0,"9"-4"-1504"16,1-1-384-16,1 2 0 15,1-3 768-15,2 4 96 0,2-1 16 0,4 1 0 16,5 1 112-16,3-1 32 0,2 1 0 0,1 1 0 0,0-3-480 0,0 0-96 16,2 0 0-16,0-1-16 0,-1 0 128 0,1 1 16 15,-5-4 16-15,0 3 0 0,-2 1-32 0,2-4-16 16,-1 1 0-16,1 0 0 0,0-5-160 0,1 5-16 15,2-3-16-15,2 2 0 0,-4-6 128 0,0 3 32 16,-2-3 0-16,-3 0 0 0,-4 3 96 0,-1 0 32 16,-2 5 0-16,-6 1 0 0,2-1-208 0,-13 5-48 15,0 0 0-15,0 0 0 0,5 9-256 0,-2 2-128 16,-6 5 128-16,-2 1-128 0,-4 2 0 0,-1 4 0 16,-3 0 0-16,2 1 0 0,1 4 0 0,1-4 0 15,0-1 128-15,1 1-128 0,5-2 0 0,-3 0 0 16,5-5 0-16,1-1 0 0,4-1 0 0,1-1 0 15,3-6 128-15,2-2-128 0,1-1 128 0,6-4-128 16,3-2 192-16,3-4-64 0,2 0 128 0,0-3 32 16,1-3 0-16,-10 7 0 0,3-2-128 0,4-2-32 0,2 3 0 0,-1-4 0 31,3 1 0-31,-1-3 0 0,2 1 0 0,21-17 0 0,-9 3-128 0,-4 2 0 0,-4 3 0 0,-6 7 0 16,-4 1 0-16,-4 6 0 0,-4 3 0 15,-5 3 0-15,-4 7 0 0,-1 6 0 0,-3 5 0 0,-4 2 0 16,-4 3 0-16,-3 1-176 0,-4 1 48 0,-3 1 0 15,-2 3 128-15,-4 5 0 0,-7 4 0 0,-5 10-128 16,-5 6 128-16,15-27 224 0,-8 3-48 0,-2 2-16 16,-3 1-160-16,-2-2 0 0,1 0-160 0,0-2 160 15,0 0-144-15,-34 15 144 0,9-9-128 0,8-7 128 16,7-9-1632-16,3-3-240 16,0-6-48-16,3-8-16 0</inkml:trace>
  <inkml:trace contextRef="#ctx0" brushRef="#br0" timeOffset="94877.7">31430 18214 43311 0,'14'-14'3840'0,"4"-3"-3072"16,2 2-608-16,5 0-160 0,3 3-256 0,4 3-64 16,1 1-32-16,0 4 0 0,-1 4 352 0,-2 4 0 15,-3 1 128-15,-3 0-128 16,-3 0-1728-16,-5 4-448 0,-4-3-64 0</inkml:trace>
  <inkml:trace contextRef="#ctx0" brushRef="#br0" timeOffset="100051.9">30413 3041 2751 0,'-9'8'256'0,"-1"3"-256"16,0-1 0-16,1 3 0 0,0-5 1952 0,1 1 352 15,1-3 64-15,0 2 0 0,7-8-768 0,-6 5-144 16,6-5-48-16,0 0 0 0,-8 3 112 0,8-3 16 0,-9 4 0 0,9-4 0 16,-8 4-64-16,-3-4 0 0,4 0 0 0,7 0 0 15,-12-4-48-15,3-1-16 0,0-1 0 0,3-4 0 16,-4 1-144-16,2-4-48 0,1 2 0 0,0 0 0 15,1-3-288-15,3-3-64 0,1-2-16 0,2-1 0 16,2 1-240-16,5-1-48 0,2-2-16 0,3 2 0 16,5 0-304-16,1 2-64 0,1 1-16 0,5 1 0 15,4-1-160-15,-1 5 0 0,-3-1 144 0,1 3-144 16,1 2 0-16,0-1 144 0,-3 4-144 0,-2 4 0 16,-4 2 0-16,0 3 0 0,-2 1 0 0,-2 1 0 15,-3 7 128-15,-2 4-128 0,-1 2 0 0,-2 2 0 16,-3 0 128-16,-2 5-128 0,-2 0 192 0,-5 3-192 15,-3-2 224-15,-2 1-64 0,-1-5-16 0,-1-1 0 0,-1 3 48 16,-3-5 0-16,-2-3 0 0,2-5 0 0,0-2 64 0,3-2 0 16,-3-2 16-16,1-2 0 0,0-4 32 0,3 0 0 15,0-5 0-15,4-3 0 0,-2 1 32 0,6-6 16 16,0-1 0-16,4-4 0 0,5-2-112 0,3-2-32 16,3-6 0-16,5 2 0 0,4-6-64 0,2 4-16 15,3-1 0-15,3 1 0 0,3 1-128 0,-2 2-144 16,-2 3 144-16,-1 7-208 0,-1 5 208 0,0 1 0 15,-1 5-160-15,-2 5 160 0,-4 4-128 0,1 5 128 16,-4 6-160-16,-3 2 160 0,-4 1-128 0,-2 0 128 16,-4 4 0-16,-3 5-144 0,-4-1 144 0,-5 3 0 15,-3-2 0-15,-1-4 0 0,-5-1 0 0,1-2 0 16,-2 1 0-16,1-4 0 0,-3-2 0 0,-1-6 0 16,0 1 0-16,3-8 0 0,0 1 0 0,1-3 144 0,1-2-144 0,2-3 0 15,2-1 176-15,3-5-176 0,4-1 160 0,1-2-160 16,4-5 144-16,4-5-144 0,4-1 128 0,4 0-128 15,3-1 128-15,3 0-128 0,3 4 0 0,1 0 128 16,1 2-128-16,1 2 0 0,2 0 0 0,-3 4-176 16,-1 7 176-16,-3 2-128 0,-3 4 128 0,0 9-128 15,-2-1 128-15,-1 6-128 0,-3 4 128 0,-2 2-128 16,-4 0 128-16,-2 4 0 0,-5-1 0 0,-2 1 0 16,-2-1 0-16,-6-2 0 0,1-4 0 0,-1-1 0 15,0-5 0-15,0-1 0 0,1-5 160 0,3-2-160 16,-1-4 144-16,2-3-144 0,1-6 128 0,-2-1-128 15,3-4 0-15,4-3 0 0,-1-1 0 0,6-1 0 16,1 0-1056-16,4-2-288 16,2 3-64-16,6 0-16 0,4 1-1344 0,5 2-272 0,3 2-48 0</inkml:trace>
  <inkml:trace contextRef="#ctx0" brushRef="#br0" timeOffset="100956.23">30295 3074 16927 0,'0'0'752'0,"0"0"144"0,-9 0-704 0,0-1-192 16,0 1 0-16,0 0 0 0,9 0 1216 0,-9 0 224 16,2-1 32-16,7 1 16 0,-11-3 48 0,4 2 16 0,7 1 0 0,0 0 0 15,-7-4-80-15,7 4 0 0,-3-10-16 0,1 1 0 16,5-5-352-16,2 0-64 0,3-3-16 0,2 0 0 15,5-4-272-15,3 1-64 0,1 1-16 0,6 0 0 16,5 1-384-16,0-1-80 0,-2 0-16 0,4 1 0 16,1 2-192-16,0-1 144 0,-3 2-144 0,-2 3 128 15,-1 3 32-15,0 7 0 0,-2-1 0 0,-4 3 0 16,-6 3-32-16,-4 2 0 0,1 6 0 0,-7 1 0 16,-4 4 80-16,-6 3 16 0,-5 4 0 0,-4 0 0 15,-5 3-32-15,-3 0 0 0,-7-2 0 0,0 2 0 16,-2-5 16-16,1-1 0 0,-2-4 0 0,1-2 0 15,2-5 48-15,1 1 0 0,1-5 0 0,2-4 0 16,2-2 64-16,3 0 0 0,3-4 16 0,6-3 0 16,3 1 96-16,4-7 16 0,4-3 0 0,7-2 0 15,5-4-224-15,5-2-32 0,2-1-16 0,5 1 0 0,3 2-176 0,1 3 160 16,0 1-160-16,2 2 160 0,-2 1-160 0,-1 7 0 16,0 1 0-16,-3 5 0 0,-1 2-160 0,-4 5 160 15,-3 5 0-15,-3 2-144 0,2 6 144 0,-3 1 0 16,-6-1-144-16,-2 1 144 0,-4 1 0 0,-4 2 0 15,-2 0 0-15,-2-2 0 0,-2-2 0 0,0-4 0 16,0-1 0-16,-3 0 0 0,0-6 144 0,-1-1-144 16,0-2 160-16,1-5-160 0,1-3 0 0,0-1 0 15,1-7 0-15,-1 1 0 16,1-2-1168-16,1-2-336 0,1 0-64 0,4-1-11712 16,1 0-2336-16</inkml:trace>
  <inkml:trace contextRef="#ctx0" brushRef="#br0" timeOffset="101951.91">29568 4002 14223 0,'-14'9'624'0,"6"-5"144"0,-2-2-624 0,0 5-144 16,2-1 0-16,0-1 0 0,2 1 640 0,1-3 112 16,5-3 16-16,-5 2 0 0,5-2 32 0,0 0 16 15,-8 2 0-15,8-2 0 0,0 0-48 0,-6 4 0 16,6-4 0-16,-6 5 0 0,-1 1-128 0,7-6-48 16,-7 4 0-16,7-4 0 0,0 0 48 0,0 0 16 15,0 0 0-15,0 0 0 0,0 0 256 0,0 0 48 16,0 0 16-16,5-13 0 0,4-6-352 0,3-4-80 0,4 0-16 15,1-3 0-15,4-2-80 0,-1-3-32 0,7-4 0 0,3 0 0 16,6-2-32-16,4-2-16 0,4-4 0 0,1-2 0 16,0-4 16-16,3-3 0 0,3-6 0 0,2 0 0 15,2-6-32-15,2 0 0 0,1-3 0 0,4-1 0 16,4-1-96-16,-1 2 0 0,0 3-16 0,-1-2 0 16,1 5 16-16,1-1 16 0,0 2 0 0,6 2 0 15,1-1-80-15,-5 2-32 0,-5-2 0 0,-4 4 0 16,-7-1-32-16,-3 9 0 0,-3 8 0 0,-4 5 0 15,-5 1 0-15,-8 8 0 0,-2 1 0 0,-4 4 0 16,-4 3-128-16,-4 3 0 0,-3 2 144 0,-4 2-144 16,-1 5 0-16,-7 5-256 0,0 0 32 0,0 0 16 15,0 0-2048 1,0 0-416-16,0 0-80 0,-12 8-12624 0</inkml:trace>
  <inkml:trace contextRef="#ctx0" brushRef="#br0" timeOffset="104740.37">29789 4298 9215 0,'-5'-13'400'0,"5"13"96"0,-3-8-496 0,2-4 0 0,0 3 0 0,1-2 0 15,1-4 1536-15,3 1 192 0,1-2 64 0,2 1 0 16,5-5-1120-16,2-2-224 0,2-2-32 0,2-3-16 16,0-1 48-16,1-4 0 0,1 6 0 0,1-6 0 15,-2-4-32-15,1-2 0 0,-2-5 0 0,4-1 0 16,-1-7-176-16,2-3-48 0,2 1 0 0,2-3 0 15,0-2-64-15,1-1-128 0,4 3 176 0,2 3-176 0,1 1 208 16,2 2-64-16,0 3-16 0,1 3 0 0,2 4-128 16,-5 5 160-16,-2 0-160 0,-1 7 160 0,-3 2-160 15,-1 4 128-15,2 6-128 0,0 4 128 0,1 3-128 0,2 5 0 16,0 2 0-16,5 2 0 0,6 2 0 0,1 2 0 16,2 0 0-16,0 4 0 15,-3-2-512-15,1 2-48 0,-1 2 0 0</inkml:trace>
  <inkml:trace contextRef="#ctx0" brushRef="#br0" timeOffset="105742.71">29344 3195 8287 0,'0'0'368'0,"0"0"80"0,11 7-448 16,3-1 0-16,4-1 0 0,1-2 0 0,2 1 784 0,-1-4 80 0,1 0 16 0,4-1 0 15,0-2-112-15,2 0-32 0,-1 0 0 0,2 1 0 16,4-4-416-16,1 0-96 0,2 1-16 0,0 0 0 15,2-6-48-15,1-1-16 0,4-2 0 0,0-2 0 16,-1-10 64-16,1 1 16 0,0-6 0 0,2-2 0 16,2-4 176-16,1-2 48 0,1-2 0 0,4-2 0 15,2 1 64-15,-2-4 0 0,-3-5 16 0,-5-1 0 16,-2 0-144-16,-4-1-16 0,0-4-16 0,-1 1 0 16,-2 1-352-16,2 4 144 0,0 2-144 0,1-1 0 15,-1 2-1104 1,1 5-336-16</inkml:trace>
  <inkml:trace contextRef="#ctx0" brushRef="#br0" timeOffset="108727.4">28157 3680 1839 0,'0'0'160'16,"0"0"-160"-16,0 0 0 0,0 0 0 0,3-7 2480 0,1-3 464 16,-4 10 80-16,7-9 32 0,-1-3-1792 0,-1 5-368 15,-5 7-64-15,6-12 0 0,1 3-80 0,-2-2-16 16,-1 1 0-16,0 0 0 0,-2 1 16 0,1 0 0 15,-3-1 0-15,0 1 0 0,0-3-64 0,-2 3-16 16,-1-2 0-16,-1 2 0 0,0-2-192 0,-1-2-32 16,-2 1-16-16,0 0 0 0,-3-1-128 0,-2 3-32 15,0-2 0-15,-1 0 0 0,-2 2 48 0,-2-2 0 16,-1 4 0-16,0 2 0 0,-1 2-32 0,-1 4 0 16,-3 3 0-16,2-1 0 0,-5 1-80 0,-1 3-16 15,-2-1 0-15,1 4 0 0,0-1-192 0,-2 3 0 16,-2-2 128-16,0 5-128 0,-1 4 0 0,1 0 0 15,1 3 0-15,1 2 0 0,2 1 0 0,3-1 0 0,2 5 0 0,3-2 0 16,1 2 0-16,2 0 0 0,3 3 0 0,3 0 0 16,1-4 192-16,2 2 0 0,5-4 0 0,1 3 0 15,1-1 0-15,3 2-16 0,2-1 0 0,2 1 0 16,1-1-176-16,0-2 160 0,1 2-160 0,2-5 160 16,-1-2-160-16,2-1 192 0,1 0-192 0,-2-1 192 15,-1 0-192-15,0-2 160 0,2 1-160 0,-2 0 160 16,3 2-32-16,-1-6-128 0,0 0 192 0,2-1-64 15,1-4 64-15,1 1 16 0,1-1 0 0,3 0 0 16,1-4 160-16,3 3 16 0,0-3 16 0,1-3 0 16,0 0-64-16,2-4-16 0,2 0 0 0,-1-1 0 15,0-3-96-15,0-2-32 0,1 2 0 0,1-3 0 16,0 3-48-16,1-5-16 0,-2 4 0 0,-1-5 0 16,1 3-128-16,0-2 128 0,0 3-128 0,3-3 128 15,-1 0-128-15,-3-1 128 0,-3-2-128 0,-1 0 128 16,-3 3-128-16,1-1 0 0,-2-3 0 0,-1 0 128 0,-2-1-128 0,-2 0 128 15,-1-1-128-15,-2 0 128 0,-1-1-128 16,-1-1 160-16,-2 0-160 0,-1 0 160 0,-1-2-160 0,-1 0 160 16,-1-5-160-16,-1 3 160 0,-2 4-160 0,0-1 128 15,0-2-128-15,0-2 128 0,-1 1-128 0,-2 2 0 16,-2-6 144-16,3 3-144 0,-3 0 0 0,-2 0 0 16,0 2 0-16,-1 0 0 0,-1 1 0 0,-1-2 0 15,-3 3 0-15,-1-1 128 0,-1-2-128 0,0 4 0 16,-3 0 0-16,-2 3 0 0,-1-1 0 0,-3 2 0 15,-3 2 0-15,-1 4 0 0,-1-2 0 0,0 5 0 16,-2 0 0-16,1 0-128 0,-2 2 128 0,2 3 0 0,-1-2 0 16,1 6-128-16,-3 2 128 0,2 4 0 0,-2-1-144 0,1 3 144 15,0-2 0-15,-2 4 0 0,-3 3-144 0,0-1 144 16,1 1 0-16,0 0 0 0,2-1 0 0,2 6 0 16,1-2 0-16,3 1-128 0,2 1 128 0,0 0 0 15,1 2 0-15,2 4-128 0,1-3 128 0,5 5 0 16,3 2 0-16,1-1-128 0,1 2 128 0,4 0 0 15,1-4 0-15,3 2 0 0,3 3 0 0,2 2 0 16,2-2 0-16,2 0 0 0,1-2 0 0,1 0 0 16,0-2 0-16,3-6 0 0,2-1 0 0,-1 0 0 15,2 4 0-15,1-6 0 0,1 1 0 0,2-5 0 16,-1-2 0-16,2-4 0 0,0 2 0 0,2 0 144 16,2-3 32-16,2 3 0 0,0-5 0 0,2 1 0 15,2-5-176-15,2-3 192 0,2 0-192 0,0 0 192 0,-2 0-64 0,3-3-128 16,0-3 192-16,3-1-64 0,-4 0-128 15,2-5 192-15,-1 2-192 0,1 1 192 0,2-5-192 0,-2 0 160 16,-1 0-160-16,0 0 160 0,-1-1-160 0,0 0 160 16,0-2-160-16,-3 1 160 0,-4 0-160 0,1 0 128 15,-5-3-128-15,0 0 128 0,-1-2-128 0,-2 0 0 16,-3-1 144-16,-1-2-144 0,0 1 128 0,-1 0-128 16,-2-3 128-16,-1-1-128 0,-2-7 0 0,-2 2 144 15,1 0-144-15,-3 2 0 0,-3-2 160 0,-1 1-160 16,-4 2 128-16,0 0-128 0,-3 2 0 0,-4 2 0 15,-3 1 128-15,-1-2-128 0,-4 2 0 0,-3 4 0 16,0-1 0-16,-3 3 0 0,0 3 0 0,-3 3 0 16,-4 3 0-16,0 0 0 0,1 2 0 0,-1 2-176 0,0 5 176 15,2 4-128-15,-2 0-144 0,3 2-32 0,1 4 0 0,2-1 0 32,2 3-1296-32,6 2-256 0,6-2-48 0,5 4-13648 0</inkml:trace>
  <inkml:trace contextRef="#ctx0" brushRef="#br0" timeOffset="114987.2">23358 3515 16527 0,'0'-16'720'0,"0"8"176"0,0 8-720 0,0-9-176 0,0 9 0 0,1-8 0 16,1-3 0-16,-2 11 160 0,4-9-160 0,-1-1 160 15,2 2 80-15,1-2 16 0,-1 3 0 0,1-2 0 16,0 1 224-16,1-1 48 0,-1 3 16 0,-6 6 0 15,8-9 304-15,-8 9 64 0,6-9 16 0,-6 9 0 16,6-5 80-16,-6 5 16 0,0 0 0 0,0 0 0 16,0 0-288-16,0 0-48 0,0 0-16 0,0 0 0 15,0 0-160-15,0 0-16 0,0 0-16 0,0 0 0 16,-7 5-80-16,0 4-16 0,0 1 0 0,-2 4 0 16,-3 0-160-16,1 4-32 0,-6 2-16 0,2 3 0 15,-1 5 64-15,-2 1 16 0,-1 2 0 0,0 3 0 0,-2 0-48 16,1 3 0-16,2 1 0 0,3 1 0 0,-1-1-80 0,0 1 0 15,1 2-128-15,1 1 192 0,3 3-64 0,-2 1-128 16,1 1 176-16,4-4-176 0,0 2 192 0,5-4-64 16,0-2 0-16,1-1-128 0,2-1 208 0,3-1-64 15,1-2-16-15,2-1 0 0,2 0-128 0,3 1 192 16,-1-1-192-16,2-3 192 0,0-2-64 0,0-4 0 16,1 1 0-16,1-2 0 0,-2 0 32 0,1 1 0 15,0-5 0-15,-2 0 0 0,3-1-160 0,-1 0 160 16,-2-2-160-16,-2-2 160 0,-3-1-160 0,2-2 0 15,0-3 144-15,-1 1-144 0,1-3 0 0,-8-6 144 16,9 10-144-16,-9-10 0 0,10 9 176 0,-2 0-176 0,-8-9 160 16,0 0-160-16,0 0 160 0,0 0-160 0,6 8 160 0,-6-8-160 15,0 0 176-15,0 0-176 0,0 0 192 0,0 0-192 16,0 0 240-16,0 0-64 0,0 0-16 0,0 0 0 16,0 0 32-16,0 0 16 0,0 0 0 0,-8 0 0 15,-1-3-16-15,2 0-16 0,1-4 0 0,6 7 0 16,-9-7-176-16,2 0 192 0,2-2-192 0,0 0 192 15,-3-3-64-15,3-5 0 0,-2 1 0 0,-2-2 0 16,0-1 0-16,0-4 0 0,0-4 0 0,0 2 0 16,0-6-128-16,2 1 128 0,-2-1-128 0,1-2 128 15,1 0-128-15,0 0 0 0,1 3 0 0,1-1 128 16,1-2-128-16,0-1 0 0,0-2 0 0,2 1 0 16,1-1 0-16,1-2 0 0,0-5 0 0,3 1 0 15,2 0 0-15,2-3 0 0,-1 2 128 0,3-1-128 16,0 2 0-16,1 0 0 0,0 1 0 0,3 3 0 0,-2 1 0 0,1-2 0 15,3 2 0-15,-1 1 0 0,-2 3 0 0,0 3 0 16,0 0 0-16,0 1 0 0,0 2-128 0,2 2 128 16,0 2 0-16,1 2 0 0,0-2 0 0,1 2-176 15,-1 2 176-15,1 3-128 0,1 0 128 0,-1 4-128 16,-2-2 128-16,0 1-128 0,-1 5 128 0,-1 0-160 16,-2 1 160-16,0 2-160 0,-3-1 160 0,-7 6-208 15,9-4 80-15,-9 4 128 0,0 0-240 0,0 0 80 16,0 0 16-16,8 5 0 0,-8-5-48 0,0 0-16 15,0 0 0-15,6 10 0 0,1-2 208 0,-7-8 0 16,2 10-160-16,-2-10 160 0,0 0 0 0,-1 13 0 16,-3-3 0-16,4-10 0 0,-5 13 0 0,0-5 0 0,-1 1 0 15,-1 2 0-15,0 0 0 0,-2 4 0 0,-1-1 0 16,-2 1 0-16,-1 1 0 0,-2 5 0 0,-1 2 0 16,-2 3 0-16,-1 2 0 0,0 2 0 0,-2 2 0 0,1 3 0 15,0 2-144-15,3 4 144 0,1 0 0 0,-1 4 0 16,-2 2 0-16,1 6 0 0,2 0 0 0,-1 3 0 15,2 0 0-15,1-2 0 0,3-1 0 0,2-1 0 16,1 1 0-16,2-2-128 0,4 0 128 0,1-2 0 16,1 0 0-16,3-1 0 0,1-2 0 0,2-4 0 15,1-2 0-15,5-2 0 0,-2-2 0 0,3-4 0 16,1-3 0-16,0-6 0 0,-2-3 0 0,5 1 0 16,1-2-160-16,2-2 32 0,3-3 0 0,1-1 0 15,2-8-1984-15,2-2-384 0,1-5-64 16</inkml:trace>
  <inkml:trace contextRef="#ctx0" brushRef="#br0" timeOffset="116198.96">22179 3392 9375 0,'0'0'416'0,"0"0"96"0,0 0-512 0,0 0 0 0,0 0 0 0,-3-6 0 15,3 6 1168-15,0 0 144 0,3-9 32 0,-3 9 0 16,-3-9-384-16,3 9-64 0,0 0 0 0,0 0-16 16,0-13-16-16,0 13 0 0,0-8 0 0,0 8 0 15,0 0-32-15,0-10-16 0,0 10 0 0,0 0 0 16,0 0-208-16,0 0-32 0,0 0-16 0,0 0 0 15,0 0-128-15,0 0-32 0,0 0 0 0,-9 3 0 16,0 4 16-16,2 1 0 0,-4 5 0 0,4 1 0 16,-3 0-96-16,-2 3 0 0,0 5-16 0,-1 0 0 0,0-1-112 15,-2 1 0-15,-2 1-16 0,1 1 0 0,-1 0-48 0,1 4 0 16,-1-6 0-16,1-1 0 0,-2 0 16 0,1 0 0 16,1-2 0-16,-2 0 0 0,4 2 48 0,0-4 16 15,0-3 0-15,3 0 0 0,0 2-16 0,3-1-16 16,-1-1 0-16,1 0 0 0,2-4-48 0,1 2 0 15,1-2 0-15,4-10 0 0,-3 10-128 0,3-10 192 16,0 0-192-16,-1 11 192 0,1-11-64 0,0 0-128 16,0 0 192-16,0 0-64 0,0 0 256 0,0 0 32 15,11-5 16-15,1-1 0 0,1-6-16 0,-1 1 0 16,1-6 0-16,-2 0 0 0,5-2-224 0,-2-2-64 0,-2 0 0 16,2-2 0-16,0-1-128 0,-1-3 0 0,-1 3 144 0,0-5-144 15,1 1 0-15,0-4 128 0,-1 1-128 0,1 2 0 16,1-1 0-16,-1 0 0 0,1 4 0 0,-3-2 128 15,2 4-128-15,-3-2 0 0,0 4 0 0,-2 3 0 16,1 2 0-16,-3 0 0 0,-1 3 0 0,0 4 0 16,-5 10 0-16,0 0 0 0,5-9 0 0,-5 9 0 15,0 0 0-15,0 0 0 0,0 0 0 0,0 0-128 16,0 0 128-16,0 14 0 0,-2 4 0 0,-2 2-128 16,-2 6 128-16,1-1 0 0,-3 4 0 0,-1-1 0 15,-1 0 0-15,0 3 0 0,-2-3 0 0,1 2 0 16,-2 1 0-16,0-6 0 0,1 0 0 0,-1 1 0 15,0-4 0-15,3-1 0 0,-1-1 0 0,2-2 0 16,-1-4 0-16,2-1 0 0,2-2 0 0,2-3-192 16,4-8-496-16,0 10-96 15,0-10-32-15,0 0 0 0,0 0-1824 0,13 4-368 0,2-4-80 0,3-4-8992 16</inkml:trace>
  <inkml:trace contextRef="#ctx0" brushRef="#br0" timeOffset="116797.91">22537 3469 13823 0,'0'0'1216'0,"0"0"-960"0,0 0-256 0,0 0 0 15,0 0 592-15,0 0 80 0,-1-8 16 0,1 8 0 16,0 0 48-16,0 0 16 0,0 0 0 0,0 0 0 16,0 0 16-16,0 0 16 0,0 0 0 0,0 0 0 15,0 0 48-15,-9 6 0 0,3 3 0 0,-2 5 0 16,-1-2-64-16,0 4 0 0,-2 2 0 0,-1 2 0 15,-2 3-384-15,-1 0-64 0,-2-1-32 0,0 4 0 16,-1-2 32-16,-1 0 16 0,0 0 0 0,-2-2 0 16,2 0 112-16,3-1 0 0,1 1 16 0,2-6 0 15,1 0 48-15,5-4 0 0,-2 0 0 0,3-5 0 0,6-7-48 16,0 0 0-16,0 0 0 0,0 0 0 0,0 0-32 0,0 0-16 16,0 0 0-16,10-5 0 0,1-7 208 0,4-4 32 15,4-2 16-15,6-2 0 0,1-1-448 0,4-6-96 16,0 0 0-16,1-3-128 0,-2 0 128 0,-1 0-128 15,-3-2 0-15,-1 0 0 0,-1 2 144 0,-2-1-144 16,-4 1 0-16,-1 7 144 0,-4 3-144 0,-2 3 0 16,-3 3 0-16,-3 5 128 0,-2-1 32 0,-2 10 0 15,0 0 0-15,0 0 0 0,0 0 160 0,-11 5 16 16,-2 7 16-16,-2 4 0 0,-4 2-224 0,0 4-128 16,0 4 160-16,-2 0-160 0,3 2 0 0,-1-3 0 15,0 0 0-15,3 1 0 0,-1-5 0 0,2 1 0 0,1 0 0 16,3-2 0-16,-2-2 0 0,7-3 0 0,0 0 0 15,3-2 0-15,0-2 0 0,3-11-256 0,0 11 16 0,3 1 16 32,2-3-1504-32,2 0-320 0,5-3-48 0,3 1-8800 0,4-5-1776 0</inkml:trace>
  <inkml:trace contextRef="#ctx0" brushRef="#br0" timeOffset="127907.05">10716 19351 14223 0,'0'0'624'0,"6"-5"144"0,-1-6-624 0,0 3-144 0,-5 8 0 0,5-9 0 15,-5 9 1088-15,0 0 192 0,4-7 48 0,-4 7 0 16,0 0-48-16,0 0-16 0,0 0 0 0,0 0 0 15,0 0-240-15,0 0-64 0,0 0 0 0,0 0 0 16,0 0-320-16,0 0-80 0,0 0-16 0,-6 5 0 0,-1 2-96 0,1 5 0 16,-2-2-16-16,-2 2 0 0,-1 1-80 15,1 3-16-15,-2 0 0 0,2 1 0 0,-2 1-16 0,0-1 0 16,-1 0 0-16,0 2 0 0,1 3-80 0,0-1-32 16,1 0 0-16,-3-1 0 0,0 0-48 0,1-2-16 15,2-3 0-15,-1 2 0 0,2 1-16 0,-1-2-128 16,-1-2 192-16,2 1-64 0,2 1 0 0,1-6-128 15,-2 1 192-15,2-3-64 0,0-1-128 0,7-7 128 16,-3 7-128-16,-1 3 128 0,4-10-128 0,0 0 0 16,0 0 0-16,0 0 128 0,3 9 0 0,-3-9-128 15,0 0 192-15,9 9-64 0,-9-9 176 0,13 4 16 16,1-2 16-16,1-1 0 0,0-1-176 0,0 0-32 16,2 2-128-16,1-4 192 0,0 0-192 0,-2 1 128 0,1-3-128 0,-3 1 0 15,1-1 128-15,-1 2-128 0,-2-3 0 0,1 2 0 16,0 2-160-16,0 0-128 0,-3-1-32 0,-10 2 0 31,0 0-2112-31,11 0-448 0,-11 0-64 0,10 3-32 0</inkml:trace>
  <inkml:trace contextRef="#ctx0" brushRef="#br0" timeOffset="128306.5">10955 19587 15663 0,'0'0'1392'0,"0"0"-1120"15,0 0-272-15,0 0 0 0,0 0 1152 0,0 0 160 16,3 7 32-16,-3-7 16 0,0 0-272 0,9 5-64 16,1-2-16-16,2 1 0 0,-1-3-16 0,2-1 0 15,0-3 0-15,-1 1 0 0,5 1-368 0,-2-2-80 16,0-3-16-16,-1 1 0 0,-1 1-16 0,-1-3 0 15,-2 1 0-15,0 1 0 0,-2-4-64 0,-2 1-32 16,-2 1 0-16,-4 7 0 0,4-12 80 0,-4 12 16 16,-6-9 0-16,6 9 0 0,-8-5 80 0,-4 3 32 15,-3 2 0-15,-2 4 0 0,0 5-256 0,-4-1-48 16,-3 5-16-16,2 1 0 0,1 1-304 0,3-2 128 16,3 1-128-16,1 1 0 0,1 3 0 0,3-3 0 15,2-2 0-15,5 4 0 0,3 0 0 0,2-1 0 0,3-4 0 0,3 2 0 16,1-3 0-16,1 0 0 0,1-3 0 0,3 1 0 15,1-3 0-15,5 0 0 0,0-2 0 0,0-1 0 16,1-1-192-16,-1-1-80 0,0-3-32 0,1 1 0 31,-2 1-2064-31,2-2-432 0,2 1-80 0</inkml:trace>
  <inkml:trace contextRef="#ctx0" brushRef="#br0" timeOffset="128647.19">12100 19337 18831 0,'1'-14'832'0,"-1"6"176"0,0 8-816 0,-1-13-192 15,-3-1 0-15,-1 4 0 0,-1-2 1344 0,-3 5 240 16,1-5 32-16,-1 6 16 0,-5-1-352 0,-2 4-80 15,-3 0-16-15,-3 3 0 0,-2 3-352 0,-2 4-80 16,-3 0-16-16,1 7 0 0,2 1-272 0,-1 1-48 16,0 0-16-16,2 7 0 0,1 1-80 0,-1 5-32 15,1 0 0-15,3 3 0 0,0 1-64 0,4 0-16 16,1 0 0-16,2-1 0 0,3-2-80 0,1 2 0 16,3-4-128-16,2 0 192 0,3-3-192 0,-2 2 128 0,4-8-128 15,-1 0 0-15,-1-1 0 0,4-1 0 0,-1-2 0 0,1-2 0 31,1-4-320-31,-3-9-176 0,0 0-16 0,0 0-16 16,0 0-2608-16,0 0-512 0</inkml:trace>
  <inkml:trace contextRef="#ctx0" brushRef="#br0" timeOffset="128793.36">11440 19712 18431 0,'0'0'1632'0,"12"-3"-1312"0,-1-2-320 0,4-2 0 15,3 3 928-15,1 2 112 0,3 1 32 0,3-3 0 16,2-1-48-16,3 1-16 0,1 0 0 0,1 1 0 15,-1-3-592-15,2 1-112 0,1 0-32 0,-3 2 0 16,0 1-272-16,-2-1 160 0,-1 0-160 0,0-1-11952 16</inkml:trace>
  <inkml:trace contextRef="#ctx0" brushRef="#br0" timeOffset="129076.51">12765 19246 15663 0,'3'-9'1392'0,"-3"9"-1120"16,4-8-272-16,-4 8 0 0,0 0 1408 0,0 0 208 16,0 0 48-16,-11 5 16 0,-3 6 64 0,-3 3 16 15,-3-3 0-15,-3 7 0 0,-1 3-848 0,0 1-160 16,0 0-48-16,-1 6 0 0,0 0-224 0,0 3-48 0,-3 2-16 0,1 2 0 15,0 0-144-15,2 1-16 0,2 1-16 0,1 0 0 16,1-2-112-16,2 0 0 0,2-7-128 0,1 1 192 16,-2-5-192-16,5 1 0 0,3-3-144 0,1-3 144 31,0-2-768-31,3-3-64 0,1-6-16 0,5-8-8432 0,-5 9-1696 0</inkml:trace>
  <inkml:trace contextRef="#ctx0" brushRef="#br0" timeOffset="129212.55">12246 19643 8287 0,'4'-13'368'0,"-4"13"80"0,6-8-448 0,-6 8 0 0,12-5 0 0,0 1 0 16,1-1 3712-16,4 4 672 0,0 0 128 0,5-1 32 15,2 1-3008-15,3 1-608 0,2 0-112 0,4 1-32 16,3 2-592-16,-2-2-192 0,0-1 0 0,1 1-8080 16,-1 2-1712-16</inkml:trace>
  <inkml:trace contextRef="#ctx0" brushRef="#br0" timeOffset="129526.97">14015 19353 26367 0,'0'0'1168'0,"0"0"240"0,-10-3-1120 0,0 3-288 0,0 0 0 0,-3 5 0 15,-2 7 816-15,-2 2 96 0,-2 1 32 0,0 7 0 16,0 0-336-16,-1 8-64 0,-2-1-16 0,1 3 0 16,-1 2-240-16,2 2-48 0,-2 6-16 0,4-4 0 15,2 1-80-15,-2-2-16 0,0 0 0 0,3-4 0 16,1-4-128-16,3-1 0 0,-1-8 0 0,3 1 0 31,2-2-736-31,1-3-176 0,1-2-48 0,5-14-8224 0,0 0-1648 0</inkml:trace>
  <inkml:trace contextRef="#ctx0" brushRef="#br0" timeOffset="129841.19">13559 19733 16991 0,'0'0'752'0,"0"0"144"0,12-8-704 0,-2 3-192 0,1 1 0 0,3 2 0 0,1 0 944 0,6 1 144 16,5 0 48-16,0 1 0 0,2 1-448 0,-3-1-96 15,2 0-16-15,1 1 0 0,1 1-192 0,-2-1-32 16,-1 1-16-16,-4 4 0 0,-4-5 224 0,-3 1 32 16,-3 1 16-16,-4 1 0 0,-8-4-144 0,0 0-16 15,0 0-16-15,-1 14 0 0,-3 2 208 0,-6 1 32 16,-1-3 16-16,-3 1 0 0,-3-1 0 0,-1 1 0 16,1 1 0-16,3-1 0 0,4-3-288 0,2-1-48 15,3-2-16-15,5-9 0 0,0 0-64 0,2 10-16 16,-2-10 0-16,12 10 0 0,1-3 192 0,3-3 16 0,4-4 16 0,2-2 0 15,1-3-208-15,0 0-32 0,0-4-16 0,1 2 0 16,-4-4-96-16,-2 2 0 0,-2-4-128 16,-4-1 192-16,-4-1-64 0,-6 0-128 0,-3-2 176 0,-4 1-176 15,0-1 144-15,-6 1-144 0,-4-1 0 0,-1 3 144 32,-3 4-1520-32,0 0-304 0,-1 4-64 0,1 0-16 0</inkml:trace>
  <inkml:trace contextRef="#ctx0" brushRef="#br0" timeOffset="130372.31">14772 19692 18431 0,'0'0'1632'0,"0"0"-1312"0,0 0-320 0,0 0 0 16,0 0 1088-16,0 0 128 0,-12 5 48 0,2 7 0 15,1 3-112-15,-3 1-32 0,-1 1 0 0,0 2 0 16,2 3-160-16,-2-1-48 0,0 5 0 0,1-2 0 16,0-1-240-16,2-2-48 0,1 2-16 0,0-3 0 15,5 0-80-15,0-3-16 0,1-3 0 0,3-14 0 16,0 12 64-16,0-12 16 0,0 0 0 0,0 0 0 15,0 0 256-15,11 1 48 0,1-5 16 0,0-3 0 16,2-7-208-16,2-3-64 0,0 1 0 0,1-2 0 16,0 0-272-16,1-1-64 0,-1-1-16 0,-1 2 0 15,-2 0-144-15,0 3-16 0,-1-2-128 0,0 3 192 16,-2 4-192-16,-1-1 0 0,-1 4 0 0,-9 7 0 16,10-7 0-16,-1 3 0 0,-9 4-144 0,10-1 144 15,-10 1-2096-15,14 2-320 0,-4-1-64 16,1 4-14224-16</inkml:trace>
  <inkml:trace contextRef="#ctx0" brushRef="#br0" timeOffset="130601.58">15322 19742 23039 0,'0'0'1024'0,"0"0"192"0,0 0-960 0,0 0-256 15,0 0 0-15,-6 3 0 0,-3 4 1472 0,0 3 256 0,-1 5 64 0,0-1 0 16,-3-1-640-16,0 3-112 0,-2 2-16 0,0-1-16 16,1 1-480-16,-2-1-80 0,1 1-32 0,-1 0 0 15,-2 0-176-15,1 1-48 0,2 0 0 16,2 0 0-16,1-1-192 0,2-3 0 0,1-1 128 0,5 0-128 31,-1-5-1600-31,5-9-352 0,0 0-80 0</inkml:trace>
  <inkml:trace contextRef="#ctx0" brushRef="#br0" timeOffset="130960.86">15541 19834 23551 0,'0'0'1040'0,"0"0"224"0,0 0-1008 0,2 13-256 15,2-5 0-15,-4-8 0 0,9 9 848 0,2-4 128 16,3 0 32-16,4-3 0 0,4-2-80 0,1-1-16 16,0-1 0-16,-1-2 0 0,0 0-32 0,-2-4-16 15,1 2 0-15,-5-3 0 0,-3 0-352 0,-2 0-80 16,0 2-16-16,-11 7 0 0,3-11 80 0,-1 3 16 16,-4-3 0-16,-3 5 0 0,-5 1 0 0,-3-1 0 15,-2 2 0-15,-5 4 0 0,-7 2-128 0,-3 5-32 16,-3-2 0-16,0 2 0 0,-2 4-352 0,3 3 128 15,2 2-128-15,3 2 0 0,3-2 0 0,6 2 0 0,3 0 0 16,6-1 0-16,4 0 0 0,5 1 0 0,5-1 0 16,2-1 0-16,4-2-128 0,3-1 0 0,4-4 0 0,2-2 0 31,2-3-384-31,3-1-80 0,2-3-16 0,1-3 0 16,2 1-3056-16,1-5-624 0</inkml:trace>
  <inkml:trace contextRef="#ctx0" brushRef="#br0" timeOffset="131448.51">16078 19730 27071 0,'0'0'1200'0,"0"0"240"0,0 0-1152 0,0 0-288 0,-11 5 0 0,-2 3 0 0,-1 1 704 0,0 2 96 15,-1 2 16-15,-1 0 0 16,-2 2-240-16,1 1-32 0,2 4-16 0,2-4 0 0,2-1-272 0,2 1-48 15,1-1-16-15,3-2 0 0,3-1-192 16,2 1 144-16,0-13-144 0,6 14 128 0,2-8 0 0,3-2 0 16,3-4 0-16,4-1 0 0,1-4 256 0,4-4 32 15,-2 0 16-15,1-3 0 0,0-1 80 0,-1 2 0 16,0-3 16-16,-2 2 0 0,-2 0-16 0,1-3-16 16,-2 1 0-16,-4 4 0 0,-2 0-144 0,-2 3-32 15,-8 7 0-15,0 0 0 0,0 0-112 0,0 0-16 16,0 0-16-16,-10 5 0 0,-3 2-176 0,0 4 0 15,-1 6 144-15,0 0-144 0,4 1 0 0,1 1 0 16,3-1 0-16,2 1 0 0,2-1 0 0,2-1 0 16,2-3 0-16,2-4 0 0,2 0 0 0,-6-10 0 15,13 2 0-15,2-2 0 0,4 0 0 0,1-5 0 0,0-6 0 0,-1 1 0 16,-1 0 0-16,-1-3 0 0,1-1 160 0,-2 1-160 16,0-2 224-16,-2-2-48 0,-1 0-16 0,-3-1 0 15,-1-3 16-15,-2 1 0 0,0 2 0 0,-2 0 0 16,-1 2-176-16,-2 2 160 0,-2 4-160 0,0 10 160 15,0-9-160-15,0 9 0 0,-1-9 0 0,1 9 0 16,0 0 0-16,0 0 0 0,0 0 0 0,0 0 0 16,0 0 0-16,0 0-192 0,0 0 32 0,0 0 16 31,0 0-1536-31,0 0-304 0,-5 8-64 0,5-8-14400 0</inkml:trace>
  <inkml:trace contextRef="#ctx0" brushRef="#br0" timeOffset="131859.45">16666 19869 23039 0,'0'0'2048'0,"0"0"-1648"15,0 0-400-15,0 0 0 0,0 0 688 0,11 4 48 16,2-1 16-16,0 1 0 0,2-1-16 0,3-2 0 16,1-1 0-16,0-1 0 0,1-1 48 0,-1-1 16 15,4 0 0-15,-3 1 0 0,-2-2-240 0,-1 0-48 0,-3-2-16 0,-3 1 0 16,-2 1-16-16,-1-1 0 16,-1-2 0-16,-7 7 0 0,0 0-16 0,0 0 0 0,0 0 0 0,-6-7 0 15,-2 0 64-15,-4 5 16 0,-6 2 0 0,-4 2 0 16,-3 3-208-16,-3 0-32 0,-1 6-16 0,-1-2 0 15,1 2-288-15,4-1 128 0,-1 0-128 0,7 0 0 16,4 1 0-16,3 0 0 0,5-2 0 0,2 2 0 16,5-11 0-16,0 11 0 0,0-11 0 0,7 10 0 15,4-5 0-15,3 0-192 0,2 0 16 0,6-4 16 32,2-2-368-32,4-2-80 0,1 0-16 0,3-2 0 0,1 1-2064 15,-1 1-432-15,-3-2-80 0</inkml:trace>
  <inkml:trace contextRef="#ctx0" brushRef="#br0" timeOffset="132150.31">17264 19865 18431 0,'-8'4'1632'0,"-4"0"-1312"16,-1 3-320-16,1 0 0 0,-1-1 1088 0,2 4 128 16,-1-2 48-16,-1 3 0 0,4-2 80 0,-1 0 0 15,1 0 16-15,0 1 0 0,1 1-288 0,0-4-64 16,8-7-16-16,0 0 0 0,-5 7-96 0,5-7-32 15,0 0 0-15,0 0 0 0,0 0-16 0,0 0 0 16,0 0 0-16,8-6 0 0,0-4-48 0,4 0-16 16,1-4 0-16,1 1 0 0,1 2-272 0,1-2-64 15,2 0-16-15,0 3 0 0,-2-1-160 0,0 5-16 16,-2-4-16-16,-2 5 0 0,0 3-112 0,1-1-128 0,1 4 176 16,-2-1-176-16,1 0 0 0,-2 3 0 0,5 1 0 0,-1 3 0 15,0 0 0-15,0-2 0 0,2 2 0 0,-1 0 0 31,1-1-1216-31,1 3-256 0,1-4-64 0,-1 4-16064 0</inkml:trace>
  <inkml:trace contextRef="#ctx0" brushRef="#br0" timeOffset="133482.15">18363 19828 13407 0,'0'0'592'0,"0"0"128"0,0 0-576 0,0 0-144 16,0 0 0-16,0 0 0 0,0 0 1520 0,0 0 272 15,0 0 48-15,0 0 16 0,0 0-48 0,0 0 0 16,0 0 0-16,0 0 0 0,0 0-208 0,0 0-64 16,0 0 0-16,-9 0 0 0,-1-4-544 0,-2 0-112 0,-2-1-32 0,-1 2 0 15,-2-6-336-15,0 2-64 0,-4-4 0 0,-2 3-16 16,2-2-112-16,-5 2-32 0,-3-3 0 0,0 2 0 15,-2-2-32-15,-3-1-16 0,-3 2 0 16,-3-4 0-16,-5 0-96 0,-1 0-16 0,-3 0 0 0,-2-2 0 16,0-1-128-16,-1-2 128 0,-3 0-128 0,-2 0 128 15,-3-3-128-15,-7 2 128 0,-3 2-128 0,-2 0 128 16,-3 2-128-16,0-2 0 0,-2-1 0 0,-3 2 128 16,-5 3-128-16,-1-3 0 0,-2-1 0 0,-1 0 128 15,0 2-128-15,-3 0 0 0,-5 0 0 0,-3-2 128 16,1 1-128-16,0 0 0 0,0-1 0 0,1 0 128 15,-5 0-128-15,1 0 0 0,1-1 0 0,-3 2 0 16,-2-2 0-16,-1 2 0 0,-2-1 0 0,1 0 0 16,1 1 0-16,-1 0 0 0,-4 1 0 0,4 0 0 0,1 6 0 15,-2-3 0-15,-5 3 0 0,3 1 0 0,3-2 0 0,0 1 0 16,0-2 0-16,-1 3 0 16,-2-2 0-16,2 2 0 0,6 1 0 0,-5 3 0 0,-5-2 0 0,3 0 0 15,5 4 0-15,-1 0 0 0,-2 1 0 0,1 0 0 16,1-2 0-16,3 3 0 0,4 1 0 0,-4 1 0 15,-4 1 0-15,3 0 0 0,3 3 0 0,3 0 0 16,3 4 128-16,0-1-128 0,-2-3 0 0,4 5 0 16,5-1 0-16,2 3 0 0,2-4 0 0,-1 4 0 15,0 2 0-15,3-4 0 0,5 0 0 0,1 7 0 16,-1-2 0-16,2 1 0 0,0-2 0 0,0 2 0 16,0 0 0-16,3 0 0 0,3 1 0 0,2 2 0 15,0 2 0-15,-1 0 0 0,2 5 128 0,0-6-128 0,4-1 0 16,1 0 128-16,4 3-128 0,2 1 0 0,4-2 0 15,-2 0 0-15,2-1 0 0,1 2 0 16,3 2 128-16,1-1-128 0,6-2 0 0,4 2 0 0,3 0 0 0,5-1 0 16,4 0 0-16,5 3 0 0,1-4 0 0,5 1 0 15,3 2 0-15,3 1 0 0,3 0 0 0,3-3 0 16,4 0 0-16,4 0 0 0,2-2 0 0,3 3 0 16,2-4 0-16,4 1 0 0,2 2 0 0,5-2 0 15,3 1 0-15,5-1 0 0,3 1 0 0,5 4 0 16,1-4 0-16,3 1 0 0,0 2 0 0,4 3 0 15,1-4 0-15,4 3 0 0,4-3-160 0,2 3 160 16,4 0 0-16,3-2 0 0,2-1 0 0,2 0 0 16,1-1 0-16,6-2 0 0,2 2 0 0,3-2 0 15,0-2 0-15,3 3 0 0,-3-3 0 0,8 0 0 16,3 0 0-16,1-2 0 0,0 0 0 0,1 1 0 16,-2 1 0-16,5 0 0 0,1-1 0 0,2-2 0 0,-4-1 0 0,2 0 0 15,5-2 0-15,1 1 0 0,4 1 0 0,-2-1 0 16,-1-3 0-16,4 3 0 0,5-6 0 0,0 4 0 15,-3-4 0-15,4 2 0 0,5-3 0 0,0 2 0 16,1-3 0-16,2 0 0 0,1 3 128 0,-1-3-128 16,0-4 0-16,0 4 0 0,-1 4 0 0,2-4 0 15,0-1 0-15,-2 2 0 0,0 0 0 0,-1-3 0 16,-4 1 0-16,1 3 0 0,-1-4 0 0,3 0 0 16,3-1 0-16,-4 1 0 0,-3-2 0 0,2-1 0 0,4-1 0 15,-3 1 0-15,-5 2 0 0,3 2 0 0,3-1 0 16,-2-2 0-16,-5-2 0 0,1 2 0 0,-3 2 0 15,3-1 0-15,-3-3 128 0,-1 0-128 16,-2 1 0-16,0 0 0 0,3-2 0 0,-5 1 0 0,-5-3 0 0,0 0 0 16,-2 2 128-16,-2-3-128 0,-1-5 0 0,-2 0 0 15,-6-2 0-15,1 2 0 0,-3-2 0 0,0 1 0 16,-2 0 128-16,-3-2-128 0,-7 1 0 0,-2 4 0 16,-3-3 0-16,-2 1 0 0,-3-5 0 0,-3 1 0 15,-4-1 144-15,-8-1-144 0,-4 1 0 0,-4-3 144 16,-5-3 48-16,-2 0 16 0,-7 2 0 0,-4 0 0 15,-3 0 80-15,-5-1 16 0,-5 2 0 0,-3 0 0 16,-4 1-48-16,-2-3 0 0,-6 1 0 0,-3 0 0 16,-4 0-32-16,-3-4-16 0,-5-1 0 0,-3 1 0 15,-4-2-208-15,-4 1 0 0,-3 2 128 0,-2-2-128 16,-2 1 0-16,-2 0 0 0,-1 0-192 0,-2 2 192 16,-2 3-976-16,-1 0-96 0,-3 2-16 15,2 2-17536-15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20:24:00.9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3834 5979 11055 0,'0'0'480'0,"0"0"112"0,4-9-464 0,-1 0-128 0,-1-4 0 0,0 3 0 15,1 0 976-15,-2 1 176 0,2-3 48 0,-1 2 0 16,1 1-96-16,-2 0-16 0,1 2 0 0,1 2 0 16,-3 5-80-16,2-8-32 0,0 3 0 0,-2 5 0 15,0 0-144-15,0 0-48 0,0 0 0 0,0 0 0 16,0 0-208-16,0 0-32 0,0 0-16 0,0 0 0 0,0 0-208 0,0 5-64 16,-2 6 0-16,0 3 0 15,-1 4 112-15,0 5 16 0,-4 3 0 0,2 7 0 0,-1 5-80 0,1 4-16 16,-2 0 0-16,1 3 0 0,1-1-144 0,1-2-16 15,2-2-128-15,0-2 192 0,1-2-192 0,4-3 128 16,2-6-128-16,0-3 0 0,1-3 0 0,2-3 128 16,2-4-128-16,3-4 0 0,3-3 208 0,2-2 0 15,1-5 0-15,3-5 0 0,2-3 336 0,1-2 64 16,1-7 16-16,2-2 0 0,0-1-224 0,-1-3-32 16,0-6-16-16,-1 2 0 0,-4-6-128 0,-1 1-32 15,-2 1 0-15,0 1 0 0,0-1-64 0,-1 1-128 16,-2 2 176-16,1 0-176 0,-2 7 128 0,-1 2-128 15,-2 3 0-15,-4 5 0 0,1 5 0 0,-1 6 0 16,0 5 0-16,-1 5 0 0,0 6 0 0,-1 5 0 16,-1 7 0-16,0 2 0 0,0 7 0 0,-2 6 0 0,-3 2 0 0,-3 7 0 15,-1 6 0-15,-3 9 0 16,-2 5 160-16,-4 2-160 0,-2 2 160 0,-5 0-160 16,-1-1 192-16,-2 0-192 0,-2-1 224 0,-2-4-64 15,-1-4-16-15,-2-5 0 0,-1-1 208 0,1-7 32 0,-1-6 16 0,3-1 0 16,0-8 48-16,2-2 0 0,0-5 0 0,1-5 0 15,1-5-64-15,1-4 0 0,4-6 0 0,-3-4 0 16,0-2 32-16,3-9 0 0,3-2 0 0,1-3 0 16,-1-5-112-16,6-3-32 0,0-2 0 0,2 0 0 15,3 3-272-15,4-3 128 0,-2-2-128 0,6 3 0 16,2 1 0-16,1 0 0 0,3 2 0 0,3-2 0 16,3 3 0-16,2 2 0 0,-1 1 0 0,3-1 0 0,1 2-320 0,5-2-32 15,-2 2 0-15,10 1 0 16,-5-1-1568-16,0 5-320 0,-1 1-64 0,-2-2-14736 15</inkml:trace>
  <inkml:trace contextRef="#ctx0" brushRef="#br0" timeOffset="344.44">5358 4965 23327 0,'0'0'1024'0,"2"-5"224"0,0-1-992 0,-2-2-256 15,0 3 0-15,0 5 0 0,0 0 544 0,0 0 64 16,0 0 16-16,0 0 0 0,0 0 272 0,0 0 64 0,-5 4 16 0,-2 6 0 15,1-1-160-15,-1 5-48 16,-1 5 0-16,0 2 0 0,0 0-32 0,2 3-16 16,1-1 0-16,1 3 0 0,0 0-400 0,2-2-64 0,-1 2-32 0,2-3 0 15,0-2-224-15,-1 0 128 0,2-2-128 0,0-3 0 16,0 2 0-16,0-4 0 0,0-1 0 16,0-2 0-16,0-11-1648 0,0 0-320 15,0 0-64-15,0 0-11600 0</inkml:trace>
  <inkml:trace contextRef="#ctx0" brushRef="#br0" timeOffset="514.7">5693 4899 17503 0,'0'0'1552'0,"0"0"-1232"16,4 9-320-16,0 4 0 0,-1-2 2368 0,-3 6 400 16,-4 3 96-16,-4 6 16 0,-1 0-1328 0,-2 4-256 15,-2 1-48-15,-3-1-16 0,0-1-512 0,1 0-96 16,1-3-32-16,1 1 0 0,2-1-400 0,1 1-192 15,1-3 160-15,1-4-160 16,1-1-2080-16,-1 0-512 0</inkml:trace>
  <inkml:trace contextRef="#ctx0" brushRef="#br0" timeOffset="995.7">6994 5795 19519 0,'0'0'864'0,"0"0"176"0,0 0-832 0,0 0-208 16,0 0 0-16,-2 14 0 0,0 8 896 0,-4 1 128 16,-3 2 16-16,0 7 16 0,-3 5 48 0,1 5 16 15,-1 1 0-15,1 8 0 0,-2 2-464 0,2 3-80 16,1 0-32-16,2 0 0 0,0-1-288 0,3-2-48 16,0-4-16-16,0-5 0 0,3-3-192 0,-1-7 176 15,-1-6-176-15,2 0 160 0,0-4-160 0,2-4 0 16,0-2 0-16,2-4 0 15,-2-2-2320-15,0-12-352 0</inkml:trace>
  <inkml:trace contextRef="#ctx0" brushRef="#br0" timeOffset="1156.79">6623 6487 26719 0,'0'0'1184'0,"0"0"240"0,14-1-1136 0,3-1-288 0,5 2 0 0,2-2 0 16,4-2 512-16,6-4 64 0,6 1 0 0,8-3 0 0,2-2-64 15,2-2-16-15,-1 4 0 0,1 1 0 0,1 3-288 0,2-3-48 16,-1 1-16-16,-1-1-9296 16,-6 4-1856-16</inkml:trace>
  <inkml:trace contextRef="#ctx0" brushRef="#br0" timeOffset="1656.55">8941 5752 24703 0,'0'0'1088'0,"0"0"240"0,0 0-1072 0,-6 8-256 16,2 1 0-16,-5 5 0 0,0 4 400 0,-2 3 32 15,-1 2 0-15,1 6 0 0,-3 4 288 0,0 5 64 16,-1 4 16-16,-1 7 0 0,0 7-192 0,-2 3-32 16,-1 1-16-16,-3-1 0 0,-2 2-64 0,1 1-16 0,-2 5 0 15,3-7 0-15,1-5-176 0,2-7-48 0,1-5 0 0,1-3 0 16,-1-9-16-16,3-3-16 0,1-5 0 0,2-4 0 16,1-4 256-16,2-3 48 0,9-12 16 0,0 0 0 15,0 0 208-15,-7-10 32 0,2-5 16 0,2-8 0 16,2-7-224-16,2 0-32 0,7-6-16 0,1-7 0 0,1-3-352 15,3-3-176-15,1 0 160 0,3 1-160 16,1-1 0-16,5-2 0 0,1 1 0 0,7 3 0 16,3-1 0-16,3 2 0 0,1 4 0 0,1 4 0 0,1 4 0 0,1 3 0 15,-2 8 0-15,-1 4-160 0,-1 4 160 0,-3 7-128 16,-1 2 128-16,-5 7-128 0,-4 6 128 0,-5 2-128 16,-3 5 128-16,-6 5-128 0,-5 3-16 0,-5 5 0 15,-6-1 0-15,-6 3 0 0,-1-3-48 0,-6 4 0 16,-5-5 0-16,-4 2 0 0,-2-3 192 0,-3 3-128 15,-2-6 128-15,1-3-128 0,0 0 128 0,-2-9-192 16,1-2 192-16,3-5-192 16,3-2-2048-16,3-5-432 0,5-7-80 0</inkml:trace>
  <inkml:trace contextRef="#ctx0" brushRef="#br0" timeOffset="1968.64">10291 5058 22111 0,'-4'-9'1968'0,"4"9"-1584"0,0 0-384 0,0 0 0 15,-7 3 1440-15,-4 7 208 0,-1 3 32 0,-5 8 16 16,-3 4-832-16,-3 8-160 0,-2 5-48 0,-3 4 0 15,-3 6 0-15,-1 7 0 0,-1 4 0 0,-1 9 0 16,-2 4-80-16,2 3 0 0,2 4-16 0,3-5 0 0,1-1-240 0,4 0-64 16,4-2 0-16,6-4 0 0,3-9-128 0,5-6-128 15,3-8 144-15,3-2-144 0,4-5 0 0,4-6 0 16,1-7 0-16,4-3 0 0,1-7 0 0,3-4-208 16,4-2 16-16,3-7-10416 15,1-1-2064-15</inkml:trace>
  <inkml:trace contextRef="#ctx0" brushRef="#br0" timeOffset="2218.89">10812 5333 31615 0,'0'0'1408'0,"-6"4"272"0,-1 6-1344 0,-1 0-336 16,-3 4 0-16,-1 6 0 0,-5 7 288 0,1 2-16 15,-2 7 0-15,-2 2 0 0,-1 0 176 0,-6 19 16 16,5-7 16-16,4-1 0 0,3 0-288 0,4-1-48 16,5-2-16-16,2 2 0 0,3-2-128 0,0 1 0 0,1 0 0 0,2-6 0 15,3-3 0-15,0-14 0 0,0 0 0 16,3 3-176 0,-2-3-528-16,1-6-128 0,-2-7 0 0,-3-2-8896 0,-2-9-1792 0</inkml:trace>
  <inkml:trace contextRef="#ctx0" brushRef="#br0" timeOffset="2355.71">10318 5970 25103 0,'0'0'1104'0,"11"-8"240"16,7 3-1072-16,1-4-272 0,1 3 0 0,5-2 0 0,1 3 304 0,3 0 0 15,6-3 0-15,-9 4 0 0,5-2-48 0,5-3-16 16,3 2 0-16,4 0 0 0,2-3-80 0,3 4-16 16,2-3 0-16,17 0 0 15,-9 0-768-15,-8 1-144 0,-7-3-48 0,-17 6 0 0</inkml:trace>
  <inkml:trace contextRef="#ctx0" brushRef="#br0" timeOffset="2641.56">11471 4849 26431 0,'0'0'1168'0,"12"1"240"0,1-1-1120 0,2 2-288 16,2 5 0-16,1 4 0 0,-1 3 304 0,1 4 0 16,0 4 0-16,-1 8 0 0,2 8 368 0,-5-9 80 15,0 8 16-15,0 8 0 0,-2 4 64 0,1 9 0 0,-2 0 16 16,-2 11 0-16,-4 6-144 0,-3 3-16 0,-5 0-16 0,-6 33 0 16,-6-12-208-16,-3-9-32 0,0-7-16 0,-4-7 0 15,-3-11-128-15,1-4-32 0,0-7 0 0,-1-7 0 16,0-3-96-16,0-6-32 0,0-3 0 0,-2-3 0 15,-1-9-1568-15,1-4-320 16,2-2-64-16,3-14-16 0</inkml:trace>
  <inkml:trace contextRef="#ctx0" brushRef="#br0" timeOffset="3211.5">12762 5498 24879 0,'-13'-10'1088'0,"7"4"256"0,6 6-1088 0,0 0-256 16,-8-8 0-16,8 8 0 0,0 0 464 0,0 0 48 15,-9 4 0-15,2 10 0 0,2 3-128 0,-2 5 0 16,1 5-16-16,0 6 0 0,-1 4 64 0,2 3 16 0,1 2 0 0,2 2 0 16,1 1-96-16,-1 1-16 0,4 0 0 0,1-4 0 15,1-2-160-15,5-8-48 0,0-5 0 0,3-4 0 16,1-5 144-16,4-186 32 0,1 356 0 0,0-186 0 15,1-4 416-15,2-6 96 0,3-8 16 0,4-3 0 16,3-3-80-16,1-3-16 0,-1-1 0 0,0-2 0 16,-2 3-416-16,-2-2-96 0,-3 3-16 0,-4 1 0 0,-2-2-208 0,-3 7 176 15,-2 5-176-15,-3 3 160 0,-10 10-160 0,0 0 0 16,12 5 0-16,-6 7 128 0,-1 5-128 16,-2 13 0-16,-2 5 0 0,-2 7 0 0,-2 5 0 0,-3 8 0 15,-3 5 0-15,-4 2 0 0,-2 1 176 0,-5 6-48 16,-5-2-128-16,-4-1 192 0,-4 1 96 0,-2 0 16 15,-4-4 0-15,0 1 0 0,-2-5-32 0,2-5 0 16,0-4 0-16,0-1 0 0,6-7-32 0,2-2-16 16,0-9 0-16,2-3 0 0,1-6-224 0,4-5 144 15,2-9-144-15,3 0 128 0,0-7-128 0,3-4-224 16,-2-9 48-16,5 1 16 16,3-2-1680-16,2-9-336 0,4-2-64 0,6-4-14272 0</inkml:trace>
  <inkml:trace contextRef="#ctx0" brushRef="#br0" timeOffset="3474.59">13907 4762 35935 0,'7'-18'3200'0,"-2"11"-2560"0,-3 2-512 0,-2 5-128 15,0 0-304-15,0 0-80 0,7 7 0 0,-2 1-16 16,-1 8 400-16,-4 2 224 0,-3 1-32 0,1 4 0 16,-4 3 320-16,0 0 48 0,-3 6 16 0,0 2 0 15,-1 2-208-15,1-1-48 0,0-1 0 0,0-1 0 16,-1-2-176-16,0 1-144 0,1 0 192 0,0 1-192 0,0-5 0 0,-3 10-224 16,0-5 16-16,3-4 0 15,2-3-2608-15,2-3-512 0</inkml:trace>
  <inkml:trace contextRef="#ctx0" brushRef="#br0" timeOffset="3756.16">15447 4977 38127 0,'1'10'1680'0,"0"3"368"0,2 7-1648 0,-1 6-400 15,3-1 0-15,-1 7 0 0,-2 3-144 0,-2 2-112 16,0 5-32-16,-3 4 0 0,-1-2 288 0,-1 3 0 0,0 3 0 0,-4-3 0 16,-4 1 0-16,1 2 0 15,-1-4 0-15,0-2 0 0,-1-6 0 0,2 2 0 0,0-2 0 16,1-1 0-1,0-4-1264-15,3-4-288 0,-1-2-64 0,1-1-8432 0,3-7-1664 16</inkml:trace>
  <inkml:trace contextRef="#ctx0" brushRef="#br0" timeOffset="3934.19">15060 5700 35935 0,'0'0'1600'0,"7"-7"320"0,3 1-1536 0,6 0-384 16,7 2 0-16,1 2 0 15,4 0-320-15,7 0-144 0,2 1-32 0,3-3 0 0,3-1 496 0,3 1 0 16,1-2 0-16,3-2 0 0,1 3 144 0,2 0-144 16,0-3 0-16,0 4 144 0,-4-1-336 0,-3 0-64 15,-5 1 0-15,-6-1-14848 0</inkml:trace>
  <inkml:trace contextRef="#ctx0" brushRef="#br0" timeOffset="4801.5">18898 4549 30927 0,'0'0'1360'0,"0"0"304"0,0 0-1344 0,-12 3-320 15,2 9 0-15,-8 6 0 0,-3 6 320 0,-3 8-16 16,-3 4 0-16,-4 6 0 0,-2 5 208 0,-1 7 32 16,-2 3 16-16,0 10 0 0,-4 6-64 0,3 0-16 15,2 2 0-15,0 4 0 0,0-1-224 0,4-2-32 16,3 0-16-16,7-7 0 0,3-4-208 0,7-7 128 15,3-3-128-15,5-9 0 0,6-8 0 0,1-4 0 16,3-3 0-16,6-7 0 0,5-4 0 0,3-5-240 16,6-3 80-16,1-7 16 15,3-5-2032-15,2-6-384 0,1-8-96 0</inkml:trace>
  <inkml:trace contextRef="#ctx0" brushRef="#br0" timeOffset="5133.76">19266 4977 17503 0,'0'0'1552'0,"0"0"-1232"16,0 0-320-16,0 0 0 0,0 0 1040 0,0 0 160 15,0 0 16-15,-7 14 16 0,-3 0-208 0,-2 7-64 16,-3 4 0-16,-2 6 0 0,0 5 32 0,-1 5 0 16,-3 6 0-16,6-12 0 0,-3 5-224 0,1 5-64 15,-1 5 0-15,1 2 0 0,1 3-192 0,1 1-64 16,2-4 0-16,3-1 0 0,2-2-256 0,4-4-64 16,2-5-128-16,-2-7 192 0,4-1-192 0,1-3 144 15,2-6-144-15,1-2 128 0,1-5-128 0,0-1 0 16,1-3 0-16,2-4 0 15,-8-8-1312-15,0 0-288 0,10-6-64 0,-5-6-11664 0</inkml:trace>
  <inkml:trace contextRef="#ctx0" brushRef="#br0" timeOffset="5286.6">18795 5520 29487 0,'0'0'1296'0,"13"-2"288"0,3 0-1264 0,4 1-320 16,7 1 0-16,-1 0 0 0,2 0 0 0,2-2 0 0,3 2 0 0,1-2-144 15,3-3 144-15,3 1 0 0,-2-1 0 0,5 2 128 16,1-3-128-16,1 1 0 0,-1-2 0 0,0 0-8704 16,-2-2-1744-16</inkml:trace>
  <inkml:trace contextRef="#ctx0" brushRef="#br0" timeOffset="5586.48">19949 4517 29775 0,'0'0'1312'0,"14"5"288"0,3 4-1280 0,0 5-320 15,-1 2 0-15,0 7 0 0,1 3 0 0,-1 4 0 16,1 3 0-16,-3 4 0 0,-3 2 0 0,-2 7 240 15,-1 2-32-15,-2 10 0 0,-2 1 80 0,-4 6 16 16,-3-1 0-16,-4 4 0 0,-1 4 80 0,-6 1 0 16,-5 0 16-16,-5 3 0 0,-7 3-64 0,-3-8-16 15,-3-7 0-15,-1-2 0 16,0-8-768-16,1-8-176 0,4-4-16 0,2-4-9056 16,3-5-1808-16</inkml:trace>
  <inkml:trace contextRef="#ctx0" brushRef="#br0" timeOffset="6139.21">20968 5038 35295 0,'0'0'1568'0,"0"0"320"0,-8 6-1504 0,1 4-384 16,3 8 0-16,-1 8 0 0,-1 0-240 0,0 7-112 16,-2 3-32-16,0 3 0 0,1 6 384 0,-2-2 0 15,0 2 0-15,3-5 0 0,2-3 0 0,2-3 0 16,4-6 0-16,3-1 0 0,4-7 0 0,2-3 0 16,3-3 0-16,4-6 0 0,2-1 0 0,6-6 0 15,3-6 0-15,3-2 128 0,1-10 192 0,2-2 48 16,1-1 0-16,0-6 0 0,-1 1-112 0,-2-3-32 15,-4 1 0-15,2-4 0 0,-6 0 32 0,0 1 16 16,-4-5 0-16,1 7 0 0,-4 7-16 0,-4 5-16 16,-3 6 0-16,-2 4 0 0,-9 6-240 0,0 0 128 15,9 13-128-15,-5 8 0 0,-4 11 0 0,-2 7 0 16,0 7 0-16,-5 8 0 0,-3 3 0 0,-4 9 0 16,-4 5 0-16,-2 4 0 0,-4 3 0 0,-8 8 128 15,-3 4-128-15,-7-1 192 0,-3-1 0 0,-1-8 0 16,-1 0 0-16,-2-9 0 0,-2-9 48 0,0-1 0 0,2-7 0 0,-1-8 0 15,5-3 208-15,4-8 32 0,0-3 16 0,4-5 0 16,3-4-176-16,6-5-48 0,2-8 0 0,6-8 0 16,2-2-16-16,3-2 0 0,2-10 0 0,6-5 0 15,-1-8 32-15,7-8 0 0,3-7 0 0,2-6 0 16,5 0-288-16,5-1 0 0,4 0 0 0,5 4 0 16,2-3-144-16,5 8 144 0,5 5-128 0,2 6 128 15,2 1-224-15,4 3 32 0,3 2 16 0,2 2 0 16,2 3-336-16,-2-1-80 0,2 6-16 0,-1 2 0 15,0-1-2320-15,7 1-464 0,31-10-80 16,-18 9-32-16</inkml:trace>
  <inkml:trace contextRef="#ctx0" brushRef="#br0" timeOffset="6502.04">23079 5043 20271 0,'-17'-4'1792'0,"0"2"-1424"0,1-1-368 0,3 2 0 16,3 1 1680-16,10 0 272 0,0 0 48 0,0 0 16 15,0 0-800-15,13 6-176 0,5 1-16 0,6-4-16 16,5 1-272-16,4 0-48 0,5 0-16 0,3-4 0 16,1-4-512-16,4 3-160 0,1-1 0 0,2 1 0 15,1-3 0-15,-2 4 0 0,-2 0 0 0,-7 4-192 31,-7 0-1280-31,-9 6-256 0,-8 3-64 0,-12 6-7008 0,-15 3-1408 0</inkml:trace>
  <inkml:trace contextRef="#ctx0" brushRef="#br0" timeOffset="6654.38">22976 5497 21183 0,'-28'14'1888'0,"0"2"-1504"15,1 1-384-15,3-2 0 0,5-1 1904 0,5-1 304 16,5-1 64-16,5-4 16 0,4-8-464 0,0 0-96 16,10 6 0-16,7 0-16 0,8-6-320 0,9-2-64 15,10-4-16-15,8-2 0 0,6-6-736 0,5 2-128 16,1-2-48-16,4 0 0 0,2-2-192 0,2 4-32 15,3 1-16-15,-2 0 0 0,-5 3-160 0,-4-2-224 16,-10 5 48-16,1-1-12272 16,-2 3-2464-16</inkml:trace>
  <inkml:trace contextRef="#ctx0" brushRef="#br0" timeOffset="13850.12">17535 5554 15663 0,'3'-10'1392'0,"-1"-3"-1120"16,1-2-272-16,2 1 0 0,-3-3 1136 0,1 3 160 16,-3-1 48-16,0 1 0 0,-3 0-432 0,1 1-80 15,-2 2 0-15,-2-3-16 0,-2 1 80 0,-3 4 0 16,-2 2 16-16,1-1 0 0,-4-1-112 0,-2 4-32 16,-1 3 0-16,-5 2 0 0,-5 2-192 0,-6 3-64 15,-3 4 0-15,-4 4 0 0,-5 1-256 0,-1 4-48 16,0 5-16-16,-1 1 0 0,4 6-192 0,0 3 144 15,6-1-144-15,3 1 128 0,4-1-128 0,9-2 0 16,6-8 0-16,4-2 0 0,9-2 0 0,3-1 0 16,5-2 0-16,3-6 0 0,5-2 144 0,3-4-144 15,4-2 160-15,3-2-160 0,2 0 240 0,5-7-48 16,4-1-16-16,1-1 0 0,2 0-176 0,1-3 192 16,2 0-192-16,-2 3 192 0,-1-4-192 0,-4 3 0 15,-2 3 0-15,-3 2 128 0,-4 1-128 0,-3 6 0 16,-4 5 0-16,-2 3 0 0,-2 5 0 0,-4 4 0 15,-3 4 0-15,-3 7 0 0,-3 4 128 0,-3 5-128 16,-1 3 0-16,-5 7 128 0,-7 3 48 0,-3 6 0 16,-3 5 0-16,-2 3 0 0,-3 2 16 0,-3-4 16 0,-2 0 0 0,-1-3 0 15,-1 0-16-15,1 0-16 16,2-7 0-16,1-2 0 0,0-4 48 0,4 0 16 0,5-8 0 0,2-3 0 16,4-3-48-16,6-8 0 0,2-6 0 0,6-6 0 15,0 1 64-15,2-5 16 0,3 0 0 0,1-3 0 16,2-2 112-16,3-1 32 0,5-6 0 0,4-1 0 15,0-2-16-15,3 1 0 0,5-4 0 0,4 1 0 16,-1-2-192-16,6 1-32 0,1-2-16 0,4 1 0 16,1 1-160-16,0 0 160 0,3 0-160 0,0 3 160 0,1-3-160 15,-1 4 0-15,-1-4 0 0,-1 2 128 0,0 3-128 0,-2-2 0 16,-2 2 0-16,11 0 0 16,-9-1-704-16,-7 0-208 0,-6 2-48 0,-6-1-16944 15</inkml:trace>
  <inkml:trace contextRef="#ctx0" brushRef="#br0" timeOffset="24652.34">3843 9302 7599 0,'0'0'320'0,"0"0"96"0,0 0-416 0,0 0 0 16,0 0 0-16,0 0 0 0,0 0 1120 0,0 0 144 15,7 2 16-15,-7-2 16 0,0 0-80 0,0 0-32 16,0 0 0-16,0 0 0 0,0 0-32 0,0 0 0 16,0 0 0-16,0 0 0 0,0 0-128 0,0 0-48 15,4-7 0-15,-1 0 0 0,-3 7-144 0,0-5-48 16,-2-3 0-16,-1 3 0 0,-4 0-80 0,0 0-32 16,-2-3 0-16,-2 4 0 0,0-1-160 0,-2 0-48 15,-1 3 0-15,-1 0 0 0,-4 1-80 0,-1 2 0 16,-2 2-16-16,-2 2 0 0,-3 0-64 0,-2 1-16 15,-2 6 0-15,0 0 0 0,-4 2-96 0,1 6 0 16,-3 5-16-16,2 0 0 0,0 5-48 0,2 4-128 16,-2 2 192-16,3 0-64 0,4 1-128 0,1 1 0 0,2 0-160 0,3-1 160 15,4 0 0-15,6-4 0 0,3-1 0 0,5-3 0 16,4-2 0-16,5 1 0 0,5-5 0 0,2-2 0 16,2-3 0-16,3-4 192 0,5-2-64 0,1-6-128 15,2-2 240-15,2-3-64 0,1-2-16 0,2-3 0 16,2 0 32-16,0-6 0 0,0-4 0 0,2 0 0 15,0-2 0-15,0-6 16 0,-3-1 0 0,2-1 0 0,-2-5 16 16,-2 2 0-16,-2-5 0 0,-2 0 0 16,-1 3 16-16,-3 2 0 0,-5 5 0 0,-2 3 0 15,-1 3-16-15,-3 4 0 0,-2 6 0 0,-3 0 0 0,-5 6-96 0,0 0 0 16,5 6-128-16,-1 3 192 0,-3 5-64 0,0 3-128 16,1 3 176-16,0 2-176 0,1 1 144 0,-2-3-144 15,3-1 0-15,1-1 144 0,2 0-144 0,4-1 0 16,1 3 0-16,2-4 0 0,2-2 0 0,1-1 128 15,1-1-128-15,11 5 0 16,1-4-1040-16,-2-6-304 0,1 5-48 0,-3-8-15120 0</inkml:trace>
  <inkml:trace contextRef="#ctx0" brushRef="#br0" timeOffset="25517.79">5055 9246 13823 0,'-6'-17'1216'0,"3"9"-960"16,2 2-256-16,-1-1 0 0,-1-3 832 0,0 0 128 15,2 0 32-15,-1 1 0 0,2 9 32 0,0 0 16 16,-5-6 0-16,5 6 0 0,0 0-192 0,-7 2-32 16,1 2-16-16,0 5 0 0,-2-2-288 0,-1 6-48 0,0 2-16 0,-1 4 0 15,-2 7 128-15,1 4 32 0,0 5 0 0,-1 2 0 16,2 2-208-16,2 5-32 16,2 1-16-16,2-1 0 0,2-4-192 0,2-5-32 0,1-2-128 15,4-6 192-15,3-3 0 0,2-5-16 0,3-2 0 0,3-7 0 16,3 0 256-16,4-6 48 0,2-4 16 0,3-3 0 15,3-3 64-15,1-3 16 0,-2-9 0 0,4-1 0 16,0 0-112-16,-1-5-16 0,-4-1 0 0,-1-1 0 16,-2-2-192-16,0 4-64 0,-2-1 0 0,-5 2 0 0,-1 4-64 0,-3 1 0 15,-2 5-128-15,-2 4 192 0,-1 2-192 0,-2 6 0 16,-8 1 128-16,8 8-128 0,-4 4 0 0,1 7 128 16,-4 8-128-16,-2 6 0 0,-2 5 160 0,-1 6-160 15,-1 5 160-15,-2 4-160 0,-4 5 224 0,0 6-48 16,-4 7-16-16,-3 2 0 0,-1 5 0 0,-3 1 0 15,-2-1 0-15,-1-4 0 0,-5-6-32 0,-1 0-128 16,-2-9 192-16,-2 0-64 0,0-3 192 0,2-7 48 16,-3-3 0-16,4-4 0 0,3-6-16 0,2-6 0 15,4-5 0-15,3-5 0 0,2-8-160 0,3-4-16 16,2-6-16-16,2-4 0 0,1-6 32 0,3-2 0 16,4-5 0-16,1-3 0 0,1-2-192 0,4-4-144 15,2-2 144-15,5-11-208 16,1 3-240-16,3 2-32 0,3 5-16 0,1-2 0 15,1 1-1680-15,1 4-320 0,3 4-80 0,1-2-12832 0</inkml:trace>
  <inkml:trace contextRef="#ctx0" brushRef="#br0" timeOffset="25817.08">6272 8524 25455 0,'0'0'1120'0,"0"0"240"0,0 0-1088 0,0 0-272 16,0 0 0-16,0 11 0 0,-3-2 496 0,-1 5 32 15,-1 2 16-15,-1 6 0 0,-2 3 288 0,-2 0 64 16,-4 6 16-16,-1 1 0 0,-2-6-368 0,2 6-80 15,0-1-16-15,0-2 0 0,-1 3-320 0,2-3-128 16,2-4 0-16,-2 7 144 16,5-11-736-16,4-5-160 0,1-2-16 0,4-14-8384 15,0 0-1680-15</inkml:trace>
  <inkml:trace contextRef="#ctx0" brushRef="#br0" timeOffset="25934.23">6617 8383 28559 0,'0'0'2544'0,"-1"12"-2032"16,-4-1-512-16,-1 13 0 16,-2 9-640-16,-2 2-208 0,0 0-48 0,0-9-16 0,-6 6 1104 0,2 3 240 15,-3-1 32-15,0 2 16 0,-1 0-480 0,3-2-240 16,2-1 32-16</inkml:trace>
  <inkml:trace contextRef="#ctx0" brushRef="#br0" timeOffset="26416.91">8734 8709 20271 0,'0'0'1792'0,"0"0"-1424"15,0 0-368-15,0 0 0 0,0 0 832 0,0 0 112 16,0 7 16-16,-5 9 0 0,-2 1 64 0,1 9 32 16,-5 4 0-16,-1 6 0 0,0 3-160 0,-6 8-48 0,1 4 0 15,-2 4 0-15,-1 1-144 0,-2 1-48 0,1 5 0 0,0-2 0 16,3-3-368-16,3-1-80 0,1-4-16 0,0-1 0 15,0-4-192-15,2-6 0 0,-2-6 0 0,-6 11 0 32,1-12-448-32,2-6-128 0,-2-6-16 0</inkml:trace>
  <inkml:trace contextRef="#ctx0" brushRef="#br0" timeOffset="26555.38">8119 9433 30575 0,'0'0'1344'0,"9"-2"304"0,7 0-1328 0,2 0-320 15,6 1 0-15,7-1 0 0,5 2 0 0,5-1 0 16,4 1 0-16,4-5 0 0,5-1 128 0,0-1 16 16,1-2 0-16,3 4 0 0,0-2-272 0,1 2-64 15,1 0-16-15</inkml:trace>
  <inkml:trace contextRef="#ctx0" brushRef="#br0" timeOffset="27463.33">10830 8224 15087 0,'4'-26'656'0,"-2"17"160"0,1-3-656 0,-1 2-160 0,1 1 0 0,-3 0 0 15,0 9 544-15,0 0 80 0,0 0 16 0,0 0 0 16,-6 8-32-16,-2 2 0 0,-2 7 0 0,-2 7 0 16,0 5-240-16,-1 8-48 0,-2 8-16 0,-2 4 0 0,1 8 48 0,-2 3 16 15,-1 6 0-15,-2 3 0 0,0 3 128 0,-3 1 16 16,0-2 16-16,-1-2 0 15,0-8-80-15,1-3-32 0,1-6 0 0,4-4 0 0,2-8 416 0,3-5 64 16,2-5 32-16,4-7 0 0,2-4-128 0,2-4-32 16,4-2 0-16,2-7 0 0,-2-6-16 0,12-1-16 15,3-3 0-15,4-6 0 0,4-3-64 0,6-1-16 16,2-3 0-16,2 0 0 0,1-1-512 0,3 1-144 16,1 2 0-16,3 4 0 0,1 2 0 0,-3 2 0 15,-2 6 0-15,0 6 0 0,-3 3 0 0,-2 7 0 16,-5 2 0-16,-4 2 0 0,-4 2 0 0,-5 2 0 15,-4 3 0-15,-5-1 0 0,-5 4 0 0,-5 3 0 16,-5-4 128-16,-6 1-128 0,-3-3 192 0,-4 2-48 16,-6-4 0-16,-4 1 0 0,-4-2 16 0,0-3 0 15,-1-1 0-15,0-2 0 0,-1-2-160 0,1-3 192 16,1-6-192-16,-15-5 192 16,8-5-624-16,8-7-112 0,4-2-32 0,8-2 0 15,5-5-2608-15,5-3-528 0</inkml:trace>
  <inkml:trace contextRef="#ctx0" brushRef="#br0" timeOffset="28153.27">12200 8788 15775 0,'0'0'704'0,"0"0"128"0,0 0-656 0,-1-3-176 15,-3-1 0-15,4 4 0 0,-7 0 1024 0,-1 3 160 16,-1-1 32-16,0 5 16 0,0 3-720 0,-1 5-160 0,0 2-32 0,0 4 0 15,-2 0-112-15,1 4-16 0,-1 5-16 0,0 5 0 16,2 3 48-16,-1 6 16 0,2 2 0 0,2 1 0 16,2-2-64-16,2-2-16 0,2-5 0 0,3-1 0 15,4-3 208-15,2-3 32 0,1-8 16 0,4-4 0 16,2-4 608-16,3-7 112 0,4-2 16 0,2-9 16 16,3-3-144-16,2-3-48 0,1-7 0 0,3-3 0 15,2-4-416-15,0-2-96 0,1 1-16 0,-2-4 0 0,-2 3-256 16,-3-3-48-16,-3 4-16 0,-4-2 0 0,-2 2-128 0,-4 5 192 15,-3 4-192-15,-3 5 192 0,-2 3 0 0,-8 7 16 16,0 0 0-16,1 12 0 0,-2 4-64 16,-3 7-16-16,-4 4 0 0,-2 7 0 0,-3 7-128 0,-3 3 0 15,-5 6 144-15,-3 7-144 0,-4 7 192 0,-2 1-16 16,-3 4-16-16,-2 4 0 0,-3 1-16 0,-2-2 0 16,-4-1 0-16,0-1 0 0,-3-2 32 0,-1-4 0 15,-2-4 0-15,0-4 0 0,3-6 64 0,0-3 16 16,5-5 0-16,4-7 0 0,8-4-256 0,2-8 128 15,5-6-128-15,-5 1 0 16,8-9-976-16,8-11-304 0,2-10-48 0,9-3-9488 16,2-9-1920-16</inkml:trace>
  <inkml:trace contextRef="#ctx0" brushRef="#br0" timeOffset="28457.73">13756 7827 34095 0,'0'0'3024'0,"0"0"-2416"0,0 0-480 0,0 0-128 16,-8 10-944-16,-2 5-208 0,0 5-32 0,1 1-16 0,-2 8 928 0,-4 5 272 15,-5 4-128-15,0 3 128 16,0 7 128-16,-3-2 112 0,-2 2 16 0,-1 3 0 0,2-4 64 0,1 2 0 16,1-2 16-16,2-5 0 0,1-2-160 0,4 1-48 15,0-4 0-15,2-3 0 0,3-3 672 0,1-2 128 16,2-4 32-16,0 6 0 16,3-7-3344-16,4-4-672 0,4-7-128 0</inkml:trace>
  <inkml:trace contextRef="#ctx0" brushRef="#br0" timeOffset="28785.76">15287 8301 21183 0,'0'0'1888'15,"-9"5"-1504"-15,-3 9-384 0,3-1 0 0,0 4 2576 0,-2 5 448 0,-4 1 96 0,-1 9 16 16,-1 4-2608-16,-4 4-528 0,-2 7 0 0,-2 1-160 16,0 4 160-16,-1 5 0 0,-1 3 0 0,1 1 0 15,-1 4 0-15,3 0 0 0,2-2 0 0,2-2 0 16,1-8 0-16,2-6 0 0,5-5 0 0,0-4 0 15,2-5-288-15,1-4-80 0,4-5-16 0,-3 3 0 16,2-9-2032-16,1-8-400 0</inkml:trace>
  <inkml:trace contextRef="#ctx0" brushRef="#br0" timeOffset="28918.76">14612 8982 30527 0,'0'0'1344'0,"0"0"288"0,0 0-1312 16,0 0-320-16,8-6 0 0,1 3 0 0,5 6 0 0,3 2-160 15,4-3 16-15,5 1 0 0,2-2 144 0,5-1 0 16,4 0 0-16,3 1 0 0,5 2 0 0,6 2-192 16,5-1 192-16,25-3-13328 0</inkml:trace>
  <inkml:trace contextRef="#ctx0" brushRef="#br0" timeOffset="29365.4">17400 8517 13823 0,'-1'-18'1216'0,"1"18"-960"16,0 0-256-16,-2-9 0 0,-1-1 448 0,-2-4 32 15,-4 1 16-15,-4 4 0 0,-1 6 512 0,-2-3 96 16,-3 4 32-16,-4 2 0 0,-4 2-368 0,-3 6-80 15,-5 0-16-15,-3 7 0 0,-2 5-32 0,-5 7-16 16,-2 1 0-16,-1 5 0 0,-3 3 320 0,1 3 64 16,3 3 16-16,4 0 0 0,4 5-432 0,6-4-80 15,3-1 0-15,10 1-16 0,4-3-240 0,7 0-32 16,5-3-16-16,8-2 0 0,6-4-208 0,8-1 144 16,6-9-144-16,8 0 128 0,6-2-128 0,5-4 0 15,1-6 0-15,25-2 0 16,-4-8-2176-16,0-7-432 0,25-8-80 0,-9 1 0 0</inkml:trace>
  <inkml:trace contextRef="#ctx0" brushRef="#br0" timeOffset="29936.11">18139 8494 21183 0,'0'0'944'0,"0"0"192"0,0-8-912 0,0 8-224 0,0 0 0 0,-5 10 0 0,-1-2 960 16,-2 5 128-16,-2 5 48 0,-2 6 0 0,0 6-736 0,-1 3-144 16,0 0-16-16,2 2-16 0,-1 0 16 0,2 3 0 15,0 1 0-15,2-4 0 0,4-6-240 0,3-1 0 16,2 0 128-16,5-4-128 0,1-4 448 0,3-4 64 16,6-1 0-16,1-7 0 0,6-4 400 0,0-6 96 15,3-4 16-15,3 0 0 0,3-4-432 0,2 1-80 16,2-5 0-16,0-5-16 0,3-7-192 0,-3 2-48 15,-1 0 0-15,-2-3 0 0,-1 2-64 0,-3-3 0 16,-1 2-16-16,-2 0 0 0,1 2-176 0,-3-3 192 16,-1 3-192-16,-1 3 192 0,-2 5-192 0,-2 6 128 15,-4 2-128-15,0 4 128 0,-3 2-128 0,-1 4 0 16,-2 3 144-16,0 7-144 0,-3 2 0 0,1 6 0 16,-3 3 0-16,-2 2 128 0,-2 6-128 0,-3 6 0 15,-4 6 0-15,-3 7 0 0,-4 5 0 0,-5 10 0 16,-4 6 0-16,-14 36 0 0,-2-4 160 0,-1-5-32 15,-2 0-128-15,-3-4 192 0,-4-4-64 0,1-3-128 16,-1-7 176-16,3-3-176 0,1-6 192 0,3-3-192 0,2-5 192 0,1-7-192 16,3-6 416-16,1-8-32 0,2-3 0 0,1-6 0 15,0-3 240-15,2-9 32 0,2-3 16 0,4-7 0 16,4-7-288-16,4-4-64 0,0-6-16 0,3-6 0 16,0-4-48-16,4-4 0 0,2-8 0 0,6-2 0 15,3-1-96-15,4-2-32 0,3 1 0 0,4-1 0 16,2-3-128-16,4 6-192 0,1-1 32 0,3 3 16 15,3 3 144-15,1 4-192 0,-1 2 192 0,-3 5-192 16,2-1 192-16,6 1-160 0,2 1 160 0,4-1-160 16,-1 3-896-16,6 0-176 0,4-1-48 15,2 2 0-15,2 1-1744 0,0-4-368 0</inkml:trace>
  <inkml:trace contextRef="#ctx0" brushRef="#br0" timeOffset="30691.65">20255 8683 11055 0,'-7'2'976'0,"-2"-1"-784"0,0 0-192 0,0 2 0 16,0-1 2048-16,3 0 384 0,6-2 64 0,0 0 0 15,0 0-448-15,0 0-80 0,9-2-32 0,3 2 0 16,9 2-432-16,4-2-96 0,7 1 0 0,5-1-16 15,3-1-832-15,5-1-176 0,3 1-16 0,3 0-16 16,1-2-160-16,2 2-16 0,-1 0-16 0,2-2 0 0,1-1 0 0,-3 2 0 16,-3-1 0-16,12-2 0 15,-13 0-544-15,-12 2-128 16,-11 3 0-16,-14 2-16 0,-12-2-2336 0,-7 6-464 0</inkml:trace>
  <inkml:trace contextRef="#ctx0" brushRef="#br0" timeOffset="30824.78">20413 8999 7359 0,'-38'17'320'0,"24"-10"80"15,-5 5-400-15,5 0 0 0,5-5 0 0,4 1 0 0,4 2 3696 0,3 4 656 16,3-2 128-16,7-1 16 0,4-3-2704 0,6-1-560 16,2 0-96-16,6 0-32 0,6-3-272 0,3 1-64 15,5-1-16-15,3-3 0 0,5-3-416 0,5-3-80 16,4 0 0-16,4-3-9376 16,1 2-1872-16</inkml:trace>
  <inkml:trace contextRef="#ctx0" brushRef="#br0" timeOffset="31428.04">23853 8291 25791 0,'-14'-25'1152'0,"10"14"224"0,-2-4-1104 0,-3 1-272 16,-2-1 0-16,0-1 0 0,-2 0 576 0,-2 3 48 15,-5 3 16-15,-1-2 0 0,-5 5-288 0,-5-1-48 16,-3 3-16-16,-4 6 0 0,-6 6-112 0,1 3-32 16,-2 4 0-16,-4 1 0 0,-2 3 96 0,-1 2 16 15,0 2 0-15,-1 5 0 0,-2 7 80 0,2 1 32 16,1 1 0-16,5 1 0 0,6-2-64 0,5 1-16 16,11-2 0-16,6-1 0 0,7-2-112 0,9-7-32 15,6-1 0-15,9-5 0 0,8-4 432 0,9-3 64 16,9-6 32-16,8-2 0 0,5-4-96 0,4-3-32 15,1-4 0-15,5-3 0 0,-2-6-288 0,2-1-64 16,2 4-16-16,-5-2 0 0,-4-1-176 0,-6 5 160 16,-4-2-160-16,-7 3 160 0,-6 4-16 0,-6 6 0 15,-3 2 0-15,-4 6 0 0,-6 9 0 0,-4 7 0 16,-4 7 0-16,-6 7 0 0,-4 6-144 0,-7 5 160 0,-4 12-160 16,-8 1 160-16,-4 7 32 0,-9 3 0 0,-6 5 0 0,-10 7 0 15,-3-1 16-15,-4 5 16 0,-3 0 0 0,-2 0 0 16,-4-1-16-16,-2-6 0 0,-3-6 0 0,-1-4 0 15,5-3 32-15,3-2 0 0,3-6 0 0,3-5 0 16,6-2-240-16,3-10 0 0,3-5-144 0,6-8 144 16,8-8-1744-16,6-6-256 15,5-9-48-15,9-8-9424 0,4-7-1888 0</inkml:trace>
  <inkml:trace contextRef="#ctx0" brushRef="#br0" timeOffset="31776.91">25646 7800 31327 0,'-2'-15'2784'0,"-1"-3"-2224"16,1 1-560-16,-2 1 0 0,-1 3 560 0,0 4 0 16,-2 4 0-16,0 1 0 0,-6 4-304 0,-1 8-48 15,-5 2-16-15,-4 9 0 0,-5 8-192 0,-5 8-160 16,-4 9 32-16,-4 5 0 0,-2 6 128 0,-3 8 0 0,-2 7 0 0,-3 3 0 16,-2 2 0-16,2 5 192 15,3 3 0-15,6 0-16 0,6-2-176 0,4 0 128 0,6-4-128 0,5-3 128 16,5-7-128-16,6-7 0 0,6-6 0 0,4-7 0 15,8-8-192-15,2-6-32 0,8-6 0 0,3-6-9824 16,6-12-1952-16</inkml:trace>
  <inkml:trace contextRef="#ctx0" brushRef="#br0" timeOffset="32025.2">26539 7684 35007 0,'-11'-14'1552'0,"6"9"320"0,-2 1-1488 0,-4 4-384 16,-2 4 0-16,-5 6 0 0,-5 6-208 0,-5 5-112 15,-4 10-32-15,-4 4 0 0,0 6 352 0,-4 3 0 16,-4 6 0-16,1 7 0 0,-1 7 192 0,5 6-32 16,2-2-16-16,3 4 0 0,3 3 0 0,5-2 0 15,3 4 0-15,4-4 0 0,3-4-144 0,7-3 160 16,2-5-160-16,4-5 160 0,3-7-160 0,3 0 0 15,1-9-160-15,2 10 160 16,0-17-1344-16,3-13-192 0,3-4-16 0,-1-13-12416 0</inkml:trace>
  <inkml:trace contextRef="#ctx0" brushRef="#br0" timeOffset="32175.89">25736 8460 35935 0,'0'0'3200'0,"-5"-3"-2560"0,0-2-512 0,5 5-128 16,0 0-288-16,0 0-80 0,8 8-16 0,2-3 0 15,5 0 144-15,4 1 32 0,6-1 0 0,3 2 0 16,3 0 208-16,6 0 256 0,5-4-48 0,8 4-16 16,4-2-320-16,5-4-80 0,2-2-16 0,21-9-14880 15</inkml:trace>
  <inkml:trace contextRef="#ctx0" brushRef="#br0" timeOffset="32492.64">27277 7145 35295 0,'0'0'1568'0,"9"9"320"0,2 1-1504 0,3 6-384 15,2 4 0-15,0 7 0 16,2 3-880-16,0 10-240 0,0 3-48 0,-1 8-16 0,-1 5 1184 0,-4 8 192 15,-2 4 64-15,-3 7 16 0,-5 2 32 0,-3 10 0 16,-3 4 0-16,-3 3 0 0,-5 5 80 0,-2-2 32 16,-2-2 0-16,-2-1 0 0,-1-3 80 0,0-4 16 15,0-5 0-15,-2-2 0 0,1-9 0 0,-4-5 16 16,-2-2 0-16,0-6 0 0,-2 3-144 0,-1-6-48 16,-3-6 0-16,-1 1 0 0,-3-2-192 0,2 2-144 15,-4-7 192-15,-2-2-192 16,-2-6-1728-16,-1-5-448 0</inkml:trace>
  <inkml:trace contextRef="#ctx0" brushRef="#br0" timeOffset="35878.99">25850 4840 20671 0,'5'-11'912'0,"-5"11"192"0,0-8-880 0,-2 1-224 0,0-2 0 0,-2 2 0 16,0-2 144-16,-3 1-16 0,-1 3 0 0,-1-3 0 16,-2 5 320-16,-5 1 64 0,-3 7 16 0,-5 3 0 15,-6 0-64-15,-8 6-16 0,-7 1 0 0,-1 5 0 16,1 1 48-16,-3 8 0 0,-1 3 0 0,3 4 0 15,2 4-144-15,3 1-32 0,3-2 0 0,-5 14 0 0,13-9-64 16,14-9 0-16,8-6-16 0,8-2 0 0,7-7-16 16,8-4 0-16,6-5 0 0,7-5 0 0,8-6 112 0,2-6 32 15,5-4 0-15,3-4 0 0,2-4 80 0,2-1 0 16,2 0 16-16,-4 1 0 0,-7 2-144 0,-5 2-16 16,-5 4-16-16,-5-1 0 0,-7 6 0 0,-5 3 0 15,-3 3 0-15,-11-1 0 0,5 13-144 0,-5 8-16 16,-5 5-128-16,-5 8 192 0,-6 3 32 0,-5 6 0 15,-3 2 0-15,-6 3 0 0,-6 7 80 0,-2 1 16 16,-1-1 0-16,-2 0 0 0,0-3-64 0,1 2-16 16,-4-2 0-16,1 0 0 0,-1-6 0 0,-6-2 0 15,-2-6 0-15,-5 0 0 0,-4 2 0 0,1-6 0 0,0-3 0 0,4-7 0 16,2-1-96-16,3-3-16 0,0-6 0 0,6-3 0 16,6-4-128-16,3-6 0 15,5-5 0-15,5-3 0 16,7-7-672-16,5-3-64 0,7-3-16 0,4-8 0 15,11-3-1920-15,6-2-384 0,7-1-80 0</inkml:trace>
  <inkml:trace contextRef="#ctx0" brushRef="#br0" timeOffset="36196.98">27023 4031 27647 0,'0'0'2448'0,"0"0"-1952"16,-9-2-496-16,3 2 0 16,-3 2-768-16,-3 6-256 0,-6 5-64 0,-2 6 0 0,-5 5 1248 0,-5 5 240 15,-4 10 48-15,-3 5 16 0,-5 0 192 0,-2 10 48 16,-3 5 0-16,-18 28 0 0,8-2 80 0,7 1 32 15,6 2 0-15,4 1 0 0,5-3-384 0,3 1-80 16,4-3-16-16,5-2 0 0,4 0-336 0,4-6 144 16,2-6-144-16,4-8 0 0,2-3 160 0,5-6-160 15,1-5 128-15,1-8-128 16,3-9-416-16,0-1-160 0,4-7-48 0,-1-9-13200 0</inkml:trace>
  <inkml:trace contextRef="#ctx0" brushRef="#br0" timeOffset="36510.12">27611 4208 28559 0,'0'-20'2544'0,"0"12"-2032"0,0 8-512 0,0 0 0 15,-3-4 0-15,-4 4 0 0,-2 4-128 0,-2 6 128 16,-4 4-144-16,-3 5 144 0,-3 4 0 0,-3 8-144 0,-1 5 272 0,-3 3 64 16,1 4 16-16,1 4 0 0,1 6 32 0,4 2 0 15,2 1 0-15,2 0 0 0,2-3-48 0,4-1 0 16,0 0 0-16,4 0 0 0,2 1-192 16,2-8 0-16,3 0 0 0,1-6 0 0,2-2 208 0,-1-4-48 15,0-4-16-15,0-2 0 0,-2-2-144 0,0-2 192 16,-2-5-192-16,-3 1-9136 15,-3-2-1936-15</inkml:trace>
  <inkml:trace contextRef="#ctx0" brushRef="#br0" timeOffset="36694.4">26762 4911 27359 0,'18'-19'1216'0,"-5"14"240"0,3 0-1168 0,7-3-288 0,5 3 0 0,5-3 0 16,8 1 0-16,3 2 128 15,10-1-128-15,4 4 0 0,7-1 496 0,2 1-16 16,3 1 0-16,2-3 0 0,-1-1-192 0,0 2-32 16,0 2-16-16,-5 0 0 0,-5 1-240 0,-5-2 0 15,-6 0-192-15,-8-1 192 16,-8-3-1776-16,-6 1-240 0,-5 1-48 0</inkml:trace>
  <inkml:trace contextRef="#ctx0" brushRef="#br0" timeOffset="37028.97">28096 3782 24479 0,'11'-14'528'0,"-3"10"112"0,2 2 32 0,4 3 32 0,4 0-576 0,6 4-128 15,5 4 0-15,3 1 0 0,2 6 128 0,4 1 0 16,0 4 0-16,1 6 0 0,-3 8 448 0,-1 3 64 16,-3 8 32-16,-5 5 0 0,0 10 128 0,-4 1 32 15,-3 7 0-15,-4 7 0 0,-6 7-144 0,-5 7-32 16,-6 8 0-16,-6 6 0 0,-7 9-96 0,-2-1-32 16,-6 0 0-16,-2-4 0 0,-1-5-96 0,-2-3-32 15,0-6 0-15,-11 28 0 0,2-23 416 0,0-13 80 16,-3-14 0-16,-4-8 16 0,0-10-368 0,1-2-80 15,0-3-16-15,0-4 0 0,2-4-224 0,-2-7-48 16,-2-3-16-16,0-4 0 16,-2 2-1568-16,-3-2-320 0,-5-1-64 0</inkml:trace>
  <inkml:trace contextRef="#ctx0" brushRef="#br0" timeOffset="39366.19">2940 10500 11967 0,'-19'-7'1072'0,"6"6"-864"16,-3 1-208-16,1 4 0 0,-3 0 944 0,0-2 144 15,0 1 16-15,3 1 16 0,1 2 288 0,2-1 64 16,4 1 16-16,3-1 0 0,5-5-416 0,0 0-96 15,0 0-16-15,15 3 0 0,6-3 80 0,9-3 16 16,5-3 0-16,12 0 0 0,10-2-112 0,7-2-32 16,6-1 0-16,5 0 0 0,0 0-464 0,5 3-80 15,1-1-32-15,-1 0 0 0,-3-3-64 0,-4 2-16 16,-1 1 0-16,-24 1 0 0,-1-1-112 0,2 0-16 16,0 0-128-16,-2 1 192 0,-4 0-192 0,-1 2 176 15,-4-3-176-15,10 0 160 16,-9 0-768-16,-10 5-160 0,-8 0-16 0,-3 2-9024 15,-4 2-1808-15</inkml:trace>
  <inkml:trace contextRef="#ctx0" brushRef="#br0" timeOffset="39830.01">3806 10997 21071 0,'0'0'928'0,"0"0"208"16,2-12-912-16,0 2-224 0,-2 1 0 0,0 9 0 0,0 0 1456 0,-3-13 240 16,-1-1 48-16,-3 6 16 0,-1 4-352 0,-3-1-80 15,-3 1-16-15,1 3 0 0,-4 3-464 0,-3 6-80 16,-4 3-32-16,-2 1 0 0,0 0-288 0,-4 1-64 15,-1 4-16-15,-1 5 0 0,-1 3-144 0,1 5-32 16,2-1 0-16,3 4 0 0,3 3-48 0,5-2-16 16,3-2 0-16,6-4 0 0,1-1-128 0,6-3 192 15,1 0-192-15,6-6 192 0,2-7-192 0,5 1 0 16,1-6 0-16,5 0 128 0,2-4 144 0,4-6 32 16,1-2 0-16,4-2 0 0,1-6 32 0,2-3 16 15,-2-3 0-15,0-2 0 0,0 0-96 0,-1 0-32 16,-2 2 0-16,-2 1 0 0,0-2-96 0,-4 5-128 15,-4-1 176-15,-4 8-176 0,4 3 176 0,-4 5-176 0,-12 1 160 16,14 5-160-16,-2 7 0 0,0 5 128 0,-1 1-128 0,-4 0 0 16,1-1 0-16,1 2 0 0,0 2 128 0,1-1-128 15,1 0 0-15,3 2 0 0,0-3-192 0,9 4 192 16,0-3-2560 0,6-4-384-16,2-5-96 0,8-8-16 0</inkml:trace>
  <inkml:trace contextRef="#ctx0" brushRef="#br0" timeOffset="40384.89">10085 10409 15663 0,'0'0'1392'0,"0"0"-1120"16,0 0-272-16,0 0 0 0,0 0 2048 0,12-2 368 16,3 1 64-16,4-4 16 0,5-1-960 0,4 3-192 15,5-6-48-15,6 2 0 0,10 2-464 0,4-4-80 16,6 2-32-16,0-2 0 0,2 1-352 0,0-3-80 16,-1 4-16-16,-18 1 0 0,3 1-144 0,-1 1-128 15,4 3 192-15,-3-3-192 0,-2-1 0 0,-5 1-256 16,-5 0 32-16,-5 3 0 15,-5 0-2016-15,-6 1-416 0,-6 1-80 0</inkml:trace>
  <inkml:trace contextRef="#ctx0" brushRef="#br0" timeOffset="40753.94">10864 10612 14735 0,'0'0'1312'0,"0"0"-1056"16,-6 0-256-16,-3 0 0 0,-2 1 2800 0,-8 4 496 0,-1 4 96 0,-2 4 32 16,-4-2-2080-16,-2 5-432 0,-2 5-80 0,-5 4 0 15,-1-1-192-15,-1 3-48 0,-3-1 0 0,5 1 0 16,2-1-16-16,3-1 0 0,5 1 0 0,3-6 0 16,6 0-16-16,4-3-16 0,6-2 0 0,3-3 0 15,3-3-160-15,0-9-48 0,16 6 0 0,-1-1 0 16,4-3 320-16,3-4 64 0,2-8 16 0,4 1 0 15,2-6-256-15,1-3-48 0,-2-4-16 0,2-2 0 16,-3 1-160-16,-2 3-48 0,-3 0 0 0,-3 6 0 0,-1 0 112 16,-3 8 32-16,-4-1 0 0,-4 6 0 0,0 2 0 0,1 6 0 15,-2-1 0-15,2 6 0 0,0 4-160 0,0 3-16 16,-1 2-16-16,0 3 0 0,1 3-160 0,2-2 192 16,-3 3-192-16,3-1 192 0,0-1-192 0,3-2 0 15,3 0 0-15,9 6 0 16,1-3-1168-16,5-12-272 0,3-3-48 0,-7-8-11168 15,5 1-2224-15</inkml:trace>
  <inkml:trace contextRef="#ctx0" brushRef="#br0" timeOffset="41312.58">16387 10054 20383 0,'-16'-3'896'0,"6"2"192"0,-3-3-864 0,5 1-224 16,8 3 0-16,0 0 0 0,0 0 1136 0,0 0 176 15,5-6 32-15,7 2 16 0,7-1-112 0,9 0-32 16,7-1 0-16,6-4 0 0,5 1-512 0,11-2-128 15,7 5 0-15,7-2-16 0,4 0-16 0,2-4 0 16,2 3 0-16,3-1 0 0,1 4-272 0,-1-4-48 16,-5-1-16-16,-6 2 0 0,-8 6-208 0,-7 0-160 0,-7-2 32 15,-19 2 0 1,-4 1-2032-16,-3 1-400 0,-5 1-64 0</inkml:trace>
  <inkml:trace contextRef="#ctx0" brushRef="#br0" timeOffset="41728.93">17153 10356 26719 0,'0'0'2368'0,"-6"-6"-1888"15,0 1-480-15,-2 1 0 0,0 1 624 0,-3-1 16 16,-1-1 16-16,-4 2 0 0,-3 0 112 0,-1 2 0 15,-3 2 16-15,-4 3 0 0,-4 0-160 0,-2 5-48 16,-4-2 0-16,0 8 0 0,-1 4 32 0,1 1 0 16,0-3 0-16,4 2 0 0,4 4-128 0,5-1-32 15,3-2 0-15,9 1 0 0,4-2-160 0,4-2-32 16,8 1-16-16,4-3 0 0,4-3 48 0,7-4 16 16,6-2 0-16,2-1 0 0,5-5 192 0,1-3 32 15,4-2 16-15,5-2 0 0,0-9-176 0,1-1-48 16,3-2 0-16,-3-3 0 0,-1-1-64 0,-4 5-32 15,-2 4 0-15,-3 0 0 0,-5 3 128 0,-4 3 32 16,-4 4 0-16,-2 4 0 0,-4 6 16 0,1 0 16 16,-3 4 0-16,1 3 0 0,-2 1-208 0,3 5-32 15,1 4-16-15,2 0 0 0,1-3-160 0,2 4 0 16,2 3 0-16,3-4 128 0,2-4-128 0,2-1 0 0,1-1 0 0,-7-5 0 16,7-6 0-16,3 0 0 0,6-2 0 0,5-2-176 31,6-4-2256-31,1-2-464 0,1-3-96 0</inkml:trace>
  <inkml:trace contextRef="#ctx0" brushRef="#br0" timeOffset="44593.34">2781 13630 1839 0,'0'0'0'0,"0"0"160"0,0 0-160 0,0 0 0 0,0 0 0 0,0 0 0 0,0 0 3264 0,10 3 640 16,-10-3 112-16,14 1 16 0,0-1-1984 0,4-1-384 15,0-2-96-15,6 1-16 0,4-1-144 0,4-2-48 16,1-1 0-16,1 1 0 0,2-4-448 0,2 2-80 16,4 0-32-16,-3-3 0 0,-1-4-272 0,2 1-48 15,-1 4-16-15,-2-4 0 0,1 2-208 0,-7 0-32 16,-3 2-16-16,-4 2 0 0,-4 3-208 0,-5 1 0 16,-3-2-192-16,-12 5 192 15,0 0-2752-15,0 0-448 0</inkml:trace>
  <inkml:trace contextRef="#ctx0" brushRef="#br0" timeOffset="44875.56">3160 13557 24015 0,'0'0'1056'0,"0"0"224"0,0 0-1024 16,0 0-256-16,0 0 0 0,0 0 0 0,0 0 656 0,0 0 80 15,0 10 16-15,0 6 0 0,1 5-48 0,-1 5 0 0,-2 5 0 16,-1 1 0-16,-1 3 32 0,1 7 0 0,-1 1 0 0,-3 3 0 16,-1-4-96-16,0 6 0 0,2-1-16 0,-1 0 0 15,-2-1-224-15,0-4-32 0,0 0-16 0,1 1 0 16,-1-2-224-16,0-2-128 0,0-2 160 0,1-4-160 16,2-1 144-16,0-5-144 0,0-1 128 0,1-4-128 15,-1-2 0-15,2-1 0 0,3 1 0 0,0-5 0 16,-1-4-1152-1,2-11-304-15,0 0-64 0,0 0-8208 0,0 0-1632 0</inkml:trace>
  <inkml:trace contextRef="#ctx0" brushRef="#br0" timeOffset="45074.49">2841 14524 27583 0,'0'0'1216'0,"0"0"256"0,0 0-1168 0,0 0-304 16,0 0 0-16,0 0 0 0,0 0 576 0,11-3 64 15,2 0 16-15,6 0 0 0,3 6-32 0,4-3-16 16,4-3 0-16,1 2 0 0,1-3 0 0,4 0 0 16,2-1 0-16,1-1 0 0,-3-1-320 0,1 4-64 15,-2-4-16-15,-3 2 0 0,-6 1-208 0,-2-1 0 16,-3-1-192-16,1 2 192 16,-4 3-2752-16,-3-3-448 0</inkml:trace>
  <inkml:trace contextRef="#ctx0" brushRef="#br0" timeOffset="45464.9">4687 13501 15663 0,'9'-28'1392'0,"-6"18"-1120"0,0-4-272 0,-1-2 0 15,1-1 1856-15,0-1 304 0,-3-1 64 0,0 1 16 0,-2 1-784 0,-2 1-160 16,-1 2-16-16,-2 0-16 0,-3 2-272 0,-2 0-48 16,-2 0-16-16,0 3 0 0,-5 4-288 0,-1 0-64 15,-2 3-16-15,-1 3 0 0,-2 3-160 0,-15 3-16 16,4 9-16-16,0 1 0 0,-1 2-128 0,0 7-32 16,-2 2 0-16,3 0 0 0,4 1 32 0,5 4 0 15,0 3 0-15,4-1 0 0,3 3 16 0,3 1 16 16,2-1 0-16,5 5 0 0,3 0-96 0,5 3-32 15,2-3 0-15,2-1 0 0,2-1-144 0,0-2 192 16,5 3-192-16,0-5 192 0,-2-5-192 0,2-1 0 16,1 3 0-16,-1-6 128 0,0-2-128 0,0-3 0 15,0-1 0-15,-1-3 0 0,-3-3 0 0,0 0-272 16,-3-2 64-16,0-1 16 16,-2-2-624-16,-4 0-112 0,-5-2-32 0,-3-1-9664 15,-4-5-1952-15</inkml:trace>
  <inkml:trace contextRef="#ctx0" brushRef="#br0" timeOffset="45616.1">3900 14140 25791 0,'0'0'1152'0,"5"-13"224"0,3-3-1104 0,2 2-272 0,2 2 0 0,5 3 0 16,3-1 1584-16,4 0 256 0,1 0 48 0,3 4 16 15,3 3-512-15,4-5-112 0,3 0 0 0,2-4-16 16,1 4-480-16,-10 1-80 0,2 1-32 0,1-1 0 16,2-4-272-16,-1 4-48 0,1 1-16 0,-3 1 0 15,-4 1-208-15,-2-1-128 0,-3 1 128 0,-2 3-128 16,-3 0-1744-1,-3 1-432-15</inkml:trace>
  <inkml:trace contextRef="#ctx0" brushRef="#br0" timeOffset="47615.55">7060 13418 15663 0,'0'0'1392'0,"-5"-4"-1120"16,0-1-272-16,0-1 0 0,-1 1 1088 0,3 2 144 15,-2 1 48-15,5 2 0 0,-7 1 64 0,1 3 0 16,-3 2 16-16,1 8 0 0,-2 6-704 0,1 8-144 16,-2 0-16-16,1 8-16 0,-2 7-160 0,1-1-48 15,-2 9 0-15,0 0 0 0,1 2-48 0,-1-1-16 16,-1 0 0-16,3-2 0 0,-2-4 32 0,0-4 0 15,0-7 0-15,3-2 0 0,1-1 256 0,3-6 48 16,0-4 16-16,1-4 0 0,1-6 144 0,1-2 16 16,2-4 16-16,1-6 0 0,0 0 160 0,1-10 16 15,4-3 16-15,-1-7 0 0,1-5-384 0,3-3-80 0,3-6-16 16,1 0 0-16,0 0-256 0,4-4-48 0,-1-2-16 0,1-7 0 16,3-2-128-16,1-1 0 0,0-2 0 0,1 1 0 15,4 0 0-15,-1 4 0 0,0 4 0 0,0 4 0 16,2 4 0-16,-2 5 0 0,-4 6 0 0,-1 5 0 15,-1 3 0-15,-2 6-144 0,0 8 144 0,-4 6 0 16,1 4-144-16,-5 3 144 0,-2 6 0 0,-2 5-144 16,-3 2-16-16,-3 2 0 0,-5 3 0 0,-2 3 0 15,-2 2 160-15,-3-2 0 0,-3-2 0 0,-2 2 0 16,-1 0 0-16,-2-4 0 0,2 0 0 0,-2-4 0 0,2-3 0 0,1 1 0 16,1-7 0-16,-5 6-128 15,4-11-992-15,5-3-192 0,4-7-32 0,10 0-9216 16,-1-7-1856-16</inkml:trace>
  <inkml:trace contextRef="#ctx0" brushRef="#br0" timeOffset="48395.6">8168 13731 11055 0,'4'-14'976'0,"-4"14"-784"0,0 0-192 0,5-7 0 16,0 2 2096-16,0 2 368 0,-5 3 80 0,7 0 16 16,-7 0-896-16,7 2-192 0,0 4-16 0,-1 5-16 15,0 5-416-15,1 2-96 0,-2 2-16 0,-1 3 0 16,-3 4-160-16,-1-3-48 0,1 4 0 0,-3-3 0 16,-2 5 0-16,-1-4-16 0,-3 4 0 0,-1-4 0 0,-2 2-176 0,-2 0-48 15,-1-4 0-15,-2 2 0 0,0 3-256 0,0-2-48 16,1-1-16-16,-1-3 0 0,1-1-144 0,2-1 0 15,3-4 0-15,-6 3 0 16,4-10-1920-16,2-1-400 0,10-9-96 0</inkml:trace>
  <inkml:trace contextRef="#ctx0" brushRef="#br0" timeOffset="48967.8">9864 13164 21647 0,'-3'-17'960'0,"1"11"192"0,2-4-912 0,-3-2-240 0,1 0 0 0,-1-1 0 16,1 0 768-16,-2 3 128 0,-1-3 0 0,-2 2 16 15,0 2 160-15,-3-1 16 0,-2 4 16 0,-1 2 0 16,-2-3-336-16,-3 7-80 0,-1 7-16 0,-2 0 0 0,-8 5-416 0,-3 3-64 16,5-1-32-16,-2 8 0 0,-4 2-32 0,-3 1-128 15,-1 4 192-15,3 3-64 0,0-3 176 0,3 2 16 16,4-1 16-16,-3 3 0 0,7-5-64 15,7-2-16-15,4-6 0 0,6-2 0 0,3-4 32 0,6-3 0 16,3-3 0-16,7-3 0 0,5-2 96 0,3-3 0 16,7-3 16-16,1-3 0 0,2-3-128 0,2 0-16 15,-1-2-16-15,0-3 0 0,-1 3-16 0,-5 0 0 16,-2 2 0-16,-1 3 0 0,-2 3-64 0,-2 3-16 16,-6 1 0-16,1 6 0 0,-1 3 32 0,0 6 0 15,-3 2 0-15,-1 3 0 0,-3 3 0 0,-2 4 0 16,-2 1 0-16,-4 0 0 0,-2 6 16 0,-1-1 0 15,-1 0 0-15,-2 2 0 0,-1-3-64 0,1-1 0 16,1-4 0-16,-1-1 0 0,1-2-128 0,0-2 160 16,2-3-160-16,1-2 160 0,0 3-160 0,3-4 0 15,1-5 144-15,1 0-144 0,-1-12 0 0,8 2 128 16,2 0-128-16,3-4 0 0,1 0 0 0,4-1-256 16,1-3 32-16,2 0 16 15,1 2-2160-15,0-1-448 0,-2-3-64 0</inkml:trace>
  <inkml:trace contextRef="#ctx0" brushRef="#br0" timeOffset="49335.71">10629 13558 24879 0,'0'0'2208'0,"0"0"-1760"16,0 0-448-16,0 0 0 0,3 10 464 0,-3 4 16 15,-2 4 0-15,1 3 0 0,-4 6 496 0,-1 5 112 16,-1 1 0-16,-4-1 16 0,1-4 0 0,-2-2 0 16,-2 2 0-16,-1 2 0 0,-3-2-400 0,-1 1-96 15,-1 3-16-15,-2-4 0 0,-7 5-336 0,1-4-80 16,4-5-16-16,0 0 0 0,0 0-352 0,2-2-64 16,2-3 0-16,1-4-16048 0</inkml:trace>
  <inkml:trace contextRef="#ctx0" brushRef="#br0" timeOffset="50073.95">12876 13000 14735 0,'-1'-17'1312'0,"0"10"-1056"16,0-1-256-16,-1 3 0 0,1-4 384 0,1 2 0 15,0-4 16-15,-1 2 0 0,0-1 432 0,-2 3 64 16,2-4 32-16,-4 3 0 0,0-4-32 0,0-2-16 16,-1 1 0-16,-1 3 0 0,-1-4 32 0,-3 3 16 15,-2 2 0-15,-1-1 0 0,-4 2-160 0,-2 6-48 16,-3-2 0-16,-5 5 0 0,-1 3-352 0,-4 1-80 16,-3 6-16-16,-1 1 0 0,-1 2-80 0,-1 1-32 15,-1 5 0-15,2 2 0 0,4 2 192 0,3-1 32 16,5 0 16-16,4-3 0 0,6 1-48 0,4-7-16 15,5 0 0-15,4 0 0 0,4-3-16 0,4-3-16 0,6-3 0 16,1 0 0-16,3-5 32 0,8-3 16 0,3 1 0 0,6-5 0 16,4-5-112-16,3 0-32 0,0-3 0 0,2-2 0 15,-2 1-208-15,-1-2 144 0,-2 2-144 0,-6 2 128 16,0 3-128-16,-6 1 160 0,0 5-160 0,-4-1 160 16,-3 6 16-16,-2 5 0 0,0 3 0 0,-5 6 0 15,1 3-48-15,-4 5 0 0,1 7 0 0,-6 4 0 16,2 4 32-16,-3 4 0 0,-2 7 0 0,-1-2 0 0,-2 5 32 15,-5-1 0-15,0 3 0 0,-5-3 0 0,-1 3 64 0,-4 0 0 16,-4 2 16-16,-3-1 0 0,0-4-16 0,-2-2 0 16,-3 0 0-16,1-8 0 0,-1-5 48 0,-1 0 0 15,-1-2 0-15,2-4 0 0,4-5-48 0,0-3 0 16,1-4 0-16,-1 0 0 0,1-3-16 0,1-1-16 16,0-3 0-16,0-4 0 0,0-3-64 0,1-3-16 15,1-4 0-15,1-4 0 0,2-6-16 0,2-1-128 16,3-3 192-16,4-2-64 0,2 2-128 0,5-1 0 15,4-3 0-15,4-2 0 0,2 0 0 0,5 1 0 16,5-1 0-16,5 1 0 0,1 1 0 0,2 1 0 16,3 1-176-16,12-6 176 0,3 5 0 0,3 3-160 15,0 2 160-15,20-3 0 16,-6 5-496-16,-7 6 16 0,-5-3 0 0,-18 8 0 16,-1-1-2224-16,-1-1-448 0,-3 2-96 0</inkml:trace>
  <inkml:trace contextRef="#ctx0" brushRef="#br0" timeOffset="50706.44">15960 12597 20271 0,'-19'-15'896'0,"9"8"192"0,-3 2-880 0,-1-4-208 0,-1 3 0 0,-3-3 0 16,-2 1 0-16,-2 0-208 16,-2 3 32-16,-1 1 16 0,-3-1 960 0,-1 1 192 0,-3 4 32 0,0 5 16 15,8 0-416-15,-4 3-96 16,2 3-16-16,-2 4 0 0,3 1 96 0,1 3 16 15,0 1 0-15,1 3 0 0,-4 6-64 0,6-4-16 0,4 0 0 16,6-2 0-16,3-6-192 0,5-1-32 0,5-5-16 0,3-1 0 16,2-3 160-16,5-5 48 0,1-3 0 0,2-3 0 15,1-2 64-15,3-6 32 0,-3 3 0 0,1-3 0 16,4-5-128-16,-1 2-32 0,0 0 0 0,0 2 0 16,-3-4-256-16,0 2-48 0,-2 0-16 0,0 2 0 15,-3 4 64-15,-2 0 0 0,-1 4 0 0,-9 5 0 16,6 7-64-16,-1 3 0 0,-1 6 0 0,0 3 0 0,0 3-128 0,0 2 0 15,-1 2 0-15,2 0 0 0,2 2 0 0,2-4 0 16,0 2 0-16,2-6 0 0,3-2 0 0,4-3 128 16,1-5-128-16,1 0 0 0,2-3 0 0,-2-3 0 15,2-4 0-15,10-4 0 16,-4-3-1024-16,-3-3-272 0,-3 0-64 0,-7 1-9072 16,0-2-1824-16</inkml:trace>
  <inkml:trace contextRef="#ctx0" brushRef="#br0" timeOffset="51018.53">16490 12509 15663 0,'0'0'1392'0,"-6"8"-1120"16,-2 1-272-16,-2 5 0 0,-1 1 2256 0,-3 4 400 15,2 0 80-15,-2 3 16 0,-2 3-1344 0,-2 1-256 16,-1-2-48-16,-1 4-16 0,-1-4-288 0,1 3-64 15,0-5-16-15,0-1 0 0,-2 2 32 0,3-6 0 0,3-3 0 0,5-2 0 16,2-5 128-16,4-1 16 0,5-6 16 0,0 0 0 16,4-9 48-16,3-3 16 0,3 0 0 0,4-6 0 15,2-3-544-15,2-1-112 0,1-1-32 0,2 1 0 16,-2 3-288-16,3-1 160 0,2-2-160 0,3 3 128 16,1-3-128-16,0 3 0 0,0 1 0 0,1 2 0 15,1 6 0-15,1-2 0 0,-2 6 0 0,0-2 0 16,-1 5-912-16,-2 3-64 0,-2 0-16 0,3 0 0 15,-1 2-1808-15,-4 1-352 0,-1-1-80 0</inkml:trace>
  <inkml:trace contextRef="#ctx0" brushRef="#br0" timeOffset="51336.51">17133 12638 21183 0,'9'-9'944'0,"-2"5"192"0,2-1-912 0,3 0-224 16,9-2 0-16,2 0 0 0,1 2 1584 0,2 0 272 15,4-4 48-15,0 1 16 0,1-3-1040 0,-2 0-208 16,-2-1-32-16,-3-2-16 0,-4-3-176 0,-2-1-16 16,-4-1-16-16,-3-1 0 0,-3 0 320 0,-2 2 64 15,-6 0 16-15,-5 4 0 0,-2 5-48 0,-6 3 0 16,-6 3 0-16,-7 6 0 0,-5 3-368 0,-5 3-80 15,-3 6 0-15,-2 6-16 0,0 3 0 0,2 4 0 16,2 2 0-16,5 3 0 0,3 4 16 0,9 0 0 16,2 0 0-16,8-1 0 0,3-1-112 0,6-1-16 0,5-4 0 0,3-1 0 15,2-10-192-15,8 1 0 0,2 1 0 0,8-4 0 16,3-1 0-16,4-2-128 0,5-7-16 0,1 1-12112 16,2-5-2416-16</inkml:trace>
  <inkml:trace contextRef="#ctx0" brushRef="#br0" timeOffset="51890.56">21042 12185 11055 0,'0'0'976'0,"-5"-4"-784"0,0-1-192 0,0-1 0 16,-1-2 1168-16,-1 1 192 0,0 2 48 0,-4 1 0 15,3-1-16-15,-5 0 0 0,-4-1 0 0,0 4 0 16,-4 2-224-16,0 4-32 0,-4 0-16 0,-1 6 0 0,-2 0-288 0,-3 6-48 16,-1 2-16-16,-2 5 0 15,-1 0-64-15,-2 2-32 0,-1 3 0 0,2-1 0 0,4 0-416 0,3-3-64 16,2 1-32-16,4-2 0 0,6 0 32 0,3-1 16 16,3-1 0-16,8 5 0 0,5-5-80 0,7 0-128 15,4 0 176-15,7-8-176 0,7-4 176 0,6-4-176 16,4 0 160-16,2-2-160 15,1-7-256-15,-1 0-160 0,0 0-32 0,-8 3-8848 16,1-2-1776-16</inkml:trace>
  <inkml:trace contextRef="#ctx0" brushRef="#br0" timeOffset="52222.25">21854 12165 28447 0,'-20'-3'1264'0,"9"3"256"0,-6 0-1216 0,-2 2-304 16,-1 3 0-16,-7 5 0 0,-2 0 0 0,-4 5 0 16,-5 3 0-16,1 1 0 0,-3 1 192 0,2 3 0 0,1-1-16 0,-10 5 0 15,8-5-176-15,8-2 128 16,7-5-128-16,9-1 128 0,5-2 96 0,6 0 16 0,4-12 0 0,6 6 0 16,6 1 272-16,6-1 64 0,3-3 16 0,7-3 0 15,4-4-112-15,2-4-32 0,3 0 0 0,1-3 0 16,2 1-240-16,-2-3-48 0,-4 0-16 0,-3 3 0 15,-7-2 0-15,-4 0 0 0,-2 2 0 0,-9-4 0 16,-3 1 128-16,-3 2 32 0,-3-2 0 0,-8 0 0 16,-1-1 192-16,-3 4 32 0,-6 0 16 0,5 5 0 0,-2 1-336 15,-3-2-64-15,-2-2-16 0,-10 2 0 0,4-1-384 16,4 4-64-16,4 0-32 0,6-1 0 16,1 0-672-16,11 4-144 0,0 0-32 0,0 0 0 15,9-8-2064-15,9-1-400 0</inkml:trace>
  <inkml:trace contextRef="#ctx0" brushRef="#br0" timeOffset="52593.14">22623 12099 25167 0,'-7'12'1104'0,"2"-4"240"0,-3 1-1072 0,-1 5-272 15,-1 0 0-15,-8 13 0 0,-2-2 624 0,-2 2 64 16,1-2 16-16,0 2 0 0,-3-6 112 0,3 1 16 15,-1-3 16-15,3-1 0 0,2-2-208 0,5-2-64 16,0 2 0-16,7-9 0 0,5-7 0 0,0 0-16 16,0 0 0-16,0 0 0 0,0 0 208 0,10-6 64 15,3-4 0-15,5 0 0 0,5-6-272 0,2 1-48 0,1-3-16 0,0-1 0 16,2-1-336-16,-1-2-160 0,-2-1 160 0,3-1-160 16,3 0 144-16,1-4-144 0,-1 7 128 0,1-1-128 15,-1-1 128-15,-1 8-128 0,1 3 0 0,-2 3 128 16,-2 6-128-16,-3 3 0 0,-4 3 0 0,-2 6 0 15,-2 3 0-15,-4 2 0 0,-2 4 0 0,-4 4 0 16,-2 3 0-16,-4 1 0 0,-4 1 0 0,-3 2 0 16,-5-2 0-16,-3 3 0 0,-3-2 0 0,0 2 0 0,2-1-144 15,-2-5 144-15,3 0 0 0,1-1 0 0,0-3-256 16,4-1 64-16,-2-2 16 0,6-4 0 16,0-3-1536-16,6-10-304 0,0 0-64 0,0 0-13344 0</inkml:trace>
  <inkml:trace contextRef="#ctx0" brushRef="#br0" timeOffset="52904.2">24333 11307 29487 0,'9'-19'1296'0,"-5"12"288"0,-2 0-1264 0,1 3-320 16,-3 4 0-16,0 0 0 0,0 0 640 0,-6 4 64 15,-5 6 0-15,-3 3 16 0,-3 6-192 0,-5 6-32 16,-5 7-16-16,-15 17 0 0,0 0-176 0,0 2-48 16,1 1 0-16,0 5 0 0,0 5 96 0,4-2 16 15,3 0 0-15,3 2 0 0,5 0-64 0,0 2-16 0,5-4 0 16,3-3 0-16,4-5-160 0,5-4-128 0,4-5 144 0,4-2-144 16,1-9 192-16,5-3-48 0,2-2-16 0,1-4 0 15,2-3 80-15,2-3 16 0,-1-10 0 0,1 1 0 16,-4-4 0-16,4-3 0 0,-2-4 0 0,0-4 0 15,-1-2-224-15,-1-3-160 0,-4 0 32 0,-4-4 0 16,-3-4-2752-16,-5-4-528 0</inkml:trace>
  <inkml:trace contextRef="#ctx0" brushRef="#br0" timeOffset="53053.23">23540 12039 22975 0,'-20'-18'1024'0,"9"5"192"0,1-1-960 0,3 4-256 0,2-1 0 0,5 6 0 0,3-2 1696 0,5 0 288 15,5 3 64-15,6 0 16 0,6 2-976 0,11-1-192 16,2 2-32-16,6 1-16 0,7 0-16 0,8 4-16 15,8-1 0-15,7 1 0 0,6 1-224 0,5 0-32 16,4-1-16-16,-4 0 0 0,3 2-288 0,2 2-48 16,-16-4-16-16,0 2 0 15,-2 2-768-15,-1-2-144 0,-2 3-48 0</inkml:trace>
  <inkml:trace contextRef="#ctx0" brushRef="#br0" timeOffset="53858.12">3400 16106 16575 0,'-5'-2'1472'0,"0"-1"-1168"15,5 3-304-15,0 0 0 0,0 0 1072 0,0 0 144 16,0 0 48-16,8-6 0 0,-8 6-128 0,20-6-32 16,2-1 0-16,4 2 0 0,2-4-304 0,5 2-64 15,2-2-16-15,2 0 0 0,5-5-304 0,3 1-64 16,4 2-16-16,0-3 0 0,-2 1-192 0,1 3-144 16,2-3 192-16,0 6-192 0,-3-4 0 0,-3 6 0 15,-4 0 0-15,-7 4 0 16,-3 1-1104-16,-7 5-336 0,-8 0-64 0</inkml:trace>
  <inkml:trace contextRef="#ctx0" brushRef="#br0" timeOffset="54048.35">3516 16408 21359 0,'-39'23'944'0,"19"-11"208"0,1 2-928 16,3 0-224-16,3-5 0 0,6 1 0 0,4-2 848 0,3-8 128 15,0 0 32-15,17 8 0 0,7-6-288 0,6-1-48 16,7-2-16-16,8-3 0 0,4-5-128 0,7-1-16 0,1-5-16 0,4 0 0 15,3-2-288-15,2 1-48 0,1-1-16 0,1 2 0 16,-6 0-144-16,-2 2 0 0,-8-2 0 0,-5-1 128 16,-5 5-1824-1,-4 1-368-15,-9-3-80 0,-2 4-16 0</inkml:trace>
  <inkml:trace contextRef="#ctx0" brushRef="#br0" timeOffset="54322.87">3860 15745 28559 0,'-11'-16'2544'0,"11"16"-2032"15,0 0-512-15,10-8 0 0,0-2 256 0,11 4-64 16,-1 1 0-16,10 0 0 0,9 3 192 0,3 4 48 16,7 1 0-16,3 1 0 0,7 0-16 0,0 6 0 15,1 4 0-15,-1 3 0 0,-2 2 128 0,-1 6 32 16,0 2 0-16,-7 5 0 0,-5 2-320 0,-6 2-64 15,-5-2-16-15,-3 4 0 0,-8 5-48 0,-7-2-128 16,-6-4 192-16,-5 1-64 0,-7 1 0 0,-6 1-128 16,-8-1 192-16,-6 2-64 0,-7-6-128 0,0 1 0 15,-4-2 0-15,-1-5 0 16,1-2-1776-16,1-5-272 0,1-3-64 0,2-3-16 0</inkml:trace>
  <inkml:trace contextRef="#ctx0" brushRef="#br0" timeOffset="54994.82">6494 15542 15887 0,'0'0'704'0,"1"-13"144"0,1 1-672 0,0 1-176 0,-2-1 0 0,0 3 0 16,0 9 1296-16,0 0 240 0,2-10 32 0,-2 10 16 16,0 0-272-16,0 0-48 0,0 0-16 0,0 0 0 15,0 0-672-15,0 0-128 0,-2 16-16 0,2 3-16 0,-4 4 288 0,2 4 48 16,-2-2 16-16,2 8 0 0,-2 7 0 0,0 4 0 15,-1 2 0-15,-2 6 0 0,1 1-256 0,-2 6-64 16,1 1 0-16,-2-4 0 0,1-3-160 0,1-1-32 16,-1 0-16-16,0-6 0 0,0-2-32 0,-1-3 0 15,1-3 0-15,-1-3 0 0,4-4-80 0,0-1-128 16,1-8 176-16,0-2-176 0,1-1 128 0,0-4-128 16,0 0 0-16,3-9 0 0,0-6 0 0,0 0 0 15,0 0 0-15,9-3-144 16,0-4-1456-16,0-4-272 0,3-2-64 0,-2-2-12336 0</inkml:trace>
  <inkml:trace contextRef="#ctx0" brushRef="#br0" timeOffset="55389.35">6985 15529 22799 0,'0'0'1008'0,"0"0"208"0,0 0-960 0,0 0-256 0,0 0 0 0,0 0 0 16,0 0 784-16,0 0 112 0,0 0 32 0,0 0 0 15,-3 16-368-15,-2 1-80 0,1 4-16 0,2 4 0 16,-2 1 48-16,1 7 0 0,3 1 0 0,-3 5 0 16,0 6 32-16,1 2 16 0,-2 2 0 0,1 1 0 0,1-2-144 0,2 1-32 15,0-4 0-15,0-3 0 0,0-1-160 0,2-3-32 16,1-6-16-16,1-3 0 15,-1-6 64-15,2-3 16 0,-1-2 0 0,3-4 0 0,0-6 272 0,-7-8 64 16,9 5 16-16,1-5 0 0,1-7 272 0,0 0 48 16,2-6 16-16,-2-5 0 0,2-2-256 0,0-2-48 15,-2-4-16-15,3 0 0 0,0-3-368 0,1 0-64 16,-1-6 0-16,0 0-16 0,-1-2-176 0,2-1 192 16,0-2-192-16,3 2 192 0,3 1-192 0,-2 6 0 15,-2 4 0-15,0 0 128 0,-3 7-128 0,-1 3 0 16,-3 5 0-16,-1-1 0 0,-2 4-384 0,-7 9 0 15,0 0 0-15,0 0 0 16,0 0-2880-16,0 0-576 0</inkml:trace>
  <inkml:trace contextRef="#ctx0" brushRef="#br0" timeOffset="55699.94">8037 15462 28559 0,'0'0'2544'0,"0"0"-2032"0,0 0-512 0,0 0 0 16,0 0 128-16,3 10-128 0,-1 5 0 0,-3 2 144 16,-3 3 464-16,-1 4 96 0,-2 4 0 0,-2 2 16 0,-1 3 144 0,-2 5 32 15,-2 5 0-15,0 1 0 16,1 3-192-16,-1 3-48 0,0-4 0 0,-1 2 0 0,1-1-336 0,0-4-80 15,2-1-16-15,0-1 0 16,2-7-224-16,2-3 0 0,-1-2 128 0,3-2-128 0,-2-2 0 0,2-4 128 16,1-2-128-16,1-4 0 0,2-6 0 0,0 0 0 15,2-9 0-15,0 0 0 16,0 0-1424-16,0 0-240 0,0 0-32 0,9-13-13408 16</inkml:trace>
  <inkml:trace contextRef="#ctx0" brushRef="#br0" timeOffset="56044.11">7915 15273 25743 0,'9'-27'1136'0,"-2"18"240"0,3-4-1104 0,2 2-272 0,5-1 0 0,2-2 0 16,1 0 720-16,2 4 96 15,2 0 16-15,2 4 0 0,2-4 240 0,-1 4 48 0,4 1 16 0,2 4 0 16,-1 4-368-16,2 0-80 0,-2 3-16 0,-2 2 0 16,2 5-208-16,-3 4-32 0,-2 2-16 0,-4 5 0 15,-4 3-32-15,-4 3-16 0,-1 1 0 0,-5 0 0 16,-5 4 80-16,0-1 0 0,-5 0 16 0,-3 1 0 16,-4-4-48-16,-2 0-16 0,-3-7 0 0,-3 0 0 15,-5 0 160-15,0-3 16 0,-1-3 16 0,-2-2 0 16,-3-1-144-16,-1-1-16 0,0-4-16 0,0-3 0 15,0-5-224-15,2 1-32 0,-2-3-16 0,2-3 0 0,0 2-144 0,0-3 0 16,1-1 0-16,3-2 0 16,1 1-1216-16,2 3-288 0,2 0-48 0,-3-6-17024 15</inkml:trace>
  <inkml:trace contextRef="#ctx0" brushRef="#br0" timeOffset="59527.24">13155 15022 15999 0,'0'0'704'0,"0"0"160"0,0 0-688 0,2-10-176 15,1 2 0-15,-2 1 0 0,-1 7 656 0,0 0 112 16,0 0 0-16,0 0 16 0,0 0-256 0,-2 5-48 16,-2 1-16-16,-1 6 0 0,-2-2-208 0,2 3-32 15,0 3-16-15,0 2 0 0,-1 1 224 0,1 2 32 16,-2 6 16-16,2 0 0 0,1 3 96 0,1 9 0 16,1-1 16-16,2-1 0 0,2-3-144 0,3-1-48 15,1-4 0-15,6-3 0 0,3-4-64 0,4-1-16 16,1-3 0-16,4-4 0 0,2-3 336 0,0-6 64 15,1-2 16-15,1-6 0 0,3-1-16 0,0-3 0 16,2-4 0-16,2 0 0 0,-2 0-272 0,0-5-48 16,-1 0-16-16,-2-2 0 0,-2 0-112 0,0-1-16 15,-1-5-16-15,-4 1 0 0,-3 1 0 0,-1 0 0 16,-2-1 0-16,-2 2 0 0,-2 4-112 0,-2 0 0 0,-2 4-128 0,0 1 192 16,-3 3-192-16,-1 2 0 0,-5 7 0 0,0 0 0 15,0 0 0-15,0 0 0 0,2 14 0 0,-2 3 0 16,-2 3 0-16,-2 4-128 0,-1 7 128 0,-1 2 0 15,-2 3 0-15,1 4 0 0,-3 9 0 0,-3 3 0 16,-4 6 304-16,-2 3-48 0,-4 4 0 0,-12 24 0 16,-1-12 112-16,2-5 16 0,1-6 0 0,9-23 0 15,-3 1 0-15,0-2 16 0,1 4 0 0,1-6 0 0,1-2 32 0,0-3 0 16,-1 2 0-16,-1-5 0 16,0-5-192-16,0-2-48 0,-1-3 0 0,5-3 0 0,-1-5-48 0,1-2-16 15,2-5 0-15,2-1 0 0,0 0-128 0,2-4 0 16,-2-4 0-16,-5-4 128 15,4 0-448-15,4-2-112 0,1-3-16 0,4-1 0 16,3 1-1872-16,5-4-384 0,2-3-80 0,3 2-12800 16</inkml:trace>
  <inkml:trace contextRef="#ctx0" brushRef="#br0" timeOffset="60175.57">14890 14460 8287 0,'0'0'368'0,"0"0"80"0,-1-7-448 0,-1-2 0 15,0 1 0-15,-1 2 0 0,3-2 2688 0,0 8 448 16,-1-6 80-16,1 6 32 0,0 0-1904 0,0 0-368 15,-8 4-80-15,0 1 0 0,-3 4-448 0,-1 3-96 0,-2 4-16 0,-2 7 0 16,-5-1 368-16,-1 8 80 16,-1 0 16-16,0 6 0 0,-5 6 64 0,1 2 16 15,-1 7 0-15,0 1 0 0,0 0-192 0,1 0-48 16,3 2 0-16,2-2 0 0,3-4-208 0,4-1-48 0,2 3-16 0,-1 11 0 16,4-8-112-16,5-8-32 0,2-9 0 15,3-6 0-15,3-2-80 0,1-7-16 0,1 0 0 16,2-4 0-16,1 0 16 0,3-2 0 0,2-1 0 0,2-4 0 15,1-1-144-15,1-4 0 0,1 0 144 0,3-2-144 16,-1-6 0-16,2 1-128 0,-2-3 0 0,3 1 0 16,-3-2-1936-16,2-2-384 0,-1-2-80 15,2 0-10720-15</inkml:trace>
  <inkml:trace contextRef="#ctx0" brushRef="#br0" timeOffset="60609.93">15667 14468 2751 0,'0'0'256'0,"0"0"-256"16,0 0 0-16,-5-4 0 0,-1-2 3776 0,6 6 720 16,-6-1 144-16,0 3 32 0,-1 4-3072 0,1 2-624 15,-2 5-112-15,-1 3-32 0,-1 6-192 0,-1 2-32 16,-1 4-16-16,-3 4 0 0,1 6 272 0,-7 17 48 0,0-5 16 0,3-1 0 15,2 2 64-15,1-2 16 0,-2 3 0 0,3-6 0 16,-1-3-352-16,3-3-64 0,5-1-16 0,1-2 0 16,0-4-256-16,4 0-64 0,1-3-16 0,2-5 0 15,1-1-48-15,4-4-16 0,1-6 0 0,2 0 0 16,1 0-176-16,2-2 192 0,0-6-192 0,1-2 192 16,-1 0-32-16,-1-1 0 0,0-3 0 0,1-2 0 15,-3-2-400-15,-9 4-80 0,7-4 0 0,-7 4-10192 16,2-10-2032-16</inkml:trace>
  <inkml:trace contextRef="#ctx0" brushRef="#br0" timeOffset="60780.42">15107 15074 27935 0,'0'0'1232'0,"-2"-11"256"0,6-2-1184 0,4 3-304 16,8-1 0-16,2 3 0 0,6 2 592 0,4 0 64 15,5 1 16-15,5-1 0 0,4 2-64 0,0 0-16 16,1 1 0-16,1-4 0 0,3 2-368 0,0 1-80 15,-1 3-16-15,-1 0 0 0,-3 0-128 0,-4 1 0 16,-4 0 0-16,-3 2 0 16,-5 3-2112-16,-3 0-464 0</inkml:trace>
  <inkml:trace contextRef="#ctx0" brushRef="#br0" timeOffset="61082.42">16076 15199 30111 0,'-15'5'1344'0,"6"1"256"0,-1 4-1280 0,-1 3-320 0,-1 2 0 0,-1 6 0 15,-2-1 576-15,3 0 64 0,0-1 0 0,0 2 0 16,7-1 0-16,1 1 16 0,2 0 0 0,3-2 0 16,3-1-416-16,2-2-96 0,7-4-16 0,1 1 0 15,1-1-128-15,3-3 192 0,1 0-192 0,3-4 192 0,2-2 32 0,0-3 16 16,-1-3 0-16,0-4 0 15,0-2 144-15,-2-1 48 0,-2-2 0 0,-1-3 0 0,-3 0 16 0,-2-2 0 16,-3 1 0-16,-4-5 0 0,-4-2-128 0,-4-3 0 16,0 0-16-16,-4 0 0 0,-3 0-304 0,-3 3 128 15,-2-1-128-15,0 2 0 16,-1 3-256-16,1 3-144 0,-2 3-48 0,0 4 0 16,0-1-2192-16,0 4-448 0,1 1-96 0</inkml:trace>
  <inkml:trace contextRef="#ctx0" brushRef="#br0" timeOffset="61586.24">16520 14120 18431 0,'0'0'1632'0,"0"0"-1312"0,0 0-320 0,0-7 0 16,1-2 1152-16,1 3 144 0,-2 6 48 0,8-2 0 15,0 2-224-15,1 2-32 0,1 2-16 0,4 5 0 16,2 0-304-16,3 5-48 0,2 3-16 0,1 5 0 0,4 5 32 0,2 1 0 16,2 5 0-16,5 4 0 0,2 3-32 0,1 5 0 15,-1 7 0-15,-2 5 0 0,-2 4-240 0,9 26-48 16,-11-6-16-16,-6-6 0 0,-7-4 48 0,-3-1 0 16,-3-1 0-16,-5-2 0 0,1-2 0 0,-4-2 16 15,-2-7 0-15,-3-2 0 0,-2-5 80 0,-2-3 16 16,-2-3 0-16,-4-2 0 0,-1-3-48 0,-2-2-16 15,-3-5 0-15,-1 0 0 0,-1-4-176 0,-2 2-48 16,-3-6 0-16,-4-3 0 0,-3 0-96 0,3-2-32 16,-4 0 0-16,1-3 0 0,-1-1-144 0,0-4 160 15,2 1-160-15,3-1 160 0,-1-4-160 0,2 0-224 16,2 0 48-16,3-3 16 16,2 0-1632-16,3-2-320 0,4 2-64 0,-1-5-15440 0</inkml:trace>
  <inkml:trace contextRef="#ctx0" brushRef="#br0" timeOffset="62728.68">17652 14786 14159 0,'0'0'624'0,"0"0"144"0,0 0-624 0,0 0-144 16,0 0 0-16,0 0 0 0,0 0 1200 0,13-5 208 15,3 2 32-15,3 1 16 0,3-2-496 0,2-3-112 16,3 2-16-16,3 2 0 0,5-3-304 0,2-2-64 16,1 1-16-16,1-2 0 0,2 3-96 0,-2-4-32 15,1 1 0-15,-1 0 0 0,0 4-64 0,1 1 0 16,-5 2-16-16,1-1 0 0,-6-1-240 0,-3 3 128 16,-5 2-128-16,-4 0 0 0,-4-1 0 0,-14 0-192 15,0 0 16-15,0 0-11296 0</inkml:trace>
  <inkml:trace contextRef="#ctx0" brushRef="#br0" timeOffset="62907.4">17780 15069 9215 0,'0'0'400'0,"0"0"96"0,0 0-496 0,0 0 0 0,8 10 0 0,4-5 0 16,4-2 3072-16,4-4 512 0,8-2 96 0,5 1 32 15,4-1-2112-15,4-2-432 0,5-5-80 0,1 2 0 16,2 1-288-16,5 2-48 0,3-4-16 0,1 0 0 15,2 0-208-15,0 1-32 0,-8 1-16 0,1 0 0 0,-4 6-480 16,-6 1-128-16,-8 0-16 0,-3 2 0 0</inkml:trace>
  <inkml:trace contextRef="#ctx0" brushRef="#br0" timeOffset="64001.96">19721 14321 11967 0,'2'-7'1072'0,"-2"1"-864"0,0-6-208 0,0 5 0 16,0-3 1008-16,-2 3 144 0,0 2 48 0,-1-1 0 15,1 1-96-15,2 5-16 0,0 0 0 0,-8 1 0 16,-3 3-384-16,-2 5-64 0,-2 2-32 0,-11 12 0 0,1 0-80 0,1 1-16 16,-2 5 0-16,6 4 0 0,-2 4-176 0,3 1-32 15,2-1-16-15,3-1 0 0,3-2-48 0,6-5-16 16,4-3 0-16,6-5 0 0,4-5 32 0,4-1 16 15,3-5 0-15,6-2 0 0,6-5 240 0,4-1 64 16,5-5 0-16,4-1 0 0,4-6-192 0,3 0-16 16,3-4-16-16,1-2 0 0,-2-4-112 0,1 1-32 15,-3 0 0-15,-5-6 0 0,-5-3-48 0,-1-1-16 16,-1 2 0-16,-4-1 0 0,-6 4 64 0,0 0 16 16,-3 1 0-16,-11 9 0 0,0-1 0 0,-1 3 0 15,-5-1 0-15,0 6 0 0,-4-1-32 0,-2 8 0 16,0 0 0-16,-11 0 0 0,-7 10 176 0,-5 7 16 15,-5 3 16-15,-2 7 0 0,-4 7-272 0,-1 7-128 16,-2 2 0-16,-5 9 128 0,-4 3-128 0,-1 3 0 16,0 3 0-16,0-1 128 0,-2 4-128 0,3-5 0 15,1-1 0-15,5-6 128 0,0-5-128 0,3-5 0 0,3 0 144 16,1-2-144-16,1-4 128 0,3-6-128 16,2 0 128-16,6-1-128 0,3-4 0 0,3 0 0 0,3-6 0 0,3-4 128 15,3-4-128-15,1-3-208 0,5-8 48 0,0 0 16 31,0 0-2016-31,0 0-400 0,0 0-64 0,11-8-32 0</inkml:trace>
  <inkml:trace contextRef="#ctx0" brushRef="#br0" timeOffset="64302.86">20235 14995 23375 0,'0'0'1024'0,"-9"8"240"0,-1 0-1008 0,-4 4-256 15,-5 5 0-15,-3 3 0 0,-3 3 432 0,-2 4 32 16,-1-3 16-16,-1 4 0 0,0-3 80 0,3 3 16 16,3-3 0-16,6-1 0 0,4-1-256 0,5-4-64 15,5-2 0-15,5-5 0 0,4-1 128 0,11-2 32 16,5-1 0-16,4-6 0 0,5-3 432 0,3-1 96 16,4-9 16-16,0 1 0 0,-1-3-224 0,0-2-32 15,0-1-16-15,-3 0 0 0,-2-3-176 0,-4 2-48 16,-3-2 0-16,-4-2 0 0,-5 1-16 0,-3 0-16 15,-5-5 0-15,-5 5 0 0,-1 2-208 0,-6 0-32 16,-4-2-16-16,-4 2 0 0,-8 4-176 0,-2 5 160 16,-6-1-160-16,-2 5 160 15,-1 0-1248-15,0 3-256 0,1 2-64 0,-2 1-14816 0</inkml:trace>
  <inkml:trace contextRef="#ctx0" brushRef="#br0" timeOffset="66531.14">22462 14805 15887 0,'6'-15'704'0,"-1"3"144"0,2-1-672 0,-1 1-176 0,-1-2 0 0,-2 1 0 15,-3 2 992-15,-1-2 160 0,-3-2 48 0,-3 4 0 16,-2 4-336-16,-2 4-64 0,-2 2-16 0,-2 1 0 16,-3 0-272-16,-3 4-48 0,-5 6-16 0,0 1 0 15,-2 6-176-15,-2 3-32 0,-3 6-16 0,2-5 0 16,1 2-16-16,4 1 0 0,1-1 0 0,5-2 0 16,4 0-80-16,4-2-128 0,3-4 176 0,4-1-176 0,3-3 144 0,3-2-144 15,-1-9 0-15,9 6 144 0,2-4 144 0,4-2 32 16,3-2 0-16,4-6 0 0,2-4 368 0,5-4 80 15,2-2 0-15,1-1 16 0,-4-2-224 0,-1 0-48 16,-1 0-16-16,-3-2 0 0,-4 1-80 0,-3 3-16 16,-2 4 0-16,-2 2 0 0,-5 2-80 0,0 2-32 15,-7 9 0-15,0 0 0 0,0 0-32 0,0 0 0 16,0 0 0-16,0 0 0 0,-4 18-256 0,1 3 0 16,1 0 0-16,1-1 0 0,-1 0 0 0,4 7 0 15,0-3 0-15,3-2 0 0,3-2 0 0,2 1 0 16,3-4 0-16,-1 0 0 0,1-3 0 0,1-1 0 15,1-5 0-15,1 1 0 0,-1-4-352 0,1-1 32 16,2-5 0-16,0 0 0 16,0-2-2288-16,-3-2-448 0</inkml:trace>
  <inkml:trace contextRef="#ctx0" brushRef="#br0" timeOffset="66902.1">22973 14581 21183 0,'0'10'1888'0,"-1"-2"-1504"0,-2 2-384 0,1 0 0 16,-2 4 0-16,-1 4 0 0,-2 1-160 0,1 0 160 15,0 0 368-15,-1 2 176 0,-2 0 32 0,1-1 16 16,-3 0 80-16,2-4 16 0,2-3 0 0,2 0 0 16,0-2 32-16,5-11 16 0,-5 6 0 0,5-6 0 15,0 0-48-15,0 0-16 0,0 0 0 0,0 0 0 0,7-12 336 0,2 0 64 16,1-3 16-16,0-3 0 15,4 0-576-15,2 1-96 0,0-4-32 0,3 2 0 0,2 3-176 16,-1-1-32-16,2 2-16 0,-3 2 0 0,2 0-160 0,1 2 0 16,-1 5 0-16,0-2 128 0,-1 3-128 0,-3 2 0 15,-3 5 0-15,-2 3 0 0,0 7 0 0,-2 0 0 16,-2 1 0-16,-3 3 0 0,-3 6 0 0,-2 1 0 16,0-2 0-16,-2 0 0 0,-3 1 0 0,-2 3 0 15,1-4 0-15,-2-1 0 0,3 1 0 0,0-3 0 16,1-3-144-16,0-2 144 0,4-3-288 0,0-10 0 15,0 0 0-15,0 0 0 16,7 10-1648-16,2-6-336 0,2-4-64 0</inkml:trace>
  <inkml:trace contextRef="#ctx0" brushRef="#br0" timeOffset="67354.36">23912 14626 16575 0,'7'-19'736'0,"-3"7"160"0,-2-1-720 0,1 3-176 0,-1-3 0 0,-2 1 0 16,-2 0 1040-16,-3 1 176 0,-2 5 48 0,-2-1 0 15,-2 7-368-15,-4 0-80 0,-4 1-16 0,-4 6 0 16,-3 6-352-16,-2 2-80 0,-1 1-16 0,-3 2 0 16,-1 1 160-16,1 5 16 0,3 0 16 0,0 1 0 15,-2-4-144-15,9 6-16 0,0 2-16 0,5-2 0 16,6 0-368-16,3-5 144 0,3-3-144 0,1-1 0 0,8 0 160 0,3-5-160 15,3-6 128-15,5-2-128 0,3-1 384 0,5-8 0 16,2-3 0-16,4-2 0 0,3-5 256 0,0-5 32 16,2-1 16-16,2-5 0 0,-2-4-176 0,1-1-16 15,-4-5-16-15,2 1 0 0,0 2 0 0,3-5 0 16,0-3 0-16,3-6 0 0,2 0-144 0,2-7-16 16,0-8-16-16,2-3 0 0,0-6-160 0,1 2-16 15,0 0-128-15,-4 10 192 0,-3 7-192 0,-6 10 0 16,-6 7 0-16,-7 5 0 0,-6 8 0 0,-4 9 0 15,-6 4 0-15,-4 8 0 0,0 0 0 0,-12 14 0 16,-8 5 128-16,-1 4-128 0,-5 6 0 0,-2 7 0 16,-2 6 0-16,-3 7 0 0,-1 1 0 0,-2 5 0 15,0 3 0-15,5 3 0 0,1 1 0 0,9-4 0 16,3-1 0-16,3-6 0 0,5-4 0 0,2-4-160 16,3 3 160-16,2-7-192 15,2-3-1088-15,2-1-208 0,2 0-48 0,2-4-13584 0</inkml:trace>
  <inkml:trace contextRef="#ctx0" brushRef="#br0" timeOffset="68221.27">25405 14304 14559 0,'0'0'640'0,"0"0"144"0,-4-10-624 0,4 10-160 16,-4-8 0-16,4 8 0 0,0 0 576 0,-9 0 64 15,0 3 32-15,-1 3 0 0,-3 7-160 0,-1 2-16 16,-1 3-16-16,0 3 0 0,2 4 96 0,0 3 32 16,1-2 0-16,2 5 0 0,1 2-64 0,4-6-16 15,2-2 0-15,4-5 0 0,4 2-144 0,1-3-16 16,1-3-16-16,3-3 0 0,3-8 352 0,2-1 64 15,6 1 0-15,0-7 16 0,3-5 304 0,4 0 48 16,3-6 16-16,2 2 0 0,2-2-368 0,2-2-64 16,0-5-16-16,0 3 0 0,1 0-448 0,-7-1-80 0,-5-3-32 0,0 0 0 15,-3 6-16-15,-5 1 0 16,-2 0 0-16,-5 7 0 0,0-4-128 0,-11 11 160 16,0 0-160-16,0 0 160 0,0 0-160 0,0 0 0 15,-4 16 144-15,-4 8-144 0,-6 10 160 0,-4 6-32 0,-3 1-128 0,-6 3 192 16,-2 5-64-16,-5 6 0 15,-5 3-128-15,0 5 192 0,-4-4-16 0,1 2-16 0,0 2 0 16,4-7 0-16,0-3-160 0,1-2 0 0,2-2 144 16,1-5-144-16,1-5 128 0,1-3-128 0,2-2 128 0,1-4-128 15,-1-7 128-15,5-4-128 0,3-2 128 0,6-3-128 16,-1-6 0-16,6-3 0 0,1-5 0 0,10 0 128 16,-7-11-992-16,6 0-192 0,4-2-32 15,5-7-9248-15,5-5-1840 0</inkml:trace>
  <inkml:trace contextRef="#ctx0" brushRef="#br0" timeOffset="68598.42">26945 13624 20271 0,'10'-28'896'0,"-4"18"192"0,-1 0-880 0,0 1-208 15,1 1 0-15,0 3 0 0,0-4 416 0,-1 5 32 16,-5 4 16-16,0 0 0 0,0 0 112 0,-3 13 0 16,-3 0 16-16,-3 6 0 0,-5 4 240 0,-4 3 32 0,-4 6 16 0,-13 20 0 15,-2 3 80-15,0 2 32 16,3 7 0-16,-3-2 0 0,-2 3-384 0,3 3-80 15,3 4-16-15,5-2 0 0,5-4-176 0,5-2-32 0,4-5-16 16,5-2 0-16,3-3-160 0,3-5-128 0,2-3 192 0,2-5-192 16,2-3 192-16,2-3-192 0,0-2 192 0,2-6-192 15,-1 0 240-15,3-4-64 0,1-6-16 0,0-3 0 16,0-1-160-16,2-8 0 0,2-2 0 0,1-5 0 16,3 0-1056-1,0-4-288-15,-1-6-64 0,2-2-12736 0</inkml:trace>
  <inkml:trace contextRef="#ctx0" brushRef="#br0" timeOffset="68912.24">27713 13714 22111 0,'0'0'1968'0,"0"0"-1584"15,0 0-384-15,0 0 0 0,0 0 272 0,-6 2-16 16,-2 1-16-16,-2 4 0 0,-4 4 192 0,-1 3 32 16,-3 4 16-16,-13 9 0 0,3 3 128 0,-1 6 32 15,-1 1 0-15,0 4 0 0,1 3 64 0,2-2 0 16,2 2 16-16,5-2 0 0,3 3-160 0,5-1-48 0,3-3 0 0,2 2 0 16,2-2-192-16,5-5-32 15,0 0-16-15,0-2 0 0,3-4-96 0,-1-1-32 0,2 1 0 0,0-7 0 16,0-4-16-16,1-3-128 15,0-2 192-15,0-4-64 0,-1 0-128 0,-4-10 0 0,0 0 144 0,0 0-144 32,0 0-304-32,0 0-128 0,0 0-16 0,0 0-14000 0</inkml:trace>
  <inkml:trace contextRef="#ctx0" brushRef="#br0" timeOffset="69063.67">27023 14321 21183 0,'0'-13'1888'0,"4"9"-1504"0,3 0-384 0,10 0 0 15,4 1 880-15,5 1 96 0,2 2 32 0,5 0 0 16,5 2-704-16,3 0-144 0,2 1-32 0,3 2 0 16,-3-3 80-16,1 2 16 0,0-3 0 0,-5 3 0 0,-3 0-224 0,-5 1 176 15,-3-1-176-15,-4-2-7696 16,-3 2-1648-16</inkml:trace>
  <inkml:trace contextRef="#ctx0" brushRef="#br0" timeOffset="69591">28000 14582 17503 0,'0'0'1552'0,"0"0"-1232"0,0 0-320 0,0 0 0 16,0 0 1344-16,0 0 224 0,-9 3 32 0,-1 1 16 0,-2-2-464 0,-4 3-112 15,-4 2-16-15,-2 3 0 0,-4 5-272 0,-5 2-64 16,-3 2-16-16,-3 1 0 0,-2 2-112 0,2 4-32 16,4 1 0-16,5 2 0 0,6-2-272 0,7 1-64 15,6-4-16-15,5-1 0 0,5 0 0 0,4-4 0 16,4-6 0-16,4-1 0 0,4 1 272 0,3-5 64 15,2-6 16-15,6-2 0 0,1-2 304 0,0-3 48 16,-1 0 16-16,2-7 0 0,-2-2-192 0,0-2-48 16,-1-2 0-16,-4-1 0 0,0-2-208 0,-4 0-32 15,-4-1-16-15,-2-2 0 0,-3 1-144 0,-1 0-16 16,-3-2-16-16,-2 2 0 0,-3 3-224 0,-2 3 0 16,-1 2 0-16,-4 1 0 15,-5-1-1680-15,-4 2-384 0,-6 7-80 0</inkml:trace>
  <inkml:trace contextRef="#ctx0" brushRef="#br0" timeOffset="70821.07">26083 13684 17503 0,'2'-14'768'0,"0"9"176"0,2-3-752 0,1-1-192 16,0 0 0-16,2 0 0 0,-1 0 1024 0,-1 2 160 15,1 0 32-15,0-1 16 0,-1 2-176 0,0-1-32 16,-5 7-16-16,0 0 0 0,2-6-224 0,-2 6-32 16,0 0-16-16,0 0 0 0,0 0-192 0,0 0-32 15,-2 6-16-15,-1 4 0 0,-1 3-16 0,1 2 0 16,-3 3 0-16,1 2 0 0,0 2 32 0,1-1 0 16,-3 5 0-16,-2 7 0 0,1-3-192 0,3-2-16 15,1-4-16-15,2-2 0 0,-1-3-48 0,3-5-16 16,3-2 0-16,-3-12 0 0,5 11 48 0,-1-1 16 15,-4-10 0-15,0 0 0 0,10 5 224 0,0-2 64 16,2-2 0-16,0-2 0 0,1-7-128 0,1-1-32 16,0 0 0-16,0-5 0 0,-3 0-176 0,1 0-48 15,-1-3 0-15,-6 1 0 0,2 0-192 0,-2-1 144 16,1-1-144-16,-1 1 128 0,0-4-128 0,0 1 0 16,-1 2 144-16,0 0-144 0,-1 1 0 0,-1 0 0 0,-1 2 0 0,-1 1 128 15,0 5-128-15,0-1 0 0,-2 5 0 0,-2 0 0 16,4 5 0-16,-8 2 0 0,-1 2 0 0,-3 1 0 15,0 5 0-15,-3 0 0 0,-1 6-144 0,-2 1 144 16,0 3 0-16,0 0 0 0,2 0 0 0,-6 8 0 16,4-5 0-16,5 0 0 0,2-4 0 0,2-1 0 15,3-4 0-15,1-2 0 0,1 0 0 0,1-4 0 0,3-8 0 16,0 0 0-16,-1 11 0 0,1-11 0 0,0 0 0 0,0 0 128 16,0 0 0-16,0 0 0 0,13-6 0 0,-2-2 0 15,-1-3 0-15,-1-1 0 0,4-3 0 0,-5 5 0 16,1 1 0-16,-1-4 0 0,3-1-128 0,-1 1 0 15,-1-1 0-15,0 0 0 0,-1 3 128 0,0 2 0 16,-2-2 0-16,0 3 0 0,-1 0-128 0,-5 8 0 16,0 0 0-16,0 0 0 0,0 0 0 0,0 0-176 15,0 0 48-15,-8 7 0 0,2-1 128 0,-2 4 0 16,-1 0 0-16,1 3-128 0,0 2 128 0,-4 4 0 16,2-3 0-16,2-1 0 0,2-1 0 0,1 0 0 15,-1-1 0-15,0-3 0 0,3 1 0 0,0 1 0 16,3-12 0-16,-4 9 0 0,4-9 0 0,0 0 0 15,0 0 0-15,0 0 0 0,0 0 0 0,0 0 0 16,0 0 0-16,0 0 0 0,12-2 0 0,-1-1 0 16,-1-6 0-16,1 0 128 0,-3-4-128 0,3 2 0 15,-3-5 0-15,-1 4 0 0,-1-1 0 0,2 0 144 16,-2-3-144-16,1-1 0 0,0 1 0 0,0-1 0 0,-2 1 0 0,0 0 0 16,0 1 0-16,-1 2 0 0,-2 1 0 0,-1 1 0 15,-1 11 0-15,0 0 0 0,0-6 0 0,0 6 0 16,0 0 0-16,-6 3 0 0,-2 2 0 0,-2 4 0 15,3-4 0-15,-4 6-144 0,0 3 144 16,0 1 0-16,-3 6 0 0,-5 7 0 0,2 1 0 0,2-4-128 16,-1 2 128-16,3-5 0 0,4-2 0 0,0-2 0 15,4-2 0-15,0-2 0 0,1-5 0 0,4-9 0 0,0 0 0 0,-2 12 0 16,2-6 0-16,0-6 0 16,0 0 0-16,0 0 0 0,9-6 0 0,3-3 0 0,-1 1 0 15,1-2 0-15,-1-1 0 0,1-3 0 0,0 1 176 0,1-2-48 16,-2-2 0-16,-2 6 0 0,1-5-128 0,2 1 0 15,-1-4 0-15,1-1 0 0,-1 1 0 0,1-2 0 16,-1 1 0-16,-1 0 0 0,-1 2 0 0,0 4 0 16,-1 0 0-16,-2 1 0 0,-2 6 0 0,-4 7 0 15,0 0 0-15,0 0 0 0,0 0 0 0,-8 2-176 16,-1 3 48-16,-2 7 0 0,-2-1 128 0,-2 6 0 16,-3 2-144-16,-1 5 144 0,0 0 0 0,-11 13 0 15,3-3 0-15,5-2 0 0,4 1 0 0,3-4 0 16,4-1 0-16,-1-1 0 0,2-4 0 0,4-3 0 0,-1-1 0 0,2-2 0 15,2-5 0-15,3-12 0 16,0 0 0-16,1 9 0 0,-1-9 0 0,5 9 0 16,-5-9 0-16,10 3 0 0,0-2-192 0,0-1-128 15,2-3-32-15,-1-2 0 16,1 0-1920-16,-1 3-384 0,-1-1-80 0,0-6-12752 0</inkml:trace>
  <inkml:trace contextRef="#ctx0" brushRef="#br0" timeOffset="71420.38">28355 13680 13823 0,'-14'-23'1216'0,"8"14"-960"16,-1-4-256-16,-2 3 0 0,2-2 592 0,0-1 80 0,2 1 16 0,3 1 0 16,1 2 512-16,1 9 96 0,6-8 32 0,1 3 0 15,2-1-432-15,2 5-96 0,0 3-16 0,2 3 0 16,1-2-320-16,2 1-64 0,2 6-16 0,1-1 0 15,0 5 0-15,1 2-16 0,0 5 0 0,-1 3 0 16,-2 2-96-16,1 2-16 0,-1 4 0 0,-2 3 0 16,-2 1 112-16,-1 5 16 0,0 4 0 0,-3 2 0 15,-4-3 48-15,-3 7 16 0,-3 2 0 0,-8 20 0 16,-4-7 112-16,-3-6 16 0,-2-6 16 0,-3 2 0 0,0 0-128 0,0-4-16 16,2-5-16-16,-3-7 0 0,0-2-128 0,3-4-32 15,1-2 0-15,3-4 0 0,0-1-128 0,2-3-16 16,3-1-128-16,0-3 192 0,2-4-192 0,1-3 144 15,0-1-144-15,3-2 128 0,4-10-128 0,0 0 0 16,0 0 144-16,0 0-144 0,0 0 0 0,0 0-192 16,0-12 32-16,3-2-10400 15,3 0-2096-15</inkml:trace>
  <inkml:trace contextRef="#ctx0" brushRef="#br0" timeOffset="71723.2">29001 14182 17503 0,'0'0'1552'0,"0"0"-1232"0,7 0-320 0,1-1 0 16,0-1 832-16,3 1 96 0,0 2 32 0,2-2 0 15,4-3-128-15,-1 2-32 0,3 1 0 0,0 1 0 16,2 0-528-16,-4 1-96 0,1 0-32 0,0 0 0 16,-5 1-144-16,-2 3 0 0,-2-1 0 0,-4-1 128 15,-5-3-2144-15,0 0-432 0</inkml:trace>
  <inkml:trace contextRef="#ctx0" brushRef="#br0" timeOffset="71859.24">28905 14380 18831 0,'0'0'832'0,"0"0"176"0,9 4-816 0,3-1-192 15,2-3 0-15,1-2 0 0,1 1 1472 0,4-1 256 16,1-1 64-16,2-1 0 0,1-2-928 0,2 2-176 16,-1 1-48-16,2 1 0 0,-1-1-512 0,-7 0-128 15,3 0 0-15,-3 0 0 16,0 1-1280-16,-1 1-256 0</inkml:trace>
  <inkml:trace contextRef="#ctx0" brushRef="#br0" timeOffset="72489.06">29850 13817 18431 0,'0'0'1632'0,"0"-5"-1312"0,0 5-320 0,0 0 0 16,0 0 528-16,-7-2 48 0,-1 2 0 0,-4 2 0 16,-3 3-16-16,-3 4 0 0,-1 5 0 0,-1-1 0 0,-2 3-80 0,2 3-16 15,1 3 0-15,1 2 0 16,0 2-16-16,3 0-16 0,2-3 0 0,3 3 0 0,2-2 80 0,4-3 32 15,3-2 0-15,2-2 0 0,2-2 160 0,2 0 48 16,4-3 0-16,1-1 0 0,4-6 128 0,1 2 16 16,3-5 16-16,1 0 0 0,3-4-368 0,1 0-80 15,0-6-16-15,1 2 0 0,1 1-240 0,-1-4-48 16,1 2-16-16,-3-5 0 0,0-2-144 0,1 1 128 16,0-2-128-16,0-3 128 0,0-2-128 0,-2 2 0 15,1 1 144-15,-2 3-144 0,0-1 0 0,-2 4 0 16,-4 2 0-16,0 0 0 0,-4 5 0 0,-2 3 0 15,-8 1 0-15,0 0 0 0,4 7 0 0,-4 5 0 16,-3 6 0-16,-3 3 0 0,-3 3 176 0,-5 2-48 16,-2 6 0-16,-6 4 0 0,-4 5-128 0,-1 5 192 15,-5 2-192-15,-4 0 192 0,-3 2-64 0,-17 16 0 16,7-10 0-16,6-8 0 0,4-7 32 0,2-4 0 16,1-2 0-16,3-4 0 0,0-4 64 0,3-3 16 0,-1-3 0 0,2-3 0 15,2-4-48-15,4-1-16 16,3-2 0-16,5-7 0 0,1-1-32 0,4-5 0 15,2-1 0-15,2-8 0 0,3 3 48 0,1-5 0 0,2 1 0 16,2-2 0-16,1-5-192 0,3-1 192 0,0 1-192 0,3 0 192 16,2 1-192-16,0 0 0 0,2 2 0 0,1 4 128 15,0 2-128-15,2 3 0 0,1-4-192 0,-1 6 192 16,-1 3-304-16,1 2 64 0,-2 1 16 0,0 0 0 16,-2-1-384-16,-1 3-80 15,-1 3-16-15,-3-1 0 0,2-1-2592 0,0-1-528 0</inkml:trace>
  <inkml:trace contextRef="#ctx0" brushRef="#br0" timeOffset="72760.73">30273 14497 26719 0,'0'0'2368'0,"0"0"-1888"16,0 0-480-16,1 9 0 0,-1 0 768 0,-1 2 64 16,-3 3 16-16,-1 3 0 0,-2 3 368 0,-4 4 64 15,-1 2 0-15,-2-2 16 0,0 7-576 0,-2-4-112 16,1 4-32-16,0 1 0 0,-2-3-240 0,1 2-48 0,-1 0-16 0,2-1 0 16,0-5-272-16,1 2 160 15,1-2-160-15,2-1 128 0,-1 0-128 0,3-3 0 0,2-4 0 0,2-1 0 16,0-6-224-16,1 0-128 15,1-5-32-15,3-5 0 16,0 0-2592-16,0 0-528 0</inkml:trace>
  <inkml:trace contextRef="#ctx0" brushRef="#br0" timeOffset="75102.41">5523 17831 13823 0,'-6'-12'1216'0,"1"0"-960"16,0-1-256-16,-1 1 0 0,1 1 1280 0,4 0 224 16,-3 1 32-16,4 10 16 0,-2-6-96 0,2 6-32 15,-4-4 0-15,4 4 0 0,0 0-592 0,-8 7-112 16,2 6-16-16,0 5-16 0,-3 2-352 0,1 9-64 15,-1 4-16-15,0 3 0 0,-1 0 64 0,-1 2 0 16,0 1 0-16,0 3 0 0,-3 1 64 0,-1-2 0 16,1-3 16-16,0-1 0 0,0-1-80 0,2-5 0 15,2-3-16-15,1-4 0 0,2-4 0 0,2-5 0 16,1-4 0-16,4-11 0 0,0 0 176 0,0 0 32 16,0 0 16-16,0 0 0 0,15-7 240 0,0-6 64 15,3-2 0-15,2-2 0 0,-2-3-400 0,3-2-80 16,0 1-16-16,0 0 0 0,-1 5-336 0,0 2 128 15,-1 5-128-15,-1 1 0 0,0 4 0 0,-2 4 0 16,0 4 0-16,-1 6 0 0,-1-1 0 0,0 8-128 16,-7 4 128-16,4 5 0 0,-5-3 0 0,0 5-128 0,-1 0 128 15,-2 2 0-15,1-4 0 0,-2 3 0 16,1-4 0-16,-1 2 0 0,0-5 0 0,0-1-160 0,-2 1 160 16,4-2 0-1,2-7-1504-15,3-2-192 0,1-3-32 0,2-2-13584 0</inkml:trace>
  <inkml:trace contextRef="#ctx0" brushRef="#br0" timeOffset="75453.38">6484 18107 27071 0,'0'0'1200'0,"0"0"240"0,-9-1-1152 0,-1 1-288 15,-3 2 0-15,-2 6 0 0,-2 6 576 0,-3 2 64 16,-1 2 16-16,-5 3 0 0,-2 0-144 0,0 1-16 15,3 2-16-15,1-1 0 0,-1-4-128 0,6-1-32 16,4-4 0-16,5-3 0 0,5 1-192 0,5-12-128 16,0 0 160-16,0 0-160 0,14 5 208 0,1-4-48 0,3-4-16 15,1-2 0-15,0-6 320 0,1 1 64 16,2-3 16-16,-2-2 0 0,-1-3-224 0,-2 0-32 0,-3 0-16 0,-1 4 0 16,-2 4-96-16,-2 0-32 0,-3 4 0 0,-6 6 0 15,0 0-16-15,0 0-128 0,0 0 192 0,0 0-64 16,5 9-128-16,-1 3 128 0,-1 5-128 0,-1-2 128 15,2 0-128-15,-1-1 0 0,2 3 0 0,1-2 128 16,2-1-128-16,2-1 0 0,1-2 0 0,3-2 0 16,3-5 0-16,2-2 0 0,0-2 0 0,4-2 0 15,1-4 0-15,6-3 128 0,2 2-128 0,-1-3 0 32,-2 0-400-32,0-3-176 0,0 2-16 0,-1 1-10160 0,-1-6-2016 0</inkml:trace>
  <inkml:trace contextRef="#ctx0" brushRef="#br0" timeOffset="75804.96">7531 17891 26207 0,'3'-11'1152'0,"-3"11"256"0,2-12-1136 0,-2 6-272 15,0-2 0-15,0 8 0 0,-7-4 1184 0,-2 3 176 16,-1 2 48-16,1 4 0 0,-3 6-832 0,-2 1-176 15,-3 1-16-15,-2 3-16 0,-3 1-96 0,0 2-16 16,0 3 0-16,2-1 0 0,3-2 0 0,5-1 0 16,5-6 0-16,4 2 0 0,3 1-128 0,4 1-128 15,2 0 192-15,4-4-192 0,2 1 272 0,2 1-48 16,0-3-16-16,0-2 0 0,1 0 48 0,-1-2 0 0,0 0 0 0,-3 3 0 16,-3 3-16-16,-2-3 0 0,-6-10 0 0,4 16 0 15,-2-1 96-15,-4 0 32 0,-3-2 0 0,-5-1 0 16,-1 1 160-16,-6 1 48 0,-1-2 0 0,-2 0 0 15,-4-2-208-15,0-1-48 0,-1 0 0 0,0-2 0 16,-2-4-176-16,2 3-144 0,1-3 192 0,2-1-192 31,4-5-544-31,4-1-224 0,3 2-32 0,3-3-11216 0,4-4-2240 0</inkml:trace>
  <inkml:trace contextRef="#ctx0" brushRef="#br0" timeOffset="76556.42">9512 17738 18367 0,'0'0'816'0,"-5"-10"160"0,1 3-784 0,-4-1-192 15,1 3 0-15,7 5 0 0,-10-3 960 0,-1 3 160 16,0 2 32-16,-1 3 0 0,-3 4-432 0,4 2-80 15,-2 6 0-15,-1 2-16 0,-1 2-208 0,3 3-32 16,1 2-16-16,1 2 0 0,0 2-112 0,3-2-32 16,3 2 0-16,7-6 0 0,3-3-64 0,2-2-16 15,1-3 0-15,4-4 0 0,1 0 240 0,2-6 32 16,2-2 16-16,2-4 0 0,3-1 272 0,0-3 48 16,0-1 16-16,0-7 0 0,-2 0 96 0,2-4 32 0,-1 1 0 0,-2-3 0 15,-2 1-448-15,0-5-64 0,0-1-32 16,-2 1 0-16,-2 0-64 0,-1-3-16 0,-2 2 0 0,-1 2 0 15,1-1-80-15,-6 2 0 0,0 1-16 0,0 1 0 16,-1 2-176-16,1 3 160 0,-1 0-160 0,1 6 160 31,-2-4-560-31,-3 11-112 0,0 0-32 0,8-3 0 16,-8 3-2976-16,10-8-608 0</inkml:trace>
  <inkml:trace contextRef="#ctx0" brushRef="#br0" timeOffset="76904.39">10239 17557 21183 0,'0'0'1888'0,"0"0"-1504"16,-1 10-384-16,-1 4 0 15,0 2-144-15,-3 2-112 0,-3-1 0 0,-1 3-16 0,-1 0 1136 0,0 2 224 16,-2-2 64-16,2 3 0 0,-4 0-256 0,2 0-64 16,0-3 0-16,2 2 0 0,0-4-16 0,1-4-16 15,3-2 0-15,2 0 0 0,4-12-224 0,0 0-64 16,0 0 0-16,0 0 0 0,0 0 128 0,0 0 0 15,11-5 16-15,4-4 0 0,3-6 64 0,1-2 16 16,0-1 0-16,0 0 0 0,0-1-368 0,1 2-80 16,-1-1-16-16,3 0 0 0,0-1-272 0,1 1 0 15,1 3 0-15,-4 3 0 0,2 1 128 0,-2 6-128 16,-3 0 0-16,-3 4 0 0,-3 3 0 0,1 6 0 16,-2 1 0-16,0 3 0 0,-5 4 0 0,2 1 0 0,-5 2 0 0,-3 3 0 15,-3 0 0-15,-2 3 0 0,-3-1 0 0,0 4 0 16,-1-2 0-16,1 2 0 0,-1-6 0 0,2 3 0 31,3-4-448-31,0-2-112 0,0-3-16 0,2-2-10368 0,1-2-2096 0</inkml:trace>
  <inkml:trace contextRef="#ctx0" brushRef="#br0" timeOffset="77201.44">11098 17683 21183 0,'0'0'1888'0,"7"-7"-1504"15,-7 7-384-15,0 0 0 0,0 0 400 0,0 0 16 16,0 0 0-16,0 0 0 0,-4 14 624 0,-1 4 128 15,-4 0 32-15,-1 2 0 0,-2 3-304 0,-2 2-64 16,-4-2-16-16,2 5 0 0,1-1-16 0,1 1 0 16,1-1 0-16,1 1 0 0,2-3-400 0,3-1-80 15,0-4 0-15,5-1-16 0,0-1-304 0,4-2 0 16,0-5 128-16,3 0-128 16,-5-11-1424-16,11 8-352 0,-1-2-64 0</inkml:trace>
  <inkml:trace contextRef="#ctx0" brushRef="#br0" timeOffset="77615.32">11699 17768 28047 0,'0'0'1232'0,"0"-12"272"0,-1-3-1200 16,-1 2-304-16,-2-1 0 0,-3 5 0 0,-1-1 944 0,-1 4 128 0,-2 3 16 0,-1 2 16 15,-2 1-560-15,-4 4-112 0,-2 2-32 0,-4 4 0 16,-3-2-272-16,0 3-128 0,-1 3 0 0,0-1 128 16,4 0 0-16,5 1-128 0,1-1 192 0,5-2-64 15,3 0-128-15,5 2 0 0,5-13-192 0,0 9 192 16,0-9 0-16,8 9 0 0,2-4 0 0,5-5 0 0,6 0 0 0,0-4 0 16,3-3 0-16,2-1 0 0,0-3 176 0,1 0-48 15,-1-3-128-15,-2 0 192 0,-1 2-192 0,-3 2 144 16,-1-2-144-16,-4 4 128 0,-2 1-128 0,-13 7 160 15,10 0-160-15,-2 5 160 0,-8-5-160 0,5 13 128 16,-3 4-128-16,-2 8 128 0,-2-1-128 0,-3 7 0 16,-4 4 144-16,-1 2-144 0,-3 1 272 0,0 1-16 15,-2-1 0-15,2 2 0 0,-1 3 0 0,-1-5-16 16,-1 0 0-16,0 0 0 0,1-6-96 0,5 1-16 16,0-2 0-16,1-3 0 0,1 0-128 0,3-6 128 15,0 0-128-15,1-3 128 0,0-2-128 0,3-3 0 0,1-3 0 16,0-11-11248-16,0 0-2128 15</inkml:trace>
  <inkml:trace contextRef="#ctx0" brushRef="#br0" timeOffset="78357.96">12468 17676 15135 0,'-17'-2'672'0,"8"2"144"15,-3 0-656-15,1 2-160 0,-1 5 0 0,1 0 0 16,-2 1 640-16,1 4 112 0,-1 5 16 0,3 1 0 0,0 0 0 0,3-1 0 16,3 0 0-16,2-1 0 0,2 1-208 0,2-4-48 15,3-6 0-15,4 1 0 0,3-2 256 0,3-3 32 16,2-1 16-16,3-4 0 0,3-5 336 0,2-3 80 15,2 0 16-15,0 0 0 0,-2-4-272 0,3-1-48 16,-3-4-16-16,1 0 0 0,-3 0-240 0,-3-2-48 16,-1 2-16-16,-1-1 0 0,0 1-112 0,-4 1-32 15,-3 1 0-15,-3 2 0 0,-2-1-144 0,-1 3-48 16,0 3 0-16,-1 0 0 0,-1 2-272 0,-3 8 160 16,0-8-160-16,0 8 128 0,0 0-128 0,0 0-272 15,0 0 64-15,0 0 16 16,0 0-2416-16,0 0-464 0,0 0-112 0</inkml:trace>
  <inkml:trace contextRef="#ctx0" brushRef="#br0" timeOffset="78676.21">13030 17708 17503 0,'0'0'1552'0,"8"10"-1232"0,3-5-320 0,2 2 0 16,0-1 912-16,3-2 128 0,3-3 32 0,3-1 0 15,2-3 432-15,2-2 96 0,0 0 0 0,2-2 16 16,1-2-304-16,1 0-64 0,-2-5-16 0,-2 2 0 16,-1 2-176-16,-1-2-32 0,-3 0-16 0,-2 1 0 15,-3-5-288-15,-8 4-48 0,0 2-16 0,-4-1 0 16,-4 4-128-16,-4-1-16 0,-4 2-16 0,-3 2 0 0,-2 3-64 0,-4 2-16 16,-4 1 0-16,-3 4 0 0,-5 5-416 15,1 2 0-15,0 3 128 0,0 3-128 0,0 2 0 0,5-2 0 16,3-1 0-16,3 1 0 0,3 0 0 0,4-2 0 15,5-1 0-15,5-2 0 0,4 1 0 0,3-1 0 16,5 1 0-16,3-1 0 0,5-2-352 0,2 0 0 16,2 1 0-16,4-3-11536 15,3 0-2304-15</inkml:trace>
  <inkml:trace contextRef="#ctx0" brushRef="#br0" timeOffset="79823.03">15635 17334 19583 0,'0'0'864'0,"-4"-7"176"0,1-5-832 0,0 5-208 0,-4-1 0 0,-2 2 0 16,-1-3 864-16,-5 2 128 0,-3 6 32 0,-2-3 0 15,-3-1-384-15,-2 4-64 0,-6 2 0 0,-2 5-16 16,-4 2-48-16,0 4 0 0,-1-2 0 0,0 2 0 15,0 4-192-15,2 0-64 0,3 1 0 0,5-1 0 16,5 2 0-16,6 0 0 0,3-2 0 0,5 2 0 16,5-1-48-16,4-3-16 0,5 1 0 0,6-1 0 15,3 1 48-15,4-1 0 0,1-1 0 0,0 2 0 16,4 0-16-16,-1 1 0 0,-1-4 0 0,-2 2 0 16,-2-1 64-16,-4 1 16 0,-4-3 0 0,-3 0 0 15,-5 1-48-15,-3-2 0 0,-6 2 0 0,-3 2 0 0,-11 0 352 0,-2-1 64 16,-4-2 16-16,-4 2 0 0,-7-2-224 0,1 1-32 15,-3-3-16-15,2-1 0 0,0-2-240 0,3 1-48 16,-1-2-128-16,2-2 192 0,4-2-192 0,4-1 0 16,5-3 0-16,6 1 0 15,4-3-1024-15,12 5-256 0,-1-10-64 0,5 2 0 16,6-3-1936-16,5-2-400 0,11-11-80 0,2 5-16 0</inkml:trace>
  <inkml:trace contextRef="#ctx0" brushRef="#br0" timeOffset="80547.08">15939 17441 13823 0,'0'0'1216'0,"0"0"-960"15,0 0-256-15,-8 9 0 0,-2 1 1472 0,-2 3 240 0,0 1 48 0,-4 2 16 16,0 0-624-16,-2 5-128 16,0 2-32-16,-2 1 0 0,0 2-208 0,2-5-32 15,3-2-16-15,4-1 0 0,4 0-176 0,2-3-48 16,2-5 0-16,4 2 0 0,5-1-64 0,1-6 0 15,3-1-16-15,3-3 0 0,2-2 320 0,1-1 64 16,-2-1 16-16,2-6 0 0,-1 0-144 0,1-4-32 16,0-1 0-16,-2 1 0 0,-3-4-304 0,0-1-64 15,-4-2-16-15,1-2 0 0,-3 2-96 0,0 0-32 0,0-1 0 0,-1 0 0 16,0-4-16-16,0 3-128 0,-2 0 192 0,5-1-64 16,-2-4-128-16,1 7 0 0,2 2 0 0,2 0 128 15,5-1-128-15,2 2 0 0,2-1 0 0,3 3 0 16,5 2 0-16,4 1 0 0,2-2 0 0,1-1 0 15,-1 0 0-15,0 0 0 0,-1 2 0 0,-2-4-176 0,0-7 176 16,-2 0 0-16,-3 1 0 0,-1-2 128 16,-3 1-128-16,-5 1 0 0,-2-1 0 0,-5 3 128 15,0 5-128-15,-5 4 0 0,-2 2 0 0,-2 10 0 16,0 0-160-16,0 0 160 0,-11 4-192 0,-6 7 192 0,-4 5-256 0,-5 7 48 16,-4 8 16-16,-2 5 0 0,-2 2 192 0,1 1-144 15,1 1 144-15,1 1-128 0,1-2 128 0,4-2 0 16,5 0 0-16,4-3-128 0,4-2 128 0,6-6 0 15,3 0 0-15,4-6 0 0,4-3 0 0,2-6 0 16,6 1 0-16,0-7 0 0,6 1 0 0,3-8 0 16,0-4 0-16,3 0 0 0,2-4 128 0,0 0 16 15,2-4 0-15,2 0 0 0,-2 1-144 0,0 3 128 16,-3-2-128-16,-1 5 128 0,-1-2-128 0,0 4 0 16,-4 5 0-16,-4 4 0 0,0 5 0 0,-3-1 0 15,-5 5 0-15,0 4 0 0,-2-2-160 0,-3 3 160 16,-2 0 0-16,-1 1-144 0,-1-2 144 0,-1 2 0 15,-1 1 0-15,2-5 0 0,-2-4 0 0,1 1 0 16,1 0 0-16,1-5 0 0,1-7 0 0,0 0 0 16,0 0 0-16,0 0 128 0,0 0 160 0,12-4 32 15,0-5 16-15,2 1 0 0,1 0 0 0,1-1 0 16,2-2 0-16,0 4 0 0,0-3-336 0,1 2 144 16,0 4-144-16,0 2 0 0,-1-1 0 0,0 3 0 0,-1 3 0 0,1 2 0 15,1 2 0-15,0 6 0 0,-2 4 0 16,-1-1 0-16,0 2 128 0,-1 0-128 0,-1 0 0 0,2-1 0 15,0-1 0-15,-1 0 0 0,0-1 0 0,-1 1 0 16,-2-4 128-16,-1 4-128 0,-1-4 0 0,0 0 0 16,-1 0-560-16,0-3-208 0,-9-9-64 15,10 9 0-15</inkml:trace>
  <inkml:trace contextRef="#ctx0" brushRef="#br0" timeOffset="83952.41">28858 10576 33983 0,'0'0'1504'0,"3"-4"304"0,-3 4-1440 0,10-4-368 0,1-2 0 0,3 1 0 16,3 1-224-16,2 0-112 0,4-1-32 0,13 0 0 31,-3-1-864-31,2 1-176 0,-2 2-48 0,-2 2 0 16,-3 2-256-16,-7-1-48 0,0-2-16 0,-9 2-5280 0,0 2-1072 0</inkml:trace>
  <inkml:trace contextRef="#ctx0" brushRef="#br0" timeOffset="96154.45">25926 11968 12895 0,'-4'-13'576'0,"4"13"112"0,0 0-560 0,-8-4-128 0,0 0 0 0,-4 4 0 16,-1 6 1472-16,-2 6 272 0,-3 0 48 0,-1 2 16 15,-2 1-1296-15,-4 3-256 0,0 1-48 0,0 1-16 16,0 0-192-16,0 1 176 0,-2-6-176 0,3 2 160 16,4-1 32-16,3-1 16 0,5-1 0 0,4-5 0 15,3 0 176-15,5-9 48 0,0 0 0 0,0 0 0 16,0 0 592-16,18-4 112 0,5-6 16 0,1-1 16 0,2-2-64 0,2-4-16 15,-1 0 0-15,0-2 0 0,-3-2-704 0,-1-2-160 16,-2 1-32-16,-1 1 0 0,-5 1 0 0,0-1-16 16,-5-1 0-16,0 3 0 0,-2 1 16 0,-3 3 16 15,-1 3 0-15,0 2 0 0,0 1-16 0,-4 9-16 16,0 0 0-16,0 0 0 0,0 0-16 0,0 0 0 16,0 0 0-16,0 0 0 0,0 0-160 0,0 0 0 15,0 0 0-15,0 0 0 0,10 1 0 0,1 1 0 16,1-2 0-16,0 1 0 0,1-2 0 0,2-1 128 15,0-2-128-15,5 2 0 0,0 1 160 0,0 1-160 16,2 1 192-16,-1 4-192 0,0 0 208 0,-1 5-64 0,-1-2-16 16,-1 5 0-16,-3-2-128 0,-1 3 0 0,0 4 144 0,-4-2-144 15,-1 0 128-15,-1-1-128 0,-2-5 160 0,-1 4-160 16,-2 1 240-16,-3 0-48 0,-3-4-16 0,2 1 0 16,-1 2 0-16,2-2 0 0,-2-5 0 0,2-7 0 15,0 0-48-15,-4 13-128 0,1-4 192 0,3-9-64 16,0 0-128-16,0 0 0 0,0 0 144 0,0 0-144 15,-2 13-144-15,2-13-112 0,0 0 0 0,0 0-16 32,5 10-1760-32,-5-10-336 0,11 8-80 0,1-6-16 0</inkml:trace>
  <inkml:trace contextRef="#ctx0" brushRef="#br0" timeOffset="96540.8">27480 11213 18719 0,'0'0'832'0,"0"-10"160"0,0 10-800 0,0 0-192 0,0 0 0 16,0 0 0-16,0 0 736 0,-7-3 96 0,-2 4 32 0,-1 8 0 15,-4 3-400-15,-1 7-80 0,-3 6 0 0,-3 3-16 16,-1 6 160-16,-3 6 48 0,1 3 0 0,0 0 0 16,-5 4 64-16,1 2 0 0,-1 0 16 0,1 3 0 15,1 2-272-15,4 0-48 0,3 1-16 0,2 0 0 16,1-3-320-16,6-5 144 0,2-5-144 0,3-2 0 15,2-3 192-15,3-2-192 0,-2-6 192 0,6 0-192 16,-1-9 0-16,5-1 0 0,0-2 0 0,5-4-144 31,0-8-1392-31,4-1-256 0,3-3-64 0</inkml:trace>
  <inkml:trace contextRef="#ctx0" brushRef="#br0" timeOffset="96920.58">28012 11701 23951 0,'-5'-12'2128'0,"-2"1"-1696"16,1-3-432-16,-2 3 0 0,-1 3 400 0,-1 3 0 16,-1 1 0-16,-4 4 0 0,-6 1 192 0,-2 6 48 15,0-1 0-15,-2 5 0 0,-4 1-464 0,-2 3-176 16,-2 2 128-16,0 0-128 0,3 3 144 0,2 0-144 15,5 1 160-15,4 0-160 0,5-1 208 0,5-2-48 16,5 0-16-16,4-4 0 0,5-3 320 0,4 1 64 16,3-1 16-16,3-6 0 0,3-1 0 0,2-3 0 15,0-2 0-15,3-2 0 0,3 2-176 0,-4-6-48 0,-1-4 0 0,-2 1 0 16,-1 3-192-16,-2-5-128 0,-1 2 160 0,-1-2-160 16,-2 4 176-16,-5-1-176 0,1 4 192 0,-8 5-192 15,0 0 256-15,0 0-64 0,0 0-16 0,0 0 0 16,0 0-176-16,6 9 0 0,-6-9 0 0,7 13 128 15,-2 1-128-15,0-2 0 0,0 1 0 0,3-1 0 16,1-3 0-16,1 1 0 0,0 2 0 0,1-5 0 31,2-1-1808-31,0-1-240 0,1-4-64 0,0-1-11328 0</inkml:trace>
  <inkml:trace contextRef="#ctx0" brushRef="#br0" timeOffset="97104.32">28336 11922 24879 0,'0'0'2208'0,"-8"11"-1760"16,1 5-448-16,-2-2 0 0,-4 0 272 0,0 2-16 16,-2 1-16-16,-1-2 0 0,2 3 432 0,0-2 96 15,-2 0 0-15,2 1 16 0,0 4-336 0,4-2-64 16,-1-3 0-16,1 0-16 0,1-1-240 0,2-4-128 16,4 1 160-16,1-2-160 0,2-10-208 0,0 0-144 15,0 0-32-15,0 0-8320 16,12-3-1680-16</inkml:trace>
  <inkml:trace contextRef="#ctx0" brushRef="#br0" timeOffset="97590.78">29325 11037 24879 0,'0'0'2208'0,"-4"-9"-1760"0,0 3-448 0,4 6 0 15,0 0-176-15,-9 4-112 0,-1 2-32 0,-3 6 0 16,-1 6 320-16,-2 6 272 0,-2 2-48 0,-1 7-16 16,0 3 128-16,-1 1 32 0,-1 4 0 0,0 3 0 15,-1-2 256-15,1 2 48 0,-1-2 16 0,2 2 0 16,0-1-112-16,4-5 0 0,1-4-16 0,3-4 0 15,0-4-224-15,3-4-32 0,1-3-16 0,4-4 0 0,2-2 272 0,2-13 48 16,2 7 16-16,-2-7 0 0,8 8 16 0,3-8 16 16,3-5 0-16,2 0 0 0,1 0-144 0,2-5-48 15,4 1 0-15,1-3 0 0,1 3-304 0,0-2-160 16,0 5 160-16,1-3-160 0,-2 4 0 0,0 1 0 16,-1 0 0-16,-1 5 0 0,-3 3 0 0,-2 1 0 15,-1 4 0-15,-5 4 0 0,-2 3 0 0,-5 3-208 16,-4 2 64-16,-3 2 16 0,-3-1 128 0,-4 1-128 15,-4-1 128-15,-3 0-128 0,0-5 128 0,-4-1 0 16,-3 0 128-16,0-3-128 0,-4-2 192 0,2-4-48 16,-1-1 0-16,-1 0 0 0,3-2-144 0,3-3 192 15,1-2-192-15,2-3 192 0,3-2-448 0,2-2-64 16,1 0-32-16,3-4 0 16,1-3-1824-16,5-2-384 0,5 1-64 0</inkml:trace>
  <inkml:trace contextRef="#ctx0" brushRef="#br0" timeOffset="97869.34">30000 10732 30351 0,'0'0'1344'0,"10"2"272"0,0 3-1296 0,3 7-320 0,1 9 0 0,2 7 0 16,1 3 144-16,1 11-144 0,-2 4 192 0,5 8-192 0,-4 7 336 0,-1 3-32 16,-4 2-16-16,-2 6 0 0,-2 1 64 0,-4 0 16 15,-4-1 0-15,-3 1 0 0,-3-2-240 0,-4-1-128 16,-5-3 160-16,-3-2-160 0,3-8 224 0,-6-5-48 16,0-7-16-16,-5 1 0 0,-3-7-160 0,0-3 0 15,-6-6 0-15,0-6 0 16,-5-1-640-16,4-4-144 0,0-1-48 0,3-7 0 0</inkml:trace>
  <inkml:trace contextRef="#ctx0" brushRef="#br0" timeOffset="98713.51">26981 10107 11055 0,'0'0'480'0,"0"0"112"0,0 0-464 0,6-8-128 0,-1 3 0 0,-5 5 0 16,0 0 1040-16,0 0 192 0,0 0 48 0,0 0 0 15,0 0-432-15,0 0-80 0,0 0 0 0,2 10-16 16,-4-2 64-16,-1 5 16 0,-4-1 0 0,-2 2 0 16,-2 4 32-16,-2 4 16 0,-2 2 0 0,-3 1 0 0,0 5-144 0,0 0-32 15,-2 4 0-15,2 0 0 16,3-3-288-16,1 1-64 0,1 1-16 0,2-4 0 0,5-2-112 0,-1-2-32 15,3 2 0-15,4-5 0 0,0-2 64 0,4-1 0 16,3-1 0-16,1-3 0 0,3-1-16 0,1-2 0 16,2-5 0-16,3 0 0 0,2-2 0 0,3-4 0 15,-1-2 0-15,3-1 0 0,0-3-240 0,-1 2-288 16,-4 0 64-16,7-6 16 16,-8 1-2064-16,-7 1-416 0,-1-7-64 0,-10 14-32 0</inkml:trace>
  <inkml:trace contextRef="#ctx0" brushRef="#br0" timeOffset="98885.63">26532 10514 26255 0,'0'0'1152'0,"0"0"256"0,0 0-1120 0,5-5-288 16,3 0 0-16,2 2 0 0,4 3 352 0,4 0 16 16,5 0 0-16,5 0 0 0,5 3-160 0,2-2-16 15,3-1-16-15,2-1 0 0,-1-1-48 0,1 2-128 16,-2 0 192-16,-1 0-64 0,-4-1-128 0,-2 1-224 0,-1 1 48 0,8 2 16 31,-8-1-2016-31,-3 0-416 0</inkml:trace>
  <inkml:trace contextRef="#ctx0" brushRef="#br0" timeOffset="99139.26">27414 10501 17503 0,'0'0'768'0,"-9"6"176"0,-1 2-752 0,-1 1-192 0,-2 5 0 0,-1 0 0 16,0-3 736-16,1 3 112 0,2 1 32 0,1 2 0 0,0-2-288 0,2-1-48 15,2-1-16-15,2 0 0 0,1 1 160 0,3-4 16 16,3 0 16-16,2-4 0 0,1 2 336 0,4-4 64 16,3-2 16-16,2 0 0 0,3-4-240 0,3 0-32 15,0-5-16-15,2-1 0 0,0 0-320 0,0-2-64 16,-3-3-16-16,-3 2 0 0,-5-3-176 0,0-2-32 16,-3 4-16-16,-3-2 0 0,-3-2-32 0,-3 2 0 15,-2 2 0-15,-3 0 0 0,-2 0-192 0,-2-1 0 16,0 5 128-16,-6-3-128 15,-2 3-416-15,4 2-128 0,2 2-32 0,2 3 0 16,9 1-1856-16,0 0-368 0,0 0-80 0</inkml:trace>
  <inkml:trace contextRef="#ctx0" brushRef="#br0" timeOffset="99670.31">28978 10014 6447 0,'0'0'576'0,"6"-9"-576"15,-1 2 0-15,2-2 0 0,-1 4 1840 0,-2 1 256 16,1-4 48-16,-1 3 16 0,-4 5-800 0,0 0-144 16,0 0-48-16,0 0 0 0,0 0-336 0,0 0-64 15,-5-2 0-15,-3 0-16 0,-2 1 80 0,-5 1 32 16,-5 1 0-16,-1 1 0 0,-3 3-288 0,-6 2-64 15,-4 0-16-15,-1 0 0 0,-2 5 208 0,-1 4 32 16,-2 2 16-16,1 1 0 0,1 3-128 0,1 3-32 16,1 1 0-16,3 3 0 0,3-4-240 0,4 3-48 15,5-4-16-15,5-1 0 0,5 0 32 0,5-4 16 16,3-1 0-16,6-2 0 0,3-2-160 0,3 0-48 16,4 0 0-16,3-6 0 0,4 0 128 0,5-5 32 15,2 1 0-15,4 0 0 0,1-4-96 0,0 0-32 16,2-2 0-16,1 0 0 0,0 2-160 0,3-1 128 0,-5-2-128 15,-1 2 128-15,-2-1-128 0,-1 0 0 0,-1 1 0 0,8-3 0 32,-8-1-512-32,-5 1-144 0,-5 1-32 0,-9 0-9392 0,1-2-1888 0</inkml:trace>
  <inkml:trace contextRef="#ctx0" brushRef="#br0" timeOffset="99888.7">28651 10318 25567 0,'0'0'1136'0,"-6"-1"224"0,6 1-1088 0,0 0-272 16,0 0 0-16,0 0 0 0,0 0 768 0,0 0 80 15,13 2 32-15,3 1 0 0,4-2-336 0,6 2-64 16,3-1-16-16,2-1 0 0,0-1-272 0,2-2-48 16,5 1-16-16,2-2 0 0,1-1 0 0,2-2-128 15,1 2 192-15,1 0-64 0,-2 2-128 0,-1-1 0 16,-3-1 0-16,13 2 0 15,-8-1-336-15,-10 2-112 0,-5-2 0 0,-10 2-8544 16,3-3-1696-16</inkml:trace>
  <inkml:trace contextRef="#ctx0" brushRef="#br0" timeOffset="100253.86">30080 9593 19919 0,'0'-15'880'0,"1"9"192"0,0 1-864 0,-1 5-208 0,0 0 0 0,0 0 0 15,0 0 720-15,0 0 112 0,0 0 0 0,-8 2 16 0,-4 3-400 0,-6 7-96 16,1-1-16-16,-5 6 0 0,2 2 0 0,-1 5 0 16,0-1 0-16,-1 4 0 0,-1 1 96 0,0 5 16 15,0 1 0-15,3 3 0 0,1-2-160 0,2 2-32 16,2 0 0-16,4 1 0 0,2-2-128 0,2-2-128 16,4-1 144-16,3-2-144 0,1-5 128 0,3 1-128 15,2-4 0-15,2-3 144 0,-1-1-144 0,2-1 0 16,1-3-192-16,6 2 192 15,-1-7-1040-15,0-1-96 0,2-7-16 0</inkml:trace>
  <inkml:trace contextRef="#ctx0" brushRef="#br0" timeOffset="100644.48">30405 9840 24351 0,'-21'-10'1088'0,"8"6"208"0,-1 0-1040 16,-4 2-256-16,-2-2 0 0,-3 1 0 0,-2 7 384 0,-1 1 0 0,1 2 16 0,1 4 0 15,1 3-144-15,2 1-16 0,1 0-16 0,6 2 0 16,3-3-224-16,2 0 0 0,4 1 0 0,2-3 0 16,3-1 304-16,3 1-48 0,3-6 0 0,3 0 0 15,1 1 224-15,3-4 32 0,2-3 16 0,3 0 0 16,2 0-64-16,2-1-16 0,-2-3 0 0,2-1 0 15,-1-1-208-15,0 0-48 0,-2-1-16 0,0 1 0 0,1 1-176 0,-5-4 192 16,-1 0-192-16,-1-1 192 0,-3 5-16 0,-1 0 0 16,-3-3 0-16,0 4 0 0,-6 4-48 0,0 0-128 15,0 0 192-15,0 0-64 0,0 0-128 0,1 8 0 16,-1 2 144-16,1-2-144 0,0 2 0 0,1-1 144 16,-2 1-144-16,1 3 0 0,1-5 128 0,1 4-128 15,0-3 0-15,0 2 0 0,1-3-224 0,0 2-96 16,1-4-32-16,0 2 0 15,0-4-1776-15,2 0-368 0,-1-3-64 0,2-1-9200 0</inkml:trace>
  <inkml:trace contextRef="#ctx0" brushRef="#br0" timeOffset="100818.62">30686 9982 6447 0,'0'0'576'0,"0"0"-576"15,-5 8 0-15,-1 3 0 0,-1-2 2768 0,0 3 448 16,-2 2 96-16,-1 0 16 0,0-2-1760 0,-2 5-352 15,-1 1-64-15,1 0 0 0,-2-2-128 0,1-1-32 16,0 1 0-16,3-2 0 0,-1-3-464 0,2 0-80 0,1 2-32 0,2-4 0 16,1 0-416-16,2-4 0 0,3-5 0 0,0 0 0 15,0 0 0-15,7 5-192 0,0-2 0 0,3-2-7872 16,3-2-1600-16</inkml:trace>
  <inkml:trace contextRef="#ctx0" brushRef="#br0" timeOffset="101307.39">31421 9319 24927 0,'0'0'1104'0,"-6"-6"240"0,-1 2-1088 0,2 1-256 15,-5 2 0-15,0 2 0 0,-2 4 208 0,0 5-16 16,-4 4 0-16,2 2 0 0,0 3-192 0,2 2 128 16,-1 3-128-16,2 4 0 0,0 0 320 0,1 4-48 15,0 2 0-15,-1 2 0 0,-1 1 144 0,-1 1 32 16,-1 0 0-16,2 0 0 0,-2 0-128 0,2-2-32 16,2-3 0-16,-3 13 0 0,5-9-80 0,4-21-16 15,1 1 0-15,1-3 0 0,0-3 160 0,2 2 32 16,0 0 0-16,2-4 0 0,0-2 192 0,6 0 32 15,-8-7 16-15,14 0 0 0,1-2-32 0,-1-3 0 16,3-5 0-16,2 2 0 0,1-3-432 0,2 3-160 0,-1-1 0 0,1 4 144 16,1-4-144-16,-2 4 0 0,1 2 144 0,-2-4-144 15,-1 2 0-15,-1 3 0 0,-4 0 0 0,-2 4 0 16,-2 0 0-16,-10-2 0 0,0 0 0 0,5 12-128 16,-3-4 128-16,-3 5 0 0,-4 1-144 0,-1-2 144 15,-3 0 0-15,2-3 0 0,-2-1 0 0,-2 2 0 16,-4-2 0-16,-2 2 0 0,-2-4 0 0,-1 0 0 15,-2 1 0-15,-21-1 0 0,7-2 0 0,5-3 128 16,-1-2-128-16,3-2 0 0,2 1 144 0,3-2-144 0,0-6-128 0,5 2-112 16,2-3-16-16,4 2 0 15,4-2-576-15,2 0-128 0,4 2-32 0,2-3-8864 16,4 2-1792-16</inkml:trace>
  <inkml:trace contextRef="#ctx0" brushRef="#br0" timeOffset="101760.83">31520 8927 19343 0,'-9'-22'848'0,"7"10"192"0,-2-2-832 0,0 1-208 16,1 2 0-16,2-2 0 0,1 4 720 0,3 0 112 0,1 4 0 0,1-1 16 16,4 3-64-16,2 2-16 0,3 1 0 0,4 3 0 15,1 3-480-15,2 2-96 0,2 4-32 0,1 4 0 16,2 1 16-16,-1 4 0 0,1 2 0 0,0 6 0 15,2 0 224-15,2 5 48 0,-1 3 16 0,12 22 0 16,-8-2 64-16,-18-24 16 0,0 6 0 0,0 5 0 16,-3 3-48-16,-2 5-16 0,-1 4 0 0,-4 3 0 0,-3 5 32 0,-4 56 0 15,-7-19 0-15,-5-7 0 0,-4-10-144 0,-3-3-32 16,-6-4 0-16,-2-6 0 0,-3-5-16 0,-2-6-16 16,-3 0 0-16,-1-7 0 0,-4-5-48 0,1 0 0 15,2-2 0-15,-2 0 0 0,-1 1-96 0,-1-4-32 16,-2 0 0-16,-4 2 0 0,-7-2-128 0,0 3-272 15,1-2 64-15,3 6-16176 0</inkml:trace>
  <inkml:trace contextRef="#ctx0" brushRef="#br0" timeOffset="120334.95">12857 15697 3679 0,'0'0'160'0,"7"-9"32"0,-7 9-192 0,1-11 0 15,2 2 0-15,-3 0 0 0,0 9 2288 0,0 0 400 0,0 0 96 0,0-9 16 16,0 9-1520-16,0 0-320 0,0 0-48 0,0 0-16 16,0-9-80-16,0 9-32 0,0 0 0 0,0 0 0 15,0 0 80-15,0 0 16 0,0 0 0 0,0 0 0 16,0 0-528-16,0 0-96 0,0 0-32 0,0 0 0 15,-2 13-16-15,0 2 0 0,-2 3 0 0,0 1 0 16,0 0 176-16,-1 3 48 0,0 3 0 0,0-1 0 16,-1 4-32-16,-2-2 0 0,-1 3 0 0,0 0 0 15,0 3 0-15,1 1 0 0,-4 3 0 0,-1-2 0 16,-1-2-16-16,0-1 0 0,0 1 0 0,4 0 0 16,-1-3-96-16,1-3-32 0,1-2 0 0,2 1 0 15,2-3-64-15,1-1 0 0,4-3-16 0,0-3 0 16,0-1 16-16,6-1 16 0,-1-5 0 0,2-1 0 15,3 1 224-15,2-4 32 0,2 0 16 0,1-2 0 0,3 1-112 16,1-3-32-16,3-3 0 0,0 1 0 0,4-1-80 0,3-1-32 16,3 2 0-16,2-2 0 0,3-1-96 0,3 1 0 15,0 1-128-15,3 0 192 0,3-4-192 0,1 2 144 16,0 0-144-16,2-1 128 0,-1-1-128 0,4 2 192 16,3-2-192-16,-1 2 192 0,2 0-64 0,1-2 0 15,4 1 0-15,-1 1 0 0,0-4 16 0,2 3 0 16,0-1 0-16,5 0 0 0,1 1-16 0,3 0-128 15,2 0 192-15,-1 1-64 0,-1-4-128 0,4 5 192 16,3 3-192-16,1-2 192 0,0 2-192 0,-1-3 0 16,3-1 144-16,1 4-144 0,3 1 0 0,2 1 128 15,0-1-128-15,1-1 0 0,0-3 0 0,2 4 144 0,3 2-144 0,-2 0 0 16,1-5 128-16,-1 2-128 0,1 0 0 0,2 2 0 16,1 3 128-16,1-1-128 0,-2-5 0 0,-3 2 0 15,-2 2 0-15,0 1 128 0,2 0-128 0,0-3 0 16,2-3 144-16,-2 2-144 0,2 1 0 0,-1 1 144 15,-1 0-144-15,1-1 128 0,-1-1-128 0,-2 1 128 16,-2 3-128-16,-2-2 0 0,-1-1 144 0,-2 0-144 16,1 0 0-16,-4-1 144 0,-4-1-144 0,-2 2 0 15,0 0 128-15,-1-1-128 0,0 2 0 0,1-2 0 16,-5-4 0-16,-1 1 128 0,-1 2-128 0,1 0 0 16,-2 2 160-16,3-1-160 0,-6 1 128 0,3-1-128 15,-3-2 0-15,-2 1 128 0,0-2-128 0,-3 3 0 16,1 2 0-16,-2 0 0 0,-1 2 128 0,-2-3-128 15,1-4 0-15,-4 3 0 0,-1-1 0 0,-3 2 0 16,-3 0 0-16,-1 0 0 0,-3 0 128 0,0 3-128 0,1 2 0 0,-3-1 0 16,1-3 0-16,-5 2 0 0,1-1 0 0,-1 1 0 15,0 2 0-15,2-4 0 0,-5-2 0 0,-2 1 0 16,-2 1 0-16,-1 0 128 0,-1-1-128 0,-2 0 0 16,-2 3 0-16,-1-2 0 0,0 0 0 0,-2 1 0 15,-2-2 0-15,-1 0 0 0,-1 0 0 0,-1 1 0 16,-1-1 0-16,-3 0 0 0,-8 0 0 0,12-1 0 15,-12 1 0-15,9-3 128 0,-9 3-128 0,6-4 192 16,-6 4-192-16,0 0 192 0,7-7-32 0,-7 7 0 16,5-7 0-16,-5 7 0 0,5-6-16 0,-5 6 0 15,5-10 0-15,2 3 0 0,0-3-144 0,-1 3 0 16,0-6 144-16,2 2-144 0,-2 0 0 0,2-4 128 0,-2-3-128 16,5-2 0-16,-1-4 0 0,0-2 144 0,0-3-144 15,2-1 0-15,-1-5 128 0,2 1-128 0,1 0 0 0,-2-1 0 16,1 0 160-16,-1-1-160 0,-2 3 128 0,-1 1-128 15,-3 3 160-15,0-3-160 0,1 2 192 0,-2 2-192 16,-1-3 208-16,-2 6-64 0,-2-3-16 0,0 6 0 16,-4 2-128-16,1 2 0 0,-1 3 144 0,-1 0-144 15,-2 2 128-15,2 5-128 0,-1 0 128 0,6 8-128 32,-10-4-864-32,10 4-240 0,-9 5-48 0,1 4-11520 0,7 3-2288 0</inkml:trace>
  <inkml:trace contextRef="#ctx0" brushRef="#br0" timeOffset="121785.79">24679 14948 13823 0,'0'-15'1216'0,"0"15"-960"16,0-10-256-16,2 1 0 0,1-2 560 0,0 4 64 15,-3 7 16-15,0 0 0 0,7-7 448 0,-7 7 112 16,0 0 16-16,0 0 0 0,10 7-752 0,-2 0-144 16,-2 3-16-16,1 1-16 0,-2 5 96 0,0 3 0 15,-1 5 16-15,-3 1 0 0,-2 7 176 0,-3 1 16 0,-4 1 16 16,-2 4 0-16,-4 2 48 0,0 3 16 0,0 5 0 15,0 1 0-15,0-5-304 0,4-1-64 0,2-4-16 0,3-3 0 16,1 1-16-16,3-2 0 0,1-7 0 0,3-2 0 16,0-7 160-16,3-1 16 0,-1 0 16 0,1 0 0 15,2-4 64-15,2-3 16 0,0-1 0 0,3-1 0 16,1-1 32-16,3-6 0 0,4-2 0 0,-1-1 0 16,3 0-96-16,5-3-16 0,-1-4 0 0,6 2 0 15,2-5-240-15,5 3-48 0,4-1-16 0,3 3 0 16,7-6-32-16,2 2 0 0,-2-4 0 0,3 0 0 15,1 1-128-15,3 2 0 0,3-3 0 0,6 1 128 16,5 2-128-16,-1-2 0 0,-3-3 0 0,2 0 0 16,2-1 0-16,2 3 0 0,2 3 0 0,0 0 0 0,-3 3 0 0,-1-2 128 15,-1 1-128-15,0-1 0 0,-1 6 144 16,2 0-144-16,2 2 160 0,-2-2-160 0,-3 2 0 0,1-1 0 16,-2 0 0-16,1 3 0 0,3 0 0 0,0 2 0 15,0-1 0-15,1-1 0 0,-1-1 0 0,3 1 0 16,1 1 0-16,2 2 0 0,-1 0 0 0,0 2 0 15,0-5 0-15,-1 3 0 0,-4 0 0 0,5 2 0 16,-1 2 0-16,-3-3 0 0,-2-1 0 0,-3-1 0 16,-3 1 0-16,1 2 0 0,0-3 0 0,-1 1 0 15,-1 1 0-15,-1 1 0 0,-2 1 0 0,-3-3 0 16,-3-1 0-16,-1 2 0 0,-2 0 0 0,0 1 0 16,2-1 0-16,-3 1 0 0,-1-1 0 0,-4 2 0 15,-1-1 0-15,-1 0 0 0,-1 1 0 0,-3-2 0 16,-3 1 0-16,2 3 0 0,0 0 0 0,-2 2 0 0,0-3 0 0,-2 2 0 15,-4-2 0-15,-2-2 0 0,-1 2 0 0,-4-3 0 16,-2-3 0-16,-1 3 0 0,0 1 0 0,0 2 0 16,-2-5 0-16,1 0 0 0,1 1 0 0,0 4 0 15,-4-1 0-15,3-1 0 0,-1-1 0 0,-1 2 0 16,1-2 0-16,-3 1 0 0,1 0 0 0,-2 2 0 16,-3-6 0-16,1 4 0 0,-2 3 0 0,0-5 0 15,0-1 0-15,2 0 0 0,-1-2 128 0,-1 2-128 16,-1 0 0-16,0 2 0 0,-2-7 0 0,-1 3 0 15,1 0 0-15,-3 0 0 0,-8 0 0 0,9 3 0 16,-9-3 144-16,0 0-144 0,0 0 128 0,9-3-128 0,-9 3 192 0,0 0-32 16,0 0-16-16,0 0 0 15,0 0 32-15,0 0 0 0,7-5 0 0,-7 5 0 0,0 0-176 16,0 0 0-16,0 0 0 0,0 0 128 16,0 0-128-16,6-4 0 0,-6 4 144 0,0 0-144 0,0 0 144 0,4-8-144 15,-3 0 192-15,-1 8-192 0,0 0 224 0,0 0-64 16,0-10-16-16,0 10 0 0,0 0-16 0,0 0-128 15,-4-9 192-15,4 9-64 0,-1-13-128 0,-2 4 192 16,3 9-192-16,0-11 192 0,0-1-192 0,0 3 160 16,3-2-160-16,2 1 160 0,0-4-160 0,0-3 192 15,4 1-192-15,0-1 192 0,1 1-64 0,2-1-128 16,-1 1 192-16,2-2-64 0,1-1 16 0,0-4 0 16,-2 3 0-16,2-2 0 0,0-1-144 0,-1 2 192 15,-1-1-192-15,-1 2 192 0,0-2-192 0,0 0 160 0,-4 3-160 0,1 2 160 16,-3 0-160-16,0 4 160 0,0 1-160 15,0 0 160-15,-1 2-160 0,0-1 0 0,-4 11 0 0,0 0-176 32,0-8-752-32,0 8-160 0,0 0-16 0,-8 2-17440 0</inkml:trace>
  <inkml:trace contextRef="#ctx0" brushRef="#br0" timeOffset="129995.81">20165 19023 3679 0,'0'0'160'0,"0"0"32"0,0 0-192 0,0 0 0 16,-9 4 0-16,9-4 0 0,-9 3 2944 0,9-3 560 15,-10 4 96-15,1-2 32 0,9-2-1904 0,-7 7-384 16,-2-5-80-16,9-2-16 0,-10 3-80 0,1-1-16 15,9-2 0-15,-9 3 0 0,9-3-128 0,-9 0-48 16,9 0 0-16,0 0 0 0,-9-3-80 0,9 3 0 0,-5-5-16 0,1-5 0 16,2 0-112-16,2-4 0 0,2 0-16 15,2 0 0-15,4 1-208 0,-1-1-32 0,3-4-16 0,3-1 0 16,1 0-176-16,3 0-16 0,0 1-16 0,2 1 0 16,2 0-160-16,-2 3-128 0,0 4 144 0,0 1-144 15,0 4 0-15,-1-3 0 0,-2 3 0 0,0 1 0 16,-1 4 0-16,-2 3 0 0,-3-2 0 0,-1 4 0 15,-9-5 0-15,8 13 0 0,-2 0 0 0,-4-1 0 16,-3 4 0-16,-2 3 0 0,-6 2 0 0,-2 3 0 16,-3-1 0-16,-1 0 128 0,-3-1-128 0,0-2 144 15,-1 1 16-15,-4-2 0 0,0-4 0 0,-2 0 0 16,-1-5 128-16,-1 2 32 0,-4-5 0 0,0 1 0 16,0-4 48-16,-1-4 16 0,0-3 0 0,4-2 0 15,4 1-64-15,4-3-16 0,2-9 0 0,4-1 0 0,1-1 80 16,6-1 0-16,-1 1 16 0,5-2 0 0,7-5-176 15,3 0-32-15,3 2-16 0,2-2 0 0,5 1-176 16,5 1 0-16,3-4 0 0,3 4 0 0,4 3 128 0,1 2-128 16,1 3 0-16,0 1 128 0,1 5-128 0,-2 3 0 15,-1 4-192-15,-4 4 192 0,0-1-128 0,-6 6 128 16,0 4 0-16,-4 0 0 0,-5 2 0 0,-6 2 0 16,0 5 0-16,-7 2 0 0,-3 1 0 0,-2 5-144 15,-5 1 144-15,-2 0 0 0,-3-1-160 0,-1-4 160 16,-1-2-128-16,-2 0 128 0,-1-5 0 0,-3-3 0 15,-1-1 0-15,-2-4 0 0,-1 1 0 0,2-3 176 16,0-5-176-16,-1-2 192 0,2-1-64 0,4-4-128 0,1-3 192 0,2-5-64 16,3-2 80-16,4 0 16 15,4-2 0-15,3-2 0 0,2-4-48 0,5 3-16 0,2-2 0 0,5-2 0 16,3 1-160-16,4 2 128 0,1 0-128 0,4 1 128 16,3 1-128-16,-2 4 0 0,1 1 0 15,-1 4 0-15,-2 5 0 0,-2 5 0 0,-2 1 0 0,-4 6 0 16,-3 2 0-16,-3 3 0 0,-3 3-144 0,-1 3 144 15,-3 0 0-15,-2 3-160 0,-4 2 160 0,-2-3-128 16,-1 1 128-16,-3-2 0 0,-1-3 128 0,-1 0-128 16,-1-2 0-16,1-4 0 0,1 0 0 0,0-4 0 15,1 1 192-15,1-3-16 0,-1-3-16 0,11-1 0 16,-11-1 0-16,3-3 0 0,8 4 0 0,-7-10 0 16,2 2-160-16,1-2 128 0,3 3-128 0,-3-3 128 15,2 3-368-15,2-4-80 0,0 4 0 0,2-3-16 16,2 2-2544-16,-2-1-512 15,4 4-112-15</inkml:trace>
  <inkml:trace contextRef="#ctx0" brushRef="#br0" timeOffset="131227.84">21138 18037 9215 0,'0'0'816'0,"0"0"-656"15,8-6-160-15,-8 6 0 0,9-7 1200 0,-1 0 208 16,-8 7 32-16,9-7 16 0,-9 7-496 0,10-6-112 16,-2-2-16-16,-8 8 0 0,0 0-48 0,10-5-16 15,-10 5 0-15,9-3 0 0,-9 3 0 0,0 0 0 16,0 0 0-16,0 0 0 0,0 0 80 0,0 0 16 15,0 0 0-15,0 0 0 0,0 0-144 0,0 0-16 16,0 0-16-16,0 0 0 0,0 0-240 0,-7 6-32 16,0 4-16-16,-5 0 0 0,1 3 48 0,-2 0 16 15,-5 1 0-15,-2 3 0 0,-2 5-16 0,-2 2 0 16,-4-1 0-16,-1 6 0 0,0-1-64 0,-4 4 0 0,-5 2-16 0,-2 3 0 16,0 4-48-16,1 2-16 0,4-3 0 0,-1 0 0 15,1 0-80-15,0-1-16 0,1 0 0 0,0 1 0 16,-1-3 0-16,2-3 0 0,3-2 0 0,-2-2 0 15,-1-2 32-15,2 3 0 0,1-3 0 0,1 1 0 16,-2 1-48-16,3-4 0 0,0 2 0 0,0-3 0 16,-2 6-32-16,3-5-16 0,-1 4 0 0,1 0 0 15,1-3-144-15,0 1 160 0,1-3-160 0,0 2 160 16,-2-3-160-16,1-1 0 0,2 0 0 0,-1-1 128 16,1-2-128-16,-2 0 0 0,2 1 0 0,0-1 0 15,0 3 0-15,0-3 0 0,2 0 128 0,0-1-128 16,1 1 0-16,-1-1 0 0,3 0 0 0,0 1 0 15,-1-1 0-15,-1 1 0 0,1-1 0 0,0 3 128 16,1-3-128-16,-2 1 0 0,1 1 0 0,1-2 0 0,0-1 0 0,0-2 0 16,-2-1 128-16,4 1-128 0,-2-4 0 0,-1 0 0 15,0 1 0-15,1-1 0 0,0 0 0 0,1 0 0 16,0 1 0-16,1-3 0 0,0 2 0 0,2 0 0 16,0-3 0-16,1 5 0 0,1-6 0 0,-1 3 0 15,0 3 0-15,3-3 0 0,-1-1 0 0,2 0 0 16,1-1 0-16,0-3 0 0,0 1 0 0,0-2 0 15,0 1 0-15,9-6 0 0,-6 8 0 0,6-8 0 16,-8 3 128-16,8-3-128 0,0 0 0 0,0 0 0 16,0 0 0-16,0 0 0 0,0 0 0 0,0 0 0 0,0 0 0 15,0 0 0-15,0 0 0 0,0 0 0 0,0 0 0 16,0 0 0-16,0 0 0 0,3-9 128 0,2 1-128 0,3-4 0 16,-1-1 0-16,5-2 0 0,-1-3 0 0,3-1 0 15,1 0 0-15,3-2 0 0,1-2 0 0,7 0 0 16,-1-4 0-16,4 2 0 0,3-6 128 0,2-2-128 15,1-4 0-15,3-3 0 0,4-4 0 0,1 0 0 16,0 2 0-16,2-2 0 0,1-1 0 0,-1-1 0 16,4 2 0-16,0-1 0 0,1 3 128 0,-1 0-128 15,-2-3 0-15,0 1 0 0,4-4 0 0,-2 2 0 16,-1 4 0-16,0 2 128 0,-1-2-128 0,3 2 0 16,-1 1 0-16,0 2 0 0,-4 2 128 0,1-2-128 15,0-8 0-15,-2 6 0 0,2 2 0 0,0 0 0 16,-3-1 0-16,2-1 0 0,-2-3 0 0,1 2 0 15,2 2 0-15,-4 1 0 0,-1 2 128 0,-3 0-128 16,1 2 0-16,-3 4 0 0,-4 0 0 0,-1 0 0 0,0 3 0 0,-3-1 0 16,-1 2 128-16,-3 5-128 0,-6 3 0 0,-2 1 0 15,-1 0 0-15,-3 4 128 0,-3 3-128 0,-2-1 0 16,-2 3 0-16,-5 7 0 0,0 0 0 0,0 0 0 16,0 0 0-16,0 0 0 15,0 0-752-15,0 0-176 0,-12 8-32 0,0 1-10624 16,-1 0-2128-16</inkml:trace>
  <inkml:trace contextRef="#ctx0" brushRef="#br0" timeOffset="132109.49">20445 19011 18191 0,'0'0'800'0,"-10"5"176"0,-1 2-784 0,1-1-192 0,0-3 0 0,-1 2 0 16,-2 2 912-16,0-3 144 0,1 1 32 0,-1 2 0 16,0-3-112-16,0-3-16 0,2-1 0 0,0-1 0 0,0 1 192 0,-1-2 16 15,-1-7 16-15,0 2 0 0,0-4-112 0,0 1-32 16,-1-4 0-16,0 0 0 0,0-1-336 0,1-2-80 16,1-1-16-16,2-1 0 0,0-1-128 0,2-2-32 15,5 1 0-15,0 0 0 0,3 0-64 0,3 0-32 16,2-2 0-16,5 3 0 0,3 0-80 0,2 2-16 15,1 4 0-15,3-3 0 0,3 1-256 0,2 3 128 16,2 6-128-16,0 0 0 0,1 1 0 0,0 3 0 16,-2 3 0-16,-1 3 0 0,-2 5 0 0,-2 0 0 15,1 5 0-15,-6 1 0 0,0 0 0 0,-5 8 0 16,-3 1 0-16,-4 3-144 0,-6 1 144 0,-5 3 0 0,-2 0 0 16,-4 0 0-16,0-4 0 0,-3-1 0 0,-2-5 0 0,-5-1 0 15,-4 1 208-15,-4-4-16 0,-2-2-16 0,0-5 0 16,-2 2 176-16,-2-4 32 0,-4 0 16 0,0-3 0 15,0-3-96-15,1-2-32 0,1-5 0 0,2-6 0 16,3-4-64-16,5-2-16 0,2-1 0 0,5-1 0 16,5-6 64-16,5 2 16 0,5 0 0 0,6-4 0 15,5 1-144-15,8-1-128 0,6 3 192 0,4-3-192 16,5 3 0-16,6-1 0 0,6 3 0 0,4 0 0 16,3-1 0-16,2 5 0 0,3 3 0 0,-2 5 0 15,-1 1 0-15,0 8 0 0,-2 4 0 0,-4 6 0 16,-6 1 0-16,-3 7-144 0,-2 7 144 0,-4 3 0 15,-6-7 0-15,-6 5-160 0,-7 8 160 0,-7-2 0 16,-6-1-128-16,-4 2 128 0,-5-2 0 0,-1-4 0 0,-4-2 0 16,-2-2 0-16,-6-5 0 0,-3-2 0 0,-1 0 208 0,-3-2 0 15,-3-5 0-15,-1 3 0 0,-2-4 64 0,0-5 16 16,-1-1 0-16,3-5 0 0,3-7-64 0,2 1-16 16,4-2 0-16,6-5 0 0,5-5 16 0,4 2 0 15,5-1 0-15,5-4 0 0,3-1-96 0,6 3 0 16,4-3-128-16,8 4 192 0,3-2-192 0,8 2 0 15,2 2 0-15,4 2 0 0,2 3 0 0,-1 2 0 16,-1 6 0-16,-1 4-160 0,-4 6 160 0,0 3 0 16,-3 6 0-16,-1 1-128 0,-3 2 128 0,-4 2 0 15,-4 2-144-15,-4 1 144 0,-4 1 0 0,-2 1 0 16,-3-1-144-16,-5-2 144 0,-3-3 0 0,-2 0 0 16,-3 2 0-16,-1 1 0 15,-1-1-576-15,0 1-64 0,-2 1-16 0,1-2-12976 0,0-1-2576 0</inkml:trace>
  <inkml:trace contextRef="#ctx0" brushRef="#br0" timeOffset="162137.95">6270 14730 10367 0,'0'0'448'0,"0"0"112"0,0 0-560 0,0 0 0 15,0 0 0-15,0 0 0 0,-5-7 848 0,5 7 64 16,0 0 16-16,0 0 0 0,0 0-80 0,0 0-16 16,-2-8 0-16,2 8 0 0,0 0-32 0,0 0-16 15,0 0 0-15,1-7 0 0,-1 7-80 0,0 0 0 16,6-1-16-16,0-2 0 0,-1 0-112 0,1-1 0 16,2 0-16-16,6 0 0 0,0 0-96 0,0 2-16 15,3-2 0-15,5 0 0 0,0 3 128 0,3-2 0 16,4 0 16-16,4 1 0 0,4 1-16 0,3-2-16 15,3-2 0-15,3 2 0 0,1 0-112 0,1 0 0 16,1 2-16-16,2-5 0 0,0-3 32 0,-1 3 16 16,-7-2 0-16,-1 3 0 0,-1 4-96 0,-3-1 0 0,-4 0-16 0,-2 2 0 15,0 0-144-15,-6 1-32 0,-4-1 0 0,-2-1 0 16,-3-3 0-16,-3 1-16 0,0 3 0 0,-5-2 0 16,-9 2 16-16,8-4 0 0,-8 4 0 0,0 0 0 15,0 0 48-15,0 0 16 0,0-10 0 0,0 10 0 16,-6-6-128-16,-2 3 0 0,8 3-128 0,-12-3 192 31,-2 2-1840-31,1 4-368 0,-2 1-80 0</inkml:trace>
  <inkml:trace contextRef="#ctx0" brushRef="#br0" timeOffset="163419.29">9125 14384 15775 0,'0'0'704'0,"-8"-1"128"0,-1 0-656 0,9 1-176 0,-9-2 0 0,9 2 0 16,0 0 1344-16,0 0 224 0,0 0 48 0,0 0 16 15,0 0-480-15,0 0-80 0,12-2-32 0,2-3 0 16,7 0-32-16,3 1-16 0,3 1 0 0,6-1 0 16,5-2-112-16,2 1-32 0,2 0 0 0,2-3 0 15,1 3-320-15,-1 1-64 0,-4 2-16 0,0-2 0 16,-2 0-208-16,-1 2-48 0,-3-1-16 0,-1 1 0 15,-2-5-176-15,-2 5 0 0,-1-2 0 0,-2 4 0 16,-1 2 0-16,-1 1 0 0,-1 2 128 0,1-1-128 16,-1-2-1264-16,1 2-272 0,-3 3-64 0,4-2-12080 15</inkml:trace>
  <inkml:trace contextRef="#ctx0" brushRef="#br0" timeOffset="163836.85">12129 14247 32655 0,'-2'-12'1440'0,"2"12"304"0,0 0-1392 0,2-10-352 0,2 1 0 0,2 3 0 15,-6 6 224-15,17-3-32 0,1 0 0 0,6 0 0 16,4-2-48-16,3 1-16 0,4 3 0 0,7-3 0 0,7-2 64 0,7-2 0 16,7 2 0-16,1-3 0 0,2-1-16 15,2-3 0-15,0 5 0 0,2 2 0 0,2 3-176 0,-3 2 0 16,0-3-160-16,-5-1 160 16,-7-4-2688-16,-6 3-448 0,19-5-96 0,-18 0-16 0</inkml:trace>
  <inkml:trace contextRef="#ctx0" brushRef="#br0" timeOffset="165608.24">7692 6998 15663 0,'-7'-28'688'0,"5"16"144"0,-1 2-656 0,3 10-176 16,0 0 0-16,0 0 0 0,0 0 1856 0,0 0 352 15,0 0 64-15,0 0 16 0,0 0-1904 0,4 13-384 16,0 1 0-16,0 0 0 0,-1 4-144 0,0 2 144 16,-1-1 0-16,0 5-144 0,-2 6 144 0,1-2 0 0,0 2 0 0,3-2 0 15,1-1 0-15,3-4 0 0,1 2 0 0,1-5 0 16,-1-2 0-16,0 0 0 0,0-3 0 0,3-3 128 15,1-3 0-15,4-6 0 0,-1 1 0 0,2 0 0 16,0-4 192-16,2-4 32 0,2-2 16 0,2-7 0 16,1-3 80-16,4-2 0 0,2 0 16 0,-1-1 0 15,1-1-176-15,-1 1-32 0,3-4-16 0,2 0 0 16,0 2-240-16,0 1 176 0,-2 1-176 0,-4 4 160 16,0 5-160-16,-5 1 0 0,-3 5 0 0,-3 4 0 15,-3 4 304-15,-3 6-32 0,-1 1 0 0,-2 5 0 16,-3-1-64-16,2 4-16 0,-2 1 0 0,2-1 0 15,-1 0-192-15,3 0 128 0,0 2-128 0,2-3 0 16,1-4 128-16,1-2-128 0,6 2 0 0,2-6 144 16,-1-1-144-16,5-3 128 0,0-4-128 0,6-1 128 0,2-4 48 15,5-4 0-15,2 1 0 0,4-4 0 0,1-4-16 0,-1 0 0 16,0-1 0-16,-2 1 0 0,0 1-32 0,1 1-128 16,-1-3 192-16,0 2-64 0,-1 0-128 0,-3 7 0 15,-2 2 0-15,-2 2 0 0,-6 1 0 0,1 3 0 16,0 3 0-16,-6 2 0 0,-5 4 0 0,-1 0 0 15,-2 2 144-15,1 2-144 0,-2-2 0 0,3 2 144 16,-1 0-144-16,4-4 0 0,-1 2 128 0,2-3-128 16,2-2 0-16,1-1 0 0,1-5 160 0,4 0-160 15,3 0 128-15,2-4-128 0,1-6 176 0,4 1-48 16,2-3-128-16,0-5 192 0,-2-2 0 0,2 0-16 16,0 1 0-16,-1 2 0 0,-4 0-32 0,-2 4 0 0,0 1 0 15,-2 3 0-15,-1 2 48 0,-2 4 0 0,-1 2 0 0,-2 4 0 16,-2 7 96-16,-2 1 32 0,-1 2 0 15,1 3 0-15,0 4-128 0,0-1-32 0,2 3 0 0,2-3 0 16,2-1-32-16,3 0-128 0,2-1 192 0,4-1-64 16,4-3-128-16,5-4 192 0,5 1-192 0,3-2 192 15,3-2-64-15,1-5 0 0,-3-3 0 0,2 0 0 16,0-3-128-16,-1 1 0 0,1 1 144 0,1-2-144 31,0-1-256-31,0-4-128 0,-3 2-32 0,-2 1 0 16,-1 0-3120-16,-1 3-624 0,20 1-128 0,-2 2-32 0</inkml:trace>
  <inkml:trace contextRef="#ctx0" brushRef="#br0" timeOffset="166517.69">16164 7425 28559 0,'-17'-13'2544'0,"2"1"-2032"16,1-1-512-16,4-1 0 0,3-1 0 0,6-3 0 15,7 0 0-15,10-2 0 0,8-3 0 0,10-8 224 16,6-4-64-16,5-2-16 0,1 0-144 0,5-4 0 16,1-2 144-16,1 5-144 0,2 2 0 0,2 3 128 15,2 2-128-15,-3 3 0 0,-7 1 256 0,-3 7 0 16,-8 2-16-16,-6 9 0 0,-7 3 144 0,-4 4 16 16,-6 2 16-16,-2 8 0 0,-6 1-16 0,0 3 0 15,-4 6 0-15,0 4 0 0,-2 5-256 0,-1-1-144 16,-1 7 160-16,0-1-160 0,-1-3 128 0,2 2-128 15,0 2 0-15,4-6 144 0,3-2-144 0,3-6 0 0,2-1 0 0,6-5 0 16,3-6 176-16,5-3 0 0,5-4 0 0,7-4 0 16,6-3 336-16,9-6 64 0,2-5 0 0,1-2 16 15,-1-4-288-15,1 1-64 0,2 0-16 0,-2 0 0 16,0 0-80-16,2 4-16 0,0 4 0 0,0-2 0 16,-3-1-128-16,-3 4 128 0,-7 0-128 0,-2 4 128 15,-2 5-128-15,-6 4 0 0,-4 2 0 0,-5 6 128 16,-1 4 96-16,-3 6 16 0,-4 0 0 0,3 4 0 15,-2 3-112-15,2 1-128 0,3-3 176 0,4 2-176 16,4 0 0-16,4-4 0 0,3 0 0 0,3-4 0 16,3-7 160-16,3-1-160 0,5-7 128 0,6-1-128 15,2-3 256-15,4-3-16 0,1-2-16 0,0 2 0 16,-4-4-48-16,-1 1-16 0,1-3 0 0,-2 0 0 0,-3 0-160 16,-2 1 0-16,-4 5 0 0,-5 0 128 0,-3 5-128 0,-6 4 0 15,-7 3 0-15,-4-1 0 0,-5 2 0 0,0 3 0 16,-5 1 0-16,2-1 0 15,2 3-752-15,6-2-16 0,0 2-16 0,7 1-10800 16,4 1-2144-16</inkml:trace>
  <inkml:trace contextRef="#ctx0" brushRef="#br0" timeOffset="167433.95">24401 6890 2751 0,'0'0'128'0,"0"0"16"0,-11 1-144 0,1 2 0 15,0-1 0-15,0 2 0 0,0 4 1904 0,-1-3 336 16,0 2 80-16,0 0 16 0,0 0-1360 0,0 2-272 16,0-2-48-16,0 1-16 0,1-1 176 0,0-1 16 15,1 1 16-15,0-5 0 0,0 1 272 0,9-3 48 16,0 0 16-16,-9 3 0 0,9-3 16 0,0 0 0 0,0 0 0 0,0 0 0 15,0 0-64-15,0 0-16 0,7-6 0 0,4-4 0 16,3-4-368-16,7-4-80 0,4-3-16 16,7-1 0-16,6 0-208 0,5 1-64 0,5-6 0 0,7 3 0 15,5-4-208-15,1 2-48 0,-1-1-128 0,-2 1 192 16,1 5-192-16,-4-5 128 0,0 1-128 0,0 4 0 16,-1 2 128-16,-1 3-128 0,-8 0 0 0,0 5 0 15,-7 3 0-15,-6 0 0 0,-7 2 0 0,-5 4 0 16,-4 1 192-16,-4 2-16 0,-1 5 0 0,-6 6 0 15,0 2-176-15,-3 6 160 0,-2 5-160 0,0 6 160 16,-2 1-160-16,2-3 0 0,1 0 0 0,3 0 0 16,1-4 0-16,5-4 0 0,2-2 0 0,4-2 0 15,6-5 128-15,3-4-128 0,8 0 192 0,8-6-64 16,7 1 192-16,11-6 48 0,3-2 0 0,4-6 0 0,0-2-160 16,4-2-16-16,4-3-16 0,3-1 0 15,5-1-176-15,-2-3 160 0,-4-1-160 0,-1-3 160 0,-4 0-32 0,0-2-128 16,-1 0 192-16,1 3-64 0,2 0-128 0,-6 0 192 15,-6 1-192-15,-4-2 192 0,-3 5 16 0,-7 2 16 16,-3 4 0-16,-2 3 0 0,-2 8 144 0,-1 1 16 16,1 0 16-16,0 4 0 0,0 0-224 0,3 4-48 15,-2-3-128-15,0 4 192 0,3-1-192 0,3 1 128 16,1 4-128-16,4 0 0 0,2 0 144 0,1 0-144 16,4 1 128-16,1 1-128 0,-6-3 128 0,2 3-128 15,-1-2 128-15,1 3-128 0,0-2 128 0,2 1-128 16,3 2 128-16,0-1-128 0,2 0 144 0,-2 2-144 15,-4 3 160-15,4-3-160 0,1-2 128 0,5 2-128 16,5 0 0-16,1 2 144 0,4 0-144 0,0 2 0 0,2-1 0 0,6 3 0 31,7 1-640-31,3 6-176 0,2 1-16 0,-2 1-16912 0</inkml:trace>
  <inkml:trace contextRef="#ctx0" brushRef="#br1" timeOffset="172223.17">7367 7355 23951 0,'-25'-16'2128'0,"10"9"-1696"16,-2 0-432-16,1 1 0 0,-2-4 1072 0,6 4 128 15,4 3 16-15,2-2 16 0,-1-2-816 0,4 0-160 0,5-3-48 0,3 3 0 16,2-5 272-16,7-2 48 0,4-5 16 0,0-1 0 16,6-3-416-16,1 0-128 0,1-2 0 0,-1 0 0 15,1-3 0-15,-1 4 0 0,1 3 128 0,0-3-128 16,-4 2 144-16,-1 3-16 0,1 1-128 0,-2 5 192 16,-1 4 128-16,1 4 0 0,-3 0 16 0,0 4 0 15,-2 2-160-15,-1 6-48 0,-1-1 0 0,-2 8 0 16,-1 4 32-16,-3 2 0 0,-3 7 0 0,-3 5 0 15,-1 2 224-15,0 4 64 0,-1 5 0 0,-1-3 0 16,1-3-192-16,1-2-48 0,1-1 0 0,3-2 0 16,3-5-208-16,1-2 0 0,3-6 128 0,0-1-128 15,2-4 256-15,2 0 16 0,3-2 0 0,3-9 0 16,4-4 176-16,1-4 16 0,2-8 16 0,4 1 0 16,5-4-176-16,0-1-48 0,-2-4 0 0,2 0 0 0,0-4-128 0,4 1-128 15,-4 0 192-15,1 3-192 0,-1-4 128 0,-1 5-128 16,0 1 0-16,-5 4 0 0,-7 6 0 0,-4 4 0 15,-5 1 0-15,-2 8 0 0,-3 1 0 0,-2 8 0 16,-3 1 0-16,-1 5 0 0,-2 2 192 0,2 2-64 16,-1 1 0-16,-1 4-128 0,1-1 176 0,0 0-176 15,3-7 160-15,2-1-160 0,0-4 128 0,3 1-128 16,3-5 0-16,3-1 0 0,1-2 144 0,5-3-144 16,6-6 128-16,7-2-128 0,4 0 256 0,7-4-48 15,7-5 0-15,4-4 0 0,1-4-48 0,2-2-16 16,0 2 0-16,0-2 0 0,0 0-144 0,-3 7 0 15,-3 2 144-15,-6 3-144 0,-5 5 0 0,-8 4 0 0,-3 1 0 0,-6 5 0 16,-5 8 0-16,-3 1 0 0,-1 2 0 0,-4 3 0 16,-2 2 0-16,1-1 0 0,2 3 0 0,-1-2 0 15,-2 1 0-15,-1-3 0 0,3-1 0 0,3-3 128 16,0-3-128-16,8 0 0 0,3-5 0 0,7-2 0 16,7-8 176-16,6-2-48 0,8-4 0 0,5-5 0 15,5-5 176-15,2-1 16 0,-1-3 16 0,3 1 0 16,0 1-176-16,-3 2-32 0,-1-2-128 0,-6 4 192 15,-5 1-192-15,-7 5 0 0,-6 4 0 0,-5 6 0 16,-4 4 0-16,-5 7 0 0,-4 1 0 0,-2 3 0 16,-2 3 128-16,0 2-128 0,1 4 0 0,-1 2 144 15,2-3-144-15,2 1 0 0,0 0 0 0,5-2 128 16,6-3-128-16,3-1 0 0,4-3 0 0,6-4 0 16,5-5 0-16,11-4-224 0,7-2 48 0,9-4 16 15,7-2-2272-15,0-4-448 0,4-6-80 0</inkml:trace>
  <inkml:trace contextRef="#ctx0" brushRef="#br1" timeOffset="173357.53">16183 7281 20095 0,'-24'-1'896'0,"8"1"176"0,0 0-864 0,-1 1-208 0,-1-1 0 0,2 2 0 16,-1-2 368-16,2 0 16 0,2 0 16 0,3-2 0 16,1-1 480-16,9 3 80 0,0 0 32 0,-3-12 0 15,5-1-96-15,4-3-32 0,6-4 0 0,6-5 0 16,3-5-416-16,7 2-96 0,3-3-16 0,6-3 0 15,3 0-16-15,1-3 0 0,0-1 0 0,1-2 0 16,1-2-96-16,1 3-32 0,1 1 0 0,-1 1 0 16,-3 3 48-16,2 6 0 0,-5 4 0 0,-3 5 0 15,-6 5 256-15,-6 6 48 0,-5 3 16 0,-4 5 0 16,-4 5-272-16,-4 4-48 0,-3 7-16 0,-3 6 0 16,-2 5-32-16,-1 6-16 0,-3 5 0 0,-2 1 0 15,-3 3-48-15,2 0 0 0,2-5 0 0,3-5 0 0,3-8-128 16,2-2 0-16,3-5 0 0,3-4 128 0,1-4 16 0,6 0 0 15,4-5 0-15,6-4 0 0,5-5 416 0,8-8 80 16,6-4 0-16,7-3 16 0,6-3-240 0,7-4-48 16,7 2-16-16,1-3 0 0,1-1-160 0,-2-2-48 15,1-1 0-15,0 7 0 0,-5 1-144 0,-2 4 0 16,-5 2 0-16,-4 4 128 0,-7 5-128 0,-7 3 0 16,-8 2 0-16,-6 8-176 0,-8 2 176 0,-1 7 0 15,-4 1 0-15,-6 8 0 0,-2 4 0 0,-4 6 176 16,-2 2-176-16,-1 3 192 0,0 6-192 0,1 3 160 15,1-5-160-15,4-3 160 0,1-7-160 0,4-3 0 0,3-5 0 16,5-5 128-16,2-1-128 0,6-6 0 16,0-1 144-16,7-3-144 0,6-4 320 0,4-5-16 0,10-5 0 0,4-1 0 15,6-6-304-15,1-3 160 0,3 1-160 0,0-4 128 16,0-1-128-16,2 1 0 0,0-1 144 0,-2 6-144 16,-5 2 0-16,-5-1 0 0,-3 5 0 0,-8 3 128 15,-7 3-128-15,-5 5 0 0,-6 2 0 0,-4 6 0 16,-3 2 0-16,-2 5 0 0,-3 2 0 0,1 3 0 15,1 0 0-15,1 4 0 0,2-3 128 0,5-3-128 16,0-1 0-16,8-1 0 0,4-3 0 0,6-6 128 16,7-4 64-16,6-4 32 0,8-3 0 0,7-3 0 15,9-1 48-15,4-7 16 0,1-2 0 0,2-2 0 16,0 2-288-16,1-3 128 0,-2-4-128 0,-5 3 0 16,-6 2 0-16,-6 0 0 0,-4 2-192 0,-8 1 48 15,-4 1-1440-15,-7 4-272 0,-3-2-64 0,-2 2-10272 16,-4 2-2048-16</inkml:trace>
  <inkml:trace contextRef="#ctx0" brushRef="#br1" timeOffset="174455.31">24104 7125 23439 0,'-20'-15'1024'0,"7"10"240"0,-1 0-1008 0,2 0-256 16,0 1 0-16,5 0 0 0,7 4 144 0,0 0-16 16,-6-4 0-16,6 4 0 0,0 0 608 0,12-10 112 0,6 4 32 0,2-7 0 15,4-2-64-15,4-3-16 0,3-3 0 0,0-3 0 16,1-5-32-16,4 0 0 0,3-2 0 0,3 0 0 16,-1 1-112-16,2 4-16 0,2-1-16 0,3 3 0 15,3 2-192-15,-4 2-48 0,-2 3 0 0,-5 3 0 16,-6 4-48-16,-3 4-16 0,-6 3 0 0,-5 3 0 15,-3 3-128-15,-3 7-16 0,-4 3-16 0,-1 4 0 16,-1 3 0-16,-3 4 0 0,-4 0 0 0,-1 6 0 16,0 2 16-16,-1 1 0 0,-2 3 0 0,1-1 0 15,-1-3-176-15,7-4 192 0,0-8-192 0,1-2 192 16,0-4-64-16,6-5-128 0,3 0 192 0,7-6-64 16,7-5 384-16,8-7 80 0,12-1 16 0,5-9 0 15,7-8-144-15,2 2-16 0,0-4-16 0,4 0 0 16,0 1-240-16,2 0-32 0,0 2-16 0,-1-2 0 15,-5 2-144-15,-5-2 0 0,-4 3 0 0,-6 5 128 0,-6 4-128 0,-8 2 0 16,-7 6 0-16,-7 2 0 0,-5 3 128 0,-5 4-128 16,-9-1 0-16,7 12 128 0,-3 2-128 0,0 0 0 15,-2 4 0-15,-2 4 128 0,3 3-128 0,1 0 0 16,2 2 0-16,3-6 0 0,2-2 0 0,8-2 0 16,3-4 0-16,7-3 0 0,7-1 0 0,10-8 0 15,8-2 0-15,7-8 128 0,5 0-128 0,7-4 160 16,7-1-160-16,5-4 160 0,5-3-160 0,-2 0 0 15,-4 1 144-15,1 2-144 0,3 2 0 0,-2-1 0 16,3 1 0-16,-6 2 128 0,-7 1-128 0,-5 2 0 16,-3 6 128-16,-5 2-128 0,-4 4 0 0,-7 4 0 0,-5 2 0 15,-5 4 0-15,-4 1 0 0,-1-2 144 0,1 2-144 0,0 1 0 16,0-3 0-16,4 3 0 0,4-3 0 0,6 0 0 16,4 2 0-16,6-3 0 0,4-4 128 0,8-1-128 15,-3-6 160-15,11-1-32 0,8 0 0 0,8-2 0 16,9 0 32-16,1-3 0 0,2 3 0 0,6 1 0 15,3-2-32-15,0 1-128 0,-5 1 192 0,4 1-64 16,0 2-128-16,-5 0 128 0,-10-2-128 0,-2 7 128 16,-3 1-128-16,-4 2 0 0,-6 4 144 0,-6-2-144 15,-6 0 0-15,-2 2 0 0,-7 1 0 0,-3 2 0 16,-7 1-864-16,-2-1-240 16,-2-3-48-16,-3 6-12272 0,-3-1-2448 0</inkml:trace>
  <inkml:trace contextRef="#ctx0" brushRef="#br1" timeOffset="176673.36">6025 14854 23039 0,'-16'-7'2048'0,"4"4"-1648"0,2 1-400 0,-1 0 0 15,0 1 336-15,11 1-16 0,0 0 0 0,-10-2 0 16,1 0 304-16,9 2 48 16,0 0 16-16,0 0 0 0,0 0 16 0,0 0 0 15,-1-9 0-15,2-3 0 0,3-2 16 0,4-3 16 16,3-2 0-16,4-2 0 0,3-1-128 0,4-1-32 0,2-4 0 0,1 1 0 15,2-4-208-15,0 6-48 0,0-1-16 0,-3 1 0 16,-3 1-112-16,-2 5-32 0,-2 5 0 0,-4 3 0 16,-3 4-32-16,-3 3 0 0,-7 3 0 0,0 0 0 15,0 0 128-15,5 13 0 0,-3 2 16 0,-4 3 0 16,-3 2-272-16,-1 1 160 0,-3 0-160 0,0 3 128 16,2-1-128-16,2-2 0 0,1-5 0 0,1-2 0 15,3 0 0-15,3-1 0 0,-3-13 128 0,11 5-128 0,3 0 0 0,5-6 192 16,5-6-192-16,2-4 192 0,4-7 320 0,2-2 80 15,2-2 16-15,2-1 0 0,0-6-208 0,-1 4-32 16,2-1-16-16,-1 5 0 0,-3 4-224 0,-4 4-128 16,-4 5 128-16,-3 2-128 0,-3 3 160 0,-4 6-32 15,-3 3-128-15,-3 2 192 0,-1 4-64 0,-4 6 0 16,-1 5-128-16,-3 1 192 0,0-4-192 0,0-1 128 16,0-1-128-16,2 1 0 0,2-1 0 0,3-2 128 15,1-3-128-15,6-7 0 0,5-2 0 0,6-5 128 16,3-5-128-16,6-8 0 0,5-4 128 0,7-1-128 15,1-2 0-15,4-4 144 0,1-1-144 0,3-3 0 16,2 1 0-16,-4 0 0 16,-4 4-1264-16,-4-1-272 0,-1 1-64 0,-4 5-10112 15,-2 3-2032-15</inkml:trace>
  <inkml:trace contextRef="#ctx0" brushRef="#br1" timeOffset="177384.62">8700 14773 28559 0,'-14'-4'1264'0,"14"4"272"0,-8-6-1232 0,8 6-304 0,0 0 0 0,0 0 0 16,-4-6-240-16,4 6-96 16,4-13-32-16,5 1 0 0,4-2 1120 0,4-3 208 15,5-9 64-15,3 1 0 0,3 1-128 0,4-7-32 16,1-2 0-16,3-1 0 0,-3-2-656 0,1 3-208 15,-1 0 128-15,-1 5-128 0,-3 1 176 0,-1 6-32 0,-4 2 0 0,-5 1 0 16,-1 5-144-16,-3 4 128 0,-4 4-128 0,-11 5 128 16,0 0 80-16,7 7 16 0,-2 7 0 0,-5 3 0 15,-2 1-224-15,-2 2 176 0,-2 3-176 0,1 4 160 16,-4-2-160-16,4 2 0 0,-2-4 144 0,3-4-144 16,3 1 0-16,1-7 0 0,0-13 0 0,5 8 0 15,7-1 224-15,2-4-32 0,3-4 0 0,5-8 0 16,5-3 400-16,3-4 80 0,6-2 16 0,2-5 0 0,1-1-304 0,3 0-64 15,3-5-16-15,-3 3 0 0,-2-1-176 16,-3 6-128-16,-4-2 144 0,-2 1-144 0,-2 8 128 0,-2 3-128 16,-6 7 0-16,-2 2 0 0,-5 0 208 0,-1 6-48 15,-7 3-16-15,1 5 0 0,-2 2-144 0,-1 3 128 16,-2 1-128-16,1 1 128 0,-1 2-128 0,2-2 0 16,0-1 0-16,2 0 0 0,2-3 0 0,3-2 0 15,3-2 0-15,3-1 0 16,2-4-416-16,9-3-16 0,4 1 0 0,2-3 0 15,3-3-2832-15,1-3-576 0,15-7-128 0,1 6 0 0</inkml:trace>
  <inkml:trace contextRef="#ctx0" brushRef="#br1" timeOffset="178114.96">11841 14413 12895 0,'0'0'1152'0,"-12"-1"-928"15,2-3-224-15,1 2 0 0,9 2 2224 0,-9-3 400 16,0 1 64-16,9 2 32 0,-6-7-976 0,6 7-192 0,0 0-32 0,2-14-16 16,3 2-368-16,6 0-80 0,1-3-16 0,7-3 0 15,4-2-304-15,4-3-64 0,2 0-16 0,2 3 0 16,1 1-240-16,-1 1-48 0,0 1-16 0,-2 1 0 16,-4-2-176-16,0 7-48 0,-5 4 0 0,-2 5 0 15,-6-2 0-15,0 4 0 0,-12 0 0 0,9 9 0 16,-4 6 64-16,-1 3 0 0,-2 0 0 0,-2 2 0 15,-1 0-192-15,1 2 0 0,0 3 144 0,1-6-144 16,-1-1 0-16,3-1 0 0,-1-5 0 0,5-3 128 16,2-2-128-16,1-1 144 0,5-5-144 0,4-3 160 15,5-7 352-15,8 0 80 0,5-6 16 0,2-3 0 16,10-4-160-16,-2-1-16 0,2 3-16 0,-2-2 0 0,0 0-224 0,-2-1-32 16,-5 7-16-16,-1 0 0 15,-4-1 16-15,-2 3 0 0,-4 4 0 0,-3 4 0 0,-5 3 48 0,-3 3 16 16,-4-2 0-16,-1 4 0 0,-3 3-96 0,0 4 0 15,0-2-128-15,1 0 192 0,-4 2-192 0,1 0 0 16,-2 1 0-16,4-2 0 0,3-4 0 0,2-2 0 16,3 1 0-16,6-5 0 0,6-3 0 0,4-4 128 15,3-2-128-15,3 1 0 0,4-3 128 0,3 3-128 16,2-4 0-16,3-1 0 0,-1 1 0 0,-3 2 0 16,3 1 0-16,-4-4 0 0,-3-2 0 0,-2 4 0 15,-4 5 0-15,-4 1 0 16,-4 1-1408-16,-4 3-240 0,-6 3-32 0,-6 3-16048 0</inkml:trace>
  <inkml:trace contextRef="#ctx0" brushRef="#br1" timeOffset="181660.48">11788 8074 22111 0,'-5'-10'1968'0,"5"10"-1584"0,-3-10-384 0,0 5 0 15,3 5 752-15,0 0 64 0,0 0 16 0,0 0 0 16,0 0-528-16,0 0-112 0,0 0 0 0,0 0-16 16,-9-5 176-16,1 1 32 0,1 2 16 0,-1-1 0 15,1 2-16-15,-4 1 0 0,4-1 0 0,-5-1 0 16,1 0 64-16,-2-2 0 0,-5 3 0 0,-2-1 0 15,0 1 48-15,-6-1 16 0,-5-1 0 0,-4 0 0 16,-3-2-96-16,0 2-16 0,-1-2 0 0,2 1 0 0,0-3-32 0,1 2-16 16,-2 1 0-16,4 2 0 0,-1-2-96 0,1-1 0 15,0 0-16-15,-3 2 0 0,-4 1-64 16,2-3-16-16,-3-2 0 0,2 2 0 0,4-2-160 0,-1 2 128 16,1 1-128-16,1 0 128 0,2-5-128 0,1 5 160 15,-1 0-160-15,1-1 160 0,1 0-160 0,0 1 160 16,-1 3-160-16,-1-1 160 0,0-3-160 0,-2 2 0 15,4 0 0-15,-2 1 128 0,1-1-128 0,1 0 0 16,2-1 0-16,1 4 0 0,1 5 0 0,3-3 0 16,1 0 0-16,2-1 0 0,0 4 0 0,4 0 0 15,1-2 0-15,2-1 128 0,0-1-128 0,2 2 0 16,0 0 0-16,3-1 0 0,0 2 0 0,1-2 0 16,-1 2 144-16,2 0-144 0,7-4 128 0,-11 8-128 0,-1-2 128 0,2 0-128 15,0 3 0-15,0-1 144 0,0 3-144 0,0 3 0 16,2 0 0-16,-2 5 0 0,2 2 0 0,1-1 0 15,-1 2 0-15,0 3 0 0,1 3 0 0,-2 5 0 16,0 3 0-16,0 2 0 0,-1 0 0 0,0 8 0 16,-3 1 0-16,0 5 0 0,1 3 0 0,-2 4 0 15,1 1 0-15,0 7 0 0,-1 1 0 0,0 7 0 16,-1 1 0-16,0 3 0 0,-1 5 0 0,2 2 0 16,0-6 0-16,-2 3 0 0,-3-2 0 0,1 3 0 15,3 2 0-15,1 1 0 0,0-8 0 0,0 2 0 16,2-1 128-16,1 0-128 0,0-2 144 0,-2-2-144 15,0 2 0-15,0-5 0 0,1 1 0 0,-2-4 0 16,0-1 0-16,-2-5 0 0,0 0 0 0,-1-2 144 0,0 2-144 16,-1-3 0-16,0-3 0 0,3 1 0 0,-2-2 128 0,-2 0-128 15,0-6 0-15,1 0 128 0,-2 0-128 0,1-6 0 16,-1 1 0-16,1-6 128 0,1-4-128 0,1-3 0 16,2-2 0-16,-2-4 128 0,5 1-128 0,0-5 0 15,1-3 0-15,4-1 128 0,2-5-128 0,3-1 0 16,-2-6 0-16,4-7 0 0,0 0 0 0,5 10 0 15,0-5 0-15,3-1-176 0,-8-4 176 0,15 5 0 16,-2-3 0-16,5-1-128 0,2 1 128 0,5 0 0 16,-1 2 0-16,6-2 0 0,1 1 0 0,6 0 0 15,3 0 0-15,4-3 0 0,5-1 0 0,-2-1 0 16,-2 4 0-16,4-2 0 0,3-2 0 0,2 2 128 0,4 3-128 0,4 0 128 16,5 0-128-16,-2 0 0 0,-4-1-128 0,1 4 128 15,1-3 0-15,-1 6 0 0,0 0 0 0,2 1 0 16,1 0 0-16,-3 2 0 0,-2-2 0 0,-4 4 0 15,-3 0 0-15,-1 0 0 0,-2 0 0 0,-5 3-128 16,2-1 128-16,1 1 0 0,0-1 0 0,0-1 0 16,-1 1 0-16,-4-2 0 0,-5-2 0 0,-1 0 0 15,-4-2 0-15,-1-1 0 0,-1-3 0 0,-3 2 0 16,-3-4 0-16,-3-1 0 0,-3 1 0 0,-3 0 128 16,-3-1-128-16,-2-2 0 0,-11-1 128 0,12-1-128 15,-12 1 0-15,0 0 144 0,0 0-144 0,10-3 0 16,-10 3 208-16,8-6-64 0,-8 6-16 0,5-8 0 15,-1-2 16-15,-1 1 0 0,-3-4 0 0,3-1 0 16,-1-2 16-16,1-2 0 0,0-4 0 0,0 1 0 16,2-6-160-16,2 0 0 0,-1 1 0 0,1-6 0 0,0-9-144 0,2-3 144 15,0-10 0-15,0-3 0 0,0-8 0 0,0-2-128 16,0-3 128-16,1-7 0 0,0-9 0 0,0-3-160 16,0-3 160-16,2-1-128 0,-1 0 128 0,1-5 0 15,-2 0 0-15,0-2 0 0,0 3 0 0,-2-2 0 16,-1 6 128-16,-2 2-128 0,-1-2 240 0,0 3-32 15,0 0 0-15,0 2 0 0,-2 1-80 0,2 5 0 16,-3 0-128-16,3-3 192 0,-1 1-192 0,-2 7 0 16,-1 1 0-16,0 2 0 0,-1-1 0 0,-2 8 0 15,-1 2-128-15,-1 5 128 0,0-1 0 0,0 6 0 16,-1 3 0-16,-1 6 0 0,0-1 128 0,2 4-128 0,-3-4 0 16,3 9 144-16,0 2-144 0,2 2 0 0,1 1 0 0,-1 1 0 15,1 4 0-15,-1-1 0 0,3 1 0 0,0 3 0 16,0 4 0-16,-1 5 0 0,2 2 0 0,-1 2 0 15,-1 0-208-15,0 2 16 0,-1 3 16 0,2 7 0 32,0 0-1296-32,0 0-256 0,0 0-48 0,0 0-9168 0,10 7-1824 0</inkml:trace>
  <inkml:trace contextRef="#ctx0" brushRef="#br1" timeOffset="183296.44">17903 8088 4607 0,'-2'-17'400'0,"1"7"-400"16,1 10 0-16,-5-12 0 0,-1 1 3808 0,-1 4 672 15,7 7 144-15,-11-6 32 0,-1 5-3584 0,0-1-720 16,-4 4-144-16,-3 0-16 0,-5 1-48 0,-1-1 0 0,-6 1 0 0,1 1 0 15,-3-1-144-15,-3 4 0 0,-5-1 0 0,1 1 0 16,0 0 128-16,-5-2 0 0,-5 0 0 0,-2-1 0 16,-5-3 0-16,1-1 0 0,0 0 0 0,0-1 0 15,-3-4-128-15,3 2 0 0,-2 1 0 0,-4-1 0 16,-8-4 0-16,2 0 192 0,4 0-32 0,5-1 0 16,6 2 144-16,4 1 16 0,7 0 16 0,6 1 0 15,4 0 160-15,5 3 16 0,4 1 16 0,2 0 0 16,0 1-288-16,5-1-64 0,3 3-16 0,3 0 0 15,1 4-160-15,4-2 0 0,5-5 0 0,-4 7 0 16,0 5 0-16,4 2 0 0,0-1-128 0,2 3 128 16,0 3 0-16,-1 3-144 0,1 1 144 0,0 2 0 15,2 6-128-15,-1 2 128 0,0 2 0 0,-1 6 0 0,-2 6 0 0,-3 4-128 16,-1 5 128-16,-1 1 0 0,-1 4 0 0,-3 6 0 16,-3 8 0-16,1 7 0 0,-2 4 0 0,1 2 0 15,-6 1 0-15,4 2 0 0,1 1 0 0,2 1 0 16,2-2 0-16,2-1 0 0,1-2 0 0,4-2 192 15,-1-3-48-15,2-4-16 0,1-5-128 0,0-4 0 16,-2-2 0-16,2-6 0 0,-1 2 0 0,0-4 0 16,0-1 0-16,-3-4 0 0,1-3 0 0,1-3 0 15,-2-1 0-15,0-4 0 0,0 0 0 0,1-6 0 16,-3 0 0-16,0 0 0 0,0-1 0 0,-2-3 0 16,-1 0 0-16,-1-2 0 0,-1 1 0 0,-1-1 128 15,1-1-128-15,-1-2 128 0,0-3-128 0,3 1 160 16,0-4-160-16,4-1 160 0,0-3-160 0,2-3 0 0,2-2 144 15,1-1-144-15,0-13 160 0,0 0-32 0,5 10-128 0,-5-10 192 16,0 0 64-16,11 9 16 0,1-3 0 0,-1-1 0 16,2-5 48-16,2-2 0 0,0-1 0 0,4 1 0 15,3-1 64-15,5 1 32 0,3-2 0 0,3-2 0 16,2 0-288-16,1 3-128 0,1-5 128 0,0 2-128 16,0 1 0-16,1-3 128 0,2 2-128 0,3-1 0 15,-2 2 0-15,4 1 0 0,2 2 128 0,3 1-128 16,2-2 0-16,0 0 0 0,-1-2 0 0,-4 3 0 15,-5 1 0-15,1 3 128 0,-5 2-128 0,-2 5 0 16,-3-4 0-16,-1 4 0 0,-3-3 0 0,-1 4 0 16,-3-1 0-16,2 3 0 0,-2-3 0 0,1 2 0 15,-3-2 0-15,0 2 0 0,-2 3 0 0,0 0 0 16,0-1 0-16,-2 2 0 0,-1-1 128 0,-1 3-128 16,-1-3 0-16,-1-2 0 0,-1 1 0 0,0 1 0 0,-1-5 0 15,0 0 0-15,-2-1 144 0,1 0-144 0,-2-1 128 0,-1 0-128 16,-2-1 128-16,-7-6-128 0,10 5 192 0,-2 2-48 15,-8-7 0-15,9 4 0 0,-9-4-16 0,0 0 0 16,10 1 0-16,-10-1 0 0,0 0 32 0,0 0 0 16,10-5 0-16,-10 5 0 0,7-7 96 0,-7 7 0 15,6-13 16-15,-5 1 0 0,2-3-64 0,-2 0-16 16,-1-3 0-16,-1-2 0 0,-2-1-64 0,0-4 0 16,-1-2-128-16,-1-2 192 0,0 0-192 0,-2-7 128 15,1-4-128-15,-1-2 0 0,1-2 128 0,1-3-128 16,1-5 0-16,2-4 144 0,-1-3-144 0,2-7 0 0,2-2 0 0,2-2 128 15,0-1-128-15,3-4 0 0,0-1 0 0,2-5 128 16,-2-1-128-16,0-2 0 0,-1-1 0 0,0 4 0 16,1-3 0-16,-3 3 128 0,0 0-128 0,-1-1 128 15,0-2 0-15,-2 1 0 0,-2 6 0 0,0-1 0 16,-2 2-128-16,-1 2 128 0,-1 2-128 0,-1 3 128 16,-2 2-128-16,0 6 128 0,-1 0-128 0,-1 2 128 15,-1 1-128-15,1 4 0 0,-2 2 0 0,2 4 0 16,-1 6 0-16,1 5 0 0,0 2 128 0,-1 0-128 15,2 5 0-15,2 6 0 0,1 1 0 0,0 1 0 16,1 3-128-16,2 3-16 0,0 2 0 0,2 0 0 31,0 3-1136-31,2 4-208 0,2 0-48 0,-2 7-8848 0,7-8-1776 0</inkml:trace>
  <inkml:trace contextRef="#ctx0" brushRef="#br1" timeOffset="188801.23">21996 9982 11967 0,'-12'-2'1072'0,"-3"-1"-864"0,-3-1-208 0,2 3 0 15,2-1 1008-15,1 0 144 0,-1 1 48 0,5-1 0 16,9 2-560-16,-9 0-96 0,9 0-32 0,0 0 0 16,0 0 128-16,0 0 32 0,-9 2 0 0,9-2 0 15,0 0 32-15,0 0 16 0,0 0 0 0,0 0 0 16,0 0 144-16,12 4 32 0,2-2 0 0,5-2 0 15,5 0-256-15,4-2-64 0,1-2 0 0,5 0 0 16,4-5 16-16,4 1 0 0,3-8 0 0,7 4 0 16,5 3 0-16,8-2 0 0,6 4 0 0,4-6 0 15,-1-1-16-15,2 1-16 0,0 2 0 0,6 0 0 16,4 3-224-16,1-1-32 0,-2 1-16 0,-1 2 0 0,-4-3-112 16,-1 5-32-16,-1 1 0 0,-1-1 0 0,-2 2-144 0,-5 2 160 15,-4-3-160-15,-5 0 160 0,-5 1-160 0,-4-1 128 16,-4 2-128-16,-3-1 128 0,-5 2 0 0,-5 0 0 15,-5 0 0-15,-8 0 0 0,-6-3-128 0,-4 3 0 16,-12 0 0-16,0 0 0 16,0 0-720-16,0 0-240 0,-18 3-32 0,-5 1-16 15,-6-1-1792-15,-7 1-352 0</inkml:trace>
  <inkml:trace contextRef="#ctx0" brushRef="#br1" timeOffset="189375.93">22920 10525 15663 0,'0'0'1392'0,"7"-6"-1120"0,3 2-272 0,1-4 0 15,-1 2 512-15,1-2 64 0,1 2 0 0,0 0 0 16,1-5-128-16,-3 4-32 0,3-5 0 0,-3 5 0 16,-4-5 240-16,0 3 48 0,-3-2 16 0,-1-2 0 15,-4 4 176-15,-1-1 16 0,3 10 16 0,-9-9 0 0,-1 0-64 0,-3 4-16 16,-4 2 0-16,-4-1 0 0,-1 2-256 0,-5 8-48 15,-2-1-16-15,-1 6 0 0,0-1-80 0,-1 5-32 16,-2 2 0-16,2 1 0 0,2 1-288 0,2 1-128 16,2 2 128-16,2 2-128 0,2-1 144 0,7-2-144 15,3 1 160-15,3-3-160 0,3-4 224 0,4-1-48 16,4 2-16-16,3-5 0 0,3-2 80 0,5 1 16 16,4-5 0-16,3 0 0 0,3-2 48 0,3-4 16 15,4-5 0-15,0-1 0 0,2-5 0 0,2-3 16 16,0 1 0-16,1 1 0 0,0-1 16 0,-5-1 0 15,-4 3 0-15,-2 1 0 0,0 1 32 0,-4 3 16 0,-3-4 0 16,0 8 0-16,-6 0-128 0,1 0-16 16,-1 0-16-16,-2 1 0 0,-10 2-112 0,13 5-128 0,-3-1 176 0,1 1-176 15,-1-1 128-15,2-1-128 0,0-1 0 0,4 1 0 16,-1 1 0-16,3-3 0 0,2 0 0 0,3 2 0 16,2 1 0-16,0-1 0 0,1 0 0 0,2-1 0 15,1-2 0-15,2 4 0 0,-2 1 0 0,2 0 0 31,0-2-448-31,3-1-80 0,-3 2-32 0,1 0-10928 0,0 1-2192 0</inkml:trace>
  <inkml:trace contextRef="#ctx0" brushRef="#br1" timeOffset="-213108.23">15911 14346 12431 0,'0'0'544'0,"5"-10"128"0,0-2-544 0,-3 0-128 16,3 0 0-16,1 2 0 0,-1-4 1072 0,1 3 176 15,0 0 32-15,1 1 16 0,-2 3-208 0,0-4-32 16,-5 11-16-16,5-8 0 0,3-1 16 0,-8 9 0 16,0 0 0-16,7-7 0 0,-2-3 32 0,-5 10 0 15,5-7 0-15,-5 7 0 0,0 0-192 0,0 0-16 16,0 0-16-16,0 0 0 0,0 0-176 0,0 0-48 0,0 0 0 0,0 0 0 15,0 0-256-15,-7 7-64 0,-1 6-16 0,-2 2 0 16,1 3 16-16,-1 1 16 0,-3 4 0 0,0 4 0 16,-1-3 16-16,0 5 0 0,-1-1 0 0,-1 4 0 15,-1 1-16-15,-1 2 0 0,1 1 0 0,-1 1 0 16,-3 2-80-16,1 2 0 0,2 2-16 0,-1-2 0 16,0 3-48-16,0-2 0 0,-1 0 0 0,2-1 0 15,3-4 16-15,2-3 0 0,-2-2 0 0,3 0 0 16,3-1-16-16,-1-1 0 0,3-4 0 0,0 2 0 15,1-4-64-15,1 2 0 0,1-1-128 0,1-1 192 16,1 2-192-16,-1-5 144 0,2 0-144 0,1-4 128 16,0 0-128-16,3-2 128 0,-2-2-128 0,3 1 128 15,1-1-128-15,1-1 128 0,1-4-128 0,3 1 128 16,2-3-128-16,0 1 192 0,2 0-192 0,1-3 192 0,3 0-192 0,0-2 0 16,0 0 144-16,-2-2-144 15,-1 0 0-15,1-2 0 0,0 0 0 0,-1-1 0 16,-3 1-592-16,-2-2-48 0,0-1 0 0,-10 5 0 15,6-8-1840-15,-4-2-368 0,-2 2-80 0</inkml:trace>
  <inkml:trace contextRef="#ctx0" brushRef="#br1" timeOffset="-212854.66">15100 14973 32255 0,'0'0'2864'0,"4"-11"-2288"0,-2 1-576 0,6 1 0 16,4 3 416-16,1 2-32 0,-1-2 0 0,4 3 0 15,1 1-384-15,3 0 128 0,4 1-128 0,3 0 0 16,1 0 256-16,4 1-16 0,2-2-16 0,-2 2 0 16,1 2 32-16,0-1 16 0,0 0 0 0,0 3 0 15,1 0-112-15,-2 2-32 0,-2-2 0 0,-3 1 0 16,-4 1-128-16,-1 0 0 0,-3 1 144 0,-2 1-144 31,-1-4-1264-31,-2 3-320 0,-3 2-64 0,-2 3-12752 0</inkml:trace>
  <inkml:trace contextRef="#ctx0" brushRef="#br1" timeOffset="-212427.5">16476 15220 24879 0,'-6'-12'2208'0,"3"7"-1760"16,2-3-448-16,-1 2 0 0,-1 2 640 0,3 4 64 16,0 0 0-16,-6 0 0 0,-3 0-320 0,0 4-48 15,0 6-16-15,-2-1 0 0,-2 3-16 0,-5-1-16 16,0 1 0-16,-2 5 0 0,0 2 288 0,-3 1 48 15,0 1 16-15,0 3 0 0,5 0 160 0,2 3 32 0,3-2 16 0,3 3 0 16,2-3-432-16,4 3-96 0,3-2 0 0,2-1-16 16,3 1-128-16,2-5-32 0,2-2 0 0,2-5 0 15,3-2 0-15,1-3 0 0,2 2 0 0,4-6 0 16,-1-4 256-16,1-3 48 0,0-3 16 0,1-4 0 16,-1 3 176-16,3-6 16 0,-3-2 16 0,2-2 0 15,-3-3 16-15,-1-1 0 0,-3 1 0 0,-2 3 0 16,-4-3 0-16,-2 1 0 0,-2 0 0 0,-2 2 0 15,-2 2-192-15,-2 0-48 0,-2-2 0 0,-2 2 0 16,0 4-256-16,-3-1-48 0,0 5-16 0,-3-2 0 16,0 4-128-16,-3 0 0 0,-3 2 0 0,1-1 0 31,-2 3-832-31,3 4-128 0,-3-1-48 0,2 0 0 0,3 5-1600 0,1 1-320 0,3-1-64 0</inkml:trace>
  <inkml:trace contextRef="#ctx0" brushRef="#br1" timeOffset="-211391.91">28075 13607 15487 0,'0'0'688'0,"0"0"144"0,3-10-672 0,-3 10-160 0,0 0 0 0,7-6 0 15,1-2 864-15,0 2 144 0,-8 6 16 0,12-3 16 0,-3 2-144 0,-9 1-48 16,9-6 0-16,-9 6 0 15,0 0-48-15,10-1-16 0,-10 1 0 0,0 0 0 0,0 0-112 0,0 0-32 16,0 0 0-16,0 0 0 0,0 0-272 0,-6 10-64 16,-3 0-16-16,-1 1 0 0,-3 3 192 0,-5 2 32 15,-3 0 16-15,-3 7 0 0,-3 2 48 0,-2 7 16 16,-4 4 0-16,1 3 0 0,-2 6-112 0,-1-3-32 16,0 1 0-16,0-3 0 0,1-1-160 0,2 1-32 15,4 3-16-15,4-4 0 0,3-4 80 0,2 1 0 16,1-1 16-16,2 1 0 0,5-3-16 0,1-2-16 15,6-1 0-15,2 1 0 0,0-5-64 0,0 3-16 16,0-1 0-16,6-1 0 0,3-4-96 0,4-1 0 0,-1 2-128 0,4-5 192 16,3-1-48-16,2-1-16 0,2 0 0 0,2-1 0 15,1-2 0-15,1 0 0 0,-3-5 0 16,0-2 0-16,-2-2-128 0,1 1 192 0,-2-1-192 0,-1-4 192 16,-3-2-464-16,-1 0-96 0,-3 1-16 0,-1-3 0 31,-1-3-1920-31,-5 0-400 0,1-3-80 0</inkml:trace>
  <inkml:trace contextRef="#ctx0" brushRef="#br1" timeOffset="-211128.79">27264 14263 21183 0,'-24'-20'1888'0,"10"11"-1504"0,0-1-384 0,4 5 0 0,2 0 1600 0,8 5 240 15,0 0 48-15,0 0 16 0,0 0-1472 0,0 0-304 16,0 0-128-16,17-3 128 0,2 1 288 0,4 0 48 16,4 0 16-16,3 1 0 0,3 1 192 0,3 3 32 15,-1 1 16-15,6 3 0 0,-2-4-272 0,0 4-64 16,-3 0-16-16,1-2 0 0,-2 1-176 0,-2 1-48 16,-3-2 0-16,-2 0 0 0,-4 2-144 0,-2-2 0 15,-4 1 0-15,-3 3 0 16,-1-4-2272-16,-3 3-432 0,1-1-96 0,-12-7-16 0</inkml:trace>
  <inkml:trace contextRef="#ctx0" brushRef="#br1" timeOffset="-210637.02">28321 14673 12895 0,'1'-14'1152'0,"0"6"-928"0,-1 0-224 0,1-1 0 15,3 3 1344-15,-4-4 208 0,0 1 48 0,-2 3 16 16,2 6-272-16,0 0-48 0,-3-8-16 0,3 8 0 0,-7-5-48 0,-2 4-16 15,-3 1 0-15,-3 2 0 0,-5 1-224 0,-3 1-48 16,1 5-16-16,-3 1 0 0,-3 4-96 0,-1 3-32 16,-2 4 0-16,2-1 0 0,1 3-272 0,2 2-48 15,2-2-16-15,3 4 0 0,2-4-80 0,3 0 0 16,5-3-16-16,3-1 0 0,3 2-48 0,3-4-16 16,2-3 0-16,2-1 0 0,5 0-64 0,1-3-16 15,5-4 0-15,2-1 0 0,3-1 160 0,3-3 48 16,3-3 0-16,0-2 0 0,1 0 80 0,2-5 32 15,1 2 0-15,0-6 0 0,-1-2-112 0,-3-2-32 16,-3-1 0-16,-2 1 0 0,-5 0 80 0,-2-1 16 16,-3-2 0-16,-4-2 0 0,-5 3-176 0,-1 3-48 0,-5-1 0 0,-2 2 0 15,-4 0-128-15,-3 3-16 0,-3 0-128 0,-2 0 192 16,-2 1-192-16,-1 1-160 0,0 4 32 0,2 5 0 31,2 1-1584-31,1 3-304 0,1 8-64 0,6 1-16480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20:29:21.43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4570 4175 14735 0,'0'0'640'0,"7"-1"160"0,1-2-640 0,0 0-160 15,-2-2 0-15,0 2 0 0,-6 3 464 0,0 0 64 16,0 0 16-16,0 0 0 0,0 0 256 0,0 0 48 15,0 0 16-15,0 0 0 0,0 0-80 0,-4-4-16 16,-2-1 0-16,-4-2 0 0,1 4-272 0,-4-1-64 16,-2 2-16-16,0 1 0 0,-3 0 112 0,-4 2 32 15,0 2 0-15,-3 3 0 0,-1 3-240 0,-2 0-64 16,-3 5 0-16,1 2 0 0,2 3-128 0,-3 2-128 16,1-1 192-16,2 3-192 0,4 0 144 0,2 1-144 15,2 0 0-15,3-2 144 0,4-3-144 0,5-1 0 0,2-3 0 16,4 4 0-16,6-6 0 0,3-3 0 0,5-3 0 0,4-1 0 15,5-6 272-15,3-6-16 0,4-2-16 0,2-4 0 16,3-1 224-16,3-2 48 0,2 0 16 0,3-3 0 16,1 2-208-16,-2 4-64 0,1 5 0 0,-5 1 0 15,-2 3-256-15,-2 6 160 0,-3 3-160 0,-1 5 128 16,-3 5 0-16,-1 10-128 0,-4 2 192 0,-4 10-64 16,-2 5 224-16,-2 9 32 0,-5 0 16 0,-3 3 0 15,-4 2-16-15,-3 7 0 0,-3 1 0 0,-3 5 0 16,-7 0 32-16,-2-2 0 0,-1-7 0 0,-3 0 0 15,-1-5 176-15,-3-1 48 0,-5-6 0 0,-1-3 0 0,-1 0 16 0,0-4 16 16,-1 1 0-16,0-6 0 0,1-5-352 0,-1-2-64 16,1-1 0-16,3-6-16 0,3-4-112 0,2-5 0 15,1-7-128-15,2-2 192 0,-2-8-192 0,4-2-208 16,0-4 32-16,3-7 16 16,-1-8-2768-16,4-6-544 0</inkml:trace>
  <inkml:trace contextRef="#ctx0" brushRef="#br0" timeOffset="523.73">7276 4030 15087 0,'-14'-6'656'0,"5"-1"160"0,-1 2-656 0,-3 1-160 16,-2 3 0-16,-2 4 0 0,0 0 1312 0,-2 8 224 15,-4-1 64-15,0 5 0 0,-3 5-384 0,-2 6-64 16,-1 0 0-16,-4 9-16 0,-1 3-240 0,-1 1-64 15,4-1 0-15,1 4 0 0,5 0-160 0,2-1-32 16,3-2-16-16,7-3 0 0,4-4-256 0,4-2-48 16,3 0-16-16,4-5 0 0,4-2-144 0,5-3-32 15,1-6 0-15,4 0 0 0,1-1 0 0,6-7-128 16,1-2 192-16,1 0-64 0,3-3 64 0,-1-2 16 16,3-3 0-16,0 0 0 0,1-1-208 0,1-3 0 15,1 2 0-15,1 0-160 16,0-3-1568-16,2 1-320 0,-1-3-64 0</inkml:trace>
  <inkml:trace contextRef="#ctx0" brushRef="#br0" timeOffset="1300.1">8021 4158 27519 0,'-14'3'1216'0,"4"3"256"0,-3 1-1168 0,-1 5-304 16,-3 1 0-16,-2 9 0 0,-2 2 0 0,-3-1-224 15,-3 2 32-15,1-2 16 0,1 2 368 0,1 1 64 16,1-5 0-16,5 1 16 0,3-2 48 0,10-7 16 16,0 1 0-16,2 4 0 0,3-3-176 0,4-5-32 15,-4-10-128-15,12 9 192 0,3-5 128 0,3-4 0 16,2-3 16-16,0-3 0 0,2-3 160 0,-1 0 16 16,0 0 16-16,-8-1 0 0,-3 1-272 0,0-5-48 15,-4 0-16-15,3-6 0 0,-6 0-64 0,-3-1 0 16,-2 2-128-16,0 0 192 0,-2 0-64 0,-2-4 0 15,-2 0-128-15,2 2 192 0,1-2-192 0,2 8 144 16,2 1-144-16,2-4 128 0,3 1-128 0,2 5 0 16,3 1 0-16,3 3 0 0,-1 2-176 0,6 4 176 15,0-1-128-15,2 5 128 0,3 0-128 0,0 5 128 16,-2 3-128-16,0 0 128 0,1 1 0 0,-2 5-128 16,-2 0 128-16,-4-3 0 0,0 1-128 0,5 11 128 15,-4-4-128-15,-2 0 128 0,-3-3 0 0,-1-3 0 16,-3-2 0-16,0-7 0 0,-1 3 0 0,2-1 0 0,-6-8 0 15,0 0 0-15,10 4 0 0,1-3 0 16,0-2 128-16,2-3-128 0,1-4 144 0,0-3-144 0,1 1 192 0,3-1-192 16,1-3 192-16,0 2-192 0,-1-1 192 0,-2 2-192 15,-1-1 128-15,-1 6-128 0,-1-1 0 0,-1 2 0 16,-1 3 0-16,-1 2 0 0,0 2 0 0,-2 5 0 16,1-1 0-16,-3 4 0 0,-1 0 0 0,0 3 0 15,1-3 0-15,-1 0 0 0,2 1 0 0,1-4-144 16,-1 5 144-16,4-5 0 0,0 2 0 0,2-4 0 15,1-2 0-15,1 1 0 0,2-2 0 0,2-3 0 16,1-4 176-16,4 0-48 0,2-4 0 0,2 1 0 0,2-3 224 0,2-2 32 16,0-2 16-16,2-6 0 0,1 0-48 0,-9 4-16 15,3-4 0-15,3-3 0 0,1-7-64 0,0-2-16 16,3-4 0-16,-1-4 0 0,3-8-96 0,-2-2-32 16,2-2 0-16,-2-2 0 0,-5-1-128 0,0-1 128 15,-3 0-128-15,-3 3 128 0,-2 5-128 0,-1 8 0 16,-6 5 0-16,-4 6 0 0,-3 3 0 0,-3 7 0 15,-2 5 0-15,-3 6 128 0,-2 4 16 0,1 5 0 16,-10 4 0-16,-4 4 0 0,-5 8-144 0,-4 5 0 16,-1 9-160-16,-2 4 160 0,-2 5-144 0,-1 8 144 15,0 4-128-15,-1 6 128 0,3 3 0 0,-9 32 0 16,8-6 0-16,6-6-128 0,5-10 128 0,5-8 0 16,5-3 0-16,1-8 0 0,3-6-272 0,5-5 16 15,1-5 16-15,-2-4 0 16,-1-6-512-16,-1-3-96 0,-1-4-32 0,1-6 0 15,1-12-1808-15,0 0-384 0,0 0-64 0,-13-5 0 0</inkml:trace>
  <inkml:trace contextRef="#ctx0" brushRef="#br0" timeOffset="1408.46">8975 4138 24703 0,'4'-23'1088'0,"1"9"240"0,3 1-1072 0,2 5-256 0,2-1 0 0,2 4 0 16,1 2 688-16,4 2 80 0,4-1 0 0,-5 2 16 16,3 2-240-16,6-1-48 0,3 0-16 0,6 1 0 15,5-2-160-15,2 0-16 0,1 2-16 0,1 1 0 16,1-1-288-16,-3 2-144 0,0-3 16 0</inkml:trace>
  <inkml:trace contextRef="#ctx0" brushRef="#br0" timeOffset="2049.38">11978 4067 20271 0,'-15'-1'1792'0,"-2"-1"-1424"15,-1 4-368-15,-1 1 0 0,0 5 1040 0,-3 1 144 16,-3 5 32-16,1 4 0 0,-4 1-672 0,-1 6-128 16,-2 4-32-16,2 3 0 0,-3-1-64 0,6 0-32 0,3 0 0 0,1-1 0 15,3-4 0-15,5-2 0 0,5-2 0 0,3-8 0 16,2-3-112-16,4-11-32 0,0 0 0 0,0 0 0 16,10 4 480-16,3-5 80 0,1-4 32 0,2-7 0 15,2 1 224-15,0-3 64 0,-2-3 0 0,2-1 0 16,-3-2-608-16,-1 1-112 0,0 0-32 0,-1 0 0 0,-1-7-144 15,-4 3-128-15,-1-2 144 0,-1 1-144 16,3 4 128-16,0 2-128 0,-1 0 0 0,0 5 144 0,3 4-144 16,-1 0 0-16,0 4 0 0,1 4 0 0,2 0-160 0,2 2 160 15,1 2 0-15,1 2-144 0,1 4 144 0,3 0 0 16,-2 2 0-16,-2 3-128 0,0 1 128 0,-6-1-128 16,0 3 128-16,-3-1-128 0,0 0 128 0,-2-1 0 15,-2-1-144-15,-1-3 144 0,-3-11 0 0,4 10 0 16,-1-2 0-16,-3-8 0 0,0 0 0 0,11 4 0 15,-1-8 0-15,1 3 0 0,2 1 144 0,1-3-144 16,1-1 160-16,2 2-160 0,0 1 192 0,4 1-64 16,0 3-128-16,4 0 192 0,-4 1-192 0,1 3 128 15,-3 1-128-15,-1 3 0 0,-2 0 0 0,-1 1 0 16,-2 4 0-16,0 0 0 0,-2 1 128 0,-1-5-128 16,-1 1 0-16,-1 0 144 0,0 2-144 0,-1-4 128 15,1 2-128-15,1 0 128 0,0-6-128 0,1 4 0 16,1-5 0-16,2 2 0 15,1-3-704-15,1-3-208 0,0 2-48 0,3-4-14528 0</inkml:trace>
  <inkml:trace contextRef="#ctx0" brushRef="#br0" timeOffset="3006.64">15045 3726 14335 0,'3'-14'640'0,"-3"14"128"0,3-7-624 0,-3 7-144 16,0 0 0-16,0 0 0 0,4-11 1136 0,-4 11 192 16,0 0 32-16,0 0 16 0,0 0 48 0,0 0 16 15,0 0 0-15,0 0 0 0,0 0-160 0,0 0-16 0,-10-2-16 0,1 4 0 16,-2 3-400-16,-3 8-80 0,-4 5 0 0,-1 5-16 16,-4 4-256-16,-2 3-48 0,-3 6-16 0,-2 6 0 15,-1 8 0-15,-1 6 0 16,-3 2 0-16,4 4 0 0,0 0-192 0,3 0-48 0,2-4 0 0,1-5 0 15,2-1-192-15,7-4 176 0,5 2-176 0,4-4 160 16,6-6-32-16,2-1 0 0,4-4 0 0,3-2 0 0,2-1-128 0,1-7 128 16,3-2-128-16,3-1 128 15,1-3-128-15,1-1 0 0,1-7 0 0,2-1 0 0,-2-2-192 0,3-3-64 16,-3-2 0-16,2-7-16 16,0-6-2560-16,2-3-512 0</inkml:trace>
  <inkml:trace contextRef="#ctx0" brushRef="#br0" timeOffset="3418.42">15836 4214 21183 0,'-9'-9'944'0,"4"2"192"0,-3 0-912 0,-1 4-224 16,-2-3 0-16,-2 4 0 0,-2 1 576 0,-3 2 64 16,-1 4 0-16,-3 1 16 0,-3 6 48 0,-2-1 0 0,-1 5 0 0,0 1 0 15,-1 2-160-15,2 3-32 0,2 2 0 0,2 0 0 16,3-1-128-16,2 1-48 0,4-1 0 16,4-2 0-16,3-6-128 0,5-1-16 0,2-3-16 0,4 1 0 15,3-2 64-15,2-4 16 0,1-3 0 0,3-5 0 16,2-1 320-16,4-5 64 0,3 0 0 0,1-1 16 15,1-1-144-15,1-2-48 0,1 3 0 0,-2-3 0 16,-2 5-272-16,-3-2-48 0,-3 4-16 0,-2 2 0 16,-1 3-128-16,-2 3 0 0,3 0 0 0,-2 8 0 0,-2-2 0 0,-1 3 0 15,-2 0 0-15,1 0 0 0,-2 2 0 0,2 0 0 16,-2-2 0-16,2-2 0 0,-8-10 0 0,13 6 0 16,-2 2 0-16,1-6-176 15,0-4-1296-15,1-3-272 0,1-2-48 0,0-1-11952 16</inkml:trace>
  <inkml:trace contextRef="#ctx0" brushRef="#br0" timeOffset="3603.62">16386 4463 20271 0,'-2'14'1792'0,"0"4"-1424"15,0 5-368-15,-1 5 0 0,-2 0 752 0,-1 4 80 16,-3 0 0-16,-3 3 16 0,-3 2 368 0,2 0 80 15,-1 0 16-15,-1-2 0 0,-1 1-464 0,-1-3-80 16,2-1-32-16,1-6 0 0,0 1-416 0,1-4-64 16,1-4-32-16,1 1 0 0,4-2-224 0,0-4 128 15,2-2-128-15,5-12 0 16,0 0-1728-16,0 0-448 0</inkml:trace>
  <inkml:trace contextRef="#ctx0" brushRef="#br0" timeOffset="4066.49">17392 3797 27695 0,'5'-14'1216'0,"-5"14"272"0,2-5-1184 0,-2 5-304 15,0 0 0-15,0 0 0 0,0 0 0 0,0 0 0 16,-5 7 0-16,-4 8 0 0,-4 5 416 0,-3 6 32 16,-4 0 0-16,-3 9 0 0,-4 3-128 0,-1 2 0 15,-1 5-16-15,0 5 0 0,-2-3 0 0,2 1 0 16,1 0 0-16,1-3 0 0,2-2-112 0,3-5-32 16,3-4 0-16,4-6 0 0,1-1 0 0,2-5 0 15,4-5 0-15,2-4 0 0,3-5 256 0,3-8 48 16,0 0 16-16,0 0 0 0,11-3 352 0,4-3 80 15,4-6 16-15,4 1 0 0,3-2-528 0,0-1-96 16,6-1-32-16,1 2 0 0,2 4-272 0,0 0 0 16,-2 6 0-16,0 1 0 0,0 5 0 0,-1 2 0 15,-3 4 0-15,-2 4-144 0,-4 4 144 0,-4 5 0 16,-4 1 0-16,-3 1-128 0,-6 3 128 0,-3-3 0 16,-6 4 0-16,-3-3 0 0,-6 2 144 0,-4-2 16 0,-5 1 0 0,-3-2 0 15,-3-1 0-15,-2-2 0 0,-1 1 0 16,-1-8 0-16,-2-3-160 0,-13 3 192 0,7-8-192 0,15-4 192 31,0-2-512-31,1-4-80 0,1-3-32 0,3-6 0 0,1-5-2624 0,2 0-528 0</inkml:trace>
  <inkml:trace contextRef="#ctx0" brushRef="#br0" timeOffset="4361.1">17964 3566 29487 0,'0'0'2624'0,"0"0"-2112"16,7 8-512-16,3 2 0 0,2 4 224 0,-1 4-64 15,2 3-16-15,-2 5 0 0,1 5 48 0,-2 5 0 16,-1 3 0-16,-2 8 0 0,-1 7 288 0,-4 4 64 15,-2 6 16-15,-2 3 0 0,-4 3-96 0,-4 5-16 16,0 1 0-16,-3 1 0 0,-3 4-192 0,-2-6-32 16,0-5-16-16,1-7 0 0,-3-5-48 0,1-9-16 15,-2-3 0-15,2-8 0 0,-2-5-144 0,1-6-192 16,0-4 32-16,-8-2-15520 0</inkml:trace>
  <inkml:trace contextRef="#ctx0" brushRef="#br0" timeOffset="4957.43">20513 4271 28559 0,'-6'-6'2544'0,"-3"0"-2032"16,-1-3-512-16,0 2 0 15,-2-3-976-15,0 8-304 0,-2 4-48 0,-4 5-16 0,-5-2 1600 0,-1 4 304 0,-2 1 64 0,0 4 16 16,-1 0-384-16,0 0-64 0,2 1 0 0,1 0-16 15,0 2 208-15,5-1 32 0,2 2 16 0,6-3 0 16,4-3-128-16,6 2-32 0,4 0 0 0,3-2 0 16,4-1 48-16,4 1 0 0,6 4 0 0,1-2 0 15,0-3 112-15,1 2 16 0,-2-1 16 0,1-1 0 16,-4-1-240-16,-3-3-48 0,-3 4-16 0,-5-4 0 16,-6-7-16-16,1 13 0 0,-3-4 0 0,-5 1 0 0,-4 1 400 15,-7-4 80-15,-5-1 16 0,-4 2 0 0,-3-2-240 16,-3 0-32-16,-3 1-16 0,1-3 0 0,-1 1-352 0,2 0 0 15,2-4 0-15,5-1 0 16,2-4-1312-16,6 0-336 0,5-1-64 0,6-1-8112 16,6-5-1632-16</inkml:trace>
  <inkml:trace contextRef="#ctx0" brushRef="#br0" timeOffset="5186.43">21542 3583 30399 0,'0'0'2704'0,"0"0"-2160"16,0 0-544-16,0 0 0 0,-7 2 0 0,-2 8-304 15,-2 2 48-15,-5 5 0 0,-7 5 256 0,-3 6 144 16,-3 6-16-16,-3 6 0 0,-3 4 0 0,-1 5-128 16,0 4 192-16,0 5-64 0,0 2-128 0,3 2 192 15,-1 6-192-15,3 2 192 0,3 0-192 0,3 0 0 16,2 1 144-16,1-5-144 0,4-5-192 0,1-1-128 0,4-7 0 15,1-6-16 1,2-4-2288-16,5-7-448 0</inkml:trace>
  <inkml:trace contextRef="#ctx0" brushRef="#br0" timeOffset="5312.66">20957 4385 23039 0,'4'-19'2048'0,"2"1"-1648"0,4 1-400 0,4 3 0 15,3 4 1664-15,2 4 240 0,3 2 48 0,-5 3 16 0,5-1-1648 0,3 4-320 16,7-1 0-16,2 0-176 0,3 3 176 0,4 4 0 15,2-1 0-15,4 3 0 16,2-3-1200-16,0-1-208 0</inkml:trace>
  <inkml:trace contextRef="#ctx0" brushRef="#br0" timeOffset="5718.74">24168 3705 20271 0,'0'-17'896'0,"0"8"192"0,0 9-880 0,0 0-208 0,0 0 0 0,0 0 0 15,0 0 992-15,-10 3 160 0,-2 6 16 0,-3 5 16 16,-4 6-448-16,-5 4-96 0,-5 4 0 0,-1 6-16 16,0 6-176-16,-2 11-48 0,-1 5 0 0,0 3 0 15,0 5-16-15,2-1 0 0,6 5 0 0,3-3 0 16,5-8-192-16,3-4-64 0,3-5 0 0,5-4 0 0,1-2-128 0,2-3 0 15,1-7 0-15,2-4 128 0,0-5-128 0,2-4 0 16,0-5 0-16,-2-3 0 16,0-11-1600-16,0 0-288 0</inkml:trace>
  <inkml:trace contextRef="#ctx0" brushRef="#br0" timeOffset="5835.24">23576 4242 24879 0,'0'0'2208'0,"12"-6"-1760"16,0 2-448-16,3 3 0 0,3 0 0 0,2 2-224 15,3 1 32-15,5 1 0 0,4 1 192 0,3-3 0 16,5 0-160-16,-12-1 160 0,6 3 0 0,3-3 0 16,2 1 0-16,1 0-7104 15,-2 1-1472-15</inkml:trace>
  <inkml:trace contextRef="#ctx0" brushRef="#br0" timeOffset="6072.52">24240 4242 10127 0,'0'0'448'0,"0"0"96"0,0 0-544 0,0 0 0 16,-1 5 0-16,-1 7 0 0,0-2 3328 0,-3 4 576 15,-1 1 96-15,-2 3 32 0,1 1-2464 0,-2 3-480 0,-1 0-112 0,-2 4-16 16,1-2-512-16,0 4-96 0,3-1-32 0,-3 2 0 16,2 1-64-16,2-3 0 0,1 1-16 0,2-4 0 15,2-1 144-15,5 0 16 0,3-3 16 0,1-4 0 16,3-6 464-16,3-1 80 0,3-7 32 0,2-3 0 16,1-5 80-16,1-2 16 0,1-6 0 0,-4-3 0 15,-1-3-592-15,-5-1-112 0,-1-4-32 0,-6 0 0 16,-5 3-112-16,-3-1-32 0,-5 4 0 0,-1 5 0 15,-5 2-208-15,-4 4 0 0,-3-1 128 0,-2 5-128 16,-2 4-1600-16,1 0-352 0,-4 0-80 0</inkml:trace>
  <inkml:trace contextRef="#ctx0" brushRef="#br0" timeOffset="6705.64">26523 3781 21183 0,'-10'-14'944'0,"4"7"192"0,-3-3-912 0,-1 3-224 15,-2-2 0-15,-2 5 0 0,-2 3 448 0,-3 3 32 16,-4 6 16-16,-1 2 0 0,-7 5-48 0,-2 4-16 0,-5 2 0 0,-5 4 0 16,-4-1-176-16,-2 6-48 15,4 1 0-15,-1 5 0 0,5 5 304 0,3-2 48 16,4-3 16-16,5-1 0 0,4-3-256 0,9-4-64 16,4 0 0-16,6-4 0 0,5-2 128 0,5-3 32 0,3-4 0 0,6-1 0 15,2-1 32-15,6-3 0 16,3 1 0-16,2-3 0 0,2-2-192 0,3-2-48 15,1 1 0-15,2 0 0 0,3-2-208 0,-4-1 176 0,-1-2-176 0,-7-1 160 32,0-2-480-32,-5-3-112 0,-4 0-16 0,-4-4-8896 0,-7 1-1776 0</inkml:trace>
  <inkml:trace contextRef="#ctx0" brushRef="#br0" timeOffset="6858.18">25837 4106 28383 0,'0'0'1264'0,"0"0"256"0,9-4-1216 0,2 3-304 0,3 0 0 0,7 1 0 0,3 1 0 0,6 2-224 16,5-1 32-16,4 2 16 0,9 0 176 0,4-2 0 16,3 1 0-16,2-3 0 0,-1-1 0 0,-2-1 0 15,-2 0 0-15,-4-2 128 16,-2 0-1616-16,-3-1-320 0</inkml:trace>
  <inkml:trace contextRef="#ctx0" brushRef="#br0" timeOffset="7197.72">27956 3091 25791 0,'5'-14'1152'0,"-5"14"224"0,0 0-1104 0,0 0-272 0,0 0 0 0,0 0 0 16,0 0-224-16,-8 2-96 15,-2 2-32-15,-5 9 0 0,-5 3 480 0,-6 6 80 0,-2 3 32 16,-5 7 0-16,-6 4-48 0,-3 7-16 0,-3 8 0 0,0 8 0 16,-1 5-16-16,1 7 0 0,-1 4 0 0,6 3 0 15,2-3-32-15,5-2-128 0,6-1 192 0,8-8-64 16,5-4-128-16,5-6 0 0,4-2 144 0,4-8-144 0,3-1 0 0,5-5 0 15,4-6 0-15,3-6 128 16,6-7-608-16,3-5-112 0,4-9-32 0,5-5-10864 16</inkml:trace>
  <inkml:trace contextRef="#ctx0" brushRef="#br0" timeOffset="7513.65">28446 3693 17503 0,'0'0'1552'0,"0"0"-1232"15,-7-2-320-15,-3-1 0 0,-2 2 800 0,-4 2 96 16,-2 3 32-16,-5 1 0 0,-5 3-368 0,-4-2-80 16,-1 5-16-16,-2 5 0 0,-5 1-144 0,1 5-16 15,-1 1-16-15,-1 5 0 0,1 0 160 0,2 4 16 0,2-2 16 0,6-1 0 16,6 2-96-16,6-2 0 16,5-5-16-16,6-1 0 0,4-3 16 0,7-3 16 15,3-4 0-15,6-3 0 0,4-5 320 0,4-5 64 16,3-3 16-16,4-6 0 0,3-1-256 0,3-4-48 0,-1-3-16 0,3-1 0 15,-2-4-144-15,1 2-16 16,0-2-16-16,-3 3 0 0,-4-1-64 0,-4 1-16 0,-2 1 0 16,-6 5 0-16,-2 4-224 0,-1 0 144 15,-3 3-144-15,-2 4 128 0,-8 2-128 0,0 0 0 0,1 10-192 0,0 1 192 16,-2 2-240-16,0 1 80 0,-2 0 16 0,1 1 0 31,-1 0-1216-31,1 3-240 0,0 1-64 0,2-1-11744 0</inkml:trace>
  <inkml:trace contextRef="#ctx0" brushRef="#br0" timeOffset="7685.2">28818 4055 22399 0,'-17'32'992'0,"10"-15"208"0,-2 2-960 0,-3 5-240 16,-3 6 0-16,-2 3 0 0,0 2 0 0,-2 2 176 15,-3-2-176-15,0 1 160 0,-1-2 112 0,1 0 32 16,2-4 0-16,0-1 0 0,2-2-112 0,3-5-32 15,2-4 0-15,3-4 0 0,3-5-336 0,2-4-64 16,5-5-16-16</inkml:trace>
  <inkml:trace contextRef="#ctx0" brushRef="#br0" timeOffset="8133.8">29913 3097 23039 0,'0'0'2048'0,"0"0"-1648"0,0 0-400 0,-6 4 0 16,-4 3 640-16,-3 5 64 0,-2 4 0 0,-3 3 0 15,-2 9-448-15,-2 4-96 0,-1 3-16 0,0 3 0 16,1 2 32-16,-5 4 0 0,1 6 0 0,0 2 0 15,-1 1 112-15,2-1 32 0,0 0 0 0,4-5 0 0,0 0-64 16,5-10 0-16,2-4 0 0,4-5 0 0,1-2 144 0,3-6 32 16,0-4 0-16,4-6 0 0,2-1 288 15,0-9 64-15,0 0 16 0,10-1 0 0,3-8 304 0,2 0 64 16,2-5 16-16,2 0 0 0,0-1-800 0,1 2-176 16,0 0-16-16,5 3-16 0,-1 1-176 0,-1 4 0 15,-3-1 0-15,-1 5 0 0,-1 2 0 0,-2 5 0 16,-2 1 0-16,-1 7-176 0,-2-2 176 0,0 4-192 15,-3 1 192-15,-1 4-192 0,-5 2 192 0,-2-2 0 16,-3 3-144-16,-4 0 144 0,-2-2 0 0,-2-2-144 16,-2-1 144-16,-1-1 0 0,-1-2 0 0,-2-2 0 15,0-4 0-15,-1 1 0 0,-3-5 0 0,1 2 0 16,0-4 144-16,-1-4-144 0,-1-1 0 0,3-6 0 16,-1 0-224-16,3-5 80 15,-1 0-2016-15,4-6-400 0,0-3-64 0</inkml:trace>
  <inkml:trace contextRef="#ctx0" brushRef="#br0" timeOffset="8474.35">30640 2625 25791 0,'0'0'1152'0,"2"-5"224"0,-2 5-1104 0,2-5-272 0,-2 5 0 0,0 0 0 0,0 0 0 16,8 0 0-16,0 3-176 0,0 2 176 0,3 6 0 0,-1 6 0 15,0 6 128-15,3 7-128 0,1 5 448 0,0 5-16 16,-5 0 0-16,2 7 0 0,3 6-112 0,0 4-32 16,-1 9 0-16,-1 2 0 0,-4 3-112 0,-2 4-32 15,-1 2 0-15,-2 28 0 0,-4-11 128 0,-4-5 32 16,-4-4 0-16,-4-9 0 0,-2-3 384 0,-4-5 80 15,-3-8 0-15,-3-2 16 0,-6-3-96 0,-2-5-32 16,-4-3 0-16,-2 0 0 0,-4-5-320 0,-4-2-64 16,-3-4-16-16,-2-3 0 0,-4-1-384 0,0-2-96 15,0-3-16-15,-2 0-15568 0</inkml:trace>
  <inkml:trace contextRef="#ctx0" brushRef="#br0" timeOffset="9482.48">4507 7670 20495 0,'3'-29'896'0,"-3"9"208"0,0-6-880 0,-1 1-224 16,-3 1 0-16,-2-3 0 0,-5 2 320 0,2 0 0 15,-5 6 16-15,0 3 0 0,-2 4 496 0,-3 5 112 16,-4 4 16-16,-1 7 0 0,-3 5-352 0,-5 6-64 16,-3 8-16-16,-5 4 0 0,-4 2-528 0,-4 5 0 15,-3 7 0-15,0 5 0 0,0-2 0 0,4 6 0 16,-1 2 0-16,3 1 0 0,5 1 128 0,5-3-128 15,9-7 192-15,6-6-192 0,8-7 160 0,7-5-160 16,5-3 128-16,6-7-128 0,5-9 272 0,6-6-16 16,5-4-16-16,8-11 0 0,11-8 272 0,6-5 64 15,7-7 16-15,6 0 0 0,4-2-304 0,-1 1-64 16,-3-4-16-16,-4 8 0 0,-4 3-80 0,-6 7 0 0,-8 7-128 16,-4 7 192-16,-3 5 144 0,-4 8 32 0,-3 7 0 0,-4 10 0 15,-6 7 16-15,-5 5 16 0,-5 5 0 0,-7 8 0 16,-6 0 64-16,-6 6 16 0,-10 2 0 15,-6 1 0-15,-6 2-192 0,-5 5-32 0,-5-3-16 0,-4 1 0 16,-5-3-112-16,-3-5 0 0,-4 1-128 0,1-8 192 16,0-5-64-16,3-5-128 0,6 0 176 0,5-4-176 15,5-3-1152-15,2-7-352 0,3-8-64 16,15-11-13664-16</inkml:trace>
  <inkml:trace contextRef="#ctx0" brushRef="#br0" timeOffset="9907.5">6385 7288 19343 0,'-15'-21'848'0,"2"14"192"0,-4-1-832 0,1 4-208 0,-3 2 0 0,-3 2 0 16,1 2 1424-16,-6 11 240 0,-4 4 64 0,-3 7 0 15,-4 6-1248-15,-2 5-240 0,1 4-48 0,1 2-16 16,2 4 32-16,5 0 16 0,4 2 0 0,5-3 0 16,7 2-16-16,6-6 0 0,8-4 0 0,5-1 0 15,5-4-208-15,3-5 176 0,5-5-176 0,3-3 160 16,7-5 64-16,2-3 16 0,5-5 0 0,6-3 0 16,4-2 96-16,3-2 32 0,3-3 0 0,-3-8 0 0,-1-3-560 0,-3-3-96 15,-2-1-32-15,-5-1-8448 16,0 2-1680-16</inkml:trace>
  <inkml:trace contextRef="#ctx0" brushRef="#br0" timeOffset="10748.09">7158 7224 25791 0,'0'0'2304'0,"0"0"-1856"15,0 0-448-15,0 0 0 0,0 0 384 0,-9 4 0 16,-3 2-16-16,-2 8 0 0,-1 5-48 0,-5 9-16 15,-2 3 0-15,-6 4 0 0,-2 1-96 0,0 1-16 16,5 1 0-16,3 0 0 0,5-5-192 0,4-1 144 16,5-2-144-16,6-4 128 0,7-2-128 0,4-5 0 15,3-5 0-15,5-5 128 0,2-3 64 0,1-2 16 16,2-9 0-16,2-3 0 0,-10 3 64 0,3-5 16 16,2-1 0-16,0-2 0 0,-1-3-16 0,-2-2 0 0,-2-1 0 15,-2-2 0-15,5-14-16 0,-7 4-16 0,-6 1 0 0,-6 4 0 16,-5 0 144-16,-1 3 16 0,-5 2 16 0,-1 2 0 15,-1 4-288-15,1 1-128 0,1 5 0 0,1-1 128 16,2 2-128-16,4 2 0 0,6 6 0 0,0 0 0 16,0 0-192-16,0 0 48 0,0 0 0 0,11 0 0 15,5 0-432 1,5 0-96-16,6 0-16 0,5-1 0 0,2-1 304 0,3 1 64 0,0 0 16 0,0 0 0 16,-3-3 304-16,-1-1 0 0,-3 1 0 0,-2 0 0 0,-3 2 0 0,-1-1 0 15,0-2 0-15,-1 4 0 0,-2 1 0 0,-2 1 0 16,-3 3 0-16,-2 1 0 0,-3 0 0 15,-1 4 0-15,-2 0 0 0,-3 3 144 0,0 1-16 0,-2 0 0 16,-3 1 0-16,-3 2 0 0,-2 3 144 0,2 1 32 16,-3-3 0-16,0 5 0 0,-2 3-64 0,0-2-16 15,0 0 0-15,-3 1 0 0,1-5-32 0,1 0-16 16,3-1 0-16,0-3 0 0,-1-4-176 0,0 0 192 16,2-2-192-16,5-9 192 0,0 0-192 0,0 0 0 15,0 0 0-15,0 0 0 0,0 0 320 0,0 0 48 16,0 0 0-16,7-6 0 0,3-6 48 0,1 2 16 15,0-4 0-15,0 1 0 0,0 1-304 0,0-1-128 16,0 1 128-16,1 5-128 0,-2-1 0 0,0 2 0 16,0 1 0-16,1 1 0 0,-1 5 0 0,0 3 0 15,-1 0 0-15,0 1 0 0,-2 3 0 0,4-2 0 16,-1 8 0-16,1-1 0 0,-1-1-128 0,0 2 128 16,2 0 0-16,-3 0 0 0,1-5 0 0,1 1 0 15,2-3 0-15,4-2 0 0,0 0 0 0,4-3 0 0,0-2 0 16,5-2 0-16,1-6 0 0,2 2 0 0,0-6 0 0,3 1 0 15,-3-6 0-15,-9 3 0 0,3-2 128 0,3-2-128 16,0-1 144-16,2-4-144 0,2-2 160 0,0 1-160 16,1-7 160-16,2-2-160 0,1-8 160 0,2-2-160 15,-3-5 192-15,1-7-48 0,0-8-16 0,1-2 0 16,-1-6-128-16,0-2 160 0,-1-3-160 0,-1 4 160 16,-2 4-160-16,-2 7 0 0,-2 9 0 0,-6 10 0 0,-3 8 0 15,-6 8 0-15,-3 5 0 0,-3 7 0 0,-3 2 176 0,-2 12-48 16,-7 2-128-16,-3 5 192 0,-4 7-192 0,-4 8 144 15,-1 8-144-15,-2 7 128 0,2 8-128 0,-2 3 0 16,-1 10 0-16,-10 30 0 0,3-1 0 0,1-1-144 16,1 0 144-16,6-2 0 15,3-6-480-15,5-6 16 0,6-6 0 0,3-10 0 16,4-6-368-16,1-9-64 0,6-5 0 0,0-3-16 16,0-11-1264-16,-2-4-256 0,0-5-64 0</inkml:trace>
  <inkml:trace contextRef="#ctx0" brushRef="#br0" timeOffset="10893.79">8228 7142 31327 0,'-3'-17'1392'0,"6"11"272"0,1-5-1328 0,7 4-336 15,4-2 0-15,5 4 0 0,1 0 0 0,7 1 0 16,5 1 0-16,5 1 0 0,4-1 0 0,5 2 0 16,4 1 0-16,5-1 0 0,5 1 0 0,6 1 0 15,5-1 0-15,27 0-13888 0</inkml:trace>
  <inkml:trace contextRef="#ctx0" brushRef="#br0" timeOffset="11647.51">11560 7059 27647 0,'-12'-8'2448'0,"-1"-1"-1952"16,-1 0-496-16,-2-1 0 0,1 3 800 0,-2 5 64 0,-1 4 16 0,-1 2 0 16,0 6-880-16,-2 2 0 15,-4 9-256-15,0 2 64 0,0-1 192 0,-1 6-128 16,-2 0 128-16,2 4-128 0,0 3 128 0,3 0 0 16,2-2 0-16,5-1 0 0,5-4 0 0,3-1 0 15,3-7 0-15,4-5 0 0,1-6 0 0,0-9 192 16,0 0-64-16,9 5 0 0,1-5 400 0,3-4 96 15,2-3 16-15,4-6 0 0,1 2-64 0,3-7 0 0,1-4 0 16,1 1 0-16,-1 1-320 0,-1 1-64 0,-2 3 0 0,-2 1-16 16,-2 3-176-16,-2 3 0 0,-2 5 0 0,-2 2 0 15,-1 2 0-15,1 2 0 0,-11-2 0 0,10 8 0 16,-3 5 0-16,1 0 0 0,0-1-144 0,1 5 144 16,-2 2 0-16,3-1 0 0,0-3 0 0,3-4 0 0,2-6 0 15,5 0 0-15,0 1 0 0,4-6 0 0,3-4 0 0,3-4 0 16,6-3 0-16,-10 2 144 0,5-5 0 0,5-1 0 15,3-5 0-15,4 1 0 0,2-1-144 16,0-2 192-16,1-4-192 0,1-2 192 0,0-5-48 0,-1-4 0 16,-3-2 0-16,3-7 0 0,0-4-16 0,-2-4 0 15,3-5 0-15,-1-8 0 0,-1-6-128 0,-2 0 128 16,0-2-128-16,-1-3 128 0,-3 2-128 0,-1 1 0 16,-2 4 0-16,-4 4 0 0,-4 8 0 0,-5 7 0 15,-4 10 0-15,-5 7 0 0,-4 9 128 0,-4 5-128 16,-3 7 128-16,-6 7-128 0,-3 7 224 0,-6 7-32 15,-5 10-16-15,-6 10 0 0,-4 6-176 0,-3 6 0 16,-5 5 0-16,-2 9 0 0,1 6 0 0,-1 4-176 16,-1 5 176-16,1 2-128 0,2 3 128 0,6-1 0 15,4 1 0-15,3-4 0 0,4-2 0 0,3-5-128 16,2-2 128-16,3-3 0 0,-1-6 0 0,2-4 0 16,1-5 0-16,2-3 0 15,1-6-448-15,0-2-16 0,0-4 0 0,1-7 0 16,-3-5-2432-16,2-8-496 0</inkml:trace>
  <inkml:trace contextRef="#ctx0" brushRef="#br0" timeOffset="11799.13">12083 6737 23039 0,'-1'-19'1024'0,"4"10"192"16,2-1-960-16,6 4-256 0,4-2 0 0,6 4 0 0,2 2 2560 0,3 2 480 0,5 1 96 0,-6 2 0 15,7 2-2560-15,4 0-576 0,7 0 0 0,8 3 0 16,6-2 0-16,6-2 0 0,0 1 0 0,3 1 0 15,-1-2-1152-15,-1 1-208 0,1 1-48 16</inkml:trace>
  <inkml:trace contextRef="#ctx0" brushRef="#br0" timeOffset="12226.2">15503 6228 19343 0,'-3'-12'1728'0,"2"2"-1392"0,-2-3-336 0,2 1 0 15,0 3 1808-15,1-1 304 16,0 6 48-16,0 4 16 0,0 0-1520 0,-5 5-288 0,-2 6-64 0,-3 6-16 16,-1 4 96-16,-5 11 0 0,-1 5 16 0,-2 4 0 15,-2 4 16-15,0 8 0 0,-4 5 0 0,1 4 0 16,1 6-16-16,-1 0 0 0,4 2 0 0,2-4 0 15,2-3-240-15,2-5-160 0,2-2 192 0,3-5-192 0,3-4 176 16,2-6-176-16,0-7 160 0,3-2-160 0,0-6 0 0,1 1 128 16,0-9-128-16,0-4 0 15,0-7-768-15,0-7-208 0,0 0-48 0</inkml:trace>
  <inkml:trace contextRef="#ctx0" brushRef="#br0" timeOffset="12379.88">14852 6744 28799 0,'0'0'1280'0,"4"-13"256"0,2 2-1232 0,5 3-304 16,5-1 0-16,3 4 0 0,2 2 496 0,-2 3 32 16,4 0 16-16,10 3 0 0,8-1-272 0,4 4-48 15,4-4-16-15,4 1 0 0,3-2-16 0,2 0-16 16,-2 2 0-16,-4-1 0 0,-4 3-176 0,-2-1 0 16,-3-1 0-16,-4 1-9600 15,-4-2-1792-15</inkml:trace>
  <inkml:trace contextRef="#ctx0" brushRef="#br0" timeOffset="12643.91">16089 6784 23951 0,'0'0'2128'0,"-5"8"-1696"0,-2 2-432 0,0 5 0 16,-2-1 1664-16,-3 5 256 0,-4 3 64 0,-2 3 0 16,-2 3-1584-16,-2 5-400 0,0 4 0 0,1 0 128 15,-1 0 112-15,4 0 16 0,3 0 16 0,5 0 0 16,5-3 48-16,5 0 0 0,7-1 0 0,2-5 0 0,7-1 192 0,4-7 32 15,4-1 16-15,4-3 0 0,3-7 192 0,0-4 32 16,5-8 16-16,-2-2 0 16,1-1-160-16,-4-6-16 0,-3-7-16 0,-4-4 0 0,-3-1 80 15,-5-5 16-15,-4-3 0 0,-3 2 0 0,-4 0-208 0,-5 0-48 16,-2 3 0-16,-3 0 0 0,-4 6-448 0,-4 1 0 16,-7-1 0-16,-1 5 0 15,-6 2-2016-15,0 1-288 0,-1 4-64 0</inkml:trace>
  <inkml:trace contextRef="#ctx0" brushRef="#br0" timeOffset="13227.31">18689 6745 25791 0,'-7'-14'2304'0,"7"14"-1856"16,0 0-448-16,-8-3 0 0,8 3 1632 0,-9 3 224 15,0 5 64-15,-1 7 0 0,0 9-1696 0,-1 1-224 0,-1 8-256 0,-1 3 48 16,-2 3 208-16,1 3 0 16,1 3 0-16,2-2 160 0,0 2-160 0,0-5 0 0,1 0 0 15,3-5 0 1,1-3-1856-16,4-3-416 0</inkml:trace>
  <inkml:trace contextRef="#ctx0" brushRef="#br0" timeOffset="13401.17">18680 6264 43311 0,'-20'-30'1920'0,"9"13"384"15,0 0-1840-15,0 5-464 0,5 1 0 0,6 11 0 16,-7-4-656-16,7 4-240 0,0 0-32 0,0 0-16 16,0 0-128-16,0 11-16 0,3 1-16 0,1 1 0 15,0-5-1024-15,1 4-208 0,3 1-32 0,0-4-16 0</inkml:trace>
  <inkml:trace contextRef="#ctx0" brushRef="#br0" timeOffset="13714.87">20259 6420 35935 0,'-4'-7'3200'0,"1"3"-2560"16,-4 2-512-16,2 1-128 0,-4 2-176 0,-2 3-48 15,-4 5-16-15,-5 2 0 0,-4 6 240 0,-5 4 0 16,-7 5 0-16,-3-1 0 0,-3 5 160 0,-2 1-160 16,-3-1 128-16,5 4-128 0,0-1 0 0,5 1 128 15,4-2-128-15,5-2 0 0,5 2 128 0,5-2-128 0,4 0 0 0,5-4 128 16,4 4-128-16,5-6 128 0,4 0-128 0,2 1 128 16,2-2 80-16,3 0 16 0,1 0 0 0,-1-5 0 15,-1-4-64-15,-2-2-16 0,-3 0 0 0,-1-6 0 16,-4-6 0-16,0 0 0 0,-5 5 0 0,-5-2 0 15,-3-7 272-15,-3 0 48 0,-6-1 16 0,-1-4 0 16,-2-3-480-16,-2-2-320 0,0-3 64 0,1 1 0 16,-2-2-3040-16,2-1-608 0</inkml:trace>
  <inkml:trace contextRef="#ctx0" brushRef="#br0" timeOffset="14301.26">21800 7167 11055 0,'-14'8'480'0,"4"-5"112"15,-6 2-464-15,5 4-128 0,-3-1 0 0,3 3 0 0,0-3 1456 0,2 4 272 0,1-4 48 0,1 1 16 16,7-9-96-16,-6 5-16 0,6-5 0 0,0 0 0 16,0 0 16-16,0 0 0 0,0 0 0 0,0 0 0 15,5-7-224-15,5-7-32 0,5-4-16 0,3-2 0 16,2-3-464-16,6-8-112 0,1-3-16 0,3-3 0 15,4-7-240-15,6-2-48 0,2-6-16 0,-2-3 0 16,5-5-112-16,-3-7-32 0,2-8 0 0,2-9 0 16,1-4-224-16,1-1-160 0,2-1 192 0,1 5-192 0,2 9 128 15,-4 10-128-15,-6 11 0 0,-6 10 0 0,-8 11 0 0,-7 7 0 16,-9 10 0-16,-1 8 0 0,-4 2 0 0,-8 7 0 16,6 14 0-16,-2 13 0 0,-4 7-224 0,-3 7 48 15,-1 9 16-15,-2 3 0 0,-2 4 160 0,1 4-208 16,0 5 80-16,2 2 128 0,0-2-144 0,4-4 144 15,4-6 0-15,3-5 0 0,3-9 0 0,3-5 0 16,4-8 0-16,0-10 0 0,2-4 0 0,2-8 0 16,2-5 0-16,3-8 0 0,5-8 0 0,4-4 144 15,2-6 16-15,3-7 0 0,2-4 16 0,-1-2 0 16,1-3 0-16,-2-1 0 0,-3-6-176 0,-3-3 0 16,-4 0 144-16,-1 5-144 0,-4 0 0 0,-1 6 0 15,-5 4 0-15,0 7 0 0,-5 3-192 0,-3 5-128 16,-3 2 0-16,-2 5-16 15,2 4-1392-15,-2 2-288 0,-5 7-48 0,6-5-8656 16,-6 5-1728-16</inkml:trace>
  <inkml:trace contextRef="#ctx0" brushRef="#br0" timeOffset="14665.47">24679 5991 29487 0,'-19'5'1296'16,"6"0"288"-16,-6 8-1264 0,-5 4-320 0,-4 2 0 0,-4 6 0 15,-3 4 0-15,-4 7 0 0,-3 1 128 0,-3 9-128 16,-5 3 224-16,-5 11-16 0,-6-2 0 0,-1 5 0 16,0 0-16-16,2 5 0 0,3-2 0 0,7 1 0 0,8-2-48 0,8-9-16 15,7-4 0-15,7-4 0 0,10-8 48 0,5-7 0 16,6-9 0-16,8-4 0 0,6-6 368 0,7-8 80 15,6-8 16-15,9-6 0 0,7-6 0 0,6-5 0 16,3-7 0-16,1-4 0 0,-2-4-176 0,-2-5-16 16,-1-6-16-16,-5-1 0 0,-2-2 32 0,-2-3 16 15,-5 0 0-15,-4 3 0 0,-6 2-224 0,-5 7-32 16,-4 2-16-16,-6 4 0 0,-5 1-208 0,-5 7 0 16,-5-2 0-16,-5 5 0 0,-6 5-176 0,-3 1-128 15,-5 2-16-15,-4 6-16 16,-2-1-2064-16,-1 2-416 0,2 3-64 0</inkml:trace>
  <inkml:trace contextRef="#ctx0" brushRef="#br0" timeOffset="14927.25">25670 5939 22111 0,'0'0'1968'0,"0"0"-1584"0,0 0-384 0,-6 6 0 16,-5 7 2000-16,-2 2 320 0,-2 6 64 0,-4 4 16 16,-3 7-1856-16,-2 4-368 0,-3 3-176 0,-1 8 160 15,-2 4 96-15,-1 5 32 0,-1 3 0 0,2 4 0 16,-2-2 32-16,2 4 16 0,-1-2 0 0,-1 5 0 0,2-1-144 0,1 2-16 16,1-7-16-16,1-1 0 0,4-3-160 0,4-3 0 15,2-5 0-15,3-9 0 16,4-4-1440-16,3-5-160 0,2-10-48 0,2-7-7344 15,3-15-1472-15</inkml:trace>
  <inkml:trace contextRef="#ctx0" brushRef="#br0" timeOffset="15094.54">25089 6178 31327 0,'22'-23'1392'0,"-8"12"272"0,5-2-1328 0,7 4-336 15,2-1 0-15,6 2 0 0,0 6 128 0,3-1-128 16,2 2 160-16,7 1-160 0,5 1 336 0,6 4-16 15,8-1-16-15,4 5 0 0,-1-4-160 0,6 4-16 16,0 1-128-16,6 4 192 0,6-2-192 0,1 3-160 16,-2 0 32-16,-5-1 0 15,-5 3-2272-15,-9-2-448 0</inkml:trace>
  <inkml:trace contextRef="#ctx0" brushRef="#br0" timeOffset="15493.7">21593 7804 20271 0,'0'0'1792'0,"0"0"-1424"16,0 0-368-16,0 0 0 0,11-5 1184 0,7-3 160 16,5 2 48-16,10-3 0 0,5 0-160 0,13-3-16 15,10 2-16-15,11-4 0 0,11 0-192 0,7 2-48 16,5 0 0-16,13-2 0 0,13 0-320 0,3 3-80 15,-1 1-16-15,10 2 0 0,12-2-272 0,-4 5-48 16,-9-2-16-16,6 4 0 0,0 1-208 0,-11 4 0 16,-13 1 0-16,-8 0 0 0,-7-6 0 0,-10 3 0 15,-10 3-176-15,-15-2 176 16,-15 0-896-16,-9 2-48 0,-11 0-16 0,-10-1 0 16,-5-1-1584-16,-14-1-320 0,0 0-64 0</inkml:trace>
  <inkml:trace contextRef="#ctx0" brushRef="#br0" timeOffset="15732.5">22144 8287 34095 0,'-24'7'3024'0,"15"0"-2416"16,9-7-480-16,0 0-128 0,14 6 480 0,12-1 80 15,7 0 16-15,15-2 0 0,9-2-736 0,19-2-144 16,17-2-16-16,8-3-16 0,2-2 496 0,15-1 96 15,11 0 32-15,-32 3 0 0,9-3-144 0,11 2-16 16,8-4-128-16,0 3 192 0,-4-5-192 0,-3 3 0 16,-1 1 128-16,33-5-128 15,-28 2-1152-15,-19 3-288 0,-17 1-48 0,-11-3-16 0</inkml:trace>
  <inkml:trace contextRef="#ctx0" brushRef="#br0" timeOffset="16276.24">27414 7143 8287 0,'-7'-27'736'0,"0"11"-592"0,-3 0-144 0,-1 1 0 0,-3 2 2912 0,-3 3 544 15,-2 0 128-15,-1 5 0 16,-4 1-2112-16,-4 5-416 0,-5 1-96 0,-4 1 0 0,-5 4-208 0,-1 4-48 16,-3 6 0-16,0 1 0 0,-1-1-288 0,3 1-64 15,0 0-16-15,5 0 0 0,6 1 48 0,6-1 16 16,6 1 0-16,8-1 0 0,5-1-48 0,11 1-16 16,4-1 0-16,10-2 0 0,5-2-48 0,4 3-16 15,6 3 0-15,2-1 0 0,2-3-80 0,-2 2 0 16,-1 1-16-16,-2 1 0 0,-4-3-176 0,-7-1 0 15,-5 1 0-15,-5-2 0 0,-3-5 0 0,-7-9 128 16,0 12-128-16,-5-3 128 0,-6 1 288 0,-4-1 48 16,-4 0 16-16,-5-3 0 0,-3 1 16 0,-5-3 0 15,-1-4 0-15,-1-2 0 0,-3 0-496 0,0-5 0 16,1 1 0-16,2-4 0 16,4 2-1520-16,5-4-288 0,4 0-64 0,6-2-7744 15,5-1-1552-15</inkml:trace>
  <inkml:trace contextRef="#ctx0" brushRef="#br0" timeOffset="16529.49">27568 7096 28559 0,'0'0'1264'0,"-4"11"272"0,1 4-1232 0,-3 2-304 0,1 1 0 0,-2 1 0 15,-2 4 0-15,0 2-144 0,1-1 16 0,1 2 0 0,-1 0 128 0,4-3 0 16,2 0 0-16,0-2 0 15,1-4 0-15,4-4 176 0,2 0-48 0,4-3 0 0,2-5 304 0,3-4 48 16,1 1 16-16,3-4 0 0,1-4 416 0,3-4 96 16,1-3 16-16,-2-2 0 0,1-3-512 0,-2-2-112 15,1-2-16-15,-2 2 0 0,-3-3-224 0,-1-3-160 16,-2-2 192-16,0-2-192 0,-4-1 160 0,0 6-160 16,-3-2 128-16,0 4-128 0,1 3 0 0,-2 1-320 15,-1 0 48-15,1 2 16 16,0 2-1696-16,0 2-336 0,0 2-64 0</inkml:trace>
  <inkml:trace contextRef="#ctx0" brushRef="#br0" timeOffset="17197.03">29429 6506 17327 0,'-2'-11'768'0,"0"-1"160"0,0-2-736 0,0 1-192 16,0-1 0-16,-1 0 0 0,-2-1 688 0,0 1 96 16,-2 3 32-16,0 2 0 0,-4 4 288 0,-3 2 64 15,-8-1 16-15,1 6 0 0,-2 2-480 0,-3 4-112 16,-6 5-16-16,-3 4 0 0,-5 4-256 0,1 7-48 15,-2 3-16-15,-2 6 0 0,-1 3-80 0,-1 6-32 16,1 1 0-16,1 6 0 0,-2 5-144 0,3 1 128 0,4-3-128 16,5 2 128-16,5-3-128 0,6-2 128 15,6-4-128-15,4-6 128 0,3-3-128 0,3-3 128 16,2-6-128-16,2 1 128 0,2-4-128 0,0-4 0 16,0-2 144-16,2-4-144 0,0-6 128 0,1-3-128 0,-3-9 160 0,0 0-160 15,0 0 0-15,0 0 0 16,0 0 0-16,0 0 0 15,0 0-512-15,-1-9 0 0,-3-5 0 0,-3-2 0 16,-6-3-2240-16,-2 0-432 0,-2 0-80 0,-1 1-32 16,-1 1 1088-16,-1 2 224 0,1 0 32 0,0 3 16 0,0 0 1472 0,2-1 288 15,3 3 176-15,5 0-192 0,4 5 1648 0,5 5 320 0,0 0 64 0,0 0 16 16,12-7-800-16,2 3-160 0,1 3-16 0,4 1-16 16,3 0-240-16,3 1-48 0,3 1-16 0,4-2 0 15,2 0-144-15,4 1-32 0,2 0 0 0,7-1 0 0,5 0-16 0,1 0-16 16,2 0 0-16,-2 0 0 0,-2-2-176 0,-3 0-48 15,-2 0 0-15,-4-1 0 0,-3 1-320 0,-3-1-80 16,-3-1-16-16,-10 1-9584 16</inkml:trace>
  <inkml:trace contextRef="#ctx0" brushRef="#br0" timeOffset="17468.16">30156 6592 15663 0,'5'-19'1392'0,"-2"9"-1120"16,-1-3-272-16,-2 3 0 0,0 10 1664 0,-5-7 288 0,-2 2 48 0,-2 0 16 15,-4 3-1328-15,0 5-272 16,-3 2-48-16,-5 0-16 0,-1 5 32 0,-5 2 16 0,-5 4 0 0,-2 4 0 16,-3 5-96-16,-3 1-32 15,-4 7 0-15,2 4 0 0,-1 10 0 0,1 0 0 0,2 4 0 0,4 5 0 16,1 0-112-16,4 2-32 15,1 1 0-15,4-3 0 0,-1 2-128 0,5-3 0 16,4-3 0-16,5-4 0 0,1-2 0 0,2-9 0 0,1-5 0 0,0-4 0 31,1-5-768-31,2-4-48 0,0-4 0 0,1-6-6944 0,5-9-1392 0</inkml:trace>
  <inkml:trace contextRef="#ctx0" brushRef="#br0" timeOffset="17739.14">29401 7247 21183 0,'9'-14'1888'0,"0"9"-1504"0,0-3-384 0,5 3 0 0,2 3 464 0,3 2 32 15,2 0 0-15,2 1 0 0,1 2-304 0,1 0-48 16,1 2-16-16,3-3 0 0,1 0 64 0,3 1 16 16,2 1 0-16,-11-2 0 0,5 2-48 0,0-2-16 15,1 0 0-15,-2-1 0 0,-3-1-16 0,-2 0-128 16,-4-1 192-16,-4 1-64 0,-2-2-128 0,-3 2 0 16,-1 0 0-16,-9 0 0 0,0 0 0 0,4 6 0 15,-3 1 0-15,-2 2 0 0,-3 3-176 0,0-1 176 16,-1 4-128-16,-3 8 128 0,1 1 0 0,2-2 0 15,-2-2 0-15,1 1 176 0,1-2-48 0,-1 0-128 16,-1-2 192-16,0 3-64 0,-4-3-128 0,2 0 0 16,-1-3 144-16,0 0-144 0,0-4 0 0,0 3 0 15,0-3 0-15,1-4 128 16,9-6-1920-16,-7 9-384 0,7-9-80 0,0 0-16 0</inkml:trace>
  <inkml:trace contextRef="#ctx0" brushRef="#br0" timeOffset="18264.06">30619 7253 21359 0,'0'0'944'0,"0"0"208"0,0-5-928 0,0 5-224 16,-1-5 0-16,1 5 0 0,-4-6 0 0,-1 3-256 16,-2 1 48-16,0 2 16 0,-3 0 192 0,-3 2 0 15,-2 2 0-15,-2 4 0 0,-1-2 368 0,-1 6-48 16,-2-2 0-16,-10 8 0 0,2 1 128 0,5-2 32 15,3 0 0-15,6-1 0 0,4 0-224 0,4-1-32 16,5-4-16-16,3-4 0 0,4 0 192 0,0 2 48 16,3-5 0-16,6 1 0 0,4-1 48 0,1-3 16 15,2-1 0-15,2-5 0 0,1-1-160 0,0-1-32 16,-1-1 0-16,-1 0 0 0,0-4-128 0,-1 2-48 16,-1-1 0-16,0-1 0 0,-3 4 48 0,0-3 0 15,-3 5 0-15,-1 1 0 0,-2 1-64 0,-1 4-128 16,-2 4 192-16,2 0-64 0,-4 1-128 0,1 5 0 15,-1-1 0-15,0 5 0 0,-1 0 0 0,1 1 0 16,-3 0 0-16,1 3 0 0,3 0 0 0,-1 0 0 0,-1 0 0 16,4-2 0-16,-1 1 0 0,0-2 0 0,3 0 0 0,0-1 0 15,3-4 128-15,1 2-128 0,3-6 0 0,2 3 128 16,2-4-128-16,2 1 0 0,2 1 144 0,-1-5-144 16,-1 0-1040-1,0-2-288-15,0 0-48 0</inkml:trace>
  <inkml:trace contextRef="#ctx0" brushRef="#br0" timeOffset="18458.53">31204 6505 32255 0,'-6'-28'1424'0,"5"16"304"0,0 3-1392 0,1-1-336 16,2 4 0-16,1 0 0 0,-3 6 1776 0,0 0 272 15,0 0 64-15,6 1 16 0,2 3-1824 0,-2 1-304 16,1 0-192-16,3 6 16 16,0-3-1216-16,0 5-240 0,-1 2-48 0,-4-5-14112 0</inkml:trace>
  <inkml:trace contextRef="#ctx0" brushRef="#br0" timeOffset="21202.53">2957 9967 25791 0,'-5'-1'2304'0,"-1"0"-1856"0,6 1-448 0,0 0 0 16,0 0 176-16,0 0-176 0,0 0 192 0,12-6-192 15,4 0 160-15,6 0-160 0,5-3 128 0,3 1-128 16,8 2 128-16,3-3-128 0,2 1 0 0,23-6 128 16,0 0-128-16,6 4 0 0,3 0 0 0,1 2 0 15,5-2 0-15,2 3 0 0,3-5 0 0,7 3 0 0,6 0 0 0,5-1 0 16,2 0 0-16,6-3 0 16,5 2 0-16,1 2 0 0,4-2 0 0,8-1 128 0,3-3-128 0,4 0 128 15,-1 1-128-15,7 1 128 0,3 2 0 0,1-3 0 16,0 0 0-16,4 2 0 0,7 1 64 0,-3 1 16 15,-5-1 0-15,6-3 0 0,7 3-16 0,3 1 0 16,3-2 0-16,0 2 0 0,0-3-48 0,4-1-16 16,3 4 0-16,3-1 0 0,4 2 0 0,-3 0-128 15,3 3 192-15,0-6-64 0,4 1-128 0,4 3 160 16,1-1-160-16,-1 2 160 0,2 0-160 0,-4-2 128 16,1 4-128-16,4-2 128 0,2 0-128 0,2 4 128 15,3 0-128-15,0-2 128 0,0-1 64 0,-2 2 0 0,1 0 0 0,3-1 0 16,3 0-16-16,1 1 0 0,3-1 0 0,-2 0 0 15,1 2 16-15,-3 1 0 0,-4 0 0 0,1 0 0 16,2-1-192-16,1 2 160 0,2-3-160 0,3 3 160 16,-1-2-160-16,0 1 0 0,-2-1 144 0,1 0-144 15,-6-3 128-15,3 3-128 0,1-1 128 0,3-1-128 16,2-3 160-16,2 3-32 0,-2 0-128 0,3-3 192 16,-1 3-32-16,-1-4-16 0,-1 2 0 0,1 0 0 15,-1 0-144-15,7 2 192 0,0 0-192 0,3-3 192 16,-2 2 64-16,5-3 32 0,-3 1 0 0,3 3 0 15,2-1 80-15,0 3 16 0,-1 2 0 0,2 0 0 16,2 1-384-16,1 1 0 0,3 0 0 0,1 3 0 16,1 1 0-16,3 0 0 0,0 1 0 0,0 2 0 0,2-3 0 0,-4 3 0 15,1 1 0-15,-2 0 0 0,0-1 0 0,4 0 128 16,-5 2-128-16,-1-2 0 0,-4 2 0 0,0-2 0 16,3 2 0-16,-5-3 0 0,-1 1 0 0,3-2 0 15,1 5 0-15,4-4 0 0,2 3 128 0,-1 1-128 16,1 1 160-16,-1 5-160 0,-1-1 192 0,0 1-64 15,-1 1-128-15,0 1 192 0,-4 0 32 0,-4 0 0 16,-2 0 0-16,-4 1 0 0,-6-2-96 0,-3 2-128 16,0 1 176-16,-4 3-176 0,-1-3 144 0,-8 2-144 15,-1 3 0-15,-8-5 144 0,-4 0-144 0,-5 0 0 16,1 0 0-16,-10 0 0 0,-3-2 0 0,-12-2 0 0,-6-4 128 16,-6-1-128-16,-7 2 0 0,-8-6 0 0,-14 1 0 15,-54-5 0-15,4-2 0 0,3 3 0 0,2 2 0 0,-4-4 0 16,-2 0 0-16,-1-1 0 0,-6-2 0 0,-2 0 0 15,-3-1 0-15,-7-1-224 0,-6-1 32 0,-8-1 0 32,-4-1-1536-32,-7 0-288 0,-6 0-64 0</inkml:trace>
  <inkml:trace contextRef="#ctx0" brushRef="#br0" timeOffset="23458.66">5875 8453 8287 0,'0'0'368'0,"0"0"80"0,0 0-448 0,0 0 0 0,0 0 0 0,0 0 0 16,0 0 1728-16,0 0 256 0,0 0 48 0,13 0 16 15,1-4-1168-15,5 2-240 0,3 1-32 0,5-2-16 16,5 1 80-16,6-2 16 0,6 0 0 0,4 1 0 16,4 1-80-16,5-1-16 0,0-3 0 0,3 1 0 15,1 1-32-15,3 0-16 0,2 3 0 0,1 0 0 16,1-4-128-16,0 0-32 0,0-2 0 0,1 0 0 15,0 1-32-15,0 3-16 0,1-4 0 0,-2 3 0 0,1 1-64 0,-3 0-16 16,-2-3 0-16,-3 1 0 0,-3 1 80 0,-1 0 16 16,1-1 0-16,-5 1 0 0,-4 0 32 0,0 2 16 15,-2-2 0-15,-3-1 0 0,-2 1-16 0,-4 0-16 16,-2 2 0-16,-4-1 0 0,-4 2-80 0,-4 1-16 16,-3 0 0-16,-3 0 0 0,-5 0-80 0,-3 0 0 15,-1 0-16-15,-9 0 0 0,0 0-176 0,0 0 0 16,0 0 144-16,0 0-144 0,0 0 128 0,0 0-128 15,-9 6 160-15,-2 3-160 0,-3 1 0 0,-3 2 128 16,1-3-128-16,-8 5 0 16,3-3-1408-16,6-1-320 0,1 2-64 0,5-6-11520 0</inkml:trace>
  <inkml:trace contextRef="#ctx0" brushRef="#br0" timeOffset="24337.95">15176 7949 14559 0,'-13'1'640'0,"7"-1"144"0,-3-1-624 0,-1-1-160 0,-2 1 0 0,2 1 0 16,-4 0 880-16,3-1 144 0,1 0 16 0,2-1 16 15,2 2-176-15,6 0-48 0,0 0 0 0,0 0 0 16,0 0 0-16,7 2 0 16,6-1 0-16,5-1 0 0,6 0-352 0,8 1-80 15,5 2-16-15,5-3 0 0,1-2-128 0,2 2-16 16,4 0-16-16,-1 2 0 0,2-1-48 0,-1 0-16 15,2-2 0-15,0 1 0 0,0-1 336 0,0 1 64 0,-3-2 16 0,-2 4 0 16,-3-5-576-16,-5 2 0 0,-6 1 0 0,-5 0 0 16,-7 0 128-16,-5 0-128 0,-3-3 144 0,-12 3-144 15,0 0 256-15,0 0-64 0,-12 2 0 0,-10-1 0 16,-7 0 128-16,-10 2 0 0,-11 0 16 0,-7 3 0 16,-5-4-208-16,-6 1-128 0,-3-3 160 0,-4 2-160 0,-6 2 0 0,-2-3 128 15,1-1-128-15,2 0 0 0,2 0 0 0,7 4 144 16,6-1-144-16,8 0 128 0,7 1 64 0,11 1 0 15,10 2 0-15,7-3 0 0,8-1-64 0,14-3 0 16,0 0 0-16,17 4 0 0,8-3 80 0,9 2 16 16,9-3 0-16,10 1 0 0,8 0-224 0,6-1 144 15,5-2-144-15,3-3 128 0,2 1-128 0,-1 0 0 16,2 3 0-16,-1-2 0 0,-1-3 192 0,-3 1-64 16,-7 0 0-16,-6-1 0 0,-8 0 176 0,-9 3 16 15,-9-2 16-15,-7-1 0 0,-8 3-48 0,-6-1-16 16,-7 1 0-16,-6 3 0 0,-11-2 64 0,-8 0 16 15,-12 0 0-15,-8 2 0 0,-8 0-224 0,-9 0-128 16,-4 2 160-16,-2 1-160 0,-3 1 0 0,0 2 0 16,0 6 0-16,2-1-160 15,-1 4-2288-15,1 2-464 0</inkml:trace>
  <inkml:trace contextRef="#ctx0" brushRef="#br0" timeOffset="39684.71">29658 8429 22287 0,'0'0'976'0,"4"-8"224"0,-4 8-960 0,4-10-240 16,-1 0 0-16,-3 10 0 0,0 0 160 0,0 0-16 15,0 0 0-15,0 0 0 0,0 0 720 0,0 0 144 16,0 0 16-16,0 0 16 0,0 0-64 0,-7 3-16 0,-1-1 0 0,-2 2 0 15,-3 2-288-15,2 6-64 0,-2 3-16 0,-2 5 0 16,-2 6-32-16,-1 6-16 0,-2 2 0 0,-3 5 0 16,-1 7-96-16,-5 0-32 0,-2 3 0 15,0 2 0-15,0 1-128 0,2-2-32 0,0-4 0 0,6 2 0 16,1-1-112-16,4-5-16 0,2-6-128 0,2-2 192 16,1-5-192-16,2-2 176 0,0-4-176 0,4-2 160 15,0-4-160-15,4-3 0 0,0-3 0 0,3-11 0 31,0 0-464-31,0 0-176 0,0 0-48 0,13-7 0 16,0-5-2128-16,-1-6-448 0,0-4-64 0,-2-4-32 0</inkml:trace>
  <inkml:trace contextRef="#ctx0" brushRef="#br0" timeOffset="40038.82">29297 8542 24879 0,'-10'-9'1088'0,"10"9"256"0,0 0-1088 0,0 0-256 15,0 0 0-15,0 0 0 0,0 0 960 0,0 0 144 16,16-1 32-16,6-1 0 0,5-2-848 0,2 0-160 15,5-1-128-15,0-5 144 0,5 2 176 0,0-1 48 16,4 0 0-16,4 3 0 0,3 1 208 0,3 2 64 0,3 2 0 0,0-2 0 16,1 1-80-16,-3-2-16 0,-4-1 0 0,1 2 0 15,3 1-272-15,-3 1-48 0,2-1-16 0,-1 0 0 16,-1 2-208-16,-3-1 144 0,-3-3-144 0,-5 2 128 16,-3 2-256-16,-8 0-64 0,-6 2-16 0,-5 0 0 31,-8 0-624-31,-10-2-128 0,0 0-32 0,0 0 0 15,-2 8-1584-15,-6 5-320 0,-10 0-64 0</inkml:trace>
  <inkml:trace contextRef="#ctx0" brushRef="#br0" timeOffset="40253.12">29496 8901 36159 0,'0'0'1600'0,"0"0"336"0,16 5-1552 0,3-3-384 15,1 1 0-15,9-2 0 0,7 4 0 0,5 0 0 16,7-2 0-16,5-2 0 0,7 0 0 0,4 1 256 16,-1-2 0-16,1-2-16 0,-1 0-240 0,1-1 0 15,-1-1 128-15,3 3-128 0,2 1-224 0,-6 1-96 16,-5-1 0-16,-5 4-16 16,-5-1-2256-16,-3-1-448 0,13 1-96 0,-5 5 0 0</inkml:trace>
  <inkml:trace contextRef="#ctx0" brushRef="#br0" timeOffset="49021.02">3363 14383 10127 0,'0'0'896'0,"0"0"-704"16,-7 6-192-16,0 1 0 0,7-7 768 0,-7 5 112 0,7-5 16 0,-5 7 16 16,5-7-320-16,0 0-64 0,0 0-16 0,0 0 0 15,0 0-16-15,-4 8-16 0,4-8 0 0,0 0 0 16,4 7-176-16,2 1-48 0,4-4 0 0,2-2 0 15,0 2-16-15,4-1-16 0,1-1 0 0,4-2 0 16,2 0-48-16,5 0-16 0,2 0 0 0,4 0 0 16,1 0 32-16,0 0 0 0,2 0 0 0,0 0 0 15,-3 2 0-15,3-1 0 0,3 0 0 0,2 2 0 16,5-2 0-16,1 3 16 0,5 0 0 0,5-1 0 16,3 0 48-16,0 0 16 0,-2-2 0 0,4 1 0 15,3 1 16-15,6-1 0 0,7-2 0 0,0 3 0 16,0-2 16-16,3 2 0 0,0-2 0 0,5 0 0 15,10 3-48-15,-4 0-16 0,-1 0 0 0,4-2 0 16,-1-2-48-16,8 3 0 0,8 1 0 0,-6-2 0 16,-2-1-192-16,5 2 0 0,5 3 128 0,-1-2-128 0,-1 1 0 0,1 0 0 15,1-1 0-15,5 0 0 0,3 4 128 0,-2-1-128 16,-1-3 0-16,4 2 144 0,2 2-144 0,-2 0 192 16,-4 1-192-16,7-3 192 0,3 2-64 0,-3-2-128 15,-7-4 192-15,4 5-64 0,5 2-128 0,-1 1 192 16,-6-3-192-16,6 0 192 0,4 3-192 0,-3-2 128 15,-2 3-128-15,3-3 128 0,7 1 0 0,-4-3 0 16,-2 2 0-16,4-2 0 0,4 7 16 0,-1-8 0 16,-3-3 0-16,5 3 0 0,4 4 48 0,-4-2 0 15,-4-4 0-15,3 5 0 0,7-3-48 0,-3 3 0 16,-4-4 0-16,3-2 0 0,5-2 16 0,-3 4 0 16,-2 0 0-16,1 1 0 0,4-1-32 0,1-2-128 0,3 1 192 0,-1-1-64 15,-1 3-128-15,2-1 128 0,6-1-128 0,-6 2 128 16,-5 1-128-16,5-2 128 0,4-2-128 0,-5 1 128 15,-4 0-128-15,3 0 0 0,5 4 0 0,0-5 128 16,0 1-128-16,-2-1 0 0,-2 1 0 0,2-2 0 16,0-1 0-16,-2 3 0 0,-3-3 0 0,3 0 0 15,5 0 0-15,-4 0 0 0,-6 0 0 0,5 0 128 16,2-3-128-16,-2 2 0 0,-1 0 0 0,-3-1 128 16,3 2-128-16,0-1 0 0,1-1 0 0,-2 0 128 15,-1 0-128-15,-2-2 0 0,1-2 0 0,-2 0 0 16,-2 1 0-16,2-1 0 0,3 1 0 0,-1 2 0 15,-5-2 0-15,3 0 0 0,3 0 0 0,-3 3 0 16,-6-3 0-16,5-2 128 0,4 1-128 0,-2 1 0 16,-7-3 0-16,1 3 0 0,1-3 128 0,0 2-128 0,-4 4 0 0,2-5 0 15,-1-2 0-15,0 3 128 0,-3-3-128 0,-1 4 0 16,3 0 0-16,-7-2 0 0,1 2 160 0,2 0-160 16,1-2 192-16,2 2-192 0,-1 1 128 0,-1 0-128 15,-1-4 0-15,1 6 0 0,1 1 144 0,-1-1-144 16,0-3 0-16,-2 0 144 0,2 0-144 0,0 2 128 15,0 2-128-15,1-3 128 0,-3-3-128 0,-1 2 192 16,1-2-192-16,-1 1 192 0,-5 3-64 0,6 0 0 16,-1-5 0-16,-3 2 0 0,-6 2 0 0,6 1-128 15,2 2 192-15,-6-4-64 0,-3-1 48 0,3 2 0 16,4 1 0-16,-4-1 0 0,-5 2-48 0,3-2 0 16,7 0 0-16,-3 2 0 0,-3 0-128 0,-1 1 0 0,3-1 0 0,0-1 128 15,-2 2-128-15,-1 1 0 0,3 1 0 0,-2 0 0 16,-1-4 0-16,-3 0 0 0,-4 2 0 0,2 1 0 15,5-3 128-15,-4 1-128 0,-5-2 128 0,3 3-128 16,5 1 208-16,-1 0-32 0,-3-3-16 0,4 0 0 16,2 3 32-16,-1 2 0 0,1 0 0 0,1 0 0 15,1-1 0-15,0 1 0 0,0 2 0 0,1-1 0 16,-3 2-192-16,2-1 192 0,0-4-192 0,-2 2 192 16,-4 3-192-16,1 2 128 0,2 1-128 0,-5-2 128 15,-5-3-128-15,0 5 0 0,2 0 144 0,-4-3-144 16,-4 0 128-16,-3-1-128 0,0 1 160 0,1 4-160 15,-1-4 144-15,-4 0-144 0,-6-1 128 0,-2 2-128 16,-1-1 192-16,1 3-32 0,-2-1-16 0,-4 0 0 16,-5-4-144-16,-2 5 0 0,-4-2 0 0,-2 3 0 0,-3-2 0 0,0-1 0 15,-1 2 0-15,-4-5 0 0,-5 3 0 0,-5 0 0 16,-7-4 0-16,-21 0 0 0,3-2 0 0,-1 2-176 16,-2 1 176-16,-3-1-128 15,-1 2-1536-15,-5-1-288 0,-3-1-64 0</inkml:trace>
  <inkml:trace contextRef="#ctx0" brushRef="#br0" timeOffset="52375.95">3413 12134 15663 0,'0'0'1392'0,"0"0"-1120"0,1-7-272 0,1 2 0 15,-1-3 1200-15,0 0 176 0,-1-4 32 0,1-1 16 16,1 0 368-16,1-2 80 0,0-3 16 0,1-2 0 16,-2-6-736-16,2 2-128 0,1-4-48 0,2 2 0 0,0-6-368 0,1-1-80 15,1-5-16-15,0 1 0 0,0-4-240 0,2-2-48 16,-1-2-16-16,3 0 0 0,0 1-208 0,-1 2 144 16,1 4-144-16,0 5 128 0,-2 4-128 0,-1 4 0 15,0 4 0-15,-2 6 128 0,-2 5-128 0,2 2-192 16,0 6 32-16,-8 2 16 0,6 9 144 0,0 3-208 15,-1 10 80-15,1 3 128 0,-3 8-208 0,0 7 80 16,-3 6 128-16,0 4-208 0,-1 5 208 0,-1 2 0 16,-1-1 0-16,0-2-144 0,3-1 144 0,1-10 0 15,3-6 0-15,2-6 0 0,2-7 0 0,1-4 0 16,0-9 0-16,2-2 0 0,2-5 320 0,4-6 80 16,2-6 32-16,4-2 0 0,1-11 624 0,2-6 128 15,1-7 32-15,2-1 0 0,2-3-416 0,-2-3-80 16,0-3-16-16,1 0 0 0,-3-4-272 0,0 1-64 15,-1-4-16-15,-1 0 0 0,0 2-160 0,-2 4-16 16,0-2-16-16,-4 9 0 0,-1 5-160 0,-3 6 128 16,-3 3-128-16,-2 5 128 0,-2 5-128 0,-2 5-144 15,-2-1 144-15,0 4-208 16,-4 6-1136-16,0 0-208 0,-4 9-48 0,0 0-10096 0,-1-1-2000 0</inkml:trace>
  <inkml:trace contextRef="#ctx0" brushRef="#br0" timeOffset="52705.27">5076 11147 29775 0,'0'0'1312'0,"0"0"288"0,0 0-1280 0,0 0-320 16,2 11 0-16,-3 2 0 0,-4 1 0 0,-3 5 160 15,-2 2-160-15,-4 6 128 0,-3 4 240 0,-2 0 32 16,-3 5 16-16,0 7 0 0,-3-1-32 0,2 3 0 15,0-2 0-15,7 1 0 0,4-2-224 0,3-2-160 16,4-5 192-16,6-3-192 0,5-9 0 0,5-3 0 16,-1-4 0-16,4-2 0 0,4-9 448 0,4-4-32 15,4-5 0-15,2-4 0 0,5-4 400 0,-1-6 80 16,-1-2 0-16,-1-5 16 0,-4-1-112 0,-4-1-32 16,2 2 0-16,-5-3 0 0,-1 0-208 0,-3-3-48 15,-2 3-16-15,-4-2 0 0,-5-2-128 0,-2 4-32 16,-2-1 0-16,-2 2 0 0,-1 14-192 0,-2-2-144 15,0-1 192-15,-1 0-192 0,-2 1 0 0,-1 4-352 16,-4-1 48-16,2 5 16 16,-13-5-2400-16,1 6-464 0,0 2-112 0</inkml:trace>
  <inkml:trace contextRef="#ctx0" brushRef="#br0" timeOffset="52933.51">5776 10843 30751 0,'0'0'1360'0,"0"0"288"16,0 0-1328-16,10-1-320 0,-10 1 0 0,10 7 0 0,-2 7 320 0,-3 4-16 15,-2 5 0-15,-3 6 0 0,-2 5 368 16,-2 5 80-16,-2 1 16 0,-1 5 0 0,-4-1-224 0,4 5-32 16,-3 1-16-16,1 1 0 0,-2 0-320 0,3 0-176 15,-3 1 192-15,1-1-192 0,0-2 0 16,0 0 0-16,1-9 0 0,0-1-192 15,-2-5-1472-15,-1-4-272 0,1-5-64 0,-2-4-12160 16</inkml:trace>
  <inkml:trace contextRef="#ctx0" brushRef="#br0" timeOffset="53089.58">5500 11261 31263 0,'10'-22'1392'0,"2"8"272"0,6-1-1328 0,6 0-336 16,5 1 0-16,4 1 0 0,3 3 320 0,3-1 0 15,3 3 0-15,2-3 0 0,2 0 0 0,-11 5 0 16,1 2 0-16,5-2 0 0,2 2-176 0,2 2-144 16,4 0 192-16,1 2-192 15,2 3-1088-15,-2-1-320 0,-3-2-64 0</inkml:trace>
  <inkml:trace contextRef="#ctx0" brushRef="#br0" timeOffset="53739.87">4477 12644 26031 0,'0'0'1152'0,"0"0"240"0,2-9-1120 0,-2 9-272 0,0 0 0 0,0 0 0 16,0 0 192-16,0 0-32 0,0 0 0 0,-8 17 0 0,2 9 480 0,-1 2 80 15,-2 5 32-15,0 5 0 0,-1 6 0 0,-2 0 0 16,-2 7 0-16,2 0 0 0,-1-2-160 0,2 1-16 15,-5 1-16-15,2 0 0 0,3 0-336 0,-1-7-64 16,0-1-16-16,0-5 0 0,1-2-16 0,1-2-128 16,1-3 192-16,1-6-64 0,2 1-128 0,1-6 0 15,2-6 0-15,2-3 0 16,1-11-1648-16,0 0-352 0,0 0-80 0</inkml:trace>
  <inkml:trace contextRef="#ctx0" brushRef="#br0" timeOffset="54072.74">4912 12613 26607 0,'2'16'1168'0,"-1"-7"256"0,1 2-1136 16,-1 7-288-16,2 3 0 0,-2 7 0 0,-1-1 0 0,-1 5-176 0,-2 2 32 0,0 3 0 15,1 2 320-15,-2 6 64 16,0-3 16-16,3 5 0 0,0-5 128 0,-1-1 48 0,0-1 0 0,2-3 0 15,4-3-160-15,0-4-16 16,-2-5-16-16,3-6 0 0,2-6 208 0,0-4 64 0,1-4 0 0,2-3 0 16,-10-2 640-16,14-5 144 0,1-2 32 0,2-7 0 15,1-7 80-15,1-5 0 0,1-2 16 0,0-4 0 16,1 0-624-16,-2-3-128 0,-2-4-32 0,3 0 0 16,-1-5-192-16,1-1-32 0,0-3-16 0,1 5 0 0,-4 1-240 15,1 5-160-15,-1 6 192 0,-1 2-192 0,1 5 0 0,-3 2 0 16,-2 7 0-16,-1 1 0 0,0-1 0 0,-2 5-256 15,-4 3 64-15,-5 7 0 16,0 0-1872-16,0 0-368 0,0 0-80 0,0 0-14752 16</inkml:trace>
  <inkml:trace contextRef="#ctx0" brushRef="#br0" timeOffset="54328.62">6137 12408 26719 0,'-6'10'1184'0,"1"2"240"0,-1 6-1136 0,0 3-288 15,-2 4 0-15,0 6 0 0,-5 2 464 0,-1 5 48 16,-3 4 0-16,2 2 0 0,-1 2 272 0,0 1 64 16,0 2 16-16,-1 2 0 0,-2 1-224 0,1-2-32 0,3 1-16 0,2-3 0 15,-2-1-336-15,4-5-80 16,-1-2-16-16,3-2 0 0,3-5-160 0,1-2 192 0,1-3-192 0,2-1 192 15,0-5-192-15,1-3 160 0,1-4-160 0,3-2 160 16,-3-13-1360 0,0 0-272-16,9 2-48 0,-1-3-12496 0</inkml:trace>
  <inkml:trace contextRef="#ctx0" brushRef="#br0" timeOffset="54641.75">5906 12424 26719 0,'9'-30'1184'0,"-1"9"240"0,4 0-1136 0,6-2-288 15,5 0 0-15,8 0 0 0,7-2 1024 0,6 3 128 16,1 4 48-16,2 2 0 0,3 2-640 0,1 5-128 16,1 0-32-16,0 5 0 0,-1 3 48 0,-15 5 0 15,2 5 0-15,2 2 0 0,1 5 0 0,-3 4 0 16,-2 2 0-16,-3 3 0 0,-4 5-176 0,-5-1-16 15,-5 3-16-15,-3 2 0 0,-6 3 32 0,-5 0 16 16,-1-3 0-16,-8-2 0 0,-4-5 224 0,-7 1 64 16,-5-4 0-16,-6 1 0 0,-4-2 240 0,-17 8 48 15,0-8 16-15,0-3 0 0,0-3-432 0,1-3-64 16,1-7-32-16,0-2 0 0,-3-1-352 0,3-5 0 16,0-4-192-16,3-2 64 15,4-5-2656-15,6-4-528 0,4 0-96 0,6-3-32 0</inkml:trace>
  <inkml:trace contextRef="#ctx0" brushRef="#br0" timeOffset="55940.02">12203 10617 4607 0,'0'0'400'0,"0"0"-400"16,7-11 0-16,0-1 0 0,0 0 2016 0,-2 3 320 15,-5 9 64-15,6-14 16 0,-1 4-976 0,0-1-192 16,-1 2-32-16,-4 9-16 0,0 0 16 0,0 0 0 16,1-9 0-16,-1 9 0 0,0 0-384 0,0 0-64 15,0 0 0-15,-8 14-16 0,-1 4-448 0,0 3-96 16,1 6-16-16,-3 4 0 0,0 0 224 0,-1 5 32 16,2 1 16-16,1 1 0 0,2-1-96 0,2 0-32 15,3-3 0-15,4-2 0 0,1-8-144 0,3-4-48 16,1-3 0-16,5-3 0 0,2-3 192 0,3-6 48 15,4-1 0-15,0-6 0 0,4-6 304 0,1-6 64 16,5-3 16-16,2-2 0 0,2-2-256 0,1-6-32 16,1 2-16-16,-2-5 0 0,-3 2-240 0,0-3-48 15,-3-4-16-15,-2 0 0 0,1-2-160 0,-3 1 128 16,-2 1-128-16,-10 9 128 0,2 1-128 0,-1 3 0 16,-1 3 144-16,-2 4-144 0,-2 1 0 0,-2 6 0 15,-2 1 0-15,-5 7 0 0,0 0 0 0,0 11-192 16,-3 7 64-16,-6 14 0 0,-2 7 128 0,-5 4 0 15,2 7 0-15,-5 7 0 0,-5 7 0 0,-1 4 128 0,-3 7-128 16,-3 4 176-16,-4 6-48 0,-1 4-128 0,-3 2 192 0,1-5-64 16,0-5 96-16,1-2 16 0,1-6 0 0,2-7 0 15,1-5 208-15,2-7 32 0,-2-3 16 0,1-8 0 16,2 1 112-16,1-10 32 0,1-7 0 0,2-2 0 16,3-5-256-16,3-3-32 0,1-9-16 0,2-2 0 15,3-2-144-15,2-4-16 0,-1-5-16 0,2-2 0 16,-2 0-160-16,3-4 128 0,1 4-128 0,2-6 128 15,2-6-1184-15,3-1-240 0,3-3-48 16,3 0-16-16,6 0-1712 0,7-7-352 16</inkml:trace>
  <inkml:trace contextRef="#ctx0" brushRef="#br0" timeOffset="56462.58">14149 10014 13823 0,'5'-18'608'0,"-1"11"128"0,1-1-592 0,1-2-144 0,-1 1 0 0,-1 1 0 16,-4 5 944-16,0 3 144 0,0 0 48 0,-5-2 0 0,-3 4 80 0,-2 4 32 16,-5 4 0-16,-4 4 0 0,-6 5-368 0,-2 5-80 15,-5 7-16-15,-14 22 0 0,3 2-144 0,-1 5-16 16,-3 4-16-16,-1 8 0 0,1 3-96 0,3 5 0 16,2-2-16-16,6 1 0 0,8-2-144 0,7-8-32 15,4-6 0-15,7-6 0 0,5-7 64 0,5-3 0 16,6-6 0-16,2-1 0 0,2-5-112 0,4-3-16 15,-1-4 0-15,5-4 0 0,2-1-256 0,4-4 0 16,2-5 0-16,-7-7 0 16,2-2-656-16,3-4-192 0,2-2-48 0,-1-7-12720 0</inkml:trace>
  <inkml:trace contextRef="#ctx0" brushRef="#br0" timeOffset="56838.85">14926 10073 15663 0,'0'-17'688'0,"0"13"144"0,-2-5-656 0,2 4-176 0,0 5 0 0,0 0 0 0,0 0 1312 0,-6-1 224 15,0 0 64-15,-3 3 0 16,-2 8-896-16,-1 2-192 0,-3 3-16 0,-3 7-16 0,-1 6 64 0,-4 5 16 16,-4 6 0-16,-1 6 0 0,-1 6 80 0,-2 3 32 15,0 5 0-15,-1 0 0 0,1 1-128 0,6 2-32 16,2-3 0-16,4-2 0 0,4-1-192 0,5-6-64 16,2-6 0-16,4-5 0 0,3-4 16 0,2-5 0 15,3-2 0-15,2-4 0 0,2-5-16 0,2-2 0 16,0-3 0-16,4-1 0 0,-2-4 16 0,2-2 0 15,1-4 0-15,0-3 0 0,-1-2-272 0,3 0 0 16,-3-6-128-16,0 2 128 16,0-5-1088-16,-3 2-128 0,-2-3-32 0,-3 2-12144 0</inkml:trace>
  <inkml:trace contextRef="#ctx0" brushRef="#br0" timeOffset="56989.99">14298 10680 21183 0,'-13'-20'1888'0,"10"11"-1504"15,3 1-384-15,3-2 0 0,2 4 848 0,4 1 112 16,2 0 0-16,5 2 16 0,3 1-400 0,4 2-64 0,3 0-32 16,6 1 0-16,4 0-208 0,4 2-32 0,3 2-16 0,3-1 0 15,3-2-48-15,-1 1-16 0,-1-1 0 0,-4 3 0 16,-4 0-352-16,-2-1-80 0,-5 1-16 0</inkml:trace>
  <inkml:trace contextRef="#ctx0" brushRef="#br0" timeOffset="57308.15">15218 10768 26719 0,'0'0'2368'0,"0"9"-1888"16,0 1-480-16,-3 6 0 16,-2 0-576-16,-1 4-192 0,-4 3-64 0,-4 5 0 0,-3-1 1344 0,-2 3 272 15,0 1 48-15,1-1 16 0,1 2-304 0,3 1-64 16,2 3-16-16,4-2 0 0,3-1-144 0,5-1-48 15,5-2 0-15,4-1 0 0,3-4 0 0,4-4 0 16,5-3 0-16,2-3 0 0,-1-3 272 0,3-7 48 16,0-1 16-16,0-4 0 0,1-3 0 0,-2-3 0 15,0-7 0-15,-1-1 0 0,-3-4-64 0,-2-2-16 16,-3-3 0-16,-3-1 0 0,-3-4-32 0,-3-3-16 16,-2-2 0-16,-3-2 0 0,-2 3-272 0,-3-1-48 15,-1-1-16-15,0 3 0 0,-3-1-144 0,1 4 0 16,-1-1 0-16,0 6-176 15,0 5-928-15,0 1-192 0,0 3-48 0,1 1-9312 16,0 4-1872-16</inkml:trace>
  <inkml:trace contextRef="#ctx0" brushRef="#br0" timeOffset="57774.97">15883 9858 15663 0,'-5'-17'688'0,"5"17"144"0,0 0-656 0,0 0-176 16,0 0 0-16,0 0 0 0,0 0 896 0,0 0 160 16,0 0 32-16,10 0 0 0,1 3-608 0,4 2-112 15,3 3-32-15,4-1 0 0,1 5 496 0,2 5 80 16,4 1 32-16,6 4 0 0,3 6 0 0,1 2 0 15,2 7 0-15,0 6 0 0,-2 2-144 0,-3 7-32 16,-6 5 0-16,-1 5 0 0,-6 5-256 0,-6 2-64 16,-7 4-16-16,-6-1 0 0,-7 0-112 0,-3-5-32 0,-3-2 0 0,-4-4 0 15,-3-3-32-15,-2-7 0 0,-4-6 0 16,-3-1 0-16,-4-5 144 0,-2-2 32 0,-2-1 0 0,-1-3 0 16,-1-6-224-16,2 1-32 0,2-6-16 0,0 1 0 31,2-4-1136-31,2-3-240 0,4-4-32 0</inkml:trace>
  <inkml:trace contextRef="#ctx0" brushRef="#br0" timeOffset="58461.08">17238 10519 17503 0,'0'0'768'0,"0"0"176"0,0 0-752 0,0 0-192 16,0 0 0-16,7 0 0 0,2 0 1472 0,3 1 272 15,2-2 48-15,1-1 16 0,5 0-800 0,2-3-176 16,2 0-16-16,3 1-16 0,1 0-368 0,2-1-80 15,2 1-16-15,2 0 0 0,-2 1-208 0,0-1-128 16,-2 0 160-16,-2 1-160 0,-4 2 0 0,-3 4-256 16,-6-1 16-16,0 2-12160 0</inkml:trace>
  <inkml:trace contextRef="#ctx0" brushRef="#br0" timeOffset="58595.73">17170 10711 19343 0,'0'0'848'0,"0"0"192"0,0 0-832 0,0 0-208 0,9-2 0 0,0 0 0 15,3 1 2400-15,3-1 432 0,4 2 96 0,4 2 16 16,2-4-1984-16,4 2-384 0,4 0-64 0,3 2-32 16,2-1-336-16,3-1-144 0,1 2 128 0,0 0-128 15,0-1-1216-15,0-1-320 0</inkml:trace>
  <inkml:trace contextRef="#ctx0" brushRef="#br0" timeOffset="59758.18">19394 10162 4607 0,'-7'-14'400'0,"7"14"-400"0,-2-9 0 0,-2 0 0 16,4 9 1328-16,-5-5 176 0,5 5 32 0,-7-5 16 15,1-2-736-15,6 7-160 0,-9-4-16 0,9 4-16 16,-11 0-368-16,1 2-64 0,1 0 0 0,0 1-16 15,-1 4 192-15,-1 0 32 0,0 3 16 0,-2 1 0 16,-2 6 208-16,0 3 32 0,-1 6 16 0,3-1 0 0,-4 6 32 0,3 4 16 16,0 1 0-16,0 3 0 0,-1 1-288 15,7-4-64-15,2-1-16 0,5-5 0 0,2 3 32 0,5-7 16 16,2-6 0-16,7 2 0 0,3-4 320 0,5-5 64 16,2-2 16-16,6-6 0 0,3-4-96 0,4-2-32 15,1-4 0-15,5-6 0 0,3-1-400 0,-1-5-80 16,-5-2 0-16,1-4-16 0,0 4-176 0,-2-2 192 15,-3-2-192-15,-3-3 192 0,-2 3-192 0,-3-1 0 16,-2-5 0-16,-3 2 0 0,-3-3 128 0,-3 2-128 16,-3 1 0-16,-2 3 128 0,-3 1-128 0,-2 8 0 15,-2 5 0-15,-2 5 128 0,-4 5-128 0,0 0 0 16,0 0 144-16,-10 12-144 0,-3 9 0 0,-5 5 0 0,-3 1 0 0,-2 5 0 16,-2 3 0-16,-3 5 0 0,-3 3 0 0,-3 3 0 15,-4 2 0-15,-6 3 0 0,1 4 0 0,-4 2 128 16,-4 4-128-16,2-1 0 0,0-7 128 0,2 0-128 15,0 2 176-15,3-3-48 0,1-4 0 0,2-4 0 16,2-4 32-16,3-3 0 0,3-2 0 0,2-6 0 16,3-8 112-16,3-3 32 0,1-4 0 0,4-5 0 15,4 0 80-15,2-5 0 0,3-6 16 0,2 0 0 16,3-6 160-16,1-2 16 0,1-9 16 0,2-4 0 16,2-6-80-16,4-2-32 0,4-2 0 0,5-2 0 15,6-3-352-15,4 3-128 0,1 5 0 0,2 1 144 16,2 6-144-16,2-3 0 0,0 3 0 0,3 4 0 15,3 2 0-15,2 4 0 0,1 4-144 0,2 1 144 16,0 7 0-16,-3 2-128 0,-3 4 128 0,0 2 0 16,-4-2-160-16,-1 5 160 0,-5-1-128 0,-3 2 128 15,-3 2-1248-15,-4-3-160 0,-2 2-48 0,-3-2 0 16,-5 5-976-16,1-1-208 0,-2-1-48 0,0-4 0 0</inkml:trace>
  <inkml:trace contextRef="#ctx0" brushRef="#br0" timeOffset="60125.26">20405 10942 28559 0,'-7'-18'2544'0,"3"11"-2032"0,4 7-512 0,-9-2 0 16,-1 2 0-16,-4 7-128 0,-5 4-16 0,-4 4 0 16,-4 3 144-16,-2 3 0 0,-4 0 0 0,0 8 0 15,-1 4 0-15,2-2 144 0,1-1-144 0,3 2 160 16,4 1-160-16,5-1 0 0,5-1 0 0,5-2 0 16,8-5 0-16,5-5 0 0,5-4 0 0,3-2 0 15,6-3 576-15,4-2 48 0,2-7 0 0,3-2 0 16,3-3 192-16,2-4 32 0,0 2 16 0,-2-7 0 15,1-2-336-15,-5-3-64 0,-1-3-16 0,-5-1 0 16,-4-2-16-16,-4-3-16 0,-3 2 0 0,-5-2 0 16,-6 4-176-16,-2-2-48 0,-3-1 0 0,-3 5 0 15,-3 0-192-15,-1 2 0 0,-3 1-144 0,1 3 144 16,-1 0-1696-16,1 2-240 0,1 6-48 0,1-5-12608 16</inkml:trace>
  <inkml:trace contextRef="#ctx0" brushRef="#br0" timeOffset="61248.63">25205 10103 23951 0,'0'0'2128'0,"3"-11"-1696"0,-3 3-432 0,0 8 0 16,0 0 0-16,0 0 0 0,-12 3 128 0,-4 2-128 15,-6 5 272-15,-3 3 32 0,-6 4 0 0,-1 8 0 16,1 0-112-16,-5 7 0 0,2-1-16 0,-1 5 0 15,0 1 0-15,-2 4 0 0,0 1 0 0,1 5 0 16,2 1-48-16,4-1-128 0,4 1 192 0,0-1-64 16,3 0-128-16,4 2 0 0,3-7 0 0,5-4 128 15,3-4-128-15,2-1 0 0,5-1-160 0,2-6 160 16,7-3-800 0,2-7-64-16,4-7-16 0,2-3-10064 0</inkml:trace>
  <inkml:trace contextRef="#ctx0" brushRef="#br0" timeOffset="65280.26">23075 10168 20671 0,'4'-11'912'0,"-1"3"192"0,1 2-880 0,1-3-224 15,0 1 0-15,0 3 0 0,-5 5 0 0,0 0 0 16,0 0 128-16,0 0-128 0,2 6 0 0,-5 8 128 15,-2 4-128-15,-3 4 0 0,-2 3 320 0,-2 6-48 16,-2 2 0-16,-3 2 0 0,-1 2-144 0,-1 2-128 16,0 1 192-16,0 2-192 0,1-1 0 0,3 0 0 15,-2 1 0-15,7-5 0 0,4-4 160 0,0-6-160 16,2-4 128-16,4-5-128 0,2-4 672 0,6-4 48 16,1-6 16-16,6-4 0 0,5-4 320 0,6-9 64 15,2-3 16-15,4-6 0 0,1-2-432 0,1-5-64 0,2-2-32 0,-3-1 0 16,1-1-224-16,2-2-32 0,0-5-16 0,1 5 0 15,-1 2-208-15,-4 2-128 0,-3 3 160 0,-5 7-160 16,-2 3 128-16,-6 5-128 0,-4 5 0 0,-4 5 0 16,-8 3 160-16,3 6-160 0,-6 8 160 0,-4 5-160 15,-6 10 0-15,-3 2 0 0,-3 3 0 0,-3 9 0 16,-2 6 0-16,-4 7 0 0,-4 6 0 0,-18 27 0 16,2-8 0-16,0-3 0 0,0-6 0 0,-5-2 0 0,0-5 0 15,1-2 0-15,0-8 0 0,4-3 0 0,2-4 128 0,1-7-128 16,2-4 0-16,4-4 144 0,2-9 160 0,2-2 16 15,8-6 16-15,0-4 0 0,1-8 224 0,4-4 32 16,1-4 16-16,5-1 0 0,4-7-80 0,5-4-16 16,3-6 0-16,5-6 0 0,8-1-208 0,2-5-48 15,7-6-16-15,3-2 0 0,1 2-240 0,4 1 0 16,2 3 0-16,-8 10 0 0,3-2 0 0,2 0-240 16,2 5 80-16,11-6 16 15,-3 5-256-15,-4 6-48 0,-1 2-16 0,-2 5 0 16,-2 5-1840-16,2 4-352 0,-1-2-80 0</inkml:trace>
  <inkml:trace contextRef="#ctx0" brushRef="#br0" timeOffset="65827.98">26122 9934 16575 0,'-5'-14'1472'0,"-1"5"-1168"0,-1 0-304 0,-2 5 0 16,-1 4 1008-16,-3 7 144 0,-3 2 16 0,-4 6 16 16,-2 4-768-16,-4 8-160 0,-2 5-16 0,-4 6-16 15,-2 7 128-15,-2 4 32 0,-2 3 0 0,0 5 0 16,0-2-16-16,-1 2 0 0,-2 1 0 0,5 1 0 16,6-5-48-16,4 0-16 0,7-3 0 0,5-4 0 15,6-5-32-15,4-3 0 0,2-6 0 0,6-2 0 16,1-3-16-16,4-4 0 0,1 0 0 0,3-4 0 15,2-6-64-15,3-2-32 0,3-5 0 0,-1 1 0 16,-1-4-160-16,-4-2 0 0,-3-3-192 0,-5-3-12160 16</inkml:trace>
  <inkml:trace contextRef="#ctx0" brushRef="#br0" timeOffset="65986.48">25386 10509 22111 0,'-8'-26'1968'0,"8"11"-1584"16,1 2-384-16,4 2 0 0,3-3 1488 0,5 2 224 15,3 6 32-15,5 5 16 0,3 1-1216 0,5 2-240 16,5 3-48-16,8 3-16 0,7 1-64 0,0 2-16 16,1-4 0-16,-2 2 0 0,-1-4-160 0,-3 5 0 15,-3-3 0-15,-4 2 0 16,-4-1-1328-16,-5 0-288 0,-5 2-64 0,-1-3-16 0</inkml:trace>
  <inkml:trace contextRef="#ctx0" brushRef="#br0" timeOffset="67895.28">27010 9864 17615 0,'-13'-19'768'0,"6"8"192"0,-1-6-768 0,2 2-192 0,1 0 0 0,1 3 0 16,0 3 992-16,2 0 160 0,2 9 48 0,0 0 0 16,0 0-304-16,0 0-48 0,0 0-16 0,10 0 0 15,0 3-320-15,3 5-80 0,-1-1-16 0,6 5 0 16,4 3 64-16,2 3 16 0,1 2 0 0,5 5 0 16,0 7-48-16,2 3 0 0,1 0 0 0,-5 6 0 15,-3 5 0-15,-3 6 0 0,-4 6 0 0,-4 7 0 0,-7 1-80 0,-4 5-32 16,-6 4 0-16,-3 0 0 0,-4 0-80 0,-3-2-32 15,-1 0 0-15,-6-3 0 0,-3-4-32 0,-3-7-16 16,-3-7 0-16,-3-4 0 0,-1-2 48 0,-2-1 16 16,-2-10 0-16,-1-3 0 0,-2-2 80 0,1-2 32 15,0-6 0-15,3-2 0 0,3-3-160 0,5-3-16 16,4-4-16-16,3-2 0 0,2-6-160 0,7-2 160 16,4-2-160-16,8 2 160 15,1-11-1328-15,6-1-272 0,4-4-48 0,6-3-8608 16,0-3-1712-16</inkml:trace>
  <inkml:trace contextRef="#ctx0" brushRef="#br0" timeOffset="68196.33">27824 10514 28559 0,'0'0'2544'0,"-2"-9"-2032"0,2-3-512 0,3 5 0 15,-3 7 0-15,8-3-128 0,2-1-16 0,5 2 0 0,8-2 304 0,1 4 64 16,3 1 16-16,3-1 0 0,1-1-240 0,0 2 0 15,1 6 0-15,-1-4 0 16,-3 3-368-16,-4 0-160 0,-6-1-48 0,-6 3-7664 16,-3 0-1536-16</inkml:trace>
  <inkml:trace contextRef="#ctx0" brushRef="#br0" timeOffset="68346.1">27841 10701 13823 0,'0'0'608'0,"0"0"128"0,0 0-592 0,0 0-144 15,0 0 0-15,0 0 0 0,0 0 3088 0,14 8 592 16,7-1 112-16,4-5 32 0,4 2-2320 0,3-1-464 15,1 0-80-15,4 1-32 0,1-2-576 0,2 1-112 16,-1 0-32-16,2-1 0 0,-1 1-48 0,-3 0-16 0,-5-1 0 0,-3-1 0 31,-8-1-1472-31,-4 0-288 0,-1 0-64 0,-5-2-16 0</inkml:trace>
  <inkml:trace contextRef="#ctx0" brushRef="#br0" timeOffset="69274.83">28979 10243 28559 0,'-10'-22'1264'0,"4"12"272"0,-1-3-1232 0,2 6-304 0,0-2 0 0,5 9 0 32,0 0-1280-32,0 0-304 0,0 0-64 0,0 0-16 0,-9 6 1392 0,2 6 272 0,-2 2 0 0,2 2 0 15,1 3 0-15,1 2 0 0,0-2 0 0,1 1 0 16,1 0 256-16,1 5-32 0,-2 0-16 0,1-1 0 0,-2-1 96 0,3-3 16 15,1-1 0-15,1-1 0 0,2-1 0 0,2-2 16 16,2-2 0-16,2-1 0 0,2 0 144 0,4-7 32 16,0 0 0-16,5-5 0 0,3-3 0 0,2 0 16 15,1-8 0-15,3 3 0 0,4-8-208 0,-1 0-64 16,0-3 0-16,0 0 0 0,-1 0-96 0,0-2-32 16,-1-5 0-16,-1 1 0 0,-2 3-128 0,0-4 128 15,-4 3-128-15,-3 2 128 0,-3-4-128 0,-2 9 0 16,-2 5 0-16,-2-1 0 0,-10 12 0 0,0 0 0 15,0 0 0-15,0 0 0 0,0 0-128 0,-7 15 128 16,-2 7 0-16,-3 3 0 0,-6 1 0 0,-5 7 0 16,-6 6 128-16,-3 2-128 0,-4 1 144 0,0 4-144 15,-3 7 160-15,-2 5-160 0,-5 3 192 0,-1 3-64 0,-3-3-128 0,4-4 192 16,4 6-192-16,0-10 176 0,1-7-176 0,1-2 160 16,3-3-160-16,3-6 160 0,1-2-160 0,5-6 160 15,3-3 144-15,3-6 16 0,3-6 16 0,2-2 0 16,2-6 128-16,5-2 32 0,10-2 0 0,-6-5 0 15,0-8 208-15,6-3 64 0,4-5 0 0,6-3 0 16,6-8-320-16,1 1-48 0,1 1-16 0,4-3 0 16,1-1-384-16,1 1 0 0,3 4 0 0,1 3 0 15,1 4 0-15,-1 0-144 0,-2 4 144 0,1 5-208 16,-3 3-32-16,0 5 0 0,1 0 0 0,-2 1 0 31,-4 4-208-31,0 5-64 0,-2 2 0 0,-1-1 0 0,-2 3-1616 0,-2-3-336 0,1 6-64 16,-1-2-16-16</inkml:trace>
  <inkml:trace contextRef="#ctx0" brushRef="#br0" timeOffset="69490">29438 10975 35007 0,'0'0'1552'0,"0"0"320"0,0 0-1488 0,0 0-384 16,-4 10 0-16,-1 7 0 15,0 1-352-15,-3 6-144 0,-1 2-16 0,1 1-16 0,-1 4 720 0,-3 2 160 16,-3-4 32-16,-3 3 0 0,3-1-384 0,-3 0 0 16,-2-7 0-16,1 2 0 0,-3-4 0 0,3-3 0 15,0-3 0-15,1-4 0 0,0 1-208 0,3-1-112 0,4-7-32 0,-1-2-9664 32,3-4-1936-32</inkml:trace>
  <inkml:trace contextRef="#ctx0" brushRef="#br0" timeOffset="70034.17">31954 10553 23039 0,'6'-30'2048'0,"-2"13"-1648"0,-2 1-400 0,2 4 0 15,1-1 240-15,-5 13-48 0,0 0 0 0,0 0 0 16,0 0 704-16,0 0 128 0,-10 5 16 0,0 8 16 15,-4 5-832-15,-3 5-224 0,-1 6 0 0,-1 4 0 16,-2 4 256-16,2 2-16 0,-2 2-16 0,1 5 0 16,0 1 96-16,-1 1 32 0,0 2 0 0,-1-5 0 15,1 3-96-15,-1-1 0 0,2-6-16 0,1 0 0 16,1-3-240-16,1 0 176 0,1-8-176 0,3-1 160 16,3-6-32-16,2-4 0 0,2-4 0 0,2-2 0 15,4-13-128-15,0 0-176 0,0 0 48 0,0 0 0 16,0 0-1872-16,4-14-368 0</inkml:trace>
  <inkml:trace contextRef="#ctx0" brushRef="#br0" timeOffset="70230.52">31906 10603 29487 0,'4'-30'2624'0,"3"14"-2112"16,3 3-512-16,4 4 0 0,4-1 224 0,2 4-64 15,4 2-16-15,5 3 0 0,4-3 64 0,7 3 16 16,3 1 0-16,-16 2 0 0,6 3-224 0,0-1 0 16,1 2 0-16,-1 2 0 0,-1-3-208 0,-5 1-48 15,-2 2 0-15,11 2 0 16,-15 0-1952-16,-9-1-400 0</inkml:trace>
  <inkml:trace contextRef="#ctx0" brushRef="#br0" timeOffset="70384.69">31678 10833 23951 0,'0'0'2128'0,"0"0"-1696"0,11 4-432 0,7 1 0 16,2 0 928-16,7 2 96 0,3-2 32 0,9 4 0 15,6 1 32-15,6 4 16 0,3 0 0 0,2-2 0 16,2-1-672-16,-1-1-144 0,-3 2-32 0,-25-3 0 16,3-2-1536-16,-1 5-304 15,48 11-64-15,-28-5-16 0</inkml:trace>
  <inkml:trace contextRef="#ctx0" brushRef="#br0" timeOffset="74319.86">21131 10967 19919 0,'-5'-10'880'0,"5"10"192"0,0 0-864 0,1-9-208 0,3 3 0 0,-4 6 0 15,10 1 784-15,2 4 112 0,2 2 32 0,4 4 0 16,2 3-256-16,2 3-48 0,2 2-16 0,0 2 0 16,0 1-128-16,-1 6-32 0,0 0 0 0,-4 4 0 15,-3 2-80-15,-3 2-32 0,-4 0 0 0,-4 1 0 16,-2 5-112-16,-6 0-32 0,-2-2 0 0,-4-2 0 16,-4-4 64-16,-3-1 0 0,-3-2 0 0,-3-6 0 15,-3-2 0-15,-6-1 0 0,-3-2 0 0,-4-1 0 16,-4-3-256-16,0-2 144 0,-1 0-144 0,6 0 128 15,1-5-128-15,4 1 160 0,4 2-160 0,6-6 160 16,4 1-1216-16,5-2-240 0,4-3-48 0</inkml:trace>
  <inkml:trace contextRef="#ctx0" brushRef="#br0" timeOffset="77154.86">12437 12785 15663 0,'2'-14'1392'0,"-2"3"-1120"0,-1 2-272 0,2-4 0 15,3 2 336-15,0 0 16 0,-3 0 0 0,-1 11 0 16,3-10 32-16,-3 0 0 0,0 10 0 0,0 0 0 16,0 0 320-16,-9-3 64 0,-3 6 0 0,-3 8 16 15,0 6-432-15,-3 6-96 0,-2 4 0 0,-1 7-16 16,2 2 176-16,1 9 32 0,6-1 16 0,-5 3 0 16,1-2-112-16,4-1-32 0,5 3 0 0,5-5 0 15,0-1-320-15,6-4 128 0,3-4-128 0,3-5 0 16,1-7 208-16,3-4-16 0,3-8-16 0,6-3 0 15,4-7 448-15,3-7 80 0,9-2 32 0,0-6 0 16,3-8 48-16,1-2 16 0,-1 2 0 0,-1-5 0 16,-2-6-368-16,-2 2-80 0,-1-1-16 0,-3 2 0 15,-2 4-32-15,0-2-16 0,-4 2 0 0,-2 5 0 0,-3 5-80 0,-4 7-16 16,-4 1 0-16,-3 4 0 0,-11 6-64 0,0 0-128 16,9 4 176-16,-5 10-176 0,-7 5 192 0,-2 8-64 15,-4 5 0-15,-2 5-128 0,-5 5 192 0,-1 2-64 16,-5 7 0-16,-3 4-128 0,-5 3 176 0,-1 7-176 15,-4-2 160-15,-4 2-160 0,1 1 160 0,-4-6-160 16,-4-4 160-16,2-1-160 0,2-2 208 0,0-6-48 16,2-5-16-16,3-5 0 0,3-5 208 0,2-2 32 15,2-7 16-15,2 1 0 0,4-2-48 0,1-4-16 16,2-6 0-16,4 0 0 0,3-6-160 0,2 0-48 16,3-3 0-16,9-3 0 0,0 0-384 0,-6-6-96 15,6 6-16-15,0-13 0 16,4-4-2544-16,3-3-512 0</inkml:trace>
  <inkml:trace contextRef="#ctx0" brushRef="#br0" timeOffset="77491.3">14364 12260 23951 0,'0'0'1056'0,"0"0"224"16,-8 0-1024-16,-2 8-256 0,2 2 0 0,-2 9 0 0,-3 6 1120 0,-3 5 160 16,-4 5 48-16,-6 11 0 0,-4 7-752 0,-9 7-160 15,-5 5-32-15,0 5 0 0,-4 4 32 0,4 2 0 16,1 1 0-16,3-2 0 0,2-3-240 0,6-6-48 15,7-2-128-15,3-5 192 0,6-4-192 0,2-7 144 16,5-2-144-16,3-6 128 0,3-3-128 0,3-4 0 16,3-7 144-16,2 2-144 0,2-5-128 0,4-4-112 15,-1-4-16-15,5 0 0 16,3-7-2560-16,0-1-528 0</inkml:trace>
  <inkml:trace contextRef="#ctx0" brushRef="#br0" timeOffset="77742.52">14976 12658 23951 0,'0'0'1056'0,"0"0"224"0,0 0-1024 0,0 0-256 0,-10 9 0 0,0 9 0 15,-3 6 320-15,-2 4 16 0,-3 6 0 0,-1 3 0 16,0 2-16-16,1 10-16 0,-2 0 0 0,0 0 0 15,1-1 48-15,-2 4 16 0,-2 0 0 0,2 0 0 16,-1 2-176-16,2-2-48 0,0-5 0 0,2 1 0 16,2 2-144-16,2-7 160 0,3-6-160 0,2-3 160 15,2-2-160-15,1-3-192 0,1-5 32 0,2-6 16 16,1-4-608 0,2-5-112-16,0 1-32 0,0-10 0 0</inkml:trace>
  <inkml:trace contextRef="#ctx0" brushRef="#br0" timeOffset="77890.75">14338 13245 28911 0,'2'-9'1280'0,"-2"9"256"0,10-6-1216 0,4 0-320 15,4 3 0-15,3 1 0 0,5 2 176 0,4 1-32 16,4 1 0-16,7 2 0 0,4 4-144 0,5-2 0 16,1 2 0-16,-2-3 0 15,-8 1-1024-15,-1 4-272 0,-3-2-64 0</inkml:trace>
  <inkml:trace contextRef="#ctx0" brushRef="#br0" timeOffset="78156.38">15279 13549 23951 0,'0'0'1056'0,"0"0"224"0,0 0-1024 0,6 15-256 0,-2-2 0 0,-1 3 0 16,-3 1 1040-16,0 2 160 0,-2 0 16 0,-1 1 16 15,-4 1-592-15,0-2-128 0,0 0-32 0,1-1 0 16,1-3-288-16,1 0-64 0,1 0-128 0,2 1 192 15,2-5-192-15,-1-11 128 0,5 12-128 0,-5-12 0 16,11 5 272-16,-1-3-32 0,0-2-16 0,1-4 0 16,1-1 208-16,-1-5 32 0,2-3 16 0,-3-2 0 15,0-1-112-15,1-2-32 0,-4 0 0 0,1-2 0 16,-3-2-128-16,0-2-16 0,-1 1-16 0,-3 4 0 0,-2 0-176 0,0 1 192 16,-1 0-192-16,-2 2 192 15,-1-2-192-15,-1 3 0 0,0 1 0 0,-3 2 0 16,1 0-1600-16,0 2-384 0,1 2-96 0</inkml:trace>
  <inkml:trace contextRef="#ctx0" brushRef="#br0" timeOffset="78497.31">15894 12541 23951 0,'3'-10'2128'0,"0"2"-1696"0,-3 8-432 0,0 0 0 16,11-1 896-16,0 4 80 0,2 2 32 0,1 6 0 16,0 9-784-16,2 6-224 0,2 0 0 0,0 8 128 15,1 1 160-15,1 10 32 0,1 5 16 0,-1 5 0 16,0 5 0-16,-3 1 0 0,-4 6 0 0,-3-2 0 15,-3-1-176-15,-4 3-32 0,-7-1-128 0,-2 1 192 16,-3 1-64-16,-1-7 0 0,-6-4-128 0,1-2 192 16,-1-8-64-16,-2-2-128 0,0-4 176 0,-1-5-176 15,-1-6 976-15,-3-6 96 0,1-2 16 0,1-3 0 16,0-2-2112-16,5-5-432 16,2-3-80-16,2-4-7952 0,3-3-1600 0</inkml:trace>
  <inkml:trace contextRef="#ctx0" brushRef="#br0" timeOffset="78724.19">17039 13203 29487 0,'14'-12'2624'0,"-2"5"-2112"15,2 3-512-15,4 2 0 0,1 1 144 0,2 2-144 0,1 1 0 16,3 1 144-16,2 1-144 0,-3 1 0 0,-2 2-192 0,-2-1 192 31,-2 1-1728-31,-2 0-208 0,0 0-48 0,-5 1-9056 0</inkml:trace>
  <inkml:trace contextRef="#ctx0" brushRef="#br0" timeOffset="78888.39">16953 13483 20271 0,'0'0'1792'0,"0"0"-1424"0,0 0-368 0,0 0 0 16,9 6 1472-16,5-1 208 0,0 2 48 0,4-3 16 16,-1-3-544-16,5 3-112 0,2-3-32 0,3 0 0 15,1-1-480-15,5-1-80 0,4-2-32 0,1 1 0 16,0 1-272-16,1-1-48 0,2-2-16 0,-1-1 0 16,-4 0-272-16,1 3-64 0,-1-2-16 0,-2 1-13984 15</inkml:trace>
  <inkml:trace contextRef="#ctx0" brushRef="#br0" timeOffset="79323.98">18569 12935 28559 0,'-4'-20'2544'0,"4"8"-2032"16,-1 6-512-16,1 6 0 0,0 0 256 0,0 0-32 15,0 0-16-15,0 0 0 0,-9 9-208 0,-2 4 0 16,1 4 0-16,-1 5 0 0,-2 3 144 0,0 1-16 0,3 4 0 0,-1-2 0 16,3 1-128-16,3 2 192 15,0 1-192-15,4-4 192 0,1-2-192 0,4 0 128 0,3 2-128 0,3-5 128 16,2-3-128-16,3-3 192 0,3-5-192 0,3-4 192 16,5-3 64-16,1-5 32 0,1-4 0 0,1-3 0 15,3-6 432-15,2-4 96 0,1-4 16 0,1-1 0 16,-2-2-208-16,2-1-48 0,0-5 0 0,-5 1 0 15,-1 1-224-15,-4 1-48 0,0-2-16 0,-3-1 0 16,-4 3-16-16,-3 3 0 0,-2 6 0 0,-2 7 0 16,-5-1-48-16,-7 12-16 0,0 0 0 0,0 0 0 15,0 0-208-15,-4 19 0 0,-5 7 0 0,-3 2 0 16,-6 5 0-16,-2 6 0 0,-2 6-144 0,-5-2 144 16,-6 4 0-16,-2-1 0 0,-3 3 0 0,-4 2 0 15,-3-3 0-15,-1-2 0 0,-1 0 160 0,2-3-160 0,0 1 0 16,4-5 0-16,3-5 128 0,3-6-128 15,-1-1-336-15,6-5-112 0,3 0 0 0,3-4-16 16,5-4-1392-16,6-1-256 0,4-6-64 0,9-7-12544 16</inkml:trace>
  <inkml:trace contextRef="#ctx0" brushRef="#br0" timeOffset="79619.23">19455 13671 25791 0,'0'0'2304'0,"-8"10"-1856"16,-1-1-448-16,-4 4 0 0,-3 1 1152 0,-6 2 128 16,-1 2 16-16,-3 4 16 0,-4 3-192 0,4 3-32 0,-4 0-16 0,6 1 0 15,1 2-544-15,6-5-96 0,4 2-32 0,3-1 0 16,5 1-240-16,3-1-160 0,6-3 192 0,6-4-192 16,4-2 128-16,4 0-128 0,6-3 0 0,2-5 0 15,6-3 192-15,2-5-64 0,3-4 0 0,2-6-128 16,0-1 240-16,-2-6-64 0,-4-5-16 0,-3-5 0 15,-4 0 272-15,-3-3 48 0,1 0 16 0,-6-5 0 16,-6-1 48-16,-1 1 16 0,-5 1 0 0,-3 3 0 16,-6-4-304-16,0 3-48 0,-6 4-16 0,-3-1 0 15,0 3-192-15,-2 5-128 0,-2 2 128 0,1 4-208 16,-1 3-2672 0,0-2-512-16</inkml:trace>
  <inkml:trace contextRef="#ctx0" brushRef="#br0" timeOffset="80424.47">22252 12877 20271 0,'0'0'1792'0,"-6"-9"-1424"15,-2 1-368-15,2 0 0 0,-2 3 800 0,8 5 96 16,0 0 0-16,-10 2 16 0,-1 5-224 0,-1 3-48 16,1 6-16-16,-1 4 0 0,0 5-320 0,-4 3-64 15,2 5-16-15,0 3 0 0,3 2 64 0,1-2 16 16,1-2 0-16,3-1 0 0,2-2 64 0,4-3 16 15,2 1 0-15,5-5 0 0,3-4-16 0,3-2 0 16,2-5 0-16,4-6 0 0,1 0 352 0,7-5 80 16,5-2 16-16,2-5 0 0,3-6 48 0,4-4 16 15,2-4 0-15,4-2 0 0,1 0-416 0,-1-4-80 0,-2 3 0 16,-5-1-16-16,-3-8-160 0,-2 4-16 0,-5-1-16 0,-2 6 0 16,-3-3-176-16,-2 5 160 0,-2 2-160 0,-5 7 160 15,-2 2-160-15,-2 5 0 0,-12 4 0 0,0 0 0 16,2 12 0-16,-3 3 0 0,-4 10 0 0,-4 3 0 15,-3 5 0-15,-3 8 0 0,-4 3 0 0,-4 7 0 16,-5 0 0-16,2 1 0 0,-4 0 0 0,-3 2 0 16,-4-3 0-16,-3-2 0 0,-3 1 176 0,-1-10-176 15,1-3 192-15,0-1-64 0,2-3-128 0,1-1 192 16,-1-7 0-16,1 2 0 0,1-4 0 0,1 0 0 16,0-4-48-16,3-3-16 0,4-3 0 0,3-2 0 15,2-3-128-15,3 0 0 0,4-5-192 0,5-3 192 16,4-3-1472-16,1-4-160 15,9 7-32-15,3-10-16 0,4-4-1552 0,6-4-304 0</inkml:trace>
  <inkml:trace contextRef="#ctx0" brushRef="#br0" timeOffset="80746.41">23844 12240 33167 0,'0'0'2944'0,"0"0"-2352"0,-9-3-464 0,-1 5-128 15,0 3 0-15,-2 5-192 0,-3 8 64 0,-2 3 0 16,-2 10 320-16,-2 3 64 0,-2-1 0 0,0 4 16 15,0 1 64-15,-1 0 16 0,2-2 0 0,2-2 0 16,0 3-144-16,3-4-16 0,3-5-16 0,3 0 0 16,0-4-48-16,5 1-128 0,2-3 192 0,3-3-64 15,1-1-128-15,4-4-272 0,1-3 64 0,3 1 16 32,2-6-2416-32,2-1-464 0,7-9-112 0,3-1-16 0</inkml:trace>
  <inkml:trace contextRef="#ctx0" brushRef="#br0" timeOffset="81206.85">25255 12279 21183 0,'-10'-16'1888'0,"6"7"-1504"0,0-3-384 0,0 5 0 15,4 7 768-15,-4-8 96 0,4 8 16 0,0 0 0 16,-7-5-320-16,7 5-64 0,-9 3-16 0,-3 5 0 15,-3 4-144-15,-7 6-16 0,-6 6-16 0,-2 4 0 16,-6 6 400-16,-2 8 96 0,-4 3 16 0,-1 5 0 16,-1 4 144-16,-3 4 16 0,-3 5 16 0,-1 3 0 15,0 5-336-15,2 1-64 0,-2-3-16 0,5-2 0 16,5 2-304-16,6-3-64 0,3-2-16 0,7-5 0 16,3-2-192-16,4-4 176 0,2-5-176 0,4-5 160 15,3-5-160-15,4-5 128 0,4-5-128 0,1 1 128 16,0-7-128-16,5-2-144 0,5-2 144 0,2-3-208 31,-1-2-816-31,4-6-144 0,3-2-48 0,5-3-8896 0,3 1-1776 0</inkml:trace>
  <inkml:trace contextRef="#ctx0" brushRef="#br0" timeOffset="81557.97">25902 12438 18431 0,'-3'-8'1632'0,"1"1"-1312"0,2 7-320 0,0 0 0 16,-7-3 1856-16,7 3 288 0,0 0 64 0,-11 12 16 15,-3 7-1648-15,-1 5-320 0,-2 5-64 0,-3 4 0 16,-7 2 160-16,-1 4 32 0,-1 2 16 0,-4 7 0 16,-3 4 368-16,1 3 80 0,-1-1 16 0,4 2 0 15,3 1-208-15,2 1-32 0,8-1-16 0,1-2 0 16,2-2-288-16,3-7-64 0,4-3-16 0,4-4 0 16,1-2-112-16,4-3-128 0,4-2 176 0,1-5-176 15,3-2 208-15,1-3-64 0,-2-2-16 0,2-2 0 16,2-4-128-16,-1-6 0 0,-10-8 0 0,12 5 0 31,-3 0-1856-31,-9-5-240 0,10-6-48 0</inkml:trace>
  <inkml:trace contextRef="#ctx0" brushRef="#br0" timeOffset="81718.52">25182 13056 31327 0,'0'-10'2784'0,"3"2"-2224"16,3-1-560-16,6 3 0 0,3 3 384 0,4 1-16 15,4 0-16-15,3 4 0 0,5 0-176 0,5 1-48 16,4 1 0-16,3 1 0 0,3 1-128 0,3 0 0 16,0 5 0-16,-1-3 0 15,-6 4-2080-15,-4-6-448 0</inkml:trace>
  <inkml:trace contextRef="#ctx0" brushRef="#br0" timeOffset="81991.48">26139 13325 21183 0,'0'0'1888'0,"-6"16"-1504"0,-4 4-384 0,0 0 0 15,0 3 1408-15,-2 4 224 0,-2 1 32 0,-1 4 16 16,-3 2-368-16,0 0-80 0,0-1-16 0,2-1 0 15,-1-3-352-15,2 0-80 0,0-2-16 0,2 1 0 16,1-5-320-16,0-1-64 0,2-2 0 0,1-5-16 16,1-2-80-16,2 0-16 0,0-4 0 0,6-9 0 15,-4 10-96-15,4-10-32 0,0 0 0 0,0 0 0 16,0 0-1408-16,0 0-272 0,11 2-64 0,1-3-13328 16</inkml:trace>
  <inkml:trace contextRef="#ctx0" brushRef="#br0" timeOffset="82712.45">26713 12560 23903 0,'0'0'1056'0,"0"0"224"0,0 0-1024 0,0 0-256 0,0 0 0 0,0 0 0 16,11 0 0-16,2 5 176 0,1 5-176 0,4 4 160 16,2 4 320-16,3 4 64 0,0 1 16 0,0 7 0 15,-3 6-32-15,3 4 0 0,-2 9 0 0,1 0 0 16,-3 5 48-16,-2 0 0 0,-3 4 0 0,-6 0 0 16,-1 3-144-16,-3-3-32 0,-4-2 0 0,-3 0 0 15,-1-1-16-15,-2-3-16 0,-4-1 0 0,-2-8 0 16,0 2-80-16,-2-9-16 0,-2-2 0 0,0-5 0 15,-1-1-64-15,-2-4-16 0,-2 0 0 0,-2-2 0 16,-1-5-64-16,-1 0 0 0,0-2-128 0,2-5 192 16,2-1-1392-1,4-5-272-15,4-3-64 0,6-2-12480 0</inkml:trace>
  <inkml:trace contextRef="#ctx0" brushRef="#br0" timeOffset="82961.78">27975 13159 29775 0,'0'0'1312'0,"8"-10"288"0,-1-1-1280 0,5 5-320 0,3 4 0 0,0-2 0 15,0 2-208-15,2 1-112 0,1 2 0 0,-3 3-16 32,-1 3-1616-32,-3 2-320 0,-2-3-64 0,-9-6-8016 0</inkml:trace>
  <inkml:trace contextRef="#ctx0" brushRef="#br0" timeOffset="83103">27802 13431 6447 0,'0'0'272'0,"10"-9"80"0,0 1-352 0,4-2 0 0,4 4 0 0,1 1 0 15,2-4 4352-15,0 5 816 0,3-1 144 0,3 0 48 16,1 1-3968-16,4 1-800 0,2 3-144 0,-1 0-48 16,3 0-272-16,-2 3-128 0,2 0 0 0,-3 2 128 15,-3-2-1792-15,-3 0-352 0,6-3-80 16,-6 0-16-16</inkml:trace>
  <inkml:trace contextRef="#ctx0" brushRef="#br0" timeOffset="83674.57">29139 12786 23039 0,'-10'-7'2048'0,"2"5"-1648"0,-3 2-400 0,-2 7 0 15,-1-2 272-15,-1 3-16 0,-3 6-16 0,0 6 0 16,-1 4-48-16,2 0-16 16,-1 0 0-16,0 6 0 0,0 3 16 0,2-3 16 0,2-1 0 0,2 1 0 15,3-4-64-15,3 1-16 0,1-5 0 0,4-1 0 16,4-6 96-16,1 2 16 0,3-3 0 0,3-4 0 15,3 0 240-15,2-3 48 16,1 1 16-16,1-4 0 0,-2 0-32 0,3-1 0 0,0-3 0 0,-1-2 0 16,1 0-208-16,1-1-48 15,0-2-16-15,0-1 0 0,-2-2-240 0,-2-3 144 0,1 3-144 0,-3-3 128 16,0 1-128-16,0-3 128 0,1-4-128 0,0 6 128 16,-4 2-128-16,0 0 0 0,-1 1 0 0,-1 1-176 15,-8 7 176-15,0 0 0 0,0 0-144 0,0 0 144 16,0 0-160-16,0 0 160 0,-5 18-208 0,-3 3 80 0,-2 1 128 15,-3 3-128-15,-3 5 128 0,-3 4-128 0,-1 3 128 0,-4 1 0 16,0 0 0-16,-1 3 0 0,-2 1 0 0,0-3 144 16,-1 2-16-16,-1-4-128 0,-1-6 272 0,-2 1-48 15,1-5-16-15,0-2 0 0,-4-4 176 0,1-2 16 16,5-3 16-16,2 2 0 0,2-3-128 0,2-3-32 16,4-4 0-16,1 0 0 0,1 0-96 0,6-4-32 15,3-1 0-15,8-3 0 16,0 0-464-16,0 0-112 0,0 0 0 0,0-9-9568 15,3-2-1904-15</inkml:trace>
  <inkml:trace contextRef="#ctx0" brushRef="#br0" timeOffset="84014.42">29771 13511 32415 0,'-15'7'1440'0,"6"-1"288"0,-1 5-1376 16,-2 2-352-16,1 6 0 0,-1 2 0 0,0 1 0 0,0 1 0 15,1 5 0-15,1-3-192 0,-1 2 192 0,3-3 0 16,-1 2 0-16,1-1 0 0,0-5 0 0,6-2 0 16,-2-3 0-16,1-3 128 15,3-1-544-15,0-11-96 0,4 13-32 0</inkml:trace>
  <inkml:trace contextRef="#ctx0" brushRef="#br0" timeOffset="87779.96">26353 10956 7359 0,'0'0'320'0,"0"-10"80"0,0-5-400 0,-1 3 0 16,-1 5 0-16,1-2 0 0,0 1 1216 0,1 2 144 15,-1-5 48-15,1 11 0 0,0 0-656 0,0 0-128 16,-2-7-32-16,2 7 0 0,0 0 64 0,0 0 16 15,0 0 0-15,0 0 0 0,0 0 176 0,0 0 48 16,0 0 0-16,0 0 0 0,0 0-368 0,0 0-64 16,-7 6-16-16,0 6 0 0,0-1 32 0,0 4 0 15,-2 3 0-15,1 1 0 0,-1 3 32 0,0 3 16 16,-3-1 0-16,3 3 0 0,-1-5-96 0,1-2-32 16,0 4 0-16,1-1 0 0,-1-5-80 0,2-3-32 15,2 2 0-15,1-2 0 0,-2-1 208 0,2-1 32 0,4-13 16 0,0 0 0 16,0 0-80-16,0 0-16 0,0 0 0 0,0 0 0 15,0 0 272-15,12-8 48 0,-1-2 16 0,2-5 0 16,1-5-208-16,1-1-64 0,0-6 0 0,2 3 0 16,-1-5-288-16,1 3-64 0,-3-2-16 0,-1 7 0 15,-3 0-144-15,-3 4 0 0,-2 1 0 0,-1 5 128 16,-2 3-128-16,-2 8 0 0,0 0 0 0,0 0 0 16,0 0 0-16,-11 5 0 0,0 7 0 0,0 2 0 15,3 1-576-15,3 3-160 0,4 0-32 0,3 2-14816 16</inkml:trace>
  <inkml:trace contextRef="#ctx0" brushRef="#br0" timeOffset="88596.71">31854 12884 15087 0,'0'0'656'0,"-3"-5"160"0,3 5-656 0,0 0-160 16,0 0 0-16,0 0 0 0,0 0 432 0,-9 3 48 15,0 7 16-15,-1 4 0 0,-2 4-192 0,1 8-48 16,-1 5 0-16,-2-1 0 0,-3 5 192 0,-1 2 48 0,-1 4 0 0,0 0 0 16,0 4 128-16,-1-1 16 0,1 1 16 0,2-1 0 15,-1-3-192-15,1 2-32 0,2-1-16 0,1-4 0 16,1-5-256-16,3-1-160 0,1-4 192 0,2-1-192 15,-1-6 192-15,2-3-64 0,1 0 0 0,-1-3-128 16,3 0 192-16,0-3-192 0,3-1 192 0,0-11-192 16,0 0 192-16,0 0-64 0,0 0 0 0,0 0-128 15,0 0-1536-15,6-10-432 0</inkml:trace>
  <inkml:trace contextRef="#ctx0" brushRef="#br0" timeOffset="88863.99">31636 13052 22111 0,'-8'-24'976'0,"4"12"208"0,2 1-944 0,0 0-240 16,2-1 0-16,3 1 0 0,-3 11 928 0,13-8 144 15,-1 0 16-15,8 3 16 0,1 0-768 0,6-2-144 16,5 3-48-16,3 1 0 0,3 1 0 0,4-1 0 15,3 1 0-15,-1 2 0 0,-1 3-16 0,2-1-128 16,1-2 192-16,-2 2-64 0,-1 1-128 0,-21 1 128 16,2 2-128-16,2 0 128 0,0 1-128 0,0 2 0 15,-6-2 0-15,-2 3 128 16,-4-2-832-16,1 7-192 0,-12-2-16 0</inkml:trace>
  <inkml:trace contextRef="#ctx0" brushRef="#br0" timeOffset="89026.43">31699 13278 13823 0,'0'0'608'0,"9"7"128"0,3-2-592 0,0 1-144 0,4 4 0 0,1-2 0 15,4 2 1248-15,3-1 224 0,5 2 32 0,7-2 16 0,3 1-496 0,1 3-80 16,-4-5-32-16,3 1 0 0,-5-4-496 16,0 0-96-16,-3-1-32 0,-5-1 0 0,-3 0-288 0,-2-2 0 15,-6-1 0-15,-2 0 0 0</inkml:trace>
  <inkml:trace contextRef="#ctx0" brushRef="#br0" timeOffset="89685.26">32751 12911 16575 0,'6'-12'1472'0,"0"4"-1168"15,1-4-304-15,-2 2 0 0,0 2 144 0,-5 8-16 16,4-11-128-16,-4 11 192 0,-2-9 160 0,0 0 32 16,-7 3 0-16,-3 2 0 0,-2-2-240 0,-5 2-144 15,-4 0 192-15,1 1-192 0,-3 1 224 0,-1-2-64 16,-3 0-16-16,-3 0 0 0,-3 1 304 0,-5-4 64 16,-10 1 16-16,18 3 0 0,-8 2-160 0,-6 1-48 15,-4 1 0-15,-3-1 0 0,-3 0-64 0,-6 0 0 16,-8 2-16-16,-66 10 0 0,19 5 80 0,18 6 0 15,12 7 16-15,5 6 0 0,-1 5 112 0,3 2 32 0,2 4 0 16,9 1 0-16,8-7-352 0,8 2-128 16,9-1 0-16,22-17 0 0,-2 12 192 0,1 6-48 0,0-1-16 0,4 5 0 15,4-1-128-15,4 4 0 16,2-1 0-16,1 43 0 0,11-18 0 0,7-10 0 0,5-8 0 0,3-9 0 16,2-3 0-16,6-5 0 15,3-1 0-15,4-5 0 0,3-10 0 0,2-1 192 16,4-1-192-16,5-6 192 0,2 1 112 0,10-4 16 15,2 0 16-15,4-3 0 0,1-4-16 0,4 0-16 0,-1-5 0 0,3-1 0 16,0-6-112-16,2 2-32 0,2 0 0 0,-1-4 0 16,-4-1-160-16,-30 2 0 15,5 2 0-15,5-2 128 0,3 0-128 0,1-6 0 0,-3-7 0 0,-1-4 128 16,-3-7-128-16,40-38 128 0,-16 3-128 0,-37 34 128 16,0-3-128-16,-2-1 192 0,-2 0-192 0,-7-3 192 15,-2-11-32-15,-5-5 0 0,-5-8 0 0,-1-50 0 16,-11 25-160-16,-7 18 0 0,-7 12-192 0,2 26 192 15,-6-6-704-15,-3-7-32 0,-5-3 0 0</inkml:trace>
  <inkml:trace contextRef="#ctx0" brushRef="#br0" timeOffset="90447.51">32662 10488 10127 0,'11'-11'896'0,"3"-3"-704"16,2 0-192-16,2 0 0 0,1-1 736 0,0 2 112 15,2-2 32-15,-10 6 0 0,3 1-304 0,-1-2-64 16,-2 1-16-16,0-2 0 0,-4 2-112 0,-2-3 0 15,-4 2-16-15,-3-9 0 0,-4 1 16 0,-2 11 0 16,-5-4 0-16,-3 3 0 0,-6-4-144 0,-2 5-32 16,-8-4 0-16,-1 5 0 0,-2-2 96 0,-38-3 16 15,4-3 0-15,30 11 0 0,-11 0 240 0,-5 1 48 16,-5 4 16-16,-5 1 0 0,-4 1 160 0,-2 8 48 0,-4 0 0 0,-66 24 0 16,20 2-240-16,16 3-32 15,7 1-16-15,8 6 0 0,1 7-192 0,5 4-32 16,4 6-16-16,6 4 0 0,4 5-304 0,8-2 0 15,6 3 128-15,10-5-128 0,5-4 0 0,12-2 128 0,6 2-128 0,7 0 0 16,6-4 160-16,7-1-160 16,7-2 128-16,5-5-128 0,5 0 0 0,7-4 128 0,9-1-128 0,3-5 0 15,4-1 272-15,4-1-16 0,5-2-16 0,3-6 0 16,1-6 80-16,6-1 32 0,5-6 0 0,5-3 0 16,6-3-32-16,4-7 0 0,4-7 0 0,4-1 0 15,4-1 16-15,1-2 0 0,1-3 0 0,0-4 0 0,0-5-160 0,-40 5-48 16,7-7 0-1,7-3 0-15,6-8 0 0,-2-2-128 0,3-5 192 0,7-2-64 0,7-4 48 0,-1-6 0 16,-4-12 0-16,-8-5 0 0,-9-6 208 16,51-54-384-16</inkml:trace>
  <inkml:trace contextRef="#ctx0" brushRef="#br0" timeOffset="98508.14">2968 9952 23903 0,'-11'-5'1056'0,"11"5"224"0,-12 0-1024 0,3-1-256 16,0-1 0-16,1 0 0 0,-1-1 0 0,0 2-160 16,9 1 32-16,-9 0 0 0,1-3 512 0,8 3 96 15,0 0 32-15,-6-6 0 0,-1-4 160 0,4 2 32 16,0-5 16-16,1 5 0 0,0-5-288 0,1 0-64 0,0 0-16 0,1-3 0 16,1-3-208-16,2-3-144 0,-2-1 192 0,0-1-192 15,2-5 256-15,-1-2-64 0,1 1-16 0,-2-7 0 16,-1-2-176-16,0-1 160 0,-1 0-160 0,-2-1 160 15,1-7-32-15,-2 2 0 0,0 1 0 0,-2-4 0 16,-1-1-128-16,2-2 160 0,-1-1-160 0,1-3 160 16,-2 0 0-16,4-1 0 0,-1-2 0 0,0-2 0 15,1 1-160-15,2-1 0 0,0-3 0 0,1-5 0 16,0-2 128-16,1 0 64 0,2-2 0 0,-1 1 0 16,1-3-192-16,-2-4 128 0,2-1-128 0,-1-1 128 15,1 4-128-15,-1 2 128 0,1-2-128 0,1-5 128 16,-3-1-128-16,3 0 0 0,-2-1 0 0,2 5 0 15,-1-1 0-15,0 1 0 0,1-3 128 0,-1 2-128 16,-3-3 128-16,1 3-128 0,-1 0 192 0,1 1-64 0,2-4 0 0,-2 5 0 16,0-2 0-16,1 2 0 0,0 2-128 15,-2-3 0-15,3 0 0 0,-1 0 0 0,1 4 0 0,-1 0 0 16,1 3 0-16,-1 1 0 0,1 0 0 0,-2-1 0 16,1 0 0-16,-1-3 0 0,-1 4 0 0,0 0 0 15,-1-3 0-15,-1 3 0 0,1-2 0 0,1-1 0 16,0 2 0-16,-3 1 0 0,1 2 0 0,-1 1 0 15,1 0 0-15,-1 2-176 0,-1-3 176 0,1 5-128 16,-1-2 128-16,-1 5-128 0,1-2 128 0,-1 6 0 16,0 2 0-16,0 1 0 0,0 2 0 0,-2 1 0 15,1 1 0-15,1 4 0 0,0 2 0 0,0 5 0 16,-2 2 0-16,0 1 0 0,0 2 0 0,0 2 0 0,0 4 0 0,1 1 0 16,0 3 0-16,-1 3 0 0,2-4 0 15,0 5 0-15,0 1 0 0,1 0 0 0,0 2 0 0,-1 2 0 16,3 1 0-16,-2 0 0 0,0 0 0 0,2 3 0 15,0 2 0-15,1-3 0 0,-2 5 0 0,2-2-128 16,1 9 128-16,1-6 0 0,-1 6 0 0,8-11-128 16,-3 4 128-16,3 2 0 0,1-3 0 0,1 3 0 15,1-1 0-15,3-2 0 0,4 4 128 0,2 0-128 16,5-1 176-16,0 3-48 0,3-2 0 0,5 1 0 16,4 1 64-16,7-2 0 0,5-1 0 0,4-1 0 15,7-1-192-15,2-2 0 0,8 2-160 0,6-3 160 16,8 2 0-16,3-5 0 0,2-1 0 0,2-1 160 15,2 1-160-15,7 0 128 0,3-1-128 0,2 0 128 16,-4-2-128-16,2 4 0 0,3 3 0 0,-3-1 128 0,-2 2-128 0,0-3 0 16,-3 5 0-16,0-1 128 0,1 3-128 15,-3 2 0-15,1-3 0 0,-3 4 0 0,-5 2 0 0,0 2 0 16,0 3 0-16,-4-1 0 16,-4 4-1040-16,-4 2-304 0,-7 4-48 0,-2 1-12752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19:42:39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18529 4411 18303 0,'-2'-14'816'0,"0"7"160"0,2-4-784 0,0 1-192 16,0 4 0-16,-1-4 0 0,0 2 672 0,1-1 96 0,1 4 0 0,0-2 16 15,-1 7-208-15,0 0-32 0,0 0-16 0,0 0 0 16,0 0 0-16,0 0 0 0,0 0 0 0,0 0 0 15,0 0-272-15,-1 14-48 0,-1 3-16 0,-2 6 0 16,-3 4 64-16,0 9 16 0,-3 4 0 0,-2 10 0 16,-1 3 112-16,-2 4 0 0,-3 8 16 0,-2 4 0 15,-3 3-80-15,0 5-32 0,-2 1 0 0,-2 4 0 0,-1-6-96 0,-1 1-32 16,4 4 0-16,-1-9 0 0,2-1-32 0,2-5 0 16,2-7 0-16,-4 13 0 0,2-12 0 0,6-13-128 15,0-9 192-15,3-5-64 0,0 0 240 0,1-6 32 16,6-3 16-16,1-4 0 0,-1-2-16 0,4-4 0 15,1-5 0-15,1-9 0 0,0 0-80 0,0 0 0 16,0 0-16-16,13-1 0 0,3-4 256 0,1-7 48 16,-1 0 16-16,3-2 0 0,4-2-256 0,4 1-48 15,2-1-16-15,4 3 0 0,2 1-304 0,3 1 160 16,2 2-160-16,5 0 128 0,3-6-128 0,3 3 0 16,2 4 0-16,6 4 0 0,-1-4 0 0,3 4 0 15,2 0 0-15,-1 4 0 0,3 0 0 0,-2 2 0 16,0-2 0-16,-2 2 0 0,1 3 0 0,-4 4 0 15,-2-1 0-15,-4 2 0 0,-3-4 0 0,-1 3 0 16,-1-2 0-16,-2 2-176 0,-4-4 176 0,1 2 0 16,-1 3 0-16,-1-1 0 0,-4 2 0 0,0 1 0 15,-4-2 0-15,0 3 0 0,-5-4 0 0,-1 1 0 0,-4 0 0 16,-3-3 0-16,-3-2 0 0,-3 1 0 16,1 1 0-16,-4-5 0 0,-10-2 144 0,0 0-144 0,10 3 192 0,-10-3-192 15,0 0 384-15,0 0-16 0,0 0-16 0,0 0 0 16,0 0 64-16,0 0 16 0,0 0 0 0,0 0 0 15,0 0-144-15,-2-9-32 0,-5-3 0 0,0 1 0 16,2 1-128-16,-2-4-128 0,-2 0 144 0,2-4-144 16,-1-2 192-16,3-3-64 0,-1-8-128 0,-1-1 192 15,2-3-192-15,0-8 0 0,0-8 0 0,2-4 0 0,7-2 0 0,0-5 0 16,0 1 0-16,2-3 0 0,2-2 0 0,2-3 0 16,3 1 0-16,1 2 0 0,1 2 0 0,1 3 0 15,2 6 0-15,0 3 0 0,0 1 0 0,0 4 0 16,1 3 0-16,-5 16 0 0,1-5 0 0,1-1 0 15,1-2-128-15,1 0 128 0,0 2 0 0,-1 2-160 16,0 3 160-16,-2 0-128 0,-1 6 128 0,-2 4 0 16,-1 2 0-16,0 1-128 0,-2 1 128 0,0 2 0 15,-1 4 0-15,0 0 0 0,-2 0 0 0,0 3 0 16,-1-3 0-16,-2 4-128 0,-3 5 128 0,0 0 0 16,2-8 128-16,-2 8-128 0,0 0 0 0,0 0-128 15,0 0 0-15,0 0 0 0,0 0 128 0,0 0 0 16,0 0 0-16,-7-1-128 0,-5 0 128 0,0-1 0 15,-5 4-144-15,-3-2 144 0,-6 0 0 0,-14 2 0 16,0 2 0-16,-5 0 0 0,-8-2 0 0,-4 1 0 16,-5-3 0-16,-8 0 0 0,-8 2 0 0,-4 1 128 15,-6 1-128-15,-1-4 192 0,-1-3-64 0,0 2 0 0,1 1 0 16,5 1 0-16,4 3-128 0,5-1 192 16,5-2-192-16,4 0 192 0,6 0-192 0,5 3 0 0,4 0 0 0,3 5 0 15,2 0 0-15,2 4 0 0,1 1 0 16,2 1 0-1,4-4-1616-15,5 4-208 0,7 1-32 0,6-2-15232 0</inkml:trace>
  <inkml:trace contextRef="#ctx0" brushRef="#br0" timeOffset="1251.1">8482 6882 13823 0,'5'-28'1216'0,"-1"12"-960"15,-1-2-256-15,0 1 0 0,-3 3 1152 0,3 3 192 16,0 0 48-16,-3 4 0 0,0 7-224 0,0 0-32 16,0 0-16-16,0 0 0 0,0 0-672 0,-9 10-128 15,0 8-16-15,-3 8-16 0,0 0-288 0,-6 10 0 16,-5 6 0-16,-2 9 0 0,-9 10 304 0,-1 7 0 15,-6 5 0-15,-2 8 0 0,-4 8 32 0,2 3 16 16,5 0 0-16,-1-4 0 0,3-7-176 0,2-3-48 16,1-4 0-16,3-7 0 0,0-5 192 0,4-4 48 15,2-4 0-15,3-5 0 0,2-8 96 0,6-5 32 16,2-7 0-16,3-3 0 0,1-1-176 0,4-2-16 16,3-4-16-16,2-6 0 0,2-2-144 0,-2-11-16 0,7 9-128 0,0-4 192 15,-7-5 64-15,14 0 0 0,1-2 0 0,5-5 0 16,1 0 128-16,7-2 16 0,0-1 16 0,5-2 0 15,3 5-224-15,3-1-32 0,2 0-16 0,7 3 0 16,3-1-144-16,2 5 0 0,5 1 144 0,3 2-144 16,5-2 0-16,1 1 0 0,-1 2 0 0,0 2 0 15,3 1 0-15,-3 6 0 0,-4-7 128 0,1 5-128 16,-4 2 0-16,0-1 0 0,-2-1 0 0,-4-2-192 16,-4-1 192-16,-2 2 0 0,-3 3 0 0,-2-3 0 0,-4-4 0 0,-3 1 0 15,-5-2 0-15,-2 1 0 0,-3 1 0 0,0-2 0 16,-1-1 0-16,-3-1 0 0,-3 5 0 15,-4 0 0-15,0-3 0 0,-2 0 128 0,-2-2-128 0,-10-2 0 16,7 4 0-16,-7-4 0 0,0 0 208 0,0 0-16 16,0 0-16-16,0 0 0 0,0 0 528 0,0 0 96 15,-3-13 32-15,-3 1 0 0,0-4-400 0,0-3-80 16,-4-2-16-16,2-6 0 0,2-12-192 0,0-6-144 16,1-8 192-16,2-6-192 0,1-11 192 0,4-6-192 15,0-4 192-15,4-1-192 0,3-1 144 0,5-4-144 16,3-3 0-16,2 4 144 0,1 2-144 0,1 4 0 15,-1 8 0-15,0 5 0 0,1 1 0 0,-1 8 128 16,0 2-128-16,1 6 0 0,-2 4 128 0,0 6-128 16,-1 2 128-16,-1 3-128 0,0 6 128 0,-2 0-128 15,-1 4 0-15,-1-2 128 0,0 2-128 0,-2 1 0 16,-1-2 0-16,-1-1 0 0,0 0 0 0,0 3 0 16,0 3 0-16,0 2 0 0,-3 0 0 0,3 1 0 15,-3 2 0-15,2 4 0 0,0-2-128 0,-1 2 128 16,0 3 0-16,-2-1 0 0,-5 9 0 0,0 0 0 0,0 0 0 0,0 0 0 15,0 0 0-15,0 0-144 0,0 0 144 0,0 0 0 16,-16 6-144-16,-1-2 144 0,-4 1 0 0,-4 5-144 16,-6-1 144-16,-4 4 0 0,-6-1 0 0,-6-1 0 15,-4 3 0-15,-6 0 0 0,-4-4 0 0,-6 2 0 16,-7-1 0-16,-5-2 0 0,4 1 0 0,-4-2 0 16,-2 1 0-16,0-1 0 0,-2 5 0 0,-1-3 0 15,-1 1 0-15,3 3 0 0,5-2 0 0,2 2 0 0,0-1 0 16,6 2 0-16,3-3 0 0,9 2 0 15,4 0-1936-15,7 2-304 0,5-1-64 0</inkml:trace>
  <inkml:trace contextRef="#ctx0" brushRef="#br0" timeOffset="6255.34">16811 9751 6447 0,'0'0'272'0,"0"0"80"0,-11 4-352 0,11-4 0 16,-10 4 0-16,10-4 0 0,-9 5 2304 0,9-5 400 15,-9 2 80-15,9-2 16 0,0 0-1632 0,0 0-320 16,0 0-64-16,0 0-16 0,0 0-192 0,0 0-64 0,0 0 0 0,0 0 0 16,0 0 208-16,4-10 48 0,3 1 0 15,4-2 0-15,4-1-496 0,3 0-80 0,1-5-32 0,0-1 0 16,0-2-160-16,2-3 128 0,0-1-128 0,2 1 128 15,4-2 0-15,-3 0 0 0,3 1 0 0,-1-1 0 16,1 2-128-16,0 1 0 0,-1 0 0 0,2 0 0 16,-1-1 0-16,1 4 0 0,-5 1 0 0,0 2 128 15,-3 2-128-15,1 4 0 0,-4-2 144 0,-1 4-144 16,-2 1 176-16,-2 3-48 0,-2 0 0 0,-10 4 0 16,0 0-128-16,11 0 0 0,-11 0 0 0,0 0 128 15,6 9-128-15,-2 4 0 0,-4 2 0 0,-1 4 0 16,-3 4 256-16,-3 6 0 0,-2-1 16 0,-3 8 0 15,-5 6 32-15,1 0 0 0,-1 1 0 0,1 4 0 16,-1 4-112-16,2 1 0 0,-3-3-16 0,3 1 0 16,-2 2-176-16,1-1 128 0,-2 0-128 0,3 0 128 15,1-4 0-15,2 2 0 0,2 1 0 0,0-3 0 0,4-6 0 0,1-2-128 16,-2-2 192-16,5-2-64 0,-1 0-128 0,3-2 0 16,0-4 0-16,3-4 128 0,-1-3-128 0,5 1 0 15,-1 1 144-15,3-5-144 0,1-4 0 0,3-3 0 16,1-2 0-16,2 1 128 15,5-2-1600-15,0-2-320 0</inkml:trace>
  <inkml:trace contextRef="#ctx0" brushRef="#br0" timeOffset="6524.42">16354 10895 28559 0,'-12'-14'1264'0,"6"9"272"0,6 5-1232 0,0 0-304 0,-1-8 0 0,1 8 0 15,0 0 128-15,13 0-128 0,2-1 192 0,8 1-192 16,2 0 224-16,9 0-64 0,4-1-16 0,6-1 0 16,4 1 96-16,7-1 16 0,2 0 0 0,3 1 0 15,2-3-32-15,1-1 0 0,-1 1 0 0,1 2 0 16,1 1 0-16,0-2 0 0,-2 1 0 0,-2 0 0 15,-6 2-224-15,-5 2 0 0,-5-1 128 0,-3 3-128 16,-7-3-224-16,-3 3-96 0,-7 0 0 0,-5 1-13616 16</inkml:trace>
  <inkml:trace contextRef="#ctx0" brushRef="#br0" timeOffset="7441.45">18016 8730 6447 0,'0'0'576'0,"0"0"-576"0,0 0 0 0,0 0 0 16,-9 3 1136-16,9-3 112 0,-9 2 32 0,9-2 0 15,-10 3-496-15,10-3-80 0,0 0-32 0,-9 3 0 16,9-3 176-16,0 0 48 0,0 0 0 0,0 0 0 15,0 0-80-15,0 0-16 0,0 0 0 0,12 8 0 16,6-1-48-16,8-1-16 0,5-2 0 0,8-2 0 16,4 2-224-16,9 0-32 0,8 1-16 0,6-2 0 15,5-3 80-15,4 1 16 0,0-1 0 0,6 0 0 16,3 3 64-16,1-2 16 0,7-2 0 0,-7 1 0 0,0 0 0 0,2 2 0 16,0 1 0-16,4-3 0 0,-1-2-224 0,-1 2-32 15,-3 0-16-15,-2 2 0 0,-2 1-80 0,-4-1-16 16,-3-4 0-16,-2 0 0 0,-3 1 16 0,-8 2 0 15,-4 3 0-15,-3 0 0 0,-4-2-112 0,-3 2-32 16,-5 0 0-16,-2 0 0 0,-4-2-144 0,-5 1 0 16,-4-2 0-16,-7 1 0 0,-3 2 0 0,-5 1 0 15,-4-1 0-15,-9-4 0 16,0 0-704-16,0 0-192 0,0 0-16 0,-12 8-13440 0</inkml:trace>
  <inkml:trace contextRef="#ctx0" brushRef="#br0" timeOffset="8059.19">16104 11368 20271 0,'0'0'1792'0,"0"0"-1424"0,0 0-368 0,0 0 0 15,5-9 640-15,5 4 64 0,4 0 16 0,6 2 0 16,2 2-272-16,7 1-48 0,7-3-16 0,6 3 0 15,5 0 256-15,6-1 32 0,6 1 16 0,8 0 0 16,6 0-128-16,10-1-32 0,6-2 0 0,3-2 0 16,-1-1-192-16,5 2-32 0,3 0-16 0,0-2 0 15,-2 1-160-15,-7 4-128 0,-6 1 144 0,-5 1-13392 16</inkml:trace>
  <inkml:trace contextRef="#ctx0" brushRef="#br0" timeOffset="11651.9">23653 8977 21183 0,'0'0'944'0,"0"0"192"0,-1-13-912 0,0 4-224 0,1 9 0 0,0 0 0 32,5-7-656-32,1 2-176 0,2-4-48 0,2 5 0 0,-10 4 880 0,9-3 128 0,0 0 64 0,1-1 0 15,-10 4 176-15,12-3 32 0,0 1 16 0,-1 0 0 16,1 1 176-16,-2 0 48 0,0 2 0 0,3-1 0 15,1 0-48-15,2 0 0 0,1-1 0 0,3 3 0 16,4 1-192-16,3-1-32 0,1 4-16 0,6-3 0 0,7 1-32 16,6 1 0-16,3 0 0 0,2-5 0 0,1-3 96 0,6 0 16 15,0 0 0-15,9 2 0 16,4 0 32-16,3 0 16 0,0-4 0 0,0-2 0 0,-2 2-96 16,0 1 0-16,1 1-16 0,2-1 0 0,4 2-32 0,0 0 0 15,-1-2 0-15,1 3 0 0,2-2-64 0,3 3-16 16,4 3 0-16,0-3 0 0,-7-1-112 0,0-1-16 15,-3 2-128-15,-1 4 192 0,1 0-64 0,-2-2 0 16,-4-2-128-16,-3 0 192 0,-2-1-16 0,-1 1-16 16,-1 1 0-16,0 1 0 0,-1-2 16 0,-3 0 0 15,-3-2 0-15,-5 1 0 0,-4-3-48 0,1 3 0 16,-3 0 0-16,-1 1 0 0,0 0-128 0,0 1 128 0,0 3-128 0,-1 0 128 16,2 0-128-16,1-3 128 0,-1-1-128 0,-4 0 128 15,-2-1-128-15,0 1 128 0,-1 0-128 0,1 0 128 16,-3-3-128-16,-2 3 160 0,-4 0-160 0,1 3 160 15,2-2-160-15,-3-1 192 0,-2-4-192 0,-2 4 192 16,-5 3-64-16,1-2 0 0,1 0 0 0,-1-1 0 16,-2 0-128-16,0 0 192 0,-1 0-192 0,1 1 192 15,-2 1-192-15,2-1 128 0,-1 0-128 0,-2 2 128 16,-2-2-128-16,0 0 0 0,-2-1 144 0,-1 3-144 16,1 1 0-16,-4-2 144 0,-2-2-144 0,-1 1 0 15,3 1 160-15,-2 0-160 0,-10-2 128 0,10 4-128 16,-1-3 0-16,-9-1 128 0,0 0-128 0,8 4 0 15,-8-4 0-15,0 0 128 0,0 0-128 0,0 0 0 16,0 0 128-16,0 0-128 0,0 0 128 0,0 0-128 16,0 0 160-16,0 0-160 0,5 5 192 0,-5-5-192 0,0 0 144 0,0 0-144 15,0 0 0-15,0 0 144 0,0 0-144 0,0 0 0 16,0 0 0-16,0 0 128 0,0 0-128 0,0 0 0 16,0 0 0-16,0 0 0 0,0 0 0 0,0 0 128 15,0 0-128-15,0 0 0 0,0 0 0 0,-9-1 0 16,9 1 0-16,0 0 0 0,0 0 0 0,-12 1 0 15,12-1 0-15,0 0 0 16,0 0-448-16,-12 3-64 0,-1-1 0 0,0 3-11136 16,-1 2-2240-16</inkml:trace>
  <inkml:trace contextRef="#ctx0" brushRef="#br0" timeOffset="12479.36">23118 10851 16927 0,'-14'-3'752'16,"14"3"144"-16,-10-3-704 0,1 1-192 0,0 1 0 0,1-1 0 0,1 2 560 0,7 0 80 15,0 0 0-15,0 0 16 0,0 0-256 0,0 0-48 16,0 0-16-16,0 0 0 0,0 0-16 0,0 0 0 16,11 3 0-16,3-1 0 0,8 0 384 0,-1-2 64 15,2-2 0-15,3 1 16 0,0 0-160 0,6 0-48 16,-1 1 0-16,3-2 0 0,-1 2-112 0,4-1-16 15,1 0-16-15,4 0 0 0,1-1 128 0,0 0 16 16,1 0 16-16,-1 1 0 0,-2 0-160 0,-2 0-48 16,-1-1 0-16,0 1 0 0,-1 1-64 0,-3 0-32 15,-2 0 0-15,-1 0 0 0,-5 0-80 0,0 0-16 16,-6 0 0-16,-1 0 0 0,-6 0-192 0,1 0 176 16,-3 0-176-16,-11 0 160 0,0 0-160 0,0 0 0 15,0 0 0-15,0 0 128 16,0 0-1280-16,0 0-272 0</inkml:trace>
  <inkml:trace contextRef="#ctx0" brushRef="#br0" timeOffset="44274.33">14267 5943 6447 0,'0'0'576'0,"0"0"-576"15,0 0 0-15,0 0 0 0,0-10 960 0,0 10 96 16,1-9 16-16,1 1 0 0,-2 8-336 0,0 0-64 16,0 0-16-16,0-7 0 0,0 7-16 0,0 0 0 15,0 0 0-15,0 0 0 0,1-8 144 0,-1 8 32 16,0 0 0-16,0 0 0 0,2-8-256 0,-2 8-48 15,0 0-16-15,0 0 0 0,0 0-176 0,0 0-48 16,0 0 0-16,0 0 0 0,0 0-16 0,0 0 0 16,0 0 0-16,0 0 0 0,0 0-16 0,0 0-16 15,0 0 0-15,0 0 0 0,0 0 96 0,0 0 32 16,0 0 0-16,0 0 0 0,0 0-128 0,0 0-32 0,0 0 0 0,3 13 0 16,-3-13-48-16,4 10-16 0,-4-10 0 0,5 10 0 15,-5-10 80-15,0 0 16 0,8 12 0 0,-2-6 0 16,-6-6-48-16,6 8-16 0,-6-8 0 0,0 0 0 15,5 11 48-15,3 2 16 0,-3-3 0 0,0 2 0 16,-1-1-80-16,1-1-16 0,1 3 0 0,2 0 0 0,0-2-128 0,-3 3 0 16,2 1 0-16,1 1 128 15,0-4-128-15,2 3 0 0,0 1 0 0,0-1 0 0,4 2 0 0,0-1 0 16,1 1 144-16,2 0-144 0,1 1 144 16,2 0-144-16,3 1 192 0,1-2-192 0,-2-3 224 0,2-3-64 15,0 2-16-15,5-4 0 0,2-1 48 0,0-2 0 16,1-3 0-16,1 2 0 0,2-1 16 0,-1-1 16 15,-2 1 0-15,1-2 0 0,-1-1-96 0,2 3 0 16,-1-1-128-16,1-1 192 0,1-2-192 0,-1 0 144 16,-2 0-144-16,1-2 128 0,0-2-128 0,-2-2 192 15,0-1-192-15,-2 3 192 0,-1-1 768 0,-1 2 176 16,1-3 16-16,-1 3 16 16,-2-4-1632-16,-1 3-336 0,2 1-64 0,-1-1-16 0,0-1 880 0,2 1 0 15,0 1 128-15,-2 1 0 0,1-1-128 0,-3-3 128 16,-1 0-128-16,3 2 128 0,0-1-128 0,-1-2 0 15,-2 1 0-15,-2-2 128 0,-1 3-128 0,1 0 192 16,2-2-192-16,-2-1 192 0,1 2-64 0,-2-2-128 16,-3 2 192-16,1-2-64 0,-2 2 0 0,0 1 0 15,1-3 0-15,-1 0 0 0,-1 2-128 0,0-2 160 16,-1 2-160-16,-1-2 160 0,0 2 64 0,-2 1 16 0,-2-3 0 0,-1 2 0 16,1 1-96-16,1-3-16 15,-4 3 0-15,-5 5 0 0,7-5-128 0,-7 5 0 0,0 0 0 0,7-6 0 16,-7 6 192-16,0 0-32 0,0 0-16 15,0 0 0-15,6-7-144 0,-6 7 0 0,0 0 0 0,0 0 0 16,0 0 0-16,0 0 0 0,0 0 0 0,0 0 0 16,0 0 0-16,0 0 128 0,0 0-128 0,0 0 0 15,0 0 0-15,0 0 0 0,0 0 0 0,0 0 0 16,0 0 0-16,0 0 0 0,0 0 0 0,0 0 0 0,0 0 0 0,0 0 0 16,0 0 0-16,0 0 0 0,0 0 0 0,-1 12 0 15,1-12 0-15,0 0 0 0,-3 9 0 0,3-9 0 16,-4 11 128-16,4-11-128 0,-5 6 0 0,5-6-192 15,-5 12 32-15,5-12 16 16,-6 9-1264-16,0 1-240 0,-1-2-48 0,7-8-12624 16</inkml:trace>
  <inkml:trace contextRef="#ctx0" brushRef="#br0" timeOffset="45846.92">12208 6135 10127 0,'0'0'896'0,"0"0"-704"15,0 0-192-15,-1-10 0 0,1 10 912 0,0 0 160 16,-2-8 16-16,2 8 16 0,0 0-64 0,0 0-16 16,0 0 0-16,0 0 0 0,0 0-320 0,0 0-80 15,0 0-16-15,0 0 0 0,0 0-304 0,0 0-64 16,3 11-16-16,2 3 0 0,3-1 112 0,0 1 32 16,1-1 0-16,3 3 0 0,1 2 64 0,3 1 16 15,2 0 0-15,2 3 0 0,4 1 48 0,4-2 16 0,3 1 0 16,2 2 0-16,2 0-64 0,6-2-16 0,0 0 0 15,2 0 0-15,2-3-176 0,0 2-48 0,6-1 0 0,0 2 0 16,1-1 0-16,4 4 0 0,5-4 0 0,0 3 0 16,0 0-16-16,3-2-16 0,0-2 0 0,3 1 0 15,-3 0-48-15,4 5-128 0,2-2 192 0,2-1-64 16,1-5-128-16,0-2 0 0,0-2 144 0,2 3-144 16,1 2 144-16,3 0-144 0,3-4 192 0,4 0-192 0,-5-1 224 0,3-1-64 15,1 0-16-15,3 1 0 0,1-2 16 0,1-1 0 16,-1 0 0-16,1-2 0 0,2 2 0 15,-1-3 0-15,1 1 0 0,-1-3 0 0,1 1-160 0,1-2 160 16,-1-2-160-16,1 4 160 0,0 2-160 0,0-4 0 16,-3-1 144-16,3 1-144 0,2-2 0 0,0 0 144 15,0 2-144-15,-3 1 0 0,-3-2 128 0,-1-1-128 16,1 1 0-16,1-1 0 0,3 1 0 0,-4-1 0 16,-3-3 0-16,1 0 0 0,-1 1 128 0,1-1-128 15,0 0 0-15,-3-1 0 0,-2-3 0 0,-1-1 0 0,-1 1 0 16,3 0 0-16,-1 2 192 0,0-6-192 0,-1 0 192 0,-3 0-192 15,-2 0 208-15,-1 0-64 16,2-3-16-16,1-1 0 0,-2 2 0 0,-1-1 0 0,-2-1 0 0,-2 1 0 16,0-3-128-16,0 1 0 0,0 3 144 0,1-4-144 15,-5 0 128-15,-1 0-128 16,-4 0 128-16,2 3-128 0,-2 2 0 0,2-1 144 16,-1-4-144-16,2-2 0 0,-1 1 128 0,-2 1-128 0,0-2 0 0,1-1 0 15,-2 1 0-15,-3-1 0 0,-2-1 128 16,-1 2-128-16,-2-1 0 0,-1 1 0 0,-1-5 0 0,-5 5 0 15,-4 1 144-15,-3-1-144 0,-1 2 0 0,0 0 144 16,-2-1-144-16,-6 2 192 0,1 3-192 0,-4-4 192 16,1-4-192-16,-4 3 128 0,0 0-128 0,0 1 128 15,-2 1-128-15,-3-2 128 0,-3-1-128 0,1-1 128 16,-3 6 0-16,0 0 0 0,-3-4 0 0,-2 1 0 16,-3 0 0-16,2 3 0 0,1-1 0 0,-1 1 0 0,-3-2 16 0,1-1 0 15,2 1 0-15,-2 2 0 0,-1-2-144 0,-2 3 192 16,-1 1-192-16,-1 0 192 0,-1 9-192 0,3-7 128 15,-2-2-128-15,-1 9 128 0,0 0-128 0,0 0 128 16,0 0-128-16,0 0 128 0,0 0-128 0,0 0 0 16,0 0 144-16,0 0-144 0,0 0 0 0,0 0 0 15,0 0 0-15,0 0 0 0,0 0 0 0,0 0 0 16,0 0 0-16,0 0 0 0,4 13 0 0,-1-1 0 16,-1-2 0-16,-1 1 0 15,-1-11-1920-15,4 14-288 0,0 0-64 0</inkml:trace>
  <inkml:trace contextRef="#ctx0" brushRef="#br0" timeOffset="49100.31">14366 4896 6447 0,'0'0'576'0,"0"0"-576"16,0 0 0-16,0 0 0 0,0 0 576 0,0 0 0 15,0 0 0-15,0 8 0 0,0-8 80 0,0 0 32 16,0 0 0-16,-2 7 0 0,2-7-48 0,0 9 0 16,0-3 0-16,0-6 0 0,0 0-160 0,0 0-32 15,0 0-16-15,0 0 0 0,0 0 128 0,0 0 16 16,0 0 16-16,0 0 0 0,0 0 224 0,0 0 32 15,0 0 16-15,0 0 0 0,0 0-224 0,5-5-32 16,0-3-16-16,1 1 0 0,1-5-240 0,0 1-48 16,2-3-16-16,4-8 0 0,0-1-48 0,-1-1-16 15,0 0 0-15,-1-3 0 0,-2 3-48 0,0-2-16 16,0 1 0-16,-2 1 0 0,0-4-32 0,-2 4 0 0,-1-3 0 0,-2 3 0 16,-2-5 64-16,2 5 0 0,-2 1 0 0,0-1 0 15,-2 1-16-15,1 1 0 0,0-3 0 16,-1 5 0-16,2 2-176 0,0 0 192 0,0 2-192 0,0-1 192 15,0-1-192-15,0 0 160 0,-1 1-160 0,1-1 160 16,0 0-32-16,0 4 0 0,0 0 0 0,0 0 0 16,0 1-128-16,1 3 0 0,-1-1 0 0,0 3 0 0,0-2 0 0,0 10 0 15,0-9 0-15,0 0 0 0,0 3 144 0,0 6-144 16,0 0 160-16,4-9-160 0,-4 9 0 0,5-6 128 16,-5 6-128-16,9-7 0 0,-1 0 0 0,2 3 0 15,0 2 0-15,0 1 0 0,1-1 0 0,0 0 0 16,-1 2 0-16,2 0 0 0,0 0 0 0,1 0 0 15,0 0 0-15,5 0 0 0,-1 0 0 0,6 0 0 16,0 0 0-16,5 0 0 0,-3-2 0 0,3 1 0 16,2-2 0-16,1 0 0 0,4 1 0 0,2-1 0 15,2 1 0-15,4-3 0 0,-1 1 0 0,5 0 0 16,-1 0 0-16,4-1 0 0,-1 1 0 0,1 1 0 16,1 0 0-16,1-2 0 0,1-1 0 0,3 1 0 15,2-1 128-15,2-1-128 0,1 2 0 0,1-2 0 16,1 0 0-16,-2-1 0 0,0-5 0 0,2 6 128 15,3-2-128-15,1 4 0 0,-4-4 0 0,-1 1 0 16,-2-2 0-16,-1 3 0 0,-1-5 0 0,1 4 0 0,-4 1 0 0,4 3 0 16,-1-1 0-16,1 0 0 0,-1-4 0 0,1 3 0 15,-2-2 0-15,0 3 0 0,0 2 0 0,2 1 0 16,2-2 0-16,-1-1 0 0,1 1 0 0,0 2 0 16,-3-5 0-16,1 2 0 0,-2 1 0 0,1 3 0 15,2 1 0-15,-4 0 0 0,-1 0 0 0,-1 0 0 0,2-1 0 16,-1 1 0-16,-3-3 0 0,-1 1 0 15,-3-2 0-15,-1 3 0 0,0 4 0 0,0 1 0 0,0-5 0 0,0 1 0 16,2-1 0-16,-4-1 0 0,-1 0 0 0,-2 2 0 16,-3 0 0-16,0 0 0 0,-1 2 0 0,1 0 0 15,-3 0 0-15,4 1 0 0,-2-2 0 0,0 2 0 16,-4-1 0-16,3-1 0 0,4 1 0 0,-4-2 0 16,-3-2 0-16,-1 1 0 0,-1 0 0 0,-1 0 0 15,-1-1 0-15,-1 2 0 0,-2 2 0 0,-2 0 0 16,0 1 0-16,-1 0 0 0,-1 0 0 0,1 0 0 15,1-2 0-15,-3 1 0 0,-2 1 0 0,-1-1 0 16,-1 2 0-16,0-1 0 0,-2-1 0 0,2-2 0 16,-3 2 0-16,-1-2 0 0,-1 0 0 0,-2 0 0 15,0 2 0-15,-4 1 0 0,-7-3 0 0,9 5 0 16,-9-5 0-16,8 4 0 0,-8-4 0 0,0 0 0 16,0 0 0-16,7 5 0 0,-7-5 0 0,5 7 0 0,-5-7 0 0,6 10 0 15,-3 1 0-15,2-4 0 16,-2 3 0-16,-3-10 0 0,3 11 0 0,-1 0 0 0,-1-2 0 0,1 2 0 15,-1 3 0-15,-1-2 0 16,0 2 0-16,-1 1 0 0,-2 2 0 0,-1 0 192 0,0 1-48 0,1 2-16 16,-4 1 96-16,0 0 16 0,-1 2 0 0,0-1 0 15,0-4-32-15,1 1 0 0,0-1 0 0,0-1 0 16,1 1-80-16,1 0-128 0,2-3 176 0,3-3-176 16,3-1 128-16,2 1-128 0,1-6 0 0,4 0 0 31,2 1-1088-31,3-5-256 0,4-3-64 0</inkml:trace>
  <inkml:trace contextRef="#ctx0" brushRef="#br0" timeOffset="50579.56">12819 5033 10815 0,'-9'11'480'0,"3"-6"96"0,1 0-448 0,-1 3-128 16,-2-2 0-16,0 1 0 0,-1 0 576 0,3-3 80 15,-2 0 32-15,8-4 0 0,0 0 144 0,-5 0 16 16,5 0 16-16,0 0 0 0,0 0 96 0,0-14 0 16,0-4 16-16,4-3 0 0,3-4-464 0,1-1-80 15,0-1-32-15,1-3 0 0,1-6 16 0,0-2 0 0,2 0 0 0,-1-3 0 16,1-3-32-16,0-1-16 0,1-3 0 0,-2-1 0 15,0 1-80-15,-2 1-16 16,-3 3 0-16,-1 2 0 0,-1 1 64 0,-3 0 16 16,-1 1 0-16,-1 3 0 0,-4 1-32 0,1 2-16 0,-1 1 0 0,0 2 0 15,0-2-176-15,0 3-128 0,-2 3 192 0,1-1-192 16,1 3 160-16,0-2-160 0,0 4 128 0,1 3-128 16,0-4 0-16,0 3 128 15,0 2-128-15,3 1 0 0,0 6 0 0,1-1 0 0,1 0 0 16,2 1 0-16,0 0 0 0,3 0 0 0,-1-1 0 0,1 5 0 15,3 3 0-15,1-1 0 0,3 1-128 0,2 2 128 16,3 1 0-16,3 0 0 0,5 1 0 0,2 1 0 16,4 1-144-16,4 1 144 0,10-1 0 0,1-2 0 15,7-2 0-15,3-2 0 0,3 4 0 0,8 1 0 0,6 1 0 0,5-2 0 16,3-2 0-16,5 1 0 0,3 0 0 0,5 1 0 16,7 1 0-16,2-3 0 0,7-3 0 0,1 2 0 15,2 2 0-15,3 1 0 0,1-2 0 0,6 2 0 16,-1 1 0-16,3-2 0 0,1-1 0 0,1 0 0 15,2 1 0-15,0 0 0 0,2 1 0 0,1 1 0 16,1 0 0-16,-1-1 0 0,-1-3 0 0,-1 3 0 16,-1 1 0-16,-3-3 0 0,3 1 0 0,-2 0 0 15,-2 2 0-15,0-1 0 0,-2-2 0 0,-3 2 0 16,-7 1 0-16,0 0 0 0,1 0 0 0,-2-1 0 16,-3 0 0-16,-1-1 0 0,0 2 0 0,-1-1 0 15,2-5 0-15,-1 3 0 0,0 3 0 0,1-2 0 16,-6-2 0-16,1-3 0 0,-3 2 0 0,1 2 0 15,1 0 0-15,-1-5 0 0,0 2 0 0,-2 2 0 16,-3 0 0-16,-2-1 0 0,-2 2 0 0,0-1 0 16,0 1 0-16,-1 1 0 0,0-2 0 0,-3 3 0 0,0-1 0 0,-2 1 0 15,0 1 0-15,0 0 0 16,-5 1 0-16,1 1 144 0,-1-1-144 0,0-1 0 16,-1 0 0-16,0 0 0 0,-4-1 0 0,-1-1 0 0,-2 2 0 0,0 0 0 15,1-1 0-15,-4 0 0 0,-2-1 0 0,0 1 0 16,-5 0 0-16,-3 1 0 0,-2 0 0 0,-4 0 0 15,-3 0 0-15,-2 0 0 0,-4 0 0 0,0 0 0 16,0 1 0-16,-2 0 0 0,-2-1 0 0,0 2 0 16,2 0 0-16,-5 1 0 0,-3 1 0 0,-1-2 0 15,-3 1 0-15,-1-2 0 0,-4 2 0 0,-2-1 0 16,1 1 0-16,-2 0 0 0,1 0 0 0,-3 0 0 0,0-2 0 0,-1 3 0 16,1 1 0-16,0 1 0 0,-1-3 0 15,-1 0 0-15,0 0 0 0,-1 2 0 0,2 0 0 0,-2-1 0 16,-2-2 0-16,0 1 0 0,-2 1 0 0,-2-3 0 15,0 0 0-15,-2 2 0 0,-2-2 0 0,0 2 0 16,-2-2 0-16,0 0 0 0,-8-1 0 0,11 0 0 16,-11 0 0-16,0 0 0 0,0 0 0 0,7 4 0 15,-7-4 0-15,0 0 0 0,5 9 0 0,-5-9 0 16,0 0 0-16,2 13 0 0,-1-1 192 0,-2 4-64 16,-1 1 0-16,1 3 0 0,-1-3-128 0,0 2 192 15,-2 3-192-15,1 2 192 0,-2 7-192 0,-2 2 192 16,-3 7-192-16,2 1 192 0,-3 5 48 0,0-3 16 15,-2 3 0-15,3-3 0 0,-1 4-128 0,5-4 0 16,0-3-128-16,1-2 192 0,0-3-192 0,1 0 176 16,0-4-176-16,3 4 160 0,1-2 16 0,1-1 0 15,1-4 0-15,2 1 0 0,0-3-48 0,2 1-128 16,3-6 192-16,3-1-64 0,-1 0-128 0,1 2 192 16,0-1-192-16,2 1-14192 0</inkml:trace>
  <inkml:trace contextRef="#ctx0" brushRef="#br0" timeOffset="56018.35">18759 17536 16575 0,'0'0'1472'0,"0"0"-1168"0,0 0-304 0,-10-5 0 15,10 5 224-15,-10-2-16 0,0 0 0 0,1 2 0 16,0 3 240-16,9-3 32 0,-9 6 16 0,3 3 0 0,2 3-304 0,-1-1-48 16,1 2-16-16,3 0 0 0,1-3 128 0,2 2 0 15,2 4 16-15,2-5 0 0,2 1 432 0,2 0 64 16,3 0 32-16,1 0 0 0,1 2-256 0,3-1-48 16,0-3-16-16,1 3 0 0,0 4-32 0,3-4-16 15,2-2 0-15,0 1 0 0,0-1-128 0,1 0-32 16,2 2 0-16,0-4 0 0,-2 2 48 0,3-3 16 15,0 1 0-15,1-3 0 0,1 2 0 0,1-3 0 16,1 1 0-16,2 0 0 0,3-1 80 0,0-3 16 16,-2 0 0-16,3-2 0 0,2 0 16 0,2-1 16 15,1-2 0-15,1-2 0 0,-1-4-64 0,4 1-16 16,0-5 0-16,1-1 0 0,3 0-176 0,3 0-32 0,1-4-16 0,3-2 0 16,-2-1-16-16,1 0 0 0,1-2 0 0,1 1 0 15,-2 1-16-15,0 0-128 0,-3-2 192 0,-2 2-64 16,0-3-128-16,-3 2 160 0,0 1-160 0,-1 1 160 15,-5 4-160-15,0-1 0 0,-1 1 0 0,0 2 0 16,0 1 0-16,-2 0 128 0,-2 5-128 0,1 0 0 16,1 4 0-16,-1-1 0 0,-2 0 128 0,1 2-128 15,-2 1 0-15,-5 1 0 0,2 2 144 0,-3 3-144 16,-4 2 0-16,-2 0 128 0,-1-1-128 0,-2 6 0 16,-2-2 0-16,-3 2 0 0,-2 2 0 0,-1-2 0 15,0 2 0-15,-3 1 0 0,0-4 0 0,-1 1 0 16,-1 2 0-16,-1-3 0 0,0 3 0 0,0-5 0 15,-7-8 0-15,3 11 0 0,-3-11 0 0,2 13 128 16,1-6-128-16,-3-7 144 0,0 0-144 0,0 0 160 0,1 12-160 0,-1-12 192 16,0 0-192-16,0 0 192 0,0 0-192 15,0 0 192-15,0 0-192 0,0 0 192 0,9-8-64 0,-3 1-128 16,3-4 192-16,1 4-64 0,1-3-128 0,1 2 0 16,3-5 144-16,3 6-144 0,1-2 0 0,3 2 0 15,-3 1 0-15,4-2 128 0,-3 3-128 0,2-2 0 16,-2 3 0-16,1 3 0 0,0-3 0 0,1 4 0 15,1 0-144-15,2 1 144 0,0 4 0 0,2 2 0 16,0-2 0-16,1 2 0 0,1 3-128 0,-1 2 128 16,-3-1 0-16,2 5 0 0,-1-1 0 0,0 1 0 15,2 2 0-15,1-3 0 0,3-3 0 0,3-1 0 16,-1 2 0-16,4-3 0 0,1 2 0 0,5-2 0 0,-1-1 0 16,4 0 0-16,-1-2 0 0,1 0 0 0,2-1 0 0,0-4 0 15,-1-2 128-15,5 0 0 0,1-1 0 0,2-3 0 16,2 2 0-16,-1-2-128 0,-2 0 192 0,0-1-64 15,-1-4-128-15,1 0 160 0,0-3-160 0,-2-4 160 16,0 0-160-16,3-3 192 0,1-2-192 0,1-3 192 16,-4-4-192-16,5-2 192 0,-2-3-192 0,-1-4 192 15,1-1-192-15,2-2 192 0,0 1-192 0,1 2 192 16,0 3-192-16,-4-1 0 0,-5 2 0 0,-4 7 128 16,-4 2-128-16,-6 2 0 0,-6 4 0 0,-3 2 0 15,-3 3 0-15,-8 4 0 0,-4 0 0 0,-3 3 0 16,-2 1 0-16,-8 5 0 0,0 0 0 0,0 0 0 15,0 0-592 1,0 0-112-16,0 0 0 0,0 0-16 0,-10 1-2032 0,-2 2-416 16</inkml:trace>
  <inkml:trace contextRef="#ctx0" brushRef="#br0" timeOffset="58975.1">20222 18375 15087 0,'0'0'656'0,"0"0"160"0,2-7-656 0,-1 0-160 0,-1 7 0 0,0-9 0 15,0 9 864-15,-4-5 144 0,-1-1 16 0,-1 2 16 16,-3 0-144-16,-3 3-16 0,-3-2-16 0,0 0 0 16,-6-4-272-16,-1 5-48 0,-3 2-16 0,-1 2 0 15,-2 2-128-15,-3 4-16 0,-1-2-16 0,-1 6 0 0,0-4-96 0,0 8-16 16,-1 1 0-16,2 3 0 0,3 0-128 0,4 3-128 15,3-3 192-15,5-1-192 16,6-1 0-16,2-1 0 0,4-6 0 0,5 2 0 0,0-13 192 0,5 11-192 16,-5-11 192-16,13 6-192 0,-1-2 464 0,5-2-16 15,1-6 0-15,2 0 0 0,4 0 80 0,-1-4 16 16,0 2 0-16,-1-2 0 0,-2-2-96 0,0 3-32 16,-1-3 0-16,-2 4 0 0,-3-1-160 0,-1 3-48 15,-2 3 0-15,-1 3 0 0,-10-2-208 0,10 10 144 16,-2 1-144-16,-2 1 128 0,-1 4-128 0,-1 1 160 15,-1 6-160-15,-2 4 160 0,-1-2-160 0,-1 5 0 16,-2-4 144-16,1 4-144 0,-1-5 128 0,2 3-128 0,-2-5 128 0,2 1-128 16,1 1 0-16,-2-4 144 0,0-2-144 0,4-1 0 15,0-2 128-15,1-1-128 0,-1-5 0 0,2 2 0 16,1-1 0-16,1 0 128 0,0-3-128 0,-1-1 0 16,-5-7 128-16,7 9-128 0,-7-9 0 0,0 0 0 31,0 0-2112-31,0 0-496 0</inkml:trace>
  <inkml:trace contextRef="#ctx0" brushRef="#br0" timeOffset="59336.14">20599 18363 21183 0,'0'0'1888'0,"0"0"-1504"16,-12-2-384-16,2 5 0 0,0 1 704 0,-2 5 64 15,-2 3 0-15,0 5 16 0,0 1-416 0,2 3-96 16,0 5-16-16,3-5 0 0,2 1-256 0,2-1 0 16,1 0 0-16,3-1 0 0,1-2 176 0,2-3-176 15,3-1 160-15,2-1-160 0,0-7 608 0,5 1 32 16,2-2 0-16,3-7 0 0,2-5 400 0,4-2 96 15,-1-5 16-15,3-1 0 0,3-4-112 0,-1-3-16 16,-3 0 0-16,-1-3 0 0,-1 1-400 0,-2 2-96 16,-2-1-16-16,-2 0 0 0,-2 3-224 0,-1 1-48 0,-3 2-16 0,-2 5 0 15,-1 0-224-15,0 1 144 0,-3 4-144 0,-4 7 128 16,3-8-384-16,-3 8-64 0,0 0-32 0,0 0 0 31,0 0-2192-31,0 0-432 0,0 0-96 0</inkml:trace>
  <inkml:trace contextRef="#ctx0" brushRef="#br0" timeOffset="59672.07">21201 18268 20959 0,'0'0'928'0,"12"-5"192"0,-6-2-896 0,0-2-224 0,-6 9 0 0,0 0 0 16,0 0 1040-16,4-6 176 0,-4 6 16 0,0 0 16 0,0 0-336 15,0 0-64-15,0 0-16 0,-11 5 0 16,-7 3-192-16,0 3-64 0,0 3 0 0,-1 2 0 15,-2 2-64-15,-1 1 0 0,0 0-16 0,3 1 0 0,1 1-288 0,3-2-48 16,4-1-16-16,3-1 0 0,3 0-144 0,3-2 0 16,2-1 0-16,3-5 0 0,-3-9 0 0,12 9 160 15,0-6-160-15,2-2 160 0,2-2 288 0,0-2 48 16,1-2 16-16,-2-4 0 0,2 1-80 0,-5-2-16 16,2 3 0-16,-2-4 0 0,-2 6-160 0,0 0-16 15,-2 0-16-15,-8 5 0 0,10-4-224 0,-10 4 0 16,0 0 0-16,0 0 0 0,0 0 0 0,10 9 0 15,-2-1 0-15,-2 2 0 0,-1-2 0 0,-5-8 0 16,9 11 0-16,-1-5 0 0,-2 5-192 0,2-5 192 0,-8-6-192 16,11 8 192-1,0-2-2256-15,1-3-352 0,-1-5-64 0,2-2-16 0</inkml:trace>
  <inkml:trace contextRef="#ctx0" brushRef="#br0" timeOffset="60139.05">22087 18313 11055 0,'0'0'976'0,"0"-10"-784"0,-2 2-192 0,-1-1 0 15,3 9 2704-15,-4-9 496 0,4 9 112 0,-6-5 16 16,-3-1-1584-16,0 5-304 0,0 3-64 0,-1 1-16 15,-4 1-704-15,-5-1-144 0,-7 2-16 0,0 8-16 0,-3 1-48 0,-2 4-16 16,2 1 0-16,0 3 0 0,-2-1-256 0,6 2-160 16,0 1 192-16,6-2-192 0,5-2 128 0,4-1-128 15,4-2 0-15,2-3 0 0,3 0 0 0,3-5 0 16,6 0 0-16,3-4 0 0,3-3 208 0,5-2 48 16,3-2 0-16,5-3 0 0,3-7 256 0,5-2 48 15,1-2 16-15,0-5 0 0,-3-2-288 0,1 1-48 16,1-6-16-16,-1 1 0 0,0-2 32 0,-1-4 0 15,-2-3 0-15,-2-1 0 0,3 2-112 0,-3-6-16 16,2-10 0-16,0-1 0 0,1-3-128 0,1 2 160 16,-3 2-160-16,-4 8 160 0,0 6-160 0,-6 6 0 0,-5 14 0 15,-5 1 0-15,-3 7 0 0,-7 9 0 0,0 0-176 0,0 0 176 16,-8 8-128-16,-3 9 128 0,-6 3-128 0,-2 8 128 16,-4 2 0-16,-1 6-160 0,-1 5 160 0,-2 1 0 15,0 2 0-15,2 2-128 0,-1 1 128 0,6-4 0 16,2-1 0-16,4 0-160 0,2-4 160 0,3 0-128 31,1-2-1728-31,3-2-352 0,1-3-64 0</inkml:trace>
  <inkml:trace contextRef="#ctx0" brushRef="#br0" timeOffset="60471.69">22739 18256 11055 0,'-5'7'976'0,"-3"5"-784"16,0-2-192-16,-3 3 0 0,-1 2 2704 0,0 3 496 16,1 1 112-16,-2 1 16 0,0-1-2048 0,3 0-416 15,1-1-80-15,3 0-16 0,0-3-320 0,0 0-80 16,4-3-16-16,-2-3 0 0,4-9 240 0,0 0 48 15,0 0 16-15,0 0 0 0,8 5 320 0,3-5 64 16,2-7 16-16,1 0 0 0,0-5-224 0,4-3-32 16,2 1-16-16,0-2 0 0,-1-1-400 0,0 3-96 15,1 1-16-15,-1-1 0 0,0 2-272 0,0 3 160 0,-1-3-160 0,-1 5 128 16,-1 2-128-16,-4 1 0 0,-2 4 0 0,-10 0 0 16,0 0-192-16,11-1-80 0,-11 1-16 15,0 0-10592-15,0 0-2112 0</inkml:trace>
  <inkml:trace contextRef="#ctx0" brushRef="#br0" timeOffset="60695.93">23323 18229 23039 0,'0'0'2048'0,"0"0"-1648"0,0 0-400 0,-11 8 0 15,1-2 624-15,3 5 32 0,0 0 16 0,-2 4 0 0,-1 0 0 16,0 3 0-16,0 1 0 0,1 1 0 0,-4-1-336 0,2 0-64 16,1 1-16-16,-1-1 0 0,4-2-128 0,1 0-128 15,-1-1 144-15,2 0-144 0,0-2 0 0,2-2-256 16,3-3 16-16,0-9-12464 16</inkml:trace>
  <inkml:trace contextRef="#ctx0" brushRef="#br0" timeOffset="61123.64">24181 17821 15663 0,'0'-6'1392'16,"0"6"-1120"-16,0 0-272 0,0 0 0 0,0 0 1616 0,0 0 272 16,-5-4 48-16,5 4 16 0,-13 4-656 0,-2 8-128 15,-3 5-16-15,-5 5-16 0,-5 2-432 0,-3 6-96 16,-2 1-16-16,2 0 0 0,-5 4-160 0,3 2-48 16,1 3 0-16,3 0 0 0,1-3-192 0,3-2-64 15,2 1 0-15,4-3 0 0,2-3-128 0,4 1 0 16,2-2 0-16,1-5 0 15,1-3-1952-15,0-2-480 0</inkml:trace>
  <inkml:trace contextRef="#ctx0" brushRef="#br0" timeOffset="61264.98">23722 18242 19695 0,'15'-13'864'0,"-2"8"192"0,4 1-848 0,4-3-208 0,3 0 0 0,5 2 0 16,4-3 432-16,5 3 32 0,4 2 16 15,2-2 0-15,-1-2-272 0,-1 2-48 0,-3-3-16 0,-2 1-9808 16</inkml:trace>
  <inkml:trace contextRef="#ctx0" brushRef="#br0" timeOffset="61398.81">24327 18153 16575 0,'-7'9'1472'0,"0"1"-1168"0,-2 1-304 0,1-1 0 16,-2 3 880-16,4 4 112 0,-4-2 32 0,1-1 0 15,0 0-320-15,1 1-64 0,1 0-16 0,0 2 0 16,2-2-624-16,3 0 0 0,0-2 0 0,2-1-9920 16</inkml:trace>
  <inkml:trace contextRef="#ctx0" brushRef="#br0" timeOffset="61739.45">25198 18063 21183 0,'0'0'1888'0,"0"0"-1504"0,0 0-384 0,-11-4 0 16,-1-3 704-16,-5 6 64 0,-3 1 0 0,-3 3 16 15,-4 3 16-15,-2-1 0 0,-4 5 0 0,-1 2 0 16,-2 4-352-16,2 3-64 0,-1 0 0 0,6 2-16 16,2 0-208-16,6 2-32 0,4-1-128 0,6-1 192 15,3 0-192-15,4-1 0 0,4-2 128 0,5 0-128 16,6-1 208-16,4-1 0 0,4-2 0 0,4-2 0 16,2 0 32-16,5-6 0 0,1 1 0 0,2-2 0 15,2-3-240-15,-1-3-288 0,2-5 64 0,-2-1-8656 16,-2-2-1728-16</inkml:trace>
  <inkml:trace contextRef="#ctx0" brushRef="#br0" timeOffset="61897.56">24762 17710 34095 0,'-12'-8'3024'0,"3"-3"-2416"16,4 6-480-16,5 5-128 0,-6-9 0 0,6 9 144 15,0 0-144-15,0 0 160 0,0 0-160 0,0 0 0 16,6-6 0-16,-6 6-10208 16,0 0-2000-16</inkml:trace>
  <inkml:trace contextRef="#ctx0" brushRef="#br0" timeOffset="62393.79">26854 17533 16575 0,'0'-11'1472'0,"1"-3"-1168"15,0-3-304-15,-1 0 0 0,-1-1 1280 0,-1 4 192 16,-4 2 32-16,-1 3 16 0,-3 4-320 0,-3-2-64 16,-1 5-16-16,-4 3 0 0,-3 5-528 0,-9 3-96 15,-7 6-32-15,-5 6 0 0,-3 5-176 0,-2 1-32 16,0 6-16-16,1 3 0 0,3 2-80 0,2 3-16 16,0 2 0-16,4-4 0 0,4 1-144 0,2-1 0 15,-1 6 144-15,3-5-144 0,2 1 0 0,4-4 128 0,1-4-128 16,5-1 0-16,1-1 0 0,4-5-240 0,0-2 48 0,2-2 0 31,0-3-1744-31,0-2-352 0</inkml:trace>
  <inkml:trace contextRef="#ctx0" brushRef="#br0" timeOffset="64110.39">25947 17934 24879 0,'0'0'1088'0,"9"-7"256"0,2 3-1088 0,4 1-256 0,4 1 0 0,5-1 0 16,4 2 256-16,6-2-16 0,6 2 0 0,0 0 0 16,2-1-80-16,0 0-16 0,0-1 0 0,0-2 0 15,-2-1 80-15,-4 0 16 0,-1-1 0 0,-3-2 0 0,-5 3-240 0,-1-3 0 16,-3 1 0-16,-3 0 0 0,-2 2 224 0,-3 4 0 16,-5-1 0-16,-10 3 0 0,0 0 0 0,0 0 0 15,0 0 0-15,0 0 0 0,-5 13-96 0,-4 1 0 16,-3 0-128-16,-5 3 192 0,2 0 16 0,-3 0 0 15,0-2 0-15,2-2 0 0,1 0-208 0,2 1 144 16,3-2-144-16,-1-2 128 0,6 2-128 0,3-4 0 16,2-8 0-16,1 10-176 0,-1-10 176 0,9 5 0 15,1-1 0-15,3-3 0 0,2-1 128 0,3-3 48 16,1 1 16-16,1-2 0 0,1-5 48 0,-1 0 16 16,-2 0 0-16,-3-1 0 0,-2-4-128 0,-3 1 0 15,-1 2-128-15,-4-3 192 0,-3 1-64 0,-2 2 0 0,-1-2-128 16,-1 0 192-16,-5-1-192 0,0 6 0 0,-2-3 128 15,0 4-128-15,0-2 0 0,1 4 0 0,8 5 0 0,0 0 0 16,-7-5 0-16,7 5-160 0,0 0 160 0,9-12-128 16,3 5 128-16,7-4-208 0,6 5 80 0,1 0 128 15,2 1-208-15,3 0 80 0,0-6 128 0,0 4-208 16,0-3 208-16,-4 3 0 0,0 5 0 0,0-1-144 16,-6-3 144-16,-1 5 0 0,-4 3 0 0,-2 3 0 15,-3-1 0-15,-2 4-128 0,-9-8 128 0,5 14-128 16,-3 1 128-16,-4 1 0 0,0 1 0 0,-2-2-128 15,0-2 944-15,0 1 192 0,-1 0 32 0,0 1 16 32,1-6-1664-32,3 2-336 0,1-2-64 0,0-9-16 0,0 0 832 0,8 9 192 0,3-2 0 0,3-2 0 15,3-3 0-15,2-2 128 0,1-2 0 0,4-5-128 0,2 1 272 0,0-3-48 16,1 1-16-16,0-2 0 0,-4-4-80 0,1 2 0 16,1-1-128-16,1 3 192 0,-1-6-192 15,2 2 144-15,-2-3-144 0,-1 4 128 16,-3 1-128-16,-1 1 0 0,2 5 0 0,-4-2 128 0,-6 3-128 15,0 4 0-15,-12 1 0 0,9 0 0 0,-9 0 0 0,0 0 0 16,0 0 0-16,0 0 0 0,3 9 0 0,-3 2 0 16,-3-2 0-16,-3 2-176 0,0 2 176 0,0-1 0 15,1 0 0-15,-2 1 0 0,1-5 0 0,0 2 0 16,1-3 0-16,-1 2-128 0,6-9 128 0,0 0 0 16,-6 8 0-16,6-8 0 0,0 0 0 0,0 0 0 15,0 0 0-15,0 0 128 0,0 0-128 0,0 0 192 16,14 2-64-16,-1-3 0 0,1-4 32 0,1 1 16 0,3-3 0 15,1 0 0-15,0-4-176 0,1 1 0 0,1 0 0 0,2 2 128 16,1-4-128-16,0 6 0 0,-4-2 0 0,2 5 128 16,-4 0-128-16,-2 2 0 0,-4 0 0 0,-2 1 0 15,-10 0 0-15,10 3 0 0,-10-3 0 0,7 9 0 16,-7-9 0-16,0 0 0 0,8 9 0 0,-4 0 0 16,-4-9 0-16,0 0 0 0,0 0 0 0,4 10 0 15,-4-10 0-15,0 0 0 0,0 0 0 0,0 0 0 16,7 10 128-16,2-6 0 0,-1 0 0 0,2-3 0 15,3-2 96-15,-1-2 16 0,2 2 0 0,2-1 0 16,-1-5-48-16,5 2 0 0,-1 1 0 0,-1 2 0 16,0-2-192-16,-2-1 176 0,0 2-176 0,-2 1 160 15,0 1-160-15,-3 1 0 0,-11 0 0 0,9 2 0 0,-9-2 0 16,0 0 0-16,8 9 0 0,-6-1 0 0,-2-8-128 0,0 14 128 16,0-5 0-16,0-9 0 0,-1 12 0 0,1 0 0 15,0-12 0-15,0 0 0 0,2 10 0 0,-2-10 0 16,6 10 0-16,-6-10 0 0,8 5 0 0,3-1 128 15,-1-1-128-15,1-3 0 0,2-2 176 0,1 1-48 16,-3 0-128-16,5-1 192 0,-2 0-192 0,-2 1 0 16,-2 1 128-16,-1-2-128 0,-9 2 0 0,11-2 0 15,-11 2 128-15,0 0-128 0,0 0 0 0,0 0 0 16,0 0 0-16,0 0 0 0,0 0 0 0,6 7 0 16,-6-7 0-16,5 12 0 0,-5-12 0 0,6 10 0 15,2 0 0-15,0-2 0 0,1-2 0 0,2-2 0 16,-1-1 0-16,2-1 0 0,0-2 0 0,2 0 0 15,3-2 128-15,2-1-128 0,0-2 0 0,3-3 176 0,0 1-176 0,1-4 160 16,0 1-160-16,1-2 128 0,0-1-128 0,3-2 128 16,2-3 16-16,2-1 0 0,1-2 0 0,1 0 0 15,4-2-144-15,1-4 0 0,1 2 0 0,3-11 0 16,1-9 0-16,2-1 0 0,1-3 0 0,2 0 128 16,0-3-128-16,0-2 0 0,1 0 0 0,-2 2 0 15,-1 5-288-15,-6-3-96 0,-4-1 0 0,-6 8-16 16,-3 2 64-16,-4 4 16 0,-5 7 0 0,-4 2 0 15,-4 8 160-15,-4 2 160 0,-1 3-208 0,-5 3 80 16,-2 3 128-16,-5 5-128 0,-2-1 128 0,-3 5-128 16,-5 4 128-16,-3 2-192 0,-6 7 192 0,-4 1-192 15,-6 3 192-15,1 7-128 0,-3 1 128 0,0 7-128 16,-1 1 128-16,3 4 0 0,0 2 0 0,3 3-128 0,2 3 128 16,5-3 0-16,2 0 0 0,4-2-128 0,6-2 128 0,6 2-128 15,3-3 128-15,5-3-128 0,3-3 128 0,5-5 0 16,2 4 0-16,4-6 0 0,1-1 0 0,3-6 0 15,1-3 0-15,3-1 0 0,-1-3 0 0,5-5 192 16,3-1-32-16,3-1-16 0,2-3 80 0,4 0 16 16,2-2 0-16,-1-1 0 0,-2-4-96 0,0 0-16 15,0 0 0-15,-2-2 0 0,-2 0-128 0,-1-2 0 16,-3 3 0-16,-3-1 0 0,2 3 144 0,-4 2-144 16,-2 0 160-16,-3 1-160 0,-5 0 0 0,-3 1 0 15,-11 2 0-15,0 0 0 0,0 0 0 0,0 0 0 16,0 0 0-16,0 0 0 0,-11-3 0 0,-2 3 0 15,-4 0 0-15,-2 1 0 0,-1 3 0 0,-3 0 0 0,-1 2 0 0,0-2 0 16,1 8 0-16,0-4 0 0,0 4 0 0,4-4 0 16,3 0 0-16,3-1 0 0,4 2-128 0,3-2 128 15,6-7 0-15,0 0 0 0,0 0 0 0,0 0 0 16,0 0 0-16,6 8 0 0,-6-8 0 0,10 5 0 16,3-2 0-16,1-2 0 0,0-2 0 0,1-3 0 15,3-3 0-15,1 4 144 0,0-1-144 0,-1-1 128 16,-2-4-128-16,1 4 0 0,-1-2 0 0,0 4 0 15,-4 1 0-15,-2 2 0 0,-10 0 0 0,0 0 0 16,12 9 128-16,-3-1-128 0,-3 3 0 0,0-2 128 16,0 1 0-16,1 0-128 0,0 4 192 0,0 0-64 15,2 0 80-15,4-1 16 0,1 0 0 0,4 2 0 16,3 0 48-16,6-3 16 0,3 2 0 0,2 0 0 16,0 0-288-16,5 0 0 0,2-3 0 0,3 2 0 15,1 0-1056-15,2-5-320 0,18 6-64 0,-3 0-16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19:43:58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2305 3413 6447 0,'0'0'576'0,"0"0"-576"0,0 0 0 0,-7 9 0 16,2-1 816-16,0 1 48 0,0-3 16 0,0 3 0 15,5-9 464-15,-5 9 80 0,1 4 32 0,1-4 0 16,3-9-304-16,-3 9-64 0,3-9-16 0,-5 8 0 15,5-8-144-15,0 0-32 0,0 0 0 0,0 0 0 16,0 0-96-16,0 0-32 0,0 0 0 0,0 0 0 16,10-2 112-16,2-4 16 0,-1-3 0 0,1 0 0 15,1-5-304-15,2 0-48 0,3 0-16 0,1-3 0 16,4-2-208-16,0-2-64 0,1-1 0 0,0 4 0 0,-1 3-64 0,-3 4-32 16,-3-3 0-16,-1 2 0 0,0 1-32 15,-4 0-128-15,0 6 192 0,-5-1-64 0,-7 6-128 0,0 0 0 16,0 0 0-16,11 3-176 0,-5 3 176 0,-1 4 0 15,-1 2 0-15,-2 5 0 0,1 6 0 0,-4 5 0 16,-2 3 0-16,-1 3 0 0,-1 4 0 0,-2 3 0 16,-4 6 0-16,1-1 0 0,1 3 0 0,-5-1 0 15,2 0 0-15,-1-1 0 0,-1-3 0 0,-1-1 0 16,0-5 0-16,1-2 128 0,2 0 128 0,3-6 16 16,0-5 16-16,3 0 0 0,2-1 0 0,0-5 0 15,0-5 0-15,2-4 0 0,2-10-16 0,0 0 0 16,0 0 0-16,0 0 0 0,0 0 128 0,0 0 32 15,0 0 0-15,5-6 0 0,0-6 144 0,-1 1 16 0,0-6 16 0,2-4 0 16,3-4-320-16,1 1-64 16,0-2-16-16,2-1 0 0,-3-5-80 0,3 2 0 0,1-2-128 0,0-1 192 15,1-4-192-15,0-1 176 16,0 2-176-16,0 4 160 0,1 2-160 0,-1-1 0 0,2 4 0 0,1-3 0 16,0 5 0-16,2-1 0 0,0 5 0 0,0 0 0 15,0 1 0-15,0 2 0 0,4 4 0 0,-2 0 0 16,1 2 0-16,0 2 0 0,-1-1 0 0,-2 5 0 15,-1 0-128-15,-3-2 128 0,-2 3 0 0,-3 1 0 16,-10 4-160-16,12 3 160 0,-12-3-208 0,7 3 80 31,-7-3-1312-31,0 0-256 0,0 0-48 0,0 0-8832 0,0 0-1776 0</inkml:trace>
  <inkml:trace contextRef="#ctx0" brushRef="#br0" timeOffset="756.74">3376 2831 11967 0,'0'0'1072'0,"0"0"-864"0,0 0-208 0,0 0 0 15,-5 8 944-15,-1 1 144 0,6-9 16 0,0 0 16 16,0 0 240-16,0 0 48 0,-7 6 16 0,7-6 0 16,0 0-48-16,0 0-16 0,0 0 0 0,0 0 0 15,0 0-352-15,9-9-80 0,0-3-16 0,1-1 0 16,2-1-288-16,0 2-64 0,2-2-16 0,-1 2 0 16,1-1-240-16,0 0-48 0,-2-1-16 0,2 3 0 15,-2 1-96-15,1 1-16 0,-3 1 0 0,-2 4 0 0,-8 4-128 0,0 0 0 16,0 0 0-16,0 0 0 0,7 4 0 0,-3 10 0 15,-3 1 128-15,-2-1-128 0,-3 2 0 0,-1 3 0 16,-2 5 144-16,-4 0-144 0,0 5 0 0,-2 1 0 16,1 0 0-16,-1 1 0 0,0-5 0 0,2 0 0 15,1-6 0-15,1-2 0 0,1-3 320 0,3-5 0 16,0-1 0-16,5-9 0 0,0 0 16 0,0 0 0 16,0 0 0-16,0 0 0 0,6-11 288 0,4-5 48 15,1-4 16-15,1-2 0 0,4-4-288 0,-2 0-48 16,1 0-16-16,1-2 0 0,2-4-192 0,0 1-144 15,-2 2 192-15,2-4-192 0,3-2 128 0,1-1-128 0,0 5 0 0,1 5 0 16,1-2 0-16,0 6 0 16,0 1 0-16,1 2 0 0,-3 5 0 0,-6 6 0 15,-1 4 0-15,7 3 0 0,-3 3 0 0,-3 7 0 16,-3 3-160-16,-2 6 160 0,-1 2 0 0,-4 1 0 16,-3 2 0-16,0 7 0 0,-3-1 0 0,-1 0 0 15,-3-2 0-15,0-1 0 0,-1 4 0 0,0-4 0 0,0 2 0 0,0-5 0 16,1-2 176-16,1-1-48 0,1 0-128 0,2-2 192 15,0-3-192-15,0-1 0 0,0-1 128 0,0-4-128 16,0-9 0-16,0 0 0 0,0 0 0 0,0 0 0 16,0 0-224-16,0 0-144 0,0 0-16 0,0 0-16 15,9 7-2480-15,-9-7-480 16</inkml:trace>
  <inkml:trace contextRef="#ctx0" brushRef="#br0" timeOffset="1470.95">4327 3541 15599 0,'-14'2'688'0,"14"-2"144"0,-8 5-656 0,1 0-176 16,-2-1 0-16,9-4 0 0,0 0 1328 0,0 0 224 16,0 0 48-16,0 0 16 0,0 0-144 0,11 5-48 15,6-5 0-15,4-1 0 0,2-3-208 0,4 0-64 16,6-2 0-16,3 1 0 0,4-3-432 0,1 3-80 16,2 1-32-16,3-3 0 0,1-1-32 0,0-1 0 15,-3 4 0-15,-4 3 0 0,-6-1-224 0,-12 2-48 16,-3-1-16-16,-3 2 0 0,-2 2-288 0,-3-1 0 15,-11-1 0-15,0 0-144 16,-3 9-1648-16,-8 2-320 0,-7 3-64 0,-6-1 0 0</inkml:trace>
  <inkml:trace contextRef="#ctx0" brushRef="#br0" timeOffset="1640.79">4384 3819 19343 0,'0'0'848'0,"0"0"192"0,0 0-832 0,0 0-208 0,0 0 0 0,0 0 0 0,0 0 2816 0,15 9 528 16,3-4 112-16,2 1 0 15,5 3-2016-15,1-5-416 0,6-1-64 0,4-1-32 16,2 1 32-16,4-3 16 0,1-2 0 0,1 1 0 0,0 0-464 0,-4 0-80 16,-1 4-32-16,-14-1 0 0,-1-1-400 0,0 1 0 15,-2 0-144-15,-3 2 144 16,-1 1-2816-16,-2 2-464 0</inkml:trace>
  <inkml:trace contextRef="#ctx0" brushRef="#br0" timeOffset="3800.38">6138 3028 11679 0,'0'0'512'0,"0"0"128"0,0 0-512 0,0 0-128 16,-5 7 0-16,5-7 0 0,0 0 976 0,0 0 176 15,0 0 48-15,0 0 0 0,0 0-240 0,0 0-32 16,0 0-16-16,0 0 0 0,0 0-160 0,0 0-48 15,0 0 0-15,12 2 0 0,0-3-64 0,1-2 0 16,-2 1-16-16,-2-1 0 0,2-2-32 0,5-6 0 16,2-1 0-16,-5 5 0 0,2-2-160 0,9-5-48 15,-1-3 0-15,1 2 0 0,-1-1 0 0,-8 5-16 16,2 0 0-16,0-2 0 0,3-1 16 0,-4 3 16 0,-1-2 0 16,1-1 0-16,-1 3-144 0,-1 1-16 0,-1-3-16 15,3-2 0-15,-2 4-48 0,-3-1-16 0,0 2 0 16,-1 2 0-16,-1 4-160 0,0-2 0 0,-9 6 144 0,7-5-144 15,-7 5 128-15,8-5-128 0,-2-3 128 0,-6 8-128 16,0 0 128-16,0 0-128 0,7-8 160 0,-7 8-160 16,0 0 128-16,0 0-128 0,0 0 0 0,0 0 144 15,0 0-144-15,0 0 0 0,0 0 0 0,0 0 0 0,0 0 0 0,0 7 0 16,2 0 0-16,-2 2 0 0,0 1 0 0,-2-2 0 16,2 2 0-16,-3 7 128 0,2 0-128 15,-2 4 128-15,1-1-128 0,-2 2 128 0,-1 1 48 0,2 1 0 16,-2 5 0-16,-1 0 0 0,-1 3-176 0,0 1 192 15,-1 0-192-15,2-1 192 0,-2 2 48 0,1 1 16 16,-2 0 0-16,0 2 0 0,0 1-256 0,0 2 0 16,1-4 128-16,1 1-128 0,-1 0 144 0,0 0-16 15,3 0 0-15,0-3 0 0,0-1 16 0,3-11 0 16,-5 2 0-16,1 14 0 0,1 0 0 0,1-14 0 16,0 1 0-16,2 2 0 0,0 0-144 0,-3 15 160 15,0-5-160-15,3-14 160 0,-1 5-160 0,-1 10 160 16,-1-8-160-16,0 0 160 0,0-1-160 0,1-5 192 15,0-2-192-15,1-2 192 0,-1-2-64 0,1-2 0 16,3-2 0-16,-1 2 0 0,-1-2-128 0,0-6 192 16,2-8-192-16,0 13 192 0,-1-4-192 0,1-9 160 15,0 8-160-15,0-8 160 0,0 0-160 0,0 0 192 16,0 0-192-16,0 0 192 0,0 0-192 0,0 0 0 16,0 0 0-16,3-13 0 15,-1 4-1360-15,1-2-208 0,-2 3-32 0,-1 8-16 16,0 0-1456-16,0 0-272 0</inkml:trace>
  <inkml:trace contextRef="#ctx0" brushRef="#br0" timeOffset="4287.68">5806 4432 11055 0,'0'0'976'0,"0"0"-784"16,-7 3-192-16,-3 1 0 0,1-1 896 0,9-3 128 16,-9 5 16-16,9-5 16 0,0 0 96 0,-8 6 32 15,8-6 0-15,-5 4 0 0,5-4-128 0,-6 4-32 16,6-4 0-16,0 0 0 0,0 0-80 0,0 0-32 15,0 0 0-15,0 0 0 0,0 0-144 0,0 0-16 16,0 0-16-16,11 6 0 0,1-2 16 0,2-3 0 16,1-1 0-16,4-1 0 0,3-2-96 0,2 2-16 15,0-1 0-15,3-2 0 0,2 1-16 0,-6-1-16 16,2-1 0-16,8 2 0 0,2-1 32 0,15-3 16 16,-3 1 0-16,-14 2 0 0,-1 0-112 0,17-6-32 0,-6 4 0 0,-17 2 0 15,1-1-128-15,13 1-48 0,-6 2 0 0,-15 0 0 16,0 1-96-16,9 0-32 0,-4-2 0 0,-9 3 0 15,1 0-32-15,4 0-16 0,0 0 0 16,-2 0 0-16,-4-1 0 0,0 1 0 0,-2-3 0 0,-1 2 0 16,-1 0-160-16,-10 1 0 0,0 0 0 0,0 0 0 15,10-1 0-15,-10 1 0 0,0 0 0 0,0 0 0 16,0 0-192-16,0 0-80 0,0 0-16 0,0 0 0 16,-15 2-2848-16,-3 2-560 0</inkml:trace>
  <inkml:trace contextRef="#ctx0" brushRef="#br0" timeOffset="6191.05">1686 7499 1839 0,'0'0'160'0,"0"0"-160"0,-7 6 0 0,7-6 0 15,0 0 2368-15,-5 8 432 0,5-8 80 0,-4 7 32 0,4-7-1296 0,0 0-256 16,0 0-48-16,0 0-16 0,0 0-320 0,0 0-64 15,0 0-16-15,0 0 0 0,12-4 80 0,-1-4 16 16,4-1 0-16,-2-4 0 0,-1 2-128 0,2-5-32 16,5 0 0-16,-2-2 0 0,2-2-288 0,1-1-64 15,-3 0-16-15,1 3 0 0,0-1-64 0,-2 1-16 16,-2 2 0-16,-1 4 0 0,-3 2-176 0,-1 5-32 16,-9 5-16-16,0 0 0 0,0 0-160 0,9 1 0 15,-1 7 0-15,-3 6 0 0,0 3 0 0,-3 6 0 16,-4 4 0-16,-1 6 0 0,1 3 0 0,-3 2 0 15,-4 4 0-15,-1 2 0 0,-2 5 0 0,0 0 0 0,-2 1 0 0,0 2 128 16,-2-1-128-16,4-3 192 0,-2-1-192 0,2-3 192 16,2-8-192-16,1-4 0 0,1-2 144 0,3 1-144 15,0-10 384-15,1-3 0 16,2 0 0-16,1-4 0 0,1-5 64 0,0-9 32 0,0 0 0 0,0 0 0 16,0 0 64-16,0 0 16 15,3-10 0-15,1-7 0 0,1-3 16 0,-1-6 16 16,1-1 0-16,2-4 0 0,-1-3-368 0,3-1-80 0,1 0-16 0,0-1 0 15,2 1-128-15,0 0 160 0,4 1-160 0,-1 0 160 16,1-1-160-16,2 5 0 0,1-2 0 0,2 3 0 16,-2 1 0-16,1 1 0 0,0 6 0 0,2 1 0 15,0 4 0-15,-2 2 0 0,2 3 0 0,-2-2 0 16,-1 4 0-16,1 1 0 0,1 2 0 0,-2 2 0 16,-2 2 0-16,-1 0 0 0,-1 2-144 0,-1 2 144 15,-3-1-240-15,1 1 16 0,-2 5 0 0,-10-7 0 16,6 7-1920-16,-6-7-384 0,0 0-80 0</inkml:trace>
  <inkml:trace contextRef="#ctx0" brushRef="#br0" timeOffset="6794.81">2514 6690 17327 0,'0'0'768'0,"0"0"160"0,0 0-736 0,0 0-192 0,0 0 0 0,-5-7 0 15,3 0 1024-15,2 1 192 0,1-3 16 0,4-2 16 16,1-1-368-16,2-2-80 0,2 0-16 0,2-2 0 16,0-3-16-16,4 1 0 0,1-1 0 0,2 0 0 15,2 0-192-15,-1 1-32 0,0 0-16 0,1 2 0 16,-1 3-208-16,-5 3-32 0,-2-3-16 0,-1 7 0 16,-2-1-128-16,-10 7-16 0,0 0-128 0,10 8 192 15,-4-1-64-15,-3 7 0 0,-6 4-128 0,-2 5 192 16,1 5-192-16,-3 3 0 0,-2-1 0 0,-1 1 0 15,-2-2 128-15,3-5-128 0,0 0 0 0,0-2 0 0,2-4 224 0,2-6-48 16,2 0-16-16,1-1 0 0,2-11 224 0,0 0 64 16,0 0 0-16,0 0 0 0,10-2 32 0,3-3 16 15,2-4 0-15,3-4 0 0,1-4-80 0,0 0-16 16,-3-2 0-16,2-2 0 0,0-3-240 0,2 1-160 16,1 0 192-16,0-1-192 0,2-1 144 0,0 4-144 15,-1 4 0-15,-6 6 144 0,3 1-144 0,9-4 0 16,-4 5 0-16,-3 3 0 0,-4 5 0 0,0 6 0 15,-2 5 0-15,0 5 0 0,-4 2 0 0,-3 3 0 16,0 6 0-16,-3 4 0 0,-5 3 0 0,0 3 0 16,0 1 0-16,-1-2 128 0,-2 1-128 0,2-1 0 0,1-2 144 0,-1-5-144 15,-2-2 0-15,2-3 0 16,0-1 0-16,-1-1 128 0,1-3-272 0,1-2-48 0,-2 1-16 0,0-2-10800 31,1-1-2144-31</inkml:trace>
  <inkml:trace contextRef="#ctx0" brushRef="#br0" timeOffset="7336.73">3205 7768 14735 0,'0'0'640'0,"0"0"160"0,0 0-640 0,0 0-160 0,0 0 0 0,0 0 0 15,0 0 1600-15,0 0 304 0,3 10 48 0,10-5 16 16,5-3-560-16,1-2-128 0,1 0 0 0,6-3-16 16,2 1-224-16,5-3-32 0,1-1-16 0,3 1 0 15,2 2-496-15,1-3-112 0,-3 3 0 0,-1-1-16 16,-1 1-368-16,-4 1 0 0,-1-2 0 0,-9 3 128 15,-5-1-1376-15,-6 4-272 0,-10-2-48 0,0 0-16 0</inkml:trace>
  <inkml:trace contextRef="#ctx0" brushRef="#br0" timeOffset="7480.24">3231 8111 22863 0,'0'0'1008'0,"13"2"208"0,2-5-960 0,3 2-256 16,6 2 0-16,2-2 0 0,1-3 576 0,4-1 80 15,3-1 16-15,3 2 0 0,1 1-208 0,3 1-32 16,-3 0-16-16,-1 1 0 0,-3-3-416 0,-3 3 128 16,-7 1-128-16</inkml:trace>
  <inkml:trace contextRef="#ctx0" brushRef="#br0" timeOffset="8242.82">4444 7735 9215 0,'0'0'816'0,"0"0"-656"16,0 0-160-16,0 0 0 0,0 0 2240 0,-8 5 432 15,8-5 80-15,0 0 0 0,0 0-1104 0,0 0-240 16,0 0-32-16,0 0-16 0,0 0-304 0,0 0-64 16,9 7-16-16,3-6 0 0,3-1 48 0,4 0 0 15,1-1 0-15,6-2 0 0,2-1-224 0,0 2-32 0,0-2-16 0,2 0 0 16,2 1-112-16,0-2-32 0,1 2 0 0,-5-1 0 16,0 1-144-16,-11 1-16 0,2-1-16 0,-1 1 0 15,-3 2-256-15,-3 0-48 0,-3 0-128 0,-9 0 192 16,0 0-192-16,0 0 176 0,0 0-176 0,0 0 160 15,-5 5-16-15,-9 0 0 0,-3 1 0 0,-4 2 0 16,-6-2-144-16,-4 2 160 0,0-3-160 0,-5-1 160 0,3-1-160 0,-3 3 0 16,-2-3 0-16,1 0 128 0,-2 1-128 0,3-2 0 15,6 1 0-15,4 1 128 0,6-2 16 0,4-1 0 16,3-1 0-16,13 0 0 0,0 0-16 0,0 0-128 16,0 0 192-16,0 0-64 0,15-2-128 0,6-1 160 15,5-2-160-15,6 1 160 0,4 2-160 0,0-2 0 16,3 2 0-16,-1-2 128 0,0 2-128 0,-1 1 0 15,0-1 0-15,-7 0 0 0,-5 1 0 0,-4 0 0 16,-6 1 128-16,-6 0-128 0,-1-1-128 0,-8 1-64 16,0 0-16-16,0 0-11792 15,0 0-2352-15</inkml:trace>
  <inkml:trace contextRef="#ctx0" brushRef="#br0" timeOffset="8935.99">5412 7239 10127 0,'0'0'896'0,"0"0"-704"16,0 0-192-16,0 0 0 0,0 0 2000 15,0 0 368-15,0 0 80 0,0 0 16 0,3-6-944 0,-3 6-192 16,4-6-48-16,-4 6 0 0,0 0-464 0,0 0-112 16,0 0 0-16,5-7-16 0,-5 7-304 0,0 0-64 15,6-5-16-15,1 3 0 0,-7 2-80 0,6-5-16 16,3-2 0-16,0 3 0 0,0 1 176 0,0 0 48 15,-1-3 0-15,4 1 0 0,1 0 16 0,-1-4 16 16,1 2 0-16,0-2 0 0,1 1 0 0,1-3 0 16,0 1 0-16,2-4 0 0,1 0-112 0,-1 2-32 15,0-4 0-15,2 0 0 0,0-1 0 0,0-1-16 16,1-1 0-16,2 0 0 0,-2-1-48 0,-2-2 0 16,2 2 0-16,0 1 0 0,-3-1-32 0,1-1-16 15,-1 1 0-15,-2 2 0 0,-1 3-48 0,-1 0-16 16,-2 2 0-16,-1 3 0 0,0 0 0 0,-1 3 0 15,-1 2 0-15,-2 0 0 0,-6 5-144 0,7-1 0 16,-7 1 0-16,0 0 128 0,0 0-128 0,6 6 0 16,-1 0 0-16,0 8 0 0,-2 3 0 0,-2 1 0 15,-1 1 0-15,0 2 0 0,-1 4 0 0,-2 5 128 16,-1 4-128-16,-1 5 128 0,0 6 48 0,-4 2 0 0,-2 4 0 0,-2 4 0 16,0 2 48-16,1 3 16 0,0-2 0 15,-3 1 0-15,0 2 32 0,-1-3 16 0,3-2 0 0,1 0 0 16,-1-3-16-16,2 0 0 0,1-4 0 0,0-4 0 15,-2-1-80-15,6-3 0 0,-1-1-16 0,-1 19 0 16,0-9-48-16,4-19 0 0,0 4 0 0,-1 10 0 16,0-8-128-16,1-8 0 0,0-1 0 0,3-3 128 0,0 0 0 15,0-5-128-15,-1-3 192 0,1-4-64 0,1-2-128 0,0 2 0 16,1-7 0-16,-1-6 0 0,0 0-192 0,0 0 192 16,0 0-160-16,0 0 160 15,0 0-1120-15,0 0-128 0,0 0-32 0,0 0 0 16,0 0-1072-16,4-8-208 0,-4 8-64 0</inkml:trace>
  <inkml:trace contextRef="#ctx0" brushRef="#br0" timeOffset="9192.61">5067 8666 19343 0,'0'0'1728'0,"0"0"-1392"15,0 0-336-15,0 0 0 0,0 0 1824 0,5 8 288 16,2-2 64-16,7-1 16 0,5 0-336 0,4-3-80 16,4-3-16-16,4 0 0 0,4-2-448 0,-4 3-96 15,4-2 0-15,5-2-16 0,3-1-160 0,3-3-16 16,3 0-16-16,1 2 0 0,1-5-416 0,-1-2-80 16,1 4 0-16,-2-2-16 0,-2 2-304 0,-4-3-64 0,-2 3-128 0,-3 0 192 15,-7 1-352-15,-1 0-80 0,-5 3-16 0,-3 0-12544 16,-7 4-2496-16</inkml:trace>
  <inkml:trace contextRef="#ctx0" brushRef="#br0" timeOffset="35982.64">7207 3542 6447 0,'0'0'576'0,"0"0"-576"15,-9 1 0-15,9-1 0 0,0 0 2496 0,0 0 400 16,0 0 80-16,-7 4 16 0,7-4-1520 0,0 0-320 16,0 0-48-16,0 0-16 0,0 0-208 0,0 0-48 15,0 0-16-15,9 6 0 0,2-2 16 0,2 0 0 16,1-4 0-16,1 0 0 0,3-1-128 0,2-3-32 16,3 1 0-16,2 1 0 0,0-1-96 0,-5 2-32 15,0-2 0-15,2 2 0 0,0-1-112 0,-1-2-32 16,-2 3 0-16,0 1 0 0,-1-2-272 0,-3 2-128 15,-1 0 0-15,-2 0 128 0,-2-1-128 0,1 2 0 16,-11-1 0-16,0 0 0 16,0 13-2560-16,-5-3-384 0</inkml:trace>
  <inkml:trace contextRef="#ctx0" brushRef="#br0" timeOffset="36167.75">7282 3818 15663 0,'0'0'1392'0,"-9"-2"-1120"0,9 2-272 0,0 0 0 15,0 0 3008-15,0 0 528 0,0 0 112 0,0 0 32 16,3 14-2544-16,5-3-512 0,4-3-112 0,5-2 0 16,3-1 288-16,-2-2 64 0,4 0 16 0,2-2 0 0,1-1-240 0,2-1-64 15,-1 0 0-15,0-1 0 16,-2-1-384-16,0 0-64 0,0 1-128 0,8-1 176 16,-5 2-2048-16,-4-2-416 0,3-3-80 0,-3 6 0 0</inkml:trace>
  <inkml:trace contextRef="#ctx0" brushRef="#br0" timeOffset="37066.89">8739 3407 1839 0,'0'0'0'0,"0"0"160"0,-9 5-160 0,9-5 0 15,-9 5 0-15,9-5 0 0,-9 5 2992 0,9-5 560 16,-9 7 112-16,9-7 32 0,-5 7-2016 0,5-7-400 15,-6 11-64-15,2 0-32 0,4-11-160 0,1 6-16 16,-1 3-16-16,4 0 0 0,-4-9-96 0,7 9-32 16,0-4 0-16,8 4 0 0,1-3-32 0,-4-3 0 15,6-1 0-15,11 0 0 0,-2-2-160 0,0-2-32 16,0 0-16-16,0-2 0 0,3-5-112 0,-1 2 0 0,0-4-16 16,-1 4 0-16,-1-6-64 0,-3 3-16 15,0-3 0-15,-3-2 0 0,-2 0-96 0,-3 1 0 0,-2 1-16 0,-2-1 0 16,-4-1-48-16,-1 2-16 0,-1 2 0 0,-5-3 0 15,-1 1-96-15,0 3-16 0,-3-2 0 0,-2 5 0 16,-2-5 16-16,-2 5 0 0,-2-4 0 0,-2 8 0 16,-1-4-144-16,0 6 160 0,-5 1-160 0,-14 4 160 15,-3 2-160-15,11-1 128 0,-8 4-128 0,-20 5 128 16,0 1-128-16,-1 3 0 0,-2 3 0 0,19-5 0 0,-4 3 0 0,-20 14 0 16,3 1 0-16,4 1 0 0,4 0 0 0,5 0 0 15,6 0 0-15,6 0 0 0,5-1 128 16,5-1-128-16,5 0 0 0,7-2 128 0,4-2-128 0,6-3 128 15,3 2-128-15,6-1 128 0,4-1 64 0,3-2 0 16,1 0 0-16,5-3 0 0,4 0-64 0,4-3 0 16,3-1 0-16,2-3 0 0,2-3 48 0,2-1 0 15,0-5 0-15,2 0 0 0,0-1-32 0,2-3 0 16,0-1 0-16,-2 0 0 0,-5 0-144 0,0 0 128 16,-2-1-128-16,-5-1 128 0,-4-3-128 0,-3 0 0 15,-2 0 0-15,-2-2 0 16,-3-1-1664-16,0-1-256 0,-3 1-48 0,0-1-16 0</inkml:trace>
  <inkml:trace contextRef="#ctx0" brushRef="#br0" timeOffset="37910.06">9652 2481 8287 0,'0'0'736'16,"0"0"-592"-16,0 0-144 0,0 0 0 0,0 0 1792 15,0 0 320-15,0 0 64 0,6-2 0 0,-6 2-704 0,0 0-128 16,0 0-48-16,0 0 0 0,0 0-112 0,0 0-32 15,0 0 0-15,0 0 0 0,0 0-144 0,0 0-48 16,0 8 0-16,-1-2 0 0,-1 3-128 0,-1 1-48 16,-2 4 0-16,-3 0 0 0,0 4-128 0,1 0-16 15,-2 1-16-15,0 1 0 0,-1 1-80 0,1-1-16 16,1 0 0-16,2-1 0 0,1-1-128 0,2 0-16 16,2-3-16-16,1 0 0 0,1 1-48 0,2-5 0 15,1 2 0-15,1-2 0 0,0-3 0 0,1 1 0 16,2-3 0-16,2-1 0 0,3 0 0 0,-1-1 0 15,1-3 0-15,1 1 0 0,1-1-80 0,1-1-32 16,0-3 0-16,2 2 0 0,1-3-208 0,0 1 176 16,0 0-176-16,0-1 160 0,0-1-160 0,0-3 0 15,-2 3 0-15,-2 2 128 16,-2-5-608-16,-2 3-128 0,-1 1-32 0,-1 0 0 16,-9 4-2560-16,7-6-528 0</inkml:trace>
  <inkml:trace contextRef="#ctx0" brushRef="#br0" timeOffset="44050.59">10796 2309 13695 0,'0'0'608'0,"0"0"128"0,0 0-592 0,0 0-144 0,0 0 0 0,0 0 0 16,3-6 1264-16,-3 6 208 0,0 0 64 0,0 0 0 16,0 0-256-16,0 0-64 0,3-7 0 0,-2 1 0 0,1-2-96 0,-2 8-32 15,0 0 0-15,0 0 0 16,-3-6-192-16,2-2-32 0,1 8-16 0,-4-6 0 0,0 2-80 0,-1 0-32 16,-1-2 0-16,-1 3 0 15,1 1-224-15,0 2-64 0,-2 1 0 0,-1 0 0 0,-2 1-64 0,0 0 0 16,-3 1-16-16,1 2 0 0,-1-1-48 0,-2 1-16 15,0 4 0-15,-1-2 0 0,-1 5-48 0,1-2 0 16,-1 4 0-16,-1 0 0 0,-2 4-64 0,0-1 0 16,3 1-16-16,3 1 0 0,-2 2-176 0,3 0 160 15,2 3-160-15,-1-2 160 0,4-2-160 0,0 2 0 16,3-2 144-16,-2-1-144 0,2-1 0 0,1 0 128 16,1-2-128-16,1 2 0 0,2 0 128 0,1-1-128 15,1-2 160-15,2-1-160 0,1 1 160 0,1-2-160 16,0 1 160-16,1-2-160 0,2 0 192 0,1-3-64 15,0 1-128-15,1-2 192 0,1 0-48 0,2-1-16 16,0-3 0-16,1 1 0 0,0 1 32 0,0-3 0 16,1-1 0-16,0 1 0 0,0-3 80 0,1-2 16 15,0 1 0-15,1-1 0 0,-1-2-112 0,-1-4-16 16,3 2 0-16,0-3 0 0,0 3 32 0,0-1 0 16,-1-3 0-16,1 2 0 0,0 0-160 0,0 1 192 0,0-2-192 15,-1 0 192-15,0-1-192 0,-1 1 160 0,0-2-160 16,-1 2 160-16,-1-4-160 0,-1 2 0 0,-2 1 144 0,-1-3-144 15,-1 1 128-15,0 2-128 0,-1-2 128 0,-1 1-128 16,0-1 0-16,-2-2 144 0,0 0-144 0,0-1 0 16,-1-1 128-16,-1 1-128 0,0-2 0 0,0 1 0 15,-2-2 128-15,-1 3-128 0,0 2 0 0,-1 2 0 16,-2-3 128-16,0 0-128 0,0 4 0 0,-1-3 0 16,-1 0 0-16,-2 3 0 0,1-1 0 0,-2-2 0 15,1 4 128-15,-2-4-128 0,-1 1 0 0,0 1 0 0,-1-1 0 0,0 4 0 16,3-1 0-16,-3 3 0 0,1-3 0 0,0 4 0 15,-2 1 0-15,2-1 0 0,0 0 0 0,0 1 0 16,-2 3 0-16,1-2 0 0,-2 2 0 0,3 0 0 16,-3 1 0-16,0 1 0 0,1 1 0 0,-2 1 0 15,-2 1 0-15,1 1 0 0,0 0 0 0,1-1 0 16,0 2-128-16,-1 3 128 0,0-4 0 0,-1 5 0 16,4-1 0-16,-4 4 0 0,2 0 0 0,0-2 0 15,0 2 0-15,0 1 0 0,0-3 0 0,0 1 0 16,2 0-128-16,-1 1 128 0,2 4 0 0,-1 0 0 15,2 1 0-15,0 0 0 0,0-1 0 0,1-1 0 16,0 2 0-16,1-2 0 0,2 2 0 0,1-1 0 16,-2-1 0-16,2-1 0 0,1 1 0 0,2 0 0 15,-1-1-128-15,2 2 128 0,0-2 0 0,1-1 0 16,1-1 0-16,3-3 0 0,-3 2 0 0,3-2 0 16,0-1 0-16,1 0 0 0,3-1 0 0,-1 4 0 15,2-3 0-15,0 1 0 0,0-4 0 0,1 2 0 16,0 1 0-16,2-2 0 0,-1 1 0 0,2-3 0 0,-2 0 0 0,4 0 0 15,-1-1 0-15,0-3 0 0,0 1 0 16,0 0 0-16,-1-1 0 0,0 1 0 0,0-2 0 0,-1 0 0 16,0-2 0-16,0 2 0 0,2 0 0 0,-1-1 0 15,-1-3 128-15,2 2-128 0,-4-2 0 0,2-1 0 16,0 2 0-16,-1 0 0 0,1-1 0 0,-1-3 0 16,1 2 128-16,-1 2-128 0,0-3 0 0,1-1 0 15,-1-1 0-15,2-2 128 0,0 4-128 0,0-4 0 0,-2 2 128 16,0-4-128-16,1 0 0 0,-1 2 0 0,1-2 0 15,-1 1 0-15,-1-3 128 0,-1-2-128 0,0 2 0 0,-1 0 0 16,-2 2 128-16,0-2-128 0,1-3 0 0,-1 2 0 16,-2-2 128-16,1 2-128 0,0-3 0 0,-1 4 0 15,-2-2 0-15,1 2 0 0,0 0 0 0,-2 3 0 16,-1 0 0-16,0-3 0 0,-1 2 128 0,-1 2-128 16,0-3 0-16,-3 0 0 0,1 2 0 0,0-2 0 15,0 1 0-15,-1 2 0 0,0-2 128 0,0 3-128 16,0-1 0-16,0 2 0 0,0-2 0 0,-2 2 0 15,1-2 0-15,1 4 0 0,-4-3 0 0,1 4 0 16,0-2 0-16,0 0 0 0,0 3 0 0,1 0 0 16,-2-1 0-16,1 1 0 0,-2 0 0 0,0 2 0 15,0-1 0-15,-1 1 0 0,1-2 0 0,-1 1 0 16,2 1 0-16,0 1 0 0,0 1 0 0,0 2 0 16,4 1 0-16,-1-2-144 15,-1-1-704-15,7 0-144 0,0 0-32 0,0 0-11824 16,0 0-2368-16</inkml:trace>
  <inkml:trace contextRef="#ctx0" brushRef="#br0" timeOffset="45339.78">10276 2098 2751 0,'0'0'128'0,"0"0"16"0,0 0-144 0,0 0 0 16,-2-8 0-16,1 1 0 0,0 2 3584 0,-2-3 672 15,0 2 144-15,-1 2 16 0,1-3-2304 0,3 7-480 16,-4-5-96-16,4 5 0 0,0 0-192 0,0 0-16 15,-3-3-16-15,3 3 0 0,0 0-400 0,0 0-80 16,0 0 0-16,0 0-16 0,0 0-288 0,0 0-48 16,0 0-16-16,0 0 0 0,-4 6-80 0,1 4-32 15,2-1 0-15,2 2 0 0,-1 2-112 0,3 0-32 16,-1 0 0-16,2-1 0 0,-1-2-16 0,1 2 0 16,1 1 0-16,1-3 0 0,-1 1-48 0,1-3-16 15,2 1 0-15,-2-3 0 0,2 3 48 0,0-4 0 16,-2-2 0-16,2-1 0 0,-1-1 128 0,2-1 16 15,0-1 16-15,1-1 0 0,-1-2 96 0,0-1 16 16,-1-4 0-16,1 1 0 0,-4-6-16 0,1 0 0 0,-1-1 0 16,3 0 0-16,-2-1-112 0,2-1 0 0,-1-5-16 0,0 0 0 15,2 1-304-15,-2 0 128 0,2 0-128 0,-1-1 0 16,-1 3 160-16,1 1-160 0,-3 3 128 0,3 2-128 16,-2 1 0-16,-2 0 0 0,2 3 0 0,1-6 0 15,-4 4 0-15,1 2 0 0,-4 9 0 0,4-9 0 16,-4 9 0-16,0 0-224 0,0 0 80 0,0 0 16 15,0 0-1536-15,0 0-288 0,0 0-64 0,0 0-9392 16,0 0-1888-16</inkml:trace>
  <inkml:trace contextRef="#ctx0" brushRef="#br0" timeOffset="46239.62">10329 2108 1839 0,'0'0'0'0,"0"0"160"0,0 0-160 0,0 0 0 15,0 0 0-15,0 0 0 0,0 0 3296 0,0 0 624 16,0 0 128-16,0 0 32 0,0 0-2144 0,0 0-416 16,0 0-96-16,-2 9-16 0,2-9-160 0,0 0-32 0,0 0-16 0,0 0 0 15,0 0-176-15,0 0-16 16,0 0-16-16,0 0 0 0,0 0-16 0,0 0 0 0,0 0 0 0,0 0 0 16,0 0-176-16,0 0-32 0,0 0-16 0,3-11 0 15,0 0-128-15,-2-3-32 0,-1 0 0 0,0-1 0 16,-1-1-80-16,0-2-32 0,-1 0 0 0,1-1 0 15,-1 0-128-15,-2 1-32 0,-1 0 0 0,1 1 0 0,-1-3-32 16,0 3-16-16,-3-1 0 0,2 0 0 0,-4-1-48 0,2 1-16 16,-2 2 0-16,0-1 0 0,-1 1 0 0,1-1 0 15,0-2 0-15,0 1 0 0,0 0-48 0,0 2-16 16,-1 2 0-16,3 0 0 0,-5-1-16 0,-1 2-128 16,2 2 192-16,1-2-64 0,0 1 0 0,-1 2-128 15,1-5 192-15,-1 4-64 0,1 0-128 0,-2-1 192 16,0-1-192-16,1 2 192 0,0-2-192 0,1-1 192 15,-6 1-192-15,3 3 192 0,0-3-192 0,0 4 160 16,2-2-160-16,-1 1 160 0,0 0-160 0,0-3 0 16,1 3 0-16,-2-3 128 0,-3 2-128 0,1 2 0 15,0-4 0-15,6 7 0 0,-1-6 0 0,-2 5 128 16,-1-5-128-16,-6-1 0 0,1 4 0 0,1-1 0 16,0 4 0-16,0-3 0 0,1 1 0 0,-3 3 128 15,0-1-128-15,1 1 0 0,0 1 0 0,1 0 0 16,-1 0 128-16,0 2-128 0,0-3 0 0,-4 1 0 15,-1-5 0-15,0 5 0 0,-2 3 0 0,5-1 0 16,-3-2 0-16,-2-1 0 0,3 1 0 0,-1 1 0 16,1-2 0-16,0 0 0 0,2 1 0 0,0 2 0 0,1 0 0 0,1 0 0 15,1-1 0-15,0 0 0 0,-1 0 0 0,0 2 0 16,-1-2 0-16,1 3 0 0,0-1 0 0,1 0 0 16,2-1 0-16,-2 0 0 0,0-1 0 0,-1-1 0 15,0 1 0-15,-3-1 0 0,-1 1 128 0,-1 0-128 16,4-3 128-16,-3 3-128 0,-1-1 192 0,1-4-64 15,0 2-128-15,-1 1 0 0,0-3 0 0,1 2-176 16,1 1 176-16,1-2 0 0,-3 2 0 0,1 1 128 0,0-2-128 0,-1-2 128 16,2 2-128-16,0-2 128 0,0 3-128 0,0 0 0 15,-4 1 128-15,4-2-128 0,-1 0 0 0,2-3 128 16,1 1-128-16,-2 3 0 0,0-4 0 0,1 5 0 16,3-1 0-16,3-1 128 0,1 1-128 0,1 1 0 15,2 0 0-15,1-1 0 0,2 0 0 0,2 1 0 16,0 0 0-16,6 4 0 0,0 0 0 0,0 0-128 15,-6-8 128-15,6 8-128 16,0 0-384-16,0 0-80 0,-2-7-16 0,2 7 0 16,0 0-1824-16,0 0-352 0,0 0-80 0,0 0-16 0</inkml:trace>
  <inkml:trace contextRef="#ctx0" brushRef="#br0" timeOffset="47006.84">6012 546 15487 0,'-11'4'688'0,"3"0"144"0,2 1-672 0,1-2-160 15,-3 0 0-15,8-3 0 0,-9 4 832 0,9-4 144 16,0 0 32-16,0 0 0 0,0 0 32 0,0 0 16 16,0 0 0-16,0 0 0 0,0 0-352 0,13-3-64 0,0-1 0 15,5-1-16-15,2-1 32 0,4 1 16 16,0 0 0-16,3-3 0 0,1 1-240 0,0-1-48 16,0 0-16-16,-1 3 0 0,-1-1 16 0,-2 2 0 15,1 2 0-15,-6 3 0 0,-5 1-208 0,-3 6-48 0,-2-2 0 0,-3 6 0 16,-2-2 16-16,-3 4 0 0,-1 2 0 0,-3 1 0 15,-3 2 112-15,-2 0 0 0,-4 3 16 0,-2 3 0 16,-2-1 96-16,-1 0 16 0,-1 2 0 0,-1-3 0 16,0 1-96-16,0 0-16 0,0-4 0 0,1-2 0 0,3 1-80 0,4-1-32 15,-1 0 0-15,4 0 0 0,3-4-32 0,3-3-128 16,1-1 192-16,1-10-64 0,3 13 0 0,4-4-128 16,-7-9 192-16,15 10-64 0,5-5 0 0,2 0 0 15,1-2 0-15,4-3 0 0,0-3 0 0,4-1 0 16,-2 1 0-16,3-5 0 0,0 2-128 0,0-2 160 15,-2-3-160-15,-2-2 160 0,-1 0-160 0,-3 0 0 16,-4 1 144-16,-1 3-144 0,-2-3 0 0,-4 6 0 16,-6-3-192-16,-3 3 64 15,-4 6-2176-15,-3-10-416 0,-5-1-96 0,-5 5 0 0</inkml:trace>
  <inkml:trace contextRef="#ctx0" brushRef="#br0" timeOffset="47218.68">5940 955 23039 0,'0'0'1024'0,"0"0"192"0,0 0-960 0,0 0-256 0,0 0 0 0,11-4 0 16,1-3 832-16,3 0 128 16,4 1 32-16,5-4 0 0,4-2-352 0,2 1-64 0,3-3 0 0,2 3-16 15,2 0-112-15,-1-1 0 0,-2 2-16 0,-5-1 0 16,-1-1-304-16,-4 3-128 0,-2-1 128 0,-3 2-128 31,-3-1-912-31,2 4-272 0,1 1-48 0,-2-2-16 0</inkml:trace>
  <inkml:trace contextRef="#ctx0" brushRef="#br0" timeOffset="47573.94">6793 752 16575 0,'0'0'736'0,"0"0"160"0,0 0-720 0,0 0-176 16,11-5 0-16,2 1 0 0,1 1 1216 0,1-2 224 15,2-2 32-15,1-1 16 0,-1-8-336 0,2-1-80 16,3-1-16-16,-2 0 0 0,-3 2-336 0,-2 1-64 16,-1 1-16-16,-1 2 0 0,-7-2-224 0,1 4-48 15,-2 1-16-15,-3-2 0 0,-1 3 96 0,-2 1 32 16,1 7 0-16,-6-7 0 0,-3 2 128 0,-1 3 32 15,-2 2 0-15,-2 3 0 0,-3 2-384 0,-2 4-64 16,-2 0 0-16,0 6-16 0,-2 3-48 0,0 0 0 16,0 2 0-16,3 2 0 0,2-2 48 0,5 2 0 15,4-2 0-15,5-2 0 0,3-4-176 0,4-1 0 16,4-1 144-16,3 2-144 0,4-5 0 0,4 0 144 16,1-4-144-16,2 0 0 0,0 1 128 0,0-6-128 0,1-4 0 0,0 0 0 15,0 0 0-15,-1 2-256 0,1-2 32 0,-3-3 0 31,0-3-2416-31,0-1-496 0</inkml:trace>
  <inkml:trace contextRef="#ctx0" brushRef="#br0" timeOffset="47892.24">7456 466 12895 0,'0'0'1152'0,"-3"7"-928"15,-1 6-224-15,0-1 0 0,-1 2 2176 0,-1 2 400 16,-1 2 80-16,2 0 16 0,0 1-1136 0,1 1-208 16,0 4-48-16,1-3-16 0,-1-1-368 0,0-2-64 15,0-2 0-15,0 1-16 0,2 1-144 0,-1-6-32 16,2-2 0-16,0 2 0 0,-3-6-64 0,4-6 0 16,-5 9-16-16,5-9 0 0,0 0-16 0,0 0 0 15,0 0 0-15,0 0 0 0,0 0 96 0,7-10 32 16,0-4 0-16,-1-2 0 0,0-2-224 0,2-3-32 15,1 0-16-15,1-2 0 0,0-1-240 0,2 3-160 16,1 2 192-16,-1 0-192 0,2 1 0 0,0 2 0 16,3 1 0-16,0 2 0 0,-3 3 0 0,2-2 0 15,-4 3 0-15,1 1 0 16,0 1-816-16,-6 5-208 0,4-2-64 0</inkml:trace>
  <inkml:trace contextRef="#ctx0" brushRef="#br0" timeOffset="48243.69">8162 348 22975 0,'0'0'1024'0,"9"-4"192"0,-9 4-960 15,0 0-256-15,0 0 0 0,0 0 0 0,0 0 1024 0,0 0 144 16,0 0 48-16,-9 0 0 0,-4 4-112 0,-3 3-16 15,-5 7 0-15,10-1 0 0,-3 2-192 0,0 4-64 16,-3 2 0-16,2 2 0 0,0-2-272 0,2 3-64 16,3-1-16-16,-3 17 0 0,4-9-256 0,8-5-48 15,1-3-16-15,6-7 0 0,6-6-16 0,3 0 0 16,4-4 0-16,2-4 0 0,-1-2 208 0,4-2 32 16,1-4 16-16,3-5 0 0,2-4 128 0,0-3 32 15,1-4 0-15,-2 1 0 0,-5-5 16 0,-4 1 0 16,-3-6 0-16,-9 14 0 0,-1-5 0 0,0 0 0 15,-4 1 0-15,0-2 0 0,-6 3-160 0,0 2-32 16,-4 1 0-16,-8-8 0 0,0 8-384 0,-3 6 0 16,-2 3 0-16,-5 7 0 15,-1 2-2400-15,-5 4-464 0</inkml:trace>
  <inkml:trace contextRef="#ctx0" brushRef="#br0" timeOffset="52027.92">10752 3792 16287 0,'0'0'720'0,"0"0"160"0,0 0-704 0,0 0-176 15,0 0 0-15,0 0 0 0,0 0 1040 0,12 3 176 16,-12-3 48-16,14 0 0 0,1 0 48 0,2 0 16 15,2-1 0-15,2 1 0 0,3 1-416 0,1-1-80 16,-1-3 0-16,1-2-16 0,1 1-432 0,-2 2-64 16,-1 1-32-16,1-3 0 0,-4-1-160 0,-2 2-128 15,-3 1 192-15,-1 0-192 0,-2 2 0 0,-12 0 0 16,0 0-240-16,0 0 80 16,-2 13-2192-16,-4-3-432 0</inkml:trace>
  <inkml:trace contextRef="#ctx0" brushRef="#br0" timeOffset="52188.95">10684 4041 13823 0,'0'0'1216'0,"0"0"-960"16,0 0-256-16,0 8 0 0,0-8 1632 0,6 8 288 15,2-1 48-15,4-2 16 0,4-1-96 0,-2-3-16 0,2-1 0 16,15 0 0-16,2-1-736 0,4-1-160 16,3-2-16-16,0 0-16 0,2-2-272 0,0 1-48 0,-3-1-16 0,-3 1 0 15,-6-1-304-15,-3 1-64 0,-3 2-16 0,-5 0-10224 16,-5-1-2048-16</inkml:trace>
  <inkml:trace contextRef="#ctx0" brushRef="#br0" timeOffset="53023.48">11821 3726 9215 0,'0'0'816'0,"0"0"-656"16,0 0-160-16,0 0 0 0,0 0 960 0,-6 7 176 15,6-7 16-15,0 0 16 0,-5 10-400 0,5-10-96 16,0 0-16-16,0 0 0 0,3 10 304 0,-3-10 64 15,5 10 16-15,2-2 0 0,3-2 176 0,3-2 48 16,4 1 0-16,2 0 0 0,2-2-192 0,4-2-48 16,0-1 0-16,0 0 0 0,1 0-544 0,0-1-112 15,1-6-32-15,0 2 0 0,-3 1 0 0,0-5 0 16,-2 2 0-16,-2-2 0 0,-2 0-16 0,-3 0 0 16,-3 0 0-16,-6 3 0 0,0-3-48 0,1-3-16 15,-2 4 0-15,-4-1 0 0,-2 1 48 0,-1-3 0 16,0 0 0-16,-1-1 0 0,-6 0-112 0,1 2 0 15,0-3-16-15,-2 6 0 0,-3-3-176 0,-1 5 0 16,-1-1 144-16,0 4-144 0,-2 4 0 0,-1 2 0 16,-3 0 0-16,-2 6 0 0,0 0-128 0,-3 4 128 15,-1 0-128-15,-3 4 128 0,1 4 0 0,2 1 0 16,1 3 0-16,4-1 0 0,2 1 0 0,2 1 0 0,3 3 0 16,3-3 176-16,3 1-176 0,4-3 0 0,3 3 0 0,0-3 0 15,1-4 0-15,2 1 0 16,3-3 0-16,1-3 0 0,3-3 128 0,1 0 0 0,2-2 0 0,-1-6 0 15,3 2 336-15,9 3 64 0,-1-5 16 0,5 0 0 16,1 0-160-16,-1-2-16 0,-2-3-16 0,2 0 0 16,-1-2-208-16,-7 1-144 0,1-3 192 0,9-1-192 15,-3 0 0-15,-2 0 0 0,-2-1 0 0,-4 1-144 16,1 1-1744-16,-2-4-352 0,-3 1-64 0</inkml:trace>
  <inkml:trace contextRef="#ctx0" brushRef="#br0" timeOffset="53526.34">12557 2939 11679 0,'0'0'512'0,"0"0"128"0,0 0-512 0,0 0-128 0,3-10 0 0,-3 10 0 15,0 0 1376-15,0 0 256 0,0 0 48 0,0 0 16 0,0 0-64 16,0 0-16-16,0 0 0 0,0 0 0 0,0 0-416 0,0 0-96 16,-9 5-16-16,1 2 0 0,2 4-480 0,0 2-96 15,-1 3-32-15,2 2 0 16,-1 0 64-16,2 0 16 0,2-1 0 0,-2 1 0 0,3-2-224 0,1-1-32 15,2-2-16-15,1-3 0 0,0 2-48 0,2 0-16 16,1-5 0-16,0 4 0 0,2-5 32 0,-1-1 16 16,0-1 0-16,5 4 0 0,0-7-80 0,0 0 0 15,1-2-16-15,0 0 0 0,0-3-368 0,-2-3-80 16,-2 1-16-16,-5 2 0 16,2-3-2144-16,-1-4-448 0</inkml:trace>
  <inkml:trace contextRef="#ctx0" brushRef="#br0" timeOffset="53717.97">12529 2745 32879 0,'-8'-8'1456'0,"8"8"304"0,-4-9-1408 0,4 9-352 16,0 0 0-16,0 0 0 0,0 0 128 0,0 0-128 15,0 0 128-15,0 0-128 0,0 0 0 0,0 0 0 0,0 0 0 16,0 0 0-16,0 0 0 0,0 0 128 0,0 0-128 0,0 0 0 15,0 0-224-15,0 0-112 0,0 0-32 0,0 0-14032 16</inkml:trace>
  <inkml:trace contextRef="#ctx0" brushRef="#br0" timeOffset="54544.28">13540 2379 10127 0,'0'0'896'0,"0"0"-704"15,0 0-192-15,0 0 0 0,0 0 1152 0,0 0 192 16,0 0 32-16,-9-5 16 0,1-2-176 0,8 7-16 16,-7 0-16-16,-3-1 0 0,2 0-48 0,-2 1-16 15,2 1 0-15,-2 0 0 0,-1 2-288 0,-1 3-48 16,-2 3-16-16,0 4 0 0,-1 0-160 0,0 3-32 16,1 4-16-16,0 2 0 0,0 0-32 0,0 1 0 0,0 3 0 0,0 1 0 15,-1 3-80-15,1 2-32 16,1 0 0-16,1 1 0 0,1 0-32 0,2 0-16 0,2-1 0 0,1-3 0 15,3 0-64-15,0-2-16 0,1 0 0 0,2-2 0 16,2 1 16-16,2-6 0 0,0 0 0 0,1-1 0 16,1-2-48-16,0-1-16 0,5-2 0 0,-4-3 0 15,3 0-112-15,1-3-128 0,-2 1 176 0,-1-4-176 16,3 0 160-16,-3 1-160 0,-8-6 128 0,12 3-128 16,-2-3-672-16,-10 0-224 0,10-4-32 0,-10 4-14368 15</inkml:trace>
  <inkml:trace contextRef="#ctx0" brushRef="#br0" timeOffset="56284.86">14003 2578 11919 0,'0'0'512'0,"0"0"128"0,0 0-512 0,0 0-128 15,0 0 0-15,0 0 0 0,0 0 1008 0,0 0 160 0,0 0 48 0,0 0 0 16,0 0-112-16,-8-2-16 0,8 2 0 0,-10-3 0 16,1 2-144-16,0 1-48 0,1 0 0 0,0 4 0 15,-3-2-400-15,0 2-96 0,1 0-16 0,-3 4 0 16,0-2-32-16,4 0-16 0,-1 3 0 0,-6 7 0 16,-2 3-80-16,5-7 0 0,-1 5-16 0,-7 9 0 15,3-4-48-15,0 2 0 0,5 3 0 0,2-4 0 16,2-2-48-16,3 2-16 0,2-1 0 0,3-3 0 15,1 0 0-15,2-1-128 0,3-2 192 0,3-2-64 0,1-1 128 0,2-1 0 16,1-2 16-16,0-5 0 0,1 0 272 16,2-1 48-16,3 1 16 0,0-4 0 0,-2-1 32 0,2-1 16 15,1-4 0-15,2-2 0 0,-1 1-176 0,0-4-32 16,3-3-16-16,-4 3 0 0,0-3-192 0,0 0-48 16,0-2 0-16,1-1 0 0,-4-2-16 0,-1 0-16 15,-2 0 0-15,-4 4 0 0,0-2 48 0,2-8 16 16,-1 1 0-16,-4 2 0 0,-5-1 48 0,-1 2 16 15,-1 1 0-15,-3 4 0 0,-3 0-96 0,2 2 0 16,-1 3-16-16,-2 0 0 0,-1 5-176 0,-1 0 192 16,0-2-192-16,-1 4 192 0,-1 0-192 0,-1-1 0 15,1-2 0-15,-1 2 0 0,0 1-192 0,6 2-112 16,7 1-16-16,0 0-16 16,-9-1-1808-16,9 1-352 0,0 0-80 0,0 0-11936 0</inkml:trace>
  <inkml:trace contextRef="#ctx0" brushRef="#br0" timeOffset="56848.66">14575 2596 11967 0,'0'0'1072'0,"0"0"-864"16,0 0-208-16,0 0 0 0,0 0 800 0,-7 4 112 16,1 0 32-16,-2 3 0 0,1 1-48 0,-1 5 0 0,-1-1 0 0,5 0 0 15,-3 3 176-15,0 2 16 0,0 0 16 0,-1 3 0 16,2 1-176-16,-2 2-32 0,3 1-16 0,0-2 0 16,-1 1-480-16,2-2-80 0,1 2-32 0,2-2 0 15,1-2-144-15,0-2-16 0,1-1-128 0,1-2 192 16,0-4-192-16,1 2 144 0,-1-5-144 0,-2-7 128 15,0 0-128-15,0 0 0 0,0 0 0 0,0 0 0 16,10-4-1600-16,-2-1-320 0</inkml:trace>
  <inkml:trace contextRef="#ctx0" brushRef="#br0" timeOffset="57021.13">14376 2779 21183 0,'0'0'1888'16,"0"0"-1504"-16,0 0-384 0,0 0 0 0,12 7 336 0,-1 1 0 15,2-2 0-15,-2-3 0 0,3 2 368 0,4-2 80 16,0-2 16-16,13 1 0 0,-1-2-96 0,1-2-32 16,-3 1 0-16,-4 0 0 0,-4-1-384 0,-2 0-80 15,-3-1-16-15,0 1 0 0,-1-1-448 0,-1 1-80 16,0-2-32-16,-2-4-11888 0</inkml:trace>
  <inkml:trace contextRef="#ctx0" brushRef="#br0" timeOffset="57431.09">15069 2493 11055 0,'1'-15'976'0,"2"10"-784"0,2-4-192 0,1 3 0 15,2 2 2048-15,2-3 384 0,0 2 64 0,1 2 0 16,-3-1-1648-16,1 0-336 0,0 1-64 0,-1 2 0 0,-2 1-64 0,-6 0 0 16,0 0 0-16,5 8 0 0,2-2-48 0,-5 7-16 15,-1 0 0-15,-3 3 0 16,-2 2 64-16,-2 1 0 0,-3 4 0 0,-3-2 0 0,-3 1 80 0,-3 3 32 16,-1 1 0-16,0 2 0 0,-1-4-80 0,0 1-16 15,1 2 0-15,1-5 0 0,1-1 0 0,3 1 0 16,2 0 0-16,5-5 0 0,1-3-16 0,3 0 0 15,3-1 0-15,3-2 0 0,2-2 32 0,3 0 0 16,2-4 0-16,4-2 0 0,2 1 128 0,3-2 32 16,2-1 0-16,1 2 0 0,4-2-320 0,-2 1-64 15,-1-1-16-15,-1-1 0 0,-1 0-176 0,1 0 192 16,-3 0-192-16,-1 0 192 0,-4-1-192 0,-2 1 0 16,-2 1 0-16,1-1 128 0,-6-1-128 0,-5 1 0 15,0 0-160-15,0 0 160 16,6-3-2160-16,-6 3-336 0,6-6-64 0</inkml:trace>
  <inkml:trace contextRef="#ctx0" brushRef="#br0" timeOffset="57699.52">15590 2600 17503 0,'0'0'1552'0,"0"0"-1232"0,0 0-320 0,0 0 0 16,0 0 576-16,0 0 48 0,0 0 16 0,0 0 0 16,0 9 192-16,-1 4 64 0,-1 1 0 0,-2 3 0 15,-1 1 176-15,0 3 32 0,-1-1 16 0,0 1 0 16,0 1-528-16,1 0-96 0,1-2-32 0,-1 2 0 0,1-1-320 0,0 1-144 16,0-1 128-16,1 0-128 0,1-3 128 0,0-2-128 15,0-1 0-15,1-3 128 0,1-2-336 0,0-5-80 16,0-5-16-16,0 0-8144 15,0 0-1648-15</inkml:trace>
  <inkml:trace contextRef="#ctx0" brushRef="#br0" timeOffset="57923.62">15812 2618 13823 0,'0'0'1216'0,"0"0"-960"16,0 0-256-16,0 5 0 0,-2 5 1600 0,1-1 256 15,-2 4 64-15,0 3 16 0,-1 1-896 0,-1-1-176 16,0 2-32-16,1 0-16 0,0 1 240 0,-1 1 48 16,1-1 16-16,0 2 0 0,-1-1-544 0,0 0-128 15,3 1 0-15,-1-4-16 0,2-1-240 0,0 0-64 16,1 1 0-16,1-1 0 0,-1-2-128 0,1-1 192 0,-1-5-192 0,0 0 192 31,0-8-976-31,0 0-192 0,0 0-48 0,0 0-11328 0</inkml:trace>
  <inkml:trace contextRef="#ctx0" brushRef="#br0" timeOffset="58078.68">15543 2733 22399 0,'0'0'992'16,"0"0"208"-16,9 0-960 0,3-1-240 0,-2 0 0 0,3 1 0 0,2 1 384 0,1-1 16 16,3-1 16-16,2-2 0 0,0 3 192 0,3-1 32 15,2-1 16-15,-2 0 0 0,-1-2-208 0,-1-1-32 16,-3 2-16-16,-2-1 0 0,0 1-400 0,-1-1-144 15,-5-2 0-15</inkml:trace>
  <inkml:trace contextRef="#ctx0" brushRef="#br0" timeOffset="58480.37">16269 2376 2751 0,'0'0'256'0,"0"0"-256"0,0 0 0 0,0 0 0 15,0 0 3856-15,-1 10 736 0,-2 3 144 0,-1 2 16 16,-1 2-3216-16,-1 7-640 16,0 0-128-16,-1 4-16 0,0-4 272 0,-1 7 64 0,0-4 16 0,1 2 0 15,-6 1-80-15,3-3-32 0,0 0 0 0,0-2 0 16,1 1-304-16,1-2-64 0,0-4-16 0,2-2 0 15,0 0-144-15,1-3-16 0,1-5-16 0,1 0 0 16,1-5 112-16,2-5 32 0,-1 8 0 0,1-8 0 16,0 0 112-16,0 0 16 0,6-9 16 0,1 1 0 0,4-4-224 0,-2-1-48 15,2 0-16-15,2-1 0 16,1 0-240-16,0 2-64 0,1-1 0 0,0-1 0 0,2-1-128 16,2 1 0-16,2-2 144 0,1 4-144 0,0-2 0 15,0 0 0-15,1 0 0 0,2 4 128 0,-1-3-128 0,-1 3 0 16,-3 0 0-16,-1-2 0 0,-1 6 0 0,-3-3 0 15,-1 2 0-15,-3 2 0 0,-2 3 0 0,-1-2-256 16,-8 4 64-16,0 0 0 16,0 0-2000-16,0 0-416 0,0 0-80 0</inkml:trace>
  <inkml:trace contextRef="#ctx0" brushRef="#br0" timeOffset="58662.7">16277 2800 6447 0,'0'0'272'0,"0"0"80"0,0 0-352 0,0 0 0 16,7 6 0-16,2 3 0 0,0-4 4352 0,1 4 816 16,4-3 144-16,2 3 48 0,0-3-3456 0,2-2-688 15,1 1-144-15,0-1-32 0,1 0-128 0,-1 0-16 16,-2 1-16-16,-2 1 0 0,-1-2-608 0,-1 1-112 16,-4-1-32-16,0 0 0 15,-2-2-1088-15,1 1-240 0,-8-3-32 0</inkml:trace>
  <inkml:trace contextRef="#ctx0" brushRef="#br0" timeOffset="59166.53">16634 2024 14735 0,'-13'-13'1312'0,"8"11"-1056"16,0-3-256-16,0-1 0 0,1 0 880 0,4 6 112 16,0 0 32-16,0 0 0 0,0 0 256 0,0 0 48 15,0 0 16-15,0 0 0 0,0 0-384 0,10 8-64 16,2 3 0-16,2 5-16 0,2 0 32 0,3 5 16 16,2 1 0-16,-1 8 0 0,0 1-96 0,1 6 0 15,-2 4-16-15,-1 9 0 0,-2 8-112 0,-4 8 0 0,-4 4-16 0,-5 4 0 16,-4 5 80-16,-6 4 0 0,-4 4 16 0,-3-4 0 15,-1-2-96-15,-3-9-32 0,-4-6 0 16,-2-6 0-16,-3-3-32 0,-2-5-16 0,-1-2 0 0,-5-4 0 16,0 0-64-16,-2-4-16 0,-3-4 0 0,0-3 0 15,-2-2-288-15,2-2-64 0,2-1-16 0,0-7 0 16,1-2-160-16,2-2 0 0,2-2 0 0,3-4 0 16,5-8-2976-16,3-4-480 0</inkml:trace>
  <inkml:trace contextRef="#ctx0" brushRef="#br0" timeOffset="64500.08">29835 8294 14687 0,'0'0'320'0,"0"0"64"0,0 0 0 0,0 0 48 0,0 0-432 0,0 0 0 0,0 0 0 0,0 0 0 16,0 0 416-16,0 0 0 0,0 0 0 0,0 0 0 16,0 0 544-16,-8 5 96 0,-2-5 32 0,-2 0 0 15,1-1-368-15,-2-3-64 0,-1 1-16 0,0-3 0 16,-1 3-64-16,0-5-32 0,-2 2 0 0,-1-1 0 0,-1-4 96 0,2 1 0 15,0 0 16-15,0-3 0 16,0-1 0-16,1 2 0 0,2-2 0 0,3 0 0 0,2-1-64 0,3-1-16 16,2-2 0-16,4 0 0 0,2 0-128 0,4-1-48 15,1-2 0-15,3 2 0 0,2 0-176 0,4-1-32 16,1 3-16-16,2-1 0 0,3 0-48 0,0 4-128 16,3 1 192-16,1 3-64 0,2-1-128 0,1 4 0 15,2 0 0-15,1 3 0 0,-2-1 0 0,2 1 0 16,1 2 0-16,0-1 0 0,-1 3 0 0,-2 4 0 15,1 0 0-15,-2 1 0 0,-2 5 0 0,-3-1 0 16,-2 3 0-16,-5 5 0 0,0 0-160 0,-6 2 160 16,-3 1 0-16,-3 4-144 0,-4 3 144 0,-3-1 0 15,-3 5 0-15,-5 1 0 0,-4-4 0 0,-6 3 0 16,-2 1 0-16,-4 4 0 0,-2 1 0 0,-1-2 0 16,-2-3 0-16,1-4 0 0,-1 0 0 0,0-5 192 15,-4-3-64-15,1-3 0 0,-2-5 176 0,1 0 32 16,-2-4 16-16,0-1 0 0,0-3 96 0,2-4 32 15,2-1 0-15,0-3 0 0,5 0-96 0,1 0-32 16,3-5 0-16,1 0 0 0,3-3-32 0,3-4-16 0,3-1 0 0,4-5 0 16,2-2-48-16,4-4-16 15,4 1 0-15,6-5 0 0,1-2-240 0,6 1 144 16,5-1-144-16,3-1 128 0,5-1-128 0,3 0 0 0,1 0 144 0,3 6-144 16,4-1 0-16,1 9 0 0,3 2 0 0,0 5 0 15,0 1 0-15,0 3 0 0,0 4 0 0,0 2-128 16,-2 0 128-16,1 5 0 0,-2 5 0 0,-4 3-128 15,-2 6 128-15,-4 1 0 0,-5 3 0 0,-4 4 0 16,-7 1 0-16,-3 3-160 0,-5 1 160 0,-4 5 0 0,-4-2 0 0,-6 1 0 16,-6 0 0-16,-5 1 0 0,-3 1 0 15,-4 0 0-15,-2-1 0 0,-2 0 0 0,-1-4 0 0,-1-7 0 16,-2-1 0-16,-2-4 0 0,-3-3 0 0,0-4 0 16,2-2 0-16,-3-2 0 0,0-5 128 0,3-3-128 15,2-5 0-15,3 0 144 0,2-4 16 0,4-4 0 16,4-4 0-16,5 0 0 0,3-3 0 0,7-3 0 15,4 1 0-15,8-3 0 0,5 0-160 0,6-4 192 16,6-1-192-16,5 0 192 0,6-1-192 0,3 3 0 16,3 0 0-16,2 1 0 0,3 7 0 0,2 3 0 15,0 4 0-15,-1 2 0 0,-1 5 0 0,0 0 0 16,-1 4 0-16,-3 2 0 0,-2 4 0 0,-2 5 0 16,-1 5 0-16,-3 2 0 0,-4 3 0 0,-6 5 0 15,-3 5 0-15,-6 0 0 0,-1 3-144 0,-6 1 144 16,-6 0 0-16,-6 0 0 0,-6 1 0 0,-5-2 0 15,-5 3 0-15,-4-1 0 0,-4 2 0 0,-1-6 0 16,-1-1 0-16,-3-9 0 0,-3-4 0 0,-2-3 0 16,1-5 0-16,-4-1 0 0,-1-5 0 0,2-4 0 0,1-3 0 15,2-5 0-15,4-2 128 0,3-3-128 0,2-2 0 0,5 0 0 16,4-4 144-16,6-1-144 0,3 0 128 0,6-3-128 16,5 3 128-16,8-5-128 0,6 4 0 0,5-5 128 15,6-3-128-15,4 2 0 0,8 4 0 0,1 1 0 16,5 6 0-16,1 1 0 0,3 2 0 0,1 2 0 15,0 5 0-15,-1 5 0 0,1 2 0 0,-3 4 0 16,-3 2 0-16,-2 5 0 0,-4 4 0 0,-2 3 0 16,-6 3 0-16,-5 3-144 0,-6 2 144 0,-5 3 0 15,-4 3 0-15,-5 4 0 0,-7-2 0 0,-7 2 0 0,-8 0 0 0,-3 1 0 16,-6-4 0-16,0 0 0 0,-5-3 0 0,-5-3 0 16,-2-6 0-16,-1-5 0 0,-2-4 0 0,0-6 0 15,-1-2 0-15,2-2 0 0,2-5 0 0,3 0 0 16,3-5 0-16,4 1 0 0,5-5 0 0,6-1 128 15,4-4-128-15,7 0 0 0,3-3 0 0,7 1 0 16,6-5 0-16,6 1 0 0,9-4 0 0,5 1 128 16,5 1-128-16,7 0 0 0,5 3 0 0,7 2 0 15,4 1 0-15,3 5 0 0,0 2 0 0,1 4 0 16,-1 1 0-16,0 5 0 0,-8 2 0 0,-1 9 0 16,-2 4 0-16,-5 5 0 0,-4 1 0 0,-5 4 0 15,-7 1-128-15,-7 4 128 0,-5 4 0 0,-7 0 0 16,-6 2 0-16,-8 3 0 0,-8-4 0 0,-8-1 0 15,-8 4 0-15,-8-2 0 0,-6-2 0 0,-4 0 0 16,-1-4 0-16,-3-5 0 0,-4-6 0 0,-1-5 0 16,3-2 0-16,0-3 0 0,1-3 0 0,1-4 0 0,3-6 0 15,5 2 0-15,6-5 0 0,6-1 0 0,3-4 0 0,6-1 0 16,9-1 0-16,5 0 128 0,8-4-128 0,8-1 0 16,6 1 0-16,8-2 128 0,6 1-128 0,8-1 0 15,6 2 0-15,7 3 0 0,6 1 0 0,6 3 0 16,5 5 0-16,2 5 0 0,-1 1 0 0,-2 3 0 15,-1 3 0-15,-4 5 0 0,-3 3 0 0,-4 6 0 16,-5 5 0-16,-5 2 0 0,-6 4-128 0,-6 4 128 16,-8 2 0-16,-6-3 0 0,-5 1 0 0,-10-2 0 15,-7 1 0-15,-6 2 0 0,-8-1 0 0,-6 2 0 0,-7-1 0 0,-4-3 0 16,-5 1 0-16,-1-8 0 0,-2-6 0 0,-3-5 0 16,-2-3 0-16,-2-3 0 0,2-6 0 0,0-3 0 15,-2 0 128-15,3-6-128 0,2-2 0 0,6-3 128 16,2-6-128-16,9 1 0 0,6-2 144 0,8-1-144 15,6 0 128-15,8-1-128 0,8 0 128 0,8 0-128 16,7-1 128-16,7-1-128 0,7 2 0 0,6 4 0 16,4-4 128-16,5 7-128 0,5 3 0 0,3 5 0 15,2 3 0-15,-1 4 0 0,-1 4 0 0,-3 4 0 16,-1 4 0-16,-5 4 0 0,-6 4-128 0,-5 5 128 16,-8 5 0-16,-6-1 0 0,-3 4 0 0,-8-3 0 15,-6 4 0-15,-7 0 0 0,-5 5 0 0,-7-4 0 16,-9 4 0-16,-4-4 0 0,-9 1 0 0,-2-6 0 15,-2-2 0-15,-2-6 0 0,-4-8 0 0,-4-1 0 16,4-6 0-16,0 0 0 0,0-2 0 0,1-3 0 16,3-3 0-16,5-6 0 0,3 4 0 0,8-7 0 15,5-4 0-15,7-1 128 0,6-3-128 0,6 0 160 16,8-1-160-16,7 0 160 0,6-4-160 0,7 2 0 0,7 4 0 0,3 1 128 16,5 1-128-16,7 2 0 0,5 2 0 0,1 1 0 15,-2 4 0-15,0 2 0 0,0 3 0 0,-4 4 0 16,-5 5 0-16,-5 2 0 0,-8 6 0 0,-5 2 0 15,-5 2-144-15,-6 4 144 0,-6 2 0 0,-4 3 0 16,-6 3 0-16,-7-2 0 0,-8 2 0 0,-6-3 0 16,-4 3 0-16,-5-6 0 0,-5-4 0 0,-3-3 0 0,-3-2 0 0,-2-6 0 15,0 0 0-15,-1-2 0 0,3-5 0 0,1-2 0 16,2-1 144-16,5-4-144 16,9 0 208-16,4-6-32 0,6 0-16 0,6-1 0 0,6-1-32 0,6-3 0 15,6-3 0-15,5 0 0 0,4 1-128 0,4 1 0 16,1 1 144-16,5 1-144 0,2 2 0 0,3 4 0 15,4-3 0-15,1 1 0 0,4 4 0 0,1-1 0 16,-1 4 0-16,2-2 0 0,-2 3 0 0,-2 4 0 16,-3 1 0-16,-4 1 0 0,-4 4 0 0,-6 3 0 15,-4-2 0-15,-5 5 0 0,-3 0 0 0,-4 3-128 16,-3 1 128-16,-6 3 0 0,-6-1 0 0,-7 1 0 16,-6 0 0-16,-3 1-128 0,-5-1 128 0,1 0 0 15,-5-9 0-15,-2-1 0 0,-3-2 0 0,-2-3 0 16,-2 0 0-16,3-6 0 0,1 1 0 0,5-3 0 15,3-2 0-15,4-3 0 0,4-2 0 0,3-1 0 16,6-4 0-16,5 1 0 0,4-2 0 0,7 1 0 16,5 0 0-16,6-1 128 0,3-4-128 0,8-1 0 15,6-1 0-15,9 1 0 0,8-5 0 0,5 4 0 0,2-1 0 16,3 1 0-16,1 2 0 0,2 4-128 16,-2 3 128-16,-2 6 0 0,-6 1 0 0,-3 8-128 0,-5 4 128 0,-6 6 0 15,-4 1 0-15,-7 4-160 0,-6 4 160 0,-7 5 0 16,-5 3-160-16,-7 1 160 0,-9-4-128 0,-7 3 128 15,-7-3 0-15,-6 1 0 0,-6-1 0 0,-4-1-128 16,-6 1 128-16,-3-1 0 0,1-6 0 0,2-5 0 16,1 1 0-16,-1-5 0 0,0-3 0 0,4-5 0 15,4-5 0-15,6 0 0 0,8-2 0 0,4-3 0 16,6-1 0-16,5-3 0 0,4-3 0 0,5 1 0 0,4-2 0 0,6-1 128 16,4 1-128-16,6-4 0 0,4-3 0 0,5 1 0 15,-1 2 0-15,5-2 0 0,4 1 0 0,3 3 0 16,2 1 0-16,-4 4 0 0,0 1 0 0,-2 5 0 15,-5 1 0-15,-1 7 0 0,-5 2 0 0,-3 5 0 16,-6 1 0-16,-4 8 0 0,-6 2 0 0,-6 3-160 16,-4 0 160-16,-7 2 0 0,-5 3 0 0,-1-3-128 15,-5 1 128-15,-3-2 0 0,-6 2 0 0,-2-1 0 16,-3-3 0-16,2-3 0 0,0 1 0 0,1-8 0 16,-2 0 0-16,2-5 0 0,4-2 0 0,1-2 0 15,1-4 0-15,6 2 0 0,1-10 0 0,4 3 0 16,5-3 0-16,5-1 0 0,-1 0 128 0,7-3-128 15,4-3 0-15,4-4 0 0,2-1 0 0,4 0 0 16,4-4 0-16,3 2 0 0,5-1 0 0,3 3 0 16,1 0 0-16,5 3 0 0,0 0 0 0,3 5 0 15,0 3 0-15,2 4 0 0,-6 3 0 0,2 2 0 16,-4 5 0-16,-3 6 0 0,-2 1 0 0,-5 6 0 0,-4 5 0 0,-5 3 0 16,-4 3-128-16,-5 0 128 0,-7 4 0 0,-3-2 0 15,-6 1 0-15,-4-4 0 0,-5 1 0 0,-1-3 0 16,-4-3 0-16,-2-4 0 0,-2 0 0 0,-2-3 0 15,-1-1 0-15,2-4 0 0,0-4 0 0,3 1 0 16,2-1 0-16,2-3 0 0,5-3 0 0,0-2 0 16,2 1-624-1,3 0-64-15,2 3-16 0,0-5-11776 0,2 1-2368 0</inkml:trace>
  <inkml:trace contextRef="#ctx0" brushRef="#br0" timeOffset="66222.89">876 3814 3679 0,'0'0'320'0,"0"0"-320"15,-7 5 0-15,7-5 0 0,0 0 2496 0,0 0 448 16,-7 6 64-16,7-6 32 0,-9 4-1216 0,9-4-240 16,0 0-48-16,0 0-16 0,-9-6 16 0,3-1 0 15,1 0 0-15,1-3 0 0,-1 2-704 0,1-3-128 16,-1-2-16-16,1-1-16 0,0 0-160 0,2-1-16 16,-1-2-16-16,2 1 0 0,1-2-176 0,2 0-48 15,2 1 0-15,1 1 0 0,5-1-64 0,1 1-32 16,-1-2 0-16,4 4 0 0,1 4-160 0,2 0 128 0,-2 2-128 0,3 4 128 15,-3-2-128-15,1 6 0 16,0 5 0-16,-1 0 0 0,-1 0 0 0,-3 7 0 16,2-1 0-16,-3 4 0 0,0 3 0 0,-3 5 0 15,-5 0 0-15,-3 2 128 0,-4 5-128 0,-3 1 160 0,-3 0-160 0,-6 1 160 16,-3-2 0-16,-3 1 0 16,-4-2 0-16,-2 1 0 0,-3-4 64 0,-2 1 16 15,-2-5 0-15,1 1 0 0,2-2 48 0,15-14 16 0,-4 3 0 16,-2-3 0-16,1-2-16 0,0-3 0 0,2-2 0 0,1-3 0 15,2-4 0-15,-10-13 0 0,9-3 0 0,7-1 0 16,6 0-80-16,5-4-16 0,3 4 0 0,5-7 0 16,4-1-192-16,5-2 0 0,5-3 128 0,-6 16-128 15,5-2 0-15,5-4 0 0,0 3 0 0,4 0 0 16,3-2 0-16,1 5-128 0,3 4 128 0,30-8 0 16,-14 6 0-16,-6 8-128 0,-6 13 128 0,-5 4 0 15,-6 5 0-15,-5 5 0 0,-4 2 0 0,-6 1 0 0,-5 5 0 0,-2 5 0 16,-7 1 0-16,-4 0 0 0,-3 2 0 0,-4 2 0 15,-6 3 0-15,-4-2 0 0,-5 0 0 0,-4-1 144 16,-4-2-144-16,-2-3 192 0,-1 0 0 0,0-5 16 16,0-1 0-16,2-5 0 0,2-5 32 0,15-7 0 15,-1-3 0-15,0-2 0 0,0-4-48 0,2-6-16 16,1-2 0-16,6-7 0 0,-1-6-32 0,0-20 0 16,7-1 0-16,7 8 0 0,4 4-144 0,1 13 0 15,2-6 144-15,3-4-144 0,2-2 0 0,4 2 0 16,1-1 0-16,5-1 0 0,0 6 0 0,23-21 0 15,-6 15 0-15,-6 10 0 0,-6 8 0 0,-4 9-160 16,-5 5 160-16,-2 5 0 0,-2 7 0 0,-3 2-128 16,-5 3 128-16,-4 5 0 0,-5 1 0 0,-3 6 0 15,-2 2 0-15,-5 2 0 0,-5 1 0 0,-3 2 0 16,-2-1 0-16,-4-3 0 0,-6-3 0 0,-3-1 0 16,-2 3 0-16,-1-3 0 0,2 0 0 0,15-13 0 15,-4 0 0-15,-1-2 0 0,2-2 160 0,-2-1-160 0,4-4 160 16,1-5-160-16,1-4 160 0,-10-9-160 15,7-5 160-15,6-3-160 0,6-4 144 0,4-3-144 0,1 3 128 0,4-3-128 16,3 2 128-16,2 2-128 0,1-4 0 0,5 2 128 16,0-6-128-16,7 4 0 0,2-2 0 0,-8 14 0 15,4-2 0-15,2 2 0 0,1 4 0 0,1-1 0 16,2 7-144-16,-3 4 144 0,-1 2 0 0,12 9 0 16,-7 8 0-16,-9 5-128 0,-4 1 128 0,-5 2 0 15,-5 2 0-15,-3 1 0 0,-8-3 0 0,1 8 0 0,-5 0 0 0,-1-1 0 16,-4-4 0-16,9-12 0 15,-6 0 0-15,2 3 0 0,-3-1 0 0,-1-2 0 0,2 0 0 0,-1-3 176 16,0-3-176-16,-13 1 160 0,10-7-32 0,4-10-128 16,5-5 192-16,1-8-64 0,5-6 16 0,2-2 0 15,4-3 0-15,3 1 0 0,2-4-144 0,4 2 0 16,2 2 144-16,3-1-144 0,3-1 0 0,2 2 0 16,2-3 0-16,-8 15 0 0,4-1 0 0,-1 0 0 15,2 3 0-15,-1 0 0 0,-1 1 0 0,-1 7 0 16,-1 0 0-16,7 3 0 0,-7 6 0 0,-6 4 0 15,-2 1 0-15,-4 5 0 16,-1-1-1408-16,1 1-208 0,3 0-48 0</inkml:trace>
  <inkml:trace contextRef="#ctx0" brushRef="#br0" timeOffset="67635.36">29556 8077 3679 0,'-9'-5'320'0,"-1"-1"-320"16,-1-3 0-16,-1 4 0 0,1-4 2736 0,-1 2 464 16,2 2 112-16,1-2 16 0,0-1-1456 0,3-1-272 15,1 0-64-15,2-2-16 0,2 2-272 0,4-5-48 16,0 0-16-16,4-1 0 0,4 1-400 0,1-4-80 16,3-2 0-16,4-1-16 0,3 1-304 0,3 0-64 15,3 0-16-15,3 3 0 0,0-1-48 0,4 3-16 16,0 2 0-16,1 4 0 0,-2 4 0 0,-2 0 0 15,-4 4 0-15,-3 3 0 0,-3 4-32 0,-3 2 0 16,-2 5 0-16,-5 3 0 0,-2 5-208 0,-5 5 176 16,-6 5-176-16,-4 1 160 0,-5 2 32 0,-7 0 16 0,-4 2 0 0,-8 1 0 15,-7 1 32-15,-2-3 0 16,-3-3 0-16,2-3 0 0,-1-1 0 0,1-5 0 0,0-4 0 16,-1-3 0-16,1-4 304 0,2-4 64 0,4-2 16 15,2-4 0-15,3-6 48 0,4-1 16 0,4-2 0 0,7-8 0 16,6-4-128-16,5-1-32 15,7-6 0-15,7 1 0 0,3-7-256 0,8 0-48 0,5 1-16 16,5-3 0-16,5 0-208 0,4 0 0 0,4 2 0 0,5 4 0 16,2 1 0-16,3 6 0 0,1 2 0 0,2 2 0 15,-2 3 0-15,-1 7 0 0,-3-1 0 0,-5 7 0 16,-6 5 0-16,-6 4 0 0,-7 1 0 0,-6 7 0 16,-6 3 0-16,-7 4 0 0,-8-1 0 0,-5 0-160 15,-6 2 160-15,-7 3 0 0,-5-2 0 0,-7 5 0 0,-8 0 0 0,-4-2 0 16,-6 0 0-16,-4-8 0 0,-3-2 0 0,-2-3 0 15,-1-3 0-15,3-3 128 0,1-4-128 0,2-3 0 16,4-3 0-16,6-2 128 0,4 0-128 0,7-6 0 16,6 0 0-16,8-5 128 0,5 1-128 0,7-2 128 15,7-5-128-15,7-2 128 0,5-2-128 0,6-2 0 16,9 0 128-16,6 2-128 0,6-3 0 0,7 4 0 16,4 0 0-16,6-1 0 0,1 1 0 0,1 4 0 15,3 1 0-15,-1 3 0 0,-1 5 0 0,-2 5 0 16,-2 3 0-16,-7 6 0 0,-6 5 0 0,-8 5 0 15,-6 4-144-15,-8 2 144 0,-5 2 0 0,-8 3 0 16,-7 3 0-16,-7 3 0 0,-7-3 0 0,-10 4 0 0,-9 2 0 0,-9 3 0 16,-7-3 0-16,-5-1 0 0,-4-4 0 0,-2-1 0 15,-1-4 0-15,0-5 0 0,-6-3 0 0,5-4 0 16,-2-4 0-16,4 0 0 16,7-6 0-16,1-1 0 0,8-3 128 0,5-6-128 15,8-1 128-15,5-5-128 0,7-3 176 0,7-4-48 0,7 0-128 16,7-7 192-16,6-1-192 0,7-5 176 0,6-1-176 0,7-2 160 15,6 3-160-15,5 1 0 16,5 1 0-16,5 1 0 0,0 2 0 0,3 1 0 0,1 5 0 0,0 5 0 16,-3 5 0-16,-2 6 0 0,-3 5 0 0,-5 5 0 15,-8 6 0-15,-5 7 0 0,-8 3 0 0,-7 5 0 16,-7-1-128-16,-6 6 128 0,-10 1 0 0,-7 3 0 16,-8 2 0-16,-8 2 0 0,-7 1 0 0,-3-1 0 15,-5-4 0-15,0-3 0 0,0-8 0 0,1-2 0 0,3-1 0 0,-2-4 0 16,1-2 144-16,4-5-144 0,5-1 192 15,5-3-16-15,5-4-16 0,6 0 0 0,4-5-32 0,5-2 0 16,3-1 0-16,1-5 0 0,2 0-128 0,2 2 160 16,2-3-160-16,2 0 160 15,-2 1-1008-15,2 2-208 0,0-3-32 0,1 4-11392 16,1 1-2288-16</inkml:trace>
  <inkml:trace contextRef="#ctx0" brushRef="#br0" timeOffset="71338.97">28665 8255 6447 0,'0'0'272'0,"0"0"80"15,0 0-352-15,0 0 0 0,0 0 0 0,0 0 0 0,0 0 2560 0,0 0 432 16,0 0 80-16,-4-5 32 0,4 5-1760 0,0 0-336 16,-6-1-80-16,6 1-16 0,0 0-272 0,-5-3-48 15,5 3-16-15,0 0 0 0,0 0-208 0,0 0-48 16,0 0-16-16,0 0 0 0,0 0 16 0,0 0 16 16,0 0 0-16,0 0 0 0,0 0 192 0,0 0 48 15,0 0 0-15,0 0 0 0,-5-9 0 0,5 9 16 16,0 0 0-16,0 0 0 0,0-6-96 0,0 6-32 15,1-9 0-15,3 0 0 0,-3 3-144 0,3-3-16 16,0 2-16-16,0-4 0 0,1 3-288 0,0-3 160 16,0 1-160-16,0 1 128 0,1-5-128 0,1 4 160 15,-2-3-160-15,0-2 160 0,-1 2 80 0,-1 0 16 0,1-2 0 0,-1 0 0 16,-1-4-48-16,1 1 0 0,-1-1 0 0,0-5 0 16,-1 0-80-16,-1 1-128 0,0-4 176 0,0 2-176 15,-1-1 192-15,-2 1-192 0,1-1 192 0,-2 1-192 16,1 2 272-16,-2 1-48 0,-2-4-16 0,-1 2 0 15,-1-4 32-15,0 3 0 0,-1 3 0 0,-1-5 0 16,-1 0-240-16,1-1 0 0,-1-1 128 0,1 1-128 16,-1-1 0-16,0 1 0 0,-2-4 0 0,1 3 0 15,-1 1 0-15,1-3 0 0,-1 3 0 0,-1 3 0 16,0 1 0-16,-2-3 128 0,-1 3-128 0,-2-1 144 16,-3 0-144-16,0 1 192 0,-2-2-192 0,-2 1 192 15,-2-5-192-15,-2 2 0 0,1-3 0 0,1 1 128 16,-2 1-128-16,1-3 0 0,-2 0 0 0,0 2 0 0,-1-1 0 15,0 2 0-15,0 0 0 0,-1 2 0 0,-2-5 0 0,-1 3 0 16,-3 1 0-16,0-2 0 0,-1-2 0 0,2 0 0 16,-2-1 0-16,2-1 0 0,1 1-176 0,-2-1 176 15,-2 3-128-15,1-1 128 0,0 1 0 16,-5 0 0-16,-5 1 0 0,-1 4-128 0,-1-7 128 0,-2 2 0 16,-1 3 0-16,1-2-128 0,1-2 128 0,0 5 0 15,-3 1 0-15,-5-1-128 0,-7-2 128 0,2 1 0 16,2 0 0-16,2 4 0 0,0-4 0 0,1 3 0 15,-2 0 0-15,-2 1 0 0,-5 2 0 0,1 2 0 16,2 0 0-16,2-2 0 0,3 2 0 0,2-1 0 16,-1 3 0-16,-4 1 0 0,-8-2 0 0,2 2 144 15,2-1-16-15,1 4-128 0,4 0 128 0,-1 3-128 0,-2-1 0 0,-5 5 0 16,-6-3 128-16,3 2-128 0,1-1 0 0,4 3 0 16,1 2 0-16,-4-4 0 0,-3 2 128 0,-1 3-128 15,1 0 0-15,2-2 0 0,3-1 0 0,2 4 0 16,-1-2 0-16,-2 2 0 0,-5-2 0 0,3 4 0 15,3-2 208-15,2 4-64 0,2 2-16 0,0-1 0 16,-4 0-128-16,0 1 160 0,-3 0-160 0,4 3 160 16,1 0-160-16,4 3 128 0,2-1-128 0,-2 3 128 15,-4 1-128-15,0 1 0 0,2-1 0 0,2 1 128 16,2-2-128-16,4 2 0 0,2 3 0 0,-3-1 0 16,-4 2 0-16,-2 1 0 0,-2 0 0 0,3 0 0 15,1-1 0-15,3 3 0 0,2 0 128 0,-2 0-128 16,-4-2 0-16,2 3 0 0,-1 4 0 0,2-2 0 15,2 4 128-15,2-1-128 0,2 2 0 0,1-1 128 0,0 1 32 0,-1 3 0 16,-2-2 0-16,5 2 0 0,0 1-32 16,4 3-128-16,0-1 192 0,2 4-64 0,2-1-128 0,0 5 192 15,0 0-192-15,-1 2 192 0,3-5-192 0,-2 1 0 16,2 3 144-16,3-2-144 0,4-1 0 0,3 2 144 16,-1-3-144-16,4 2 0 0,0 2 128 0,3-2-128 15,2 4 0-15,0-2 0 0,2 3 0 0,1-2 0 16,1 2 0-16,1-3 0 0,-3 2 0 0,0 1 0 15,1-4 0-15,-1 6 0 0,-2-2 0 0,-1 3 0 16,6 3 0-16,-1-3 0 0,1 0 0 0,0-2 0 16,2 2 0-16,1 1 0 0,2 0 0 0,-1 1 0 15,2 2 0-15,1 0 0 0,1-1 0 0,3 1 0 16,1-1 0-16,2 0 0 0,0 3 0 0,4-1 0 0,0-2 0 16,2 2 0-16,-1 1 0 0,5 0 0 0,0-2 0 0,0 2 0 15,2 2 0-15,2-4 0 0,0 1 0 0,2 0 0 16,0-1 0-16,3 1 0 0,-1-1 0 0,3 1 0 15,1 0 0-15,3-2 0 0,-3 1 0 0,6-2 0 16,0-1 0-16,2-1 0 0,1 2 0 0,4-2 0 16,2 1 0-16,-1 0 0 0,-1 1 0 0,0 0 0 15,-3-1 0-15,-1-4 0 0,2 1 0 0,-2 3 0 16,3 0 0-16,-1-3 0 0,1 0 0 0,-2 2 0 16,3 0 0-16,2-2 0 0,0-1 0 0,3 2 0 15,-1 1 0-15,4-4 0 0,0 0 0 0,1-2 0 16,1 4 0-16,-1-3 0 0,-1 1 0 0,-1-4 0 15,2-1 0-15,3 1 0 0,-2-1 0 0,1 2 0 16,1-2 0-16,4 0 0 0,3-2 0 0,-2 3 0 0,2 0 128 16,-2 0-128-16,-3-1 0 0,2-2 0 0,1-2 176 0,1 2-176 15,4 1 160-15,1-1-160 0,2-3 192 0,2-5-64 16,-1 4-128-16,0-2 192 0,-4-3-192 0,4 0 144 16,1 3-144-16,3-2 128 0,2 0-128 0,5-3 128 15,3 0-128-15,0-2 128 0,-6 1-128 0,3-1 128 16,1-2-128-16,2-3 128 0,2 2-128 0,5-2 0 15,3-4 0-15,-3-1 0 0,-6-2 0 0,0-2 0 16,3-2 0-16,0 2 0 0,4-4 0 0,-2 2 0 16,-2-4 128-16,-3 2-128 0,-5-3 0 0,3-1 0 15,-1 1 144-15,3 1-144 0,3-3 128 0,-2-1-128 16,-5-1 128-16,-3 1-128 0,-3-2 128 0,3-2-128 0,2 1 128 0,2-1-128 16,0-1 0-16,0-3 144 0,-1-1-144 15,-2 1 0-15,-2-5 128 0,2-1-128 0,1 2 0 0,5-3 0 16,2 4 128-16,-5-3-128 0,-1-2 192 0,-3 0-192 15,-7 1 0-15,2-1 0 0,0-1 0 0,3 1 0 16,1 2 0-16,-1-2 0 0,2-2 0 0,-5-2 0 16,-3 3 128-16,-2-2-128 0,-1-2 0 0,2-1 0 15,3-1 128-15,1-3-128 0,1 1 144 0,-1 1-144 16,1-5 160-16,-6 3-160 0,-1 2 160 0,0-5-160 16,0 2 176-16,0-3-176 0,0 3 192 0,2-3-192 15,2 2 144-15,-1-2-144 0,0-4 0 0,-6 1 144 16,-1-1-144-16,-5 1 0 0,2 1 0 0,0-3 0 15,-2-1 0-15,0 0 128 0,-3 3-128 0,0-1 0 16,3 0 128-16,-2 0-128 0,-2 1 0 0,-1 0 128 0,-2 1-128 16,-2-2 128-16,-1 1-128 0,-3 0 128 0,-1-1-128 0,0 0 0 15,0 1 0-15,0 0 128 0,0 0-128 0,0-1 0 16,0-2 0-16,0 2 128 0,-1 1-128 0,1 1 0 16,0-3 0-16,-4 3 128 0,0 1-128 0,-1-2 192 15,0 2-192-15,0-2 192 0,-2 1-192 0,1-1 0 16,-6 5 0-16,1-5 128 0,-2 1-128 0,-1 0 0 15,1 0 144-15,1-1-144 0,-1 3 0 0,0-1 128 16,0 0-128-16,1 1 0 0,-2-3 128 0,0 5-128 16,1-4 128-16,0 5-128 0,-1-2 0 0,0 4 0 15,1-3 0-15,-1 2 0 0,-1 2 0 0,0-3 0 16,-1-1 0-16,1 1 0 0,1 1 128 0,-1 1-128 16,-2-3 128-16,1 3-128 0,-2 2 0 0,0 0 0 0,-1-3 0 15,0 1 128-15,0 2-128 0,1-1 0 0,-1-1 128 0,-2 3-128 16,1 0 0-16,0-2 144 0,-2 3-144 0,-1-1 0 15,2-1 128-15,-1 0-128 0,-4 0 0 0,4 2 0 16,-1 2 160-16,0-1-160 0,0 1 128 0,0 1-128 16,-1-3 0-16,-1-2 0 0,1 2 0 0,0 1 0 15,-1 2 0-15,-1 1 0 0,1-2 0 0,-1 6 0 16,-2-2 0-16,0 4 128 0,2-2-128 0,-2-2 128 16,1 4-128-16,-1-2 160 0,0 11-160 0,1-12 160 15,-1 3-160-15,0 9 128 0,0-10-128 0,0 10 128 16,0 0-128-16,0 0 0 0,-4-9 0 0,4 9 0 15,0 0 0-15,0 0 0 0,-2-10 128 0,2 10-128 16,0 0 0-16,0 0 0 0,0 0 0 0,0 0 0 0,0 0 0 0,-5-8 0 16,5 8 128-16,0 0-128 0,0 0 0 0,0 0 0 15,0 0 0-15,-9-7 128 0,9 7-128 0,0 0 160 16,0 0-160-16,0 0 160 0,-12-3-160 16,12 3 128-16,0 0-128 0,0 0 128 0,-11-1-128 0,11 1 0 15,0 0 0-15,0 0 0 0,0 0 0 0,0 0 0 16,0 0 0-16,-10 4 0 0,10-4 0 0,0 0 0 15,0 0 0-15,0 0 0 0,0 0 0 0,0 0 0 16,0 0 0-16,0 0 0 0,-10 5 0 0,10-5 0 16,0 0 0-16,0 0 0 0,0 0 0 0,0 0 0 15,0 0 0-15,0 0 0 0,0 0 0 0,0 0 0 16,0 0 0-16,0 0 0 0,0 0-128 0,0 0 128 16,0 0 0-16,0 0 0 0,0 0 0 0,0 0 0 15,0 0-144-15,0 0 144 0,0 0 0 0,0 0-128 0,0 0 128 0,0 0 0 16,0 0-128-16,0 0 128 0,0 0 0 0,0 0 0 15,0 0-160-15,0 0 160 0,0 0-128 0,0 0 128 16,0 0 0-16,0 0-160 0,0 0 160 0,0 0 0 16,-12-1-128-16,12 1 128 0,0 0 0 0,0 0 0 15,0 0 0-15,0 0 0 0,0 0 0 0,0 0 0 16,0 0-256-16,0 0 48 0,0 0 16 0,0 0 0 16,0 0 0-16,0 0 0 0,0 0 0 0,0 0 0 15,0 0 0-15,0 0 0 0,0 0 0 0,0 0 0 16,0 0-160-16,0 0-32 0,0 0 0 0,6 3 0 15,2-1-1120 1,4 1-224-16,-1-1-64 0,2 0-10336 0,1 2-2080 0</inkml:trace>
  <inkml:trace contextRef="#ctx0" brushRef="#br0" timeOffset="71954.28">27592 9089 35007 0,'-19'-7'1552'0,"9"2"320"0,-1 0-1488 0,0 4-384 0,0 1 0 0,2 0 0 31,0 3-1088-31,9-3-272 0,0 0-64 0,0 0-16 0,0 0 1184 0,0 0 256 0,0 0 0 0,0 0 0 16,0 0 0-16,0 0 128 0,0 0-128 0,1-7 128 15,3-3 144-15,0 2 48 0,2-4 0 0,3-1 0 16,2-4 272-16,1 0 64 0,0-2 16 0,2 0 0 16,0-2-32-16,2-2 0 0,2-3 0 0,1 0 0 15,1-3-128-15,3 2-48 0,0-3 0 0,3 3 0 0,0-1-224 16,2 4-48-16,1-3-16 0,-1 3 0 0,-2-4-176 0,-1 4 160 16,2-4-160-16,0 5 160 0,-1 3-160 0,1 2 0 15,-2 0 0-15,1 2 0 0,-2 3 128 0,1 4-128 16,-4-2 128-16,-1 6-128 0,2-1 192 0,-2 3-64 15,-1 1 0-15,-1 5 0 0,0 1 0 0,-2 1-128 16,0 0 192-16,-4 6-64 0,0 2 64 0,-3 2 16 16,-1 3 0-16,0 4 0 0,-3 1-32 0,-1 0-16 15,1 3 0-15,-4 2 0 0,1 4-32 0,-1 1 0 16,3-1 0-16,-2 0 0 0,3 3-128 0,0-1 0 16,3 2 0-16,1-2 0 0,1 1 0 0,3-2-176 15,0-2 48-15,1-1 0 16,2-2-528-16,4 0-112 0,1-4 0 0,0-3-16 15,1-3-2048-15,2-1-416 0,9 1-80 0,-4-6 0 0</inkml:trace>
  <inkml:trace contextRef="#ctx0" brushRef="#br0" timeOffset="74446.14">28078 8646 23663 0,'0'0'1040'0,"0"0"240"0,-5-5-1024 0,5 5-256 0,0 0 0 0,0 0 0 32,-7-9-304-32,7 9-96 0,-5-6-32 0,5 6 0 0,0 0 432 0,-1-7 304 0,1-4-48 0,0 11-16 15,3-7 16-15,0-3 0 0,0-1 0 0,0 1 0 16,-1-1 0-16,-1 1 0 0,-1-3 0 0,0 0 0 15,0-2 368-15,0 2 80 0,0-1 0 0,0-1 16 16,-1-2 48-16,1 0 0 0,-1-4 0 0,0 4 0 16,-1 0-240-16,1 0-32 0,-2 0-16 0,1 0 0 15,-2 1-128-15,0-2-32 0,0 0 0 0,-1 2 0 16,0 3-16-16,-2-4-16 0,-2 0 0 0,-1-3 0 0,-3 4-112 16,0-2-32-16,-2 0 0 0,-2 2 0 0,0-1-16 0,-2-2-128 15,-3 0 192-15,-2-2-64 0,-2-1 64 0,1 2 0 16,-1-1 0-16,-1 0 0 0,-1-1-64 0,-2-3 0 15,1 0 0-15,0 1 0 0,0-1 0 0,-2 2-128 16,-1-2 192-16,1 0-64 0,-4 4-128 0,0-1 128 16,-2 3-128-16,-5-2 128 0,-5-1-128 0,-3 2 0 15,1-1 0-15,-3 2 0 0,-1-2 0 0,3-2 0 16,0 1 0-16,2 0 0 0,2 2 0 0,-4-1-176 16,-4-6 176-16,-2 4-192 0,-1-4 192 0,1 2 0 15,-2-3-144-15,1 4 144 0,1 2 0 0,2-2 0 16,0 0 0-16,-3 4 0 0,-6-1 0 0,0 1 0 0,1-3 0 15,1 3 0-15,0 1 0 0,5 1 0 16,1 1 0-16,-4 2 0 0,-8 2 0 0,0-1 0 0,0-1 0 0,1 2 0 16,1 2 0-16,3-1 0 0,3 4 0 0,-3-1 128 15,-6 1-128-15,-1-2 0 0,1 2 0 0,1-2 0 16,2 2 0-16,3-2 0 0,2 3 0 0,-2-4 0 16,-2 4 0-16,-1 0 0 0,0 5 144 0,2-1-144 15,1 1 0-15,2-1 0 0,3 3 0 0,-1 3 0 16,-1 1 0-16,-4 5 176 0,-3-1-176 0,1 6 192 15,1-1-192-15,1 1 0 0,2 3 0 0,0 2 0 16,-2 5 0-16,-3-1 0 0,-2 2 0 0,0 2 0 16,4 2 0-16,2-1 0 0,2 1 0 0,4 1 0 15,4 1 0-15,-3 4 0 0,-3 1 0 0,2 4 0 16,3 1 0-16,-1-1 0 0,5 2 0 0,2 3 128 16,2-3-128-16,3 2 0 0,4-2 0 0,1 3 0 0,-1 2 0 0,1 1 0 15,-1-4 0-15,0 5 0 0,0-1 0 0,2-4 0 16,3 2 0-16,4 0 0 0,0 2 0 0,3-3 0 15,2-1 0-15,4 5 0 0,2-1 0 0,0 1 0 16,3 1 0-16,1 0 0 0,2-2 0 0,4 3 0 16,0 0 0-16,2-1 0 0,1-1 0 0,2-1 0 15,3 3 0-15,0 1 0 0,1 0 0 0,3-1-144 16,0-4 144-16,0 1 0 0,2 2 0 0,3-1-128 16,1-4 128-16,2 3 0 0,-1 0 0 0,3-2 0 15,2 0-128-15,4-3 128 0,0 6 0 0,4-5 0 16,3-1 0-16,3-2 0 0,6-2-128 0,3-2 128 15,3-1 0-15,-1 1 0 0,-2-2-144 0,2 1 144 16,1-2 0-16,2-1-144 0,-2 0 144 0,5 0-128 0,0-2 128 0,3 1-128 16,2-1 128-16,1 2 0 0,0-2 0 0,-3-3 0 15,0 0 0-15,1-3 0 0,1 2 0 0,3-4 0 16,1-4 0-16,2 1 0 0,2 1 0 0,1-4 0 16,-3-1 0-16,-1-1 0 0,-2 1 0 0,2-2 128 15,2-2-128-15,2-1 0 0,4 2 0 0,-3-4 0 16,-4 2 0-16,0-4 144 0,-4 1-144 0,1-1 0 15,3-2 192-15,2 0-192 0,0-2 192 0,3-1-192 16,5-1 176-16,-5 1-176 0,-3-2 160 0,0-2-160 16,0-3 128-16,2-2-128 0,3-1 0 0,2-2 144 15,0 1-144-15,-4 0 160 0,-4 1-160 0,-1-4 160 16,-6-2-160-16,2 1 160 0,1-2-160 0,1 0 160 16,1-2-160-16,0-1 0 0,1 3 0 0,-5-2 128 15,-5-4-128-15,1-1 0 0,-2-4 144 0,2 0-144 16,-2-3 0-16,-1 1 0 0,1-4 0 0,0-2 0 0,1-2 0 0,-2 1 0 15,-4-2 0-15,-3-1 0 0,-2-2 128 0,-4 0-128 16,0 0 128-16,-1 2-128 0,-3-1 0 0,-1-2 144 16,-1 2-144-16,-1-1 0 0,-4 2 160 0,0 0-160 15,-5 0 128-15,-1-2-128 0,1 0 160 0,-2-1-160 16,-2 0 192-16,-1 1-192 0,0 2 144 0,-2-1-144 16,0 1 0-16,-4-2 144 0,2-4-144 0,-5 2 0 15,-1 2 0-15,-1-3 0 0,-1 1 0 0,-1-2 0 16,-3 1 0-16,3 4 0 0,-5 1 0 0,1 1 0 15,-2-3 0-15,-3 3 0 0,0 2 0 0,-2-2 0 16,-2 3 0-16,-1 3 0 0,-1-1 144 0,-1 1-144 0,-1-1 160 0,1 3-160 16,-1-3 128-16,-1 4-128 0,0 1 0 0,0-1 144 15,0 3-144-15,-2 2 0 0,1-2 0 0,0 2 0 16,-2-1 0-16,0-1 0 0,-1 2 0 0,-1 3 0 16,-4-4 0-16,-1 2 0 0,-3 0 0 0,2 1 0 15,1-2-176-15,-2-1 176 0,1 1-128 0,-2 4 128 16,0-6 0-16,1 2 0 0,1 0 0 0,-1 1 0 15,2 3 0-15,-1 2 0 0,2-1 0 0,0 2 0 16,-5 4 0-16,-2 0 0 0,0 1 0 0,-2-1 128 16,-1 2-128-16,-2-1 0 0,1 2 0 0,0 0-128 15,0 3 128-15,1-2-160 0,-1 4 160 0,2-2-160 16,1-4-32-16,1 3-16 0,-2 0 0 0,-1 0 0 16,-3-3 64-16,-1 4 16 0,0-4 0 0,2 1 0 15,-1-1 128-15,3 3 0 0,0-2 0 0,1 3 0 0,-1 2 0 0,2 0 0 16,2-2 0-16,-4 5 0 0,-2 2 0 15,0 0 0-15,-5-1 0 0,2 4 0 0,-3-3 0 0,2 2 0 16,0 1 0-16,1 2 0 0,1 2 0 0,0-1 0 16,5 5 0-16,-2-3 0 0,-2 1-128 0,-1 1 128 15,-3-2-128-15,-1 1 128 0,0 1-208 0,2 1 32 16,2-3 16-16,1 3 0 0,2 0 160 0,-1-3-160 16,2 3 160-16,1-3-160 0,0 2 160 0,-1 3 0 15,-2 0 0-15,-1 0 0 0,-2 0 0 0,1 1 0 16,1 0 0-16,3 2 128 0,1 2-128 0,0 0 176 15,3-1-176-15,2 0 192 0,2 2-192 0,0 2 0 16,1 2 0-16,1-3 128 0,1 1-128 0,1 1 0 16,-2 2 0-16,1-1 0 0,-1 1 0 0,1 1 0 0,3-2 0 0,0 3 128 15,1-1-128-15,3 2 0 0,1-1 0 0,1 5 0 16,0 0 0-16,2 2 0 0,2-1 0 0,0-1 0 16,1 2 128-16,3 1-128 0,1-1 0 0,1 0 128 15,5-2-128-15,0 4 0 0,0-3 0 0,2-3 128 16,2 2-128-16,2 1 128 0,1 0-128 0,1 0 128 15,1 0-128-15,3 0 0 0,3 0 0 0,2 2 0 16,-2-3 0-16,5 1 0 0,1-3 128 0,2-1-128 16,4 1 0-16,3-4 0 0,-1 2 0 0,5-4 0 15,2 2 0-15,-1-5 0 0,0-2 0 0,-1 1 0 16,0-1 0-16,2 0 0 0,1 0 0 0,2 0 0 16,-1 0 0-16,2-1 0 0,1-2 0 0,2-1 128 15,-1-1-128-15,3 0 0 0,3-3 0 0,0 0 0 16,-4-2 0-16,0 1 0 0,-3 1 0 0,1-4 0 0,2-2 0 0,1 1 0 15,0-1 0-15,2-2 0 0,1-1 0 0,1-2 0 16,1-1 128-16,-4 1-128 0,-1 0 0 0,-4-2 0 16,-2-2 0-16,-1-4 0 0,2 2 0 0,-1 1 0 15,-2-3 128-15,1 1-128 0,1-5 0 0,1 3 0 16,0-4 0-16,0 2 128 0,0 0-128 0,-1-3 0 16,0-4 144-16,-3 1-144 0,-4-1 128 0,1 1-128 15,-1-2 160-15,0 1-160 0,0 0 176 0,0 0-176 16,-1-2 192-16,2-2-192 0,-5-2 160 0,3 3-160 15,0 0 128-15,0 1-128 0,1 0 144 0,-2-2-144 16,-2 0 160-16,1-1-160 0,-1 3 0 0,-1-4 128 16,-1 0-128-16,-1 1 0 0,-3-3 0 0,-1 2 0 0,-1 0 128 15,0-3-128-15,0 3 0 0,-2-1 0 0,1 1 0 0,0 0 0 16,-2-4 0-16,1 2 0 0,-4-3 0 0,1 2 0 16,-2-2 0-16,-1 1 176 0,-3 1-176 0,-1-1 160 15,-2 3 48-15,1 1 16 0,-3-3 0 0,0 3 0 16,-1 0 80-16,-1 1 16 0,0 1 0 0,-1 2 0 15,4 2-48-15,-2 2 0 0,-2-1 0 0,2 5 0 16,0-1-272-16,0 3 128 0,0-1-128 0,0 11 0 16,0 0 128-16,2-7-128 0,-2 7 0 0,1-10 0 15,-1 10 0-15,0 0 0 0,0 0 0 0,0 0 0 16,0 0 0-16,0 0 0 0,0 0 0 0,0 0 0 16,0 0 0-16,0 0-272 0,0 0 16 0,0 0 16 15,0 0-160-15,0 0-48 16,0 0 0-16,10 7 0 0,-10-7-912 0,10 4-192 0,-1 0-48 0,1 0-15104 15</inkml:trace>
  <inkml:trace contextRef="#ctx0" brushRef="#br0" timeOffset="80042.67">14804 2418 1839 0,'0'0'0'0,"0"0"160"0,0 0-160 0,0 0 0 16,0 0 0-16,0 0 0 0,0 0 2832 15,0 0 544-15,-4 4 96 0,4-4 32 0,0 0-2096 0,0 0-432 16,0 0-80-16,0 0 0 0,0 0 80 0,0 0 32 16,0 0 0-16,0 0 0 0,0 0-256 0,0 0-48 15,0 0-16-15,0 0 0 0,4-4-240 0,1-2-32 16,0 1-16-16,1 1 0 0,0-2-48 0,2-2-16 15,-3 2 0-15,3-2 0 0,-1 2-16 0,2 1 0 16,1-3 0-16,2 2 0 0,-2 1-80 0,0-2-32 16,0 2 0-16,-1 1 0 0,0-2-64 0,0 2-16 15,-1 2 0-15,-1 0 0 0,0 1-128 0,-7 1 0 16,7 1 0-16,1 1 0 0,-8-2 0 0,8 2 0 16,-8-2 0-16,6 6 0 0,-1 0 0 0,0-1 0 15,1 2 0-15,-2 0 0 0,1-1 0 0,-1 4 0 16,1-2 0-16,-2 3 0 0,1-3 0 0,-1 3 0 15,0 2 0-15,-1 0 0 0,1 2 0 0,-2 0 0 16,1 0 144-16,-2 2-144 0,0-2 144 0,0 0-144 0,-2 1 192 16,2 0-192-16,-1-2 256 0,-2 0-48 15,1 0-16-15,-1-2 0 0,0 2 0 0,-1 0-16 0,-1-2 0 0,0 0 0 16,0 0 48-16,-1 2 16 0,-4-3 0 0,3 3 0 16,-4 0-16-16,1-2 0 0,-1-2 0 15,-1 3 0-15,0-3-48 0,-1 3-16 0,2 1 0 0,-1 0 0 16,2-5-160-16,0 4 0 0,1-2 0 0,0-2 128 15,0 2-128-15,1-2 0 0,1 3 0 0,0-5 128 16,1 2-128-16,1-4 0 0,0 0 144 0,2 2-144 16,3-7 0-16,0 0 128 0,0 0-128 0,0 0 0 0,-6 4 192 0,6-4-48 15,0 0 0-15,0 0 0 0,0 0 96 0,0 0 16 16,0 0 0-16,0 0 0 0,0 0 0 0,9 0 0 16,1 1 0-16,2 0 0 0,0 0-64 0,2 1 0 15,2-2 0-15,0 0 0 0,2 0-64 0,1 0-128 16,0 1 176-16,1-1-176 0,3 0 208 0,-1 0-64 15,-1 1-16-15,2 0 0 0,0 3 32 0,-1-1 0 16,-2-2 0-16,-1 0 0 0,0 1 16 0,-1 0 0 16,-1 1 0-16,-2-1 0 0,-1-2-32 0,-1 4 0 15,-3-1 0-15,-3-1 0 0,2-1-144 0,-9-1 0 16,8 3 0-16,-8-3 128 0,7 1-128 0,-7-1 0 16,0 0 0-16,8-1 0 15,-8 1-1600-15,0 0-288 0,0 0-64 0</inkml:trace>
  <inkml:trace contextRef="#ctx0" brushRef="#br0" timeOffset="81944.52">6687 7716 15663 0,'0'0'1392'0,"0"0"-1120"16,0 0-272-16,0 0 0 0,0 0 1296 0,0 0 208 16,9 4 32-16,3 1 16 0,0-3-544 0,0 0-112 15,2-1-32-15,13 0 0 0,2-1-96 0,-8 0 0 16,2-1-16-16,12 0 0 0,-2-2-304 0,-3-1-64 16,-2 2-16-16,0-1 0 0,-1 1-176 0,-8 2-48 15,0 1 0-15,-1-1 0 0,-2 0-144 0,-1 0 0 16,-3 1 144-16,-4 2-8720 15,-8-3-1728-15</inkml:trace>
  <inkml:trace contextRef="#ctx0" brushRef="#br0" timeOffset="82108.98">6787 8064 30399 0,'0'0'1344'0,"0"0"288"0,19-2-1312 0,1 1-320 15,0 1 0-15,2 3 0 0,1 1 1280 0,5 1 176 16,0 2 32-16,2-1 16 0,1-4-576 0,-6 1-112 15,4 0-32-15,4-2 0 0,3-1-400 0,0-1-96 0,-1 1-16 0,0 0 0 16,-2 0-272-16,-3 0 0 0,-2 0 0 0,-4 0-17632 16</inkml:trace>
  <inkml:trace contextRef="#ctx0" brushRef="#br0" timeOffset="84229.35">491 7486 16815 0,'0'0'736'0,"0"0"160"0,0 0-704 0,0 0-192 16,0 0 0-16,0 0 0 0,0 0 800 0,0 0 128 15,0 0 32-15,0 0 0 0,9-9-128 0,-9 9-32 16,0 0 0-16,0 0 0 0,0 0 16 0,0 0 0 15,0 0 0-15,0 0 0 0,14-5-176 0,-14 5-16 0,0 0-16 0,0 0 0 16,11 9 96-16,-2 4 32 16,-3-1 0-16,-3 7 0 0,-2 7-96 0,-1 4-32 15,0 3 0-15,0 8 0 0,-1 1-160 0,-3 4-48 16,1-6 0-16,1-3 0 0,-1-1-112 0,1-4-32 16,-1-8 0-16,1 0 0 0,-2-1-32 0,1-4-16 15,1-3 0-15,1-3 0 0,-1 1-16 0,-2-1 0 16,3 2 0-16,-1-3 0 0,2-12-16 0,-3 11-16 0,1-1 0 15,2-10 0-15,0 0 16 0,0 0 0 0,0 0 0 16,0 0 0-16,0 0 16 0,0 0 0 0,0 0 0 0,0 0 0 16,0 0 0-16,0 0 16 0,0 0 0 0,0 0 0 15,0 0-80-15,0 0 0 0,0 0-128 0,0 0 192 16,0 0-32-16,8-9-16 0,0 4 0 0,2-2 0 16,3-1-144-16,1 2 0 0,1-2 144 0,4 3-144 15,0-4 0-15,-6 6 0 0,4 1 0 0,-2-1 128 0,5 2-128 0,-1 0 0 16,5-1 0-16,1 2 0 0,0-2 0 15,22-4 0-15,-6-1 0 0,-7 3 0 0,-5 1 0 0,-2 0 0 16,-4 1 0-16,-3 0 0 0,-2 1 0 0,-3 1 0 16,0 0 0-16,-3-1 0 0,-12 1 0 0,11-2 0 15,-2 2 0-15,-9 0 0 0,0 0 0 0,0 0 0 16,12-2 0-16,-12 2 0 0,0 0 0 0,0 0 0 16,9 2 0-16,-9-2 0 0,0 0 0 0,0 0 0 15,0 0 0-15,0 0 128 0,0 0-128 0,0 0 0 16,0 0 0-16,0 0 128 0,0 0 0 0,0 0 0 15,0 0 0-15,0 0 0 0,0 0 64 0,0 0 32 16,2-8 0-16,-2 8 0 0,0 0-96 0,0-9-128 16,0 9 176-16,-1-13-176 0,-2-1 144 0,2 4-144 15,-2-2 0-15,3 3 144 0,0-5-144 0,0 2 0 0,0-2 0 0,-1 1 0 16,0-1 0-16,0 1 0 16,-1-2 128-16,2-1-128 0,-1 0 0 0,1-1 0 0,0-1 0 0,1 1 0 15,1 1 0-15,0 0 0 16,-1-1 128-16,3 0-128 0,1-1 0 0,2-1 0 0,-2 1 0 0,1-1 0 15,2 2 0-15,-1-1 0 16,0 0 0-16,-2 1 0 0,-1 2 0 0,1 4 0 0,0 1 0 0,1 1 0 16,-5 0 0-16,2-1 0 0,-3 10 0 0,4-8 0 15,-4-2 0-15,1 4 0 0,-1 6 0 0,0 0 0 16,0 0 0-16,0 0 0 0,1-8 0 0,-1 8 0 16,0 0 0-16,0 0 0 0,0 0 0 0,0 0 0 15,0 0 0-15,0 0 0 0,-5-10 0 0,5 10 0 16,0 0 0-16,0 0 0 0,-11-2 0 0,-1 2 0 0,1 0 128 0,0 0-128 15,-1-3 0-15,3 3 128 0,-1 2-128 0,-7 1 0 16,1 1 144-16,-2-2-144 0,-1 2 0 0,-3-2 144 16,1 2-144-16,-3-1 0 0,-3 1 128 0,-1-1-128 15,-2 1 0-15,-1 0 0 0,1 0 128 0,13-3-128 16,-2 0 0-16,-1 2 0 0,-1 1 128 0,1-2-128 16,0 1 0-16,1-2 0 0,1 2 128 0,-10 3-128 15,7 0 0-15,6-3 0 0,4-1 0 0,4 1 0 16,7-3 0-16,0 0 0 0,0 0 0 0,0 0 0 15,0 0 0-15,0 0 0 0,0 0 0 0,0 0 0 16,9 0 0-16,4-1 0 16,2 2-1328-16,3 2-368 0,4 0-80 0</inkml:trace>
  <inkml:trace contextRef="#ctx0" brushRef="#br0" timeOffset="85950.76">18114 7947 9215 0,'0'0'816'0,"0"0"-656"0,-3-6-160 0,2-2 0 16,-2 2 1216-16,1 1 224 0,-1-4 32 0,3 4 16 15,-4-3-288-15,3 3-64 0,1 5-16 0,-3-6 0 0,1-4 32 0,-1 3 16 16,1-2 0-16,-1 3 0 0,3 1-160 0,-2-3-48 16,0 2 0-16,1 2 0 0,1 4-48 0,0 0-16 15,0 0 0-15,0 0 0 0,0 0-64 0,0 0 0 16,0 0-16-16,0 0 0 0,0 0-320 0,0 0-64 15,0 0-16-15,0 0 0 0,-1 9-48 0,0 4-16 16,-1-2 0-16,1 3 0 0,0 5 32 0,0 6 0 16,-1-3 0-16,2 6 0 0,0-1-80 0,0 5-16 15,0 3 0-15,0 1 0 0,0 0 0 0,0-1 0 16,0 1 0-16,0 2 0 0,-1 1 0 0,0-2 0 16,-1-1 0-16,2 1 0 0,-3-2 0 0,-1 0 0 15,0-2 0-15,0 0 0 0,2-3 16 0,-2-2 0 16,0 0 0-16,0-5 0 0,-1-1-48 0,1-3-16 15,2-4 0-15,-1-1 0 0,-1 1-112 0,2-5 0 16,-1-1-128-16,3-9 192 0,0 0-32 0,0 0-16 16,0 0 0-16,0 0 0 0,0 0 112 0,-1-7 32 15,-1-2 0-15,2-2 0 0,0 0-144 0,0-3-16 16,0-4-128-16,2 0 192 0,1 1-192 0,-1-4 0 0,-1 0-192 16,1-1 192-1,0 4-640-15,0 1-32 0,-1-3 0 0,1-5 0 16,2-2-1216-16,1 6-240 0,2 2-48 0,-2 6-16 15,1-6-304-15,0 0-64 0,1-2-16 0,-1 1-10144 0</inkml:trace>
  <inkml:trace contextRef="#ctx0" brushRef="#br0" timeOffset="88324.36">18087 7903 15663 0,'0'0'688'0,"-7"-4"144"0,1 2-656 0,-2 0-176 16,0 0 0-16,-4 0 0 0,2 0 1024 0,0 1 192 16,0-1 16-16,10 2 16 0,0 0 0 0,-7 0 0 15,7 0 0-15,0 0 0 0,0 0 96 0,0 0 32 16,0 0 0-16,0 0 0 0,0 0-512 0,0 0-96 16,12-3-32-16,2-1 0 0,1-1-224 0,-1 2-32 15,2 1-16-15,4-5 0 0,1 2 80 0,3 0 16 16,2-3 0-16,2 2 0 0,2 0-48 0,2-3 0 15,2 1 0-15,2-1 0 0,-1 3-48 0,1-3-16 16,0 3 0-16,-2 1 0 0,-1-2-128 0,-1 2-16 16,-2 3-16-16,-2-2 0 0,-2-1-112 0,-2 2-32 15,-3 1 0-15,1 0 0 0,0 2-144 0,-7 0 192 16,0 0-192-16,-1 0 192 0,-1 0-192 0,-2 2 160 16,1-1-160-16,-2 1 160 0,-2 0-160 0,-1-1 160 0,-7-1-160 0,7 4 160 15,-7-4-160-15,6 4 0 0,-1-2 144 16,1 3-144-16,-6-5 0 0,5 8 144 0,-5-8-144 0,4 9 0 15,-1 3 160-15,1 0-160 0,-2-1 128 0,-1 3-128 16,2 3 144-16,-2-1-144 0,-1 2 160 0,0 1-160 16,-1-2 128-16,-2 2-128 0,0 4 0 0,-1 3 144 15,1 1-16-15,-2 5-128 0,-2 2 192 0,-1 3-64 16,-1-1-128-16,0 1 192 0,-1-2-192 0,0 2 192 0,0-1-192 0,2-1 192 16,-2-1-192-16,2-3 192 0,1-3-192 0,0 1 0 15,1-2 144-15,2 0-144 0,1-6 0 0,0 1 144 16,0-1-144-16,2 1 0 0,1-3 192 0,0-1-192 15,1-3 192-15,0-2-192 0,1 1 192 0,-1-1-192 16,1-5 192-16,0 3-192 0,-1-5 192 0,-1-6-192 16,1 8 192-16,-1-8-192 0,0 0 224 0,0 0-64 15,0 0-16-15,0 0 0 0,0 0 112 0,0 0 32 16,0 0 0-16,0 0 0 0,0 0-32 0,0 0-16 16,0 0 0-16,0 0 0 0,0 0-240 0,0 0 144 15,0 0-144-15,0 0 128 0,-6-8-128 0,-2 3 0 16,1-2 0-16,-3 1 0 0,2 2 0 0,-2 3 128 15,-3-3-128-15,0-1 0 0,-3 3 0 0,-2-1 0 16,-4 1 0-16,-2 0 0 0,-2 2 0 0,-4-1 128 16,-3 1-128-16,-1 0 0 0,-2 0 0 0,2 1 0 15,-2-1 128-15,-2 3-128 0,0-2 0 0,-14 3 0 16,6 2 0-16,16-2 0 0,1-1 0 0,-1 2 0 16,-1 0 0-16,3-1 0 0,1-2 0 0,-9 4 0 15,7 1 0-15,13-3 0 0,0-3 0 0,2 1 0 0,2 0 0 0,1-1 0 16,1-1 0-16,1 0 0 0,2-3 0 0,3 3 0 15,4 0 0-15,0 0 0 0,0 0 0 16,0 0 0-16,0 0 0 0,0 0 0 0,0 0-128 0,0 0 128 16,6-3 0-16,6 1-144 0,-1-1 144 0,4-1 0 15,2 0-128-15,3 0 128 0,3 2 0 0,11-4 0 16,-2-1 0-16,-9 3-128 0,0 2 128 0,4-1 0 16,1 2 0-16,1-2 0 0,1 2 0 0,1 0 0 0,-1 1 0 0,5 0 0 15,-4 1 0-15,1 0 0 0,-1-1 0 0,-1 3-128 16,1-3 128-16,-3 0 0 0,-2-3 0 0,-1 3 0 15,1 0 0-15,-2 0 0 0,-3 0 0 0,2-1 0 16,-3 0 0-16,-1 1 0 0,0-2 0 0,0 2 0 16,-1-1 0-16,0 1 0 0,-2 0 0 0,0-1 0 15,-2 1 0-15,-2 1 0 0,1 0 0 0,-2 1 0 16,-2-1 0-16,-1 0 0 0,0 3 0 0,-8-4 0 16,7 0 0-16,-7 0 0 0,0 0 0 0,0 0 0 15,0 0 0-15,0 0 0 0,0 0 0 0,0 0 0 16,0 0 0-16,0 0 0 0,0 0 0 0,0 0 0 15,3-6 128-15,-1-1-128 0,-2 2 0 0,-1-4 0 16,0 0 0-16,-2-3 0 0,3-4 0 0,-1 0 128 16,0-2-128-16,1-2 0 0,1-1 0 0,0 0 0 15,2-5 0-15,-1 2 0 0,2 0 0 0,0-5 0 16,0-2 0-16,0 2 0 0,-1-1 0 0,2-2 0 16,1 0 0-16,-3 3 0 0,1-2 0 0,0 1 0 0,0 3 0 0,2-1 0 15,-5 3 0-15,2-2 0 0,1 3 0 0,0-3 0 16,-2 6 0-16,2 2 0 15,-2 1 0-15,2 0 0 0,0 0-192 0,1 2 192 0,0 0-192 0,2 2 192 16,-1-1-208-16,0 0 64 0,1 0 16 0,0 2 0 16,0 3 128-16,-2-3-208 0,1 4 80 0,-3 0 128 15,0 4-176-15,1-2 176 0,-4 7-128 0,0 0 128 16,0 0 0-16,0 0-160 0,0 0 160 0,0 0 0 16,2-6-128-16,-2 6 128 0,0 0 0 0,0 0 0 15,0 0-176-15,-4-2 176 0,-3 2-160 0,1 0 160 0,-2 0 0 0,-1 0 0 16,-1-1-128-16,0 1 128 0,-1 1 0 0,-3 0 0 15,-2 2 0-15,-3-2 0 0,-2-1 0 0,-3 0-144 16,-3 1 144-16,-2 1 0 0,-3 1 0 0,-1 0 0 16,-3-1 0-16,-4 0-128 0,-6 0 128 0,0 1 0 15,-2-2 0-15,-2 2 0 0,-1 0 0 0,3 0 0 16,0-1 0-16,-13 0 0 0,7-2 0 0,10 0 0 16,2 1 0-16,6 2 0 0,3-1 0 0,7 2 0 15,5-2 0-15,10 0 0 0,-1-1 0 0,1 0 0 16,1 2 0-16,10-3-128 0,0 0 128 0,0 0 0 15,0 0 0-15,0 0 0 0,0 0 0 0,0 0 0 16,0 0 0-16,14-3-128 0,1 3 128 0,2-2 0 16,0-2 0-16,2-1 0 0,-1 1 0 0,1 1 0 15,-1-2 0-15,-4 2 0 0,4 0 0 0,2 2 0 16,2-2 0-16,2 1-128 0,1 0 128 0,3 0 0 16,2 2 0-16,0-3 0 0,1 0 0 0,-1-1 0 15,3 1 0-15,1 2 0 0,-1-2 0 0,1 1 0 0,-1-3 0 0,0 1 0 16,-2 0 0-16,0 2 0 0,-2-5 0 0,0 3 0 15,-1 2 0-15,0-1 0 0,-2 2 0 16,-2 0 0-16,0-2 0 0,-1-1 0 0,-3 2 0 0,-1 1 0 16,-2-1 0-16,-1 1 0 0,-3 1 0 0,-1 0 0 15,-2 0 0-15,-4 0 0 0,-6 0 0 0,0 0 0 16,0 0 0-16,0 0 0 0,6 4 0 0,-6-4 0 16,0 0 0-16,3 7 0 0,-3-7 0 0,0 8 0 0,-3 1 0 15,2-1 0-15,-3 3 0 0,1 1-128 0,-1 4 128 0,-1 3 0 16,-2 5 0-16,1 0 0 0,-2 1 0 0,1 1 0 15,-4 6 0-15,1 1 0 0,-1 1 0 0,-1 7 0 16,2 0 0-16,1 1-128 0,2 1 128 0,0-2 0 16,2 2 0-16,1 0 0 0,1-1 0 0,0 0 0 15,1-3 0-15,2-2 0 0,0-4 0 0,0 0 0 16,2 0 0-16,1-2 0 0,-1-2 0 0,1-4 0 16,-2 2 0-16,2-4 0 0,-1 0 0 0,-1-3 0 15,-1-3 0-15,4 1 0 0,-1-3 0 0,-1-1 0 16,1-4 0-16,-1 0 0 0,1-3 0 0,-3-7 0 15,1 6 0-15,-1-6 0 0,0 0 128 0,0 0-128 16,0 0 128-16,0 0-128 0,0 0 128 0,0 0-128 16,0 0 128-16,0 0-128 0,0 0 0 0,0 0 144 15,0 0-144-15,0 0 0 0,-2-9 128 0,-3 3-128 16,-2 2 0-16,-2-3 0 0,-1 2 0 0,-3 2 0 16,-2-3 0-16,-3 0 0 0,-1 1 128 0,-1 1-128 15,-3-2 0-15,-4 2 0 0,-3 0 128 0,-2 2-128 0,-1-1 0 0,-3-1 0 16,-2 3 128-16,1 0-128 0,-2-2 0 0,0 1 0 15,-1-1 0-15,-14-2 0 0,3 0 0 16,6 2 0-16,2 1 0 0,2 1 0 0,-2-2 0 0,2 1 0 16,5 0 0-16,11 0 0 0,0 2 0 0,-11-2 0 15,8 1 0-15,4 0 0 0,4-2 0 0,2 1 0 16,0 1 0-16,6-3 0 0,-1 0 0 0,5 0 0 16,8 4 0-16,-3-5 0 0,-1-1 0 0,4 6 0 15,0 0 0-15,0-9 0 0,0 9 0 0,4-8 0 0,-2-1 0 0,-2 9 0 16,4-7-160-16,1-2 160 0,1 4 0 15,1-2 0-15,-2 0 0 0,-1 3 0 0,-1-1-128 0,2-4 128 16,-2 4 0-16,-3 5 0 0,0 0 0 0,0 0 0 16,0 0 0-16,0 0 0 0,5-10 0 0,-5 10 0 15,0 0 0-15,4-9 0 0,-2-4 0 0,0 4 0 16,0 0 0-16,-2 9 0 0,0-6 0 0,3-6 0 16,-2 2 0-16,2-1 0 0,-3-3 0 0,1 6 0 15,0-3 0-15,3-4 0 0,1-1 0 0,0 4 0 16,-1-2 0-16,0-5 0 0,1-8 0 0,-3 1 0 15,2-2 0-15,-1 11 0 0,-1-2 0 0,2-9 0 16,0-4 0-16,0 3 0 0,1 2 0 0,-1-2 0 16,-1 2 0-16,-3 8 0 0,3-3 0 0,1-8 0 15,0 2 0-15,-1 6 0 0,1-2 0 0,-1 2 0 16,-1 3 0-16,1 3 0 0,-1 3 0 0,1-1-144 16,0-2 144-16,0 3 0 0,-3 13 0 0,3-5-128 15,-3 5 128-15,4-12 0 0,-2 6 0 0,-2 6 0 16,0 0-128-16,0 0 128 0,0 0 0 0,0 0 0 0,0 0-128 0,0 0 128 15,0 0 0-15,0 0 0 0,5-4-128 0,-5 4 128 16,0 0 0-16,10 2 0 0,-10-2 0 16,0 0 0-16,8 1 0 0,5 0-128 0,0 3 128 0,-2 1 0 15,3 1 0-15,-1-2 0 0,3 4-128 0,3 1 128 16,2-4 0-16,0 4 0 0,3-6 0 0,4 3 0 16,4 4 0-16,2-1 0 0,3 1-144 0,0-4 144 15,-3 2-384-15,3-3 0 0,1 1 16 0,-2 1 0 16,-4-6-2144-16,-5-1-432 0,2 2-96 0,-11 9-16 0</inkml:trace>
  <inkml:trace contextRef="#ctx0" brushRef="#br0" timeOffset="92722.27">8349 7642 6447 0,'0'0'272'0,"0"0"80"0,-5-1-352 0,-2 1 0 16,1 0 0-16,1 0 0 0,-1 0 2032 0,-1 0 336 16,0 3 64-16,-1-1 0 0,-1 1-1088 0,0 2-208 15,0 0-48-15,2 0-16 0,0 3-64 0,2-3-16 16,0 2 0-16,0 2 0 0,1-2-320 0,2 1-64 15,0-1-16-15,2 0 0 0,0-7-48 0,3 8-16 16,2 0 0-16,1-1 0 0,4-2 176 0,2 2 48 16,1-1 0-16,1-2 0 0,1 0-48 0,3-2-16 15,2 0 0-15,2-1 0 0,1-4-256 0,-1 1-48 16,1-2-16-16,-1 0 0 0,-2-4-16 0,4 1 0 16,1-6 0-16,-3 3 0 0,4-1-48 0,-3-1-16 0,0 1 0 15,-2-3 0-15,1-2-64 0,-2 2-16 0,-1 3 0 0,-2-3 0 16,-2-1-208-16,-4 2 176 0,0 2-176 0,-4-2 160 15,1-1-32-15,-3 4-128 0,-3-2 192 0,-2 0-64 16,-2 3 48-16,-2-3 0 0,-1 3 0 0,-1-2 0 16,-2 5-48-16,-2-1 0 0,-2 5 0 0,0-2 0 15,-2 0-128-15,-2 0 0 0,-1 3 0 0,-2 2 0 16,-2 4 0-16,-3 0 0 0,-4 3 0 0,-1 2 0 16,-3 3 0-16,-1-3 0 0,-4 5 0 0,0 2 128 0,-1 1-128 15,0 2 0-15,-3 2-160 0,3 2 160 0,3-1 0 0,0 3 0 16,2 0 0-16,4 3 0 0,4 0 0 0,1 4 0 15,2-1 0-15,3 1 0 0,1 1 0 0,3 1 0 16,1-4 0-16,2 3 0 0,6-1 0 0,2 1 0 16,3 0 0-16,2-2 0 0,4-4 0 0,3 1 0 15,3-5 0-15,3 2 0 0,3-3 0 0,2 1 128 16,3-4-128-16,2 2 160 0,4-2 48 0,3-2 16 16,3-3 0-16,0-2 0 0,1 0 16 0,4-3 0 15,0-4 0-15,3-1 0 0,0-4-112 0,-1-1 0 16,-2-1-128-16,-2-1 192 0,-3-1-192 0,-3 1 0 15,-5-5 0-15,7-2 0 16,-8 4-1536-16,-8-5-384 0,-4-3-96 0</inkml:trace>
  <inkml:trace contextRef="#ctx0" brushRef="#br0" timeOffset="93402.53">9170 6655 13823 0,'0'0'1216'0,"0"0"-960"0,-1-10-256 0,1 10 0 16,0 0 1008-16,0 0 144 0,0 0 48 0,0 0 0 15,0 0-112-15,0 0 0 0,0 0-16 0,0 0 0 16,-2 8-96-16,1 0-16 0,-1 5 0 0,-1-2 0 16,-1 3-192-16,0 3-32 0,1 2-16 0,-4 1 0 15,3 3-16-15,1-1 0 0,0-2 0 0,0 2 0 0,1-2-256 0,-1-1-64 16,3-1-16-16,0 0 0 15,4-3-128-15,1 0-32 0,2-1 0 0,0-4 0 0,1-1-16 0,1-5-16 16,1 0 0-16,3 0 0 0,1-4 128 0,1-4 16 16,0-1 16-16,7-2 0 0,-3-2-192 0,0 2-144 15,0-5 192-15,-2 3-192 16,-5-3-464-16,0-1-208 0,-2-1-32 0,-1 1-14080 0</inkml:trace>
  <inkml:trace contextRef="#ctx0" brushRef="#br0" timeOffset="93586.8">9171 6426 23039 0,'-5'-5'2048'0,"5"5"-1648"16,-5-12-400-16,5 12 0 0,-1-10 2832 0,1 10 496 16,0 0 80-16,0 0 32 15,0 0-3440-15,0 0-768 0,0 0-128 0,0 0 0 0,0 0 720 0,0 0 176 16,0 0 0-16,0 0 0 0,0 0-256 0,0 0-48 0,0 0-16 0,0 0 0 31,7 7-2176-31,-7-7-432 0</inkml:trace>
  <inkml:trace contextRef="#ctx0" brushRef="#br0" timeOffset="93977.88">9906 6498 13823 0,'0'0'1216'0,"0"0"-960"0,0 0-256 0,0 0 0 0,5-3 1680 0,-5 3 304 16,0 0 48-16,0 0 16 0,0 0-768 0,0 0-160 16,0 0-32-16,0 0 0 0,0 6 0 0,0 5-16 15,-3 1 0-15,1 3 0 0,-2 3-176 0,-1 2-16 16,-1 3-16-16,-1 1 0 0,0 2-336 0,0-1-64 16,0-3-16-16,0 2 0 0,1 2-288 0,1-3-160 15,-1-1 160-15,0 0-160 0,3-5 128 0,0 0-128 0,1-6 0 0,2 2 144 16,-3-3-144-16,2-1 0 15,1-3 0-15,0-6 0 0,0 0 0 0,0 0-256 0,0 0 48 0,7-5 0 32,2-1-2224-32,0-7-448 0</inkml:trace>
  <inkml:trace contextRef="#ctx0" brushRef="#br0" timeOffset="94228.73">10210 6336 24879 0,'0'0'2208'0,"0"0"-1760"16,0 0-448-16,3 7 0 0,0 3 464 0,0 1 16 16,-1 3 0-16,-1 2 0 0,1 2 656 0,-1 4 128 15,0 6 16-15,-1-2 16 0,0 2-400 0,-1 4-64 16,-2-3-32-16,1 3 0 0,-2-2-352 0,3 1-80 16,-3-4-16-16,1 4 0 0,1 0-192 0,-1-4-32 15,2-4-128-15,1-1 192 0,0-3-192 0,0-1 128 16,0-4-128-16,1 0 0 0,1-2 0 0,-1-5 128 15,0 2-128-15,-1-9 0 0,0 0 0 0,0 0-288 16,0 0 64-16,0 0 16 16,1-9-1856-16,-1 2-368 0,-2-6-80 0</inkml:trace>
  <inkml:trace contextRef="#ctx0" brushRef="#br0" timeOffset="94457.54">9659 6470 29487 0,'3'-12'1296'0,"4"4"288"0,4 2-1264 0,3-4-320 0,3 2 0 0,8-1 0 15,0 3 592-15,7 1 64 0,2-2 16 0,9 2 0 16,4-2 160-16,4-5 48 0,4 3 0 0,1-2 0 16,0-1-48-16,2 2 0 0,3-3 0 0,1 2 0 15,1 0-512-15,-6-3-96 0,-2 1-32 0,-8 4 0 16,-2-1-192-16,-4 3 0 0,-7 2-144 0,-4 0 144 15,-5 4-2640-15,-6 2-432 16</inkml:trace>
  <inkml:trace contextRef="#ctx0" brushRef="#br0" timeOffset="95176.02">6314 10531 12895 0,'-13'3'1152'0,"13"-3"-928"0,0 0-224 0,0 0 0 16,0 0 1184-16,0 0 192 16,0 0 32-16,0 0 16 0,14-13 48 0,0 3 0 0,2 3 0 0,5 0 0 15,2-3-640-15,1 4-128 0,1-3-32 0,2 4 0 16,1 1-320-16,1-3-64 0,3 2-16 0,0 2 0 16,-1 1-128-16,4 0-16 0,-1-1-128 0,-2-2 192 15,-3 1-1072 1,-3 4-208-16,-6 3-64 0</inkml:trace>
  <inkml:trace contextRef="#ctx0" brushRef="#br0" timeOffset="95337.16">6452 10900 21183 0,'15'-4'944'0,"-1"3"192"0,4 1-912 0,3 0-224 16,5-3 0-16,6 2 0 0,2-4 1120 0,5 3 176 15,0-1 48-15,3-1 0 0,-1 0-784 0,0-2-160 16,-1 2-16-16,-3 2-16 15,-5 0-784-15,-3 1-160 0,8-3-16 0,-14 6-16 0</inkml:trace>
  <inkml:trace contextRef="#ctx0" brushRef="#br0" timeOffset="96107.28">7598 10734 16127 0,'0'0'704'0,"0"0"160"0,-7 5-688 0,7-5-176 16,0 0 0-16,0 0 0 0,0 0 880 0,0 0 144 16,3 12 16-16,-3-12 16 0,11 7-128 0,3-1-32 15,1-2 0-15,3-2 0 0,4 2-128 0,2-1-16 16,3-3-16-16,1 0 0 0,0 0-240 0,2-1-48 15,1-3-16-15,0 1 0 0,0-2-112 0,-1-3 0 16,-2 2-16-16,0-4 0 0,-1 2 80 0,0-3 32 16,-4 1 0-16,-3-3 0 0,-1 0-32 0,-1 2-16 15,-3-2 0-15,0-2 0 0,-2 2-112 0,0 0 0 0,-4-1-16 16,-2-1 0-16,0 1-32 0,-4 4 0 0,-3 10 0 0,-1-13 0 16,-1-2-16-16,-5 2 0 0,1 3 0 0,-4-1 0 15,-2 2-64-15,0-1-128 0,-4 3 176 0,0 1-176 16,1 3 160-16,-7 2-160 0,-2 1 128 0,-4 4-128 15,1 6 0-15,-2 3 0 0,-2 2 0 0,0 3 0 0,-2-2 0 0,-1 6 0 16,0 2 128-16,0 3-128 16,-2 3 128-16,2 5-128 0,-2 0 192 0,2 5-64 0,6 4 0 0,4-3-128 15,0 2 192-15,6 0-64 0,3-5-128 0,7 2 128 16,6-2-128-16,5-1 128 0,5-4 16 0,5-1 0 16,3-1 0-16,6-3 0 0,3-1 176 0,6-4 16 15,2-3 16-15,4-2 0 0,3-3-64 0,5-2-16 16,1-5 0-16,-1-2 0 0,0-3-128 0,1-2-16 15,-3-2-128-15,-4-1 192 0,-2-1-192 0,-5-1 0 16,-5-1 0-16,-3 1-11360 16,-4-5-2272-16</inkml:trace>
  <inkml:trace contextRef="#ctx0" brushRef="#br0" timeOffset="96596.55">8665 9771 19343 0,'0'0'1728'0,"0"0"-1392"16,0 0-336-16,0 0 0 0,0 0 768 0,-6 9 96 16,1 0 16-16,0 4 0 0,1-2-112 0,-2 5-32 15,0 1 0-15,4 2 0 0,-1 3-160 0,3-2-16 16,2-1-16-16,0-3 0 0,2-2-192 0,1 1-32 16,0-1-16-16,2 1 0 0,0-1-32 0,2-2 0 15,0-1 0-15,1 2 0 0,0-4-112 0,2 0-32 16,0-2 0-16,1 0 0 0,0-2 48 0,0-3 0 15,-1 1 0-15,6-1 0 0,-1-2-176 0,-3-1-256 16,-3-2 64-16,-2 2-8672 16,-9 1-1744-16</inkml:trace>
  <inkml:trace contextRef="#ctx0" brushRef="#br0" timeOffset="96778.43">8606 9581 28559 0,'0'0'2544'0,"0"-9"-2032"0,3 4-512 0,-3 5 0 16,0 0 576-16,7-7 32 0,2 5 0 0,1 2 0 16,1 0-80-16,3 2-16 0,1 1 0 0,1 1 0 0,-1-2-384 0,-1 1-128 15,0 1 0-15,-1 1 0 0,-3 1 0 0,-1-1 0 16,-9-5-240-16,9 9-9376 16,-9-9-1888-16</inkml:trace>
  <inkml:trace contextRef="#ctx0" brushRef="#br0" timeOffset="97275.68">9964 9271 7359 0,'0'0'656'0,"2"-9"-528"0,-2-4-128 0,-2-1 0 0,1 1 2112 16,-1 4 384-16,-2-1 64 0,-1 4 32 15,-3 2-1024-15,-1-1-208 0,-1 2-32 0,-3 2-16 0,1 1-272 0,-6 6-48 16,-3 1-16-16,-3 6 0 0,-2 3-80 0,-4 4-32 16,0 3 0-16,-1 8 0 0,0 3 768 0,0 3 160 15,2 2 16-15,1 2 16 16,0 4-1824-16,5-1-304 0,1 4-80 0,3-2-32 0,4 0 608 15,4-3 112-15,3-4 16 0,4-2 16 0,4 0-336 0,4-4 0 16,2-4 0-16,4 1 0 0,3-10 0 0,4 0 128 16,1-1-128-16,1-2 0 0,2-2 0 0,3-2 0 15,2-4 0-15,0 2 0 16,-1-3-1104-16,0 1-304 0,-3-4-48 0,-2-1-12368 0</inkml:trace>
  <inkml:trace contextRef="#ctx0" brushRef="#br0" timeOffset="97631.81">10287 9465 11055 0,'3'-13'480'0,"-3"13"112"0,4-3-464 0,-1-1-128 0,-3 4 0 0,0 0 0 16,5-7 3056-16,-5 7 592 0,0 0 112 0,0 0 16 15,0 0-2384-15,0 0-496 0,0 0-80 0,-3 11-32 0,-4 4 176 0,0 3 16 16,-4 1 16-16,0 4 0 0,0 4-128 0,-3 3-32 16,0 1 0-16,-4 14 0 15,4-7-352-15,0-1-80 0,-1 0-16 0,6-2 0 0,2-2-384 0,1-5 128 16,-2 0-128-16,3-5 0 0,-1-2 128 0,2-4-128 15,0-1 0-15,2-2 128 0,1-5-128 0,1-9 0 16,1 8 0-16,-1-8 0 0,0 0-224 0,0 0-80 16,0 0-16-16,10-3 0 15,1-6-2544-15,1-1-512 0,13-23-96 0,-4 5-32 0</inkml:trace>
  <inkml:trace contextRef="#ctx0" brushRef="#br0" timeOffset="97872.58">10647 9326 20207 0,'0'0'896'0,"0"0"192"0,0 0-880 0,0 12-208 15,-3-3 0-15,0 5 0 0,-2 4 1168 0,-2 2 192 16,-2 0 48-16,0 6 0 0,-1 0-208 0,0 5-48 16,0 3 0-16,2-10 0 0,-1 6-160 0,3 1-32 0,-3 0-16 0,3 3 0 15,-1-2-400-15,2 1-80 16,1-1-16-16,2-2 0 0,-1 2-320 0,1-3-128 0,2-5 0 0,0 8 0 15,4-5 0-15,-2-3 128 0,-1-4-128 0,1-4 0 16,-2-7-240-16,0-9-80 0,0 0-32 0,0 0 0 16,0 0-1888-16,0 0-368 0,-9-12-80 15,2 2 0-15</inkml:trace>
  <inkml:trace contextRef="#ctx0" brushRef="#br0" timeOffset="98054.82">10144 9590 28559 0,'7'-13'1264'0,"2"5"272"0,4-3-1232 0,3 3-304 16,5-2 0-16,3 4 0 0,4-1-160 0,4 1-96 15,3 0 0-15,5-3-16 0,2 2 592 0,1-2 128 16,2 2 32-16,1-3 0 0,-1 1-208 0,-15 1-32 16,2 2-16-16,0 1 0 0,-2-2-224 0,0 2 0 15,-4 0-144-15,0 0-8752 16,-2 0-1728-16</inkml:trace>
  <inkml:trace contextRef="#ctx0" brushRef="#br0" timeOffset="98355.59">11478 9399 23263 0,'0'0'1024'0,"0"0"224"0,0 0-992 0,0 0-256 0,9 1 0 0,-9-1 0 15,4 10 784-15,-1-1 112 0,-3 4 32 0,-3 2 0 16,-1 3-192-16,-5 4-32 0,0 3-16 0,-3 2 0 0,0 6-16 0,1 0 0 16,-1 2 0-16,1 2 0 0,2-1-176 0,0 2-48 15,1-2 0-15,1-1 0 0,0 1-272 0,2-2-176 16,-1-3 192-16,3-3-192 0,0 0 0 0,-1-6 0 15,1-1 0-15,1-3 0 16,-1-3-1120-16,1-6-336 0,-1 0-64 0,3-9-11808 16</inkml:trace>
  <inkml:trace contextRef="#ctx0" brushRef="#br0" timeOffset="98507.06">11154 9721 23039 0,'0'0'1024'0,"0"0"192"0,12 2-960 0,-4-1-256 15,4 3 0-15,1-1 0 0,-1-1 896 0,4 0 144 16,1 0 32-16,4 2 0 0,0 1-608 0,2-1-112 16,1-2-32-16,2 2 0 0,2 2-128 0,-2-2-48 15,0-1 0-15,-1-3 0 16,-1 1-1440-16,1-1-304 0</inkml:trace>
  <inkml:trace contextRef="#ctx0" brushRef="#br0" timeOffset="99071.18">11991 9132 12895 0,'0'0'1152'0,"10"-4"-928"16,1 0-224-16,2-1 0 0,3-1 1552 0,2 1 272 15,1 1 48-15,4-2 16 0,1-1-608 0,2 4-128 16,0-3-32-16,2 1 0 0,0 3-160 0,-1 2-16 16,-3 2-16-16,-2 5 0 0,-1 0-336 0,-3 7-64 15,-5-2-16-15,-2 3 0 0,-2 3-240 0,-4 5-48 16,-2 1-16-16,-7 0 0 0,-5 5 112 0,-5 3 32 0,-5 2 0 15,-5 3 0-15,-5 0 48 0,-2 0 16 0,-1 1 0 0,-1-2 0 16,-1-6-144-16,1-1-16 0,1 1-16 0,4-4 0 16,5-2 80-16,3-3 0 0,2-2 16 0,4-1 0 15,4-2-208-15,4-1-128 0,3-3 160 0,3 1-160 16,4-2 192-16,4-5-64 0,1-1-128 0,3-1 192 16,5-4-16-16,4-2-16 0,6-1 0 0,4-2 0 15,2-1-160-15,0-6 0 0,1 2 0 0,0-3 0 16,2-2-1824-16,-3-1-448 0,-3-1-96 0</inkml:trace>
  <inkml:trace contextRef="#ctx0" brushRef="#br0" timeOffset="99331.27">12927 9250 18431 0,'0'0'816'0,"0"0"160"0,0 0-784 0,0 0-192 16,0 0 0-16,0 0 0 0,-1 9 1296 0,-1 3 224 16,-1 3 32-16,-2-1 16 0,-3 2-352 0,1 3-80 15,-1 3-16-15,-1-2 0 0,0 1-320 0,-1 0-64 16,-1 2-16-16,0 0 0 0,1 0-336 0,0 2-80 16,-1-1-16-16,0 2 0 0,3-2-288 0,0-4 128 15,0 1-128-15,2-3 0 0,1-3 0 0,2 0 0 16,2-5 0-16,1 2-144 15,0-12-2032-15,0 0-384 0,19-2-96 0,-1-7-16 0</inkml:trace>
  <inkml:trace contextRef="#ctx0" brushRef="#br0" timeOffset="99555.18">13315 9229 19343 0,'0'0'1728'0,"0"0"-1392"0,0 0-336 0,-6 6 0 0,-3 4 1024 0,-1 0 128 15,-2 3 16-15,-2 5 16 0,-2 0-144 0,-1 4-16 16,1 5-16-16,-2 0 0 0,-1 1-176 0,1-3-16 16,1 6-16-16,2-1 0 0,1 0-208 0,3 1-32 15,1 2-16-15,1-1 0 0,4-3-352 0,-2 1-192 16,3-2 192-16,2-2-192 0,-1-5 0 0,2-1 0 16,2-4 0-16,2-2 0 15,-1-1-320-15,1-7-160 0,-3-6-32 0,0 0-8784 16,0 0-1760-16</inkml:trace>
  <inkml:trace contextRef="#ctx0" brushRef="#br0" timeOffset="99748.66">12782 9321 26719 0,'8'-3'2368'0,"1"0"-1888"15,4 1-480-15,1-1 0 0,2 0 384 0,3 2 0 16,4 0-16-16,4 0 0 0,3 1 144 0,3-2 16 15,2 1 16-15,2 0 0 0,2-2-112 0,0-2-32 0,1 1 0 0,-2 2 0 16,1-2-224-16,-4-1-48 0,-5 1-128 0,-2 0 192 31,-1 2-1328-31,-3-2-272 0,-2-1-48 0,7-3-11216 0</inkml:trace>
  <inkml:trace contextRef="#ctx0" brushRef="#br0" timeOffset="100390.37">13718 9334 21183 0,'0'0'1888'0,"10"-6"-1504"16,3 1-384-16,1 1 0 0,0-4 576 0,1 2 32 15,3 1 16-15,1-4 0 0,0 0 48 0,1-2 16 16,1 2 0-16,-1-3 0 0,0-2-80 0,-1 0-16 16,0 0 0-16,1-4 0 0,-3-3 144 0,0-1 32 15,-1-1 0-15,1 1 0 0,-1-6-304 0,-2 2-48 16,-1-2-16-16,-1 5 0 0,-4-2-240 0,0 5-160 16,-2 2 192-16,0 2-192 0,-4 5 0 0,2 1 0 15,-4 5 0-15,0 5 0 0,0 0 128 0,-9 5-128 16,-4 6 0-16,-1 1 0 0,-1 6 144 0,-1 6-144 0,-4 2 0 0,-1 7 144 15,3-3-144-15,-1 1 0 0,-1 3 0 0,-1 1 0 16,1 4 128-16,0 1 0 0,-1-1 0 0,4 1 0 16,-5 9 16-16,5-6 0 0,5-7 0 0,1-4 0 15,5 0-144-15,2-7 160 0,2-3-160 0,2-8 160 16,1-3 176-16,3-5 48 0,-4-6 0 0,7 0 0 16,2-3 272-16,0-2 64 0,5-6 16 0,-1 2 0 15,0-5-400-15,-1 1-80 0,2-3 0 0,0 5-16 16,0-2-240-16,2 3 0 0,-5 1 0 0,2 3 0 0,-1-2 0 0,0 4 0 15,-2 4-128-15,-1 0 128 0,-9 0 0 0,8 2 0 16,-3 3-128-16,-1 2 128 0,-3 0 0 0,-2 4 0 16,-2-1 0-16,-2 2 0 0,-3 3-144 0,1-1 144 15,-1-1 0-15,-2 1-144 0,2 1 144 0,-1-2 0 16,2-5 0-16,0 4 0 0,2-3 0 0,1 1 0 16,2-2 0-16,2 0 0 0,1-2 0 0,3-1 0 15,1 1 0-15,4-2 0 0,4-2 0 0,2 2 0 16,3 0 0-16,3 0 128 0,3-3-128 0,1 0 144 15,-2 1-144-15,4-2 160 0,3 0-160 0,-2 0 0 16,1-2 0-16,-1 0 128 0,0-2-128 0,-1 1 0 0,-2 1 0 16,-2-1 0-1,-4 1-256-15,-1-1-128 0,-3-2-16 0,-2 1-10928 16,-3 1-2192-16</inkml:trace>
  <inkml:trace contextRef="#ctx0" brushRef="#br0" timeOffset="100809.99">14628 8544 15663 0,'-11'-14'1392'0,"7"6"-1120"15,-1 3-272-15,1-4 0 0,3 1 1152 0,-1 3 160 16,2 5 32-16,0 0 16 0,0 0-272 0,0 0-64 16,8 0-16-16,1 4 0 0,1 0-496 0,2 5-80 15,2-2-32-15,2 6 0 0,2 4 144 0,2 3 32 16,3 3 0-16,1 6 0 0,2 0 48 0,-2 6 16 15,-1 5 0-15,-2 2 0 0,0 3-64 0,-1 4 0 16,-2 5 0-16,-2 7 0 0,-4 1-80 0,0 5-32 16,-4 1 0-16,-2-1 0 0,-2 3-48 0,-4 0-16 15,-1 1 0-15,-3-2 0 0,-3-3-144 0,-2-6-16 16,-3-1-16-16,-3-5 0 0,-3-5 96 0,-1 0 0 16,-4-9 16-16,-2 0 0 0,-4-4-16 0,-2 0-16 15,-1-3 0-15,-1-1 0 0,-2-2-304 0,0-2 0 16,1 0 0-16</inkml:trace>
  <inkml:trace contextRef="#ctx0" brushRef="#br0" timeOffset="121285.93">1195 12559 13823 0,'0'0'1216'0,"0"0"-960"16,0 0-256-16,0 0 0 0,0 0 944 0,0 0 144 16,-10-1 16-16,10 1 16 0,-9 1-608 0,1 3-128 15,-1 3-32-15,4 2 0 0,-2 5-160 0,3 5-16 16,0 3-16-16,1 6 0 0,-3-2 48 0,2 6 16 15,3 4 0-15,-2 3 0 0,1 3-48 0,1 0-16 16,1 3 0-16,0 4 0 0,0 3 16 0,0 4 0 16,1 1 0-16,-1 6 0 0,-1 4 32 0,1-1 16 15,0 3 0-15,0 5 0 0,1 3-16 0,0 1 0 16,-2 4 0-16,1 2 0 0,1 3-64 0,0 0-16 16,-1 4 0-16,3-3 0 0,-2-2 0 0,2-6 0 0,-1 0 0 15,1-3 0-15,-1 3 112 0,0-1 16 0,0 3 0 0,-1-5 0 16,1-2 32-16,0 5 16 0,2 0 0 0,-1 4 0 15,-3-4-144-15,2 3-32 0,3-2 0 0,-2 3 0 16,-3 3-128-16,2 1 0 0,2 0 0 0,0 1 128 16,-4-1 0-16,0 0-128 0,3-2 192 0,0 3-64 15,2-1-128-15,2 2 192 0,-5-5-192 0,2 2 192 16,-1 0-192-16,-1 1 0 0,-1 0 0 0,2-4 0 0,0-1 0 0,0 3 0 16,1-5 0-16,0 2 0 0,-1 2 0 0,0-3 128 15,-1 1-128-15,0 0 0 0,1-5 0 0,-1 6 0 16,1-2 0-16,-1 0 0 0,2-6 128 0,0 5-128 15,0-4 0-15,1 1 128 0,2-2-128 0,1 0 0 16,-2-2 0-16,2 1 0 0,1-1 0 0,-1-1 128 16,-1 1-128-16,0 1 0 0,-1-1 0 0,-1-2 0 15,-1-1 128-15,2 1-128 0,-1 5 0 0,-1-6 160 16,-1-5-160-16,2-1 160 0,-1-3-16 0,1 2 0 0,-2-4 0 0,1 1 0 16,-1 1-144-16,-1-2 192 0,1-4-192 0,-2-2 192 15,0 0-192-15,-1-1 0 0,0 1 0 0,-1-2 0 16,-1 0 0-16,0 0 0 0,1-1 0 0,0-5 0 15,0-3 0-15,1-4 0 0,0-2 0 0,1-3 0 16,-1-2 0-16,2-4 0 0,2 0 0 0,1-1 0 16,2-2 0-16,0-1 0 0,2 0 0 0,1 1 0 15,0-5 0-15,1 2 0 0,-2 2 0 0,2-1 0 16,-1-4 0-16,2 0 0 0,-1 0 0 0,0 0 0 16,0-3 0-16,1 0 0 0,1 0 0 0,1-1 0 15,0-3 0-15,1-2 0 0,1-2 0 0,1-1 0 16,0-4 0-16,4 1 0 0,5-1 0 0,1-1 0 15,4 0 0-15,5-4 0 0,3-1 0 0,3 1 0 0,4 0 0 16,4-2 0-16,4-6 0 0,1 4 0 0,-2-4 0 16,6 1 0-16,3 1 0 0,7-1 0 0,6-1 0 15,1 3 0-15,0 0 0 0,1-2 0 0,0 2 0 0,6-5 0 16,4 1 0-16,4-1 0 0,3-2 0 0,0 3 0 16,-1 0 0-16,6-2 0 0,4 5 0 0,1-2 0 15,-5 2 0-15,3-1 0 0,-1 4 0 0,6 2 0 16,3-2 0-16,-4 2 0 0,1 0 0 0,1 2 0 15,4-1 0-15,-4-1 0 0,-6-1 0 0,7 2 0 16,-3-1 0-16,3 1 0 0,-2 0 0 0,-6 1 0 16,0 0 0-16,2 0 0 0,1-2 0 0,0 3 0 15,-6 0 0-15,-1 4 0 0,-1-2 0 0,2 0 0 16,3 1 0-16,-6 1 0 0,-10 4 0 0,1-4 0 16,-3 2 0-16,4 3 0 0,2-4 0 0,-7 4 0 0,-4-4 0 0,-3 0 0 15,-2 1 0-15,1 0 0 0,4 2 0 0,-1 1 0 16,-3-2 0-16,-4 2 0 0,-7-4 0 0,1 4 0 15,-3-2 0-15,0 1 0 0,-1-2 0 0,-3-1 0 16,-2 4 0-16,-7-4 128 0,-6-1-128 0,-5 0 0 16,-7-2 0-16,1 2 0 0,-5-1 128 0,-4-3-128 15,-4-3 0-15,-4-2 0 0,0 0 144 0,-3-1-144 16,-2-7 144-16,-4-4-144 0,-1-3 192 0,-3-3-192 16,-3-6 320-16,-2-4-64 0,-4-5 0 0,1-3 0 15,-5-7 0-15,1-3 0 0,-2-4 0 0,-2-6 0 16,-3-9-64-16,2-5-32 0,-2-5 0 0,0 0 0 15,0-5-160-15,-3-8 0 0,-5-10 144 0,2-2-144 16,0-1 0-16,-2-5 0 0,0-14 0 0,-1-1 0 16,3-2 0-16,2-7 0 0,2-4 0 0,2-3 0 0,3-3 0 0,0-2 0 15,2-3 0-15,4-4 0 0,4 1 144 0,-3-2-144 16,6-2 192-16,2 0-192 0,0 1 192 0,2 1-192 16,3-1 192-16,3-1-192 0,-2 1 0 0,6-2 0 15,0 0 0-15,4 5 0 0,-1 2 0 0,3 3 0 16,-2 0 0-16,3 8 0 0,0 2 0 0,1 5 0 15,-4 0-160-15,-1 7 160 0,1 4 0 0,-4 6 0 16,0-1 0-16,-2 6 0 0,-1 5 0 0,0 0 0 16,0 3 0-16,-2 7 0 0,1-2 0 0,1 5 0 15,0 0 0-15,-1 6 0 0,1 1 0 0,2 4 0 16,-1-3 0-16,0 7 0 0,-1 1 0 0,0 4 0 16,-2 3 0-16,1 3 0 0,-2-2 0 0,-1 3 128 0,2 4-128 0,-3-1 0 15,-3 6 0-15,-1 3 0 0,-3-1 0 0,-2 5 0 16,-1 8 128-16,-2-2-128 0,-1-1 128 0,-1 6-128 15,-4 3 192-15,0 5-32 0,0-2-16 0,1 1 0 16,-2 3 64-16,-1 3 16 0,-3 3 0 0,0-1 0 16,-2 6-32-16,1 4 0 0,-6 0 0 0,0 3 0 15,-3 1-192-15,-1 2 144 0,-1 4-144 0,-3 1 128 16,-2 1-128-16,-3 5 0 0,0 1 0 0,-4 3 0 16,-5 2 128-16,-6-1-128 0,-6 2 0 0,-2-1 128 15,-1 0-128-15,-2 3 128 0,-1 0-128 0,-3 1 128 16,-1-3 0-16,-10 0-128 0,-9 3 192 0,-4 2-64 15,-1 3-128-15,-9-2 128 0,-6 1-128 0,-5-2 128 16,-5 3-128-16,-4 3 0 0,-3 2 0 0,-1-2 128 16,-4-5-128-16,0 1 0 0,0-1 0 0,2-1 0 15,3-6 0-15,2 4 0 0,5-3-192 0,2 0 192 16,3-2-640-16,11 1-16 0,11-1 0 0,10 0 0 16,8-4-1344-16,6-4-272 0,13-2-48 0</inkml:trace>
  <inkml:trace contextRef="#ctx0" brushRef="#br0" timeOffset="122846.9">9335 13072 30399 0,'-13'-5'2704'0,"-1"3"-2160"16,-1 2-544-16,0 6 0 16,0 3-320-16,1 5-192 0,-3 1-16 0,3 6-16 0,1 1 384 0,3 9 160 15,-1 2-128-15,-2 9 128 0,0 9 0 0,2 7 0 16,0 6 0-16,-2 4 0 0,0 7 0 0,-1 7 128 16,-2 7 0-16,0-177 0 0,0 370-128 0,-1-175 128 15,1 9-128-15,-1 1 128 0,3 5-128 0,-3 3 128 0,0 3-128 16,4 1 128-16,4 5 32 0,4 0 16 0,0 2 0 15,3 3 0-15,0 1 0 0,4 0 0 0,-1-2 0 0,3 1 0 16,2-3-176-16,2-3 192 0,-2-4-192 0,2-2 192 16,-2-2-64-16,0-1-128 0,1-5 192 0,-2 3-64 15,0-4 0-15,-1-1 0 0,0-1 0 0,-2 1 0 16,1 4-128-16,-2-4 160 0,0 0-160 0,-2 0 160 16,-2 1-160-16,0 1 128 0,-3-1-128 0,3 1 128 15,-2-5-128-15,0 2 0 0,-1-3 144 0,1-4-144 16,0-3 0-16,0-1 144 0,3 1-144 0,-1-10 0 15,2-5 192-15,1-5-64 0,0-1 0 0,1-4-128 16,2 2 160-16,2-2-160 0,-1-6 128 0,1-3-128 16,0-4 0-16,2 5 0 0,1 0 0 0,1-1 0 15,1-10 0-15,1 0 0 0,0-5 0 0,3-3 0 16,-2-1 0-16,4-5 0 0,-1-3 0 0,-1 1 0 16,0-4 0-16,1-3 0 0,2-2 0 0,-1-4 0 0,2-1-192 0,0-4 192 15,-1-3-160-15,0-2 160 0,1-4-176 0,0 0 176 16,-2-4-192-16,2-1 192 0,0 0-192 0,1-3 192 15,-1 0-192-15,1-5 192 0,-3 1-144 0,3-4 144 16,2 0 0-16,1-2-144 0,1-1 144 0,-1 0 0 16,1-2 0-16,4-1 0 0,0-4 0 0,7-1 0 15,0-3 0-15,8-1 0 0,4-3 0 0,8-3 0 16,9-4 0-16,3-3 0 0,1 2 0 0,4-7 144 16,5-3-144-16,10-2 0 0,6-2 128 0,4 1-128 0,0 0 0 15,9-1 0-15,3 0 0 0,5-1 0 16,2 1 0-16,-4 0 0 0,-8 2 160 0,19-1-160 0,23 1 128 0,-7-2-128 15,-10 2 160-15,18 1-160 16,19-2 192-16,-9 3-192 0,-16 0 192 0,8 3-64 0,9-3 0 0,2 5-128 16,-3 8 160-16,-11 3-160 0,-11 3 128 0,4 5-128 15,6 2 0-15,-16 1 128 0,-17 1-128 0,1 5 0 16,9 0 0-16,-11 3 0 0,-4-1 0 0,-7 2 0 16,-5 1 0-16,3-1 0 0,-3 1 128 0,-9 4-128 15,-9-4 0-15,-4 0 0 0,-3 2 0 0,-2-4 128 16,-2 0-128-16,1 1 0 0,-2 1 0 0,-8-1 0 15,-9-4 0-15,-6-2 0 0,-8-3 0 0,-5 2 0 16,-3-5 128-16,-2-4-128 0,-5-2 128 0,-4-2-128 16,-4-4 144-16,-1-3-144 0,0-1 160 0,-4-8-160 15,0-6 192-15,-3-9-64 0,-2-7-128 0,0-4 192 16,0-10-192-16,0-1 0 0,0-6 128 0,0-12-128 0,-1-13 0 16,2-8 0-16,1-9 0 0,1-7 0 0,1-6 0 0,3-8-256 15,0-4 48-15,-2-2 16 0,0-2 0 0,-2 0 0 16,-3-2 0-16,-3 0 0 0,-2-4 192 0,-2 1 0 15,-3 5 0-15,-3-6 0 0,-1 0 0 0,-3 0 0 16,0-2 0-16,-4-1 0 0,2 4-128 0,0-6 128 16,1 1-208-16,0-3 80 0,1-4-192 0,0 3-16 15,3 1-16-15,0-1 0 16,1-3-176-16,-1 12-48 0,3 4 0 0,-2 7 0 0,-2 3 368 0,0 7 64 16,-3 3 16-16,2 0 0 0,-2 1 128 0,1 8 0 15,2 3 0-15,0 2 0 0,-2 0 0 0,1 4 144 16,2 5-144-16,-4 4 0 0,1 4 320 0,1 2-64 15,-2 2 0-15,0 5 0 0,0 3 128 0,1 6 32 0,-2 1 0 16,1 5 0-16,1 6-112 0,2-1-32 0,0 5 0 0,1 3 0 16,1 3-272-16,-2 5 0 0,-2 6 128 0,1-1-128 15,-3 3 0-15,0-1 0 0,-2 5 0 0,1 2 0 16,-2 3 128-16,1 1-128 0,-2 5 144 0,1-1-144 16,-1 1 144-16,2 5-144 0,0 1 128 0,0 3-128 15,0 1 208-15,0 2-32 0,-2-1-16 0,1 6 0 16,-3 2-160-16,2-3 192 0,-2 5-192 0,-1-1 192 15,1 3-192-15,-3 3 0 0,-4 0 144 0,-1 0-144 16,-3 1 0-16,-4 1 0 0,-2 1 0 0,-4 1 128 16,-4 0-128-16,-3 3 176 0,-4 5-176 0,-4-3 192 15,-7 4-48-15,-7-4 0 0,-7 3 0 0,-6-2 0 16,-3 2 112-16,-10 0 32 0,-6 2 0 0,-6 1 0 16,-5-2 96-16,-3 2 32 0,-5-1 0 0,-2-1 0 0,-2 1 16 15,1 2 0-15,0 0 0 0,0-2 0 0,-3-1-224 0,4 3-32 16,4-2-16-16,-1 0 0 0,-1 1-160 0,4-3 0 15,4 0 0-15,3 1 0 16,0-1-1392-16,8 1-304 0,11-2-64 0</inkml:trace>
  <inkml:trace contextRef="#ctx0" brushRef="#br0" timeOffset="123789.24">6171 11946 27647 0,'-7'-1'2448'16,"0"3"-1952"-16,7-2-496 0,-9 9 0 0,1 3-208 0,0 4-144 16,0 3-32-16,-1 3 0 15,0 5 384-15,-2-1 0 0,1 4 0 0,0 1 0 0,1 1 128 0,0 2-128 16,0 1 0-16,0-1 128 16,1-1 0-16,2-2-128 0,1-5 192 0,0 1-64 0,2-4-128 0,2-3 0 15,0-4 0-15,2-1 0 0,2-5 208 0,-3-10 16 16,0 0 0-16,7 10 0 0,-7-10 224 15,12 1 64-15,2-1 0 0,1-2 0 0,3-11 48 0,2-1 16 16,4-2 0-16,2-2 0 0,2-4-256 0,-2-1-64 16,5-5 0-16,-1 2 0 0,1-4-112 0,-1 6-16 15,-2-1-128-15,2 3 192 0,-2 1-192 0,-3 2-128 16,-5 2 128-16,1 3-208 16,-4 3-432-16,3-2-64 0,-4 3-32 0,-1 2-8496 15,-1 2-1712-15</inkml:trace>
  <inkml:trace contextRef="#ctx0" brushRef="#br0" timeOffset="124540.17">6142 12522 5519 0,'-16'-6'496'0,"9"2"-496"0,7 4 0 0,0 0 0 16,0 0 4384-16,0 0 784 0,0-9 144 0,5-1 48 16,4 3-4352-16,6-4-880 0,6-4-128 0,3 1 0 15,3-2 0-15,1 0 0 0,3-2 0 0,2-2 0 16,-1-2 0-16,4-1 0 0,2 2 0 0,3 0 0 16,3-3 128-16,3 0-128 0,4 1 144 0,2 0-144 0,3-2 256 0,1 1-32 15,-1-7-16-15,4 5 0 16,1-1 112-16,3 1 0 0,2-4 16 0,1 3 0 0,4-2-160 0,3 1-48 15,-4 1 0-15,-18 7 0 0,5-4 80 0,4 0 16 16,7 0 0-16,2-4 0 0,1 3-48 0,0-1-16 16,0 2 0-16,0-1 0 0,1 0-16 0,0 2 0 15,2 3 0-15,-4-2 0 0,-4-1 16 0,-1 0 0 16,-1 1 0-16,4-4 0 0,-3 2-160 0,1 1 0 16,2 0 0-16,-2 0 0 0,1 0 160 0,-3-1-160 15,1 1 192-15,0 1-192 0,0-1 128 0,2-3-128 16,-1 5 0-16,-1 2 0 0,-1-2 144 0,-2 2-144 15,-1 0 0-15,-1 0 144 0,-1-1-144 0,1 2 0 16,1 4 0-16,-2 0 0 0,-2-1 0 0,-2 1 0 16,-3-2 0-16,-3 5 0 0,0 0 0 0,-2 2 0 15,-2-4 0-15,1 3 0 0,-1 2 0 0,-2 2 0 16,0-1 0-16,-2 2 0 0,-2 0 0 0,-2-2 192 16,-3 2-192-16,-2 2 192 0,0 1-192 0,-2-2 192 15,1 0-192-15,-3 3 192 0,-3 2-192 0,-1 0 0 16,1 0 144-16,-1 3-144 0,-1-1 192 0,-1 1-48 15,1 1 0-15,-2 4 0 0,-1-3 32 0,0 5 0 0,-1 0 0 0,2 1 0 16,-2 3-176-16,-1-1 160 0,-1-1-160 0,1 1 160 16,-1 3-32-16,1 0 0 0,-1 3 0 0,-1 0 0 15,-1 2 16-15,-1 2 0 0,0 0 0 0,0 2 0 16,0 0-144-16,-2 2 192 0,1-1-192 0,-1 3 192 16,-2-2 0-16,0 0 16 0,1-1 0 0,3 8 0 0,-2-5 16 15,-2-3 0-15,-2-4 0 0,-1-4 0 0,0-1 0 16,-1-1 0-16,0-2 0 0,1-4 0 0,-7-11 48 0,5 11 16 15,-5-11 0-15,0 0 0 0,0 0 96 0,5 7 32 16,-5-7 0-16,0 0 0 0,0 0-224 0,0 0-64 16,0 0 0-16,0 0 0 0,0 0 32 0,0 0 0 15,0 0 0-15,-5-9 0 16,0-5-1168-16,-2 0-224 0,1 3-48 0,2-2-16 16,0 3-1232-16,-1 0-240 0,-2-4-48 0,2 1-16 0</inkml:trace>
  <inkml:trace contextRef="#ctx0" brushRef="#br0" timeOffset="124884.43">11152 11200 26719 0,'-8'-14'2368'0,"4"9"-1888"15,0-1-480-15,4 6 0 0,0 0 384 0,0 0 0 16,0 0-16-16,0 0 0 0,5-8-208 0,-5 8-32 15,0 0-128-15,8-3 192 0,0 2-192 0,1 4 144 0,1 1-144 0,4 7 128 16,-2 2-128-16,1 1 160 16,0 2-160-16,1 2 160 0,1 4 176 0,-1 2 48 0,1 0 0 0,1 4 0 15,-2-1 160-15,1 2 32 0,-1 3 16 0,1-4 0 16,-1 0 48-16,-1-2 0 0,-2 2 0 0,1-1 0 16,-3 1-64-16,-3-1-16 0,-1-1 0 0,-4-4 0 15,-3-2 64-15,-5 0 16 0,-3 2 0 0,-4-4 0 16,-7-7 144-16,-4 1 48 0,-3-1 0 0,-2-2 0 0,-3 0 96 0,-4-3 32 15,-1-1 0-15,-3 2 0 0,-1-3-544 0,2-2-96 16,-2-2-32-16,4-1 0 0,-1-2-288 0,3 1 0 16,0-3 0-16,4 1 0 15,5 0-1664-15,5-1-352 0,1 0-64 0,10-1-16 0</inkml:trace>
  <inkml:trace contextRef="#ctx0" brushRef="#br0" timeOffset="126479.28">21894 16235 13823 0,'0'-17'1216'0,"0"7"-960"0,-1 4-256 0,-2-4 0 0,0 1 480 0,0-2 48 16,-1 4 16-16,-1-2 0 0,5 9 352 0,-8-4 64 15,1 2 0-15,-2 0 16 0,0 2-304 0,-3 3-64 16,-2-2-16-16,-1 6 0 0,-3 4 48 0,-5 4 0 15,-6 4 0-15,-3 2 0 0,-3 3 112 0,-5 5 16 16,-3 4 16-16,-3 5 0 0,-2 4-176 0,-1 4-32 16,-4 2-16-16,-1 4 0 0,-2 5-208 0,1 1-32 15,2 3-16-15,1 2 0 0,2 3-144 0,6-2-32 16,5 1 0-16,5-6 0 0,5-1 32 0,5-2 0 16,3-3 0-16,7-1 0 0,4 0 0 0,5-2 0 0,4-2 0 0,3-5 0 15,4 0-160-15,0-2 128 0,0-1-128 0,4-5 128 16,3-2-128-16,1-4 0 0,-1-2 144 0,2-1-144 15,2-2 0-15,2-5 0 0,0-3 0 0,4-4 0 32,1-1-1616-32,0-7-352 0</inkml:trace>
  <inkml:trace contextRef="#ctx0" brushRef="#br0" timeOffset="126879.51">22072 16916 13823 0,'0'0'1216'0,"0"0"-960"16,-7-8-256-16,7 8 0 0,0 0 1328 0,-8-2 208 16,-1 2 64-16,-2 4 0 0,-1 2-896 0,-2 3-160 15,-4 4-32-15,-2 3-16 0,-6 2-48 0,-2 2 0 16,-2 4 0-16,-1 4 0 0,-2 5 224 0,3-3 32 16,-1-1 16-16,3 4 0 0,5 4-128 0,2-2-16 15,3 1-16-15,5-3 0 0,4-4-272 0,4-1-48 0,4-2-16 16,4-1 0-16,3-3-16 0,3-2 0 15,1-3 0-15,3-2 0 0,1-1 64 0,2-4 16 0,2-2 0 0,1-5 0 16,1 1 16-16,2-1 0 0,1-4 0 0,1-2 0 16,1-1-544-16,2-3-96 0,0-2-32 0,0-2-13168 15</inkml:trace>
  <inkml:trace contextRef="#ctx0" brushRef="#br0" timeOffset="127245.41">22751 17011 19343 0,'0'0'848'0,"0"0"192"0,-5-5-832 0,5 5-208 0,-8-6 0 0,8 6 0 0,-9-1 752 0,-1 4 96 15,-2 1 32-15,0 1 0 0,-2 6-368 0,-3 1-80 16,-3 6-16-16,-2 4 0 0,-2 2 160 0,1-3 48 15,2-2 0-15,-4 4 0 0,4 3-144 0,3-3-32 16,3 0 0-16,6-1 0 0,5-1-256 0,7-2-64 16,2 0-128-16,5-1 192 0,4-3 48 0,4-2 0 15,1-4 0-15,1-1 0 0,3-2 368 0,2-5 80 16,3-2 16-16,3-3 0 0,1-5 48 0,-1 2 16 16,0-4 0-16,-1-2 0 0,0-2-176 0,-2-1-16 15,-3-1-16-15,-3-1 0 0,-3-1 0 0,-4 0 0 16,-4-3 0-16,-3 3 0 0,-4 0-80 0,-4 0-16 0,-4 0 0 0,-1 1 0 15,-4 2-208-15,-2 2-64 0,-3 1 0 0,-2 1 0 16,1 1-384-16,0 2-96 0,0 3-16 0,-3 0 0 31,0 1-2080-31,0 2-432 0,4-1-64 0</inkml:trace>
  <inkml:trace contextRef="#ctx0" brushRef="#br0" timeOffset="127662.43">24252 16762 15663 0,'0'0'688'0,"0"0"144"0,-3-6-656 0,3 6-176 15,-4-8 0-15,4 8 0 0,-3-2 1856 0,-2-1 352 16,-2 2 64-16,-2 1 16 0,-2 0-1232 0,-3 1-240 15,-1 2-48-15,-7 1-16 0,-3 2-80 0,-11 2-16 16,-1 3 0-16,0-2 0 0,2 2-96 0,2 2-32 16,3 2 0-16,-6 9 0 0,6-2-256 0,18-8-48 15,-1 0-16-15,1 3 0 0,2 0-208 0,3 1 144 16,2 0-144-16,2 0 128 0,2 1 0 0,5 15 0 16,3-3 0-16,5-3 0 0,2-8 192 0,3 0 16 15,1-1 16-15,1 0 0 0,-1-1 128 0,-1-1 32 16,-3-3 0-16,-3 2 0 0,-5 2 0 0,-2-2 0 15,-4 0 0-15,-4-4 0 0,-5 2 0 0,-2 0 0 16,-4 0 0-16,-4-2 0 0,-4-1-64 0,-1 1-16 16,-3-2 0-16,0 3 0 0,1-6-208 0,1 2-32 15,4-5-16-15,2 0 0 0,1-3-176 0,8-1 0 16,0-1 0-16,-1-2 0 16,1-1-2176-16,1-2-304 0,2-4-64 0,2 0-16 0</inkml:trace>
  <inkml:trace contextRef="#ctx0" brushRef="#br0" timeOffset="128244.63">24801 16703 16575 0,'0'-7'1472'0,"0"0"-1168"16,0 7-304-16,-1-4 0 0,-2-3 928 0,1 2 128 16,-2 1 32-16,-1 2 0 0,-2 2-192 0,0 1-48 15,-3 0 0-15,-3 5 0 0,-1 1-272 0,-4 1-48 16,0 5-16-16,-2-2 0 0,-3 3 32 0,-1 2 0 16,-2 4 0-16,1 1 0 0,0 5-160 0,-1-1-48 15,2 5 0-15,2 2 0 0,5 1-144 0,-1-1-16 16,3 1-16-16,-5 15 0 0,7-6-160 0,7-21 192 15,3 2-192-15,1-2 192 0,4-2 0 0,1 2 0 16,5-2 0-16,3 0 0 0,6-1 336 0,14 9 80 16,0-7 16-16,1-8 0 0,1-4 32 0,-1-3 16 15,1-5 0-15,-1-3 0 0,-3 0-192 0,4-6-32 16,-4 0-16-16,7-6 0 0,3-3-176 0,2-1-16 16,1 0-16-16,0-2 0 0,0-4-32 0,-4-2-16 15,-4-5 0-15,-2 1 0 0,-4 0-16 0,-4-1 0 16,0-2 0-16,-6 0 0 0,-4 4-160 0,-4 4 160 15,-2-2-160-15,-3 2 160 0,-3 0 0 0,-2 14 0 16,-1-3 0-16,-3-1 0 0,-2-2 16 0,-3-1 0 0,-4 1 0 0,-2 0 0 16,-3 0-176-16,-6 0 0 0,-6 1 0 0,-5 0 0 15,0 4 0-15,-3 5 0 0,-3-1 0 0,0 5-176 16,1 1 176-16,-9 5-160 0,6 3 160 0,6 1-160 16,5-1 160-16,6 3 0 0,3 1-144 0,8 0 144 15,4 2-128-15,8 2 128 0,3-2-160 0,6 2 160 16,5 1 0-16,6-1-144 0,3-3 144 0,7 2 0 0,4-3 0 0,3 1 0 15,1 3 0-15,5-5 128 0,4-3-128 0,5 2 0 16,1 0 128-16,1 2-128 0,-2-4 0 0,-2 1 0 16,-3 2-192-16,18-2-11392 15,-8 3-2256-15</inkml:trace>
  <inkml:trace contextRef="#ctx0" brushRef="#br0" timeOffset="128531.68">26068 17308 27583 0,'-12'30'1216'0,"5"-6"256"0,-2 2-1168 0,3-10-304 16,-2 3 0-16,-2 3 0 0,-1 3 832 0,-3 1 96 0,-2 3 32 0,0-2 0 16,-3 2-240-16,-17 24-32 0,6-11-16 0,2-5 0 15,2-5-304-15,3-3-64 0,1-6-16 0,-1 0 0 16,4 1-288-16,0-5 0 0,2-2 0 0,1-5-10224 16,2-2-2016-16</inkml:trace>
  <inkml:trace contextRef="#ctx0" brushRef="#br0" timeOffset="129075.11">27717 16655 3679 0,'-3'-19'320'0,"2"13"-320"15,0-5 0-15,0 3 0 0,-1-2 3712 0,0 1 688 0,-2-4 128 0,0 4 16 16,0 0-2544-16,-1 4-512 0,-2-1-96 0,-1 2-32 16,-4 2-560-16,-4 0-112 0,-2 4-32 0,-2 0 0 15,-4 3-208-15,-6 5-64 0,-1 6 0 0,-5 1 0 16,-3 3-144-16,1-1-48 0,1 2 0 0,2 3 0 16,1 3-192-16,5 0 128 0,3-1-128 0,5 0 0 15,4 2 0-15,7-3 0 0,1 3 0 0,7-1 0 16,4 0 256-16,5-5-32 0,3 1-16 0,2 2 0 0,4-4 128 0,-2 2 32 15,2 0 0-15,-1-3 0 0,1 1 80 0,-1-4 0 16,-1-1 16-16,-3-2 0 0,0 0 48 0,-4-2 0 16,-3 2 0-16,0-5 0 0,-4 0-16 0,-1-1 0 15,-5 2 0-15,-1-4 0 0,-3-1 112 0,-2 0 32 16,-2-3 0-16,-2 0 0 0,-5-1-256 0,-2 1-64 16,-2-4 0-16,0 1 0 0,-1-1-320 0,3-3 0 15,3 1 0-15,2-1 0 16,3-4-1600-16,3 1-352 0,2 1-64 0,4-5-13904 0</inkml:trace>
  <inkml:trace contextRef="#ctx0" brushRef="#br0" timeOffset="129286.57">28341 16691 26783 0,'0'0'1184'0,"-6"1"240"0,-1 3-1136 0,-4 3-288 0,-3-1 0 0,-5 4 0 16,-2-1 608-16,-1 6 64 0,-3 4 16 0,0 3 0 15,0 2-304-15,-1 0-48 0,-1 5-16 0,3-2 0 16,0 2-320-16,3-3 0 0,1 0 0 0,5 0 0 31,1 3-1136-31,3-2-240 0,1 2-48 0</inkml:trace>
  <inkml:trace contextRef="#ctx0" brushRef="#br0" timeOffset="129661.9">28753 16781 17503 0,'0'0'1552'0,"-5"8"-1232"16,-3 1-320-16,-1 5 0 0,-2-1 608 0,1 1 64 15,-3 3 16-15,1 5 0 0,-3 0 528 0,1-2 96 16,-1 3 32-16,0 2 0 0,-2-2-176 0,-1 0-16 16,1 5-16-16,-1-6 0 0,0-2-176 0,3-2-16 15,1-3-16-15,2-1 0 0,5-5-256 0,2 0-48 16,5-9-16-16,0 0 0 0,0 0 128 0,0 0 32 0,11 0 0 0,3-7 0 16,4-2-64-16,1-5 0 15,1-1 0-15,4-1 0 0,2-2-384 0,2-1-64 0,2-2-32 0,2 1 0 16,1 1-96-16,0 1-128 15,-2 0 176-15,-1 4-176 0,1 4 128 0,-3 0-128 16,-2 6 0-16,-1 2 0 0,-5 3 0 0,-2 3 0 16,-3 7 0-16,-4 1 0 0,-4 4 0 0,-5 5 0 0,-4 3 0 0,-5 0-144 15,-3 5 144-15,-3-2-128 0,-3-2 128 0,1 1-128 16,-3 3-192-16,0-2-16 0,-2 1-16 0,2-4 0 31,0 0-2704-31,3 0-528 0</inkml:trace>
  <inkml:trace contextRef="#ctx0" brushRef="#br0" timeOffset="130264.15">30117 16597 22111 0,'5'-14'976'0,"-3"10"208"0,-2 4-944 0,3-6-240 15,-2 0 0-15,-1 6 0 0,0 0 752 0,0 0 96 16,-5-2 32-16,-4 4 0 0,-1 0-192 0,-4 6-48 16,-5-1 0-16,-3 6 0 0,0 2-128 0,-5 2-16 15,0 2-16-15,-2 2 0 0,-3 5-64 0,-1 3-16 16,-1 3 0-16,1 3 0 0,-2 4-32 0,6 0-16 15,4-1 0-15,4 2 0 0,4-1-96 0,5-2 0 16,5-2-16-16,3 0 0 0,5-6 144 0,3-1 16 16,6-4 16-16,3-1 0 0,3-1 112 0,5-5 32 0,3-3 0 15,2-2 0-15,2-3 16 0,0-6 0 0,3-1 0 0,-1-5 0 16,2-4-112-16,1 0-16 0,0-4 0 0,2-1 0 16,-2-9-128-16,-2 0-48 0,0-1 0 0,-3-4 0 15,1-4-80-15,-2-1-32 0,-1-2 0 0,-3 1 0 16,-1-1-160-16,-7 0 128 0,-2 0-128 0,-4 3 128 15,-5 2-128-15,-6-2 0 0,-1 6 0 0,-10-2 0 0,-4 1-208 0,-4 4 16 16,-6 1 16-16,-5 3 0 0,-5 3 0 16,-5 1 0-16,-2 4 0 0,-6-1 0 0,-1 5 32 0,2-1 0 15,1 5 0-15,3 1 0 0,3 1 144 0,7 4-128 16,5-1 128-16,6 1-128 0,5 2 128 0,5 0 0 16,5 0-144-16,5 2 144 0,7-1 0 0,6 2 0 15,6-4 0-15,8 5 0 0,8-3 144 0,5 3 112 16,6-4 0-16,5 1 16 0,4-3 144 0,5 0 32 15,-1 0 0-15,5 0 0 0,2-3-32 0,-1 1 0 16,-1 1 0-16,-5 1 0 0,-2-2-160 0,-6-2-48 16,-5-2 0-16,-7 1 0 0,-6 0-208 0,-4 0 0 15,-6 0 0-15,-4 0 0 16,-5-2-1936-16,-4 1-496 0,-6 1-80 0</inkml:trace>
  <inkml:trace contextRef="#ctx0" brushRef="#br0" timeOffset="130849.12">30648 15677 20383 0,'0'0'896'0,"0"0"192"0,-1-7-864 0,1 7-224 15,0 0 0-15,0 0 0 0,0 0 512 0,5-5 64 16,1 2 16-16,3 0 0 0,3 6 112 0,0-1 0 16,1 2 16-16,2 1 0 0,2 4-32 0,2 1-16 15,1 5 0-15,3 2 0 0,3 2 32 0,1 4 16 16,3 3 0-16,-1 5 0 0,0 2 96 0,2 1 16 16,0 3 0-16,3 4 0 0,-3 1-288 0,2 6-48 0,-2 0-16 15,1 8 0-15,-2 3 32 0,1 3 0 16,0 4 0-16,0 2 0 0,-4 0-160 0,-2-4-32 0,-5 1 0 0,2 26 0 15,-9-12-112-15,-9-37-16 16,-4-3-16-16,-3 6 0 0,-5 2 208 0,-3 0 32 16,-6-4 16-16,-3 4 0 0,-5 0 64 0,-24 37 16 0,2-15 0 0,4-14 0 15,2-4 64-15,3-9 32 0,3-4 0 0,-3-1 0 16,-1-2-128-16,-1-5-32 0,-5 2 0 0,-3-7 0 16,-4 1-112-16,0-3-16 0,1-2-16 0,5 1 0 15,4 3-160-15,7-4-16 0,3-4-128 0,5 0 192 16,3-2-192-16,4-2 0 0,2 1 0 0,4 0 0 15,6-3-560-15,3-4-144 16,5-7-48-16,0 0 0 0,0 0-2096 0,9 0-416 0</inkml:trace>
  <inkml:trace contextRef="#ctx0" brushRef="#br0" timeOffset="132904.51">29571 8222 9839 0,'0'0'432'0,"0"0"96"0,-8-6-528 0,1 1 0 0,1-4 0 0,1 1 0 16,1-2 880-16,4 2 64 0,0 8 16 0,6-13 0 15,2 5-320-15,3-4-48 0,1 2-16 0,4 1 0 16,2-2-256-16,1 3-48 0,2-2-16 0,0 3 0 16,3 1-80-16,2 0-32 0,2 2 0 0,1 1 0 15,3 1 48-15,-2-1 0 0,1 3 0 0,-1 2 0 16,-2-1 80-16,0 3 32 0,-1 3 0 0,-3 3 0 16,-4-3-32-16,-2 4 0 0,-3 1 0 0,-3 0 0 15,-6 4-272-15,-2 0 0 0,-5 1 128 0,-3 2-128 16,-9 0 0-16,-3 2 160 0,-6 5-160 0,-1-2 128 15,-2 3 96-15,-3-3 16 0,-3-4 0 0,-3-2 0 16,-4-4 128-16,0-5 16 0,-2 0 16 0,0-4 0 16,-1 2 112-16,3-5 32 0,1-7 0 0,3 2 0 0,1 2 16 15,3 0 0-15,5-2 0 0,5-3 0 0,4-4-112 16,6 2 0-16,4-4-16 0,5-3 0 0,3-4-128 0,7 0-32 16,4-1 0-16,3 1 0 0,2 0-128 0,5-2-16 15,2-2-128-15,3 2 192 0,1 0-192 0,3 2 0 16,1-1 128-16,4 4-128 0,1 0 0 0,4 2 0 15,1 5 0-15,1-1 0 0,-4 5 0 0,0 1 0 16,-1-1 0-16,-2 7 0 0,-6 4 0 0,-6 0 0 16,-5 3 0-16,-4 0 0 0,-5 4-128 0,-6 1 128 15,-6 0 0-15,-4 3 0 0,-5 3 0 0,-7 0-128 16,-6 0 128-16,-6-1 0 0,-5-2 0 0,-3-3 0 16,-1-1 0-16,-6-3 0 0,0-5 0 0,-2-1 0 15,-1-3 0-15,4-1 0 0,2 0 128 0,6-1-128 0,4-3 0 16,6 1 144-16,4-2 80 0,6-1 16 0,5-1 0 0,6-3 0 15,4 0 16-15,6-3 0 0,6 1 0 0,4-2 0 16,4-2-112-16,2 1-16 0,3-1 0 0,1 3 0 16,3 2-128-16,2-1 0 0,1 1 0 0,0 4 128 15,-1-2-128-15,-1 4 0 0,-4 1 0 0,-3 3 0 16,-4 2 0-16,-2 2 0 0,-5 3 0 0,-5 3 0 16,-2 3 0-16,-5-2 0 0,-3 4 0 0,-2-1 0 15,-5-2 0-15,-4 2 0 0,-6 1 0 0,-4-4 0 16,-4-1 0-16,-2-4 0 0,0 0 0 0,-1 0 0 15,1-6 768-15,2 2 240 0,2 0 32 0,4-1 16 16,1-1-816-16,3 0-240 0,2-3 0 0,5 1 128 16,11 3-944-16,0 0-176 15,-7-6-32-15,7 6-16 0,1-9 880 0,5 2 160 0,1-1 0 0,5-1 128 0,0 3-128 16,4-3 144-16,1 1-144 0,4-1 160 0,0 3-160 0,5 3 0 16,-3 0 144-16,1-1-144 0,0 2 0 0,-5 1 0 15,0 1 0-15,-5 1-128 0,0 1 128 0,-14-2 0 16,0 0 0-16,0 0 0 0,0 0 0 0,0 0 0 15,0 0 0-15,0 0 0 0,-6 9 0 0,6-9 0 16,-9 2 0-16,0 1 0 0,-3-3 0 0,3 0 0 16,9 0 0-16,0 0 0 0,-8-2 0 0,8 2 0 15,0 0 0-15,0 0 0 16,0 0-336-16,0 0-96 0,0 0-16 0,0 0 0 16,0 0-1728-16,0 0-368 0,10 12-64 0</inkml:trace>
  <inkml:trace contextRef="#ctx0" brushRef="#br0" timeOffset="145876.29">2901 13395 13823 0,'31'5'1216'0,"-6"-2"-960"0,4-3-256 0,4-3 0 31,1-1-528-31,3-4-160 0,1-1-16 0,2-5-16 0,-2-2 1104 0,-1 0 208 0,-4-4 48 0,-2-2 16 16,-1 0-176-16,-5-3-32 0,-1 0-16 0,-3 0 0 15,-4 2 208-15,-4 1 32 0,-5 0 16 0,-6-2 0 0,-4 2-96 0,-6 3-16 16,-3 1 0-16,-6 2 0 0,-3-1-176 0,-3 6-32 15,-4 2-16-15,-1 5 0 0,-3 4-352 0,1 3 144 16,1 1-144-16,0 4 0 0,-2 3 0 0,5 0-304 16,3 0 48-16,5 0-8896 15</inkml:trace>
  <inkml:trace contextRef="#ctx0" brushRef="#br0" timeOffset="146977.07">2856 14348 13823 0,'1'-5'1216'0,"-1"-3"-960"16,0 0-256-16,-1-2 0 0,0 2 528 0,-2-1 64 0,0 0 16 0,-2 7 0 15,-2 0 352-15,0 2 64 16,-2 3 0-16,-4 5 16 0,-1 4-352 0,-1 7-80 16,-3 6-16-16,5 3 0 0,2 3-416 0,-3 5-176 15,-3 5 128-15,1 4-128 0,0 0 144 0,1 6-144 16,-4 2 160-16,3 4-160 0,-1 7 240 0,2-2-48 0,0 3-16 0,2-4 0 16,4 2-176-16,4-5 128 0,4-2-128 0,2-2 128 15,3-2-128-15,5-1 160 0,2-1-160 0,4-8 160 16,1-3-160-16,1-3 0 0,4-6 0 0,2-4 0 15,1-2-448 1,2-6-32-16,4-7 0 0,0-2-6176 0,1-7-1248 0</inkml:trace>
  <inkml:trace contextRef="#ctx0" brushRef="#br0" timeOffset="147196.34">3427 14446 18431 0,'0'0'1632'0,"0"0"-1312"15,6 7-320-15,3 8 0 0,-2 4 928 0,4 3 112 16,2 2 32-16,2 5 0 0,1 5-624 0,4 4-128 0,-1 4-32 0,1 4 0 16,-2 5-144-16,0 4-16 0,1 2-128 0,-2 8 192 15,0 0-192-15,-2 2 176 0,-2 0-176 0,-4 4 160 31,-3 1-704-31,-2-5-144 0,-4-2-16 0</inkml:trace>
  <inkml:trace contextRef="#ctx0" brushRef="#br0" timeOffset="147722.51">2835 16101 7359 0,'-12'0'320'0,"6"3"80"0,1-2-400 0,-5 5 0 0,-3 1 0 0,0 4 0 16,-2-1 2224-16,-3 8 352 0,-1 6 80 0,-3 3 16 16,1 7-1264-16,-6 7-240 0,0 5-48 0,-2 3-16 15,-1 9-272-15,-1 0-48 0,1 4-16 0,-2-1 0 16,6 0-384-16,5-2-96 0,4-5-16 0,7-6 0 16,5-4-272-16,4-6 160 0,5-2-160 0,5-2 128 15,3-9-128-15,5 2 192 0,3-5-192 0,4-2 192 16,5 0-192-16,5-3 0 0,4-3 0 0,0-3 0 15,0-7-416-15,1 1-112 16,-1-1-32-16,-1-4-10128 0</inkml:trace>
  <inkml:trace contextRef="#ctx0" brushRef="#br0" timeOffset="148013.98">3353 15926 19807 0,'0'0'880'0,"13"1"176"0,2 6-848 0,3 0-208 0,0 6 0 0,1 3 0 15,0 5 320-15,1 7 32 0,2 3 0 0,-1 5 0 16,1 1 416-16,0 6 64 0,-2 2 32 0,-1 8 0 15,1 11-304-15,-2-1-64 0,-8 7-16 0,-2 6 0 16,-5 2-288-16,-5 1-48 0,-7 1-16 0,-1-5 0 16,-6 0-128-16,-2-2 0 0,-1 0 0 0,-4-7 0 31,-1-2-704-31,0-6-64 0,1-2 0 0</inkml:trace>
  <inkml:trace contextRef="#ctx0" brushRef="#br0" timeOffset="148492.73">2932 17760 6447 0,'0'0'576'0,"-10"4"-576"0,0 0 0 0,-4 2 0 16,-4-1 1600-16,-1 5 224 0,-2 0 32 0,-1 7 16 15,0 3-240-15,1 6-48 0,-1 0-16 0,-1 7 0 16,-1 6-544-16,0 3-128 0,-1 2 0 0,-1 3-16 16,0 4-352-16,3 2-64 0,1 2-16 0,3 1 0 15,2-3-256-15,6 2-48 0,1-2-16 0,7-4 0 16,6-4-128-16,2 0 0 0,4-1 0 0,5-7 128 15,4-2-128-15,4-5 0 0,3-3 0 0,0-2 0 16,2-2-128-16,3-3-64 0,5-4-16 0,-1-5 0 16,0 2-1696-16,2-3-336 0</inkml:trace>
  <inkml:trace contextRef="#ctx0" brushRef="#br0" timeOffset="148830.29">3211 17860 12671 0,'0'0'560'0,"0"0"112"0,10 7-544 0,0 4-128 0,2 2 0 0,2 5 0 15,1 1 1168-15,3 6 208 0,1 3 32 0,2 5 16 16,2 5-336-16,1 6-64 0,1-4 0 0,0 11-16 16,2 4-336-16,-4 2-64 0,-2 3-16 0,-2 3 0 15,-2 5-320-15,-3-4-64 0,-2 3-16 0,-1-5 0 16,-3-5-16-16,-4-4-16 0,-1-4 0 0,-6 3 0 15,2 2-160-15,-3 0 0 0,-3 2 0 0</inkml:trace>
  <inkml:trace contextRef="#ctx0" brushRef="#br0" timeOffset="149457.4">2779 19762 11967 0,'0'0'1072'0,"0"0"-864"15,0 0-208-15,0 0 0 0,0 0 1408 0,0 0 256 16,0 0 32-16,-12 4 16 0,0 6-592 0,-1 1-112 15,0 6-32-15,-1 2 0 0,-2 0-304 0,0 5-64 16,0 0-16-16,-2 8 0 0,-1 4-208 0,1 2-32 16,0 4-16-16,1 4 0 0,-2 2-144 0,-1-2-16 15,1 2-16-15,4 3 0 0,1 0-160 0,4-1 0 16,1 3 0-16,1-3 0 0,2 0 0 0,4-6 0 16,0 0 0-16,4-6 0 15,3-1 0-15,4-4-224 0,2-1 48 0,2-6 16 16,4 1-288-16,1-4-48 0,3-3-16 0,1-2 0 15,4-3-160-15,-1-6-32 0,2-1-16 0</inkml:trace>
  <inkml:trace contextRef="#ctx0" brushRef="#br0" timeOffset="149799.2">3230 19714 14047 0,'0'0'624'0,"10"11"128"0,3-1-608 15,2 7-144-15,2 1 0 0,0 4 0 0,4 4 1104 0,-1 7 192 16,2 3 48-16,2 2 0 0,-3 4-320 0,2 3-64 16,-2 4-16-16,0-1 0 0,-2 4-48 0,2-1-16 15,-6 0 0-15,0 0 0 0,-3-2-240 0,-5 5-64 16,-3 2 0-16,0-3 0 0,-2-5-256 0,-3 0-48 16,-6 1-16-16,-2-3 0 0,-7-1-256 0,-4 5 128 15,-7-3-128-15</inkml:trace>
  <inkml:trace contextRef="#ctx0" brushRef="#br0" timeOffset="154695.01">4661 13916 7359 0,'13'0'320'0,"2"-2"80"0,4-5-400 0,8 1 0 16,3 0 0-16,6-6 0 16,5 1 1152-16,2 1 160 0,7-2 32 0,3 3 0 0,3-2-800 0,0 5-160 15,-2-3-16-15,1 2-16 0,0 2-224 0,-3-2-128 16,-4 1 128-16,-1 1-4160 15,-1 0-816-15</inkml:trace>
  <inkml:trace contextRef="#ctx0" brushRef="#br0" timeOffset="155415.6">4570 15597 13823 0,'0'0'1216'0,"-10"0"-960"0,1 0-256 0,-2 0 0 31,4 2-720-31,7-2-192 0,-10 4-48 0,2 1 0 0,8-5 960 0,-6 6 0 0,6-6 192 0,0 0-16 16,0 0-32-16,6 7 0 0,3 0 0 0,4-3 0 15,2-2 192-15,1-1 48 0,3-1 0 0,3 2 0 16,2 1-64-16,4-4-16 0,3-3 0 0,4 0 0 16,0-1-112-16,1-1 0 0,3 0-16 0,-3 1 0 15,3-3-176-15,1 4 192 0,2-1-192 0,0-3 192 16,1 2 0-16,1-3 16 0,-1 1 0 0,1-2 0 15,0 2 96-15,0-3 16 0,2 1 0 0,-3-2 0 16,-5 3-112-16,2 0-16 0,-2 3 0 0,-1 0 0 16,-4 2-64-16,0 0 0 0,-7 2-128 0,1-1 192 15,-5 0 0-15,-3 0-16 0,-5 1 0 0,-3 1 0 16,-11 1-176-16,0 0 160 0,0 0-160 0,0 0 160 0,0 0-160 16,-2 13 0-16,-6 1 0 0,-2-3-5520 15,-3 1-1184-15</inkml:trace>
  <inkml:trace contextRef="#ctx0" brushRef="#br0" timeOffset="156269.43">4638 17503 6447 0,'0'0'576'0,"11"0"-576"15,0-2 0-15,3 0 0 0,2 1 736 0,2-1 32 16,4-2 16-16,-2 1 0 0,3-1 48 0,2-1 16 15,2 2 0-15,2 0 0 0,-2-2-96 0,5 0-32 16,6 1 0-16,4 0 0 0,2 3-272 0,3-3-48 16,1-1-16-16,0 0 0 0,-1 1-192 0,0-1-64 15,-1-1 0-15,-3 1 0 0,-2 1-128 0,-2 0 128 16,0 0-128-16,-2 4-7440 0</inkml:trace>
  <inkml:trace contextRef="#ctx0" brushRef="#br0" timeOffset="157350.46">4660 19191 7359 0,'0'0'320'0,"0"0"80"0,0 0-400 0,0 0 0 0,0 0 0 0,0 0 0 16,0 0 896-16,0 0 80 0,13-1 32 0,2-3 0 15,5-1-240-15,3 1-32 0,3 0-16 0,4 3 0 16,4-1-240-16,7-1-48 0,4-1-16 0,4 3 0 0,5 1-272 0,-1-1-144 15,0-2 160-15,1 2-160 16,-1 0 128-16,-1-1-128 0,-1 1 0 0,1-3-6800 16</inkml:trace>
  <inkml:trace contextRef="#ctx0" brushRef="#br0" timeOffset="174511.3">28727 8222 5519 0,'5'-14'496'0,"-1"3"-496"0,0 3 0 0,0-2 0 16,-4 10 0-16,4-7-192 0,-4 7 16 0,2-10 0 16,-2 10 176-16,2-7 0 0,-2-5 0 0,-2 5 0 15,1-4 0-15,1 11 0 0,0 0 0 0,-4-7-128 0,0-5 128 0,4 12 0 16,-5-5 0-16,5 5 0 0,-4-9 0 0,4 9 0 15,-3-7 128-15,3 7-128 0,-3-12 432 0,1 7 16 16,2 5 0-16,-4-11 0 0,1 2 384 0,1 0 64 16,2 9 32-16,-4-6 0 0,4 6-96 0,-4-11-32 15,4 11 0-15,-4-6 0 0,0-7-336 0,2 7-64 16,2 6-16-16,0 0 0 0,-4-11-192 0,2 2-64 16,0-3 0-16,1 6 0 0,1 6 32 0,-1-12 0 15,-1 5 0-15,2-5 0 0,0 0 160 0,0 1 16 16,-2-1 16-16,2-1 0 0,2-5 112 0,-2 2 32 15,0-1 0-15,2 2 0 0,-1-3-32 0,0 0 0 16,-2 1 0-16,1-1 0 0,0 1-176 0,-1 1-32 0,-1-1-16 0,-1-1 0 16,-1 1-240-16,0-2 144 0,0-1-144 15,2 0 128-15,-5-3-128 0,2 2 0 0,0-1 0 0,0-1 0 16,0-4 128-16,0 3-128 0,1-4 128 0,-1 5-128 16,-1 2 208-16,-1-5-32 0,-3 1-16 0,2-2 0 15,-2 3 0-15,0 3 0 0,0-4 0 0,0 3 0 16,-2-1-32-16,0-4 0 0,-1 2 0 0,2 0 0 15,-1-4-128-15,-1 1 0 0,-1 3 144 0,-1-1-144 16,0-3 0-16,0 1 144 0,-2 1-144 0,1-1 0 16,-2 3 176-16,-4-3-176 0,-1 1 160 0,-6-1-160 15,1 4 128-15,-1 0-128 0,-2 0 0 0,-3 1 0 16,-3-4 0-16,-2 3 128 0,-1 0-128 0,-3-4 0 16,-3 4 0-16,-1-1 0 0,3 2 0 0,-4 0 0 15,-2-4 0-15,3 2 0 0,2-3 0 0,1 2 0 0,3 2 0 0,3-1 0 16,3 2 0-16,3 0 144 15,3-1-144-15,1 5 0 0,-2 1 0 0,6 0 0 0,0 0 0 0,0 1 0 16,1-2-160-16,-1 1 160 0,-2-1 0 0,2 1 0 16,-1-1 0-16,-1 1 160 0,1 0-160 0,-3 0 0 15,-2 1-160-15,0-2 160 0,1 0 0 0,0 1 0 16,0-1 0-16,-2 2 160 0,-1 2-160 0,2 1 0 16,1-1-160-16,3 2 160 0,5-1 0 0,1 1 0 15,1 2 0-15,2-2 160 0,0-1-160 0,2 1 0 16,-3 1 0-16,2-2 0 0,-1 1 0 0,0 2 0 15,0-2 0-15,-2-1 0 0,0 1 0 0,-3 0 0 16,-2-3-160-16,-2 2 160 0,0 0 0 0,-4 1 0 16,0 1-128-16,-3-2 128 0,-4-3 0 0,-1 3 0 0,-2-1 192 15,-1 1-192-15,-5-1 0 0,3-2 0 0,-1-1 0 0,4 0 0 16,-1-1 0-16,5 0 0 0,3-1 0 0,4 2 0 16,-1 3 0-16,2 1 0 0,1-3 0 0,0 5 0 15,1 0 0-15,1 0 0 0,3-5 0 0,-3 2 0 16,0-2 0-16,-2 3 0 0,-2 2 0 0,0-2 0 15,-2 0 0-15,-1 2 0 0,-1 1 0 0,-1-1-192 16,2 5 192-16,-2-4 0 0,-2 4 192 0,0-2-192 16,-3 1 0-16,4 2 0 0,1-5 0 0,0 2 0 15,1 0 0-15,3 2 0 0,1-2 0 0,2 3 0 16,2-3 0-16,0 3 0 0,1-3 0 0,-1 1 0 16,1-1 0-16,1 2 0 0,0-1 0 0,0-2 0 15,0 4 0-15,0-3 0 0,-1 4 0 0,-3-4 0 16,-2 0 0-16,0 0 0 0,-2 0 0 0,0 1 0 15,-5 2 128-15,3 2-128 0,-3-1 0 0,3-2 0 0,3 2 128 16,-1 2-128-16,5 0 0 0,0 0 0 0,1-1 0 0,2 1 128 16,3 2-128-16,-1 1 0 0,3 1 160 0,1 2-160 15,-1-1 128-15,3 2-128 0,-3-3 160 0,0 2-160 16,2 0 192-16,-1-1-192 0,0 1 176 0,2-1-176 16,1 1 160-16,3 2-160 0,-3-1 0 0,0 2 128 15,-1 2-128-15,1-2 0 0,0 3 0 0,0-3 0 16,1 2 128-16,0 1-128 0,-1-4 0 0,0 4 0 15,-1-3 0-15,1 0 0 0,0 2 0 0,0-3 0 16,-1 0 128-16,1 0-128 0,0-1 0 0,0-1 0 16,-1 0 0-16,-2 0 0 0,3 1 160 0,1-4-160 0,1 1 160 0,-2-1-160 15,0 0 288-15,1 0-32 0,0 0-16 16,1-1 0-16,-1-2-80 0,0 3-16 0,0-1 0 16,2 0 0-16,0-1-16 0,-1 1-128 0,1 2 192 15,2-1-64-15,-1 0-128 0,10 0 192 0,-12 0-192 0,3 2 192 16,9-2-192-16,0 0 192 0,-9 1-192 0,9-1 192 15,0 0-192-15,0 0 128 0,0 0-128 0,0 0 128 16,0 0 0-16,0 0 0 0,0 0 0 0,0 0 0 16,0 0 128-16,12 4 0 0,2 1 16 0,2-1 0 15,2 2-272-15,-3 4 0 0,-2 3 0 0,-7 0-8800 16,-4 4-1824-16</inkml:trace>
  <inkml:trace contextRef="#ctx0" brushRef="#br0" timeOffset="177049.79">28424 8321 2751 0,'0'0'256'0,"7"-6"-256"16,1-6 0-16,-1 3 0 0,-1 3 1728 0,1 0 288 16,0-3 64-16,0 1 16 0,1-3-1376 0,-2 1-272 15,3-3-48-15,0-2-16 0,0 1-144 0,0-2-48 16,-2 1 0-16,1-1 0 0,0-1-192 0,-1-1 0 0,-2-1 0 0,4-2 0 15,0-4-128-15,-1 1 128 0,-2-2 0 0,0 0 0 16,0-4 0-16,-1 2-128 0,-2-3 128 0,-1-1 0 16,-4-1 0-16,1 2-160 0,-1 1 160 0,-2-3-128 15,-1 2 128-15,1-1 0 0,0 1 160 0,0-2-160 16,1-1 144-16,0 2-144 0,2-3 128 0,-2-1-128 16,3 0 0-16,0 3 0 0,0 2 0 0,-1-4 0 15,-2-2 0-15,0 3 0 0,-3 1 0 0,-2-1 0 16,-4 1 0-16,-2 0 0 0,-2 0 0 0,-3 1 0 15,-3-1 0-15,-2 1 0 0,-4-2 0 0,0 1 0 16,0-2 0-16,-4 1 0 0,-1-2 0 0,4 5 0 16,1-5 0-16,0 3-144 0,0 1 144 0,1 0-160 15,1 2-160-15,-1 1-48 0,1-3 0 0,1 3 0 0,-2 1 48 0,1-2 16 16,0 4 0-16,-2-2 0 0,-1 2 48 0,0-2 16 16,0 0 0-16,-1-3 0 0,1-4 240 0,-3 2 0 15,-2 1 0-15,2 3 0 0,-2-1 0 0,0-3 0 16,-2 1 0-16,-1-1-144 0,0 2 144 0,0 1 0 15,0 3 0-15,-1-1 0 0,3 4 0 0,-2-1 0 16,1 2 0-16,3-1 0 0,-1-2 0 0,3 3 0 16,1 2 0-16,-2-2 0 0,-1 2 0 0,1 2 0 15,1 2 0-15,-3 0 0 0,0 4 0 0,-1-2 0 16,-1-1 0-16,0 0 0 0,1 0 0 0,-3 2 0 16,-3 0 0-16,-1 1 0 0,-1-1 0 0,-2 1-128 15,0 2 128-15,0-3-3792 0</inkml:trace>
  <inkml:trace contextRef="#ctx0" brushRef="#br0" timeOffset="177493.33">23812 5227 6495 0,'-11'4'288'0,"2"1"64"0,-2 3-352 0,1-3 0 15,-1 4 0-15,-1-3 0 0,1-3 144 0,1 2-144 0,-2 0 192 0,1 0-192 16,1-4 0-16,1-1 0 0,0 0 0 0,0 3 0 16,1 2 0-16,8-5 0 0,-6 6 0 0</inkml:trace>
  <inkml:trace contextRef="#ctx0" brushRef="#br0" timeOffset="-199129.68">942 9454 3679 0,'0'0'320'0,"0"0"-320"16,0 0 0-16,0 0 0 0,0 0 2640 0,0 0 464 15,0 0 96-15,0 0 0 0,0 0-1664 0,0 0-352 16,-8 9-64-16,2-2-16 0,0 5-272 0,-1-4-64 16,-2 4-16-16,2 4 0 0,0 2-128 0,1 0-32 15,0 0 0-15,-1 1 0 0,2 1-64 0,-1 3-16 16,-2 1 0-16,2-3 0 0,1-2-64 0,1-2-32 16,-1 0 0-16,1-3 0 0,2-3 16 0,-1 1 0 0,3-12 0 0,0 0 0 15,0 0 160-15,0 0 48 0,0 0 0 0,0 0 0 16,0 0 64-16,8-5 0 0,0-7 16 0,3 1 0 15,-2-2-272-15,1-3-48 0,0-5-16 0,1-2 0 16,2 4-224-16,-2-1-160 0,0-2 192 0,-1 2-192 16,0-2 144-16,0 1-144 0,-1 4 0 0,1 7 144 15,-1-3-144-15,1 6 0 0,0-2 0 0,-1 5 0 0,-9 4 0 0,11 3 0 16,-1 0 0-16,-1 6 0 0,-2 0-128 0,0 5 128 16,-2 4 0-16,-2 1 0 0,0 3 0 0,-2 1 0 15,-2-2 160-15,1 2-160 0,-1 3 128 16,-2-5-128-16,-2-2 0 0,3-1 0 0,0-2 0 0,1-2 0 15,-2-3 0-15,3-11 0 0,0 12 0 0,0-12 0 16,0 0 0-16,0 0 0 16,0 0-1488-16,0 0-256 0,11 0-48 0</inkml:trace>
  <inkml:trace contextRef="#ctx0" brushRef="#br0" timeOffset="-198805.13">1539 9060 5519 0,'0'0'240'0,"0"0"64"16,0 0-304-16,0 0 0 0,4-7 0 0,-4 7 0 0,0 0 3328 0,0 0 592 0,0 0 128 0,3 14 32 16,-5-2-2304-16,0 5-464 0,-1 6-96 0,0 0 0 15,-3-2-256-15,0 4-64 0,0 3 0 0,-1 1 0 16,2-3-288-16,-1 2-64 0,0-2-16 0,-1 3 0 0,2-3-272 16,1 2-48-16,2-5-16 0,-2-3 0 0,1-5-432 15,2 1-80-15,1-6-32 0,1 0 0 16,-1-10-2048-16,3 10-416 0</inkml:trace>
  <inkml:trace contextRef="#ctx0" brushRef="#br0" timeOffset="-198380.63">1454 9197 6447 0,'0'0'272'0,"9"-4"80"0,1-2-352 0,0 1 0 15,-2 0 0-15,2-3 0 0,0 0 2240 0,3 2 368 16,1-4 80-16,0 2 0 0,0-2-1392 0,0 2-272 16,1-3-64-16,-1-3-16 0,0-3 16 0,0 0 0 15,1-2 0-15,1-2 0 0,-5 1-192 0,1-2-48 16,0-2 0-16,1 5 0 0,0 2-256 0,-2 4-48 16,-4-1-16-16,-1-2 0 0,-1 2-96 0,0 5-32 0,-5 9 0 0,0 0 0 15,0 0 32-15,0 0 0 0,0 0 0 0,0 0 0 16,-1 13 16-16,-2 6 16 0,-1 4 0 0,-3 2 0 15,-3 7 112-15,-2 5 0 0,1 3 16 0,-3 3 0 16,-3-3 48-16,2 2 16 0,-2-2 0 0,5-2 0 16,-1-9-160-16,3 2-48 0,5-9 0 0,1 3 0 15,4-4-128-15,0-3-48 0,3-5 0 0,0-4 0 0,-3-9 128 16,9 6 32-16,0-1 0 0,3-9 0 0,3-3 80 0,0-2 0 16,-1-1 16-16,4-1 0 0,2 1-192 0,-2 0-32 15,-5 5-16-15,2 1 0 0,0 2 80 0,-3 3 16 16,-1 1 0-16,7 5 0 0,0 4-464 0,-2 2-96 15,-2 5-16-15,-2 0 0 0,-2-2 320 0,-3 2 0 16,-1 1 0-16,-1 4 0 16,-2 0-1344-16,1-2-144 0,0 0-48 0,1-5 0 0</inkml:trace>
  <inkml:trace contextRef="#ctx0" brushRef="#br0" timeOffset="-197748.33">2854 9501 11055 0,'0'0'480'0,"0"0"112"0,0 0-464 0,0 0-128 15,0 0 0-15,0 0 0 0,0 0 1936 0,0 0 368 16,-9 5 80-16,0 7 16 0,3 5-1088 0,-3 1-224 15,-3 1-32-15,-1 2-16 0,-1 6-256 0,2-3-48 16,0 2-16-16,0 0 0 0,-2-1-192 0,1-1-32 16,1-3-16-16,4-2 0 0,-1-3-160 0,2-4-16 15,2 1-16-15,3 0 0 0,2-13-96 0,0 0 0 16,-4 9-16-16,4-9 0 0,0 0 224 0,0 0 48 16,8-8 16-16,-1-1 0 0,1 0-80 0,-1-2 0 15,1-1-16-15,1-2 0 0,1-2-192 0,0-1-48 16,-1 2 0-16,1 1 0 0,1 3-128 0,1-3 0 0,-2 1 0 0,2 3 0 15,-3-2 0-15,0 5 0 0,-2-3 0 0,2 4 0 16,-1-1-320-16,1 2-64 0,-9 5 0 0,10-3 0 31,0-1-2176-31,-2-2-448 0,2-3-96 0,-10 9-16 0</inkml:trace>
  <inkml:trace contextRef="#ctx0" brushRef="#br0" timeOffset="-197417.21">3218 9577 11967 0,'0'0'1072'0,"0"0"-864"15,0 0-208-15,-2 13 0 0,-1-2 1568 0,-2-2 272 16,2 1 48-16,-5 0 16 0,-2 3-496 0,-2 2-112 16,0 1-16-16,-1-3 0 0,1 3-704 0,4-2-160 15,1 1-32-15,2-2 0 0,1-3-160 0,4 1-32 16,0-11-16-16,7 9 0 0,-7-9 112 0,11 9 32 15,3-5 0-15,1-2 0 0,1-3 208 0,0-1 48 16,2-2 16-16,-3-5 0 0,2 1 0 0,-2-3 0 16,-1 2 0-16,-1-1 0 0,-2 1-160 0,-1-3-48 15,-3 2 0-15,-1 1 0 0,-2-1 48 0,-3 3 0 16,-4-4 0-16,0 4 0 0,-1-2-96 0,-1 1-16 16,-2 2 0-16,1 0 0 0,6 6-320 0,-10-3 128 15,1 2-128-15,0-1 0 16,9 2-256-16,-9 0-128 0,9 0-32 0,0 0 0 15,-9 3-2384-15,9-3-464 0,0 0-112 0,0 0-16 0</inkml:trace>
  <inkml:trace contextRef="#ctx0" brushRef="#br0" timeOffset="-197117.36">3578 9530 18431 0,'0'0'1632'0,"0"0"-1312"0,-6 6-320 0,-3 2 0 0,-1 1 976 0,0 0 128 16,-3 2 32-16,4 3 0 0,-2 0-112 0,-1 0-32 15,1 3 0-15,-1 0 0 0,6 0-272 0,1-2-48 16,1 0-16-16,1-1 0 0,7-2-224 0,1-1-48 16,2 2-16-16,2-3 0 0,2-1 16 0,3-4 0 15,3-1 0-15,0-2 0 0,1-2 128 0,0-1 16 16,0-3 16-16,0-1 0 0,-1-2-32 0,-1-1 0 16,-2-2 0-16,-3 1 0 0,-2-2-112 0,-4 2-16 15,-1-3-16-15,0 1 0 0,-4-2 0 0,-3 0 0 16,1 3 0-16,-4 1 0 0,-1 2-112 0,-3-1-32 15,2 3 0-15,-1 1 0 0,0 3-224 0,0 1 0 0,9 0 0 0,-9 1 0 32,9-1-336-32,-10 1-176 0,0 1-16 0,10-2-16 15,0 0-2096-15,0 0-432 0,0 0-64 0,0 0-32 0</inkml:trace>
  <inkml:trace contextRef="#ctx0" brushRef="#br0" timeOffset="-196888.51">4046 9258 19343 0,'0'0'1728'0,"8"-5"-1392"0,1 1-336 0,-9 4 0 16,0 0 944-16,0 0 112 0,6 4 32 0,-2 5 0 16,-4-2 64-16,-3 7 32 0,-1 0 0 0,-2 4 0 15,-2 4-192-15,-1 1-32 0,1 5-16 0,-1-3 0 0,-2 3-384 0,3-1-80 16,-1 3-16-16,1-2 0 0,2 1-320 0,-4 12-144 15,-1-4 128-15,2-5-128 0,2-4 0 0,-1-7-320 16,2-2 48-16,0-2 16 16,-2-3-2016-16,0-5-400 0,-1 1-80 0</inkml:trace>
  <inkml:trace contextRef="#ctx0" brushRef="#br0" timeOffset="-196762.89">3775 9648 18831 0,'0'0'832'0,"12"-8"176"0,-1 0-816 0,6 1-192 16,2 3 0-16,6-2 0 0,2 1 864 0,2 2 128 15,3 2 32-15,-5 1 0 0,6 0-544 0,3 0-96 16,4 1-32-16,2-1 0 0,1 0-352 0,0 2 0 16,-5-1 0-16</inkml:trace>
  <inkml:trace contextRef="#ctx0" brushRef="#br0" timeOffset="-195943.45">1139 10535 4607 0,'0'0'192'0,"0"0"64"16,-9-1-256-16,0 1 0 0,0 0 0 0,-1 3 0 0,-1-2 3520 0,-3 4 672 15,-3 6 128-15,-1 0 32 0,-2 1-2816 0,0 3-576 16,-1 1-96-16,5-1-32 0,2-2-480 0,2 3-96 15,2 1-32-15,4 2 0 0,2 2-80 0,4 0-16 16,3-2 0-16,3-3 0 0,3-3 128 0,2-1 32 0,3-2 0 0,1-4 0 16,3-1-32-16,1-2-16 0,-1-3 0 0,0-2 0 15,0 0 48-15,-3-2 16 0,-1-2 0 0,-1-3 0 16,-3 1-16-16,0-2 0 0,-2 2 0 0,-2-2 0 16,-3 3-48-16,-1-4-16 0,-2 11 0 0,1-14 0 15,-2-2-96-15,1 4 0 0,0 0-128 0,0 3 192 16,-1-3-192-16,1 3 144 0,1 2-144 0,2 1 128 15,0-5-128-15,3 5 0 0,1-3 0 0,3 3 0 0,3-4-160 0,4 2 160 16,-3-5 0-16,2-1-144 0,2 0 144 0,2-1 0 16,-1 0 0-16,4 0 0 0,0-2 0 15,1 0 0-15,-1 0 128 0,0 0-128 0,-3 1 0 0,-1-1 128 16,-1 2-128-16,-3 0 0 0,-2 1 160 0,-3 0-32 16,-1 5-128-16,-2-3 192 0,-4 5 0 0,-3 7 0 15,3-11 0-15,-3 11 0 0,0 0 0 0,0 0-16 16,0 0 0-16,0 0 0 0,-4 16-16 0,-2 3 0 15,-3 2 0-15,-1 7 0 0,-1 3 80 0,0 4 16 16,-4 2 0-16,-2 7 0 0,-1-5-32 0,-1 8 0 16,-1 1 0-16,-2 1 0 0,1-2-96 0,2-3-128 15,1 3 176-15,1-4-176 0,2 2 0 0,2-6 0 16,2-3 0-16,0-3 0 0,-2-5-256 0,3 0 64 16,2-1 0-16,0-5 0 15,0-6-704-15,1-6-128 0,2 0-16 0</inkml:trace>
  <inkml:trace contextRef="#ctx0" brushRef="#br0" timeOffset="-195838.08">1209 11002 17615 0,'13'-12'768'0,"-3"7"192"0,2 1-768 15,4-2-192-15,0 0 0 0,3 3 0 0,2-1 992 0,1 2 160 0,3-3 48 0,4 0 0 16,4 0-624-16,4-2-128 0,0 3-32 0,0 1-7168 16,-7-8-1440-16</inkml:trace>
  <inkml:trace contextRef="#ctx0" brushRef="#br0" timeOffset="-195496.53">2180 10632 18431 0,'0'0'1632'0,"-4"9"-1312"15,-2-3-320-15,-1 8 0 0,2 4 592 0,-2 1 48 16,-2 1 16-16,0 3 0 0,0 3 192 0,1-3 48 16,1-1 0-16,3 4 0 0,1-3-544 0,5 1-96 15,2-3-32-15,2-1 0 0,0-3-224 0,2-4 176 16,-1 0-176-16,5-4 160 0,-2-6 288 0,3-1 64 16,0-2 16-16,1-4 0 0,-2-6 432 0,6-2 64 15,0-2 32-15,1-2 0 0,-1-1-224 0,-2 1-64 16,-2-2 0-16,0 0 0 0,-2 0-288 0,-2 1-64 15,0-1-16-15,-2-1 0 0,-3 2-208 0,0 2-32 16,-1 2-16-16,-2 2 0 0,1-2-144 0,-2 5 0 16,-1 8-192-16,4-8 192 15,-3 0-2080-15,-1 8-288 0,0 0-64 0,0 0-16 0</inkml:trace>
  <inkml:trace contextRef="#ctx0" brushRef="#br0" timeOffset="-195143.99">2664 10643 13823 0,'0'0'608'0,"0"0"128"0,0 0-592 0,0 0-144 0,-1 8 0 0,-3 2 0 0,-1-2 2144 0,-3 4 400 15,-2 6 80-15,0 1 0 0,-1 2-1152 0,1-1-256 16,-1 0-32-16,1 3-16 0,-3-5-464 0,2 0-80 16,1-3-32-16,1-1 0 0,1 3-208 0,3-3-64 15,0-3 0-15,3-3 0 0,0 1-64 0,2-9-32 16,2 7 0-16,-2-7 0 0,0 0 352 0,10-4 64 15,-1-5 0-15,1 1 16 0,0-6-208 0,0 1-32 16,0 1-16-16,1-2 0 0,0 2-256 0,2 0-144 16,-1-2 160-16,2 0-160 0,-1 2 0 0,0 1 128 15,-2 1-128-15,-1 5 0 0,1 0 0 0,-3 3 0 16,4 2 0-16,-12 0 0 0,0 0 0 0,10 10 0 16,-2 2 0-16,-2 0 0 0,-3 1 0 0,-2 1 0 15,0-2 0-15,-1 1 0 0,-1 2 0 0,-3 2 0 16,2 2 0-16,0-4 0 0,4 0 0 0,-2-2 0 15,0-2-144-15,1 1 144 16,-1-12-848-16,0 0-80 0,0 0-16 0,14-4-13888 0</inkml:trace>
  <inkml:trace contextRef="#ctx0" brushRef="#br0" timeOffset="-194939.99">3053 10685 11967 0,'0'0'528'0,"0"0"112"0,0 0-512 0,-1 12-128 0,1-3 0 0,-1 3 0 0,-3 4 3200 0,-1-2 624 16,0 0 112-16,0 1 32 15,-2 0-2304-15,2 0-464 0,0 2-96 0,0-1-16 0,0 0-672 0,1-1-144 16,0-2-16-16,0 1-16 0,2 1-240 0,1-2 0 16,-1-6 0-16,2 3 0 15,0-3-1488-15,0-7-240 0,0 0-64 0,0 0-10160 16</inkml:trace>
  <inkml:trace contextRef="#ctx0" brushRef="#br0" timeOffset="-194560.39">3796 10380 19919 0,'0'0'880'0,"0"0"192"0,5-12-864 0,-2 3-208 0,-3 9 0 0,0 0 0 15,0 0 1136-15,0 0 176 0,0 0 32 0,0 0 16 16,-2 12-528-16,-2 2-96 0,-4 7-32 0,-2 0 0 16,1 2 80-16,-2 6 16 0,-2 2 0 0,-1 1 0 15,-2-1-176-15,-1 4-48 0,1 0 0 0,-1 1 0 0,-1 1-224 0,3-2-48 16,2-2-16-16,-3-3 0 0,-1 1-288 0,1 1 160 16,1-1-160-16,2-6 128 15,3-5-560-15,3-2-112 0,2-1-32 0,0-3 0 16,0-7-2048-16,5-7-400 0,0 0-96 0</inkml:trace>
  <inkml:trace contextRef="#ctx0" brushRef="#br0" timeOffset="-194030.45">3445 10777 21183 0,'0'0'1888'0,"0"0"-1504"0,10 6-384 0,0-2 0 15,2 1-256-15,0 0-128 0,3 3-32 0,3-6 0 0,3 3 1056 0,0 2 224 16,1-2 32-16,1-3 16 0,1 1-320 0,0-2-64 15,0 0-16-15,-1-1 0 0,-3 0-80 0,-1-1-32 16,1-3 0-16,-3 2 0 0,-1-3 48 0,-1-2 0 16,1 2 0-16,-2 3 0 0,-3-7 16 0,0 3 16 15,-5 2 0-15,-6 4 0 0,10-4-64 0,-10 4-16 16,0 0 0-16,0 0 0 0,0 0-80 0,0 0 0 16,2 11-16-16,-2 2 0 0,0 0-128 0,-2-2-32 0,2 3 0 0,0 1 0 15,-1-2-144-15,2-3 0 0,2 2 144 0,1-3-144 16,-4-9 0-16,9 9 0 0,-9-9 0 0,14 3 128 15,-2 1 32-15,2-4 16 0,0-4 0 0,-2 2 0 16,1-1 144-16,1-4 48 0,0 0 0 16,-1 0 0-16,1-5-192 0,0 1-48 0,0 1 0 0,-1-3 0 15,0 1-128-15,0 1 128 0,-2-3-128 0,0-2 128 0,-2 3-128 0,0 1 0 16,-1-2 0-16,-1 3 0 16,2 1 0-16,-1 0 128 0,0 3-128 0,-3 1 0 15,-1 1 0-15,-4 5 0 0,0 0 0 0,0 0 0 0,0 0 0 0,5 9 0 16,-2-2 0-16,-3 5 0 0,0-2-128 0,-2 3 128 15,1 2 0-15,-1 0 0 0,0 2 0 0,-1 0 0 16,1 4 0-16,-2-1 0 0,-1-1 0 0,-2 4 0 16,0 3 0-16,-2-4 0 0,-2 3 0 0,2 1 0 15,-3 0 0-15,-3 2 0 0,2-4 128 0,-2 2 0 16,0-1 0-16,-7 11 0 0,3 0 0 0,3-2-128 16,0-4 192-16,1-2-64 0,1-2-128 0,1-3 0 15,1-1 144-15,0-1-144 0,2-2 0 0,5-7 128 0,0-2-128 0,0-1 0 16,5-9 0-16,0 0-160 15,0 0 16-15,0 0 0 16,-2-6-1872-16,1-8-368 0</inkml:trace>
  <inkml:trace contextRef="#ctx0" brushRef="#br0" timeOffset="-193837.87">3811 10257 34095 0,'0'0'3024'0,"0"0"-2416"0,0 0-480 0,0 0-128 15,0 0 0-15,11 0-208 0,-1 1 48 0,-10-1 16 0,12 3 16 0,-2 1 0 16,-10-4 0-16,8 2 0 16,-8-2-2608-16,0 0-512 0</inkml:trace>
  <inkml:trace contextRef="#ctx0" brushRef="#br0" timeOffset="-192974">4973 8932 30287 0,'-11'-7'1344'0,"11"7"272"0,-5-5-1296 0,2 1-320 0,-1 0 0 0,-4-1 0 15,-2-3 0-15,0 2 0 0,-2 1 0 0,1-1-192 16,-2 2 192-16,0 1 0 0,-2-2 0 0,-3-1-128 15,-3-2-80-15,-8-1-16 0,-4 0 0 0,-6-1 0 16,-5 3 0-16,2-4 0 0,-3 3 0 0,0-5 0 16,-2 3 48-16,0-2 16 0,-3 0 0 0,-3 0 0 15,-7-2 160-15,-2-1 0 0,-6 0 0 0,5 1-128 16,-1 1 128-16,1 0 0 0,-2-1 0 0,-4 1 0 16,-3 1 192-16,-3-3-48 0,-4-2 0 0,4 2 0 0,1 5-16 0,-1 2-128 15,-4 2 192-15,-3-2-64 0,-5 2 0 0,3-1 0 16,3-2 0-16,-2 7 0 0,-2 2-128 0,-5 1 128 15,-7 0-128-15,29-1 128 0,-7-1-128 0,-4 4 160 16,-5 2-160-16,-35 4 160 0,7-3-160 0,10 5 0 16,9 6 0-16,3-3 0 0,1-1 0 0,3 1 0 15,-2 1 0-15,12 4 0 0,6 3 0 0,5 2 0 16,4-1 0-16,4 1 0 0,1 4-160 0,1 3 160 16,0 3 0-16,2 2-144 0,0 4 144 0,3 0 0 15,3 5-144-15,22-18 144 0,-6 2 0 0,-2 6-144 16,0 7 144-16,0 8 0 15,0-2-192-15,1 4 192 0,0 0-192 0,-21 48 192 0,14-22-176 0,11 3 176 16,7-3-160-16,12 4 160 0,6-4 0 0,3-3 0 16,2-7-128-16,3 4 128 0,0 6 0 0,2 6 0 15,0 5 0-15,2-4 0 0,0-10 0 0,0 2 0 16,0 3 0-16,2 2-144 0,2 4-16 0,1-2 0 0,1-8 0 16,0-4 0-16,5-6-96 0,2 2 0 0,5 3-16 15,-9-32 0-15,6 1 112 0,5 9 32 0,4-1 0 16,7 3 0-16,7-2 128 0,4 2 0 0,5-1 0 0,48 37 0 15,-11-18 0-15,-4-9 0 0,-3-13 0 0,4-4 0 16,7-7 0-16,-4-10 0 0,-2-2 0 0,7-3 0 16,6-5 192-16,6-5-48 0,-2-3 0 0,5-5 0 15,5-3 112-15,3-4 0 0,-2-9 16 0,3-2 0 0,3-6-64 0,2-9-16 16,3-3 0-16,-1-4 0 0,-3-5-16 0,5-6-16 16,0-5 0-16,-5-3 0 0,-7-3 160 0,2-2 48 15,-4-10 0-15,-6-3 0 0,-12-2 224 0,-5-1 48 16,-3-6 16-16,-6-6 0 0,-6-6 0 0,-11-4 0 15,-11-1 0-15,-13-5 0 0,-8-2-304 0,-8 4-64 16,-5 8-16-16,-7 5 0 0,-6 2-64 0,-6 10-16 16,-5 7 0-16,-7 5 0 0,-6 3 80 0,-5 5 16 15,-5 6 0-15,-9 5 0 16,-10 0-1584-16,-12 3-320 0,-8 4-64 0</inkml:trace>
  <inkml:trace contextRef="#ctx0" brushRef="#br0" timeOffset="-191938.32">726 9143 7359 0,'0'0'656'16,"-8"-2"-528"-16,1-6-128 0,-1-1 0 16,-1-3 1808-16,0-2 336 0,0 1 64 0,2-1 16 0,-2 0-1008 0,-1-1-192 15,-2-2-32-15,1-2-16 0,-2-2-224 0,0-1-48 16,1-5-16-16,-11-20 0 15,4 1 32-15,2 3 16 0,2-4 0 0,2 7 0 0,2 0-160 0,-1 3-48 16,1 3 0-16,1-2 0 0,-4 1-96 0,0-6-32 16,-3-2 0-16,-1-4 0 0,-1-5-240 0,-1-5-160 15,0-6 192-15,-1 0-192 0,2 3 144 0,-1-4-144 16,1 2 0-16,2-5 144 0,5-4-144 0,0 2 0 16,1 4 0-16,3 2 0 0,0 3 0 0,1 4 0 15,-2 5 0-15,1 0 0 0,-1 0 0 0,0 1 0 16,-1-3 0-16,4 25 0 0,-2-5 224 0,-1-2-32 15,1-2-16-15,-3 0 0 0,1 2-176 0,0-2 0 16,0-4 0-16,-8-34 0 0,4 9 0 0,5 2 0 16,5 5 0-16,3-1 0 0,4 4 0 0,3 5 0 15,3 5-160-15,1-2 160 0,1-2-208 0,-3 24 48 16,2-9 16-16,3-4 0 0,1-5 0 0,1 0 0 16,2-3 0-16,-1 5 0 0,2 0 144 0,16-27 0 15,-6 9-144-15,-1 6 144 0,-2 4 0 0,0 3 0 16,-1-3 0-16,1 3 0 0,-1 0 0 0,0-1 0 15,1 4 0-15,-2 2 0 0,-1 2 0 0,1 3 0 0,1 0 0 0,2 0 0 16,-1-5-144-16,-9 19 144 0,3-5 0 0,1 0 0 16,2 3 0-16,-1-2 0 0,3 3 0 0,0-1 0 15,2-1 0-15,20-13 0 0,-7 7 0 0,-3 5 0 16,-6 8-128-16,-3 5 128 0,-2 2 0 0,-4 0 0 0,-5 5-192 16,1-1 192-16,-5 3-192 0,-1 1 192 15,-4 3-896-15,-7 1-80 0,8-3-16 0</inkml:trace>
  <inkml:trace contextRef="#ctx0" brushRef="#br0" timeOffset="-191638.4">637 4968 15087 0,'34'-14'656'0,"-7"1"160"0,7-2-656 16,7-5-160-16,6-2 0 0,5-5 0 0,3 2 864 0,-2-4 144 16,-2 2 16-16,-2-2 16 0,0 1-64 0,-2 2-16 15,0 6 0-15,0 1 0 0,0 3-256 0,-1 0-64 16,-3 7-16-16,-1 2 0 0,-3 3-256 0,-2 5-48 16,-4 4-16-16,-5 7 0 0,-5 2-144 0,-5 6-32 0,-6 2 0 0,-3 7 0 15,-5 1 0-15,-4 5 0 16,-2 0 0-16,-6 9 0 0,-2 0 176 0,-7 6 16 0,-6 3 16 15,-5 0 0-15,1 1-16 0,-5 2 0 0,-4 1 0 0,2 0 0 32,-2 4-736-32,3-5-160 0,3 0-16 0,2-4-16 0</inkml:trace>
  <inkml:trace contextRef="#ctx0" brushRef="#br0" timeOffset="-164759.2">29991 518 8287 0,'0'0'736'0,"0"0"-592"15,0 0-144-15,1-10 0 0,-1 10 880 0,1-10 144 16,-1 1 16-16,0-1 16 0,-1 2-288 0,1-2-48 15,-1 2-16-15,1 8 0 0,-3-7-48 0,1 0-16 16,-1 1 0-16,-2-4 0 0,0 2-112 0,-1-2-16 16,-2 2-16-16,-1-2 0 0,-10-5-64 0,0 5-16 15,-1-2 0-15,-3 6 0 0,-3-3-32 0,-3 4-16 16,-4 1 0-16,-2 2 0 0,-5-1-96 0,0 6-16 0,-1 0 0 16,3 1 0-16,2 4-256 0,3 1 0 15,1 3 0-15,2 0 0 0,-2 2 0 0,14-3 0 0,-5 2 0 0,-2 5 0 16,-2 0 0-16,1-1 0 15,-1 1 0-15,1 0 0 0,4 1 0 0,-15 19 0 0,10-6 0 0,7-3 0 16,2-3 0-16,6-1 0 0,3-5-176 0,7 2 176 16,2 2 0-16,5 0 0 0,3-2 192 0,3 1-48 15,3 0 288-15,4-2 48 0,3 1 16 0,4-2 0 16,1 0 16-16,5 0 0 0,2-4 0 0,1 1 0 16,1-1-256-16,0-1-64 0,1 1 0 0,1-5 0 15,-1-2-32-15,1 2-16 0,0-3 0 0,1 1 0 16,0-4-144-16,1 1 192 0,-3 3-192 0,0-4 192 15,-2 0-192-15,-2 1 0 0,-5-3 144 0,-1 0-144 16,0-1-320-16,-2 2-128 0,-2-4-16 0,-3 1-7536 16,-5 1-1488-16</inkml:trace>
  <inkml:trace contextRef="#ctx0" brushRef="#br0" timeOffset="-164240.4">29674 365 7359 0,'0'0'656'15,"0"0"-528"-15,-3-3-128 0,3 3 0 16,0 0 432-16,0 0 48 0,-4-8 16 0,4 8 0 16,0 0 416-16,0 0 96 0,0 0 16 0,0 0 0 0,0 0-240 0,0 0-32 15,0 0-16-15,0 0 0 0,0 0-48 0,0 0-16 16,-7 11 0-16,4-2 0 0,-1 4 16 0,0 1 0 16,1 4 0-16,-3 5 0 0,-3 2-64 0,2 2-16 15,-4 5 0-15,-9 27 0 0,0-7-48 0,1-3-16 16,1-5 0-16,3-1 0 0,-1-4-96 0,4-3 0 15,0 0-16-15,3-3 0 0,0-4-144 0,4-2-32 16,3-3 0-16,2-1 0 0,2-8-48 0,2-1-16 16,2-1 0-16,2-3 0 0,0-2-192 0,2-1 0 15,1 1 0-15,3-5-8128 16,3-3-1728-16</inkml:trace>
  <inkml:trace contextRef="#ctx0" brushRef="#br0" timeOffset="-159654.5">18890 7714 5007 0,'0'0'208'0,"8"-2"64"0,1 2-272 0,-3 0 0 16,2 0 0-16,-1 0 0 0,1-1 320 0,0 0 0 15,-8 1 0-15,7 1 0 0,-7-1 384 0,0 0 64 0,0 0 32 0,0 0 0 16,0 0 192-16,0 0 32 0,0 0 16 0,0 0 0 16,0 0-224-16,0 0-48 0,0 0-16 0,0 0 0 15,0 0-128-15,-6 1-32 0,-2-1 0 0,1 2 0 16,-2-1 0-16,1-1 0 0,-1-1 0 0,0-1 0 15,-1 2-160-15,-1-1-48 0,-2 0 0 0,-1-1 0 16,-3 1-48-16,0 1-16 0,-4 0 0 0,0 0 0 16,-2 0-80-16,-1 0-32 0,-3 1 0 0,-1 2 0 0,-3-2-16 0,0 3 0 15,-4 0 0-15,-1 1 0 0,-6-1-48 0,2-2-16 16,0 2 0-16,-2-1 0 0,-2-1 48 0,1 1 0 16,1-2 0-16,-1 0 0 0,0 1 32 0,0-1 16 15,-1 0 0-15,1 3 0 0,0-3-48 0,2 2-16 16,2-2 0-16,4 3 0 0,1-2-160 0,4 0 192 15,3-2-192-15,4 1 192 0,3-1-192 0,3 1 192 16,3-1-192-16,3 0 192 0,2 0-192 0,3 0 192 16,-1 0-192-16,7 0 192 0,0 0-192 0,0 0 160 15,0 0-160-15,0 0 160 0,0 0-32 0,0 0-128 16,0 0 192-16,10 3-64 0,-2-1-128 0,2 3 0 16,-2-1 144-16,1 0-144 0,0 1 0 0,-2 3 0 15,1-2 0-15,1 3 0 0,0-1 0 0,0 3 0 16,-1-2 0-16,3 4 0 0,-3-1 0 0,1 2 0 15,0 0 0-15,-1 3 0 0,0 2 0 0,-2 2 0 16,-1 6 0-16,-1-1 0 0,-2 3 0 0,-2 1 0 16,-1 0 0-16,0 14 0 0,1-5 0 0,0 0 0 0,-1-5 0 15,-1 0 0-15,1 3 0 0,0-3 0 16,-2-3 0-16,2-2 0 0,-2 2 144 0,1 0-144 0,-3-4 192 0,0 1-192 16,-2-4 192-16,0 4-192 0,-2-4 192 0,0 4-192 15,0-2 176-15,-1-1-176 0,-2 2 160 0,2-3-160 16,0 1 0-16,2-3 128 0,1-4-128 0,2 0 0 15,1 2 0-15,1-4 128 0,1 0-128 0,0-5 0 16,2-1 224-16,0-10-48 0,0 12-16 0,0-12 0 16,0 0-160-16,0 0 192 0,0 0-192 0,0 0 192 15,0 0-48-15,0 0 0 0,0 0 0 0,0 0 0 0,0 0 0 0,0 0 0 16,4-13 0-16,1 2 0 0,0 0-144 0,1-1 0 16,1 4 0-16,3-3 0 0,2 2 0 0,1 0 0 15,0-1 0-15,1 2 0 0,6 3 0 0,2-3 128 16,4 2-128-16,2-4 0 0,1 3 0 0,2 2 0 15,0-3 0-15,2 1 0 0,2-2 0 0,2 3 0 16,-1 0 0-16,3-1 0 0,1 1 0 0,2 2 0 16,3-2 0-16,2 1 0 0,2 2 0 0,1 1 0 0,-2 0 0 15,-2 1 0-15,-3 0 0 0,-2 2 0 0,-4 2 0 16,-4-1 0-16,-3 2 0 0,-2 1 0 0,-1 3 0 0,-3-3 0 16,-4 2 0-16,-3-2 0 0,-4-1 0 0,-3 1 0 15,-10-5 0-15,10 8 0 0,-10-8 0 0,0 0 0 16,5 6 0-16,-5-6 0 0,0 0 0 0,0 0 0 15,0 0 0-15,0 12 0 0,0-12 0 0,-3 9 0 16,3-9 0-16,-6 7 0 0,6-7 0 0,-7 5 0 16,7-5 0-16,-11 4 0 0,1-3 128 0,1 1-128 15,9-2 0-15,-10 1 0 0,0-2 144 0,10 1-144 16,-9-3 0-16,9 3 144 0,-9-5-144 0,3-1 0 16,1-2 176-16,1 0-176 0,-1-3 160 0,4-3-160 15,-2-4 176-15,2-1-176 0,-1 0 192 0,2-4-192 16,0-7 128-16,0-1-128 0,0-1 0 0,0 4 0 15,0-3 128-15,0-5-128 0,0-3 0 0,0-2 0 16,0-3 128-16,0 0-128 0,-1 4 0 0,0-4 0 16,0 2 0-16,-1 4 0 0,1 3 0 0,0 2 0 15,1-2 0-15,0 6 0 0,0 2 0 0,1 3 0 0,0 0 0 16,2 4 0-16,-1 1 0 0,1 1 0 0,1 0 0 0,1 2 0 16,0 2 0-16,1 1 0 0,-1 1 0 0,0 4 0 15,-1 0 0-15,0 3 0 0,-4 5 0 0,0 0 0 16,0 0 0-16,4-6 0 0,-4 6 0 0,0 0 0 15,0 0 0-15,0 0 0 0,0 0 0 0,0 0-144 16,0 0 144-16,0 0 0 0,0 0-128 0,0 0 128 16,0 0-128-16,0 0 128 0,0 0 0 0,0 0 0 15,0 0 0-15,0 0 0 0,0 0 0 0,0 0 0 16,-6 5 0-16,0-2 0 0,-2-1 0 0,-1 0 0 16,-4 1 0-16,-1-1 0 0,-3 2 0 0,-4-3 0 15,-2-1 0-15,-2 3 0 0,-5-1 0 0,0 2-128 16,-4-1 128-16,-5 2 0 0,-3-1 0 0,0-2 0 15,-3 2 0-15,1-1 0 0,-3-2 0 0,2-1 0 16,-2 0 0-16,1 4 0 0,0-3 0 0,-1 2 0 16,-1-1 0-16,1 2 0 0,1 4 0 0,2-5 0 15,0 0 0-15,5-2 0 0,3 2 0 0,5-1 0 16,1 1 0-16,5 1 0 0,3-2 0 0,4 1 0 0,3-2 0 16,5 0 0-16,0 0 0 0,4-1 0 0,6 0 0 0,0 0 0 15,0 0 0-15,0 0 0 16,0 0 0-16,0 0 0 0,0 0 0 0,0 0 0 0,0 0 0 15,6-3 0-15,4 0 0 0,-1 1 0 0,2-2 0 0,2 2 0 16,0 0 0-16,1 1 0 0,-1-2 0 0,0 3 0 16,1 1 0-16,0 1 0 0,-1-2 0 0,0 1 0 15,-2 0 0-15,-1 2 0 0,-2 1 0 0,0 1 0 16,-2-2 0-16,-1 5 0 0,-1-2 0 0,-1 3-128 0,-3 2 128 16,0 3 0-16,-4-1-144 0,0 3 144 0,-1 4 0 0,-2 2 0 15,-1 1 0-15,-1 2 0 0,-1 3 0 0,-1 2 0 16,2 0 0-16,1 0 0 0,0 1 0 0,0 0 0 15,2 3 0-15,0-1 0 0,-1-2 0 0,1 1 0 16,0-4 0-16,-1 1 0 0,0 2 0 0,-1-3 0 16,-1 1 0-16,0-2 0 0,0-1 0 0,2-3 0 15,-1 0 0-15,0 0 0 0,2-4 0 0,0-1 0 16,-1-2 0-16,2 1 0 0,1-4 0 0,1 1 0 16,-1 0 0-16,2-3 0 0,-1-1 0 0,0 3 0 15,1-4 128-15,2 1-128 0,0 1 0 0,1-2 0 16,0 2 0-16,2-4 0 0,0 3 0 0,0-2 0 15,1 0-176-15,1-1 176 0,1 0-128 0,-6-7 128 16,7 6-128-16,2-2 128 0,2-3 0 0,2 0-128 16,-1-2 128-16,4 0 0 0,0-3 0 0,3-1 0 15,2 2 0-15,4-2-128 0,-1 0 128 0,4-4 0 16,4 2 0-16,3-4-128 0,0 3 128 0,0-4-128 16,1 2 128-16,0 1-128 0,3 0 128 0,0 1 0 15,1 2-144-15,2-3 144 0,1 4 0 0,1 0 0 0,1 0 160 0,1 0-160 16,-1 1 0-16,0 0 0 15,-2-1-160-15,-1 4 160 0,-1 0 0 0,-3 1 0 0,-1 3 0 16,-3 4 0-16,-5-3-128 0,-2 2 128 16,-3 3 0-16,-2-1 0 0,-4 2-176 0,-4-3 48 0,-3 3 0 15,-1-2 0-15,-2 2 128 0,-2-2 0 0,-1 3 0 16,-2-4 0-16,1 2 0 0,-3-3 0 0,-1-6 0 0,0 0 0 16,-3 10 0-16,3-10-128 0,0 0 128 0,0 0-128 15,-9 4 128-15,9-4 0 0,-11 1 0 0,1-2 128 16,0-5-128-16,1 0 0 0,0 1 0 0,0-3 0 15,0-3 0-15,0 0 0 0,0 1 0 0,2-3 0 0,-1 0 0 0,3-2 0 16,0-1 0-16,2 4 0 0,1-3 0 0,0-3 144 16,2-2-144-16,-2-4 0 0,2-3 0 0,0-1 0 15,2 0 0-15,0-5 0 0,0-3 0 0,1-1 0 16,1-5 0-16,-1-2 0 0,3 2 176 0,-1 0-176 16,0 1 160-16,0 2-160 0,4-2 0 0,-2 2 0 15,1 3 0-15,-2 5 0 0,-1-2 0 0,2 3 0 16,-2 6 0-16,0 1 0 0,-1 0 0 0,-2 3 0 15,1 1 0-15,-2 1 0 0,0 2 0 0,-1 0 0 16,0 4-208-16,0-1 64 0,0 2 144 0,-1 3 0 16,-1-1 0-16,0 3 0 0,1 1 0 0,0-3 0 15,1 8 0-15,0 0 0 0,-3-5 0 0,3 5 0 16,-2-4 0-16,2 4 0 0,0 0 0 0,0 0-128 16,0 0 128-16,0 0-128 0,0 0 128 0,0 0 0 15,0 0 0-15,0 0-128 0,0 0 128 0,0 0 0 0,-5 4 0 16,5-4 0-16,0 0 0 0,0 0 0 0,0 0 0 15,0 0 0-15,0 0 0 0,0 0 0 0,0 0 0 0,0 0 0 16,0 0 0-16,0 0 0 0,0 0 0 0,0 0 0 16,-6 5 0-16,6-5 0 0,-6 6 0 0,-2-2 0 15,0-3 0-15,-4-1 0 0,-2 2 0 0,-1 0 0 16,-3 1 0-16,-2-2 0 0,-4-1 0 0,-3 1 0 16,-2 1 0-16,-4 0 0 0,-5-1 0 0,-6 2 0 0,-4-1 0 15,-4-2 0-15,-5 0 0 0,-1 0 0 0,1 0 0 0,3 0 0 16,0 0 0-16,5 0 0 0,5 3-224 0,6 0 32 15,5-1 16-15,7 3-8592 16,5 0-1712-16</inkml:trace>
  <inkml:trace contextRef="#ctx0" brushRef="#br0" timeOffset="-156732.61">23741 2392 12671 0,'0'0'560'0,"0"0"112"0,0 0-544 0,0 0-128 0,0 0 0 0,-15 11 0 0,15-11 688 0,-14 6 96 16,14-6 32-16,0 0 0 0,-14 8-144 0,14-8-32 15,0 0 0-15,-14 4 0 0,14-4-112 0,0 0-16 16,0 0-16-16,-11 0 0 0,5-4 224 0,2-2 48 16,3 1 16-16,2-4 0 0,2-4-384 0,2-4-80 15,0-2 0-15,1-2-16 0,2-3-80 0,1-1-16 16,2-5 0-16,2-2 0 0,2-5 16 0,2 2 0 16,-2-2 0-16,3-3 0 0,1-3-16 0,1-3 0 15,2 2 0-15,-1-1 0 0,1 5-64 0,0-1-16 16,-1 2 0-16,1 2 0 0,1 0-128 0,-4 1 128 15,-1 1-128-15,-2-2 128 0,-1 0 0 0,1 0 0 16,-5 2 0-16,1 4 0 0,-2 4-128 0,0 3 192 0,-1 0-192 16,-2 3 192-16,1 4-64 0,0 3 0 0,-2 1 0 15,0 2 0-15,2 5-128 0,0-2 192 16,-2 2-192-16,-6 6 192 0,8-3-192 0,-8 3 0 0,11 3 0 0,0 2 0 16,2 6 128-16,-1 4-128 0,-1 4 0 0,2 8 128 15,-4 6 16-15,1 5 0 0,1 5 0 0,-1-1 0 16,1 2-144-16,-4 0 0 0,0-3 0 0,-2-1 128 15,5 1-128-15,-3-1 0 0,4-4 0 0,-4 3 0 16,3-3 0-16,-2 1 128 0,-2-2-128 0,2-2 0 16,-2-7 128-16,0 1-128 0,-1-7 128 0,0-1-128 31,0-3-352-31,0-2-160 0,-5-14-16 0</inkml:trace>
  <inkml:trace contextRef="#ctx0" brushRef="#br0" timeOffset="-155720.39">24526 390 15663 0,'0'0'688'0,"0"0"144"0,0 0-656 0,0 0-176 0,0 0 0 0,0 0 0 16,0 0 144-16,0 0 0 0,0 0 0 0,0 0 0 16,0 0 368-16,0 0 64 0,-5 15 0 0,4-6 16 15,-2 0 16-15,0 3 0 0,-1-1 0 0,0 4 0 0,0 3-64 0,-1-1-16 16,-1 1 0-16,-3 18 0 0,1-4-144 0,4-2-48 15,3-3 0-15,0-2 0 0,1-3-144 0,2-3-16 16,5 0-16-16,-2 0 0 0,1-1-160 0,3-2 0 16,-1 0 144-16,2-5-144 0,0 0 176 0,3 1-48 15,1-6 0-15,0-1 0 0,0-1 224 0,1-3 32 16,0-1 16-16,4-3 0 0,-1-3 176 0,1 0 16 16,0-5 16-16,0-2 0 0,0-2-304 0,0-3-64 15,2 0-16-15,0 2 0 0,1 0-224 0,-2 0 144 16,-2 1-144-16,0 1 128 0,-2-2-128 0,0 5 0 15,0-3 0-15,-1 2 0 0,-1 2 0 0,-1-1 0 16,0 3 0-16,-3 1 128 0,-2 0-128 0,-8 7 0 16,0 0 0-16,7-4 0 0,-7 4 0 0,0 0 0 0,0 0 0 0,0 0 0 15,0 0 0-15,0 0 0 0,-5 11 0 0,-1 0 0 16,0 2 0-16,-2-3 0 0,-1 3 0 0,-1-2 0 16,0-2 128-16,-1 4-128 0,0-4 0 0,0 2 128 15,-3-3-128-15,3 2 0 0,3 4 0 0,-4-4 0 16,-2 1 0-16,-1 1 0 0,0-1 0 0,-1 2 128 15,1-4-128-15,0 1 0 0,0 2 144 0,-2-5-144 16,-1 3 0-16,2-3 144 0,-1 0-144 0,1 1 0 16,-2-4 128-16,1-2-128 0,1 1 0 0,1-2 0 15,1-3 224-15,0-1-64 0,1-1-16 0,1-1 0 16,1-3 48-16,1 2 16 0,1-4 0 0,-2 0 0 16,2-4 48-16,1-3 0 0,0 1 0 0,3-1 0 15,0 3 32-15,0 0 16 0,0-2 0 0,1-2 0 0,0-1-80 16,1-1-16-16,-1 2 0 0,1 3 0 15,-1-2-208-15,2 0 128 0,-2 0-128 0,2-1 0 0,0 0 0 16,2 0 0-16,0 0 0 0,-1 7 0 0,2-2 0 0,1-1 0 16,-1-1 0-16,1 0 0 0,1-2 0 0,-1 3 0 15,1 0 0-15,3-10 0 0,-2 4 0 0,1 5 0 16,2 3 0-16,-2 2 0 0,2-1 0 0,1 3 0 16,1-1 0-16,1 3 0 0,0 1 0 0,0-2-128 15,2 1 128-15,-1 1 0 0,2 0 0 0,0 0-128 16,-2 1 128-16,-1-1 0 0,-2 0 0 0,-8 5-128 15,10-5 128-15,-10 5 0 0,9-3 0 0,-9 3 0 16,0 0-128-16,0 0 128 0,0 0-176 0,0 0 32 16,0 0 0-16,0 0 0 15,0 0-240-15,0 0-64 0,0 0 0 0,0 0 0 16,0 0 32-16,0 0 0 0,0 0 0 0,-8 5 0 16,-1-1-1536-16,1 1-304 0</inkml:trace>
  <inkml:trace contextRef="#ctx0" brushRef="#br0" timeOffset="-153342.34">25448 288 15663 0,'0'0'688'0,"-9"-4"144"0,-1 0-656 0,1 2-176 0,1 0 0 0,8 2 0 16,-6-3 0-16,6 3 0 0,-6-7-160 0,6 7 160 16,0 0 256-16,0 0 160 0,0 0 32 0,0 0 0 15,0 0-64-15,0 0 0 0,0 0 0 0,0 0 0 16,0 0-192-16,-9 9-64 0,0 0 0 0,1 5 0 16,1 0 288-16,0 4 48 0,-2 1 16 0,5-5 0 15,1 1-176-15,-1 2-48 0,0-2 0 0,0 3 0 16,2 0-256-16,0-2 160 0,0-2-160 0,1 9 128 15,-3-8-128-15,3-3 160 0,1-12-160 0,0 0 160 16,0 0 192-16,0 0 32 0,0 0 16 0,0 0 0 16,6-11 272-16,3 1 48 0,1-6 16 0,-4 3 0 15,1-2-480-15,0-2-112 0,1-2-16 0,1-1 0 0,1 1-128 16,1 0 0-16,1 0 0 0,9-13 0 0,-1 9 0 0,-3 6 0 16,-1 3 0-16,-4 8 0 0,2 0 0 0,-4 5 0 15,-10 1 0-15,8 3 0 0,-8-3 0 0,6 7-176 16,-6-7 176-16,3 15-128 0,-4 0 128 0,-1 2 0 15,-5-2-144-15,0 3 144 0,0 0 0 0,3-7 0 16,-1 3 0-16,0-4 0 0,1 0 0 0,0 0 0 16,2-3 0-16,-1-1 0 0,1 2 0 0,2-8 160 15,0 0-32-15,0 0-128 0,0 0 496 0,0 0-16 16,7-8 0-16,2 1 0 0,1-5-160 0,2 2-16 16,0-3-16-16,1 2 0 0,1 1-288 0,0-2 0 0,12-6 0 15,-6 7 0-15,0 2 0 0,-6 7 0 0,-1-1 0 0,-3 3 0 16,-10 0 0-16,10 5-192 0,-2 3 192 0,-2 2-192 15,-2 3 192-15,0-2 0 0,-3 3-160 0,2-4 160 16,-2-1 0-16,0 4 0 0,2-3 0 0,-1 3 0 16,1 1 0-16,-1-2 0 0,1-3 0 0,2 6 0 15,-1-2 128-15,1-6-128 0,-5-7 0 0,8 5 128 16,-8-5-416-16,10 2-96 0,-1-2 0 0</inkml:trace>
  <inkml:trace contextRef="#ctx0" brushRef="#br0" timeOffset="-152648.86">26314 193 30399 0,'0'0'2704'15,"0"0"-2160"-15,-9-3-544 0,0 2 0 16,9 1-1200-16,-10-1-336 0,1 1-80 0,0 2-16 0,-1 2 1200 0,-1 3 240 15,1 0 64-15,-2 3 0 0,-4-2 128 0,0 4 0 16,-2-1-144-16,1 1 144 0,0 2 0 0,0-4 0 16,1 1 0-16,2 1 0 0,2-2 0 0,3 1 0 15,0-5 0-15,9-6 0 0,0 0 224 0,0 0-32 16,0 0-16-16,0 0 0 0,0 0 400 0,0 0 96 16,14-1 16-16,2-2 0 0,1-1-368 0,1-3-64 15,0-2 0-15,1-3-16 0,0 2-240 0,-1-3 144 16,-3 1-144-16,-2 3 128 0,-2-1-128 0,-2 5 0 0,-9 5 0 0,0 0 0 15,0 0 0-15,0 0 0 0,0 0 0 0,0 0 0 16,0 0 0-16,5 9 0 0,-5-9 0 0,3 12 0 16,-3 1 0-16,0-4 160 0,0-9-160 0,0 0 160 15,0 0-160-15,4 11 0 0,-4-11 0 0,0 0 0 16,10 7 192-16,0-5-32 0,1-4-16 0,1-2 0 16,3-1 144-16,3-5 32 0,1 1 0 0,3-4 0 15,1 2-176-15,1-1-16 0,0-2-128 0,0 3 192 16,1-1-192-16,-2 1 0 0,-1 2 0 0,-3-1 0 15,-1 5 0-15,-3-4 0 0,-5 2 0 0,-10 7 0 16,10 2 0-16,-10-2 0 0,7 5 0 0,-7-5 0 16,0 0 0-16,4 9 0 0,-4-9 0 0,0 9 0 15,0-9 0-15,-3 8 0 0,3-8 0 0,0 0 0 16,-8 7 128-16,8-7-128 0,-9 5 176 0,9-5-176 0,0 0 128 0,-8 6-128 16,8-6 0-16,0 0 0 0,0 0 144 0,0 0-144 15,-9-2 0-15,9 2 144 0,-4-10-144 0,4 10 0 16,0-8 0-16,4-2 128 0,1 2-128 0,0-1-192 15,1 4 32-15,3-3 16 0,3 2 144 0,-1 1-128 16,2-4 128-16,1 4-128 0,0 0 128 0,0-1 0 16,-2-1 0-16,1 6-128 0,-3 1 128 0,0 1 0 15,-1 3 0-15,-1 4 0 0,-2-1-128 0,1 6 128 16,-2 0-128-16,-1 7 128 0,-2 3 0 0,1-1 192 16,-3 2 0-16,-2 2-16 0,-1 1 240 0,-1-5 48 15,-4 4 16-15,-2 10 0 0,-3 5-144 0,-3 4-16 16,-3 0-16-16,-3 1 0 0,-2-2-112 0,-22 36-32 0,7-11 0 15,4-12 0-15,5-4-400 0,4-6-80 0,-2-6 0 0,7-4-9664 16,4 0-1920 0</inkml:trace>
  <inkml:trace contextRef="#ctx0" brushRef="#br0" timeOffset="-151616.95">17967 8092 5519 0,'0'0'496'0,"0"0"-496"0,0 0 0 0,0 0 0 16,0 0 1088-16,0 0 112 0,0 0 16 0,0 0 16 15,0 0-432-15,0 0-96 0,0 0 0 0,0 0-16 16,-10 5 240-16,0 0 48 0,-3-2 16 0,-1-2 0 15,-2 1-352-15,-1 0-64 0,-4-1 0 0,-2 3-16 16,0 0-112-16,-3-1 0 0,-1-2-16 0,-3 0 0 16,0-1 16-16,-1 0 16 0,-1-1 0 0,-1 1 0 15,-2 0 144-15,-2 1 32 0,0 2 0 0,-5-1 0 16,-5-1-96-16,-1 5-16 0,0-3 0 0,-3 1 0 16,-1 2-160-16,-1 3-48 0,1-4 0 0,-1 4 0 0,-3-4-80 15,0 3-32-15,-4 1 0 0,4-3 0 0,-1 3 32 0,3-4 0 16,0 0 0-16,3 2 0 0,2-1 0 0,4 0 0 15,3 3 0-15,2-1 0 0,2 1-112 16,3-3-128-16,2 3 176 0,8-3-176 0,1 2 128 0,2 1-128 16,7-5 0-16,2 5 0 15,3-3-304-15,5 6-112 0,2-6-32 0,3-6-12208 0</inkml:trace>
  <inkml:trace contextRef="#ctx0" brushRef="#br0" timeOffset="-150852.87">15710 8231 2751 0,'0'0'256'0,"0"0"-256"0,-5 11 0 0,1-1 0 16,1 4 2560-16,1 4 480 0,1 4 96 0,-1 5 0 15,1 0-2336-15,1 5-480 16,0 0-80-16,1 1-32 0,1-2 16 0,0 0 0 0,1 1 0 0,-1 0 0 15,-1 0 48-15,1-1 16 0,0 1 0 0,1-3 0 16,-1-3-112-16,1-2-32 0,-2-2 0 0,-1-3 0 16,0-1-16-16,0-3-128 0,0 0 192 0,0 0-64 15,0-2-128-15,0-4 160 0,1 0-160 0,-1-9 160 16,0 0-160-16,0 0 0 0,0 0-160 0</inkml:trace>
  <inkml:trace contextRef="#ctx0" brushRef="#br0" timeOffset="-150529.98">15965 8183 18431 0,'-1'-7'1632'0,"1"-3"-1312"16,0 1-320-16,1-2 0 0,-1 3 256 0,0-2 0 15,0 4-16-15,0 6 0 0,0 0 16 0,0 0 16 0,0 0 0 0,0 0 0 16,0 0-128-16,0 0-16 0,0 0-128 0,0 0 192 15,3 10 272-15,-2 4 48 16,-1 2 16-16,0 3 0 0,0 4-80 0,0 3-32 0,0-1 0 0,0 4 0 16,0 4-128-16,0 0-32 0,-1 0 0 0,1 3 0 15,0 2-32-15,0 0-16 0,-1 2 0 0,1-4 0 16,-2 3-64-16,2-5-16 0,2-1 0 0,-2-5 0 16,0 0-128-16,1-3 192 0,0 1-192 0,0-3 192 15,-1-2-64-15,0-2 0 0,2-2 0 0,-1-2 0 16,-1-1-128-16,2-2 0 0,0-6 0 15,-2-6 0-15,0 6-1152 0,0-6-304 16,0 0-64-16</inkml:trace>
  <inkml:trace contextRef="#ctx0" brushRef="#br0" timeOffset="-150061.74">15770 8211 6447 0,'0'0'576'0,"-4"-11"-576"16,1 2 0-16,2-2 0 0,0 2 1472 0,2-1 176 16,1 2 32-16,2-2 16 0,1 0-704 0,3 1-144 15,2 0-16-15,3 2-16 0,0-1-64 0,-2 0-16 16,3 2 0-16,1-3 0 0,3 3-224 0,1-1-64 15,3 0 0-15,2 2 0 0,1-6-208 0,1 5-48 16,4 2-16-16,1-1 0 0,2 4 144 0,0 2 48 16,-1 4 0-16,10 2 0 0,-7 4-144 0,-4 2-32 15,-6 3 0-15,-5 3 0 0,-4 4-16 0,-5 0-16 16,-5 3 0-16,-3 0 0 0,-6-2 80 0,-4 4 16 0,-6-1 0 0,-3 2 0 16,-3 3-128-16,-3-7-128 0,-2 1 176 0,-4-4-176 15,-5-5 192-15,0 1-64 0,0 0 0 16,0-2-128-16,0 1 224 0,0-3-64 0,3 0-16 0,11-3 0 15,1-2-16-15,2 1-128 0,2-1 192 0,-4 3-64 16,7-2-128-16,3-4 0 0,3 1 0 0,5-7 0 16,0 0 0-16,0 0 0 0,6 10 0 0,3-4 0 0,-1 2 192 15,5-3-64-15,3 2 0 0,3 4 0 0,2-4 64 0,1 3 0 16,3 2 0-16,3-2 0 0,2 4-64 0,3 0-128 16,3-1 192-16,-1 3-64 0,1-2-128 0,1 1 0 15,-2 3 144-15,-2 3-8208 16,2 2-1632-16</inkml:trace>
  <inkml:trace contextRef="#ctx0" brushRef="#br0" timeOffset="-140987.98">22419 12986 11919 0,'0'0'512'0,"0"0"128"0,0 0-512 0,0 0-128 0,-7 9 0 0,1-2 0 0,6-7 768 0,-9 6 128 15,2 0 32-15,-1 2 0 0,8-8 48 0,-9 6 16 16,9-6 0-16,-9 4 0 0,0 2-96 0,9-6 0 15,-5 1-16-15,0 1 0 0,0-2 64 0,1 0 16 16,0-2 0-16,1 0 0 0,-1-3-144 0,0 0-32 16,-1-8 0-16,1 1 0 0,2 0-112 0,0-1-32 15,5-1 0-15,2-1 0 0,1 2-304 0,2 2-64 16,1-1-16-16,1-1 0 0,3 2-256 0,1 2 160 16,0 0-160-16,1 3 128 0,1 0-128 0,0 0 0 15,-2 4 0-15,0 2 128 0,0 2-128 0,-3 5 0 16,-11-7 0-16,8 10 0 0,-3 4-176 0,-3 1 176 0,-3 2-128 0,-3 3 128 15,-6 2 0-15,0 2 0 16,-2-1 0-16,0-4 0 0,-1-1 0 0,0-2 0 0,1-3 0 0,0-3 128 16,1 0 128-16,1-5 16 0,-2-2 16 0,4-1 0 15,8-2 288-15,-10-1 64 0,4-4 16 0,1 0 0 16,1-5-48-16,3 1-16 0,1-3 0 0,2-2 0 16,2-3-272-16,2-1-64 0,1 1-16 0,2 1 0 15,1-1-240-15,1 5 0 0,1-2 128 0,-1 3-128 16,1 4 0-16,-2 3 0 0,-1-1 0 0,-9 5 0 15,10 0 0-15,-10 0-128 0,0 0 128 0,6 10 0 16,-6-10-176-16,-1 17 176 0,-3-1-160 0,-2 2 160 16,-3 0-224-16,-3-1 48 0,1 0 16 0,0-1 0 15,0 1-2080 1,3-2-432-16,1-3-80 0,2 0 0 0</inkml:trace>
  <inkml:trace contextRef="#ctx0" brushRef="#br0" timeOffset="-140451.72">23282 12664 4607 0,'0'0'400'15,"0"0"-400"-15,0 0 0 0,0 0 0 16,10-3 2656-16,-10 3 448 0,0 0 96 0,0 0 0 16,0 0-1584-16,0 0-320 0,0 0-64 0,0 0-16 0,0 0-256 15,-8 6-64-15,2 5-16 0,-5 1 0 16,-3 4 32-16,-3 5 16 0,-1 4 0 0,-1-1 0 0,-2 3-48 0,0-2-16 15,2 5 0-15,4-5 0 0,0 3-304 0,1 0-64 16,1 1-16-16,4-1 0 0,-1 0-304 0,4-4-176 16,1 0 192-16,3-2-192 0,2 2 144 0,3 0-144 15,1-5 0-15,3-2 144 0,2-4-144 0,3-1 0 16,-1 2 0-16,3-5 0 16,3 1-560-16,0-5 16 0,1-2 0 0,-1-2 0 15,0-2-2160-15,0-2-432 0</inkml:trace>
  <inkml:trace contextRef="#ctx0" brushRef="#br0" timeOffset="-140074.09">23700 12910 21183 0,'-16'-8'1888'0,"8"8"-1504"16,-2-1-384-16,-3-1 0 0,-3 2 464 0,-4 0 32 15,-1 3 0-15,-5 1 0 0,5 2 192 0,-2-1 32 16,1 4 16-16,3 0 0 0,3 4-256 0,2-2-48 16,1-1-16-16,2 4 0 0,2-2-416 0,2 2 0 0,4-1 0 0,0 2 0 15,3-5 0-15,4 1 160 0,3-3-160 0,0 0 160 16,2-6 80-16,2 1 16 0,-1-1 0 0,4 0 0 16,2-2 224-16,0 0 48 0,2-2 16 0,0 0 0 15,-2-1-288-15,-1 1-64 16,3-5-16-16,-4 2 0 0,0-1 0 0,-1-3 0 0,-2 1 0 0,0-2 0 15,-4 3-16-15,0-2 0 0,-2 4 0 0,-5 5 0 16,0 0 32-16,0 0 16 0,5-4 0 0,-5 4 0 16,0 0-208-16,0 0 0 0,0 0 0 0,0 0 0 0,0 0 0 0,5 6 0 15,0 4 0-15,0-2 0 0,-5-8 0 0,8 7 0 16,-3-1 0-16,2-1 0 16,-7-5-496-16,10 7-144 0,1-4-16 0,-4-1-8672 15,1 2-1728-15</inkml:trace>
  <inkml:trace contextRef="#ctx0" brushRef="#br0" timeOffset="-139479.83">24001 12996 19007 0,'0'-8'832'0,"0"8"192"0,0 0-832 0,0 0-192 16,0 0 0-16,0 0 0 0,0 0 800 0,0 0 112 15,0 0 32-15,0 0 0 0,7 6-112 0,0 1-32 16,1 1 0-16,0 5 0 0,1-1-144 0,-1 1-16 16,0 1-16-16,0 2 0 0,-1 1-48 0,0 1 0 15,-1 1 0-15,-1 0 0 0,-1-1-160 0,0-1-32 16,-2 1-16-16,0-1 0 0,-2-2-48 0,0 0-16 15,-2-1 0-15,0 0 0 0,-3-1-16 0,-2 0 0 16,0-6 0-16,-2 3 0 0,-1-3 64 0,-2 0 16 16,1 1 0-16,-2-3 0 0,-1-1-192 0,1-3-48 0,1-1 0 15,0 0 0-15,2-1-384 0,1-2-64 0,1 0-32 0,3-1-9760 16,2-4-1968-16</inkml:trace>
  <inkml:trace contextRef="#ctx0" brushRef="#br0" timeOffset="-139031.03">24786 12563 23439 0,'0'0'1024'0,"0"0"240"0,0 0-1008 0,0 0-256 15,0 0 0-15,-5 9 0 0,-2 1 272 0,1 4 16 16,-2 3 0-16,1 3 0 0,-2-3 96 0,0 5 0 16,-1 3 16-16,2 0 0 0,-2 2-176 0,0-1-32 15,-3 4-16-15,2-3 0 0,-1 1 48 0,2-5 16 16,0 0 0-16,0 0 0 0,1-2 80 0,0-3 0 16,0-3 16-16,1-3 0 0,2-2 272 0,2-1 48 15,0-1 16-15,2-3 0 0,2-5 16 0,0 0 0 16,0 0 0-16,0 0 0 0,9-4-160 0,1-1-16 15,1-7-16-15,3 5 0 0,1-2-304 0,2 1-64 16,0-2-128-16,0 2 192 0,2-1-192 0,-1 4 0 16,0 2 0-16,-1 0 0 0,-2-1 0 0,-1 3 0 15,-3 3 0-15,-1 5 0 0,-1-2 0 0,-1 5-128 16,-4 0 128-16,-2 3 0 0,-2 3 0 0,-2 0 0 0,-2-2 0 0,-1 1 0 16,-5 0-144-16,-1 0 144 0,0 1 0 0,0-4-144 15,-3-3 144-15,0 1 128 0,-2-2-128 16,1 1 176-16,0-4-176 0,0-4 192 0,1-1-192 0,-5 0 192 31,2-3-1600-31,3-4-304 0,3 0-64 0,4 1-16 0</inkml:trace>
  <inkml:trace contextRef="#ctx0" brushRef="#br0" timeOffset="-138719.53">25293 12416 28559 0,'0'0'1264'0,"7"2"272"0,2 3-1232 0,2 6-304 16,-1 5 0-16,2 0 0 0,-1-1 304 0,-1 6 0 15,0 2 0-15,-1 6 0 0,-3-1-112 0,-1 5 0 16,0 4-16-16,-1 17 0 0,-5-2 16 0,-3-2 16 15,-1-2 0-15,-3 1 0 0,-2-1 192 0,0-2 48 16,-1-4 0-16,0-6 0 0,-1 1-64 0,-4-4 0 16,-1-3 0-16,-2-5 0 0,-3-1-192 0,-1 2-64 15,-2-4 0-15,-3 1 0 0,-4 1-128 0,0-3 0 16,2-2 0-16,8-6-10240 0,-1-3-2016 16</inkml:trace>
  <inkml:trace contextRef="#ctx0" brushRef="#br0" timeOffset="-138143.45">23151 13647 11455 0,'0'0'512'0,"0"0"96"0,0 0-480 0,0 0-128 0,0 0 0 0,0 0 0 15,0 0 768-15,0 0 144 0,0 0 32 0,0 0 0 16,0 0 32-16,0 0 16 0,8-3 0 0,-1-2 0 15,1 0 288-15,0 1 48 0,-2 1 16 0,1-4 0 16,2 1-176-16,0-1-16 0,4-1-16 0,-2 1 0 16,1 0-432-16,-1 0-96 0,2 1-16 0,1 0 0 15,0 2-320-15,-1 1-64 0,-3 2-16 0,0 1 0 16,-1 0 32-16,-1 2 0 0,-1 5 0 0,-3 2 0 0,0 0 80 0,-3 3 16 16,-1 4 0-16,-1 0 0 0,0 2-112 0,-2 1-16 15,-1 0 0-15,-1 10 0 16,0-6-192-16,1-3 144 0,0 1-144 0,1-9 128 0,-3 2-128 0,0-3 0 15,-1 0 144-15,-4 4-144 16,2-3-352-16,3-2-144 0,-2-2-16 0,8-8-9024 16,-5 5-1792-16</inkml:trace>
  <inkml:trace contextRef="#ctx0" brushRef="#br0" timeOffset="-137884.83">23195 13733 19343 0,'0'0'848'0,"0"0"192"0,-3 3-832 0,-4 1-208 16,-3 2 0-16,0 3 0 0,-3-1 1472 0,-1 4 256 15,-1 5 64-15,0 2 0 0,-3 1-512 0,-2 2-80 16,-1 1-32-16,2 0 0 0,-2-1-464 0,0 5-112 16,1-1-16-16,1 3 0 0,0-1-128 0,1 4-16 15,1-1-16-15,2-3 0 0,1 4-256 0,2 2-160 16,0 1 192-16,4-1-192 0,1 0 128 0,4-1-128 15,2 0 0-15,4-1 0 0,0 0 0 0,2 0 0 0,2 3 0 16,6 10 0 0,-1-5-800-16,4-1-160 0,-1-3-48 0,-5-11-13072 0</inkml:trace>
  <inkml:trace contextRef="#ctx0" brushRef="#br0" timeOffset="-137106.21">23293 14983 17327 0,'-1'-10'768'0,"0"5"160"0,-2-3-736 0,-1 0-192 16,3-3 0-16,-1 3 0 0,-1-2 768 0,1 2 128 15,-2-3 32-15,-1 5 0 0,0-2 0 0,-2 0 0 16,1 5 0-16,-2-1 0 0,-2-1-160 0,0 3-48 16,-4 1 0-16,-3 2 0 0,-2 2-272 0,-1 3-64 15,-3 1-16-15,0 4 0 0,0 2-48 0,0 1 0 0,2 0 0 16,2 1 0-16,-2 0-48 0,6-1-16 0,1 1 0 0,4 1 0 15,4 0-128-15,2 0-128 0,3-1 192 0,2-4-192 16,4-1 0-16,1 1 0 0,3-5 0 0,3-1 0 16,4-4 320-16,2-1-64 0,4-1 0 0,-3-3 0 15,1-2 128-15,3-3 0 0,1-4 16 0,-2 3 0 16,-2-5-144-16,-1 2-48 0,-2 2 0 0,-2-2 0 16,-2 3-208-16,-2 2 144 0,-3-2-144 0,-2 4 128 15,-6 6-128-15,0 0 0 0,0 0 0 0,0 0 0 16,0 0 208-16,0 0-32 0,0 0-16 0,0 0 0 15,0 16 80-15,0 2 16 0,-1-3 0 0,1 2 0 16,0 3-256-16,1-2 0 0,1-3 0 0,2-2 0 16,1 1 0-16,2-2 0 0,2 1-128 0,2-4 128 15,-1 1-1680-15,4-2-240 0,-1 1-32 0,0-4-11616 16</inkml:trace>
  <inkml:trace contextRef="#ctx0" brushRef="#br0" timeOffset="-136840.7">23848 14898 27695 0,'0'0'1216'0,"0"0"272"0,0 0-1184 0,0 0-304 16,0 0 0-16,0 0 0 0,-3 8 592 0,-1 4 64 0,-2-1 16 0,2 2 0 15,-1 4-304-15,0 3-64 0,1-1-16 0,2 3 0 16,-2-2-288-16,1 0 128 0,1 2-128 0,-1-2 0 16,-1-1 128-16,3-1-128 0,1-1 0 0,-1-2 0 15,-2 0 128-15,2 0-128 0,1-4 0 0,0 0 0 32,-1 2-400-32,-1-4-144 0,1 1-32 0,1-10-12848 0</inkml:trace>
  <inkml:trace contextRef="#ctx0" brushRef="#br0" timeOffset="-136678.53">23616 15059 27407 0,'0'0'1216'0,"0"0"256"16,10-1-1184-16,2 1-288 0,-1 1 0 0,3 0 0 0,3 1 160 0,1 1-32 16,-1 4 0-16,2-2 0 0,4-1 96 0,3 1 16 15,0 1 0-15,1-1 0 0,-1 3-240 0,-1 1-240 16,0-4 48-16,1 2-12416 15</inkml:trace>
  <inkml:trace contextRef="#ctx0" brushRef="#br0" timeOffset="-136229.71">24561 14929 20271 0,'0'0'1792'0,"-8"-5"-1424"0,-1 3-368 0,0 3 0 15,0 5 1216-15,-1-1 192 0,-3 2 16 0,1 4 16 16,-2 3-736-16,0 3-128 0,0 3-48 0,0 0 0 16,0 0-96-16,1-1-32 0,2 0 0 0,1 1 0 15,1 2-240-15,1-5-160 0,0-3 192 0,2 0-192 16,1 3 192-16,1-2-192 0,2-6 192 0,2-9-192 15,0 0 304-15,3 11-48 0,-3-11-16 0,0 0 0 16,0 0 208-16,14 2 32 0,-1-4 16 0,2-1 0 16,1-4-32-16,0 2 0 0,1-1 0 0,0-2 0 15,3 3-272-15,-1 1-48 0,-2-2-16 0,1 3 0 16,-1 5-128-16,-1 2 0 0,-2-2 0 0,-1 1 0 0,-2-1 0 0,-11-2 0 16,9 15 0-16,-2-4 0 0,-7-11 0 0,3 14 0 15,-3-14 0-15,-3 16 0 0,-4 1 0 0,0-2 0 16,-4-5 0-16,0 1 192 0,-2 2-64 0,1-5-128 15,-5-2 192-15,2-1-64 0,-2-1 0 0,2 1 0 16,-1 0 0-16,0-2 0 0,1-5-128 0,1 1 160 16,1 0-160-16,3-3 160 0,1-1-160 0,3 0 0 15,1-3 0-15,0 1 0 16,5 7-2192-16,0-10-432 0</inkml:trace>
  <inkml:trace contextRef="#ctx0" brushRef="#br0" timeOffset="-135953.99">25195 15157 25791 0,'0'0'2304'0,"0"11"-1856"0,0-11-448 0,-4 16 0 16,-1-1 832-16,-1-1 80 0,-2 1 16 0,-2 2 0 15,2-3-560-15,-2 2-112 0,0 1-32 0,0-3 0 16,1-3-224-16,0 3 144 0,1 1-144 0,3 1 128 16,4-6-128-16,-2 0 0 0,3-1 0 0,0-9 128 15,4 10-128-15,3 0 0 0,0-4 0 0,5 0 0 16,0-3 192-16,1 0-32 0,4-6-16 0,0 2 0 0,3 0-144 0,2-2-176 16,0-1 48-16,-2-4-13472 15</inkml:trace>
  <inkml:trace contextRef="#ctx0" brushRef="#br0" timeOffset="-135805.02">25133 14912 36975 0,'0'0'1632'0,"-3"-9"352"0,3 9-1600 0,0 0-384 15,6-7 0-15,-6 7 0 0,11-1 0 0,0 1-144 16,2 0 0-16,2 3-16160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19:47:14.1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7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14T19:48:15.406"/>
    </inkml:context>
  </inkml:definitions>
  <inkml:trace contextRef="#ctx0" brushRef="#br0">3477 5086 11455 0,'0'0'512'0,"0"0"96"0,0 0-480 0,0 0-128 15,-4 8 0-15,4-8 0 0,0 0 944 0,0 0 160 16,0 0 48-16,0 10 0 0,0-10-128 0,4 10 0 16,-4-10-16-16,14 7 0 0,2-2 64 0,3-2 16 15,3 1 0-15,3-4 0 0,3 0-448 0,4-1-64 16,1-2-32-16,5 1 0 0,4-2-192 0,1 2-32 15,0-1-16-15,-8 2 0 0,5-2 48 0,2 1 16 16,5 0 0-16,2 0 0 0,4-1 16 0,3 1 16 16,1 0 0-16,-1 0 0 0,-1-1 0 0,2 1 0 15,1 1 0-15,2-1 0 0,-1 1-32 0,2 0-16 16,1-1 0-16,2 1 0 0,-3 0-80 0,0 1-16 16,1-1 0-16,0-1 0 0,0 1-128 0,-1 0-128 15,0 0 192-15,0-2-192 0,1 2 192 0,-3-1-64 0,1 1 0 0,0 0-128 16,-1 0 192-16,1 1-192 0,0 0 192 15,0 0-192-15,-3 1 192 0,-1-1-64 0,-2 0 0 0,1-1-128 16,0 2 176-16,-1 1-176 16,0 0 160-16,1 2-160 0,2-2 176 0,-3 1-176 0,4-2 192 0,14 1-192 15,-10 2 160-15,-4-1-160 0,-4-1 128 0,-3 0-128 16,-3-1 0-16,-1 1 0 0,0 1 128 0,-2 0-128 16,-3-3 0-16,0 1 0 0,-4 1 0 0,-3 2 0 15,-1-6 128-15,-3 2-128 0,0 0 128 0,-1 5-128 16,0-3 192-16,0 0-64 0,1 0 0 0,-2 2 0 15,-1 1-128-15,2-1 160 0,0-183-160 0,-3 362 160 0,0-181-160 16,0 1 0-16,-2-2 144 0,-8 0-144 0,-2 2 0 0,-1-2 0 16,-1 0 0-16,-2-1 128 0,1 0-128 0,-1 0 128 15,-3 0-128-15,-8 0 128 0,0 0-128 0,0 0 192 16,0 0-64-16,0 0 0 0,0 0 320 0,0 0 64 16,0 0 0-16,-8-1 16 0,-2 0-384 0,-3 1-144 15,-2-3 0-15,-2 2 144 0,-3 1 64 0,-2 0 16 16,-2 0 0-16,-1-1 0 0,-2-1-224 0,-2 1 0 15,-4-3 0-15,-3 3 0 0,-2-1 0 0,-2-1 0 16,-4-1 0-16,-3 3 144 0,-5 0-144 0,-4-2 0 16,-2 1 0-16,-7 2 128 0,-5-2-128 0,-4 1 0 15,-3 0 0-15,-3-1 0 0,-7 2 0 0,-2 0 0 16,-1 0 0-16,-4 0 128 0,0 0-128 0,0 2 0 16,0-1 0-16,2 0 0 0,3 1 0 0,3-1 0 15,2 3 0-15,1-1 0 0,3 1 0 0,-1-2 0 16,0-2 0-16,-1 1 0 0,2 0 0 0,1 0 128 0,-3-1-128 0,-1 0 0 15,-1-1 0-15,0 1 0 16,2 0 0-16,-2 0 0 0,-1 1 0 0,1-1 0 16,2-1 128-16,1 1-128 0,0 0 0 0,2 1 0 0,1 1 0 0,2 0 0 15,-2 1 0-15,2-1 0 0,0 1 0 0,1-1 0 16,1 2 0-16,3 1 0 0,-3 2 0 0,3-2 0 16,6-2 0-16,3 3 0 0,2 0 0 0,7-2 0 15,6 0 0-15,7-1 0 0,7 1 0 0,8 0 0 16,8-4 0-16,6 1 0 0,2-1 0 0,9 0 0 15,0 0-240-15,13-1 80 0,5-2 16 0,6 2 0 16,8-1 144-16,6 0-208 0,6 1 80 0,6-1 128 16,4-2-160-16,7 1 160 0,2-3 0 0,7 2-144 0,3 0 144 0,7 2 0 15,0-3 0-15,7-2-128 0,3 2 128 0,4 3 0 16,3-1 0-16,43-2 0 0,-9 0 0 0,-6 4-160 16,-3 2 160-16,-2 0 0 0,-2-1 0 0,2 3-128 15,-2-1 128-15,-1 3 0 0,-2-2 0 0,0-2 0 16,-3-1 0-16,0 3 0 0,-2 0 0 0,-3 3 0 15,-4-6 0-15,-4 0 0 0,-9 1 0 0,-3 0 0 16,-6-1 0-16,-7 0 0 0,-7-1 0 0,-10 0 0 16,-8-2 0-16,-10 6 0 0,-7-6 0 0,-8 3 0 15,-6 0 0-15,-7 3 0 16,-11-3-992-16,0 0-240 0,0 0-48 0,-12 8-9456 16,-11 4-1872-16</inkml:trace>
  <inkml:trace contextRef="#ctx0" brushRef="#br0" timeOffset="1718.66">18128 2850 10303 0,'0'0'448'0,"6"-6"112"0,-2-4-560 0,-1 2 0 16,1-3 0-16,1-1 0 0,0 5 1184 0,1-3 128 16,-3 2 32-16,1-2 0 0,1 2-384 0,-5 8-64 15,3-10 0-15,-3 10-16 0,2-8 32 0,-2 8 16 16,0 0 0-16,2-11 0 0,-2 3-32 0,0 8-16 15,0 0 0-15,0 0 0 0,0 0-208 0,0 0-32 16,0 0-16-16,-12 3 0 0,2 4-368 0,-1 6-64 16,-2 1 0-16,0 6-16 0,-1 5-16 0,0 4 0 15,-1 4 0-15,0 4 0 0,1 3 16 0,1 2 0 16,2-3 0-16,3-3 0 0,2-3-176 0,4-3 128 16,2-1-128-16,7-6 128 0,3-3-128 0,1-2 0 0,2-4 144 0,3 1-144 15,2-6 192-15,1 0-48 0,3-4 0 16,3-2 0-16,2-3 176 0,2-3 48 0,3-1 0 0,-1-2 0 15,-3-7-16-15,3-1 0 0,1-2 0 0,0-2 0 16,-3-4-96-16,2-1-32 0,-1-5 0 0,-1 3 0 16,-2-4 0-16,-1 0 0 0,-4-2 0 0,0 1 0 15,-3 4-80-15,-2 2-16 0,-3 2 0 0,-2 3 0 0,0 1-128 16,-2 3 128-16,-4 3-128 0,1 3 128 0,-7 9-128 0,0 0 0 16,0 0 0-16,0 0 0 0,0 0 0 0,0 14 0 15,-2 2 0-15,-1 4-176 0,-3 3 176 0,1-2 0 16,-1 4-144-16,-5 16 144 0,-1 2 0 0,4-11 0 15,-2 3 0-15,-7 28 0 0,-1 0 128 0,-1 5-128 16,-2 4 128-16,0 0-128 0,-2 2 128 0,0 0-128 16,-1 0 128-16,1-2-128 0,-3-1 144 0,1-1-144 15,-2-1 160-15,2-4-160 0,0-9 368 0,7-18-32 16,-1 1 0-16,-13 17 0 0,0-10 112 0,3-4 32 16,0 0 0-16,1-5 0 0,1-3-80 0,2-2-16 15,0-1 0-15,1-3 0 0,0-7-128 0,1-5-16 16,3-2-16-16,1-7 0 0,0-2 0 0,1-3 0 15,3-3 0-15,1-7 0 0,0-8 32 0,2-2 16 16,2-4 0-16,3-3 0 0,1 1-96 0,4 1-32 16,2-1 0-16,2 0 0 0,4 1 16 0,1 0 0 15,3 3 0-15,6 0 0 0,3 1-160 0,5 2 0 16,2 0 0-16,5 2 0 0,2-2 0 0,4 5-176 16,2-5 176-16,5 3-192 0,1 4 192 0,-2 0 0 15,2 0 0-15,2 2 0 0,0-2 0 0,-2 5 0 0,-4 2 0 0,-4 2 0 16,-4 1 0-16,-5 1 0 0,-5 3 0 0,-2 0 0 15,-5 2 0-15,-2-1 0 0,-2 3 0 16,-4 2 0-16,-1 3 0 0,-2-3 0 0,-3 0 0 0,-2-10 0 16,0 0-944-16,-5 6-96 0,5-6-32 15,-7 5-10960-15,7-5-2208 0</inkml:trace>
  <inkml:trace contextRef="#ctx0" brushRef="#br0" timeOffset="2588.07">19625 2300 1839 0,'0'0'160'0,"0"0"-160"16,6-6 0-16,-6 6 0 0,5-13 2608 0,0 5 480 15,-5 8 112-15,0 0 0 0,6-12-1344 0,-4 7-288 16,-2 5-48-16,0 0-16 0,0 0-144 0,0 0-16 0,0 0-16 0,0 0 0 15,0 0-224-15,0 0-32 16,0 0-16-16,0 0 0 0,0 0-240 0,0 0-48 0,0 11-16 0,-1 6 0 16,-2-2 64-16,-1 5 16 0,-3 7 0 0,-1-2 0 15,1 4-144-15,-2-1-32 0,0 3 0 0,-1 1 0 16,-2-7-176-16,2 2-32 0,-1-2-16 0,3-2 0 16,-4-1-160-16,4-3-16 0,-1 0-16 0,2-3 0 0,0 0-80 0,2-5-16 15,0 2 0-15,1-4 0 0,0 0-144 0,4-9 160 16,0 0-160-16,0 0 160 0,0 0-160 0,0 0 128 15,0 0-128-15,0 0 128 16,0 0-512-16,8-12-96 0,-1 1-32 0,3-3 0 16,0-3-2240-16,3 1-448 0,0 0-80 0,3 1-32 0</inkml:trace>
  <inkml:trace contextRef="#ctx0" brushRef="#br0" timeOffset="3076.62">20151 2191 10127 0,'0'0'448'0,"0"0"96"0,0 0-544 0,0 0 0 0,0 0 0 0,0 0 0 16,0 0 2224-16,0 0 336 0,0 0 64 0,0 0 0 16,0 0-1264-16,0 0-256 0,0 0-48 0,0 0-16 15,0 0 16-15,0 15 0 0,-1-1 0 0,-2-1 0 16,0 1 32-16,0 1 16 0,0 4 0 0,3 0 0 16,-2 1-208-16,1 1-64 0,2 4 0 0,1-2 0 15,-2 4-208-15,4-4-48 0,0-1-16 0,1-1 0 16,0-3-112-16,0-3 0 0,2-1-16 0,-2-1 0 15,-5-13-48-15,5 10-16 0,0-1 0 0,1-4 0 0,-6-5 32 0,9 5 16 16,-9-5 0-16,9 1 0 0,-1-2 96 0,1-3 0 16,1 0 16-16,1-5 0 0,3-2-32 0,0-4-16 15,1-5 0-15,2-4 0 0,1-2-160 0,1-2-16 16,1 1-16-16,0-2 0 0,2 2-96 0,-2-1-32 16,3 4 0-16,-1-1 0 0,0 2-160 0,-3 1 0 15,-2 3 0-15,-3 2 128 0,-2 3-128 0,-2 6 0 16,-1-3 0-16,-1 5 128 0,-3-2-128 0,-5 8 0 15,0 0 0-15,0 0 0 16,0 0-848-16,0 0-160 0,0 0-16 0,-2 8-16 16,0 0-2128-16,-1 3-416 0</inkml:trace>
  <inkml:trace contextRef="#ctx0" brushRef="#br0" timeOffset="4437.88">21535 3427 18879 0,'0'0'832'0,"0"0"192"0,-7-2-832 0,7 2-192 15,0 0 0-15,0 0 0 0,0 0 1024 0,0 0 144 16,0 0 48-16,0 0 0 0,9-4-96 0,3-4-16 15,5 2 0-15,-3 2 0 0,4-1-16 0,11-4 0 0,1 2 0 0,3-3 0 16,4 2-96-16,3-1-32 0,2 5 0 0,2-1 0 16,3-1-208-16,0 2-48 0,-2 1-16 0,-2 1 0 15,-5 1-256-15,-1 2-48 0,-3 1-16 0,-2 0 0 16,-4-1-208-16,-5 1-32 0,-5 1-128 0,-3 1 192 16,-4 0-192-16,-11-4 144 0,11 3-144 0,-11-3 128 15,0 0-128-15,0 0 128 0,0 0-128 0,0 0 128 16,0 0-128-16,0 13 0 0,0-13 0 0,0 0 0 15,0 0-1136-15,0 0-256 0,-4 7-48 0,4-7-9312 16,0 0-1872-16</inkml:trace>
  <inkml:trace contextRef="#ctx0" brushRef="#br0" timeOffset="5890.25">23867 3002 6447 0,'0'0'576'0,"2"-9"-576"16,-1-3 0-16,2 5 0 0,-2-5 1632 0,2 5 224 15,-3-4 32-15,0 4 16 0,0-3-432 0,0 10-96 16,0 0-16-16,0 0 0 0,-4-11-384 0,3 3-80 15,1 8 0-15,0 0-16 0,0 0-160 0,0 0-16 16,-8-3-16-16,0 7 0 0,0 6-416 0,-3 1-80 16,1 6 0-16,0 7-16 0,-1 2 144 0,0 5 16 15,1 5 16-15,0 0 0 0,-1-1-96 0,1 1 0 16,1 1-16-16,2-2 0 0,1 5-112 0,3-6 0 16,1-1-128-16,3-6 192 0,2-2-192 0,2-3 176 15,1-1-176-15,2-3 160 0,4-5-32 0,2-1 0 16,3-5 0-16,2-2 0 0,1-4 512 0,2-2 80 15,1-3 32-15,2-1 0 0,3-5-80 0,3 0-16 16,-1-6 0-16,2 1 0 0,1-3-256 0,-1 2-48 16,-2-3-16-16,-2-4 0 0,-1-4-192 0,-2 2-144 15,0-6 192-15,-1 1-192 0,0-2 0 0,-3 0 0 0,-3 2 0 16,-1 4 0-16,-1 0 144 0,-2 3-144 0,-1 0 0 0,-4 3 144 16,-4 2-144-16,0 5 0 0,-1 0 0 0,1 7 0 15,-5 6 0-15,0 0 0 0,0 0 0 0,0 0 0 16,0 0-128-16,0 0 128 0,0 0-160 0,0 0 160 15,-3 14-192-15,1 4 192 0,-1 0-208 0,-2 7 80 16,-5 2 128-16,1 6 0 0,0 4-144 0,-2 3 144 16,-3-2 0-16,0 3-176 0,-1 2 176 0,-2 6-128 0,1 3 128 15,-5 2 0-15,1 2 0 0,0 1 0 0,-2 2 0 0,0-2 0 16,2-4 0-16,-4 2 0 0,-2 0 192 0,2 1-16 16,-2 0-16-16,-1-3 0 0,4-3-32 0,-1 0 0 15,1-4 0-15,0-1 0 0,0-5 0 0,0 4 0 16,0-2 0-16,-1-1 0 0,0-2 32 0,0-3 0 15,0 4 0-15,1-6 0 0,1-3 16 0,1-2 0 16,-1-5 0-16,2-1 0 0,1-4 16 0,-2-4 16 16,1-1 0-16,-2-1 0 0,0-4 16 0,1-2 0 15,2-3 0-15,1-2 0 0,1-5 32 0,0-2 0 16,2-5 0-16,1 1 0 0,1-5-32 0,0-4 0 16,2-2 0-16,1-7 0 0,1-1-64 0,4-4-16 15,2 2 0-15,5-3 0 0,3-3-144 0,4 2 0 16,3 3 0-16,6 1 0 0,4 6 0 0,3 1 0 15,3 4 0-15,3 2 0 0,2 5-192 0,1-2 192 16,1-2-192-16,2 7 192 0,0 1-160 0,4 2 160 16,1 0 0-16,1 2-144 0,0 0 144 0,2 3 0 0,-1 2 0 15,-2 1 0-15,-2-2 0 0,-6 2 0 16,-6 0 0-16,-4 3 0 0,-4-3-208 0,-2 2 32 0,-4 0 16 16,-2 1 0-1,-12-5-1904-15,11 4-384 0,-11-4-80 0</inkml:trace>
  <inkml:trace contextRef="#ctx0" brushRef="#br0" timeOffset="6679.21">25613 3238 15487 0,'0'0'688'0,"0"0"144"0,0 0-672 0,0 0-160 16,-2 6 0-16,2-6 0 0,0 0 1024 0,15 8 192 16,5 0 16-16,3-5 16 0,1 3-32 0,4-1 0 15,3-3 0-15,4-1 0 0,3-2-352 0,2 0-80 16,1 0-16-16,-8 1 0 0,5 0-288 0,5 0-64 0,3 1-16 0,-1 0 0 16,-4-2-144-16,-1 1-48 15,-4-1 0-15,-4 1 0 0,-5 1-208 0,-6 0 128 0,-5 2-128 0,-4-2 0 31,-6 3-384-31,-6-4-160 0,-3 9-32 0</inkml:trace>
  <inkml:trace contextRef="#ctx0" brushRef="#br0" timeOffset="6841.9">25689 3598 26719 0,'0'0'2368'16,"0"0"-1888"-16,0 0-480 0,0 0 0 0,4 10 160 0,4 1-160 15,3 1 160-15,5-3-160 0,1 0 288 0,8-3-32 16,2-1-16-16,-4-1 0 0,5 0 224 0,3 0 48 15,1-2 16-15,-1 1 0 0,1-2-256 0,0 0-48 16,0-1-16-16,-1 0 0 0,3 1-208 0,-3-1 0 16,0-1-192-16,-1 0-8816 15,3 0-1760-15</inkml:trace>
  <inkml:trace contextRef="#ctx0" brushRef="#br0" timeOffset="7380.16">28444 2830 13823 0,'8'-9'1216'0,"0"2"-960"0,1-5-256 0,2 3 0 15,-6-2 1248-15,0 2 208 0,-1-1 32 0,-4 5 16 16,-3-2-64-16,-2 3-16 0,-4 3 0 0,-5 1 0 16,-5 4-656-16,-5 4-128 0,-7-2-16 0,-6 9-16 15,-7 3 160-15,-4 5 16 0,-3 5 16 0,0 5 0 0,-1 8-176 0,0 7-48 16,1 3 0-16,3 5 0 0,2 1-160 0,1 3-32 15,2 2-16-15,5 0 0 0,4 4-240 0,6-5-128 16,4-5 128-16,8-4-128 0,6-1 0 0,8-4 0 16,4-5 0-16,6-5 128 0,3-5 80 0,7 0 32 15,4-6 0-15,4-3 0 0,1-3 336 0,5-6 80 16,5 0 16-16,2-5 0 0,6-6 96 0,4-6 0 16,4-6 16-16,5 1 0 0,3-5-176 0,1-2-32 15,0-3-16-15,3-6 0 0,0-8-128 0,1-2-32 16,0-5 0-16,0-1 0 0,-1-9-96 0,-4 1-32 15,-5 0 0-15,-6-1 0 0,-7 1 0 0,-8 8 0 16,-7 3 0-16,-7 2 0 0,-9 5-144 0,-5 4-128 16,-9 1 144-16,-6 3-144 0,-10 3 0 0,-5 3 0 15,-10 1 0-15,-5-1 0 16,-9 2-272-16,-3 2-160 0,-1-1-16 0,2 5-16 16,-3-2-1456-16,2 5-304 0,0 0-48 0,3 0-9168 0,0 1-1824 15</inkml:trace>
  <inkml:trace contextRef="#ctx0" brushRef="#br0" timeOffset="9454.27">3878 4663 5519 0,'0'0'496'0,"0"0"-496"0,0 0 0 0,0 0 0 16,0 0 1008-16,0 0 96 0,0 0 32 0,0 0 0 15,0 0-224-15,0 0-32 0,0 0-16 0,0 0 0 16,0 0-160-16,0 0-48 0,0 0 0 0,0 0 0 16,0 0-144-16,0 0-16 0,0 0-16 0,0 0 0 15,0 0-112-15,0 0-32 0,0 0 0 0,0 0 0 16,0 0-112-16,0 0-32 0,0 0 0 0,0 0 0 0,0 0-192 0,0 0 0 15,0 0 128-15,0 0-128 0,0 0 0 16,0 0 0-16,0 0 0 0,12-3 0 16,-12 3-320-16,7-3-96 0,-7 3-32 0</inkml:trace>
  <inkml:trace contextRef="#ctx0" brushRef="#br0" timeOffset="10583.61">24437 4385 6447 0,'0'0'576'0,"0"0"-576"0,0 0 0 0,0 0 0 16,0 0 1152-16,0 0 128 0,0 0 32 0,0 0 0 16,0 0-512-16,0 0-96 0,0 0-32 0,0 0 0 15,0 0-144-15,0 0-16 0,-2 6-16 0,2-6 0 16,0 0-128-16,0 0-32 0,0 0 0 0,0 0 0 15,0 0-176-15,0 0-32 0,-4 9-128 0,4-9 192 0,0 0-192 0,0 0 144 16,0 0-144-16,0 0 128 0,0 0-320 0,0 0-80 16</inkml:trace>
  <inkml:trace contextRef="#ctx0" brushRef="#br0" timeOffset="12091.25">21331 3494 3679 0,'-14'3'320'0,"2"1"-320"0,1 1 0 0,-1-1 0 15,5-3 2176-15,-3 2 384 0,-2 1 64 0,-1 1 0 16,0-1-976-16,-1-2-208 0,-2 1-32 0,-3-1-16 15,0 0-112-15,3-2-32 0,-1-2 0 0,6 1 0 16,2 0-64-16,1-1-16 0,8 2 0 0,0 0 0 16,0-10 48-16,4 1 0 0,5-1 0 0,4 3 0 15,4-4-384-15,2 4-80 0,6 0-16 0,3-1 0 0,3 0-384 0,2-1-80 16,2 3-16-16,3-2 0 0,4 3 0 0,2 0-16 16,3-3 0-16,3 2 0 0,2 1 0 0,-15 0 0 15,7 0 0-15,3 1 0 0,0 1-16 0,-1 1 0 16,1 0 0-16,-1 0 0 0,-5 2-32 0,-5 2-16 15,-2 0 0-15,-5-1 0 0,-5 0-176 0,-5-1 160 16,-4 0-160-16,-2 0 160 0,-4 0-160 0,-9 0 0 16,0 0 144-16,0 0-144 0,0 0 288 0,0 0-16 15,-9 4 0-15,-5 1 0 0,-4-4-16 0,-5 1-16 16,-3 0 0-16,-6 0 0 0,-6 0-240 0,-4 1 144 16,-3-2-144-16,-23 1 128 0,2 1-128 0,-1-1 0 15,0 4 144-15,2-4-144 0,-1-2 0 0,3 0 128 16,-1 0-128-16,8 1 0 0,5 2 0 0,7-3 128 15,2-1-128-15,9 1 0 0,6 0 0 0,8-2 144 16,6 2-144-16,4-1 0 0,9 1 128 0,0 0-128 16,0 0 0-16,16 1 0 0,8-2 192 0,8-1-192 15,3 0 192-15,7-2-192 0,9 2 176 0,6 1-176 0,3 2 160 0,3-1-160 16,6 0 0-16,-19-1 0 0,3-1 0 16,8 1 0-16,1-1 128 0,1 0-128 0,-1 1 0 0,-2-1 0 15,-3-4 0-15,-5 3 128 0,-6-1-128 0,-8 1 0 16,-8 1 0-16,-4-2 0 0,-7 1 0 0,-5 0 0 15,-1-1 0-15,-6 0-128 0,-2-1-16 0,-5 5 0 16,0 0-1728 0,0 0-352-16,-4-4-64 0,-2 0-8656 0,-2 0-1728 0</inkml:trace>
  <inkml:trace contextRef="#ctx0" brushRef="#br0" timeOffset="12683.01">21854 2942 11055 0,'0'-15'480'0,"3"6"112"0,0-4-464 0,-1 2-128 16,1 2 0-16,-1-3 0 0,1 5 2224 0,-2 0 416 16,0-2 96-16,2-1 16 0,-3 10-1040 0,0 0-208 15,0 0-32-15,0 0-16 0,0 0-512 0,0 0-112 16,0 0 0-16,0 0-16 0,0 0-256 0,-4 10-48 15,-1 6-16-15,0 3 0 0,-2 4 192 0,2 7 32 16,-2 3 16-16,-1 4 0 0,0 2-208 0,1 6-32 16,-2 8-16-16,0-2 0 0,-1-1-80 0,1 4-16 15,0 5 0-15,-1-1 0 0,0-3-112 0,0-3-16 16,1-5-16-16,0-1 0 0,1-4 80 0,2-5 32 0,2-7 0 0,0 1 0 16,0-5 16-16,2 1 0 0,1-5 0 15,-2-5 0-15,0-8-96 0,3-9-16 0,-2 12 0 16,2-12 0-16,0 0 64 0,0 0 0 0,0 0 0 0,0 0 0 15,2-13 160-15,1-3 32 0,0-6 16 0,0 0 0 16,1-4-288-16,0-2-64 0,2-7-16 0,-2-1 0 16,3-3-160-16,0-4 0 0,2-1 144 0,0-6-144 15,0-2 0-15,1 2 0 0,0 3 0 0,4-2 128 0,1-1-128 0,1 3 0 16,-2 0 0-16,2 5 0 0,-2-1 0 0,-1 5 0 16,-3 1 0-16,-1 5 0 0,-1 7 0 0,-2-2 0 15,-2 6 0-15,0 3 0 0,-1 4 0 0,-1 5 0 16,-4 0 0-16,2 9-128 0,0 0 128 0,0 0 0 15,-7 6-144-15,-2 4 144 0,-4 8-176 0,-1 6 48 16,-2 6 0-16,-2 5 0 0,0 3 128 0,-1 8 0 16,0 2 0-16,-8 21-128 0,3-4 128 0,5-4 0 15,5 0 0-15,3-5-128 0,2-3 128 0,1-2 0 16,3-8 0-16,2-3 0 0,2-5 0 0,1-3 0 16,1-3 0-16,2-6 0 0,1-2 0 0,2-4 128 15,-2-1-128-15,0-8 0 0,-4-8 0 0,7 6 144 16,1-5-144-16,3-1 0 0,0-1 0 0,-2-3 0 15,-9 4-160-15,7-10 160 16,-2 2-2128-16,-1-3-304 0,-3-1-64 0</inkml:trace>
  <inkml:trace contextRef="#ctx0" brushRef="#br0" timeOffset="16845.43">16961 2956 11055 0,'0'0'976'0,"0"0"-784"0,10-1-192 0,0-2 0 16,-10 3 1024-16,13-4 176 0,-4 0 16 0,-1-1 16 16,-8 5-448-16,8-3-80 0,-2-5-32 0,0 2 0 15,-6 6 48-15,0-11 16 0,-2 3 0 0,-4-5 0 16,-2 3 96-16,-1-3 0 0,-2-4 16 0,-2 3 0 0,-1 2-80 0,-1 0-32 15,-3-3 0-15,-3 0 0 16,-4 0-160-16,-3-3-16 0,-2-3-16 0,-3 0 0 0,-3 0-128 0,1 1-32 16,-2-3 0-16,1 3 0 0,-4 0-16 15,-2-1-16-15,-3 2 0 0,-2-2 0 0,-6-2-96 0,-3 1 0 16,-4 0-16-16,-2 3 0 0,-4 0-80 0,1-1-16 16,-4 1 0-16,-1 1 0 0,-3 2-144 0,-1-1 192 15,-2-1-192-15,-1 0 192 0,1-1-192 0,-1 3 0 16,-4 1 0-16,-2 1 128 0,-6-3-128 0,0 1 0 15,0-2 144-15,0 1-144 0,-2 5 0 0,-1-2 0 16,-2-2 0-16,-1 4 0 0,0 1 0 0,-1 0 0 16,-4 3 0-16,1-2 128 0,-2 1-128 0,3-2 0 15,1 6 0-15,0-4 128 0,-3 4-128 0,0-2 0 16,-1 0 0-16,2 2 0 0,1 0 0 0,0-2 0 16,3 2 0-16,1 3 0 0,1-2 0 0,2 0 0 15,-3 2 0-15,3-2 0 0,1 0 0 0,1 0 0 16,1-1 0-16,3 2 0 0,-3 2 0 0,2 0 0 0,0 1 0 0,-1 0 0 15,2 0 0-15,0 2 0 16,-2 2 0-16,0 1 0 0,-2-1 0 0,2 0 0 16,2 1 0-16,-1 1 0 0,-2-2 0 0,0 1 0 0,-2 3 0 0,4-2 0 15,0 2 0-15,1 1 0 0,-1 0 0 16,-1 0 0-16,-2-2 0 0,3 3 0 0,1-3 0 0,2 3 0 16,1-1 0-16,0 2 0 0,2 3 0 0,3-4 0 15,0 1 0-15,5 3 0 0,3 0 0 0,2 1 0 16,1 0 0-16,2-1 0 0,2 1 0 0,1-3 0 15,2-2 0-15,3 4 0 0,3 0 0 0,1 4 0 16,-1 2 0-16,-1 2 0 0,0-2 0 0,1 0 0 0,1-2 0 16,3 0 128-16,-1 1-128 0,6 0 0 0,3-1 0 0,4 0 0 15,5-3 0-15,2-1 0 0,1 0 0 0,3-1 0 16,6-1 0-16,2 1 128 0,0-3-128 0,3 2 0 16,1 0 0-16,3 0 0 0,-2-1 0 0,1 2 0 15,5-3 0-15,-2 1 0 0,0 2 0 0,1-4 0 16,1 0 0-16,2-3 0 0,0 2 0 0,5-8 0 15,-4 8 0-15,4-8 0 0,0 0-192 0,0 0-64 16,0 0-16-16,0 0 0 16,0 0-1328-16,0 0-256 0,14 1-48 0,0-2-10528 0</inkml:trace>
  <inkml:trace contextRef="#ctx0" brushRef="#br0" timeOffset="17113.88">8583 2483 14735 0,'-12'-8'640'0,"12"8"160"0,0 0-640 0,-9 2-160 16,-1 0 0-16,2 6 0 0,0-2 1440 0,0 7 256 15,-2-2 48-15,-3 5 16 0,-2 4-944 0,-2-1-192 16,-2 3-48-16,0 2 0 0,-1 2 0 0,1 4-16 0,2-1 0 0,2 0 0 16,0 3-144-16,3 0-32 0,3-6 0 0,2 2 0 15,2-3-112-15,2 0-16 0,2-3-16 0,3-2 0 16,4-1-16-16,1-1 0 0,3-2 0 0,6 0 0 15,3-6 224-15,4-1 32 0,3-4 16 0,7-3 0 16,4-3 96-16,5-3 32 0,4-2 0 0,3-8 0 16,5-3-320-16,4 1-64 0,3-2-16 15,2-1 0-15,-2-1-224 0,-2 1 176 0,-4-1-176 0,-2 4 160 16,-3 1-1600-16,0 5-320 0</inkml:trace>
  <inkml:trace contextRef="#ctx0" brushRef="#br0" timeOffset="19305.41">13912 4766 10127 0,'0'0'896'0,"-10"1"-704"15,1 0-192-15,9-1 0 0,0 0 1168 0,0 0 208 16,0 0 32-16,0 0 16 0,11 7-240 0,-1-3-48 16,4-2-16-16,14 1 0 0,3-1-544 0,6 0-128 15,3-1 0-15,-8-2-16 0,3-2-96 0,7-1-16 16,-3 0 0-16,2-2 0 0,-1 2-128 0,0 0-48 15,-2 3 0-15,-3-1 0 16,-4 0-1104-16,-4 4-240 0</inkml:trace>
  <inkml:trace contextRef="#ctx0" brushRef="#br0" timeOffset="19481.77">13946 5075 24991 0,'0'0'1104'0,"11"-3"240"0,4 3-1088 0,4 0-256 15,3 0 0-15,5 3 0 0,3 1 0 0,7-3 0 16,5-1-128-16,-10 1 128 0,2-1 0 0,3 0 0 16,1 0 0-16,-1-1 0 0,-2 0 0 0,-2-2 0 15,-2 2-192-15,-4-1-7136 16,-4 0-1440-16</inkml:trace>
  <inkml:trace contextRef="#ctx0" brushRef="#br0" timeOffset="19768.93">14300 4624 24879 0,'0'0'2208'0,"7"-4"-1760"16,1 0-448-16,5-1 0 0,4 1-160 0,2 1-112 15,4 2-32-15,5 1 0 0,3 1 304 0,7 1-128 16,4 0 128-16,2 3 0 0,0-1 288 0,4 0 160 15,-1 2 48-15,-1 3 0 0,-1-1 240 0,-5 5 48 0,-3 3 16 0,-2 2 0 16,-6 1-304-16,-5 1-64 0,-5 3-16 0,-6 4 0 16,-7-2-160-16,-5 3-48 0,-4-1 0 0,-5 3 0 15,-5 2 176-15,-2-3 16 0,-3 1 16 16,-2-2 0-16,-4-5-96 0,-2 1 0 0,0-1-16 0,0-4 0 16,1-2-304-16,2 0 160 0,0-4-160 0,3-2 128 15,4-2-1680-15,1-1-352 0,6-7-64 0</inkml:trace>
  <inkml:trace contextRef="#ctx0" brushRef="#br0" timeOffset="20297.23">15611 4920 18591 0,'0'0'832'0,"0"0"160"0,0 0-800 0,0 0-192 15,0 0 0-15,0 0 0 0,0 0 0 0,0 0 144 16,0 0-144-16,0 0 128 0,9 0 736 0,-2-2 144 16,2 1 16-16,0-4 16 0,-1-1 48 0,1-3 16 15,1 0 0-15,0 0 0 0,-1-1-192 0,1-3-32 16,0 3-16-16,2-1 0 0,-1-2-240 0,-1 3-48 15,0-2-16-15,0 2 0 0,-1 1-272 0,-1 3-48 0,-2-2-16 0,1 4 0 16,-7 4-96-16,0 0-128 16,0 0 176-16,7 7-176 0,-2 4 0 0,-2 2 0 0,-2 3 0 0,-2 3 0 15,-3 4 176-15,-2 8-176 0,-3 1 160 0,-3 4-160 16,0 6 208-16,0-2-48 0,1 2-16 0,1-2 0 16,0 0-16-16,1-5 0 0,2-2 0 0,2-6 0 15,1-1-128-15,3-5 160 0,0 0-160 0,1-6 160 16,1-1 224-16,2-4 32 0,0 0 16 0,3-6 0 15,-6-4 272-15,10-1 64 0,1-4 16 0,3-6 0 0,0 0-176 0,3-3-32 16,-2-6-16-16,1-5 0 0,2 1-304 0,-1-4-64 16,-1 2-16-16,1-6 0 0,-1-2-176 0,2 1 192 15,0 1-192-15,0 4 192 0,0-1-192 0,-1 4 0 16,0 5 0-16,-1 2 0 0,-2 4 0 0,2 2 0 16,-4 4 0-16,0 2 0 0,-2 2 0 0,-1 1 0 15,-2 1-144-15,1 2 144 16,-8 0-976-16,8 4-144 0,-8-4-32 0,6 5 0 15,-6-5-1616-15,0 0-336 0,0 0-64 0</inkml:trace>
  <inkml:trace contextRef="#ctx0" brushRef="#br0" timeOffset="20803.91">16560 4298 21183 0,'0'0'944'0,"3"-6"192"0,1-2-912 0,-4 8-224 0,0 0 0 0,0 0 0 16,0 0 976-16,0 0 160 0,0 0 16 0,0 0 16 15,0 0-272-15,0 0-48 0,0 0-16 0,-7 12 0 16,0-1 256-16,-1 4 32 0,-1 4 16 0,0 0 0 0,4 3-560 0,0 0-96 15,1-2-32-15,2 2 0 16,-1-2-320-16,3-2-128 0,4 0 0 0,1-3 0 0,4-1 320 0,2-3-48 16,2-3 0-16,2-2 0 0,1-1 176 0,4-3 48 15,-1-4 0-15,0-2 0 0,1 1-208 0,1-2-32 16,-4-6-16-16,0 4 0 0,-2-5-240 0,1 3 176 16,-2-3-176-16,-2-1 160 0,0 0-160 0,-1-2-144 15,-1-1 144-15,-1-2-208 16,-1 0-336-16,-1 0-64 0,1 2-16 0,0 0 0 15,-1 1 112-15,1 4 32 0,0-2 0 0,-1 3 0 0,0 2 288 0,-1 2 192 16,-1-1-208-16,-5 7 80 0,0 0 128 0,0 0 0 16,0 0 0-16,-1 13 0 0,-3 4 160 0,-1 2 112 15,-3 5 32-15,-2 5 0 0,-5 3 144 0,1 5 48 16,-3 2 0-16,2-1 0 0,0 0-80 0,1 1-16 16,1 0 0-16,-1-2 0 0,3-4-208 0,0 1-64 15,0-2 0-15,2-2 0 0,3-5-128 0,1-1 0 16,1-4 0-16,1-3 0 0,2-5 0 0,2 0 0 15,2-3-192-15,-3-9 192 16,9 3-2352-16,3-4-336 0</inkml:trace>
  <inkml:trace contextRef="#ctx0" brushRef="#br0" timeOffset="21177.03">17810 5002 11055 0,'0'0'976'0,"0"0"-784"16,0 0-192-16,0 0 0 0,0 0 2464 0,0 0 448 15,0 0 96-15,0 0 0 0,7 2-1584 0,5 1-320 16,3 1-64-16,3-1-16 0,2-1-80 0,2 1-32 16,3-4 0-16,1 2 0 0,0 1-320 0,2 2-64 15,-1-3-16-15,-5 1 0 0,2-2-256 0,0 1-48 16,-1 0-16-16,-3 1 0 0,-1-2-192 0,-4 2 0 15,-2 2 0-15,-4 1-9344 16,-1 1-1808-16</inkml:trace>
  <inkml:trace contextRef="#ctx0" brushRef="#br0" timeOffset="21332.83">17783 5335 26079 0,'0'0'1152'0,"0"0"256"0,9-1-1136 0,5 0-272 0,4 0 0 0,5-2 0 15,6-2 1520-15,3 4 240 0,-1-2 48 0,5 1 16 16,0 0-928-16,2 1-176 0,-1 0-32 0,-1 1-16 15,1 1-368-15,-1 0-80 0,-1 1-16 0,0-2 0 16,-3 1-208-16,2 0 0 0,-2-1-192 0,-3 1 192 16,-4 1-3056-16,-1-2-496 0</inkml:trace>
  <inkml:trace contextRef="#ctx0" brushRef="#br0" timeOffset="21904.81">19247 5138 22111 0,'0'0'976'0,"0"0"208"0,-5-9-944 0,5 9-240 15,0 0 0-15,0 0 0 0,0 0 1296 0,0 0 224 16,5-8 32-16,4 2 16 0,3 0-272 0,6 2-48 15,3 2-16-15,6 0 0 0,2 0-128 0,8-1-16 16,6 0-16-16,-7 3 0 0,4-2-128 0,5 1-32 16,2 1 0-16,1 0 0 0,1 0-384 0,-2 0-80 15,-4 0 0-15,0 0-16 0,-4 0-272 0,-3 0-160 16,-3 0 192-16,-2 0-192 0,-5 0 0 0,-3 0 0 16,-4 0 0-16,-2 0 0 0,-3-1-176 0,-3-1-144 15,-1 1-16-15,-2 0-16 16,-2 0-2592-16,-1-3-528 0,-1-1-112 0</inkml:trace>
  <inkml:trace contextRef="#ctx0" brushRef="#br0" timeOffset="22286.29">20764 4451 23951 0,'6'-8'2128'0,"-1"2"-1696"0,2-3-432 0,-2 4 0 15,-1 0 816-15,-4 5 80 0,0 0 0 0,0 0 16 0,0 0-32 0,0 0-16 16,1 10 0-16,-2 5 0 0,-2 3 208 0,-1 5 32 16,-2 6 16-16,-2 3 0 0,-1 2-144 0,0 4-16 15,-1 3-16-15,-1 6 0 0,-3 0-192 0,0 5-48 16,-1 4 0-16,-1 4 0 0,2-2-128 0,-2 1-48 15,1 0 0-15,2-8 0 0,0-1-144 0,3-3-48 16,0-5 0-16,2-2 0 0,2-1 0 0,1-6 0 16,1-2 0-16,0 0 0 0,2-4-80 0,2-2-32 15,0-5 0-15,0-2 0 0,1-5-32 0,0-4-16 16,0-2 0-16,-1-7 0 0,0 0 80 0,0 0 32 16,0 0 0-16,8-3 0 0,-8 3-464 0,8-6-80 15,-2 3-32-15,-1-6 0 16,0 1-960-16,-1 2-192 0,-2-3-32 0,1 3-17536 0</inkml:trace>
  <inkml:trace contextRef="#ctx0" brushRef="#br0" timeOffset="24554.03">3560 7649 8287 0,'0'0'736'0,"0"0"-592"16,0 0-144-16,0 0 0 0,6-9 1968 0,-6 9 352 15,2-12 80-15,-2 12 16 0,0 0-1216 0,5-6-240 16,-5 6-64-16,0 0 0 0,0 0-288 0,0 0-64 16,0 0-16-16,0 0 0 0,0 0-256 0,-2 9-48 15,-1 4-16-15,-1 2 0 0,0 4 96 0,2 4 16 0,-2-2 0 0,-2 5 0 16,1 6 64-16,-3 2 0 0,-1 2 16 0,1 3 0 15,1 4 176-15,-1 5 48 0,-2 1 0 0,1 0 0 16,0 2-224-16,3-1-32 0,0-2-16 0,3-5 0 16,-1 3-144-16,3-8-16 0,1-4-16 0,1-4 0 15,3-2 112-15,-3-7 32 0,2 0 0 0,1-2 0 16,-1-2 64-16,1-1 32 0,1-4 0 0,0-1 0 16,-5-11-64-16,7 8-16 0,-1 1 0 0,2-1 0 0,2-8 16 0,0 1 0 15,-10-1 0-15,12 0 0 0,-2-1-16 16,1 0 0-16,2-2 0 0,1-2 0 0,1 0-128 0,5 0-16 15,1-4-16-15,5 1 0 0,1 0-176 0,4 0 192 16,2 0-192-16,6-3 192 0,4-3-192 0,8 4 0 16,5-2 0-16,8 3 0 0,4 0 0 0,5-2 0 15,0-2 128-15,5 2-128 0,2 2 0 0,1 4 0 16,2 1 0-16,0 2 0 0,-1-6 0 0,2 5 0 16,-1 3 0-16,-3 3 0 0,0-2 0 0,-1 2 0 15,-2-3 0-15,-2 0 0 0,-2-3 0 0,-2 3 0 16,-1 0 0-16,-1 4 0 0,-2 0 0 0,-1-3 128 15,-1-1-128-15,-19 0 0 0,1 0 0 0,2 0 0 16,2 0 128-16,1 1-128 0,2-1 128 0,1 2 0 16,-1-2 0-16,-3 0 0 0,-2 0-128 0,0 0 192 15,-4-3-192-15,-1 3 192 0,-2 3-192 0,-1 0 0 16,1 2 0-16,-2-1 128 0,-2 0-128 0,-1 1 0 16,-2 3 0-16,2-4 128 0,0-1-128 0,1 3 0 0,-3 0 144 15,-1-2-144-15,-2 0 128 0,-2-1-128 0,1 1 160 16,-2-1-160-16,-1 2 144 0,0 1-144 0,-1 0 128 0,1 0-128 15,-3 0 128-15,-1 2-128 0,-1-2 128 16,1 2-128-16,-4-3 160 0,-2-3-160 0,-1 2 192 0,-2 0-192 16,0 0 224-16,-3-3-64 0,-2 0-16 0,0 0 0 15,-1 1 64-15,0-1 16 0,-2-1 0 0,-7 0 0 0,0 0 16 16,0 0 0-16,0 0 0 0,0 0 0 16,0 0 16-16,0 0 16 0,0 0 0 0,0 0 0 0,4-4 0 0,-4 4 0 15,3-7 0-15,-3-1 0 0,-1 3-80 0,-2-4 0 16,0 0-16-16,1-4 0 0,1 1-48 0,1-1-128 15,-3-1 192-15,3-6-64 0,3-6-128 0,-1-1 160 16,-1-4-160-16,2-5 160 0,-2-1-160 0,2-7 0 16,1-1 0-16,-1 1 128 0,1 1-128 0,0 2 0 15,0-1 0-15,0 8 0 0,0 4 0 0,-1 2 0 16,1 4 0-16,0 3 0 0,-1 0 0 0,-2 6 0 16,1 1 0-16,0 4 0 0,-1 2 0 0,0 4 0 15,0-1 0-15,-1 5 0 0,0 0 0 0,-2 9-256 16,-3-1 64-16,4 5 16 15,-1 2-2576-15,0 1-512 0</inkml:trace>
  <inkml:trace contextRef="#ctx0" brushRef="#br0" timeOffset="58514.71">16869 7499 1839 0,'0'0'160'0,"0"0"-160"16,0-7 0-16,0 7 0 0,0 0 2560 0,0 0 464 16,-4-10 112-16,0 5 0 0,4 5-1584 0,0 0-320 15,0 0-64-15,-6-2-16 0,0-5-272 0,-2 2-64 16,8 5-16-16,-7-2 0 0,0-1-16 0,7 3 0 15,0 0 0-15,0 0 0 0,0 0-16 0,0 0 0 16,-6-1 0-16,6 1 0 0,0 0-112 0,0 0-16 16,0 0-16-16,0 0 0 0,0 0-224 0,0 0-32 15,0 0-16-15,0 0 0 0,0 0-128 0,0 0-32 16,0 0 0-16,-5 7 0 0,2 4 80 0,2-3 16 16,0 4 0-16,1-1 0 0,0 3-32 0,0 2-16 0,-2 0 0 0,2 2 0 15,-1 0-32-15,0 2 0 16,0 0 0-16,-1 2 0 0,1 2-16 0,1-9 0 0,-1 1 0 0,-2 9 0 15,-1-1-32-15,4-7-16 0,-1 1 0 0,-1 9 0 16,-1-1 0-16,0-5 0 0,0-1 0 0,0-3 0 16,2 1 48-16,-3 0 0 0,3 0 0 0,-2-2 0 15,1 0-64-15,-1-2-128 0,1-1 192 0,0 0-64 0,1 0-128 0,1 1 160 16,0-1-160-16,0-13 160 0,0 10-160 16,3 1 128-16,-1-3-128 0,-2-8 128 0,0 0 0 0,0 0 0 15,13 6 0-15,-2-2 0 0,3-3 32 0,0-2 0 16,3-2 0-16,1-2 0 0,-1 0-16 0,-3 1 0 15,3 1 0-15,11-6 0 0,1 4-144 0,-2-2 0 16,1 0 144-16,6 2-144 0,-1-7 0 0,4 6 144 16,6 2-144-16,-1-2 0 0,0-1 128 0,3 2-128 15,0-2 0-15,1 2 0 0,-3 1 128 0,1-3-128 16,-1 1 0-16,-1 3 0 0,-2 2 0 0,-12 2 0 16,3 1 0-16,16 2 0 0,-5-4 0 0,-4 2 0 15,0 1 0-15,-2-1 0 0,-5-2 0 0,3 0 0 16,-3-2 0-16,1 2 0 0,-1 3 0 0,0 0 0 15,-3-2 0-15,-7 2 0 0,2-1 0 0,2 1 0 16,3 2 0-16,1-1 0 0,0-2 0 0,3 2 0 16,0 0 0-16,1 1 0 0,1-2 0 0,2-2 0 15,1 1 0-15,-3 1 0 0,-1-2 128 0,0 2-128 0,2 1 144 0,-2-2-144 16,-2 2 160-16,0-3-160 0,-1 2 160 0,1 1-160 16,-1 1 160-16,-2 0-160 15,-1-2 160-15,0 3-160 0,-2 0 128 0,3-2-128 0,-4 2 0 0,-1 0 144 16,0-2-144-16,0 1 192 0,0-1-192 0,-2 1 192 15,0-1-48-15,-2 0 0 0,-1 0 0 0,2 1 0 16,-2-1 0-16,0-2 0 0,-3 2 0 0,0 4 0 16,0-3-16-16,1-3-128 0,-1 2 192 0,-3 1-64 15,1-1-128-15,-1-2 160 0,-2 2-160 0,-1 0 160 0,0 0-160 0,0-2 128 16,-2 1-128-16,2-2 128 0,0 2-128 0,-1-1 192 16,-2 2-192-16,0 0 192 0,1-3-192 0,-7-1 192 15,6 3-192-15,0-2 192 0,-6-1-192 0,7 4 128 16,-7-4-128-16,7 4 128 0,-2 1-128 0,-5-5 160 15,0 0-160-15,8 2 160 0,-8-2-160 0,6 2 128 16,-6-2-128-16,0 0 128 0,0 0 64 0,7 0 0 16,-7 0 0-16,0 0 0 0,5-4 96 0,-5 4 32 15,5-7 0-15,-1 1 0 0,1 0-96 0,-3-3-16 16,1 2 0-16,-1-3 0 0,1 1-80 0,1-3 0 16,0 0-128-16,-1 1 192 0,0-4-192 0,2-1 0 15,0 0 128-15,-2-1-128 0,0 1 0 0,1-3 0 16,1 0 128-16,-1 0-128 0,0-1 0 0,1 3 0 0,0-4 0 0,-1 0 0 15,1-2 0-15,-1 0 128 16,-2 1-128-16,1 1 0 0,0-6 0 0,-2 5 0 16,0 0 0-16,0-3 0 0,1 4 0 0,-1 0 0 15,0 1 0-15,0-1 0 0,-1-2 0 0,0 2 0 16,2 2 0-16,-1 1 0 0,0 1 0 0,0 0 0 16,-1 3 0-16,2 1 0 0,-2-1 0 0,0 0 0 15,0 3 0-15,2 2 0 0,-2 0 0 0,0 2 0 0,2-1 0 0,-1-1 0 16,-1 9 0-16,0 0-128 0,2-5 128 0,-2 5 0 15,0 0 0-15,0 0 0 0,0 0 0 0,0 0 0 16,4-5-128-16,-4 5 128 0,0 0 0 0,0 0 0 16,0 0-144-16,0 0 144 0,0 0 0 0,7 6-144 15,-1 2 144-15,2 2 0 0,-2 0 0 0,-2 2-128 16,0 0 128-16,-2 4 0 0,1 1 0 0,-2 4-128 0,-1-1 128 0,0 4 0 16,-3 4 0-16,1-1 0 0,-2 1 0 0,0 1-128 15,0-3 128-15,2 3 0 0,-3-3 0 0,1 2-128 16,0-3 128-16,2 0 0 0,-2 0 0 0,1-2 0 15,-1 3 0-15,2-5 0 0,-1 0 0 0,3-4 0 16,-2 3 0-16,0-3 0 0,0 0 0 0,1-2 0 16,1 2 0-16,-2-6 0 0,1 0 0 0,0 2 0 15,0-4 0-15,-1 1 0 0,0-3 0 0,2-7 0 16,-1 6 0-16,1-6 0 0,0 0 0 0,0 0 0 16,0 0 0-16,0 0 0 0,0 0 0 0,0 0 144 15,0 0-144-15,0 0 0 0,-8-3 128 0,2 1-128 16,2-2 0-16,-4 2 0 0,2-2 128 0,-2-1-128 15,-1 1 0-15,0 0 0 0,-2-1 0 0,-2-1 0 16,-1 2 0-16,-2 1 0 0,-5-2 0 0,-2-1 0 16,-2 1 0-16,-4 0 0 0,-2 0-192 0,-1-1 48 15,-4 3 16-15,-4-2 0 0,-3-2-48 0,-1 3 0 16,-5 2 0-16,-3 1 0 0,-4-2 48 0,-26-1 0 16,7 3 0-16,3 1 0 0,4 0 0 0,19 0 0 15,-4 1 0-15,-4 2 0 0,-3-2 128 0,-29 2-208 0,12-2 80 0,26 0 128 16,-5-1-144-16,-3 1 144 0,-2 1 0 0,-28-2 0 15,12-2 0-15,7 2-128 0,4 0 128 16,3 0 0-16,5 0 0 0,1 0 0 0,2 0 0 0,2 0 0 16,2 0-128-16,1 0 128 0,2 0 0 0,4-1 0 15,3 0-128-15,5 1 128 0,5 0 0 0,4 0 0 16,4-1-128-16,1 1 128 0,1 0 0 0,2 1 0 16,2-4 0-16,2 2-128 0,1 0 128 0,0 2 0 0,0 2 0 0,2-2 0 15,1 1-128-15,-2 1 128 0,4-1 0 0,-1 0 0 16,-1 3 0-16,1-1 0 0,0-3 0 0,1 1-128 15,0 2 128-15,9-4 0 0,-9 3 0 0,9-3 0 16,-8 5 0-16,8-5 0 0,-9 2 0 0,9-2 0 16,-7 2 0-16,7-2 0 0,-9 2 0 0,9-2 0 15,0 0 0-15,-8 3 0 0,8-3 0 0,0 0 0 16,0 0 0-16,0 0 0 0,-5-2 0 0,5 2 0 16,-8-5 0-16,5-3 0 0,0 0 0 0,2-4 176 15,0 2-176-15,1-4 160 0,1 0-160 0,1-1 0 16,1-4 0-16,1-3 128 0,0 0-128 0,-1-5 0 15,2 0 0-15,-1-3 128 0,0 0-128 0,1 2 0 16,0-2 0-16,0-2 0 0,0 2 0 0,3-2 0 16,1 3 0-16,0 1 0 0,-2-3 0 0,2 6 0 15,0-1 0-15,0 6 0 0,-1 2 0 0,-2 2 0 16,-1 2 0-16,0 4 0 0,0-2 0 0,-5 12 0 16,5-8 0-16,-5 8 0 0,0 0 0 0,0 0 0 15,4-7 0-15,-4 7 0 0,0 0-192 0,3 11 192 16,-3 6-192-16,-1 1 192 0,-2 1-176 0,-1 5 176 15,0 5-128-15,1 2 128 0,-3-1 0 0,3 3-160 0,0-1 160 0,1 1 0 16,-1-4 0-16,2 2-128 0,-1-1 128 0,2-2 0 16,0 0 0-16,0 1 0 0,0-5 0 15,3-1 0-15,0-2 0 0,0-2 0 0,1-1 0 0,3-2 0 16,0-2 0-16,3 0 0 0,2-1 0 0,0-3 0 16,2 4 0-16,0-6 0 0,0-2 0 0,2-2 0 15,-1-3 0-15,4 0 0 0,3-2 0 0,2 0 0 0,1-8 0 0,4 4 0 16,3 1 144-16,3-2-144 0,0-3 0 0,5 1 0 15,1-2 128-15,1-2-128 0,4 2 0 0,4 1 0 16,2 0 0-16,3 3 0 0,2-3 0 0,2 7 0 16,4 2 0-16,3-2 0 0,2 0 0 0,1 1 0 15,-2 2 0-15,0 0 0 0,-4 0 0 0,-17 1 0 16,5 3 0-16,28 5 0 0,-2-2-144 0,-6 2 144 16,-5-3 0-16,-1 5 0 0,-1-3 0 0,-21-2 0 15,3-2 0-15,5 3 0 0,1 1 0 0,1-1 0 16,-1 0 0-16,-1 0 0 0,-3 0 0 0,-1-3 0 15,-2 1 0-15,-2 2 0 0,0-3 0 0,-5 1 0 0,-1 2 0 0,-1-3 0 16,-4 3 0-16,-2-2 0 0,-1-1 0 0,-2 3 0 16,-5-3 0-16,-3-2 0 0,-1 5 0 0,-3-4 0 15,0-2 0-15,-3 1 0 16,-1 0 0-16,-1-2 0 0,-1-2 0 0,0-1 0 0,-1 0 0 0,-1 0 0 16,1-1 0-16,2-5 128 0,0 0-128 0,0-3 0 15,1 0 176-15,0-6-176 0,2-2 192 0,1-5-192 16,1-3 176-16,3-3-176 0,1-2 160 0,0-3-160 15,1-1 176-15,-1-1-176 0,-1-3 192 0,-1 3-192 16,-3 1 208-16,-2 0-64 0,-3 0-16 0,-1 5 0 16,-3 3 32-16,-3 0 0 0,-3 6 0 0,-1 4 0 15,-5 1-160-15,0 1 128 0,-4 4-128 0,4 1 128 16,-2 1-128-16,-1 4 0 0,0-3 0 0,-1 4 0 16,2 2-928-16,2 2-160 0,1 1-48 15,6 0-11344-15,0 0-2256 0</inkml:trace>
  <inkml:trace contextRef="#ctx0" brushRef="#br0" timeOffset="59964.22">9742 7025 2751 0,'0'0'256'0,"0"0"-256"16,0 0 0-16,0 0 0 0,0 0 1792 0,0 0 304 15,0 0 64-15,0 0 16 0,0 0-1344 0,0 0-256 16,0 0-48-16,0 0-16 0,0 0 112 0,0 0 16 15,0 0 0-15,11 7 0 0,-2-6 0 0,3 1 16 16,0-4 0-16,4 2 0 0,-1 0-80 0,4 0 0 16,1 0-16-16,3 0 0 0,1 0-80 0,3 0-16 15,1 0 0-15,1 0 0 0,0 0-144 0,1-1-16 16,-1 0-16-16,1-2 0 0,1 0 0 0,-1-1 0 16,0-1 0-16,-1 2 0 0,0-1 0 0,-1 1 0 15,0 0 0-15,-2 0 0 0,-4 1-64 0,-1 1-16 16,-7 1 0-16,-3 0 0 0,-11 0-80 0,0 0-128 15,0 0 176-15,0 0-176 0,0 0 192 0,0 0-64 16,0 0 0-16,0 0-128 0,-10 3 128 0,-1 3-128 16,-2-1 0-16,0 0 0 15,0-1-1664-15,2-2-384 0</inkml:trace>
  <inkml:trace contextRef="#ctx1" brushRef="#br0">14620 14451 0,'-58'-22'15</inkml:trace>
  <inkml:trace contextRef="#ctx0" brushRef="#br0" timeOffset="112461.64">25100 7022 7359 0,'0'0'656'0,"0"0"-528"16,-8 1-128-16,0-1 0 0,1 0 1296 0,-1 2 240 16,0 0 32-16,3-1 16 0,-2-1-1104 0,7 0-224 15,-7 3-32-15,7-3-16 0,-6 1 240 0,6-1 32 0,-6 1 16 0,-1 1 0 16,7-2-64-16,-6 1-16 0,6-1 0 0,-5 3 0 15,5-3-96-15,0 0 0 0,0 0-16 0,0 0 0 16,0 0-96-16,0 0-16 0,0 0 0 0,0 0 0 16,0 0 32-16,0 0 0 0,6 7 0 0,3-2 0 15,3 2 96-15,3-1 32 0,5-2 0 0,2-2 0 0,2 3 0 0,0 2 0 16,4-3 0-16,1-2 0 0,2 2-144 0,1 0-16 16,1 0-16-16,0-2 0 0,0 1-48 0,1-2 0 15,2 1 0-15,1 1 0 0,-1 0 32 0,3 0 0 16,-3-1 0-16,-3 0 0 0,-1-1 0 0,-5 3 0 15,-2 0 0-15,-2 1 0 0,-4-2-160 0,-2-1 192 16,-4 0-192-16,-2-1 192 0,-2-1-192 0,-9 0 160 16,0 0-160-16,0 0 160 0,0 0-32 0,0 0 0 15,0 0 0-15,0 0 0 0,0 0 64 0,-8 2 0 16,-1 0 0-16,-1-1 0 0,-1 0-48 0,-5 3 0 16,0-1 0-16,-6-2 0 0,-3-1-144 0,-4 0 160 15,-4 1-160-15,-3-1 160 0,0 1-160 0,-2 1 192 16,-2-2-192-16,-2 0 192 0,-2 1-64 0,3-1 0 15,-1-1 0-15,0-1 0 0,1 1 0 0,3 1-128 16,2 1 192-16,6 1-64 0,3-2-128 0,5 1 160 16,1-1-160-16,7 1 160 0,0 0-160 0,4-1 0 15,2 2 0-15,8-2 0 0,0 0 128 0,0 0-128 16,0 0 0-16,14 2 128 0,5 2 0 0,5-3 0 16,5 1 0-16,6-2 0 0,-2 0-128 0,4 0 192 15,2 0-192-15,1 0 192 0,0 0-192 0,3 0 0 0,-2 0 144 0,2 0-144 16,2 0 0-16,1 0 144 0,-1 0-144 0,0 0 0 15,-3-2 144-15,-3 2-144 0,-2 0 0 0,-3 0 144 16,-3-1-144-16,-3 0 0 0,-3 1 144 0,-7 0-144 16,-3 0 0-16,-5 0 128 0,-10 0-128 0,0 0 0 15,0 0 0-15,0 0 128 0,-10 4-128 0,-5-1 0 0,-7 1 144 0,-3 0-144 16,-7 0 192-16,-5-2-192 0,-5 0 176 0,-2-2-176 16,-3 0 160-16,0 1-160 0,0-1 176 15,0 2-176-15,-2 2 192 0,1-1-192 0,-1-1 160 0,0 0-160 16,1-1 128-16,2-1-128 0,3 0 128 0,5 0-128 15,6 0 0-15,7 0 128 0,4 1-128 0,7-1 0 16,4 0 0-16,10 0 0 0,0 0 0 0,0 0 0 16,10 1 0-16,8-1 128 0,8-2-128 0,4-1 160 15,4 0-160-15,3 0 160 0,3-1-160 0,3 2 0 16,1-2 0-16,1-3 128 0,-2 1-128 0,0 4 0 16,3-2 0-16,0-1 0 0,0 0 0 0,-3 2 0 15,-8-1 0-15,-2 3 0 0,-5 1 0 0,-5 0 0 16,-5-3 0-16,-5 3 0 0,-4 0 0 0,-9 0 0 15,0 0 0-15,0 0 0 0,-9 3 0 0,-6 0 128 16,-7-1-128-16,-6-1 0 0,-6 1 0 0,-4 0 0 16,-3 1 0-16,0-1 0 0,1 1 0 0,-2-1 0 15,-2 1 128-15,1-1-128 0,0 0 0 0,2-2 0 16,-2 0 0-16,5 0 0 0,2 0 0 0,7 0 128 16,6 0-128-16,7 0 0 0,4 1 0 0,12-1 0 0,0 0 0 0,8 1 0 15,7-1 0-15,7 0 0 0,3 0 0 0,6 0 0 16,3-2 0-16,5-1 0 0,3 2 128 0,2 0-128 15,0-3 0-15,-1-1 0 0,2 1 0 0,2 0 0 16,-1 2 0-16,-5-4 0 0,-4 3 0 0,-5 0 0 16,-5 3 0-16,-7-1 0 0,-2 0 0 0,-5-1 0 15,-6 2 0-15,-7 0 0 0,0 0 0 0,0 0 0 16,-6 3 0-16,-6-1 0 0,-5 1 0 0,-6-1 0 16,-5 4 0-16,-3-4 0 0,-2-2 0 0,0 3 0 0,1-1 0 0,2-1 128 15,1-1-128-15,1 0 0 0,1 0 0 0,5 2 0 16,5-1 0-16,3 0 0 0,3 2 0 0,5-2 0 15,6-1 0-15,0 0 0 0,0 0 0 0,9 0 0 16,1-1 0-16,4 1 0 0,3 0 0 0,-1-3 0 16,2 1 0-16,0 0 0 0,0 1 0 0,-1 0 0 15,0 0 0-15,-2-1 0 0,-2 1 0 0,-3 0 0 16,-2 1 0-16,-8 0 0 0,0 0 0 0,0 0 0 16,0 0 0-16,0 0 0 0,-9 2 0 0,-3 2 0 15,-3-3 0-15,1 1 0 0,-2-1 0 0,-2 3 0 16,-3-3 0-16,1 2 0 0,-1-2 0 0,0 1 0 15,2 1 128-15,1-1-128 0,2 4 0 0,1-1 0 16,2 0 0-16,0 0 0 0,5 1-160 0,5 1-64 16,3 1-16-16,6-1-14240 0</inkml:trace>
  <inkml:trace contextRef="#ctx0" brushRef="#br0" timeOffset="121340.6">3199 5227 5519 0,'0'0'496'0,"-1"7"-496"0,-1 3 0 0,-1-1 0 15,2 0 1632-15,-2-2 224 16,2 5 64-16,0-3 0 0,-1 1-832 0,1-5-176 0,1-5-16 0,-2 9-16 16,-1-3-16-16,2 3 0 0,2-3 0 0,-2 1 0 15,1-7-32-15,0 0 0 0,-3 9 0 0,3-9 0 16,0 0 32-16,0 0 0 0,0 0 0 0,0 0 0 16,0 0-16-16,0 0 0 0,-4 3 0 0,4-3 0 15,0 0 0-15,0 0 0 0,0 0 0 0,0 0 0 0,0-6-336 0,3-4-80 16,-3 1-16-16,3-4 0 15,-1-3-96-15,2-3-32 0,0 1 0 0,1-1 0 0,-1-2-80 0,2-1-16 16,0-3 0-16,3 1 0 0,-2-5-16 0,0-1-16 16,1-1 0-16,1-3 0 0,0-3-160 0,0 0 192 15,1-2-192-15,-1-1 192 0,-1 0-192 0,1-2 0 16,-1-5 144-16,1 0-144 0,-1-3 0 0,0-2 0 16,1-3 0-16,0 2 128 0,-1 2-128 0,2 0 0 15,0-2 0-15,0 3 128 0,1 1-128 0,-1 2 0 16,2-3 0-16,-3 2 0 0,1 1 0 0,-1 0 0 15,-1 5 0-15,0-3 0 0,-1 6 0 0,1 1 128 16,-3-2-128-16,0 1 0 0,0 3 128 0,0 1-128 16,-1-2 128-16,-1 0-128 0,-2 0 0 0,0 0 128 0,-1 4-128 0,0 3 0 15,-1-1 160-15,-2 2-32 16,1 5-128-16,-3-3 192 0,-2 2-192 0,0 2 0 0,-3-3 0 16,3 3 0-16,-2 2 0 0,0-1 0 15,-1-1 0-15,1 3 0 0,0 1 0 0,1 1 128 16,0 0-128-16,2 2 0 0,-1 1 0 0,1 2 0 15,1-1 0-15,1-1 0 0,0 1 0 0,0 2 128 16,3 0-128-16,-3 1 0 0,2 4 0 0,0-3 0 0,1 1 128 16,1 0-128-16,0 2 0 0,1 1 0 0,-1-3 0 0,0 3 0 15,0-2 0-15,2 2 0 0,-1 1 0 16,-1 5 0-16,1-7 0 0,3 1 0 0,-3 1 0 16,2-3 0-16,-1 3 0 0,2 1 0 0,0-2 0 0,1 2 0 15,0-1 0-15,2 3 128 0,1-2-128 0,1-3 0 16,1 4 128-16,3 0-128 0,-1-1 176 0,2-1-176 0,2 1 0 15,3 1 0-15,2 0 0 0,0-1-192 16,0 0 192-16,5 1 0 0,5-1 0 0,-1 1 0 0,2-3 0 0,2 1 0 16,3 0 0-16,3-3 0 0,2 2 0 0,3 1 0 15,5-2 0-15,2 2 0 0,-1 0 0 0,1-4 0 16,3 0 0-16,-1-2 0 0,1 3 0 0,2-2 0 16,2 1 128-16,0-2-128 0,1 2 0 0,4-3 0 15,-3 2 0-15,1 1 0 0,1-3 0 0,-2 4 0 16,2-1 0-16,-2 3 0 0,1-3 0 0,0 3 0 15,-1-1 0-15,-2-2 0 0,-2 3 0 0,-1-2 0 16,2 2 0-16,-3 2 0 0,1-1 0 0,0-1 0 16,-1 2 0-16,-2 0 0 0,-1 0 0 0,-1-1 0 15,-1 3 192-15,-1-1-192 0,-2 2 0 0,-1-2 0 16,-2 2 0-16,1 0-192 0,-1-3 192 0,-2 3 0 16,0 1 0-16,-2 0 0 0,0 0 0 0,0 0 0 15,-3 0 0-15,-2 1 0 0,0 1 0 0,0-2 0 16,-3 0 0-16,-2 2 0 0,0-2 0 0,-2 0 0 15,0 0 0-15,1 1 0 0,-2-1 0 0,-1 1 0 16,1-1 0-16,-2 2 0 0,-1-2 0 0,-1 0 0 16,-1 0 0-16,-3 0 0 0,0 1 0 0,-2-1 0 0,-3 0 0 0,-2 0 0 15,0 0 0-15,-1 0 0 0,-3 0 0 0,-2 0 0 16,2 0 0-16,-2 0 0 0,-6 0 0 0,8 0 0 16,1 0 0-16,-4 0 0 0,2 0 0 0,1 0 0 15,0 0 0-15,-1 0 0 0,-7 0 0 0,8 0 0 16,0 0 0-16,-2 0 0 0,0 0 0 0,-6 0 0 15,7 0 0-15,-7 0 0 0,6 0 0 0,2 0 0 16,-8 0 0-16,6 0 0 0,2 0 0 0,-1 0 0 0,0 0 0 0,-7 0 0 16,7 1 0-16,0 0 0 0,0-1 0 15,1 2 0-15,1-2 0 0,-3 1 0 0,3-1 0 0,-1 1 0 16,-8-1 0-16,7 1 0 0,0-1 0 0,-1 0 0 16,0 0 0-16,2 2 0 0,-8-2 0 0,8 4 0 15,-8-4 0-15,5 2 0 0,-5-2 0 0,0 0 0 16,0 0 0-16,7 3 0 0,-7-3 0 0,0 0 0 15,0 0 0-15,7 3 0 0,-7-3 0 0,3 6 0 16,-3-6 0-16,5 8 0 0,-2-3 0 0,-2 4 0 16,1 0 0-16,-2 4 0 0,0-2 0 0,2 2 0 15,-2 2 0-15,1 3 0 0,1 3 0 0,0-1 0 16,1 1 0-16,-1 0 0 0,2-1 0 0,0 2 0 16,0 2 0-16,1 1-144 0,0-2 144 0,0 4 0 15,1-2 0-15,1 6 0 0,-2-3 0 0,2 2 0 16,0 3 0-16,-2-1 0 0,0-3 0 0,-1 3 0 15,0 1 0-15,-2 3 0 0,-1-2 0 0,1 3 0 16,-4 0 0-16,1 3 0 0,0 5 0 0,0-3 0 16,-2 2 0-16,2-2 0 0,-1-1 0 0,1 2 0 15,1-3 0-15,3-2-128 0,-1-1 128 0,1 0 0 0,-1 1 0 0,2-2 0 16,-1 1 0-16,-1 0 0 0,1 4 0 0,-2-2 0 16,0-1 0-16,1 1 0 0,-1-1 0 0,1-1 0 15,-2-1 0-15,2 1 0 0,-2-2 0 0,0 0 0 16,-2 0 0-16,1-2 0 0,0-2 0 0,1 1 0 15,0-1 0-15,0 2 0 0,-1-3 0 0,1 1 0 16,0-5 0-16,0 2 0 0,0-4 0 0,0 3 0 0,-2-5 0 0,1-2 128 16,0 2-128-16,2-2 0 0,-1-2 0 15,0-2 0-15,0 0 0 0,-1 0 128 0,0-1-128 0,-1 1 0 16,1-5 0-16,0 2 128 0,1-2-128 0,0-2 128 16,0 1-128-16,0-2 128 0,0 2-128 0,0-2 0 15,0 1 128-15,0-9-128 0,0 6 0 0,0-6 128 16,0 0-128-16,0 0 0 0,0 0 128 0,0 0-128 15,0 0 128-15,0 0-128 0,0 0 192 0,-3 8-16 16,3-8-16-16,0 0 0 0,-5 5 64 0,0-4 16 16,-3-1 0-16,3-1 0 0,-2-2-48 0,-2-1-16 15,-3 1 0-15,0-1 0 0,-4 1-16 0,0-1 0 16,-2-1 0-16,-1 1 0 0,-3 2-32 0,-1-1 0 16,-4 1 0-16,-4 1 0 0,-2-3-128 0,-3 4 128 15,-2 0-128-15,-4 0 128 0,-2-2-128 0,-1 0 0 16,-2-1 144-16,-2 3-144 0,-5 3 0 0,-22 5 0 15,4-5 0-15,0 4 128 0,1 3-128 0,-3-2 0 16,-3 3 0-16,-2 0 0 16,3 3-1056-16,-4 4-176 0,-4 1-48 0,-1 5-10192 15,-3 1-2048-15</inkml:trace>
  <inkml:trace contextRef="#ctx0" brushRef="#br0" timeOffset="138444.69">25215 137 16527 0,'0'-8'720'0,"0"2"176"0,0 2-720 0,0 4-176 0,0 0 0 0,0 0 0 16,0 0 608-16,0 0 96 0,0 0 0 0,0 0 16 15,0 0-32-15,0 0-16 0,-9 16 0 0,4 0 0 16,0-2-112-16,1 1-32 0,1 0 0 0,0 0 0 0,1 1-176 0,-2-2-32 16,1 0-16-16,1-2 0 0,0 1 32 0,1 1 16 15,1-14 0-15,0 15 0 0,1-2-16 0,1 0 0 16,-2-13 0-16,3 14 0 0,1-3 16 0,-4-11 0 16,8 10 0-16,-2-2 0 0,-6-8 144 0,12 5 16 15,0-4 16-15,4-1 0 0,-1-4-80 0,3-2-32 16,-1 0 0-16,1-1 0 0,0 0-224 0,0 2-32 15,-2-6-16-15,1 5 0 16,-2 2-640-16,-1-2-128 0,-1 1-16 0</inkml:trace>
  <inkml:trace contextRef="#ctx0" brushRef="#br0" timeOffset="138664.63">25527 184 15663 0,'0'0'688'0,"0"0"144"16,-10-7-656-16,10 7-176 0,-9 5 0 0,0-1 0 0,-1 1 1248 0,1 4 224 16,0-1 32-16,0 3 16 0,-1-1-832 0,0 4-176 0,-2 0-16 15,2 5-16-15,-3 2 32 0,3 3 16 0,0 4 0 0,6-10 0 16,0 3-224-16,3 3-48 0,-3-1-16 0,3-1 0 16,1 1-96-16,0 0-16 0,1-2 0 0,-2 12 0 15,1-8-128-15,0-6 0 0,1-5 144 0,0-4-144 16,2-1-1280-16,-3-9-320 0,0 0-64 0</inkml:trace>
  <inkml:trace contextRef="#ctx0" brushRef="#br0" timeOffset="139009.01">25813 205 21535 0,'0'0'960'0,"-5"8"192"0,-4 3-928 15,2 2-224-15,1-4 0 0,0 4 0 0,-2 1 0 0,2-2 0 16,-1 2 128-16,0-1-128 0,3 1 256 0,-1-1 0 16,0 1 0-16,0-2 0 0,5-12 48 0,-3 9 16 15,3-9 0-15,0 0 0 0,0 0 288 0,0 0 64 16,0 0 16-16,0 0 0 0,8-9 496 0,1-2 96 15,0 0 32-15,-1-3 0 0,1-2-624 0,1 2-128 0,1 3-32 0,0-2 0 16,1-1-256-16,0 5-48 16,2-2-16-16,-1 2 0 0,3 3-208 0,2-1 0 0,1-2 0 0,2 4-160 15,0 3 160-15,0-2 0 0,-1-1 0 16,-1 2 0-16,0 1 0 0,-1 1 0 0,-2 2 0 0,-2-1 0 31,-1-1-1936-31,-1-1-304 0</inkml:trace>
  <inkml:trace contextRef="#ctx0" brushRef="#br0" timeOffset="140292.88">26320 69 5519 0,'0'0'496'0,"0"0"-496"16,0 0 0-16,0 0 0 0,0 0 2400 0,0 0 384 0,0 0 80 0,0 0 16 15,0 0-1488-15,0 0-304 0,0 0-48 0,0 0-16 16,0 0-320-16,0 0-64 0,0 0 0 0,-3 16-16 15,1 1 32-15,-2 5 16 0,-1 2 0 0,2-2 0 16,0-1-192-16,-1 1-32 0,0-3-16 0,0-1 0 16,3 0-176-16,-3-2-16 0,2-1-16 0,0 2 0 15,1-1-80-15,1 1-16 0,0-1 0 0,1-8 0 16,1 2-128-16,0-1 160 0,1 0-160 0,-1 0 160 16,2 1-160-16,0 0 128 0,0-2-128 0,2 6 128 0,0-6-128 0,-6-8 0 15,0 0 144-15,9 6-144 16,-9-6-480-16,12 0-160 0,-3-4-48 0</inkml:trace>
  <inkml:trace contextRef="#ctx0" brushRef="#br0" timeOffset="140489.82">26214 294 18431 0,'0'0'1632'16,"11"-1"-1312"-16,-1-2-320 0,4 2 0 0,-2 1 192 0,4-1-16 15,0-4-16-15,5 0 0 0,3-2 240 0,2-2 48 16,2 4 16-16,0-2 0 0,-1 0-144 0,-2 4-48 16,0-1 0-16,-4-3 0 0,0 1-272 0,-4 0-256 15,1-6 64-15,0 5 0 16,-3-1-2064-16,0-1-416 0,5-12-80 0,-5-1 0 0</inkml:trace>
  <inkml:trace contextRef="#ctx0" brushRef="#br0" timeOffset="148779.74">27137 775 3679 0,'4'-3'320'0,"1"-1"-320"15,-2-1 0-15,3 1 0 0,2 1 544 0,-2-4 32 16,2 2 16-16,-3 0 0 0,0 0 32 0,-1-1 0 15,1 1 0-15,-5 5 0 0,2-7 400 0,2 0 64 16,-4 7 32-16,0-7 0 0,0-4-256 0,0 2-48 16,-2-4-16-16,0 4 0 0,-2 2-96 0,-1-1-32 15,-2-3 0-15,3 0 0 0,-2 4-16 0,-2-3 0 16,4 2 0-16,-1 3 0 0,-1-1-192 0,-2 2-32 16,8 4-16-16,-13 0 0 0,3 1-96 0,0 2-32 15,0 2 0-15,-2 0 0 0,1 0-144 0,1 5-16 16,-2-2-128-16,2 4 192 0,0 1-192 0,1-1 0 15,0 0 0-15,3 0 0 0,2-6 0 0,-1 3 0 0,5-9 0 0,-3 11 0 16,3-11 0-16,0 12 0 0,0-12 0 0,8 6 0 16,-8-6 176-16,10 4-16 0,3-5 0 0,2-2 0 15,-1 1 192-15,4 0 32 0,0-1 16 0,0-5 0 16,-1 0-112-16,1-2-32 0,2 2 0 0,1-4 0 16,-2-3-64-16,0-2-32 0,-1-2 0 0,0 1 0 15,-2 2-32-15,1-2-128 0,-1 0 192 0,1-1-64 16,-6-1 0-16,-6 7 0 0,3-1 0 0,-2-3 0 15,1 0-128-15,-1-2 160 0,0 1-160 0,1 1 160 16,-1 1-160-16,4-12 0 0,-2 6 0 0,-2 7 0 16,0 5 0-16,0 1 0 0,-6 9 0 0,0 0 0 15,0 0 0-15,0 0 0 0,0 0 0 0,0 0 0 16,0 0 0-16,-11 14 128 0,4 0-128 0,-3 4 0 0,-1 2 128 0,6-9-128 16,0 7 0-16,0 4 128 0,0 1-128 0,0-2 0 15,0 1 0-15,1 1 0 0,2 0 0 0,-5 16 0 16,5-5 0-16,2-4 0 0,2-8 0 0,2-4 0 15,0-3 0-15,2-3 0 0,1-1 0 0,1 0 0 16,3-6 0-16,-1-2 0 0,1 0 0 0,2-4 0 16,2-4 144-16,3 1-144 0,2-3 192 0,-2 0-16 15,0-2-16-15,1 0 0 0,3-2-32 0,-3-1 0 16,-2-3 0-16,0 1 0 0,-2 1-128 0,-1 3 0 16,0-4 144-16,-1 4-144 0,-4 2 0 0,2 2 144 15,-4 0-144-15,-7 6 0 0,8-7 128 0,-8 7-128 16,6-9 0-16,-6 9 0 0,0 0 128 0,0 0-128 0,0 0 144 0,0 0-144 15,0 0 0-15,-11 0 128 0,-1 4-128 0,-1 1 0 16,-1 2 0-16,3 3 128 0,-3-1-128 0,1 3 0 16,0 5 128-16,3-1-128 0,1 0 0 0,0-4 0 15,3-1 0-15,3 0 0 0,1-2 0 0,2-9 0 16,4 11 0-16,-4-11 0 0,10 7 0 0,2 0 0 16,1-3 0-16,2-1 0 0,3-3 0 0,4 0 0 15,-1-2 0-15,2 0 0 0,0-3 0 0,0-2 0 16,0 0 128-16,-1-3-128 0,-1 3 0 0,-1-4 144 15,1-1-144-15,-3 2 0 0,-3-1 0 0,-2 4 0 16,-3 2 0-16,0 0 0 0,-10 5 0 0,9-4 0 16,-9 4 0-16,0 0 128 0,0 0-128 0,0 0 0 15,0 0 0-15,0 0 0 0,0 0 0 0,0 0 0 0,0 0 0 16,0 0 0-16,0 0 0 0,0 0 0 16,0 0 0-16,-3 12 0 0,-2-5 128 0,1 2-128 0,4-9 0 0,-7 9 0 15,-1 3 0-15,0-5 0 0,2 1 0 0,6-8 0 16,-6 8 0-16,6-8 0 0,0 0 0 0,0 0 0 15,0 0 0-15,0 0 0 0,0 0-128 0,0 0 128 16,0 0 0-16,10 3 0 0,0 0 0 0,-1-1 0 16,1-4 0-16,0 4 0 0,-10-2 0 0,13 3 0 15,-2 1 0-15,0 0 0 0,-2 3 0 0,1 0-144 16,-4 0 144-16,0 6 0 0,1 2-128 0,-2 3 128 16,-4 0 0-16,2 1 0 0,-6 0 0 0,2 3 0 15,-3 3 0-15,-1-1 0 0,-3 2 0 0,-1 0 0 16,-1 0 0-16,0 0 0 0,-3-3 160 0,1 0-16 15,-1 3 0-15,-1-5 0 0,-1 2-144 0,-1 0 192 16,1-4-192-16,1-1 192 0,0-2-192 0,2-2 128 0,-1-2-128 0,1-1 128 16,2-5-128-16,3 1 0 0,-2-2 144 0,9-5-144 15,0 0 144-15,-9-1-144 0,2-4 192 0,7 5-192 16,-3-7 352-16,4-3-32 0,3 1-16 0,2-4 0 16,3 1-112-16,2-1 0 0,2-3-16 0,4-1 0 15,0-1-176-15,4 2 0 0,-1-2 144 0,3 0-144 16,0-1 0-16,1-3 0 0,0-2 0 0,0 1 0 15,3 0 0-15,0-2 0 0,-1 0 0 0,4-2 128 16,-2 2-128-16,0 2 0 0,-2 0 0 0,2 1 0 16,-1 1 0-16,-2 0 0 0,-3 3 0 0,-3 2 0 15,-2 1 0-15,-5 1 0 0,0 2 0 0,-2 0 128 16,-2 0-128-16,-1 3 0 0,-2-1 0 0,-5 10 0 0,0 0 0 0,0 0 0 16,0 0 0-16,0 0 0 15,0 0 0-15,0 0 0 0,0 0 0 0,0 0-128 0,-1 14 128 0,-2 1-160 16,1-1 160-16,-1-2-160 0,1-1 160 0,1 1 0 15,1-12 0-15,2 12-128 0,2 0 128 0,0 0 0 16,3-3 0-16,3 0 0 0,2-5 0 0,-1 0 0 16,1-2 0-16,-1 0 0 0,1-2 0 0,-1-2 0 15,1 0 0-15,-1-2 0 0,-1 1 0 0,3-2 0 16,-2 0 0-16,1 0 0 0,0-1 0 0,0-4 128 16,-2 0-128-16,0 1 0 0,-1 0 128 0,-1 0-128 15,-1 0 160-15,1 0-160 0,0-5 128 0,-1 0-128 16,0 1 0-16,-1 1 144 0,-1-2-144 0,0 1 128 15,-2 2-128-15,-1-1 128 0,1 6-128 0,-3 6 0 0,-1-9 0 0,1 9 0 16,0 0 0-16,-7-4 0 0,-2 3 0 0,-2 2 128 16,-2 2-128-16,-2 4 128 0,-3 1-128 15,2 5 128-15,-1 1-128 0,2-1 0 0,1 3 0 0,4-1 0 16,-2 0 0-16,5-2 0 0,0-3 0 0,3 3 0 16,3-2-128-16,1-2 128 0,0-9 0 0,5 12 0 15,-5-12 0-15,12 6 0 0,0-1 0 0,1 0 0 16,0-4 0-16,5-2 0 0,-1-4 0 0,4 3 0 15,-2-1 0-15,1 0 0 0,0 1 0 0,1-4 128 16,-1-2-128-16,-1 3 0 0,0-2 0 0,2 1 128 16,-1 0-128-16,-1-4 0 0,-2 1 0 0,-2-3 0 15,0 0 0-15,-2 0 0 0,-2-2 0 0,-2 0 0 16,-1 4 0-16,-1 1 0 0,0-2 0 0,-2 3 0 16,-5 8 0-16,0 0 0 0,4-10 0 0,-4 10 0 0,0 0 0 0,0 0 0 15,0 0 128-15,0 0-128 0,0 0 0 0,0 0 0 16,-6-4 0-16,6 4 0 0,-12 4 0 0,-1 3 0 15,-1 1 0-15,0 4 128 0,0-4-128 0,1 5 128 16,1 2-128-16,0 1 128 0,3-5-128 0,4 2 0 16,1-1 0-16,2-1 0 0,2-11 0 0,1 12 0 15,4 0 0-15,3-3 0 0,1 3 0 0,1-3 0 16,3 0 0-16,1-4 0 0,1 0 0 0,1 2-176 16,1-5 176-16,1 1-128 0,2-2 128 0,-1 0-160 15,-1 1 160-15,-2-5-160 16,-2-2-1376-16,0 1-256 0,0-2-64 0</inkml:trace>
  <inkml:trace contextRef="#ctx0" brushRef="#br0" timeOffset="150172.79">29758 649 14735 0,'0'0'1312'0,"7"-12"-1056"0,0 4-256 0,1-3 0 16,-2 5 0-16,2-2 160 0,0 2-160 0,-8 6 128 16,0 0 352-16,7-5 64 0,-7 5 16 0,0 0 0 15,0 0 208-15,0 0 32 0,0 0 16 0,0 0 0 16,-1 13 128-16,-5 2 16 0,-5 1 16 0,0 1 0 0,-1 0 48 0,0 0 0 15,-3 1 0-15,-1 2 0 0,0 2-624 0,-2 3-112 16,0-2-32-16,2 1 0 0,0-1-128 0,2-2-128 16,0-5 192-16,5-3-192 0,1-2 192 0,4 0-192 15,4-11 192-15,0 0-192 0,0 0 544 0,0 0 0 16,0 0 0-16,0 0 0 0,4-12 224 0,4-1 32 16,1-3 16-16,5-3 0 0,0-5-512 0,3 1-112 15,-1-4 0-15,2 4-16 0,1 0-176 0,3-2 128 16,-3 2-128-16,5 0 128 0,0-1-128 0,2 2 0 15,-2 2 0-15,-3 2 0 0,-2 3 0 0,1 4 0 0,-1 2 0 16,-4 4 0-16,-2-2-144 0,-3 3 144 0,-10 4 0 0,10 0 0 16,-10 0-176-16,0 0 176 0,0 0-160 0,2 13 160 15,-3-4-336-15,-4 2 16 0,-4 2 16 16,-2-1 0-16,-2 0-48 0,0 2-16 0,1-2 0 0,0-1 0 16,1 2 368-16,1-4-144 0,2 1 144 0,3-2 0 15,5-8-144-15,-3 11 144 0,3-11 0 0,0 13-144 16,4-4 144-16,4-2 0 0,2-2 0 0,1-2 0 15,5 1 144-15,3-2-144 0,2-2 192 0,2-2-192 16,-2-3 176-16,0-2-176 0,-1-3 160 0,2 2-160 16,-2-2 144-16,2 3-144 0,0-5 128 0,-1 0-128 15,0 0 128-15,0-3-128 0,-3 1 0 0,0-1 128 16,-4 2-128-16,1 1 160 0,-4-2-160 0,1 2 160 16,-4 0-160-16,-1 0 0 0,-2-1 0 0,0 4 128 15,0-1-128-15,-5 10 0 0,2-5 144 0,-2 5-144 16,0 0 0-16,0 0 0 0,0 0 0 0,0 0 0 0,-7 9-128 0,2 2 128 15,-1 3-128-15,0-2 128 0,-1-1 0 0,1 3 0 16,-1 0 0-16,2 0-128 0,0 0 128 0,1 0 0 16,2 1 0-16,-1-3-128 0,1 0 128 0,2 1 0 15,0-13 0-15,2 10 0 0,-2-10 0 0,5 12 0 16,1-1 0-16,1-5 0 0,2 1 0 0,0-1 0 16,0-2 0-16,2 0 0 0,3-3 0 0,0 2 144 15,-2-1-144-15,0-1 0 0,4-2 176 0,-1-1-176 16,-1-1 160-16,0-1-160 0,1 0 144 0,0-1-144 15,2-2 128-15,-1 0-128 0,1-4 128 0,0 1-128 16,0-4 128-16,-3-2-128 0,2-1 144 0,-1-1-144 16,0 0 160-16,-1 0-160 0,1 3 128 0,-2-2-128 15,0 0 0-15,-1-1 0 0,1-2 160 0,-5 8-160 0,-1-2 160 0,2-2-160 16,0-1 0-16,0-1 0 0,0 2 0 0,-1-1 0 16,-1 1 0-16,6-10 0 0,-4 5 0 0,-2 4 0 15,-1 6 144-15,-3-1-144 0,1 5 128 0,-4 7-128 16,3-11 0-16,-3 11 0 0,0 0 0 0,0 0 0 15,-3-7-176-15,3 7 176 0,0 0-128 0,0 0 128 16,-11-5-304-16,-1 7 32 0,0 0 0 0,-1 1 0 16,0 0 64-16,0 3 16 0,2 3 0 0,1-1 0 15,-2 2 192-15,6-2 0 0,6-8 0 0,-6 11-144 16,6-11 144-16,-3 12 0 0,3-12 0 0,0 0 0 16,7 10 0-16,0-1 0 0,-7-9 0 0,14 2 0 15,0-2 0-15,3-2 0 0,0-2 128 0,3 0-128 0,0-1 128 16,0 0-128-16,1-4 128 0,0 3-128 0,-3-3 0 0,1 2 144 15,-1-2-144-15,-2 3 0 0,0 1 0 16,-2-4 0-16,-3 1 0 0,-1 0 0 0,-2-1 144 0,-1 4-144 16,-7 5 0-16,0 0 144 0,0 0-144 0,0 0 0 15,0 0 0-15,0 0 0 0,0 0 0 0,0 0 0 16,0 0 0-16,-10 6 0 0,-1 5 0 0,-1-1 0 16,1 4 0-16,-1 0 0 0,2-1 0 0,-1 9 0 15,-1 1 0-15,5-7 0 0,-2 6-128 0,-1 4 128 16,0 0 0-16,-1 2 0 0,3-1 0 0,0-2 0 15,3 0 0-15,-3 19 0 0,4-13 0 0,4-6 0 16,2-5 0-16,1-7 0 0,4-1 0 0,-1 0 160 16,2-7-32-16,2 0-128 0,1-3 432 0,2-2-32 15,1-2 0-15,3-2 0 0,0 0-208 0,1-5-64 16,-1 2 0-16,1-5 0 0,-2 3-128 0,2-3 192 0,1 0-192 0,0 3 192 16,-3 0-192-16,0 3 0 0,-2 0 0 0,0-1 0 15,-2 6 0-15,1 0 0 0,-3 0 0 0,0 2 0 16,-10-1 0-16,12 5 0 0,-3 1 0 0,0-1 0 15,-9-5 0-15,7 13 0 0,0-4-144 0,0 2 144 16,-3-3 0-16,2 1 0 0,-6-9 0 0,8 10 0 16,-2 0 0-16,1 3 0 0,-1-3 0 0,1 2 0 15,-7-12 0-15,6 14 0 0,-4 2 0 0,2 3 0 16,-4 0 0-16,-4 2 0 0,1 3 0 0,-4 1 0 16,-2-2 0-16,-1 2 0 0,-3 2 176 0,-1-1-176 15,1 3 224-15,-4-2-64 0,0-2-16 0,1-1 0 16,-2 4-400-16,0-1-96 0,-2-1-16 0,-4-3-10064 15,-5-1-2000-15</inkml:trace>
  <inkml:trace contextRef="#ctx0" brushRef="#br0" timeOffset="150716.53">24969 1872 19343 0,'0'0'848'0,"-10"0"192"0,-2-2-832 0,12 2-208 15,-9 3 0-15,9-3 0 0,0 0 0 0,0 0-192 16,0 0 48-16,0 0 0 0,0 0 144 0,0 0 176 16,0 0-48-16,14 4 0 0,3-2 368 0,4-2 64 15,5 0 16-15,4-2 0 0,5-1 64 0,3-1 32 16,2 1 0-16,-1-2 0 0,1-4-128 0,2 1-32 15,3-3 0-15,-2 2 0 0,0-3-240 0,2 3-48 16,-2 4-16-16,-3 1 0 0,-3 4-208 0,-2 0 0 16,-7 0 0-16,-7 0 0 15,-6 2-1056-15,-3-1-96 0</inkml:trace>
  <inkml:trace contextRef="#ctx0" brushRef="#br0" timeOffset="150918.28">25332 2066 19343 0,'0'0'848'0,"0"0"192"0,0 0-832 0,0 0-208 0,0 0 0 0,0 0 0 16,8 10 1360-16,5-5 240 0,2-3 32 0,3-2 16 15,1-2-1328-15,4 1-320 0,3-3 0 0,4-2 0 16,1 1 176-16,2-1-48 0,3-6 0 0,0 2 0 16,-3 0-128-16,-3-2 160 0,-5 5-160 0,0-3 160 15,-6 1-160-15,-1 0 0 0,-3 4-160 0,-4-2 160 31,-3 1-928-31,-8 6-96 0,10-5 0 0,-10 5-9392 0</inkml:trace>
  <inkml:trace contextRef="#ctx0" brushRef="#br0" timeOffset="151246.98">25571 1564 22111 0,'0'0'1968'0,"0"0"-1584"16,0 0-384-16,0 0 0 0,0 0 144 0,0 0-144 16,0 0 160-16,9-8-160 0,5 1 0 0,5 3 0 15,1 0 0-15,6 2-160 0,3-2 288 0,4 4 64 16,3-1 16-16,2 2 0 0,0 0 16 0,5 5 0 0,1 1 0 16,0 4 0-16,-1-2-64 0,0 6-16 0,1 4 0 15,-5 4 0-15,-3 4-16 0,-5 2 0 16,-4-3 0-16,-1 3 0 0,-9-2 48 0,0 2 0 0,-7-4 0 15,-5 3 0-15,-4-2 272 0,-4 4 48 0,-5 2 16 0,-3 0 0 16,-6 0 304-16,-2-2 64 0,-4-3 16 0,-1-1 0 16,-4-4-512-16,0 1-112 0,1-2-16 0,3-1 0 15,1-3-256-15,3-3 0 0,2-2 0 0,4-2 0 32,3-5-1344-32,2-1-368 0,9-4-80 0,0 0 0 0</inkml:trace>
  <inkml:trace contextRef="#ctx0" brushRef="#br0" timeOffset="151762.53">27379 1583 11967 0,'0'0'528'0,"0"0"112"0,-3-7-512 0,3 7-128 0,-4-11 0 0,4 11 0 16,0 0 1744-16,0 0 320 0,0 0 64 0,0 0 16 15,0 0-1264-15,0 0-256 0,0 0-48 0,-11 3-16 16,2 1 32-16,-1 5 16 0,1 2 0 0,0 2 0 16,0 2-112-16,3 3-32 0,-3 1 0 0,1 1 0 15,1 3-224-15,-1-3-48 0,2-1-16 0,1 1 0 16,1-4-48-16,3 1-128 0,2-2 192 0,3-1-64 15,-1 0 0-15,5 0-128 0,2-5 192 0,4 0-64 16,4-6 208-16,2 0 48 0,2-3 0 0,5-1 0 16,-1-2-48-16,4 1 0 0,0-7 0 0,2 1 0 0,-3 2-336 15,0-3 0-15,-1 4 0 0,-1-3 0 16,-2 0-384-16,1 5-160 0,-1-4-32 0,-2 2 0 16,0 1-768-16,-3-4-144 0,-2-1-48 0,-1 2-5696 15,-3 1-1136-15</inkml:trace>
  <inkml:trace contextRef="#ctx0" brushRef="#br0" timeOffset="151973.78">27891 1603 17727 0,'0'0'784'0,"0"0"176"0,0 0-768 0,-10 0-192 15,0 0 0-15,2 4 0 0,-2 3 528 0,2-1 80 16,-1 3 16-16,0 1 0 0,-1 2 176 0,-1-1 32 16,-3 5 16-16,-1 2 0 0,-2 0-112 0,-2 1-32 15,-1 1 0-15,-1 1 0 0,4 2-192 0,-1 1-64 0,0-1 0 0,3 0 0 16,-1 1-304-16,4 2-144 0,0 0 128 0,2 1-128 15,1-5 0-15,2-1 0 0,2 0 0 0,1-2 0 16,1-1-224-16,3 0-128 0,1-3-32 0,3-1-11408 16</inkml:trace>
  <inkml:trace contextRef="#ctx0" brushRef="#br0" timeOffset="152577.42">28537 2037 16575 0,'0'0'736'0,"0"0"160"0,-7 9-720 0,0-3-176 15,2 2 0-15,5-8 0 0,-7 5 208 0,7-5 16 0,0 0 0 0,0 0 0 16,0 0 576-16,0 0 112 0,0 0 32 0,0 0 0 15,0 0 64-15,0 0 16 0,3-12 0 0,1 1 0 16,-1-3-208-16,4-4-48 0,2 0 0 0,1-1 0 16,1-1-192-16,2 1-32 0,0 1-16 0,-1 2 0 15,1-1-272-15,0 3-64 0,-3 5-16 0,0-1 0 16,0 5-176-16,1 0 0 0,-11 5 0 0,11 2 0 16,-11-2 0-16,13 7 0 0,-3-2 0 0,-2 6 0 15,-3 3 0-15,0 0-144 0,-1 2 144 0,-3 1 0 16,1 7 0-16,-2-3 0 0,-2-2 0 0,2 0 0 15,-3-1 0-15,-1-3 144 0,-1-2-144 0,0-1 128 16,-1 0-128-16,0-6 0 0,0 3 0 0,6-9 0 16,-6 6 128-16,6-6-128 0,0 0 192 0,0 0-64 15,0 0 176-15,0 0 16 0,0 0 16 0,0 0 0 16,-2-12 144-16,2 0 32 0,2-2 0 0,2-1 0 0,1 0-192 0,1 0-16 16,3-3-16-16,-1 3 0 0,1 1-160 0,3 0-128 15,1 0 192-15,1 2-192 0,0 2 160 0,3 0-160 16,-3 2 128-16,0 3-128 0,1-3 0 0,-1 3 0 15,-3 0-224-15,1 0 80 16,-2 3-656-16,3 0-128 0,-2 1-32 0,1 1 0 16,-2-1-2240-16,0 0-448 0</inkml:trace>
  <inkml:trace contextRef="#ctx0" brushRef="#br0" timeOffset="152961.32">29297 1873 13183 0,'0'0'576'0,"0"0"128"0,0 0-560 0,0 0-144 0,0 0 0 0,0 0 0 16,0 0 400-16,5-6 48 0,-5 6 16 0,0 0 0 16,-1-9 640-16,1 9 128 0,0 0 32 0,0 0 0 15,-12-3-560-15,1 3-128 0,-2 7 0 0,0-2-16 16,1 2-112-16,-2 3 0 0,-3 6-16 0,1 0 0 15,0 2 48-15,2 4 16 0,2-3 0 0,0 0 0 16,2-3-224-16,4 1-32 0,3-3-16 0,2-3 0 16,1-1 48-16,0-10 16 0,6 9 0 0,-1 1 0 15,-5-10 336-15,14 4 64 0,-1-1 16 0,0-3 0 0,-1-3 112 0,2-1 16 16,0 1 16-16,0-5 0 0,2 2-400 0,-4-3-64 16,2 0-32-16,-1-3 0 0,-3 2-160 0,0-4-16 15,-1 0-16-15,-1 2 0 0,-2 1-160 0,-1 1 192 16,-2 3-192-16,-2-2 192 0,-1 2-192 0,0 7 0 15,-4-6 144-15,1-2-144 0,-1 2 0 0,4 6-160 16,-10-8 16-16,2 5 0 16,-2-1-784-16,1 1-160 0,1-1-16 0,8 4-8304 15,-10-5-1664-15</inkml:trace>
  <inkml:trace contextRef="#ctx0" brushRef="#br0" timeOffset="153363.91">29696 1855 16927 0,'0'0'752'0,"0"0"144"0,0 0-704 0,0 0-192 0,0 0 0 0,0 0 0 16,-9 3 352-16,9-3 32 0,-9 2 16 0,9-2 0 16,-11 4 368-16,1 0 80 0,2 1 16 0,-2 5 0 15,-3-1-208-15,0 4-32 0,3 1-16 0,0 0 0 16,-1-2-32-16,2 4 0 0,0 0 0 0,2-1 0 15,1-1-112-15,2-2-16 0,2-1-16 0,2 1 0 16,0-12-128-16,0 0-32 0,6 10 0 0,2-1 0 16,2-5 240-16,1-1 64 0,2-1 0 0,2-2 0 15,3-3 80-15,1 1 32 0,0-1 0 0,0-3 0 16,0-2-288-16,2 2-48 0,-3-4-16 0,-3 1 0 16,0-3-192-16,-1 0-144 0,0-4 192 0,-1 4-192 0,-7-2 256 0,0-3-64 15,-1 3-16-15,-1 0 0 0,-1 1 80 0,-3-1 32 16,-3-1 0-16,1 4 0 0,-2 2-64 0,-1-1-16 15,-4 2 0-15,-1 3 0 0,1-3-208 0,-3 3 0 16,0 4 0-16,0-2 0 0,-2 2-256 0,3 1-32 16,1 0-16-16,-3 1 0 15,2 1-592-15,-1-1-128 0,2-2-32 0,0 2 0 16,2 0-1280-16,8-1-256 0,0 0-48 0,0 0-8864 0</inkml:trace>
  <inkml:trace contextRef="#ctx0" brushRef="#br0" timeOffset="153801.64">30567 1391 15775 0,'7'-10'704'0,"0"1"128"16,-2 0-656-16,0-1-176 0,-5 10 0 0,4-6 0 0,-4 6 512 0,0 0 64 15,0 0 0-15,0 0 16 0,0 0 48 0,0 0 0 16,0 0 0-16,0 0 0 0,0 0 64 15,-4 10 0-15,-1 3 16 0,0 2 0 0,-5 3-48 0,-1 5-16 16,0 6 0-16,-2-1 0 0,-2 2-320 0,1 2-64 16,3-1-16-16,0 2 0 0,1 5-48 0,3-3-16 15,-1-3 0-15,2 2 0 0,4 1-48 0,2-4-16 16,-1 0 0-16,1-6 0 0,1 2-128 0,1-3 160 16,1 2-160-16,3-3 160 0,1-4-160 0,1-4 0 15,-1-4 0-15,2-2 0 16,0-5-704-16,1-4-80 0,1-3-16 0,-3-5-10592 0</inkml:trace>
  <inkml:trace contextRef="#ctx0" brushRef="#br0" timeOffset="153965.49">30260 1626 30399 0,'0'0'1344'0,"0"0"288"0,0 0-1312 0,0 0-320 0,0 0 0 0,0 0 0 31,12 5-688-31,1-2-208 0,1 0-32 0,5-1-16 0,6 1 1088 0,3-2 224 0,1 0 32 0,3 2 16 16,4-6-128-16,-1 1-32 0,1-1 0 0,-2-1 0 16,-1 3-512-16,0-2-96 0,-1-2-32 0,-2 2-8096 15,-2 0-1632-15</inkml:trace>
  <inkml:trace contextRef="#ctx0" brushRef="#br0" timeOffset="154342.91">31322 1692 21183 0,'0'0'944'0,"0"0"192"0,0 0-912 0,0 0-224 16,0 0 0-16,0 0 0 0,-5-6 144 0,-2 2-16 15,-3 2 0-15,-3 2 0 0,-3 2 240 0,-2 2 32 16,-3 0 16-16,0 4 0 0,1 0 160 0,1 4 48 16,0-3 0-16,2 5 0 0,3-2-16 0,2 0 0 0,1 1 0 0,5 2 0 15,1 0-304-15,2-1-64 0,1 1-16 0,2-1 0 16,2 2 96-16,2-2 32 0,1-2 0 0,2 5 0 16,-1 1-32-16,2 1-16 0,0 2 0 0,-1-2 0 15,-2-2-112-15,-3-3-32 0,1 0 0 0,-4 0 0 16,-3 1-32-16,-2-1-128 0,-3-5 192 0,-1 2-64 15,-3-4 128-15,-2 2 0 0,-7-3 16 0,-1 2 0 16,-1-1-96-16,0-3-32 0,0-1 0 0,-2-3 0 31,-1-3-656-31,1 1-144 0,0-7-32 0,2 1-13392 0</inkml:trace>
  <inkml:trace contextRef="#ctx0" brushRef="#br0" timeOffset="155480.04">28449 1844 6447 0,'0'0'576'0,"0"0"-576"16,-6 5 0-16,6-5 0 0,-7 5 1888 0,7-5 272 16,-6 9 48-16,6-9 16 0,0 0-1216 0,-4 7-240 0,4-7-64 0,-1 11 0 15,1-11 96-15,0 0 16 0,0 0 0 0,0 0 0 16,0 0-16-16,5 8 0 0,-5-8 0 16,0 0 0-16,0 0-96 0,11 4 0 0,0-2-16 0,-1-4 0 15,0-3-48-15,1 0-16 0,1-5 0 0,1 2 0 16,-1-3-256-16,3 1-48 0,2-4-16 0,0-2 0 15,0 2-96-15,-1 3-16 0,-2-2 0 0,0 1 0 0,-2 4-64 16,0-1-128-16,-2 4 176 0,-1 0-176 0,-9 5 144 16,9-6-144-16,-9 6 0 0,0 0 144 0,0 0-144 0,0 0 0 15,0 0 0-15,0 0 0 0,0 14 0 0,-4 5 0 16,-4 2 144-16,-1 6-144 0,-2-2 0 0,-1 5 0 16,1-2 0-16,0 2 0 0,0 2 0 0,0-2 0 15,0-4 0-15,0-3 0 0,1-2 0 0,1-2 128 16,3-1-128-16,0-1 0 0,3-3 0 0,-1 1 0 15,0-4 0-15,2-2 128 0,-1 1 64 0,3-10 0 16,0 0 16-16,0 0 0 0,0 0 80 0,0 0 16 16,0 0 0-16,0 0 0 0,0 0 240 0,0 0 48 15,0 0 16-15,2-12 0 0,-1-2-160 0,3 0-16 16,2-2-16-16,2 1 0 0,2 0-160 0,1 0-16 16,2-3-16-16,1-1 0 0,2-2-64 0,2 1-16 15,1-3 0-15,2 0 0 0,0 3 16 0,3 1 0 16,3 0 0-16,1 2 0 0,0 1-160 0,0-1 0 0,-1 1 0 0,1 3-176 15,1 0 176-15,-1 2 0 16,-5 2 0-16,0 0 0 0,-3 3-160 0,-2 2 160 16,-4 1-192-16,-2 3 192 15,0 3-816-15,-1 1-48 0,1 3-16 0,-3 2-9552 0,-2-1-1904 0</inkml:trace>
  <inkml:trace contextRef="#ctx0" brushRef="#br0" timeOffset="161900.65">26127 6914 6447 0,'-10'6'576'0,"-2"-1"-576"15,1-2 0-15,-3 1 0 0,2 2 592 0,2-2 16 16,0-1 0-16,0-1 0 0,2 3 80 0,-2 1 16 16,10-6 0-16,-8 4 0 0,8-4-176 0,-7 3-16 15,7-3-16-15,0 0 0 0,0 0-64 0,0 0-16 16,0 0 0-16,0 0 0 0,5 10 304 0,5-5 64 16,3-1 16-16,2 0 0 0,4 2-480 0,3-3-112 0,3-2-16 15,2 0 0-15,-1 0-32 0,1 2-16 0,-3 1 0 0,0 0 0 16,-2-4-144-16,0 1 160 0,-3 1-160 0,-2 0 160 15,-1-2-160-15,-4 0 0 0,-12 0 144 0,9 1-144 16,-9-1 128-16,0 0-128 0,0 0 128 0,0 0-128 16,-14 4 192-16,-7 0-16 0,-3 1-16 0,-6-2 0 15,-3-3 160-15,-2 0 48 0,-2 0 0 0,-1-1 0 16,1 1-112-16,3-1 0 0,0-2-16 0,5 2 0 16,3-1 128-16,4-1 16 0,2-2 16 0,4 4 0 15,5 1-240-15,11 0-160 0,0 0 192 0,0 0-192 16,0 0 176-16,0 0-176 0,0 0 160 0,16 5-160 15,2 1 256-15,4-2-32 0,5-2-16 0,4 1 0 0,4 0-208 16,1 0 128-16,3 1-128 0,-3 0 0 16,1-1 0-16,-2 0 0 0,-5 1 0 0,-2 1 0 0,-1-1 0 15,-7-1 0-15,-5-1 0 0,-3 2 0 0,-12-4 0 0,0 0 0 16,0 0 0-16,-12 6 0 0,-7-2 0 0,-6 0 0 16,-3-1 176-16,-6-3-176 0,-7-2 320 0,0-2-64 15,1 1 0-15,1-2 0 0,4-2-128 0,3 2-128 16,3 1 144-16,6-1-144 0,4 3 256 0,6 0-32 15,2 1-16-15,11 1 0 0,0 0-64 0,0 0-16 16,0 0 0-16,0 0 0 0,11 0-128 0,6 3 0 16,8-1 0-16,3 3 128 0,6-1-128 0,3 0 192 15,1 1-192-15,-1 1 192 0,0-3-192 0,-3-1 0 16,-3 0 144-16,-4-1-144 0,-3-1 0 0,-5 0 0 0,-5 0 0 16,-6 0 128-16,-8 0-128 0,0 0 0 0,0 0 128 0,0 0-128 31,-18 6-1376-31,-3-1-352 0</inkml:trace>
  <inkml:trace contextRef="#ctx0" brushRef="#br0" timeOffset="162750.84">3548 11048 14735 0,'0'0'1312'0,"-4"-4"-1056"15,4 4-256-15,0 0 0 0,0 0 832 0,0 0 96 0,0 0 32 0,16-3 0 16,5 1-384-16,7-1-64 0,7-2 0 0,6-4-16 15,2 1 176-15,6 0 32 0,1 2 16 0,6-1 0 16,4 1-304-16,2 3-64 0,2-1-16 0,-1-1 0 16,0-1-144-16,-2-1-16 0,-3-4-16 0,-3 8 0 15,-3 6-160-15,-2 2 192 0,-2 0-192 0,-6 0 192 32,-5 7-1088-32,-7-3-224 0</inkml:trace>
  <inkml:trace contextRef="#ctx0" brushRef="#br0" timeOffset="163284.87">3741 14191 13823 0,'0'0'608'0,"0"0"128"0,0 0-592 0,0 0-144 0,0 0 0 0,13-3 0 16,-1 2 1152-16,6-1 192 0,5-5 32 0,2 1 16 15,3 2-400-15,5 1-80 0,6 1-16 0,8-3 0 16,1 1-384-16,5 1-64 0,2 2-32 0,3-1 0 0,-2-8-96 0,2 3 0 16,-1 5-16-16,0 0 0 0,1 5-176 0,-3-1-128 15,-4 4 192-15,-1 4-192 16,-6-1-592-16,-2 1-240 0,-5 2-32 0</inkml:trace>
  <inkml:trace contextRef="#ctx0" brushRef="#br0" timeOffset="163801.75">3818 17491 23327 0,'-14'-18'1024'0,"8"6"224"0,5 5-992 0,1 7-256 15,-1-13 0-15,3 7 0 0,7-5 768 0,4 5 128 16,1-4 0-16,7 2 16 0,5-2-592 0,6 4-112 16,4-3-16-16,8 3-16 0,3-1-176 0,2-2 0 15,3 4 144-15,3-1-144 0,0 0 0 0,2 0 0 16,1 3 0-16,0-2 0 15,3 2-336-15,-3 2-144 0,-2 3-32 0,-4 3-11152 0</inkml:trace>
  <inkml:trace contextRef="#ctx0" brushRef="#br0" timeOffset="164737.67">3688 20131 28559 0,'7'-26'1264'0,"3"13"272"0,3 3-1232 0,5-2-304 0,3 3 0 0,6-3 0 16,5 1-256-16,9 1-128 0,6-4 0 0,7 1-16 16,9 0 400-16,5-1 192 0,5-2 0 0,3-1-16 15,1-1-32-15,6 4 0 0,4 3 0 0,0 0-8464 16,2-2-1680-16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19:49:37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27951 552 14735 0,'0'0'640'0,"0"0"160"0,-10 5-640 0,10-5-160 0,-8 5 0 0,8-5 0 16,-5 8 1152-16,5-8 208 0,0 0 48 0,0 0 0 15,8 9-832-15,0-5-176 0,3 0-16 0,0-3-16 0,3-4 112 0,0 1 32 16,1-1 0-16,-2 1 0 15,-3-5-176-15,0 1-16 0,-1 1-16 0,0-3 0 0,0 1 0 0,0 0 0 16,-4-2 0-16,-5 9 0 0,5-7-16 0,-5 7 0 16,0 0 0-16,0 0 0 0,0 0-144 0,0 0-16 15,0 0-128-15,0 0 192 0,-5-8 0 0,5 8 0 16,0 0 0-16,0 0 0 0,0 0-352 0,0 0-80 16,0 0-16-16</inkml:trace>
  <inkml:trace contextRef="#ctx0" brushRef="#br0" timeOffset="27852.67">1635 5706 1839 0,'0'0'0'0,"0"0"160"0,0 0-160 0,-9 0 0 15,0 0 0-15,0 2 0 0,0-1 3328 0,0 0 640 16,0 2 128-16,0-1 32 0,-1 1-2224 0,3 1-448 16,7-4-96-16,0 0-16 0,0 0-448 0,0 0-80 15,0 0-32-15,-3 9 0 0,3-9-336 0,0 0-80 16,9 10-16-16,4-4 0 0,2 1 224 0,4-2 32 0,3-3 16 0,3-2 0 16,4-1-224-16,4 0-32 0,2-1-16 0,3-1 0 15,4 0-64-15,6 0-16 0,3 1 0 0,3 1 0 16,4-2-16-16,1-2 0 0,2-1 0 0,3 2 0 15,-3-1 32-15,4 0 0 0,2 1 0 0,2 1 0 16,0-1 0-16,-2-1 0 0,0 2 0 0,-1-1 0 0,-1 3-32 16,0-1-16-16,-4 1 0 0,-17 0 0 0,7-1-96 0,0-1-16 15,1-1 0-15,0 1 0 0,1 2 48 0,-3 0 0 16,1 1 0-16,0 0 0 0,-1 0 16 0,-2 1 0 16,-2-1 0-16,1 0 0 0,-3 0 0 0,-2 0 16 15,-4 0 0-15,-2 0 0 0,-2 1 32 0,-3-1 0 16,-3 0 0-16,-3 2 0 0,-1-1 48 0,0 0 16 15,-1 0 0-15,0 1 0 0,-1 1 16 0,-2 0 0 16,-1-2 0-16,-1 1 0 0,-1-2-128 0,-4 0-32 16,0 0 0-16,-1 0 0 0,-2 0 0 0,-3 0 0 15,0 0 0-15,-7 0 0 0,7 1 16 0,-7-1 0 16,0 0 0-16,8 1 0 0,-8-1 16 0,0 0 16 16,0 0 0-16,8 0 0 0,-8 0-80 0,6 0 0 15,-6 0-128-15,0 0 192 0,6 0-192 0,-6 0 176 16,0 0-176-16,0 0 160 0,7 1-32 0,-7-1-128 15,0 0 192-15,0 0-64 0,0 0-128 0,0 0 192 16,0 0-192-16,0 0 192 0,0 0-192 0,0 0 160 16,0 0-160-16,0 0 160 0,0 0-336 0,0 0-64 15,-8 0-16-15,-7 2 0 16,-2 0-2224-16,-3 6-448 0,-5-1-80 0,-5 5-32 0</inkml:trace>
  <inkml:trace contextRef="#ctx0" brushRef="#br0" timeOffset="30330.36">26775 834 8287 0,'0'0'368'0,"0"0"80"0,5-6-448 0,-5 6 0 16,6-9 0-16,-6 9 0 0,8-6 2016 0,-8 6 320 0,0 0 64 0,0 0 16 16,4-9-880-16,-4 9-192 0,0 0-16 0,0 0-16 15,0-10-80-15,0 10-16 0,-3-8 0 0,3 8 0 16,0 0-144-16,0 0-48 0,-6-7 0 16,6 7 0-16,-9-3-256 0,9 3-48 15,-8 0-16-15,-2 0 0 0,0 1-208 0,0 3-48 0,-3 0-16 0,-2 4 0 16,-4-1-112-16,0 5 0 0,0-4-16 0,-2 4 0 15,-1 3 0-15,-1 4 0 0,0 3 0 0,0 3 0 16,-1-1-80-16,2 7-16 0,1 1 0 0,1-1 0 16,1 1-80-16,3 4 0 0,-1 1-128 0,2-2 192 15,1 0-192-15,4 0 0 0,5 1 128 0,0-2-128 16,2-6 0-16,4 0 128 0,2-3-128 0,3 2 0 16,2-3 224-16,2 2-48 0,2-6-16 0,2-1 0 0,0-1 32 0,0-4 0 15,1-3 0-15,-2 1 0 0,1-5 0 0,1 1 0 16,1-4 0-16,1 0 0 0,1-3 64 0,-1-2 32 15,2-2 0-15,2-1 0 0,0-6 0 0,5 1 0 16,-3-5 0-16,0-1 0 0,-3-3-80 0,0-1-16 16,1-1 0-16,-4-1 0 0,-1 1-48 0,-1-1-16 15,0 0 0-15,-1 1 0 0,-1-3-128 0,1 3 128 16,-1-7-128-16,-1 3 128 0,0 1-128 0,-1-2 160 16,1 2-160-16,-1-4 160 0,-1 0-160 0,-1 1 0 15,0 0 144-15,0 2-144 0,0-4 0 0,-3 4 0 16,-1-3 0-16,-2 9 128 0,-2-3-128 0,0-8 0 15,-2 2 128-15,-1 4-128 0,-4 0 0 0,1 3 0 16,-2 1 0-16,-2 0 128 0,-1 1-128 0,-1 3 0 16,1 3 0-16,0-1 0 0,-1 3 0 0,-1 3 0 15,1-2 0-15,1 4 0 0,-2 1 0 0,1 3 0 16,-2-3 0-16,0 2 0 0,1 5 0 0,-2 0 0 16,0-1-144-16,-2 4 144 0,0 3 0 0,-1 2 0 15,1 3-144-15,-3 2 144 0,-2 3 0 0,0 3 0 0,-1 2-128 0,-1 3 128 16,0 6 0-16,2 1-128 0,1 0 128 0,0 3 0 15,3 1-128-15,1-1 128 0,4-1 0 0,2-3 0 16,1 1 0-16,-2-3-128 0,5-2 128 0,2 0 0 16,0 0 0-16,3-2 0 0,1 2 0 0,0-3 144 15,0 0-144-15,1-2 0 0,3 2 0 0,0-2-176 16,0-5 176-16,1-1 0 0,3-2 0 0,-2 0 0 16,5-2 0-16,0-2 0 0,1 2 0 0,2-5 0 15,2 1 0-15,1-5 0 0,1-1 0 0,5 0 0 0,0-3 128 0,2-1 0 16,2-3 0-16,0-1 0 0,-2 0 0 0,1-2 16 15,-1-5 0-15,0 1 0 0,0-5-16 0,-1 0-128 16,0-2 192-16,-1-1-64 0,-3 1-128 0,0-1 192 16,1-4-192-16,-3-2 192 0,-4 1-192 0,-4 7 128 15,1-5-128-15,2 1 128 0,-3 0 0 0,0-2-128 16,0-2 192-16,-1 1-64 0,0-5-128 0,-1 3 160 16,-2-3-160-16,-1 1 160 0,-2-2-160 0,1 2 0 15,-3-3 144-15,-1 4-144 0,-3-1 0 0,-1 2 128 16,-2-3-128-16,-2 4 0 0,0-2 0 0,-8-3 0 15,1 4 0-15,0 3 128 0,0 3-128 0,-1 3 0 16,0 8 0-16,-2-2 0 0,-1 3-128 0,-1 2 128 16,-1 3-128-16,0 4 128 0,-2 2-160 0,0 0 160 15,-3 4-192-15,1 2 192 0,0 4-144 0,-6 2 144 16,-1 3 0-16,2 4-144 0,-1 6 144 0,3 1-128 16,3 2 128-16,2 2-128 0,3 3 128 0,2 1 0 0,1 0-144 15,3-1 144-15,2 0 0 0,2 0 0 16,2 1-144-16,3-1 144 0,2-1 0 0,2 3-128 0,2-1 128 0,3-3 0 15,1 0 0-15,2-5-128 0,-2-5 128 0,4 1 0 16,1-2 0-16,1-4 0 0,2-2 0 0,1 0 0 16,2-3 0-16,2-5 0 0,-4 1 0 0,4-5 144 15,2 2-144-15,1-5 0 0,-2-3 0 0,2-1 128 16,2-7-128-16,1 0 0 0,-1-6 0 0,0-2 128 16,0-1 0-16,0-5 0 0,1-1 0 0,0-5 0 15,2-1-128-15,-1-3 192 0,-1-4-192 0,0 2 192 0,-1 0-192 0,-6 12 0 16,2-6 0-16,1 3 128 0,-1-3-128 0,1 2 0 15,0-3 0-15,-3 3 128 0,-3-4-128 0,2 5 0 16,-6-2 0-16,-1 3 128 0,-3-4-128 0,-2 4 0 16,-5-3 144-16,-2 2-144 0,-2 1 128 0,0-3-128 15,-3 4 128-15,-1-1-128 0,0 2 0 0,-2 2 0 16,-2 0 0-16,-6-3 128 0,1 4-128 0,1 3 0 16,-1 2 0-16,0 7-128 0,1-1 128 0,0 4 0 15,-1 1-144-15,0 1 144 0,-1 4 0 0,0 1 0 16,0 3 0-16,0 4 0 0,-1-1-144 0,-1 3 144 15,1 6-192-15,-3 2 192 0,3 3-176 0,-3 5 176 16,-1 5-160-16,-1 3 160 0,1 1-128 0,1 0 128 16,1 1 0-16,1 2-144 0,3 5 144 0,2-4 0 15,-1-1 0-15,3 2-128 0,0-2 128 0,3 2 0 16,1 2 0-16,2-2 0 0,3-3 0 0,0-2 0 16,0-4 0-16,2-2-128 0,2-5 128 0,1 1 0 15,0-6 0-15,4 0 0 0,1-3 0 0,3-4 0 0,0-1 0 16,4-6 0-16,2 2 0 0,5-5 0 0,3-3 0 0,4-3 0 15,4-5 0-15,3-2 176 0,0-3-48 0,1-2 0 16,0-2-128-16,-1 0 0 0,-1-2 0 0,0 2 0 16,-2-1 0-16,1-1 0 0,1 1 0 0,-7-1 128 15,-1 0-128-15,-6 4 0 0,1-3 0 0,0 0 0 16,-1-1 0-16,0-1 0 0,0 1 0 0,-3-1 0 16,-1 0 128-16,0-1-128 0,-4-1 128 0,1 2-128 15,-4 1 0-15,-1 2 128 0,-2-1-128 0,-2 2 0 0,0 2 0 16,-4 4 0-16,0-1 0 0,-3 4 0 0,-4-3-272 0,-3 4-96 15,0 4-16-15,-3-1 0 16,-2 2-1056-16,-1 2-224 0,-1 3-32 0,-9 7-16 16,7 1-1152-16,0 0-224 0</inkml:trace>
  <inkml:trace contextRef="#ctx0" brushRef="#br0" timeOffset="32754.05">1985 9768 9215 0,'0'0'816'0,"0"0"-656"16,0 0-160-16,0 0 0 0,0 0 1456 0,4 10 256 15,-1 0 48-15,-1 0 16 0,-2-10-400 0,2 12-80 16,3 0-16-16,2 1 0 0,1-4-240 0,6 1-48 16,0-5-16-16,8 3 0 0,2-1 32 0,8-4 0 0,3-4 0 15,7-1 0-15,5-1-128 0,5-3-32 0,5 0 0 0,1 0 0 16,-1-6-304-16,-1 0-64 0,-2-1-16 0,1-2 0 16,-2-3-208-16,-3-1-32 0,-4 0-16 0,-3-2 0 15,-4 2-48-15,-3 1-16 0,-4 1 0 0,-6-1 0 16,-5-1 144-16,-5 0 32 0,-3 2 0 0,-3 3 0 15,-3-1-192-15,-5 1-128 0,-3-1 192 0,-4 0-192 16,-7-2 256-16,-3 4-48 0,-5 1-16 0,-3 0 0 0,-1 5-192 0,-4 0 144 16,-3 5-144-16,-4 4 128 0,-5 6-128 0,0 4 0 15,-4 8 0-15,-3 2 0 0,-5 3 0 0,-5 6 0 16,-5 5 0-16,-1 5 0 0,1 4 0 0,0 7 0 16,-4 4 144-16,1 7-144 0,1 3 144 0,6 4-144 15,4 1 192-15,6 1-192 0,4 2 208 0,8-3-64 16,8-2-16-16,8-2 0 0,7-6-128 0,8 0 128 15,5-4-128-15,9-6 128 0,6-6 0 0,2-15-128 16,4-2 192-16,17 17-64 0,4-10 64 0,-9-14 0 16,4-1 0-16,23 11 0 0,-2-11 32 0,4-4 16 15,-1-2 0-15,2-5 0 0,1 0-96 0,0-5-16 16,1 0 0-16,1-5 0 0,0-5-128 0,-2-2 160 16,-4 1-160-16,-3-2 160 15,-4 2-1296-15,-2-1-256 0,-2-2-48 0</inkml:trace>
  <inkml:trace contextRef="#ctx0" brushRef="#br0" timeOffset="33699.82">4295 8299 6447 0,'0'0'576'0,"0"0"-576"16,0 0 0-16,0 0 0 0,0-11 2000 0,0 11 304 15,0 0 48-15,0 0 16 0,0 0-896 0,0 0-160 16,0 0-32-16,0 0-16 0,-5 10-272 0,-3 4-48 16,-3 7-16-16,0 0 0 0,-2 5 256 0,-5 4 48 15,-2 4 16-15,-1 2 0 0,1 0-176 0,1 0-48 16,2 4 0-16,5 0 0 0,2 1-352 0,2-4-80 0,5-4-16 0,3-2 0 16,3-1-240-16,2-1-48 15,1-3-16-15,3-3 0 0,3-3-128 0,2-2-16 0,2-4-128 16,5-3 192-16,3-8-16 0,4-2-16 0,2-4 0 0,1 1 0 15,-1-7-160-15,1 0 128 0,-3-4-128 0,-2-1 128 16,0-1-1632-16,-3-3-336 16,-3-1-64-16,-1-1-7392 0,-2-2-1488 0</inkml:trace>
  <inkml:trace contextRef="#ctx0" brushRef="#br0" timeOffset="33876.75">4323 8052 23951 0,'-19'-21'1056'0,"9"9"224"0,4-1-1024 0,0 3-256 16,3-2 0-16,3 12 0 0,1-7 1920 0,-1 7 320 15,0 0 64-15,0 0 0 0,0 0-1664 0,9-5-320 16,-9 5-80-16,0 0-16 0,0 0-416 0,0 0-64 16,0 0-32-16,5 11-9360 15,-4 2-1872-15</inkml:trace>
  <inkml:trace contextRef="#ctx0" brushRef="#br0" timeOffset="34902.76">5892 7748 4607 0,'0'0'192'0,"6"-4"64"0,2-1-256 0,-8 5 0 15,0 0 0-15,0 0 0 0,0 0 2208 0,0 0 400 16,0 0 80-16,0 0 0 0,0 0-1392 0,0 0-272 16,0 0-64-16,-14 6-16 0,-3-1-304 0,2 8-48 0,-4 2-16 0,2-1 0 15,-4 8 352-15,-14 11 64 0,0-1 16 0,-5 3 0 16,-4 3-144-16,1 7-32 0,-6 2 0 0,4 9 0 15,0 0-16-15,3 2-16 0,1 7 0 0,5-4 0 16,3 0-160-16,3-4-48 0,5-3 0 0,6-5 0 16,5 0-208-16,6-1-32 0,6-5-16 0,2 0 0 15,4-2-128-15,3-4-16 0,6-2-16 0,2-1 0 16,2-7-176-16,2 1 192 0,1-3-192 0,3-5 192 16,-1-4-64-16,4 0-128 0,5-4 192 0,0 0-64 0,3-6-304 0,-1 1-64 15,-2-2-16-15,1-5-9664 16,0-5-1952-16</inkml:trace>
  <inkml:trace contextRef="#ctx0" brushRef="#br0" timeOffset="35236.91">6292 8261 18831 0,'0'0'832'0,"0"0"176"0,5-12-816 0,-1 0-192 16,-4 12 0-16,0 0 0 0,0 0 928 0,0 0 144 15,0 0 16-15,0 0 16 0,0 10-496 0,-1 2-96 0,-4 3-32 0,-3 10 0 16,-2 5 400-16,-2 3 80 0,3 0 0 0,-1 2 16 15,-1 1-160-15,-1 1-48 0,2 2 0 0,1 2 0 16,0 0-368-16,3-5-80 0,2 0 0 0,0-2-16 16,1-3-176-16,-1-4-128 0,1-2 192 0,2-1-192 15,2-6 0-15,2-4-256 0,1-5 32 0,1-3 0 16,-5-6-1696 0,0 0-320-16,12-6-80 0</inkml:trace>
  <inkml:trace contextRef="#ctx0" brushRef="#br0" timeOffset="35456.47">6696 8143 21183 0,'0'0'1888'0,"0"0"-1504"16,5 10-384-16,-1 3 0 0,-3 5 320 0,-1 2-16 16,-3 4 0-16,-2 3 0 0,-2 6 752 0,0 1 160 15,-4 1 16-15,0 2 16 0,0 1-160 0,-2 2-48 16,0 4 0-16,2-2 0 0,0 1-560 0,3-3-112 15,0-3-32-15,2-1 0 0,1-2-336 0,1-3 144 16,1-7-144-16,1-1 0 16,-1-3-400-16,1-5-192 0,-2-2-48 0,-3-5-12896 0</inkml:trace>
  <inkml:trace contextRef="#ctx0" brushRef="#br0" timeOffset="35617.15">6104 8416 27647 0,'0'0'1216'0,"11"-7"256"0,6-3-1168 0,7 2-304 0,5-2 0 0,7 3 0 16,5 1 0-16,-8 0-176 0,7-1 32 0,7 2 0 16,4-2 368-16,5 3 80 0,4-1 16 0,2-3 0 15,3 2-64-15,-1-3-16 0,-2 3 0 0,-4 3 0 16,-6-1-240-16,-5 0 0 0,-6 3-192 0,9 1-12672 16</inkml:trace>
  <inkml:trace contextRef="#ctx0" brushRef="#br0" timeOffset="35987.61">7844 8017 23039 0,'0'-5'2048'0,"3"-2"-1648"16,-1 0-400-16,-2 7 0 0,0 0 576 0,0 0 48 15,0 0 0-15,0 0 0 0,-2 9-112 0,-2 6 0 16,-1 6-16-16,-2 5 0 0,0 2 144 0,-1 4 16 0,-2 4 16 0,-1 3 0 15,-2 6-144-15,0 0-16 0,0 0-16 0,2-1 0 16,0 1-256-16,-1-1-48 0,2 1-16 0,0-3 0 16,1-4-176-16,0-3 0 0,1-1 144 0,1-5-144 15,0-8-448 1,1-2-144-16,1-3-48 0,0-2-8480 0,0-7-1696 0</inkml:trace>
  <inkml:trace contextRef="#ctx0" brushRef="#br0" timeOffset="36126.51">7404 8472 16575 0,'9'-9'736'0,"0"7"160"0,5-4-720 0,5 0-176 16,5 5 0-16,3-1 0 0,3-1 1728 0,2 1 320 15,5-4 64-15,4 5 16 0,3 0-1504 0,2-2-304 16,2 1-64-16,-2-2-16 0,-3-1-240 0,-2 1 0 16,-3 2 0-16,-5-1-7392 15,-4-1-1520-15</inkml:trace>
  <inkml:trace contextRef="#ctx0" brushRef="#br0" timeOffset="36539.35">8551 7763 16991 0,'15'-11'752'0,"-6"7"144"0,4-4-704 0,3 3-192 0,2 0 0 0,5 1 0 16,0-1 688-16,2 1 96 0,3 1 32 0,1 1 0 15,2 2 0-15,1 0 0 0,-1 2 0 0,0 1 0 16,-2 2-80-16,-2 3-16 0,-5 2 0 0,-5 3 0 16,-3 3-400-16,-6 5-96 0,-4 5-16 0,-7 0 0 15,-4 4 144-15,-7 2 32 0,-8 4 0 0,-3 3 0 16,-5 1 144-16,-1 3 48 0,-5 0 0 0,0-4 0 15,1 1-144-15,-1-2-32 0,1-1 0 0,0-3 0 0,2-3 160 0,3-2 16 16,0-2 16-16,6-2 0 0,1-5-80 0,6-1-32 16,3-2 0-16,5-3 0 0,2-3-272 0,7 2-48 15,4-2-16-15,5-3 0 0,4 0-16 0,3 1 0 16,5-6 0-16,3 4 0 0,4 0-128 0,2-3 192 16,1 0-192-16,2-1 192 0,1-3-192 0,2-2 128 15,-1 0-128-15,0-1 128 0,-2-1-368 0,-1 1-80 16,-3-5 0-16,-1 2-16 15,-3-3-2672-15,-1 0-512 0</inkml:trace>
  <inkml:trace contextRef="#ctx0" brushRef="#br0" timeOffset="36807.01">9578 7947 10127 0,'0'0'896'0,"0"0"-704"0,0 0-192 0,0 0 0 16,0 0 1840-16,5 11 336 0,-1-3 64 0,-2 6 0 15,-2 2-544-15,-2 3-112 0,-3 2-32 0,-2 5 0 16,-2 0-336-16,1 4-64 0,-3 0 0 0,3 3-16 16,-5 0-336-16,0 4-64 0,-1 3-16 0,1-2 0 15,1-3-400-15,0 0-96 0,2-2-16 0,1-2 0 16,3-4-80-16,-2 0-128 0,4-6 176 0,2-1-176 0,1-5 0 0,1-3 0 15,2-4 0-15,2-3-144 16,-4-5-1200-16,11 0-224 0,1-2-48 0</inkml:trace>
  <inkml:trace contextRef="#ctx0" brushRef="#br0" timeOffset="37045.41">9847 7947 16575 0,'0'0'736'0,"0"0"160"0,0 0-720 0,0 0-176 16,0 0 0-16,-2 13 0 0,-1 1 1824 0,-3 3 336 15,0 5 64-15,-2 1 16 0,-2 5-960 0,0 0-192 16,-3 5-48-16,0 2 0 0,1-2-400 0,1 2-96 16,0 3-16-16,1-1 0 0,0-1-272 0,1-1-64 15,-2 1-16-15,3-2 0 0,1-1-176 0,0-3 0 16,2-4 144-16,-1-4-144 0,-1-2 0 0,2-2 0 15,-3-3-192-15,0-2 64 16,1-7-1584-16,-3-3-304 0</inkml:trace>
  <inkml:trace contextRef="#ctx0" brushRef="#br0" timeOffset="37201.21">9326 8175 20271 0,'17'-4'1792'15,"7"-1"-1424"-15,8 1-368 0,7 2 0 16,3-2 912-16,3-1 112 0,2 2 32 0,2 2 0 15,2-2-416-15,1 2-64 0,1 0-32 0,3 1 0 0,2-3-208 0,-2 2-32 16,-2 0-16-16,-3 1 0 0,-5-1-288 16,-4 1 0-16,-7 0-128 0</inkml:trace>
  <inkml:trace contextRef="#ctx0" brushRef="#br0" timeOffset="37656.76">10836 7387 16927 0,'0'0'752'0,"0"0"144"0,0 0-704 0,0 0-192 0,-1 9 0 0,-3 2 0 15,-1 2 864-15,-2 2 144 0,-6 8 16 0,1 2 16 16,-2 7 384-16,0 3 80 0,0 3 16 0,-1 0 0 0,-1 1-368 0,-1 4-80 16,1-1-16-16,-2 7 0 0,-1 4-448 0,0 2-96 15,0-2 0-15,1-2-16 16,0-1-288-16,3-5-48 0,1-9-16 0,1-1 0 0,2-4-144 0,2-1 0 16,0 6 144-16,2 1-144 0,2 0 0 0,4-7-160 15,0-4 16-15,3-12 0 16,2-5-1232-16,3-7-240 0,1-2-48 0,5-6-16 0</inkml:trace>
  <inkml:trace contextRef="#ctx0" brushRef="#br0" timeOffset="38003.18">11426 7406 20271 0,'0'0'1792'0,"0"0"-1424"15,0 0-368-15,0 0 0 0,0 0 288 0,0 0-16 16,-7 8 0-16,-5 3 0 0,-3 0 320 0,-6 5 64 16,-3 1 16-16,-5 4 0 0,-5 0-144 0,-6 4-16 0,-3 4-16 0,-1-3 0 15,-1 2 144-15,1-3 48 16,-1 1 0-16,2-3 0 0,1-4-64 0,1 0-16 0,2-1 0 0,3 0 0 16,2 0-144-16,5-2-16 0,2 1-16 0,5-2 0 15,5-4-96-15,4 3-16 0,4 2 0 0,3-1 0 16,2 0-144-16,8 2-48 0,2-2 0 0,7 5 0 15,5 2 256-15,3-2 32 0,5 3 16 0,2 3 0 0,5-4 144 16,1 0 48-16,2 1 0 0,-1 2 0 0,2-1-144 0,4 2-32 16,1-3 0-16,1-4 0 0,-1-3-240 0,-2 0-48 15,-3-4-16-15,-2 1 0 0,-4-2-144 16,-1-3 128-16,-4 1-128 0,-3-4 128 16,-5-1-1328-16,0-3-272 0,-5-2-48 0,2-4-14480 15</inkml:trace>
  <inkml:trace contextRef="#ctx0" brushRef="#br0" timeOffset="38441.54">11807 6854 17503 0,'-6'-30'1552'0,"5"20"-1232"0,1-4-320 0,2 0 0 15,3 5 320-15,3-1 16 0,1 3 0 0,2 0 0 16,3 3 64-16,4 2 16 0,1 5 0 0,5 2 0 0,4 4 176 0,4 1 48 16,0 7 0-16,4 6 0 0,0-1 128 15,1 9 16-15,4 2 16 0,-3 9 0 0,0 5 32 0,-1 6 0 16,0 7 0-16,-4 2 0 0,-2 6-112 0,-5 2-16 16,-3 1 0-16,-5 1 0 0,-2 3 128 0,-3-1 0 15,-4-4 16-15,-4-4 0 0,-2-6-64 0,-5-3-16 16,-1-1 0-16,-5-7 0 0,-2-1-320 0,-4-1-80 15,-5-6-16-15,-3-2 0 0,-2-3-144 0,-1 0-16 16,-2-2-16-16,-2 1 0 16,-2-1-784-16,-1-1-160 0,-1 0-16 0</inkml:trace>
  <inkml:trace contextRef="#ctx0" brushRef="#br0" timeOffset="39458.97">3827 9310 8287 0,'-16'1'368'0,"6"1"80"0,-2 0-448 0,1 2 0 0,-1-3 0 0,2 0 0 15,0-1 2240-15,0 3 384 0,2-1 64 0,8-2 0 16,0 0-1216-16,-9 0-240 0,9 0-48 0,0 0-16 0,0 0-144 0,0 0-48 16,0 0 0-16,0 0 0 0,18 0-384 0,5-2-80 15,5-1 0-15,5 0-16 0,4-5 64 0,9 3 16 16,7 0 0-16,5-3 0 16,6 2-128-16,5-3 0 0,4-1-16 0,6-2 0 0,1 6-64 0,3-2-16 15,5 2 0-15,-1 1 0 0,10-3 0 0,-3 3 0 16,0 1 0-16,3 1 0 0,2-3-80 0,1 3-16 15,1-1 0-15,-2 1 0 0,4 1-16 0,5-2-16 16,1 1 0-16,3 0 0 0,2 0-16 0,3-1 0 16,3-1 0-16,-34 3 0 0,10-2-16 0,9 1-16 15,8 1 0-15,4-2 0 0,-1-1-48 0,3 2 0 16,2 1 0-16,-1-1 0 0,0 1-128 0,1-1 160 16,-1 1-160-16,41-2 160 0,-19-1-160 0,-11 2 0 15,-9 1 144-15,-3-2-144 0,-3 0 0 0,-4 3 128 16,-2-1-128-16,-2 1 0 0,-3-1 0 0,1 2 0 15,-5-3 0-15,0 1 0 0,-2-2 0 0,-2 1 144 16,-1 2-144-16,-2-2 0 0,-5 0 256 0,-1-3-64 16,0 0-16-16,-2 2 0 0,-1 0-176 0,-2-2 192 15,-3 0-192-15,-1 2 192 0,1-4-32 0,-4 3 0 0,-2 1 0 16,-2-2 0-16,-2-4-32 0,0 4 0 0,-1-2 0 16,-2 3 0-16,3 1 0 0,-1-4 0 0,-6 2 0 0,-1 0 0 15,1-2 0-15,-3 2-128 0,-3-3 192 0,-3 2-64 16,-1 5-128-16,-5-1 192 0,-4 3-192 0,-3 0 192 15,-12-1-192-15,-5-1 0 0,-6 2 144 0,-10 0-144 16,-8 0 0-16,0 0 0 0,0 0 0 0,-7 2 0 16,-4 3-2208-16,-8-2-512 0,-9-1-96 15,-4 6-12736-15</inkml:trace>
  <inkml:trace contextRef="#ctx0" brushRef="#br0" timeOffset="40575.96">6862 9544 4607 0,'0'0'400'0,"0"0"-400"0,0 0 0 0,2-5 0 0,1 0 2976 0,-3 5 512 16,0 0 96-16,2-7 32 0,-1 1-1536 0,-1 6-304 15,0 0-64-15,0 0-16 0,3-5-288 0,-3 5-48 16,0-8-16-16,0 8 0 0,0 0-192 0,0 0-64 15,0 0 0-15,0 0 0 0,0 0-336 0,0 0-80 16,0 0-16-16,0 0 0 0,0 0-416 0,0 0-96 16,0 0-16-16,-1 9 0 0,-2-1-128 0,1 3 0 15,-1 1 144-15,-1-1-144 0,-1 4 240 0,-1 3-32 16,-1 4 0-16,0 1 0 0,-1 0 64 0,1-1 16 16,-1 5 0-16,0-3 0 0,1-2-32 0,-1 1 0 15,0 1 0-15,2-4 0 0,0-1 0 0,1-1-16 16,1-1 0-16,0-3 0 0,0-6-48 0,2 3-16 15,-2-6 0-15,4-5 0 0,0 0 80 0,0 0 32 16,0 0 0-16,0 0 0 0,0 0 160 0,-1-7 16 16,-1-4 16-16,2-2 0 0,0-1-272 0,3-2-48 15,1-2-16-15,-3-5 0 0,1-1-144 0,2 1 0 16,-1-1 0-16,1 0 0 0,1 0 0 0,0-2 0 0,-1 5 128 16,1 0-128-16,-1 0 0 0,1 0 0 0,-2 0 0 0,1 2 0 15,-1 0 0-15,2 1 0 0,-3 2 0 0,1 4 0 16,-2-1 0-16,-1 0 0 0,0 4 0 0,-1 1 128 15,0 2-128-15,1 6 0 0,0 0 0 0,0 0 0 16,0 0 0-16,0 0 0 0,0 0-144 0,-5 3 144 16,0 2 0-16,-1 4-128 0,1 0 128 0,0 2 0 15,-4 3 0-15,3 2-128 0,0 0 128 0,-1 2 0 16,0 1 0-16,-1 3 0 0,-1-1 0 0,0 1 0 0,0 2 0 0,0-2 0 16,1-2 0-16,0 1 0 0,0-1 0 0,2-1 0 15,1-2 0-15,0-1 0 0,0-2 0 0,0 0 0 16,0-4 0-16,1 1 0 0,0-2 0 0,1 0 0 15,3-9 0-15,-2 5 0 0,2-5 0 0,0 0 0 16,0 0 0-16,0 0 0 0,0 0 0 0,0 0 128 16,-1 8-128-16,1-8 0 0,0 0 144 0,0 0-144 15,0 0 128-15,0 0-128 0,0 0 0 0,8 1 0 16,1-2 0-16,2 1 0 0,2 0 0 0,0-2 0 16,2 0 0-16,2 1 0 0,2-1 0 0,3 2 0 15,1-1 0-15,1 0 0 0,1 0 0 0,1 1 0 16,0 0 0-16,1 1 0 0,1 0 0 0,-1 2 0 15,-2-3 0-15,0 3 0 0,0 0 0 0,-1 1 0 16,1 0 0-16,-1-1 0 0,-1 3 0 0,0-1 0 16,0 0 0-16,-3 1 0 0,-2-2 0 0,-1-2 0 15,-2 2 0-15,-2 0 0 0,-3 1 0 0,-3-2 0 16,-7-3 0-16,8 2 0 0,-8-2 0 0,0 0 0 16,0 0 128-16,0 0-128 0,0 0 0 0,0 0 0 0,5 4 0 0,-5-4 128 15,0 0-128-15,0 0 0 16,0 0 0-16,0 0 128 0,0 0-128 0,0 0 0 0,0 0 0 15,0 0 0 1,0 0-704-16,-6 0 0 0,-1-1-16 0,1-1 0 16,0 1-1456-16,6 1-272 0,0 0-64 0,-7-1-16 0,2-4 224 15,3-2 64-15,2 7 0 0</inkml:trace>
  <inkml:trace contextRef="#ctx0" brushRef="#br0" timeOffset="41137.85">7445 9498 17903 0,'0'0'784'0,"4"-10"176"0,0 1-768 15,-1-1-192-15,1 2 0 0,-1-1 0 0,1 4 1408 0,-4 5 256 16,3-6 32-16,0-2 16 0,-3 8-256 0,0 0-48 16,0 0-16-16,0 0 0 0,0 0-416 0,0 0-80 15,0 0 0-15,0 0-16 0,-5 10-224 0,0 1-32 16,0 3-16-16,0 3 0 0,-3 6 128 0,3 4 32 15,-3 0 0-15,-1 3 0 0,0 3-96 0,-2 4-16 16,-2 2 0-16,-1 5 0 0,-1-1-272 0,2 4-48 16,-1-3-16-16,-1 2 0 0,0-4-48 0,0-2-16 15,1-2 0-15,1-4 0 0,1-4 64 0,1 0 0 16,2-6 0-16,2 0 0 0,-1-1-64 0,2-4 0 16,0-3 0-16,3-3 0 0,0-1-32 0,1-3-16 15,2-1 0-15,0-8 0 0,0 0-208 0,0 0 176 0,0 0-176 0,0 0 160 16,5-5 48-16,0-4 16 0,1 1 0 15,0-6 0-15,1 0-224 0,2-3 144 0,-2-1-144 0,3-2 128 16,1-2-128-16,-1-4 0 0,1-1 0 0,2-4 128 16,0 0-128-16,2-4 0 0,1 0 0 0,1-1 0 15,0 2 0-15,0-2 0 0,1 1 128 0,0 0-128 16,-2 2 0-16,0 2 0 0,-1 3 0 0,-1 2 0 0,-3 3 0 16,0 4 0-16,-1 4 0 0,-4 2 0 0,-1 6 0 0,-1-1 0 15,-4 8 0-15,0 0 0 0,0 0-176 0,-4 11 176 16,-2 2-128-16,-3 5 128 0,-3 5 0 15,-2 5-128-15,-2 2 128 0,-1 6 0 0,0 3 0 0,-2 4 0 16,-3 1 0-16,0 4 0 0,1 0 0 0,2-1 0 16,1 2 0-16,4-2 0 0,-1-3 0 0,2-3 0 15,1-6 0-15,4 0 128 0,0-1-128 0,2-2 0 16,1-2 0-16,2-7 128 0,2-2-128 0,1-2 0 16,2-2 0-16,2-1 128 15,1-4-1440-15,1-1-288 0,-2 0-48 0</inkml:trace>
  <inkml:trace contextRef="#ctx0" brushRef="#br0" timeOffset="43468.86">7856 106 16991 0,'0'0'752'0,"-9"-7"144"0,0-1-704 0,-3 0-192 0,2 3 0 0,-1 0 0 16,-2-1 448-16,-1 2 64 0,-1 3 16 0,0-2 0 16,1 1 368-16,0 0 64 15,-3 0 0-15,-1 2 16 0,-1 0-64 0,0 2-16 0,-1 0 0 0,-3 1 0 16,0 4-96-16,-1 3-32 0,0-2 0 0,-2 4 0 16,0 2-128-16,0 3-48 0,-2 2 0 0,0 1 0 15,0 2-80-15,0 1 0 0,0 1-16 0,-3-3 0 16,-5-3-112-16,0 1 0 0,1 4-16 0,13-5 0 0,-3 10-80 15,-2 4-16-15,2 3 0 0,-3 6 0 16,-3 2-16-16,-1 5-16 0,1 6 0 0,-30 53 0 0,8-8-48 0,8-6 0 16,4-6 0-16,5-7 0 0,2-3-64 0,2-1-128 15,3 0 176-15,4-2-176 0,-1-3 160 0,7-1-160 16,3-8 128-16,2 2-128 0,2-6 224 0,3 6-32 16,4 1-16-16,1-2 0 0,4-1 32 0,6-2 16 15,2-5 0-15,4-3 0 0,1-8-224 0,4 1 176 16,1-3-176-16,6-1 160 0,3-3-160 0,1-5 0 15,2-4 144-15,1-4-144 0,3 2 0 0,2-8 128 16,1-5-128-16,1-6 0 0,3-3 128 0,-1 0-128 16,0-9 160-16,-1-1-160 0,2-3 240 0,-2-3-48 15,2-2-16-15,-1-1 0 0,0-7 32 0,1-2 16 16,1-3 0-16,-3-3 0 0,-2 2 64 0,-2-2 16 16,1 0 0-16,2 0 0 0,-2-4-80 0,1-2-16 15,-1-1 0-15,0-4 0 0,-4-6-48 0,3-2-16 16,0-2 0-16,-2-2 0 0,0 0-16 0,-1-1 0 15,-2-2 0-15,1-3 0 0,-3-2 0 0,0-4-128 16,2-4 192-16,-3 0-64 0,-4 4-128 0,-3 3 160 16,-2 2-160-16,0-2 160 0,-2 0-160 0,1-4 0 0,-5 0 144 0,0 1-144 15,-3 0 0-15,-3 7 144 0,-2 2-144 0,-2 3 0 16,-3 1 128-16,1 23-128 0,0-6 0 0,-1-2 0 16,-3-2 0-16,-4 3 0 0,1 2 0 0,-3 1 0 15,-3 5 128-15,-15-20-128 0,0 13 0 0,0 8 0 0,0 2 128 0,0 5-128 16,1 3 0-16,1 2 0 0,0-3 0 15,3 3 0-15,0 1 0 0,1 5 0 0,-1-3 0 0,0 5 0 16,-4-2 0-16,0 5-144 0,2 0 144 0,-2 3-128 16,-2 0 128-16,0 3-128 0,1 0 128 0,-4 5-192 15,3 1 192-15,1 4-192 0,-3-2 192 0,2-1-160 16,0 4 160-16,0 3-160 0,1 1 160 0,-2 1-160 16,3-2 160-16,-5 2-160 0,-5 2 160 0,-5 6-160 15,-1 2 160-15,19-8-160 0,-6 9 160 0,-3 3 0 16,-1 3-144-16,-3 3 144 0,-2 0 0 0,1 2 0 15,-1-2 0-15,-29 35 0 0,16-13-144 0,7-1 144 16,10-3 0-16,3-3 0 0,4 0-160 0,4-1 160 16,3-1-128-16,5-1 128 0,3-4 0 0,3 7-128 15,1 4 128-15,1 2 0 0,6 2 0 0,2 0 0 16,4-3 0-16,2-3-128 0,2-3 128 0,1-1 0 16,3-1 0-16,4 1-128 0,0 0 128 0,3-2 0 15,0-3 0-15,4-1 0 0,3-7 0 0,1-2 0 0,1-4 0 0,3-4 0 16,1-5 0-16,-1-3 0 15,1-3 0-15,1-2 0 0,2-3 0 0,-1-2 0 16,0 1 0-16,-2-6 0 0,0 0 0 0,-2-3 0 0,0-1 0 0,3-3 0 16,-2-3 0-16,2-6 0 0,1-3 0 0,-1-3 0 15,1-4 144-15,1-2-144 0,-4-5 192 0,3-3-192 16,1-6 176-16,-1-2-176 0,-1-8 160 0,1-1-160 16,1-4 176-16,0 1-176 0,0 1 192 0,0 0-192 15,-2-2 144-15,3-6-144 0,2-3 0 0,-2-2 144 16,-3-6-144-16,-2 2 128 0,-1 4-128 0,-2-3 128 15,-2 2-128-15,-2-1 0 0,-3-5 144 0,-2 1-144 0,-4-1 128 0,0 8-128 16,-2 4 128-16,0 3-128 0,-4 2 0 16,-4 0 128-16,-1 4-128 0,-3 23 0 0,0-9 0 0,-1 0 128 15,-2 0-128-15,-5 2 0 0,1 4 128 0,-3 0-128 16,-3 5 160-16,-14-15-160 0,0 9 0 0,0 10 128 16,-2 4-128-16,1 6 0 0,0-2 0 0,1 6 0 15,0 4 0-15,1 1 0 0,-2 0 0 0,-1 1 0 16,-4-1 0-16,-2 4 0 0,-3 1 0 0,-4 4 0 15,-2-1 0-15,-1 6-160 0,-3 4 160 0,2 8-128 16,1 5 128-16,20-7-128 0,-4 4-64 0,-4 5-16 16,-2 1 0-16,-2 2 0 15,2 2-1056-15,1 0-208 0,2 0-32 0</inkml:trace>
  <inkml:trace contextRef="#ctx0" brushRef="#br0" timeOffset="45314.83">6886 9464 13407 0,'0'0'592'0,"-2"-10"128"0,1 1-576 0,1-1-144 16,0 10 0-16,0-8 0 0,0 8 1296 0,-1-10 240 15,0 3 32-15,1 7 16 0,0 0-336 0,1-9-64 16,-1 9-16-16,1-8 0 0,-1 8 112 0,0 0 32 16,-1-8 0-16,1 8 0 0,0 0-208 0,0 0-32 15,0 0-16-15,0 0 0 0,0 0-176 0,0 0-48 16,0 0 0-16,0 0 0 0,-9 14-288 0,4 4-64 16,0 2-16-16,1 4 0 0,-2 0-256 0,-1 8-48 15,-2 0-16-15,2 0 0 0,-3 1 48 0,2 0 16 16,-2 0 0-16,2-1 0 0,1-6-16 0,0 1-16 15,2-5 0-15,1-5 0 0,0-1 48 0,2-6 16 16,2-10 0-16,0 0 0 0,0 10 0 0,0-10 0 16,0 0 0-16,0 0 0 0,0 0 144 0,6-6 16 15,-1-6 16-15,0-6 0 0,2-1-16 0,2-6 0 0,0-2 0 0,1-2 0 16,0 0-256-16,0-3-144 0,-1 1 160 16,1 2-160-16,0-3 128 0,2 2-128 0,-1 5 0 0,-1-2 0 15,-1 4 0-15,0 0 0 0,0 3 0 0,-3 5 0 16,1 1 0-16,-2 2 0 0,-1 6 0 0,-4 6 0 15,0 0 0-15,0 0 128 0,0 0-128 0,0 0 0 16,0 0 0-16,0 0 128 0,-13 10-128 0,2 4 0 16,-1 4 0-16,1 1 0 0,-2 0 0 0,2 1 0 15,0 2 0-15,0 1 0 0,-1-3 0 0,0 2 0 0,-1-2 0 16,0 2 0-16,-2-2 0 0,1 0 0 0,1-2 0 16,2 1 0-16,0 0 0 0,3-4 0 0,0-1 0 0,3-3 128 15,0-1-128-15,5-10 0 0,0 0 0 0,0 0 0 16,0 0 0-16,0 0 0 0,0 0 0 0,0 0 0 15,0 0 128-15,0 0-128 0,0 0 0 0,0 0 144 16,-5-10-144-16,1 2 128 0,3-2-128 0,0 2 0 16,1-2 0-16,0 10 0 0,2-10 0 0,1 0 0 15,-3 10 0-15,0 0 0 0,1-9 0 0,-1 9 0 16,0 0 0-16,0 0 0 0,0 0 0 0,0 0 0 16,0 0-144-16,0 0 144 0,0 0 0 0,0 0-160 15,0 0 160-15,-1 11-128 0,-2 2 128 0,-1 1 0 16,1-1 0-16,-1 1 0 0,1-2 0 0,1 2 0 15,-1-4 0-15,1 2 0 0,-1-3 0 0,0 0 0 16,3-9 0-16,-2 12 0 0,1-1 0 0,1 0 0 16,0-2 0-16,0 2 0 0,-2 1 0 0,2-12 0 15,0 11 0-15,0 1 0 0,0-12 0 0,0 11 0 16,0-11 0-16,5 8 0 0,-5-8 0 0,8 6-128 0,2 0 128 0,0-2 0 16,3-3 0-16,2 1-128 0,2-2 128 0,2 0 0 15,1-2 0-15,3 1 0 0,1 1 0 0,1-1-128 16,0-2 128-16,2 1 0 0,-2-2 0 0,2 1 0 15,-1 1 0-15,2-1 0 0,5 0 0 0,-3-3 0 16,-2 3 0-16,0 0 0 0,-2 1 0 0,-2 0 0 16,-1 0 0-16,-1-1 0 0,-2-1 0 0,-2 2 0 15,-4-1 0-15,-1 2 0 0,-3 0 0 0,-10 1 0 0,0 0 0 0,0 0 0 16,0 0 0-16,0 0 0 0,0 0 128 0,0 0-128 16,0 0 128-16,0 0-128 0,0 0 0 15,0 0 144-15,0 0-144 0,0 0 0 0,0 0 128 0,0 0-128 16,0 0 0-16,0 0 0 0,0 0 0 0,0 0 0 15,0 0 128-15,0 0-128 0,0 0 0 0,0 0 0 16,0 0 128-16,0 0-128 0,0-9 0 0,1 0 0 16,1-5 0-16,0 0 0 0,2-2 0 0,1-2 0 15,0-1-144-15,1-2 144 0,2-2 0 0,1-1 0 16,0-2 0-16,0 1-128 0,-2-3 128 0,1 4 0 16,0-2 0-16,-1 3 0 0,1 4 0 0,-2 2 0 15,1 3 0-15,-2 4 0 0,-3 0 0 0,-2 10 0 16,0 0 0-16,0 0-128 0,0 0 128 0,0 0 0 15,0 0 0-15,0 0-128 0,0 0 128 0,-2 15 0 16,-5 4 0-16,-2 5 0 0,2 3 0 0,-3 5 144 16,-3 2-144-16,-1 4 0 0,0 0 128 0,2 3-128 15,-2 2 0-15,-1-1 0 0,-3 0 0 0,3 1 128 0,1-3-128 0,1 0 0 16,0 1 128-16,2 0-128 16,2-4 0-16,2-3 0 0,0-4 0 0,2-3 0 0,2-5 0 15,0-4 0-15,2-4 128 0,1-14-128 0,2 8 0 0,-2-8 0 16,0 0 192-16,0 0-192 0,0 0 192 0,7-8-192 15,0-10 368-15,3-1-48 0,2-4 0 0,-1-5 0 16,1 0-176-16,0-3-144 0,2-3 192 0,2-3-192 16,-1-5 144-16,1-1-144 0,1-3 0 0,0 2 144 15,-2-3-144-15,3 5 0 0,-2 6 144 0,-1 3-144 16,-3 7 0-16,1 4 0 0,-2 10 0 0,-1 2 0 16,-10 10 0-16,0 0 0 0,0 0 0 0,9 13-128 0,-4 2 128 0,-4 6 0 15,-4 0 0-15,1 7 0 0,-3-2 0 0,-1 4 0 16,-3-1 0-16,-2 4 128 0,-2 2-128 0,0-1 0 15,-1-1-128-15,3 4 128 16,1 0-1344-16,-3 1-192 0,3-1-48 0,-3 1-11152 16,-1 0-2224-16</inkml:trace>
  <inkml:trace contextRef="#ctx0" brushRef="#br0" timeOffset="46949.85">2299 13166 12543 0,'8'-15'560'0,"-2"8"112"0,0-4-544 0,1 2-128 16,1-3 0-16,-3 3 0 0,-5 9 1408 0,0 0 240 16,0 0 48-16,0 0 16 0,9-8-384 0,-9 8-80 15,0 0-16-15,7 8 0 0,-7-8-112 0,3 20-32 16,-1 4 0-16,-2 3 0 0,-3 5 48 0,0 3 0 16,1 5 0-16,-5 4 0 0,1 0-320 0,-3 4-64 15,0 4-16-15,0 1 0 0,0 1-336 0,0 0-64 16,0 0-16-16,1-5 0 0,-5-5-192 0,5-4-128 0,3-4 128 0,0-4-128 15,0-4 0-15,2-7 0 16,3-7 0-16,0-2 0 16,2-2-1712-16,-2-10-352 0,0 0-80 0,12-4-11312 0</inkml:trace>
  <inkml:trace contextRef="#ctx0" brushRef="#br0" timeOffset="47283.41">2915 12913 16575 0,'0'0'736'0,"0"0"160"0,0 0-720 0,0 0-176 0,7 3 0 0,-2 5 0 15,-1 2 1008-15,-3 5 160 0,-1 3 48 0,-2 2 0 16,-3 2-48-16,-1 3 0 0,-2-1 0 0,-2 6 0 16,-2 0-96-16,-2 2-32 0,-2 1 0 0,-2 0 0 0,-1-1-272 0,-1-2-48 15,-1 1-16-15,-3-1 0 0,-4-3-160 0,0 1-32 16,-1-3-16-16,1 2 0 0,-3-3-128 0,2-2-32 15,0-4 0-15,2-2 0 0,2 1-32 0,3-2-16 16,4-5 0-16,4 0 0 0,4-2 16 0,4 1 0 16,2 2 0-16,4-4 0 0,0-7-128 0,10 11-32 15,2-5 0-15,6 3 0 0,4 1 160 0,4 1 16 16,-1-5 16-16,6-1 0 0,1 3-112 0,3-3-32 16,2 2 0-16,1 1 0 0,0-4-192 0,-2 1 176 15,-2 3-176-15,-1-3 160 0,-1-2-160 0,-3 4 0 16,-3-1 0-16,-3-3 0 15,-3-1-2240-15,-1 2-416 0,-3-1-96 0</inkml:trace>
  <inkml:trace contextRef="#ctx0" brushRef="#br0" timeOffset="47569.85">3811 13300 18431 0,'0'0'1632'0,"0"0"-1312"0,0 0-320 0,0 0 0 16,-8 6 1888-16,8-6 304 0,0 0 64 0,0 0 16 0,0 0-880 0,10 7-176 15,4-4-48-15,5-1 0 0,4-5-288 0,-2 2-64 16,4-2-16-16,4-1 0 0,6-1-352 0,0-2-80 15,0 0-16-15,15-4 0 0,-8 5-352 0,-7-2 0 16,-7 3 0-16,-6 2 0 16,-4 3-2048-16,-6 2-384 0,-12-2-80 0</inkml:trace>
  <inkml:trace contextRef="#ctx0" brushRef="#br0" timeOffset="47704.94">3874 13503 15663 0,'-24'9'1392'0,"14"0"-1120"15,4 0-272-15,1 0 0 0,5-9 2096 0,0 0 352 16,0 0 80-16,0 0 16 0,3 9-560 0,8 1-128 15,4-8 0-15,4 1-16 0,5-2-592 0,-4 1-112 16,5 0-32-16,3-3 0 0,3-2-720 0,4-1-128 16,0 1-48-16,3-8 0 15,2 4-1936-15,-2-5-384 0</inkml:trace>
  <inkml:trace contextRef="#ctx0" brushRef="#br0" timeOffset="48161.41">6156 12856 20271 0,'-22'-4'1792'0,"-2"3"-1424"16,0 1-368-16,0 4 0 0,0 1 1344 0,0 3 208 15,-2 3 48-15,1 6 0 0,1 2-336 0,2 4-64 16,3 7-16-16,4 2 0 0,3-2-512 0,5 5-96 16,2 3-32-16,5 3 0 0,5-3-64 0,5 0-16 15,5 1 0-15,5-2 0 0,0-4-176 0,4-1-32 16,2-5-16-16,5-1 0 0,2-3 112 0,4 0 32 15,2-5 0-15,2-3 0 0,1-3 176 0,1-7 32 16,0-8 16-16,4-5 0 0,3-6 112 0,-2-5 32 16,0-6 0-16,-2 0 0 0,0-6-112 0,-3-3 0 15,-2-6-16-15,-7 1 0 0,-6 1-80 0,-7-4-16 16,-8-1 0-16,-6-3 0 0,-10 0-48 0,-7 2-16 16,-5 5 0-16,-8 6 0 0,-4 2-304 0,-4 5-160 15,-8 8 160-15,-1 4-160 16,-5 6-816-16,-1 5-256 0,-6 0-48 0,0 7-12176 15,-4 1-2432-15</inkml:trace>
  <inkml:trace contextRef="#ctx0" brushRef="#br0" timeOffset="49102.08">3250 16292 19743 0,'0'0'880'0,"-7"4"176"0,-2-2-848 0,1 2-208 16,-1 5 0-16,3-3 0 0,-2 3 448 0,3 0 32 15,0 3 16-15,4-2 0 0,-3 2 80 0,3 2 32 16,2-2 0-16,4-1 0 0,3 3-176 0,4 2-48 15,4-4 0-15,4 0 0 0,5 0 192 0,3 0 48 16,3-6 0-16,7-2 0 0,1 4 112 0,6-3 32 16,4-3 0-16,2 0 0 0,1-2-176 0,2-2-16 15,-1 1-16-15,-1-4 0 0,-2-4-64 0,-1 3-16 16,-1-3 0-16,0 2 0 0,-5 1 0 0,-4-4 0 0,-3 0 0 0,-4-2 0 16,-5-2-112-16,-1 2-32 15,-2 1 0-15,-3-1 0 0,-5-2-144 0,-3 0-16 0,-3 1-16 0,-2-2 0 16,-4 2 16-16,-3-1 0 0,-2 3 0 0,-3-2 0 15,-1 4-32-15,-4-1 0 0,-3 0 0 0,-2 3 0 16,-5 4-144-16,-1-3 160 0,-2 1-160 0,-3 4 160 16,-6 2-160-16,-2 4 0 0,2 2 0 0,-5 4 0 15,-2 3 0-15,-2 5 0 0,1 8-176 0,-5 0 176 16,-4 4 0-16,0 5-160 0,0 3 160 0,0 7 0 16,1 3 0-16,2-1 0 0,2-1 0 0,5 5 0 15,5 1 128-15,5 2 64 0,2 0 32 0,8-3 0 16,7-4-16-16,3-2 0 0,5 1 0 0,1-6 0 15,5-7-64-15,6 0-16 0,3-2 0 0,6-4 0 0,5 0 16 0,6-4 0 16,7-2 0-16,2-3 0 0,4-4 16 0,3-2 0 16,3-1 0-16,1-5 0 0,-2-3-160 0,0-3 160 15,-1-1-160-15,-3-4 160 16,-2-2-1360-16,0-4-272 0,0-1-48 0</inkml:trace>
  <inkml:trace contextRef="#ctx0" brushRef="#br0" timeOffset="49668.61">5484 14957 21135 0,'0'0'928'0,"0"0"208"0,0 0-912 0,0 0-224 15,0 0 0-15,0 0 0 0,0 0 992 0,-8 11 160 16,0-1 16-16,-3 7 16 0,-4 9-304 0,-2 1-64 16,3 3-16-16,-2 6 0 0,-2-5 96 0,1 6 32 0,2 3 0 0,1 0 0 15,0-1-192-15,4-3-32 16,5-1-16-16,0-4 0 0,2-1-304 0,5-5-64 0,0-2-16 0,3-8 0 16,1-1-176-16,2 0-128 15,1-1 192-15,2-3-192 0,3-2 160 0,0-4-160 16,0-3 128-16,7-4-128 15,-2-3-336-15,-1-2-160 0,-1-4-16 0,-5 3-9776 16,-1-4-1936-16</inkml:trace>
  <inkml:trace contextRef="#ctx0" brushRef="#br0" timeOffset="49839.32">5555 14952 5519 0,'-8'-16'240'0,"6"9"64"0,0-2-304 0,2 3 0 0,3-2 0 0,-3 2 0 15,0 6 7136-15,0 0 1376 0,0 0 256 0,0 0 64 16,0 0-6800-16,0 0-1376 0,0 0-272 0,0 0-48 0,0 0-336 0,0 0 0 16,0 0-160-16,0 0 160 15,0 0-2752-15,10 8-448 0,-1-1-96 0</inkml:trace>
  <inkml:trace contextRef="#ctx0" brushRef="#br0" timeOffset="50173.28">6696 14937 18431 0,'0'0'1632'0,"0"0"-1312"16,7-3-320-16,-7 3 0 0,0 0 1600 0,0 0 240 16,0 0 48-16,0 0 16 0,2 4-560 0,-2 5-128 15,-2 0 0-15,-2 5-16 0,-3 4-96 0,0 1-16 0,-2 0 0 0,0 5 0 16,-1 3-272-16,0 0-64 0,-2 4-16 0,0 4 0 16,3 1-352-16,-2 3-64 0,4-8 0 0,1 1-16 15,-1-3-176-15,1 1-128 0,1-1 144 0,0-2-144 16,1 2 0-16,0-5 0 0,1 1 0 0,1 12 0 15,-1-13-1424-15,6-7-384 0,1-4-80 16,-4-13-8096-16,0 0-1600 0</inkml:trace>
  <inkml:trace contextRef="#ctx0" brushRef="#br0" timeOffset="50404.15">6992 14862 20271 0,'0'0'1792'0,"0"0"-1424"15,0 0-368-15,0 0 0 0,6 8 1360 0,-1 3 208 16,0 1 32-16,-3 0 16 0,0 5-288 0,-2 3-64 16,0 6-16-16,-2-1 0 0,0 4 32 0,-1 3 0 15,-1-3 0-15,3 4 0 0,-4 2-400 0,2 1-80 16,1 0-16-16,-1 0 0 0,1-2-528 0,-1 0-128 16,1-2 0-16,-1-5-128 0,1 1 0 0,-1-5 0 15,1-1 0-15,-4 8 0 16,0-10-1792-16,1-5-256 0,-1-8-48 0,6-7-12752 0</inkml:trace>
  <inkml:trace contextRef="#ctx0" brushRef="#br0" timeOffset="50586.64">6534 15100 28559 0,'22'-21'2544'0,"-6"11"-2032"0,7-3-512 0,5-2 0 15,10-1 400-15,1-2-16 0,6-1 0 0,4-1 0 16,5 0 688-16,-1 1 128 0,0 0 16 0,2-1 16 15,1 1-320-15,2 1-64 0,1 2-16 0,-1 2 0 16,1 0-416-16,-5 2-96 0,-1 6 0 0,-6 1-16 16,-5-2-1104-16,-6 6-224 0,-4 2-32 0,-5 6-9696 15,-6-1-1952-15</inkml:trace>
  <inkml:trace contextRef="#ctx0" brushRef="#br0" timeOffset="50933.89">5157 16082 20271 0,'0'0'1792'0,"2"-5"-1424"16,1-2-368-16,1 0 0 0,2 2 1584 0,3-3 240 16,1 3 48-16,4 2 16 0,4-4-864 0,5 2-192 15,5 0-16-15,6-1-16 0,6-3 112 0,5 1 32 16,9-3 0-16,8 3 0 0,7-3-64 0,6-2-16 0,5 2 0 0,4-2 0 16,2-1-144-16,4 2-16 0,3 2-16 0,2-4 0 15,-2 3-288-15,-4 2-48 0,-4 0-16 0,-3 3 0 16,-7 3-336-16,-4-1 144 0,-7-1-144 0,12 3 0 31,-19 0-912-31,-13 4-304 0,-8 0-48 0,-11 5-15376 0</inkml:trace>
  <inkml:trace contextRef="#ctx0" brushRef="#br0" timeOffset="51413.51">6157 16200 29135 0,'0'0'1280'0,"0"0"288"0,0 0-1248 0,0 0-320 16,0 0 0-16,0 0 0 0,-6 7 1088 0,-2 2 144 15,-1-2 48-15,1 6 0 0,-3-2-304 0,2 6-48 16,-2 3-16-16,0 4 0 0,-1-3-272 0,1 2-64 15,-1 0-16-15,2-1 0 0,1-4-208 0,3 0-32 16,2-1-16-16,2-1 0 0,2-2-128 0,2 0-32 16,3 0 0-16,3-6 0 0,1 1 80 0,5-6 16 15,2 1 0-15,4-4 0 0,3-2 0 0,4-2 0 16,-2-3 0-16,3-1 0 0,0-1-240 0,2-3 176 16,-2-3-176-16,0 1 160 0,-3-1-160 0,-1 2-224 15,-2-1 48-15,6-4 16 16,-7 2-544-16,-3 0-128 0,-4 3 0 0,-2 1-16 15,-2-1-1520-15,-1 3-320 0,-2 0-48 0,-7 10-16 16,2-11 1616-16,-1 4 320 0,-1 7 64 0,0 0 16 0,0 0 464 0,0 0 80 0,0 0 32 0,0 0 0 16,0 0 1040-16,0 5 208 0,-1 8 32 0,1 1 16 15,-2 4 400-15,-2 3 96 0,1 2 16 0,-1 9 0 16,-1 1-256-16,-2 3-48 0,0 2-16 0,-1-1 0 16,0 1-368-16,1 1-80 0,-3 4-16 0,2-2 0 0,0 1-432 0,2 0-96 15,2-4-16-15,-1-1 0 0,4 0-320 16,1-2 0-16,0-1 0 0,1-3-13312 15,2-3-2640-15</inkml:trace>
  <inkml:trace contextRef="#ctx0" brushRef="#br0" timeOffset="52734.32">11495 7047 7359 0,'0'0'656'0,"0"0"-528"0,7-10-128 0,-2 3 0 16,1-3 1296-16,-6 10 240 0,2-11 32 0,-2 0 16 16,0 2-464-16,0 9-96 0,-4-9 0 0,0 0-16 15,2 0-320-15,-4 3-64 0,1-3-16 0,-2 5 0 16,0 0-64-16,-2 1-16 0,-2 1 0 0,0 2 0 16,-4 0-80-16,-3 5-32 0,-6 1 0 0,-3 5 0 15,-2-1 96-15,-2 8 0 0,0 5 16 0,-6 3 0 0,-6 6-256 0,-3 4-48 16,-1 3-16-16,-2 7 0 0,0 4-208 0,-1 2 144 15,-1 2-144-15,3 6 128 0,0 0-128 0,8 2 128 16,5 2-128-16,3-2 128 0,8 0-128 0,6-6 0 16,8-4 0-16,10-7 0 0,5-3 0 0,8-9 0 15,6-8 0-15,9-4 0 0,7-9 0 0,12-4 0 16,7-3 0-16,7-11 0 0,1-8 0 0,2-5 0 16,-2-3 160-16,3-1-160 0,-4-6 320 0,1-2-32 15,-1-7-16-15,-1-1 0 0,-4-3-272 0,-2-3 128 16,-1 0-128-16,-6-6 0 0,-4-3 480 0,-5 2-16 15,-5 0 0-15,-6 0 0 0,-6-1-64 0,-7 2-16 16,-7 4 0-16,-10 0 0 0,-7 5-128 0,-7 6-48 16,-6 7 0-16,-7 9 0 0,-9 6 32 0,-10 7 0 15,-7 7 0-15,-6 5 0 0,-7 8-240 0,-2 5 176 16,1 6-176-16,2 5 160 16,2 2-1504-16,5-1-288 0,1 2-64 0</inkml:trace>
  <inkml:trace contextRef="#ctx0" brushRef="#br0" timeOffset="59887.37">26259 11803 10127 0,'-13'-8'896'0,"6"5"-704"0,-4 1-192 0,2 1 0 16,2-1 1344-16,7 2 224 0,0 0 48 0,-9 0 16 15,9 0-880-15,0 0-176 0,-9 2-48 0,9-2 0 16,0 0-208-16,0 0-64 0,-9 3 0 0,9-3 0 16,0 0 432-16,0 0 80 0,0 0 0 0,0 0 16 15,0 0 288-15,0 0 48 0,0 0 16 0,0 0 0 16,0 0-320-16,0 0-64 0,0 0-16 0,0 0 0 15,0 0-192-15,0 0-32 0,0 0-16 0,0 0 0 16,0 0-32-16,-1 12 0 0,1-12 0 0,0 0 0 16,0 0-64-16,0 0-16 0,4 9 0 0,-4-9 0 15,0 0 0-15,7 9 0 0,-7-9 0 0,11 5 0 16,-3 0-32-16,1 1-16 0,0-2 0 0,0-2 0 16,-9-2-128-16,12 6-16 0,-2-1-16 0,0-2 0 15,0 0-176-15,0 2 192 0,2-1-192 0,-2 4 192 0,-1-3-192 0,2 2 160 16,-1-2-160-16,2 3 160 0,2 3-160 0,0 2 160 15,-2-1-160-15,4 0 160 0,-1 4-160 0,1-1 0 16,2 0 144-16,1 0-144 0,2 3 0 0,-2 2 0 16,2 1 0-16,0 0 128 0,-1 2-128 0,2 3 0 15,-1-3 0-15,2 1 128 0,1 4-128 0,-2 0 0 16,-3 1 0-16,0 1 0 0,-1 0 0 0,0 1 128 16,-2 4-128-16,1-2 0 0,-1 0 128 0,-3-3-128 15,-2 2 160-15,1-1-160 0,-2 0 208 0,-1 0-48 16,-2-1-16-16,1 2 0 0,-2 1-16 0,1-2-128 0,-1-1 192 0,1 2-64 15,-4-3 32-15,1-3 0 0,0-1 0 16,0 2 0-16,-3-4-16 0,-1 3 0 0,0-3 0 0,0 0 0 16,-1-1 96-16,0-1 16 0,1 1 0 0,-3-3 0 15,-1 1-48-15,0 1 0 0,1-1 0 0,-1-1 0 16,0 1-48-16,0-2-16 0,-2 0 0 0,3 0 0 16,-1-4-144-16,1 1 192 0,-3-2-192 0,3-1 192 15,-1-3-192-15,0 3 160 0,4-12-160 0,-4 9 160 16,4-9-32-16,-5 10 0 0,5-10 0 0,0 0 0 15,0 0-128-15,0 0 192 0,0 0-192 0,0 0 192 16,0 0-192-16,0 0 192 0,0 0-192 0,0 0 192 16,0 0-192-16,0 0 128 0,0 0-128 0,0 0 128 15,0 0-128-15,0 0 0 0,0 0 0 0,0 0 128 16,0 0-128-16,0 0 0 0,0 0 0 0,0 0 128 16,0 0-128-16,0 0 0 0,0 0 0 0,0 0 0 15,-2-8 0-15,2 8 0 0,0 0 128 0,-3-9-128 16,1 0 0-16,-1 0 0 0,0-1 0 0,2 0 128 0,0-4-128 0,-2 1 0 15,3 2 0-15,-1-6 128 0,0-2-128 0,0-2 0 16,-2-2 144-16,0 0-144 0,1-4 0 0,-1-2 128 16,0-5-128-16,1-3 0 0,-2 1 0 0,2 0 128 15,-1-3-128-15,1-1 0 0,-3 0 0 0,2 3 0 16,-3 3 0-16,-3 1 128 0,1 0-128 0,-1 4 0 16,-3-3 0-16,-2 2 0 0,-2-1 0 0,-1-1 0 15,-2 0 0-15,-2 3 0 0,1 3 0 0,0-5 0 16,-1 4 0-16,1 1 0 0,-2 3 0 0,1 0 0 15,-2 0 0-15,0 3 0 0,-1-1 0 0,1 1 0 16,1 2 0-16,3 0 128 0,-5 4-128 0,0 2 0 0,-1 0-128 0,0 0 128 16,0 1 0-16,1 0 0 0,1 1 0 0,0 2-128 15,1-2 128-15,1 2 0 0,-1 3 0 0,2-2 0 16,1 2 0-16,1-2 0 0,1 2 0 0,3 0-128 16,1 2 128-16,0-4 0 0,0 2 0 0,0 2 0 15,2 2 0-15,1 1 0 0,-2-3 0 0,6 1 0 16,6 2 0-16,-9-4 0 0,9 4 0 0,0 0 0 15,0 0 0-15,0 0 0 0,0 0 0 0,0 0 0 16,0 0 0-16,0 0-160 0,0 0 160 0,0 0 0 16,0 0 0-16,0 0 0 0,12-1 0 0,0 1 0 15,0 1 0-15,0 3-192 0,1-2 192 0,1 1-160 16,1-2 160-16,3 3 0 0,1 2 0 0,3 1 0 16,-1-1 0-16,2 4-128 0,1-1 128 0,2 4 0 15,2 2 0-15,2 3-128 0,2-2 128 0,1 4 0 0,1 1 0 0,2 6-128 16,2-2 128-16,3 6 0 0,0-3 0 0,1 3 0 15,1 3 0-15,0 2 0 0,-2 1 0 0,-3-1 0 16,-3-2 0-16,-3 2-192 0,-4-1 192 0,-2 1 0 16,-4-3 0-16,-3 3 0 0,-3-1 0 0,-4-2 0 15,0-5 0-15,-3 1 0 0,-3-2 0 0,-2 1 0 16,-4-4 0-16,0 3 0 0,-1-7 128 0,1-1-128 16,-5-1 160-16,1-1-160 15,-1-2-720-15,1-5-240 0,4-10-64 0,0 0-11568 16,-8 0-2320-16</inkml:trace>
  <inkml:trace contextRef="#ctx0" brushRef="#br0" timeOffset="63037.44">25248 12915 6447 0,'-11'11'576'0,"2"-4"-576"15,-4 0 0-15,1 3 0 0,-5-2 1008 0,1 2 80 16,-1 3 32-16,-2-2 0 0,-3 3-352 0,2 2-64 15,-3-1 0-15,8-5-16 0,-3 3-16 0,-1 1 0 16,0-3 0-16,0 3 0 0,0 0 384 0,1 1 80 16,-1-2 16-16,-3 1 0 0,6-1-16 0,1 1 0 0,-2-2 0 0,2-1 0 15,1 0-256-15,1-2-48 16,2 1-16-16,0-2 0 0,1 2-224 0,1-4-32 0,-3 2-16 0,2-2 0 16,1 2 0-16,1 1 0 0,0-3 0 0,8-6 0 15,-6 6-64-15,6-6-16 0,0 0 0 0,0 0 0 16,0 0 32-16,0 0 0 0,0 0 0 0,6-12 0 15,2-1-112-15,3-4-32 0,3-2 0 0,4-2 0 16,1-2-96-16,-2 4-32 0,2-5 0 0,4-2 0 16,1-4-48-16,8-3-16 0,2-4 0 0,4-4 0 0,3-1-32 0,2-6 0 15,3-3 0-15,0-2 0 0,-2-3 64 16,1 0 16-16,3-3 0 0,4-2 0 0,4 0-32 0,2-2-16 16,0 1 0-16,0-3 0 0,-1 2 32 0,-1 1 16 15,0 4 0-15,0-3 0 0,1 0-208 0,2 3 0 16,2-1 0-16,0 2 0 0,-3 2 144 0,-1 0-16 15,-1 1 0-15,-2-1 0 0,-3-1-128 0,-1 3 128 16,1-1-128-16,-4 2 128 0,0 1-128 0,-1 4 192 16,-3 0-192-16,-1 0 192 0,-1 3-192 0,-3-3 128 15,-2 2-128-15,-2-1 128 0,2 3-128 0,-2-1 0 16,0 3 144-16,2-5-144 0,1 3 0 0,-1-1 128 16,3 3-128-16,-5 1 0 0,5 4 0 0,-2 0 0 15,1 0 0-15,-1 1 128 0,-1-2-128 0,2 1 0 16,-1 2 0-16,1-2 0 0,1 0 0 0,2 0 0 15,0-1 0-15,-1 2 0 0,1-1 0 0,-3 0 0 16,-2 2 0-16,-2 1 0 0,-1 1 0 0,-1 2 0 16,0-2 0-16,-2-2 128 0,1 1-128 0,-1 0 0 15,2 2 0-15,0-1 0 0,-3-1 0 0,0 0 0 16,0 1 0-16,1 2 0 0,-2-2 0 0,0-1 0 0,-3 5 0 0,0 3 0 16,-2 1 0-16,-2-1 0 0,-6 4 0 0,3 0 0 15,-6 2 0-15,0 2 0 0,-2-1 0 0,2 1 0 16,-5 3 0-16,2 0 0 0,0 3 0 0,-1-2 0 15,-2 3 0-15,0 1 0 0,-2 0 0 0,0 3 0 16,1 1 0-16,0 0 0 0,-5 5 0 0,1-5 0 16,2 1 0-16,-3 4 0 0,0 0 0 0,0 0 0 15,0 0 0-15,0 0 0 0,0 0 0 0,0 0-128 0,0 0 128 0,0 0-160 16,0 0 160-16,-6 6-160 0,-3 4 160 0,0 3 0 16,-3-2 0-16,-3 3 0 0,-1 2 0 0,-7 1-128 15,-5 0 128-15,-3 5 0 0,-6 6 0 0,-3 2 0 16,-2 6 0-16,-4 4-128 0,-4 4 128 0,0 4 0 15,-3-2 0-15,-3 6 0 0,-7 2 0 0,-1 7 0 16,0 2 0-16,-1 4 0 0,1 4 0 0,3 0 0 16,-1 1 0-16,-2 0-128 0,-1-3 128 0,3 2 0 15,0 4 0-15,1-1 0 0,0-1 0 0,4 1 0 16,-2-3 0-16,3 0 0 0,2-1 128 0,-4 1-128 16,1 1 128-16,3-2-128 0,1-2 128 0,5-4-128 15,1-2 160-15,3-2-160 0,2-2 160 0,1-1-160 16,2-1 160-16,-1-1-160 0,1-3 160 0,-2-1-160 15,-1-3 160-15,0 1-160 0,0-1 160 0,2-2-160 16,1 1 160-16,1 2-160 0,-1-6 160 0,2 2-160 16,-2-3 160-16,0 0-160 0,1 0 176 0,-1-3-176 15,0 2 192-15,0-2-192 0,-1-2 144 0,3 1-144 16,1-5 0-16,1 3 144 0,-1 2-144 0,2-1 128 0,2-2-128 0,1 1 128 16,1-3-128-16,2 1 0 0,-1-1 0 0,2-1 128 15,-1-1-128-15,0-3 0 0,0 1 0 0,0-2 128 16,0-1-128-16,2-2 0 0,-2 1 144 0,2-4-144 15,2 0 0-15,2 0 128 0,1 1-128 0,-7 6 0 16,4-7 0-16,1 0 128 0,2-2-128 0,2 0 0 16,2-4 144-16,0 0-144 0,1 1 192 0,-1-1-192 15,1-1 0-15,-1 0 0 0,-2 0 0 0,2-2 0 16,1 2 0-16,3-3 0 0,-1 1 0 0,0 0 0 0,1-3 0 0,1 3 0 16,0-4 0-16,0 1 0 0,0-3 0 0,2 3 0 15,2-2 0-15,2 0 0 0,1 1 0 0,5-8 0 16,0 0 0-16,0 0 0 0,0 0 0 0,0 0 0 15,0 0 0-15,0 0 0 0,16-7 0 0,4-1 0 16,0-5-128-16,1-6 128 0,5-4 0 0,2-8 0 16,0-2 0-16,4-2 0 0,2-3 0 0,-7 10 0 15,1-7 0-15,6-2 0 0,4-2 0 0,3-3 0 16,3-1 0-16,2-7 0 0,0-4 0 0,2-5 0 16,0-2 0-16,2-1 0 0,1-5 0 0,3-2 0 15,7-4 0-15,3 0 0 0,1-5 128 0,1-1-128 16,0 3 0-16,0 1 0 0,-1 3 0 0,5-1 0 15,2 2 0-15,2 1 0 0,-2 3 0 0,0 1 0 16,-4 3 0-16,1-1 0 0,0 0 128 0,-1-1-128 16,3-2 0-16,-4 5 0 0,-4-3 0 0,-2 4 0 15,-1-3 128-15,-4 6-128 0,-2-1 128 0,1 1-128 0,-2 1 192 16,1 1-192-16,-1-4 0 0,-2 0 0 0,-1 4 0 0,-1 2 0 16,0 0 0-16,-1 2 0 0,1 1 0 0,0 3 0 15,-2 1 0-15,1 1 0 0,2 0 0 0,-2 2 0 16,-2 3 0-16,-2 2 0 0,-2 2 0 0,0 1 0 15,-3 2 0-15,0 1 0 0,-1 2 0 0,0 2 0 16,0-1 0-16,-1 0 0 0,0 3 0 0,-2-3 0 16,1 7 0-16,-2 1 0 0,-1-1 0 0,-2 2 0 15,-3 1 0-15,0 1 0 0,-4 1 0 0,1 2 0 0,-3-2 0 16,0 1 0-16,-2 1 0 0,1 3 0 16,-3-1 0-16,-2 0 0 0,-3 3 0 0,0 0 0 0,0 0 0 0,-3 2 0 15,-1-4 0-15,-1 3 0 0,-2 3 0 0,0 2 0 16,-2-2-160-16,-1 2 160 0,-3 5 0 0,0 0 0 15,0 0-144-15,0 0 144 0,-4-4 0 0,4 4-192 16,0 0 192-16,-6-1-160 0,-5 1 160 0,1 3-160 16,-1-1 160-16,-2 3-160 0,-2 4 160 0,-3 0 0 15,-2 4-144-15,-2 3 144 0,-2 1 0 0,-7 2 0 16,-3 1-144-16,-3 7 144 0,-6 1 0 0,-2 4 0 16,-3 4-128-16,0 3 128 0,-6 3 0 0,-1 3-128 15,0 5 128-15,-6 5 0 0,-5 4-128 0,0 9 128 16,-3 2 0-16,-1 2 0 0,0 6 0 0,0 2-128 15,0-2 128-15,-1 6 0 0,-3 1 0 0,2-1 0 16,3 2 0-16,2 0 0 0,3-5 0 0,1 2 0 16,-1 1 0-16,2-4 0 0,0 0 0 0,2-5 0 15,3-3 0-15,2 0 0 0,2-1 0 0,1 0 0 16,0-2 0-16,1-3 0 0,0-2 0 0,0 0 0 0,0-4 0 0,2-3 0 16,0 0 0-16,5 0 0 0,-1-2 0 0,1-2 0 15,3 1 0-15,3-3 0 0,-3-4 0 0,2 0 0 16,0-5 0-16,-2 0 128 0,0 0-128 0,1-4 0 15,-1-1 0-15,4-2 128 0,1-1-128 0,2-1 0 16,0-2 0-16,1 1 128 0,1 0-128 0,1-3 0 16,0-1 0-16,0 2 128 0,-1-3-128 0,3 0 0 15,-1-4 0-15,0 1 0 0,0 0 0 0,1-4 0 16,1-1 0-16,1 0 0 0,3-1 0 0,-3-1 0 0,4-2 0 16,3-1 0-16,2-3 0 0,2 2 0 0,-3 0 0 0,2-3 128 15,2 1-128-15,1-2 0 0,1 0 0 0,2 1 0 16,0-1 0-16,4 0 0 0,-1-1 0 0,2-1 0 15,1 0 0-15,2-4 0 0,3-3 0 0,0 0 0 16,0 0 0-16,0 0 0 0,0 0 0 0,8-1 0 16,2-8-128-16,3-1 128 0,2-6 0 0,1-3 0 15,4-3-128-15,2-5 128 0,5-2 0 0,1 1 0 16,4-4 0-16,2-1 0 0,2-4 0 0,-1-1 0 16,2-1 0-16,0-7 0 0,3-2 0 0,0-6 0 15,3-5 0-15,3-1 0 0,0-2 0 0,6-4 0 16,5-7 0-16,3-3 0 0,0 0 0 0,-1 1 0 15,1-7 0-15,2 2 0 0,3-4 0 0,1 3 0 16,4-3 0-16,0 5 0 0,-1 2 0 0,-2 0 0 16,-1 2 0-16,0-2 0 0,-2 1 0 0,2 2 0 15,1 1 0-15,-2 4 0 0,-4-1 0 0,0 1 128 16,0 2-128-16,0-2 0 0,0-1 128 0,2 0-128 16,1 3 176-16,1 1-176 0,-1 1 0 0,-1-2 0 0,2-2 0 15,-2 2 0-15,-2-2 0 0,2 3 0 0,1 3 0 0,-7 8 0 16,-4-1 0-16,-4 5 0 0,-2 5 0 0,-5 0 0 15,-3 4 0-15,-1-1 0 0,-1 1 0 0,-1 3 0 16,-2-1 128-16,-1 0-128 0,2 0 0 0,-1 5 0 16,1 0 0-16,-1 5 0 0,1-1 0 0,-1 1 0 15,-3 2 128-15,-3 0-128 0,0 4 0 0,-1-2 0 16,-5 5 0-16,0 2 0 0,-3 1 0 0,-3 3 0 16,-2 1 0-16,0 1 0 0,-4 0 0 0,-1 3 0 0,0 2 0 0,-2 3 0 15,-4-1 0-15,1 2 0 0,-4 4 0 0,0 0 0 16,0 0 0-16,0 0 0 0,0 0-144 0,0 0 144 15,-7 4-128-15,-1 1 128 0,-3 1 0 0,-2 6-160 16,-1-2 160-16,-3 4 0 0,0 4-128 0,-5 0 128 16,-4 3 0-16,-3 5 0 0,-6-2 0 0,-6 6-128 15,-1 1 128-15,-6 6 0 0,-3 3 0 0,-3 4 0 16,-3 6 0-16,-2 4 0 0,-4 0-144 0,-7 6 144 16,-1 4 0-16,-4 4-144 0,5 7 144 0,-7 4 0 15,-1 4 0-15,-3 2 0 0,-3-4 0 0,3 6 0 16,2 2 0-16,1 1 0 0,2-1 0 0,-2-3 0 15,-2 1 0-15,3-3 0 0,2 1 0 0,4 0 0 16,2-5 0-16,4 0 0 0,4-1 0 0,0 0 0 16,-1-4 0-16,1-4 0 0,2 1 0 0,5 0 0 15,2 0 0-15,3-3 0 0,2-7 0 0,4 0 0 16,-3-3 0-16,1-1 0 0,-1 1 0 0,-1-3 0 16,0-3 0-16,3-1 0 0,3 0 0 0,1-4 0 15,5-2 0-15,1-3 0 0,3 2 0 0,0-3 0 0,3 2 128 0,-1-3-128 16,1-4 0-16,-4 1 0 15,-1 0 0-15,1-3 0 0,1-2 0 0,-4-3 128 0,2-2-128 0,-1 1 0 16,-2-2 0-16,3 1 144 0,2-4-144 0,-1 1 0 16,-1-2 144-16,5 2-144 0,0 0 0 0,0-2 144 15,1-3-144-15,2 0 0 0,-1 1 0 0,3-1 128 16,2-1-128-16,0-2 0 0,4-3 0 0,-1 1 0 0,3-1 0 0,1 1 0 16,0-3 0-16,2-1 0 0,2 2 0 0,0-3 0 15,2 0 0-15,2 2 0 0,1-5 0 0,1 3 0 16,-1-3 0-16,1 4 0 0,4-11 0 15,0 0 0-15,0 0 0 0,0 0 0 0,0 8 0 0,0-8 0 16,0 0 0-16,0 0 0 0,0 0 0 0,0 0 0 16,0 0 0-16,0 0 0 0,13-3 0 0,-13 3 0 15,10-5 0-15,1-2 0 0,1 1 0 0,-2-1 0 16,-1-2 0-16,1 0 0 0,0 0 0 0,0-4 0 16,1 3 0-16,-5 0 0 0,0-1 0 0,3 0-256 15,0 0 64-15,4-7 16 16,0-1-1248-16,-1 3-256 0,2 0-48 0,-2 8-9840 15,2-6-1952-15</inkml:trace>
  <inkml:trace contextRef="#ctx0" brushRef="#br0" timeOffset="68678.7">24622 10594 2751 0,'0'0'256'0,"0"0"-256"0,0 0 0 0,0 0 0 0,0 0 2000 0,0 0 368 16,0 0 64-16,0 0 0 0,0 0-1488 0,0 0-304 16,0 0-64-16,0 0-16 0,0 0-352 0,0 0-64 15,0 0-16-15,0 0 0 0,0 0 320 0,0 0 48 16,0 0 16-16,0 0 0 0,0 0 0 0,0 0 16 15,0 0 0-15,0 0 0 0,0 0-128 0,0 0-16 16,0 0-16-16,0 0 0 0,0 0-144 0,0 0-32 16,0 0 0-16,0 0 0 0,0 0 64 0,0 0 16 15,0 0 0-15,6 0 0 0,0 0-144 0,-6 0-128 16,0 0 192-16,7 0-192 0,0 0 256 0,1 0-48 0,0 0-16 0,4 0 0 16,-1-2 112-16,-1 1 16 0,1 1 0 0,1-1 0 15,-2 0-80-15,1 1-16 0,1-3 0 0,-1 2 0 16,2-2-32-16,-1 2 0 0,1 0 0 0,1 0 0 15,1-2-32-15,2 2-16 0,-1-1 0 0,2 4 0 16,0 2-144-16,4-1 160 0,3 2-160 0,3-1 160 16,1-1-160-16,3 1 0 0,2 1 0 0,1-2 128 15,-2 0-128-15,0-2 0 0,-1 3 0 0,-2 2 0 16,-2-2 144-16,0 0-144 0,0 2 160 0,0 3-160 16,-3-4 192-16,0 6-64 0,0-4-128 0,2 6 192 15,-1 0-192-15,2-2 0 0,3 2 0 0,-1 2 0 16,2 3 192-16,0 0-48 0,1-1-16 0,-1 2 0 15,-2-2 96-15,1 2 16 0,-1 0 0 0,-1 3 0 0,-1 2-240 16,-1 0 128-16,-1-5-128 0,-2 0 0 0,-1 0 192 16,-2 0-64-16,-2 0-128 0,-1-1 192 0,-1-3 0 0,-2 2 0 15,-2-2 0-15,-1-2 0 0,1 0 0 0,-2 1-16 16,0-2 0-16,-3 0 0 0,0 2-16 0,2 1 0 16,0-2 0-16,1-3 0 0,-4 1-16 0,1-4 0 15,-2 0 0-15,2-2 0 0,-8-5-16 0,6 12-128 16,1-6 192-16,-7-6-64 0,6 7-128 0,-6-7 192 15,0 0-192-15,0 0 192 0,0 0-64 0,0 0-128 16,0 0 192-16,0 0-64 0,0 0 176 0,0 0 16 16,0 0 16-16,0 0 0 0,0 0-96 0,0 0-32 15,0 0 0-15,-1-9 0 0,-4-3-208 0,-2 5 176 16,1-2-176-16,-1 1 160 0,-1-5-160 0,-1 2 0 0,-1-1 144 0,-1-2-144 16,2 0 0-16,-1 3 128 0,-1-4-128 15,-2 0 0-15,0-2 0 0,-2 2 128 0,-1 0-128 0,-1-2 0 16,1 0 0-16,-1 0 0 0,1-4 0 0,-4 2 128 15,-1 0-128-15,-2-1 0 0,-1-2 0 16,-3 3 0-16,-2 1 0 0,-2 1 0 0,0-1 0 0,-4 0 0 16,-2 3 0-16,-1-3 0 0,-2 0 0 0,0 3 0 15,2 0 0-15,0 1 0 0,1 2 0 0,0 0 128 16,0 3-128-16,0-2 0 0,-1 4 0 0,1-2 0 16,1 3 0-16,-5-2 0 0,-2 2 0 0,1 3 0 15,0-1 0-15,1 2 0 0,0 2 0 0,2 0 0 16,4-2 0-16,-1 2 0 0,0 4 0 0,5 0 0 15,-3 0 0-15,5 1 0 0,5 1 0 0,4-1 0 16,2 3 0-16,0 2 0 0,0-3 0 0,3 1 0 16,1-2 0-16,1 0 0 0,3 2 0 0,0-3 0 15,0 0 0-15,1 1 0 0,1-2 0 0,8-4 0 0,-6 5 0 0,6-5 0 16,0 0 0-16,0 0 0 0,0 0 0 0,0 0 0 16,0 0-128-16,0 0 128 0,0 0 0 0,0 0 0 15,0 0 0-15,13 2 128 0,1 1-128 0,2-3 0 16,2-4 0-16,1 2 0 0,0-2 0 0,4 1 144 15,1-2-144-15,4-1 0 0,3 1 160 0,2 1-160 16,0-2 128-16,5 1-128 0,3 1 0 0,2 0 0 16,3 0 0-16,4 3 0 0,5 0 0 0,1 1 0 15,0 1 0-15,-1 3 0 0,-2-3 0 0,2 3 0 16,1 0 0-16,2 2 0 0,2 3 0 0,1-3 0 16,-3 2 128-16,1-1-128 0,-1 5 0 0,-2-2 0 0,-4 0 0 0,0 5 0 15,0 1 0-15,-2 1 0 0,-4 1 0 0,-3 4 0 16,-2 1 0-16,-3 0 0 0,-4-2 0 0,-1 0 0 15,-2-1 0-15,-5-1 0 0,-4-1 0 0,-3-2 0 16,-5-2 0-16,-2-2 0 0,-2-1 0 0,-4-1 0 16,-2-1 0-16,-4-9 0 0,0 0 0 0,2 12 0 15,-2-12 0-15,0 0 0 0,0 0 0 0,0 0 0 16,0 0 128-16,0 0-128 0,0 0 0 0,0 0 128 16,0 0 0-16,0 0 0 0,-10-3 0 0,-1-2 0 15,1 0-128-15,-1-3 128 0,1 2-128 0,-1 1 128 16,-2-4-128-16,0 1 0 0,1-3 0 0,-2 3 128 15,-2-1-128-15,0 2 160 0,-2-2-160 0,-1 0 160 16,-3-5-160-16,-2 1 0 0,-2-1 0 0,-2-2 0 16,-2-2 0-16,-1-1 0 0,-4 0 0 0,-2 1 0 0,-4 2 0 15,-4 0 0-15,-2 0 0 0,-3-2 0 0,-5 0 0 0,1 2 0 16,-1-1 0-16,0 1 0 0,-1-2 0 16,1 1 0-16,2 2 0 0,-1 2 0 0,0 1 0 0,-1 0 0 15,0 5 0-15,2-4 0 0,1 4 0 0,3-3 0 16,2 3 0-16,5 2 0 0,4 1 0 0,3 3 0 15,0 1 0-15,2 1 0 0,2-1 0 0,0 4 0 16,2-1 0-16,3-2 0 0,2-1 0 0,3 1 0 16,0-1 0-16,2 0 0 0,1 1 0 0,2 2 0 15,2 0 0-15,0-1 0 0,1 2 0 0,2-3 0 16,-1-1 0-16,3 3 0 0,1-2 0 0,8-1 0 16,0 0 0-16,0 0 0 0,-9 3 0 0,9-3 0 0,0 0 0 0,0 0 0 15,0 0 0-15,0 0 0 0,0 0 0 0,0 0 0 16,0 0 0-16,11 1 0 0,3-1 0 0,3 0 0 15,-1-1 0-15,7 1 0 0,1 1 0 0,0-1 0 16,3-3 0-16,2 2 0 0,4-2 0 0,3 1 0 16,2-2 0-16,-1 3 0 0,6 0 0 0,5 1 0 15,4 0 0-15,7 2 0 0,3 3 0 0,3-1 0 16,1 0 0-16,3 5 0 0,-3 0 0 0,4 5 0 16,1 3 0-16,1 0 0 0,1 1 0 0,-4 0 0 15,-5-1 0-15,-5 1 0 0,-7 1 0 0,-2 2 0 16,-3 3 0-16,-5 2 0 0,-4-2 0 0,-4 4 0 15,-1-3 0-15,-5 1 0 0,-3-2 0 0,-2-3 0 16,-2-5 0-16,-4 0 0 0,-1 0 0 0,-5-2 0 16,-1-2 0-16,-2-1 0 0,-8-11 0 0,5 8 0 15,-5-8 0-15,0 0 0 0,0 0 0 0,1 11 0 0,-1-11 0 0,0 0 0 16,0 0 128-16,0 0-128 0,0 0 176 0,0 0-48 16,-9 0-128-16,9 0 192 0,0 0-64 0,-7-5-128 15,-1-3 176-15,8 8-176 0,0 0 192 0,-5-6-192 16,5 6 192-16,-5-8-192 0,5 8 0 0,0 0-144 15,0 0-16-15,0 0 0 16,0 0-2272-16,-10-1-448 0</inkml:trace>
  <inkml:trace contextRef="#ctx0" brushRef="#br0" timeOffset="70834.37">24469 7944 12895 0,'-2'-22'1152'0,"2"11"-928"16,0-1-224-16,0 1 0 0,0-3 528 0,0-2 64 15,0 4 16-15,0 0 0 0,-3-2-272 0,2 3-48 16,-2 1-16-16,1-2 0 0,-1 5 160 0,1-4 16 16,-2 4 16-16,0-2 0 0,0 3 256 0,2-3 48 15,-2 1 16-15,1-2 0 0,2 2 224 0,-3-1 32 16,3 2 16-16,0 2 0 0,1-2-256 0,0 7-48 16,0 0-16-16,0 0 0 0,0 0-208 0,0 0-32 15,0 0-16-15,0 0 0 0,0 0-176 0,-3 10-48 16,1-1 0-16,-1 5 0 0,0 2 208 0,0 4 48 15,1 5 0-15,1 1 0 0,0 3-176 0,1 0-16 0,0 4-16 16,1 3 0-16,2 3-80 0,0 6-16 16,1-1 0-16,1 3 0 0,0-2-16 0,1 3 0 0,-1 2 0 0,0 3 0 15,0-3-64-15,-1-1-128 0,-1 2 176 0,1 1-176 16,-1 2 304-16,1-1-48 0,-4 0-16 0,2 22 0 16,1-7 32-16,-3-5 16 0,0-6 0 0,1-2 0 15,-1-2-32-15,0 1 0 0,0-2 0 0,0-1 0 16,0-3 0-16,0 0-16 0,-1 3 0 0,1-5 0 15,-2 0-112-15,2 1 0 0,0-3-128 0,0 5 192 0,0-4-16 0,0 1-16 16,0-1 0-16,2-1 0 0,-1-3-16 0,2 2 0 16,-2-2 0-16,0 1 0 0,0-1-144 0,-1 1 128 15,0 2-128-15,0 1 128 0,0-1-128 0,0 1 128 16,0-3-128-16,2 2 128 0,-1-5 0 0,1 0 0 16,1 1 0-16,-1-3 0 0,2-3-128 0,0 3 0 15,1 0 0-15,-1 0 0 0,-3-6 0 0,3 4 160 16,-1 1-160-16,0 1 160 0,0-1-32 0,0-2-128 15,-2 1 192-15,1-1-64 0,1 4 0 0,-2-4-128 16,-2-1 192-16,1 0-64 0,-1 3-128 0,-1 0 128 0,1-2-128 0,-1 2 128 16,-1-1-128-16,-2-1 160 0,1-2-160 0,2 3 160 15,-2-1-160-15,1-1 0 0,1 0 144 0,-1 0-144 16,1 1 144-16,-1 1-144 0,-1-6 192 0,2 3-192 16,0 2 192-16,0-1-192 0,2-2 192 0,-1 2-192 15,2 0 192-15,1 0-192 0,-2 1 192 0,2-1-192 16,-1 0 144-16,-1-2-144 0,0-1 0 0,0 2 144 15,0-3-144-15,0 0 0 0,-1 1 0 0,-1-1 0 16,0 3 0-16,1-1 0 0,-2 2 0 0,1 0 0 16,-2-1 0-16,-1 0 128 0,1-1-128 0,0-4 0 15,0 3 144-15,0-1-144 0,2-6 160 0,-3 5-160 16,1-2 0-16,0 0 128 0,0-2-128 0,0-1 0 16,1 1 0-16,-2 1 0 0,1-2 128 0,-1 3-128 0,2-3 0 0,-1 0 128 15,1 3-128-15,0-2 0 0,0 1 128 0,1 0-128 16,-1-2 0-16,2 1 144 0,-1-1-144 0,0-2 0 15,1 0 144-15,1-1-144 0,0 0 0 0,0 1 144 16,0-1-144-16,0-1 0 0,1 0 144 0,-1 0-144 16,0 2 0-16,0-3 144 0,0-3-144 0,0 0 0 15,0-2 0-15,0 2 0 0,-1 0 176 0,0 2-48 16,-1 1-128-16,0-2 192 0,-2-2-192 0,4-1 0 16,-1 1 128-16,0 0-128 0,-2-2 0 0,2 0 0 15,-1 1 128-15,2-1-128 0,3-2 0 0,-3 2 144 16,-1-2-144-16,1-10 128 0,0 0-128 0,-3 10 0 15,3-10 0-15,-1 12 128 0,1-12-128 0,0 0 0 16,0 0 144-16,0 0-144 0,0 0 128 0,0 0-128 0,0 0 160 0,0 0-160 16,0 0 176-16,0 0-176 0,0 0 192 0,0 0-192 15,-8-5 176-15,8 5-176 0,-7-8 160 0,-1-2-160 16,2-2 144-16,2-3-144 0,0 0 128 0,0-3-128 16,0-1 128-16,2 0-128 0,1-5 128 0,-1-2-128 15,0-2 0-15,-1-3 128 0,2-2-128 0,1-4 0 16,0 1 0-16,0-2 128 0,0-5-128 0,-1 0 0 15,1-3 0-15,-2 3 0 0,0-3 0 0,2 1 0 16,-1-2 0-16,-1 2 0 0,0-5 128 0,1-1-128 16,-1-1 0-16,1-3 0 0,-2-1 0 0,2 1 0 15,0-3 0-15,1-3 0 0,-1 2 0 0,1-5 0 16,0 3 0-16,0-6 0 0,1-2 0 0,0-1 0 16,0 1 0-16,1 0 0 0,-2 1 0 0,1 0 0 15,-2-1-128-15,1-1 128 0,0 4 0 0,-2 0 0 0,-1-2 0 0,0 5 0 16,1-3 0-16,-1-2 0 0,-1 6 0 0,0-1 0 15,2 2 0-15,1-3 0 0,-3 2 0 0,1-2 0 16,-1 4 0-16,2-2 0 0,1 1 0 0,1-2 0 16,0 2 0-16,0-3 0 0,0 2 0 0,0-1 0 15,1 5 0-15,-1 2 0 0,0 1 0 0,0 1 0 16,0-2 0-16,0-3 0 0,0 1 0 0,-1 2 0 16,-2 1 0-16,2 1 0 0,-3-1 0 0,1 2 0 15,0-2 0-15,0 3 0 0,-1 0 0 0,0 3 0 16,2 4 0-16,-2-4 0 0,-1 5 0 0,1-2 0 15,-1 4 0-15,1-1 0 0,-1 2 0 0,1-1 0 0,-2 2 0 16,2 2 0-16,0 1 0 0,2 1 0 16,-2 0 0-16,2 3 0 0,-1 3-128 0,2-1 128 0,-2 0 0 0,2 5 0 15,0 1 0-15,1 1 0 0,1 1 0 0,0-1 0 16,-1 2 0-16,3 3 0 0,-1 2 0 0,1 2 0 16,1 0 0-16,-1 3 0 0,1 0 0 0,0 4 0 15,0-1-144-15,-4 9 144 0,5-5 0 0,-5 5 0 16,0 0 0-16,9-2-128 0,-9 2 128 0,11 0 0 15,-1 2-176-15,1 2 32 0,0 6 0 0,0-1 0 32,1 4-336-32,-2 2-64 0,3 2-16 0,1 3 0 15,2 3-1600-15,1 5-320 0,-1 0-64 0,2 5-14784 0</inkml:trace>
  <inkml:trace contextRef="#ctx0" brushRef="#br0" timeOffset="73568.37">24193 10082 6447 0,'0'0'272'0,"0"0"80"0,0 0-352 0,0 0 0 16,0 0 0-16,0 0 0 0,0 0 1856 0,0 0 288 15,0 0 64-15,0 0 16 0,0 0-1264 0,0 0-240 16,0 0-48-16,0 0-16 0,0 0 32 0,0 0 0 15,0 0 0-15,0 0 0 0,0 0-32 0,0 0 0 16,0 0 0-16,0 0 0 0,2-8-16 0,-2 8-16 16,0 0 0-16,0 0 0 0,-9-4-96 0,1-4-16 15,2 1 0-15,-3 4 0 0,-1 1-80 0,2-2-32 16,-2-1 0-16,0 1 0 0,0 4-80 0,-3-1 0 0,0-1-16 0,-2 1 0 16,-3 0 16-16,-2 1 0 0,2 0 0 15,-1 0 0-15,-2 0 0 0,1 1 0 0,0-1 0 0,-1 1 0 16,0 1 0-16,-2-1 0 0,0 2 0 0,0 0 0 15,-1 5-64-15,1 0-16 0,-2 2 0 0,-3-3 0 16,-1 4-48-16,-3-3 0 0,0 5 0 0,-1 1 0 16,-4 1-64-16,2 1-128 0,-1 0 176 0,2 2-176 15,-1-1 144-15,2 0-144 0,1 1 0 0,2 1 144 16,-1 2-144-16,2 0 0 0,0-2 0 0,0 2 0 16,1-2 0-16,0 3 0 0,-1 3 0 0,1-4 0 15,2-4 0-15,-1-1 0 0,1-2 0 0,0 3 128 16,1-1 0-16,1 1-128 0,1-1 192 0,3 2-64 15,-1 0 0-15,2 2-128 0,3 1 192 0,0 0-64 16,4 0-128-16,0-1 128 0,0-1-128 0,0 0 128 0,-1 0-128 0,2 1 0 16,2 0 0-16,0-3 0 0,-1 1 128 15,1-3-128-15,1-1 0 0,1 2 128 0,-3 1-128 0,5 1 128 16,-2-3-128-16,1-1 128 0,0 3-128 0,-1-3 0 16,2 0 144-16,0-1-144 0,-3-3 128 0,3 0-128 15,0-5 128-15,5-5-128 0,-6 8 160 0,6-8-32 16,0 0-128-16,-7 9 192 0,0-4-16 0,7-5-16 15,0 0 0-15,-7 3 0 0,7-3 48 0,-7 4 16 16,7-4 0-16,0 0 0 0,-8-5 0 0,8 5 0 16,-5-6 0-16,5 6 0 0,-5-10 0 0,1-1 0 15,3-2 0-15,1 0 0 0,0 1-96 0,3-2 0 16,-1-1-128-16,3-1 192 0,-1 0-192 0,2-1 176 0,-1-1-176 16,3-1 160-16,0-3-160 0,1 2 0 0,-1-7 0 15,3 2 128-15,-1 0-128 0,1-2 0 0,-3 1 0 0,5-2 128 16,-1 3-128-16,1-2 0 0,0 3 0 0,2-2 0 15,1 1 0-15,2 2 0 0,-1-2 0 0,2 1 0 16,2-3 0-16,4 1 0 0,0 4 0 0,3-3 0 16,1 4 0-16,2-1 0 0,-2-1 0 0,2 0 0 15,-1 3 0-15,2 1 0 0,1 1 0 0,1 0 0 16,-3-1 0-16,2 3 0 0,0 1 0 0,2 1 0 16,2-3 0-16,0 2 0 0,-1 0 0 0,2 3 0 15,1 1-128-15,1-2 128 0,-2 3 0 0,1 1 0 16,-1-4 0-16,0 4 0 0,-2-3 0 0,0 3 0 15,-1 1 0-15,0 6 0 0,-2-4-144 0,0 0 144 16,-2 1 0-16,0 1 0 0,-2-1 0 0,-2 4 0 16,-3 0 0-16,-2-1 0 0,-2-1 0 0,-2 1 0 15,-3 1 0-15,-2 1 0 0,-3-1 0 0,-1 1 0 0,-9 0 0 0,0 0 0 16,9 4 0-16,-9-4 0 0,0 0-144 0,0 0 144 16,0 0 0-16,0 0-144 0,0 0 144 0,0 0 0 15,0 0-144-15,0 0 144 0,-5 7 0 0,-4 1 0 16,1-6 0-16,-2 2 0 0,-2-1 0 0,-2 0 0 15,-2 1 0-15,-3-1 0 0,-4-2-128 0,-1 2 128 16,-2 2 0-16,-2 1 0 0,-2-2 0 0,-1 2 0 16,1 1 0-16,-3 0 0 0,2 5 0 0,0-2 0 15,-2 3 0-15,1 1 0 0,-3-4 0 0,0 2 0 0,-2 4 0 16,-4 1 0-16,1 3 0 0,-2 1 0 16,1 3 0-16,-1-1 0 0,1 1 0 0,-3 4 0 0,1-1 0 0,-2 2 0 15,1 2-144-15,-1-3 144 0,-1 2 0 0,2-1 0 16,-1-3 0-16,4 2 0 0,0-3 0 0,4 1 0 15,3-2 0-15,2-1 0 0,3 1 0 0,1 0 0 16,1-4 0-16,2 2 0 0,0 1 0 0,1 0 0 16,3-3 0-16,2 0 0 0,1 1 0 0,3-1 0 15,1-1 0-15,1 0 0 0,-1 0 0 0,0 0 0 16,1 2 0-16,0-1 0 0,1 2 0 0,-1-3 0 16,4-3 0-16,-1 1 0 0,0-3 0 0,1 0 0 15,0 3 0-15,3 0 0 0,-2-4 0 0,4-3 0 16,4-10 0-16,-2 9 0 0,2-9 0 0,0 0 0 15,0 0 0-15,0 0 0 0,10 6 0 0,3-3 0 32,2-8-432-32,3-2-80 0,2-3 0 0,0 1-10800 0,3-1-2144 0</inkml:trace>
  <inkml:trace contextRef="#ctx0" brushRef="#br0" timeOffset="75459.67">20352 9389 13823 0,'0'0'608'0,"-6"-7"128"0,-2 1-592 0,8 6-144 16,-6-5 0-16,6 5 0 0,0 0 176 0,0 0 0 16,-8-8 0-16,8 8 0 0,0 0 0 0,0 0 0 0,0 0 0 0,0 0 0 15,0 0 272-15,0 0 64 0,0 0 16 0,0 0 0 16,0 0 304-16,0 0 64 15,0 0 16-15,0 0 0 0,0 0-160 0,0 0-48 0,0 0 0 0,13 0 0 16,2 3-416-16,0 3-96 0,0-1 0 0,2 7-16 16,1-2-16-16,1 3 0 0,2 1 0 0,4-3 0 15,-1 2-16-15,0 2 0 0,-1 2 0 0,0 0 0 16,0 2-16-16,1 3-128 0,1 1 192 0,2 4-64 16,0-2 0-16,-1 3 0 0,2-3 0 0,3 6 0 15,2 1 96-15,0-3 16 0,2 1 0 0,4 2 0 16,-5 1-32-16,7 2 0 0,-2-5 0 0,-1 3 0 15,-2 0-80-15,-1 2 0 0,3 0-128 0,-1 1 192 16,0 1-192-16,-1-1 176 0,-2 3-176 0,2-3 160 16,2 0-160-16,1 1 0 0,-3 2 144 0,2-1-144 15,1-3 160-15,-1 0-32 0,-2 1-128 0,0-1 192 0,0 1-32 16,1 1-16-16,-1 0 0 0,-1-2 0 0,1 0-144 16,2-4 192-16,2 1-192 0,-1-1 192 0,-1-5-192 0,0 2 0 15,0 2 144-15,-1-5-144 0,-1 0 0 0,-1 2 144 16,2-1-144-16,0 0 0 0,0-3 128 0,-1 1-128 15,-2 2 0-15,3-3 0 0,2 2 176 0,-1-1-176 16,-2-2 160-16,0 3-160 0,-1-2 0 0,-1-1 0 16,-2 2 0-16,0-1 0 0,0-3 0 0,1-1 0 15,-1 0 0-15,-1 2 0 0,1-1 0 0,0 4 0 16,-2-1 0-16,2-1 0 0,3 2 0 0,-2 0 0 16,-2-4 0-16,1-1 0 0,-3 3 0 0,2-2 0 15,-2-1 0-15,0 0 0 0,-1 2 0 0,2-1 0 0,1 2 0 0,0-2 0 16,-1-1 0-16,1 0 0 0,-1 0 128 0,2 1-128 15,3 3 0-15,-4-4 0 0,2-1 0 0,-2 0 0 16,-1 0 0-16,0 2 0 0,-2-1 0 0,-2 2 0 16,-2 0 0-16,-1-2 0 0,-1-1 0 0,-2 0 0 15,-1 0 0-15,2 1 0 0,-1 1 0 0,0-1 0 16,1-1 0-16,0 0 0 0,0-3 0 0,0 1 0 16,-2 0 0-16,0-2 0 0,0 0 0 0,2-3 0 15,0 2 128-15,1 1-128 0,-2 1 0 0,-2-1 0 16,0-1 144-16,0 1-144 0,-2 1 128 0,-1-1-128 15,1-3 128-15,-1 2-128 0,-1-1 128 0,-1-2-128 16,-1 2 128-16,0 2-128 0,-2 2 0 0,0-5 128 16,2 1-128-16,-4 2 0 0,0-1 0 0,1 0 0 15,0-1 0-15,0-3 0 0,-9-9 0 0,7 11 128 16,0 0-128-16,-7-11 0 0,0 0 0 0,0 0 0 16,6 9 128-16,-1 0-128 0,-5-9 0 0,0 0 128 0,0 0 64 0,0 0 16 15,0 0 0-15,0 0 0 0,0 0 192 0,-9-6 48 16,-1 1 0-16,0 0 0 0,-3-3-208 0,2 0-48 15,-2-4 0-15,-1 0 0 0,-2 2-192 0,-2-4 144 16,-3-1-144-16,0-2 128 0,-2 0-128 0,-1-1 0 16,-4 0 0-16,1-1 0 0,-3-4 0 0,-2 3 0 15,3-2 0-15,-2-3 0 0,-1 1 128 0,1-3-128 16,-4 1 0-16,2 2 128 0,1-2-128 0,-1 1 0 16,-3-3 0-16,-1 2 0 0,-3-6 0 0,0-1 0 15,-9-3 0-15,6 1 128 0,0-3-128 0,0 1 128 16,-2-3-128-16,1-2 128 0,0 0-128 0,0 2 0 15,-2-2 0-15,0 1 0 0,-1 3 0 0,-1-3 0 0,0-4 0 0,1 3 0 16,1-2 0-16,2 4 0 0,-2 0 0 0,3-2 0 16,3-1-176-16,-2 1 48 0,-2 0 0 0,-3 2 0 15,-4-1 128-15,0-4 0 0,-1-2 0 0,0-1 0 16,0 6 0-16,2-4-208 0,2 4 80 0,1-5 128 16,0 6-128-16,-2-4 128 0,0 6 0 0,1-1 0 15,-1-4 0-15,2 2 0 0,1 1 0 0,1 3 0 16,0 2 0-16,2 2 0 0,2-3 0 0,-1 0 0 15,-2 0 0-15,1 3 0 0,1 2 0 0,0-1 0 16,-2 2 0-16,4 0 0 0,3 1 0 0,1-2 0 16,2 1 0-16,1 2 0 0,1-3 0 0,3 4 0 15,2 2 0-15,3 3 0 0,-1-3 0 0,-1 3-176 16,0-1 176-16,0 0 0 0,1 1 128 0,2 2-128 16,1 0 0-16,3 5 0 0,0 3 0 0,3 2 0 0,0 0 0 15,2 1 0-15,3 5 0 0,2 1 0 0,9 4 0 0,0 0 0 16,0 0 0-16,0 0 0 0,0 0 0 0,0 0-192 15,-3 11 192-15,6 0-192 0,2-1 192 0,4 4 0 16,4 3 0-16,2 2 0 0,3 2 0 0,3 3-192 16,4-1 192-16,1 4-192 0,7-2 192 0,0 6 128 15,-1-2-128-15,4 2 176 0,1 4-176 0,2 2-176 16,0 4 48-16,2 3 0 0,1-2 128 0,4 7 0 16,-2 1 0-16,5-1 0 0,-1 0 0 0,1 2 0 0,0 0 0 15,2 4 0-15,1 2 0 0,0 1 0 0,-1 3 0 16,5-1 0-16,3 2 0 0,1-2 0 0,-3 0 0 0,2 0 0 15,-2-3 0-15,-1-1 0 0,0 2 0 0,2 4 0 16,3-1 0-16,0 4 0 0,-1-2 0 0,-3 0 0 16,-2-4 0-16,0 3 0 0,-1-2 0 0,2 1 0 15,3 2 0-15,2-2 0 0,3 1 0 0,1-4 0 16,0-2 0-16,-1-2 0 0,-1 1 0 0,1-4 0 16,1-2 0-16,-1 0 0 0,1-2 128 0,-2 0-128 15,-2-7 0-15,-7-2 0 0,-3-2 0 0,-4 0 0 16,-2-2 0-16,-5-1 0 0,-2-2 0 0,-2-3 0 15,-7 1 0-15,-1-5 0 0,-2-1 0 0,-4-4 0 16,-4-4 0-16,-1 2 128 0,-4-1-128 0,-3 1 0 16,-3-2-1248-1,0 0-320-15,-2 2-64 0,-7-2-11600 0</inkml:trace>
  <inkml:trace contextRef="#ctx0" brushRef="#br0" timeOffset="77520.57">21627 10605 11055 0,'0'0'976'0,"-5"-10"-784"16,5 10-192-16,0 0 0 0,0 0 864 0,0-8 128 15,-1-2 32-15,1 10 0 0,0 0-336 0,0 0-64 16,0 0-16-16,0 0 0 0,-4-6-64 0,4 6-16 15,0 0 0-15,0 0 0 0,-7-8 144 0,7 8 32 16,0 0 0-16,-10-1 0 0,0-2 192 0,1 2 64 0,0 1 0 0,-1 3 0 16,-4 3-384-16,-1-1-80 0,0-2-16 0,-2 2 0 15,-1 1-48-15,-2-1-16 0,-3 3 0 0,-1 2 0 16,0-4-32-16,-4 6 0 0,0-1 0 0,1 3 0 16,-2 4-16-16,0 4-16 0,-2-1 0 0,1 2 0 15,-3 6-80-15,0 1-16 0,-2 1 0 0,1 5 0 16,-3 3-64-16,-2 6 0 0,-3 1-16 0,0 3 0 15,0 2-176-15,0 4 192 0,4 6-192 0,1 1 192 16,3 4-192-16,2-6 0 0,3-3 0 0,3 0 0 16,2 2 0-16,2-2 0 0,-1-1 0 15,4-2 0-15,3 1 0 0,-1 2 160 0,1-1-160 0,1-4 160 16,1-3-160-16,0 0 192 0,1-3-192 0,0 1 192 16,0-3-192-16,2 4 160 0,1 0-160 0,0-4 160 15,1 2-160-15,1-4 192 0,3-3-192 0,0 1 192 16,0-3-192-16,1 0 128 0,0-1-128 0,2-1 128 15,-2-2-128-15,4-3 128 0,-3 1-128 0,3-2 128 0,-1-2-128 0,0 1 160 16,-2-5-160-16,2-1 160 0,1-1-160 0,0 0 192 16,-1-2-192-16,-2-1 192 0,1-4 0 0,-1 0 0 15,1-1 0-15,-2-3 0 0,-1-2 16 0,5-8 16 16,-7 4 0-16,0 1 0 0,7-5 64 0,-7 6 16 16,7-6 0-16,-6 3 0 0,6-3-112 0,0 0-32 15,0 0 0-15,-6-4 0 0,-1-3-16 0,2 1 0 16,5 6 0-16,-5-11 0 0,-1-2-16 0,-1-1 0 15,2-3 0-15,2 0 0 0,-3 0 0 0,1-2 0 16,2 0 0-16,-1-3 0 0,0-1-128 0,1-1 128 16,1-1-128-16,2-6 128 0,0-3-128 0,0 1 0 15,4 1 0-15,-1-5 128 0,1-2-128 0,1-3 0 16,0-5 0-16,3 0 128 0,1-1-128 0,1-3 0 16,-1-3 0-16,4 1 0 0,1-2 0 0,1 2 0 15,0 0 0-15,2-1 0 0,-2 1 0 0,4-3 0 16,1 0 0-16,2 0 0 0,0-2 0 0,-1 2 0 15,6 1-176-15,-3 3 176 0,-1 1-144 0,1 3 144 16,2-3-160-16,3 3 160 0,4 3-128 0,1-2 128 0,2-1 0 16,3 5-144-16,3-3 144 0,0 6-160 0,1 5 160 15,2-2-160-15,-2-1-32 0,-2 2 0 0,-5 1 0 0,0 4 0 16,-4 3-16-16,-2 0-16 0,-3 4 0 0,-2-1 0 16,-2 4 48-16,-2 3 16 0,-2 1 0 0,-3 0 0 15,0 2 160-15,-1 3-128 0,-1 0 128 0,-2 3-128 16,-1-3 128-16,1 2 0 0,1 3 0 0,1 2-128 15,-1-4 128-15,1 4 0 0,-4-1 0 0,1 1 0 16,1 2 0-16,-1 0 0 0,-2-1 0 0,-9 4 0 16,10-2 0-16,-10 2 0 0,0 0 0 0,0 0-128 0,0 0 128 15,0 0 0-15,0 0 0 0,0 0 0 0,0 0 0 0,0 0 0 16,0 0 0-16,0 0 0 0,0 0 0 0,-10 2-128 16,-4 1 128-16,1-1 0 0,-1 2 0 0,-2 2 0 15,-2 1 0-15,0 0-128 0,-1 4 128 0,0 0 0 16,-1 2 0-16,-2 3 0 0,-1 2 0 0,-1 1 0 15,0 1 0-15,-3 5 0 0,-1-1 0 0,-2 5 0 16,-3-1 0-16,-1 6 0 0,-3 3 0 0,-1 4 0 16,-2-1 0-16,-1 1 128 0,0 5-128 0,-1 2 0 15,0 7 0-15,0 3 0 0,1 1 0 0,3 1 0 16,1 2 0-16,1-2 128 0,2 3-128 0,1-1 0 16,0 3 0-16,1-1 0 0,4 1 0 0,2 1 0 15,0-4 0-15,2 2 0 0,0-3 0 0,4 2 128 16,2-2-128-16,2 3 0 0,1-5 0 0,2 0 0 15,3-4 0-15,1-1 128 0,2 0-128 0,0-2 0 16,4 0 0-16,-1-3 0 0,1 1 0 0,2-4 144 16,0-2-144-16,1-3 0 0,0-2 128 0,0-2-128 0,0-4 0 15,0-2 0-15,-2-3 144 0,1 0-144 0,-1-3 0 16,-1 0 144-16,1-4-16 0,-1-2 0 0,0-1 0 0,0-2 0 16,-1-1-128-16,0-1 192 0,0-1-192 0,0 0 192 15,2-2-192-15,-1-3 0 0,-2 1 0 0,0-4 128 16,5-5-128-16,-6 5 192 0,6-5-192 0,-7 3 192 15,7-3-32-15,-8 0 0 0,-3-4 0 0,4-3 0 16,0-4 0-16,2-2 0 0,1-2 0 0,1-2 0 0,-2 0-160 16,1-5 192-16,0-5-192 0,0-1 192 0,0 0-192 15,1-5 0-15,1-6 144 0,2-6-144 0,0 1 128 0,3-7-128 16,1-2 128-16,-1-3-128 0,4-6 0 0,2 1 0 16,2 1 0-16,3-4 0 0,-1 1 0 0,2-1 0 15,2-3 0-15,3 1 0 0,3 1 0 0,6-4 0 16,2-1-144-16,3-2 144 0,4-3 0 0,4-1 0 15,2 1-144-15,1-3 144 0,-2 1-160 0,2-4 32 16,-1 4 0-16,-3 1 0 0,-4 1-48 0,0 11 0 16,-2 3 0-16,-2 8 0 0,-4 4 176 0,2 2 0 15,-3 7-144-15,0 0 144 0,-1 3 0 0,1 3 0 16,-1 0-144-16,1 2 144 0,-2 0 0 0,-1 4-192 16,-1-1 192-16,1 5-160 0,-1-2 32 0,-3 6 0 15,-3 2 0-15,0 2 0 0,0 1 128 0,-3 3 0 16,-1-1-144-16,0 3 144 0,-3 1 0 0,1 0-144 15,-3 2 144-15,-2 3 0 0,-7 4 0 0,0 0-128 16,0 0 128-16,0 0 0 0,8-3 0 0,-8 3 0 16,0 0-128-16,0 0 128 0,0 0 0 0,0 0 0 15,0 0 0-15,0 0 0 0,0 0 0 0,-8 8-128 0,-1 4 128 0,-2-2 0 16,0 2 0-16,-6 4 0 0,2 0 0 0,-3 3 0 16,-1 2 0-16,-3 0 0 0,-1 6 0 0,-2 0 0 15,-3 4 0-15,-2 4 0 0,-6 2 0 0,0 3 0 16,-2 9 0-16,-2 3 0 0,-4 2 0 0,-3 6 144 15,0 9-144-15,0 3 128 0,0 4-128 0,4 3 128 16,0-3-128-16,1 2 0 0,-1 1 0 0,6-2 0 0,1 3 0 0,3-3 0 16,0-4 0-16,3 1 0 15,0-3 0-15,2-1 0 0,3 1 128 0,2-3-128 16,4-6 0-16,4-2 0 0,1-6 144 0,6 0-144 0,4-3 0 0,4-3 0 16,3-2 0-16,4-6 128 0,6 0-272 0,8-1-48 15,4 1-16-15,8-9-10944 16,6-3-2192-16</inkml:trace>
  <inkml:trace contextRef="#ctx0" brushRef="#br0" timeOffset="79442.3">19062 13381 3679 0,'-15'-2'160'0,"3"0"32"0,-3 2-192 0,-2 0 0 16,-2 0 0-16,-1 2 0 0,-2-2 2304 0,2 1 400 15,0 0 96-15,1 0 16 0,-1-1-1856 0,7 0-384 16,0 0-64-16,1 0 0 0,2 0 64 0,10 0 32 16,-7 0 0-16,7 0 0 0,0 0 112 0,0 0 32 15,0 0 0-15,0 0 0 0,0 0-160 0,0 0-16 16,0 0-16-16,11 0 0 0,0 0-80 0,2 2-16 16,0-2 0-16,5 0 0 0,1 0-80 0,2 0-32 15,3 0 0-15,3 0 0 0,4 0 16 0,0 0 0 16,5 0 0-16,2 1 0 0,5 2 0 0,3 2 0 15,4-2 0-15,4 0 0 0,4 1-112 0,5 0-32 0,3-1 0 0,4 0 0 16,3 0-96-16,3-2 0 0,4 3-128 0,4-1 192 16,2 1 48-16,3 0 0 0,2-1 0 0,3 2 0 15,2 2 48-15,2-2 16 0,1-1 0 0,2 3 0 16,-1-4-48-16,2 0-16 0,-2 1 0 0,-1 1 0 16,-1 0-32-16,0-1 0 0,-1-2 0 0,1 3 0 15,-4 2-208-15,1-3 0 0,-1-3 0 0,1 4 0 16,2 4 128-16,-3-5-128 0,-4-2 0 0,4 2 144 15,0 2 48-15,0 1 0 0,-1 4 0 0,0-6 0 0,-7-1-192 16,0 0 160-16,-4 3-160 0,0 0 160 0,-2 2-160 0,-4-4 128 16,-4-1-128-16,-4-1 128 0,-6 5-128 0,-1-2 0 15,-4 5 0-15,2-5 0 0,-3-1 128 0,-3 1-128 16,-5-2 0-16,1 0 128 0,-5-4 64 0,-3-1 16 16,-4-1 0-16,0 2 0 0,1 3 32 0,-3-2 0 0,-2-1 0 0,-2 0 0 15,-2 1-112-15,-2 2 0 0,-2 3-128 0,-3-3 192 16,-2-3-192-16,-3 2 128 0,-3 1-128 0,-4-2 0 15,-10-1 144-15,0 0-144 16,0 0 128-16,0 0-128 0,0 0 256 0,0 0-16 16,0 0-16-16,0 0 0 0,-12-2 96 0,-4-1 0 0,-4 2 16 0,-3-2 0 15,-2 1-192-15,-1 1-144 16,-3-2 192-16,-3 2-192 0,-3-3 128 0,-1 1-128 16,-4 2 0-16,-3 1 0 0,-5 0 0 0,-6-1 128 0,-8-4-128 0,-2-2 0 15,-2 6 128-15,-1-1-128 0,-3-1 0 0,-5-2 0 16,-4-3 0-16,-6 3 0 0,-5-2 0 0,0 0 0 15,-2 3 128-15,-5-1-128 0,-7-2 0 0,-1 2 0 16,-2 2 0-16,1 1 0 0,-2-2 0 0,-2 1 0 16,-5-1 0-16,1 3 0 0,0 1 0 0,2 0 0 15,1-2 0-15,2 0 0 0,0 2 0 0,-1-1 0 0,0-4 0 0,3 1 0 16,0 0 0-16,3 3 0 0,2 1 0 0,2-5 0 16,-3-4 0-16,2 5 0 0,3 0 0 0,1 2 0 15,-1-3 0-15,1 0 0 0,1 0 128 0,3 0-128 16,2 3 0-16,4 2 0 0,2-3 0 0,2-1 0 15,8 2 0-15,5 1 0 0,4 0 0 0,9 1 0 16,3 0 0-16,9 1 0 0,-1 2 0 0,6 2 0 16,6-1 0-16,6 1 0 0,4-3 0 0,8 0 0 15,4 1 0-15,12-3 0 0,-8 2 0 0,8-2 0 16,0 0 0-16,0 0 0 0,12 7-256 0,6-2 0 16,6-3 0-16,4 0 0 0,6 1 96 0,4-2 16 15,5 0 0-15,4-1 0 0,3 1 144 0,3 3 0 16,5 0-144-16,3-1 144 0,3-5 0 0,4 2 0 0,1 0 0 0,0 0 0 15,8 0-128-15,1 2 128 16,6-4 0-16,4 1 0 0,2 1 0 0,6 0 0 0,4 0 0 0,7 0 0 16,5 1 0-16,1 1 0 15,0-1 0-15,5 0 0 0,7-1 0 0,-2-1 0 0,-3 2 0 0,2 2 0 16,0 4 0-16,1-4 0 0,-2-2-144 0,-1 4 144 16,2 5 0-16,-2-4 0 15,-4-3 0-15,1 5 0 0,-2 1 0 0,-2 1 0 0,-3-4 0 0,-6 3 0 16,-4-4 0-16,1 4 0 0,-2 4 0 0,-5-4 0 15,-6-4 0-15,-4-3 0 0,-3 1 0 0,-2 3 0 16,-3-2 0-16,-4-1 0 0,-3-2 0 0,-7-1 0 16,-7-1 0-16,-5 1 0 0,-5-2 0 0,-3 1 0 15,-5-1 0-15,-4-2 0 0,-2 1 0 0,-6 2 0 16,-3 0 0-16,-1-3 0 0,-4 1 0 0,1 1 0 0,-3-2 128 0,-4 3-128 16,-11 1 0-16,9-2 0 0,-9 2 128 0,0 0-128 15,0 0 0-15,0 0 144 0,7-6-144 0,-7 6 0 16,0 0 144-16,0 0-144 0,0 0 176 0,0 0-48 15,-4-5 0-15,4 5 0 0,0 0-128 0,-9-6 0 16,0 2 0-16,1 1 128 0,0 1-128 0,8 2 0 16,0 0 0-16,0 0 128 0,-11-4-128 0,11 4 0 15,0 0 0-15,0 0 0 0,0 0 0 0,0 0 0 16,-1-9 0-16,1 9 0 0,0 0 0 0,12-2 0 16,-1-4 0-16,0 1 0 0,2 3 0 0,0 1 0 15,0-1 0-15,-2 2 0 0,0-2 0 0,1 0 0 0,1 1 0 0,-1 0 0 16,0-2 0-16,-1 1 0 15,1 1 0-15,-1 1 0 0,-1 0 0 0,-2-2 0 16,-8 2 0-16,11-1 0 0,-2-1 0 0,-9 2 0 16,10-2 0-16,-10 2 0 0,10-2 0 0,-1 0 0 15,-9 2 0-15,0 0 0 0,11-3 0 0,-11 3 0 16,0 0 0-16,0 0 0 0,0 0 0 0,0 0 0 16,0 0 0-16,0 0 0 0,0 0 0 0,0 0 0 0,0 0 0 0,-9 2 0 15,-3-2 0-15,-4 3-144 0,-7-1 144 16,-3 2 0-16,-7-4-144 0,-7 0 144 0,-10 0 0 0,-2 0-144 15,-4 0 144-15,-2 1 0 0,-5 2 0 0,-7 1 0 16,-8 1 0-16,-14-1 0 0,-8-3 0 0,-7 1 0 16,-5 2 0-16,-9-1 0 0,-8-3 0 0,-7 2 0 15,-7 0 0-15,-7-1 0 0,-7-2 0 0,-6 1 0 16,-4 1 0-16,-2 0 0 0,-1 0 0 0,1-1 128 0,-1-1-128 0,1 1 192 16,1 0-64-16,1 1 0 0,7-1 32 0,1 0 16 15,3-1 0-15,3 2 0 0,6 2-176 0,7-3 128 16,7-1-128-16,4 2 128 0,5 4-128 0,10-2 0 15,10-5 144-15,10 1-144 16,10 1-832-16,14 3-256 0,13-1-32 0,13-1-15696 16</inkml:trace>
  <inkml:trace contextRef="#ctx0" brushRef="#br0" timeOffset="87533.56">8431 16061 10127 0,'0'0'896'0,"0"0"-704"16,0 0-192-16,-5 7 0 0,5-7 736 0,0 0 112 15,0 0 32-15,-4 9 0 0,4-9-272 0,0 0-48 16,0 0-16-16,0 0 0 0,0 0 304 0,8 7 64 16,-8-7 16-16,13 7 0 0,2-3-48 0,2-2-16 15,0 0 0-15,4-2 0 0,0-2-416 0,3 2-64 16,1 2-32-16,1-4 0 0,-3 2-96 0,4-1-32 16,0-3 0-16,3 3 0 0,-1 2-80 0,1-1-16 15,-2-3 0-15,-2 1 0 0,0 1-128 0,-2 2 160 16,-3-2-160-16,-3 0 160 0,-3 0-416 0,-3 2-64 15,-12-1-32-15</inkml:trace>
  <inkml:trace contextRef="#ctx0" brushRef="#br0" timeOffset="87775.85">8058 16610 18431 0,'0'0'1632'0,"0"0"-1312"0,0 0-320 0,0 0 0 16,11 1 880-16,2-2 96 0,2-3 32 0,5 1 0 16,7 1-16-16,1-1 0 0,5 1 0 0,4-2 0 15,2-1 32-15,3-3 0 0,3 2 0 0,-1-4 0 16,1 2-256-16,-2-1-32 0,3 3-16 0,-4-1 0 16,-2 2-352-16,0 3-80 0,-3-1-16 0,-2 1 0 15,-2 2-272-15,-3 0 0 0,-5-4 0 0,-1 3-9712 16,-4 1-1952-16</inkml:trace>
  <inkml:trace contextRef="#ctx0" brushRef="#br0" timeOffset="88565.21">10062 16043 10127 0,'-7'1'896'16,"-2"0"-704"-16,0 1-192 0,1-1 0 16,1 0 1344-16,7-1 224 0,-8-1 48 0,8 1 16 15,0 0-176-15,0 0-48 0,-1-8 0 0,4-3 0 16,4-3-112-16,4 2-16 0,3-2-16 0,4-3 0 0,1-1-816 15,4 0-144-15,1-2-48 0,4-2 0 0,3-2-256 0,0 1 0 16,1 0 0-16,4-1 0 0,-1 2 176 0,-2 2-176 16,-2 2 160-16,-2 2-160 0,-3-2 128 0,-4 4-128 15,-1 5 0-15,-3-1 0 0,-4 2 0 0,-3 5 0 16,-11 3 0-16,0 0 0 0,8 8 0 0,-5 8 0 16,-3 0 0-16,-3 5 0 0,-1 5 208 0,-5 5-48 15,-1 3-16-15,-4 4 0 0,-3 5-16 0,2 2-128 16,-2 3 192-16,-2-1-64 0,-1 0-128 0,0 2 0 15,1-5 144-15,1 2-144 0,1-2 0 0,3 2 0 16,0-8 0-16,4-1 0 0,3-3 176 0,0-2-48 0,2-5 0 16,4 1 0-16,0-5 224 0,1-2 32 0,0 1 16 15,2-3 0-15,2-5 48 0,0-3 16 0,-4-11 0 0,5 12 0 16,0-6 112-16,-5-6 32 0,0 0 0 0,13-1 0 16,-1 0 96-16,-1-7 32 0,0 0 0 0,3-6 0 15,-4-3-288-15,3-2-64 0,0-2-16 0,-1 1 0 16,1-4-112-16,0-4-32 0,1-3 0 0,3-2 0 15,1-2-48-15,0-2-16 0,4-1 0 0,1 1 0 16,1 0-160-16,2-1 0 0,2 0 144 0,3-3-144 16,2-2 0-16,2 2 0 0,4 3 0 0,3 0 0 15,3-2 0-15,2 4 0 0,2 1 0 0,1 2 0 16,3 0 0-16,-3 3 0 0,-1 3 0 0,0 3 128 16,1 5-128-16,-1 3 0 0,1 8 128 0,-2-3-128 15,-4 4 0-15,-1 0 128 0,-3 5-128 0,1 1 0 16,-5-5 0-16,-3 6 0 0,-4 0 0 0,-2 2 128 0,-3 3-128 0,-3 0 0 15,-3-1 0-15,-4 0 0 16,-2 2-704-16,-5 4-176 0,-3-1-16 0,-4-9-15888 16</inkml:trace>
  <inkml:trace contextRef="#ctx0" brushRef="#br0" timeOffset="89374.03">11453 16873 22687 0,'0'0'1008'0,"7"-8"208"0,2-2-976 0,-4 2-240 16,-5 8 0-16,7-6 0 0,-1-2 1280 0,-6 8 192 16,4-6 64-16,-4 6 0 0,0 0-416 0,0 0-80 15,0 0-16-15,0 0 0 0,0 0-448 0,0 12-112 16,-3 2-16-16,2 3 0 0,-4 4 96 0,1 4 16 16,0 0 0-16,-1 5 0 0,-2-4-112 0,-1 5-32 15,-1 5 0-15,-1-2 0 0,0 1-96 0,1-3 0 16,-2-4-16-16,2 1 0 0,0-3-32 0,2 0 0 15,0-4 0-15,2 0 0 0,0-2-64 0,1-3-16 16,1-3 0-16,2-2 0 0,1-12 80 0,0 0 16 16,0 8 0-16,0-8 0 0,0 0 224 0,0 0 64 15,0 0 0-15,8-8 0 0,-1-6 64 0,1 0 32 0,-2-3 0 0,2-3 0 16,-2 0-368-16,2 0-80 0,-1-3-16 0,1-5 0 16,0-3-208-16,1-2 144 0,-1-1-144 0,1-5 128 15,-1-1-128-15,1 1 0 0,0-1 0 0,-2 0 128 16,0 0-128-16,0 10 0 0,1 3 0 0,-2 7 0 15,-2 3 0-15,-3 7 0 0,-1 10 0 0,0 0 0 16,0 0 0-16,0 0-176 0,0 0 176 0,-2 14-128 16,-4 8-32-16,-2 4 0 0,-2 6 0 0,0 3 0 15,-1 1 160-15,-1 5-160 0,-4 1 160 0,4 2-160 16,-3-2 160-16,1 4 0 0,-2-4 0 0,2-2-128 16,2-4 128-16,0 0 0 0,2-4 0 0,1-3 0 15,1-6 0-15,6-3 0 0,-1-2 0 0,3-4 0 16,2-1 0-16,-2-13 144 0,0 0-144 0,0 0 0 15,14-5 320-15,0-3-32 0,1-6-16 0,1-5 0 0,2-4 48 0,0-4 16 16,0 2 0-16,0-6 0 0,-4-4-192 0,0-1-144 16,-3 1 192-16,0 3-192 0,-2 3 128 0,-1 1-128 15,-2 5 0-15,-1 2 0 0,-2 6 0 0,-2 5 0 16,-1 10 0-16,0 0 0 16,-5-8-640-16,-3 6-176 0,1 3-32 0,-2 4-12848 15,-6 5-2576-15</inkml:trace>
  <inkml:trace contextRef="#ctx0" brushRef="#br0" timeOffset="92265.69">13395 15644 15663 0,'0'0'1392'0,"5"-7"-1120"0,-5 7-272 0,7-5 0 16,-7 5 448-16,5-5 48 0,-5 5 0 0,0 0 0 16,6-7 16-16,-6 7 0 0,4-8 0 0,0-1 0 15,-4 9 304-15,0 0 64 0,0-15 16 0,-2 3 0 16,1 0-240-16,-1 0-32 0,-1 1-16 0,-3-3 0 16,1 0-384-16,-2 4-80 0,-3-4-16 0,0 0 0 15,1-3 16-15,-2-1 0 0,-2-1 0 0,-4-2 0 16,2-2-16-16,-1-3-128 0,-1 1 192 0,-2-2-64 15,-4 2 304-15,-2-4 48 0,-6 1 16 0,1-2 0 16,-5 5-16-16,-2-6 0 0,-2 0 0 0,-3-2 0 16,0 0-160-16,-2 2-48 0,-5-2 0 0,-2 3 0 15,-1-2-64-15,-5 0-16 0,-6-2 0 0,-2 1 0 0,-3-2-192 16,1 0 0-16,-2 0 0 0,-2 5 0 16,-4 2 0-16,-6-3 128 0,-4-2-128 0,-3 0 0 0,0 3 0 0,-1-1 0 15,-2 5 0-15,-5-1 0 0,0-2 0 0,-1 2 0 16,2-1 0-16,-4 1 0 0,-5-2 0 15,-1 2 0-15,2-3 0 0,-2 6 0 0,2 0 128 0,-4 2-128 16,-2 2 0-16,1-2 144 0,-2 0-144 0,-3 3 160 16,-4 4-160-16,3-1 160 0,1 0-32 0,-2 1-128 15,2 0 192-15,-1 2-64 0,-2 3-128 0,2 0 192 16,-3 2-192-16,1-1 192 0,-1 3-192 0,3 2 0 16,2 2 0-16,-4-4 0 0,-2 1 0 0,0 3 128 15,5-1-128-15,-3 2 0 0,-3 1 0 0,-1 0 0 16,2 3 0-16,-3-1 0 0,-3 3 0 0,-1 3 0 0,6-3 0 0,-5 3 0 15,0 4 0-15,0 4 0 0,2-1 0 0,2 1 0 16,0 1 0-16,3-1 0 0,1-4 0 0,6 3 0 16,1 3 0-16,-2 0 0 0,-3-1 0 0,3 2 0 15,4 3 0-15,3 4 0 0,0-2 0 0,-3 4 0 16,-1-2 0-16,2 6 160 0,3 0-32 0,2-2-128 16,-3 1 0-16,3 2 0 0,6 1 0 0,3 3 0 15,3-1 0-15,2-1 0 0,-2 0 0 0,3 0 0 16,6 1 0-16,7 2 0 0,1 0 0 0,-1 4 0 15,2 2 0-15,1-3 0 0,1 0 0 0,4 2 0 16,4-1 0-16,3 4 0 0,2 0 0 0,2 2 0 16,1 0 128-16,2 0-128 0,3 3 0 0,0 1 0 15,0 0 128-15,5 2-128 0,1 1 0 0,3-1 0 0,3 2 160 0,2 4-160 16,-2-3 128-16,3-1-128 0,4 1 0 16,4 0 0-16,1 2 0 0,3-2 0 0,2-1 0 0,0 1 0 15,-1-2 0-15,1-2 0 0,3 1 0 0,2 2 0 16,0 1 0-16,3 0 0 0,1 0 0 0,3 0 0 15,2-2 0-15,2 0 0 0,-1-2 0 0,3 3 0 16,2 4 0-16,3-3 0 0,1 1 0 0,2 3 0 16,2-2 0-16,4 1 0 0,0 2 0 0,3-5 0 15,2 0 0-15,2 2 0 0,1 0 0 0,0-1 0 16,2-1 0-16,1 1 128 0,4 0-128 0,1-5 0 16,1-2 0-16,1 0 0 0,4-1 0 0,-1 0 0 15,8 1 0-15,1-4 0 0,2 0 0 0,-1 0 0 16,2-5 0-16,2 1 0 0,2-1 0 0,2-1 0 0,0-2 0 0,7 3 0 15,4-1 0-15,5-3 0 0,1 1 128 16,3-2-128-16,-4-4 0 0,5 1 0 0,4 1 0 0,6-2 0 16,6-1 0-16,-3-4 0 0,-1-3 0 0,3-1 0 15,4 0 0-15,3 0 160 0,4-3-160 0,0-3 160 16,-5-3-160-16,7-2 0 0,4 1 0 0,2 1 0 16,0-2 0-16,0-3 0 0,-2 0 0 0,4-5 0 15,6 4 0-15,-3-5 0 0,0-4 0 0,5 0 0 16,3 0 0-16,0 1 0 0,-6 0 0 0,7-1 0 15,3 0 0-15,-1-1 0 0,-4 1 0 0,4 0 0 16,1-3 0-16,3 2 0 0,-4-3 0 0,7 2 0 16,1-2 0-16,-2 1 0 0,1 0 0 0,-2-4 0 15,3 1 0-15,-2 1 0 0,-1-2 128 0,0 1-128 16,2 1 0-16,-3-3 0 0,-2 2 0 0,-1 3 0 0,1 0 0 0,-2-4 128 16,-3 3-128-16,2 3 0 0,-3 0 0 15,3-2 0-15,1-3 128 0,-2 1-128 0,-3 1 0 0,3-3 0 16,2-2 0-16,-2-3 128 0,-1 1-128 0,3-3 160 15,4 1-160-15,-4-1 160 0,-3-5-32 0,2 0-128 16,5 1 192-16,-4-3-64 0,-4-4 16 0,1-4 0 16,2 0 0-16,-2 0 0 0,-7-4 128 0,0 0 32 15,-4-3 0-15,-1 0 0 0,1 0 64 0,-7-3 16 16,-6-1 0-16,-2-3 0 0,-1 1-144 0,-2-8-32 16,-3-5 0-16,-4-2 0 0,-5-8-80 0,-3-1-128 15,-4-4 176-15,1-6-176 0,0-4 208 0,-5-1-64 0,-6-2-16 16,-6-3 0-16,-4-3-128 0,-9 0 192 15,-4 5-192-15,-9 5 192 0,-6-4 128 0,-7 7 16 0,-8-1 16 0,-6 0 0 16,-5 5 128-16,-6-1 32 0,-4 1 0 16,-8-1 0-16,-5 0-112 0,-7 3-16 0,-1 1 0 0,-9-2 0 15,-6 1-384-15,-8 0 0 0,-6-1 0 0,-3 2-176 32,-1-1-272-32,-2 3-48 0,-1 2-16 0,-4 4 0 15,-4-1-1904-15,-4 0-384 0,-30-26-80 0,19 14 0 0</inkml:trace>
  <inkml:trace contextRef="#ctx0" brushRef="#br0" timeOffset="94877.59">6502 4701 12895 0,'0'0'1152'0,"0"0"-928"0,0 0-224 0,0 0 0 15,0 0 0-15,0 0 0 16,0 0-192-16,0 0 192 0,0 0 512 0,0 0 224 16,0 0 32-16,6-10 16 0,4-2-16 0,4 1 0 15,4-5 0-15,-4 2 0 0,3-6-320 0,3 0-80 16,2-5-16-16,3 1 0 0,2-3-32 0,-2 0 0 0,2-1 0 0,-1 3 0 16,0 3 96-16,-3-2 16 0,-3 2 0 0,-1 5 0 15,-5 1-96-15,-1 6-16 0,-3 0 0 0,-1 6 0 16,-5 2-112-16,-4 2-16 0,4 6-16 0,-2 7 0 15,-3 2 16-15,-4 4 16 0,0 4 0 0,-4 7 0 16,-4 5-64-16,-1 2-16 0,-2 1 0 0,-1 2 0 16,1 4-128-16,-2-4 160 0,0 4-160 0,3-3 160 0,-3-2-160 0,0-3 128 15,0-1-128-15,3-6 128 0,0-1 192 0,2-1 16 16,3-2 16-16,1-5 0 0,1-2 96 0,3-3 32 16,1-4 0-16,4-11 0 0,0 0-48 0,0 0-16 15,0 0 0-15,8-9 0 0,0-5 176 0,2-3 48 16,3-3 0-16,1-2 0 0,1-6-368 0,0 0-64 15,2-5-16-15,2 0 0 0,0-2-192 0,1-1 144 16,2-1-144-16,1 0 128 0,1 3-128 0,1 1 0 16,1 1 0-16,0 3 128 0,0-2-128 0,-1 7 0 15,-1 5 0-15,-1 3 0 0,-1 1 0 0,-3 2 0 16,-3 5 0-16,0 2 0 0,-4 2-400 0,-2 1 32 16,-1 3 16-16,-9 0 0 15,0 0-2208-15,0 0-432 0</inkml:trace>
  <inkml:trace contextRef="#ctx0" brushRef="#br0" timeOffset="95145.53">7146 5093 9215 0,'0'0'400'0,"0"0"96"0,0 0-496 0,-2 8 0 0,-1 1 0 0,1 4 0 16,0 2 2880-16,0 3 464 0,-2 0 112 0,1 4 0 16,-2 0-2096-16,3 5-416 0,-2-3-96 0,0 3-16 15,-3 0-64-15,3 1-32 0,-1-2 0 0,0 4 0 16,0-6-320-16,1 1-64 0,-1-2-16 0,0-1 0 0,1-2-192 0,0-2-144 16,0-4 192-16,2-3-192 0,0-5 0 0,2-6 0 15,0 0-240-15,0 0-12496 16</inkml:trace>
  <inkml:trace contextRef="#ctx0" brushRef="#br0" timeOffset="95444.5">7515 4620 22287 0,'0'0'976'0,"0"0"224"0,0 0-960 0,0 0-240 0,0 0 0 0,10 0 0 15,1 0 128-15,1 2 0 0,2 1-128 0,2-1 192 16,4 0 64-16,0 0 0 0,0-1 0 0,2-1 0 15,3 0-64-15,1 0-16 0,-2-1 0 0,0-1 0 16,0 0-16-16,-1 0 0 0,-1-1 0 0,-5 1-7440 16,-1 2-1488-16</inkml:trace>
  <inkml:trace contextRef="#ctx0" brushRef="#br0" timeOffset="95567.57">7653 4899 21183 0,'13'-15'1888'0,"-3"9"-1504"16,6-1-384-16,5 2 0 0,5-2 1456 0,2 0 208 15,6 1 64-15,0-2 0 0,3 1-1008 0,0-5-192 16,0 1-32-16,3-1-16 0,0-2-480 0,-2 3 0 16</inkml:trace>
  <inkml:trace contextRef="#ctx0" brushRef="#br0" timeOffset="97079.44">2781 19101 14223 0,'0'-11'624'0,"0"11"144"0,4-12-624 0,1-1-144 0,1-1 0 0,1 0 0 15,-1-1 1360-15,2 0 240 0,1 1 64 0,3-3 0 16,5-2-512-16,2 2-112 0,1-2-16 0,7-1 0 16,4 3-400-16,2 0-96 0,1-1-16 0,2 2 0 15,0-3-48-15,0 2-16 0,-3 3 0 0,-1 4 0 0,-7-3-256 0,-1 10-48 16,-3 1-16-16,0 6 0 16,-2 2-128-16,-2 6 0 0,-3 1 0 0,-3 7-176 0,-2 3 176 0,-4 7 0 15,-2 1 0-15,-4 3 0 0,-2 3 0 0,-3 2 0 16,-3 0 0-16,0 0 0 0,0-2 0 0,-1 0 0 15,-2-6 144-15,2-3-144 0,0 0 160 0,2-2-160 16,1-1 128-16,0-4-128 16,0-1-336-16,0-4-160 0,2 0-16 0,2-6-7504 15,0 0-1504-15</inkml:trace>
  <inkml:trace contextRef="#ctx0" brushRef="#br0" timeOffset="97350.04">3295 18960 22111 0,'-4'-15'1968'0,"3"7"-1584"0,1-2-384 0,0 10 0 16,-3-9 288-16,3 9-32 0,0 0 0 0,0 0 0 15,-11 0 656-15,-1 4 128 0,-2 7 32 0,-2 3 0 16,-3 8-368-16,-3 2-64 0,-3 8 0 0,-2 7-16 16,-1 3 144-16,0 4 48 0,-4-4 0 0,3 6 0 15,-2 0-144-15,5 1-32 0,-1 2 0 0,6 1 0 16,0 1-368-16,5-1-80 0,4-2 0 0,2-7-16 15,4-4-176-15,4 2 0 0,2-8 0 0,3-1 0 16,3-2 0-16,4-4 0 0,4 0 0 0,4-4 0 16,4-2-208-16,3 1-128 0,5-1-32 0,1-2 0 15,7-5-1344-15,2-2-272 16,1-2-48-16,-1 0-10912 0</inkml:trace>
  <inkml:trace contextRef="#ctx0" brushRef="#br0" timeOffset="97729.62">4220 19730 17503 0,'-9'1'1552'0,"-3"2"-1232"0,-2 1-320 0,-3 1 0 16,0 0 992-16,-2 6 144 0,-1 1 16 0,-3 2 16 16,-1 2 32-16,1 2 0 0,2 4 0 0,2 2 0 15,2-1-464-15,3 2-96 0,4 2 0 0,3-5-16 16,4-1-256-16,4-2-48 0,3-2-16 0,5-3 0 16,5-2-80-16,3-5-16 0,6-2 0 0,4-1 0 15,2-6 224-15,2-4 32 0,1-2 16 0,-1-3 0 16,0-2-64-16,-2 1-16 0,-5-5 0 0,-1 1 0 15,-4-2-112-15,-1 0-32 0,0 0 0 0,-4 2 0 16,-7 0 80-16,0 2 16 0,-6 0 0 0,-2 0 0 16,-3-1 80-16,-2 0 16 0,-5 2 0 0,0 4 0 15,-2-2-304-15,0 5-144 0,0-2 160 0,0 5-160 16,0 3-1744-16,0 3-448 0,2 1-96 0</inkml:trace>
  <inkml:trace contextRef="#ctx0" brushRef="#br0" timeOffset="98080.52">4748 19641 20271 0,'0'0'896'0,"-8"13"192"0,2 3-880 0,-2 2-208 16,-1 1 0-16,-2 0 0 0,-1 0 992 0,0 3 160 15,-2 2 16-15,0-1 16 0,-2-4 32 0,4 0 0 16,-2-1 0-16,1 0 0 0,-1-2-576 0,5-3-96 15,1-4-32-15,3 0 0 0,5-9-144 0,0 0-48 0,0 0 0 0,0 0 0 16,11-5 240-16,0-2 32 0,4-4 16 0,0-2 0 16,1-2-64-16,0-2-16 0,-1 0 0 0,2-1 0 15,1-1-288-15,0 1-64 0,2-2-16 0,-2 2 0 16,0 0-32-16,-1 2 0 0,1 0 0 0,-1 4 0 16,-3 4-128-16,1 3 192 0,1 5-192 0,-2 5 192 15,-2 0-192-15,-2 7 0 0,-1-2 144 0,-4 5-144 16,-2 4 128-16,-3 3-128 0,-2-1 160 0,0 3-160 15,-3 2 144-15,-2 2-144 0,0 2 128 0,-2-3-128 16,4 1 0-16,0-5-224 0,-1-2 32 0,4 1 0 16,4-3-1536-16,1-2-288 0,0-6-64 15,-3-11-12448-15</inkml:trace>
  <inkml:trace contextRef="#ctx0" brushRef="#br0" timeOffset="98449.1">5404 19781 20271 0,'0'0'1792'0,"0"0"-1424"15,0 0-368-15,11-1 0 0,-2 0 1216 0,-9 1 160 0,11-6 32 0,-1 1 16 16,1-1-272-16,0 0-64 0,-1-2-16 0,0 2 0 16,-1-5-304-16,-1 4-64 0,-2-5-16 0,-2 4 0 15,-4 8-240-15,5-11-64 0,-5 4 0 0,-5-2 0 16,5 9 176-16,-7-5 16 0,-4 2 16 0,1 2 0 16,-3 2-272-16,-4 3-48 0,-2 4-16 0,-4 3 0 15,0 4-256-15,0 2 0 0,0 1 0 0,0 2 0 16,3 2 0-16,2-1 0 0,3 1 0 0,3-3 0 15,5-1 0-15,2-2 0 0,2-2 0 0,7 0 0 16,4-1 0-16,2-3 0 0,4 0 0 0,1 2 0 16,4-6-2400-16,1-3-384 15</inkml:trace>
  <inkml:trace contextRef="#ctx0" brushRef="#br0" timeOffset="99027.62">6605 19677 20271 0,'-13'4'1792'0,"3"-1"-1424"16,-3-1-368-16,-1 2 0 0,-2-1 384 0,-1 8 0 15,-1-1 0-15,-1 2 0 0,-2 2 560 0,0-1 112 16,1 4 32-16,3-1 0 0,1-1-448 0,1 3-64 0,2-1-32 0,3-2 0 16,2-2-272-16,4-3-48 0,3 1-16 0,1-11 0 15,4 9-16-15,-4-9-16 0,10 8 0 0,3-6 0 16,1-2 144-16,2-1 16 0,2-3 16 0,1-3 0 16,0 0-96-16,0-3 0 0,-1 1-16 0,-3-2 0 15,1 3 720-15,-4-2 160 0,0 0 32 0,-2-2 0 31,-1 2-1648-31,-3 3-320 0,-6 7-64 0,5-9-16 0,-1 1 896 0,-4 8 0 0,0 0 0 0,0 0 0 16,0 0 128-16,0 0-128 0,4-8 0 0,-4 8 128 16,8-7-128-16,2 3 0 0,-3-1 0 0,5-1 0 15,0 0 0-15,5-1 0 0,2-5-160 0,4-4 160 16,2-2 0-16,3-1 0 0,3 0 0 0,-1-3 0 16,-4-2 0-16,-1-1 0 0,2-3-128 0,-3 1 128 15,-1-1 0-15,0 1 0 0,1-3 0 0,-2 1 0 0,-2-1 0 0,-2-1 208 16,-1 0-64-16,-3 3-16 0,-1-2-128 15,-3 4 192-15,-2 2-192 0,-2 9 192 0,-1 6-16 0,-5 9 0 16,0 0 0-16,0 0 0 0,0 0-48 0,-5 15 0 16,-2 6 0-16,-2 5 0 0,-3 9-128 0,-2 7 0 15,-1 3 0-15,-3 5 0 0,-2 3 0 0,-2 3 0 16,1 3 0-16,-2 2 0 0,0-3 128 0,-1 1-128 16,-3-1 192-16,2-1-64 0,-1-2-128 0,6-3 0 15,2-2 144-15,2-6-144 16,-1 1-672-16,3-9-208 0,3-5-32 0,1-4-8784 15,-3-8-1760-15</inkml:trace>
  <inkml:trace contextRef="#ctx0" brushRef="#br0" timeOffset="99148.02">6779 19979 16575 0,'29'-17'1472'0,"-9"5"-1168"0,3-1-304 0,2-2 0 16,0 0 1072-16,3 1 144 0,2-3 48 0,2 3 0 15,1-1-304-15,0 1-48 0,-2 4-16 0,-1 1-7680 16,2-1-1552-16</inkml:trace>
  <inkml:trace contextRef="#ctx0" brushRef="#br0" timeOffset="99510.79">7967 19541 24015 0,'0'0'1056'0,"0"0"224"0,0 0-1024 0,0 0-256 15,-8 6 0-15,-1 6 0 0,-2-1 704 0,0 4 64 16,1 4 32-16,-3 4 0 0,-1 4-224 0,1-2-64 16,3 2 0-16,3-3 0 0,0-1-192 0,3 1-64 15,3-3 0-15,4-4 0 0,3 0-128 0,0-3-128 16,3-4 144-16,3-1-144 0,-1-5 272 0,2-2-32 15,1 0-16-15,1-5 0 0,2-2 336 0,-1-5 64 16,-1 0 16-16,1-2 0 0,-1-2-128 0,-1 1 0 16,-1 1-16-16,-2-2 0 0,-5-1-80 0,0 2-16 15,-4 4 0-15,-1-5 0 0,-1 0-48 0,-2 1-16 0,-5 1 0 16,-1 0 0-16,-4 4-208 0,1-2-128 0,-2 4 160 0,3 1-160 31,-3 0-368-31,3 4-160 0,2-1-48 0,8 2-10272 0,-7 2-2064 0</inkml:trace>
  <inkml:trace contextRef="#ctx0" brushRef="#br0" timeOffset="99810.81">8443 19588 18431 0,'-1'13'816'0,"-1"-1"160"0,0 1-784 0,-2 2-192 0,0 0 0 0,-2 3 0 0,1-1 1184 0,1 1 192 15,1-3 32-15,3-1 16 0,-2-1-208 0,2-2-32 16,0-11-16-16,5 9 0 0,0 0-400 0,1-3-96 16,1 2-16-16,-7-8 0 0,11-3 272 0,2-3 48 15,1 1 16-15,0-2 0 0,0-4-160 0,1 0-48 16,0-1 0-16,-1-2 0 0,3-2-160 0,-2 0-48 16,-1 0 0-16,-1-1 0 0,-3 1-32 0,0 2-16 15,-1-1 0-15,-1 1 0 0,-2-2-208 0,0 4-64 16,-1 0 0-16,2 1 0 0,-6 3-256 0,0 0 0 15,-1 8 0-15,2-5 0 16,-2 5-880-16,0 0-224 0,0 0-48 0,0 0-10432 16,0 0-2064-16</inkml:trace>
  <inkml:trace contextRef="#ctx0" brushRef="#br0" timeOffset="100147.49">9118 19588 22399 0,'-7'14'992'0,"4"-1"208"0,-1 2-960 0,0 0-240 0,-2 3 0 0,-2 1 0 16,0 1 1344-16,1-1 208 0,0 0 48 0,1 0 16 15,0-3-848-15,-1-4-192 0,2 1-16 0,1-1-16 16,2-5-96-16,2-7 0 0,0 0-16 0,0 0 0 15,0 0 176-15,0 0 32 0,0 0 16 0,0 0 0 0,10-5 320 0,0-6 64 16,0 0 16-16,2-2 0 0,1-4-416 0,-1-1-96 16,1 0-16-16,-2 2 0 0,2-2-208 0,0 0-32 15,1 2-16-15,0-1 0 0,0 3-112 0,2 3-32 16,0-2 0-16,-1 2 0 0,0 2-128 0,2-1 0 16,-1 3 0-16,1 3 128 0,3-3-288 0,-1 3-64 15,0 1-16-15,1 3-11856 16,0 3-2384-16</inkml:trace>
  <inkml:trace contextRef="#ctx0" brushRef="#br0" timeOffset="100780.3">10768 19209 15663 0,'0'0'1392'0,"2"-8"-1120"16,2-3-272-16,0-2 0 0,0 2 1296 0,-2 1 208 0,-2 10 32 0,0 0 16 16,0 0 240-16,0 0 64 15,0 0 0-15,0 0 0 0,0 0-608 0,0 0-112 0,-5 10-32 0,-1 3 0 16,-2 7-528-16,-1 2-96 0,-1-1-32 0,1 2 0 15,0 4-64-15,0-3-32 0,2 0 0 0,-1 3 0 16,2-3 32-16,2-1 16 0,0-2 0 0,2-2 0 16,2-3-144-16,2-4-16 0,3 1-16 0,3-2 0 15,2-4-16-15,4-1 0 0,1-1 0 0,7-3 0 16,1-4 160-16,3-3 16 0,2 0 16 0,4 0 0 16,0-4-208-16,0 3-64 0,-2-1 0 0,-1 0 0 15,1 0-384-15,-2-1-96 0,-4 0-16 0,-1-2 0 16,-2 1-2064-1,-3-1-432-15,-3 1-80 0</inkml:trace>
  <inkml:trace contextRef="#ctx0" brushRef="#br0" timeOffset="100979.57">11305 19077 22111 0,'0'0'1968'0,"0"0"-1584"15,0 0-384-15,0 0 0 0,-5 9 1712 0,-1 5 256 16,-2 6 48-16,-1 4 16 0,-2 4-752 0,-2 7-160 15,2-1-32-15,-3 4 0 0,-3 3-272 0,1 2-64 16,-2-2-16-16,1 2 0 0,0 0-320 0,1-4-64 16,2 2-16-16,4-2 0 0,1 3-336 0,2-2 128 15,2-3-128-15,2-3 0 16,1-1-1664-16,2-8-416 0,1 1-80 0</inkml:trace>
  <inkml:trace contextRef="#ctx0" brushRef="#br0" timeOffset="101426.61">12292 19233 21999 0,'-9'14'960'0,"3"0"224"0,-3 5-944 0,-2 3-240 15,1 2 0-15,1 1 0 0,-3 7 976 0,0-3 160 16,-2 1 16-16,2 3 16 0,-2 1-208 0,0-1-64 15,0-2 0-15,1-2 0 0,0-4-336 0,3-2-80 16,0-4-16-16,3-4 0 0,2-1 64 0,3-3 16 16,2-11 0-16,0 0 0 0,0 0 176 0,7-9 48 15,4-4 0-15,0-4 0 0,2-3 160 0,1-4 32 16,1-1 16-16,3-2 0 0,0 0-624 0,1 0-128 16,0 2-32-16,0 3 0 0,0-2-192 0,0 4 0 0,0 1 0 0,1 2 0 15,-2 2 0-15,1 4 0 0,0-2 0 0,0 4 0 16,-1 1 0-16,0 3 0 0,0-1-192 0,-2 2 192 31,-2 4-2368-31,-1 0-384 0</inkml:trace>
  <inkml:trace contextRef="#ctx0" brushRef="#br0" timeOffset="101770.9">12951 19354 25791 0,'0'0'2304'0,"-8"-3"-1856"0,-1 1-448 0,0-1 0 0,-5 3 1008 0,-1 4 96 15,-3 1 32-15,-1 5 0 0,-2 1-192 0,0 3-48 16,-2 1 0-16,4 3 0 0,-2-1-320 0,4 1-80 16,5 0-16-16,3 0 0 0,3 0-304 0,3-2-176 15,3-2 192-15,4-2-192 0,4-1 256 0,6 0-64 16,2-3-16-16,5-3 0 0,3-2 272 0,3-3 64 15,1-3 16-15,2-2 0 0,1 0-240 0,0-5-48 16,1 1-16-16,-3-4 0 0,-2-2 80 0,-4 2 16 16,-4 2 0-16,-3-3 0 0,-2-3 112 0,-3 3 16 15,-5 0 16-15,-2 3 0 0,-4-4 0 0,-4 3 0 16,-4 2 0-16,-3 0 0 0,-4 5-272 0,-3-3-48 16,-4 2-16-16,1 2 0 15,-1 1-1168-15,2 1-240 0,1-3-64 0,2 2-10736 0,3 1-2144 0</inkml:trace>
  <inkml:trace contextRef="#ctx0" brushRef="#br0" timeOffset="102080.77">13504 19282 23039 0,'0'0'1024'0,"-8"3"192"0,-1 2-960 0,-2 2-256 0,0-1 0 0,0 6 0 16,-5-1 1600-16,0 2 256 0,-1 3 64 0,1 3 16 15,1 2-720-15,-2 0-160 0,-1 0-32 0,3-2 0 16,2-3-416-16,6 1-96 0,2-1 0 0,3-2-16 16,2 0-192-16,5-1-48 0,7-5 0 0,0-1 0 15,1-3 64-15,4-1 0 0,1-3 0 0,3-2 0 16,2 0 160-16,1-7 32 0,0 0 16 0,0-4 0 0,1-1-128 0,-3 3-16 16,-1-3-16-16,-3 0 0 0,-3-1 144 0,-4 2 48 15,-1-1 0-15,-2-1 0 0,-3 2-112 0,-2 1-32 16,-3 0 0-16,-2 2 0 0,-1 2-80 0,-4 0-16 15,-2 2 0-15,-3 2 0 0,-4 0-320 0,-1 2 0 16,-4-2 0-16,3 3 0 16,1-1-1440-16,1 2-304 0,2 2-64 0,2 0-10544 15,2 1-2112-15</inkml:trace>
  <inkml:trace contextRef="#ctx0" brushRef="#br0" timeOffset="102375.37">14291 18674 25791 0,'4'-13'2304'0,"0"3"-1856"0,1 1-448 0,-5 9 0 15,0 0 1232-15,0 0 160 0,0 0 16 0,0 12 16 16,-4-1-240-16,-3 3-48 0,-1 8-16 0,-5 3 0 15,-3 8-464-15,-2 3-80 0,-1 1-32 0,1 3 0 16,0 6-32-16,4 0-16 0,-1 2 0 0,2 4 0 16,3-1-208-16,2-5-32 0,-2 1-16 0,5-7 0 15,0 0-240-15,1-1 144 0,1-3-144 0,0-6 128 0,2 0-128 0,-1-1 0 16,1-5 0-16,1-2-176 16,1-3-576-16,1-7-112 15,-2-12-32-15,0 0-10288 0,0 0-2064 0</inkml:trace>
  <inkml:trace contextRef="#ctx0" brushRef="#br0" timeOffset="102541.39">14037 19205 29663 0,'23'-10'1312'0,"-5"8"272"0,7-1-1264 0,3 0-320 16,6-5 0-16,-1 1 0 0,2-4 1040 0,-1 3 160 15,2-2 16-15,-1 4 16 0,1-3-784 0,-3 2-176 0,-3 2-16 0,1 1-16 16,-3-1-432-16,2 3-64 0,1-2-32 0,1 1-14960 15</inkml:trace>
  <inkml:trace contextRef="#ctx0" brushRef="#br0" timeOffset="102817.69">15194 19035 30687 0,'0'0'1360'0,"0"0"288"0,-9-1-1328 0,-3 1-320 0,-2 1 0 0,-2 1 0 16,-3 2 1280-16,-3 0 192 0,1 0 48 0,-5 5 0 15,0-2-512-15,-1 6-112 0,-4-1 0 0,3 3-16 16,-1 3-304-16,4 2-48 0,3 5-16 0,4-3 0 16,3-3-144-16,5 0-48 0,3 0 0 0,4 0 0 15,3 3-128-15,3-2-48 0,3-2 0 0,2 1 0 16,3 3-16-16,0-2-128 0,1 0 192 0,4 2-64 0,2 2 32 0,-3-2 0 16,-3-3 0-16,-2 2 0 0,0 0 128 0,-4-1 32 15,-2 0 0-15,-1-1 0 0,-5-1 16 0,-1-4 16 16,-4-1 0-16,-4 1 0 0,1-5 0 0,-7 1 0 15,-2-2 0-15,-4-1 0 0,-4-2-160 0,-3-1-16 16,-3-1-16-16,-5-3 0 16,-3-3-1344-16,-2-1-272 0,-4-5-48 0</inkml:trace>
  <inkml:trace contextRef="#ctx0" brushRef="#br0" timeOffset="114043.67">26961 13020 5919 0,'6'14'256'0,"0"-7"64"0,2-2-320 0,2 4 0 15,0-1 0-15,-1 5 0 0,-1-1 688 0,-2-5 64 16,-6-7 16-16,6 12 0 0,0-3 256 0,-1 2 64 16,-5-11 16-16,2 9 0 0,-2-9 80 0,3 11 16 15,-1-2 0-15,-2-9 0 0,0 0-464 0,0 0-96 16,-1 10 0-16,1-10-16 0,0 12 16 0,0-12 16 0,0 10 0 0,0-10 0 15,1 11 16-15,-1-11 0 0,0 0 0 0,0 0 0 16,0 0-16-16,0 0 0 0,0 0 0 0,0 0 0 16,0 0-32-16,0 0-16 0,0 0 0 0,0 0 0 15,0 0-144-15,0 0-16 0,0 0-16 0,0 0 0 16,0 0-176-16,0 0-48 0,-7-8 0 0,2 0 0 16,-1-1 112-16,6 9 32 0,-3-9 0 0,-1-2 0 15,1-1 96-15,1 0 32 0,-2 3 0 0,0-3 0 16,0-3-144-16,0-3-16 0,1 0-16 0,-1 2 0 15,-1-1-144-15,0 2-32 0,0-5 0 0,-3-1 0 16,-2 1-128-16,0 0 0 0,-1 1 0 0,1-3 0 16,-1 0 0-16,-1 1 0 0,0-1 128 0,2-2-128 15,-3 0 0-15,0 1 128 0,3-1-128 0,-1 2 128 16,-1 1-128-16,2-1 128 0,0-3-128 0,1 2 128 0,-3 4-128 0,0 1 128 16,-1 0-128-16,0 0 128 0,2 2-128 0,-3-1 0 15,-1 1 0-15,1-2 0 0,-2-1 0 0,4 1 0 16,-5 2 0-16,2 2 0 0,0 0 0 0,-1-2 0 15,-1-1 0-15,-1-1 0 0,1 6 0 0,2 3 0 16,0-3 0-16,-3 3 0 0,1-3 0 0,-3 2 0 16,0 4 0-16,-2 1 0 0,-1-3 128 0,2 2-128 15,-4-1 128-15,3 2-128 0,0 4 128 0,3 1-128 16,0 0 0-16,1 0 128 0,3 0-128 0,1 0 0 16,2 1 0-16,4-1 0 0,8 0 128 0,0 0-128 15,0 0 0-15,0 0 128 0,0 0-128 0,0 0 0 16,0 0 0-16,0 0 0 15,0 0-1088-15,0 0-288 0,0 0-64 0,10 3-13536 0</inkml:trace>
  <inkml:trace contextRef="#ctx0" brushRef="#br0" timeOffset="114747.78">26119 11098 12671 0,'0'0'560'0,"0"0"112"0,0 0-544 0,12 5-128 0,-12-5 0 0,10 6 0 16,-10-6 768-16,10 1 128 0,-10-1 32 0,11 4 0 15,-11-4-176-15,0 0-48 0,0 0 0 0,12 1 0 16,-12-1 16-16,0 0 0 0,0 0 0 0,0 0 0 16,0 0 176-16,0 0 48 0,0 0 0 0,0 0 0 15,5-8-368-15,-4-2-80 0,-3 0-16 0,-2 0 0 16,-3 5-224-16,-2-7-32 0,1-2-16 0,-4 3 0 15,-1-4 0-15,-1-2 0 0,-2 2 0 0,-3-3 0 16,-4-4 64-16,0 3 16 0,0 0 0 0,-1 0 0 16,-4-1-64-16,-2 0-16 0,-5 2 0 0,0 2 0 15,-3 1-208-15,-3-4 176 0,-1 1-176 0,-1 1 160 16,-2 0-160-16,-2 1 160 0,0-2-160 0,1 1 160 16,3 1 16-16,-3 2 0 0,-4 2 0 0,0 1 0 15,-1 1-176-15,0 2 192 0,-2 2-192 0,1-2 192 0,0 2 16 0,2 2 16 16,3 4 0-16,-2 2 0 0,-1 1-32 0,0 1 0 15,2 6 0-15,1-2 0 0,0 0-48 0,2 0-16 16,7 2 0-16,1-184 0 0,3 362-128 0,4-178 160 16,2-2-160-16,5 2 160 0,1-2-160 0,7 2 128 15,2-1-128-15,3 1 128 0,4-2-128 0,6-8 0 16,-4 10 0-16,5 3 0 0,3-3-224 0,1 1-128 16,1-1-32-16,2-1-14176 0</inkml:trace>
  <inkml:trace contextRef="#ctx0" brushRef="#br0" timeOffset="115375.15">23951 9937 12319 0,'0'0'544'0,"7"-4"112"0,-7 4-528 0,9-3-128 15,-9 3 0-15,9-4 0 0,-9 4 688 0,8-7 96 16,-8 7 32-16,6-8 0 0,-2-1-16 0,-2 0 0 15,-2 9 0-15,0-10 0 0,-1 1-48 0,-2-2-16 16,1 3 0-16,-3-2 0 0,-2 2-128 0,-3 0-32 16,-2 1 0-16,-4 2 0 0,-1 0-128 0,-5 3-16 0,-2 0-16 0,-7 5 0 15,-2 2-48-15,-4 2-16 0,-3 6 0 0,-2 2 0 16,-1 1 32-16,-4 1 16 0,-4 1 0 0,0 4 0 16,-1 1-16-16,0 1 0 0,-2 1 0 0,-2 2 0 15,-3 5-64-15,-2 1-32 0,1 0 0 0,-5-1 0 16,-1-1 16-16,1 3 0 0,0 0 0 0,2 1 0 15,-2 1-112-15,5 0-32 0,3 0 0 0,5 0 0 16,5-2-160-16,6 1 0 0,5 0 144 0,10 1-144 16,4-2 144-16,7-1-144 0,6-1 192 0,5 0-192 15,7-2 160-15,3-3-160 0,4 1 128 0,6-3-128 16,3 1 0-16,2-3 0 0,3 1 0 0,0-1 0 16,1-4-2112-16,-4-3-368 0</inkml:trace>
  <inkml:trace contextRef="#ctx0" brushRef="#br0" timeOffset="116222.42">21361 10501 13823 0,'0'0'608'0,"5"-8"128"16,-5 8-592-16,0 0-144 0,8-9 0 0,0 4 0 0,-8 5 688 0,0 0 96 16,0 0 32-16,10-2 0 0,-10 2-192 0,0 0-48 15,0 0 0-15,0 0 0 0,0 0-64 0,0 0-32 16,-7 7 0-16,-4 5 0 0,-4-2 160 0,-3 4 16 16,-2 3 16-16,-6 0 0 0,-4 2-32 0,0 4 0 15,-3 7 0-15,-2 1 0 0,-6 4 0 0,-1 0 0 16,-2 2 0-16,-3 4 0 0,-2 1-192 0,-3 3-64 15,0 0 0-15,-1 3 0 0,-3 3-96 0,0 0-32 16,4 1 0-16,0-1 0 0,3-3 112 0,5 2 16 16,1-6 0-16,2 2 0 0,4-2-128 0,3 1-32 15,2-3 0-15,3 2 0 0,2 0-48 0,2 1-16 0,-1-3 0 0,3 4 0 16,0-4-160-16,4 1 160 0,0 2-160 0,-1-3 160 16,2 3 16-16,0-1 0 0,1 1 0 0,0-3 0 15,1-1-48-15,2-2 0 0,2 2 0 0,3 0 0 16,0 2-128-16,3-4 0 0,1-2 0 0,0 0 0 15,1 1 0-15,1-2 0 0,2-3 0 0,1-3 0 16,-2-2 176-16,2 2-48 0,2-8-128 0,-1 3 192 16,1-2-192-16,0-3 0 0,1-2 0 0,-1-1 0 15,2 3 0-15,0-4 0 0,0-5 0 0,0 1 0 16,-4-12 0-16,5 14 144 0,-5-14-144 0,6 9 192 16,-6-9-64-16,6 10 0 0,-6-10 0 0,0 0 0 15,0 0 64-15,0 0 0 0,0 0 0 0,13 0 0 16,-13 0 16-16,12-5 16 0,-5-3 0 0,0 3 0 15,-7 5-96-15,7-10-128 0,-2 2 176 0,-1-2-176 0,0 1 0 0,1-2 0 16,-3 2 0-16,1-2 0 0,-2-1-128 0,1 3-144 16,-2 9-32-16,1-10 0 15,0 0-2336-15,-2-2-480 16</inkml:trace>
  <inkml:trace contextRef="#ctx0" brushRef="#br0" timeOffset="117999.75">26928 13282 11055 0,'0'0'976'0,"8"3"-784"0,0-1-192 0,0 1 0 16,-1-2 960-16,3 3 128 0,-3 1 48 0,-7-5 0 0,7 6-480 15,1-2-80-15,-8-4-32 0,8 5 0 0,-8-5-288 0,0 0-48 16,6 8-16-16,-6-8 0 0,0 0 16 0,5 5 0 16,-5-5 0-16,0 0 0 0,3 10-16 0,-3-10-16 15,0 0 0-15,3 8 0 0,-3-8 80 0,0 0 32 16,4 7 0-16,-4-7 0 0,0 0 96 0,0 0 32 15,0 0 0-15,0 0 0 0,0 0 288 0,0 0 48 16,0 0 16-16,0 0 0 0,0 0-64 0,0 0 0 16,0 0 0-16,0 0 0 0,0 0-320 0,0 0-80 15,0 0-16-15,0 0 0 0,0 0-144 0,0 0-16 16,3-9-128-16,-3 9 192 0,-3-12-192 0,2 4 176 16,1-2-176-16,0 2 160 0,-3-2-160 0,2 1 192 0,1-5-192 0,-2 1 192 15,-1 1-192-15,-1-4 0 0,0 0 144 16,1 1-144-16,-1-3 0 0,-1 3 0 0,0-1 0 0,0 0 128 15,1-2-128-15,-1 0 0 0,-2 1 0 0,1 0 0 16,0 3 0-16,-2-3 0 0,0 0 0 0,2 0 128 16,-2 1-128-16,2-1 0 0,-2 2 0 0,1 1 0 15,-2-1 0-15,0 2 0 0,1-2 0 0,1-2 0 16,-1-1 0-16,1 1 0 0,0-1 0 0,0 1 0 16,-1 3 0-16,-1-2 0 0,-1-2 0 0,1 0 0 15,0 3 0-15,0 2 0 0,-2 0 0 0,1 1 0 16,1-1 0-16,-3 0 0 0,1 1 0 0,-1-4 0 15,1-3 0-15,-1 2 0 0,1 0 0 0,0 3 0 16,-1-1 0-16,1 1 0 0,1-3 0 0,-2 3 0 16,-1 3 0-16,1-2 0 0,-4-1 0 0,4 1 0 0,0 3 0 0,1-1 0 15,-2 2 0-15,-1-3 0 0,0 1 0 0,0 2 0 16,1-4 0-16,-3 5 0 0,-1-3 0 0,2 2 0 16,0-3 0-16,0 0 0 0,-2 2 0 0,3-3 0 15,-1 2 0-15,1 2 0 0,0-2 0 0,1 3 0 16,0-3 0-16,2 3 0 0,0-1 0 0,0 4 0 15,1-1 0-15,1 1 0 0,0 2 0 0,-1-1 128 16,0-1-128-16,1-1 0 0,2 3 0 0,-1 1 0 16,-1 0 0-16,1 0 128 0,1-1-128 0,7 3 0 15,-9-1 0-15,9 1 128 0,-9-4-128 0,9 4 0 16,-8-1 128-16,8 1-128 0,0 0 192 0,0 0-16 0,0 0-16 16,0 0 0-16,-6 1 0 0,6-1 0 0,0 0 0 15,0 0 0-15,0 0 0 0,-8 8 0 0,8-8 0 16,0 0 0-16,0 0 0 0,0 0 0 0,0 0 0 0,0 0 0 15,-2 9 16-15,2-9 0 0,0 0 0 0,0 0 0 16,0 0 32-16,0 0 16 0,0 0 0 0,0 0 0 16,4 11-16-16,-4-11 0 0,0 0 0 0,6 9 0 15,-6-9-208-15,0 0 128 0,0 0-128 0,0 0 0 16,0 0 0-16,0 0 0 0,0 0 0 0,0 0 0 31,0 0-2048-31,0 0-368 0,0 0-64 0</inkml:trace>
  <inkml:trace contextRef="#ctx0" brushRef="#br0" timeOffset="118649.23">26460 11180 7359 0,'0'0'656'0,"0"0"-528"0,0 0-128 0,0 0 0 16,0 0 848-16,0 0 144 0,0 0 32 0,-9-4 0 16,-1-2-688-16,2 2-128 0,-2 1-16 0,2 2-16 15,-1-2 0-15,2 1 0 0,-3-2 0 0,1 1 0 16,-2 0 208-16,1-1 64 0,1-4 0 0,-1 3 0 15,0 1 96-15,0-3 32 0,-2-2 0 0,0 0 0 16,-2 0-64-16,-1-5-16 0,-3 0 0 0,0 1 0 16,-1-2-64-16,-1-1-16 0,-1 0 0 0,0 0 0 15,-2-2-32-15,-1-1 0 0,-3-1 0 0,1 1 0 0,2 2-224 0,0 0-160 16,-1 1 192-16,-1 2-192 0,0 4 336 16,-1-3-32-16,0 2-16 0,1 0 0 0,-1-4-288 0,0 4 0 15,-2 1 0-15,-2-2 0 0,-2 3 160 0,2-1-32 16,-1 4 0-16,0-2 0 0,0 3 48 0,2 3 0 15,0-2 0-15,3 4 0 0,1 1 16 0,-2 2 16 16,3-2 0-16,-2 3 0 0,0-1-208 0,2 4 0 16,2-3 0-16,3 2 0 0,2 2 0 0,0-3 0 15,0 0 0-15,0 2 0 0,1-2 144 0,-1 2-16 16,1-2 0-16,2-1 0 0,2-2-128 0,-1 2 0 16,0-1 0-16,3-1 0 0,1 1 0 0,2-1 0 15,-1-1 0-15,9-1 0 16,0 0-336-16,-9-1-112 0,9 1 0 0,-8-6-16 0</inkml:trace>
  <inkml:trace contextRef="#ctx0" brushRef="#br0" timeOffset="119225.1">24009 9911 6447 0,'0'0'576'0,"0"0"-576"15,-6-5 0-15,-2 0 0 0,-1 2 1328 0,-1 1 144 0,0-1 48 0,-7 2 0 16,-2 0-144-16,1 1-32 0,-3 1 0 0,-1 0 0 15,-1 4-304-15,-2 4-64 0,-2 2-16 0,-2 1 0 16,-4 2-384-16,0 1-64 0,-3 1-32 0,-3 5 0 16,-7 2-224-16,0 3-32 0,-1 2-16 0,0 1 0 15,0-4-208-15,0 3 176 0,1-4-176 0,2 2 160 16,-1 1-32-16,4-5 0 0,1 3 0 0,2 1 0 16,-1-3-128-16,3 5 128 0,2-1-128 0,2 1 128 15,1-9 64-15,3 0 0 0,3 0 0 0,2 1 0 16,0 3-64-16,4 0 0 0,3-4 0 0,0 0 0 15,4-1-128-15,0 1 0 0,2-1 0 0,1 0 0 16,2-2 0-16,1-1 0 0,3-3 0 0,0-1 0 16,3-11 0-16,1 13-176 0,-1-13 48 0,5 9-10784 15</inkml:trace>
  <inkml:trace contextRef="#ctx0" brushRef="#br0" timeOffset="119809.81">21430 10580 4607 0,'-15'-3'400'0,"4"3"-400"0,0 3 0 0,-4 3 0 0,-4 2 2304 0,-4 6 368 15,-6 5 80-15,-1 4 0 0,0 3-1632 0,-1 1-336 16,-4 5-64-16,-3 2-16 0,-3 3-160 0,2 1-32 16,-1 4-16-16,1 4 0 0,-4 3-224 0,2 2-32 15,1-1-16-15,0 2 0 0,-1 1-64 0,0-1-16 16,2-1 0-16,-2 3 0 0,1-1 16 0,0-1 0 16,2-4 0-16,1-2 0 0,0 1 64 0,3-1 16 15,0 1 0-15,2-1 0 0,3-4-64 0,-2 1-16 16,5 3 0-16,0-4 0 0,3 1-160 0,2-1 0 0,3 4 144 15,4-3-144-15,4 3 0 0,3-3 0 0,2 5 0 16,10-5-9984-16</inkml:trace>
  <inkml:trace contextRef="#ctx0" brushRef="#br0" timeOffset="120295.97">26436 12968 11967 0,'8'-14'528'0,"-1"8"112"0,-6-2-512 0,3 1-128 16,-2 0 0-16,0-2 0 0,-2 2 624 0,0-2 80 0,-2 1 32 0,2-2 0 15,2 0-544-15,-2-3-192 0,-2-1 144 0,1 1-144 16,-1 1 256-16,0-2-48 0,2 1 0 0,-2 0 0 16,-2-1-208-16,0 2 0 0,0-2 0 0,1-2 0 15,0-3 144-15,-3 1-16 0,-1 1 0 0,0-4 0 16,-3-2-128-16,-1 1 0 0,-1 0-160 0,-1 2 160 15,-1-3-256-15,0-4 64 0,-1-3 0 0</inkml:trace>
  <inkml:trace contextRef="#ctx0" brushRef="#br0" timeOffset="120664.02">26139 11096 6447 0,'-6'-7'576'0,"-2"-4"-576"0,-2 2 0 0,-2-4 0 15,-4 1 1024-15,-2-1 80 0,-4-1 32 0,-1 1 0 16,0 1-864-16,0 0-272 0,0 1 160 0,0 3-4896 15</inkml:trace>
  <inkml:trace contextRef="#ctx0" brushRef="#br0" timeOffset="121081.05">23504 9733 1839 0,'-53'18'0'0,"14"-3"160"0,-8 4-160 0,-9 7 0 0,-9 8 0 0,-5 3 0 15,-6 0 320-15</inkml:trace>
  <inkml:trace contextRef="#ctx0" brushRef="#br0" timeOffset="121729.55">21136 10615 6159 0,'-57'45'256'0,"18"-10"80"0,-6 10-336 0,-3 11 0 0,-4 7 0 0,-2 5 0 16,-2 3 0-16,-1 5 0 0,0 9 0 0,0 2 0 16,-2 1 0-16,5-2 0 0,2-1 0 0,6-1 0 15,5-4 0-15,7 3 0 0,1-2 0 0,5 0 0 16,4-2 0-16,2-1 0 0,4-5 0 0,3-3-128 16,1-6 128-16,4 1 0 0,2-3 0 0,1-2-128 15,0-9 128-15,3-4 0 0,2 1 0 0,-1-7-128 16,0-3 128-16,1-4 224 0,4-2-48 0,-1-3-16 15,0-6 1072-15,0-1 224 0,2 0 32 0,-2-1 16 0,0-3-288 0,-1-3-64 16,3 0-16-16,-2-1 0 0,-1 0-368 0,2-4-64 16,-1 0 0-16,1 2-16 0,0-2-304 0,-1-1-48 15,-1-9-16-15,0 0 0 0,0 0-64 0,0 8-32 16,0-8 0-16,0 0 0 0,0 0 16 0,0 0 0 16,0 0 0-16,0 0 0 0,0 0 272 0,0 0 64 15,0 0 16-15,0 0 0 0,0 0-208 0,0 0-64 16,0 0 0-16,0 0 0 0,0 0-144 0,0 0-48 15,0 0 0-15,0 0 0 0,-6-7-128 0,6 7 160 16,-7-9-160-16,7 9 160 0,-4-7-160 0,4 7 0 16,-2-9 0-16,2 9 0 0,0 0 0 0,0 0 0 0,0 0 0 0,0 0 0 15,0 0 0-15,0 0-192 0,0 0 0 0,0 0-7168 16,0 0-1424 0</inkml:trace>
  <inkml:trace contextRef="#ctx0" brushRef="#br0" timeOffset="130804.11">11619 5325 14975 0,'0'0'656'0,"-9"-6"144"0,4 2-640 0,5 4-160 0,-3-10 0 0,3 10 0 16,0 0 576-16,0 0 64 0,0 0 32 0,0 0 0 15,0 0-288-15,0 0-48 0,8 0-16 0,4 0 0 0,-2 0-320 0,2 1 0 16,0 4 0-16,1 2 128 15,2 0-128-15,-2 5 128 0,1 2-128 0,1 2 128 0,2 2-128 0,0 1 0 16,3 1 0-16,0-1 0 0,1 3 144 0,1 3-144 16,2 1 192-16,2 2-192 0,0-3 208 0,1 4-64 15,-2-1-16-15,3 0 0 0,2-5 64 0,0 0 0 16,1 1 0-16,0-2 0 0,2 1 96 0,-1-3 32 16,0-1 0-16,4-1 0 0,2 0 64 0,1 0 0 15,4-1 16-15,3 0 0 0,2-2 16 0,2-1 0 16,0-1 0-16,-1-2 0 0,-1-1-112 0,2-2-32 15,0 1 0-15,2-1 0 0,1 3-48 0,2-2-16 16,2 1 0-16,0-2 0 0,0 1-208 0,-1-4 0 16,-1 1 0-16,0 0 0 0,-2-6 160 0,2 0-160 15,1-1 160-15,1 0-160 0,0 0 176 0,0-3-176 16,-3 0 192-16,-4-1-192 0,1-4 176 0,-1 1-176 16,-2 2 160-16,3-3-160 0,-3 3 176 0,4-3-176 15,1 3 192-15,-1-5-192 0,1 2 192 0,-1-3-64 16,0-1 0-16,-1 0-128 0,-3-1 256 0,3-1-48 15,1 1-16-15,1 1 0 0,1-2-48 0,0-1-16 0,0-5 0 0,1-2 0 16,0 1-128-16,-2 0 192 0,-2 4-192 0,1 0 192 16,3 2-192-16,-1-1 128 0,0 1-128 0,-1 0 128 15,0 0-128-15,1 3 0 0,-2-1 144 0,-3 0-144 16,-2 2 0-16,1 1 128 0,0-3-128 0,0 7 0 16,0-2 0-16,2 4 144 0,-2-3-144 0,-1 2 0 0,-3-1 0 15,-3 1 0-15,1 4 0 0,-2-1 0 16,-3 3 0-16,-4 1 160 0,1 2-160 0,-2 1 192 15,-4 2-192-15,0 0 0 0,-4 5-192 0,-8-4 192 0,-3 5 0 0,0-2 0 16,-2 2 0-16,-1 4 0 0,-1 0 0 0,0 1 0 16,-2-1 0-16,-2 1 0 0,-1-3 0 0,-2 1 0 15,-1 0 0-15,-1 1 0 0,0-1 0 0,-1 0 0 16,0-2 0-16,-2 0 0 0,1-1 0 0,-1-3 0 16,1 1 128-16,-1-3-128 0,3-7 288 0,-2 7-32 15,2-7 0-15,0 0 0 0,0 0-96 0,0 0-32 16,0 0 0-16,0 0 0 0,8-5 288 0,4-2 48 15,2-4 16-15,2 1 0 0,3-4-288 0,2 2-48 16,2-1-16-16,0-1 0 0,2-1-128 0,2 1 0 16,1 0 0-16,1 1 0 0,3-2 0 0,1-1 0 15,2 2 0-15,3 0 128 0,1 2-128 0,1-2 0 16,3 2 0-16,-2 5 0 0,1-3 0 0,-1 4 0 16,1 4 0-16,1-1 0 0,0-3-128 0,2 3 128 15,0 2 0-15,2 1 0 0,-1 3 0 0,2 3 0 16,2-1-144-16,2 2 144 0,0 0 0 0,3-2 0 15,0 0 0-15,3 2 0 0,1-4 0 0,3 0 0 0,1 0 0 0,25-1 0 16,-8 1 0-16,-5-3 0 0,-1-2 0 0,-3 0 0 16,0-2 0-16,-1 0 0 0,5-3 160 0,0-1-32 15,-1-1-128-15,-2 0 0 0,1-4 0 0,-1 3 0 16,1-4 128-16,-1 0 0 0,2 0 0 0,-3-3 0 16,-1-6-128-16,-1 2 176 0,-2 2-176 0,2 0 192 15,-2 0-192-15,2-1 0 0,-2-4 0 0,-2 1 128 16,-4-1-128-16,-4 1 128 0,-2 1-128 0,-18 8 128 0,2 1-128 15,-1-1 0-15,-2-2 0 0,-6 1-10496 16,-2-1-1984-16</inkml:trace>
  <inkml:trace contextRef="#ctx0" brushRef="#br0" timeOffset="131409.03">15200 6304 18431 0,'0'0'1632'0,"0"0"-1312"15,0 0-320-15,0 0 0 0,0 0 0 0,0 0-160 16,0 0 16-16,0 0 0 0,0 0 704 0,0 0 144 16,8 2 16-16,-3 5 16 0,-1 0-80 0,-3 6-16 15,-1 0 0-15,-3 5 0 0,0 5 192 0,-3-1 48 16,1 4 0-16,-1 3 0 0,-3 4-128 0,1 1-32 15,1 3 0-15,-1-1 0 0,2-3-400 0,0-4-64 16,3 0-32-16,0-1 0 0,3-2-224 0,2-3 144 16,2-4-144-16,2-3 128 0,2-2 304 0,3 1 48 15,3-7 16-15,4 0 0 0,3-6-48 0,5 1 0 16,0-3 0-16,6-1 0 0,-1-2-256 0,2-2-64 16,1-3-128-16,0 3 192 0,-1 0-448 0,-1-4-80 15,-3 2-32-15,8-6 0 16,-6 4-720-16,-7 0-128 0,-5-1-48 0,-5 2-11760 0</inkml:trace>
  <inkml:trace contextRef="#ctx0" brushRef="#br0" timeOffset="131619.24">15181 6590 23951 0,'0'0'2128'0,"0"0"-1696"0,0 0-432 0,0 0 0 15,0 0 0-15,0 0 0 0,11 5 0 0,3 0 0 0,2-4-208 0,4 1 80 16,0-2 128-16,3-3-208 0,3-2 208 0,0 0 208 16,4 1-32-16,-4-2-16 0,0-2-160 0,0 3 192 15,-3-3-192-15,-1 3 192 0,-4 1-192 0,-3-1 0 16,-2-1 0-16,-1 1-176 16,-3 0-720-16,-9 5-160 0,0 0-32 0</inkml:trace>
  <inkml:trace contextRef="#ctx0" brushRef="#br0" timeOffset="131767.69">15219 6327 15663 0,'-1'-26'1392'0,"2"16"-1120"15,2 1-272-15,3-1 0 0,3 2 1424 0,4 2 240 16,3-3 32-16,6 4 16 0,3-2-1152 0,3 0-240 16,5 2-32-16,3-1-16 0,5 1-80 0,2 1 0 15,0 1-16-15,-1 1 0 0,-1-1-176 0,-3 2-256 16,-3 0 64-16</inkml:trace>
  <inkml:trace contextRef="#ctx0" brushRef="#br0" timeOffset="132090.32">16193 6348 14735 0,'0'0'1312'0,"0"0"-1056"0,-6 5-256 0,-1 3 0 15,1 4 1632-15,-3 4 272 0,-1 2 48 0,0 1 16 16,1 3-1536-16,-3 3-304 0,2 0-128 0,1 3 0 16,2-1 256-16,0 1-64 0,2-3 0 0,1 3 0 15,2-3 48-15,2-5 0 0,2-1 0 0,2-3 0 0,2 0 192 0,3-7 32 16,3-2 16-16,3-6 0 0,2-1 592 0,2-3 112 16,1-5 32-16,3-1 0 0,1-6-176 0,0-3-16 15,0-2-16-15,-1-2 0 0,0-3-336 0,-1 1-64 16,-3-4-16-16,-1 2 0 0,-3-4-240 0,0 4-48 15,-2-2-16-15,-1 5 0 0,-3 2-288 0,0 2 160 16,-5 2-160-16,1 3 128 0,-1 3-384 0,1 4-64 16,-5 7-32-16,0 0 0 15,1-8-2800-15,-1 8-560 0</inkml:trace>
  <inkml:trace contextRef="#ctx0" brushRef="#br0" timeOffset="132354.24">16973 6019 18431 0,'0'0'1632'0,"0"0"-1312"0,0 12-320 0,-1-2 0 15,-1 2 640-15,-2 5 48 0,-1 3 16 0,0 6 0 16,-2-2 160-16,0 8 32 0,-4 3 16 0,0 1 0 15,-2-1-208-15,2 1-32 0,-1 0-16 0,2-1 0 16,0 1-416-16,1 1-96 0,1-2-16 0,2-2 0 16,0-2-128-16,2-2 0 0,0-2 144 0,2-3-144 15,2-4 0-15,0-2-208 0,1-4 16 0,3-1 16 16,1-3-2032-16,-5-10-416 0</inkml:trace>
  <inkml:trace contextRef="#ctx0" brushRef="#br0" timeOffset="132646.87">17041 6441 17503 0,'0'0'768'0,"0"0"176"0,0 0-752 0,7 4-192 16,1-1 0-16,1-1 0 0,2 1 768 0,2-1 128 16,2-2 32-16,2-2 0 0,1-1-544 0,1-1-128 15,0 2 0-15,-1-5-16 0,-2-3 208 0,-1 3 64 16,-2-5 0-16,-2 2 0 0,-2 2 304 0,-2-2 64 15,-2 1 16-15,-3 2 0 0,-2-1 64 0,-1 3 0 16,-3-3 16-16,-2 6 0 0,-3 2-288 0,-5 2-64 16,-4 3-16-16,-2 0 0 0,-4 3-320 0,-2 4-64 15,-2 5-16-15,2 1 0 0,-1 0-208 0,4 2 0 0,3 2 0 0,2 1 0 16,4-2 0-16,4 0 0 0,3-2 0 0,5-1 0 16,-1-2-176-16,6-2 32 0,4-3 0 0,4 1 0 31,-2-3-400-31,3-2-80 0,2-5-16 0,8 0-13200 0</inkml:trace>
  <inkml:trace contextRef="#ctx0" brushRef="#br0" timeOffset="132925.07">17575 6359 19119 0,'-7'12'832'0,"5"-4"192"0,-7 2-816 0,2 0-208 16,0 5 0-16,-3 3 0 0,-2 1 544 0,1 3 64 15,-1-2 16-15,2-1 0 0,0-2 192 0,0-1 32 16,-2 1 16-16,6-3 0 0,-2 0-80 0,3-1-16 16,1-6 0-16,2 1 0 0,2-8 48 0,0 0 0 15,0 0 0-15,8-1 0 0,2-5 208 0,2-1 64 16,1-6 0-16,4-1 0 0,-1-1-576 0,2-3-128 16,0 0 0-16,0 1-16 0,-1-1-224 0,2 1-144 15,1 1 192-15,-3 2-192 0,1 2 128 0,-1 5-128 16,-2-2 0-16,0 2 0 0,-1 5 0 0,0-2 0 15,-2 0-128-15,-1 2 128 16,-1 0-2048-16,-1 1-320 0,-1 1-64 0</inkml:trace>
  <inkml:trace contextRef="#ctx0" brushRef="#br0" timeOffset="133179.51">18225 5883 23951 0,'0'0'2128'0,"0"0"-1696"16,0 0-432-16,0 0 0 16,0 0 448-16,0 0 0 0,4 8 0 0,-3 2 0 0,-1-1-448 0,-2 4 0 15,-2-3 0-15,-1 2 0 0,-1 5 160 0,-2 3-160 16,-1 6 192-16,0-5-192 0,0 0 144 0,2-4-144 15,0 3 0-15,2-3 144 16,1 1-560-16,-1 0-112 0,3-3-32 0</inkml:trace>
  <inkml:trace contextRef="#ctx0" brushRef="#br0" timeOffset="133505.35">18642 6047 15663 0,'0'0'1392'0,"0"0"-1120"16,0 0-272-16,0 0 0 0,0 0 1360 0,-6 3 224 15,-3-1 32-15,-4 5 16 0,-2 1-608 0,-3 0-112 16,-1 5-16-16,-2 2-16 0,-2 2-368 0,-1-1-80 16,1 1-16-16,1 0 0 0,4-3-240 0,3 2-48 0,2 0-128 0,4-1 192 15,3 1 192-15,4-2 16 16,0-3 16-16,4 3 0 0,1 0 176 0,2 3 48 0,3-6 0 0,1 0 0 15,0 2-288-15,0-4-48 0,-2 1-16 0,0 3 0 16,-3-2-80-16,-3 2-16 0,-1-1 0 0,-4-2 0 16,-4 2 384-16,-3-1 80 0,-4 0 16 0,-3 2 0 15,-1-4-96-15,-2 2 0 0,-4-3-16 0,0 1 0 16,-3-4-560-16,2-1 0 0,2-1 0 0,3-3 0 16,1 0-2144-16,4-3-544 15</inkml:trace>
  <inkml:trace contextRef="#ctx0" brushRef="#br0" timeOffset="134019.85">19796 5961 12895 0,'8'-18'1152'0,"-5"9"-928"0,-1-2-224 0,2-3 0 0,-1 0 800 0,-1 2 112 15,-4-1 32-15,-1 1 0 0,-1 2 400 0,-1 1 96 16,-3 2 16-16,-2 1 0 0,-4 2-416 0,-2 4-80 15,-5 3 0-15,-3 4-16 0,-5 1-608 0,-1 6-112 16,-3 4-32-16,-3 2 0 0,-2 7-48 0,0-1-16 16,0 5 0-16,2 2 0 0,2 3-128 0,2 0 160 15,3 1-160-15,3-1 160 0,3-2-160 0,4 1 0 16,3-2 0-16,3 0 0 0,4-4 0 0,3-1 128 16,1 0-128-16,3-3 0 15,4-2-256-15,0-4-144 0,3-2-32 0,-1-5 0 16,0 0-1792-16,0-2-352 0</inkml:trace>
  <inkml:trace contextRef="#ctx0" brushRef="#br0" timeOffset="135606.19">19083 6313 14735 0,'0'0'1312'0,"-1"-7"-1056"16,1 7-256-16,0 0 0 0,0 0 1088 0,0 0 176 0,0 0 16 0,9 0 16 16,1 3-720-16,7 2-128 15,1-4-48-15,3 2 0 0,5-2-80 0,3 2 0 16,5-2-16-16,2 0 0 0,1-1-16 0,2 0 0 0,3-1 0 0,-1-3 0 15,-3 0-96-15,-3 1 0 0,-2-6-16 0,-2 6 0 16,-3 1-176-16,-4-1 0 0,-2-2 144 0,-3 1-144 16,-2 0 128-16,-1-1-128 0,-2-1 128 0,-2 2-128 15,0 0 0-15,-3 0 0 0,-2-1 0 0,0 0 128 16,-2 0 128-16,-5 5 16 0,0 0 16 0,0 0 0 16,0 0 304-16,0 0 64 0,-5 1 16 0,-5 2 0 0,-3 3-256 0,-2 4-48 15,-3 2-16-15,-3 1 0 0,-3 3-224 0,0 2-128 16,0 1 160-16,1 0-160 0,3 1 128 0,3 2-128 15,3-3 0-15,4 0 144 0,4-1-144 0,2-2 0 16,4 0 144-16,4-4-144 0,2 1 400 0,4-1 16 16,2-6 0-16,3-1 0 0,3 0 48 0,1-5 16 15,0-5 0-15,1-1 0 0,1-1-112 0,-1-4-32 16,-1-2 0-16,-1 2 0 0,-3-3-96 0,-1-1-32 16,-1-1 0-16,-4 1 0 0,0 0-16 0,-6-2-16 15,1 2 0-15,-1-3 0 0,-3-2-176 0,0 2 160 16,-2 3-160-16,1 0 160 0,0-1-160 0,0 4 0 15,-1 3 0-15,2-1 0 0,2 3 0 0,1 0 0 16,4 0 0-16,3 3 0 0,4 1-320 0,4-3 16 16,2 1 0-16,4 0 0 0,3-2 16 0,2 0 0 15,2-2 0-15,-2 2 0 0,-1-1 160 0,-3-1 128 16,-2 4-192-16,-1-1 192 0,-2 2 0 0,-3 3-128 16,-5 1 128-16,-3 4 0 0,1 3 0 0,-2 1-160 0,-3 3 160 15,-2-1-128-15,-3 2 128 0,0 2 0 0,0 0 0 16,0-1 0-16,-2 2 0 0,1 0 0 0,0 0 0 0,1-1 0 15,0-5 0-15,1 1 0 0,3-2 0 0,1 1 0 16,3-4 0-16,1-1 0 0,2-2 128 0,3 0-128 16,1-2 352-16,3 0 0 0,2 0 0 0,1-2 0 15,-1-3-160-15,2-1-16 0,-2-4-16 0,0 2 0 16,-2-2-160-16,0 4 0 0,-2-3 0 0,0 2 128 16,-2 2-128-16,-2-1 0 0,0 2 0 0,-3 1 128 0,-3 3-128 15,-6 0 0-15,0 0 0 0,4 7 0 0,-4-7 0 16,0 10 0-16,-1-1-144 0,-2 2 144 0,-2 2 0 0,1-4 0 15,0 1 0-15,1-4 0 0,-1 1 0 0,4-7 0 16,0 0 0-16,0 0 0 0,0 0 0 0,7 6 0 16,4-3 0-16,0-2 0 0,3-2 256 0,1-2 0 15,2-1 0-15,-1-2 0 0,2 1-96 0,1 0-16 16,0-3 0-16,0 2 0 0,-1 1-144 0,-1-3 0 16,-2 3 0-16,-1 3 128 0,-3-2-128 0,-1 1 0 15,-2 6 0-15,1-1 0 0,-9-2 0 0,8 4 0 16,-8-4 0-16,6 8 0 0,-1 2-128 0,-1-2 128 15,0 0 0-15,-4-8 0 0,3 7 0 0,-3-7 0 16,7 7 0-16,0-2 0 0,2-2 0 0,3 1 0 16,2 0 0-16,1-2 0 0,2-4 0 0,0-1 0 15,4 1 128-15,-2-2-128 0,-1 0 144 0,1-4-144 16,-2 1 160-16,2-2-160 0,-1 0 128 0,0-3-128 16,0 4 0-16,-3-3 144 0,-1 5-144 0,-1-2 0 15,-3 3 0-15,-1 1 128 0,-2 1-128 0,0 0 0 16,-7 3 0-16,0 0 0 0,0 0 0 0,0 0-144 0,0 0 144 0,4 8 0 15,-3 3-144-15,0-2 144 0,-1 3 0 16,0-5-144-16,-1 2 144 0,1-9 0 0,1 6 0 0,-1-6 0 16,0 0 0-16,7 7 0 0,-1 0 0 0,3-4 0 15,1-3 0-15,1-1 0 0,3-1 0 0,0 0 128 16,0-2-128-16,-1 2 128 0,2-2-128 0,-2 0 128 16,-3 0-128-16,-1-1 0 0,-3 1 0 0,3 2 128 15,-9 2-128-15,0 0 0 0,0 0 0 0,0 0 0 0,0 0 0 0,5 5 0 16,-5-5 0-16,2 10-128 0,-2-1 128 15,0 2 0-15,-2 1 0 0,1-3 0 0,1 2 0 0,1-2 0 16,1 2 0-16,0-4 0 0,-2-7 0 0,7 7 0 16,0-2 0-16,3 0 0 0,2 1 0 0,2-4 0 15,2-2 0-15,2-1 128 0,2 0 32 0,3-2 16 16,-2 0 0-16,2 0 0 0,-2-1-176 0,2 0 160 16,1-1-160-16,0 1 160 0,-3-1-160 0,-1-3 0 15,-2 3 0-15,0 2 0 0,2-1 0 0,-2-3 128 16,0 1-128-16,1 1 0 0,0-1 128 0,0-1-128 15,0 1 0-15,1-4 128 0,0 1-128 0,3-4 0 16,0 2 144-16,3-5-144 0,0-1 128 0,1-2-128 16,0-4 160-16,2-2-160 0,3-6 144 0,1-4-144 15,1-3 128-15,2-1-128 0,1-8 0 0,1 2 0 16,0-2 0-16,0 0 0 0,-1 3 0 0,0-2 0 16,0 3-192-16,-3 2 192 0,-4 2-192 0,-4 7 192 15,-5 3-192-15,-3 6 192 0,-5 4-176 0,-3 4 176 16,-4 1-128-16,0 5 128 0,-6 9-144 0,0 0 144 15,-11 0-160-15,-3 6 160 0,-5 0-192 0,-5 7 192 0,-4 6-208 0,-4 1 80 16,-1 7 128-16,-1 1 0 0,-2 4 0 0,1 4-128 16,-1 3 128-16,2 3 0 0,0 2-144 0,3 1 144 15,4-1 0-15,6 3 0 0,3-3 0 0,5-1 0 16,4 0-176-16,6-5 176 0,1-1-128 0,6-3 128 16,4-3 0-16,5-4 0 0,2-1 0 0,4-3-128 15,2-3 128-15,5-2 0 0,2-3 0 0,4-2 128 0,2-6-128 16,2-4 192-16,0-1-64 0,3-4 0 0,-1-1 0 0,-3-1 16 15,0-5 0-15,-4-3 0 0,1-5-144 0,-1-2 160 16,-2-4-160-16,-1 1 160 0,-1 2-160 0,-5-2 128 16,-1-1-128-16,-3 3 128 0,-6 1-128 0,1 4 0 15,-5 2 0-15,-2 3 0 0,-4 5 0 0,-2 5 0 16,0 0 128-16,-8-2-128 0,-5 4 0 0,-2 0 0 16,-4 7 0-16,-3 1 0 0,-2 3 0 0,1 0 0 15,-1 1 0-15,0 1 0 0,-2 1 0 0,2 2 0 16,1 0 0-16,2 1 0 0,1 0 0 0,5 1 0 15,4 0 0-15,3-1 0 0,4-2 0 0,7 1 0 16,3 0 0-16,8 1 0 0,4-2 0 0,2-1 0 16,3 3 0-16,5-4 192 0,5-2-192 0,4 0 192 15,4-3-192-15,3 3 192 16,5-4-1184-16,4 1-224 0,7 0-64 0,3-1 0 0</inkml:trace>
  <inkml:trace contextRef="#ctx0" brushRef="#br0" timeOffset="144259.45">9420 3633 4543 0,'-20'25'192'0,"10"-11"64"0,-2 1-256 0,-2 3 0 0,-2 3 0 0,-1-3 0 0,1 1 0 0,-1-1 0 15,-1-2 128-15,2 1-128 0,-1-3 144 0,2 0-16 16,0 0 0-16,0 1 0 0,-1 0 64 0,6-2 0 15,0 1 0-15,1 3 0 0,0 2-192 0,0 2 192 16,2 0-192-16,-1 0 192 0,1 1-192 0,-7 21 192 16,5-10-192-16,0 1 192 0,0 2-192 0,0-3 0 15,0-1 0-15,0-3 128 0,0-5-128 0,0 2 0 16,-1 0 0-16,1-3 128 0,0-1-128 0,2 1 128 16,-1-2-128-16,4 0 128 0,-2-4 192 0,3 4 16 15,1-5 16-15,2 1 0 0,0 1-80 0,1-1-16 16,2 2 0-16,0 0 0 0,1-1 0 0,3 0 0 15,-1 1 0-15,0 1 0 0,1 1-256 0,-1 0 0 16,0-2 128-16,1 2-128 0,-1-1 0 0,1-1 0 16,-1-1 128-16,-1-1-128 0,-4-1 0 0,4 1 0 0,-2-1 0 0,-1-3 0 15,1 0 0-15,-1-1 0 16,0-2 0-16,-1 1 0 0,2 0 128 0,-1-2-128 0,-2-9 0 0,3 13 0 16,-3-13 128-16,0 0-128 0,5 9 0 0,-5-9 0 15,7 11 512-15,1-2-16 0,-8-9 0 0,10 9 0 16,-10-9-192-16,13 7-48 0,0 1 0 0,-1-4 0 0,0 1-96 0,-1 0-32 15,2-2 0-15,2-2 0 0,-2 0 0 0,2-1 0 16,-1 0 0-16,1 0 0 0,-1-1 0 0,2-2 0 16,1 2 0-16,0-3 0 0,-1-1-128 0,1 3 0 15,-2-2 144-15,2-3-144 0,-2 0 208 0,3 0-16 16,2-1-16-16,0 1 0 0,1-3-176 0,-1 2 160 16,2-2-160-16,-1 0 160 0,1-4-160 0,1-2 128 15,1-2-128-15,0-1 128 0,-2-3-128 0,-2-1 0 16,0 2 0-16,1-4 128 0,-2-5-128 0,1 1 0 15,-1 2 0-15,-1-1 0 0,0 4 128 0,-2 0-128 16,1-4 128-16,-6 9-128 0,1-2 0 0,0 1 128 16,1-4-128-16,0 0 0 0,1 0 128 0,-1-4-128 15,-1 2 0-15,1-4 128 0,-2 0-128 0,0 1 0 16,-4-4 0-16,0 0 0 0,-2 3 0 0,-3 0 0 16,-2 2 0-16,-1 4 128 0,-3-2-128 0,-1 1 0 15,-3 4 0-15,0-3 128 0,-1-1-128 0,-2 4 0 16,0-2 0-16,0-1 0 0,-1 1 0 0,1 1 128 15,-5-4-128-15,6 2 0 0,0 1 0 0,-1-4 0 16,-1 2 0-16,1-2 0 0,-1 3 0 0,1 2 0 16,1 0 0-16,-3 5 0 0,2 3 0 0,-1-2 0 15,-1 2 0-15,1 3 0 0,2 2 0 0,-4-1 0 0,0 1 0 0,0 1 0 16,0 3 0-16,1 2 0 0,-1-1 0 0,0 0 0 16,0 1 0-16,-3 2 0 0,3 0 0 0,-1 0 0 15,0 1 0-15,1 0 0 0,0 0-144 0,0 2 144 16,-1 2 0-16,-1 1 0 0,1-2-128 0,0 3 128 15,0 3 0-15,-3-3 0 0,1 3 0 0,0-1 0 16,-4 4 0-16,1 1 0 0,0 1 0 0,-2 3 0 16,0 2 0-16,1 1 0 0,-1 2-128 0,1-1 128 0,-1 0 0 15,2-1 0-15,1 3 0 0,1 1 0 0,0-1 0 0,1 0 0 16,2 1 0-16,1-1 0 0,1-2 0 0,-2 3 0 16,3 2 0-16,-2 1 0 0,1 1 0 0,0 5 0 15,2 1 0-15,0 3 0 0,1-2 0 0,3 1 128 16,0 1-128-16,2-2 192 0,0 0-192 0,1-4-128 15,1 3 128-15,-3 11-208 0,1-8 208 0,2-1 0 16,-1-3 0-16,2-1 0 0,2-4 0 0,0 3 0 16,0 5 0-16,3-2 0 0,0-2 0 0,-2-5 0 15,0-1 0-15,0-1 0 0,2 1 0 0,-2 0 0 16,3-6 0-16,2 0 0 0,3-1 0 0,1-1 0 16,-1-1 0-16,3-2 0 0,0-1 0 0,4-4 0 15,2 0 0-15,1-2 0 0,1 0 0 0,0-3 0 16,1 1 0-16,3 2 0 0,0-5 128 0,1 2-128 15,-3 2 144-15,3-5-144 0,1 1 0 0,0-3 0 16,-1 0 0-16,1-1 0 0,-2-2 0 0,1-2 0 16,-1 2 0-16,1-2 0 0,2-1 144 0,-2-5-144 0,2-2 128 0,0 0-128 15,-2-3 0-15,2-6 0 0,0-1 0 0,-3 0 0 16,-3-5 0-16,0 2 128 0,-1-6-128 0,0-4 0 16,1-4 0-16,-1-4 0 0,-1 4 0 0,0-1 0 15,1-3 0-15,1-1 0 0,-2-3 128 0,-5 12-128 16,-1-3 0-16,-1-8 0 0,0-5 0 0,-2 2 128 15,-3 2-128-15,-1 2 0 0,-4 4 0 0,-3 4 0 16,-4 1 0-16,-5 3 0 0,-4 2 0 0,-3 4 0 16,-2 0 0-16,-3 6 0 0,0 3 160 0,-4 3-160 0,2 1 144 15,0 2-144-15,1 5 0 0,1 2 144 0,1 3-144 0,0 3 192 16,1 3-192-16,2 2 192 0,4 0-352 0,0 5-64 16,2 0-16-16,1 3-7632 15</inkml:trace>
  <inkml:trace contextRef="#ctx0" brushRef="#br0" timeOffset="151213.68">26151 5412 4607 0,'0'0'400'0,"0"0"-400"15,0 0 0-15,1 15 0 0,-1 1 896 0,3 1 112 16,-1-3 16-16,3-1 0 0,3 1-352 0,2 1-64 16,2 0-16-16,0 2 0 0,2-3-272 0,1-3-48 15,3 2-16-15,1 1 0 0,-1-3-64 0,5 2-32 16,0-2 0-16,1-3 0 0,0 3-32 0,0-3-128 16,0 0 192-16,3-3-64 0,0-1-128 0,1-1 192 15,-1 2-192-15,2-1 192 0,-1-2-192 0,0-1 0 16,1-1 144-16,1 0-144 0,1-1 128 0,-3 1-128 0,-1-2 128 15,1 1-128-15,-2 0 0 0,1-1 128 16,-2-1-128-16,0 0 0 0,-3-1 128 0,0 2-128 16,-2-3 128-16,-1-2-128 0,-1 1 0 0,0 2 128 15,1-4-128-15,-1 2 0 0,-2 1 0 0,0-1 0 16,-2-1 0-16,0 2 128 0,-3-5-128 0,1 4 0 16,-5-2 128-16,2 2-128 0,-3-1 0 0,-6 7 0 0,0 0 0 15,5-10 0-15,-5 10 176 0,4-7-48 0,-4 7 0 0,0 0 0 16,0 0-128-16,0 0-144 0,-4-9 144 0,4 9-208 15,-10-3 208-15,-1 3 0 0,-3 0 0 0,-1 0-144 16,-2 3 144-16,-1 1 0 0,-2 2 0 0,-3-1 0 16,-1 1 0-16,0 4 0 0,0-2 0 0,-2 4 0 15,0-4 0-15,-1 3 0 0,0 0 0 0,2-2 0 0,-1 2 0 16,1-3 0-16,-2 2 0 0,0-3 0 16,1 0 0-16,-1-2 128 0,0-2-128 0,1 1 0 0,-2-2 0 0,-1 2 128 15,-1-2-128-15,1-2 0 0,1-1 0 0,1 0 0 16,1-3 0-16,3 2 128 0,1-2-128 0,2 1 0 15,0-4 0-15,6-2 0 0,1 2 0 0,3-3 0 16,1 0 0-16,4 1 128 0,1-2-128 0,4 3 0 16,4-2 0-16,2 4-6304 0</inkml:trace>
  <inkml:trace contextRef="#ctx0" brushRef="#br0" timeOffset="152769.99">23747 5478 2751 0,'19'-16'256'0,"-7"10"-256"16,-2-3 0-16,-3 2 0 0,-1-4 320 0,-6 11 0 15,0 0 16-15,0 0 0 0,0 0-192 0,0 0-144 16,0 0 192-16</inkml:trace>
  <inkml:trace contextRef="#ctx0" brushRef="#br0" timeOffset="157024.46">28159 4582 2751 0,'0'0'256'0,"-9"-7"-256"16,-1 3 0-16,1 2 0 0,-1 1 3200 0,10 1 608 15,0 0 112-15,-8-2 32 0,8 2-2672 0,0 0-544 16,0 0-96-16,0 0-32 0,0 0 256 0,0 0 48 16,8-1 16-16,4-4 0 0,2-4-224 0,3 3-64 15,5-3 0-15,3 2 0 0,3-1-16 0,2 2-16 16,-1 3 0-16,3-2 0 0,-1 0-256 0,0 3-48 16,-4 2-16-16,-2-1 0 0,0-3-288 0,1 3 160 15,-1 1-160-15,-1 0 128 0,-2 0-128 0,-4 1-272 0,-4 0 64 0,-4 3-12176 16</inkml:trace>
  <inkml:trace contextRef="#ctx0" brushRef="#br0" timeOffset="157225.94">28131 4798 27295 0,'-14'1'1216'0,"14"-1"240"0,0 0-1168 0,-4 4-288 0,-1 3 0 0,5-7 0 16,5 11 0-16,2-1-176 0,4-4 32 0,10 3 0 15,3-3 336-15,5-2 64 0,3 0 0 0,6 0 16 16,0 0 16-16,0-3 0 0,-4-2 0 0,0-2 0 16,-4 2-160-16,-2-2-128 0,0 6 144 0,-4-3-144 15,-2-3-320 1,-1 2-176-16,-2 2-16 0,2-2-7792 0,-1 0-1552 0</inkml:trace>
  <inkml:trace contextRef="#ctx0" brushRef="#br0" timeOffset="157792.95">29230 4617 21183 0,'-2'-13'944'0,"2"13"192"0,0 0-912 0,0 0-224 0,0 0 0 0,9-7 0 15,0-3 144-15,2 3-16 0,0-2 0 0,4 1 0 16,3-6 32-16,-1 1 0 0,0-1 0 0,0 0 0 16,0-4 240-16,2 0 48 0,2-1 16 0,-1-4 0 15,-1-1 48-15,0 3 16 0,-1 0 0 0,-1 2 0 16,-3 1 32-16,-2 4 0 0,-2 3 0 0,-1 6 0 15,-9 5-208-15,0 0-32 0,0 0-16 0,8 5 0 16,-3 9-304-16,-2 4 0 0,-6 5-128 0,0 6 128 16,-3 4-128-16,-2 5 128 0,-4 3 0 0,-2 3-144 15,0-1 144-15,-3 4 0 0,-1-2 0 0,1-1 0 0,-2-3 0 16,1-4 0-16,1-5 0 0,1-3 128 0,3 0 48 16,2-5 16-16,-1-3 0 0,3-4 0 0,0-3 128 0,6-1 16 15,-1-4 16-15,4-9 0 0,0 0 144 0,0 0 16 16,0 0 16-16,0 0 0 0,6-10 272 0,3-7 48 15,1-2 16-15,2-1 0 0,0-5-480 0,4-1-112 16,0-2-16-16,3-1 0 0,0-4-128 0,3-1-128 16,-1 2 144-16,2 1-144 0,3 2 144 0,0 0-144 15,4 5 128-15,0-2-128 0,1 3 0 0,-1 4 0 16,-1 1 128-16,1 2-128 0,-1 3 0 0,-1 4 0 16,-3 4 144-16,-2-1-144 0,-4 2 0 0,-1 3-128 15,-4 1 0-15,0 1 0 16,-1 0-576-16,-2 3-128 0,-1 3 0 0,2-4-16 15,-1 4-1952-15,-1 0-384 0</inkml:trace>
  <inkml:trace contextRef="#ctx0" brushRef="#br0" timeOffset="158091.41">29986 5080 22111 0,'0'0'1968'0,"0"0"-1584"0,0 0-384 0,0 0 0 0,0 11 928 0,1 3 96 16,3 2 32-16,-4 1 0 0,-4 1-160 0,2 1-48 15,-1 3 0-15,0 4 0 0,-2 0 368 0,0 2 64 16,0-3 0-16,-1 2 16 0,-2-3-464 0,1-1-80 15,-2 1-32-15,1-2 0 0,2-2-320 0,-1-1-64 16,0-2-16-16,0-1 0 0,1-4-128 0,2-1-48 16,4-11 0-16,-2 12 0 0,2-12-144 0,0 0 0 15,0 0 0-15,0 0-11248 16,0 0-2192-16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19:52:25.8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2268 7810 9215 0,'0'0'400'0,"0"0"96"0,0 0-496 0,0 0 0 16,0 0 0-16,0 0 0 0,-5 13 1440 0,1-3 192 15,4-10 32-15,-3 10 16 0,1 2-720 0,0-4-160 16,2 3-32-16,3-2 0 0,1-1-128 0,0 4-16 16,-4-4-16-16,3 3 0 0,4-2 32 0,2 2 0 15,1-2 0-15,4 3 0 0,2-3 64 0,3-1 0 16,3 0 16-16,5 1 0 0,4-1 0 0,4-1 0 16,0-3 0-16,2 0 0 0,-2-2-80 0,1 0 0 15,1-2-16-15,-2-3 0 0,-2-2-112 0,0-4-32 0,1 2 0 16,2-2 0-16,-2-2-32 0,-1-1 0 0,-1 0 0 15,-4 1 0-15,-2-2-64 0,0 2-32 0,-5-2 0 0,-1-1 0 16,-4 1-128-16,-2 2-32 0,-3-3 0 0,0 1 0 16,-2-1-64-16,-3 3-128 0,-1-5 176 0,-1 5-176 15,-4 0 192-15,0-1-64 0,-4 2 0 0,0 0-128 16,-2 0 256-16,-1 2-48 0,0-2-16 0,-3 2 0 16,-4-2-64-16,-4 2 0 0,-4 3-128 0,2-1 192 0,-3 2-192 0,-2 2 0 15,-5 2 0-15,0 0 0 0,-1 0 0 0,-3 3 0 16,0 1 128-16,-3 3-128 0,-3 3 0 0,0 3 0 15,0 2 0-15,0 1-160 0,-1 1 160 0,0 2 0 16,-2 4 0-16,0 1 0 0,0 4 0 0,2 2-128 16,0 5 128-16,3 3 0 0,3 1 0 0,-2 3 0 15,0 6 0-15,4 0 0 0,1-3 0 0,10 2 0 16,5-3 0-16,4 0 0 0,-2-2 0 0,7 4 0 16,7-3 0-16,3-1 0 0,2-1 0 0,3-1 0 15,5 1 0-15,5 2 128 0,1-2 0 0,4-3 16 16,6-1 0-16,3-3 0 0,2 0 96 0,3-6 16 15,0-2 0-15,5-5 0 0,2 1 80 0,2-3 32 16,2-1 0-16,0-2 0 0,0-2 32 0,-3-2 16 16,0-7 0-16,3-1 0 0,1-4-48 0,-1-3-16 15,-3 1 0-15,2-3 0 0,0-4-112 0,-2 2-32 16,-2-3 0-16,-2 2 0 0,-3-2-208 0,-2 5 144 16,2-4-144-16,-14 4 128 0,-1-1-336 0,-1 0-80 15,1-1-16-15,-3 3-12416 0,-5 1-2480 16</inkml:trace>
  <inkml:trace contextRef="#ctx0" brushRef="#br0" timeOffset="1240.84">4267 6102 14735 0,'0'0'640'0,"0"0"160"0,-1-10-640 0,1 10-160 15,0 0 0-15,0 0 0 0,0 0 1248 0,0 0 224 16,0 0 32-16,0 0 16 0,0 0-640 0,0 0-128 16,-9 9-32-16,-1 2 0 0,0 5-80 0,-1 4-32 15,1 1 0-15,0 3 0 0,1 2-32 0,2 4-16 16,0 3 0-16,2-2 0 0,3-5-96 0,2 5-16 15,-3-3 0-15,3 0 0 0,3-5-16 0,-1 1-16 0,1-2 0 0,2-2 0 16,2 0-192-16,0 1-32 0,0-5-16 0,1-1 0 16,0-1 16-16,2-5 0 0,1 0 0 0,2-4 0 15,1 0 64-15,3 0 32 0,0-2 0 0,1-4 0 16,1-4-96-16,0-1 0 0,0 1-16 0,-1-5 0 31,-1 0-608-31,-2-1-112 0,-1-1-32 0,-3 1 0 0,2-6-1872 0,-2 1-384 0</inkml:trace>
  <inkml:trace contextRef="#ctx0" brushRef="#br0" timeOffset="1448.86">4319 5863 25791 0,'-9'-13'2304'0,"6"3"-1856"16,-1 2-448-16,4-2 0 0,4 1 256 0,-1-1-32 15,0 4-16-15,-3 6 0 0,8-8 32 0,-1 3 0 16,0 1 0-16,3 0 0 0,-10 4-240 0,11-5 0 16,1 2 0-16,-2 1 0 15,-10 2-384-15,0 0-192 0,10 4-16 0,3 0-16 0</inkml:trace>
  <inkml:trace contextRef="#ctx0" brushRef="#br0" timeOffset="1736.86">5397 6075 13823 0,'0'0'1216'0,"0"0"-960"0,0 0-256 0,0 0 0 16,0 0 1504-16,5 9 256 0,-2-1 48 0,-2 4 16 0,-1 1-816 0,-1 1-176 15,-3 4-16-15,-1 2-16 0,0 3-16 16,-9 11 0-16,0 2 0 0,0-2 0 0,-1-3-208 0,2 1-64 16,1 1 0-16,2-4 0 0,1-5-336 0,3-1-176 15,1-3 160-15,1 1-160 0,2-4 128 0,0-3-128 16,2 0 0-16,2-1 144 0,-2-13-144 0,5 8 0 16,-5-8-160-16,10 6 160 15,0-6-960-15,1-5-80 0,1-3-32 0</inkml:trace>
  <inkml:trace contextRef="#ctx0" brushRef="#br0" timeOffset="1945.94">5706 6003 17503 0,'0'0'768'0,"0"0"176"0,0 0-752 0,8 0-192 16,-2 2 0-16,0 5 0 0,-3-1 1344 0,1 5 256 15,-4 2 32-15,-1 4 16 0,-2 4-512 0,-1 1-112 16,-1-1 0-16,-1 4-16 0,-1 0-176 0,1-2-16 15,-2 4-16-15,5-3 0 0,0 2-496 0,-1 0-112 16,2-5 0-16,-1 2-16 0,2 1-176 0,1-1 0 0,0-1 144 0,1-4-144 16,-1-3 0-16,1 2 0 0,1-4-192 0,-2-2 64 31,-2-2-1568-31,2-9-304 0,-5 3-64 0</inkml:trace>
  <inkml:trace contextRef="#ctx0" brushRef="#br0" timeOffset="2124.29">5135 6183 25103 0,'17'-7'1104'0,"-2"1"240"0,7 1-1072 0,4 0-272 16,5 0 0-16,-3 1 0 0,4-2 464 0,5 2 48 15,4 0 0-15,7-3 0 0,4-1-192 0,1 2-48 16,3-4 0-16,1 2 0 0,0-1-80 0,-2 3 0 16,-3-3-16-16,-5 2 0 0,-5 2-320 0,-2-2-64 15,-5 2-16-15</inkml:trace>
  <inkml:trace contextRef="#ctx0" brushRef="#br0" timeOffset="3122.27">5503 5432 5519 0,'-3'-9'496'0,"-1"-2"-496"16,4 11 0-16,-6-8 0 0,-3 0 1440 0,0 5 192 16,-2 0 32-16,-1 4 16 0,0 4-496 0,-6 6-96 15,-4 3-32-15,-2 3 0 0,-4 6-144 0,-4 9-16 16,-5 4-16-16,-1 3 0 0,0 4-64 0,-5 5-16 15,-2 3 0-15,0 4 0 0,0 2-32 0,6 9 0 16,4 7 0-16,5-2 0 0,3 1-320 0,9-3-80 16,7-4-16-16,6-2 0 0,5-3-112 0,6-1-32 0,7-9 0 15,2-1 0-15,3-4-32 0,4-4-16 0,3-3 0 0,4-3 0 16,3-4 32-16,4-5 16 16,3-1 0-16,2-4 0 0,-1-4-368 0,4-5-80 0,-1-3-16 0,1-6-7744 15,2-1-1536-15</inkml:trace>
  <inkml:trace contextRef="#ctx0" brushRef="#br0" timeOffset="3415.74">6870 5813 11055 0,'-1'-19'976'0,"2"12"-784"16,1 1-192-16,-2 6 0 0,0 0 3232 0,0 0 608 15,0 0 112-15,0 0 16 0,1 9-3072 0,-1 3-640 16,-1 3-112-16,-3 4-16 0,-4 4 320 0,-2 5 64 16,-3 4 0-16,1 3 16 0,-2 3-192 0,0 3-32 15,0 2-16-15,1 2 0 0,0-3-112 0,3 1-32 16,3-2 0-16,0-3 0 0,0-5-144 0,0-1 0 15,2-4 144-15,1-2-144 16,2-4-272-16,0-4-128 0,1-2-32 0,0-3-8016 16,-2-5-1616-16</inkml:trace>
  <inkml:trace contextRef="#ctx0" brushRef="#br0" timeOffset="3566.01">6448 6229 21135 0,'0'0'928'0,"12"-1"208"0,2-2-912 0,4 2-224 0,3 1 0 0,-2 1 0 15,4-1 688-15,5 0 80 0,5 0 32 0,4 0 0 16,2-1-400-16,6 0-80 0,3-3 0 0,-1 0-16 16,0 0-128-16,-3 3-32 0,-5-2 0 0,-1 1-7664 15,-7-3-1536-15</inkml:trace>
  <inkml:trace contextRef="#ctx0" brushRef="#br0" timeOffset="3923.83">7570 5728 21999 0,'12'-10'960'0,"-3"6"224"0,4 2-944 0,5-1-240 16,2-1 0-16,7 0 0 0,-1 2 576 0,5 1 64 15,-1-1 0-15,1 2 16 0,-1 0-208 0,-2 3-32 16,-2 2-16-16,-3 0 0 0,-2 1-176 0,-3 6-32 15,-5 2-16-15,-2 2 0 0,-6 3 0 0,-5 4 0 16,-3 0 0-16,-8 6 0 0,-6 3 0 0,-6 4 0 16,-5 2 0-16,-4 3 0 0,-2 3 16 0,-2-1 0 15,-1-2 0-15,2-3 0 0,2-2 112 0,2-3 16 16,3-3 16-16,4-4 0 0,1-1 320 0,5-3 64 0,5-3 16 0,2-1 0 16,5-2-320-16,2-2-64 0,4-3-16 15,5 1 0-15,4-1-80 0,4-3 0 0,3 0-16 0,6-2 0 16,2-3 16-16,3-1 16 0,1-1 0 0,1-1 0 15,1 0-272-15,1-1-176 0,1-1 32 0,-1-1 0 16,1-3-2272-16,0-1-448 16</inkml:trace>
  <inkml:trace contextRef="#ctx0" brushRef="#br0" timeOffset="4138.24">8683 5973 26719 0,'0'0'1184'0,"0"0"240"0,0 0-1136 0,0 0-288 16,0 7 0-16,-2 5 0 0,-2 5 208 0,-3 1-16 15,0 2 0-15,-6 2 0 0,-1 2 80 0,-3 3 16 16,0-2 0-16,-2 6 0 0,0-1-96 0,1 1 0 16,0-1-16-16,1 2 0 0,1-3-176 0,1 2 128 15,-1 0-128-15,4-4 128 0,2 0-400 0,2-4-96 16,4-2-16-16,2-3-8064 15,4-3-1632-15</inkml:trace>
  <inkml:trace contextRef="#ctx0" brushRef="#br0" timeOffset="4360.49">8960 5945 21183 0,'0'0'1888'0,"0"0"-1504"0,0 0-384 0,0 0 0 16,3 11 368-16,-3 0 0 0,-3 4 0 0,-1 4 0 15,-3 6 352-15,-2 0 80 0,0 7 16 0,-4-3 0 16,2 0-176-16,-1 6-48 0,0 0 0 0,0 1 0 16,1-2-336-16,-1-1-64 0,1 1 0 0,2-2-16 0,1 0-176 0,2-2 0 15,1-4 144-15,2 1-144 16,1-6 0-16,2 0 144 0,0-4-144 0,5-3 0 0,0-6-144 0,0 0-144 16,-5-8-32-16,0 0-7936 15,0 0-1600-15</inkml:trace>
  <inkml:trace contextRef="#ctx0" brushRef="#br0" timeOffset="4527.27">8506 6174 20207 0,'0'0'896'0,"7"-4"192"0,2-1-880 0,3 2-208 16,4-1 0-16,1 1 0 0,2 1 576 0,4-2 64 16,3 3 0-16,2-1 16 0,1 1-256 0,4-2-48 15,1 1-16-15,3-1 0 0,1 0-80 0,0-3 0 16,3 1-16-16,-4 2 0 0,-1-4-240 0,-3 2 0 15,2 0 0-15,-3-3-7232 16,-3 1-1536-16</inkml:trace>
  <inkml:trace contextRef="#ctx0" brushRef="#br0" timeOffset="4788.17">9697 5687 21823 0,'0'0'960'0,"0"0"208"0,0 0-928 0,8 4-240 0,-2-1 0 0,-2 7 0 16,-1-1 480-16,-3 5 48 0,0 2 16 0,-5 3 0 16,0 2 352-16,-2 4 80 0,0 6 16 0,-2 3 0 15,-3 5-160-15,1 6-48 0,-2-1 0 0,-1 5 0 16,-1 0-160-16,-2 3-48 0,1-2 0 0,-1 0 0 0,3-2-384 0,0-6-64 16,3-4-128-16,1-1 176 0,0-5-176 0,2-1 0 15,2-5 0-15,2-2 128 0,1-6-128 0,3-6 128 16,1 0-128-16,3-3 128 0,-4-9-304 0,8 0-64 15,1-5-16-15,1-2 0 16,1-4-2048-16,2-2-432 0</inkml:trace>
  <inkml:trace contextRef="#ctx0" brushRef="#br0" timeOffset="5139.64">10221 5673 18431 0,'0'0'816'0,"0"0"160"0,0 0-784 0,0 0-192 15,8 2 0-15,-3 3 0 0,1 4 1264 0,-3 0 208 16,-3 3 32-16,-4 6 16 0,-4 0-496 0,-2 1-80 16,-4 3-32-16,-4 3 0 0,-5-1-256 0,-3 3-48 0,-3 1-16 0,-7 4 0 15,-5 1-144-15,1-2-48 0,-2 2 0 0,0-2 0 16,1-1-96-16,3-4-32 0,4 1 0 15,3-6 0-15,3-2 80 0,4-1 16 0,2-1 0 0,5-2 0 16,1-1 32-16,5 0 16 0,3-2 0 0,3 2 0 16,3-1 0-16,2-1 0 0,3-1 0 0,4-1 0 15,3 3 96-15,3 2 32 0,1 0 0 0,6-1 0 16,0 0-128-16,3 0-32 0,1 2 0 0,4-1 0 16,2 0-208-16,0-2-48 0,2 0-128 0,1-1 192 0,4-3-192 15,0 4 0-15,-2-4 128 0,-1 0-128 16,0-5-1392-16,-3-2-320 0,-1-2-64 0,-4-1-8976 15,0-2-1792-15</inkml:trace>
  <inkml:trace contextRef="#ctx0" brushRef="#br0" timeOffset="5475.1">10721 5413 19343 0,'5'-8'1728'0,"2"-2"-1392"15,4 2-336-15,0 1 0 0,2 2 1344 0,-1 3 208 16,1 4 48-16,0 3 0 0,2 2-704 0,0 4-128 16,1 5-16-16,1 8-16 0,1 3 32 0,0 9 0 0,-1 7 0 0,-2 1 0 15,-1 7-144-15,-4 4-32 16,-1 3 0-16,-3 7 0 0,-3 6-80 0,-5 2 0 0,-4 6-16 15,-5 2 0-15,-6-5-160 0,-2 0-16 0,-1 1-16 0,-2-7 0 16,-1-7-304-16,0-6 160 0,0-6-160 0,1-4 128 16,-1-7 0-16,-1-4-128 0,-1-1 192 0,1-5-64 15,1-4 0-15,0-3-128 0,1-1 192 0,-4-2-64 16,-2-3-1952 0,-4-1-400-16</inkml:trace>
  <inkml:trace contextRef="#ctx0" brushRef="#br0" timeOffset="6090.9">3804 7126 8287 0,'-24'0'736'0,"13"3"-592"0,-2-1-144 0,0 2 0 0,1 0 1376 0,2-3 240 16,10-1 48-16,0 0 16 15,0 0-496-15,0 0-96 0,0 0-32 0,5 8 0 16,7-2-80-16,7-2-16 0,4-3 0 0,7 1 0 0,4-1-16 0,9-1-16 15,9-3 0-15,9 1 0 0,9-2-272 0,6-4-48 16,7 2-16-16,9-4 0 0,7 1-96 0,7-3-32 16,6 2 0-16,9-1 0 0,1-3-16 0,5 5 0 15,7-1 0-15,2 5 0 0,4 1-48 0,2 1-16 16,4 6 0-16,0-3 0 0,-1-3 32 0,-33 3 0 16,13 0 0-16,11-1 0 0,7-1-128 0,2 0-32 15,-1 1 0-15,2 0 0 0,4 1-256 0,-3-2 160 16,0 2-160-16,-3 0 128 0,-2-2 0 0,-3 1 0 15,-5 1 0-15,-3 0 0 0,-4-2 0 0,-4 2 0 16,-6 0 0-16,-5 2 0 0,-4 0-128 0,-5-1 160 16,-5-1-160-16,25 3 160 0,-21-2-160 0,-16 1 128 15,-9 0-128-15,-30-1 128 0,1 2-128 0,-4-1 0 16,-3 1 0-16,6-2 0 16,-14 2-2240-16,-11-2-416 0</inkml:trace>
  <inkml:trace contextRef="#ctx0" brushRef="#br0" timeOffset="6602.51">6517 7551 5519 0,'0'0'240'0,"0"0"64"0,6-5-304 0,-1-2 0 16,1 2 0-16,1 1 0 0,-2-2 3904 0,-5 6 704 16,0 0 160-16,0 0 32 0,0 0-3088 0,0 0-624 15,0 0-112-15,0 0-16 0,0 0-192 0,0 0-48 16,3 10 0-16,-3 2 0 0,-1-1 112 0,-3 6 0 16,-1 3 16-16,-2 0 0 0,1 2-208 0,0 0-32 15,1-2-16-15,2 0 0 0,2-1-112 0,2-1-32 16,4 1 0-16,0-2 0 0,3-2-16 0,3 0-16 15,3-5 0-15,4 1 0 0,4-1 112 0,3-4 32 0,3-1 0 16,5-2 0-16,3-6-240 0,0-2-32 0,4 0-16 0,-1-5 0 16,-1-2-272-16,-1 2 0 0,-4-4 0 0,-2 3 0 31,-2-2-1024-31,-6-1-304 0,-1 1-64 0,-5-1-9648 0,-1 2-1936 0</inkml:trace>
  <inkml:trace contextRef="#ctx0" brushRef="#br0" timeOffset="6754.34">7183 7477 28559 0,'0'0'2544'0,"1"9"-2032"16,1 5-512-16,-2 5 0 0,-2 8 624 0,-1 2 16 15,-3 5 16-15,-1 6 0 0,-3 4 624 0,-3 1 112 16,-2 2 16-16,-3 2 16 0,-1 2-592 0,0 4-112 16,0 1-16-16,1 0-16 0,0-4-496 0,3-1-192 15,2-3 128-15,6 0-128 16,0 0-1360-16,3-3-368 0,3 1-64 0</inkml:trace>
  <inkml:trace contextRef="#ctx0" brushRef="#br0" timeOffset="7457.96">2395 11234 13695 0,'0'0'608'0,"0"0"128"0,2-11-592 0,1 3-144 0,-3 8 0 0,0 0 0 15,0 0 1280-15,0 0 208 0,0 0 48 0,0 10 16 16,1 8-832-16,-2 8-160 0,-2 2-48 0,-2 7 0 15,-1 7 80-15,-2 3 16 0,-2 4 0 0,1 5 0 0,-2-1 48 0,1 2 16 16,-1-2 0-16,4-1 0 16,0-2-352-16,4-8-64 0,1-5 0 0,4-4-16 0,0-2-112 0,3-6-128 15,-1-4 176-15,2-6-176 16,2-2-1792-16,1-8-480 0</inkml:trace>
  <inkml:trace contextRef="#ctx0" brushRef="#br0" timeOffset="7791.17">2929 11086 26719 0,'14'-7'1184'0,"-5"7"240"0,-9 0-1136 0,12 4-288 16,0 2 0-16,0 2 0 16,-1 5-736-16,-4 2-208 0,-2 3-32 0,-5 3-16 0,0 7 1248 0,-7 3 240 15,-5 2 48-15,-4 3 16 0,-3 0 80 0,-4 3 32 16,-5 3 0-16,-3-3 0 0,0-2-80 0,-3 0-16 15,3-2 0-15,-2-2 0 0,0-9-64 0,1 3 0 16,1-4-16-16,2-3 0 0,2-3-144 0,1-1-32 16,0-2 0-16,1-5 0 0,-1-2-96 0,5-2-32 0,2-3 0 0,3 1 0 15,5-1 96-15,11-2 16 0,0 0 0 0,0 0 0 16,0 0-176-16,0 0-128 0,10 9 192 0,7 0-192 16,7 3 288-16,4-4-48 0,2 3-16 0,5 0 0 15,4-2 16-15,4 1 0 0,3-2 0 0,1 2 0 16,0-1-240-16,0 2 176 0,1 1-176 0,-2 0 160 15,-3 1-160-15,-2 0 0 0,-1 0-160 0,-4-2 160 16,-3-6-2304 0,-1-1-384-16</inkml:trace>
  <inkml:trace contextRef="#ctx0" brushRef="#br0" timeOffset="7982.78">3956 11476 25791 0,'11'0'2304'0,"3"-3"-1856"16,4 1-448-16,4-2 0 0,3 1 720 0,3 1 48 15,0-3 16-15,5 0 0 0,3 0-240 0,0-3-48 16,0 3-16-16,1 1 0 0,-2 0-480 0,-1 0 128 16,-4 2-128-16,-3 2 0 15,-2 2-1120-15,-6 2-272 0,-4 0-48 0</inkml:trace>
  <inkml:trace contextRef="#ctx0" brushRef="#br0" timeOffset="8147.13">4129 11700 18431 0,'-21'1'1632'0,"14"1"-1312"0,0 3-320 0,7-5 0 15,0 0 1664-15,0 0 256 0,0 8 48 0,3-2 16 16,2 2-448-16,3-3-64 0,2 0-32 0,8-1 0 16,4 1-304-16,5-2-64 0,4-2-16 0,3-1 0 15,2-1-592-15,4 1-112 0,2-3-32 0,1-2 0 16,-1 0-320-16,2 1 0 0,-1 0 0 0,-1 2-10512 15,0-6-2176-15</inkml:trace>
  <inkml:trace contextRef="#ctx0" brushRef="#br0" timeOffset="8547.49">6513 10667 26719 0,'0'0'2368'0,"8"-2"-1888"15,-1 1-480-15,1 3 0 0,0 6 752 0,-1 2 48 0,0 8 16 0,-1 5 0 16,-1 5-224-16,2 6-32 0,-4 3-16 0,0 6 0 16,-3 5 192-16,-1 7 32 0,-2 6 16 0,-1 4 0 15,-1 5-64-15,1 2-16 0,1 3 0 16,-1 3 0-16,0-1-432 0,1 1-80 0,2-1-32 0,1 24 0 15,0-15-160-15,1-12 0 0,-1-8-192 0,0-9 192 16,0-2-2784 0,0-6-432-16,-2 10-96 0,-6-15-16 0</inkml:trace>
  <inkml:trace contextRef="#ctx0" brushRef="#br0" timeOffset="9474.12">2471 15883 19343 0,'-14'0'1728'0,"6"2"-1392"16,-2 3-336-16,5 3 0 0,-1 0 128 0,-1 4-128 15,4 1 128-15,0-2-128 0,3 2 576 0,4 1 32 16,4-4 16-16,4 2 0 0,6-2 32 0,8-2 16 16,0-1 0-16,6-1 0 0,5-3 192 0,1-3 32 15,0-1 16-15,3-2 0 0,3-2-176 0,3 0-32 16,3-1-16-16,2-3 0 0,6 1-144 0,1-3-32 0,-1 2 0 16,-4-5 0-16,-6-1-128 0,-5 1-16 15,1 2-16-15,-5-2 0 0,-1-4-128 0,-4-2-32 0,-3-3 0 0,-3 3 0 16,-3 0 0-16,-3-2-16 0,-3-1 0 0,-4-2 0 15,-3 2 16-15,-6 1 16 0,-3-2 0 0,-6 1 0 16,-6-1-80-16,0 0-128 0,-5 5 176 0,-2 2-176 0,-6 2 128 16,-1 2-128-16,-1 1 0 0,-1 6 0 0,-3 5 0 0,-4 2 0 15,-4 3 0-15,-3 10 0 0,-4 5 0 0,-4 4 0 16,-3 8 0-16,-1 2 0 0,-3 4 0 0,1 7 0 16,0 8 128-16,-2 5-128 0,1 3 384 0,3 1-16 15,4 5-16-15,2-2 0 0,3-1-32 0,6 2 0 16,4-3 0-16,6 1 0 0,11-7-144 0,9-3-48 15,6-2 0-15,9-7 0 0,6-3-128 0,8-4 192 16,4-1-192-16,7-7 192 0,5-5-192 0,6-5 192 16,3-5-192-16,4-3 192 0,4-8 0 0,8-3 0 15,7-4 0-15,0-9 0 0,0-2-192 0,2-5-272 16,-3-3 64-16,1-6 16 16,0-4-2464-16,5-2-480 0</inkml:trace>
  <inkml:trace contextRef="#ctx0" brushRef="#br0" timeOffset="10177.7">4385 14440 23039 0,'0'0'2048'0,"0"0"-1648"0,0 0-400 0,0 0 0 0,0 0 256 0,0 0-48 0,-6 9 0 0,-3 0 0 0,-2 4 464 0,2 6 96 16,1 6 0-16,-1 2 16 0,-2-4 48 0,2 5 0 16,3-2 0-16,0 5 0 0,1 1-304 0,3-2-48 15,2 1-16-15,4-2 0 0,1-4-272 0,4 1-48 16,1-9-16-16,3-3 0 0,-1 0-128 0,2-1 160 15,1-5-160-15,-1-2 160 0,0-3-160 0,0-2 0 16,0-2 0-16,0-3 0 16,-1-6-1920-16,-1-2-320 0</inkml:trace>
  <inkml:trace contextRef="#ctx0" brushRef="#br0" timeOffset="10350.78">4327 14192 36687 0,'0'0'1616'0,"0"0"352"0,0 0-1584 0,0 0-384 16,0 0 0-16,0 0 0 0,0 0 0 0,-1 10 0 15,1-10 0-15,0 0 0 0,0 0 0 0,0 0 0 16,11 9 0-16,-1 0 0 16,-10-9-2144-16,13 3-352 0,0-1-80 0,2-1-16 0</inkml:trace>
  <inkml:trace contextRef="#ctx0" brushRef="#br0" timeOffset="10658.99">5687 13834 21183 0,'0'0'1888'0,"-9"-4"-1504"16,0 0-384-16,-1 3 0 0,-3 1 1152 0,-4 2 144 16,-4 6 48-16,-3 5 0 0,-4 1-128 0,-1-174-32 15,-2 371 0-15,-2-177 0 0,-2 7-272 0,0 2-48 16,4 6-16-16,0 5 0 0,2 4-240 0,2 4-48 16,6 1-16-16,3 3 0 0,3 1-288 0,4-5-64 15,9-1-16-15,3-6 0 0,4-4-176 0,8-5 0 16,-3-21 0-16,3-1 0 0,1 2 0 0,6-1 0 15,-1-5 0-15,3 1-176 16,1-2-1040-16,0-4-224 0,1-2-32 0</inkml:trace>
  <inkml:trace contextRef="#ctx0" brushRef="#br0" timeOffset="11043.5">6256 14171 18431 0,'0'0'1632'0,"0"0"-1312"16,0 0-320-16,0 0 0 0,0 0 896 0,0 0 96 15,0 0 32-15,0 0 0 0,-1 14 0 0,-3 3 0 16,-3 5 0-16,-2 5 0 0,-3 1 176 0,0 3 32 16,-4 4 16-16,2 0 0 0,0 0-480 0,3-1-112 15,1 0-16-15,0-2 0 0,1-3-448 0,1 0-192 16,2 1 176-16,1-2-176 0,0-8 128 0,1-1-128 15,1-4 0-15,2 1 144 0,1-6-432 0,0-10-96 16,0 0 0-16,0 0-9168 16,0 0-1840-16</inkml:trace>
  <inkml:trace contextRef="#ctx0" brushRef="#br0" timeOffset="11259.73">6551 14076 16575 0,'0'0'1472'0,"0"0"-1168"0,0 0-304 0,0 0 0 16,5 18 2016-16,-5 0 352 0,-1 4 64 0,-3 2 0 16,-3 3-1008-16,0 2-208 0,2 0-32 0,-4 4-16 15,-2 1-256-15,0 1-48 0,-1 0-16 0,1-2 0 16,-3 0-400-16,2 0-96 0,2-1-16 0,1 3 0 0,0-1-144 0,2 0-48 16,0 0 0-16,1-2 0 15,2-6-320-15,0-2-64 0,0-3-16 0,1-4 0 16,-1-6-2432-16,-1 0-512 0</inkml:trace>
  <inkml:trace contextRef="#ctx0" brushRef="#br0" timeOffset="11431.93">6109 14295 26719 0,'27'-5'2368'0,"6"-4"-1888"16,5 2-480-16,3 0 0 0,3 0 320 0,1 0-16 15,-1-2-16-15,-1 2 0 0,0-1 32 0,-1 3 16 16,-2 0 0-16,-2 0 0 0,-2-2-336 0,2 4-160 16,-1 3 16-16,-2-3 0 0</inkml:trace>
  <inkml:trace contextRef="#ctx0" brushRef="#br0" timeOffset="11646.17">7594 14023 27871 0,'-16'19'1232'0,"10"-5"256"0,-2 4-1184 0,-2 4-304 0,-2 4 0 0,-2 3 0 16,-2 5 960-16,1 0 128 0,-1-1 16 0,3 2 16 15,0 0-544-15,3-3-128 0,2-2 0 0,3 1-16 16,0-5-432-16,5 2 0 0,0-4-192 0,0 8 192 15,4-8-1712-15,0-5-208 0,1-5-64 0</inkml:trace>
  <inkml:trace contextRef="#ctx0" brushRef="#br0" timeOffset="11808.75">7270 14354 27647 0,'14'-2'2448'0,"-3"1"-1952"15,4 1-496-15,4 0 0 0,3-1 192 0,1-1-48 16,5 0-16-16,0 1 0 0,2-2 128 0,1 1 0 16,-2-2 16-16,0 0-8768 15,0-1-1744-15</inkml:trace>
  <inkml:trace contextRef="#ctx0" brushRef="#br0" timeOffset="12228.47">8182 13849 25791 0,'0'0'2304'16,"0"0"-1856"-16,7-6-448 0,-1-3 0 15,0 1 224-15,3 3-48 0,1-3-16 0,2 3 0 0,4 0 256 0,3 0 48 16,3 3 16-16,0 2 0 0,-3 1 96 0,-7 4 32 16,1 1 0-16,-1 4 0 0,-2 2-352 0,-3 4-64 15,0 2 0-15,-3 13-16 0,-7-2-32 0,-6 7 0 16,-6 7 0-16,-7-3 0 0,-6 2 224 0,-5 4 32 16,-5 5 16-16,0-4 0 0,18-20 0 0,-2-2 0 15,2 3 0-15,-1-2 0 0,4 0-48 0,-1-3-16 16,4-3 0-16,2-1 0 0,-4 12 64 0,8-9 16 15,7-6 0-15,6-4 0 0,-5-12 16 0,15 3 16 16,4 0 0-16,3-4 0 0,-7-1-144 0,4 1-16 16,3-3-16-16,3-1 0 0,3 1-288 0,1-1 128 15,2 0-128-15,1-1 0 0,-1 1 0 0,0 1-352 16,0-2 48-16,-6 1 16 16,0 1-2944-16,-2-1-592 0</inkml:trace>
  <inkml:trace contextRef="#ctx0" brushRef="#br0" timeOffset="12476.55">8890 13930 24703 0,'0'0'1088'0,"0"0"240"0,3 5-1072 0,-1 2-256 0,0 3 0 0,-2 3 0 0,-2-2 928 0,-3 4 128 15,0 4 32-15,0 2 0 16,-1 3-144-16,-3-1-32 0,-1 2 0 0,-1 2 0 16,3 3-464-16,-1-2-80 0,0 3-32 0,-3 10 0 0,2-6-192 0,3-2-144 15,1-1 192-15,3-7-192 0,-1-2 0 0,0-2 0 16,0-4 0-16,2-4-9968 16,0-1-1872-16</inkml:trace>
  <inkml:trace contextRef="#ctx0" brushRef="#br0" timeOffset="12721.44">9166 13920 18431 0,'0'0'1632'0,"0"0"-1312"16,0 0-320-16,0 0 0 0,0 0 2592 0,0 9 448 15,-1-1 96-15,0 6 0 0,-2 3-1648 0,0 3-336 16,1 2-64-16,-2 4 0 0,-1-2-80 0,0 6-16 15,0 1 0-15,0 2 0 0,-2 0-512 0,5 0-96 16,-2 1-32-16,2-1 0 0,-1-2-224 0,0 1-128 16,2-2 128-16,1-2-128 0,0-1 0 0,1-2 0 0,2 1 0 0,0-6 128 15,-1-5-128-15,1-3 0 16,-1-2-176-16,-1 3 176 16,-1-13-1792-16,0 0-256 0,0 0-48 0,0 0-16 0</inkml:trace>
  <inkml:trace contextRef="#ctx0" brushRef="#br0" timeOffset="12916.13">8744 13979 30863 0,'29'-12'1360'0,"-8"6"304"0,9-1-1344 0,6 1-320 16,4-4 0-16,4 1 0 0,1-2 848 0,2 0 112 15,-1 3 0-15,2-1 16 0,3 0-16 0,3-1 0 16,0 1 0-16,2-3 0 0,0 5-560 0,1-4-112 15,-2 4-32-15,-4-2 0 0,-3 3-256 0,-2 0-224 16,-2 0 32-16,16 1-16864 0</inkml:trace>
  <inkml:trace contextRef="#ctx0" brushRef="#br0" timeOffset="14394.18">9521 13174 18831 0,'0'0'832'0,"0"0"176"0,0 0-816 0,0-6-192 0,1-2 0 0,4 0 0 16,1 5 896-16,5 3 144 0,1-2 32 0,4 5 0 15,1-1-288-15,2 6-48 0,7 2-16 0,2 4 0 16,2 4 48-16,3 5 0 0,3 5 0 0,2 4 0 16,0 3-192-16,2 5-16 0,-1 2-16 0,-2 7 0 15,-4 3-16-15,-3 4 0 0,-2 1 0 0,-3 4 0 16,-5 0-96-16,-4 4-32 0,-3-3 0 0,-3 1 0 0,-2-9-192 0,-3-1-32 16,-4-6-16-16,-2 17 0 0,-3-9 0 0,-3-9 0 15,-4-2 0-15,-4-7 0 0,-3-3 0 0,-5-2 0 16,-1-6 0-16,-5 2 0 15,-1-3-1280-15,-5 2-256 0,-4-3-48 0</inkml:trace>
  <inkml:trace contextRef="#ctx0" brushRef="#br0" timeOffset="14895.71">4376 15087 8287 0,'0'0'736'16,"0"0"-592"-16,0 0-144 0,0 0 0 0,0 0 1776 0,0 0 320 16,11 4 64-16,-11-4 16 0,12 4-704 0,2-3-128 15,2-1-16-15,5-1-16 0,6-1 32 0,7 1 16 16,9 0 0-16,8-4 0 0,6 0-304 0,7-2-64 15,3-4-16-15,11-1 0 0,7 1-272 0,10-3-64 16,8 3-16-16,2-1 0 0,-1-1 0 0,6 2 0 16,9 0 0-16,-4-3 0 0,-2 1-64 0,4 4-16 15,5 0 0-15,-1 3 0 0,-1-5-240 0,-1 1-48 16,-1-2-16-16,3-2 0 0,2-2-112 0,-2 4 0 16,-3-2-128-16,-30 4 192 0,11 2-192 0,3-4 0 15,-2 4 128-15,1-3-128 0,2 6 0 0,-7 0 0 16,-5 1 0-16,23 1 0 15,-21 1-1488-15,-14 4-304 0,-12 1-48 0</inkml:trace>
  <inkml:trace contextRef="#ctx0" brushRef="#br0" timeOffset="15394.14">6372 15204 26367 0,'0'0'1168'0,"0"0"240"0,0 0-1120 0,0 0-288 16,0 6 0-16,0 3 0 0,-1-1 672 0,0 5 80 15,-2 3 16-15,1 3 0 0,-2 0 64 0,-3 4 32 16,4 2 0-16,-1-2 0 0,1 0-288 0,3 0-48 16,1-3-16-16,3 0 0 0,1-1-288 0,4-3-64 15,3 1-16-15,7-3 0 0,2-4 160 0,4-4 16 16,1-5 16-16,3-2 0 0,3-4-80 0,1-1 0 16,2-6-16-16,0 1 0 0,2-1-240 0,-3-3-192 15,1 0 48-15,8-7 0 16,-9 1-368-16,-5-2-64 0,-6 1 0 0,-4 3-16 15,-3 3-144-15,-5 2-32 0,-3 5 0 0,-4 2 0 0,-2 1 416 0,-2 6 80 16,0-4 16-16,0 4 0 0,0 0 256 0,-5 7 128 16,-1 4-128-16,-1 4 192 0,0 2 320 0,-2 3 48 15,-3 3 16-15,0 5 0 0,-2-1 304 0,-2 3 64 16,2 4 16-16,-2 3 0 0,-4-1-64 0,-2 2-16 16,0-1 0-16,1 0 0 0,-1 5-416 0,3-4-80 15,1-1 0-15,3-3-16 0,2-3-368 0,3 2 0 0,1 1 0 0,0 10 0 31,4-7-3152-31,3-9-608 0,2 3-112 0,3-11-32 0</inkml:trace>
  <inkml:trace contextRef="#ctx0" brushRef="#br0" timeOffset="15800.12">9511 16317 18431 0,'0'0'1632'0,"0"0"-1312"0,0 0-320 0,11-1 0 15,2-3 976-15,2 0 128 0,3-3 32 0,2 3 0 16,4-2 0-16,4-3 0 0,4 2 0 0,5 1 0 15,2-2-592-15,3 3-112 0,3-2-32 0,-3 3 0 16,1 0-400-16,-6 3-224 0,-6 1 32 0,4 0-12096 16</inkml:trace>
  <inkml:trace contextRef="#ctx0" brushRef="#br0" timeOffset="15941.78">9339 16761 17503 0,'0'0'1552'0,"0"0"-1232"16,0 0-320-16,0 0 0 0,10 6 2304 0,4 1 384 15,4-5 96-15,5 1 16 0,5-1-1328 0,7 0-256 16,3-2-48-16,4-2-16 0,2 0-464 0,4-1-112 16,0 3 0-16,23 0-16 15,-3 0-1472-15,-5 0-304 0,-4-1-48 0</inkml:trace>
  <inkml:trace contextRef="#ctx0" brushRef="#br0" timeOffset="16448.54">10805 16472 15663 0,'0'0'1392'0,"0"0"-1120"0,0 0-272 0,7 3 0 15,3 0 928-15,3-1 128 0,2 2 32 0,7-2 0 16,5 1 752-16,4-2 144 0,-3-1 48 0,4-1 0 0,1 0-816 0,3-1-176 16,1-3-16-16,0 2-16 0,-1-1-176 0,3 1-48 15,-1-2 0-15,0-1 0 0,0 1-288 0,-1-2-64 16,-3-2-16-16,-2 2 0 0,6-6-256 15,-7-1-160-15,-6 0 192 0,-5 1-192 0,-4-1 224 0,-6-1-64 16,-5 2-16-16,-5 2 0 0,-5-3-144 0,-4 0 0 16,-5 4 0-16,-7-2 128 0,-6 6-128 0,-5 0 0 15,4 4 0-15,-5 5 0 0,-2 6 0 0,-3 1-144 16,-4 7 144-16,-2 4-160 0,-2 5 160 0,2 2 0 16,-1 2 0-16,3 4 0 0,1 3 0 0,5 3 0 15,1 0 160-15,-3 14-160 0,6-6 256 0,11-1-64 16,3-5 0-16,9-1 0 0,5-6 48 0,7-2 0 15,4-3 0-15,6-2 0 0,6-4 16 0,5-3 16 16,2-2 0-16,4-3 0 0,-3-6-16 0,3-5 0 16,5 0 0-16,0-4 0 0,2-2-256 0,1-2-304 15,2 1 64-15,2-2-11248 16,15-2-2256-16</inkml:trace>
  <inkml:trace contextRef="#ctx0" brushRef="#br0" timeOffset="17595.3">12027 15368 14735 0,'0'0'640'0,"0"0"160"0,0 0-640 0,0 0-160 15,0 0 0-15,0 0 0 0,0 0 1520 0,3 5 272 16,-3 3 48-16,0 1 16 0,-1 2-704 0,-2 3-128 16,1 1-16-16,-5 4-16 0,1 3 80 0,-2 2 16 15,1 4 0-15,-1 0 0 0,0 0-224 0,2 2-32 16,2 0-16-16,0-1 0 0,3-5-352 0,4 3-64 15,2-2-16-15,2 1 0 0,4-6-128 0,0-1-48 16,0-1 0-16,2-3 0 0,0-4 32 0,1 1 0 16,-1-6 0-16,0 1 0 0,1-5-64 0,3-1-16 15,-2-2 0-15,1-1 0 16,0-6-1376-16,-1 2-288 0,-1-5-48 0,8-8-12624 0</inkml:trace>
  <inkml:trace contextRef="#ctx0" brushRef="#br0" timeOffset="17767.71">12021 15126 28559 0,'-8'-6'2544'0,"1"1"-2032"0,0 2-512 0,2 1 0 16,0-1 1520-16,1-3 208 0,1 2 32 0,3 4 16 16,0 0-1040-16,0 0-208 0,0 0-32 0,0 0-16 15,0 0-480-15,0 0 0 0,0 0 0 0,0 0-160 16,10-1-1104-16,0 1-208 0,0 2-64 0,2-3-13104 15</inkml:trace>
  <inkml:trace contextRef="#ctx0" brushRef="#br0" timeOffset="18597.11">12679 15139 1839 0,'-10'-4'0'0,"5"3"160"0,-2 2-160 0,-2-1 0 16,0-1 0-16,-1 0 0 0,-1-1 3904 0,1 0 736 16,0-1 160-16,1-2 16 0,2 0-2672 0,3 1-544 15,0-3-96-15,4-1-32 0,1 2-32 0,3-4-16 16,2-3 0-16,5 1 0 0,-1 1-896 0,5 3-176 16,2-3-32-16,3 1-16 0,3 1-96 0,0-1-16 15,1 2 0-15,-1 3 0 0,-2-3 80 0,0 5 16 16,-1 0 0-16,-2 3 0 0,-6 1-96 0,0 3 0 15,-2-1-16-15,-1 6 0 0,-1-2-176 0,-3 6 0 16,-3 0 0-16,-1-2 128 0,-2 3-128 0,-1 1 0 16,-3 4 0-16,-2-1 0 0,-2-1 0 0,2 0 0 0,0 0 128 0,1 2-128 15,-2-1 0-15,5 0 0 0,0-4 0 0,3-4 128 16,0 3-128-16,5-2 0 0,4-3 0 0,1 2 0 16,3-4 0-16,3 2 0 0,3 1 0 0,2-2 0 15,-1 3 0-15,0-1 0 0,1 1 0 0,-3 3 0 16,-2-1 0-16,-2 2 128 0,-4 1-128 0,-3-1 0 0,-5 2 192 0,-3 1-32 15,-5-3-16-15,-3 1 0 16,-5 0 336-16,-4 2 64 0,-2-1 16 0,-3 1 0 0,-3-2-112 0,0-2 0 16,-1 1-16-16,0 0 0 0,0-5-224 0,1 0-32 15,-2-2-16-15,2 1 0 0,1-3-160 0,2-1 0 16,1-4 0-16,6-1 0 16,1-3-1392-16,8 0-352 0,7 4-80 0</inkml:trace>
  <inkml:trace contextRef="#ctx0" brushRef="#br0" timeOffset="18878.14">13501 15079 11055 0,'0'0'976'0,"0"0"-784"15,0 0-192-15,0 0 0 0,5 7 2304 0,0 2 432 16,-4-3 80-16,-1 7 0 0,0-2-1152 0,-2 1-224 16,-2 4-48-16,-1 2-16 0,-2 1-144 0,-2 3-16 0,-1 2-16 0,0 0 0 15,1-3-368-15,0 4-64 16,0-3 0-16,0 3-16 0,1 0-464 0,-1-2-96 0,1 1 0 0,0 3-16 16,1 1-176-16,0-2 0 0,1-1 0 0,2-5 0 31,2-2-448-31,0-4-32 0,1-2 0 0,1-4-9232 0,1 1-1840 0</inkml:trace>
  <inkml:trace contextRef="#ctx0" brushRef="#br0" timeOffset="19118.45">13835 15073 19343 0,'0'0'848'0,"0"0"192"0,0 0-832 0,0 0-208 16,0 0 0-16,0 0 0 0,0 0 1760 0,1 9 304 15,-3 5 64-15,-2 1 16 0,0 2-768 0,-2 4-160 16,-5 1-16-16,3 2-16 0,-4 3-288 0,1 2-48 16,-1-2-16-16,2 3 0 0,0-2-336 0,1 1-80 15,0 1-16-15,-1 8 0 0,7-19-272 0,1 0-128 16,1 2 0-16,1 0 128 0,0-2-128 0,0-1 0 16,1-2 0-16,0-1-176 0,0-1-160 0,1-3-48 15,-2-1 0-15,0 0-9968 16,-3 1-2000-16</inkml:trace>
  <inkml:trace contextRef="#ctx0" brushRef="#br0" timeOffset="19296.95">13496 15238 22111 0,'25'-18'1968'0,"-5"7"-1584"0,11 0-384 0,3-3 0 15,3 1 768-15,-9 5 64 0,2-4 0 0,5 1 16 16,0 2 80-16,2-1 16 0,-9 4 0 0,4 1 0 15,2-3-368-15,3 2-80 0,1 2-16 0,0-2 0 16,1 1-336-16,-1 1-144 0,-1-4 128 0,26 2-13632 16</inkml:trace>
  <inkml:trace contextRef="#ctx0" brushRef="#br0" timeOffset="19785.4">11874 16186 18015 0,'0'0'800'0,"0"0"160"0,0 0-768 0,14-1-192 0,2-1 0 0,6-1 0 16,4-1 1280-16,4-1 224 0,4-4 32 0,7-1 16 16,3 3-160-16,7-5-48 0,4-1 0 0,6-1 0 0,5-3-96 0,9-2-32 15,10 2 0-15,3-1 0 0,2-1-144 0,0-1-48 16,-2 1 0-16,-23 7 0 0,6-2-208 0,4-1-48 16,0 0-16-16,-3 0 0 0,-2 1-272 0,-4 2-48 15,-2-1-16-15,-6 5 0 0,-3-3-256 0,-7 6-160 16,-5-2 192-16,-4 3-192 0,-9 1-128 0,-4 3-144 15,-6 0-32-15,-5 0 0 16,-3 3-2560-16,-6 1-512 0,-6-4-96 0</inkml:trace>
  <inkml:trace contextRef="#ctx0" brushRef="#br0" timeOffset="20230.08">12936 16094 3679 0,'0'0'160'0,"0"0"32"16,-2-9-192-16,-1 2 0 0,3 7 0 0,0 0 0 0,0 0 6400 0,0 0 1216 0,0 0 256 0,0 0 64 16,-7 8-5696-16,1 2-1152 0,1-1-208 0,2 3-48 15,-1 0-336-15,0 1-64 0,1 2-16 0,0 0 0 16,0-1-32-16,2 3 0 15,-1-2 0-15,4 0 0 0,-1-8-176 0,2 2-32 0,0 1-16 0,0 0 0 16,2-2-32-16,3-1-128 0,2 2 192 0,1-5-64 16,2 0 64-16,3-3 16 0,5-1 0 0,16-1 0 15,-2-5-80-15,-12 0 0 0,1 0-128 0,-1-2 192 0,0 0-352 0,-1-1-80 16,-2-7-16-16,-1 4 0 16,-2-1-320-16,-1-1-64 0,-1-3 0 0,-2 3-16 15,1 1-96-15,-2 1-16 0,-2-1 0 0,1 6 0 0,-2-2 560 0,-1 4 208 16,-8 5-176-16,0 0 176 0,0 0 176 0,0 0 128 15,0 0 16-15,1 10 16 0,-2 6 368 0,-3 5 64 16,0 4 0-16,-4 3 16 0,2 5 0 0,-3 4 0 16,-2 4 0-16,-2-2 0 0,0-1-208 0,2-1-64 15,-1 0 0-15,3-1 0 0,1-1-288 0,-1 1-64 16,5-2-16-16,-2 16 0 0,0-5-144 0,4 0-256 16,-1-6 64-16,1-1-18784 0</inkml:trace>
  <inkml:trace contextRef="#ctx0" brushRef="#br0" timeOffset="23865.86">18780 8910 10127 0,'0'0'896'0,"-9"-12"-704"16,0-2-192-16,1 3 0 0,1-3 1248 0,-1 2 224 15,-1 3 32-15,3-2 16 0,-1 3-304 0,1-2-48 16,0 4-16-16,6 6 0 0,-7-7-432 0,7 7-80 16,-5-7-32-16,5 7 0 0,0 0-32 0,0 0 0 15,0 0 0-15,0 0 0 0,0 0-128 0,0 0-48 0,0 0 0 0,8 13 0 16,2-3-192-16,1 4-32 0,2 3-16 0,2 1 0 15,2 1 112-15,3 0 32 0,4 2 0 0,2 3 0 16,-1 1-80-16,6 3-16 0,2-2 0 0,1 4 0 16,2 3 80-16,3 3 16 0,2 2 0 0,1-1 0 15,-2 1-48-15,4 4-16 0,1 2 0 0,1 0 0 16,4-1-80-16,1-4-16 0,2 2 0 0,-1 3 0 16,-1 0-16-16,-2 3-128 0,1-4 192 0,-3 1-64 15,-1-3 32-15,0 1 0 0,-2 5 0 0,1-5 0 16,-1 0 32-16,2-1 0 0,2-1 0 0,-1 6 0 15,0 1-64-15,0 3 0 0,3-1 0 0,-2 1 0 16,2-4 48-16,1 1 0 0,-3-4 0 0,4 1 0 16,-1-1-32-16,0 3 0 0,-3-3 0 0,0 4 0 15,-2 3-16-15,0-3 0 0,-2 1 0 0,1 1 0 0,-1-7 64 0,1-2 16 16,-3 4 0-16,1-4 0 0,1-2-80 0,0 0 0 16,-4 3-128-16,1 4 192 0,-2-2-192 0,-1 1 128 15,1-3-128-15,-4 2 0 0,1-1 128 0,-1-2-128 16,4 1 0-16,-3 1 0 0,0-5 0 0,1 0 128 15,2-3-128-15,2 2 0 0,-4 0 0 0,1 1 0 16,1-1 0-16,1 0 0 0,-2-2 0 0,0 1 128 16,0-2-128-16,2 0 0 0,-1 2 144 0,-1 0-144 15,-1-4 128-15,0 1-128 0,0 1 176 0,-2-1-48 16,0-3-128-16,-1 3 192 0,1 2-192 0,0-1 0 16,-2-2 128-16,0-2-128 0,0 3 0 0,1-5 0 15,1-1 0-15,-4-2 0 0,0 3 128 0,-2-1-128 0,-1 2 0 16,-1-6 0-16,-1-1 0 0,1-1 0 0,-1 2 0 15,-4-1 0-15,1-2 0 0,0 2 128 0,1-1-128 0,-2 3 0 16,-2 0 0-16,1 0 0 0,-1-3 0 0,-1 2 0 16,0-1 0-16,0 3 0 0,-1-1 0 0,1 3 0 15,0-2 0-15,0-3 0 0,0 2 0 0,2 3 0 16,-4-3 0-16,1 1 0 0,-3-1 0 0,3 0 0 16,-1 1 0-16,1 1 0 0,1-3 0 0,0-1 0 15,-2 2 0-15,1 3 0 0,3-5 0 0,-2 3 0 16,-2 3 144-16,1-4-144 0,0 1 128 0,0-1-128 15,1-3 0-15,-1-1 0 0,0-1 0 0,-1 0 0 16,0-3 0-16,-3-1 0 0,-1-2 0 0,-1 0 128 16,2 1-128-16,-2-3 128 0,-1 2-128 0,-1-5 128 15,-2 2-128-15,0-2 0 0,-8-7 0 0,6 8 0 0,-6-8 128 0,0 0-128 16,0 0 128-16,0 0-128 0,0 0 256 0,0 0-48 16,0 0 0-16,0 0 0 0,0 0 144 0,-1-10 32 15,-3 3 0-15,-1-6 0 0,-2-2-192 0,-2 1-16 16,-1-2-16-16,-1 1 0 0,-2-3-160 0,-1-2 0 15,-1 0 144-15,-3-2-144 0,-1 0 0 0,0 0 144 16,-4-5-144-16,1 0 0 0,0-2 0 0,-4 1 0 16,-1 1 0-16,-2-2 0 0,-3-1 128 0,-1-5-128 15,-1 0 0-15,-4-5 0 0,-3 0 0 0,-1-2 0 16,-2-4 0-16,1-1 0 0,-6-3 0 0,2-1 0 16,-1 2 0-16,-3 1 0 0,-2-1 128 0,-2-2-128 15,-2-1 0-15,1-1 0 0,3-3 0 0,-2 1 0 0,0-1 0 16,-1 2 0-16,0-1 0 0,0-1 0 0,3-4 0 15,-3 2 0-15,-1 0 128 0,0-2-128 0,-3 3 0 0,4-1 0 16,1-1 0-16,-2-1 0 0,-4 3 0 0,0 0 0 16,1-5 0-16,3 1 0 0,1 0 0 0,3-2 0 15,-4 2 0-15,3 0 0 0,0 4 128 0,-2 1-128 16,0 2 0-16,1-2 0 0,1 2 0 0,1-1 0 16,3-1 0-16,-1 3 0 0,-1 2 0 0,5 3 0 15,0 2 0-15,0 1 0 0,-4 5 0 0,2-5 0 16,0 3 0-16,-1-3 0 0,4-1 0 0,-1-2 0 15,0 0 0-15,0 3 0 0,2-4 0 0,-2 6 0 16,-2 5 0-16,0-3 0 0,-1-1 0 0,1 2 0 16,-1-3 0-16,2 1 0 0,1 1 0 0,1-4 0 15,0 4 0-15,0-3 0 0,1 2 0 0,0 4 0 0,-2 4 0 16,1-3 0-16,-1-1 0 0,4 1 0 0,0 1 0 0,1 1 0 16,0-1 0-16,1 2 0 0,-1 0 0 15,0-2 0-15,2 0-128 0,-4 3 128 0,0 3 0 0,2 2 0 16,3-4 0-16,20 17 0 0,-2 0 0 0,1-2 0 15,-6-1-128-15,4 1 128 0,-4-3 0 0,5 3 0 16,-2 0 0-16,2 3 0 0,2 0 0 0,-2-2 0 16,0 3 0-16,6 5 0 0,4-1 0 0,2 4 0 15,1 3-160-15,8 2 160 0,0 0 0 0,0 0-176 16,0 0 176-16,0 7-128 0,3 4 128 0,4 4-160 16,2 1 160-16,5 2-160 0,3 1 160 0,3 3-128 15,4 3 128-15,4 3-128 0,1 1 128 0,7 2 0 16,6 5 0-16,18 17-128 0,-6-5 128 0,-23-22-160 15,4 3 160-15,4 5-160 0,1 2 160 0,3 4 0 16,1 5 0-16,1-1 0 0,2 5 0 0,45 40 0 16,-7-13 0-16,-6-7-128 0,-3-5 128 0,-5-3 0 15,-4 0 0-15,-3 2 0 0,0-5 0 0,1 5 0 16,5-1 0-16,3 0 0 0,2-5 0 0,-3 2 0 16,-6 6 0-16,0-4 0 0,0-2 0 0,4 4 0 15,3 3 0-15,1-4 0 0,-1 0 0 0,-6 1 0 16,-6 3 0-16,1-4 0 0,3 0 0 0,4-1 0 15,3 4 0-15,1-4 0 0,-3 1 0 0,-34-27 0 0,6 4 0 0,5 2 0 16,6 3 0-16,1 1 0 0,3 3 0 0,1 2 0 16,3-2 0-16,52 47 0 0,-19-19 0 0,-10-9 0 15,-12-8 0-15,-6-4 0 0,-5-8 0 0,-2-1 0 16,-3 1 0-16,-2-4 0 0,1 2 0 0,-2-2 0 0,1 4 0 0,-3-5 0 16,-2-3 0-16,-2 2 128 0,-1-4-128 15,0-2 0-15,0 1 0 0,-2-1 128 0,-2 2-128 0,0-2 0 16,0-5 0-16,0-1 0 0,-3 2 0 0,-2-3 0 15,-1 4 0-15,-3-2 0 0,-3-2 0 0,-2 0 0 16,-2-4 0-16,-1-1 0 0,-2-3 0 0,-3-1 0 16,-2 2 0-16,0-1 0 0,0-3 0 0,-2-2 0 15,-2-4 0-15,-1 2 0 0,-3 0 0 0,-1-4 0 16,-1 0 0-16,-1-3 0 0,-7-6 0 0,5 10 0 16,-5-10 0-16,0 0 128 0,0 0-128 0,0 0 0 15,0 0 0-15,0 0 0 0,0 0 0 0,-9-6 0 0,-2-3 0 16,-2-4 128-16,-2 0-128 0,0-3 0 0,-3-3 0 0,-1-3 128 15,-2-1-128-15,1 2 0 0,-1-3 0 0,-2-2 0 16,1-3 0-16,-2 0 0 0,-4-2 0 0,-1-3 0 16,-2 0 0-16,-3-3 0 0,-4-3 0 0,1 1 0 15,0-2 0-15,-1-1 0 0,-2-1 0 0,-1-3 0 16,-3 2 0-16,0-3 0 0,-6-3 0 0,1 1 0 16,-6-4 0-16,0 3 0 0,-6-1 0 0,0-3 0 15,0-3 0-15,2 0 0 0,-1 1 0 0,-1-1 0 16,-4 0 0-16,-1-4 0 0,-3 1 0 0,1-1 0 15,-1-4 0-15,2 3 0 0,-1 0 0 0,-2 1 128 16,-2-6-128-16,1 4 0 0,2 1 0 0,0-2 0 16,1 0 0-16,-3 0 0 0,-2 0 0 0,1-1 0 15,-2 0 0-15,5 1 0 0,3-5 0 0,0 5 0 16,-1 3 0-16,-2 3 0 0,-1-3 0 0,2 1 0 16,-6-5 0-16,3 4 0 0,2-1 0 0,2 4 0 15,1 0 0-15,-1 4 0 0,0-1 0 0,1-1 0 0,1 0 0 0,4 3 0 16,4 1 0-16,1 2 0 0,1-2 0 15,2 6 0-15,3 6 0 0,1 0 0 0,0-2 0 0,4 2-128 16,0 4 128-16,5 0 0 0,1 2 0 0,5 2 0 16,2 1 0-16,3 1-128 0,4 4 128 0,2 0 0 15,1 5 0-15,4 3 0 0,3 5 0 0,2 4 0 16,2 0 0-16,5 4-128 0,-1 1 128 0,7 4-128 16,0 0 128-16,0 0-128 0,0 0 128 0,2 16-192 15,3 0 192-15,4 3-192 0,2 2 192 0,5 1-160 16,4 5 160-16,4 1-160 0,0 5 160 0,5 2-128 15,4 0 128-15,4 6-128 0,5 6 128 0,5 1 0 0,5 0 0 16,1 6-128-16,2 4 128 0,2 2 0 0,3 0 0 0,5 6-128 16,0 2 128-16,5 1 0 0,3-2 0 0,5 8-128 15,-3 3 128-15,4 2 0 0,0 3 0 0,3-1 0 16,5-4 0-16,0 4 0 0,0 2 0 0,-3 2 0 16,5 0 0-16,2 2 0 0,4-3 0 0,1 1 0 15,-3 3 0-15,-1 1 0 0,2 1 0 0,2-2 0 16,0-4 0-16,1 1 144 0,0 2-144 0,-1-2 0 15,2 1 176-15,-3-6-176 0,-2-1 160 0,-1-3-160 16,-2 1 160-16,0 1-160 0,0-4 160 0,-3-4-160 16,-6-2 128-16,-2-3-128 0,-3-1 0 0,-2-2 144 15,-3-4-144-15,-3-4 0 0,-5-1 0 0,-6-3 0 16,-6-8 0-16,-5 1 128 0,-5-5-128 0,-6-3 0 16,-2-5-144-16,-6-3-112 0,-5 3-32 0,-5-7-11216 15,-4-4-2240-15</inkml:trace>
  <inkml:trace contextRef="#ctx0" brushRef="#br0" timeOffset="26642.7">26676 13394 13695 0,'0'0'608'0,"0"0"128"0,0 0-592 0,0 0-144 16,0 0 0-16,0 0 0 0,0 0 832 0,0 0 144 15,0 0 32-15,0 0 0 0,0 0 144 0,0 0 48 16,0 0 0-16,0 0 0 0,0 0-16 0,0 0 0 16,0 0 0-16,0 0 0 0,0 0-208 0,0 0-32 15,0 0-16-15,0 0 0 0,0 0-96 0,0 0-32 16,0 0 0-16,0 0 0 0,0 0-32 0,7-8-16 16,0 2 0-16,-2-4 0 0,1 2-128 0,-2-3-32 15,1 1 0-15,0-3 0 0,-1 0-144 0,1 0-48 16,-1-2 0-16,0 0 0 0,-3 0-176 0,-1-1-32 15,0-1-16-15,0-2 0 0,-1 1-176 0,-3-3 192 16,-2-1-192-16,-2-4 192 0,-1 2-192 0,-2-3 192 0,-3-1-192 16,0-5 192-16,-4-2-64 0,-2-2-128 0,-1 0 192 0,-2-2-64 15,-5-3-128-15,3 0 192 0,-3-4-192 0,0 4 192 16,-3 3-192-16,2-2 160 0,-4-1-160 0,0 0 160 16,0 0-160-16,0-5 0 0,-3 4 144 0,0-3-144 15,-4 3 0-15,0-4 144 0,-1 0-144 0,1 2 0 16,1-1 0-16,0 5 0 0,-1-1 0 0,-2 0 0 15,2 1 128-15,-1 2-128 0,-1-3 0 0,-1 1 0 16,-3 2 0-16,0 0 0 0,0 0 128 0,1-2-128 16,-1 1 0-16,1 3 0 0,0 4 128 0,0 1-128 15,-2 1 0-15,1 0 128 0,1-2-128 0,-1 2 0 16,0 3 128-16,-1 0-128 0,0 3 0 0,1-1 0 16,3 2 0-16,0 3 160 0,-3-4-160 0,3 4 128 15,-2-2-128-15,-2 1 0 0,-1 2-160 0,-2 0 160 0,-3 1 0 0,2 1 0 16,-3 1 0-16,0 3 0 0,-2 0 0 0,0-1 0 15,-1 2 0-15,-1 1 0 0,-3-1 0 0,0-1 0 16,0 0 0-16,3 3 0 0,8-1 0 0,-1 5 0 16,2-1-128-16,4 3 128 0,1 1 0 0,3-1 0 15,0 1 0-15,0 2 0 0,2 0 0 0,1 1 0 16,0-3 0-16,-1 2 0 0,0 3 0 0,0 3 0 16,0-3 0-16,1 2 0 0,0 0 0 0,0 4 0 15,1-2 0-15,-2-1 0 0,-2 1 0 0,0 1 0 16,-1-1 0-16,6 5-144 0,-1-1 144 0,2 3 0 15,4-3 0-15,0 2 0 0,2 5 0 0,2 0 0 16,2-4 0-16,-2 5 0 0,2 1 0 0,3 1 0 16,0 0 0-16,1 1 0 0,0-2 0 0,1 0 0 0,0 1 0 0,-2 0 0 15,-1-1 0-15,0 1 0 0,1 0 0 0,-1 0 0 16,0-1 0-16,2 0 0 0,0-1 0 0,2-1 0 16,0-1 0-16,-2-1 0 0,-1 1 0 0,2 3 0 15,4 0 0-15,-1-2 0 0,0 1 0 0,0-2 0 16,3 2 0-16,-1-2 0 0,1-3 0 0,0 4 0 15,0-1 0-15,0 1 0 0,-1 2 0 0,3-2 0 16,0-2 0-16,0-2 0 0,1 5 0 0,0-3 0 16,3 0 0-16,0-4 0 0,2 3 0 0,0-1 128 15,1-2-128-15,0 2 0 0,0-1 0 0,1-4 128 16,4-7-128-16,-6 10 0 0,0-4 128 0,-1 1-128 16,0-2 0-16,7-5 144 0,-10 2-144 0,1-1 0 15,0 1 144-15,1-2-144 0,1-3 0 0,-1 2 144 16,0-2-144-16,3-2 128 0,-2 0-128 0,0 0 128 15,1-4-128-15,3 4 160 0,-2-1-160 0,1-2 160 0,2 2-160 0,2 6 0 16,-4-9 0-16,4 9 128 0,-1-8-128 0,-1-1 0 16,2 9 0-16,0 0 0 0,-3-7 0 0,3 7 0 15,-3-9 0-15,3 9 0 0,0-9 0 0,0 9 0 16,0-9 0-16,1 0 0 0,1-1 0 0,0 1 128 16,-2 9-128-16,7-13 0 0,-1 3 128 0,2-2-128 15,0-2 0-15,3 0 128 0,-1 1-128 0,1-1 0 16,-1-1 0-16,4 1 0 0,3 0 0 0,-1 0 0 15,1-5 128-15,1-3-128 0,1 0 0 0,1 1 0 16,3 2 0-16,2-2 0 0,1-4 0 0,2 1 0 16,1 1 128-16,2-2-128 0,-3 0 0 0,2-1 160 0,1 2-160 15,2 2 160-15,1 2-160 0,2 2 0 0,2-1-192 0,-3 3 192 16,-2 2-128-16,2 2 128 0,0 0 0 0,2 0 0 16,1-1 0-16,0 3 0 0,-1-3 0 0,1 2 0 15,2 0 0-15,2-1 0 0,1 0 0 0,1 3 0 16,1-2 0-16,-1 2 0 0,-2-4 0 0,2 2 0 15,-2 2-128-15,1 3 128 0,-1-1 0 0,2 5 0 16,-1-2 0-16,2 3 0 0,1 1-144 0,2 2 144 16,1-1 0-16,2 2 0 0,0 0 0 0,-3 3 0 15,0-1 0-15,0 0-128 0,1 4 128 0,1-1 0 16,-2 3 0-16,1-2 0 0,0 2 0 0,-2 1 0 16,-2-3 0-16,-1 2 0 0,1-1 0 0,0 2 0 15,2 2 0-15,0 2-128 0,1 0 128 0,1 6 0 16,3 0 0-16,-2 2 0 0,-2 2 0 0,0-2 0 15,1 4 0-15,-1-3 0 0,0 3 0 0,-1-4 0 16,3 2 0-16,-1 0 0 0,1 1 0 0,0 1 0 0,-1 1 0 0,-2-3-128 16,-4-2 128-16,-1 0 0 0,-3-2 0 0,-3 2 0 15,1-4 0-15,-1 4 0 0,-2-1 0 0,2 3 0 16,-1 0 0-16,1 1 0 0,0 0 0 0,0-1 0 16,1 1 0-16,-4-2 0 0,-3 2 0 0,-1-4 0 15,-5-3 0-15,3 4 0 0,-3-1 0 0,-1-1-128 16,0-2 128-16,-3 2 0 0,0 2 0 0,1-1 0 15,-2 1 0-15,2 3 0 0,3-3 0 0,1 5 0 16,0 2 0-16,2 2 0 0,-2 1-128 0,0 2 128 16,0-2 0-16,-1-1 0 0,-1-1 0 0,0-3 0 15,-4-6 0-15,-3 1 0 0,-2 3 0 0,-1-4 0 0,-2-3 0 0,-1-2 0 16,-2-3 0-16,1-1 0 0,-1-1 0 0,-1-2 0 16,1-2 0-16,1 0 0 0,-2 4 0 0,2-3 0 15,0 0 0-15,0-4 0 0,-9-6 0 0,9 12 0 16,0-3 0-16,-3 1 0 0,2 0 0 0,-1-4 0 15,0 1 0-15,2 3 0 0,-2-1 0 0,0 1 0 16,-7-10 0-16,9 8 0 0,-2 2 0 0,0-3 0 16,-2 2 0-16,1-4 0 0,-6-5 0 0,8 10 0 15,-2-2 0-15,-1 2 0 0,0-2 0 0,-5-8 0 16,0 0 0-16,4 9 128 0,-4-9-128 0,4 6 0 16,-4-6 0-16,0 0 0 0,0 0 0 0,0 0 0 15,0 0 0-15,0 0 0 0,0 0 0 0,0 0 0 16,0 0 0-16,0 0 0 0,0 0 0 0,0-10 0 15,-3 2 0-15,2-1 0 0,1 9-160 0,-1-8 160 0,-1-5 0 0,2 3 0 16,-2-2 0-16,1 0 0 0,-2-1 0 0,1-4 0 16,-1 0 0-16,-2 1 0 0,-4 1 0 15,-1-2-256-15,-2-3 32 0,0 1 16 0,-4-3 16 0,0-2 0 16,-2-1 0-16,-3-6 0 0,-2 0 0 0,-3 0 16 16,-2-2 0-16,-2-1 0 0,-5-2 176 0,0-2-208 15,-1-4 80-15,1 4 128 0,-6 1-208 0,2 0 80 16,-1 0 128-16,-1 2-208 0,1-1 208 0,-3 2-192 15,-3 0 192-15,-2-3-192 0,-2-1 0 0,-1 1 16 16,-1 0 0-16,1 0 0 0,0 1 176 0,4 1-208 16,-1-1 80-16,-2 4 128 0,1 6-192 0,-7-4 192 15,-1 1-192-15,1 0 192 0,2-4-224 0,0 2 80 16,0 4 16-16,2-1 0 0,1 5 128 0,2-3-160 16,-5 1 160-16,2 2-160 0,0 0-32 0,0 4-16 0,1 0 0 0,3 2 0 15,1 3 208-15,2-1-144 0,2 1 144 0,1 0-128 16,2 4 128-16,0 0 0 0,1 5 0 0,-2-4 0 15,-2-1 0-15,0-2-160 0,-1 5 160 0,1-4 0 16,1 4-176-16,2-5 176 0,-1 2-160 0,0 1 160 16,2 6-128-16,-2-5 128 0,3-1 0 0,1 0-144 15,4 4 144-15,0 2 0 0,-1-2 0 0,1-1 0 16,2 0 0-16,2-2 0 0,0 4 0 0,1 0 0 16,0 1 0-16,0-1 0 0,-1-1 0 0,1 3 0 15,-4 2 0-15,0 0 0 0,0 0 0 0,0 2 0 16,1-1 0-16,-1 3 0 0,0-2 0 0,0 1 0 15,1-2 0-15,1 3 0 0,2 4 0 0,3-1-128 16,-2 3 128-16,3 1 0 0,0 3 0 0,0 2 0 0,-3 3 0 16,0-1 0-16,1 2 0 0,-1 1 0 0,-2 2 0 15,0 1 0-15,-2 0 0 0,2-1 0 0,1-2 0 0,0 0 0 16,-1-1 0-16,3-2 0 0,2-2 0 0,2 0 0 16,3-6 0-16,2 1 0 0,3-1 0 0,2 0 0 15,1 3 0-15,2-4 0 0,1 3 0 0,1-4 0 16,-2 3 0-16,2-4 0 15,1 1-1216-15,0-3-320 0,-1 4-64 0</inkml:trace>
  <inkml:trace contextRef="#ctx0" brushRef="#br0" timeOffset="31557.66">26722 13085 8287 0,'0'0'736'0,"0"0"-592"16,0 0-144-16,0 0 0 0,0 0 816 0,0 0 128 15,0 0 16-15,0 0 16 0,0 0-720 0,0 0-128 16,0 0-128-16,0 0 144 0,0 0-144 0,0 0 128 16,0 0-128-16,0 0 128 0,0 0-128 0,0 0 0 15,0 0 0-15,-6 10 128 0,6-10 160 0,0 0 32 16,0 0 0-16,0 0 0 0,0 0 192 0,0 12 64 15,0-12 0-15,0 0 0 0,0 0-64 0,0 0 0 16,0 0 0-16,0 0 0 0,0 0-112 0,6-8-16 16,-3 0-16-16,1 0 0 0,-4 8-112 0,3-8 0 15,-1-5-16-15,1 4 0 0,-2-2-80 0,0-2-16 16,-1 2 0-16,0-6 0 0,0-2-144 0,-2-1 160 16,-2-1-160-16,-1 2 160 0,0-1-160 0,-3-3 0 0,-2 0 0 0,-1-3 0 15,-2 0 0-15,-1-2 128 0,-1 1-128 0,1-3 0 16,-3-1 0-16,-2 2 0 0,-4-3-224 0,0-2 80 15,-1 0-48-15,0-2 0 0,0-1 0 0,0 1 0 16,-3 0 192-16,0 0 0 0,1-1 0 0,-4 1-128 16,2-1 128-16,0 2 128 0,-1 2-128 0,-3 2 176 15,-1-1-176-15,-2 3-176 0,1-2 48 0,-2 2 0 16,-3 0 128-16,3-2-208 0,0 2 80 0,-1 1 128 31,1-1-496-31,-4 2 32 0,0-4 0 0,-1 2 0 0,1 0 96 0,-2-1 32 0,-2 3 0 0,2-2 0 16,3-2 336-16,2 4-176 0,1-1 176 0,2 3-128 15,0-3 128-15,2 4 0 0,1 1 0 0,1-2 0 0,-2 0 0 0,1 0 0 16,1 1 0-16,-2 4-128 0,-3 0 128 0,-1 1 0 16,0 0 0-16,2 0 0 0,1-2-384 15,1 3 0-15,0 3 0 0,2-2 0 16,-1-1-432-16,0 2-80 0,1-2 0 0,-1 1-16 0,0 1 512 0,1-1 96 16,-1 2 32-16,-1 1 0 0,-2 1 272 0,-2-1 0 15,-2-2 0-15,1 1 0 0,1 3 0 0,-1 3 0 16,0 0-192-16,3 1 192 15,1-1-448-15,1 1 32 0,1 4 0 0,-1-2 0 0,1 2 176 0,-2-1 48 16,0-1 0-16,-3-3 0 0,-2 5 192 0,1-5-144 16,0 1 144-16,2-2-128 0,-2 3 128 0,2 2 0 15,1-3 0-15,1 3 0 0,1 0 0 0,2 0 0 0,-1 1 0 0,1 1-128 16,-3-1 128-16,1 2 0 0,1-2 0 16,1 2 0-16,-2 0 0 0,0 1 0 0,3-3 0 0,2 2 0 15,-1 2 0-15,3 0 0 0,0 0 0 0,-1 0 0 16,2 1 0-16,-1 0 0 0,0 3 0 0,1 0 0 15,0 1 0-15,0-1 0 0,0-3 0 0,0 4 0 16,-4 3 0-16,4-4 0 0,-1-3 0 0,0 3 0 31,1 1-320-31,0 0-128 0,0-3-16 0,1 0-16 16,1-1-32-16,3 1 0 0,0 2 0 0,0 3 0 0,-2-5 320 0,5-1 48 0,-2 4 16 0,0 2 0 16,2-2 128-16,-1-1 0 0,0 1 0 0,0 1 0 15,0-1 0-15,1 5 0 0,-2-3 0 0,2 0 0 16,-2 2 0-16,1-2 0 0,1 2 0 0,-1-4 0 15,1-2 0-15,0 1 0 0,1 1 0 0,1-1 0 0,0 1 0 0,2-1 0 16,-2 0 0-16,0 0-128 0,-3-2 128 16,1 2 0-16,-2 0 0 0,1 1 0 0</inkml:trace>
  <inkml:trace contextRef="#ctx0" brushRef="#br0" timeOffset="31896.25">22135 11489 3679 0,'-6'16'160'0,"3"-3"32"0,0-4-192 0,1 2 0 16,1-2 0-16,0 2 0 0,-2 3 848 0,2-1 128 0,0-4 32 0,-1 3 0 16,2-12-496-16,-3 10-112 0,-1 1-16 0,1-2 0 15,0 1 176-15,0-1 16 0,0 0 16 0,1-3 0 16,2-6-160-16,-1 12-48 0,1-12 0 0,0 13 0 15,0-13-64-15,-3 11 0 0,3 2-16 0,4-1 0 16,-4-12-144-16,1 9-32 0,-1-9 0 0,4 12 0 16,-4-12-128-16,0 0 192 0,3 10-192 0,-3-10 192 15,0 0 0-15,0 0 16 0,0 0 0 0,0 0 0 16,0 0 400-16,11 0 80 0,-11 0 16 0,0 0 0 16,10-4-48-16,-2-1 0 0,-2-1 0 0,-6 6 0 15,4-12-384-15,-2 3-80 0,-2 9 0 0,3-9-16 16,-2-1-176-16,-1 10 0 0,0 0 0 0,3-7 128 15,-3 7-128-15,0 0-272 0,0 0 64 0</inkml:trace>
  <inkml:trace contextRef="#ctx0" brushRef="#br0" timeOffset="36875.97">21172 11162 6447 0,'0'0'576'0,"0"0"-576"0,0 0 0 0,0 0 0 16,0 0 1152-16,0 0 128 0,2-10 32 0,-2 10 0 15,0 0-160-15,3-8-48 0,-1-2 0 0,2 4 0 16,-4 6-176-16,0 0-32 0,0 0-16 0,0 0 0 16,5-7-352-16,-5 7-64 0,0 0-16 0,0 0 0 15,0 0-80-15,0 0-32 0,3-9 0 0,-3 9 0 16,0 0 80-16,0 0 16 0,0 0 0 0,0 0 0 16,0 0-144-16,0 0-32 0,0 0 0 0,-9 0 0 0,9 0-32 0,-9 2-16 15,9-2 0-15,-9 3 0 0,2 1-64 0,7-4-16 16,-12 7 0-16,2 0 0 0,0 3-128 0,-2 3 160 15,0-1-160-15,-1 0 160 0,-1 1-16 0,0-3 0 16,0 2 0-16,0 2 0 0,-1-3 64 16,0 2 16-16,1 3 0 0,1 1 0 0,-1-1 80 0,2-2 16 15,0-2 0-15,-2 4 0 0,0 2-80 0,-2 1-16 16,1 0 0-16,0 4 0 0,0-1-64 0,-1-2-16 16,1 2 0-16,1 0 0 0,-2 3-144 0,2-4 0 15,-2 2 144-15,4 3-144 0,-2-4 0 0,1 1 144 16,2-2-144-16,-1 2 0 0,-1-1 192 0,1 1-64 0,0 1 0 15,0 1-128-15,-1-1 224 0,3 1-64 0,-2-2-16 0,3 2 0 16,-1 2-16-16,1-3-128 0,2 3 192 0,0-3-64 16,2-1-128-16,1 2 192 0,1-2-192 0,-1 1 192 15,3 1-192-15,-3-1 128 0,1 4-128 0,-1-2 128 16,-2 5-128-16,0-3 0 0,2 0 144 0,0 1-144 16,-1-4 0-16,0 6 128 0,1-2-128 0,2 0 0 15,-1-1 0-15,0-2 0 0,2 2 0 0,-1-3 128 16,-1 3-128-16,2-2 0 0,1-1 0 0,-1 0 128 15,-1 0 16-15,1 3 16 0,-2 0 0 0,1 1 0 16,1 0-160-16,2 0 0 0,0 3 0 0,2 0 0 16,-1-4 0-16,2 4 0 0,1 2 0 0,0-1 0 15,0-1 0-15,0-3 0 0,6 1 0 0,-1 2 0 16,-3-3 0-16,4 2 0 0,-4 1 0 0,3 2 0 16,2-5 128-16,-2 3-128 0,0 1 0 0,2 0 128 0,0-1-128 0,4-2 0 15,-4 3 144-15,1-2-144 0,0-2 0 0,-1-2 128 16,-1 2-128-16,1-2 0 0,2 3 128 0,0 0-128 15,0-2 128-15,1 2-128 0,2-3 192 0,-1 1-48 16,1-2 0-16,0 2 0 0,-3 2-16 0,2-5-128 16,1 3 192-16,-1-3-64 0,-1 1-128 0,2-1 160 15,-1-3-160-15,1 2 160 0,-1 1-160 0,4 0 128 16,-1 0-128-16,0-2 128 0,0-3-128 0,0 3 192 16,-1 0-192-16,1 1 192 0,-2-1-192 0,1 2 0 15,-1-2 0-15,-1-1 128 0,1-2-128 0,-2 1 0 16,-1-2 0-16,1 1 128 0,1-1-128 0,-1 0 0 15,1-2 0-15,1 0 0 0,-1 1 128 0,1 3-128 0,-1-1 0 0,1-2 128 16,1-3-128-16,-3 1 0 0,2 1 0 16,-1 1 128-16,-1-2-128 0,2 0 0 0,-1 0 144 0,2-1-144 15,0 3 0-15,1 1 128 0,0-2-128 0,-1-1 0 16,-2 5 0-16,1-2 0 0,-1-2 0 0,1 1 0 16,0-1 0-16,-2-1 128 0,3 1-128 0,-1-2 0 15,-1 0 0-15,-1 1 0 0,1-4 0 0,2 2 128 16,0 2-128-16,1-1 0 0,0-5 0 0,0 3 0 15,0 2 0-15,3 1 144 0,-2 0-144 0,1-4 0 16,-2 0 160-16,0 2-160 0,-2-7 128 0,0 5-128 16,-2 1 0-16,0-3 0 0,1 0 128 0,0-1-128 15,0 2 0-15,-2 2 0 0,-1-3 144 0,3 3-144 16,-1-4 0-16,-1 2 0 0,-1 2 0 0,1-3 128 16,1 0-128-16,0 3 0 0,-1-2 0 0,1 2 0 0,1 0 0 15,1-4 128-15,1 0-128 0,1 0 0 0,0 2 0 0,0-1 128 16,1 0-128-16,-1-1 0 0,-2-1 0 0,2-2 128 15,-1 3-128-15,0-3 0 0,2 5 0 0,-2-4 128 16,-3 2-128-16,2-3 0 0,-2 1 0 0,2 0 144 16,1-3-144-16,1 0 0 0,0 1 176 0,1 0-176 15,-1-2 160-15,1-1-160 0,1 1 128 0,-1 1-128 16,0 2 0-16,1-1 0 0,-5-2 128 0,2 2-128 16,1 2 0-16,1-3 0 0,1 1 0 0,-1 2 128 15,0-4-128-15,2 1 0 0,2 1 0 0,0 4 0 16,-1-5 0-16,-1 2 0 0,-2 2 0 0,-1-2 0 15,0 2 0-15,-2-3 0 0,-3 0 0 0,0 3 0 0,-1-4 0 0,1-2 0 16,-4 2 0-16,-10-4 0 16,11 3 0-16,-1 0 0 0,-10-3 0 0,11 4 128 0,-11-4-128 0,10 1 0 15,-10-1 0-15,11 2 0 0,-11-2 128 0,10 1-128 16,-10-1 0-16,10 0 0 0,-10 0 0 0,0 0 0 16,0 0 128-16,0 0-128 0,12-1 0 0,-12 1 0 15,0 0 128-15,0 0-128 0,0 0 0 0,0 0 0 16,0 0 128-16,0 0-128 0,0 0 0 0,0 0 144 15,0 0-144-15,0 0 128 0,0 0-128 0,0 0 128 16,0 0-128-16,0 0 0 0,-9-2 0 0,0 0 128 16,-2 1-128-16,-1-1 0 0,0-3 144 0,-2 3-144 15,-2-1 0-15,-2 2 128 0,-1-2-128 0,-1-3 0 16,-3-3 128-16,-1 0-128 0,-3 2 128 0,-2-1-128 16,-1-5 0-16,-2 1 128 0,-3-2-128 0,5 1 0 0,1-1 0 15,-2-1 144-15,-1 1-144 0,1 1 0 0,-1-2 128 16,-1-2-128-16,2 1 0 0,0-2 0 0,-1-4 0 0,-1 3 0 15,-2-2 0-15,0 1 0 0,-3-1 0 0,-2 1 0 16,2 0 0-16,1-1 0 0,3-3 128 0,0 1-128 16,1 2 0-16,1-1 0 0,1-3 0 0,1 1 0 15,-2-4 128-15,0 2-128 0,4-5 0 0,-1-1 0 16,0-1 0-16,-2-2 0 0,1-5 0 0,1 2 0 16,-2-1 0-16,1 1 0 0,-1-2 0 0,1 0 0 15,-1 0 0-15,1 1 0 0,-1 2 0 0,2-1 0 16,1-2 0-16,0 0 0 0,-1-2 0 0,1 4 0 15,4 1 0-15,-1-1 0 0,1-4 0 0,-1 4 0 16,1 1 0-16,1 0 0 0,1-1 0 0,1-3 0 16,-1-2 0-16,0 2 0 0,2 0 0 0,0 0 0 0,-1-3 0 0,2 2-144 15,-1-2 144-15,0 4-128 0,-1 1 128 0,1 0-128 16,0 2 128-16,-1 0 0 0,1-4 0 0,1 3-128 16,1 1 128-16,0-1-160 0,0-3 160 0,3 3-160 15,1 0 160-15,1-1-160 0,2 1 160 0,0 0-160 16,0 1 160-16,3-3-160 0,-4 1 160 0,6-1-160 15,-3 2 160-15,2 0 0 0,1-4-144 0,1 2 144 16,0 0 0-16,1 3 0 0,-2-2-144 0,-1 3 144 16,4 5 0-16,-1-1 0 0,0 1 0 0,0 2 0 15,0-1 0-15,1 3-128 0,3-1 128 0,-4 0 0 16,1 0 0-16,1-3-128 0,0 2 128 0,1 0 0 16,1 2-144-16,0 1 144 0,0-2 0 0,1 2-144 15,1-2 144-15,0 3-208 0,-1 2 80 0,2-3 128 16,1 4-192-16,0 1 192 0,1 1-160 0,2 0 160 0,-2-5-144 0,3 3 144 15,1-3-128-15,1 0 128 0,2 2-160 0,0 2 160 16,1-4-192-16,2 1 192 0,0 0-176 0,2-1 176 16,0 2-160-16,0 0 160 0,1-4-144 0,-1 4 144 15,-2 3-128-15,0 0 128 0,0-5-160 0,-1 3 160 16,-2 0-192-16,1 2 192 0,-2 1-128 0,0-2 128 16,2 1 0-16,-3 1 0 0,2 0 0 0,-1 1-128 15,-1 0 128-15,1 2 0 0,-3-1 0 0,3 2 0 16,-1 5-128-16,-1-4 128 0,-2 1 0 0,0 4 0 15,2-2 0-15,-3 3 0 0,0 0 0 0,-6 8 0 16,7-6 0-16,-7 6 0 0,0 0 0 0,0 0-128 0,0 0 128 16,0 0 0-16,0 0 0 0,0 0-160 0,0 0 160 0,0 0-128 15,0 0 128-15,-5 13 0 0,-2-3 0 0,0 3 0 16,-2 1 0-16,-2 2-128 0,0 2 128 0,-3 4-128 16,4 2 128-16,-5 5-128 0,-4 0 128 0,-1 2-128 15,1 2 128-15,-1 5 0 0,0 4-144 0,-4 0 144 16,1-2 0-16,1 5-144 0,-1-3 144 0,5 5 0 15,1-4 0-15,1 2 0 0,2-3 0 0,0-2 0 16,2 5-144-16,0-5 144 0,1 2 0 0,-1 3-144 16,1-1 144-16,0 3 0 0,0 0 0 0,0-1 0 15,-1 1 0-15,1-1 0 0,-2 2 0 0,1 4 0 16,0 0 0-16,2 2 0 0,0 1 0 0,2-1-128 16,2 0 128-16,2 0 0 0,0-2 0 0,3 2 0 15,0 0 0-15,1 2 0 0,0 1 0 0,3 2 0 16,0-3 0-16,1 1 0 0,1-1 0 0,1-1 0 15,2-3 0-15,1 2-128 0,0-1 128 0,1-3 0 0,1 6 0 0,2-4 0 16,1-2 0-16,1 0-128 0,1 2 128 0,1-1 0 16,1-2 0-16,1-1 0 0,-1-4 0 0,1 1 0 15,3 1 0-15,1 1 0 0,-1-2 0 0,3 2 144 16,-1-3-144-16,2 2 0 0,1-3 128 0,1 2-128 16,0-6 0-16,-1 3 0 0,2 2 0 0,0-2 0 15,2 4 128-15,0-4-128 0,1-1 0 0,1 1 0 16,0-3 0-16,0 1 0 0,0-5 128 0,2-1-128 15,0 0 0-15,1-3 0 0,1-3 0 0,-2 1 128 16,1-2-128-16,0 0 0 0,2-3 0 0,0 3 0 16,4-6 0-16,-3 2 0 0,1-1 144 0,-2 1-144 0,-3-7 0 0,2 1 144 15,0-3-144-15,-1 0 0 16,-1 0 0-16,1-2 0 0,-3 0 0 0,0 1 128 0,3 1-128 0,-1-3 0 16,1 0 0-16,-1 2 0 0,0-3 0 0,-2 2 0 15,-3-3 0-15,1 0 0 0,-1-1 0 0,-1 0 0 16,-1-5 0-16,2-1 128 0,-1-2-128 0,1 0 0 15,0 0 192-15,1-1-64 0,1-2 0 0,2 3 0 16,1-1-128-16,-1 1 160 0,0 0-160 0,-2-1 160 16,-3-2-160-16,1 2 0 0,-4 2 144 0,-3-1-144 15,0-4 0-15,-3 2 144 0,-3 1-144 0,-3-1 0 16,-3 2 160-16,-11 0-160 0,0 0 128 0,0 0-128 16,0 0 0-16,0 0-192 0,0 0 0 0,0 0 16 31,-6 10-2336-31,-7-2-480 0</inkml:trace>
  <inkml:trace contextRef="#ctx0" brushRef="#br0" timeOffset="38886.64">23672 13714 8751 0,'0'0'384'0,"0"0"80"0,0 0-464 0,0 0 0 0,0-11 0 0,0 11 0 16,0 0 992-16,0 0 96 0,-2-10 32 0,2 10 0 16,-3-9-320-16,3 9-64 0,0 0-16 0,0 0 0 15,-4-16 96-15,3 9 16 0,1 7 0 0,-5-12 0 16,0 5-160-16,5 7-32 0,-5-10 0 0,5 10 0 0,-8-5-192 0,8 5-64 15,-8-9 0-15,3 4 0 0,5 5-128 0,0 0-16 16,0 0-16-16,0 0 0 0,-9-6-80 0,9 6-16 16,0 0 0-16,0 0 0 0,0 0-128 0,0 0 160 15,0 0-160-15,0 0 160 0,-6 6-160 0,1 1 0 16,1 3 0-16,3 4 0 0,0 2 0 0,-1 1 0 16,1 5 0-16,0 2 0 0,0 7 160 0,-1 2 0 15,0 4 0-15,-1 2 0 0,-2 2 16 0,1 2 0 16,1-1 0-16,-3 6 0 0,1 4-48 0,0-1 0 15,0 1 0-15,0 7 0 0,-1 0-128 0,2 2 160 16,1 0-160-16,1-5 160 0,1 0-160 0,-2 0 0 16,1 0 0-16,-1 5 0 0,0-2 144 0,1 0-144 15,-2 1 160-15,0-3-160 0,0 0 192 0,1 1-48 16,-1-4-16-16,0 5 0 0,-1-1-128 0,1 2 192 16,-1 1-192-16,1 0 192 0,-1-1-64 0,1 1 0 0,2-4 0 15,-1 1 0-15,1 1-128 0,2-2 192 0,0 0-192 0,0 0 192 16,2 1-32-16,-2 0 0 0,0-3 0 0,-2-1 0 15,2 0 16-15,-2 1 0 0,0 0 0 0,-2 1 0 16,0-2-176-16,-1-1 192 0,-1-1-192 0,1-1 192 16,0-4-192-16,0 0 192 0,-2 0-192 0,2-1 192 15,3 4 0-15,-4-3 0 0,4-6 0 0,1 3 0 16,-2-1 0-16,3-2 16 0,0-2 0 0,0-1 0 16,0 2 16-16,0-4 0 0,-1 1 0 0,-2 0 0 15,1 0-80-15,-3 0-16 0,0 2 0 0,-2-1 0 16,2-1 16-16,0 1 0 0,-1 2 0 0,1-2 0 15,-2-1-16-15,2 0 0 0,1-2 0 0,-1 3 0 16,1 0-128-16,1 1 192 0,0-3-192 0,2 4 192 16,0-2-192-16,1-2 160 0,0-3-160 0,0-2 160 0,1 4-160 0,1-1 160 15,1-2-160-15,-1 2 160 0,1-1-160 0,-2-2 160 16,-1 0-160-16,0 1 160 0,-1 1-160 0,-2 0 160 16,1 2-160-16,-2-2 160 0,-2 0-160 0,2 1 192 15,0 0-192-15,0 1 192 0,2-2-192 0,-1 0 192 16,1-5-192-16,0 1 192 0,0-4-16 0,-1 3 0 15,2-1 0-15,0 0 0 0,1-4 0 0,-1 2 0 16,2-2 0-16,0-1 0 0,0-1 16 0,1 2 16 16,-1-1 0-16,0-2 0 0,0 3-16 0,1-3 0 15,-1-1 0-15,-1 2 0 0,-3-1-32 0,3 0-16 16,0-1 0-16,0 3 0 0,2-2-16 0,0 1 0 0,2 2 0 16,0-4 0-16,0-3-128 0,0-2 128 15,1 0-128-15,-3-1 128 0,2-2-128 0,0-1 128 0,-2 2-128 0,-2-12 128 16,2 9-128-16,-1 1 160 0,1-4-160 0,-2-6 160 15,0 0-160-15,0 0 192 0,0 0-192 0,0 0 192 16,0 0-192-16,0 0 192 0,0 0-192 0,0 0 192 16,0 0-48-16,0 0 0 0,0 0 0 0,0 0 0 15,0 0-16-15,0 0 0 0,0-10 0 0,0-3 0 16,0-1-128-16,0-3 128 0,0-5-128 0,0-1 128 16,0-4-128-16,0-1 0 0,0-5 0 0,0-3 128 15,0-3-128-15,0-3 0 0,0 1 0 0,0-6 0 16,2 1 0-16,-2-3 0 0,-2 4 0 0,2-1 0 15,0-4 0-15,0 1 0 0,0-3 0 0,0-3 0 16,3-3 0-16,-1 0 0 0,0 0 0 0,0-3 0 16,1 1 0-16,-1-5 0 0,2 0 0 0,1-4 0 0,2-5 0 0,0-2 0 15,1-2 0-15,1-3 0 0,-2-3 0 0,1-1-176 16,1-3 48-16,2 2 0 0,-4-3-32 0,-3 1 0 16,-1 3 0-16,-1 0 0 0,-2 1 160 0,-2 6-208 15,0 3 80-15,-2-1 128 0,-2 2-144 0,-1-1 144 16,0 1 0-16,2 1 0 0,-3 1 0 0,3 1 0 15,1 3 0-15,0-4 0 0,-1 1 0 0,3-1 0 16,0 1 0-16,1-1 0 0,0 3 0 0,1 0 0 16,-1-1 0-16,-2 1 0 0,3 2 0 0,0-3 0 15,0 1 0-15,-3 2 0 0,1 5 0 0,-2 0 0 16,0 3 0-16,0 1 0 0,-2-3 0 0,-2 1 0 16,1 1 0-16,-1 0 0 0,1 1 0 0,0 3 0 0,1 0 0 0,-2 1 0 15,3 5 0-15,1-1 0 0,3-2 0 0,0-4 0 16,0-1 0-16,-1 1 0 0,-2 3 0 0,4-1 0 15,0-2 0-15,0 2 0 0,3-1 0 0,-3 2 0 16,0 1 0-16,-3 1 0 0,2-1 0 0,-1 3 0 16,-2 4 0-16,1-2 0 0,2 3 0 0,1-1 0 15,0 3 0-15,0 0 0 0,1 1 0 0,2 3 0 16,1 1 0-16,-2 2-128 0,-1 0 128 0,3 6 0 16,-1 0 0-16,2 2 0 0,-3 2 0 0,2 6 0 15,1 2-128-15,-1 3 128 0,0 3 0 0,0-1 0 16,0 2 0-16,-4 10-128 0,0 0 128 0,0 0 0 15,6-6 0-15,-6 6-192 0,8-2 192 0,-8 2-160 16,8 3 160-16,0 2-192 0,-8-5 192 0,10 10-192 16,-2 4 192-16,1-1-160 0,-4 1 160 0,1 4-160 15,1-1 160-15,-1 4 0 0,2 2-144 0,-5 1 144 0,1 6 0 0,0 1 0 16,0 3-144-16,1 3 144 0,-1 4 0 0,-2-1-128 16,-2 4 128-16,0 3 0 0,2 5 0 0,-2 1 0 15,1 4 0-15,0 6 0 0,2-1 0 0,-1 5 0 16,1 1 0-16,-1-4 0 0,1 1 0 0,1 3 0 15,1 4 0-15,-1 2 0 0,-2-1 0 0,1 2-128 16,-1 0 128-16,-1 3 0 0,-1 0 0 0,0 4 0 16,-1 0 0-16,0 1 0 0,0-3 0 0,-1 3 0 15,2 1 0-15,0 0 0 0,0 4 0 0,2-1 0 16,-1-2 0-16,3 1 0 0,-1-5 0 0,3 3 0 16,-3 5 0-16,2-3 0 0,3-2 0 0,-3 0 0 0,0 0 0 0,-1-1 0 15,0 4 0-15,0-2 0 16,0 1 0-16,-1-8 0 0,0 1 0 0,-3-1 0 0,0 3 0 0,2-2 0 15,0-4 0-15,-2-1 0 0,0-2 0 0,0 0 0 16,0 0 0-16,0-1 0 0,-2-1 0 0,2-2 0 16,3 1 0-16,-3-3 0 0,0-2 0 0,0-1 0 15,-1-2 0-15,1 3 0 0,0-3 0 0,0 1 0 16,0-2 0-16,0-4 0 0,0-2 0 0,0 1 0 16,-2 0 0-16,4-1 0 0,-1 1 0 0,1-2 0 15,2 1 0-15,0-1 0 0,-1-1 0 0,3-3 0 16,-1-5 0-16,0 1 0 0,0-6 0 0,-1 0 0 15,0 0 0-15,0 1 128 0,1 0-128 0,0-1 0 16,3 2 0-16,-2-1 0 0,0-3 128 0,2-2-128 16,-1-4 0-16,0 1 128 0,-1-4-128 0,-1-5 0 0,3-1 128 15,0-2-128-15,0-2 0 0,-1-2 0 0,-2-2 128 0,0-1-128 16,0-4 0-16,-5-9 144 0,4 10-144 0,-4-10 0 16,0 0 0-16,6 8 128 0,-6-8-128 0,0 0 0 15,0 0 0-15,0 0 0 16,0 0-320-16,0 0-112 0,0 0-16 0,0 0-10944 15,5-8-2208-15</inkml:trace>
  <inkml:trace contextRef="#ctx0" brushRef="#br0" timeOffset="43588.08">23615 16709 7359 0,'0'0'656'0,"0"0"-528"0,0 0-128 0,0 0 0 16,0 0 1296-16,0 0 240 0,0 0 32 0,0 0 16 16,-4 10-704-16,4-10-144 0,0 0-32 0,0 0 0 15,-1 10-256-15,1-10-64 0,0 0-16 0,0 12 0 16,0-12-144-16,0 0-32 0,0 0 0 0,0 0 0 15,0 0-32-15,0 0-16 0,4 11 0 0,-4-11 0 16,0 0 128-16,0 0 32 0,0 0 0 0,0 0 0 16,0 0 224-16,0 0 48 0,0 0 16 0,0 0 0 15,0 0-80-15,0 0 0 0,0 0-16 0,-3 8 0 16,3-8-160-16,0 0-16 0,0 0-16 0,0 0 0 0,0 0-48 0,0 0-16 16,0 0 0-16,0 0 0 15,0 0 64-15,5 10 16 0,-5-10 0 0,0 0 0 0,0 0 128 0,12 4 48 16,2-2 0-16,-3-2 0 0,-1 0-48 0,2-2 0 15,0 0 0-15,2 1 0 0,0-3-64 0,3 3-32 16,3-1 0-16,1-1 0 0,-2 0-96 0,4 0-32 16,1-2 0-16,5 1 0 0,4 0-16 0,1 1 0 15,1-2 0-15,1-1 0 0,3 1 0 0,-3 1 0 16,1-2 0-16,0-2 0 0,1-1-16 0,0 0 0 16,2 0 0-16,2 2 0 0,1 3 0 0,0-4-16 15,2 1 0-15,-2-2 0 0,0 1 16 0,-1 2 16 16,-4-4 0-16,0 1 0 15,1-4 0-15,-3 2 0 16,1 0 0-16,5-3 0 0,5-1-48 0,5 0 224 0,4-3-208 0,-6 2-48 0,-6-1 0 16,0 1 0-16,-4-2 0 0,1 3 0 0,-2-1 0 15,5 1 0-15,-3-3-128 0,1 0 192 0,0 1-192 0,3-1 192 16,1-1-192-16,1 0 160 0,0 2-160 0,-2-1 160 16,-1-1-160-16,-4-2 128 0,2-3-128 0,-2 1 128 15,-3 4-128-15,-1-4 0 0,0-3 0 0,1 2 128 16,1-3-128-16,0 2 0 0,0-3 144 0,-2 3-144 15,-1-6 0-15,1 4 128 0,-5-2-128 0,2 3 0 16,1-4 0-16,0 0 0 0,-1 2 0 0,0-1 128 16,-1-1-128-16,0 4 0 0,1 2 0 0,0-3 128 15,0 0-128-15,-2-1 0 0,0 4 0 0,0-1 0 16,-2 0 0-16,-2 3 0 0,-3-5 0 0,1 1 128 16,-2-2-128-16,0 3 0 0,0-4 128 0,1 3-128 0,-1 0 0 15,0 2 0-15,-2-4 0 0,4 2 128 0,-2-3-128 0,-2 6 0 16,-2 1 0-16,2 0 128 0,0-3-128 0,2 3 0 15,0-3 0-15,0 4 0 0,0-2 128 0,-3 3-128 16,-1-2 128-16,-1-1-128 0,0 0 0 0,-1 3 0 16,0-2 0-16,-3-2 128 0,0 1-128 0,1 3 0 15,0 0 128-15,-1-1-128 0,0-3 0 0,2 2 128 16,-1 2-128-16,-1 0 0 0,-1 1 0 0,1 0 128 16,-2-2-128-16,0 4 0 0,0 1 0 0,1 1 0 15,-3-3 0-15,3 2 128 0,-3-2-128 0,2 4 0 16,0 1 0-16,-1 3 128 0,-4-6-128 0,2 3 0 15,-3 1 0-15,2 0 0 0,0-2 0 0,-1 2 0 0,0 2 0 16,-1 0 128-16,0-2-128 0,3 1 0 16,-2 2 0-16,0-2 0 0,0-1 0 0,-1 2 0 0,0-3 0 15,2 2 128-15,1 1-128 0,-4-3 0 0,1 4 0 0,2-2 128 16,0-5-128-16,-1 5 0 0,0 1 0 0,-1-2 0 16,2 5 0-16,-2-3 0 0,0 1 0 0,1-3 0 15,-1 0 0-15,0 1 0 0,2 0 0 0,-2 1 0 16,-1-4 0-16,0 0 128 0,-1 2-128 0,1 2 0 15,-1-2 0-15,1-2 128 0,-1-4-128 0,1 1 0 16,-1 6 0-16,4-4 128 0,-3-1-128 0,0 2 0 16,0 2 0-16,1-4 0 0,3 0 0 0,-5-1 128 15,1-3-128-15,0 0 0 0,0 2 0 0,1-3 0 16,2 0 0-16,0-1 128 0,-2 2-128 0,0 0 0 16,1 1 0-16,-2-2 128 0,1-2-128 0,-2 2 0 15,1-1 128-15,-1-1-128 0,1 2 128 0,-1-5-128 0,0-4 128 0,-1 2-128 16,0-2 128-16,1 5-128 0,-2-4 128 0,1 0-128 15,-1-1 128-15,2-1-128 0,0 0 0 0,-3 2 144 16,3-3-144-16,0 0 0 0,-3 0 128 0,-1 5-128 16,0-4 0-16,0 2 0 0,-1-2 128 0,0 0-128 15,1-3 0-15,-2 3 0 0,1 0 0 0,0-2 128 16,-2 0-128-16,3-3 0 0,0 0 128 0,0-3-128 16,0 4 0-16,-1 2 0 0,0 0 0 0,0 2 0 15,-1 3 128-15,1-3-128 0,-2-2 0 0,1 1 0 16,-1 1 128-16,2 1-128 0,0-2 0 0,-4 0 0 15,1-2 128-15,0 1-128 0,-1-2 0 0,0 2 128 16,-1 0-128-16,1 4 0 0,-2 1 128 0,1-1-128 16,-1 4 0-16,0-3 0 0,2 1 128 0,0-2-128 0,1-1 0 0,-1 4 0 15,0-4 128-15,1 4-128 0,0-5 0 16,0 2 0-16,0 1 0 0,1-4 0 0,0 2 0 0,-1 1 0 16,0-2 0-16,1 3 0 0,-2 3 0 0,-1-3 0 15,1-2 0-15,-1 1 0 0,1 5 0 0,-3-5 0 16,-2 0 128-16,4-2-128 0,-1 1 0 0,0 2 0 15,-2-3 0-15,0 2 0 0,3 1 0 0,-3-4 0 16,2-1 0-16,1 3 0 0,-2 2 0 0,2-2 0 16,-3 2 0-16,3 0 0 0,-2 4 0 0,1-2 0 15,-4 0 0-15,1-2 0 0,-2 3 0 0,-1-2 0 16,-1 3 0-16,1 0 0 0,2-3 0 0,-5 4 0 16,1-2 0-16,-1 2 0 0,-1 1 0 0,1-1 0 15,-2-4 0-15,0 4 0 0,-1-2 0 0,1 4 0 16,-3-1 0-16,0 2 0 0,1-2 0 0,2 3 0 0,-2 3 0 0,2-1 0 15,0-1 0-15,0 2 0 0,1 2 0 0,-1 1 0 16,0 3 0-16,3-5 0 16,-2-2 0-16,2 3 0 0,0 3 0 0,1-2 0 0,-2-1 0 0,1 3 0 15,0 2 0-15,1-1 0 0,1 2 0 0,-1-1 0 16,0 3 0-16,-1 1-144 0,1-2 144 0,0 2 0 16,0 1 0-16,1-1 0 0,1-2 0 0,0 2 0 15,2 2 0-15,1-1-128 0,1-1 128 0,8 5 0 16,-7-4 0-16,-1 2 0 0,-1 1 0 0,9 1 0 15,-7-3 0-15,7 3 0 0,-10-3 0 0,10 3-128 16,0 0 128-16,0 0 0 0,0 0 0 0,0 0-128 16,0 0 128-16,0 0 0 0,0 0 0 0,0 0-160 15,0 0 160-15,0 0 0 0,0 0-144 0,0 0 144 0,0 0 0 0,0 0-144 16,0 0 144-16,0 0 0 0,10 6-144 0,-3-1 144 16,-7-5 0-16,0 0 0 0,8 3 0 0,-8-3 0 15,0 0 0-15,0 0 0 0,0 0 0 0,0 0 0 16,0 0 0-16,0 0 0 0,0 0 0 15,0 0 0-15,0 0 0 0,0 0 0 0,0 0 0 0,0 0 0 16,0 0 0-16,0 0 0 0,0 0 0 0,0 0 0 16,0 0 0-16,0 0 0 0,0 0 0 0,0 0 0 15,0 0 0-15,0 0 0 0,0 0 0 0,0 0 0 16,0 0 0-16,9 6 0 0,-2-3-144 0,1 0 144 16,-8-3 0-16,12 5 0 0,0 0-128 0,0 0 128 15,-2-1 0-15,1 1 0 0,2 1-128 0,0-1 128 16,-1 3 0-16,-1 1 0 0,-1-3-128 0,1 6 128 15,1-1 0-15,-1 1 0 0,2 3-128 0,0 0 128 0,1 3 0 0,-1 0 0 16,1 2 0-16,0-1 0 0,0-2 0 0,3 1 0 16,-1 3 0-16,2 3 0 0,0 0 0 0,0-1-128 15,0 4 128-15,-2-3 0 0,-1 4 0 0,3-1 0 16,-2 2 0-16,0-2 0 0,-1 2 0 0,2-1 0 16,-1 2 0-16,1 2 0 0,-2-3 0 0,2 1 0 15,-1 1 0-15,1 4 0 0,-2-2 0 0,3 0 0 16,2 0 0-16,0 3 0 0,-2 3 0 0,3-2-128 15,-4-2 128-15,2 1 0 0,-1-2 0 0,0 3 0 16,0 3 0-16,0-4 0 0,-3 0 0 0,-2 0 0 16,-1 0 0-16,0 3 0 0,-1-1 0 0,-1 4 0 15,-2-2 0-15,-2 2 0 0,1 3 0 0,0-2 0 0,-3 1 0 0,1-2 0 16,2 3 0-16,-2-1 0 0,0 0 0 0,0 0 0 16,0-3 0-16,0 1 0 0,0 2 0 0,0 1 0 15,1 2 0-15,0-2 0 0,-1-4 0 0,0 4 0 16,-1 3 0-16,-2 0 0 0,-1-6 0 0,-1 1 0 15,0-1 0-15,-1 0 0 0,-1 7 0 0,-2-1 0 16,-1-5 0-16,0 5 0 0,-3-2 0 0,2 0 0 16,-2-2 0-16,0 2 0 0,-1-3 0 0,1 3 0 15,-1 1 0-15,0-1 0 0,-1 2 0 0,1-1 0 16,0-1 0-16,0 2 0 0,0-3 0 0,0 1 0 16,0-3 0-16,2 1 0 0,0-1 0 0,1 3 0 15,-2-1 0-15,2 2-128 0,0-3 128 0,-1 5 0 16,0-1 0-16,-1-5 0 0,0-2-128 0,-1 2 128 15,0-1 0-15,2 4 0 0,-5-4-128 0,2 3 128 0,0-3 0 16,0 2 0-16,0-1-128 0,-3-3 128 16,-2 0 0-16,0-2 0 0,-1-1 0 0,0 1 0 0,-2 4 0 15,3-3 0-15,-2 1 0 0,-2 2 0 0,-4-2 0 0,0 4 0 16,0-1 0-16,2-3 0 0,-3 1 0 0,0 1 0 16,-3-1 0-16,-1-1 0 0,0-1 0 0,0 1 0 15,-1 1 0-15,-1 0 0 0,0 2 0 0,-1-1 0 16,-2-2 0-16,0 2 0 0,0-2 0 0,-2-2 0 15,-3 3 0-15,-2-1 0 0,-2-4 0 0,-4-1 0 16,-4 4 0-16,-2-6 0 0,1 0 0 0,-1 1 0 16,-1 0 0-16,1 1 0 0,0-1 0 0,-4 0-192 15,-3-1 192-15,0-2-160 0,2-1 16 0,1 1 0 16,1-3 0-16,3 0 0 0,1-2 144 0,0 4 0 0,-1 0-144 16,-2-3 144-16,-5 0 0 0,-2-2 0 0,-1 3 0 15,0-3 0-15,2 6 0 0,1-1 0 0,3-3 0 16,-2 5 0-16,-4-2 0 0,-1-3 0 0,0 1 0 0,2-3 0 15,6 5-160-15,-1-5 160 0,7 3 0 0,2-3-144 16,2 2 144-16,-2-3-128 0,-1 0 128 0,-2 1-128 16,2-3-48-16,0-1 0 0,-3-1 0 0,4 2 0 15,0 1-144-15,1-2-16 0,0-2-16 0,-2 2 0 16,-5-2-32-16,-5 0-16 0,-1 0 0 0,-1-1 0 16,-1-3 128-16,2 0 16 0,3 0 16 0,3-1 0 15,2-1 96-15,-1 1 16 0,0-3 0 0,0-2 0 16,0 2-16-16,3-5 0 0,5 3 0 0,5-4 0 15,3-1 144-15,4 0-208 0,0 1 80 0,4-3 128 16,8-1-304-16,1-2 64 0,1 0 16 0,4-2 0 0,5 0-48 0,9 3-16 16,-9-4 0-16,9 4 0 0,0 0 96 0,0 0 32 15,0-10 0-15,6-3 0 0,1 0-16 0,6 2 0 16,2-2 0-16,5 0 0 0,3-3-16 0,7-1 0 16,3-2 0-16,5-1 0 0,2-1 192 0,9-1-160 15,4-6 160-15,1 2-160 0,0 0 160 0,0-2 0 16,0-6 0-16,7 0-128 0,5 0 128 0,6-2 0 15,4-1 0-15,-2-3 0 0,-3-6 160 0,1 1-32 16,1-3-128-16,5-3 192 0,8 0 0 0,-4-1-16 16,0-7 0-16,-1-1 0 0,-4-5-48 0,9 0 0 15,3-2 0-15,0 1 0 0,-2-2-128 0,-3 1 0 16,-4-4 0-16,4-2 128 0,1 1-128 0,2-3 0 16,-1-1 0-16,-6-3 128 0,-5 0-128 0,-1-1 0 0,-3-1 0 0,2-1 0 15,2 0 0-15,-7 0 128 0,-4 4-128 0,-4-4 0 16,-6 2 0-16,-2-2 128 0,-1 4-128 0,-2-3 0 15,-4-1 144-15,0-3-144 0,-2 0 160 0,-1-1-160 16,-4-3 0-16,-2 0 0 0,-3 0 0 0,-3-2 0 16,-3 2 0-16,0-2 0 0,-5 1 0 0,-1 1 0 15,-3 5 128-15,1 1-128 0,0 1 0 0,-4 4 0 16,-5 3 224-16,0 1-48 0,-1 2-16 0,-1 1 0 16,-3 2-32-16,0 0 0 0,-1 2 0 0,-3 3 0 15,0 0-128-15,1 0 128 0,-1 2-128 0,0-2 128 16,0 4-128-16,1 3 192 0,0-1-192 0,1 1 192 15,1-1-192-15,-3 2 0 0,0 2 0 0,0 2 0 16,1 1 128-16,-4 1-128 0,0 1 0 0,-3-1 128 16,1 3-128-16,-4 4 0 0,-1 0 0 0,2 2 128 0,-1 0 64 0,-1 2 0 15,-1-3 0-15,-1 3 0 0,-1 0-16 0,2 5 0 16,1 2 0-16,0 6 0 0,2-1 16 0,-1 4 16 16,0 3 0-16,2-1 0 0,0 5-208 0,1-1 128 15,0 3-128-15,1 2 0 0,0 3 0 0,1-3 128 16,0 5-128-16,-1-2 0 0,0 1 0 0,4 8 0 15,0 0 0-15,0 0 0 0,0 0 0 0,0 0 0 16,-4-9 0-16,4 9 0 0,0 0 0 0,0 0-128 16,0 0 128-16,0 0 0 0,0 0-192 0,0 0 192 15,0 0-192-15,0 0 192 16,0 0-768-16,0 0-32 0,8-4-16 16,-8 4-14448-16</inkml:trace>
  <inkml:trace contextRef="#ctx0" brushRef="#br0" timeOffset="44998.29">26677 10397 15263 0,'-8'-8'672'0,"5"0"144"0,-4 1-656 0,3-3-160 0,1 5 0 15,3 5 0-15,0 0 688 0,10-3 96 0,1 2 32 0,3 3 0 16,4 2-448-16,2 3-96 0,3 1-16 16,1 1 0-16,1 1 112 0,1 4 16 0,1 0 0 0,1 0 0 15,4 2 144-15,1 1 48 0,2 4 0 0,3 5 0 16,3 6 32-16,1 4 16 0,1 2 0 0,-1 5 0 16,-2 7-160-16,-1 1-16 0,-1 2-16 0,-1 0 0 15,-1 2-96-15,-1 1-16 0,0 4 0 0,-1 2 0 16,-2 0-48-16,-1 4-16 0,-3-1 0 0,0 0 0 15,2 2-64-15,-5-1 0 0,-3-1-16 0,-2 5 0 16,-2 3 16-16,-3 0 16 0,-4 2 0 0,0 0 0 0,-1-3-16 16,-3 0 0-16,1 0 0 0,-4 2 0 0,2 1-64 15,-1 1 0-15,0-1-128 0,0 0 192 0,-1-1-192 0,-1 1 128 16,1 5-128-16,-4-1 0 0,0 2 0 16,0-2 128-16,-5-3-128 0,-2 5 0 0,1-3 0 15,-4 5 176-15,-2-2-176 0,-2 1 160 0,-2-6-160 0,-2 1 128 16,-1 0-128-16,-1-2 128 0,0 1-128 0,-2-1 0 15,-4 1 0-15,-2 0 0 0,2 1 160 0,-2 2-160 16,-2-6 192-16,1 1-192 0,1 0 272 0,-4-2-48 16,1 3-16-16,-4-2 0 0,0-5-16 0,-2 2-16 15,-5 0 0-15,-1 1 0 0,-3 0-32 0,0-1 0 16,0 0 0-16,1 3 0 0,-2 2-144 0,-2-4 192 16,1 0-192-16,-3-2 192 0,-2-7-192 0,-3 4 128 15,-3-1-128-15,1-4 128 0,-1 1-128 0,3-1 128 0,1-5-128 0,-3 1 128 16,-3 1-128-16,-4-1 0 0,-3-9 144 15,-1 3-144-15,1 2 0 0,0 1 128 0,1-4-128 0,-3 1 0 16,-5-5 0-16,-3 0 128 0,-2-2-128 0,3 1 0 16,4-3 0-16,2 1 0 0,0-4 0 0,-2-2 0 15,-3-2 0-15,1-1 0 0,1 0 0 0,3 1 0 16,5-2 0-16,0-3 0 0,0-1 0 0,0-3 0 16,-4 0 0-16,4 0 0 0,4 2 0 0,3-4 0 15,3 0 0-15,2 0 0 0,-2-2 0 0,1-1 0 16,-1 0 0-16,5-3 0 0,2-2 0 0,4-1 0 15,4-1 0-15,10-1 0 0,5-4 0 0,8 1 0 16,4-5 0-16,9-2 0 0,5-3 0 0,0 0-128 16,0 0-16-16,19-5 0 0,6-5 0 0,6 1 0 15,11-5 144-15,5 1-160 0,5-4 160 0,1-2-160 0,-1-2 160 16,-1-1 0-16,2-2 0 0,4 0 0 0,5 0 0 0,2-3 0 16,3 3 0-16,3-5 0 0,1 1 0 0,4-5 0 15,0-3 0-15,11-2 0 0,5-4 0 0,2-1 192 16,-2-3-64-16,2 0 0 0,0-2-128 0,6-2 176 15,4-3-176-15,-2 0 192 0,-6-5-192 0,0 0 0 16,-1-1 0-16,0-4 128 0,0-1-128 0,-5-2 128 16,-7-5-128-16,-2-1 128 0,-1-3-128 0,1-3 128 15,-1 0-128-15,-2 0 128 0,-7-6-128 0,-3-4 0 16,1-1 144-16,-1 0-144 0,2 1 0 0,-2 2 128 16,-1 0-128-16,-4-1 0 0,-2-6 0 0,-4 1 128 15,-4 0-128-15,-1-1 0 0,0-1 0 0,-3-4 0 16,-3 3 0-16,-2-5 128 0,-1 4-128 0,-7-5 0 0,-3-4 128 15,-5 6-128-15,-3 0 0 0,-1 4 0 0,-4-6 0 16,-2 1 128-16,-2-3-128 0,-5 0 128 0,-1 4-128 0,-3 0 128 16,-2 2-128-16,-1 0 0 0,-2 6 0 0,-2 3 0 15,-4 6 128-15,-3-2-128 0,-2 1 128 0,-3 4-128 16,-3 3 176-16,-4 1-48 0,0 3 0 0,-3-1 0 16,-1-2 16-16,-6 1 0 0,-3 1 0 0,-1 3 0 15,1 1-144-15,0 2 192 0,-1 1-192 0,0 1 192 16,-1 5-192-16,2-1 0 0,3 1 0 0,-1 4 128 15,5 2-128-15,-2 2 0 0,-3 1 0 0,4 3 128 16,1 2-128-16,2 0 0 0,1 5 0 0,1 6 0 16,2 0 0-16,-1 8 0 0,0 0 0 0,2 6 0 15,1 0-144-15,0 4 144 0,0 3 0 0,2 5 0 16,1 2-432-16,-1 3 32 0,1 0 0 0,1 0 0 16,0 2-464-16,1 2-96 15,-2 0 0-15,1 0-16 0,2 0-288 16,0 1-48-16,1 2-16 0,0 0-12048 0</inkml:trace>
  <inkml:trace contextRef="#ctx0" brushRef="#br0" timeOffset="45912.46">23923 12776 5519 0,'0'0'240'0,"0"0"64"15,-9 5-304-15,2 3 0 0,1-4 0 0,6-4 0 16,-6 5 752-16,1 2 80 0,5-7 32 0,-7 7 0 16,7-7-576-16,-5 7-112 0,5-7-32 0,0 0 0 0,0 0 256 0,0 0 48 15,0 0 16-15,0 0 0 0,0 0 624 0,0 0 112 16,-5 7 16-16,5-7 16 0,0 0-240 0,0 0-48 15,0 0-16-15,0 0 0 0,0 0-352 0,0 0-64 16,0 0 0-16,0 0-16 0,0 0-208 0,0 0-32 16,0 0-16-16,0 0 0 0,5-10 256 0,3 2 48 15,2-3 16-15,3-1 0 0,1-4-80 0,2-1-16 16,3 1 0-16,3-2 0 0,3-3-224 0,3 0-48 16,1-6-16-16,2 3 0 0,1-1-176 0,-1-3 0 15,-1-7 0-15,1-2 0 0,4-3 0 0,-3-1 0 16,-3 0 0-16,3 1 0 15,1-1-512-15,-4 5 0 0,-4 8 16 0,-3 2 0 16,-3 5-352-16,-3 2-80 0,0 2-16 0,-4 1-8608 0</inkml:trace>
  <inkml:trace contextRef="#ctx0" brushRef="#br0" timeOffset="46170.78">24322 12298 18431 0,'0'0'1632'0,"0"0"-1312"0,0-9-320 0,5-2 0 16,0-2 128-16,5-3-128 0,4-6 160 0,5 3-160 16,4 0 128-16,1 0-128 0,3-3 0 0,0 3 0 15,2 0 128-15,0 1-128 0,-1 2 0 0,-1-1 144 0,-3 0-144 0,-1 0 0 16,-2 2 0-16,-2-1 0 0,-2 1 0 0,-2-1 0 15,-1 0 0-15,-1 2 128 0,-2 3-128 0,1-2 0 16,-2-1-160-16,0-1-8288 16</inkml:trace>
  <inkml:trace contextRef="#ctx0" brushRef="#br0" timeOffset="46422.97">25397 11203 17439 0,'5'-19'768'0,"0"7"176"0,0 2-752 0,5-3-192 0,1 1 0 0,3 1 0 16,1 0 0-16,3 2 0 0,1-2 0 0,1 2-7760 16</inkml:trace>
  <inkml:trace contextRef="#ctx0" brushRef="#br0" timeOffset="46619.87">26059 10604 14335 0,'10'-14'640'0,"1"1"128"15,3-1-624-15,1 0-144 0,3-1 0 0,3 0 0 0,5 0 0 0,3-2 0 16,0-2 0-16,0 0 0 0,1 0 0 0,-1 1 0 16,0 0 0-16,2 0 0 0,-2 1 0 0,-1 0 0 15,-1 1 0-15,-1-2 0 0</inkml:trace>
  <inkml:trace contextRef="#ctx0" brushRef="#br0" timeOffset="46924.39">26812 9935 13295 0,'13'-24'576'0,"-1"8"144"0,2 0-576 0,4 0-144 0,1-3 0 0,3 0 0 16,2 0 240-16,4 0 16 0,4 1 0 0,2 0 0 16,3 0-256-16,2-1 0 0,3-2 0 0,0 2 0 15,1 1 0-15,-3 0 0 0,-2 0 0 0,-8-1 0 16,-2-4 0-16,-4 2 0 0,-2 0 0 0,0 0 0 15,-3-4 0-15,-3 3 192 0,-3 0 0 0,0-3 0 16,-1-1 176-16,0 2 16 0,-1-1 16 0,-1 3 0 16,-1 2-192-16,0 1-32 0,0-1-16 0,1 3 0 15,0-2 0-15,1 1 0 0,-4 1 0 0,2 2 0 16,3 0 240-16,-2 1 48 0,-1 1 16 0,1 0 0 16,1-1-64-16,1 3-16 0,-1 2 0 0,-1 5 0 15,2-5-48-15,-3 4-16 0,0 1 0 0,-3-2 0 0,2 2-320 16,-1 0 144-16,2 3-144 0,0-1 0 15,0 0 0-15,0 1 0 0,1 0 0 0,0-2 0 0,0 3 0 0,0 3 0 16,-1-1 0-16,0 0 0 0,-9-2-192 16,9 2-128-16,0-1-48 0</inkml:trace>
  <inkml:trace contextRef="#ctx0" brushRef="#br0" timeOffset="50550.43">27336 9304 8223 0,'0'0'368'0,"0"0"80"0,0 0-448 0,0 0 0 16,0 0 0-16,0 0 0 0,0 0 800 0,0 0 80 15,7 5 16-15,-7-5 0 0,0 0-112 0,0 0-16 16,0 0 0-16,9 6 0 0,-9-6-80 0,0 0-32 15,0 0 0-15,0 0 0 0,0 0-80 0,0 0-32 16,0 0 0-16,0 0 0 0,0 0-96 0,0 0 0 16,0 0-16-16,9 0 0 0,-9 0-48 0,0 0-16 15,10-5 0-15,-10 5 0 0,0 0 48 0,0 0 16 16,5-8 0-16,-2-1 0 0,-3 9-80 0,0-8-16 16,-2-4 0-16,0 3 0 0,-1-2-64 0,0-1-16 15,-2 2 0-15,-2-1 0 0,-2 1-64 0,0-3 0 0,-1-1-16 0,-1 1 0 16,-1 2-176-16,0-3 192 0,-4-2-192 15,0 0 192-15,-2-1-32 0,-1 0 0 0,0-1 0 16,-1 0 0-16,-2-1-160 0,0 0 0 0,-2 1 0 0,-1-1 0 16,1-1 128-16,-3 1-128 0,-1 1 0 0,-3-1 128 15,0-2 48-15,-4 1 0 0,0-1 0 0,-2-1 0 16,-3 3-176-16,0-2 0 0,-5 1 0 0,1-1 0 16,-1-1 0-16,1 2 128 0,-1-2-128 0,3 2 0 15,0 1 160-15,2 0-160 0,-3 1 192 0,3 1-192 16,3-1 128-16,-2 1-128 0,-4-2 0 0,-1 2 0 15,1 6 0-15,-1 0 0 0,-3-3 128 0,1 2-128 16,-1 2 0-16,-1-1 0 0,-6 6 0 0,-3-5 0 16,-5-4 0-16,-2 1 0 0,-1-2 0 0,2 0 0 15,2 2 0-15,0 2 0 0,1-2 0 0,3 0 0 0,0 4 128 0,-1-2-128 16,0 2 0-16,2-1 0 0,3 2 128 0,2 1-128 16,1 2 0-16,2 2 0 0,-2-1 0 0,2-1 128 15,1 1-128-15,-3 2 0 0,-3-3 0 0,0 0 0 16,-1 1 0-16,0 1 0 0,-4 2 0 0,0 1 0 15,-3-1 0-15,-1 0 0 0,-3-2 128 0,0-1-128 16,-1 3 0-16,4 0 0 0,1-1 0 0,5 4 0 16,1 3 0-16,5 0 0 0,5-1 0 0,1 1 0 15,1 1 0-15,0-1 0 0,1 5 128 0,1-1-128 16,2 3 0-16,2-1 0 0,0 4 0 0,-1 3 0 16,-3 2 128-16,1 0-128 0,-1-3 0 0,-1 1 0 0,-1-1 0 15,-2-2 0-15,-3-1 0 0,1 1 0 16,-1-1 0-16,1 0 0 0,0 1 0 0,1 2 0 15,-2-1 0-15,1 1 0 0,1-1 0 0,-1 2 0 16,-1 0 0-16,-2 1 0 0,2-1 128 0,1 2-128 16,6 1 0-16,-1 0 0 0,1 3 128 0,-2-3-128 15,4 0 0-15,-2 2 0 0,0 3 0 0,-1-1 0 16,-2 3 128-16,-4-4-128 0,-1 2 0 0,0-1 0 16,-3 3 0-16,2 0 0 0,-1 1 128 0,-2-2-128 0,-3 1 0 15,-3-3 0-15,6 3 128 0,-3-1-128 16,0 1 0-16,2-3 0 0,-1 1 128 0,4-5-128 15,3 1 144-15,1-1-144 0,2 2 144 0,3 0-144 0,5-1 128 0,2-1-128 16,0 0 160-16,1 2-160 0,-3-2 192 0,3 3-192 16,1 3 144-16,-1 1-144 0,1 4 0 0,0 0 144 15,-2 2-144-15,0 0 0 0,-2 1 0 0,0-1 0 16,-1-2 0-16,0 1 0 0,-3 1 0 0,3-1 0 16,0 0 0-16,0-2 0 0,-2-2 0 0,6 3 0 15,2-1 0-15,3 4 0 0,-3-3 0 0,5 2 0 0,-1 0 0 16,-1 2 0-16,1-1 0 0,1 0 0 0,2-1 0 15,0 0 128-15,-1 2-128 0,2-2 0 0,-3-3 128 0,3-2-128 16,0 1 0-16,0 2 128 0,-2-4-128 0,2 4 128 16,-1 1-128-16,3 1 128 0,2-2-128 0,-2 0 192 15,2 1-192-15,-2-1 192 0,1 2-192 0,-1 2 160 16,2-2-160-16,0-1 160 0,-2-4-160 0,0 4 160 16,-2 3-160-16,0-3 160 0,1 0-160 0,1-3 0 15,1 0 0-15,1 1 128 0,-5 4-128 0,8-2 192 16,-1 0-192-16,0-4 192 0,3 2-192 0,0 2 192 15,-2-4-192-15,3-1 192 0,0 0-192 0,1-1 160 16,-2 3-160-16,0-3 160 0,1 2-160 0,1-2 0 16,-1 4 144-16,1 1-144 0,1 0 0 0,-1-3 144 15,2 0-144-15,-5 3 0 0,1-3 160 0,0 2-160 16,0 1 128-16,2 0-128 0,0-5 128 0,-1 4-128 16,3-2 128-16,-3 0-128 0,0 3 128 0,2 0-128 15,1-4 128-15,-1 2-128 0,4 2 128 0,-4 0-128 16,1-1 0-16,2 3 128 0,0 0-128 0,-1-1 0 15,-2 2 0-15,1-4 128 0,1 0-128 0,-2 1 0 0,1-1 144 16,-1-1-144-16,0-5 128 0,0 3-128 0,1-3 128 0,-1 3-128 16,1-2 128-16,-2 3-128 0,2-4 128 0,-1 5-128 15,2-5 144-15,0 4-144 0,0-3 192 16,2 3-192-16,-2-4 128 0,2 5-128 0,1-4 0 0,-1 2 0 16,2-4 128-16,-1 2-128 0,0-4 0 0,0 3 0 15,2 2 0-15,-1-5 0 0,1 0 0 0,0 1 0 0,1-3 0 16,0 1 128-16,-1-2-128 0,1-3 0 0,-1-2 160 15,-1-1-160-15,3-3 128 0,-1-2-128 0,-1-1 176 0,5-7-48 16,-2 5-128-16,2-5 192 0,-5 4-32 0,5-4-16 16,-8 3 0-16,2-3 0 0,-2-1-16 15,2-2 0-15,-1-2 0 0,1 0 0 0,0-7 0 0,-2 2-128 16,2 0 192-16,-1-3-64 0,2-3-128 0,-1-1 128 16,1-1-128-16,0-3 128 0,-2-2-128 0,4-4 0 15,-1 3 0-15,2-3 0 0,2 0 0 0,0-8 0 16,-2-2 128-16,4 0-128 0,0-2 0 0,0-3 0 15,2 0 0-15,1 3 0 0,-1-6 0 0,2 3 0 16,3-3 0-16,-1 1 0 0,-3 2 0 0,3-5 0 16,3-1 0-16,0 0 0 0,2-3 0 0,2-1 0 15,-2-3 0-15,5 1 0 0,2-1 0 0,2 1 0 16,-1 2 0-16,5-1 0 0,2-2 0 0,0-1 0 16,2-1 0-16,0 3 0 0,4 0 0 0,0 1 0 15,2-1 0-15,-3 1 0 0,0 0 0 0,-1-1 0 16,1 0 0-16,-3-1 0 0,-2-1 0 0,0 1 0 15,0 2 0-15,0 2 0 0,-1 2 0 0,1 1 0 0,-2-1 0 0,1 2 0 16,1 1 0-16,0-2 0 0,1 0 0 16,4 2 0-16,2-1 0 0,0 2 0 0,2-3 0 15,1 1 0-15,0 0 0 0,6-3 0 0,-1 2 0 0,3-2 0 16,2-3 0-16,0-3 0 0,2 1-144 0,2 0 144 16,0-1 0-16,0-2 0 0,-1 3 0 0,1-1 0 15,0 1-160-15,-3 0 160 0,-1-2-128 0,-4 4 128 16,-2 4-160-16,-2 1 160 0,-1 5-192 0,-3-3 192 15,-2 0-144-15,0 3 144 0,2 2 0 0,-1 0-144 0,1-1 144 0,3 2 0 16,3-3 0-16,8 4-128 0,2 0 128 16,9 0 0-16,3-7-144 0,4 0 144 0,5-4 0 15,4 0 0-15,3 4-144 0,3-2 144 0,5-5-144 0,-3 1 144 16,-1-3-208-16,-2 3 80 0,1 3-16 0,-4 5 0 16,-4-1 0-16,-5 5 0 0,-4 0 144 0,-5 1 0 15,-1 2-144-15,-17 9 144 0,8 1 0 0,2-2-144 16,3-3 144-16,1 5 0 0,-3-4-240 0,-1 0 64 15,-5 6 16-15,17-8 0 16,-13 4-256-16,-5 6-48 0,-7 4-16 0,-15 10-9568 16,2 3-1904-16</inkml:trace>
  <inkml:trace contextRef="#ctx0" brushRef="#br0" timeOffset="52406.31">17158 13022 6447 0,'0'0'576'0,"0"0"-576"0,0 0 0 0,0 0 0 15,0 0 704-15,11 6 16 0,2-4 16 0,2 3 0 16,4-2 176-16,3 0 48 0,2-2 0 0,3-1 0 16,6-1-256-16,3 1-64 0,3 0 0 0,3-3 0 15,2-1-192-15,4 0-32 0,1 3-16 0,4 0 0 16,3 1-144-16,5-1-16 0,3-2-16 0,2 1 0 0,1-2-96 0,2 0 0 16,1 1-128-16,3 1 192 0,6 1-32 0,4-2-16 15,3 2 0-15,3 1 0 0,0-2-16 0,3 2-128 16,2 3 192-16,0 0-64 0,1-2-128 0,-1 3 0 15,-1 2 0-15,2-3 128 0,2 0-128 0,-2 2 0 16,-2-1 0-16,-1 1 0 0,-2 2 0 0,-1 2 0 16,-2-6 0-16,-1 1 0 0,-2-1 0 0,-1 2 0 15,0 0 0-15,3 0 0 0,1 0 0 0,-3 0 0 16,0-2 0-16,-3-1 0 0,0 5 0 0,2-1 128 16,1-2-128-16,-4 0 0 0,-1-2 0 0,1 3 0 15,-1-1 0-15,0-1 0 0,-3 0 0 0,1 0 0 16,1-3 0-16,-2 1 0 0,-1 3 0 0,1-1 0 15,2 0 0-15,-2-1 0 0,-5 0 0 0,-2-2 0 16,-4-1 0-16,-2 0 0 0,-3-1 0 0,0 2 128 16,-2 0-128-16,1 0 0 0,-2 0 272 0,-1-2-16 15,-1-2-16-15,-5 0 0 0,1 3 304 0,-1 0 64 16,-1-2 16-16,2 3 0 0,0 3-256 0,1 0-48 16,-1 3-16-16,-1-3 0 0,-2-1-160 0,-4 0-16 0,-2 1-128 15,-2-1 192-15,-3-2-192 0,-3 0 0 16,-2 4 128-16,-2-1-128 0,0-2 0 0,-1 0 0 0,-6-1 0 15,0 0 0-15,-3 1 0 0,-2 2 128 0,-2-1-128 0,-2 1 0 16,-2-3 0-16,-2 3 128 0,-10-3-128 0,10 2 0 16,-10-2 0-16,0 0 0 0,0 0 128 0,0 0-128 15,0 0 0-15,0 0 176 0,0 0-176 0,-15-1 160 16,-4 0-16-16,-6-3 0 0,1 1 0 0,-4 1 0 0,-5-1-144 16,-4 2 128-16,-3 0-128 0,-5-3 128 0,-3-4-128 0,-2 4 0 15,0-1 144-15,-4-2-144 0,-6 0 0 0,-2-2 0 16,-3 3 0-16,-1 2 128 0,-5 0-128 0,-3-1 0 15,-6-1 0-15,-5-3 128 0,-6 1-128 0,-4 3 0 16,-1-1 0-16,-6 0 0 0,-6-2 0 0,-2 0 0 16,-4 6 0-16,-1-2 128 0,-3-4-128 0,1 2 0 15,1 1 0-15,2-1 0 0,-3 3 0 0,2-1 0 16,5-1 0-16,-1-1 0 0,2 3 0 0,1 1 0 16,0-2 0-16,2 0 0 0,1-1 0 0,-1 4 0 15,-1-1 0-15,2 1 0 0,3-1 0 0,0 0 0 16,1 2 0-16,2 0 0 0,1 0 0 0,4 0 128 15,2-1-128-15,2 2 0 0,0 2 0 0,1-2 0 16,0-1 0-16,4-1 0 0,2 0 0 0,0 1 0 16,1 3 0-16,3 0 128 0,4-6-128 0,6 1 0 15,4-2 0-15,4 3 0 0,3 0 0 0,2 1 0 16,0 0 0-16,1 2 0 0,2-1 0 0,2 2 0 16,3-3 0-16,1 0 0 0,2-1 0 0,5 1 0 15,0 3 0-15,5-1 0 0,2-2 0 0,2 0 0 0,-1 0 0 0,2 1 0 16,1 4 0-16,4-2 0 0,1-3 0 0,1-2 0 15,4 2 0-15,0 2 0 0,3-2 0 0,3-2 0 16,2 0 0-16,2-1 0 0,-2 3 0 0,11 0 0 16,0 0 0-16,0 0 0 0,0 0 0 0,0 0 0 15,0 0 0-15,0 0 0 0,0 0 0 0,0 0-128 16,0 0 128-16,11 7 0 0,-11-7-144 0,17 2 144 16,-1 1 0-16,2-1 0 0,3 1 0 0,2-3 0 15,1-3 0-15,3 1 0 0,2-1 0 0,4 2 0 0,4 1 0 0,4-1 0 16,1-1 0-16,3 1 0 0,9 4 0 0,8-2 192 15,4-2-192-15,5-1 192 0,3 0-64 0,2 2 0 16,2 4 0-16,4-3 0 0,5 1-128 0,1 1 192 16,-1-2-192-16,0 3 192 0,2 4-192 0,-2-2 0 15,2-3 0-15,-1 2 0 0,0-1 0 0,-2-1 128 16,-1 1-128-16,3-1 0 0,-1-3 0 0,2-2 0 16,-3 0 128-16,-1-1-128 0,-1 2 240 0,-1 0 16 15,-2 0 0-15,-1-3 0 0,-4-3 64 0,-1 2 32 16,-1 3 0-16,-3 2 0 0,-1 2-128 0,-4 2-32 15,-7-3 0-15,-5 1 0 0,-4-2 0 0,-5 3 0 16,-6 0 0-16,-5 0 0 0,-5-2-192 0,-6 1 0 16,-6 1 0-16,-6-1-160 0,-11-2 160 0,0 0 0 15,0 0 0-15,-10 5 0 0,-9-1-304 0,-6-2 32 16,-7-2 0-16,-8 1 0 0,-8 0 96 0,-5-1 32 16,-6-1 0-16,-2-2 0 0,-4-4 144 0,-3 0 0 15,-3 4 0-15,-3 1 0 0,-6 1 0 0,-4-4 224 16,-5-4-48-16,-4 5-16 0,-3 2 16 0,-5-3 0 0,-3-2 0 15,-3 2 0-15,2-3-176 0,-2 6 192 0,-1 1-192 0,-4-2 192 16,-4-3 0-16,2-1 0 0,-6 5 0 16,5-1 0-16,2 2-192 0,2-1 0 0,3 0 0 0,1 1 0 15,0 2 0-15,8 3 0 0,5-3 0 0,4 1 0 16,1 0 0-16,4 3 0 0,3 3 0 0,5-7 0 16,3-1 0-16,8 0 0 0,5 0 128 0,5 1-128 0,7 1 0 0,5-2 0 15,7-2 0-15,7 5-176 0,5 1-32 0,6-2-16 16,3 1 0-16,6-3 0 15,10 0-912-15,0 0-176 0,0 0-32 0,13 5-10592 16</inkml:trace>
  <inkml:trace contextRef="#ctx0" brushRef="#br0" timeOffset="54543.69">27015 13000 9951 0,'0'0'448'0,"0"0"80"0,8 0-528 0,-8 0 0 16,0 0 0-16,0 0 0 0,7 0 608 0,-7 0 16 0,0 0 0 0,0 0 0 15,0 0-208-15,0 0-32 0,0 0-16 0,0 0 0 16,8 4-368-16,-8-4 0 0,0 0 0 0,0 0 0 15,0 0 0-15,0 0 144 0,0 0-144 0,0 0 160 16,-11-2-160-16,0-4 0 0,1-3-192 0,-1-1 192 16,-2-1-336-16,0-5 48 0,1-4 16 0,0 1 0 15,-3-1 0-15,1-6 0 0,-4-1 0 0,2-3 0 16,-3-1 272-16,1 0-160 0,0-1 160 0,-2-2-128 16,-2-3 128-16,-2-1 0 0,-3-3 0 0,-2-1 0 15,-1-4 0-15,-1 2 0 0,-3-1 0 0,-2 3 0 16,-1 2-224-16,0-4-16 0,1 2 0 0,-3 2 0 31,-1-5-480-31,0 5-112 0,1 0 0 0,-2-6-16 16,-2-3 240-16,0 3 48 0,1 0 16 0,-1 3 0 0,-2-3 288 0</inkml:trace>
  <inkml:trace contextRef="#ctx0" brushRef="#br0" timeOffset="55415.41">22201 11440 6447 0,'-5'7'272'0,"0"-4"80"0,1 4-352 0,-1 0 0 0,2 0 0 0,-1 0 0 0,4-7 608 0,-4 6 48 16,0-4 16-16,4-2 0 0,0 0 32 0,0 0 16 16,0 0 0-16,-4 6 0 0,4-6 0 0,0 0 0 15,0 0 0-15,-1 9 0 0,1-9-160 0,0 0-48 16,-1 7 0-16,1-7 0 0,0 0-176 0,0 0-32 15,0 0-16-15,0 9 0 0,0-9-128 0,0 0-32 16,0 0 0-16,0 0 0 0,1 6 48 0,-1-6 0 16,0 0 0-16,0 0 0 0,0 0 16 0,3 10 0 15,-3-10 0-15,0 0 0 0,0 0 64 0,0 0 0 16,0 0 16-16,0 0 0 0,0 0-16 0,0 0-16 16,0 0 0-16,0 0 0 0,0 0-48 0,0 0 0 15,0 0 0-15,0 0 0 0,0 0-16 0,0 0-16 0,0 0 0 0,0 0 0 16,0 0 32-16,0 0 0 0,6 5 0 0,-6-5 0 15,0 0-64-15,0 0 0 0,0 0 0 0,0 0 0 16,0 0-128-16,8 12 0 0,-8-12 0 0,0 0 0 16,0 0 0-16,7 7 0 0,-7-7 0 0,0 0 0 15,0 0 0-15,0 0 0 0,8 8 0 0,-8-8 0 16,7 9 0-16,-7-9 0 0,0 0 0 0,0 0 0 16,0 0 128-16,0 0 0 0,0 0 0 0,0 0 0 15,0 0 0-15,0 0 0 0,0 0 0 0,0 0 0 16,0 0-128-16,13 0 160 0,-13 0-160 0,0 0 160 15,0 0-32-15,0 0 0 0,10 0 0 0,-10 0 0 16,0 0-128-16,0 0 160 0,0 0-160 0,0 0 160 16,0 0-160-16,12 0 0 0,-12 0 0 0,0 0 0 15,0 0 0-15,0 0 0 0,0 0 0 0,0 0 0 0,0 0 0 0,0 0 0 16,0 0 0-16,0 0 0 0,0 0 0 0,11 2 0 16,-11-2 0-16,0 0 0 0,0 0 0 0,0 0 128 15,0 0-128-15,0 0 0 0,0 0 0 0,0 0 0 16,9 7 0-16,-9-7 0 0,0 0-160 0,6 10-16 15,0-1 0-15,-6-9 0 16,0 0-784-16,0 0-144 0,0 0-48 0,0 11-8512 0</inkml:trace>
  <inkml:trace contextRef="#ctx0" brushRef="#br0" timeOffset="56986.46">26804 10600 6447 0,'0'0'576'0,"0"0"-576"16,0 0 0-16,0 0 0 0,0 0 816 0,0 0 48 16,0 0 16-16,0 0 0 0,-1-9-608 0,1 9-112 15</inkml:trace>
  <inkml:trace contextRef="#ctx0" brushRef="#br0" timeOffset="57263.41">27947 8978 8175 0,'-5'-35'352'0,"1"9"96"0,-1 1-448 0,-1-4 0 0,-2 1 0 0,-2 0 0 15,-3 3 512-15,-1 0 0 0,-1 0 16 0,-5 0 0 0,-6 1-528 16,-3 3 0-16,-7 0 0 0,-3-1-2928 15,-3-3-608-15</inkml:trace>
  <inkml:trace contextRef="#ctx0" brushRef="#br0" timeOffset="57980.66">18604 13102 5519 0,'13'21'240'0,"-5"-9"64"0,2 0-304 0,1 2 0 16,-1-4 0-16,-1 2 0 0,1-1 1616 0,-1-2 272 15,-1 4 48-15,-3-5 16 0,-5-8-880 0,0 0-176 16,8 11-48-16,-8-11 0 0,0 0-208 0,0 0-32 15,0 0-16-15,0 0 0 0,0 0 96 0,0 0 16 16,0 0 0-16,0 0 0 0,14 3-192 0,-14-3-16 0,12 0-16 0,-12 0 0 16,13-4-256-16,0 0-48 0,-13 4-16 0,14-5 0 15,-3 0-160-15,-11 5 0 0,14-1 0 0,-14 1 128 16,0 0-128-16,0 0 0 0,0 0 0 0,0 0 128 16,0 0-128-16,0 0 0 0,0 0 0 0,0 0 0 15,0 0 176-15,0 0-48 0,0 0-128 0,0 0 192 16,0 0-192-16,0 0 176 0,-5 0-176 0,-1 0 160 15,1 0-160-15,-3 1 0 0,0 3 0 0,-1-1 0 16,3 1 0-16,-2 0 0 0,2-1 0 0,-2 0 0 16,3 1-128-16,-1 0-64 0,2-1-16 0,4-3 0 15,-6 2-144-15,6-2-32 0,-4 5 0 0,4-5 0 32,-5 4-176-32,5-4-32 0,-4 6-16 0,4-6 0 15,0 0-400-15,0 0-80 0,-6 3 0 0</inkml:trace>
  <inkml:trace contextRef="#ctx0" brushRef="#br0" timeOffset="60294.47">3661 18708 9951 0,'0'0'448'0,"9"-6"80"0,-3-6-528 0,-1 2 0 0,0 1 0 0,-1-183 0 16,-4 374 1104-16,0-182 112 0,0 0 32 0,0 0 0 15,0 0-432-15,0 0-96 0,0 0-16 0,0 0 0 16,0 0-144-16,0 0-48 0,-8 8 0 0,-2 1 0 15,-1 5 64-15,-3 4 16 0,-3 2 0 0,-3 5 0 16,-3 3-64-16,-4 5-16 0,-3 4 0 0,-3 8 0 16,-3 2-80-16,1 7-32 0,-2 7 0 0,1 0 0 15,2 4-112-15,0-4-32 0,-1 0 0 0,3 0 0 16,3 4 0-16,4-4-16 0,1 4 0 0,6-7 0 16,3 0 80-16,4-5 0 0,5-2 16 0,4-4 0 15,2-4-80-15,5-1-32 0,5 1 0 0,1-3 0 16,5-5-64-16,3 1-16 0,2-4 0 0,2-4 0 15,-1 1-144-15,2-6 192 0,1-3-192 0,2-1 192 16,0-2-448-16,2-3-96 0,1 1-16 0,3-4-12112 16</inkml:trace>
  <inkml:trace contextRef="#ctx0" brushRef="#br0" timeOffset="60940.79">3961 19631 14735 0,'0'0'1312'0,"0"0"-1056"0,0 0-256 0,0 0 0 15,-5 6 608-15,5-6 64 0,0 0 16 0,2 12 0 16,2-5-32-16,4 1 0 0,2 0 0 0,6-6 0 16,3-2-144-16,6 0-48 0,1-1 0 0,6-2 0 15,1-5-48-15,1 0-16 0,0-1 0 0,-1 0 0 16,0 0 32-16,-3 2 0 0,1-1 0 0,-5-2 0 0,0 2-96 0,-3-1-16 16,-3 2 0-16,-2-2 0 0,-2 1-96 0,-2-2-32 15,-1 2 0-15,-3-2 0 0,-3 3-16 0,-2-1-16 16,-4 2 0-16,-1 6 0 0,-3-11-32 0,-2 6-128 15,-4 3 192-15,0-2-64 0,-5-2 48 0,0 1 0 16,-3 2 0-16,-1 0 0 0,-2 2-32 0,-3 2 0 16,-1 2 0-16,-4 3 0 0,-3 5 80 0,-3 2 16 15,-3 7 0-15,-3 1 0 0,1 2-240 0,0 5 144 16,-2 0-144-16,4 4 128 0,3 0-128 0,6-1 0 16,1 0 0-16,8-1 0 0,4 1 0 0,5-3 0 15,3 1 144-15,5 0-144 0,6-2 224 0,2 0-32 16,3-6 0-16,4 0 0 0,3-4 48 0,3 0 0 0,4-3 0 0,5-3 0 15,4-1-48-15,2-4 0 0,2-3 0 0,1 2 0 16,3-6-192-16,-2-4 0 0,-2-3 0 0,1-3 0 31,-2 0-2192-31,-3-5-432 0</inkml:trace>
  <inkml:trace contextRef="#ctx0" brushRef="#br0" timeOffset="61530">5125 18725 11055 0,'0'0'976'0,"0"0"-784"16,0 0-192-16,0 0 0 0,0 0 1168 0,0 0 192 15,0 0 48-15,0 0 0 0,0 0-256 0,0 0-32 0,-5-5-16 0,5 5 0 16,0 0-304-16,0 0-64 0,0 0-16 0,0 0 0 15,0 0-80-15,0 0 0 0,0 0-16 0,0 0 0 16,0 0-208-16,0 0-32 0,0 0-16 0,-5 5 0 16,5-5-48-16,-6 7 0 0,6-7 0 0,-8 12 0 15,4 2-16-15,0-3-16 0,-1 3 0 0,-1 0 0 16,-2 1-48-16,1 1-16 0,-1 2 0 0,2-2 0 16,1-1-32-16,0 1 0 0,-1-2 0 0,3 1 0 15,0-1-64-15,1-3 0 0,0 1-128 0,1-1 192 16,1-11-192-16,1 10 144 0,-1-10-144 0,4 13 128 15,-4-13 0-15,5 9 0 0,0 0 0 0,-5-9 0 16,10 2 80-16,1 1 16 0,-1-3 0 0,0-1 0 16,0-3 16-16,3 1 0 0,-3-1 0 0,1-1 0 15,-2 2-112-15,-9 3-128 0,11-4 176 0,-11 4-176 0,7-4 0 16,-7 4 0-16,0 0 0 0,8-5 0 16,-8 5 128-16,0 0-128 0,0 0 0 0,0 0 0 0,0 0 0 0,0 0 0 15,0 0 0-15,0 0 0 0,0 0-336 0,0 0 16 16,0 0 16-16,0 0 0 15,0 0-592-15,0 0-128 0,0 0-32 0,0 10-7744 16,0-10-1552-16</inkml:trace>
  <inkml:trace contextRef="#ctx0" brushRef="#br0" timeOffset="63786.18">5465 18444 12383 0,'0'0'544'0,"0"0"112"0,0 0-528 0,0 0-128 15,0 0 0-15,8-8 0 0,3-2 720 0,1 2 112 16,5 0 32-16,2 1 0 0,5 2-400 0,3-3-80 15,1 2 0-15,2-1-16 0,-1 0-32 0,2 5 0 16,0-2 0-16,-4 3 0 0,0-1 160 0,-1 2 16 16,-4 3 16-16,-2 1 0 0,-6 1-208 0,-2 2-64 0,0 0 0 0,-7 5 0 15,-3 1-112-15,-3 2-16 0,-2 1-128 0,0-1 192 16,-10 1 64-16,-1 2 16 0,-3 0 0 0,0 0 0 16,-4-4 288-16,1-3 48 0,-2 2 16 0,1 1 0 15,3-4-288-15,5 0-48 0,1-5-16 0,1 4 0 16,4 0-272-16,2 0 128 0,5-9-128 0,0 0 0 15,2 8 144-15,-2-8-144 0,8 10 0 0,1-3 144 16,1 1 16-16,1-2 0 0,2 1 0 0,0 2 0 16,1-4-160-16,0 4 0 0,-2-3 0 0,-1 5 0 15,-5-2 0-15,-2 5 0 0,-2 2 0 0,-2-5 0 16,-2 0 0-16,-3 2 0 0,-4-1 0 0,-3-1 0 16,-2 0 208-16,-1-2 16 0,-1 3 0 0,-3-3 0 15,-3 2 96-15,0-2 0 0,-1 1 16 0,2-1 0 0,0-1-336 16,2-6 144-16,2 2-144 0,1-4 0 31,4-1-1136-31,1-2-336 0,3-1-64 0,8 4 0 0</inkml:trace>
  <inkml:trace contextRef="#ctx0" brushRef="#br0" timeOffset="64063.33">6282 18435 13823 0,'0'0'1216'0,"0"0"-960"0,0 0-256 0,0 0 0 16,0 0 592-16,0 0 80 0,-5 11 16 0,-3 5 0 16,-1 1 672-16,-1 4 144 0,-1-2 32 0,-3 4 0 15,-3-2-512-15,-1 5-80 0,1 2-32 0,-1-3 0 16,0 3-400-16,0-2-96 0,0 3-16 0,3-5 0 15,2 0-400-15,3-4 128 0,3-1-128 0,2 1 0 16,1-3 0-16,2 0 0 0,2-6 0 0,0-11 0 31,6 10-1664-31,4-3-352 0</inkml:trace>
  <inkml:trace contextRef="#ctx0" brushRef="#br0" timeOffset="64311.91">6539 18340 16575 0,'0'0'1472'15,"0"0"-1168"-15,0 0-304 0,-3 10 0 0,3-10 400 0,-6 13 32 16,-3-1 0-16,3 5 0 0,0 1 848 0,1 2 192 16,-2 2 16-16,-1-1 16 0,0 1-544 0,0 2-96 15,0 1-32-15,0 1 0 0,1 4-432 0,0-1-80 16,1 1-32-16,1 0 0 0,1-3-160 0,2 0-128 15,0-5 144-15,2 0-144 0,4 1 128 0,-1-4-128 16,0-1 0-16,3-2 144 0,0-2-144 0,-2 0-256 16,1-1 64-16,0-5 16 15,-5-8-1808-15,0 0-352 0</inkml:trace>
  <inkml:trace contextRef="#ctx0" brushRef="#br0" timeOffset="64516.63">6133 18435 17503 0,'31'-14'768'0,"-5"4"176"0,10 0-752 0,3-4-192 0,7 1 0 0,0 2 0 16,0-3 1328-16,-1 0 224 0,0 2 48 0,2 3 16 16,0 3-80-16,4-3-32 0,-2 3 0 0,2-2 0 15,0 4-896-15,-4 2-176 0,-4 0-48 0,-6 2 0 16,-5 2-384-16,-5 1 0 0,-8 6 0 0,-4-2-8960 15,-5-1-1696-15</inkml:trace>
  <inkml:trace contextRef="#ctx0" brushRef="#br0" timeOffset="64787.74">5213 19365 20783 0,'23'-7'912'0,"-3"0"208"0,6-3-896 0,3 0-224 16,3-6 0-16,6 2 0 0,6-2 816 0,6 1 112 0,3-3 32 0,3 3 0 16,1 0-112-16,0 0-16 0,1-5 0 15,-5 4 0-15,-2-1-320 0,-4 6-64 0,-5 3 0 0,-5-1-16 16,-5 3-240-16,-5 4-64 0,-4 0 0 0,0 4 0 31,-5-1-1216-31,-3 4-240 0,-3-1-48 0</inkml:trace>
  <inkml:trace contextRef="#ctx0" brushRef="#br0" timeOffset="65144.7">5775 19367 20271 0,'0'0'1792'0,"0"0"-1424"16,0 0-368-16,0 0 0 0,0 0 960 0,0 0 112 15,-7 6 16-15,7-6 16 0,-5 11-80 0,5-11 0 16,-1 11-16-16,1 0 0 0,1 2-576 0,-1-13-112 16,7 11-32-16,2-1 0 0,1-2-32 0,1 0-16 15,1-5 0-15,2 0 0 0,1-3 64 0,3-1 16 16,2-2 0-16,-1-2 0 0,-1-3 32 0,1 1 16 15,0-5 0-15,0 2 0 0,-1-2 0 0,-2 0 0 16,-2 2 0-16,-2-2 0 0,0 5-96 0,0-2-16 16,-3 4 0-16,-9 5 0 0,0 0 16 0,0 0 0 15,0 0 0-15,0 0 0 0,0 0-80 0,2 10-32 16,-2 3 0-16,-1 3 0 0,-4 6-32 0,0 0 0 16,-1 0 0-16,-2 1 0 0,0 3-128 0,1 0 0 0,-1 0 144 15,3 0-144-15,0-1 0 0,2 0-320 0,2-1 64 0,2-1-10464 16,2-1-2096-16</inkml:trace>
  <inkml:trace contextRef="#ctx0" brushRef="#br0" timeOffset="65633.55">7097 17829 17391 0,'0'0'768'0,"0"0"160"0,0 0-736 0,9 7-192 16,-2 3 0-16,3 2 0 0,1 6 176 0,1 6 0 16,4 3 0-16,-1 6 0 0,3 3 160 0,3 11 48 0,1 7 0 15,-1 6 0-15,-2 6 32 0,1 6 16 0,-4 7 0 0,-1 6 0 16,-1 5-224-16,-1 4-32 0,-3 3-16 0,-2 0 0 15,-4 6-160-15,-4 1 160 0,-4 0-160 0,-4-5 160 16,-6-5 400-16,-1 4 80 0,-3 1 0 0,-1-3 16 16,-4-7 176-16,-1-3 48 0,-3-1 0 0,1-1 0 15,-2-6-144-15,0-3-32 0,0-8 0 0,0-2 0 16,0-4-272-16,0-1-64 0,0-5-16 0,0 0 0 16,-1-7-112-16,-3-4-32 0,0-2 0 0,0-3 0 15,1-3-208-15,4-8 176 0,1-4-176 0,1-4 160 16,2-7-2000-16,5-6-400 15</inkml:trace>
  <inkml:trace contextRef="#ctx0" brushRef="#br0" timeOffset="66047.99">8003 17722 20271 0,'0'0'896'0,"0"0"192"16,0 0-880-16,0 0-208 0,-9 6 0 0,0 6 0 0,-1-2 704 0,-1 5 112 0,0 4 16 0,1 2 0 15,-1 1 240-15,2 1 48 0,0 3 16 0,3 0 0 16,1-3-608-16,2 3-112 0,2-3-32 0,1-2 0 16,2-2-176-16,3-1-32 0,2-3-16 0,2 2 0 15,1-3-32-15,3-4 0 0,1-1 0 0,1-4 0 16,3-1 32-16,1-3 0 0,1-2 0 0,2-2 0 15,-2-1-160-15,0-1 192 0,1-4-192 0,0 2 192 16,0-3-1600-16,-1 2-304 16,-1-2-64-16,0 1-16 0</inkml:trace>
  <inkml:trace contextRef="#ctx0" brushRef="#br0" timeOffset="66234.41">8452 17765 17503 0,'0'0'1552'0,"0"0"-1232"15,-10 12-320-15,-1-2 0 0,1 2 1744 0,-1 5 304 16,-2 6 48-16,-2 5 16 0,-2 5-320 0,-2 4-48 16,-2 1-16-16,-1 3 0 0,4 4-496 0,0-3-96 15,3 3-32-15,0-2 0 0,0 3-640 0,1-6-128 16,2 4-16-16,5-2-16 0,0-4-304 0,2-3 0 16,1-2-176-16,3-2 176 15,2-3-1808-15,2 4-256 0,-2-7-48 0</inkml:trace>
  <inkml:trace contextRef="#ctx0" brushRef="#br0" timeOffset="66722.32">8669 19114 19343 0,'0'0'1728'0,"12"-4"-1392"0,-1-1-336 0,5 1 0 16,4 3 976-16,2-3 128 0,6-2 32 0,3-1 0 16,-1 2 112-16,6-4 32 0,3 2 0 0,2-6 0 15,0 4-832-15,-2-2-144 0,-2 0-48 0,-4 4 0 16,-2 0-256-16,-3 0 0 0,-6 3 0 0,-1 3-8560 16,-6-2-1728-16</inkml:trace>
  <inkml:trace contextRef="#ctx0" brushRef="#br0" timeOffset="66871.89">8838 19384 28559 0,'0'0'1264'0,"10"-2"272"0,3-3-1232 0,1 1-304 0,6-1 0 0,3 0 0 16,5-4 1488-16,4 1 240 0,4-4 64 0,2 1 0 0,2 3-912 0,2-1-176 16,0 0-48-16,0 0 0 0,0 6-464 0,0 3-192 15,0 2 128-15,-3 1-16784 16</inkml:trace>
  <inkml:trace contextRef="#ctx0" brushRef="#br0" timeOffset="68203.31">10454 19086 10127 0,'0'0'448'0,"-10"0"96"0,-1 0-544 0,1 0 0 0,0-1 0 0,0 1 0 16,0 0 2144-16,0 1 320 0,-1 0 64 0,2 0 16 16,1 2-1072-16,8-3-224 0,-11 6-32 0,4-2-16 15,0 2-496-15,7-6-80 0,0 0-32 0,-2 11 0 16,2 3-240-16,4-6-48 0,2 1-16 0,4-2 0 15,3-2 96-15,5 1 32 0,2-1 0 0,2-2 0 16,1 1 160-16,2-2 48 0,3-3 0 0,0 0 0 16,0-2-160-16,0-1-16 0,0-1-16 0,0-3 0 15,0 2-112-15,-4-4-32 0,0 1 0 0,-2-2 0 16,-2 3-48-16,-2-2-16 0,-3 1 0 0,-1-2 0 0,-3 2-96 0,-2-3 0 16,-2 1-128-16,-3 2 192 0,-3-3-64 15,-1 3 0-15,-3-3-128 0,-1 2 192 0,-2 2-192 0,-2 2 176 16,-2-2-176-16,-1 4 160 0,-2 0-160 0,-1 3 0 15,-2 1 144-15,-3 4-144 0,-3-3 0 0,-2 7 0 16,-3 3 0-16,-1 6 0 0,-2 2-128 0,-3 4 128 16,-4 5-128-16,0 1 128 0,-1 5 0 0,1 2 0 15,0-2 0-15,1 2-128 0,2 4 128 0,4 0 0 16,2-1 0-16,5 2-128 0,2-3 128 0,6-1 0 16,2 1 0-16,6-5 0 0,3 0 0 0,4-2 0 15,4-2 0-15,2-4 0 0,2 1 128 0,3-3-128 16,3-6 128-16,4 1-128 0,2-1 192 0,7-1-16 15,4-4-16-15,4 0 0 0,3-4 80 0,4-2 16 16,1-2 0-16,3-4 0 0,-3-1-96 0,-1-3-16 0,-1 0 0 0,-2 0 0 16,0 1-144-16,-4 0 128 0,-2-2-128 15,0 0 128 1,0 0-1600-16,0 2-336 0,-1-1-64 0</inkml:trace>
  <inkml:trace contextRef="#ctx0" brushRef="#br0" timeOffset="72074.94">11357 17942 4607 0,'0'0'192'0,"0"0"64"0,0 0-256 0,0 0 0 16,0 0 0-16,0 0 0 0,0 0 1920 0,0 0 352 16,0 0 64-16,0 0 16 0,0 0-1312 0,0 0-256 15,0 0-48-15,0 0-16 0,-8 0-160 0,8 0-48 16,0 0 0-16,0 0 0 0,0 0-96 0,0 0-32 16,0 0 0-16,0 0 0 0,0 0-64 0,0 0 0 15,0 0-16-15,0 0 0 0,-9 1 96 0,9-1 32 16,0 0 0-16,0 0 0 0,0 0 32 0,0 0 16 0,0 0 0 0,0 0 0 15,0 0-112-15,0 0-32 0,0 0 0 0,7-9 0 16,3-1-112-16,1 2-32 0,-1-1 0 0,3 2 0 16,-1-3-16-16,4 2-16 0,-1-2 0 0,0 2 0 15,-1 1-160-15,1 0 0 0,1 2 144 0,-1-2-144 16,1 0 0-16,2 2 128 0,2-2-128 16,-2 1 0-16,-3 4 0 0,-1 1 0 0,2 2 0 0,-4-1 128 15,0 0-128-15,-2 2 0 0,-1 1 0 0,-1 2 128 16,-8-5-128-16,7 10 0 0,-4-2 0 0,-1 3 0 15,0 2 0-15,-4-3 0 0,-2 3 0 0,-1 1 0 16,-1-3 0-16,-2 2 0 0,-4 1 128 0,0 0-128 16,-2-1 128-16,3 1-128 0,-2-2 128 0,-1 2-128 15,-2-3 176-15,-1 0-48 0,4-5 0 0,1 3 0 16,1-4-128-16,4 0 0 0,7-5 144 0,0 0-144 0,-5 8 0 0,5-8 128 16,0 0-128-16,0 0 0 0,0 0 0 0,7 6 0 15,4-2 0-15,1-1 128 0,2-3-128 0,2 2 0 16,-3 2 128-16,1-1-128 0,0 2 0 0,0 2 0 15,0 0 0-15,-1 4 0 0,-1 1 0 0,-1 0 0 16,-1 1 0-16,-5-3 0 0,0 2 0 0,-1 2 128 16,0-3-128-16,-4 2 0 0,-3-2 192 0,2-1-16 15,-1 1-16-15,-2-1 0 0,-3 1 256 0,-1 2 48 16,-3-3 16-16,-4 3 0 0,-1 1 80 0,-3-4 16 16,-4 0 0-16,1 1 0 0,-2-2-192 0,1 2-16 15,0-6-16-15,0 1 0 0,0 0-160 0,2-1-48 0,0-3 0 16,4 0 0-16,1-3-144 0,4 0 160 0,0-2-160 0,3 1 160 15,2-3-160-15,7 5 0 0,0 0 0 0,0 0 0 16,0 0 0-16,0 0-144 0,0-11 0 0,0 11 0 31,6-9-1888-31,2 4-368 0,2 3-80 0</inkml:trace>
  <inkml:trace contextRef="#ctx0" brushRef="#br0" timeOffset="73627.75">12082 18043 4607 0,'0'0'192'0,"0"0"64"0,0 0-256 0,0 0 0 15,0 0 0-15,0 0 0 0,0 0 2800 0,0 0 512 16,0 0 96-16,0 0 32 0,0 0-2128 0,0 0-416 15,-6 8-96-15,1 4-16 0,-2-2 16 0,2 2 0 16,-2 2 0-16,0 4 0 0,1 0-32 0,1 0-16 0,0-3 0 0,1 0 0 16,0-2-240-16,1 2-32 0,2 2-16 0,1-3 0 15,0-14-224-15,3 10-48 0,1 0-16 0,-1 0 0 16,-3-10-176-16,8 7 128 0,-8-7-128 0,11 7 128 16,0 0 16-16,0-5 0 0,2-1 0 0,-1-2 0 15,5-1-144-15,0-3 0 0,-2-1 0 0,0 0-8480 16,-1-5-1616-16</inkml:trace>
  <inkml:trace contextRef="#ctx0" brushRef="#br0" timeOffset="73809.31">12151 17902 17503 0,'0'0'768'0,"-7"-5"176"0,2-6-752 0,5 11-192 16,0 0 0-16,0-8 0 0,0-1 1632 0,0 9 288 15,0 0 64-15,0 0 16 0,0 0-1360 0,10-3-288 16,-1 0-48-16,-9 3-16 0,10-1-288 16,-10 1-272-16,11 1 48 0,-11-1-11024 15</inkml:trace>
  <inkml:trace contextRef="#ctx0" brushRef="#br0" timeOffset="74079.81">12466 17960 4607 0,'0'0'400'0,"0"0"-400"0,0 0 0 0,0 0 0 16,2 11 3888-16,-2-2 688 0,0-9 144 0,-2 14 16 16,-3 1-2736-16,0 0-544 0,-3-3-112 0,-1 2-32 15,0 0-640-15,0 4-128 0,-1 1-32 0,1-2 0 16,0 0-192-16,2 0-32 0,-1-2-16 0,3 0 0 15,0-4-272-15,1 3 128 0,0 2-128 0,1-4 0 16,0-1 160-16,1 1-160 0,0-2 128 0,1 2-128 16,0-1 0-16,1-2 0 0,0-9-224 0,0 0 80 31,0 0-688-31,0 0-128 0,0 0-16 0,0 0-11008 0</inkml:trace>
  <inkml:trace contextRef="#ctx0" brushRef="#br0" timeOffset="74319.45">12793 17943 4607 0,'0'0'400'0,"0"0"-400"15,0 0 0-15,0 0 0 0,0 0 4128 0,0 0 736 16,0 0 160-16,-13 3 32 0,1 3-3104 0,-2 2-608 16,-3 4-128-16,1 4-32 0,-1 3-336 0,-1 2-64 15,-3 3-16-15,4 3 0 0,-2-1-272 0,3 1-64 16,0-1-16-16,3 3 0 0,2-1-272 0,1 0-144 15,1-3 160-15,1 2-160 0,2-3 0 0,2 2 0 16,0-5 0-16,1-2 0 0,2 0 0 0,0-2-128 16,1 0-16-16,0-7 0 15,0-10-672-15,0 0-128 0,0 0-16 0,0 0-11904 0</inkml:trace>
  <inkml:trace contextRef="#ctx0" brushRef="#br0" timeOffset="74512.19">12401 17887 20271 0,'13'-5'1792'0,"5"-4"-1424"0,4 2-368 0,6-2 0 16,3 2 1392-16,3 3 208 0,2-3 32 0,2 0 16 16,1 2-592-16,2-2-112 0,2 2-32 0,-3 1 0 15,-3-2-608-15,-3 3-128 0,0 3-32 0,-1 3 0 16,-4 2-912-1,2 0-176-15,-3 0-32 0</inkml:trace>
  <inkml:trace contextRef="#ctx0" brushRef="#br0" timeOffset="75206.05">12002 19247 19983 0,'0'0'880'0,"0"0"192"0,9-4-864 0,4 2-208 0,2-1 0 0,5-3 0 15,3 0 704-15,4-3 112 0,-1 2 16 0,4 1 0 16,3-4-240-16,2 3-32 0,2-3-16 0,4 5 0 16,1 0-288-16,2 0-48 0,3 1-16 0,0 3 0 15,-2 2-48-15,-3 0-16 0,-3 1 0 0,-6 3-7792 16,-6 0-1552-16</inkml:trace>
  <inkml:trace contextRef="#ctx0" brushRef="#br0" timeOffset="75365.75">12170 19508 27071 0,'0'0'1200'0,"10"-7"240"0,3 1-1152 0,2 2-288 15,0-3 0-15,4-1 0 0,2 2 704 0,3-3 64 16,4 2 32-16,3-2 0 0,2 3-400 0,6-3-80 16,0 2 0-16,-1 2-16 15,-1-3-1216-15,0 2-240 0</inkml:trace>
  <inkml:trace contextRef="#ctx0" brushRef="#br0" timeOffset="75879.28">13142 19339 13823 0,'0'0'608'0,"0"0"128"0,-9-3-592 0,9 3-144 16,0 0 0-16,0 0 0 0,-6-4 2624 0,6 4 480 15,0 0 96-15,0 0 32 0,0 0-1440 0,0 0-304 16,6-11-48-16,3 5-16 0,1 2-464 0,3-1-80 16,2 1-32-16,2 1 0 0,1 1-208 0,1 1-32 15,0-2-16-15,1 2 0 0,2-1-144 0,-2 2-48 16,0 0 0-16,-1 0 0 0,-1 0-240 0,-1 3-160 0,-2 0 192 0,-1-2-192 16,-4 3 0-16,-10-4 0 0,10 3 0 0,-10-3 0 31,0 0-2112-31,0 0-464 0,0 11-112 0,-2 0 0 0</inkml:trace>
  <inkml:trace contextRef="#ctx0" brushRef="#br0" timeOffset="76593.69">13994 18791 12895 0,'0'0'576'0,"4"-10"112"0,-4 10-560 0,5-8-128 15,-5 8 0-15,5-11 0 0,-1 3 1792 0,-4 8 336 16,0 0 64-16,0 0 16 0,0 0-800 0,0 0-176 0,0 0-16 0,0 0-16 16,0 0-560-16,0 0-96 15,-4 13-32-15,0 3 0 0,-1 2 64 0,-1 2 0 0,-1 7 0 0,1 0 0 16,-2 3-112-16,1 5-16 0,-1 3 0 0,-1 4 0 15,1 6 80-15,-2 2 16 0,-1-5 0 0,-1 2 0 16,0 3-80-16,-2-4-16 0,-2-2 0 0,2-2 0 16,3-2-176-16,-2-1-32 0,2-2-16 0,-1-3 0 15,2-3 80-15,1-2 16 0,-2 0 0 0,5-2 0 16,-2-3-80-16,3-2-16 0,1-9 0 0,1 1 0 16,1-1-32-16,1 0 0 0,-1-7 0 0,2-6 0 15,0 0 32-15,0 0 0 0,0 0 0 0,0 0 0 16,0 0 336-16,4-10 64 0,0 0 16 0,0-7 0 15,0 1-304-15,-1-4-48 0,1-7-16 0,1 0 0 16,-2-2-144-16,3-4-128 0,-1-4 144 0,2-4-144 0,-1-1 0 16,2-6 128-16,-2 1-128 0,2-3 0 0,-1-3 0 15,5 0 0-15,0-2 0 0,0 2 0 0,-2-2 0 0,0 5 0 16,2 5 0-16,-2 5 0 0,0 5 0 0,-1 3 0 16,-3 6 0-16,1 4 0 0,-2 4 0 0,-1 5 0 15,-4 13 0-15,0 0 0 0,0-9 0 0,0 9 0 16,0 0 0-16,-7 18 0 0,-3 5-192 0,0 1 64 15,-3 3 128-15,-1 6-208 0,-1 4 208 0,-3 5 0 16,-1 1-160-16,0 6 160 0,1 5 0 0,2 0 0 16,-1-1 0-16,2-4 0 0,2-3 0 0,3 2 0 15,0 0 0-15,2-2 0 16,1 4-912-16,1-6-64 0,3 1-16 0,1 3-10656 16,2-1-2144-16</inkml:trace>
  <inkml:trace contextRef="#ctx0" brushRef="#br0" timeOffset="79743.06">25636 13161 19807 0,'0'0'880'0,"-5"-10"176"0,-1 5-848 0,-1-3-208 16,1 3 0-16,6 5 0 0,-6-3 240 0,6 3 0 15,-7-6 0-15,7 6 0 0,0 0-48 0,0 0 0 16,0 0 0-16,0 0 0 0,-4-6-48 0,4 6-16 15,0 0 0-15,0 0 0 0,0 0 160 0,0 0 32 16,0 0 0-16,0 0 0 0,0 0 112 0,0 0 16 16,0 0 16-16,0 0 0 0,0 0-80 0,0 0-32 15,0 0 0-15,0 0 0 0,0 0-112 0,0 0-32 0,0 0 0 0,0 0 0 16,0 0-208-16,0 0 0 0,0 0 0 0,0 0 0 31,0 0-384-31,0 0-64 0,0 0 0 0,0 0-7168 0,-9 5-1408 0</inkml:trace>
  <inkml:trace contextRef="#ctx0" brushRef="#br0" timeOffset="80273.95">25611 13245 21183 0,'0'0'1888'0,"0"0"-1504"0,0 0-384 15,0 0 0 1,0 0-512-16,0 0-160 0,0 0-32 0,0 0-16 0,0 0 560 0,0 0 160 0,0 0 0 0,-7 8 0 16,7-8-272-16,0 0 16 0,0 0 0 0,0 0 0 31,0 0-352-31,0 0-64 0,0 0-16 0,0 0 0 0,0 0 240 0,0 0 32 0,0 0 16 0,0 0 0 15,0 0 272-15,0 0 128 0,0 0-128 0,0 0 128 16,0 0 0-16,0 0 0 0,0 0 144 0,0 0-144 16,0 0 384-16,0 0-16 0,-9-5-16 0,9 5 0 15,-10-7 80-15,0 4 16 0,1 0 0 0,9 3 0 16,-9-4-192-16,-1 0-16 0,2 3-16 0,8 1 0 16,-11-2-224-16,11 2 144 0,-9-3-144 0,9 3 128 15,0 0-128-15,-8-4 0 0,8 4 0 0,0 0 0 0,0 0 0 16,-7-4 0-16,7 4 0 0,0 0 0 15,-7-7-1280 1,7 7-176-16</inkml:trace>
  <inkml:trace contextRef="#ctx0" brushRef="#br0" timeOffset="82256.06">24700 13142 21183 0,'-1'-16'1888'0,"-3"-1"-1504"16,2 1-384-16,-1-1 0 0,1-2 368 0,-1 3 0 16,-1-2 0-16,2 1 0 0,1-2-208 0,1 3-32 0,0-1-128 15,1-1 192-15,1 1-192 0,1-1 0 0,-2-1 0 0,2 0 0 16,-1 0-192-16,0-2-128 0,-1 1-16 0,-1-3-16 31,-1 0-48-31,-1 2-16 0,0-1 0 0,-5-4 0 0,-1 0 128 0,-4-6 32 0,2-2 0 0,-4-1 0 16,-1 2 32-16,-3 0 16 0,-4-2 0 0,2 3 0 15,0 0 0-15,-2-2 0 0,-2 1 0 0,-3 1 0 16,-1 3 208-16,0-2-192 0,-1 2 192 0,0 2-192 16,-2-3 192-16,-1 1-144 0,-2-3 144 0,-5-1-128 15,-6 0 128-15,1 1-208 0,-2 3 80 0,0-2 128 16,0 2-384-16,2 2 64 0,-1-2 0 0,1 4 0 15,0-2 0-15,-5 3 16 0,-2 3 0 0,-6 2 0 16,-5 0 144-16,-2 2 32 0,2 0 0 0,1 3 0 16,0 0 128-16,0 5 0 0,-1-2 0 0,-7 3 0 0,-5-2 0 15,3 5 0-15,1-2 0 0,4 6 0 0,0 2 0 0,0 6 0 16,-4-1 0-16,-1 4 0 0,-3-5 0 0,3 3 0 16,2 3 0-16,4 5 0 15,3-1-416-15,-1 2 0 0,-3-1 0 0</inkml:trace>
  <inkml:trace contextRef="#ctx0" brushRef="#br0" timeOffset="82624.84">20623 13592 4607 0,'5'55'192'0,"0"-18"64"16,3 1-256-16,-1 9 0 0,3 1 0 0,0 4 0 0,2 2 784 0,1 0 112 0,1 4 32 0,1-1 0 15,1 0-736-15,2-1-192 0,1 2 0 0,2 1 0 16,-1-5 0-16,3 2 0 0,2 2 0 16,6-1 128-16,2-1-128 0,2-5 0 0,2-3 0 0,-1-4-176 15,-2 2 176-15,2-4 0 0,-1-1 0 0,1-4-128 16,0-2 128-16,3 2 0 0,0-1 0 0,2 0 0 15,1-1 0-15,4-1 176 0,3-1-48 0,1-4 0 16,-2-4 176-16,0 0 16 0,0-2 16 0,2 0 0 16,0 0-16-16,2-2-16 0,3 0 0 0,4-1 0 15,5-2 48-15,-2-2 16 0,-3 1 0 0,-1-1 0 0,2 0-64 16,2-5-16-16,3 0 0 0,2 0 0 0,10-5-288 0,-6 0 0 16,-5 2 0-16,0-4 0 15,0-3-560-15,3-1-16 16</inkml:trace>
  <inkml:trace contextRef="#ctx0" brushRef="#br0" timeOffset="83179.27">24971 14532 13823 0,'19'-40'1216'0,"3"-2"-960"15,0-5-256-15,0 3 0 0,0-5-256 0,-2 4-112 0,-1-2-16 16,-1-4 0-16,-4-3 624 0,-2 7 112 0,-3 4 32 0,-3 2 0 15,-2-1-384-15,-4 3 128 16,0 2-128-16,-2 3 0 16,-3 2-480-16,-1 2-160 0,1-2-48 0,-1-1 0 15,-3 1-576-15,0-1-112 0,-3 1-32 0,2-1 0 0,-4-2 1408 0,0 3 368 0,1 3 16 0,1 3 16 16,-1-1 880-16,2 5 160 0,-3-1 32 0,2 2 16 16,2 2-320-16,1 1-64 0,0 2-16 0,3 2 0 15,0 3-224-15,0 3-48 0,6 8-16 0,-5-10 0 16,0 2-416-16,5 8-96 0,0 0-16 0,0 0 0 15,0 0-272-15,0 0 0 0,0 0 128 0,0 0-128 16,0 0 0-16,0 0 0 0,0 0 0 0,0 0 0 16,0 0 0-16,0 0 128 0,0 0-128 0,0 0 0 15,0 0 176-15,0 0-176 0,0 0 160 0,0 0-160 16,0 0 128-16,0 0-128 0,-10 5 0 0,10-5 0 0,0 0 0 0,0 0 128 16,0 0-128-16,0 0 0 15,0 0 0-15,-8 4 0 0,8-4 128 0,0 0-128 0,-10 4 0 16,10-4 0-16,0 0 128 0,-7 2-128 0,7-2 0 15,0 0 0-15,-10 3 0 0,10-3 0 0,0 0 0 0,0 0 0 16,-8 2 0-16,8-2 0 0,0 0 0 0,0 0 0 16,0 0 0-16,0 0 0 0,-10 4 0 0,10-4 0 15,0 0 0-15,0 0 0 0,0 0 0 0,0 0 0 16,0 0 0-16,0 0 0 0,0 0 0 0,0 0-128 16,0 0 128-16,0 0-208 0,0 0 80 0,0 0 128 15,0 0-208-15,0 0 80 0,0 0 128 0,0 0 0 0,0 0 0 0,5 9 0 16,-5-9-128-16,0 0 128 15,0 0-128-15,0 0 128 0,0 0-208 0,5 7 32 0,-5-7 16 16,0 0 0 0,8 5-496-16,-8-5-112 0,12 3 0 0,-2-3-7472 0</inkml:trace>
  <inkml:trace contextRef="#ctx0" brushRef="#br0" timeOffset="88050.61">26339 13305 1839 0,'0'0'0'0,"13"-1"160"0,-1-3-160 0,1 1 0 16,2 0 0-16,1-1 0 0,-1-4 1616 0,0 2 304 15,0 1 48-15,1-3 16 0,-5 0-1504 0,2 2-288 0,-3-4-64 0,-1-182-128 16,-2 366 816-16,0-182 48 0,-2-3 16 0,0 0 0 16,-2-2 96-16,0-1 32 15,0-1 0-15,-1-1 0 0,0 0-256 0,-1 1-48 0,-1-2-16 0,0-1 0 16,-1-1-304-16,1-1-64 0,-2 0-16 0,2 0 0 16,-1 3-80-16,0 0-16 0,1-1 0 0,0 1 0 15,-1 1 48-15,1 0 0 0,0-5 0 0,0 2 0 16,-2 2 64-16,1-2 32 0,-1-2 0 0,0 0 0 15,0-5-80-15,-1 6-16 0,-1-1 0 0,-1 0 0 16,-1-6 48-16,1 2 0 0,0-2 0 0,-2 2 0 16,-1 0-304-16,-1-1 0 0,0 0 128 0,0-2-128 15,0 2 0-15,0-2 0 0,-1 2 128 0,0-3-128 16,-2-1 0-16,1 0 0 0,-2-1 0 0,2 3 0 16,-6 2 0-16,1 2 0 0,-2-3 0 0,-3 3 0 15,0-3 0-15,-2 3 0 0,0 1 0 0,-2-4 0 16,-5-3 0-16,1 2 0 0,1-1 0 0,-1 4 0 0,-3-2-224 0,0 3 0 15,-2 0 0-15,1-3 0 0,3 0-96 0,-1 1 0 16,2 1-16-16,-7 0 0 0,1 2 80 0,-6 2 32 16,-1-5 0-16,-2 1 0 0,2-3 224 0,1 0 0 15,0 0-160-15,2 1 160 0,-1-2 0 0,4 3 0 16,0-3-144-16,0 5 144 0,1-1-192 0,-3 2 32 16,-3 0 0-16,-2-4 0 15,-3 2-224-15,3 1-64 0,2-2 0 0,2 5 0 0,-1-4 96 16,1 4 16-16,1 2 0 0,1 0 0 0,1-2 336 0,-2 4 0 15,-3 1-144-15,1 2 144 0,-5 2 0 0,1-4 0 16,-1-1 0-16,2-1 0 0,0 3 0 0,2 2 0 16,1 4 0-16,1-3 0 0,1 4 0 0,3-1 0 0,2 4 0 15,-3 1 0-15,-1-3 0 0,-3 1 0 0,-2 0 0 0,2-1 0 16,2 5 0-16,0-1 0 0,4 1 0 0,-2-1 0 16,0 1 0-16,1-1 0 0,0 6 0 0,2-3 0 15,0-3-144-15,-3 2 144 0,-5 1-208 0,-2-1 80 16,-3 1-208-16,0 0-48 0,2-2 0 0,2 2 0 15,1 0 112-15,2 2 16 0,0-5 0 0,4 3 0 16,1 3 256-16,0 2-160 0,3-2 160 0,-2 0-128 16,-3 0 128-16,0-1 0 0,0 1 128 0,0 3-128 15,0-2 0-15,2-2 144 0,1 1-144 0,1-1 0 16,1 6 0-16,-1-5 0 0,1-2 0 0,1 3 0 16,-1 3 0-16,1-2 0 0,-3 4 0 0,0-1 0 15,-6-4 0-15,-2 1 0 0,-4 1 0 0,1-2-144 31,-1 0-256-31,3 0-48 0,1-1-16 0,3 1 0 0,0-1-560 0,3 1-128 0,0-1 0 16,1 4-16-16,-2 0 480 0,-1 2 112 16,-1-4 0-16,-1-2 16 0,-2 1 560 0,3-3 0 0,1 4 0 0,0-1 0 0,2 0 0 0,-1 2 0 15,2 2 0-15,0-2 0 0,1 4 0 0,1-2 0 16,1 2 0-16,-1-2-160 0,-2 1 160 0,0-3-128 16,0 0 128-16,-1 3-128 0,2-3 256 0,0 5 64 15,4-4 16-15,2 5 0 0,2-2 176 0,2 4 48 16,1 1 0-16,1 0 0 0,3 1-240 0,0 0-64 15,2 3 0-15,0 0 0 0,1 0-128 0,0-1 0 16,1 2 0-16,2 0 0 0,-2 0 0 0,3 1 0 16,-2 2 0-16,0-1 0 0,0 1 0 0,-1 4 0 0,-2-5 0 15,1 1 0-15,2 0 0 0,-2-1 0 0,-1-2 0 0,0 2 0 16,1-3 0-16,-1 2 0 0,2 4 0 0,0-3 0 16,1 4 0-16,1 1 0 0,1-3 0 0,2 2 0 15,0-3 0-15,2 1 0 0,0 2 0 0,2 1 0 16,-1 4 0-16,-1-1 0 0,0-6 0 0,-1 4 0 15,2-2 0-15,-1 5 0 0,0-3 0 16,0 2 0-16,2 0 0 0,0-2 0 0,-1 6 0 0,1-1 128 16,-2 1 0-16,1 1-128 0,0 0 192 0,-1 1-64 15,2 1-128-15,0 1 192 0,3 0-192 0,-2-1 192 16,1 0-192-16,2-2 192 0,0-2-192 0,1 4 192 16,0 1 64-16,2 3 32 0,1-2 0 0,1 1 0 15,-2-2 16-15,5 1 0 0,-2 4 0 0,1-1 0 16,0-1-160-16,-1 0-16 0,2-2-128 0,0-1 192 15,2 2-192-15,0-1 0 0,0 2 128 0,1-2-128 0,-1-2 0 16,1 2 0-16,1 3 0 0,0 0 0 0,2-2 0 16,2-2 0-16,3 0 0 0,1-1 0 0,-1-2 0 15,2 1 0-15,2 2 0 0,-1-1 0 0,-2 0 0 0,3 0 0 16,-1 0 0-16,-1 1 0 0,-3 0 0 0,0 1 0 16,-2 3-128-16,0-2 128 0,1-2 0 0,-2-1 0 15,0 1 0-15,0 1 0 0,0 4 0 0,-2-2 0 16,2 1 0-16,1 1 0 0,2-2 0 0,1 3 0 15,0 0 0-15,1 1 0 0,-2-3 0 0,4 1 0 16,2-1 0-16,2 0 0 0,3 4 0 0,-1-1 0 16,-1 0 0-16,1 2 0 0,1 3 0 0,-1-2-128 15,-2-5 128-15,1 3 0 0,-2-3-384 0,1 4 48 16,-1-1 0-16,3 1 0 16,-2 2-96-16,2-4-16 0,1 4 0 0,1-4 0 0,1 1 176 0,1 0 16 15,2-4 16-15,2-1 0 0,2-5 240 0,-3 0 0 0,-2-2 0 0,0 1-144 16,-1-1 400-16,0 0 96 0,-2-4 16 0,0-1 0 15,2 1 32-15,1 2 16 0,-1-1 0 16,2-1 0-16,0-1-96 0,3-2-32 0,1 2 0 0,0-2 0 16,-2-2-64-16,1-2-16 0,0 0 0 0,-3 1 0 15,-3-3-80-15,1-1-128 0,-3 3 176 0,2 1-176 16,2-5 144-16,0 1-144 0,1-1 0 0,0 0 144 16,-2-1-16-16,5-1-128 0,0-2 192 0,3 2-64 15,-2-1-128-15,-1-3 0 0,-2-2 0 0,-2 3 128 16,-3-2-128-16,-1 0 128 0,0 0-128 0,0-3 128 15,-2 3-128-15,2-3 0 0,0 1 0 0,0-2 0 16,2 2 0-16,-1-2 0 0,3 2 0 0,1-1 128 16,1-1-128-16,2-3 0 0,0 2-192 0,-3 0 192 0,-1-4 0 15,-1 3 0-15,-3 0 0 0,1-2 0 0,0 2 0 0,2 0 0 16,-1-2 0-16,2 1 0 0,0 2 0 0,1-4 0 16,1 0 0-16,4-2 0 0,2 2 128 0,0-2-128 15,1-1 0-15,-5 0 128 0,-1-1-128 0,-3 0 192 16,-2-1-192-16,4 1 192 0,0-3-192 0,1 2 0 15,1-1 0-15,1 2 128 0,1 0 0 0,3-1-128 16,1 0 192-16,1-1-64 0,0-1-128 0,-2-3 0 16,-4-1-192-16,1-3 192 0,0 2-160 0,0-4 160 15,1 0 0-15,2 2-144 0,1-3 144 0,4-3-208 16,0 0 80-16,2-5 128 0,1-1-144 0,-3 0 144 16,-5 0 0-16,-2 1 0 0,-1-3 0 0,1 1 0 0,1 0 0 15,1-3 0-15,2 2 144 0,3-2 48 0,2 2 0 0,3-1 0 16,1 1-192-16,-4-3 128 0,-2 0-128 0,-3-5 128 15,-1-3-128-15,0 1 0 0,2-1 0 0,1-1 0 16,1-2 0-16,4 1 192 0,-2-4-192 0,2 1 192 16,-2-4-192-16,-2 1 0 0,-3 0-160 0,0-1 160 15,-2 0 160-15,-1 0 128 0,1-2 32 0,0 3 0 16,-2-3 64-16,3 1 32 0,3-1 0 0,-1 4 0 16,1-1-272-16,-6 2-144 0,0-3 160 0,-3-1-160 15,0-4 0-15,-1 1 0 0,1 0 0 0,1 1 0 16,-1-1 128-16,1-1-128 0,0 0 0 0,0 2 0 15,0-1 0-15,0 0 0 0,-2 0 0 0,0-1 0 16,-4-3 192-16,-1 3 160 0,-2 2 32 0,-2 3 0 16,-3 1 192-16,0 3 32 0,0 3 16 0,0 1 0 0,-3 2-256 15,1-1-48-15,-2-1-16 0,0 0 0 0,0-1-304 0,-1 0 0 16,-2 2 0-16,-1 1 0 0,2-1 0 0,-4 3 0 16,2 0 0-16,-1 0 0 0,1 1 0 0,-1 6 0 15,1-2 0-15,-3 2 0 0,-1-2 128 0,2 4-128 16,-3-3 0-16,0 5 0 0,-1-5 128 0,-1 3-128 15,-1 1 144-15,0 1-144 0,-2-1 192 0,-1 3-48 16,-1 0-16-16,0 1 0 0,-2 0-128 0,3 1 160 16,-1 0-160-16,-2 0 160 0,-1 0-32 0,0 2 0 15,0-2 0-15,0 3 0 0,0 1 80 0,0 1 16 16,-1-1 0-16,-1 3 0 0,1 0 240 0,1 0 48 0,-5 3 16 0,1-2 0 16,0 1 112-16,1-1 0 0,-3 4 16 0,6 6 0 15,0 0-240-15,-7-9-48 0,7 9-16 0,-5-8 0 16,5 8 48-16,0 0 16 0,0 0 0 0,0 0 0 15,-8-10-128-15,8 10-32 0,0 0 0 0,0 0 0 16,0 0-128-16,-6-7-128 0,6 7 192 0,-5-8-192 16,5 8 256-16,0 0-48 0,0 0-16 0,0 0 0 15,0 0 48-15,0 0 0 0,0 0 0 0,0 0 0 16,0 0-112-16,0 0-128 0,0 0 176 0,0 0-176 16,0 0 192-16,0 0-192 0,0 0 192 0,0 0-192 15,0 0 208-15,0 0-64 0,0 0-16 0,0 0 0 16,0 0-128-16,0 0 128 0,0 0-128 0,0 0 128 15,0 0-128-15,0 0 128 0,0 0-128 0,0 0 128 16,0 0-128-16,0 0 0 0,0 0 0 0,0 0 0 0,0 0 0 16,0 0 0-16,0 0 128 0,0 0-128 0,0 0 0 0,0 0 0 15,0 0 144-15,0 0-144 0,0 0 0 0,0 0 144 16,0 0-144-16,0 0 0 0,0 0 160 16,0 0-160-16,0 0 128 0,0 0-128 0,0 0 128 0,0 0-128 15,0 0 128-15,0 0-128 0,-12 0 0 0,12 0 128 16,0 0-128-16,0 0 0 0,0 0 128 0,0 0-128 15,0 0 128-15,0 0-128 0,0 0 0 0,0 0 128 16,0 0-128-16,0 0 0 0,0 0 0 0,0 0 0 16,0 0 128-16,0 0-128 0,0 0 0 0,0 0 0 15,0 0 0-15,0 0 0 0,0 0 0 0,0 0 0 16,0 0 0-16,0 0 0 0,0 0 0 0,0 0 0 16,0 0 0-16,0 0 128 0,0 0-128 0,0 0 0 0,0 0 0 15,0 0 0-15,0 0 0 0,0 0 0 0,0 0 0 0,0 0 0 16,0 0 0-16,0 0 0 0,0 0 0 0,0 0 0 15,0 0 0-15,0 0 0 0,-10-5 0 0,10 5 0 16,0 0 0-16,0 0 0 0,0 0 0 0,0 0 0 16,0 0 0-16,0 0 0 0,0 0 0 0,0 0 0 15,0 0 0-15,0 0 0 0,0 0 0 0,0 0 0 16,0 0 0-16,0 0 0 0,-11-1 0 0,11 1 0 16,0 0 0-16,0 0 0 0,0 0 0 0,0 0 0 15,0 0 0-15,0 0 0 0,0 0 0 0,0 0 0 16,0 0 0-16,0 0 0 0,0 0 128 0,0 0-128 15,0 0 0-15,0 0 0 0,0 0 0 0,0 0 0 16,0 0 0-16,0 0 0 0,0 0 0 0,0 0 0 0,0 0 0 16,0 0 0-16,0 0 128 0,0 0-128 0,0 0 0 0,0 0 0 15,-11-6 0-15,11 6 0 0,0 0 0 16,0 0 0-16,0 0 0 0,0 0 0 0,0 0 0 16,0 0 0-16,-10-5 0 0,10 5 0 0,0 0 0 0,0 0 0 15,0 0 0-15,0 0 0 0,-14-1 0 0,14 1 0 16,0 0 0-16,0 0 0 0,0 0 0 0,0 0 0 15,0 0 0-15,0 0 0 0,0 0 0 0,0 0 0 16,0 0 0-16,0 0 0 0,0 0-128 0,0 0 128 16,-9 6 0-16,9-6 0 0,0 0 0 0,0 0 0 15,0 0 0-15,0 0 0 0,0 0 0 0,0 0 0 16,0 0 0-16,0 0 0 0,0 9 0 0,0-9 0 16,0 0 0-16,0 0 0 0,5 9 0 0,-5-9 0 15,0 0 0-15,4 5 0 0,-4-5 0 0,0 0 0 0,0 0 0 0,0 0 0 16,0 0 0-16,4 9 0 0,-4-9 0 0,0 0 0 15,0 0 0-15,0 0 0 0,0 0 0 0,0 0 0 16,0 0 0-16,5 9 0 0,-5-9 0 0,0 0 0 16,0 0 128-16,0 0-128 0,0 0 0 0,5 5 128 15,-5-5-128-15,0 0 0 0,0 0 0 0,0 0 128 16,0 0-128-16,0 0 0 0,0 0 0 0,0 0 128 16,0 0-128-16,0 0 128 0,0 0-128 0,0 0 128 15,0 0-128-15,0 0 0 0,0 0 144 0,0 0-144 16,0 0 128-16,0 0-128 0,0 0 128 0,5 1-128 15,-5-1 0-15,8-2 0 0,0-2 0 0,-8 4 128 16,6-5-128-16,0-3-128 0,2 1 128 0,-2-3-192 16,2 3-128-16,0-4-16 0,0 2-16 0,-2-4 0 15,-1 2-304-15,0-2-64 0,-3-5-16 16,1-1 0-16,-1-2-400 0,-3-1-80 0,-1-1 0 0,-2 2-16 16,-1-5-48-16,-2 2 0 0,-2-4 0 15,2 3 0-15,2-5-208 0,-2 5-48 0,2-1-16 0,3 1 0 16,2 0-80-16,3-3-16 0,1 1 0 15,3-1 0-15,-2 3 720 0,1-6 144 0,2-6 16 0,-2 3 16 16,-1 0 752-16,0 2 320 0,0 0-32 0,-1-1 0 0,-1-3-288 0</inkml:trace>
  <inkml:trace contextRef="#ctx0" brushRef="#br0" timeOffset="88498.53">27104 9042 12431 0,'-38'-55'544'0,"13"18"128"0,-8-2-544 0,0-1-128 0,-3 4 0 0,-7-1 0 16,-4 0 0-16,-5 1 0 0,-6 3 0 0,2 0 128 15,-1-1-288-15,0 1-64 0,-1 1-16 0,-2 7 0 16,-5 3-368 0,-4-1-80-16,-7-1-16 0,2 1 0 0,3-4 224 0,1 3 32 15,3 4 16-15,-4 1 0 0,-6 0 432 0,0 2-160 0,-2 2 160 0,2 2 0 0,0 1 0 16,5 1 0-16,-1 3 160 0,-5-1-32 0,-8 2 48 0,1 0 16 15,1 3 0-15,0 1 0 0,-1 2-192 16,-4 1 0-16,-3 1 0 0,0 2 128 0,3 2-128 0,3 3 0 16,2-2 0-16,-4 2 0 0,-4 0 0 0,3 3 0 15,6-1 0-15,1 4 0 0,2 5 0 0,-2 0 0 16,-6-1 0-16,0-1 128 0,2 1-128 0,6 0 0 16,2 4 0-16,-5-2 0 0,-8-3 0 0,2 2-176 15,3 3 176-15,2 0-2592 16,0-2-432-16</inkml:trace>
  <inkml:trace contextRef="#ctx0" brushRef="#br0" timeOffset="89730.21">18705 11534 4607 0,'-22'47'400'0,"8"-14"-400"16,-1 3 0-16,-1 5 0 0,0 3 1664 0,2 1 240 15,1 0 48-15,1 2 16 0,4-1-1392 0,0-1-256 16,2-6-64-16,2-2-16 0,0 0-48 0,3-3-16 16,1-3 0-16,1-3 0 0,1 1 176 0,-1-2 32 15,0-1 16-15,0 1 0 0,2 2-32 0,1 0-16 16,1-3 0-16,0-2 0 0,1 1-96 0,1-2-32 16,-1 3 0-16,0-3 0 0,1-4 64 0,-1-2 16 15,2-3 0-15,-2-1 0 0,0 1 304 0,2 1 64 0,-2-3 16 16,1-3 0-16,-1 2 176 0,-6-11 32 0,8 9 16 0,-2 1 0 15,-6-10-96-15,0 0-32 16,8 10 0-16,-2 1 0 0,-6-11-144 0,0 0-48 0,0 0 0 0,0 0 0 16,0 0-208-16,0 0-64 0,0 0 0 0,0 0 0 15,6 8 16-15,-6-8 0 0,0 0 0 0,0 0 0 16,0 0-16-16,0 0 0 0,6 9 0 0,-6-9 0 16,0 0-64-16,0 0-32 0,0 0 0 0,0 0 0 15,0 0-64-15,0 0-16 0,0 0 0 0,0 0 0 16,0 0-144-16,0 0 128 0,0 0-128 0,3 12 128 15,-3-12-128-15,0 0 192 0,0 0-192 0,0 0 192 16,0 0-32-16,0 0 0 0,0 0 0 0,0 0 0 16,0 0 0-16,0 0 0 0,0 0 0 0,0 0 0 15,0 10-16-15,0-10 0 0,0 0 0 0,-1 11 0 16,1-11-144-16,0 0 192 0,-2 9-192 0,2-9 192 0,0 0-192 16,0 0 128-16,0 0-128 0,-6 12 128 15,6-12-128-15,0 0 128 0,0 0-128 0,0 0 128 0,-2 7-128 16,2-7 0-16,0 0 0 0,0 0 128 0,0 0-128 0,0 0 0 15,0 12 0-15,0-12 0 0,0 0 0 0,0 0 0 16,0 0 0-16,0 0 0 0,0 0 0 0,2 14 128 16,-2-14-128-16,0 0 0 0,0 0 0 0,4 11 128 15,-4-11-128-15,0 0 0 0,0 0 0 0,0 0 0 16,3 12 0-16,-3-12 0 0,0 0 0 16,0 0 128-16,0 0-128 0,2 12 0 0,-2-12 0 0,0 0 0 15,0 0 0-15,0 0 0 0,0 0 0 0,0 0 0 16,0 0 0-16,0 0 0 0,0 0 0 0,0 0 0 15,0 0 128-15,4 8-128 0,-4-8 0 0,0 0 0 16,0 0 0-16,0 0 0 0,0 0 0 0,0 0 0 16,0 0 0-16,0 0 0 0,0 0 128 0,0 0-128 15,0 0 0-15,0 0 128 0,0 0-128 0,0 0 0 0,0 0 0 0,0 0 0 16,0 0 0-16,0 0 0 0,0 0 0 0,0 0 0 16,0 0 0-16,0 0 0 0,4-5 0 0,-4 5 0 15,0 0 0-15,0 0 0 0,-1-8 0 0,1 8 0 16,0-6 0-16,0 6 0 0,0 0 0 0,0 0 0 15,-5-8 0-15,1 2 0 0,4 6 0 0,0 0 0 16,-5-6 0-16,5 6 0 0,-4-6 0 0,0 0 0 16,4 6 0-16,0 0 0 0,0 0 0 0,-2-5 0 15,2 5 0-15,0 0 0 0,0 0 0 0,0 0 0 16,-3-5 0-16,3 5 0 0,0 0 0 0,0 0 0 16,0 0 0-16,0 0 128 0,0 0-128 0,0 0 0 15,0 0 0-15,0 0 128 0,0 0-128 0,0 0 0 0,0 0 128 0,0 0-128 16,0 0 128-16,0 0-128 0,0 0 0 15,0 0 0-15,0 0 0 0,0 0 0 0,0 0 0 0,0 0 0 16,0 0 0-16,0 0 0 0,0 0 0 0,0 0 0 16,0 0 0-16,0 0 0 0,0 0 0 0,0 0 0 15,0 0 0-15,0 0 0 0,0 0 0 0,0 0 160 16,0 0-32-16,0 0-128 0,0 0 128 0,0 0-128 16,0 0 0-16,0 0 0 0,0 0 224 0,0 0-64 15,0 0-16-15,0 0 0 0,0 0-16 0,0 0-128 16,0 0 192-16,0 0-64 0,0 0-128 0,0 0 0 15,0 0 0-15,0 0 0 0,9-5 0 0,-9 5 0 0,0 0 0 16,0 0 0-16,0 0 0 0,0 0 0 0,10-1 0 0,-10 1 0 16,0 0 0-16,0 0 0 0,10 0 0 0,-10 0 0 15,0 0 0-15,0 0 0 0,0 0 0 0,0 0 0 32,10 6-1216-32,-10-6-128 0,12 4-32 0,-2 1-14528 0</inkml:trace>
  <inkml:trace contextRef="#ctx0" brushRef="#br0" timeOffset="93566.38">26781 12927 19231 0,'0'0'848'0,"-9"7"176"0,1 3-816 0,-1-1-208 0,-3 1 0 0,3-1 0 15,0 5-256-15,3-1-80 0,1-3-32 0,4 3 0 16,1-1-320-16,6-2-64 0,-2 3-16 16,1-3 0-16,1-1-256 0,1-2-48 0,-2 1-16 0,0 1 0 0,0 3 624 0,0-1 112 15,-1-3 32-15,0 3 0 0,-1-1 320 0,0 2 0 16,-3-2 0-16,0 0 0 0,-3-2 0 0,0 2 0 16,-1 0 0-16,-3-3 128 0,-3 0 752 0,0 1 144 15,0-4 16-15,1 2 16 0,-4-1 288 0,3-1 64 16,0-2 16-16,0 2 0 0,1-1-304 0,0-1-64 15,0 2-16-15,9-4 0 0,-7 4-256 0,7-4-48 16,0 0-16-16,-8 4 0 0,8-4-208 0,-8 5-32 16,8-5-16-16,-7 6 0 0,7-6 48 0,-7 5 0 15,7-5 0-15,0 0 0 0,-6 8-64 0,6-8 0 16,-6 7 0-16,6-7 0 0,-8 8-176 0,8-8-32 0,0 0-16 16,-4 9 0-16,4-9-64 0,0 0-16 0,0 0 0 0,0 0 0 15,0 0 176-15,0 0 16 0,0 0 16 0,0 0 0 16,0 0-80-16,0 0-16 0,0 0 0 0,0 0 0 15,0 0 48-15,0 0 0 0,0 0 0 0,0 0 0 16,0 0-48-16,0 0 0 0,0 0 0 0,0 0 0 16,0 0-64-16,0 0-32 0,0 0 0 0,0 0 0 15,0 0-32-15,0 0 0 0,0 0 0 0,0 0 0 16,0 0-128-16,0 0 192 0,0 0-192 0,0 0 192 16,0 0-192-16,0 0 160 0,0 0-160 0,4-11 160 15,2 0-160-15,-2-1 0 0,-1-5 144 0,0 3-144 16,-1 0 0-16,3 1 0 0,-4-3 0 0,-1-3 0 15,0 0 0-15,0 0 128 0,-2 1-128 0,-2-5 0 16,2-1 0-16,-1 1 0 0,-1-1 0 0,-1 1 0 0,0-1 0 16,-2-2 0-16,0 2 0 0,0 0-192 15,1-4-48-15,-2 3-16 0,-1-3 0 0,-1 0 0 0,0 1-112 0,0 0-16 16,-2 2-16-16,1 1 0 0,-2-4 16 0,1 3 0 16,-5-1 0-16,2 1 0 15,-3-5-32-15,2 2 0 0,-1-2 0 16,-2-1 0-16,-4 4-64 0,-1-3-16 0,-2 1 0 15,0 2 0-15,-3 1 16 0,-2-2 0 0,-1-2 0 0,0 5 0 0,2-3 192 0,1 4 32 16,0-2 16-16,1 2 0 0,1 1 64 0,0-2 16 16,0 1 0-16,2 1 0 0,0-1-112 0,0 1-32 15,0-1 0-15,-2-2 0 0,-1 4-16 0,-2 0-16 16,-4 2 0-16,-2-3 0 16,-1 1-176-16,2 0-16 0,-1 1-16 0,2-1 0 15,1-2-240-15,0 1-48 0,2 4-16 0,0 0 0 16,1-1 240-16,2 1 48 0,0 1 16 0,-1 1 0 0,-6-3 112 0,2-2 32 0,-2 1 0 0,-2-1 0 15,-4 1 112-15,7 0 32 0,-2 3 0 0,1 2 0 16,0-2 256-16,1 2-192 0,0-1 192 0,1 1-160 16,0-1-144-16,-2 2-16 0,0 1-16 0,-2 1-6352 15</inkml:trace>
  <inkml:trace contextRef="#ctx0" brushRef="#br0" timeOffset="95792.92">20743 12391 7199 0,'-16'29'320'0,"6"-5"64"0,-2 2-384 0,0 6 0 0,-2 1 0 0,2 2 0 16,0 0 128-16,0-2-128 0,-1 2 128 0,2 2-128 16,1 2 560-16,1 1 32 0,1-3 16 0,3 3 0 15,-4 2 96-15,3 0 0 0,1-1 16 0,0 3 0 16,0-2-272-16,1 4-48 0,0-4-16 0,1-1 0 15,2 2-80-15,1-1-32 0,0 1 0 0,1 2 0 16,1-2-272-16,2 3 128 0,-3-3-128 0,3 4 0 16,2 1 0-16,0-5 0 0,1-1 0 0,-1 0 0 15,0-1 0-15,3 1 0 0,1 1 0 0,1-2 0 16,-1 1 128-16,3 1-128 0,-3-2 0 0,2 3 0 0,0-1 176 16,1 1-176-16,-1 0 160 0,1-1-160 0,0 3 288 15,1 0-32-15,0 2-16 0,0 0 0 0,-2-2-112 0,4 5 0 16,-1 4-128-16,1-3 192 0,1-3-192 0,1 1 0 15,1-3 128-15,2 1-128 0,4 2 0 0,-3-3 0 16,5 1 0-16,1 2 0 0,-1 3 0 0,-1-2 0 16,0-4 0-16,1 0 0 0,-1-4 144 0,1 3-144 15,0 1 128-15,1-4-128 0,0 3 0 0,-2-3 0 16,2 4 0-16,1-2 0 0,1 4 128 0,3-6-128 16,-4-1 0-16,3-2 128 0,1-3-128 0,1 1 0 15,0-1 0-15,1 0 0 0,-2-1 0 0,2 1 0 0,4 3 0 16,-4-3 0-16,5-2 0 0,-1 1 0 0,3-1 0 15,1-2 0-15,3 2-192 0,0-5 192 0,-1-2-160 0,-3-1 160 16,-4 1 0-16,-1-3 0 0,0 2 0 16,1-2 0-16,0 3 0 0,3-4 0 0,-1-1 0 0,4 3 0 15,2-3 0-15,3 1 0 0,5-3 0 0,-7 2 0 16,-1-1 0-16,-1-2 0 0,0-2 0 0,2-1 0 16,1-1 0-16,3 1 0 0,1-3 0 0,5-3 0 15,6 0 0-15,-6-2 0 0,-4-1 0 0,1-5 0 16,-2-1 0-16,1 1 0 0,2-1 0 0,3 1 0 15,4-2 0-15,-1-1 0 0,1-1 0 0,-4-4 0 16,-5-2 128-16,-1 2-128 0,2-2 144 0,3 1-144 16,2 0 272-16,3 0-32 0,4 1-16 0,-3-6 0 15,-4 1-224-15,-2-4 0 0,-1 0 0 0,1 3 0 16,2-3 0-16,3-1 0 0,3-3 128 0,-3 1-128 0,0 2 0 16,-3-1 176-16,-4-3-176 0,-1 1 160 0,1 1-160 0,1-1 192 15,1-1-192-15,1 0 192 0,2 1-192 0,-3 1 192 16,-3-1-192-16,-3 1 192 0,-3 1-192 15,0-2 0-15,-1 0 0 0,3 0 128 0,1 2-128 0,1-3 0 16,2-1 144-16,0-1-144 0,-3 0 0 0,-6-5 0 16,-3-1 0-16,-3 1 0 0,-1-1 0 0,-1 0 0 15,-1 1 0-15,3-1 0 0,-3 2 0 0,3-1 0 16,1-3 128-16,-3 5-128 0,0-2 208 0,-1 3-16 16,-1-3-16-16,1 0 0 0,-2 3-16 0,-1-2 0 15,-1 1 0-15,-2 0 0 0,1-4-160 0,-1 4 0 16,1-2 144-16,-1 2-144 0,1-3 128 0,-1 1-128 0,2 2 128 15,-1-3-128-15,-2 3 0 0,0-3 0 0,-2 3 0 16,-2-3 0-16,-2 4 0 0,-1-1 0 0,-2-3 0 0,-2 3 0 16,0 0 0-16,2-1 0 0,-2 3 0 0,0-5 0 15,-1-1 0-15,3 2 128 0,-3-1-128 0,2-1 128 16,0-1 16-16,2 0 16 0,-1-1 0 0,-1 4 0 16,2-4-160-16,-1 4 192 0,-1-5-192 0,4 5 192 15,0-4-192-15,1 5 0 0,-3-2 0 0,1 2 0 16,-2-4 0-16,1 1 0 0,-2-2 0 0,0-1 0 15,-3 0 0-15,1 2 0 0,-2-3 0 0,0 3 0 16,1 1 0-16,-1 0 160 0,0 5-160 0,0-4 160 16,1 2-16-16,-2-3 0 0,0 1 0 0,-4 1 0 15,1-1-144-15,-1 3 192 0,1-3-192 0,0 4 192 16,-2-2 112-16,0-1 16 0,-3-2 16 0,2 3 0 0,-1-2 48 16,1 2 0-16,-3-1 0 0,4-2 0 0,-1 2-192 15,-1-1-48-15,0 4 0 0,0-2 0 0,2-1-144 0,0 0 0 16,-1 1 144-16,-1 4-144 0,4-2 0 0,-5 1 0 15,-1 2 0-15,0 0 0 0,-1 3 0 0,1-1 144 16,0 2-144-16,1-1 0 0,-2 0 176 0,1 0-176 16,0 3 160-16,0-1-160 0,1-3 128 0,0-1-128 15,0 1 0-15,2 3 0 0,-3-2 0 0,1 5 0 16,1-1 0-16,0 0 0 0,1-1 0 16,1 0 0-16,-2 4 0 0,2-1 0 0,0 2 0 0,-1-1 0 15,-2 2 0-15,2-2 0 0,-3 3 0 0,0 0 0 16,-1 0 0-16,-4 7 0 0,2-10 0 0,2 3 0 15,-1-3 128-15,-2 3-128 0,-1 7 192 0,0 0-48 16,1-9-16-16,-1 9 0 0,0 0-128 0,2-7 0 16,-2 7 144-16,0 0-144 0,0 0 176 0,0 0-48 0,0 0 0 0,0 0 0 15,0 0-128-15,3-7 0 0,-3 7 144 0,0 0-144 16,0 0 160-16,0 0-32 0,7-7-128 0,-7 7 192 16,0 0 0-16,0 0 0 0,0 0 0 0,0 0 0 15,0 0 64-15,0 0 0 0,0 0 0 0,0 0 0 16,0 0 64-16,0 0 0 0,0 0 16 0,0 0 0 15,0 0-80-15,0 0 0 0,0 0-16 0,0 0 0 16,0 0-16-16,0 0 0 0,0 0 0 0,0 0 0 16,0 0-48-16,0 0-16 0,0 0 0 0,0 0 0 15,0 0-160-15,0 0 0 0,0 0 0 0,0 0 128 16,0 0-128-16,0 0 0 0,0 0 0 0,0 0 128 16,0 0-128-16,0 0 160 0,0 0-160 0,0 0 160 0,0 0-32 0,0 0 0 15,0 0 0-15,0 0 0 0,0 0-128 16,0 0 192-16,0 0-192 0,0 0 192 0,4 9-192 0,-4-9 0 15,0 0 0-15,0 0 128 0,0 0-128 0,0 0 0 16,0 0 0-16,0 0 128 0,0 0-128 0,0 0 0 16,0 0 0-16,0 0 128 0,-4 7-128 0,4-7 160 15,0 0-160-15,0 0 160 0,0 0 0 0,-5 9 0 16,5-9 0-16,0 0 0 0,0 0-32 0,0 0-128 16,-5 8 192-16,5-8-64 0,0 0-128 0,0 0 0 15,0 0 144-15,-7 10-144 0,7-10 0 0,0 0 0 16,0 0 0-16,0 0 0 0,-7 6 0 0,7-6 0 15,0 0 0-15,0 0 0 0,0 0 0 0,0 0 0 0,-7 8 0 16,7-8 0-16,0 0 0 0,0 0 0 0,0 0 0 16,0 0 128-16,-9 7-128 0,9-7 0 0,0 0 0 0,0 0 0 15,0 0 0-15,0 0 0 0,0 0 128 0,0 0-128 16,0 0 208-16,0 0-16 0,0 0-16 0,0 0 0 16,0 0 0-16,0 0 0 0,0 0 0 0,0 0 0 15,0 0-176-15,0 0 128 0,0 0-128 0,0 0 128 16,0 0-128-16,-6-8 0 0,6 8 0 0,-5-8 0 15,5 8 0-15,0 0 0 0,0 0 128 0,0 0-128 16,-3-9 0-16,3 9 0 0,0 0 0 0,0 0 0 16,0 0 0-16,0 0 0 0,-1-6 0 0,1 6 0 15,0 0 0-15,0 0 0 0,0 0 0 0,0 0 0 16,0 0 0-16,0 0 0 0,0 0 0 0,0 0 0 16,0 0 0-16,0 0 0 0,0 0 0 0,0 0 0 15,0 0 0-15,0 0 128 0,0 0-128 0,0 0 192 0,-11-2-192 16,11 2 0-16,-11 3 0 0,11-3 0 0,-11 5 0 0,11-5 0 15,-9 6 128-15,1-2-128 0,8-4 128 16,-8 8-128-16,0-1 0 0,8-7 128 0,-5 8-128 0,5-8 0 16,0 0 0-16,-4-170 0 0,4 352 0 0,-4-175 0 15,4-7 0-15,0 0 0 0,0 12 0 0,0-12-176 16,2 10 176-16,-2-10-192 0,0 0-48 0,0 0-16 16,6 6 0-16,-6-6 0 15,0 0-128-15,0 0-48 0,0 0 0 0,9-2 0 16,-3-6 0-16,-1 0 0 0,-2 2 0 0,1-5 0 15,-4-1-224-15,0-1-48 0,-2-2-16 16,1 0 0-16,-2-2-944 0,1 0-192 0,1-3-48 0</inkml:trace>
  <inkml:trace contextRef="#ctx0" brushRef="#br0" timeOffset="96136">27269 8896 10079 0,'-49'-47'448'0,"15"19"80"0,-6-8-528 0,2 3 0 15,-3-1 0-15,-1-1 0 16,0 4-320-16,-2 3-160 0,-2-3-32 0,-6 3-16 0</inkml:trace>
  <inkml:trace contextRef="#ctx0" brushRef="#br0" timeOffset="96270.22">25923 8218 5519 0,'-61'-15'240'0,"12"7"64"0,-15-4-304 0,-4 3 0 0,-2-2 0 0,0 4 0 16,2-2 1040-16,-2 4 160 16,-2 1 16-16,-6 3 16 0,-3 0-960 0,1 2-272 0,0 1 0 0,2 2 128 15,2 4-128-15,-7 1 0 0,-7 0 0 0,1 1 0 16,2 4 0-16,1 0 0 0,2 3-192 0,-6-1-4224 15</inkml:trace>
  <inkml:trace contextRef="#ctx0" brushRef="#br0" timeOffset="96457.81">21851 8897 6847 0,'-80'49'304'0,"22"-14"64"0,-12 0-368 0,-5 2 0 0,-3 4 0 0,0 5 0 0,2-1 144 0,1 4-144 15,1 2 192-15,-1 1-192 0,-5 1 496 16,8-1-16-16,3-2 0 0,2-1 0 0,4 2 128 0,4 3 32 16,1 1 0-16,-1 1 0 0,-4-1-320 0,1 4-64 15,5-1-16-15,2 0 0 0,3-3-480 0</inkml:trace>
  <inkml:trace contextRef="#ctx0" brushRef="#br0" timeOffset="97107.55">19514 11039 14623 0,'-38'54'640'0,"11"-16"144"0,-4 6-624 0,-2 1-160 16,-3 6 0-16,-1 3 0 0,3 0 224 0,0 2 16 16,-2 1 0-16,0 4 0 0,0-2-240 0,0 2 128 15,0 1-128-15,-1-2 0 0,-2 2 0 0,-3-2-128 0,-1 3-16 16,0-4 0-16,2-7 16 0,4 0 0 16,3-6 0-16,2 1 0 0,0 0 128 0,4-5-128 0,0 0 128 0,3 1-128 15,2-2 480-15,1-1 96 0,2-1 32 0,2 0 0 16,0-3 288-16,2-3 64 0,1 0 16 0,-1-2 0 15,0 1-160-15,2-3-48 0,1 2 0 0,1 1 0 16,0-3-256-16,1-4-48 0,2 1-16 0,-1 1 0 16,1-6 96-16,0 3 16 0,0 0 0 0,1-4 0 15,2-3 48-15,0-1 16 0,0-4 0 0,3 1 0 16,0 1 64-16,1-3 16 0,2-11 0 0,0 11 0 16,0 0-48-16,0-11 0 0,0 0 0 0,2 8 0 15,-2-8-192-15,5 9-32 0,-5-9-16 0,7 5 0 16,-7-5-96-16,8 5-32 0,-8-5 0 0,12 5 0 15,-12-5 0-15,0 0 0 0,0 0 0 0,11-3 0 16,-11 3-160-16,10 0 0 0,-10 0 0 0,11-4 0 0,-11 4 0 0,0 0 128 16,11-1-128-16,-11 1 128 0,0 0-128 0,12-4 0 15,-12 4 144-15,0 0-144 0,11-2 144 0,-11 2-144 16,0 0 192-16,0 0-192 0,9-4 224 0,-9 4-64 16,0 0-16-16,0 0 0 0,0 0 64 0,0 0 16 15,0 0 0-15,0 0 0 0,0 0-16 0,0 0 0 16,0 0 0-16,0 0 0 0,0 0-32 0,0 0-16 15,0 0 0-15,0 0 0 0,0 0-32 0,0 0-128 16,0 0 192-16,0 0-64 0,0 0 0 0,0 0-128 16,0 0 192-16,0 0-64 0,0 0 16 0,0 0 0 15,0 0 0-15,0 0 0 0,0 0-16 0,0 0-128 0,0 0 192 0,0 0-64 16,0 0 0-16,0 0-128 0,0 0 192 0,0 0-64 16,6 8-128-16,-6-8 0 0,0 0 0 0,0 0 0 15,0 0 0-15,0 0 0 0,8 7 128 0,-8-7-128 16,0 0 0-16,0 0 0 0,0 0 0 0,0 0 0 15,0 0 0-15,0 0 0 0,0 0 0 0,0 0 0 16,0 0 0-16,0 0 0 0,0 0 0 0,0 0 0 16,0 0 0-16,0 0-224 0,0 0 80 0,0 0 16 31,0 0-384-31,0 0-64 0,11 4 0 0,-11-4-16 16,12 0-1328-16,-12 0-272 0,0 0-48 0,0 0-16 0,11-4-528 15,-11 4-96-15</inkml:trace>
  <inkml:trace contextRef="#ctx0" brushRef="#br0" timeOffset="97721.26">18491 13269 3679 0,'-11'12'160'0,"2"-2"32"0,-4 3-192 0,0-3 0 0,-5 1 0 0,-3-1 0 0,-2 2 2304 0,-2-1 400 16,-2-2 96-16,0 1 16 0,-1-3-2256 0,2-2-560 16,0 0 0-16,1-4 0 0,-1-1 176 0,2-1-176 15,1-4 160-15,3-2-160 0,2 0 560 0,2-5 16 16,2 1 0-16,5-2 0 0,4-6-80 0,3-1-16 15,4 0 0-15,3-3 0 0,4 0-480 0,2-4 0 16,4 2 0-16,3-5 0 0,0 2-176 0,5-2 32 16,1 1 0-16,4-1 0 0,2-3 144 0,6 0-192 15,2 8 192-15,-1 0-192 0,-1 3 352 0,-5 4 64 0,-3 0 16 16,-4 7 0-16,1 3 736 0,-4 3 160 16,-2 0 16-16,-1 6 16 0,-3 4-352 0,-1 2-80 0,-4 6-16 15,-2 2 0-15,-4 4 64 0,-4 2 16 0,-3 4 0 16,-3 5 0-16,-4 6-80 0,-2-1-16 0,-3 1 0 0,-3 1 0 15,-3 0-320-15,-2-3-64 0,-4-1 0 0,-1-6-16 16,-1-2-144-16,0-5-32 0,1-2 0 0,1-4 0 16,0-4 144-16,5-2 32 0,1-5 0 0,3-2 0 15,4-2 32-15,2-5 16 0,2-1 0 0,3-3 0 16,3-3-160-16,3-2-16 0,2-3-16 16,4 0 0-16,2-1-160 0,4-1 0 0,3-4 0 0,5 3 0 15,2 1 0-15,2 1-144 0,2 2 144 0,0 2 0 16,1 5 0-16,-2 0-128 0,-1 2 128 0,0 3 0 15,-6 4 0-15,-1 2 0 0,-2 3 0 0,-2 1 144 16,-1 1-144-16,-1 7 0 0,-3 1 0 0,0-3 128 16,-3 2-128-16,-2 1 192 0,-2 0-192 0,-1-3 192 0,1 2-192 0,-3-3 0 15,3-10 144-15,0 0-144 16,-9 7 128-16,9-7-128 0,-11 0 128 0,-3-3-128 0,-1-4 288 0,-2-1-16 16,-1-6 0-16,1-1 0 0,-5-4 112 0,4-3 0 15,3 0 16-15,3-3 0 0,0 1 48 0,4 2 16 16,3-4 0-16,4 4 0 0,2 3 48 0,4 1 0 15,3 2 0-15,-1 3 0 0,1 4-352 0,1 3-160 16,0-1 160-16,1 3-160 0,1 4 272 0,1 3-32 16,-12-3-16-16,11 8 0 0,1-2-80 0,0 0-16 15,1 3 0-15,1 0 0 0,0 3-128 0,1-4 0 0,-1 1 0 16,7 3-12640-16,0-2-2528 16</inkml:trace>
  <inkml:trace contextRef="#ctx0" brushRef="#br0" timeOffset="102379.55">30236 3869 22687 0,'0'0'1008'0,"0"0"208"0,0 0-976 0,0 0-240 0,0 0 0 0,0 0 0 16,0 0 0-16,0 0-128 0,0 0 128 0,0 0-208 16,0 0 208-16,12 3 208 0,0 1-32 0,5-1-16 15,2-3 128-15,3-2 32 0,2 1 0 0,0 1 0 16,1 0-80-16,-1 1-16 0,1-1 0 0,-4 0 0 16,0-1-96-16,-2 2-128 0,-4 5 176 0,-1-5-176 15,-1-4 0-15,-3 3 0 0,-10 0 0 0,0 0-7424 16,0 0-1488-16</inkml:trace>
  <inkml:trace contextRef="#ctx0" brushRef="#br0" timeOffset="102587.33">30179 4088 25791 0,'0'0'1152'0,"0"0"224"0,-5 11-1104 0,5-11-272 0,-6 7 0 0,6-7 0 0,0 12 128 0,0-12-128 16,0 0 144-16,7 6-144 0,3 2 320 0,4-5-48 15,4-1 0-15,4-2 0 0,4-2 176 0,5 0 16 16,3-3 16-16,2 1 0 0,-2 0-272 0,2 2-48 16,-4-5-16-16,-3 3 0 0,-2 1-144 0,-5 0 0 15,-3 2 0-15,-2-2 0 16,0 2-1664-16,-6 0-384 0,0-2-64 0,2 2 0 0</inkml:trace>
  <inkml:trace contextRef="#ctx0" brushRef="#br0" timeOffset="103212.3">31223 3675 25791 0,'0'0'2304'0,"-7"-5"-1856"0,7 5-448 0,0 0 0 16,0 0 144-16,0 0-144 0,0 0 128 0,0 0-128 16,0 0 128-16,0 0-128 0,7-11 128 0,4 4-128 15,1 0 416-15,0 0 0 0,6 1 0 0,-1-5 0 16,0 0-32-16,1 1 0 0,1-5 0 0,2 1 0 0,-2 0 64 0,0 3 16 15,-2-2 0-15,-1 0 0 0,-2 2-96 0,-3-1-32 16,-11 12 0-16,10-3 0 0,-10 3-112 0,0 0-32 16,0 0 0-16,0 0 0 0,2 11-192 0,-4 0 0 15,-1 6 0-15,-5 3 0 0,-2 6 0 0,-2-1 0 16,-3 3 0-16,-2 1 144 0,-2 7-144 0,2-2 128 16,-2-1-128-16,1 2 128 0,-1 5-128 0,1-2 160 15,1-1-160-15,3-4 160 0,2-3-32 0,-1-4 0 16,-1 1 0-16,3-5 0 0,-1-3 240 0,3-3 32 15,3-2 16-15,3-1 0 0,-3-6 32 0,6-7 0 16,0 0 0-16,0 0 0 0,0 0-32 0,0 0 0 16,0 0 0-16,0 0 0 0,10-10 224 0,2-1 32 0,-1-6 16 15,3-2 0-15,0-2-368 0,1-7-80 0,3-4-16 0,0-1 0 16,0 0-224-16,2 0 176 0,3-3-176 0,2 3 160 16,2 4-160-16,0 0 0 0,-2-2 0 0,2 3 0 15,-1 5 0-15,4 3 0 0,-1 2 0 0,-2 4 0 16,-1 1 0-16,0 5 0 0,-2 1 0 0,0 2 0 15,-2 1-144-15,-2 3 144 0,0 0 0 0,-3 1 0 16,-2 0-336-16,-2 1 32 0,-3-1 16 0,-10 0 0 31,10 5-1712-31,-2 3-352 0,-8-8-64 0,6 6-16 16,-6-6-672-16,4 12-144 0</inkml:trace>
  <inkml:trace contextRef="#ctx0" brushRef="#br0" timeOffset="103657.34">31589 4175 23775 0,'0'0'1056'0,"0"0"224"0,0 0-1024 0,0 0-256 16,0 0 0-16,0 0 0 0,0 0 336 0,0 0 32 15,12 1 0-15,2-2 0 0,-1-2 544 0,1 1 112 0,1-1 32 0,-1 1 0 16,-1 2-128-16,0 2-32 0,-2 2 0 0,1 0 0 16,-2 2-256-16,-3 4-64 15,-1 2-16-15,-5-1 0 0,-2 6-160 0,-6 1-16 0,0 1-16 0,-4 0 0 16,-3 0 160-16,-1 4 48 0,-1 0 0 0,-1-1 0 15,-1-1-192-15,0-2-16 0,2-1-16 0,2-2 0 16,1-1-112-16,4-1-32 0,6 0 0 0,0-3 0 16,3-11-48-16,0 0-16 0,8 11 0 0,2-2 0 15,5 0 240-15,3-5 32 0,2-2 16 0,4-1 0 16,2-2-64-16,2 0-16 0,1-2 0 0,1 2 0 16,1 1-160-16,-2 0-48 0,4 1 0 0,2-1 0 15,1-2-144-15,-1 2 0 0,-3 0 144 0,-1 2-144 16,2 0 0-16,0 1 0 0,-2 4 0 0,-13-3 0 15,3-2-1344-15,4 2-176 0,2 1-32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19:54:19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25795 993 12031 0,'0'0'528'0,"0"0"112"0,0 0-512 0,0 0-128 16,-4-5 0-16,4 5 0 0,-5-9 912 0,5 9 160 15,-5-6 16-15,5 6 16 0,-5-5-208 0,5 5-64 16,-4-8 0-16,4 8 0 0,0 0 128 0,0 0 0 16,-2-5 16-16,2 5 0 0,0 0-192 0,0-11-32 15,3 2-16-15,1-1 0 0,1 1-64 0,0-3-16 16,4 6 0-16,0-5 0 0,0-2-272 0,-1 5-64 15,2-4-16-15,1 3 0 0,-2-4-16 0,3 3 0 16,0 0 0-16,2-2 0 0,2 3-80 0,-1-2-16 16,0 3 0-16,2-1 0 0,-1 4-64 0,-1 0 0 15,3 0-128-15,-1 4 192 0,-3 0-192 0,0 2 0 16,-2 4 128-16,0 1-128 0,-1 1 0 0,1 4 0 0,-5-1 0 0,1 4 0 16,-2 3 0-16,-2 2 128 0,-1 5-128 0,-3 0 0 15,-2 3 224-15,0 2-48 0,-3 4-16 0,-2 1 0 16,1 1-32-16,-4-2-128 15,-2-2 192-15,0 1-64 0,-4 1-128 0,0 0 160 0,-2-1-160 0,-2-1 160 16,-2-1 96-16,1 2 32 0,0-3 0 0,-12 13 0 16,3-8-32-16,2-4-16 0,2-2 0 0,1-4 0 15,-1-5-16-15,2-1 0 0,3-2 0 0,-2-3 0 16,-1 0-64-16,2-5-16 0,2 3 0 0,1-5 0 16,-2 3 48-16,3-4 0 0,3-1 0 0,0 0 0 15,4 1 48-15,-1-3 16 0,12-2 0 0,-8 2 0 16,8-2-256-16,0 0 128 0,0 0-128 0,0 0 0 0,0 0 256 0,0 0-64 15,0 0 0-15,14-7 0 0,4 3-32 16,4-1-16-16,2 1 0 0,1-2 0 0,2 1-144 0,1 1 160 16,0 3-160-16,0 0 160 0,-1-2-160 0,-4 3 0 15,1 0 144-15,0 1-144 0,0 1 0 0,1 0 0 16,2 1 0-16,0 1 128 0,0 2-128 0,-1-1 0 16,0 0 0-16,-1 3 0 0,-1-3 0 0,0 1 0 15,1 2 0-15,-4-2 0 0,-2 2 0 0,-1 1 144 16,-1-2-144-16,-2 2 0 0,0-2 128 0,-1 1-128 15,-3-2 0-15,0 0 0 0,-2 1 0 0,1-1 0 16,-4-1 0-16,-1 1 0 0,-5-6 160 0,0 0-160 16,5 6 128-16,-5-6-128 0,0 0 160 0,0 0-160 15,0 9 192-15,0-9-192 0,0 0 224 0,-5 7-64 16,-1-5-16-16,-1 1 0 0,-1-1 16 0,-3 2 0 16,-1-3 0-16,-2-1 0 0,-2 0-160 0,-1 0 160 15,-8 0-160-15,1-1 160 0,-2-3-160 0,-4 3 0 16,-1 0 144-16,-1 1-144 0,-1 0 0 0,-12 0 128 0,6 1-128 0,3 0 0 15,2 3 0-15,2-3 0 16,2-1 0-16,2 0 128 0,2 0-128 0,1 0 0 16,-1 0 0-16,2 0 0 0,1-1 0 0,3 1 0 0,1 0 0 0,1 0 0 15,2 0 0-15,3 0 0 0,2 0 0 0,2 0 0 16,9 0 0-16,0 0 0 0,-7-2 0 0,7 2 0 16,0 0 0-16,0 0 0 0,0 0 0 0,9-6 0 15,3 1 0-15,3-2 0 0,3 2 0 0,2 0-128 16,2-3 128-16,2 0 0 0,1 2 0 0,1-4 0 15,-2 1 0-15,1-4 0 0,2-3 0 0,-7 2 0 16,2-2 0-16,3 0 0 0,3-3 0 0,0-2 0 0,-1 0 0 16,1-2 0-16,0-6 128 0,-1-2-128 0,-1-3 0 0,1-2 128 15,0 3-128-15,-2 0 0 0,0 0 128 0,-4 0-128 16,-2 1 128-16,-3 2-128 0,-3-2 0 0,-3 0 0 16,-2 4 0-16,-2 2 128 0,-2-4-128 0,-1 4 0 15,-5-1 0-15,0 3 0 0,-2 2 0 0,-4 1 0 16,-2-3 0-16,-4 3 0 0,-4 2 0 0,-2 1 0 15,-2 2 0-15,-3 1-128 0,-2-1 128 0,1 4-160 16,-2-1 160-16,-10-1-160 0,3 5 160 0,1 0 0 16,3 4-144-16,2 4 144 0,2-1 0 0,3 1-144 15,0 0 144-15,3 1 0 0,1 2-128 0,3 1 128 16,1-2 0-16,6 2 0 0,0-1 0 0,10-2-128 16,0 0 128-16,-5 8 0 0,5-8 0 0,0 0 0 15,0 0 0-15,0 0 0 0,0 0-160 0,0 0 160 0,9 4-128 0,4 0 128 16,2-4 0-16,3-2 0 15,1 0 0-15,2-2-128 0,2-2 128 0,-5 3 0 16,4-1 0-16,2 3 0 0,1-3 0 0,2 0 0 0,0 2 0 0,-1 1 0 16,1 2 0-16,0 1 0 0,-3 3 0 0,-1-1-128 15,-2 3 128-15,0 2 0 0,-6-3 0 0,-1 5 0 16,-3 1 0-16,-3 4 0 0,-3 3-144 0,-2 6 144 16,-3-1 0-16,-3 5 0 0,-3 3-144 0,-2-1 144 15,-1 4 0-15,-2 0 0 0,-6 2 0 0,-1 1 0 16,-2 0 0-16,-2 1-128 0,0-3 128 0,-14 17 0 15,0-9 0-15,2-1 0 0,-2-3 0 16,1-3 0-16,-2-3 0 0,1-7 0 0,-2-2 0 0,-1-3 0 0,-2-3 176 0,2-2-176 16,1 0 192-16,3-3-192 0,5-3 176 0,4 1-176 15,6-5 160-15,4 1-160 0,0-4 128 0,2 2-128 16,5-1 0-16,9-5 144 0,-8 3-144 0,8-3 0 16,0 0 0-16,0 0 128 0,0 0 32 0,0 0 0 15,0 0 0-15,0 0 0 0,14 0-160 0,5 0 128 16,1 0-128-16,8 2 128 0,2 0-128 0,7 2 0 15,4 2 0-15,-2-1 0 0,-1-1 0 0,2 0 0 16,1 2 0-16,-11-4 0 0,6 1 176 0,-1-3-48 16,5 1-128-16,2 1 192 0,0 0-64 0,-1-1 0 15,-2 1-128-15,-4-1 192 0,-4 1-192 0,-5 0 176 16,-3-1-176-16,-2 0 160 0,-9-1-160 0,0 3 0 16,-5-3 0-16,-7 0 0 15,0 0-1120-15,0 0-304 0,0 0-64 0</inkml:trace>
  <inkml:trace contextRef="#ctx0" brushRef="#br0" timeOffset="2958.47">23171 13460 5519 0,'9'-9'496'0,"3"-4"-496"16,-1 5 0-16,-1-5 0 0,3 1 2080 0,-5 5 320 15,1-5 64-15,-1 3 16 0,0-2-1120 0,0 2-208 16,1-2-64-16,-1 0 0 0,-1 1-192 0,-1-2-32 16,-1 1-16-16,2 0 0 0,-4 2-160 0,0 0-48 15,-2 3 0-15,-1-3 0 0,0 4-224 0,0-3-48 16,-1 2-16-16,0 2 0 0,1 4-80 0,-3-5-16 16,-1-1 0-16,-1 1 0 0,5 5-48 0,0 0-16 15,-9-3 0-15,9 3 0 0,-10-1-192 0,10 1 176 16,-10 2-176-16,1 3 160 0,0 7-160 0,-1 3 0 15,0 4 144-15,-3 3-144 0,-3 4 144 0,-2 5-144 16,-1 2 192-16,-4 8-192 0,-4 7 256 0,-5 4-64 16,-4 3-16-16,-6 3 0 0,-4 8 48 0,1 4 16 15,-2 3 0-15,-1 2 0 0,-2 1 32 0,-2 4 16 16,-2-1 0-16,-5 1 0 0,-2-3 96 0,-2-2 32 16,-5-3 0-16,1 1 0 0,1 4 160 0,-2-4 16 15,-1 0 16-15,-3-1 0 0,-3-3-96 0,2-3 0 0,-1 1-16 0,1 1 0 16,1-5-176-16,2 2-48 0,1 1 0 15,2-1 0-15,1-2-128 0,2-3-16 0,2-3-128 0,0 4 192 16,0 0-192-16,1 3 176 0,0-3-176 0,0 3 160 16,-2-3-32-16,1 2-128 0,1-2 192 0,1 0-64 15,3-1 32-15,0 0 0 0,0-1 0 0,2 0 0 16,2-3 0-16,-2-3 0 0,1-2 0 0,2-1 0 16,2-2-160-16,0 0 192 0,2 2-192 0,1-7 192 0,1 1-192 0,4-3 192 15,-4 0-192-15,4 1 192 0,-1-3-192 0,2-1 160 16,1-2-160-16,-1 1 160 0,-1 0-160 0,4-2 0 15,1-2 0-15,1 3 128 0,1-1-128 0,1-2 128 16,-1-2-128-16,3 1 128 0,2-1-128 0,-1 1 0 16,3-4 0-16,2 0 128 0,-1-2-128 0,4-1 0 15,3-5 0-15,2-2 0 0,2-3 128 0,3-3-128 16,1-2 0-16,2-2 128 0,4-1-128 0,6-7 0 16,0 0 0-16,0 0 128 0,0 0-128 0,0 0 0 15,0 0 0-15,0 0 128 0,0 0-128 0,0 0 160 16,5-10-160-16,1 0 160 0,3-4-32 0,1-3-128 15,2 0 192-15,2-4-64 0,1-4-128 0,2 1 160 16,3-3-160-16,4-3 160 0,3-5-160 0,2 0 0 16,0-2 0-16,4-8 128 0,3 1-128 0,2-6 0 15,3-1 144-15,3-3-144 0,7-5 0 0,5-7 0 16,-1-4 0-16,6-1 128 0,2-1-128 0,5-5 128 16,3-5-128-16,5-3 128 0,5-6-128 0,4 1 0 15,1 2 0-15,-1 1 0 0,-1-1 0 0,-2 2 0 0,1 3 0 0,-3 4 0 16,-4 4 0-16,1 0 0 0,-2 0 0 0,-4 1 128 15,-5-1-128-15,1 4 0 0,-1 3 0 0,-2 2 128 16,-3-2-128-16,0 0 128 0,1-5-128 0,2-1 128 16,-1-6-128-16,2 4 0 0,4 4 128 0,-2 2-128 15,-5 1 0-15,-1 5 0 0,-1 0 0 0,-3 5 0 16,-3 2 0-16,-1 1 0 0,1 5 0 0,-1 3 0 0,2 3 0 0,-5 3 0 16,-4 4 0-16,0-1 0 15,-4-6 0-15,2 5 0 0,2 0 0 0,-1-2 0 0,-1 2 0 0,2 0 0 16,2 3 0-16,2 3 0 0,1 0 0 0,-3 2 0 15,-5 0 0-15,-1 4 0 0,-1-1 0 0,-4 5 0 16,-3 1 0-16,-2 1 0 0,-4 3 0 0,-3 3 0 16,-1 3 0-16,-3-1 0 0,-2 3 0 0,-3 2 0 15,-3-1 0-15,-2 3 0 0,1-2 0 0,-6 3 0 16,0 0 0-16,-6 6 0 0,0 0 0 0,0 0 0 16,0 0 0-16,0 0 0 0,0 0 0 0,0 0-128 15,0 0 128-15,0 0 0 0,-7 7 0 0,-3 6-160 16,-6-2 160-16,-3 6 0 0,-4 5 0 0,-3 0-128 15,-6 1 128-15,-4 9 0 0,-6 2 0 0,2 3 0 16,-5 1 0-16,-6 3 0 0,-7 4 0 0,-2 2-128 16,1 5 128-16,-4 6 0 0,-3 1 0 0,-1 4-160 15,-2 2 160-15,-6 4-128 0,-5 4 128 0,0 6 0 16,1 1 0-16,0 4 0 0,1 5 0 0,-4-2 0 16,-4-1 0-16,1 4 0 0,-2 4 0 0,2-1 0 0,1-1 0 15,0-1 0-15,-1 3 0 0,1 2 0 0,0-4 0 16,4 1 0-16,-1 1 0 0,1 2 128 0,0-6-128 0,2 1 0 15,-1 1 128-15,3-3-128 0,4-3 128 0,-1-1-128 16,1 1 0-16,0-1 0 0,3-3 0 0,1-5 0 16,3-5 128-16,1 0-128 0,-1 1 128 0,2-2-128 15,2-1 128-15,0-3-128 0,0-7 160 0,2-1-160 0,0-1 128 16,3 1-128-16,3-4 0 0,1-1 144 0,1-1-144 16,3-1 128-16,3-5-128 0,2-2 128 0,2-4-128 15,2-3 0-15,3 1 0 0,3-6 0 0,-1-2 0 0,5-1 0 16,4-6 128-16,5-1-128 0,4-3 0 0,2-4 0 15,0-2 0-15,2-2 0 0,6-3 0 0,-1 0 0 16,1-5 0-16,6-4 0 0,0 0 0 0,0 0 0 16,0 0 0-16,0 0 0 0,0 0 0 0,1-10 0 15,3-4 0-15,3-3 0 0,0-3 0 0,3-5 0 16,3-2-176-16,5-5 176 0,3-3-128 0,5-4 128 16,4-1-128-16,5-9 128 0,3-4 0 0,3-3 0 15,4-2 0-15,4-5-128 0,0 1 128 0,5-7 0 16,0-3 0-16,10-4-128 0,7-2 128 0,4 2 0 15,1-4 0-15,2-3 0 0,3-6 0 0,6 0 0 16,4-1 0-16,3-1 0 0,1-5 0 0,0 2 0 16,1-1 0-16,2-1 0 0,5 4 0 0,-4 3 0 15,-4 0 0-15,-4 6 0 0,-2 2 0 0,-4 3 0 16,1-1 0-16,-6 4 0 0,-3 2 0 0,-5 0 0 16,1 0 0-16,-1-2 0 0,-1-4 0 0,0 2 0 15,-2 4 0-15,-3-1 0 0,-4 2 0 0,-1 3 0 16,-1 3 0-16,-3 4 0 0,-2-1 0 0,-2 5 0 0,0 3 0 0,-5 3 0 15,-4 2 0-15,-3 2 0 0,-3-1 0 0,0-1 0 16,0-1 0-16,-2 3 0 0,-2 0 0 16,-1-1 0-16,0 1 0 0,0 4 0 0,2-2 0 0,0 6 0 15,2 6 0-15,-2 1 0 0,-5-1 0 0,-2 4 0 16,-4 1 0-16,-1 5 0 0,-4-1 0 0,-1 3 0 16,-2 3 0-16,0 2 0 0,-5 2 0 0,-1 5 0 0,-3-1 0 0,-1 4 0 15,-2 0 0-15,-4 7 0 0,0 0 0 0,0 0 0 16,0 0 0-16,0 0 0 0,0 0 0 0,0 0 0 15,0 0 0-15,-12 8-128 0,1 3 128 0,-4 3 0 16,-3 2-144-16,0 4 144 0,-1 2 0 0,-5 4 0 16,-3-2-144-16,-5 6 144 0,-3 2 0 0,-5 6 0 15,-2 0 0-15,-3 4 0 0,-4 8 0 0,-3 3-128 16,-5 8 128-16,-6 4 0 0,-7 2 0 0,-8 4 0 16,-5 4 0-16,-3 11 0 0,-3 4 0 0,-2 3-128 15,-4-1 128-15,-1 8 0 0,-2 0 0 0,1 2 0 16,2-1 0-16,-2-3 0 0,0 1 0 0,0-1 0 15,4 3 0-15,2-3 0 0,0 1 0 0,0-4 0 16,-3 3 0-16,5-3 144 0,2 1 0 0,3-1 0 16,2-6 0-16,-1 1 0 0,-1 0-144 0,6-2 160 15,1-1-160-15,6-4 160 0,0 1-160 0,1-6 160 16,1-2-160-16,2 0 160 0,-2-1-160 0,6-2 128 16,3-3-128-16,2-3 128 0,3-3-128 0,-1-1 0 15,1-3 144-15,3 0-144 0,1-2 0 0,2-3 0 16,0-6 0-16,5 0 128 0,2-2-128 0,15-16 0 0,-1 3 128 15,-1 1-128-15,0 3 0 0,-2 0 128 0,1-1-128 0,-3 0 0 16,2 0 0-16,1 0 0 0,-1-3 0 0,5-1 0 16,-1-2 0-16,3-1 0 0,0-1 0 0,2-3 128 15,2 1-128-15,3-5 0 0,1 0 0 0,2-3 0 16,1-4 0-16,3-1 0 0,2-3 0 0,2-3 0 16,2-1 0-16,-1-1 0 0,5-6 0 0,0 0 0 15,0 0 0-15,0 0 0 0,0 0 0 0,0 0 0 16,0 0 0-16,0 0 0 0,0 0 0 0,0 0 0 0,8-8 0 0,-2 2 0 15,1-4 0-15,1 2 0 0,-2-6-336 0,3 0 16 16,0-2 0-16,0-3 0 16,4-2-1440-16,-2 1-288 0,1 0-48 0,4-3-9344 15,3-5-1872-15</inkml:trace>
  <inkml:trace contextRef="#ctx0" brushRef="#br0" timeOffset="12550.55">8420 5032 13823 0,'0'0'1216'0,"4"-11"-960"0,-4 11-256 0,6-7 0 16,-1 0 928-16,-5 7 144 0,0 0 16 0,0 0 16 15,4-10 416-15,-4 10 80 0,0 0 0 0,0 0 16 16,0 0-480-16,0 0-112 0,0 0 0 0,-4 17-16 16,-1 3-160-16,-1 7-16 0,-2-3-16 0,2-4 0 15,-2 3 0-15,1 5 0 0,-1 3 0 0,-1-1 0 0,0 2-304 0,0 1-48 16,-1 3-16-16,1-2 0 0,0-1-272 0,2-3-176 16,-1 0 192-16,2 0-192 0,1-4 0 0,1-1 0 15,0-5 0-15,1 2 0 16,3-6-432-16,0-16-192 0,0 0-32 0,13 2-16 15,0-5-992-15,3-8-208 0,2-4-48 0,1-3-10672 16</inkml:trace>
  <inkml:trace contextRef="#ctx0" brushRef="#br0" timeOffset="12713.75">8684 5051 7359 0,'10'-8'656'0,"-10"8"-528"16,0 0-128-16,9 3 0 0,0 2 2960 0,-1 7 560 15,-3 5 128-15,-1 3 0 0,1 3-1344 0,-5 9-288 16,0 5-48-16,-4 2-16 0,-2 3-512 0,-2 5-96 15,-5 4-32-15,1 1 0 0,-2 3-432 0,0-1-96 16,0 0-16-16,0-2 0 0,0-1-464 0,0-4-112 16,0-2 0-16,-5 16-16 15,2-2-1248-15,3-8-240 0,2-3-48 0</inkml:trace>
  <inkml:trace contextRef="#ctx0" brushRef="#br0" timeOffset="13887.08">6489 8433 17503 0,'-22'-5'768'0,"14"5"176"0,-3 1-752 0,0 3-192 16,-2 0 0-16,1 1 0 0,-1-1 960 0,1 1 176 15,1 2 16-15,0 0 16 0,0-1-208 0,2 3-32 16,1-3-16-16,4 6 0 0,0-2-528 0,3 1-96 15,2 2-32-15,3-3 0 0,0 2 48 0,3 0 0 16,2 0 0-16,4 2 0 0,3 1 176 0,5-1 32 0,2-1 16 0,2-1 0 16,2 1-64-16,2-4-16 15,3 1 0-15,2 2 0 0,2-3-128 0,-1 1-48 0,-1-4 0 0,2 0 0 16,1 0 0-16,0-5 0 0,0-2 0 0,-2-3 0 16,0-1 32-16,-4 0 0 0,2-4 0 0,-2 1 0 15,-3-5-48-15,-4-2-16 0,-1-1 0 0,0-2 0 0,-3 0-80 0,-2 0-16 16,-3 0 0-16,-1-1 0 0,-2-1 112 15,-2-2 32-15,-3-1 0 0,-3-2 0 0,-3 0-288 16,-1 2-144-16,-1-3 16 0,-3 3 0 0,-3 1 128 0,-1 0 0 16,-2 7 0-16,-1 2 128 0,-3 2-128 0,-3 4 128 15,-1 5-128-15,-3 2 128 0,-6 3-128 0,-1 9 0 16,-3 2 0-16,-3 5 0 0,-5 5 0 0,-3 2 0 16,-4 3 0-16,-2 4-128 0,-3 2 128 0,0 5 0 15,1 1-144-15,1 6 144 0,-2 0 0 0,4 2 0 16,1 1 192-16,4 2-64 0,4 1 32 0,6 1 0 15,7-2 0-15,5-3 0 0,4-3-160 0,9 1 192 16,3-4-192-16,8-2 192 0,3-2-192 0,10-3 0 16,2-2 144-16,8-5-144 0,2 1 128 0,6-7-128 15,5-3 160-15,4-2-160 0,5 0 192 0,3-4-48 16,4 0-16-16,2-7 0 0,2-3-128 0,0-2 160 16,-2-2-160-16,-2-5 160 15,-3-1-1120-15,0-3-208 0,-1-1-48 0,-1-4-14512 0</inkml:trace>
  <inkml:trace contextRef="#ctx0" brushRef="#br0" timeOffset="14474.49">7550 7482 2751 0,'0'0'128'0,"-6"3"16"0,-2-1-144 0,-2 1 0 16,0 1 0-16,3-1 0 0,-1 0 3072 0,-2 2 576 16,2 1 112-16,0-1 16 0,0-1-2000 0,-1 1-416 15,2 2-80-15,7-7 0 0,-6 2-32 0,6-2 0 0,-3 7 0 0,3-7 0 16,0 0-160-16,0 0-16 0,7 5-16 0,4-1 0 16,3-2 16-16,3 1 0 0,1-2 0 0,3-1 0 15,3 0-352-15,3-1-64 0,2-1-16 0,3 1 0 16,1 1-144-16,0-1-48 0,-1 1 0 15,-2-1 0-15,1-2-128 0,-2-2-16 0,-1 1-16 0,-2 2 0 16,-2 0-144-16,-5 0-16 0,-3-1-128 0,-2-1 192 16,-4 2-192-16,-2-1 0 0,-8 3 0 0,0 0 0 15,0 0-960-15,0 0-304 0,0 0-48 0,0 0-9312 16,0 0-1856-16</inkml:trace>
  <inkml:trace contextRef="#ctx0" brushRef="#br0" timeOffset="15151.47">8373 7064 2751 0,'0'0'128'0,"0"0"16"0,0 0-144 0,-5 0 0 0,0-1 0 0,5 1 0 16,-4-4 3520-16,4 4 656 0,0 0 144 0,0 0 32 0,0-5-2496 0,0 5-512 15,2-5-80-15,5-2-32 0,2 2-368 0,3 1-80 16,2-2-16-16,2 0 0 0,0 1-192 0,3 1-32 16,0-4-16-16,3 2 0 0,1 3-208 0,0 0-64 15,-2-1 0-15,0 1 0 0,-4 2 0 0,0 2-16 16,-3 3 0-16,-3 2 0 0,-2-1-240 0,-4 6 176 15,-2-1-176-15,-3 4 160 0,-4 1-160 0,-2 2 192 16,-6 0-192-16,-2 2 192 0,-2 0-64 0,-2-1 0 16,4-1 0-16,-1-1 0 0,-2 1 0 0,3-4 0 15,2-1 0-15,3 2 0 0,1-4 0 0,4 2-128 16,2 1 192-16,2-3-64 0,2 1-128 0,2 2 128 16,5-4-128-16,0 3 128 0,4 0-128 0,-1-1 0 15,2 2 0-15,0-1 128 0,0-1-128 0,-1 3 192 16,0 2-192-16,-2 0 192 0,-2-4-192 0,-1 1 0 15,-2 4 0-15,-5-1 0 0,-1 1 192 0,-1 0 0 16,-5 0 0-16,-1 0 0 0,0-2 320 0,-4-1 64 16,-1 1 0-16,-4 0 16 0,-1-1-48 0,-2-2-16 0,-2-2 0 15,0 1 0-15,-1-3-208 0,-1 1-64 0,0-4 0 16,2 0 0-16,0-2-112 0,2-3-16 0,3-3-128 0,2-1 192 16,2-1-368-16,3-4-80 0,2 2 0 15,6-5-16 1,1 2-2224-16,3-3-448 0,6 1-96 0</inkml:trace>
  <inkml:trace contextRef="#ctx0" brushRef="#br0" timeOffset="15573.13">9181 7168 10127 0,'0'0'448'0,"0"0"96"0,0 0-544 0,0 0 0 15,0 0 0-15,0 0 0 0,0 0 2512 0,0 0 400 16,0 0 80-16,-3 9 16 0,-3 0-1600 0,0 2-304 16,-2 3-64-16,-2 2-16 0,-2 0 64 0,0 5 0 15,1 0 0-15,1 2 0 0,1 1-176 0,0-1-16 16,1 0-16-16,3 4 0 0,2-3-272 0,3 1-48 0,2 1-16 0,-1-3 0 16,5-2-272-16,2 1-48 0,2-4-16 0,0-3 0 15,2-1 0-15,0-2 0 0,4 0 0 0,2-6 0 16,1-2 32-16,1-3 0 0,2-2 0 0,0-3 0 15,3 0-96-15,-1-4-16 0,-1 1 0 0,-2-4 0 16,0 1-528-16,-4-3-112 16,-1 1-32-16,0 2-9952 0,-2-4-1984 0</inkml:trace>
  <inkml:trace contextRef="#ctx0" brushRef="#br0" timeOffset="15737.65">9278 7020 32255 0,'-8'-16'1424'0,"8"16"304"0,0-6-1392 0,0 6-336 16,7-4 0-16,-7 4 0 0,0 0 192 0,7-1-16 16,1 0-16-16,0 1 0 0,-8 0-160 0,7 1 0 15,-7-1 0-15,0 0 0 0,7 4-384 0,-7-4 0 16,0 0 0-16,0 0 0 16,5 7-2096-16,1 2-416 0</inkml:trace>
  <inkml:trace contextRef="#ctx0" brushRef="#br0" timeOffset="16056.6">10050 7145 12895 0,'0'0'1152'0,"0"0"-928"0,0 0-224 0,0 0 0 15,7 0 2416-15,-7 0 432 0,0 0 96 0,6 5 0 16,-2 3-1456-16,-2 1-288 0,-4 2-64 0,0 3-16 16,-3 2-192-16,-2 1-32 0,0 5-16 0,0 1 0 15,-3 5 16-15,0 0 16 0,-1 2 0 0,-1 2 0 16,-1 0-384-16,5 0-80 0,-3 1 0 0,2 0-16 0,2 0-304 0,0-5-128 16,2-2 128-16,2 0-128 0,0-3 128 0,2-4-128 15,1-4 0-15,1-3 128 0,4-1-128 16,0-5 0-16,-5-6-160 0,8 3 160 15,1-4-1536-15,0-4-192 0,3-4-64 0,6-8-12288 16</inkml:trace>
  <inkml:trace contextRef="#ctx0" brushRef="#br0" timeOffset="16281.33">10294 7054 24639 0,'0'0'1088'0,"0"0"240"0,0 0-1072 0,0-182-256 15,1 375 0-15,-1-183 0 0,-3 3 1024 0,1 4 128 16,-3-1 48-16,-2 3 0 0,1 2-96 0,-2 1-16 16,1 4 0-16,-1-2 0 0,0 5-432 0,1-2-80 15,-1 1-32-15,1 0 0 0,-1 2-288 0,2 3-48 16,-1-1-16-16,5-3 0 0,-2 1-192 0,1-6 0 0,2 0 0 0,0-1 0 16,1-4 128-16,0-1-128 15,0-2 0-15,0-3 0 0,-1-5 0 0,-1-2-192 0,2-6 16 0,0 0 0 31,-6 0-2112-31,-2-4-416 0</inkml:trace>
  <inkml:trace contextRef="#ctx0" brushRef="#br0" timeOffset="16443">9828 7243 24879 0,'14'-5'2208'0,"7"0"-1760"0,4-1-448 0,7-2 0 0,3 2 720 0,5-1 64 15,1-2 16-15,2 3 0 0,1-3-336 0,3 3-64 16,-1-2-16-16,4 1 0 0,0 2-64 0,1-3-32 15,1 2 0-15,1 3 0 0,-3-2-288 0,-1-1 160 16,-5 2-160-16,-3 2 128 16,-6 1-1616-16,-2-1-336 0</inkml:trace>
  <inkml:trace contextRef="#ctx0" brushRef="#br0" timeOffset="16857.84">8345 8000 19343 0,'-14'1'1728'0,"14"-1"-1392"0,-10-1-336 0,10 1 0 16,0 0 272-16,0 0-16 0,0 0 0 0,0 0 0 16,0 0 640-16,20 5 128 0,0-3 32 0,10 2 0 0,7-2 32 0,-6 0 16 15,7-1 0-15,8-1 0 0,8-1-288 0,7-1-64 16,6 4-16-16,5-4 0 0,5-3-160 0,-1 2-16 15,-2-1-16-15,-2 1 0 0,-2 3-256 0,-5-1-48 16,-7-2-16-16,-4 0 0 0,-6 0-96 0,-5-1 0 16,-7 0-128-16,-7 2 192 0,-5 1-192 0,-5 1 0 15,-3 1 0-15,-6 1 0 16,-10-2-2432-16,0 0-368 0</inkml:trace>
  <inkml:trace contextRef="#ctx0" brushRef="#br0" timeOffset="17270.89">9049 8226 27071 0,'0'0'1200'0,"0"0"240"0,0 0-1152 0,0 0-288 0,0 0 0 0,0 0 0 15,0 0 704-15,-2 6 64 0,-2 7 32 0,-3-4 0 16,4 2 16-16,-2 1 0 0,-2 3 0 0,2 1 0 15,0 1-96-15,1-1-16 0,0 1 0 0,3-1 0 16,1-2-320-16,1-3-64 0,3-1 0 0,1-3-16 16,2 5-144-16,4-5-32 0,2 2 0 0,2-5 0 15,3-1 80-15,1-3 16 0,0-2 0 0,3 1 0 16,-1-1-32-16,3-1-16 0,-3-5 0 0,0 2 0 0,1 0-176 0,-1-6 128 16,1 0-128-16,-5-1 128 0,-2-1-128 15,-1-1-192-15,-1-3 32 0,-2 3 16 16,-1-3-272-16,0 0-48 0,-2 0-16 0,0 2 0 15,-2 0 144-15,-1 4 16 0,-1-1 16 0,-2 4 0 0,2 3 304 16,-4 6-160-16,0 0 160 0,0 0-128 0,0 0 128 0,0 9 0 16,0 1 0-16,0 5 0 0,-1 3 320 0,-2 5-16 15,2 6 0-15,-3 3 0 0,-2 0 160 0,-2 6 48 16,-1 0 0-16,1 1 0 0,-3 3-208 0,0 3-48 16,-2-3 0-16,2 0 0 0,-1 0-256 0,0-2 160 15,4 5-160-15,-1-3 128 16,-2-4-1584-16,0 1-320 0</inkml:trace>
  <inkml:trace contextRef="#ctx0" brushRef="#br0" timeOffset="19536.73">25697 12780 2751 0,'0'0'256'0,"0"0"-256"15,0 0 0-15,0 0 0 0,0 0 4640 0,0 0 880 16,0 0 176-16,0 0 48 0,0 0-3808 0,0 0-752 16,0 0-160-16,1 10-16 0,-1-10-272 0,0 0-48 0,0 0-16 0,0 0 0 15,9 8-176-15,-9-8-48 0,0 0 0 0,9 6 0 16,-9-6 64-16,0 0 0 15,12 0 0-15,-12 0 0 0,11-5 0 0,-2 0 0 0,-1-1 0 0,-2-5 0 16,0 3-128-16,2-4-32 0,-1-1 0 0,0 2 0 16,-2-4 16-16,1-2 0 0,1-2 0 0,-1-1 0 15,-2-6 16-15,1 1 0 0,-1-2 0 0,0-2 0 16,-3-8-144-16,-1 2-32 0,0-2 0 0,-1-1 0 16,-1-4-208-16,1 1 144 0,-2-4-144 0,-2 2 128 15,-2 1-128-15,-2-3 0 0,-1-1 0 0,-3-1 0 16,-2-3 0-16,-2 2 0 0,-2 0 0 0,-3-3 0 15,0 1 0-15,-5 4 0 0,-4-1 128 0,0-1-128 16,-1 2 0-16,-1-2 0 0,-2 0 0 0,1 2 0 16,-3 1 0-16,2 4 0 0,-1-4 0 0,-3 1 128 15,-5 3-128-15,-1-2 0 0,-4 2 0 0,1-1 0 0,-1-1 0 16,-1 2 0-16,0 0 0 0,2 2 0 16,0 2 0-16,0 5 0 0,-1 1 0 0,-2-1 0 0,1 1 0 15,-3 3 0-15,1 0 0 0,1 2 0 0,2-2 0 16,3 6 0-16,2 2 0 0,-2 0 0 0,-2-2 0 0,-2 3 0 15,-3 1 0-15,-3 2 0 0,-4 2-128 0,-1-3 128 16,1 2 0-16,0 5 0 0,-1 3 0 0,0 3 0 16,0-2 0-16,-5 1 0 0,-1 0 0 0,2 1 0 15,3 0 0-15,1 4 0 0,1-2 0 0,2 2 0 16,-2 5 0-16,0-4 0 0,-1-2 0 0,3 1 0 16,-2 1 0-16,3 2 0 0,1-1 0 0,2 3 0 15,2 4 0-15,-1-2 0 0,-2 0 0 0,-1 2 0 16,-2 2 0-16,-1 0 128 0,3 1-128 0,4 2 0 0,4 0 0 0,0 3 128 15,3-1-128-15,2 1 0 0,-2 1 0 0,5 3 0 16,-2 6 0-16,-1-3 0 0,1 3 128 0,1-3-128 16,4 5 0-16,2-3 0 0,-1 5 0 0,2 1 0 15,-1-1 128-15,4 3-128 0,0 2 0 16,2 3 128-16,-2-2-128 0,2 0 0 0,4-2 0 0,-1 2 128 16,1 1-128-16,-1 2 0 0,2 0 144 0,3 4-144 15,0-2 0-15,1-1 128 0,0 3-128 0,2-2 0 16,0 0 0-16,0 0 144 0,2 3-144 0,-1 0 0 15,1-2 144-15,2 1-144 0,2-2 0 0,1 4 144 16,-1-3-144-16,1 2 0 0,-1-4 0 0,4 2 128 16,-1 3-128-16,4 1 192 0,1-3-192 0,0 2 192 15,0-4-192-15,2 1 160 0,0 1-160 0,2 0 160 16,0 0-160-16,3-2 160 0,-1-2-160 0,2 3 160 0,1 0-160 16,4 3 128-16,0-3-128 0,0 3 128 0,-1-4-128 15,2 1 160-15,0 1-160 0,1-2 160 0,1 3-160 0,-2-5 0 16,3 2 144-16,-1 0-144 0,1-1 128 0,0 1-128 15,2-1 128-15,0-3-128 0,1-3 0 0,0 0 144 16,1-1-144-16,-1-2 0 0,2-2 160 0,-2 0-160 16,0-6 128-16,2 4-128 0,-4-4 128 0,2-1-128 15,-1-3 0-15,1-1 128 0,-1-2-128 0,-4-3 0 16,1 0 0-16,-1-3 128 0,-1-2-128 0,-1 0 0 16,-9-9 0-16,0 0 128 0,9 5-128 0,-9-5 0 15,0 0 0-15,0 0 0 0,0 0-304 0,0 0-32 16,0 0-16-16,0 0 0 15,3-10-2016-15,-3 1-384 0,0-4-96 0</inkml:trace>
  <inkml:trace contextRef="#ctx0" brushRef="#br0" timeOffset="19938.45">21581 12732 26719 0,'-13'-13'2368'0,"3"0"-1888"0,0 4-480 0,2 0 0 16,8 9 1936-16,0 0 304 0,0 0 48 0,0 0 16 15,0 0-1888-15,0 0-416 0,0 0 0 0,9 12 0 16,4 1 0-16,2 2 0 0,2 5 0 0,3 2 0 16,3-1 0-16,4 5 0 0,5 4 0 0,-3 2 0 15,1 1 0-15,1 4 144 0,-1 0-16 0,2 2-128 16,-3 1 256-16,2 2-48 0,-1-2-16 0,0 4 0 0,-2-1-192 15,1-3 144-15,-1 1-144 0,-3-3 128 0,-2 0 0 0,-4 1-128 16,-2 0 192-16,-3-3-64 0,-3-2 176 16,-2-1 16-16,-1-4 16 0,-5 2 0 0,-3-2 176 0,-2-5 48 15,-5-1 0-15,-1 0 0 0,-5-4 224 0,-6-1 48 16,-9-6 16-16,-1 2 0 0,-4 0-112 0,-7-1-32 16,-7-4 0-16,-4 1 0 0,-2-4-288 0,-2 1-64 15,-1-2-16-15,-1-3 0 0,0-2-208 0,1-1-128 16,0-1 160-16,6-3-160 0,3 1 0 0,4 0-336 15,4-4 48-15,3 2 16 16,6 0-1808-16,4-3-352 0,7 4-80 0,8 1-15360 0</inkml:trace>
  <inkml:trace contextRef="#ctx0" brushRef="#br0" timeOffset="21268.92">27596 13096 8287 0,'0'0'736'0,"0"0"-592"16,0 0-144-16,-4-12 0 0,2-1 1520 0,0 0 272 16,2 13 48-16,0-11 16 0,2 2-624 0,0 0-112 15,1 0-32-15,-3 9 0 0,0 0-80 0,0 0-32 16,7-7 0-16,-7 7 0 0,0 0-400 0,9 1-96 15,0 4-16-15,0-1 0 0,0 3-272 0,-1 4-64 16,-2 4-128-16,0 3 192 0,1 2 0 0,-1 5 0 0,-1 3 0 0,0 3 0 16,0-1 64-16,-2 5 0 15,-1 2 0-15,1-1 0 0,-2 1 0 0,1 5 0 0,-4 0 0 0,1 4 0 16,-3-7 16-16,-1 3 16 0,-1 3 0 0,-2-3 0 16,-2 2 0-16,1-2 0 0,0-1 0 0,-2 2 0 15,-3-1-32-15,-2 1 0 0,-1 2 0 0,-2-1 0 16,-2 4-32-16,1 1-16 0,1-5 0 0,-3 3 0 15,-1-2 48-15,-2 2 16 0,-2 1 0 0,-1-3 0 16,-1-1-96-16,0-1-32 0,-2 2 0 0,-2-3 0 16,-1 1 128-16,-2 1 32 0,-1-3 0 0,-2 1 0 15,0 3 32-15,-1-5 16 0,1 2 0 0,-2-2 0 16,-2-4-32-16,0 1-16 0,0 3 0 0,-4-5 0 16,-7-2-32-16,-1 2 0 0,-2-4 0 0,1 1 0 15,0 2-64-15,-1 0-16 0,-4-3 0 0,-2 1 0 16,-3-3 0-16,2 1 0 0,-1-2 0 0,2-4 0 0,-2 0 16 0,1 1 0 15,-2-2 0-15,-4 0 0 0,-5-4 16 0,1-1 0 16,2-2 0-16,1 0 0 0,1-1-48 0,-3 1-16 16,-2-3 0-16,-2-5 0 0,-6-1 16 0,6 2 0 15,1-2 0-15,1 2 0 0,1-3 16 0,-4 2 0 16,-2-5 0-16,3 1 0 0,2 0-192 0,1 2 192 16,3-2-192-16,-3 1 192 0,-1 4-64 0,0-4-128 15,-4-2 192-15,4 1-64 0,4 3-128 0,1 0 192 16,1 0-192-16,1 0 192 0,-3-5-192 0,-1 2 128 15,5 0-128-15,2 2 128 0,3-2-128 0,-2-2 0 16,1 2 144-16,3-1-144 0,-1-3 0 0,1 0 144 16,-1 0-144-16,4 0 0 0,4-2 128 0,2 1-128 0,1 1 0 0,2 0 0 15,0-1 128-15,-1 0-128 0,1-1 0 0,0 0 0 16,-3-2 128-16,3-4-128 0,1 3 192 0,2 3-192 16,2-2 0-16,5-1 0 0,2 0 0 0,3 2 0 15,0-1 0-15,3-1 0 0,0 0 0 0,4 1 0 16,0-1 0-16,6 0 128 0,3 4-128 0,2-2 0 15,-3 0 128-15,4-1-128 0,2-1 0 0,3 2 0 16,0 2 0-16,9 1 128 0,-9-5-128 0,1 1 0 16,8 4 128-16,0 0-128 0,-7-5 0 0,7 5 0 15,-7-4 0-15,7 4 0 0,0 0 0 0,0 0 0 16,0 0 0-16,0 0 0 0,0 0 0 0,0 0 0 16,0 0 0-16,0 0 0 0,0 0 0 0,0 0-192 15,16 9-832 1,1-3-176-16,5 6-16 0,2-5-11040 0,3 4-2208 0</inkml:trace>
  <inkml:trace contextRef="#ctx0" brushRef="#br0" timeOffset="21755.09">22833 15185 19343 0,'-4'-17'848'0,"4"17"192"0,-2-10-832 0,2 10-208 0,0 0 0 0,0 0 0 16,0 0 2752-16,0 0 496 0,-1-6 96 0,1 6 32 16,0 0-2672-16,0 0-512 0,-7 10-192 0,-2 0 0 15,-1 4 192-15,-1 0-64 0,-2-4 0 0,-1 3-128 16,-2 1 416-16,-2-3-32 0,-4 3 0 0,-3 2 0 15,-6 0 0-15,-2 1 0 0,-4 0 0 0,-2 1 0 16,-4 0 80-16,-2 1 16 0,1 3 0 0,-2 2 0 16,-2-1 16-16,2 1 0 0,0 4 0 0,-1-3 0 15,0 6-160-15,-3-6-16 0,1 3-16 0,2-4 0 16,2-2-48-16,3 1-16 0,3-3 0 0,1 1 0 16,2-2-16-16,4 0 0 0,3 0 0 0,3 0 0 15,-1 0-32-15,4 0 0 0,3 0 0 0,3-1 0 16,4-4-64-16,3 0-128 0,4 2 176 0,2 1-176 0,3-2 192 15,3 0-64-15,3-2 0 0,4 2-128 0,3 1 192 0,2 0-64 16,2 2 0-16,5 0-128 0,3-1 208 0,5 4-64 16,7-3-16-16,4-1 0 0,5 1-128 0,6 2 192 15,5 3-192-15,1 2 192 0,1-3-192 16,1 6 0-16,-1-2 0 0,2 6 128 0,1-1-128 16,0 5-192-16,-1 1 32 0,-1 3-12768 15,-4 2-2544-15</inkml:trace>
  <inkml:trace contextRef="#ctx0" brushRef="#br0" timeOffset="27023.74">20764 15377 23039 0,'0'0'2048'0,"-9"-4"-1648"16,0 3-400-16,1 1 0 0,8 0 0 0,-10-2 0 0,10 2-144 0,-7-1 144 16,7 1-240-16,0 0 64 0,0 0 16 0,0 0 0 15,0 0 160-15,-11 4 0 0,11-4 160 0,0 0-160 16,-7 6 0-16,7-6 0 0,-10 7 0 0,10-7 0 16,-8 9 0-16,3-3 0 0,5-6 128 0,-8 10-128 15,8-10 320-15,-7 6-16 0,7-6-16 0,0 0 0 16,-10 4 160-16,10-4 16 0,-11 8 16 0,2-3 0 15,9-5 128-15,-10 5 32 0,0 0 0 0,1 2 0 16,9-7-64-16,-11 2 0 0,1 2 0 0,1-2 0 16,0 0-128-16,9-2-16 0,-13 1-16 0,4-1 0 15,-1-1-32-15,0-1-16 0,-2-1 0 0,1 0 0 16,-2-2-160-16,1-3-16 0,-2 2-16 0,0-2 0 16,-4 2-176-16,1-2 128 0,-1-3-128 0,2-2 128 15,-3-3-128-15,1-1 0 0,-1-2 144 0,1-2-144 0,0-1 0 0,1-2 128 16,-4-3-128-16,2 0 0 0,0-3 0 0,1-3 144 15,1 0-144-15,-4-2 0 0,3 1 128 0,1 0-128 16,0-3 0-16,1 1 0 0,-1 3 128 0,2-2-128 16,-2-3 144-16,-1 1-144 0,1-1 128 0,-4-3-128 15,0-4 0-15,-2 0 144 0,-1-2-144 0,-3 1 0 16,4-4 0-16,-1 3 0 0,1 3 0 0,-1-2 0 16,2 2 0-16,1-3 0 0,-1 2 0 0,1-3 0 15,0 1 0-15,2 0 0 0,3-5 0 0,-1 1 0 16,1 2 0-16,-1 2 0 0,2-2 0 0,1-3 0 15,0-2 0-15,2 1 0 0,1-3 0 0,1-4 0 16,0 1 0-16,2 1 0 0,0 5 0 0,2 0 0 0,1-2 0 16,1-1 0-16,-1-1 0 0,4 0 0 0,-3-1 0 15,3 4 0-15,-1 2 0 0,5-2 0 0,-2-2 0 0,3 2 0 16,0-1 0-16,0-1 0 0,-1-6 0 0,3 1 0 16,-4-5 0-16,2 3 0 0,0 4 0 0,-2 3 0 15,1 1 0-15,-1 2 0 0,-2-1 0 0,0 2 0 16,-4 4 0-16,3 0 0 0,0-3 0 0,0 8 0 15,1 1 0-15,-2 2 0 0,1 1 0 0,1 1 0 16,-1 0 0-16,1 1 0 0,1-3 0 0,0 2 128 16,1 0-128-16,0 0 0 0,1 1 0 0,-1 0 0 15,2 2 0-15,2 0 0 0,0 2 0 0,0 1 0 16,2 2 0-16,0-1 0 0,3 0 0 0,-1 0 0 16,0 2 0-16,0-3 0 0,-1 2 0 0,4 2 0 15,-2-4 0-15,1 3 0 0,0 1 0 0,1-3 0 16,0 1 0-16,1 2 0 0,-2-2 0 0,2 4 0 0,0-1 0 15,0 3 0-15,0-4 0 0,-1 4 0 0,2 0 0 0,2-1 0 16,1 3 0-16,-1-5 0 0,1 0 0 0,0 1 0 16,1 1 144-16,0 2-144 0,-1-3 144 0,1 2-144 15,-2-1 192-15,-2 0-192 0,-1 2 224 0,-1 2-64 16,-2-2-16-16,0 2 0 0,1 1 0 0,-2 2 0 16,-1 2 0-16,0-1 0 0,0 1 16 0,1-1 0 15,0 2 0-15,0 1 0 0,2 0 16 0,-1 1 0 16,-1 2 0-16,2-3 0 0,0 1-176 0,1 2 160 15,0-2-160-15,1 0 160 0,0 3-160 0,0-1 0 0,-3-1 0 16,2 5 0-16,-2-1 0 0,0 2 0 0,-3 0 0 0,1 0 0 16,0-1 0-16,-1 1 160 0,-1-1-160 0,2 2 160 15,-1 1-32-15,1 0-128 0,-9 4 192 0,11-6-64 16,-1 1-128-16,1 0 128 0,0-2-128 0,-2 3 128 16,-1 1-128-16,1 1 0 0,-9 2 0 0,8-6 0 15,4 0 0-15,-2 1 0 0,-2-4 0 0,-2 4 0 16,3 2 0-16,-9 3 0 0,9-1 128 0,0-3-128 15,-2-2 0-15,-7 6 0 0,8-6 0 0,-2 3 0 16,-6 3 0-16,0 0 0 0,5-7 0 0,-5 7 128 16,0 0-128-16,9-5 0 0,-4 0 0 0,-5 5 0 15,0 0 0-15,0 0 0 0,7-9 0 0,-7 9 0 16,0 0 0-16,0 0 0 0,0 0 0 0,0 0 0 16,0 0 0-16,0 0 0 0,0 0-144 0,0 0 144 15,0 0-576-15,0 0 0 0,0 0 0 16,0 0 0-16,0 0-2176 0,0 0-448 0</inkml:trace>
  <inkml:trace contextRef="#ctx0" brushRef="#br0" timeOffset="28662.78">20234 9897 24063 0,'-19'-9'1072'0,"9"3"208"0,-1 1-1024 0,11 5-256 0,-9-6 0 0,6-5 0 15,3 2-592-15,2-2-176 0,2 0-48 16,4-1 0-16,2-2 624 0,3-1 192 0,3 2 0 0,2-2 0 0,1-3-160 0,3 0 160 16,0-1-128-16,4 0 128 0,0 1 0 0,5-1 0 15,3-1 0-15,-1-2 0 0,-3-4 144 0,3 0 64 16,-4-2 16-16,1 3 0 0,1 2 48 0,2-2 16 16,0 0 0-16,4 3 0 0,2-6 128 0,4 2 32 15,5-1 0-15,2 5 0 0,4-1-144 0,0-3-32 16,-1 1 0-16,0-1 0 0,2 4 64 0,1 1 16 15,-1 1 0-15,8 1 0 0,2 0-64 0,-3 2-16 16,-1 1 0-16,-1-1 0 0,-2-1-16 0,4 3-16 16,-2 0 0-16,7 5 0 0,5 1-80 0,-5 2-16 0,-3-1 0 0,2 0 0 15,-3-5-144-15,6 3 0 16,2-1 144-16,4 0-144 0,4 4 0 0,-4 1 0 0,-7-3 0 0,2 4 128 16,2-4-128-16,3 2 0 0,3 3 0 0,-1-2 0 15,-4 4 0-15,-1 2 0 0,-5-4 0 0,2 4 128 16,0 4-128-16,3 2 176 0,-1 0-176 0,-1 1 192 15,-3 0 0-15,-2-2 0 0,-3 3 0 0,2 2 0 16,1 7-64-16,2-2-128 0,4 1 192 0,-2 1-64 16,-3-3 0-16,-3 2-128 0,-2 0 192 0,4 2-64 15,1 2-128-15,6 3 128 0,-1-2-128 0,-1-2 128 16,-2 3-128-16,-3 0 160 0,0 2-160 0,0-1 160 16,0-2-160-16,2 6 0 0,4-2 0 0,-6 3 0 15,-3-1 128-15,-1 2-128 0,-3-2 128 0,3 3-128 16,0 4 128-16,3-3-128 0,5 1 0 0,-5-1 128 15,-5-3-128-15,2-2 0 0,-6 2 144 0,0-1-144 0,-1 3 128 0,4 1-128 16,-3-1 128-16,3 2-128 0,0 1 192 0,-2 0-16 16,-3 2-16-16,-2-1 0 0,-4-2 0 0,-1 2 0 15,0-1 0-15,0 3 0 0,-2 0-32 0,1 3 0 16,-1-3 0-16,1 0 0 0,0-2-128 0,-3 1 160 16,-2-2-160-16,-3 2 160 0,-4 3-160 0,0-1 0 15,1-1 144-15,-1 0-144 0,0-1 0 0,-1 2 144 16,0 1-144-16,-1-2 0 0,1-1 192 0,0 1-192 15,1-1 192-15,-3 2-192 0,1 1 192 0,-2 1-64 16,0-3 0-16,-3 4-128 0,-1 2 224 0,-2 0-64 16,-1-3-16-16,-2-1 0 0,0 2-16 0,0 2-128 15,-1-3 192-15,1-1-64 0,-2 2 0 0,0-1-128 0,-2-1 192 16,1 4-64-16,-1 0 0 0,-1 1 0 0,-1-6 0 0,0 1 0 16,0 0-128-16,-2-1 160 0,0 1-160 0,0 0 160 15,-1 1-160-15,1 0 160 0,-2 0-160 0,1 0 160 16,1 0-160-16,-1 3 128 0,-1 1-128 0,2-5 128 15,-2-1-128-15,1-1 0 0,0-2 0 0,-1-1 0 16,-1-5 0-16,0 0 0 0,1-1 128 0,-3-3-128 16,-3-5 0-16,1-1 0 0,-1-1 0 0,0 0 128 15,-2-3-128-15,0-1 0 0,-2 1 144 0,0 0-144 16,1-4 192-16,-2 3-48 0,-2-1 0 0,2-2 0 16,-2 2 32-16,1-1 0 0,-1-2 0 0,2 3 0 15,1-12-48-15,-4 10-128 0,4-10 192 0,-4 11-64 16,4-11-128-16,-3 13 0 0,1-4 0 0,2-9 128 15,0 0-128-15,0 0 0 0,0 0 0 0,0 0 0 0,0 0 0 0,0 0 0 16,0 0 0-16,0 0 0 0,0 0 0 0,0 0 0 16,0 0 0-16,0 0 0 0,0 0 0 0,0 0 0 15,0 0 0-15,0 0 0 0,0 0 0 0,0 0 0 16,0 0 0-16,0 0 0 0,0 0 0 0,0 0 0 16,0 0 0-16,0 0 0 0,0 0-320 0,0 0 64 15,0 0 16-15,0 0 0 16,0 0-336-16,0 0-64 0,0 0 0 0,4-7-16 15,-4 7-1424-15,4-10-288 0,1 3-48 0</inkml:trace>
  <inkml:trace contextRef="#ctx0" brushRef="#br0" timeOffset="29643.45">28571 12753 24879 0,'0'0'2208'0,"0"0"-1760"0,0 0-448 0,0 0 0 0,0 0 144 0,-8 7-144 15,3 4 160-15,3 2-160 16,-1 0-256-16,3 1-128 0,2-1-48 0,0 5 0 0,-1 1 560 0,2 5 96 16,-1 2 32-16,2 1 0 0,-1 4-256 0,-1 4 0 15,1 0 128-15,1 2-128 0,-2-1 208 0,1 2 0 16,-1 1 0-16,1 3 0 0,-2-1 64 0,-1 1 16 15,-1 1 0-15,-2 0 0 0,0 4 16 0,-1 0 0 16,-4 3 0-16,-1 1 0 0,-2-2 0 0,-2 0 0 16,-2 0 0-16,-3 2 0 0,0 0-16 0,-2 4 0 15,-3-2 0-15,-2 4 0 0,-5 2-64 0,1-1-16 0,-1 1 0 0,-3-4 0 16,-1 0-80-16,1 1-128 16,-1 4 176-16,0-2-176 0,-1-2 128 0,1 3-128 0,-1 0 0 15,-2 0 0-15,-1-4 0 0,-3-2 0 0,-6-2 0 0,-3 2 0 16,-7 3 0-16,2-1 0 0,1-2 0 0,-1 0-144 15,0 1 144-15,-1-1 0 0,-1-3 0 0,-4-3 0 16,-4 0 0-16,1-3 0 0,0 3 0 0,-1 2 0 16,3-7 0-16,5 3 0 0,0-1 0 0,-3-2 0 15,-5-4 0-15,1-4 0 0,-2 0 0 0,4 1 0 16,0-1 128-16,5 0-128 0,1-2 160 0,-5 1-160 16,-2 1 0-16,-1 1 128 0,-3-2-128 0,3 1 0 15,0 0 0-15,4 1 144 0,1-2-144 0,3 0 128 16,-4-1-128-16,0-3 192 0,-3 3-192 0,0-1 192 15,2-4-192-15,4 1 0 0,2-3 0 0,5 3 0 16,3-2 0-16,-1 2 0 0,-1-3 128 0,-2 2-128 0,-1-2 0 0,0 2 128 16,1-3-128-16,1 0 128 0,6 3-128 0,1-3 0 15,0-1 0-15,3 1 0 0,1-1 0 0,-3 1 0 16,-1-5 0-16,-2 2 0 0,-2-1 128 0,-1-2-128 16,3 1 0-16,2-1 128 0,-1-2-128 0,3 1 0 15,1-1 0-15,2 1 0 0,0-1 0 0,1 0 0 16,0-1 0-16,-1 1 0 0,-4 1 0 0,0-1 0 15,0 0 0-15,3 0 0 0,2-1 0 0,2-1 0 16,-1 0 0-16,2-1 0 0,2 0 704 0,1-3 96 16,0 3 32-16,3-1 0 15,0-1-1536-15,0 0-288 0,-4-3-64 0,-1 2-16 0,-3-4 896 0,-2 3 176 16,1-4 0-16,2 3 0 0,-1 1 160 0,3-3-160 16,0 3 192-16,3-4-192 0,-1 1 176 0,3 2-176 0,3-3 160 0,0 0-160 15,3 0 0-15,1-1 0 0,2-1 0 16,1-1 0-16,1-1 0 0,-2 1-288 0,1-2 64 0,1 0 16 15,-1-2 32-15,1 1 16 0,-4-1 0 0,3 0 0 16,1 1 160-16,-1 1 0 0,-2 0 160 0,-1-1-160 16,0-2 192-16,0 2-48 0,-2 0-16 0,1-2 0 15,-1 3-128-15,4 0 0 0,-6 0 144 0,5 0-144 16,0-1 0-16,1 0 0 0,0-1-160 0,1 1 160 16,1 0-416-16,3-1 32 0,2 1 0 0,-1 1 0 31,1-1-1344-31,2-2-256 0,5-3-48 0</inkml:trace>
  <inkml:trace contextRef="#ctx0" brushRef="#br0" timeOffset="30447.77">23546 17623 24879 0,'-39'-8'2208'0,"-7"-7"-1760"0,-3-2-448 0,-2-2 0 16,-1 0 512-16,1 1 0 0,0 2 16 0,-2-1 0 31,-3-2-1232-31,-3 3-240 0,1-2-48 0,3 0-16 0,0 0 1008 0,6 2 0 0,-2 1 0 0,-1 1 160 16,-3-2-352-16,-2-1-80 0,-7-2-16 0,5-1 0 15,1-1 288-15,4-2 0 0,3 0 0 0,-1-1 144 16,4 1 80-16,-3-1 16 0,-3-4 0 0,-2 3 0 15,-2-6-240-15,2 6 0 0,-1-3 0 0,1 1 0 16,0-4 0-16,0 2 0 0,-2 4-144 0,-9-3 144 16,-6 1-192-16,-1-1 48 0,0 4 16 0,2-4 0 0,-2 1-96 15,-1-2-16-15,-6 4 0 0,-1-3 0 0,2 2 240 16,4-3 0-16,5 0 0 0,0-2 0 0,2-2 0 0,-2 3-176 16,-5-1 176-16,2 0-208 0,5-3 208 0,2-1 0 15,2 1 0-15,1-3-144 0,0 0 144 0,-5 0 0 16,-2-1 0-16,2-4-128 0,2 1 128 0,4 2 176 15,1 3-48-15,5-1 0 0,-4-1-128 0,-1 1 0 16,-3 2 0-16,0-5 0 0,3 0 0 0,3-1 192 16,5-3-64-16,0-1 0 0,3-1-128 0,2 3 128 15,-1-3-128-15,1 3 128 0,-3 4 16 0,2-6 0 16,3 2 0-16,4-3 0 0,2 0 0 0,3-3 0 16,1 1 0-16,1-1 0 0,2-2 64 0,2 2 16 15,1 4 0-15,-1 2 0 0,-3 1 96 0,0-1 0 16,-3 1 16-16,3 0 0 0,2-5 0 0,3 3 0 15,2 2 0-15,1-2 0 0,3-1-48 0,2 4-16 0,1 3 0 0,3 0 0 16,4-3-144-16,-2 3-128 0,3-1 144 0,1 0-144 16,2 0 0-16,1-2 0 0,2 2 0 0,0 0 0 15,4-1 0-15,-1 1-192 0,0-2 192 0,1 4-160 16,0 4 160-16,3 1 0 0,0-1 0 0,0 2 0 16,2 1 0-16,1 4 0 0,-1-4 0 0,2 6 0 15,0-2-192-15,-2 0 64 0,3 2 0 0,-1-1 0 31,3 4-320-31,-2 1-64 0,-1 1-16 0,-1 2 0 16,1 5-224-16,2 1-32 0,-4-1-16 0,-2 12 0 0,0 0 352 0,0-9 64 0,0 9 0 0,0 0 16 16,0 0 64-16,0 0 16 0,0 0 0 0</inkml:trace>
  <inkml:trace contextRef="#ctx0" brushRef="#br0" timeOffset="31020.98">17583 13871 14735 0,'-16'-7'1312'0,"-3"2"-1056"0,1-2-256 0,0-1 0 15,4-2 3648-15,4 0 656 0,4-6 144 0,3 1 32 16,6-3-4096 0,4-2-832-16,6-4-144 0,5-7-48 0,2-6 496 0,7-2 144 0,3-4 0 0,3-2 0 0,2-3-384 15,4 6 16-15,3 0 16 0,-1 3 0 0,-2 1 192 0,-3 1 160 16,-4 1-208-16,-4 2 80 0,-2 3 128 0,-3 7 176 15,-4 1-48-15,-4 4 0 0,-3 6 336 0,-3 5 64 16,-9 8 16-16,0 0 0 0,0 0 192 0,0 0 32 16,2 19 16-16,-3 6 0 0,-3 2-96 0,0 6-32 15,-1 4 0-15,2 5 0 0,1 0-432 0,1 2-96 16,1 4 0-16,3 2-128 0,0-3 0 0,4-3 0 16,0 0 0-16,6-2 0 0,1-6 0 0,6-2-192 15,3-7 0-15,7 0 0 16,4-5-1872-16,12-6-368 0</inkml:trace>
  <inkml:trace contextRef="#ctx0" brushRef="#br0" timeOffset="34447.65">27717 13454 7423 0,'0'0'320'0,"0"0"80"0,5-8-400 0,-5 8 0 0,0-9 0 0,0 9 0 15,0 0 464-15,0 0 16 0,0 0 0 0,-8 13 0 16,-1 2-480-16,-1 4 0 0,-2 2 0 0,-4-1 0 16,0 0 0-16,-3 7 0 0,-4 0 0 0,-3 4 0 15,-3 2 0-15,-1 4 0 0,-5 3 0 0,-5 7 0 16,-9 0 0-16,-8 5 0 0,-4 1 0 0,-5 3-160 15,-4 5-80-15,-1 1-16 0,-3 5 0 0,-7 1 0 0,-9 2 48 16,-1 1 0-16,4 3 0 0,3-5 0 16,5-6 208-16,-1-2-192 0,-3-6 192 0,3-1-192 0,3 1 192 15,4-4 0-15,5-7 0 0,0 6 0 0,1 3 0 0,-7-3 0 16,-5-8 0-16,0-1 0 0,3-2 0 0,1 0 0 16,1-2 0-16,-4-1 0 0,-9-2 0 0,1-2 0 15,-1-3 0-15,5 2 0 0,0-3-224 0,1 0 0 16,-2-3 0-16,-2 2 0 0,0-4 224 0,6 0 0 15,4-2 0-15,3-2 0 0,2-1 272 0,-3-1 112 16,-3-5 0-16,1 0 16 0,4-5 160 0,4 3 16 16,3 3 16-16,-1-1 0 0,-1-2-368 0,-1-4-80 0,-7-2-16 15,2 4 0-15,6-2-128 0,3 3 0 0,5-4 0 0,-1 1 128 16,0-3-128-16,-2 3 0 0,-3-1 0 16,4-1 0-16,3-3 0 0,6-1 0 0,5 0 0 15,4-1 128-15,2 1 192 0,4-2 16 0,6-2 16 0,-1 0 0 16,2-1 0-16,0 0 0 0,-1 0 0 0,1 1 0 15,0-4 0-15,0 3 0 0,-7 3 0 0,4-5 0 16,3-2-48-16,2 3-16 0,2-2 0 0,1 3 0 16,1 1 144-16,1-3 16 0,3 0 16 0,0 2 0 15,1 0-128-15,2 0-16 0,2 1-16 0,-3 1 0 16,2 1-112-16,0 2 0 0,-2 0-16 0,2 0 0 16,0-5-48-16,-2 4 0 0,-3 1 0 0,0 0 0 15,-1-1 0-15,-2-2-128 0,-1 2 192 0,1-2-64 16,-1 2 96-16,1 1 16 0,3 0 0 0,1-1 0 15,0 0 128-15,2-2 16 0,2 2 16 0,1-1 0 16,1 0-32-16,2 1-16 0,1 1 0 0,-2 0 0 0,2-2-128 0,1 2-32 16,2-1 0-16,-3 2 0 15,-1 2-64-15,1-1-128 0,0 1 176 0,0 1-176 0,1-2 192 0,9-2-192 16,-8 3 192-16,8-3-192 0,-6 0 176 0,6 0-176 16,0 0 160-16,0 0-160 0,0 0 352 0,0 0-32 15,0 0 0-15,0 0 0 0,0 0 144 0,0 0 32 16,0 0 0-16,11-5 0 0,0-2-208 0,-1 4-32 15,-10 3-16-15,11-3 0 0,-11 3-240 0,13-4 128 16,-3 2-128-16,2-2 0 0,-12 4 0 0,12-1-208 16,2 1 16-16,-4 0-12352 0</inkml:trace>
  <inkml:trace contextRef="#ctx0" brushRef="#br0" timeOffset="35689.83">20745 15364 2751 0,'0'0'256'0,"0"0"-256"16,0 9 0-16,0 1 0 0,-2 2 2176 0,2-4 384 16,-1 5 64-16,1-4 32 0,-1 3-1424 0,0-1-272 15,-1-3-64-15,0 0-16 0,2-8-64 0,-3 7-16 16,-2 2 0-16,1-2 0 0,4-7 80 0,-8 4 16 16,-1 0 0-16,-2 0 0 0,1 2 0 0,-1-5 0 0,2 1 0 15,1-2 0-15,-4 0-336 0,-1-2-64 0,0 2-16 0,0-1 0 16,1-3-16-16,-1-1 0 15,0 0 0-15,-3 1 0 0,-2-5-240 0,-1 2-48 0,-1-5-16 16,-3 1 0-16,-1-4-16 0,-2-2 0 0,-3-1 0 0,-2 1 0 16,5-4 16-16,-4-2 0 0,3 1 0 0,-1-1 0 15,-2-4-160-15,2 0 0 0,2-1 0 0,-1 0 128 16,0-3-128-16,2-1 192 0,1-1-192 0,1-2 192 16,-1 0 48-16,0-1 16 0,-1-1 0 0,1-1 0 15,3-1 48-15,-1 1 16 0,0 3 0 0,2 0 0 16,-2-2-112-16,2 0-16 0,2-1 0 0,1-4 0 15,-6-1-192-15,2 1 0 0,1-3 128 0,1 2-128 16,0-1 0-16,2 0 176 0,2-3-176 0,-1 3 160 16,-4-4-160-16,3 4 0 0,0 2 0 0,1-1 0 15,0-5 0-15,2 2 0 0,2-1 0 0,-1-1 0 16,2 1 0-16,-2-2 128 0,3 4-128 0,-2 0 128 0,1-2-128 0,-2 0 0 16,0-4 144-16,1-1-144 0,-1 1 0 0,0 1 0 15,3-3 0-15,-1 4 128 0,-3 3-128 16,2 0 0-16,-2 1 0 0,1-5 0 0,-3 0 0 0,2 0 0 15,0-1 0-15,1-1 128 0,1-3-128 0,0 3 0 16,1 0 0-16,2-2 0 0,0 1 0 0,0 1 128 16,1 0-128-16,2-2 128 0,1 2-128 0,-1 0 0 15,2-1 0-15,1-1 0 0,2 0 128 0,1 0-128 16,1 2 128-16,4 0-128 0,3-1 208 0,2-1-16 16,2 0-16-16,3 0 0 0,4 1-16 0,4 0 0 15,5-2 0-15,2 0 0 0,2 1-160 0,2-2 0 0,3-2 0 16,1 1 0-16,-1 0 0 0,1 2 0 0,0-1 0 0,6 2 0 15,-2-1 0-15,2 3 0 0,3 0 0 16,3 5 0-16,-1-1 0 0,3-1 0 0,2-2 0 0,0 2 0 16,1-2 0-16,2 0 0 0,3 4 0 0,4 1 0 15,2-3 0-15,0-2 0 0,1 0 0 0,-3 3 0 16,-3 1 0-16,-3-1 0 0,-1 0 0 0,1 3 0 16,0 4 0-16,-1-1 0 0,-2 1 0 0,-4 3 0 15,-3 1 0-15,-2 3 0 0,1 0 0 0,-3 2 0 16,1 3 0-16,-2-2 160 0,-1 3-160 0,0 2 160 15,-1-1-160-15,-1 2 128 0,-3 2-128 0,0-2 128 16,0 4-128-16,-2 1 0 0,-1 0 0 0,-1 3 128 16,-2-2-128-16,1 2 0 0,1 1 0 0,0 0 0 15,2 1 0-15,0 2 0 0,1 1 0 0,-1-1 0 16,1 1 0-16,1 0 0 0,-4-3 0 0,1 2 0 0,-1 0 0 16,2 0 0-16,-2-1 0 0,1 2 0 0,3 0 0 0,0 0 192 15,-1 0-192-15,1 3 192 0,0-2-64 0,3 4 0 16,-2 1 0-16,-3 0 0 0,-2 1-128 0,-1 1 192 15,-1-3-192-15,0 2 192 0,0 0-192 0,-3-2 0 16,0 0 0-16,0 3 0 0,1-3 0 0,-3 2 0 16,-2 2 0-16,-1-1 0 0,-2-1 128 0,1 2 0 15,-1-1 0-15,-2 2 0 0,-2 1-128 0,-3 1 0 16,-1-1 0-16,-2 0 128 0,-2-1-128 0,-9 2 0 16,0 0 0-16,0 0 0 0,0 0 0 0,0 0 160 15,0 0-160-15,0 0 160 0,0 0-160 0,0 0 0 16,-10-1 0-16,-3 1 0 0,-2 1 0 0,-2 1-320 0,0-2 48 0,-4 0 16 31,-2 0-1728-31,-2-2-352 0,-3-1-64 0,-1 1-7296 0,-1 2-1456 16</inkml:trace>
  <inkml:trace contextRef="#ctx0" brushRef="#br0" timeOffset="36034.76">22030 8865 22575 0,'5'-13'992'0,"-1"4"224"0,1 4-976 0,5-2-240 0,3 2 0 0,2 2 0 16,3 2 0-16,3 1 0 0,4-1 128 0,2 1-128 16,4 0 0-16,2 0 0 0,3 0 0 0,2 2 0 15,2 3 0-15,4 2 176 0,0-4-176 0,2 0 160 0,-3 1-160 0,-2-2 0 16,-3 2 0-16,-4 0 0 0,-1 4 336 0,-2 3 48 15,-1-2 0-15,-3 1 0 0,-3 2 0 0,-2-1 16 16,-2 2 0-16,-1 3 0 0,-2-2-128 0,-5 4-16 16,-1 0-16-16,-4 0 0 0,-2-6 16 0,-2 2 0 15,-4-1 0-15,-3 1 0 0,-3 2 80 0,-1 1 32 16,-5 0 0-16,-2-2 0 0,-5-1 96 0,0 1 32 16,-3-1 0-16,0 2 0 0,2-2-256 0,-1 2-48 15,2-1-16-15,-1 0 0 0,2-1-448 0,3-2-96 16,2 0-16-16,5 0-13152 0</inkml:trace>
  <inkml:trace contextRef="#ctx0" brushRef="#br0" timeOffset="37288.79">22962 9229 13583 0,'-14'-5'592'0,"14"5"144"0,-9-4-592 0,1 1-144 0,0 2 0 0,8 1 0 16,0 0 480-16,0 0 64 0,0 0 16 0,0 0 0 15,0 0-32-15,0 0 0 0,0 0 0 0,8-10 0 16,2 1-128-16,4-3-16 0,4 2-16 0,2-2 0 16,3 0-128-16,4 2-32 0,5-3 0 0,1-1 0 15,-4-1-80-15,3 0 0 0,0-2-128 0,3-1 192 16,3 1-64-16,4 0-128 0,3 2 176 0,3 1-176 16,2 0 288-16,0 2-48 0,0-2-16 0,0 3 0 0,-7 3 80 15,4-2 16-15,0 1 0 0,-1 2 0 16,1 3-16-16,5 3 0 0,1 1 0 0,4 2 0 0,1 1-304 15,-4 1 0-15,-2-1 0 0,0 0 0 0,1 2 176 0,-1 3-176 16,6-2 160-16,1 4-160 0,2-1 128 0,-2 2-128 16,-1-3 0-16,-5 3 144 0,-3 0-144 0,-3 1 0 15,-2 4 0-15,1-2 128 0,4-3-128 0,-1 3 0 16,1 0 144-16,-1 3-144 0,-3-2 144 0,-1 1-144 16,-2 0 192-16,-2 0-192 0,-3 1 256 0,-3-1-64 15,0 1-16-15,1 0 0 0,1 3 48 0,3 0 16 16,-2 3 0-16,3-2 0 0,-1 0-48 0,1 2 0 15,-2 2 0-15,-1-1 0 0,1 4 0 0,-4-4-16 0,-2 2 0 16,2 2 0-16,-1-2-176 0,1 4 192 0,0 0-192 16,0-1 192-16,2 3-64 0,1 0-128 0,2 1 192 0,-2-1-64 15,0-1-128-15,-1 1 192 0,0 0-192 0,1 0 192 16,-5-3-48-16,3 4 0 16,-3-1 0-16,0 1 0 0,0-1-144 0,0-2 192 0,0 4-192 0,-1 1 192 15,2 0-64-15,-1 1 0 0,1 0 0 0,1-2 0 16,-1-1-128-16,0 0 0 0,-1 0 144 0,-4-1-144 15,-2-2 0-15,0 2 144 0,1-3-144 0,-1 2 0 16,-1-1 144-16,1-2-144 0,-2 3 0 0,1 1 144 16,-1 3-144-16,-1 1 160 0,0-6-160 0,-1 2 160 15,-1 1 0-15,-2 0 0 0,-1 3 0 0,-1-3 0 16,0 0 32-16,-2 0 0 0,0-1 0 0,0 2 0 16,-2-1-32-16,0-1 0 0,0-2 0 0,1-2 0 15,-1 4-32-15,-1 4-128 0,0-2 192 0,-2 2-64 0,1-5-128 0,-1 1 128 16,1 1-128-16,0 1 128 0,-1-2-128 0,-1 1 0 15,-1-1 0-15,-1-1 0 0,0 0 128 0,2 1-128 16,-3 2 128-16,-2 0-128 0,1 0 224 0,-1-1-32 16,-1 1-16-16,0 3 0 0,-2-3 32 0,1 1 16 15,1 0 0-15,-2 1 0 0,1-4-64 0,-2 2-16 16,-1 2 0-16,0-1 0 0,0-1-144 0,3 3 160 16,-1 0-160-16,1-1 160 0,0-1-160 0,1-2 128 15,1-1-128-15,2-1 128 0,-1 0-128 0,0 1 0 16,1 0 0-16,-2-5 128 0,0-3-128 0,0 3 0 15,-1-3 0-15,0 2 128 0,-2-3-128 0,-1 4 192 16,1-4-192-16,-2 0 192 0,0 1-16 0,-2 3 0 16,0-3 0-16,-1 4 0 0,1-2-32 0,-2 2 0 0,0-5 0 0,0 3 0 15,-1-3-144-15,2-2 192 0,-3 2-192 0,3-1 192 16,-1-2-192-16,1-2 128 16,1-2-128-16,0-2 128 0,2-1-128 0,0 1 0 0,0-5 144 0,0-9-144 15,4 13 0-15,3-5-160 0,0-2 16 0,1-5 0 31,2-1-1536-31,1-1-304 0,3-8-64 0,-1-2-12688 0</inkml:trace>
  <inkml:trace contextRef="#ctx0" brushRef="#br0" timeOffset="38361.22">27699 12500 18431 0,'0'0'1632'0,"0"12"-1312"0,-2 2-320 0,-1 1 0 15,-1 2 256-15,0 2 0 0,1 1-16 0,0 2 0 16,0 0-240-16,1 1 0 0,-1 3 0 0,1 2 0 15,-3 5 0-15,2 0 176 0,-1 0-176 0,1 1 160 0,-2 0 32 0,-1 3 0 16,-1 3 0-16,-1-1 0 0,-2 1 160 0,-1-1 32 16,-2 5 16-16,-1-2 0 0,-3 2 64 0,1 1 16 15,-1 4 0-15,-1-4 0 0,2 2-96 0,-2-2-32 16,2 1 0-16,-1-1 0 0,1 4-32 0,0-3-16 16,1-6 0-16,-1 2 0 0,-2 1 32 0,0-2 16 15,0 1 0-15,-1-1 0 0,0-4 48 0,-3 1 16 16,2 1 0-16,0-1 0 0,-1-2-64 0,1-1-16 15,1-3 0-15,1 1 0 0,0-4-64 0,1 1-16 16,-1-2 0-16,0-3 0 0,0 2-32 0,0-3-16 0,2-4 0 16,1 1 0-16,1-2-16 0,0 0 0 0,0-2 0 15,0 1 0-15,0-4 64 0,0 2 16 0,1-4 0 16,0 0 0-16,2 0-80 0,-1 1-32 0,2-4 0 0,0 1 0 16,0-3-160-16,1 1 0 0,0 0 144 0,0-2-144 15,-1 1 0-15,2-2 128 0,2 4-128 0,0-3 0 16,-4-2 0-16,-1 0 0 0,11-4 0 0,-8 6 0 15,1 2 0-15,1-1 0 0,6-7 0 0,0 0 0 16,-7 7 0-16,2-1 0 0,5-6 0 0,-2 9 0 16,2-9 0-16,-8 5 0 0,8-5 0 0,0 0 0 15,-6 8 0-15,6-8 0 0,-8 7 0 0,2 1 0 16,0 0 0-16,-1-2 0 0,1 0 0 0,-1 3 0 16,2-3 0-16,-1 3 128 0,0-4-128 0,-2 4 0 15,2-2 0-15,2-2 0 0,-2 4 0 0,0-4 128 16,1 1-128-16,0 2 0 0,-2-3 128 0,7-5-128 15,-5 10 0-15,-1-4 128 0,0 1-128 0,0 2 0 16,-1-3 0-16,1 5 128 0,-3-2-128 0,2 3 0 0,-5 2 0 0,2-4 0 16,0 3 0-16,-2 2 128 0,1 1-128 0,1 0 0 15,0-4 0-15,-1 4 128 0,-1-2-128 0,0 2 0 16,-1-2 0-16,2-2 0 0,1 4 0 0,2-2 0 16,-1 0 0-16,2-4 0 0,-1 3 0 0,2-2 0 15,1-4 0-15,-2 2 0 0,1-4 0 0,6-5 0 16,0 0 0-16,-5 6 0 0,5-6 0 0,0 0-128 15,0 0 128-15,0 0-192 0,0 0-80 0,0 0-32 16,0 0 0-16,0 0 0 16,2-8-128-16,2-3-16 0,0 1-16 0,0-3 0 15,0 2-112-15,1 2 0 0,-1-4-16 0,-1 5 0 16,-3 8-240-16,7-10-64 0,-3 3 0 0,-4 7 0 16,0 0-384-16,7-9-96 0,-7 9-16 0</inkml:trace>
  <inkml:trace contextRef="#ctx0" brushRef="#br0" timeOffset="38802.24">26364 14848 26895 0,'0'0'1184'0,"0"0"256"0,0 0-1152 0,0 0-288 16,0 0 0-16,0 0 0 15,0 0-448-15,0 0-128 0,0 0-48 0,-6 10 0 0,-3 2 880 16,-1 5 192-16,-1 6 16 0,-3 3 16 0,-4 4-160 0,-1 1-48 15,-2 2 0-15,0 1 0 0,-3 2-144 0,-1-2-128 16,0-1 192-16,2 1-192 0,0-4 240 0,2-2-64 16,0-3-16-16,4 0 0 0,-1 0-32 0,4-4 0 15,0 0 0-15,4-6 0 0,3-3-128 0,3 1 192 0,4-13-192 0,3 9 192 16,-3-9-48-16,10 8 0 0,4-6 0 0,5-4 0 16,2-7-144-16,10-1 0 0,5-4 0 0,6-4 0 15,4-4 0-15,2-6-224 0,1 2 32 0,5-5 0 31,2-3-432-31,2 3-80 0,2 5 0 0,2-2-7456 16,1 2-1488-16</inkml:trace>
  <inkml:trace contextRef="#ctx0" brushRef="#br0" timeOffset="39789.16">28468 13618 21135 0,'0'0'928'0,"0"0"208"0,-9 7-912 0,-1 3-224 0,-3 7 0 0,-3 2 0 16,-3 1 0-16,-3 5-240 15,-2-1 48-15,-3 9 16 0,-3 1 176 0,-2 5 0 0,-1 7 0 0,-3 4-128 16,-2 7 128-16,-1 3 0 0,-3 6 0 0,0-3 0 15,-1 3 0-15,-4 3 0 0,-4 2 0 0,-4 2 0 16,-3 0 0-16,-1-3 0 0,-1-5 0 0,2 4 0 16,0 1 0-16,-1-3 0 0,-1-1 0 0,-4-1 0 15,-6 1 0-15,-2 0 0 0,1-4 0 0,3 5 0 16,-1-5 176-16,-4 1-48 0,-3-2 0 0,-4 3 0 16,1-3 96-16,-1 3 16 0,1-7 0 0,2 0 0 15,-1 0-64-15,-2 2-16 0,-6-2 0 0,3-3 0 16,3 0 16-16,5 2 0 0,3 2 0 0,-3-4 0 15,-8-6 16-15,-2 3 0 0,1-5 0 0,4-1 0 16,5 0-16-16,-4-1 0 0,-5-2 0 0,-1 1 0 0,-1-3 0 16,3-2 0-16,5 0 0 0,0-4 0 0,-4-1-176 0,-2-3 160 15,-3-2-160-15,2 0 160 0,3-4-160 0,2 0 0 16,-1 0 0-16,-3-2 128 0,-5-2-128 0,0 0 128 16,5 1-128-16,1 0 128 0,2 0 48 0,-5-1 0 15,-6-1 0-15,2 1 0 0,3-1 80 0,2 2 0 16,0-2 16-16,-1-1 0 0,-5-4-144 0,4 1-128 15,5 0 192-15,5-3-192 0,3-2 0 0,-2-3 0 16,-7 0 0-16,4-5 0 0,4-3 0 0,5-2-272 16,3-2 48-16,1-2 16 0,0-1-32 0,-4-5 0 15,-5-3 0-15,3-3 0 0,-1-3-80 0,4 1-32 16,2 0 0-16,-4 1 0 0,-5-3 192 0,-2 4 160 16,1 0-208-16,0-1 80 0,2-2 304 0,2 3 64 15,1 0 16-15,-5-2 0 0,-2 0 16 0,3-2 16 0,5-1 0 0,1 0 0 16,5 2-80-16,0-5-16 0,0 1 0 0,-1-5 0 15,-5-2-64-15,3-2-128 0,5-2 176 0,2 1-176 16,2 1 128-16,1-2-128 0,-3-1 0 0,0 1 0 16,-3-1 144-16,2-2-144 0,1-1 0 0,-1 0 144 15,1-1-144-15,4-3 0 0,1 1 0 0,-4-3 0 16,-5-2 144-16,0 2 0 0,4-2 0 0,4-2 0 16,1 0 112-16,3 1 32 0,-2 1 0 0,2-2 0 15,-1-1 48-15,0 1 16 0,-2 0 0 0,0 0 0 16,5 2-64-16,3-2-16 0,2-1 0 0,3 0 0 15,5 2-128-15,2-3-16 0,2-4-128 0,3-1 192 16,3-1-192-16,0 0 0 0,-1 1 0 0,1 2-160 16,1-4 160-16,1 2 0 0,0-1 0 0,2-1 0 0,0 2 0 0,2 2 0 15,3 1 0-15,3 3 0 0,0 0 128 0,2 1-128 16,0 3 160-16,4 1-160 0,1 7 144 16,4 1-144-16,1 0 128 0,1 6-128 0,3 2 0 0,0 3 0 15,2 4 0-15,3 2-176 16,0 1-432-16,4-1-96 0,1 3 0 0,2 3-8304 15,1 2-1648-15</inkml:trace>
  <inkml:trace contextRef="#ctx0" brushRef="#br0" timeOffset="40236.1">17400 14467 30351 0,'-24'-26'1344'0,"6"11"272"0,-2 1-1296 0,0-4-320 0,1 0 0 0,3-2 0 31,6-7-944-31,1 2-256 0,3-5-48 0,2-5-16 0,3-2 976 0,2-5 288 0,2-3-128 0,2-2 128 15,0 0 0-15,3-4 0 0,0-3 128 0,4 2-128 16,1 0 0-16,1-1 0 0,2-2 0 0,-1-1 0 16,-1-2 0-16,0-2 192 0,0 3-64 0,2 3 0 15,0 4 64-15,2 4 16 0,1 1 0 0,0 7 0 0,-1 4 160 0,0 2 16 16,-2 4 16-16,2 3 0 0,-2 6 48 0,2 5 0 16,0 2 0-16,0 6 0 0,0 1-224 15,-1 6-32-15,3 5-16 0,1 3 0 0,3 4-176 0,2 3 0 16,0 2 144-16,4 1-144 0,-1 5 128 0,1 3-128 15,-2-1 128-15,0 4-128 0,0 1 128 0,2-1-128 16,-1 4 128-16,3-1-128 0,1 1 256 0,2-3 0 16,1 2-16-16,1 0 0 0,1 2-48 0,2-1-16 15,2-3 0-15,2 2 0 0,-4-4-176 0,3 4 160 16,2 2-160-16,2 1-9696 16,1-2-2032-16</inkml:trace>
  <inkml:trace contextRef="#ctx0" brushRef="#br0" timeOffset="43696.68">26071 12888 10367 0,'0'0'448'0,"7"-8"112"0,0 1-560 0,2-3 0 16,-3-1 0-16,2 1 0 0,-1-4 0 0,3-1-176 16,4-9 0-16,-2-3 0 0</inkml:trace>
  <inkml:trace contextRef="#ctx0" brushRef="#br0" timeOffset="44535.36">21440 12986 4607 0,'0'25'400'0,"3"3"-400"0,0-2 0 0,2 2 0 16,2-4 848-16,0 1 96 0,1-3 16 0,2-3 0 15,3 0-320-15,0-1-64 0,-2-2-16 0,2 2 0 16,1 0-112-16,0-2-32 0,1 0 0 0,-1-2 0 16,-3 1-96-16,2 1 0 0,-1 0-16 0,-1-1 0 15,-1-1-112-15,3-1 0 0,-3 1-16 0,3 2 0 16,0-2-176-16,-2 3 160 0,2-3-160 0,1 2 160 16,1 2-160-16,-1 1 0 0,1 0 0 0,0 0 128 15,3 0-128-15,0 0 0 0,0 0 0 0,0-1 0 16,1 1 0-16,0-1 0 0,-1-1 0 0,1-1 0 0,1-3 0 15,-1-2 0-15,-2 2 0 0,-1-4 0 0,-1 1 0 0,-1 0 128 16,0-4-128-16,-1 2 128 0,0 2 80 0,-3-2 16 16,0 0 0-16,-1-3 0 0,-9-5 48 0,11 6 16 15,-2 2 0-15,-9-8 0 0,10 6 160 0,-10-6 16 16,12 9 16-16,-12-9 0 0,10 7 0 0,-1 2 0 16,-9-9 0-16,9 8 0 0,0 2-160 0,0-3-48 15,-2 0 0-15,2 1 0 0,-9-8-144 0,9 7-128 16,0 2 192-16,0-4-192 0,0 2 160 0,-9-7-160 15,10 9 128-15,-10-9-128 0,9 6 384 0,-9-6-16 16,0 0 0-16,9 9 0 0,-9-9 176 0,10 6 32 16,-10-6 16-16,8 9 0 0,-8-9-96 0,0 0-32 15,7 8 0-15,-7-8 0 0,0 0-112 0,0 0-32 0,0 0 0 16,0 0 0-16,0 0 64 0,0 0 0 0,0 0 0 0,0 0 0 16,0 0 112-16,0 0 16 0,0 0 16 0,0 0 0 15,0 0-336-15,0 0-64 0,0 0 0 0,0 0-128 16,-9-1-176-16,9 1-144 0,0 0-16 0,0 0-12976 15</inkml:trace>
  <inkml:trace contextRef="#ctx0" brushRef="#br0" timeOffset="45648.21">22078 14129 14735 0,'0'0'1312'0,"0"0"-1056"16,0 0-256-16,0 0 0 0,0 0 0 0,0 0 0 16,0 0 0-16,0 0 0 0,0 0-192 0,3 9-112 0,-3-9-16 0,5 11 0 31,1-5-432-31,1 3-80 0,-7-9-32 0,6 7-4320 0</inkml:trace>
  <inkml:trace contextRef="#ctx0" brushRef="#br0" timeOffset="46445.09">21782 14485 11455 0,'0'0'512'0,"0"0"96"0,0 0-480 0,0 0-128 0,0 0 0 0,0 0 0 15,0 0 0-15,0 0 176 0,0 0-176 0,0 0 192 16,0 0-192-16,0 0 0 0,0 0 0 0,0 0 0 15,0 0 0-15,0 0 0 0,0 0 0 0,6 8 0 16,-1 5 0-16,-5-13-176 0,0 0 48 0,4 12-4992 16</inkml:trace>
  <inkml:trace contextRef="#ctx0" brushRef="#br0" timeOffset="47469.25">23359 10751 8287 0,'0'0'736'0,"-8"0"-592"0,-1 0-144 0,9 0 0 0,0 0 1552 0,-9-1 288 16,9 1 48-16,0 0 16 0,0 0-944 0,0 0-192 15,0 0-48-15,0 0 0 0,0 0-288 0,0 0-64 16,0 0-16-16,0 0 0 0,0 0-352 0,0 0 0 16,0 0 0-16,0 0 0 0,0 0 0 0,0 0 0 15,0 0 0-15,0 0-5696 16,0 0-1008-16</inkml:trace>
  <inkml:trace contextRef="#ctx0" brushRef="#br0" timeOffset="51914.18">17346 13294 5519 0,'0'0'496'0,"-8"5"-496"0,-2 1 0 0,-1-1 0 16,-3 1 2048-16,-3 2 320 0,-2-3 64 0,-4 4 16 16,-4-3-1280-16,-2-1-256 0,1 2-48 0,-2-2-16 15,-2-4-48-15,0 2-16 0,-1-2 0 0,0-1 0 16,-1-1 32-16,1-2 0 0,0-3 0 0,0-6 0 16,2 0-80-16,3-2-16 0,3 0 0 0,3-4 0 15,0-4-16-15,5 1-16 0,3-1 0 0,2 2 0 16,6-8 16-16,3 2 0 0,8 2 0 0,6-3 0 15,3 5-368-15,7-6-64 0,6 0-16 0,6-2 0 16,5 6-80-16,5-1-32 0,4 2 0 0,3 4 0 16,3 0 608-16,3 2 112 0,6 5 32 0,1 3 0 15,-1-3-1520 1,-1 8-288-16,-6 3-64 0,-4 4-16 0,-7 4 992 0,-5 5 0 0,-5 4 0 0,-5 3 0 0,-4 6 0 0,-5 3 0 16,-4 3 0-16,-6 1 0 0,-6 4 0 0,-7 3-144 15,-6 0 144-15,-5 1 0 0,-5 2 0 0,-4 1 0 16,-2-2 0-16,-3-3 0 0,-4-3 0 0,-1-2 0 15,3-1 0-15,-5-4 0 0,0 3 0 0,-1-6 0 16,2-7 0-16,2-5 0 0,0-2 176 0,4-6-48 16,3-1 0-16,3-3 0 0,3-3 96 0,3-6 16 15,3-3 0-15,4-6 0 0,0-4 64 0,8-4 16 16,2-5 0-16,7-2 0 0,5-3-96 0,4-5-16 0,7-3 0 16,6 0 0-16,5 2-208 0,5 2 128 0,5-5-128 0,5 4 0 15,0-2 0-15,2 0 0 0,0 9 0 0,1 5 0 16,1 9-192-16,-2 6 192 0,-1 5-192 0,-2 6 192 15,-3 4-160-15,-4 7 160 0,-7 5-128 0,-5 9 128 16,-7 6-128-16,-8 6 128 0,-5 3-128 0,-7 1 128 16,-11 4 0-16,-9 3 0 0,-11 5 0 0,-7 2 0 15,-7 3 0-15,-8 0 0 0,-7-2 0 0,0-5 0 16,-2-3 0-16,0-5 0 0,-7-10 0 0,-1-4 0 16,-1-1 144-16,0-6 16 0,-3-4 0 0,4-7 0 15,2-4 176-15,3-2 48 0,2-7 0 0,4-3 0 16,3-7-128-16,6-7 0 0,5-2-16 0,6-5 0 15,6 0 0-15,4-6 0 0,6-9 0 0,8 1 0 16,9 0-96-16,5-3-16 0,7 1 0 0,9-3 0 0,9 1-128 16,7 4 0-16,8 7 0 0,2 0 0 15,6 1 0-15,5 5 0 0,2 0 0 0,5 8 0 0,2 5 0 16,2 7-176-16,1 5 176 0,-5 7-128 0,-1 5 128 0,-7 6 0 16,-6 5-144-16,-7 4 144 0,-7 3 0 0,-9 6 0 15,-7 4 0-15,-9 4 0 0,-6 2-160 0,-8 0 160 16,-8 2 0-16,-6-2-144 0,-5 0 144 0,-4-4 0 15,-8-3 0-15,-3-5 0 0,-8-2 0 0,-4-5 0 16,-1-3 0-16,0-3 0 0,-2-8 0 0,2 0 144 16,3-4-144-16,3-4 0 0,3-4 288 0,2-3-48 15,4-7-16-15,7 1 0 0,4-1 32 0,7-9 0 16,6-4 0-16,10-4 0 0,5 1-256 0,11-3 176 16,8-3-176-16,10-2 160 0,6-1-160 0,9 2 0 15,7 2 0-15,5 1 128 0,10 4-128 0,0 3 0 0,4 3 144 16,-1 7-144-16,-3 2 0 0,-2 9-128 0,-7 3 0 0,-6 9 0 15,-8 4 128-15,-7 4 0 0,-8 8 0 0,-7-1 0 16,-10 2 0-16,-10 3 0 0,-11-3 0 0,-9 4 0 16,-9-1 0-16,-10-1 0 0,-8-3 0 0,-12-3 0 15,-9 2 224-15,-8-4-32 0,-7-3 0 0,-5-1 0 16,-4 0 208-16,2-1 48 0,0 1 0 0,7-3 0 16,4-7-176-16,11-1-16 0,8-3-16 0,10-4 0 15,10-3-240-15,10-3 0 0,9 4 0 0,11-4 0 16,7 2-2240-1,7-3-400-15,11-8-80 0,13 2-16 0</inkml:trace>
  <inkml:trace contextRef="#ctx0" brushRef="#br0" timeOffset="53396.82">17344 13108 19343 0,'-10'-10'1728'0,"1"1"-1392"0,3-4-336 0,2 2 0 16,4 2 256-16,0 9 0 0,8-12-16 0,5 5 0 15,4-3-240-15,6 3 176 0,4 1-176 0,6 1 160 16,5-2-160-16,9 1 0 0,5 4 144 0,8 0-144 16,9 4 192-16,9-1-16 0,6-2-16 0,8 2 0 15,5 5 0-15,9-2 0 0,10 0 0 0,6 1 0 16,4 0 64-16,7-1 16 0,5 0 0 0,5 1 0 0,2 0 96 16,6-5 32-16,7-5 0 0,2 5 0 15,3 5 160-15,2-3 48 0,0-2 0 0,1 2 0 0,1-2-144 0,-1 5-32 16,-2 4 0-16,-3-3 0 0,-2-2-128 0,-1 3-16 15,-5 0-16-15,-5 2 0 0,-6-4-112 0,-3 0-128 16,-7 2 176-16,-6 0-176 0,-11-1 160 0,-1 4-160 16,-6-2 128-16,-10 3-128 0,-8-3 192 0,-10 2-64 15,-8 4 0-15,-3-4 0 0,-8 2 16 0,-5-1 0 16,-5 2 0-16,-9 0 0 0,-8-1-16 0,-7-3-128 16,-7 3 192-16,-5-7-64 0,-5 1 0 0,-10-6 0 15,0 0 0-15,0 0 0 0,-12 10 80 0,-9-3 16 16,-10-1 0-16,-9-4 0 0,-8 1-64 0,-8-3-16 0,-5-1 0 0,-9-1 0 15,-7 0-144-15,-12-1 160 0,-9 0-160 16,-7-1 160-16,-5-1-160 0,-5 1 0 0,-7-4 0 0,-5 3 0 16,-5 0 128-16,-3-3-128 0,-3 2 0 0,-6 1 128 15,-6-5-128-15,0 5 0 0,-2-3 0 0,-6 1 0 16,-6-2 0-16,-2 1 0 0,-2 3 0 0,-1-1 0 16,-4-1 0-16,0 5 0 0,-4-2 0 0,1 0 0 15,1 3 0-15,0-1 0 0,0 1 0 0,3 1 0 16,4 0 0-16,11 0 0 0,7 0 144 0,10 1-144 15,4-2 208-15,12 4-16 0,10 1-16 0,10-1 0 16,6 0 16-16,13 2 16 0,11 1 0 0,13 1 0 16,13-1-48-16,11 2-16 0,11-3 0 0,11 2 0 15,8 1-144-15,7-8 128 0,10 9-128 0,11 1 128 16,11-5 64-16,11-1 16 0,11 0 0 0,11-7 0 0,8-1 32 0,14-1 0 16,12 0 0-16,15-6 0 0,13-1-96 15,11 1-16-15,7-3 0 0,12 1 0 0,14 2-128 16,8-2 128-16,6 0-128 0,9 6 128 0,3-3-128 15,2 5 0-15,1-1 0 0,2 0 0 0,2 1 0 0,1 1 0 16,-3 0 128-16,0 1-128 0,-5 6 0 0,-6 1 0 16,-8 1 0-16,-4 0 128 0,-2 0-128 0,-7 2 0 15,-6 4 0-15,-7-2 0 0,-10 3 0 0,-7-1 0 16,-9 2 0-16,-12 1 0 0,-12-2 0 0,-9 1 0 16,-8 1 0-16,-15 0 0 0,-12 0 0 0,-14-4 0 15,-10 2 0-15,-9-3 0 0,-10-1 0 0,-10 0-144 16,-10-8 144-16,-10 12-208 0,-10-5-144 0,-13 1-32 0,-12-6 0 15,-17 1 0-15,-12-4 256 0,-14 1 128 0,-12-2-160 0,-16-1 160 16,-15-4 0-16,-15 1 0 0,-13 1 0 0,-15-3 0 16,-15 3 0-16,-8 2 0 0,-5 0 0 0,-8-1 0 15,-7 3 0-15,-5 1 0 0,-4 5 0 0,-1-3 0 16,-1 1 0-16,-1 3 128 0,3 3-128 0,6-1 0 16,5 4 128-16,7 0-128 0,2-3 0 0,9 1 0 15,1-3-160-15,7 6-96 0,3 2 0 0,8-2-15408 16</inkml:trace>
  <inkml:trace contextRef="#ctx0" brushRef="#br0" timeOffset="100027.72">30198 3791 25279 0,'0'0'1120'0,"0"0"224"0,-9 0-1072 0,9 0-272 16,0 0 0-16,0 0 0 0,0 0 0 0,0 0-224 15,0 0 32-15,17 1 16 0,2 2 368 0,4-1 64 16,3 0 0-16,5-2 16 0,2-2-80 0,0 1-32 16,1 0 0-16,-3 0 0 0,-3-2-160 0,-4-2 0 15,-5 0 144-15,-4 4-144 16,-3-2-352-16,-12 3-144 0,0 0-16 0,0 0-10688 0</inkml:trace>
  <inkml:trace contextRef="#ctx0" brushRef="#br0" timeOffset="100208.32">30217 3973 17503 0,'0'0'1552'0,"-10"7"-1232"0,0 5-320 0,2-2 0 16,2-1 992-16,2 0 144 0,4-9 16 0,-3 12 16 15,3-12-160-15,0 13-48 0,0-13 0 0,8 8 0 16,2 2-272-16,4-6-64 0,3-2-16 0,3-2 0 15,2-2-256-15,6-1-48 0,1-4-16 0,0 0 0 16,-2 1-288-16,-3-3 160 0,-2 1-160 0,-2-3 128 31,-3 5-1344-31,-2-2-288 0,0 3-48 0,-2 0-9600 0</inkml:trace>
  <inkml:trace contextRef="#ctx0" brushRef="#br0" timeOffset="100711.5">30946 3740 10127 0,'0'0'896'0,"0"0"-704"15,-2-9-192-15,2 9 0 0,0 0 2064 0,0 0 384 16,0-7 80-16,4-5 16 0,2 3-1200 0,3-3-256 15,3 0-32-15,2 1-16 0,1-6-192 0,3-2-32 16,1-4-16-16,0-1 0 0,0 0-48 0,1-3-16 16,-2 1 0-16,-3 1 0 0,1 6-32 0,-1 3-16 15,-1 4 0-15,-1 1 0 0,-2 6-240 0,-2 1-64 0,-9 4 0 0,0 0 0 16,10 5-256-16,-4 4-128 16,-2 6 0-16,-4 6 128 0,-1 4-128 0,-5 0 0 0,-1 5 0 15,-3-1 128-15,-1 4 32 0,-3 3 0 16,0 0 0-16,-3 4 0 0,-1-3-32 0,1 0 0 0,1-3 0 0,-1-4 0 15,-4 0 32-15,6-5 0 0,0-2 0 0,3-4 0 16,3-3 80-16,3-4 16 0,2-2 0 0,4-10 0 16,0 0 80-16,0 0 32 0,0 0 0 0,0 0 0 15,0 0 304-15,8-5 64 0,-1-6 16 0,4-3 0 16,1-5-288-16,1-3-48 0,0-7-16 0,2 2 0 16,0-4-224-16,3 1-48 0,5-1-128 0,-1 1 192 15,0 2-192-15,3 3 0 0,0 2 128 0,2-1-128 16,-1 2 0-16,4 4 0 0,0 2 0 0,-1 3 0 15,1 1 0-15,-4 0 0 0,-2 3 0 0,-1-1 0 0,-5 3-208 16,-1 0 16-16,-1 3 0 0,-2 1 0 16,-2 2-1424-16,-2 1-288 0,-10 0-48 0,0 0-16 15,9 5-720-15,-9-5-160 0,7 13-32 0</inkml:trace>
  <inkml:trace contextRef="#ctx0" brushRef="#br0" timeOffset="101193.53">31412 4066 27647 0,'0'0'2448'0,"-9"-3"-1952"0,9 3-496 0,0 0 0 15,-9-1 0-15,9 1-240 0,0 0 32 0,0 0 0 16,0 0 592-16,7-8 112 0,7 0 16 0,2-2 16 15,2 1 176-15,2 1 16 0,4 1 16 0,3 1 0 16,2-2-128-16,-1 4-32 0,-2 4 0 0,-3 0 0 16,-3 0-32-16,-1 4-16 0,-2 4 0 0,-4-2 0 15,-1 3-272-15,-3 2-64 0,-3 2-16 0,-3-1 0 16,-7-1 144-16,-2 3 48 0,-2 0 0 0,-7 0 0 16,-3 3 16-16,-1-1 16 0,0-1 0 0,-2 1 0 15,1-1-192-15,1-1-32 0,2 0-16 0,6-3 0 16,1 1-160-16,2-3 128 0,3 1-128 0,3-3 128 15,2 4-128-15,3-5 0 0,-3-6 0 0,13 10 0 16,1-2 0-16,1 1 0 0,1-3 0 0,0 3 128 0,-1 2-128 16,1 3 192-16,-1 0-192 0,-2-1 192 0,-3 1-192 0,0 1 128 15,-4 2-128-15,-2-2 128 0,-8-4 176 0,-1 7 16 16,-4 1 16-16,-2 2 0 0,-6-6 224 0,-3 1 32 16,-5 0 16-16,-2-1 0 0,-4 0-112 0,-2-2-32 15,-3-4 0-15,-4 1 0 0,-1-4-208 0,2-1-32 16,0-1-16-16,3-3 0 0,0-1-208 0,3 0 176 15,0 0-176-15,5-1 160 0,2-4-400 0,2 0-80 16,2-1 0-16,4-3-16 16,3 2-2528-16,2-5-496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19:55:22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1800 5014 3679 0,'-28'-10'320'0,"9"5"-320"16,-4 1 0-16,1 0 0 0,6-2 3744 0,1 2 672 15,-1 1 144-15,4 3 32 0,0-1-3440 0,3 1-704 16,0 0-128-16,9-182-16 0,-8 364-48 0,8-182-16 16,0 0 0-16,0 0 0 0,0 0-64 0,0 0-16 15,0 0 0-15,12 4 0 0,3-2 304 0,7 0 64 16,5-2 16-16,5 0 0 0,3-2 96 0,8 1 0 16,3-3 16-16,6 3 0 0,7-2-144 0,3 1-16 0,2-6-16 0,3 3 0 15,3-4 16-15,5 3 0 16,5 3 0-16,3-4 0 0,2-1-96 0,-1 0-16 0,-2-2 0 0,2 5 0 15,3 3-144-15,3-2-48 0,1 0 0 0,0 0 0 16,-5 0-192-16,0 2 176 0,1 2-176 0,-2-1 160 16,-1-3-160-16,-4 2 0 0,-4 1 0 0,-3 2 0 15,-2-2 128-15,-2 2-128 0,-3 1 0 0,-3 2 128 16,-3-2-128-16,-5 1 0 0,-7-3 0 0,-2 1 128 16,-3-1-128-16,-4 2 0 0,-3 2 0 0,-3-2 0 15,-5-2 0-15,-4 1 0 0,-4 1 128 0,-3-2-128 16,-4-2 128-16,-13 2-128 0,0 0 192 0,0 0-64 15,0 0 240-15,0 0 32 0,0 0 16 0,-11-7 0 16,-5 5-64-16,-8 1-16 0,-5-2 0 0,-10 2 0 16,-6 1-336-16,-7 0 0 0,-4 1 0 0,-9 0 0 0,-6-2 0 0,-1 0 0 15,-1 0 0-15,-4 2 0 0,-1 4 0 0,-8-3 0 16,-4 2 0-16,1-1-128 0,4 2 128 0,-1 1 0 16,-5 4 0-16,1-3 0 0,-4-2 0 0,3 4 0 15,2-3 0-15,3 4 0 0,0-1 0 0,-3 3 0 16,-4-3 0-16,2 3 128 0,2 2-128 0,4 0 0 15,-1-2 0-15,1 0 0 0,0 0 0 0,6-2 0 16,4 3 0-16,8-4 0 0,6 1 0 0,6-3 0 16,6 4 0-16,5-6 0 0,5 1 0 0,7-2 0 15,8-2 0-15,6 0 0 0,7-1 0 0,11-1 0 16,0 0 0-16,0 0 0 0,9 0 0 0,10-1 0 16,7-1 0-16,10-1 0 0,7-4-128 0,9 3 128 0,7 1-128 15,8 0 128-15,8-1 0 0,7-1 0 0,4 1 0 0,4-1 0 16,6-2 0-16,7 0 0 0,5 2 0 15,3-4 0-15,1 0 0 0,7-2 0 0,1 2 0 0,5-2 0 16,-1-5 0-16,2 4 0 0,5 3 0 0,-4-3 0 16,-2 1 0-16,-3 1 0 0,-1 5 0 0,-2-4 0 15,-3-2 0-15,-4 0 0 0,-4 5 0 0,-4-1 0 16,-4 5 0-16,-6-1 0 0,-5 1 0 0,-8 0 128 16,-6 4-128-16,-6 2 0 0,-2 3 0 0,-8 0 128 15,-5-4-128-15,-7 4 0 0,-9 0 0 0,-6-2 0 16,-7 3 0-16,-5-2 0 0,-6 2 0 0,-5 0 128 15,-9-8-128-15,-5 10-240 0,-6 0 64 0,-8-4 16 16,-8-1-224-16,-9-1-64 0,-8-1 0 0,-8 2 0 16,-8 1-192-16,-6 1-32 0,-4 0-16 0,-8 0 0 15,-7-4-64-15,-7 2-16 0,-3 4 0 0,3-2 0 16,-1 2 64-16,-6-2 16 0,-7 6 0 0</inkml:trace>
  <inkml:trace contextRef="#ctx0" brushRef="#br0" timeOffset="1201.07">8433 4889 21183 0,'3'-11'1888'0,"-3"11"-1504"0,6-8-384 0,0 2 0 16,0-4 240-16,2 3-32 0,0 0 0 0,-1 2 0 16,1 2 304-16,-2 0 64 0,-6 3 16 0,0 0 0 15,0 0 112-15,8 2 0 0,-8-2 16 0,5 9 0 16,-3 5-128-16,-2 3-16 0,-2 6-16 0,-3 7 0 16,-4 4-176-16,-3 3-48 0,-2 3 0 0,0 5 0 15,-3-2-160-15,-2 5-48 0,0-2 0 0,-3 2 0 16,0 2-128-16,2-7 0 0,1 0 0 0,-5 7 0 15,3-8-896-15,9-13-192 16,5-6-64-16,7-11-11184 0</inkml:trace>
  <inkml:trace contextRef="#ctx0" brushRef="#br0" timeOffset="1370.96">8843 5009 19343 0,'0'0'1728'0,"-4"10"-1392"16,2 6-336-16,-2 7 0 0,-1 6 1264 0,-4 6 176 15,-2 0 32-15,-2 5 16 0,-1 4-448 0,-3 2-80 16,-2 2-32-16,0 3 0 0,0-1-544 0,0-3-96 16,0 1-32-16,1-6 0 0,2 1-128 0,2-2-128 15,0-2 144-15,1-2-8768 16,0-4-1744-16</inkml:trace>
  <inkml:trace contextRef="#ctx0" brushRef="#br0" timeOffset="2265.28">4099 8283 7359 0,'-10'-8'320'0,"10"8"80"0,0 0-400 0,0 0 0 0,0 0 0 0,0 0 0 16,-9 4 1584-16,9-4 224 0,0 0 48 0,0 0 16 15,0 0-784-15,-6 6-144 0,6-6-48 0,-4 9 0 16,4-9-64-16,-4 11 0 0,3-1-16 0,2 0 0 16,4 4-176-16,3 2-48 0,1 1 0 0,2-3 0 15,1-3-32-15,4 2-16 0,5 2 0 0,3-3 0 16,3-1 16-16,3 2 0 0,6-3 0 0,-1 0 0 15,3-6 160-15,4-3 48 0,2-3 0 0,6 1 0 16,2-1-128-16,1-2-32 0,-3-1 0 0,1-2 0 0,1-3-288 0,-3-2-48 16,-4-2-16-16,0 1 0 15,-2-2-96-15,-1 0-32 0,0-7 0 0,-4 3 0 0,-2 0 0 16,-3 0-128-16,-4 0 192 0,-2-1-64 0,-4-1 16 0,-4 0 0 16,-3-2 0-16,-3 1 0 0,-4 1-144 0,-4-3 192 15,-1 2-192-15,-6 3 192 0,-1 0-48 0,-2 5 0 16,-3 4 0-16,-2-4 0 0,-4 2-16 0,-4 2 0 15,-2 1 0-15,-6 3 0 0,-4 3-128 0,-5 5 0 16,-4 3 0-16,-3 2 0 0,-1 0 0 0,-5 5 0 16,-2 4 0-16,-5 6-176 0,-2 3 176 0,-3 4 0 15,-1-1 0-15,-1 5 0 0,-1 2 208 0,0 5-16 16,2 3-16-16,3 7 0 0,1 3 80 0,4 2 0 16,5-1 16-16,4 2 0 0,3 0-32 0,7 3-16 15,4 3 0-15,9-6 0 0,4-4-224 0,7 0 176 16,5 0-176-16,9 0 160 0,3-3-160 0,9-2 160 15,3-4-160-15,6-1 160 0,6-4 16 0,4-5 0 16,5-6 0-16,3-1 0 0,4-3 64 0,3-4 16 16,2-2 0-16,2-1 0 0,3-4-32 0,3-1 0 0,-4-2 0 15,3-4 0-15,0-1-48 0,2-1-16 0,-1-2 0 0,-3-2 0 16,-2-3-160-16,-2-1 0 0,0-6 0 0,-1 4-12160 16,0-3-2304-16</inkml:trace>
  <inkml:trace contextRef="#ctx0" brushRef="#br0" timeOffset="3166.25">5864 7410 8287 0,'0'0'736'0,"-12"2"-592"16,1 2-144-16,-2 4 0 0,0-3 1984 0,1 1 384 0,-2 2 64 0,1-4 0 15,0-1-960-15,3 1-192 0,10-4-32 16,0 0-16-16,0 0-176 0,0 0-32 0,0 0-16 0,0 0 0 16,0 0-240-16,0 0-32 0,12 8-16 0,2-3 0 15,1-3 240-15,4-2 64 0,4-3 0 0,3 0 0 16,4 1-224-16,-1 0-32 0,1 1-16 0,1 0 0 15,-2-3-240-15,-9 3-64 0,3 1 0 0,9-2 0 16,1 0-64-16,-5-1 0 0,-5 1-16 0,-4 1 0 0,-4 1-96 0,-3 0-16 16,-12 0 0-16,10-2 0 0,-10 2-256 15,0 0 128-15,0 0-128 0,0 0 0 16,0 0 192-16,0 0-192 0,0 0 192 0,0 0-192 0,0 0-192 0,0 0-128 16,0 0-48-16,0 0 0 15,0 0-1952-15,0 0-400 0,-6-9-80 0,3 3-10912 16</inkml:trace>
  <inkml:trace contextRef="#ctx0" brushRef="#br0" timeOffset="3541.58">7003 7163 19695 0,'0'0'864'0,"0"0"192"0,0 0-848 0,0 0-208 16,0 0 0-16,0 0 0 0,0 0 480 0,0 0 48 0,-2 9 16 0,-1-1 0 16,-1 3 128-16,-1 2 32 0,-2-2 0 0,-2 5 0 15,0 3 224-15,-3 2 48 0,0 5 16 0,2-2 0 16,1-3-96-16,2 5-32 0,0-1 0 0,3 3 0 15,2-5-288-15,2 0-48 0,2 2-16 0,4-2 0 16,1-2-128-16,3-2-48 0,2-2 0 0,1 0 0 16,0-1 16-16,5-2 0 0,0-3 0 0,0-1 0 15,2-4-96-15,2 1 0 0,2-5-16 0,-2-1 0 0,0-1-96 0,-1-2-16 16,-2-3 0-16,0-3 0 16,-3-3-656-16,0 0-144 0,-2 0-32 0,-5 0 0 15,-1-3-2352-15,-2 0-464 0</inkml:trace>
  <inkml:trace contextRef="#ctx0" brushRef="#br0" timeOffset="3720.45">7050 6911 25791 0,'-7'-20'1152'0,"7"14"224"0,2-2-1104 0,3 3-272 15,0 1 0-15,1-2 0 0,0 1 1120 0,2 2 160 16,-2 2 48-16,1 1 0 0,-7 0-1024 0,10 1-304 15,-2 2 128-15,-8-3-128 0,7 4 0 0,-7-4 0 16,0 0 0-16,8 9 0 16,-3-1-336-16,0 4-144 0,-1-3-32 0,0 1-8288 15,-2-2-1664-15</inkml:trace>
  <inkml:trace contextRef="#ctx0" brushRef="#br0" timeOffset="3994.32">7915 7081 24879 0,'0'0'2208'0,"3"6"-1760"16,-1 3-448-16,0 3 0 0,-2 2 336 0,0 4-16 16,-2 1 0-16,0 3 0 0,-2 1 272 0,-1 4 48 15,-1-2 16-15,-2 3 0 0,0-3-176 0,-1 2-32 16,1-4-16-16,0 2 0 0,2-1-176 0,-1-2-48 15,2 0 0-15,1-3 0 0,-2-3-80 0,2 0-128 16,2-3 176-16,0 0-176 0,2-5 192 0,0 1-64 16,0-9 0-16,0 0-128 15,0 0-224-15,8 0-160 0,0-5-16 0,3-2-8672 16,3-2-1728-16</inkml:trace>
  <inkml:trace contextRef="#ctx0" brushRef="#br0" timeOffset="4219.97">8325 7009 22111 0,'0'0'976'0,"0"0"208"0,0 0-944 0,0 0-240 15,2 7 0-15,1 2 0 0,-3 1 848 0,-2 2 128 0,0 1 32 0,-3 4 0 16,0 2-32-16,-3 5 0 16,-2-1 0-16,1 2 0 0,0 2-400 0,1 2-96 15,1-1-16-15,-1 4 0 0,-1-3-272 0,2 2-64 0,-2 0-128 0,1 1 192 16,2-5-192-16,-2 1 176 0,3-5-176 0,1 2 160 15,-1-3-160-15,4-3 0 0,-2-4 0 0,1-3 0 32,-1-2-512-32,1-3-144 0,2-7-32 0,0 0-12688 0</inkml:trace>
  <inkml:trace contextRef="#ctx0" brushRef="#br0" timeOffset="4385.34">7858 7183 22111 0,'0'0'1968'0,"9"-1"-1584"15,4 0-384-15,2 0 0 0,3-1 1072 0,3 2 128 16,4 0 16-16,1 2 16 0,2-1-800 0,3 0-176 16,-1-1-16-16,2 0-16 0,1-1 16 0,3 0 0 15,0-1 0-15,1 0 0 0,-1-1-112 0,0-2 0 16,-1 0-128-16,-2 0 192 16,-2 1-1664-16,-2-3-320 0</inkml:trace>
  <inkml:trace contextRef="#ctx0" brushRef="#br0" timeOffset="6784.63">6256 8097 7359 0,'0'0'656'0,"0"0"-528"0,0 0-128 0,0 0 0 0,0 0 1232 0,0 0 224 16,0 0 32-16,0 0 16 0,0 0-304 0,0 0-64 16,12 4-16-16,-1 0 0 0,-11-4-16 0,13 3 0 15,0-2 0-15,-1 0 0 0,2-2-16 0,3 0-16 16,1-1 0-16,6 0 0 0,5 0-112 0,4 1 0 16,4 0-16-16,6-2 0 0,7 3-176 0,7 0-16 15,7 0-16-15,7-1 0 0,8 0-160 0,-23-2-48 16,8 1 0-16,6-1 0 0,5-1-176 0,5-1-32 15,3 1-16-15,0 1 0 0,-5-4 0 0,0 0 0 16,-2 2 0-16,-2-6 0 0,-4 4 64 0,-3-3 16 16,-3 2 0-16,-7-2 0 0,-1 2-128 0,-5-1 0 15,-4 3-16-15,-7 2 0 0,-3 0-240 0,-5-1 176 16,-4 1-176-16,-4 2 160 0,-5 1-160 0,-5-1 0 16,-5 0 0-16,-1 2 0 15,-8 0-1664-15,0 0-384 0,-8 5-64 0,-5-1-12352 0</inkml:trace>
  <inkml:trace contextRef="#ctx0" brushRef="#br0" timeOffset="7284.48">7275 8302 23903 0,'0'0'1056'0,"0"0"224"0,0 0-1024 0,0 0-256 16,0 0 0-16,0 0 0 0,0 0 752 0,0 0 96 15,-5 5 32-15,-1 4 0 0,0 1-176 0,-2 3-48 16,-3 1 0-16,1 1 0 0,0 0 208 0,1 3 32 16,1 4 16-16,3-3 0 0,0-1-304 0,2-1-64 15,3 1-16-15,3 0 0 0,3-3-176 0,3-1-32 16,3 0-16-16,2 0 0 0,0 0 16 0,3-5 16 15,3 1 0-15,2-5 0 0,4-2-128 0,2-4-16 16,0-2-16-16,-2-1 0 0,0-3-32 0,-3-1 0 16,1-2 0-16,-2 0 0 0,-2-6-144 0,-1 0 0 15,-4-2 0-15,-1 0 0 0,-1 3-160 0,-5 1-64 16,-1 0-16-16,-1-1 0 0,0 2-112 0,-3 3-32 16,2 1 0-16,-3 0 0 0,-1 0 240 0,-1 4 144 15,0 5-192-15,0 0 192 0,0 0 0 0,0 0 0 16,0 0 0-16,-3 10 0 0,-2 6 0 0,0 3 272 15,-1 4-48-15,-2 6-16 0,-1 6 288 0,1 5 48 16,-1 3 16-16,-2 1 0 0,1 2 32 0,0-1 16 0,0 3 0 0,1-2 0 16,3-2-240-16,-2-1-48 0,4 1-16 15,2-6 0-15,-1 0-304 0,4-4 160 0,3-1-160 0,3-5 128 16,2-1-128-16,-1-7 0 0,1-1 0 0,1-5 0 31,2-5-1664-31,-1-1-304 0,2-6-64 0</inkml:trace>
  <inkml:trace contextRef="#ctx0" brushRef="#br0" timeOffset="13905.64">26649 13022 5519 0,'0'0'496'0,"0"0"-496"0,0 0 0 0,5 8 0 16,-5-8 464-16,0 0 0 0,4 11 0 0,-4-11 0 0,4 12-464 0,-4-12 0 15,0 0 0-15,0 0 0 0,4 12 0 0,-4-12 0 16,0 0 0-16,0 0 0 0,3 11 128 0,-3-11-128 15,4 12 0-15,-4-12 0 0,0 0 0 0,0 0 0 16,0 0 0-16,0 0 0 0,0 0 816 0,0 0 64 16,0 0 16-16,0 0 0 0,0 0 176 0,0 0 32 15,0 0 16-15,0 0 0 0,0 0-480 0,0 0-112 16,0 0-16-16,0 0 0 0,0 0-192 0,0 0-32 16,0 0-16-16,0 0 0 0,0 0 16 0,0 0 0 15,0 0 0-15,0 0 0 0,0 0 112 0,0 0 32 16,0 0 0-16,0 0 0 0,0 0 96 0,7 8 32 15,-1-1 0-15,-6-7 0 0,0 0 16 0,0 0 0 0,9 6 0 0,-9-6 0 16,0 0-16-16,0 0 0 16,0 0 0-16,0 0 0 0,11 3-224 0,-11-3-32 0,0 0-16 0,0 0 0 15,0 0-64-15,0 0-16 0,13 2 0 0,-13-2 0 16,0 0 0-16,0 0 0 0,0 0 0 0,0 0 0 16,0 0 32-16,0 0 0 0,0 0 0 0,0 0 0 15,9 0 160-15,-9 0 48 0,0 0 0 0,9-1 0 16,-9 1-64-16,0 0 0 0,10-3 0 0,-10 3 0 15,10-5-64-15,-10 5-32 0,9-7 0 0,-1 2 0 16,-1-4 0-16,1 1 0 0,0-5 0 0,-1 3 0 16,3-2-32-16,1-2-16 0,-1-3 0 0,0-1 0 15,-1 0-112-15,0 1 0 0,1-1-128 0,-1-1 192 16,-2 0-64-16,0-2-128 0,0 0 176 0,-2-3-176 16,-1 0 128-16,0 1-128 0,0-4 0 0,0 3 0 0,-2 1 176 15,1-4-176-15,-2 2 160 0,0-4-160 0,-1 3 144 0,0-1-144 16,-1 5 128-16,-1-5-128 0,-1-4 144 0,0 1-144 15,0 2 160-15,0 0-160 0,-3 0 128 0,1 0-128 16,-2-4 0-16,0 2 144 0,-2-1-144 16,0-1 0-16,-4-1 0 0,2 3 0 0,-5 1 0 0,1-2 0 15,-1 2 128-15,-2 0-128 0,0-4 0 0,-4 0 0 16,-2 0 0-16,-1 1 128 0,-3 3-128 0,0-3 0 16,-3 0 0-16,1-1 0 0,-1 4 0 0,0-2 0 15,-4-2 0-15,1 1 0 0,-2 2 0 0,1-1 0 16,-3 1 0-16,1 2 0 0,1-3 0 0,-3-2 0 15,-3 0 160-15,1 1-160 0,1 2 0 0,-1-3 0 16,-1 2 0-16,3 2-192 0,-3-1 192 0,0-3 0 0,-2 1 0 0,1 3 0 16,-1 1 0-16,-6 2 0 0,-1-3 0 0,-1 0 0 15,0 3 0-15,1 2 0 0,2 1 0 0,0 0 0 16,1 1 0-16,1-3 0 0,-3 3 0 0,-2 1 0 16,-1 3 0-16,1 1 0 0,-4-4 0 0,5 2 0 15,-2 1 0-15,1 2 0 0,-1-1 0 0,1 1 0 16,-1 2 0-16,-3 2 0 0,-4 1-128 0,0-3 128 15,1-1 0-15,3 3 0 0,-3 0 0 0,2 1 0 16,-1 3 0-16,-1-4 0 0,-4 2 0 0,-1-2 0 16,1 1 0-16,0 3 0 0,3 0 0 0,1 1 0 15,-2 3 0-15,0 1 0 0,1-1 0 0,-1 0 0 16,-3-1 0-16,2 1 0 0,0 3 0 0,2 2 0 16,3 2 0-16,0-1 0 0,-2 1 0 0,1 0 0 15,-2 4 0-15,0-3 0 0,2 1 0 0,1 2 0 0,3 1 0 0,2 3 0 16,1 0 0-16,4-1 0 15,0-3 0-15,0 4 0 0,-2-6 0 0,0 4 0 0,1-2 0 0,2 3 0 16,3-1 0-16,1 3 0 0,1-3 0 0,3 1 0 16,3-3 0-16,2 4 0 0,1-5 0 0,4 3 0 15,2-3 0-15,2 0 0 0,1 2 0 0,1-3 0 16,-3 2 0-16,4 0 0 0,-2-3 0 0,3 1 0 16,0 0 0-16,3-1 0 0,-1 0 0 0,3-2 0 15,-2 1 0-15,2 3 0 0,2-3 0 0,0 1 0 16,1 1 0-16,-1 0 0 0,0-3 0 0,2 1 0 15,-1-1 0-15,1 1 0 0,1 1 0 0,0 0 0 16,-1-2 0-16,1-1 0 0,1 1 0 0,1 1 0 16,-1 0 0-16,0 0 0 0,0 0 0 0,0 1 0 0,-1-1 0 0,0 2 0 15,-2 1 0-15,1-1 0 0,-1-2 0 0,0 2 0 16,-1 1 0-16,-2-2 0 0,1 1 0 0,0 4 0 16,-2-1 0-16,1 3 0 0,-1-2 0 0,-2 2 0 15,0-3 0-15,0 2 0 0,-1-2 0 0,0 2 0 16,-1 3 0-16,1-2 0 0,-2 3 0 0,1 1 0 15,0 3 0-15,-2-1 0 0,-2-2 0 0,1 3 0 16,-1 5 0-16,0-1 0 0,-3 5 0 0,2-4 0 16,-1 1 0-16,2 3 0 0,0-2 0 0,1 1 0 15,1-6 0-15,1-1 0 0,-2 1 0 0,1 2 0 16,2 0 0-16,-3 1 0 0,0-3 128 0,0-1-128 16,0 1 0-16,4 3 0 0,-2 3 0 0,-1-2 0 15,1 4 128-15,-2 1-128 0,2 4 0 0,-2 1 0 0,-1-1 0 16,1 4 0-16,1 1 0 0,-1 1 0 15,1-3 0-15,0 1 0 0,2-1 0 0,1 1 0 0,1 2 0 0,0-1 0 16,-1 0 0-16,2 2 0 0,-3 4 0 0,3-2 0 16,-1 1 128-16,1 3-128 0,1-4 0 0,-1 4 0 15,1-3 0-15,1 3 0 0,-6-4 128 0,7 2-128 16,-1-2 0-16,2 7 0 0,2-1 0 0,-1 4 0 16,-2 0 0-16,2 0 0 0,0 0 0 0,2 3 0 15,1-2 0-15,2 2 0 0,0 1 128 0,2 2-128 16,-4 2 0-16,5-3 0 0,1 2 128 0,1 1-128 15,-2-5 0-15,3 0 0 0,0 2 0 0,0 3 0 16,-1 0 0-16,0-2 0 0,1 2 0 0,-1 2 0 16,2-3 0-16,0 2 0 0,0-5 144 0,2 1-144 0,0 4 0 15,-1 2 144-15,2-4-144 0,1 1 0 0,0 1 0 0,1-4 0 16,1 0 0-16,0 3 0 0,2-2 128 0,2 1-128 16,3 2 0-16,0-3 0 0,-3-3 0 0,4 0 128 15,1-2-128-15,2 0 0 0,0 1 0 0,2-1 128 16,-1 0-128-16,4 2 0 0,-1-3 0 0,2-1 0 15,0-3 0-15,3 2 128 0,-1-2-128 0,0 1 0 16,5-8 128-16,-1 0-128 0,0 2 0 0,2-1 128 16,-1 2-128-16,4-1 128 0,2-5-128 0,1-1 128 15,-1 0-128-15,2-2 0 0,1 0 144 0,2-1-144 16,-1 1 128-16,0-4-128 0,-2-4 160 0,3 1-160 16,-2-4 128-16,4 1-128 0,2 1 0 0,0-2 0 15,-3 1 144-15,4-2-144 0,1-3 128 0,3 1-128 16,-2-2 0-16,2-1 128 0,2-2-128 0,-1-1 0 0,2 1 128 15,-1-4-128-15,-1-2 128 0,2 4-128 0,1-2 0 0,-1-2 0 16,-1 3 128-16,-2-7-128 0,-2 0 0 0,0 0 0 16,1-4 0-16,0 1 0 0,2-3 128 0,-1-2-128 15,4 0 128-15,1-1-128 0,-2-1 0 0,0-3 128 16,-1 1-128-16,-4-5 0 0,0-3 128 16,1 3-128-16,-1-3 128 0,1 0-128 0,0 0 0 0,0 1 0 15,-2-1 128-15,-2-1-128 0,1 0 0 0,-3 0 0 16,-2-2 0-16,-1 2 0 0,-2-3 0 0,2 0 128 15,-2 0-128-15,3 1 0 0,-1-5 0 0,2 3 0 16,0 1 128-16,-1 2-128 0,-2 0 0 0,-1 1 0 0,-2 0 0 16,-2 0 0-16,-2-2 0 0,0 1 0 0,0-2 0 15,-3-1 0-15,-1 1 0 0,1-1 128 0,0-2-128 0,2 0 0 16,-1 1 0-16,2-3 0 0,1 1 128 16,1 0-128-16,-1-3 0 0,1 1 0 0,-4 2 0 0,1-1 0 15,-1-1 0-15,-1 1 0 0,-2 0 128 0,-2 1-128 16,1 1 0-16,-1 2 0 0,1 0 0 0,-1 0 0 15,-2-1 0-15,1 2 0 0,2-2 0 0,0 0 0 16,2 0 0-16,0 0 128 0,0 1-128 0,1 0 0 16,1-3 0-16,-5 3 0 0,-1 0 0 0,0-1 0 15,-1-6 0-15,0 3 0 0,-1 2 0 0,-2 0 0 16,-2 2 128-16,-3 1-128 0,0 1 0 0,-1 1 128 16,-1 1-128-16,-2 2 192 0,0 3-192 0,-1-2 192 15,0-1-64-15,-1 4-128 0,-2-1 192 0,1 2-64 16,-2-2 0-16,0 2-128 0,-4 0 192 0,-2 8-64 15,0 0-128-15,0 0 0 0,4-8 0 0,-4 8 0 0,0 0 0 16,0 0 0-16,0 0 0 0,0 0 0 0,0 0 0 0,0 0 0 16,0 0 0-16,0 0 0 0,0 0 0 0,0 0 0 15,6-9 0-15,-6 9 0 0,0 0-224 0,0 0-32 16,0 0 0-16,0 0 0 16,0 0-512-16,0 0-96 0,0 0-32 0,0 0 0 15,0 0-1904-15,0 0-384 0,0 11-80 0</inkml:trace>
  <inkml:trace contextRef="#ctx0" brushRef="#br0" timeOffset="14239.76">24417 14976 11055 0,'-18'-15'976'0,"8"6"-784"0,0 2-192 0,1 0 0 15,9 7 2896-15,0 0 544 16,0 0 96-16,0 0 32 0,0 0-2144 0,0 0-416 0,5-12-96 0,10 3-16 16,4-2-240-16,8 4-48 0,4-5-16 0,5 4 0 15,4-3-272-15,4 4-48 0,1-2-16 0,-1 2 0 16,3 5-32-16,-2-1-16 0,-1 2 0 0,0 4 0 16,-6 0 240-16,0 10 32 0,-3 1 16 0,-4 7 0 15,-4 3-32-15,-7 6 0 0,-4 6 0 0,-3 3 0 16,-1 3 80-16,-6 5 16 0,-2-1 0 0,-3 3 0 15,-1 6-160-15,-2-4-16 0,-1 0-16 0,-3-9 0 16,-2 0-224-16,-1-5-144 0,-1-6 192 0,-3 0-192 0,-1-7 240 16,-1-1-64-16,1-7-16 0,0-4 0 0,4-1-368 0,1-4-80 15,9-7-16-15,0 0-16576 16</inkml:trace>
  <inkml:trace contextRef="#ctx0" brushRef="#br0" timeOffset="15491.28">28872 13543 12831 0,'8'-16'576'0,"-2"9"112"0,1-3-560 0,2 2-128 0,1-2 0 0,-1 3 0 16,-2-3 1152-16,1 4 208 0,-8 6 48 0,0 0 0 15,9-5-512-15,-9 5-112 0,0 0-16 0,0 0 0 16,0 0-128-16,0 0-16 0,0 0-16 0,0 0 0 16,0 0-48-16,9 7-16 0,-7 6 0 0,1 2 0 15,-3-2-32-15,-2 7-16 0,0 6 0 0,-3 2 0 16,-4-1 16-16,-1 6 0 0,-2 2 0 0,0 5 0 16,-2 5-48-16,0 1 0 0,0 4 0 0,-4 1 0 15,-2 4-16-15,0 1-16 0,-4-2 0 0,0 0 0 16,-1 1 80-16,-3 4 0 0,0 3 16 0,0-4 0 15,-1 1-80-15,-3 2-32 0,-2-1 0 0,-2 4 0 16,-2 0-32-16,0 1 0 0,0-4 0 0,1 0 0 0,0-5-128 0,-4-3-16 16,3-2-16-16,-1-4 0 0,-1 0 16 0,2 3 0 15,2-2 0-15,2 3 0 0,-3-4 16 0,3-3 16 16,0-1 0-16,1-2 0 0,0 0-144 0,0-4-128 16,-1-4 144-16,-1-2-144 0,-3 1 240 0,0-1-48 15,-3-5-16-15,4 4 0 0,1-5-32 0,1 3 0 16,-2-4 0-16,0 2 0 0,0 0-16 0,-1-3-128 15,1 1 192-15,2-3-64 0,-1-2-128 0,1-1 192 16,-2-2-192-16,1 1 192 0,-5-1-192 0,2-2 192 16,0 0-192-16,2 1 192 0,1 2-192 0,2-2 128 15,-1 2-128-15,4-5 128 0,-1 0-128 0,4-1 128 16,1-3-128-16,3 2 128 0,1-2-128 0,3 2 0 16,-2-6 0-16,2 1 0 0,0 2 0 0,1-2 0 0,2-2 0 0,-1 1 0 15,3-2 0-15,2 0 0 0,2 0 0 0,1-1 0 16,-1-1 0-16,5 0 0 0,6 0 0 0,0 0 0 15,0 0 0-15,0 0 0 0,-4-1 0 0,4 1 0 16,0 0 0-16,0 0 0 0,9-8 0 0,4 3 0 16,2-3 0-16,2 0 0 0,-1-1 0 0,3 0 0 15,2-2 0-15,0-1 0 0,1-3-144 0,-1-2 144 16,2-2 0-16,1-1 0 0,1-4 0 0,0 0 0 16,3 0 0-16,3-3 0 0,0 3 0 0,1-6 0 15,0 0 0-15,3-1 0 0,2-2 0 0,1 2 0 16,-1-4 0-16,-1 4 0 0,-2 1 0 0,-1-3 0 15,-2-1 0-15,-1 0 0 0,-2 1 0 0,-2 1 0 16,-3 3 0-16,-2-2 128 0,-2 3-128 0,0-1 0 0,-1 1 0 16,-1 2 0-16,-1 0 0 0,-3 2 0 0,-3-3 0 15,0 0 0-15,3 4 0 0,0 1 0 0,1-4 0 0,-2 4-160 16,0 2 160-16,-2 2-192 0,1 2 192 0,1-1-192 16,-2 0 192-16,-1-1-192 0,0 1 192 0,0 3-128 15,-2 3 128-15,1-2-128 0,-2 0 0 0,1 4 0 16,-2-1 0-16,0 4 0 0,1-3-144 0,-6 9-32 15,8-8 0-15,-8 8 0 16,6-7-272-16,-6 7-64 0,0 0-16 0,0 0 0 16,0 0-112-16,0 0-32 0,0 0 0 0,0 0 0 15,0 0-512-15,0 0-96 0,0 0-32 0,-7 9-12384 0</inkml:trace>
  <inkml:trace contextRef="#ctx0" brushRef="#br0" timeOffset="16132.64">28665 13520 13823 0,'-6'-15'1216'0,"-1"1"-960"16,1 0-256-16,0 2 0 0,-1-1 1024 0,2 6 144 15,1-3 48-15,2 5 0 0,2 5-48 0,0 0 0 16,0 0 0-16,0 0 0 0,0 0-656 0,0 0-144 16,-3 12-32-16,3 5 0 0,0 2-16 0,3 4-16 15,-1-2 0-15,1 3 0 0,2 10 160 0,-4 2 48 16,2 5 0-16,-2 4 0 0,-1-2-32 0,-1 5 0 0,-2 3 0 0,0 4 0 16,-4-2-48-16,0 3-16 0,-4 1 0 15,0 4 0-15,-2-2 80 0,-3 3 16 0,-5 0 0 0,-3 0 0 16,-2 2 48-16,-4-4 16 0,-3-2 0 0,-2-1 0 15,-5 3 0-15,-3 0 16 0,-8-2 0 0,-1-1 0 16,-4-3-96-16,0 2-32 0,0 0 0 16,0-2 0-16,-1-2-48 0,-3 1-16 0,-2-1 0 0,-1-1 0 15,-2-4-128-15,2-2-16 0,6-3-16 0,-2 3 0 16,0-3-32-16,3-3 0 0,0-3 0 0,0-3 0 16,0-1-16-16,0-2 0 0,2-3 0 0,3 1 0 15,6-4-16-15,5 3-16 0,0-3 0 0,3-1 0 16,1-2-160-16,3 1 160 0,3-3-160 0,4-3 160 15,1-4-160-15,4-1 0 0,1-2 0 0,3-2 128 16,4-5-128-16,6 1 0 0,7-3 0 0,0 0 0 16,0 0-192-16,0 0-80 0,2-12-16 0,8 2 0 15,4-4-1632 1,3-1-320-16,1 0-64 0,1-2-8496 0,4 4-1696 0</inkml:trace>
  <inkml:trace contextRef="#ctx0" brushRef="#br0" timeOffset="17061.83">26896 15117 25455 0,'0'0'1120'0,"-8"-13"240"0,-2-5-1088 0,5 4-272 15,0 0 0-15,1 1 0 0,0 7 912 0,4 6 128 0,-1-12 32 16,1 12 0-16,0 0-176 0,0 0-16 0,0 0-16 15,-9 14 0-15,-2 4-320 0,-1 6-64 0,-4 8-16 0,-4 6 0 16,1 3 96-16,-2 6 16 0,2 5 0 0,-2 4 0 16,-1 2-112-16,-1 2-16 0,-1-3 0 0,2 0 0 15,0 6-128-15,2-5-16 0,2-2-16 0,4-3 0 16,3-9-48-16,3 0-16 0,2-3 0 0,4-4 0 16,2-4 16-16,4-1 0 0,4-7 0 0,3 0 0 15,3-4-16-15,4-3 0 0,8-4 0 0,2-3 0 16,3 2-48-16,4-7-16 0,3 0 0 0,4-4 0 15,2-4-32-15,3 1 0 0,0-4 0 0,5 0 0 16,7 0-128-16,-2-3 0 0,2 2 0 0,-1 1 128 16,0-5-128-16,1 1 0 0,-2-5 0 0,0 0 128 15,-1 2-128-15,1 2 0 0,-3-3 0 0,-3 1 0 0,-4 2 0 16,-5-3 128-16,-3 4-128 0,-6-1 0 0,-6 2 0 0,-6-1 0 16,-5 4 128-16,-5 1-128 0,-11 4 0 0,0 0 0 15,0 0 0-15,0 0 128 0,0 0-128 0,0 0 160 16,0 0-160-16,-9 4 160 0,-3 0-160 15,-4 5 0-15,-4-1 0 0,0 2 128 0,-2-1-128 0,-2 2 0 16,-4 0 0-16,-4 1 0 0,-4 1 0 0,-2-2 0 16,-5 0 128-16,0 5-128 0,-2-1 0 0,-2 2 160 15,-3 0-160-15,0 1 160 0,-2-3-160 0,-2 1 0 16,-1-2 0-16,0 1 0 0,1-6 0 0,2 2 0 16,0 1 0-16,1-5 0 0,4 1 0 0,3-2 0 15,2-2 0-15,3-1 0 0,0-1 0 0,3 3 0 0,-3-4 0 16,5-1 0-16,2-2 0 0,4-4 0 0,4 1 0 0,5 1 0 15,4-3 0-15,2 2 0 0,0 1 0 0,3-1 0 16,4-2 0-16,2 2 0 0,2-4 0 16,0 2 0-16,2 7 0 0,5-9 0 0,0-3 0 0,2-1 0 15,0 3 0-15,4-2 0 0,0 0-160 0,2 0 160 16,1 0 0-16,0-2 0 0,0 1-128 0,0-1 128 16,-2-3 0-16,1 0 0 0,2-2 0 0,-2-3-144 15,0 0 144-15,0-1-160 0,1-3 160 0,-1-3-160 16,0-3 160-16,0 0-160 0,-2-1 160 0,0 1-160 15,-1 0 160-15,-1 1-160 0,-2 0 160 0,1 4-160 16,-4-1 160-16,1 3 0 0,-1-3 0 0,1 4 0 16,-4 1 0-16,1 0 0 0,2 2 0 0,0 1 0 15,2 4 0-15,-3 1-160 0,1-2 160 0,0 4 0 0,-1-1 0 16,0 4 0-16,1 3 0 0,-4 7 0 16,0 0 0-16,0 0 0 0,0 0 0 0,0 0 0 0,0 0 0 0,-7 9-240 15,0 6 48-15,-2 5 16 0,-3 6 176 0,0 2-192 16,-1 5 192-16,-1 1-192 0,-2-1 192 0,0 3 0 15,1 2 0-15,0 1 0 0,0 2 0 0,-2-2 0 16,2-1 0-16,6-2 0 0,0-1 0 0,3-1 0 16,0-5 0-16,4-1 0 0,1-3 0 0,2 1 0 15,1-6 0-15,4 2 0 0,0-6 0 0,3-1 0 16,0-2 0-16,5-4 0 0,-3 0 0 0,2-4 0 16,1-1 0-16,1-2 0 0,0 1 0 0,4-4 0 15,2-2 128-15,2-1-128 0,-4-1 0 0,2-4 0 16,2 3 0-16,1-6 0 15,2-2-1552-15,-1 0-336 0,1-1-64 0,-4-3-14544 0</inkml:trace>
  <inkml:trace contextRef="#ctx0" brushRef="#br0" timeOffset="17680.34">26577 15968 4607 0,'-7'10'400'0,"7"-10"-400"0,-3 10 0 0,3-10 0 16,-3 9 1552-16,3-9 240 0,0 0 32 0,0 0 16 16,0 0-384-16,0 0-80 0,13 0-16 0,-1-4 0 15,2-2-112-15,3-6-32 0,3-2 0 0,3-3 0 16,3-6-208-16,4 1-48 0,2-3-16 0,5-2 0 16,2-6-176-16,4 0-16 0,3-3-16 0,7-2 0 15,8-1-96-15,6-2 0 0,0-6-16 0,10-5 0 16,5-5-48-16,7-11 0 0,6-5 0 0,6-9 0 15,3-3-128-15,4-11-48 0,4-11 0 0,2-1 0 16,6 0-176-16,-7 0-32 0,-4 0-16 0,-7 10 0 16,-7 6 0-16,-12 11 0 0,-16 12 0 0,-7 6 0 15,-8-3 48-15,-8 10 16 0,-5 5 0 0,-8 4 0 16,-3 4-64-16,-6 5-16 0,-6 3 0 0,-3 2 0 0,-4 3-160 16,-3 4 128-16,-2 3-128 0,-4 2 128 0,0 3-128 0,0 5-176 15,-2 3 48-15,2 10 0 16,-5-11-1328-16,-2 6-256 15,7 5-48-15</inkml:trace>
  <inkml:trace contextRef="#ctx0" brushRef="#br0" timeOffset="20749.25">23816 13558 13823 0,'-7'-4'1216'0,"1"-4"-960"16,-2 2-256-16,2 1 0 0,-2-5 448 0,1 3 64 16,-2 0 0-16,0 2 0 0,0-3-272 0,0-2-48 15,-1 4-16-15,0-2 0 0,1 3-176 0,9 5 0 16,-9-5 0-16,9 5 128 0,0 0 288 0,0 0 48 15,0 0 16-15,0 0 0 0,0 0 336 0,0 0 64 16,0 0 16-16,13 4 0 0,1-1-368 0,1 6-64 0,2-1-16 0,2 5 0 16,1-1-16-16,3 4-16 15,5 0 0-15,4 5 0 0,3 1 128 0,6 3 32 0,3 5 0 0,2 2 0 16,4 3-80-16,3 6-16 0,3 0 0 0,2 1 0 16,0 2-224-16,4 2-64 0,3 6 0 0,2 0 0 15,2-2-192-15,2 2 0 0,0 4 128 0,0 1-128 16,-1 5 0-16,1-1 0 0,2 4 0 0,1-3 0 15,-2 2 0-15,1-2 0 0,-4 3 0 0,3 4 0 16,-1-3 0-16,3 1 0 0,2 1 0 0,0-1 0 16,-1-4 288-16,-2 2-32 0,-4 4-16 0,3 0 0 15,-4 2-48-15,0 0 0 0,-1-1 0 0,-2-2 0 16,-4-3-64-16,-1 4-128 0,-2 1 176 0,1 1-176 16,-2-5 128-16,1 1-128 0,2 2 0 0,0 0 0 15,-3-4 144-15,0 1-144 0,-1 1 0 0,0-1 144 0,-3-6-144 0,1 2 0 16,-2 0 0-16,3-2 128 0,0 2-128 0,1-3 0 15,0 1 144-15,-4-1-144 0,-2 0 192 0,-2-2-16 16,2 2-16-16,-3 0 0 0,-3-3-160 0,1-2 128 16,1-6-128-16,-2-1 128 0,-2 1-128 0,-1-1 128 15,-2-2-128-15,-1-5 128 0,-2-4-128 0,-4-2 128 16,-2 1-128-16,-2-4 128 0,-2-4-128 0,-2-1 128 16,-1-2-128-16,-3 1 128 0,0-3-128 0,-4-4 0 15,-4-2 0-15,0-1 128 0,-3-3-128 0,-2 0 0 16,0-4 0-16,-7-8 128 0,0 0-128 0,0 0 160 15,0 0-160-15,0 0 160 0,0 0 240 0,0 0 48 16,0 0 16-16,0 0 0 0,-8-10-16 0,0-5 0 0,-4-3 0 16,-4-1 0-16,-3-3-160 0,-2-3-32 0,-4 1-16 15,0-7 0-15,-3-2-112 0,-1 1-128 0,-3-2 176 16,-2-5-176-16,-2-3 144 0,-2 0-144 0,-3-4 0 0,-1 0 144 16,0-5-144-16,-1-1 0 0,-1-2 0 0,-2-1 0 15,0 0 0-15,-1-5 0 0,-2-1 0 0,-5-2 0 16,-2 1 0-16,-2-6 0 0,-4 0 128 0,1-2-128 15,-2-1 0-15,2-2 128 0,0-2-128 0,-2 0 128 16,-5 3-128-16,-3-5 0 0,-3-3 144 0,2 3-144 16,0-3 0-16,-2 2 144 0,0 2-144 0,-3-3 0 15,-5 0 0-15,1 4 0 0,-1-2 0 0,1 2 0 16,0 0 0-16,-3 2 0 0,-5 2 0 0,0-1 0 16,0-3-144-16,0-2 144 0,1 2-128 0,-3 2 128 15,-5-1-128-15,2 0 128 0,2 1-128 0,1 0 128 16,1 2 0-16,0 1-128 0,-2 0 128 0,5-1 0 15,1 0 0-15,4 1 0 0,3 4 0 0,0-2 0 0,2-2 0 0,-1 2 0 16,3 0 0-16,5 7 0 0,4 4 0 0,4 1 0 16,-1-2 0-16,6 3 0 0,0 3 0 0,4 3 0 15,2 3 0-15,5 1 0 0,4 3 0 0,4 7 0 16,2 0 0-16,7 6 0 0,2 0 0 0,6 4 0 16,2 3 0-16,4 3 0 0,3 2 0 0,4 3 0 15,3 3 0-15,3 1 0 0,2 10 0 0,0 0 0 16,0 0 0-16,14 2 0 0,2 5-272 0,5 2 16 15,4 5 16-15,6 5 0 0,2 0 80 0,5 10 16 16,4 3 0-16,4 3 0 0,3 5 144 0,7 4-192 0,1 7 192 16,2 4-192-16,-2 1 192 0,3 6-128 0,2 0 128 15,7 7-128-15,0 2 128 0,1 4 0 0,0 5 0 0,1 0 0 16,4 3 0-16,4-1 0 0,5 9 0 0,-1 3 0 16,2 1 0-16,0-2 0 0,0-4 0 0,7 10 0 15,3 6 0-15,-1-2 0 0,-2-1 0 0,2 1 128 16,-1 0-128-16,2 1 0 0,4 2 0 0,-2-3 128 15,-3-4-128-15,2-3 0 0,2 5 0 0,1-2 0 16,1 1 0-16,-3-4 144 0,-3-5-144 0,2 1 0 16,2 6 160-16,-4-7-160 0,-4-2 128 0,-2-1-128 15,-3-7 0-15,0 3 128 0,-1 1-128 0,0-5 0 16,0 0 0-16,-4-6 128 0,-4-2-128 0,-1 0 0 16,-4-1 0-16,-1-3 0 0,-2-3 128 0,-4-1-128 15,-4-8 0-15,-5-3 0 0,-4-6 0 0,-6-5 128 16,-4-2-128-16,-3-5 0 0,-2-1 0 0,-4-1 128 0,-6-3-128 0,-2-7 0 15,-5-4 0-15,-3-3 128 0,-5-2-128 0,-3-6 0 16,-8-8 144-16,0 0-144 0,0 0 144 0,0 0-144 16,0 0 192-16,0 0-192 0,-9-9 464 0,-4-5-16 15,-2-4 0-15,-5-5 0 0,-3-3-208 0,-5-4-48 16,-3-1-16-16,-3-4 0 0,-3 0-176 0,-4-7 160 16,-3-4-160-16,-6-5 160 0,-3-2-160 0,-3-2 0 15,-1-3 0-15,-2-3 0 0,1-3 128 0,-3-3-128 16,0-1 0-16,-3-3 128 0,-2-3-128 0,-1-1 0 15,-1-5 144-15,1 2-144 0,0 1 0 0,-2-3 128 16,-1 0-128-16,-2-3 0 0,-3 2 128 0,-2-3-128 16,0-1 128-16,-1 1-128 0,1 0 0 0,-3-1 144 15,-4 3-144-15,0-1 0 0,0-4 0 0,4 0 0 0,2 2 0 16,1 2 0-16,-3-1 0 0,0-1 0 0,-3-3 0 0,3 2 0 16,2 6 0-16,2-2 0 0,1 2 0 15,-4-1 0-15,-2 2 0 0,1 0-192 0,2-1 192 0,5 3-192 16,0-5 192-16,1 7 0 0,-3 3-160 0,1 1 160 15,0-3 0-15,4 4 0 0,3 1 0 0,2 5 0 16,2 0-128-16,-1 4 128 0,1 1 0 0,0 1 0 16,2 4 0-16,2-1 0 0,1 6 0 0,5 3 0 15,2-1 0-15,2 1 0 0,-1 1 0 0,3 7 0 16,2 4 0-16,0 0 0 0,-4 1 0 0,7 6 0 16,4 2 0-16,3 3 0 0,5 4 0 0,2 2 0 15,6 3-160-15,1 5 160 0,3 4 0 0,6-2-144 16,3 1 144-16,9 5 0 0,0 0-144 0,0 0 144 15,-1 10-176-15,3 2 48 0,6 2 0 0,4 3 0 0,5 5-32 16,5 5 0-16,6-1 0 0,2 6 0 16,6 4 160-16,6 6-128 0,3 3 128 0,7 5-128 0,3-3 128 0,2 4 0 15,3 2 0-15,5 7-128 0,5 1 128 0,7 0 0 16,3 5 0-16,4 4 0 0,-1 0 0 0,2 2-160 16,2 1 160-16,4 2 0 0,6 5 0 0,-1 0 0 15,-2 4 0-15,4 0 0 0,4 2 0 0,-2 2 0 16,0 2 0-16,-3 2 0 0,0 1 0 0,1 2 0 15,1-1 0-15,-2 5 0 0,-3-2 0 0,0 2 0 16,-1-4 0-16,4 0 0 0,1 1 0 0,-2-2 0 16,-6-1 0-16,1 2 0 0,3-1 0 0,1-5 0 15,-1-6 0-15,-7-1 0 0,-4 2 0 0,-2-6 0 0,1-1 0 16,-4-3 0-16,0-4 0 0,-4-3 0 0,-3-1 0 16,-5-6 0-16,-4-3 128 0,-3-3-128 0,-5-1 0 0,0-5 0 15,-5-2 0-15,0-4 0 0,-6-1 0 0,-5-4 0 16,-2-6 128-16,-6 1-128 0,-3-6 0 0,-4-1 144 15,-4-2-144-15,-3-5 0 0,-3-2 0 0,-4-6 128 16,-4-1-128-16,-5-9 128 0,0 0-128 0,0 0 128 16,0 0 16-16,-9-9 0 0,-4-1 0 0,-1-6 0 15,-5-6-144-15,-6-3 128 0,-6-1-128 0,-3-6 128 16,-4-3-128-16,-3-3 0 0,-3-8 0 0,-3 0 0 16,-3-3 0-16,-2-5 0 0,-1-2 144 0,-3-3-144 15,-4-6 144-15,-4 0-144 0,-2-1 192 0,-1-3-192 16,-3-3 192-16,1-3-64 0,1-4 0 0,-3 3-128 0,-4-4 176 15,-3-1-176-15,-3-6 160 0,-1-1-160 16,1-2 0-16,0 2 128 0,-5 2-128 0,0-5 0 16,-3-5 0-16,0 0 0 0,1 1 0 0,1 1 0 0,-1 3 0 15,-4-1 0-15,-4-2 0 0,3 1 0 0,2-1 0 0,-1 4 128 16,-2-2-128-16,-3 1 0 0,-3 1 0 0,5 2 0 16,1 2 0-16,1-1 0 0,-5-2-176 0,1 3 176 15,2 4-160-15,2 0 160 0,0 2-144 0,-2-3 144 16,-3 2-128-16,4 3 128 0,5 4 0 0,3 4-160 15,3 2 160-15,2 6 0 0,-1-2 0 0,5 6-128 16,4-1 128-16,8 6 0 0,7 4 0 0,5 6 0 16,4-1 0-16,2 6 0 0,5 1 0 0,3 4-128 15,2 5 128-15,5 4 0 0,6 2 0 0,1 4-160 16,8 4 160-16,3 5-128 0,6 0 128 0,8 9 0 16,0 0 0-16,0 0-128 0,0 0 128 0,0 0-208 0,8 14 80 0,7 4 128 15,4 1-256-15,5 7 80 0,2 3 16 16,4 5 0-16,6 6 160 0,3 4 0 0,2 1-144 0,4 4 144 15,6 5 0-15,5 5 0 0,3 6-144 0,6 5 144 16,3 4 0-16,3 2 0 0,2 3 0 0,3 2 0 16,3 7 0-16,5 2 0 0,5 5 0 0,-1 2 0 15,-2-4 0-15,2 3 0 0,2 6 0 0,7 2 0 16,4 6 0-16,1-4 0 0,-2 0 0 0,8 2 0 16,8 5 0-16,0 1 0 0,1-2 0 0,7 4 0 15,7 2 0-15,3 2 0 0,-1-3 0 0,8 2 0 16,7 4 128-16,2-2-128 0,1-5 176 0,3 5-176 15,2 1 144-15,-2 2-144 0,-4-6 0 0,-1 2 144 16,-2-3-144-16,-1-2 160 0,-2 0-160 0,-7-3 160 0,-6-11-160 16,-4 5 0-16,-4-2 0 0,-7 0 0 0,-8-5 0 15,-5 1-224-15,-11-6 32 0,-7-4-17440 16</inkml:trace>
  <inkml:trace contextRef="#ctx0" brushRef="#br0" timeOffset="24964.13">26798 16839 2751 0,'0'0'128'0,"0"0"16"0,2-9-144 0,3 0 0 15,1 0 0-15,-1 0 0 0,-5 9 2064 0,5-9 384 16,-5 9 80-16,6-11 16 0,-2 3-1520 0,-4 8-320 16,0 0-48-16,0 0-16 0,5-10-192 0,-5 10-32 15,0 0-16-15,0 0 0 0,0 0 80 0,0 0 16 16,0 0 0-16,0 0 0 0,0 0-336 0,0 0-160 16,-9 2 160-16,-1 3-160 0,-2-1 272 0,-2 3-32 15,-3 3-16-15,-6-1 0 0,-5 2 192 0,-1 3 32 16,1 0 16-16,-4 4 0 0,0 3-64 0,-1 0-16 15,-1 0 0-15,-1 2 0 0,0 3-192 0,0-5-32 16,2 2-16-16,-2 3 0 0,-10-3 80 0,1 4 16 16,-3 0 0-16,-1-1 0 0,1-2 48 0,-2-3 16 0,1 3 0 0,2 3 0 15,2-3 64-15,-1 4 16 0,-1-4 0 0,1 4 0 16,-2-2-176-16,-2 2-16 0,1-2-16 0,0 2 0 16,3-1-176-16,3 1 0 0,0-4 0 15,2 4 128-15,0-2-128 0,0 3 0 0,-2-4 0 0,-4 2 0 16,-5-4 192-16,-2 0-64 0,-3-4 0 0,1 1 0 15,0 2 160-15,5-3 32 0,0-1 0 0,2-3 0 16,-1-2-64-16,0-1 0 0,-2 2 0 0,0-4 0 16,3 1-16-16,2-2-16 0,4-1 0 0,4-1 0 15,1 2-96-15,3-4 0 0,2-1-128 0,3 1 192 16,1-3-192-16,1-1 144 0,0-2-144 0,2 0 128 16,-2-3-128-16,4 2 0 0,-1-1 0 0,3 0 128 15,0 2-128-15,2-1 0 0,3 0 0 0,0 1 0 0,0 0 0 0,3-2 0 16,2 2-192-16,2 0 192 15,9 1-464-15,0 0 16 0,-9 0 16 0,9 0 0 16,0 0-416-16,0 0-96 0,0 0-16 0,13 7 0 0</inkml:trace>
  <inkml:trace contextRef="#ctx0" brushRef="#br0" timeOffset="25282.7">24301 17614 29487 0,'-15'-27'1296'0,"7"16"288"0,0-2-1264 0,-1 8-320 0,0 0 0 0,-1 4 0 31,-3 2-544-31,-2 4-160 0,-3 0-48 0,-2 6 0 0,-3 1 752 0,-2 3 0 0,-1 2 0 0,-5 2 0 16,2 1 0-16,-1 2 240 0,-1-1-48 0,2 2-16 15,0 3-176-15,2 0 0 0,3-2-160 0,2 3 160 16,4-1 0-16,4 2 0 0,3-4 0 0,2 1 0 16,4 1 0-16,2-5 0 0,3 1-128 0,3-2 128 15,2-1 0-15,3-2 0 0,2-2 0 0,4 0-144 16,4 3 144-16,2-3 0 0,4 0 0 0,3 1 0 16,3-2-464-1,6 2-16-15,3 3 0 0,3-2-11040 0</inkml:trace>
  <inkml:trace contextRef="#ctx0" brushRef="#br0" timeOffset="26707.29">23648 18707 16415 0,'0'0'720'0,"0"0"160"15,0 0-704-15,0 0-176 0,0 0 0 0,0 0 0 0,0 0 336 0,0 0 48 16,-10 1 0-16,10-1 0 16,0 0 224-16,-9 4 48 0,9-4 16 0,-9-1 0 0,1 3-32 0,0 3-16 15,-1 2 0-15,0-3 0 0,-3-1-160 0,2 1-16 16,-3-2-16-16,2 0 0 0,0 1-112 0,-1-1 0 16,1 2-16-16,-1-3 0 0,-1 0-128 0,2 3-32 15,-2-1 0-15,1-1 0 0,-1-2-144 0,0 3 160 16,0-1-160-16,1 0 160 0,-3-4-32 0,1 2 0 15,0 2 0-15,0-1 0 0,0-2 16 0,-3 2 0 16,2 3 0-16,0-3 0 0,-2-2 48 0,1-2 0 16,-2 2 0-16,-3 1 0 0,-1 0 0 0,-3 0 0 15,0-3 0-15,-2 1 0 0,-1 1-192 0,2-2 0 16,-2-6 144-16,1 3-144 0,1 1 0 0,1-3 0 0,2 1 0 0,-1-2 0 16,1 1 0-16,-1-1 0 0,1 1 0 0,0 2 0 15,0-5 0-15,2 1 0 0,-1-1 0 0,1 0 0 16,-2 1 0-16,-3-3 0 0,-2 2 0 0,-1 0 0 15,-3-1 0-15,-2-2 128 0,0 0-128 0,1 1 0 16,1-2 0-16,0 1 0 0,2 1 0 0,-1 2 0 16,0-5 0-16,2 0 0 0,0 3 0 0,1 2 0 15,1-3 0-15,1 1 0 0,-4 3 0 0,1-2 128 16,-1 0-128-16,-2 0 0 0,0-2 0 0,2 0 0 16,-1 2 0-16,2-1 0 0,1-1 0 0,1 0 128 15,2 1-128-15,1 3 176 0,-1-4-176 0,3 3 192 16,-1 0-192-16,0-1 0 0,1 0 0 0,3 3 0 15,0-2 0-15,0 2 128 0,0-1-128 0,1 2 0 16,0-2 0-16,1 2 0 0,-1-3 0 0,0 2 0 16,0-1 128-16,0 2-128 0,1-2 128 0,0 3-128 0,1-2 160 0,-1 2-160 15,1 0 192-15,0 0-192 0,4 1 144 0,-4-3-144 16,2 3 0-16,2-2 144 0,-2 2-144 0,2 1 0 16,-1-4 0-16,2 2 128 0,0 2-128 0,-1-1 0 15,2 1 0-15,0 2 0 0,0-2 0 0,1-1 0 16,0 1 0-16,2 1 0 0,-1-2 0 0,0 2 0 15,0 0 144-15,2 0-144 0,0-1 128 0,-1 0-128 16,1 1 128-16,0 3-128 0,6 1 0 0,-8-4 144 16,2-1-144-16,-1 1 0 0,7 4 144 0,-5-4-144 15,5 4 0-15,-9-2 144 0,3-2-144 0,0 0 0 16,6 4 0-16,-8-4 0 0,8 4 0 0,-9-3 128 16,1 0-128-16,2-1 0 0,6 4 0 0,-8-6 0 15,1 1 128-15,0 2-128 0,0-1 0 0,-1 1 0 0,-1-1 0 0,2 1 0 16,-2 2 0-16,0-2 0 0,-1 1 0 0,-2-3 0 15,3 2 0-15,-2-1 0 16,-1-1 0-16,0-1 0 0,-1 1 144 0,0 1-144 0,1 0 160 0,-2-2-160 16,0 0 192-16,1-1-48 0,-1-2-16 0,1 3 0 15,-1-3 0-15,2 3-128 0,-4-3 192 0,2 1-64 16,-1-1-128-16,0 2 0 0,0-1 144 0,-2-3-144 16,3 0 0-16,-1 3 144 0,-2-5-144 0,-1 4 0 15,1-2 176-15,-1 2-176 0,0-3 160 0,0 0-160 16,-1 3 160-16,0-3-160 0,0 3 160 0,-1-2-160 15,-1-1 128-15,1 3-128 0,-2-4 0 0,2 1 0 16,0 1 128-16,-1-3-128 0,1-3 0 0,-2 2 0 0,2 0 144 16,2-1-144-16,1 2 128 0,-1-1-128 0,0-1 224 0,0 2-32 15,0 1-16-15,2 1 0 0,-1 0 0 0,1-1 0 16,-2 0 0-16,4 1 0 0,-1-2-16 0,2 3 0 16,0-1 0-16,1 0 0 0,-1 5-160 0,0-3 0 15,2 2 144-15,-1-1-144 0,1 3 0 0,-1 1 0 16,2-4 0-16,0 2 0 0,0-3 0 0,2 3 0 15,-1-4 0-15,2 5 0 0,-2-3 176 0,3 3-48 16,-1-1 0-16,2 1 0 0,-3 2 64 0,8 4 16 16,-6-5 0-16,6 5 0 0,-6-9-64 0,1 3-16 15,5 6 0-15,-5-5 0 0,1-3-128 0,4 8 0 16,-3-7 144-16,3 7-144 0,0 0 0 0,0 0 0 0,-2-8 0 0,2 8 128 16,0 0-128-16,0 0 0 15,0 0 0-15,0 0 0 0,0 0-128 0,0 0 0 0,0 0 0 0,0 0 0 31,0 0-464-31,12 6-96 0,0 1-16 0,-1 4 0 16,1-1-2576-16,0 2-528 0,5 3-96 0,1-4-7520 0</inkml:trace>
  <inkml:trace contextRef="#ctx0" brushRef="#br0" timeOffset="27051.9">20422 17044 23951 0,'-19'-17'2128'0,"9"8"-1696"0,-2 0-432 0,1 0 0 0,-2 3 416 0,0 2 0 16,-1 0 0-16,-2 0 0 0,-2 2-160 0,-1 2-48 15,0 0 0-15,-1 1 0 0,-3 0-16 0,0 4 0 16,-3-1 0-16,2 0 0 0,0 1 0 0,0 3 0 15,-1-3 0-15,-1 2 0 0,-1 0 112 0,1 0 16 16,-1 3 0-16,2 3 0 0,0-1-16 0,3 2 0 16,0 1 0-16,3 3 0 0,1-1 16 0,4 4 0 15,-2-1 0-15,3 3 0 0,3 2-160 0,2-2-32 16,2 3 0-16,3-2 0 0,2-1-128 0,5 2 0 16,-2-3 0-16,5 1 0 0,2 2 0 0,3-1 0 15,2 0 0-15,5 2 0 16,3-3-400-16,2-4-16 0,1 0 0 0,2 0-8608 0,0 1-1728 15</inkml:trace>
  <inkml:trace contextRef="#ctx0" brushRef="#br0" timeOffset="27890.07">19508 17452 16991 0,'0'0'752'0,"0"0"144"0,0 0-704 0,0 0-192 0,0 0 0 15,0 0 0-15,0 0 448 0,0 0 48 16,0 0 16-16,-5 8 0 0,5-8 256 0,-6 10 48 0,-2-6 16 0,0 1 0 15,-1-1-272-15,0 1-48 0,1-1-16 0,-1-2 0 16,-2-2-128-16,1 2-32 0,-2-1 0 0,-1-1 0 16,-1 0 128-16,0-1 32 0,-1-2 0 0,-1 2 0 15,0 1-112-15,-1-4 0 0,1-2-16 0,-2 1 0 16,-1 0-80-16,-1-4-16 0,-3 1 0 0,0-3 0 16,-1 0-16-16,0-3 0 0,-2 3 0 0,3-2 0 15,0-2 96-15,2 1 16 0,-1-3 0 0,-1 1 0 16,0-2-176-16,1-1-16 0,-1-3-16 0,0-3 0 15,0 0 32-15,-1 1 0 0,1-6 0 0,1 2 0 16,-1 0-64-16,3-2 0 0,0-1 0 0,-2 1 0 16,0-4 64-16,1-1 0 0,-2 0 0 0,0-1 0 0,-1-1-192 15,1 0 0-15,0-1 0 0,0-3 0 0,-1 1 0 16,4 2 0-16,0-2 0 0,-2-2 0 0,-2 0 0 16,1 0 128-16,-1-3-128 0,1 1 0 0,-1-1 224 0,1 0-32 15,0-4-16-15,-1-2 0 0,3 1-48 0,0-2-128 16,0 3 192-16,1-5-64 0,-3 2 0 0,3 0 0 15,-2 1 0-15,2-1 0 0,-2 0-128 0,2 1 160 16,0 0-160-16,-1 2 160 0,4-4-32 0,3 1 0 16,-2-4 0-16,2 4 0 0,0 0 16 0,0 0 0 15,3-3 0-15,0 0 0 0,0-1-16 0,2-2-128 16,1 4 192-16,0-1-64 0,2 2 0 0,0 1-128 16,-1 3 192-16,0-2-64 0,4-2 0 0,-2 0-128 15,1-1 192-15,0 1-64 0,0 0-128 0,0-1 160 16,-1 3-160-16,0 0 160 0,1 6-32 0,3-5-128 0,-4 2 192 0,1 1-64 15,0-2-128-15,2 4 192 16,-1 4-192-16,1 2 192 0,-2 1-192 0,1 2 0 0,1 3 0 0,1 2 0 16,-1 6 0-16,1 0 0 0,1 3 0 0,0 3 0 15,0 1 0-15,0 3 0 0,1 3-192 0,1 0 192 32,-1-1-704-32,0 4-32 0,-1 9 0 0,0 0-10208 0,3-11-2032 0</inkml:trace>
  <inkml:trace contextRef="#ctx0" brushRef="#br0" timeOffset="28247.65">17203 14083 31263 0,'-6'-28'1392'0,"6"11"272"0,4 2-1328 0,1-1-336 15,1-3 0-15,8 1 0 0,2-4 128 0,4-2-128 16,0-3 128-16,6-3-128 0,2-1 128 0,2 1-128 16,1-3 128-16,3 0-128 0,2 0 912 0,0 0 112 15,3-2 32-15,-1 2 0 16,-1 3-1632-16,-1-2-336 0,0 5-64 0,2 2-16 0,-1 3 848 0,-1 6 144 15,-2 2 0-15,-4 5 128 0,-3-3-128 0,-4 9 0 0,-3 3 0 16,-3 3-128-16,-4 5 128 0,-2 3 0 0,-3 6 0 0,-2 8 0 16,-2 5 0-16,-2 6 0 0,1 9 0 0,-2 1-128 31,0 6-960-31,2 8-176 0</inkml:trace>
  <inkml:trace contextRef="#ctx0" brushRef="#br0" timeOffset="29150.49">16611 13306 11967 0,'0'0'1072'0,"0"0"-864"0,0 0-208 0,0 0 0 15,3-11 864-15,-3 11 128 0,7-5 32 0,3 1 0 16,3 0-640-16,5 3-112 0,4-2-16 0,5 1-16 16,7 3 0-16,5-1 0 0,5 1 0 0,5 1 0 15,4-1-16-15,6-1 0 0,4-1 0 0,12-1 0 16,9 1-96-16,4 1-128 0,1 3 176 0,1-2-176 16,1 0 144-16,9 2-144 0,8-3 0 0,0 2 144 0,0 1-144 15,7-1 0-15,10 2 0 0,0 0 0 0,-3 0 0 16,6-3 0-16,7 0 0 0,-1 0 0 0,-5 2 0 0,6 1 0 15,6-2-224-15,-4 0 80 0,-5-4 144 0,5 2 0 16,5 2 0-16,-5-2 0 0,-6-3 0 0,1 1 176 16,3-1-48-16,-7 0 0 0,-6 0 80 0,3-2 16 15,1 0 0-15,-4 1 0 0,-8 2 64 0,-1-1 16 16,-2-2 0-16,-5 2 0 0,-3 3-176 0,-3 0-128 16,-6-5 144-16,0 4-144 0,-3 1 0 0,-6 0 0 15,-8 0 0-15,-5 0 0 0,-3 0-192 0,-1-2-128 16,-5 1-16-16,0 0-16 15,-3-2-160-15,-5 2-16 0,-5 0-16 0,-6-1 0 16,-9 0 64-16,-6-1 16 0,-6 2 0 0,-5 0 0 16,-5 2-240-16,-13-1-64 0,0 0 0 0,0 0 0 15,0 0 64-15,-14-1 16 0,-5-2 0 0,-9 2 0 16,-8 0-528-16,-7-2-128 0,-10 2 0 0,-5 0-16 16,0 1 496-16,-6 0 96 0,-3 0 32 0,-7-3 0 0,-6-1 512 0,-5 0 224 0,-6-1-192 0,-2 3 192 15,1-2 192-15,-6 2 144 0,-8-2 48 0,-1 2 0 16,-1-3 176-16,-5 3 32 0,-6 1 16 0,-4-2 0 15,-3-1-432-15,-3 0-176 0,-6 1 128 0,-2 0-128 16,-3-2 0-16,-6 1 128 0,-8-2-128 0,3 1 0 16,1 1 0-16,-7-5 0 0,-7 1 0 0,0-2 0 15,3 3 384-15,-2-4-16 0,-1 2 0 0,-1-1 0 16,-7 3 480-16,2-1 112 0,3 4 0 0,1 2 16 16,1-1-640-16,-3 3-128 0,0 0-16 0,10 1-16 15,11 3-176-15</inkml:trace>
  <inkml:trace contextRef="#ctx0" brushRef="#br0" timeOffset="39906.35">29415 3488 2751 0,'0'0'256'0,"-11"2"-256"0,-2-2 0 0,2 1 0 16,0 2 3136-16,2-2 592 0,9-1 112 0,-7 4 32 15,7-4-2624-15,0 0-528 0,0 0-96 0,0 11-32 16,0-11 448-16,10 8 96 0,7-1 16 0,4-3 0 16,6-1 64-16,3-1 0 0,2-2 16 0,4 0 0 15,2-2-688-15,2-1-144 0,1-2-16 0,-1-1-16 16,0-1-176-16,2 2-16 0,0-4-16 0,-6 6 0 0,-8-3-160 0,-5 1 0 16,-7 2-192-16,-6 0 192 15,-10 3-2368-15,0 0-336 0,-11 4-80 0</inkml:trace>
  <inkml:trace contextRef="#ctx0" brushRef="#br0" timeOffset="40080.44">29465 3813 28447 0,'0'0'1264'0,"0"0"256"0,0 0-1216 0,5 10-304 16,1 0 0-16,2-1 0 0,2 0 0 0,4-4 0 16,4-3-208-16,1-2 80 0,4-1 336 0,3-1 80 15,4-2 16-15,0 0 0 0,1-5 16 0,0 4 16 16,-1 0 0-16,-2-2 0 0,0 2-336 0,-3 2 0 0,-6-4 0 0,1 2-128 31,-2 0-2112-31,1 0-400 0,2-6-96 0,-1 7-16 0</inkml:trace>
  <inkml:trace contextRef="#ctx0" brushRef="#br0" timeOffset="40527.12">30571 3547 21183 0,'0'0'944'0,"0"0"192"0,0 0-912 0,0 0-224 0,-4-6 0 0,4 6 0 0,0 0 624 0,0 0 80 16,0-11 0-16,2 4 16 16,3-5-336-16,3 0-80 0,1-2-16 0,2-2 0 0,3-4 224 0,0 0 64 15,3-1 0-15,2 1 0 0,1-2 192 0,1 1 64 16,-2 4 0-16,-2 3 0 0,-3 3-256 0,-1 3-64 15,-4-1 0-15,-9 9 0 0,0 0-208 0,9 9-48 16,-4-1-16-16,-5 7 0 0,-1 7-240 0,-4 4 0 16,-4 1 0-16,-3 5 0 0,-2 5 192 0,0-2-48 15,-2-2-16-15,-2 2 0 0,3-2 0 0,-2-3-128 16,1 0 192-16,0-3-64 0,2-2-128 0,2-5 0 16,0-5 0-16,3-1 0 0,3-4 320 0,2 1 48 15,4-11 0-15,0 0 0 0,0 0 160 0,0 0 48 16,4-11 0-16,2-5 0 0,3-4 16 0,1-5 16 0,2-1 0 15,1-1 0-15,2-4-368 0,1 2-80 0,5-3-16 16,2-2 0-16,0 1-144 0,3 1 160 0,3 7-160 0,3-3 160 16,4 3-160-16,-1 2 0 0,0 0 0 0,-2 5 0 15,-4 5 0-15,0 1 0 0,-5-1 0 0,1 4 0 32,-5-1-512-32,-1 5 32 0,-3 1 0 0,0-1 0 15,-2 1-1824-15,0 3-352 0,-2 3-80 0,1 5-11408 0</inkml:trace>
  <inkml:trace contextRef="#ctx0" brushRef="#br0" timeOffset="41280.26">31195 3883 2751 0,'0'0'128'0,"0"0"16"0,0 0-144 0,0 0 0 16,0 0 0-16,0 0 0 0,0 0 3104 0,0 0 592 15,0 0 112-15,0 0 32 0,0-12-1984 0,0 12-400 16,1-8-80-16,-1 8-16 0,0 0-272 0,-4-7-48 15,4 7-16-15,0 0 0 0,0 0-320 0,0 0-80 0,-8-3-16 0,8 3 0 16,0 0-96-16,0 0-32 0,0 0 0 0,0 0 0 16,0 0-160-16,0 0-16 0,0 0-16 0,0 0 0 15,0 0-96-15,0 0 0 0,0 0-16 0,0 0 0 16,0 0-16-16,0 0 0 0,0 0 0 0,0 0 0 16,0 0 80-16,0 0 16 0,0 0 0 0,0 0 0 15,0 0 16-15,0 0 16 0,0 0 0 0,0 0 0 16,0 0-96-16,0 0-32 0,6-4 0 0,-6 4 0 15,0 0-32-15,0 0-128 0,0 0 192 0,0 0-64 16,0 0-128-16,0 0 0 0,0 0 0 0,0 0 0 16,-2-11 0-16,2 11 0 0,0-8 128 0,0 8-128 15,0 0 0-15,0 0 0 0,0-10 0 0,0 10 0 16,0 0 0-16,0 0 0 0,0 0 0 0,0 0 0 16,0-7 0-16,0 7 0 0,0 0 128 0,0 0-128 0,0-11 0 0,0 11 0 15,0 0 0-15,0 0 0 0,0 0 0 0,5-6 0 16,-5 6 0-16,0 0 0 15,5-10 0-15,-5 10 0 0,4-8 0 0,-4 8 0 0,0 0 0 0,0 0 0 16,0 0 0-16,0 0 0 0,0 0 0 0,0 0-144 16,0 0 144-16,0 0 0 0,0 0 0 0,0 0 0 15,0 0 0-15,-7 9 0 0,0 3 192 0,-2 3 32 16,2 1 16-16,-1 2 0 0,-1 1-80 0,0 2-16 16,0-2 0-16,2 1 0 0,-1-1 16 0,1 0 0 15,0 1 0-15,2 1 0 0,1-6-16 0,2 0 0 16,1-2 0-16,2-2 0 0,1-2-144 0,2 3 160 15,-4-12-160-15,10 5 160 0,0 0 32 0,3-1 16 16,0-4 0-16,3-4 0 0,3 0 32 0,3 0 0 0,-5-2 0 0,3-2 0 16,-2 3-112-16,1-4-128 0,-1 2 176 0,-1-5-176 15,0 1 128-15,-2-1-128 0,0 6 0 0,1-3 0 32,-2 2-624-32,0-4-176 0,1 6-32 0,-2-2-16 15,-3-1-1888-15,-1 3-368 0,-9 5-80 0,7-10-16 0</inkml:trace>
  <inkml:trace contextRef="#ctx0" brushRef="#br0" timeOffset="41473.93">31553 3767 28383 0,'0'0'1264'0,"-9"7"256"0,2 1-1216 0,-4 7-304 0,-1 3 0 0,-2 0 0 16,-2-2 336-16,0 5 16 0,-3 8 0 0,0 2 0 15,-2 2 416-15,1 5 96 0,0 4 16 0,2-2 0 16,1 4-176-16,2 1-16 0,0-3-16 0,2 1 0 0,3-3-304 0,1-3-64 15,2-2-16-15,0-2 0 0,5-5-160 0,-1 0-128 16,3-4 144-16,1 2-144 0,1-6 0 0,0-2 0 16,2-7 0-16,1 0-10880 15,-5-11-2064-15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19:56:27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3591 5554 11919 0,'10'-18'512'0,"-2"8"128"0,-1-4-512 0,1-1-128 16,-3 1 0-16,1 2 0 0,2 0 704 0,-2-1 128 16,-2 0 0-16,0 4 16 0,1-1 288 0,0 3 48 0,-5 7 16 0,8-9 0 15,-8 9-240-15,0 0-32 16,4-4-16-16,-4 4 0 0,5-3-224 0,1 3-48 0,0 4-16 0,1 4 0 15,0-1-80-15,-2 7-16 16,8 13 0-16,-6 6 0 0,-2 5 0 0,-2 5 0 16,0-1 0-16,-3-6 0 0,-3 7 48 0,-2 0 16 15,-1 6 0-15,-2 3 0 0,-1 5-48 0,-1 0-16 0,-1 2 0 0,-1-3 0 16,1-6-224-16,1-1-48 0,0-6-16 0,2-4 0 16,4-6-112-16,-1-2-128 0,0-3 176 0,1-7-176 15,3-3 128-15,1-2-128 0,0-8 0 0,0-8 0 16,0 0-1360-16,0 0-336 15,10-6-64-15,-1-12-11552 0</inkml:trace>
  <inkml:trace contextRef="#ctx0" brushRef="#br0" timeOffset="360.14">4457 5433 19007 0,'14'-2'832'0,"-14"2"192"0,8-4-832 0,0 5-192 15,0 3 0-15,-2 4 0 0,-1-3 832 0,-1 5 112 16,-2-1 16-16,-2 3 16 0,0 4 128 0,-2 1 32 16,-3 5 0-16,-3 0 0 0,-2 1-48 0,-8 10 0 15,-1-2 0-15,-2 1 0 0,-2-5-128 0,-5 2-48 16,-3 0 0-16,-1-2 0 0,1 1-240 0,-5-4-48 16,-5-1-16-16,-3 2 0 0,-2 1-96 0,2-2 0 15,-1 0-16-15,6-5 0 0,4-4-144 0,9-2-32 0,5 0 0 0,4-2 0 16,5-6-80-16,12-5-32 15,-4 8 0-15,4-8 0 0,0 0-80 0,8 11 0 16,3 1-128-16,9-2 192 0,4 3-192 0,6 1 0 16,3-3 0-16,4 4 0 0,2 2 0 0,3 0 0 0,0 0 0 0,3 0 0 15,-2-2 0-15,0 3 0 16,-1-2 0-16,-14-3 0 0,1 1 0 0,1 0 0 16,-2 0 0-16,-3 3 0 0,-1-2-176 0,-6-2-128 0,-3-1-16 0,-3 1-16 31,-3-5-2912-31,-4-1-576 0</inkml:trace>
  <inkml:trace contextRef="#ctx0" brushRef="#br0" timeOffset="717.33">5800 5773 21183 0,'-18'1'1888'0,"8"3"-1504"16,-1-2-384-16,2-1 0 0,9-1 848 0,0 0 112 0,0 0 0 0,0 0 16 15,0 0 400-15,0 0 80 16,11 3 16-16,6-2 0 0,3-1-720 0,6-1-144 0,2-3-32 0,5-2 0 16,3 0-48-16,-6 2-16 15,3 0 0-15,5-4 0 0,1 2-224 0,2-3-48 0,-2 1-16 0,-1 2 0 16,-1-2-224-16,-4 3 144 16,-7 3-144-16,-5-1 128 15,-5 3-960-15,-5 1-192 0,-11-1-32 0,0 7-8656 16,-6 7-1728-16</inkml:trace>
  <inkml:trace contextRef="#ctx0" brushRef="#br0" timeOffset="884.82">5809 6268 29487 0,'0'0'2624'0,"8"-4"-2112"0,3 3-512 0,4 0 0 16,4 1 544-16,4 0 0 0,4 0 0 0,-4-1 0 0,5-1-16 0,5 1 0 16,8-3 0-16,4 1 0 0,5-1 64 0,2 1 16 15,1-3 0-15,0 1 0 0,-1 0-288 0,-4 0-48 16,-4-2-16-16,-2 2 0 0,-1-5-432 0,-4 2-80 15,0-1-32-15,1 1 0 16,1-3-2192-16,1 2-432 0,-2-3-96 0</inkml:trace>
  <inkml:trace contextRef="#ctx0" brushRef="#br0" timeOffset="1330.42">7609 5349 20271 0,'-1'-23'1792'0,"2"11"-1424"0,1-2-368 0,2-4 0 16,1 0 1392-16,0 3 208 0,1 2 32 0,-1 4 16 15,-5 9-1136-15,0 0-208 0,5-5-48 0,-5 5-16 16,0 0 144-16,0 0 16 0,0 0 16 0,0 14 0 16,-4 1 272-16,-1 6 48 0,-2 4 16 0,-3 7 0 0,-1 1-16 0,-3 9 0 15,-1 1 0-15,1 5 0 0,1 1-240 0,3-3-48 16,1 1-16-16,3-4 0 0,2 1-192 15,8-6-48-15,4-5 0 0,6-5 0 16,0-2-64-16,5-6-128 0,7-3 176 0,6-6-176 0,5-1 480 0,6-5-16 16,5-2 0-16,-11-6 0 0,5-2-128 0,1-4-16 15,-1-1-16-15,2-2 0 0,-2 1-304 0,-1 0 0 16,-3-2 0-16,-2-1 0 16,-3-1-1472-16,-3-2-288 0,0 0-64 0</inkml:trace>
  <inkml:trace contextRef="#ctx0" brushRef="#br0" timeOffset="1579.51">8252 4955 40543 0,'0'0'3600'0,"0"0"-2880"15,9 7-576-15,0 8-144 0,0 5 0 0,-3 12 0 0,2 6 0 0,-4 7 0 16,-3 7 0-16,-2 7 0 15,-4 5 0-15,-3 10 0 0,-2 5 0 0,-3-1 240 16,-2 5-16-16,-2-2 0 0,-2 1 32 0,1-1 0 16,1-1 0-16,1-2 0 0,4-7-112 0,-1-5-16 0,3-5 0 15,2-3 0-15,3-4 112 0,3-5 16 0,-1 0 0 0,6-2 0 16,-2-4-1600-16,3 0-320 16,-1-5-64-16,1-6-15872 0</inkml:trace>
  <inkml:trace contextRef="#ctx0" brushRef="#br0" timeOffset="3282.79">2823 9721 14223 0,'0'0'624'0,"0"0"144"0,-6 11-624 0,1-2-144 15,1 1 0-15,1 1 0 0,1-2 1152 0,-2 3 208 16,0-3 48-16,2 3 0 0,-1 0-256 0,2-2-32 16,1 4-16-16,2 0 0 0,1-4-256 0,2 2-48 15,-2-1-16-15,3-2 0 0,3 0-144 0,1-3-48 16,5-3 0-16,4 1 0 0,4-2-48 0,5-3-16 16,5-4 0-16,3 0 0 0,2-4 16 0,4 0 0 15,1-4 0-15,0 0 0 0,2 1-128 0,-3-4-32 16,-2-1 0-16,-1-1 0 0,-3 0 0 0,1-1 0 15,-1-1 0-15,2-3 0 0,-5-1-112 0,1 2-16 16,-3-1-16-16,-2 0 0 0,-3 0-64 0,-2 1-16 16,-4-3 0-16,-6 5 0 0,-3 2-32 0,0 2-128 0,-6 2 192 15,-3 1-64-15,-2-3-128 0,-2 0 192 0,-2 0-192 0,-4 2 192 16,-3 2-192-16,-3 0 160 0,-4 1-160 0,-2 4 160 16,-3-2-160-16,-4 5 0 0,-3 3 0 0,-3 2 0 15,-2 0 0-15,0 8 0 0,-2 3-128 0,-1 2 128 16,0 1 0-16,-2 3-144 0,-1 1 144 0,0 5 0 15,-4 5-128-15,3 3 128 0,0 0 0 0,1 2 0 16,2 4 0-16,3 0 0 0,3-1 0 0,5 0 0 0,4 1 0 16,4 2 144-16,5 2-144 0,6-3 192 0,4-2-64 15,5 0 0-15,4 0 0 0,4 1 0 0,6-2-128 0,4 0 192 16,3-3-192-16,5-1 192 0,5-7 0 0,2 1 0 16,1-3 0-16,4-4 0 0,5-2 48 0,1-1 16 15,0-7 0-15,1 1 0 0,-1-6-96 0,2 1-16 16,-2-1 0-16,3-4 0 0,3-4-16 0,-6 0 0 15,0-1 0-15,-5 1 0 0,-2-4-128 0,-4 3 0 16,-5 0 144-16,-3-2-144 16,-6 0-1216-16,-2 3-304 0,-3-2-64 0,-3 0-14960 0</inkml:trace>
  <inkml:trace contextRef="#ctx0" brushRef="#br0" timeOffset="3968.78">4301 8593 14335 0,'12'-16'640'0,"-6"9"128"0,2 2-624 0,0-5-144 0,2 2 0 16,-3-2 0-16,3 1 1280 0,-2-1 208 0,-3 5 48 0,0-3 16 15,-5 8-176-15,0 0-32 0,0 0-16 0,0 0 0 16,0 0-272-16,0 0-48 0,3 11-16 0,-2 1 0 15,-1 4 32-15,-1 5 0 0,-2 2 0 0,1 4 0 0,-3 1-544 0,2 2-96 16,2-2-32-16,0 1 0 16,-2-2 0-16,3 1 0 0,3-1 0 0,-1-1 0 0,3-1-96 0,2-4-32 15,-1 0 0-15,5-6 0 0,1 0-224 16,1-2 144-16,0-2-144 0,4-4 128 0,0-1-128 0,2-1 0 16,2-1 0-16,10-7-176 15,-3-6-1264-15,-2-2-256 0,-1-6-48 16</inkml:trace>
  <inkml:trace contextRef="#ctx0" brushRef="#br0" timeOffset="4144.22">4585 8235 34095 0,'0'0'1504'0,"-6"-4"320"0,1 1-1456 0,5 3-368 15,0 0 0-15,0 0 0 0,0 0 224 0,0 0-32 16,0 0 0-16,0 0 0 0,6 5-192 0,-1 2 144 15,3 0-144-15,-1-2 128 0,1 1-128 0,-1 0-224 0,1-2 48 0,5 1 16 32,-4-1-2336-32,0-1-480 0</inkml:trace>
  <inkml:trace contextRef="#ctx0" brushRef="#br0" timeOffset="4917.97">5634 7865 10127 0,'0'0'896'0,"0"0"-704"15,9-4-192-15,-3-1 0 0,-2-4 1376 0,-2 1 240 16,0 2 48-16,-2 6 16 0,2-9-304 0,-2 9-64 15,0 0-16-15,0 0 0 0,0 0-176 0,-2-4-32 16,-2-1-16-16,4 5 0 0,0 0-64 0,-8 7-16 16,-1 4 0-16,-1 0 0 0,-1 3-464 0,-2 7-80 15,-1 4-32-15,-1 3 0 0,-1 6 80 0,0 7 16 16,-1 7 0-16,0 3 0 0,-1 3 16 0,1 2 16 16,3 2 0-16,3 4 0 0,1-1-112 0,3 2-32 15,2-5 0-15,4-2 0 0,2-5-160 0,2-2-48 16,1-3 0-16,2-1 0 0,1-7-192 0,2-3 176 15,3 0-176-15,1-7 160 0,1 0-160 0,1-7 128 16,1 0-128-16,2-4 128 0,1-1-128 0,3-4 0 16,2-4 0-16,10 0 0 15,-5-7-1392-15,-1-4-144 0,0-6-48 0,-1-3-12864 0</inkml:trace>
  <inkml:trace contextRef="#ctx0" brushRef="#br0" timeOffset="5218.22">6375 8216 22799 0,'9'-12'1008'15,"-9"12"208"-15,6-7-960 0,0 1-256 0,1 1 0 0,-7 5 0 0,0 0 1024 0,0 0 144 16,7 4 48-16,-2 1 0 0,-2 2-272 0,-1 5-48 15,-2 4-16-15,-1 1 0 0,-4 5 48 0,1 3 16 16,-3 3 0-16,-1 5 0 0,-1 4-432 0,0-1-64 16,0 1-32-16,0 1 0 0,1 0-176 0,0 0-48 15,0-4 0-15,3-2 0 0,1 0-192 0,2-8 0 16,2-2 128-16,1-2-128 0,2-2 0 0,0-5-208 16,1-2 32-16,4-2 16 15,1-3-1008-15,-9-6-208 0,11-4-32 0,1-7-12944 0</inkml:trace>
  <inkml:trace contextRef="#ctx0" brushRef="#br0" timeOffset="5449.93">6675 8143 25791 0,'0'0'1152'0,"0"0"224"0,0 0-1104 0,0 0-272 15,7 1 0-15,0 4 0 0,-2 6 608 0,-3 3 64 0,1 2 16 0,-2 2 0 16,-1 1 288-16,-1 3 64 0,0 3 16 0,-1 3 0 15,-3 3-288-15,3-2-48 0,-2 3-16 0,1 1 0 16,2-3-416-16,0-1-96 0,1 2 0 0,1-1-16 16,0-4-176-16,1-2 128 0,-1 0-128 0,1-5 128 15,2-4-128-15,1-3 0 0,-3-1-160 0,-2-11 160 16,0 0-704-16,0 0-32 0,0 0-16 0,-6 0-9232 16,0 0-1840-16</inkml:trace>
  <inkml:trace contextRef="#ctx0" brushRef="#br0" timeOffset="5633.31">6242 8316 28911 0,'21'-11'1280'0,"-7"7"256"0,6-4-1216 16,6 0-320-16,2-2 0 0,5 1 0 0,3-5 192 0,5 4-32 16,2-1 0-16,4-2 0 0,7 3 80 0,-1-3 16 15,3 1 0-15,-3 3 0 0,-4-5-112 0,-2 1-16 16,-3 3 0-16,-3-3 0 15,-4 3-1584-15,-4 1-320 0,-8-2-64 0</inkml:trace>
  <inkml:trace contextRef="#ctx0" brushRef="#br0" timeOffset="6016.45">7533 8111 16575 0,'-3'-15'1472'0,"3"10"-1168"16,0 5-304-16,0 0 0 0,4-6 1072 0,0-1 144 16,-4 7 48-16,0 0 0 0,0 0 80 0,0 0 32 15,0 0 0-15,0 0 0 0,0 12-352 0,-2 3-80 16,-1 2-16-16,-1 2 0 0,-1 1-224 0,0 5-64 16,-2 5 0-16,4 3 0 0,-3-2-128 0,4 1-16 15,-4 3-16-15,0 0 0 0,1 2-224 0,0 1-64 16,0-1 0-16,1-3 0 0,1-6-192 0,-1 1 0 15,0-4 0-15,-1 8 0 16,0-12-336-16,0-3-112 0,1-4-32 0,0-8-9360 16,4-6-1872-16</inkml:trace>
  <inkml:trace contextRef="#ctx0" brushRef="#br0" timeOffset="6180.86">7272 8413 24879 0,'0'0'2208'0,"12"2"-1760"15,0-2-448-15,5 0 0 0,4 1 832 0,4 1 64 0,1-1 32 0,2-1 0 16,1 0-544-16,3 0-128 0,1 0 0 0,2 2-16 16,-1-5-112-16,1 0-128 0,2 1 176 0,0-1-176 31,0 4-1584-31,-1-2-416 0</inkml:trace>
  <inkml:trace contextRef="#ctx0" brushRef="#br0" timeOffset="7605.22">8842 7733 11679 0,'0'0'512'0,"8"-2"128"0,-2 1-512 0,0-3-128 16,-6 4 0-16,8-5 0 0,-3 0 928 0,3 1 160 16,-3-1 48-16,-1-1 0 0,-1 1-128 0,-3 5-32 15,0 0 0-15,0-5 0 0,-2-3-144 0,2 8-48 16,0 0 0-16,-7-3 0 0,-4 2-48 0,0 2-16 16,-6 3 0-16,-11 5 0 0,-1-1-144 0,-2 3-48 15,0 4 0-15,-1 2 0 0,0 1-96 0,0 3-32 16,2 2 0-16,-1 4 0 0,3-3-128 0,3 2-16 15,2 0-16-15,4 1 0 0,2 0-240 0,6-4 0 0,3-3 0 16,6-1 0-16,4 0 0 0,6 3 128 0,1-5-128 0,5 0 0 16,5-6 336-16,2 2-16 0,4 2-16 0,1-3 0 15,1 0-48-15,1 2-16 0,1-1 0 0,0-1 0 16,1 2-240-16,0 1 144 0,-1-1-144 0,-3 2 128 16,-6 3-128-16,-2 2 0 0,-4-1 0 0,0 3 0 15,-4 2 160-15,-2-2-160 0,-3 3 192 0,-3-2-192 16,-3-4 384-16,-4-1-16 0,1 2-16 0,-3-2 0 0,-2-2 160 15,-3 1 48-15,-3 3 0 0,-3-2 0 0,-2 0-176 0,-2-2-16 16,-2-1-16-16,0-4 0 0,0-6-96 0,0 0-32 16,-1-4 0-16,5 0 0 0,-1-4-48 0,1-4-16 15,3-3 0-15,1-5 0 0,2-2 32 0,4-3 0 16,3-3 0-16,3-1 0 0,3-5 0 0,2-1 16 16,6-3 0-16,4 0 0 0,6 1-208 0,1-1 128 15,5-1-128-15,2 1 0 0,5-2 0 0,3-1 0 16,2 1 0-16,4-2 0 0,0-2 0 0,2 0 0 15,1 4 0-15,-1-2 0 0,0 2 0 0,-13 11 0 16,0-2 0-16,-1 1 0 0,-4-3 0 0,-3 3 0 16,-2 2 0-16,1-8 0 0,-9 7 0 0,-5 2 0 15,-6 4 0-15,-4 4 0 0,-4 1 0 0,-6 6 0 16,-6 2 0-16,-5 3 0 0,-6 3-128 0,-4 1-128 16,-2 1-32-16,1 2 0 15,2 2-512-15,0 1-96 0,2 1-32 0,4-1 0 16,7-2-2048-16,5 0-416 0</inkml:trace>
  <inkml:trace contextRef="#ctx0" brushRef="#br0" timeOffset="7973.52">9503 8102 18015 0,'0'0'800'0,"0"0"160"0,0 0-768 0,0 0-192 15,0 0 0-15,0 0 0 0,0 0 656 0,0 0 96 16,8 4 16-16,-3 9 0 0,-4 4 0 0,-2 2 16 15,-2 1 0-15,-1 3 0 0,-1 3 368 0,-2 1 64 16,-2 5 0-16,-1 1 16 0,-1 4-416 0,-1 1-96 16,-1 1-16-16,0-3 0 0,3-3-400 0,1-1-96 15,0-2-16-15,2 1 0 0,-2-2-192 0,0-5 128 16,2-2-128-16,1-3 0 0,0 0 160 0,1-5-160 16,1-3 160-16,4-11-160 0,0 0-208 0,0 0-144 15,0 0-32-15,0 0 0 16,6-10-2000-16,2 0-416 0,-1-4-80 0</inkml:trace>
  <inkml:trace contextRef="#ctx0" brushRef="#br0" timeOffset="8186.79">9715 8101 22511 0,'0'0'992'0,"0"0"224"0,0 0-976 15,5 9-240-15,0 5 0 0,-1 1 0 0,0 2 192 0,-1 2-16 0,-2 1 0 0,-1 4 0 16,0 4 256-16,-1-2 48 0,1 3 16 0,-3-2 0 15,2 1-32-15,-1 2 0 0,0-2 0 0,1 3 0 16,-1-5-192-16,1 2-32 0,0 2-16 0,0-8 0 0,-1 0-80 16,1-3-16-16,0-2 0 0,-3-2 0 15,3-4-128-15,-3-4-256 0,4-7 64 0,-7 1-7952 16,1-2-1600-16</inkml:trace>
  <inkml:trace contextRef="#ctx0" brushRef="#br0" timeOffset="8350.21">9280 8213 21183 0,'0'0'1888'0,"8"-10"-1504"16,4 1-384-16,4 0 0 0,6 3 1200 0,4 2 160 15,4 0 48-15,5-1 0 0,7-1-960 0,-10 2-192 16,1-4-48-16,4 2 0 0,-2 0-80 0,6-5-128 16,1 0 176-16,3 1-176 0,-1-2 144 0,1-180-144 15,-2 364 0-15,-3-182-8032 16,-3 1-1712-16</inkml:trace>
  <inkml:trace contextRef="#ctx0" brushRef="#br0" timeOffset="8821.43">10334 7707 24879 0,'0'0'1088'0,"0"0"256"0,0 0-1088 0,0 0-256 0,0 0 0 0,-2 7 0 0,-3 4 0 0,0 3 160 15,-3 8-160-15,2 2 128 0,-5 7 304 0,4 4 48 16,-5 2 16-16,2 3 0 0,-1 10 144 0,-1 2 16 15,0 1 16-15,0 0 0 0,3-3-272 0,-1 1-48 16,0 0-16-16,-2-4 0 0,5-6-336 0,-5 11 144 16,3-10-144-16,2-9 0 0,2-5 192 0,1-8-192 15,0-5 192-15,2-6-192 0,2-9 304 0,0 0-48 16,0 0-16-16,0 0 0 0,2-7 656 0,2-6 144 16,1 0 32-16,1-5 0 0,2-2-624 0,0-1-128 15,2-1-32-15,0-4 0 0,3 1-288 0,1-2 160 16,1 1-160-16,3 2 128 0,1-3-128 0,4 3 0 15,2-4 0-15,2 1 0 0,1-2 0 0,4 3 0 16,1-2 0-16,1 2 0 0,1-4 0 0,1 0 0 16,-2 1 0-16,-1 0 0 0,-1 6 0 0,-1 0 0 0,-6 4 0 0,-2 1 0 15,-4 1-176-15,-4 7-112 16,-3 1-32-16,-3 3 0 16,-4 1-1632-16,-5 5-336 0,0 0-64 0,-10 0-11248 0</inkml:trace>
  <inkml:trace contextRef="#ctx0" brushRef="#br0" timeOffset="9004.52">10327 8272 23039 0,'7'10'1024'0,"0"-5"192"0,3 5-960 0,4-1-256 0,2 2 0 0,3-1 0 0,3 4 704 0,3 0 112 16,3-5 16-16,3 1 0 0,1-3-64 0,1 0 0 15,0-3 0-15,1 0 0 0,0 4-256 0,-1-4-64 16,0-2-16-16,-1 1 0 15,-1-5-1200-15,-2 1-224 0,-2 0-48 0,6-4-11392 16</inkml:trace>
  <inkml:trace contextRef="#ctx0" brushRef="#br0" timeOffset="9562.53">10815 7302 11055 0,'-4'-13'976'15,"4"13"-784"-15,0 0-192 0,4-6 0 0,0-2 1504 0,3 3 256 16,-2 1 48-16,-5 4 16 0,13-1-1152 0,-2 2-224 16,1 3-64-16,1 1 0 0,2 0-96 0,0 0-32 15,-1 3 0-15,1 2 0 0,2 3 384 0,2 2 64 16,0 3 0-16,4 1 16 0,1 0-192 0,3 2-32 16,-1 5-16-16,2 7 0 0,-1 6 160 0,-8-6 16 15,1 7 16-15,2 4 0 0,0 5-144 0,-2 1-16 16,-2 8-16-16,-3 0 0 0,-2 3 64 0,-4 3 16 15,1-5 0-15,-6 4 0 0,-3-7-32 0,-2-3 0 16,-3-2 0-16,-1-5 0 0,-3-1-64 0,-3-4-16 16,-5 1 0-16,-8 16 0 0,-1-4-144 0,-1-8-16 15,-2-3-16-15,2-3 0 0,-6-4-288 0,-1-2 0 16,-3-3 0-16,-1-3-10368 0,1 1-2144 16</inkml:trace>
  <inkml:trace contextRef="#ctx0" brushRef="#br0" timeOffset="11067.88">4533 9496 15087 0,'-36'-2'656'0,"18"0"160"0,1 0-656 0,-1 2-160 15,-2 0 0-15,2-1 0 0,2-1 1024 0,2-1 160 16,3 2 32-16,2 0 16 0,4-2 64 0,5 3 16 15,0 0 0-15,8-5 0 0,3 1-304 0,7 0-64 16,10 1-16-16,7-4 0 0,11 1-400 0,5-2-80 16,8-5 0-16,33-4-16 0,2 1-64 0,4 2-16 15,5 2 0-15,5-1 0 0,4-2-144 0,6 1-16 16,4 2-16-16,8-2 0 0,5-2-176 0,6-1 160 16,4 3-160-16,4 0 160 0,1 0-160 0,6-1 192 15,4 0-192-15,1-3 192 0,0 0-192 0,-1 0 192 16,1 1-192-16,1 0 192 0,-2 1-64 0,-4-2 0 15,-3-1 0-15,-7 0 0 0,0 0 32 0,-7 1 0 16,-12 1 0-16,-8 3 0 0,-4 5 64 0,-10-1 16 16,-6 3 0-16,-9 0 0 0,-9 5-112 0,-6 0 0 15,-3 2-128-15,-10 3 192 0,-10 0-192 0,-3 0 0 16,-10 1 0-16,-5-3-10128 0,-8 2-2080 16</inkml:trace>
  <inkml:trace contextRef="#ctx0" brushRef="#br0" timeOffset="11510.93">7564 9426 25791 0,'3'-7'2304'0,"-3"7"-1856"16,5-4-448-16,-5 4 0 0,0 0 0 0,0 0 0 16,0 0 0-16,0 0 0 0,5 9 272 0,-1-1-32 15,-1 5-16-15,-2-2 0 0,-1 3 144 0,0 0 16 16,0 3 16-16,1 0 0 0,0 0-48 0,3 1-16 16,0-2 0-16,2 0 0 0,3-5 16 0,1 0 0 15,1-2 0-15,4 0 0 0,3-4 192 0,3-2 32 16,5-3 16-16,2-3 0 0,0-2-144 0,3-4-48 15,1 0 0-15,-1-6 0 0,-2-1-208 0,-1-3-64 0,-1-2 0 0,-2 1 0 16,-1-2-128-16,-2-1 0 16,-4 2 144-16,-3 0-144 0,-1 2 128 0,-3 4-128 15,-2 2 128-15,-1 6-128 0,-4-1 400 0,-4 8 16 16,0 0 0-16,-3 8 0 0,-2 5-48 0,-4 2-16 16,-4 8 0-16,-1 3 0 0,0 6-160 0,-1 4-16 15,0 3-16-15,0 4 0 0,-1-2-160 0,4 1 128 0,-1 1-128 0,3-3 128 16,3-4-128-16,1 3 128 0,3-4-128 0,1 13 128 31,-1-11-608-31,3-2-128 0,3-2-32 0,-1-7-15936 0</inkml:trace>
  <inkml:trace contextRef="#ctx0" brushRef="#br0" timeOffset="12135.51">2395 14225 27647 0,'0'0'2448'0,"0"0"-1952"16,0 0-496-16,9 0 0 0,3-2 528 0,5-1 16 15,3 2 0-15,6-3 0 0,3-2 80 0,4 1 16 16,4 1 0-16,5-5 0 0,0 0-336 0,2-2-64 15,1 2-16-15,17-5 0 16,-5 1-1200-16,-6 4-240 0,-3-1-64 0</inkml:trace>
  <inkml:trace contextRef="#ctx0" brushRef="#br0" timeOffset="12295.15">2607 14704 32255 0,'0'0'2864'0,"0"0"-2288"0,4 11-576 15,2-4 0-15,3 3 0 0,1-2 0 0,6 0 0 0,3-2-192 16,2-2 400-16,6-3 96 0,3-1 16 0,5-2 0 16,3-1-80-16,5-3-16 0,4-177 0 0,4 361-10144 15,-3-184-2048-15</inkml:trace>
  <inkml:trace contextRef="#ctx0" brushRef="#br0" timeOffset="12863.62">3986 14927 17615 0,'0'0'768'0,"0"0"192"0,8-1-768 0,1 1-192 15,0 0 0-15,3 0 0 0,0-2 704 0,4 0 128 16,2 2 0-16,5-3 16 0,1-1 176 0,4-3 16 15,3-2 16-15,6 0 0 0,3 0-128 0,1-5-32 0,0-2 0 16,4-2 0-16,2-1-176 0,2 1-32 0,-1-1-16 0,0 0 0 16,-1 0-160-16,-2-2-16 0,-5 1-16 0,-1-2 0 15,-6 1-80-15,-3-1-16 0,-3 1 0 0,-4 0 0 16,-3 2-128-16,-3 0-16 0,-5-1-16 0,-2 1 0 16,-3 1 32-16,-5 0 0 0,-3 0 0 0,-4 2 0 0,-4 1-64 0,-5-1-16 15,-5 2 0-15,-3 5 0 0,-6 4-176 16,-3 5 0-16,-6 5 0 0,-4 6 128 0,-3 4-128 15,-5 4 128-15,-3 8-128 0,-4 4 128 0,-2 6 32 0,-2 9 0 16,0 5 0-16,4 5 0 0,-1 2 224 0,8 2 32 16,2 1 16-16,8-5 0 0,9-3-112 0,7-1-32 15,8-3 0-15,8-5 0 0,9 1-160 0,7-5-128 16,6-1 144-16,7-4-144 0,4-4 160 0,7-6-160 16,4 3 160-16,5-6-160 0,5-7 0 0,3-4 0 15,3-1 0-15,23-2-160 16,-4-8-1376-16,-3-4-288 0,-2-3-48 0,-8-7-13744 0</inkml:trace>
  <inkml:trace contextRef="#ctx0" brushRef="#br0" timeOffset="13273.3">5496 13563 15663 0,'0'0'1392'0,"0"0"-1120"16,0 0-272-16,0 0 0 0,0 0 1824 0,0 0 304 15,0 0 64-15,0 0 16 0,-2 13-1088 0,-3 4-224 16,-2 4-32-16,1 7-16 0,-3-3 64 0,3 7 16 16,2 1 0-16,0-1 0 0,0-2-160 0,3 2-48 15,2-1 0-15,3-3 0 0,2 1-400 0,2-5-96 16,1-1-16-16,2 0 0 0,1-3-16 0,1-3 0 15,1-3 0-15,2-4 0 0,2-1-192 0,2-4-160 16,2 0 32-16,10-5 0 16,-6-7-2496-16,-2-7-480 0</inkml:trace>
  <inkml:trace contextRef="#ctx0" brushRef="#br0" timeOffset="13440.52">5627 13412 34095 0,'-19'-14'3024'0,"13"10"-2416"0,6 4-480 0,0 0-128 16,-7-3 192-16,7 3 0 0,-6-5 16 16,6 5 0-16,0 0-208 0,0 0 0 0,0 0 0 0,0 0 0 15,0 0 0-15,5 7 0 0,0-4 0 0,3 3 0 32,2-1-1472-32,2 1-272 0,0-2-64 0</inkml:trace>
  <inkml:trace contextRef="#ctx0" brushRef="#br0" timeOffset="13792.43">6944 13024 21183 0,'-15'-18'1888'0,"7"12"-1504"16,-1-6-384-16,-2 6 0 0,-2-3 640 0,-2 5 48 15,0 3 16-15,-3 2 0 0,-2 3 160 0,-3 6 32 16,-1 2 16-16,-3 4 0 0,0 3-176 0,-1 7-32 16,-2 2-16-16,-1 7 0 0,1 6 48 0,2 2 16 15,1 7 0-15,2 3 0 0,2 3-272 0,4 3-48 16,2 0-16-16,6-1 0 0,4-1-288 0,5-4-128 15,2-1 128-15,5-3-128 0,0-6 0 0,4-1 0 16,2-2 0-16,5-4 0 0,0-3 0 0,3-2 0 16,0-5 0-16,12 6 0 15,-2-5-320-15,1-6-160 0,2-4-32 0,1-6-14048 0</inkml:trace>
  <inkml:trace contextRef="#ctx0" brushRef="#br0" timeOffset="15803.68">7442 13321 5519 0,'0'0'496'0,"0"0"-496"16,0 0 0-16,0 0 0 0,0 0 2192 0,0 0 352 15,0 0 64-15,0 0 16 0,0 0-944 0,0 0-176 16,0 0-32-16,0 0-16 0,0 0-176 0,0 0-48 15,0 0 0-15,0 0 0 0,0 0-144 0,0 0-16 16,0 0-16-16,0 0 0 0,0 0-224 0,0 0-32 0,0 0-16 0,0 0 0 16,0 0-16-16,3 9 0 15,-3 4 0-15,0 1 0 0,0 0-160 0,0 6-32 0,0 1-16 0,-1 0 0 16,-2 1-112-16,2 3-32 0,-2 0 0 0,2-1 0 16,-1 1-160-16,0-3-16 0,1 1-16 0,0-3 0 15,-2 0-80-15,3 2-16 0,-1-3 0 0,0-1 0 16,-3-2-128-16,1 1 128 0,1-2-128 0,0 0 128 15,1-2-128-15,0 0 128 0,-2-4-128 0,3 1 128 16,0-10-128-16,0 0 0 0,0 0 0 0,0 0 0 16,0 0-400-1,0 0-112-15,0 0-32 0,0 0 0 0,3-13-1744 0,-1 2-336 0,2-1-80 16,1-3-11168-16</inkml:trace>
  <inkml:trace contextRef="#ctx0" brushRef="#br0" timeOffset="16086.72">7817 13145 25791 0,'0'0'2304'0,"6"-8"-1856"16,-6 8-448-16,0 0 0 0,0 0 704 0,0 0 64 16,0 0 0-16,0 0 0 0,0 0 256 0,0 8 48 15,0-8 16-15,-4 14 0 0,-1 1-256 0,-2 10-32 16,-2 1-16-16,-1 3 0 0,0 2-64 0,-1-2-16 15,3 4 0-15,-2 0 0 0,0 3-256 0,-1-1-48 16,1-1-16-16,0 2 0 0,1 1-224 0,0-3-160 16,-1-2 192-16,3-3-192 0,0 2 144 0,1-6-144 15,2 1 0-15,-1-6 144 0,1 2-144 0,2-6 0 16,-1-2 0-16,0-5 0 16,2 0-448-16,1-9-64 0,0 0 0 0,0 0-16 15,0 0-2288-15,0 0-464 0,0-7-96 0</inkml:trace>
  <inkml:trace contextRef="#ctx0" brushRef="#br0" timeOffset="16304.87">7258 13201 33167 0,'0'0'2944'0,"10"-3"-2352"16,0-6-464-16,6 3-128 0,3 0 288 0,5-5 32 15,5 4 16-15,7-5 0 0,4 1 272 0,5 1 48 16,2-2 16-16,5 3 0 0,4-2-160 0,5-2-16 15,-1 2-16-15,0-3 0 0,-1-1-192 0,-2-1-32 16,-2 1-16-16,-2 1 0 0,-2 4-240 0,-2 0 144 16,-4 2-144-16,-3 2 128 15,-4-1-1600-15,-3 5-336 0,-5 2-64 0,5 0-13856 0</inkml:trace>
  <inkml:trace contextRef="#ctx0" brushRef="#br0" timeOffset="17729.86">7205 14200 6447 0,'-16'2'272'0,"9"0"80"0,0-1-352 0,1 1 0 0,1 1 0 0,0 1 0 16,5-4 3456-16,0 0 608 15,0 0 128-15,0 0 32 0,10 0-2368 0,4 0-448 0,5-3-112 0,7 1-16 16,2-5-112-16,5-3-16 0,3 1-16 0,4-5 0 16,1 2-336-16,2-2-64 0,3-4-16 0,-1 3 0 15,5 2-96-15,1 3-32 0,-2 1 0 0,15-4 0 16,-12 4-208-16,-11 2-32 0,-7 3-16 0,-6 1 0 16,-5 1-208-16,-7 2-128 0,-5 1 128 0,-11-1-128 15,0 0-1920-15,0 0-464 0,-11 20-96 16,-3-2-11248-16</inkml:trace>
  <inkml:trace contextRef="#ctx0" brushRef="#br0" timeOffset="18161.12">7570 14202 23951 0,'0'0'2128'0,"0"0"-1696"16,0 0-432-16,-2 13 0 0,2-2 400 0,-1 5 0 15,-3 2 0-15,-1 2 0 0,1 3 464 0,-1-2 96 16,1 1 0-16,1 3 16 0,0 2-128 0,2-5-16 16,2-2-16-16,2 0 0 0,0 3-128 0,2-4-32 15,-1-3 0-15,4-2 0 0,2 1-80 0,3-1 0 16,0 0-16-16,0-5 0 0,3-3-112 0,-1-2-32 16,3-3 0-16,2-1 0 0,-1-1-96 0,2-4-32 15,-1-5 0-15,0-1 0 0,-1 2-96 0,-1-4-32 0,-3-3 0 16,-1-2 0-16,-2-1-160 0,-2 2 0 0,0-2-192 0,-1 1 192 15,-3-3-384-15,1 1 64 0,-3 9 0 16,-1 0 0-16,1-1 80 0,0 0 32 0,-2 3 0 16,1 1 0-16,-2 1 208 0,-1 7 0 0,0 0 0 0,0 0-144 15,0 0 144-15,-4 8 0 0,1 3-144 0,-1 4 144 16,-5 16 0-16,1-1 0 0,1 2 0 0,0 1 128 16,0 0 160-16,-1-3 32 0,0-2 0 0,1 3 0 15,1 0 128-15,-1-1 16 0,0 0 16 0,3-4 0 16,-3 4-64-16,5-5-16 0,1 3 0 0,-1-8 0 0,0-2-160 0,2-3-48 15,1-1 0-15,2-5 0 0,-3-9-192 0,3 10 0 16,-3-10 128-16,0 0-128 16,11 2-912-16,-1-5-240 0,-1-5-32 0,1 0-10592 15,0-6-2112-15</inkml:trace>
  <inkml:trace contextRef="#ctx0" brushRef="#br0" timeOffset="18982.75">8414 12354 13823 0,'0'0'1216'0,"-11"-6"-960"0,3 1-256 0,8 5 0 16,0 0 736-16,0 0 96 16,0 0 32-16,0 0 0 0,0 0-80 0,0 0-16 15,0 0 0-15,10 7 0 0,1 4-240 0,3 3-48 0,-1-2-16 0,5 9 0 16,3 1 192-16,2 3 48 0,0 3 0 0,0 5 0 16,1 9-64-16,-1 7 0 0,-2 8 0 0,1 11 0 15,0 2-64-15,-1 7 0 0,0 8-16 0,-4 3 0 16,-1 2-176-16,-4 2-48 0,-3-1 0 0,-2-3 0 15,-5-2-16-15,-2 3 0 0,-1-3 0 0,-4-6 0 0,-3-9 160 16,-2-4 32-16,-3-3 0 0,1-1 0 0,-2-6 176 0,-2 1 32 16,1 0 16-16,-1 2 0 0,-2-8-224 0,0 0-32 15,-1-1-16-15,0-4 0 0,-1-4-240 0,-2-2-48 16,0-4-16-16,1-2 0 0,0 2-32 16,1-4-128-16,-3-6 192 0,4 1-64 0,0-5-128 0,3-3 0 15,2-1 0-15,6-6 0 16,-2-8-1760-16,10-5-432 0,0 0-96 15</inkml:trace>
  <inkml:trace contextRef="#ctx0" brushRef="#br0" timeOffset="19341.86">9460 12935 21183 0,'0'0'1888'0,"0"0"-1504"0,0 0-384 0,9-9 0 15,-9 9 592-15,0 0 48 0,0 0 16 0,5 3 0 16,-1 1 64-16,-1 2 16 0,1 5 0 0,-4 5 0 15,0 3-48-15,0 4-16 0,-2 3 0 0,-2 2 0 0,-1 4 96 16,-2 4 32-16,0 0 0 0,-1 4 0 0,-7 31-288 16,1-9-64-16,2-8-16 0,2-5 0 0,0-4-288 0,1-6-144 15,2-5 160-15,-1-2-160 0,-1-5 0 0,1-4-240 16,2-8 32-16,1-2 0 16,1-3-2592-16,4-10-512 0,-16 0-96 0,4-6-32 0</inkml:trace>
  <inkml:trace contextRef="#ctx0" brushRef="#br0" timeOffset="19457.66">9296 13374 21183 0,'0'0'1888'0,"9"-7"-1504"16,2 2-384-16,3 1 0 0,3 2 880 0,0-1 96 15,2 1 32-15,3 0 0 0,1 1-304 0,4-3-48 16,1 2-16-16,3-2 0 0,2-2-416 0,-1 1-96 16,-3 2 0-16,-2-1-8240 15,-5-1-1632-15</inkml:trace>
  <inkml:trace contextRef="#ctx0" brushRef="#br0" timeOffset="20653.25">10229 12816 12959 0,'0'0'576'0,"0"0"112"0,0 0-560 0,0 0-128 0,0 0 0 0,0 0 0 16,-9 5 1104-16,9-5 192 15,0 0 48-15,0 0 0 0,0 0-288 0,0 0-48 16,0 0-16-16,0 0 0 0,0 0-96 0,0 0 0 0,0 0-16 0,0 0 0 16,0 0-304-16,0 0-48 0,0 0-16 15,0 0 0-15,0 0-288 0,0 0-64 0,0 0-16 0,0 0 0 16,0 0-144-16,0 0 160 0,0 0-160 0,0 0 160 15,4-8 32-15,-4 8 0 0,0 0 0 0,0 0 0 16,0 0 192-16,0 0 32 0,3-5 16 0,-3 5 0 16,0 0-112-16,0 0 0 0,4-5-16 0,-4 5 0 0,0 0-112 0,0 0-32 15,0 0 0-15,5-8 0 0,-1 3-160 0,-4 5 192 16,4-4-192-16,0-2 192 0,0 0-16 0,-1 2 0 16,1-3 0-16,1 2 0 0,0 2-16 0,0-3 0 15,1 0 0-15,1 0 0 0,1 1-160 0,-1-2 160 16,1 1-160-16,0 2 160 0,-1-3-160 0,1 1 0 15,0 3 144-15,-1-1-144 0,0-1 128 0,0 0-128 16,0 0 128-16,-1-2-128 0,0 3 0 0,1 1 144 16,-1 0-144-16,-6 3 0 0,0 0 128 0,9 0-128 15,0-2 0-15,-2-1 0 0,-2-1 128 0,-5 4-128 16,0 0 0-16,7-1 0 0,-7 1 128 0,7-1-128 16,-7 1 0-16,7-2 0 0,-7 2 160 0,0 0-160 15,6-2 128-15,-6 2-128 0,0 0 128 0,0 0-128 16,0 0 128-16,0 0-128 0,0 0 0 0,0 0 128 15,0 0-128-15,0 0 0 0,0 0 0 0,0 0 0 16,0 0 0-16,0 0 0 16,0 0-1744-16,0 0-432 0,0 0-96 0,-14 2-16 0</inkml:trace>
  <inkml:trace contextRef="#ctx0" brushRef="#br0" timeOffset="21476.6">6616 12540 4607 0,'-1'-13'400'0,"1"13"-400"16,-1-8 0-16,-1 0 0 0,1 1 4064 0,0 2 736 16,-2-3 128-16,3 8 48 0,-4-5-3168 0,1 0-624 0,3 5-128 15,0 0-32-15,-5-5-448 0,-3 3-80 0,3 0-32 16,-3 2 0-16,-2 2-96 0,-3 0-32 16,2 5 0-16,-3-4 0 0,-6 5 48 0,-2 1 16 15,2-4 0-15,-3 3 0 0,2-2 16 0,2 2 0 0,2 2 0 0,-1 1 0 16,-1-4-176-16,-2-2-48 0,2 5 0 0,0-1 0 15,0 2-192-15,-2-2 128 0,-2 1-128 0,0 3 0 16,2-2 0-16,1 2 128 0,1 0-128 0,1-3 0 16,0 0 0-16,4 2 0 0,2-2 128 0,0 1-128 15,3-3 208-15,1 2 0 0,2-1 0 0,3 4 0 0,0-1-64 16,3 1-16-16,1 4 0 0,2-1 0 0,2 2-128 16,1 1 0-16,3 4 0 0,1 1 0 0,3 3 0 0,0 4 128 15,1 1-128-15,0 4 128 0,1 1-128 0,3 5 0 16,-3 3 0-16,2 5 0 0,-2-2 0 0,1 4 0 15,1 0 0-15,-1 2 0 0,2 3 192 0,-1 4-32 16,-2 0-16-16,-2 4 0 0,-3-2 48 0,-4 4 0 16,-1 0 0-16,-1 0 0 0,-1-2 160 0,-3 2 32 15,-4 3 16-15,-2 2 0 0,-3-3-64 0,-3-1-16 16,0-3 0-16,-2 1 0 0,-2 2-128 0,-2 0-16 16,-2-3-16-16,0 1 0 0,-1-7 0 0,4 5 0 15,-1-6 0-15,0 0 0 0,0-8-160 0,4 1 0 16,2-1 0-16,3-4 0 0,4-2 0 0,2-6 0 15,3-1 0-15,4-3 0 0,2-2 0 0,4-5-304 0,4-2 48 0,5-3 16 16,4-4 512-16,4-2 112 0,4-4 0 16,2-2 16-16,6-4-144 0,3-2-16 0,4 0-16 0,2-4 0 15,3-7-224-15,6 0 144 16,7-6-144-16,27-5 128 16,-6-2-448-16,-7 2-80 0,-8 2-32 0,-4-2 0 15,-5-1-1904-15,2 5-384 0,5 5-80 0</inkml:trace>
  <inkml:trace contextRef="#ctx0" brushRef="#br0" timeOffset="22350.79">10522 12528 12895 0,'-2'-3'1152'0,"2"0"-928"0,0 3-224 16,0 0 0-16,0 0 224 0,0 0 0 0,-1-5 0 15,1 5 0-15,0 0-96 0,0 0-128 0,0 0 176 0,0 0-176 16,0 0 128-16,0 0-128 0,0 0 0 0,0 0 0 16,0 0 480-16,0 0 32 0,0 0 16 0,0 0 0 15,0 0 368-15,0 0 64 0,0 0 0 0,0 0 16 16,0 0-336-16,-7 4-64 0,1-2 0 0,-2 2-16 16,-1-1-384-16,-3 4-176 0,-4 1 160 0,-1 1-160 0,-4-5 0 0,0 1 0 15,-1 5 0-15,3-3 0 16,-1 2 0-16,4-2-160 0,0 2 160 0,2-3-128 0,2 2 128 0,2 2 0 15,1-4 0-15,2 3 0 0,0-3 160 0,2 2-32 16,1-4-128-16,4-4 192 0,0 0 224 0,0 0 32 16,0 0 16-16,0 0 0 0,0 0 224 0,0 0 32 15,0 0 16-15,9-3 0 0,2-3 80 0,2 1 16 16,3 1 0-16,3-2 0 0,2-1-96 0,5 0-16 16,4-2 0-16,3 0 0 0,2-4-80 0,2 0-32 15,-1 3 0-15,3-2 0 0,0 0-224 0,-1 4-32 16,-2-2-16-16,-1 5 0 0,1 3-48 0,-3 2-16 15,-5 1 0-15,-1 5 0 0,-3 3-112 0,-6 1-32 16,-3 6 0-16,-5 3 0 0,-5-1-128 0,-4 6 128 16,-4 1-128-16,-5 6 128 0,-4-3 64 0,-4 2 0 15,-1-6 0-15,0 4 0 0,-4 1 0 0,0 1 16 0,-2 0 0 0,-1 2 0 16,-3-3-80-16,0 2 0 0,-1 0-128 16,-1-1 192-16,2-2-192 0,-1 0 176 0,4-4-176 15,3-3 160-15,3 1-160 0,3-3 128 0,2-2-128 0,0 2 128 16,4-5-128-16,4-2 160 0,3-4-160 15,2 1 160-15,0-9 112 0,7 4 32 0,5-1 0 0,3-1 0 16,-1-2-48-16,4-3 0 0,2-1 0 0,3 1 0 16,2-4-112-16,2 1-16 0,0-3-128 0,1-1 192 15,7-3-192-15,-2 3 0 0,-1-2 128 0,-3 4-128 16,-3-3 0-16,-3 5 0 0,-3 0 0 0,4-1 0 16,-7-5-384-16,-6 7-112 15,-11 5-16-15,0 0-16 0,8-7-2352 0,-8 7-448 0,-2-7-112 16</inkml:trace>
  <inkml:trace contextRef="#ctx0" brushRef="#br0" timeOffset="22608.71">11284 12709 28271 0,'2'-12'1248'0,"1"9"272"0,-3 3-1216 0,0 0-304 16,0 0 0-16,0 0 0 0,0 0 768 0,0 0 112 15,2 7 16-15,0 8 0 0,-2 2-224 0,-4 5-32 16,1-5-16-16,0 8 0 0,-3 2 224 0,0 4 48 16,-2 1 16-16,-2 3 0 0,3 1-400 0,-2 1-64 15,1 0-32-15,-1 12 0 0,3 0-288 0,1-8-128 16,2-2 128-16,2-5-128 0,0-4 0 0,1-4 0 16,2-5 0-16,2 2-176 15,0-6-336-15,2-9-80 0,-6-8-16 0,8 0 0 16,-2-3-2144-16,2-1-416 0,2-5-96 0</inkml:trace>
  <inkml:trace contextRef="#ctx0" brushRef="#br0" timeOffset="22804.55">11661 12771 21183 0,'0'0'1888'0,"0"0"-1504"0,0 0-384 0,0 0 0 16,0 0 1408-16,0 0 192 0,0 6 64 0,-1 7 0 15,0 1-512-15,-3 3-80 0,-1 3-32 0,-3 2 0 0,-1 6 48 0,-1 0 0 16,-3 3 0-16,3 4 0 0,-2-6-160 0,-1 3-32 15,4 1 0-15,0 1 0 0,1 0-496 0,2-1-96 16,1 0-32-16,1-2 0 0,2-1-272 0,0 0 0 16,1-7 0-16,0-2 0 0,0-3-192 0,-2-3-128 15,-2 0-48-15,-1-7-10992 16,-2 0-2208-16</inkml:trace>
  <inkml:trace contextRef="#ctx0" brushRef="#br0" timeOffset="22998.16">11115 12879 31327 0,'10'-16'1392'0,"-2"12"272"0,4-3-1328 0,5 0-336 15,2-1 0-15,4-3 0 0,5 1 960 0,3 2 112 16,6-3 16-16,4 2 16 0,3-3-320 0,2 3-64 16,1-2-16-16,0 1 0 0,14-3-400 0,-7-1-96 15,-7 3-16-15,-5 2 0 0,-5-2-192 0,-4 5-240 16,-3 0 48-16,-3-2 16 15,-4 4-3024-15,0-1-624 0</inkml:trace>
  <inkml:trace contextRef="#ctx0" brushRef="#br0" timeOffset="23661.82">12030 11967 18303 0,'-6'-17'816'0,"6"17"160"0,-6-9-784 0,5 1-192 0,1 8 0 0,0 0 0 0,4-7 832 0,1-2 112 16,3 5 16-16,2 0 16 0,1 3-272 15,6-1-64-15,1 2-16 0,2 3 0 0,3 2 96 0,4 4 32 16,3 4 0-16,2 5 0 0,0 1 0 0,2 6 0 16,2 3 0-16,0 5 0 0,0 5-64 0,-2 6-16 15,-2 0 0-15,-4 7 0 0,3 24-48 0,-7-1-16 16,-8 1 0-16,-4 5 0 0,-6 4 64 16,-3 0 16-16,-6 1 0 0,-2 2 0 0,-1 1-80 0,-2-1-16 15,-5-1 0-15,-1-5 0 0,-1-4-240 0,-1-5-48 16,3-21-16-16,-5 2 0 0,-2 1 224 0,1 0 32 15,-2-2 16-15,-2-1 0 0,-3 0-208 0,-1 0-32 16,-6-3-16-16,-4 2 0 0,-6-1-144 0,-4 4-32 16,-4-3 0-16,-1 1 0 15,-2-1-1408-15,2 1-304 0,3-2-48 0</inkml:trace>
  <inkml:trace contextRef="#ctx0" brushRef="#br0" timeOffset="24413.63">2781 17796 13823 0,'-15'2'1216'0,"-2"2"-960"16,0 1-256-16,-1 0 0 0,1-4 1952 0,3 2 352 15,2 0 64-15,4-1 0 0,-1-2-512 0,9 0-128 16,0 0 0-16,0 0-16 0,13-5-848 0,3-1-160 15,6-5-48-15,6 3 0 0,5-5 480 0,6-1 80 16,6 4 32-16,22-8 0 16,-1 0-1776-16,-3 4-368 0,-2 0-64 0,-7 7 0 15,-3-1-464-15,-8 5-96 0,-7 3-16 0</inkml:trace>
  <inkml:trace contextRef="#ctx0" brushRef="#br0" timeOffset="24566.74">2899 18332 26719 0,'-21'14'1184'0,"14"-10"240"0,1 1-1136 0,1 3-288 16,1-3 0-16,2 0 0 0,2 2 1024 0,0-7 128 16,5 5 48-16,6 0 0 0,2 2-480 0,6-5-80 0,5-3-32 15,7-3 0-15,4-1-288 0,6-1-64 0,6-4-16 0,20-6 0 32,-6 2-1520-32,-1 3-320 0,-3-2-48 0</inkml:trace>
  <inkml:trace contextRef="#ctx0" brushRef="#br0" timeOffset="25180.01">4215 18084 16575 0,'-16'3'1472'0,"7"1"-1168"0,-2 2-304 0,3-1 0 16,0 4 768-16,8-9 112 0,0 0 16 0,-5 9 0 16,2 2 320-16,3-11 80 0,0 0 16 0,16 5 0 15,1-1-304-15,6-4-64 0,4-4-16 0,5-3 0 16,3-6-64-16,3-1-16 0,4 0 0 0,3 3 0 16,2-2-224-16,1-2-48 0,1-2-16 0,0-2 0 15,2-1-176-15,-2 1-48 0,-1-2 0 0,-4 1 0 16,-3-2-144-16,-3 2-16 0,-3 1-16 0,-4 1 0 0,-2 3-160 0,-6 2 160 15,-4-1-160-15,-5 1 160 0,-4 3-32 0,-5-1-128 16,-5-3 192-16,-3 6-64 0,-5 1-128 0,-5 2 0 16,-5 1 144-16,-6 2-144 0,-5 5 0 0,-4 2 0 15,-4 8 0-15,-4 1 0 0,-6 2 0 0,-3 6 0 16,-5 2-144-16,-2 7 144 0,-3 2 0 16,0 3 0-16,2 3-144 0,1 4 144 0,-1 4 0 0,7 1 0 15,7-3 176-15,6 3-176 0,5-2 272 0,5 1-48 16,8 2-16-16,8-4 0 0,6 1-16 0,8-8 0 15,5-3 0-15,8 0 0 0,5-7-64 0,7-2 0 0,5-3-128 16,6-4 192-16,6-4-32 0,3-1-16 0,4-7 0 16,4 0 0-16,3-3-16 0,2-1-128 0,-1-3 192 0,-4-3-64 31,0-8-976-31,-4 1-208 0,-3-3-32 0,-3-1-14848 0</inkml:trace>
  <inkml:trace contextRef="#ctx0" brushRef="#br0" timeOffset="25595.6">5735 17099 15663 0,'0'0'1392'0,"0"0"-1120"15,0 0-272-15,0 0 0 0,0 0 1136 0,0 0 160 16,0 0 48-16,0 0 0 0,-9 6 0 0,1 5 16 15,-3 1 0-15,2 2 0 0,1 4-384 0,-1 4-80 16,1-1 0-16,2 0-16 0,-1 0-112 0,4 2 0 0,1 0-16 16,4-1 0-16,1-1-208 0,4 1-32 15,3-3-16-15,-1-1 0 0,2-2-272 0,3-2-48 0,3 0-16 0,2-5 0 16,-1 0-160-16,4-5 160 16,1-2-160-16,1-2 160 15,1-2-1184-15,-1-2-256 0,0-4-32 0,-4-2-12448 0</inkml:trace>
  <inkml:trace contextRef="#ctx0" brushRef="#br0" timeOffset="25755.91">5892 16944 23039 0,'-12'-11'2048'0,"12"11"-1648"0,0 0-400 0,1-12 0 15,3 5 1600-15,-4 7 224 0,7-9 48 0,-7 9 16 0,10-5-1344 0,1 1-272 16,3 1-48-16,-2 3-16 0,0 0-208 15,0 4 0-15,-12-4 128 0,13 4-9200 16,-1 0-1824-16</inkml:trace>
  <inkml:trace contextRef="#ctx0" brushRef="#br0" timeOffset="26078.49">6903 16897 18431 0,'0'0'1632'0,"0"0"-1312"0,0 0-320 0,0 0 0 16,0 0 1552-16,0 0 240 0,-7 6 64 0,-2 7 0 15,-1 0-640-15,-3 7-128 0,-1 2-32 0,-1 1 0 16,-3 5-416-16,3 1-64 0,2 5-32 0,-1-1 0 16,-1 0-160-16,1 0-16 0,1 0-16 0,2 0 0 15,1-2-208-15,-1 1-144 0,2-3 192 0,4-2-192 16,2-3 0-16,1 0-176 0,1-4 0 0,4-5 0 16,0-3-2256-16,6-3-448 0</inkml:trace>
  <inkml:trace contextRef="#ctx0" brushRef="#br0" timeOffset="26294.91">7268 16821 26207 0,'0'0'1152'0,"0"0"256"0,0 0-1136 0,0 0-272 16,0 9 0-16,-2 2 0 0,-3 2 896 0,-4 6 112 15,-4 1 16-15,-1 3 16 0,-1 0 160 0,0 2 16 16,-1 2 16-16,1 0 0 0,0 3-464 0,2 1-80 15,0-6-32-15,6 4 0 0,2-2-400 0,2 0-96 16,4-2-16-16,3-1 0 0,0-3-144 0,2-4-176 16,2 0 48-16,1-4 0 15,0-2-512-15,0-1-112 0,-9-10-16 0,0 0-9664 0,0 0-1952 0</inkml:trace>
  <inkml:trace contextRef="#ctx0" brushRef="#br0" timeOffset="26499.32">6764 16831 29423 0,'48'-19'1296'0,"-10"2"288"0,10 1-1264 0,6-5-320 0,2 2 0 0,7 0 0 16,5 2 976-16,4-1 144 0,3 0 32 0,0 0 0 16,-1 0-400-16,0 2-80 0,-3 4-16 15,0 5 0-15,-1-1-400 0,-4 3-64 0,-5 1-32 0,-6 2 0 16,-8 3-160-16,-5 0-192 0,-7-1 32 0,-4 5 16 15,-6 7-2688-15,-6-2-544 16</inkml:trace>
  <inkml:trace contextRef="#ctx0" brushRef="#br0" timeOffset="26877.94">6556 17840 28559 0,'0'0'1264'0,"0"0"272"0,13-6-1232 0,2 1-304 0,4-5 0 0,7 3 0 16,3-3 208-16,9 2-16 0,3-3 0 0,7-1 0 16,1-5 592-16,5-5 112 0,5 2 32 0,0 1 0 15,2 2-448-15,2 1-96 0,0-2 0 0,1 4-16 16,-2-1-368-16,-2 1 0 0,-5 0 0 0,-8 5 128 15,-4 0-1280 1,-9 5-240-16,-6 0-48 0,-5 3-16 0</inkml:trace>
  <inkml:trace contextRef="#ctx0" brushRef="#br0" timeOffset="27210.84">6921 17869 18431 0,'0'0'816'0,"-7"5"160"0,-1 3-784 16,2 0-192-16,-1 3 0 0,2-1 0 0,-1 3 2224 0,1 1 400 16,1-1 64-16,1-1 32 0,3 2-1696 0,3 0-352 15,1-5-64-15,2 0-16 0,0-1-336 0,5-1-80 0,0 0-16 0,4-3 0 16,3-4 304-16,2-3 64 0,0-1 16 0,4-2 0 16,1-4 48-16,2 2 16 0,1-5 0 0,0 2 0 15,0-2-224-15,1-3-64 0,0-3 0 0,-1 1 0 16,-2 0-16-16,-2 3-16 0,-3 2 0 0,-3 3 0 15,-4 2 176-15,-2 4 48 0,-12 4 0 0,0 0 0 16,0 0-112-16,0 0-16 0,0 18 0 0,-4 1 0 16,-3 0-192-16,-2 7-64 0,-1 2 0 0,-1 2 0 15,-3-3-128-15,0 6 160 0,0 3-160 0,0-3 160 16,1-4-160-16,3 0 0 0,0 0 0 0,2-2 0 31,2 1-2128-31,0-4-416 0,-6 9-80 0,6-9 0 0</inkml:trace>
  <inkml:trace contextRef="#ctx0" brushRef="#br0" timeOffset="31022.07">9648 5005 14223 0,'0'0'624'0,"0"0"144"0,0 0-624 0,0 0-144 0,0 0 0 0,0 0 0 0,0 0 464 0,0 0 64 16,0 0 16-16,0 0 0 0,-4 9 352 0,0 0 80 15,0 2 16-15,-3 4 0 0,-2-1 0 0,-3 2 0 16,-2 1 0-16,-2 4 0 0,-3 0-160 0,-1 1-16 15,-6 3-16-15,1 1 0 0,-3 3-96 0,-3-1-32 16,1 4 0-16,-2-2 0 0,-1-1-160 0,1 2-48 16,2 1 0-16,2-4 0 0,3 0-96 0,5-2-32 15,4 0 0-15,4-6 0 0,5-2-128 0,0-3-16 16,5-3-16-16,3-2 0 0,3-3-16 0,6 0 0 16,4-5 0-16,7-2 0 0,6 0 80 0,6-3 16 15,4-4 0-15,1 1 0 0,9 1-128 0,2-4-128 16,0 1 176-16,-2-3-176 0,0-2 176 0,-1 2-176 15,-2-2 160-15,0 4-160 0,-4-2 0 0,-3 2-192 16,-2 0 16-16,3-1 0 16,-13 2-2192-16,-10 4-432 0</inkml:trace>
  <inkml:trace contextRef="#ctx0" brushRef="#br0" timeOffset="31365.2">9296 5499 2751 0,'-24'-4'256'0,"13"3"-256"0,0 1 0 0,2 0 0 0,3 0 5056 15,-2 1 960-15,8-1 192 0,0 0 32 0,0 0-5024 16,0 0-1024-16,8 3-192 0,-1 0 0 0,6-3 256 0,4-2 96 16,3 0 16-16,4-1 0 0,4-3 304 0,4-3 64 15,3-2 16-15,5-3 0 0,0-7-48 0,4 1 0 16,1-2 0-16,5 1 0 0,3-5-144 0,2 2-48 15,1-5 0-15,2 2 0 0,0-3-160 0,-2 2-32 16,1-4-16-16,-1-1 0 0,0 0-64 0,1 1-16 16,0 3 0-16,2-2 0 0,-4 5-224 0,1-5 128 15,-2 1-128-15,-1 3 0 0,-3 0 128 0,-2 4-128 16,-2 0 0-16,-2 2 0 0,-2 1 0 0,-2 2 128 16,-3 2-128-16,-3 5 0 0,-6-2 0 0,-4 4 0 15,-5-1-192-15,4 3 192 16,-5 0-1616-16,-7 3-224 0,-11 4-32 0,0 0-11984 0</inkml:trace>
  <inkml:trace contextRef="#ctx0" brushRef="#br0" timeOffset="31652.66">10780 4438 24703 0,'0'0'1088'0,"0"0"240"16,0 0-1072-16,0 0-256 0,8-6 0 0,2 1 0 16,3 1 0-16,3 1 0 0,5-3 0 0,3 1-144 15,3 1 400-15,3-1 96 0,3-3 16 0,3 3 0 0,-1 3 320 0,2 2 64 16,1 2 16-16,-2 3 0 0,-3 3-272 0,-2 1-48 16,-2 6-16-16,-3 5 0 0,-3 4-208 0,-5 4-32 15,-4 4-16-15,-5 3 0 0,-5 1 128 0,-5 3 16 16,-5 0 16-16,-5 2 0 0,-4-1-16 0,-3 0 0 15,-2-1 0-15,-2-2 0 0,-1-1-320 0,0-3 0 16,0-2 0-16,-5 5 0 16,8-12-1456-16,5-5-304 0,5-6-64 0</inkml:trace>
  <inkml:trace contextRef="#ctx0" brushRef="#br0" timeOffset="32146.79">12114 3932 27647 0,'-15'-24'1216'0,"9"15"256"0,1-6-1168 0,2-2-304 0,0 2 0 0,2 2 0 16,-1 6-176-16,2-2-80 0,-3 4-32 0,3 5 0 16,0 0 288-16,0 0 224 0,0 0-32 0,-3 10-16 0,-1 3 192 15,-1 6 32-15,0 6 16 0,0 3 0 0,0 6 192 0,0 7 32 16,0 1 16-16,0 5 0 0,-2-1-160 0,1 3-48 16,0-3 0-16,-1 2 0 0,1 2-80 0,1-3-32 15,0-4 0-15,1-1 0 0,1-4-176 0,2-3-32 16,1-7-128-16,1-4 192 0,2-5 64 0,0-5 16 15,-1-3 0-15,1-4 0 0,-3-7 384 0,0 0 80 16,10-4 16-16,-3-5 0 0,4-3-144 0,-3-4-32 16,4-6 0-16,1-2 0 0,-1-1-304 0,2-6-64 15,0-3-16-15,0-2 0 0,4-1-192 0,0-1 0 16,5-1 128-16,0-4-128 0,1-1 0 0,4 2 0 16,2-5 0-16,5 4 0 0,0-1 0 0,2 4 0 15,1 4 0-15,-2 1 0 0,-1 6 0 0,0 2 0 16,-1 1 0-16,-2 3 0 0,-4 2 0 0,-3 2-160 15,-2 3 160-15,2-3-192 16,-7 5-448-16,-6 6-80 0,-7 2-32 0,-5 6 0 16,0 0-2192-16,-9 11-448 0,-1 3-96 0</inkml:trace>
  <inkml:trace contextRef="#ctx0" brushRef="#br0" timeOffset="32322.39">12287 4226 15663 0,'-3'10'1392'0,"2"3"-1120"0,2 1-272 0,3 2 0 15,1 1 1680-15,3-2 288 0,3-1 48 0,4 1 16 16,-1 0-944-16,5-1-176 0,4-4-32 0,3 1-16 0,2-1-160 16,1-4-48-16,1 1 0 0,2-5 0 0,1-2-256 15,-1-2-48-15,-1-4-16 0,-3 1 0 16,-3-5-1232-16,-1 1-256 0,-1-3-64 0,6-5-10752 16</inkml:trace>
  <inkml:trace contextRef="#ctx0" brushRef="#br0" timeOffset="32549.71">13157 3905 33167 0,'0'0'2944'0,"8"-5"-2352"16,1-2-464-16,1 2-128 0,2-2 0 0,3-2-128 15,3 4 128-15,2-2-192 0,2-1 192 0,0-1 0 0,3-1-144 0,-1 1 144 16,-1 1 0-16,-2 2 0 16,-2-2 0-16,0 3 0 15,-5 0-368-15,-2-1-48 0,-3 3-16 0,-9 3 0 16,0 0-2416-16,0 0-480 0</inkml:trace>
  <inkml:trace contextRef="#ctx0" brushRef="#br0" timeOffset="32697.14">13037 4160 6447 0,'0'0'576'0,"0"0"-576"0,10 3 0 0,4 2 0 16,4 1 3776-16,2-5 656 0,3-1 128 0,2-1 32 16,3-1-3120-16,3-3-640 0,0-2-112 0,5 0-16 0,-2-2-176 15,2 2-16-15,1-6-16 0,1 3 0 0,-2-3-496 16,-3 3 0-16,-3 1 0 0,8-7-12032 16</inkml:trace>
  <inkml:trace contextRef="#ctx0" brushRef="#br0" timeOffset="33100.37">14534 3426 33279 0,'-8'-14'1472'0,"8"14"320"0,0 0-1440 0,-6-1-352 16,-2 3 0-16,-3 5 0 0,-3-1 0 0,-3 9 0 15,-3 5-192-15,-4 4 64 0,-4 4 128 0,-2 5 144 16,-4 1-16-16,1 5-128 0,2 5 304 0,3 1-48 16,2-1-16-16,5 1 0 0,3-3 0 0,6 3 0 15,6-3 0-15,5-3 0 0,3-3-112 0,7-6 0 0,5-4-128 16,5-5 192-16,4-4 160 0,5-8 32 0,4-6 0 15,2-3 0-15,3-5 304 0,2-5 64 0,3-2 16 16,0-8 0-16,0-4-192 0,-1 0-16 0,-4-4-16 0,-2 0 0 16,-1-5 64-16,-4 0 16 0,-3-1 0 0,-4-3 0 15,-3-2-32-15,-5-2 0 0,-3-2 0 0,-9 2 0 16,-4 4-336-16,-4 0-64 0,-6 3 0 0,-6 3-16 0,-6 9-176 16,-5 2 0-16,-4 4 0 0,-3 5 0 15,-5 4-896 1,-1 6-224-16,-1 2-32 0,0 6-11936 0,1 3-2384 0</inkml:trace>
  <inkml:trace contextRef="#ctx0" brushRef="#br0" timeOffset="39510.46">22584 11949 6447 0,'0'0'272'0,"-8"2"80"0,0 3-352 0,8-5 0 16,-8 5 0-16,8-5 0 0,-9 7 480 0,3-2 32 16,6-5 0-16,-7 7 0 0,7-7-384 0,-7 7-128 15,-1-1 0-15,0 2 0 0,8-8 416 0,-6 5-16 0,-3 0 0 0,-1 3 0 16,2-3 736-16,-2 4 144 0,0-3 16 0,1 3 16 16,-2-2-96-16,-2 1-32 0,0 2 0 0,2-2 0 15,1 1-240-15,1-3-48 0,-1 4-16 0,-1-1 0 16,5 3-112-16,0-5-32 0,-2 3 0 0,2-3 0 15,-1 2-48-15,1-3-16 0,-2 0 0 0,1 3 0 16,-1-2-48-16,-1 2-16 0,0-3 0 0,0 3 0 16,1-3-64-16,-1 3-16 0,0 0 0 0,1-3 0 15,-1 3 0-15,4-4 0 0,5-5 0 0,0 0 0 16,-6 7-112-16,6-7-32 0,0 0 0 0,0 0 0 16,0 0-64-16,0 0 0 0,0 0-16 0,0 0 0 15,0 0-128-15,6-13-32 0,2-4 0 0,3-3 0 16,3-4 48-16,3-1 0 0,-1-3 0 0,5 0 0 15,3-3-16-15,2-2 0 0,7-5 0 0,1-1 0 16,-1-7-32-16,2 3 0 0,3-7 0 0,4 0 0 0,1-3 0 0,8-2 0 16,1-2 0-16,3-1 0 0,6-7-16 0,3 0-128 15,0-5 192-15,3-4-64 0,0-6-128 0,3 3 160 16,2-3-160-16,2 2 160 0,1-2-160 0,-1 3 160 16,-4 2-160-16,0 3 160 0,-7 2-160 0,1 3 128 15,-5 2-128-15,2 0 128 0,0 4-128 0,-3-1 192 16,-2 5-192-16,-3-1 192 0,-1-4-32 0,2 4 0 15,-1 0 0-15,7-3 0 0,3 0 0 0,3-6 0 16,0 0 0-16,0 2 0 0,-1-1-160 0,1 4 128 16,-5-3-128-16,7 3 128 0,-2 1-128 0,1 1 0 15,-2-2 144-15,-5 3-144 0,-4 0 0 0,-4 0 144 0,-3 3-144 16,-2 1 0-16,-3 1 144 0,0 0-144 0,6 2 0 0,1-1 144 16,1 1-144-16,-3 1 192 0,-2 3-192 0,0-2 192 15,-1 2-192-15,5 2 128 0,-3-4-128 0,4 3 128 16,3 2-128-16,1-1 0 0,-1 1 144 0,-2 1-144 15,-3 2 0-15,-2-1 144 0,-4 0-144 0,1 2 0 16,-3-1 192-16,-2 0-64 0,-5 4 0 0,-1-2-128 16,-1-1 128-16,2 2-128 0,-2 3 0 0,-2-3 0 15,2 1 0-15,-2 3 0 0,-3 0 128 0,-3 4-128 16,1 1 0-16,-2 1 128 0,0 5-128 0,1-4 0 16,-3 3 128-16,2-2-128 0,3 3 0 0,0 0 0 15,-3 2 0-15,1 2 0 0,-1-1 0 0,0 1 0 16,1 3 0-16,-1 1 0 0,-1 1 0 0,0-2 0 15,-3 2 0-15,0 1 0 0,-1-1 0 0,-1 1 0 0,-5 2 0 16,-3 3 0-16,1-3 0 0,-4 7 0 0,2-2 128 0,-3 3-128 16,-6 4 0-16,8-5 0 0,-3 1 0 0,-5 4 0 15,6-5 0-15,-6 5 0 0,0 0 128 0,0 0-128 16,0 0 0-16,0 0 0 0,0 0 0 0,0 0 0 16,0 0 0-16,0 0 0 0,0 0 0 0,-11 17 0 15,-3-1 0-15,-2 5 0 0,-4 3 0 0,-7 0 0 16,-1 5 0-16,-7 1 0 0,-5 4 0 0,-4 8 0 15,-3 2 0-15,-5 6 0 0,-3 3 0 0,-3 4 0 16,-10 8 0-16,-2 1 0 0,-2 4 0 0,-3 4 0 16,-3 2 0-16,2 3 0 0,-1 4 0 0,-2 1 0 0,-6-1 0 15,4 3 0-15,3-6 160 0,1 2-160 0,4 2 128 0,-9-2-128 16,-2 0 0-16,2-2 0 16,3 2 128-16,0-2-128 0,0 1 0 0,-2 3 0 0,-3-3 0 0,-1 1 0 15,0-5 0-15,5 2 0 0,6 1 0 0,0-1 0 16,2 1 0-16,1-3 0 0,-2 4 0 0,6-5 0 15,3-4 0-15,1 3 0 0,4 2 0 0,2-2 0 16,2-4 0-16,-3-3 128 0,-2 0-128 0,-1-2 0 16,4 0 0-16,-2-1 128 0,1 3-128 0,1 1 0 15,1-2 0-15,-3-2 128 0,0 0-128 0,-2-3 0 16,-3-2 0-16,4-2 0 0,2 6 0 0,3-4 0 16,4 1 0-16,3-1 0 0,0-5 128 0,2-4-128 15,0-6 0-15,4-1 0 0,3-3 0 0,2 1 128 16,1 0-128-16,3-1 0 0,0-2 0 0,4-1 0 15,-1-1 0-15,2 0 0 0,0-2 0 0,1-2 0 0,3-1 144 0,1-3-144 16,0-4 160-16,1-5-160 0,3 0 0 16,3-2 0-16,1-5 0 0,2-2-160 0,3-3 160 0,2-2 0 15,8-6 0-15,0 0 0 0,0 0 0 0,0 0 0 16,0 0 0-16,0 0 0 0,0 0-128 0,0 0 128 16,0 0-128-16,0 0 128 0,0 0 0 0,12-6-160 15,-1-1 160-15,0-4 0 0,3 0-144 0,4-3 144 16,1-7 0-16,4-3-144 0,0-6 144 0,2-5 0 15,5-4 0-15,4-3 0 0,-1-5 0 0,10-4 0 16,2-5 0-16,2 1 0 0,5 0 0 0,3-8 0 16,0-12 0-16,3-5-128 0,4-2 128 0,4-2 0 15,4-3 0-15,5-2 0 0,3-2 0 0,2-3 0 16,0 1 0-16,4 4 0 0,3 5 0 0,5-2 0 0,2-7 0 0,2-2 0 16,1-1 0-16,5 2 0 0,2-1 0 0,0-2 0 15,0-1 0-15,1 0 0 0,0-3 0 0,-1 5 0 16,2 2 0-16,-6-2 0 0,-6 0 0 0,-1 5 0 15,0 3 0-15,-1 1 0 0,-3 1 0 0,-2 0 0 16,-3-1 0-16,0 2 0 0,-1 0 0 0,-1 5 128 16,0-1-128-16,-4 2 0 0,-3-4 0 0,-1 7 0 15,1 0 0-15,-1 1 0 0,2 6 0 0,-2 3 0 16,-2-1 0-16,-2 2 0 0,-1 1 0 0,-4 1 0 16,-3 4 0-16,-4 5 0 0,0 0 0 0,-6 7 128 15,-1 4-128-15,-4-3 0 0,-3 2 0 0,-2 1 0 16,-3 3 0-16,1 2 0 0,-5 1 0 0,-3 2 128 15,-3 0-128-15,-2 3 0 0,0 4 0 0,-4 1 128 16,-2 6-128-16,-2 3 0 0,-5 1 0 0,-2 0 0 16,-3 1 0-16,-2 2 128 0,0 2-128 0,-1-1 0 0,-3 6 0 0,-1-1 0 15,1 3 0-15,-3 5 128 0,0 0-128 0,0 0 0 16,0 0 0-16,0 0 0 0,0 0 0 0,0 0 0 16,0 0 0-16,0 0 0 0,0 0 0 0,0 0 0 15,-13 4 0-15,-1 5 0 0,0-3 0 0,-2 8 0 16,-2 0 0-16,-1 4 0 0,-2 0 0 0,1 1 0 15,-2 4 0-15,-1 1 0 0,-2 5 0 0,-3 2 0 16,-4 0 0-16,-5 6 0 0,-2 6 0 0,-9 2 0 16,-4 4 0-16,-6 4-128 0,-4 1 128 0,-4 9 0 15,-8 0 0-15,-4 10 0 0,-6 5 0 0,-9 4 0 16,-6 3 0-16,-3 9-128 0,-2 8 128 0,-7 7 0 0,-8 5 0 16,0 3 0-16,4 5 0 0,-5 3 0 0,-3-2 0 0,0-1 0 15,3 3 0-15,1-3 0 0,-3-2 0 0,2 0 0 16,3-7 0-16,0 1 0 0,2 2 0 0,0-5 0 15,1-3 0-15,3 0 0 0,4 1 0 0,2-2 0 16,-2-4 0-16,6-1 0 0,6-5 0 0,6 5 0 16,4-5 0-16,1-1 0 0,1-3 0 0,6-4 0 15,4-3 0-15,6 0 0 0,8 0 0 0,3 1 0 16,2-1 0-16,2-6 0 0,-1-4 0 0,3-5 0 16,3-4 0-16,3-1 0 0,2 0 0 0,1-5 0 15,3-4 0-15,2-6-160 0,5-4 16 0,3-8 0 16,2-2-880-16,5-8-192 15,4-8-16-15,6-11-16 16,4-3-1504-16,7-7-288 0</inkml:trace>
  <inkml:trace contextRef="#ctx0" brushRef="#br0" timeOffset="41543.08">22223 12218 7359 0,'9'13'320'0,"-1"-5"80"0,-1 3-400 0,2-2 0 0,-1 0 0 0,1-3 0 0,-3 4 1696 0,0-5 256 16,-6-5 48-16,7 5 16 0,-7-5-1104 0,0 0-208 15,0 0-64-15,0 0 0 0,0 0-64 0,0 0-32 16,0 0 0-16,0 0 0 0,0 0 448 0,0 0 96 16,0 0 0-16,-9-5 16 0,-1-5-448 0,-1 3-80 15,0-4-32-15,0 3 0 0,-1-5-224 0,-2 4-64 16,-1-4 0-16,0-1 0 0,-1 1 0 0,-1 1-16 16,-4-3 0-16,1-1 0 0,0 4 80 0,-2-5 32 15,-2-5 0-15,0 3 0 0,-2 0-48 0,-2-1-16 0,0-2 0 0,-2-2 0 16,-2 1-80-16,-1 0-16 15,-1-1 0-15,-1 1 0 0,-1 1 16 0,-4 0 0 0,-1-3 0 0,1 0 0 16,0-4-208-16,1 4 0 0,0-3 0 0,0 2 0 16,1-4 128-16,0-1-128 0,1 0 0 0,2-3 144 15,-2 0-144-15,-1 2 0 0,-2-1 144 16,-2 0-144-16,-1 0 144 0,-1-2-144 16,3-3 192-16,-1 1-192 0,-1 0 192 0,0-1-192 0,-1-3 192 0,0 3-192 15,-1 0 992-15,0 1 96 0,-4 0 0 0,0-1 16 31,-2 1-1664-31,1 0-336 0,-1 0-64 0,3-2 0 0,1-1 960 0,-1-3 0 0,0 3 144 0,-1-1 0 16,0-4-16-16,-1 3 0 0,0 2 0 0,2-2 0 16,1 2-128-16,1 0 0 0,6-6 0 0,-2 3 0 15,1 1 0-15,0-3 0 0,2 2 144 0,0-4-144 0,-2 0 0 16,-2 3 0-16,-2-1 0 0,2 1 128 0,2-5-128 16,2 2 0-16,1 0 0 0,1 2 0 0,1-1 0 15,1-3 0-15,-1 4 0 0,1-4 128 0,-1 0-128 0,-1-1 0 16,-1 2 0-16,-1-2 128 0,-5 3-128 0,4 0 128 15,-4-1-128-15,3-3 128 0,-1 2-128 0,-3 2-128 16,3-3 128-16,0-1-192 0,-1-1 192 0,0 0 0 16,1 0 0-16,-5 1-128 0,-2 3 128 0,1-2 0 15,1 3 0-15,1 0 0 0,1-3 0 0,-1 1 0 16,-1-3 0-16,0-2 0 0,-2 0 0 0,-3 2 0 16,-2 0 0-16,-2 5 0 0,1-2 0 0,2 2 0 15,2 1 0-15,1-4 0 0,1-1 0 0,-1-1 0 16,3-1 0-16,-1 5 0 0,-3 0 0 0,0 2 0 0,4 2 0 0,0 2 0 15,1-4 0-15,4 4 0 16,3-1 0-16,1 2 0 0,2 2 0 0,1-1 0 0,0 0 0 16,2 4 0-16,4 6 0 0,-1 0 0 0,2 2 0 0,1 4 0 15,-1 3 0-15,4 2 0 0,2 2 0 0,3 2 0 16,3 3 0-16,3 3 0 0,3 1 0 16,3 2 0-16,7 6 0 0,0 0 0 0,0 0 0 0,0 0 0 15,0 0-160-15,0 0 160 0,0 0-192 0,13 13 192 16,5-3-128-16,5 6 128 0,2 1 0 0,6 5 0 15,2 1 0-15,4 4 0 0,3 6 0 0,5 5 0 16,2 5 0-16,9-1 0 0,2 2 0 0,8 3 0 16,2 5 0-16,3 2 0 0,0 2 0 0,1 9 0 15,0 2 0-15,8 2 0 0,7-2 0 0,2 3 0 16,-1 2 0-16,1 5 0 0,-2 1 0 0,8 0 0 16,5 5 0-16,2-1 0 0,-3 3 0 0,3 3 0 0,1-1 0 15,2-1 0-15,0 3 0 0,-4 0 0 0,1 0 0 0,2 1 0 16,2 0 0-16,-5 3 0 0,-3 0 0 0,-2 1 0 15,-2 3 0-15,0-5 0 0,0 1 0 0,-2 2 0 16,-1 3 0-16,-1-2 144 0,-1 0-144 0,1-3 0 16,4-6 0-16,-3 4 0 0,-8 2 128 0,3 0-128 15,-3-2 0-15,4-4 128 0,2-2 0 0,-3-4 0 16,-4 0 0-16,-2 0 0 0,-1-3-128 0,-1-5 0 16,1-2 0-16,-4-5 0 0,-4-5 0 0,-2-1 0 15,-2-2 176-15,-1-7-176 0,-2-3 128 0,-5-2-128 16,-5-4 0-16,-4-6 0 0,-6-3 192 0,-3-3-48 15,-5-3-16-15,-6-4 0 0,-5-5-128 0,-4-4 0 16,-5-3 0-16,-3-5 0 0,-4-1 0 0,-9-5 0 16,0 0 0-16,0 0 0 0,0 0 288 0,0 0 32 15,-8-12 0-15,-3-5 0 0,-4-4-96 0,-6-4-16 0,-4 1 0 16,-4-4 0-16,-7-1-208 0,-3-3 144 16,-6-3-144-16,-6-1 128 0,-1-3-128 0,-9-6 0 0,-1 1 0 0,-6-7 0 15,-5 0 0-15,-2-1 0 0,-7-1 0 0,0-6 0 16,-3-4 0-16,-6 0 128 0,-5-3-128 0,-3-1 0 15,-4-2 0-15,-2-2 0 0,-1-5 128 0,-7 1-128 16,-7 0 0-16,1-5 0 0,0-4 0 16,-3 0 0-16,-5 5 0 0,0-5 0 0,0-6 0 0,-4 2 0 15,-6 4 0-15,1-3 0 0,5-5 0 0,-5 1 0 16,-7-1 0-16,2-2 0 0,3-6 0 0,-2 6 0 16,-1 5 0-16,2-2 0 0,5 0 0 0,4 1 0 15,2 2 0-15,7 3 0 0,8 5 0 0,3 3 0 0,4 7 0 16,6 4 0-16,9 0 0 0,8 7 0 0,6 0 0 15,8 10 0-15,6 4 0 0,5 7 0 0,7 4 0 0,8 7 0 16,8 4 0-16,7 5 0 16,6 3-368-16,8 6-96 0,4 7-32 0,10 2 0 15,0 0-2928-15,9 15-592 0</inkml:trace>
  <inkml:trace contextRef="#ctx0" brushRef="#br0" timeOffset="43132.37">22149 12253 8287 0,'-5'-28'736'0,"4"17"-592"0,1-4-144 0,1-1 0 15,1-1 1152-15,0 1 192 0,2 0 32 0,2 0 16 0,2-1-176 0,1 2-48 16,0 2 0-16,3-1 0 0,1 3-464 0,0 2-80 16,0-2-32-16,-1 3 0 0,1 0-176 0,-2 2-32 15,-3 1-16-15,0 2 0 0,-8 3-208 0,0 0-32 16,0 0-128-16,1 7 192 0,-4 4 112 0,-6 2 16 16,-5 5 0-16,-7 7 0 0,-6-1 128 0,-11 9 16 15,-5 7 16-15,-9 8 0 0,-9 4-192 0,-7 5-32 16,-5 7-16-16,-35 30 0 0,5-4-48 0,1 2 0 15,-1 2 0-15,-3 6 0 0,1 3 16 16,-2 0 0-16,-6 1 0 0,8 3 0 0,-5-2 32 0,3 0 0 16,6-1 0-16,0-5 0 0,0-1 64 0,8-4 16 15,3 3 0-15,-1-2 0 0,1-2 64 0,0 0 0 16,0-3 16-16,2 0 0 0,0 0-16 0,2 2-16 16,-1 1 0-16,-2-1 0 0,2 0 32 0,3-2 16 15,2-1 0-15,0 0 0 0,0 1-192 0,5-1-32 16,2-5-16-16,2-5 0 0,2-1-32 0,-1-2 0 15,-4 0 0-15,2-2 0 0,-1-2 32 0,1-1 0 16,0-2 0-16,2 1 0 0,-3-3-16 0,0 4 0 16,-1 2 0-16,1-4 0 0,1 0-160 0,-1-4 192 15,1-5-192-15,2 2 192 0,1-1-192 0,3 0 128 0,2-2-128 0,6-5 128 16,6 0-128-16,0-3 0 0,1-4 0 0,6-4 0 16,5-6 0-16,5 1 128 0,3 0-128 0,2-4 0 15,3-2 0-15,3-6 0 0,5-2 128 0,0-4-128 0,9-3 0 16,1-6 0-16,4-2 0 0,7-9 0 0,0 0 0 15,0 0 0-15,0 0 0 0,13-11 0 0,2-6 0 16,5-5 0-16,7-4 0 0,3-9 0 0,5-7 0 0,0-1 0 16,8-8 0-16,5-2 0 0,0-3 0 0,5-4 0 15,6-6 0-15,0-1 0 0,8-3 0 0,1-5 0 16,3-4 0-16,6-6 0 0,5-4 0 0,8-9 0 16,7 0 144-16,2-9-144 0,5-6 144 0,8-5-144 15,7 0 192-15,5-3-192 0,3-7 176 0,2 1-176 16,2 2 160-16,1 1-160 0,-3-2 128 0,5 4-128 15,1 2 0-15,-1-2 144 0,0-2-144 0,-2 0 128 16,0 9-128-16,-3-4 128 0,0 3-128 0,0-3 0 16,-2 0 144-16,-3 3-144 0,0 2 0 0,-2-2 144 15,-4-2-144-15,-4 4 0 0,-1-2 128 0,-5 5-128 0,-5 3 0 0,-2 4 0 16,-5 5 0-16,-4 1 0 0,-4 4 0 16,-6 4 0-16,-3 1 0 0,-5 9 0 0,-4 3 0 0,-7 6 0 15,-6 5 0-15,-3 4 0 0,-5 5 0 0,-2 7 0 16,-3 6 0-16,-5 0 0 0,-5 5 0 0,-3 6 0 15,-7 5 0-15,-2 1 0 0,-5 4 0 0,-5 6 0 16,-4 0 0-16,-5 4 0 0,-4 4 0 0,-4 1 0 16,5 8 0-16,-17-2 0 0,-2 4 0 0,-9 5 0 15,-3 2-144-15,-5 8 16 0,-3 4 0 0,-5 7 0 16,-3 6 128-16,-5 6-128 0,-5 9 128 16,-6 7-128-16,-7 3 128 0,-5 8 0 0,-7 4 0 0,-7 12 0 15,-7 11 0-15,-5 5 0 0,-2 4 0 0,-5 10-128 16,-6 9 128-16,-4 7 0 0,-6 4 0 0,-4 7 0 15,-3 2 0-15,-4 2 128 0,-2-3-128 0,0 4 128 0,-2 1 64 16,-2 0 0-16,-3 2 16 0,1 3 0 0,-2 2 48 0,0 0 16 16,-1-1 0-16,5 0 0 0,-2 4-80 0,2-2 0 15,-1 1-16-15,3-3 0 0,2-4-48 0,6 0-128 16,7 2 192-16,5-3-64 0,1-8-128 0,10-5 160 16,8-5-160-16,8-6 160 0,6-2-160 0,7-7 0 15,6-2 0-15,9-6 0 0,6-6 0 0,10-7-176 16,6-4 48-16,9-5 0 15,9-12-2368-15,10-10-448 0,6 17-112 16,22-27-16-16</inkml:trace>
  <inkml:trace contextRef="#ctx0" brushRef="#br0" timeOffset="45064.28">22536 12577 6447 0,'-15'-19'272'0,"4"8"80"0,-1 2-352 0,-1-6 0 0,0-1 0 0,1-1 0 15,0 2 1472-15,1 2 240 0,0-1 32 0,1 0 16 16,3 0-480-16,4 5-80 0,3 9-32 0,0-10 0 15,1 4-240-15,-1 6-48 0,8-5-16 0,3 2 0 16,6 6-336-16,2-1-64 0,5 3-16 0,2 3 0 16,2 1-256-16,0 4-64 0,0-2-128 0,-1 3 192 15,4 3-16-15,-1 0-16 0,1 4 0 0,0 0 0 0,-4 3 32 16,4 1 16-16,-2 5 0 0,3 4 0 0,1 6-80 0,1 1 0 16,3 4-128-16,1 2 192 0,3 3-192 0,4 3 0 15,2 3 0-15,3 3 0 0,3 2 160 0,2 1-160 16,5 4 160-16,0 4-160 0,3 5 336 0,4-1-16 15,0-4-16-15,-1 6 0 0,0 4-304 0,3-1 0 16,1 2 128-16,5 4-128 0,2-1 128 0,3 4-128 16,0 2 192-16,4 2-192 0,1 0 176 0,3 4-176 15,4-1 160-15,0 3-160 0,4-4 320 0,-1 5-16 16,4-1-16-16,2 2 0 0,0-2-112 0,-3 3-32 0,-2-5 0 0,-1 5 0 16,3-2-144-16,-3 0 0 0,-1-5 144 0,-2 1-144 15,-3 3 176-15,-2-4-48 0,0-3 0 0,-2-1 0 16,-2-1-128-16,-3-2 160 0,-3-1-160 0,1-4 160 15,-2-4-160-15,-1-4 0 0,-2-2 0 0,-5-2 0 16,-2-3 128-16,-5-4-128 0,-4 0 0 0,-2-8 128 16,-4-7-128-16,-3-3 0 0,-4 0 0 0,-4-5 0 15,-2-5 128-15,-5-3-128 0,-6-5 0 0,-4-6 128 16,-5-2-128-16,-4-6 0 0,-3-3 0 0,-2-5 128 16,-9-5-128-16,0 0 128 0,0 0-128 0,-1-14 128 15,-4-2 128-15,-5-4 0 0,-6-3 16 0,-4-8 0 16,-5-2-272-16,-6-5 0 0,-3-3 128 0,-6-6-128 15,-4-2 0-15,-3-2 0 0,-2-3 128 0,-4-5-128 16,-5-4 0-16,-2-3 0 0,-4-1 0 0,-3-4 0 16,-4-8 0-16,-2-1 0 0,0-1 0 0,-4-5 0 0,0 0 144 15,-3-3-144-15,-2-4 0 0,0-2 144 0,-1-2 16 16,0 1 0-16,2 0 0 0,-4-4 0 0,-4-2 32 0,0-1 0 16,1-1 0-16,-1 1 0 0,2 3-192 0,-5-2 160 15,-6-5-160-15,2 0 160 0,0 1-160 0,1 0 192 16,0 1-192-16,-1 0 192 0,0-1-192 0,0 2 0 15,4 2 144-15,-3 0-144 0,1 2 0 16,-2 2 0-16,2-3 0 0,0 5 128 0,-2-2-128 0,0 5 0 16,0 4 0-16,-3 1 0 0,1 0 0 0,3 4 0 15,1 0 0-15,0 0 0 0,-1 6 0 0,3 2 0 16,4 1 0-16,4 8 0 0,3 2 0 0,1 3 0 16,-1-3 0-16,4 1 0 0,6 6 0 0,6 4 0 15,7 9 0-15,5 1-128 0,3 6 128 0,7 3 0 0,5 0 0 0,6 9 0 16,4 1 0-16,6 6 0 0,7 3 0 0,5 6 0 15,3 3 0-15,7 7 0 16,0 0 0-16,0 0-128 0,18 11-16 0,5 5 0 0,1 7 0 0,8 1 0 16,6 3 144-16,8 3-128 0,4 5 128 0,7 7-128 15,6 6 128-15,7 7 0 0,5 2 0 0,4 4-128 16,4 4 128-16,3 4 0 0,3 4 0 0,6 2 0 16,5 5 0-16,1 3 0 0,2 6 0 0,4 1-128 15,4 1 128-15,-2 6 0 0,1-2 0 0,-1 7 0 16,-1 2 0-16,0-1 0 0,0 1 0 0,-2 2-128 15,-1 2 128-15,-1 1 0 0,0 2 0 0,-1 2 0 16,-3-2 0-16,2 2-160 0,-1 4 160 0,2-2 0 0,1 3 0 16,-1-4 0-16,-4-3 0 0,1 4 0 15,6-2 0-15,-4 1 0 0,-6-3 128 0,-1-2-128 0,-2-2 192 0,-1-1-48 16,-2-2-16-16,-2-6 0 16,-4-3 0-16,-3-1-128 0,-1-1 192 0,-4-4-64 0,-2-7-128 0,-4-2 0 15,-4-7 144-15,-4-3-144 0,-2-4 0 0,-5-5 0 16,-6-1 0-16,0-6 128 0,-5-4-128 0,-3-4 0 15,-6-6 128-15,-3-4-128 0,-3-3 0 0,-3-8 0 16,-6 0 0-16,-3-8 128 0,-3-8-128 0,-7-2 144 16,-7-7-144-16,0 0 160 0,0 0 224 0,-1-9 32 15,-5-8 16-15,-8-3 0 0,-4-7 80 0,-6-2 32 16,-7-5 0-16,-4-7 0 0,-6-7-336 0,-5-6-64 16,-5 1-16-16,-3-6 0 0,-6-4-128 0,-6-5 160 15,-8-4-160-15,-2-6 160 0,-4-4-160 0,-4-1 0 0,0-2 0 16,-4-4 0-16,-2-4 0 0,-1-3 0 0,-2-5 128 0,0 0-128 15,-2 0 0-15,-5-3 0 16,-4-8 144-16,1 3-144 0,4-3 0 0,-3 0 0 0,-4-4 0 0,-1 2 128 16,-1-3-128-16,-3 3 0 0,2-3 0 0,-3 1 0 15,-5-2 0-15,4 3 0 0,0 2 0 0,-2-2 0 16,-4 0 0-16,-1 2 0 16,2 4 0-16,0-2 0 0,-1-1 0 0,-1 6 0 0,2 1 0 0,0 4 0 15,1-1 0-15,0 0 0 0,2 2 0 0,5 10 0 16,0 10 0-16,7 1 0 0,2 0 0 0,9 7 0 15,10 4 0-15,8 11 0 0,7 7 0 0,9 8 0 16,9 2 0-16,9 8 0 0,9 7 128 0,5 6-128 16,6 6 0-16,7 1 0 0,4 7 0 0,9 5 128 15,0 0-128-15,8 9 0 0,7 5-128 0,8 4 128 0,5 7 0 16,10 6 0-16,8 4 0 0,7 9-128 0,10 5 128 16,9 7 0-16,8 8 128 0,9 2-128 0,8 0 208 0,7 10-16 15,6 3-16-15,10 9 0 0,7 2 16 16,9 7 0-16,9 3 0 0,8 8 0 0,5 6-32 0,9 7 0 15,8 2 0-15,3 10 0 0,0 0-160 0,1 4 128 16,1-1-128-16,1 3 128 0,1 3-128 0,-3-1 0 16,-2 0 144-16,-8-2-144 0,-7 0 0 0,-5-1 0 15,-2 1 0-15,-8-5 0 16,-8 1-1232-16,-8-1-224 0,-7 2-32 16,-9-2-16-16</inkml:trace>
  <inkml:trace contextRef="#ctx0" brushRef="#br0" timeOffset="47432.59">24714 9339 11055 0,'3'-14'976'0,"1"-4"-784"0,0-3-192 0,1-1-3232 16,1-3-688-16</inkml:trace>
  <inkml:trace contextRef="#ctx0" brushRef="#br0" timeOffset="47968.48">23806 10474 3679 0,'-47'33'320'0,"16"-3"-320"15,-2 3 0-15,-6 1 0 0,-6 0 1024 0,-4 2 128 16,-1 2 16-16,4 0 16 0,3-2-800 0,1 1-144 16,1-1-48-16,1 3 0 0,3-1 192 0,3 4 48 15,0 0 0-15,3 0 0 0,-4 1-112 0,1-3-32 16,0 4 0-16,-3 1 0 0,-1 2 160 0,1-1 16 16,4 4 16-16,2-6 0 0,1-1 64 0,2-2 16 15,1-1 0-15,4-4 0 0,2-4 160 0,2 0 48 16,1-4 0-16,1-1 0 0,2-7-160 0,2 0-32 15,2-2 0-15,1-3 0 0,-2 1-128 0,6-5-48 16,0-2 0-16,0 0 0 0,6-9-96 0,0 0-32 0,0 0 0 0,0 0 0 16,0 0-144-16,16-12-128 0,-1-3 144 15,3-5-144-15,2-9 160 0,3-5-160 0,5-4 160 0,4-4-160 16,2-5 0-16,4-2 128 0,4-10-128 0,4-2 0 16,2-5 0-16,3-5 0 0,1-5 128 0,3-6-128 15,3 0 176-15,10-10-16 0,7-8 0 0,7-7 0 16,7-3 128-16,7-10 32 0,-2-6 0 0,9-2 0 15,7-1-128-15,0 1-32 0,-5-3 0 0,2 7 0 16,2 4-160-16,-3 4 0 0,-3 7 144 0,-7 5-144 16,-3 3 0-16,-1 5 144 0,0 8-144 0,-5 7 0 15,-8 1 144-15,-4 3-144 0,-3 4 0 0,-2 0 144 16,-1 3-144-16,-3 7 160 0,-3 4-160 0,-6 7 160 16,-7 4-160-16,-7 6 160 0,-6 3-160 0,-8 4 160 15,-7 6-544 1,-7 6-96-16,-6 5-32 0</inkml:trace>
  <inkml:trace contextRef="#ctx0" brushRef="#br0" timeOffset="48962.99">28131 6266 16703 0,'0'0'736'0,"0"0"160"0,7-7-720 0,-7 7-176 16,6-8 0-16,-6 8 0 0,0 0 0 0,9-4-224 16,-2-3 48-16,-7 7 16 0,6-7 496 0,-6 7 112 15,0 0 0-15,7-5 16 0,-7 5 240 0,5-8 64 0,-5 8 0 0,0 0 0 16,0 0 144-16,0 0 48 0,3-9 0 0,-3 9 0 16,0 0 128-16,0 0 48 0,0 0 0 0,0 0 0 15,0 0-288-15,-13 8-48 0,-1 3-16 0,-1 6 0 16,-2 3-336-16,1 7-64 0,-2 2 0 0,0 7-16 15,-1 2-112-15,3 5-32 0,2 3 0 0,-3 1 0 16,4 1-96-16,-1-4 0 0,2 2-128 0,0-5 192 16,2-2-192-16,3-3 128 0,-1-4-128 0,4-6 0 0,0 0 128 0,2-7-128 15,-1-1 0-15,2-4 0 0,0-4 240 0,1 0-48 16,0-10-16-16,0 0 0 0,0 0 80 0,0 0 32 16,9 0 0-16,1-4 0 0,0-9 112 0,4-2 32 15,4-4 0-15,-1-2 0 0,1-6-224 0,3 1-32 16,0-3-16-16,6 1 0 0,-2-2-160 0,5 2 0 15,-3 2 144-15,3-2-144 0,-2 0 0 0,0 2 0 16,-2 3 0-16,1 2 0 0,0 2 0 0,-3 0 0 16,-1 0 0-16,0 3 0 0,-4 1 0 0,-1 1 0 15,-2 3 0-15,-1 0 0 0,-1 1 0 0,0 2 0 0,-2 2-192 16,-2 1 64 0,-10 5-688-16,0 0-128 0,0 0-16 0,0 0-16 15,0 0-1360-15,-1 11-272 0,-4 3-48 0,-4 1-9696 0</inkml:trace>
  <inkml:trace contextRef="#ctx0" brushRef="#br0" timeOffset="49195.31">28224 6714 15887 0,'-15'7'704'0,"5"-1"144"0,-1-1-672 0,1 4-176 0,0-3 0 0,2 2 0 16,8-8 592-16,-6 9 96 0,6-9 16 0,0 0 0 15,0 0 576-15,0 9 112 0,0-9 16 0,6 10 16 16,6-4-368-16,2 1-80 0,4-2-16 0,3-3 0 15,3 2-320-15,4 1-80 0,3-1-16 0,1-1 0 16,1-2-112-16,1 0-32 0,2 0 0 0,1 1 0 0,-2-1-160 0,2 0-48 16,-1 1 0-16,-2 1 0 15,-2 0-192-15,-3-1 144 0,-2 0-144 0,-3 0 128 16,-3 1-432-16,-3-2-80 0,-4-1-32 0,-2 0-8608 16,-2-1-1728-16</inkml:trace>
  <inkml:trace contextRef="#ctx0" brushRef="#br0" timeOffset="49461.04">29050 6528 35935 0,'-5'-13'3200'0,"5"13"-2560"0,0 0-512 0,0 0-128 32,10-12-1280-32,4 5-256 0,4-5-64 0,5 5-16 0,6-5 1136 0,4 3 224 0,4-3 64 0,1 0 0 15,0 6 192-15,-1-4 0 0,-4 2 0 0,-1 3 160 16,-3 0-160-16,-3 4 0 0,-3 1 144 0,-6 1-144 16,-1-1-128-16,-5 4-112 0,-11-4-16 0,8 6-8432 15,-8-6-1680-15</inkml:trace>
  <inkml:trace contextRef="#ctx0" brushRef="#br0" timeOffset="49625.58">29153 6721 28559 0,'0'0'2544'0,"0"0"-2032"16,0 0-512-16,13 2 0 0,-2-4 368 0,5 2-32 16,3 0 0-16,5-1 0 0,5 1-176 0,2-3-32 15,0-2-128-15,5 1 192 0,0-4-32 0,-1 2-16 16,-1-4 0-16,0 2 0 15,-1-3-1440-15,-5 3-304 0,-7-2-48 0,-2 1-16 0</inkml:trace>
  <inkml:trace contextRef="#ctx0" brushRef="#br0" timeOffset="50061.88">30173 6226 19407 0,'0'0'848'0,"0"0"192"0,0 0-832 0,0-10-208 0,0 10 0 0,0 0 0 16,0 0 544-16,-9-5 64 0,-1 4 16 0,-2 2 0 16,-2 2 448-16,-2 8 80 0,-3 6 32 0,-4 4 0 15,-1 3-576-15,-2 7-112 0,-1 1-32 0,-1 2 0 16,1 3-64-16,2 0-16 0,2 0 0 0,3 1 0 15,0-1-48-15,5 1-16 0,4-1 0 0,6-3 0 16,3-5-16-16,4-5-16 0,5 0 0 0,4-3 0 16,6-6 144-16,2-2 16 0,2-3 16 0,5-5 0 0,3-3-16 15,4-4-16-15,4-3 0 0,4-7 0 0,3 0 48 0,6-1 16 16,3-2 0-16,0-2 0 0,1 1-96 0,-2-5-16 16,-8-3 0-16,-2 1 0 0,-5 0 160 0,-2-2 32 15,-8 0 0-15,-5 2 0 0,-5-3 0 0,-6 6 0 16,-6 1 0-16,-5 0 0 0,-4-1 80 0,-5 2 32 15,-6 1 0-15,-4 3 0 0,-4 4-368 0,-6-3-64 16,-3 3 0-16,-7 1-16 0,-4-3-240 0,-6 1-128 16,-4-1 128-16,-2-2-208 15,-2 4-1376-15,1-2-272 0,3 3-48 0,2 0-10160 16,1-1-2032-16</inkml:trace>
  <inkml:trace contextRef="#ctx0" brushRef="#br0" timeOffset="51375.64">16559 6385 18431 0,'0'0'1632'0,"-4"-6"-1312"16,2-2-320-16,0 4 0 0,2 4 704 0,3-8 64 15,-1 1 0-15,2 0 16 0,1 1 384 0,-5 6 80 16,7-3 16-16,-1 0 0 0,0-2-96 0,-6 5-16 16,7 3 0-16,0-2 0 0,-7-1-96 0,11 5-32 15,-4 4 0-15,1 2 0 0,-1 7-192 0,2 2-64 16,-1 6 0-16,1-1 0 0,0 6-352 0,0 1-80 16,1 1-16-16,0 1 0 0,0-1-192 0,0-1-128 15,2 0 128-15,-2-6-128 0,-1 2 0 0,0-6 0 0,-2-2 0 16,2-3 128-1,-1-2-1120-15,-3-1-224 0,0-7-32 0,0-1-9200 0,-5-6-1840 0</inkml:trace>
  <inkml:trace contextRef="#ctx0" brushRef="#br0" timeOffset="51716.54">17131 5840 35935 0,'-15'-10'1600'0,"8"6"320"0,7 4-1536 0,0 0-384 15,0 0 0-15,-7 8 0 16,0-1-384-16,4 6-128 0,-1 3-48 0,0 4 0 0,-1 5 560 0,0 4 192 16,0 3 0-16,-3 1 0 0,0 3 192 0,0-1 48 15,-1-2 0-15,0 2 0 0,-1-2 0 0,1 0 0 16,1 0 0-16,-2-2 0 0,-4-5-80 0,1 2-16 16,0-3 0-16,5-7 0 0,-1 0-96 0,-2 0-32 15,1 1 0-15,0 0 0 0,3-4-208 0,0 0 176 16,3-3-176-16,1-3 160 0,0 1-160 0,2-4 0 15,1 2 0-15,2 1 0 0,1-2 0 0,3 2 0 16,2-4 0-16,4 0-176 0,4 0 176 0,2-2 0 0,1-2 0 16,3-1 0-16,3 0 0 0,3 0 0 15,2-4 0-15,2-1 128 0,0 0-128 0,-1 1 0 0,0-2 0 0,-2-1 128 16,-2 0-272-16,-2-2-48 16,-1 3-16-16,-3-3 0 15,-5 0-1904-15,-2-1-368 0,-2 1-80 0,-2-2-12320 0</inkml:trace>
  <inkml:trace contextRef="#ctx0" brushRef="#br0" timeOffset="51947.22">17572 5874 34095 0,'0'0'3024'0,"0"0"-2416"16,0 0-480-16,0 0-128 15,4-6-640-15,3-2-160 0,1 2-32 0,4 2 0 0,2-6 960 16,3 2 192-16,2-4 48 0,8 0 0 0,2-1 128 0,2-2 16 16,-1-1 16-16,2-1 0 0,0 3-304 0,-7 0-64 15,-3 1-16-15,-3 0 0 0,-1 1-144 0,-6 4 0 16,-3 3 0-16,-9 5-176 16,0 0-1600-16,0 9-320 0,-5 7-64 0</inkml:trace>
  <inkml:trace contextRef="#ctx0" brushRef="#br0" timeOffset="52097.08">17596 6033 24879 0,'0'182'2208'0,"0"-182"-1760"16,12-5-448-16,3-5 0 0,4-1 640 0,4-2 32 0,4-5 16 0,2 0 0 15,1-4-48-15,2-1-16 16,4 1 0-16,-3-1 0 0,-2-4-80 0,1 4-16 16,-1 0 0-16,-5 0 0 0,-1 2-336 0,-3 3-64 15,-1 1 0-15,-2 3-128 16,0 0-1600-16,-3-1-416 0</inkml:trace>
  <inkml:trace contextRef="#ctx0" brushRef="#br0" timeOffset="52375.7">18752 4716 28559 0,'-2'-15'2544'16,"2"15"-2032"-16,0 0-512 0,0 0 0 0,0 0 2240 0,9 13 336 16,-2 3 80-16,-4 11 16 0,0 4-2144 0,-2 10-528 15,-2 5 0-15,-3 11 0 0,-2 7 512 0,1 6-16 16,1 1 0-16,0 0 0 0,2 0-32 0,-1 3 0 16,2 0 0-16,-1-2 0 0,2-1-208 0,3-6-64 15,0-7 0-15,3-4 0 0,-1 0-192 0,3-4 0 16,-2-6 0-16,2 0 0 15,2-6-1600-15,1-1-320 0,1-3-64 0,2-8-16 16</inkml:trace>
  <inkml:trace contextRef="#ctx0" brushRef="#br0" timeOffset="53231.32">18215 17179 20847 0,'0'0'912'0,"3"-11"208"0,-1-5-896 0,2 4-224 16,-3 2 0-16,3-1 0 0,-4 4 992 0,0 7 160 15,0-9 16-15,0 9 16 0,0 0-48 0,0 0-16 16,-6 14 0-16,-3 2 0 0,-1 2-416 0,-4 4-64 0,2 5-32 0,-3 0 0 16,0 5 192-16,0 4 32 0,-2 1 16 0,-2 2 0 15,-3 3-192-15,1-3-32 0,-1 1-16 0,-1-2 0 16,0 1-368-16,2-2-80 0,-1-4-16 0,1-1 0 16,3 0-144-16,1-4 160 0,-1 1-160 0,2-5 160 15,1-1-400-15,3-5-80 0,2-4 0 0,4-3-10560 16,6-11-2096-16</inkml:trace>
  <inkml:trace contextRef="#ctx0" brushRef="#br0" timeOffset="53602.78">18825 17259 11967 0,'-3'-16'1072'0,"3"16"-864"0,-4-12-208 0,4 12 0 0,0 0 4160 0,-9-5 800 16,-3 3 160-16,-2 3 16 0,-7 1-3376 0,-2 6-672 16,-4 2-144-16,-3 4-32 0,-3 0-464 0,-3 3-80 15,-1-1-32-15,-3 2 0 0,-4 1-64 0,1 0-16 16,2-1 0-16,3-1 0 0,-2 0 16 0,4-3 0 16,3-1 0-16,5 0 0 0,1-4 48 0,6 1 16 15,4-4 0-15,4 4 0 0,1-3 32 0,3 2 0 16,3-2 0-16,0 6 0 0,4-2-192 0,-1 3-48 15,3 0 0-15,3 3 0 0,1 3-128 0,2 1 0 16,2 0 0-16,2 5 128 0,1-4 0 0,3 5 0 0,-1-3 0 0,2 2 0 16,0 0 80-16,1-1 16 0,-2 2 0 15,0-2 0-15,1 1-64 0,0-3-16 0,-1-2 0 0,0-2 0 16,-1 0-144-16,0-4 192 0,-2 0-192 0,0-5 192 16,0-1-336-16,0-2-64 0,1-2-16 0,-2-2 0 31,-10-3-2912-31,11-1-592 0,1-8-112 0,-2 0-32 0</inkml:trace>
  <inkml:trace contextRef="#ctx0" brushRef="#br0" timeOffset="53828.95">18823 17778 29951 0,'0'0'1328'0,"0"0"272"0,0 0-1280 0,0 0-320 0,10 2 0 0,0 1 0 16,-10-3 1232-16,14 4 192 0,3 1 48 0,0-1 0 0,4-1-752 0,0 3-144 16,2 0-16-16,-1-2-16 0,-2 0-320 0,-1-1-64 15,0 2-16-15,-2-1 0 0,-4-3-144 0,-1 3 0 16,-2 0 0-16,-10-4 128 16,11 8-1280-16,-11-8-272 0,0 0-48 0,0 12-8848 15,-5-1-1776-15</inkml:trace>
  <inkml:trace contextRef="#ctx0" brushRef="#br0" timeOffset="53982.73">18688 18009 4607 0,'-13'1'192'0,"13"-1"64"0,0 0-256 0,0 0 0 16,0 0 0-16,0 0 0 0,0 0 5296 0,0 0 1008 15,0 0 208-15,17 7 32 0,3-1-4112 0,6-2-816 0,3-3-160 0,4 1-48 16,0-1-704-16,6-1-128 0,-2-1-48 0,0 1 0 16,-1 0-368-16,-6 0-160 0,1-2 128 0,-5 2-128 31,0 2-2176-31,-3-2-512 0,5-3-96 0,-8 2-32 0</inkml:trace>
  <inkml:trace contextRef="#ctx0" brushRef="#br0" timeOffset="54356.6">19584 17830 29487 0,'5'-9'2624'0,"2"3"-2112"16,3 1-512-16,1-3 0 0,2 2 800 0,0 2 48 16,-1-1 16-16,2 0 0 0,2 2 128 0,0 2 32 15,1 2 0-15,-1 2 0 0,2 2-400 0,-1 2-80 16,-2 1-16-16,-3 3 0 0,-1 5-160 0,-5 1-48 16,-1 4 0-16,-5 2 0 0,-4 3-64 0,-5 1-32 15,-6 1 0-15,-6 3 0 0,-9 3 96 0,-5 1 0 16,-9 1 16-16,-1-2 0 0,-4-1-32 0,2 0-16 15,3-2 0-15,3-7 0 0,4-2 0 0,6-3 0 16,4 0 0-16,7-1 0 0,3-3-32 0,7-1-16 16,4 0 0-16,4-4 0 0,6 0-48 0,5 2 0 15,4-6 0-15,6 2 0 0,4-1 192 0,6-2 16 0,4 0 16 16,5-1 0-16,7-1-160 0,-2-2-16 0,1 0-16 16,2-1 0-16,1 0-224 0,1 0 176 0,1 0-176 15,-1 2 160-15,-1 0-160 0,0-1-144 0,1 1 144 0,-2 0-14128 16,-1 3-2704-16</inkml:trace>
  <inkml:trace contextRef="#ctx0" brushRef="#br0" timeOffset="55251.77">27797 16127 26719 0,'10'-31'1184'0,"-4"11"240"0,2-6-1136 0,0 6-288 15,1 2 0-15,-2 3 0 0,-3 4 624 0,1-1 64 16,-2 7 16-16,-3 5 0 0,0 0 192 0,0 0 64 16,0 0 0-16,0 0 0 0,-4 14-480 0,-2 6-96 15,-1 5 0-15,1-4-16 0,-1 6 176 0,-5 2 32 16,-4 5 16-16,0 3 0 0,-3 3-48 0,-3 0-16 16,-2 5 0-16,-9 20 0 0,4-8-192 0,2-5-32 15,2-5-16-15,2-6 0 0,3-6-288 0,3 0 128 16,2-2-128-16,5-8 0 0,2-3 0 0,4-6-176 0,3-4 0 0,1-12 0 31,4 5-2000-31,5-4-416 0,2-4-80 0</inkml:trace>
  <inkml:trace contextRef="#ctx0" brushRef="#br0" timeOffset="55605.22">28575 15939 25791 0,'0'0'1152'0,"0"0"224"0,0 0-1104 0,0 0-272 16,0 0 0-16,0 0 0 0,-9 5 784 0,-2 5 112 16,-5 3 0-16,-2 4 16 0,-3 5 112 0,-5 0 0 15,-2 3 16-15,-1 2 0 0,-5-3-224 0,-3 1-48 16,-5-3-16-16,-2 1 0 0,0 2-112 0,4-2 0 16,0-3-16-16,3 2 0 0,2 1-304 0,2-3-64 15,1-2-16-15,2-1 0 0,4-5-112 0,3 1-128 16,3-2 176-16,2-3-176 0,4-2 176 0,3 3-176 15,2-6 160-15,2 3-160 0,4 3 128 0,1-4-128 16,2 4 0-16,3-1 144 0,1 3-144 0,3-1 0 16,4 2 0-16,1 4 128 0,3 0 16 0,3 0 0 15,1 2 0-15,2 1 0 0,0 1-16 0,2-1-128 16,0-2 192-16,1 1-64 0,-1 1-128 0,-1 0 0 16,-1-1 144-16,0-2-144 0,-1 1 0 0,-2-3 0 15,-2-3 0-15,1 0-192 16,-1-4-2432-16,2 0-512 0,20-3-80 0,-12-2-32 0</inkml:trace>
  <inkml:trace contextRef="#ctx0" brushRef="#br0" timeOffset="55837.85">28645 16258 31151 0,'0'0'1376'0,"6"-7"288"0,2 1-1328 0,3 1-336 16,4 2 0-16,5-1 0 0,4-1 832 0,2 4 112 16,7 1 16-16,2 0 0 0,0-1-416 0,2 0-80 15,0-2-16-15,-1 2 0 0,-5 1-256 0,0 0-48 16,-3-1-16-16,-3 1 0 0,-2 0-128 0,-5 2 0 16,-5 3 0-16,-6 1 0 15,-7-6-1872-15,0 0-416 0,-9 11-80 0</inkml:trace>
  <inkml:trace contextRef="#ctx0" brushRef="#br0" timeOffset="55988.47">28535 16511 18431 0,'0'0'816'0,"0"0"160"0,8-2-784 0,4 1-192 16,3 0 0-16,4 0 0 0,6-1 2240 0,5 1 416 16,4 1 80-16,5 0 16 0,3-1-1664 0,1-2-320 15,2 2-64-15,-1 1 0 0,1-1-448 0,-4-1-96 16,-2 1-16-16,-2 0 0 15,-3 1-1200-15,-3 0-240 0,-3-3-48 0</inkml:trace>
  <inkml:trace contextRef="#ctx0" brushRef="#br0" timeOffset="56456.83">29560 15847 24879 0,'11'-11'2208'0,"5"2"-1760"16,1-3-448-16,5 5 0 0,4-2 480 0,1 5 16 0,4 3 0 15,3 1 0-15,4 0-16 0,1 4 0 0,-3 6 0 16,-1-1 0-16,-5 3 256 0,-3 2 48 0,-3-1 16 0,-5 4 0 16,-5 0-336-16,-2 2-64 0,-6 3-16 0,-3-2 0 15,-9 1-384-15,-5 0 0 0,-7 6 0 0,-3-3 0 16,-5 5 176-16,-3-5-48 0,-3-3-128 0,0-1 192 16,3-3-32-16,5-2-16 0,5 0 0 0,5-2 0 15,4-4 48-15,7 4 16 0,6-2 0 0,6 3 0 16,6 2 112-16,7 2 0 0,5 3 16 0,0 4 0 15,2-3 48-15,1 3 16 0,-4 4 0 0,1 1 0 16,-2-3-64-16,-3 5-16 0,-4-1 0 0,-5-1 0 16,-8 2-112-16,-5-3-16 0,-7-6-16 0,-9 0 0 15,-11-3 80-15,-9 1 0 0,-7-7 16 0,-9-3 0 0,-6-1 48 0,-6-3 16 16,1 0 0-16,2 2 0 16,1-4-336-16,4 0 0 0,0 0 0 0,3-5-18128 15</inkml:trace>
  <inkml:trace contextRef="#ctx0" brushRef="#br0" timeOffset="58181.75">29813 7283 20383 0,'0'0'896'0,"0"0"192"16,0 0-864-16,0 0-224 0,0 0 0 0,0 0 0 0,0 0 256 0,0 0 16 16,0 0 0-16,0 0 0 0,0 0 944 0,0 0 192 15,0 0 48-15,0 0 0 0,0 0-48 0,-5 10-16 16,-4-1 0-16,0-2 0 0,0 5-304 0,-2 2-48 15,-5 0-16-15,-1 0 0 0,-2 1-192 0,-3 5-64 16,0 8 0-16,0 4 0 0,-4-1-240 0,1 3-48 16,-1 3-16-16,2 0 0 0,1-2-208 0,3-2-32 15,2-4-16-15,4-2 0 0,4 0-80 0,2-7 0 16,4-1-128-16,1-2 192 0,1-1-64 0,5-3 0 16,3-3-128-16,1 2 192 0,0-7-16 0,5 0-16 15,2 2 0-15,4-5 0 0,2-2 32 0,4 0 16 16,3 0 0-16,4 0 0 0,4 0-80 0,2 0 0 15,1 0-128-15,1 1 192 0,1 1-192 0,-2 1 0 0,-4 2 0 0,-1-2 0 16,-2-1 0-16,-3-1 0 0,-2 2 0 0,0 0 0 16,-3-2 0-16,-4-1 0 0,-4-1-208 0,-1 1 64 31,-3 1-1408-31,-11-1-288 0,0 0-48 0,0 0-9600 0,0 0-1920 0</inkml:trace>
  <inkml:trace contextRef="#ctx0" brushRef="#br0" timeOffset="58519.58">30351 7426 30399 0,'-2'-15'2704'0,"2"15"-2160"0,-1-8-544 0,1 8 0 0,0 0 512 0,0 0 0 16,0 0 0-16,0 0 0 0,-10 9-208 0,2 7-48 15,-3 4-16-15,-2 7 0 0,-1 1 576 0,-1 7 112 16,-2 10 32-16,0 3 0 0,-2 4-128 0,-2 1-32 16,3 3 0-16,1 2 0 0,-5 1-128 0,0 1-32 15,0 2 0-15,0 1 0 0,-2-4-64 0,3-1-32 16,2-4 0-16,2-4 0 0,1-5-112 0,1 1-32 16,0-5 0-16,5-3 0 0,-1-6-144 0,4-2-48 15,2-4 0-15,1-2 0 0,0-2-208 0,2-9 128 16,2-1-128-16,0-12 0 0,0 0 0 0,0 0 0 15,11-1-176-15,3-1 176 16,4-1-1936-16,2-5-272 0,2 2-48 0,-1-7-15776 0</inkml:trace>
  <inkml:trace contextRef="#ctx0" brushRef="#br0" timeOffset="59503.17">19269 5460 24063 0,'-8'-12'1072'0,"3"5"208"0,0-5-1024 0,1 5-256 16,1-3 0-16,3 10 0 0,0 0 576 0,0 0 48 16,0 0 16-16,0 0 0 0,0 0 64 0,0 0 0 15,5 12 16-15,1 6 0 0,0 1 16 0,2 7 0 0,1 4 0 0,0 3 0 16,-2 0-112-16,0 2-32 0,-1-1 0 16,-1 0 0-16,-1-2-256 0,-4 1-48 0,-1-1-16 0,-3 0 0 15,-1-6-48-15,-3 5-16 0,-3-6 0 0,-1 1 0 16,1-7-208-16,-2-4 0 0,2-4 0 0,1-4 0 31,1-6-1984-31,2-7-480 0</inkml:trace>
  <inkml:trace contextRef="#ctx0" brushRef="#br0" timeOffset="60037.27">20086 4341 25791 0,'0'-9'2304'0,"4"-3"-1856"16,2 2-448-16,5-3 0 0,3-4 1088 0,3 2 112 15,9-1 16-15,2-1 16 0,6-1-960 0,2 0-272 16,1 2 0-16,1-1 128 0,-3 1-128 0,-2 1 0 15,0-2 0-15,-5 2 128 0,-3 1-128 0,-5 5 0 16,-5-2 0-16,-5 7 128 0,-10 4-128 0,0 0 0 16,0 0-192-16,0 0 192 15,-10 5-928-15,-8 6-64 0,-6 1-16 0,-3 2 0 16,-2 1 128-16,0 1 32 0,-2-2 0 0,2 0 0 0,1 2 608 0,2 0 240 16,0 2-176-16,2 1 176 0,-1 1 144 0,2 3 128 0,1 0 32 0,3 0 0 15,-1 4 160-15,3-2 48 0,3 3 0 0,3-1 0 16,1 3-160-16,2-2-32 0,3 0 0 0,2 0 0 15,2-5-64-15,4-1 0 0,2-1-16 0,2 0 0 16,3-1 384-16,6-4 80 0,3 5 0 0,1-6 16 16,2 2-64-16,3-1-16 0,6 2 0 0,-1 0 0 0,-1 0 64 15,1 1 16-15,-4 2 0 0,0 0 0 0,-3 0-96 16,-6 2-32-16,-4-3 0 0,-4 3 0 0,-4-2 128 16,-4 0 32-16,-1 3 0 0,-5 3 0 0,-5-2 80 0,-5 3 0 15,-5-3 16-15,-7 1 0 0,-5-2-160 0,-5 2-48 16,-5-1 0-16,-2-2 0 0,-3 1-304 0,1-1-64 15,0-1-16-15,4-4 0 0,2-185-256 0,4 359 0 16,4-182 0-16,3-6 0 16,4 0-1152-16,2 0-304 0,1-2-48 0,6-2-11456 15,2 0-2288-15</inkml:trace>
  <inkml:trace contextRef="#ctx0" brushRef="#br0" timeOffset="60900.36">20149 18338 11967 0,'7'-17'1072'0,"1"6"-864"15,-1-3-208-15,1 4 0 0,1 1 1888 0,-1 6 336 16,-8 3 64-16,0 0 16 0,0 0-224 0,9 3-32 16,-4 8-16-16,1 5 0 0,-2 7-864 0,0 1-160 15,-2 5-48-15,-1 2 0 0,-1 2-48 0,-1 1-16 16,-3 3 0-16,-1 1 0 0,-2 4-320 0,-2-2-64 15,-5-4 0-15,-2 0-16 0,-1-3-304 0,-2-4-64 0,0 1-128 0,-1-5 192 16,3-2-192-16,1-3-192 16,5-2 48-16,3-8-10576 0,8-10-2112 0</inkml:trace>
  <inkml:trace contextRef="#ctx0" brushRef="#br0" timeOffset="61306.05">21154 17864 27647 0,'6'-18'2448'0,"-2"8"-1952"16,-4 10-496-16,4-7 0 0,-4 7 0 0,0 0 0 15,0 0 0-15,-9-2 0 0,-6 6 992 0,-5 9 160 16,-11 3 16-16,-3 9 16 0,-6 5-464 0,-5 4-80 15,-6 6-32-15,1 4 0 0,-2 6-144 0,5 2-16 16,4 0-16-16,5 3 0 0,3 2-48 0,9-1 0 16,4-3 0-16,9-3 0 0,7-4-240 0,6-4-144 15,5-4 160-15,6-4-160 0,6-7 160 0,5-2-160 16,4-6 160-16,6-6-160 0,5-8 416 0,4-2-16 16,3-5 0-16,3-2 0 0,1-4 112 0,1-5 32 15,-1-7 0-15,-2 0 0 0,-4 0-176 0,-5 0-48 16,-7-1 0-16,-6 5 0 0,-6 2 64 0,-8 4 16 15,-6 1 0-15,-9 4 0 0,-9 0 96 0,-9 3 16 16,-10 5 0-16,-9 2 0 0,-9 4-320 0,-5 1-64 16,-3 2-128-16,-1-2 192 0,0 6-192 0,5-1 0 15,5 2 0-15,4 0 0 16,6 0-1024-16,7 1-192 0,4 0-32 0,8-4-11552 0,5-3-2304 0</inkml:trace>
  <inkml:trace contextRef="#ctx0" brushRef="#br0" timeOffset="61931.91">30515 16544 7359 0,'-3'-5'656'0,"3"5"-528"0,-5-8-128 0,5 8 0 15,0 0 4048-15,0 0 784 0,-5 2 160 0,-1 5 16 16,6-7-3200-16,-4 16-640 0,0 6-128 0,0 0-16 15,-1 0-192-15,-3 4-48 0,5-2 0 0,-2 4 0 16,1-1-160-16,-1 3-48 0,-3-4 0 0,0 3 0 16,1 0-320-16,-6-4-64 0,0-2 0 0,-3-1-16 15,-2 0-176-15,1-5-176 0,3-5 48 0,0-1-15136 16</inkml:trace>
  <inkml:trace contextRef="#ctx0" brushRef="#br0" timeOffset="62340.89">30882 15506 26719 0,'0'0'2368'0,"-1"-10"-1888"0,1 10-480 0,4-9 0 16,1-1 352-16,3 4-32 0,6 2 0 0,3-4 0 15,2 2 464-15,5-3 96 0,8 0 16 0,4-2 0 16,6 1-288-16,1-3-48 0,4 2-16 0,4 2 0 0,2-2 16 0,0 3 0 16,3-1 0-16,-2 2 0 15,-10-2-80-15,-4 4-16 0,-7 3 0 0,-9 2 0 0,-4 1-144 0,-7 4-16 16,-13-5-16-16,2 14 0 0,-4 4-160 0,-8 5-128 15,-6 5 192-15,-4 6-192 0,-4 8 256 0,-3 2-48 16,-2 0-16-16,-1 4 0 0,-5 0-16 0,2 2-16 16,0 3 0-16,3-1 0 0,3-3-160 0,4-1 0 15,3-6 144-15,3 0-144 0,3-4 0 0,3-4 128 16,1-4-128-16,2-2 0 0,3-3 0 0,2-3 0 16,-1-5 0-16,4-3 0 15,-1-1-384-15,0-5-80 0,1-8-32 0,0 0-10944 0,0 0-2192 16</inkml:trace>
  <inkml:trace contextRef="#ctx0" brushRef="#br0" timeOffset="62506.08">31024 15912 41343 0,'19'-23'1840'0,"3"8"368"0,6-3-1760 0,9 3-448 0,5 1 0 0,12 0 0 15,13 1 672-15,8 5 48 0,5 1 16 0,4 3 0 16,2-1-464-16,3 4-80 0,-1 1-32 0,1 1 0 15,-5 3-160-15,-4 1-144 0,-7 2 144 0</inkml:trace>
  <inkml:trace contextRef="#ctx0" brushRef="#br0" timeOffset="63876.46">30285 9315 16575 0,'-6'-13'1472'0,"-1"-2"-1168"16,0 4-304-16,-1 0 0 0,-5 1 2928 0,0 4 528 15,-3 2 96-15,-6 4 32 0,-3 1-2848 0,-1 5-560 16,-4 6-176-16,-7 1 0 0,-5 3 0 0,-3 6 0 16,-2 0 128-16,0 1-128 0,2 7 0 0,3-2 0 15,3 1 0-15,9 0 0 0,7 1 0 0,8 0 160 16,5-3-160-16,5 0 160 0,10-5-160 0,5 4 0 15,6-3 0-15,6 0 0 0,3-2 240 0,7 1-48 16,5-1 0-16,0 0 0 0,-2-3 80 0,-4-1 16 0,2-3 0 0,-5 2 0 16,-4-1 128-16,-5 1 32 15,-5-2 0-15,-4 0 0 0,-5 0 176 0,-3-2 32 16,-6 2 16-16,-2 0 0 0,-6-4 128 0,-6-1 32 0,-6 0 0 16,-3 0 0-16,-3-2-272 0,-3-2-48 0,-4-6-16 0,1-3 0 15,5 0-160-15,3-3-16 0,6-5-16 0,7-4 0 16,5-3 16-16,7-3 0 0,6-2 0 0,7-4 0 15,8-2-128-15,11-1-32 0,6-2 0 0,7-3 0 16,2 1-160-16,4-1 0 0,3 1 0 0,0-1 0 16,1-1 0-16,-1 3 0 0,-3 3 0 0,-2 2 0 15,-4 0 0-15,-7 1 0 0,-4 4 0 0,-7 1 0 0,-5-4 0 16,-6 3 160-16,-7-1-160 0,-2 3 160 0,-4 2 128 0,-5 1 32 16,-8 1 0-16,-5-1 0 0,-5 2-192 15,-6 2-128-15,-3 2 192 0,-2 4-192 0,-3-3-128 0,0 4-144 16,-1-1-32-16,4 3 0 15,3-1-1664-15,6-1-336 0,5 1-64 0,4-3-14832 16</inkml:trace>
  <inkml:trace contextRef="#ctx0" brushRef="#br0" timeOffset="64558.1">21560 4892 34559 0,'0'0'1536'0,"-6"-3"304"0,1-1-1472 0,5 4-368 0,0 0 0 0,0 0 0 16,0 0 0-16,-3 9-320 0,0 4 64 0,2 5 16 15,-1 2 240-15,0 7-144 0,-3 2 144 0,1 5-128 16,-2 4 128-16,-4 4 0 0,-3 0 0 0,-5 4 128 16,-6-3-128-16,-4 2 144 0,-3 1-144 0,-2-4 160 0,-1-3-160 0,0-3-224 15,-2-7 48-15,2-4-9776 16,1-6-1952-16</inkml:trace>
  <inkml:trace contextRef="#ctx0" brushRef="#br0" timeOffset="65008.26">22523 3964 21183 0,'5'-22'944'0,"-2"8"192"0,-2-2-912 0,-1 0-224 16,-1 4 0-16,-3-2 0 0,-4 1 2592 0,-3 2 480 15,-6-2 80-15,-1 0 32 0,-1 6-2512 0,-3-2-496 16,-4 2-176-16,-3 4 0 0,-4-3 160 0,-7 9-160 16,-5 2 128-16,-6 4-128 0,-6 5 256 0,-9 6-16 15,-8 6-16-15,-2 0 0 0,-1 6-64 0,5 5-16 16,4 4 0-16,6 1 0 0,5-2-144 0,9-3 128 16,12-1-128-16,11-2 128 0,8-3 0 0,12-7-128 0,9-5 192 0,10-3-64 15,7-8 0-15,11-3 0 0,9-10 0 0,7-3 0 16,6-8 144-16,4-3 32 0,3-4 0 0,4-6 0 15,1-2-48-15,-1 1 0 0,-4-6 0 0,-5 0 0 16,-5 0 0-16,-2-3 0 0,-6 8 0 0,-3 1 0 16,-7 6 144-16,-8 7 32 0,-2 3 0 0,-6 11 0 15,-6 6-48-15,-5 9 0 0,-4 12 0 0,-7 15 0 0,-7 13-128 0,-6 11-48 16,-6 7 0-16,-5 13 0 16,-5 10 96-16,-2 8 16 0,-1 10 0 0,0 3 0 0,1-1-128 0,1-1-32 15,2 1 0-15,14-33 0 0,1-1-160 0,4 5 192 16,4 1-192-16,4 31 192 15,8-12-704-15,9-10-144 0,6-6-32 0,7-6-18256 16</inkml:trace>
  <inkml:trace contextRef="#ctx0" brushRef="#br0" timeOffset="65690.8">21848 18712 28559 0,'3'14'2544'0,"-1"3"-2032"0,-1 2-512 15,-1 1 0-15,-2-2-128 0,-3 2-128 0,-3 6-32 0,-3 0 0 16,-6 2 1424-16,-3-2 272 0,-4 0 64 0,-2 0 16 16,-2 6-656-16,-1-7-144 0,-3 2-32 0,-1-4 0 15,-1 6-352-15,0-5-80 0,1 1-16 0,2-2 0 16,1-5-1040 0,3-1-192-16,1-7-64 0</inkml:trace>
  <inkml:trace contextRef="#ctx0" brushRef="#br0" timeOffset="65925.48">22847 18144 32255 0,'0'0'2864'0,"0"0"-2288"16,0 0-576-16,-7 8 0 0,-4-2 448 0,-5 7 0 15,-6 6-16-15,-4 6 0 0,-4 3 80 0,-1 5 0 16,-5 4 16-16,0 0 0 0,1 2-320 0,-1 2-64 16,-1 0-16-16,4-2 0 0,4-3-128 0,6 0-256 15,3 0 64-15,3-3-10416 16,2-4-2080-16</inkml:trace>
  <inkml:trace contextRef="#ctx0" brushRef="#br0" timeOffset="66222.78">23337 18295 19343 0,'-26'5'1728'0,"-2"7"-1392"0,-1 4-336 0,-5 3 0 0,-8 2 2432 16,0 4 400-16,-4 6 96 0,1 2 16 0,2-2-1904 0,6 0-368 15,7-1-80-15,8 1-16 0,7-6-400 0,10 2-176 16,7-2 128-16,9-4-128 0,5-5 256 0,11-3-48 15,10-4 0-15,7-4 0 0,8-8 592 0,6-5 112 16,3-5 32-16,5-1 0 0,7-4-48 0,0-2 0 16,2-3 0-16,-5 0 0 0,-5-5 112 0,-7 0 16 15,-5-4 0-15,-11 0 0 0,-10 1-240 0,-9 3-32 16,-8 0-16-16,-8 2 0 0,-10 0-128 0,-8 5-32 16,-11 4 0-16,-12 3 0 0,-12 3-576 0,-7 4 0 15,-10 2 0-15,-5 3-14160 16,0 5-2880-16</inkml:trace>
  <inkml:trace contextRef="#ctx0" brushRef="#br0" timeOffset="77501.89">24089 18781 11055 0,'0'0'976'0,"0"0"-784"0,0 0-192 0,0 0 0 15,0 0 1456-15,0 0 240 0,0 0 48 0,0 0 16 16,0 0-480-16,0 0-112 0,0 0-16 0,0 0 0 16,0 0-368-16,8 11-80 0,-8-11 0 0,2 14-16 15,-2-14 32-15,0 12 16 0,-1 0 0 0,-2 0 0 16,0 2-272-16,-4 0-48 0,0 2-16 0,-1-1 0 16,-1 1-80-16,-10 9-32 0,0-1 0 0,1-3 0 15,0-4-64-15,2-3-16 0,1-1 0 0,2 0 0 16,0-4-208-16,3 2 0 0,2-6 0 0,8-5 0 15,0 0-2048-15,0 0-384 0,-12-6-96 16,8-6-16-16</inkml:trace>
  <inkml:trace contextRef="#ctx0" brushRef="#br0" timeOffset="77790.19">24703 18356 13823 0,'0'0'1216'0,"0"0"-960"15,0 0-256-15,0 0 0 0,0 0 1344 0,0 0 240 16,0 0 32-16,-6 12 16 0,-3 3-96 0,-1 1 0 16,-4 3-16-16,-3 2 0 0,-2-2-496 0,-3 4-80 0,-2 3-32 0,0-1 0 15,0 3-144-15,1 0-16 16,0 2-16-16,3-3 0 0,1-1-336 0,4-3-64 0,2 1-16 0,3-3 0 15,0-3-160-15,2-3-32 0,2-2-128 0,2 1 192 16,1-2-192-16,2-3 144 0,1-9-144 0,0 0 128 31,0 0-1712-31,0 0-336 0,9 8-80 0,-9-8-16 0</inkml:trace>
  <inkml:trace contextRef="#ctx0" brushRef="#br0" timeOffset="78118.36">25008 18286 18431 0,'0'0'1632'0,"0"0"-1312"15,0 0-320-15,0 0 0 0,-8 8 1280 0,0 1 192 16,-3 4 48-16,0 2 0 0,-3-1-240 0,0 4-64 15,1 1 0-15,1 0 0 0,-2-2-416 0,1 3-96 16,1-1 0-16,2-2-16 0,0 2-96 0,4-1-16 16,-1-1 0-16,2-2 0 0,5-4-144 0,0 1-48 15,3 1 0-15,2-4 0 0,1-1 0 0,4-3 0 16,2 1 0-16,2-1 0 0,0-2 0 0,4-1 0 16,2-4 0-16,2 0 0 0,-1-2-192 0,2-1-32 0,0 0-16 0,2-4 0 15,-3 1-144-15,1 2-144 0,-3-3 144 0,1 2-208 31,-4-5-1648-31,1-1-320 0,-1-1-64 0,0-2-7392 0,1-2-1488 0</inkml:trace>
  <inkml:trace contextRef="#ctx0" brushRef="#br0" timeOffset="78270.17">25337 18369 11055 0,'0'0'976'0,"0"0"-784"0,3-8-192 0,-3 8 0 15,0 0 2928-15,0 0 528 0,0 0 128 0,-12 7 0 16,0 4-1408-16,-5 3-272 0,-2 4-64 0,-1 6-16 16,-2 4-416-16,-2 2-64 0,-1 4-32 0,-2-1 0 15,0 1-352-15,2-2-80 0,-2-2-16 0,4 2 0 16,2 1-272-16,3-4-48 0,3 0-16 0,2 1 0 15,1-5-304-15,4 1-64 0,0-1-16 0,3-5 0 16,2-1-144-16,2-1 0 0,1-1 0 0,1-2-12096 16,2-2-2400-16</inkml:trace>
  <inkml:trace contextRef="#ctx0" brushRef="#br0" timeOffset="131573.15">27506 6976 6447 0,'0'0'576'0,"0"0"-576"0,0 0 0 0,0 0 0 16,0 0 1728-16,-10 7 256 0,0-1 32 0,2 0 16 15,0-2-864-15,8-4-160 0,-7 7-48 0,-1 0 0 16,0-2-96-16,1 0-32 0,7-5 0 0,-12 7 0 16,1-2 64-16,1-1 0 0,-2-2 0 0,2 3 0 15,-1-2-32-15,-2-3 0 0,2 1 0 0,-3-1 0 16,-2 0-160-16,2-1-48 0,0-3 0 0,0-4 0 0,0 3-128 0,0-4-16 16,2 2-16-16,-2-2 0 0,1 0 80 0,4-4 0 15,0 3 16-15,3-3 0 0,1 1-16 0,2-2-16 16,1 1 0-16,2-2 0 0,1-3-240 0,1 0-64 15,0 0 0-15,4-2 0 0,0-4-256 0,2 0 160 16,1 2-160-16,1-1 128 0,2-2-128 0,2 3 0 16,0-1 0-16,2-2 0 0,2 1 0 0,1 1 0 15,1 4 0-15,-1 1 0 0,0 0 0 0,2 2 0 16,0-1 0-16,3 3 0 0,2 3 0 0,-1 2 0 16,-2-3 0-16,3 5 0 0,0 0 0 0,1 4 0 15,0 1 0-15,-1 1 0 0,2 1 0 0,-1 3 0 16,-2 2 0-16,0 4 0 0,-5-1 0 0,-1 4 0 15,-1 2 0-15,-3 0 0 0,-2 2 0 0,-2 7 0 16,-2 4 0-16,-4 2 0 0,-1 3 0 0,-1-2 0 16,-2 2 0-16,-2 3 0 0,-2 4 0 0,-2-2 0 15,-4-2 0-15,-2 1 192 0,-3 0-64 0,0-5-128 0,-4 0 192 0,-4-3-64 16,-1 0 64-16,-1 1 16 0,-2-4 0 0,-2 0 0 16,0-4 128-16,-2-3 32 0,2-3 0 0,2 0 0 15,-1-2-48-15,0 0 0 0,1-4 0 0,-1 0 0 16,4-5-64-16,0-2 0 0,2-3-16 0,-1-2 0 15,3-6-48-15,0-1-16 0,1-6 0 0,4-3 0 16,4-7 48-16,2-1 16 0,-1 0 0 0,6-4 0 16,0-5-96-16,4 1-16 0,4-1 0 0,4-1 0 15,0-2-128-15,4 2 0 0,3 2 0 0,3 3 0 16,2 1 0-16,3 2 0 0,1 4 0 0,3-1 0 0,3 3-144 16,-1 3 144-16,1 1 0 0,2 2 0 0,1 1-128 0,3 4 128 15,1 5 0-15,-1 4 0 0,-1 2 0 0,-3 3-128 16,-2 2 128-16,-3 6 0 0,-2 2 0 0,-5 4-128 15,-3 3 128-15,-4 7 0 0,-5-1-160 0,1 5 160 16,-3-2-128-16,-6 3 128 0,-1 4 0 0,-1 1-128 16,-4 0 128-16,-3 1 0 0,-1 0 0 0,0-2 0 15,-5 0 0-15,-2-4 0 0,-3 3 0 0,-4-6 0 16,-3-2 0-16,-2-3 0 0,-3 1 0 0,-1-1 128 16,-1-5-128-16,-2-2 176 0,0-3-176 0,-1 0 192 15,2 0-192-15,2-6 192 0,0 0-64 0,2-5 0 16,-1-3 0-16,5-3 0 0,-4 0 0 0,5-2 0 15,1-6 0-15,2-2 0 0,2-3-128 0,2-2 128 0,3-4-128 16,1-4 128-16,1-7 16 0,4-1 0 0,4 1 0 0,4-3 0 16,3-2-144-16,4-4 0 0,1-1 144 0,6 1-144 15,1 2 0-15,4 2 0 0,-1 0 0 0,5 3 0 16,2 3 0-16,2 5 0 0,0 5 0 0,1 4-128 16,0 3 128-16,1 3 0 0,0 5-144 0,2 3 144 15,2 1 0-15,0 8-144 0,-1 2 144 0,1 3 0 16,-1 4-160-16,-3 4 160 0,-4 3-128 0,-3 8 128 15,-3 1-160-15,-2 4 160 0,-6 3-192 0,-4 3 192 16,-1 6-160-16,-2 2 160 0,-5-5-128 0,0 0 128 16,-6-4 0-16,-1-1 0 0,-2-2 0 0,-4-2-128 15,-4-4 128-15,-3-2 0 0,-3 0 0 0,-3-3 0 16,-4 0 0-16,-3-2 128 0,1-3-128 0,-1-4 128 16,-1-3 0-16,0-2 0 0,3-4 0 0,2-5 0 0,-2-6-128 0,2-2 176 15,3-6-176-15,4-4 192 0,2-3-192 0,3-5 192 16,0-3-192-16,4-8 192 0,3-6-192 0,4-5 128 15,0-2-128-15,7-1 128 0,2 3-128 0,8-3 0 16,0 1 0-16,7 3 0 0,0-1 0 0,3 8 0 16,0 2 0-16,2 5 0 0,2 8-160 0,1 1 160 15,2 6 0-15,-1 6-144 0,-1-2 144 0,2 7-128 16,0 1 128-16,1 5-128 0,-1 2 128 0,-1 3 0 16,-1 3-144-16,-1 5 144 0,0 3 0 0,-4 2 0 15,-4 1 0-15,0 5 0 0,-3 4-320 0,-3-1 64 16,-4 2 16-16,-1 2 0 0,-3-3 80 0,-2 1 16 15,-3-5 0-15,-1-1 0 0,-3-4 144 0,-2 1 0 16,-3-2 0-16,-3 0 0 0,-5-3 0 0,-1-1 0 0,-3 0 0 0,-1 0 0 16,-4-1 0-16,0-3 128 0,1 0-128 15,-2-5 128-15,-1 0-128 0,1-1 0 0,0-6 128 0,2-2-128 16,0-4 0-16,2-5 144 0,4-3-144 0,0-2 0 16,4 0 144-16,4-2-144 0,5-3 0 0,3-5 144 15,4 0-144-15,4-2 0 0,5-5 0 0,6 2 0 16,4 0 0-16,4 0 0 0,5 1 0 0,1 1 0 15,2 1-144-15,4 5 144 0,4 0 0 0,-3 3 0 16,0 0-144-16,1 6 144 0,2 3 0 0,-1 6-144 16,1-2 144-16,-2 6 0 0,-3 8-144 0,-2 2 144 15,-2 1 0-15,-5 8-144 0,-2 3 144 0,-8 4 0 16,-3 1-208-16,-5 8 64 0,-8 4 16 0,-3 3 0 0,-7 1 128 16,-4 5-160-16,-4-1 160 0,-1-1-160 0,-2-4 160 15,-1-6 0-15,2-5 0 0,-2 1-128 0,-1-4 128 0,-2 1 0 16,1-5 0-16,0-2 0 0,-3-1 0 15,1-1 144-15,-2-3-144 0,1-4 0 0,1-1 192 0,1-6-64 16,1-3 0-16,4-3-128 0,2-6 176 0,8-3-176 16,3-5 160-16,4-8-160 0,6 0 176 0,5-8-176 15,3-3 192-15,7-4-192 0,4-5 0 0,5 3 0 16,4-2 0-16,4 0 0 0,3-4 0 0,4 4 0 16,-1-2 0-16,3 7 0 0,3 2 0 0,1 5-144 15,-2 10 144-15,0 5-128 0,-1 3 128 0,-1 7 0 16,-2 5 0-16,-4 5 0 0,-3 5-128 0,-4 6 128 0,-3 5-128 0,-7 4 128 15,1 4-192-15,-9 6 64 0,-4 5 0 0,-3 3 0 16,-4 3 128-16,-5 2-192 0,-4 3 192 0,-3 0-192 16,-1-5 192-16,-1-3 0 0,-3-6 0 0,-2-4-128 15,-4-3 128-15,-2-4 0 0,-2 0 0 0,0-1 0 16,-3-4 0-16,-1-2 192 0,-1-6-64 0,-1 1 0 16,2-4 0-16,3-1 16 0,-2-7 0 0,3-3 0 15,-1-6-16-15,5-1 0 0,2-6 0 0,4-3 0 16,3-6-128-16,2 0 192 0,2-7-192 0,4-1 192 15,5-5-192-15,4-1 0 0,5-6 144 0,4 1-144 16,4-3 0-16,6 1 0 0,2 0 0 0,5 5 0 16,1 2 0-16,1 5-160 0,1 2 160 0,0 9 0 15,1 4-144-15,-1 6 144 0,1 7 0 0,-1 3-144 16,-1 8 144-16,1 4-128 0,-1 5 128 0,-1 7-128 16,-3 4 128-16,-2 6-128 0,-5 8 128 0,-5 6-128 0,-3-1 128 0,-5 3-128 15,-5 1 128-15,-3-2-128 0,-2 0 128 16,-4-3 0-16,-2-5 0 0,-6-3-128 0,-3-5 128 15,-3 1 0-15,-1-6 0 0,-5 2 0 0,-3-6 0 0,-1 0 128 16,-3-4-128-16,2-1 128 0,-2-2 0 0,2-8 16 16,1-2 0-16,0-4 0 0,0-4-16 0,2-4 0 15,2-7 0-15,2-3 0 0,-1-2 0 0,4-7-128 16,1-4 192-16,7-5-64 0,4-2-128 0,6-3 160 16,6-1-160-16,5-4 160 0,5 2-160 0,7 1 0 15,5 3 144-15,3 2-144 0,2 1 0 0,3 4 0 16,3 1 0-16,2 7 0 0,-1-2 0 0,1 7 0 15,4 6-144-15,-1 6 144 0,-3 6 0 0,0 4 0 16,-2 4 0-16,-3 9 0 0,2 8-144 0,-4 5-16 0,-3 3 0 0,-6 5 0 16,-6 1 160-16,-3 5-160 0,-3 6 160 0,-7-1-160 15,-4 1 160-15,-3 1-192 0,-3-7 192 0,-2-2-192 16,-4 0 192-16,0-8 0 0,-3-2 0 0,-3-2 0 16,-1-5 0-16,-1-2 0 0,-3 1 0 0,1-4 128 15,-2-4-128-15,1-1 0 0,0-7 128 0,1-2-128 16,0-3 128-16,0-2-128 0,-2-4 160 0,2-3-160 15,2-7 176-15,2-4-176 0,5-5 192 0,3-3-192 16,3-7 160-16,6-3-160 0,3-1 128 0,6-6-128 16,5 1 0-16,3-1 0 0,6-1 0 0,2 3 0 15,6-1 0-15,2 5 0 0,1 2 0 0,3 6 0 16,1 3-160-16,-1 2 160 0,-3 3 0 0,1 5-144 16,1 7 144-16,-3 1 0 0,-1 8-144 0,-1 5 144 15,1 4 0-15,-4 2-144 0,-4 6 144 0,-5 7 0 16,-3 3-176-16,-7 7 176 0,-4 2-160 0,-6 2 160 0,-6 2-160 15,-4 1 160-15,-5 2-160 0,-1-4 160 0,-5-2 0 0,0-2 0 16,-2-4 0-16,-2 1 0 0,0-2 0 0,-4-5 0 16,0-1 0-16,-1 0 160 0,-2-3-160 0,0-2 192 15,-2-1-192-15,1-8 192 0,0-3-48 0,3-5 0 16,-2-2 0-16,5-5 0 0,4-3 16 0,6-5 0 16,5-4 0-16,5-4 0 0,6-8-32 0,2-6 0 15,6-3 0-15,4-6 0 0,8 2-128 0,4-3 192 16,8 2-192-16,4 2 192 0,6-3-192 0,1 7 0 15,2 0 0-15,3 4 0 0,1 3 0 0,-2 8-144 16,1 2 144-16,-2 6 0 0,1 4 0 0,-2 9 0 0,-1 4 0 0,-3 9 0 16,-1 0-144-16,-1 9 144 0,-1 3-208 15,-6 1 80-15,-5 6 128 0,-4 3-128 16,-8 5 128-16,-4 0-128 0,-4 0 128 0,-6 0-192 16,-6 0 192-16,-3-2-192 0,-3-3 192 0,-4 0 0 0,-1 0 0 0,-1-4-128 15,-3-5 128-15,0-2 0 0,0-4 0 0,1-3 0 16,-2-1 0-16,0-5 144 0,1-1-144 0,0-6 0 15,1-4 192-15,2-7-192 0,-2-1 192 0,10-7-192 16,-2-7 192-16,5-2-64 0,4-7 0 0,5-2-128 16,4-3 144-16,8-2-144 0,1-2 0 0,6 0 144 15,4 0-144-15,7 1-144 0,3 1 144 0,5 5-208 16,4 0-1104 0,1 7-224-16,-3 4-32 0,0 2-16560 0</inkml:trace>
  <inkml:trace contextRef="#ctx0" brushRef="#br0" timeOffset="134111.14">27346 17666 8287 0,'0'0'368'0,"0"0"80"0,0 0-448 0,0 0 0 0,-10 3 0 0,-2-2 0 16,-1-1 2400-16,-1 0 400 0,0 2 80 0,-1 1 0 15,0-2-1456-15,0-1-288 0,-7 0-64 0,2 1-16 16,-2 1-32-16,-1-2 0 0,0-2 0 0,2 1 0 16,-1-1-48-16,2-1-16 0,1 1 0 0,0-4 0 15,-2-4 96-15,4 3 16 0,3-5 0 0,1-2 0 16,3 0-240-16,3 0-64 0,3-6 0 0,3 0 0 15,4-2-64-15,3-1 0 0,6-5-16 0,3 1 0 0,3-4-400 16,3 0-80-16,5 1-16 0,4-3 0 0,6-2-192 0,3 2 128 16,4 4-128-16,6 1 0 0,-2-4 0 0,0 3 0 15,0 4 0-15,-3 4 0 0,-3 6 0 0,-4 2 0 16,-4 7 0-16,-3 2 0 0,-4 4 0 0,-5 5 0 16,-4 4 0-16,-3 6 0 0,-6 1-128 0,-5 5 128 15,-4 7 0-15,-7 0 0 0,-7 3-144 0,-3 7 144 16,-7 6 0-16,-4 1-144 0,-4 2 144 0,-3-3 0 15,-2 0 0-15,-1-5 0 0,-1 2 0 0,1-6 0 16,-1-4 0-16,0-3 0 0,-2-7 144 0,0-2 64 16,0-1 16-16,4-1 0 0,1-8 176 0,4-3 48 15,2-1 0-15,6-4 0 0,2-2-48 0,6-2 0 16,5-5 0-16,3-3 0 0,4-3 32 0,5-3 0 16,4-5 0-16,4-9 0 0,6-3-112 0,5-3-32 0,4-2 0 0,5-4 0 15,3-2-288-15,3-2 160 0,6 1-160 0,4 3 128 16,3 5-128-16,4 2 0 0,-1 3 0 0,0 4-176 15,1 1 176-15,-1 8 0 0,-2 3 0 0,-3 8 0 16,-1 3 0-16,-6 9 0 0,-1 6 0 0,-4 3 0 16,-2 4 0-16,-7 5-192 0,-6 1 192 0,-6 6-192 15,-4 6 192-15,-8 9 0 0,-6 3-144 0,-7 5 144 16,-6 2 0-16,-4-1-176 0,-3 0 176 0,0-5-128 16,-1-6 128-16,-2-3 0 0,-2-1 0 0,-2-4 0 15,-1-6 0-15,-2 0 0 0,-2-5 0 0,0 0 0 16,-1-4 0-16,-2-3 0 0,-1-2 160 0,0-4-160 15,-1-4 240-15,2-5-48 0,4-3-16 0,4-7 0 0,5-4 64 16,5-5 16-16,4-3 0 0,7-6 0 16,3-2-64-16,6-6-16 0,6-2 0 0,3-5 0 0,3 1-16 0,9-5 0 15,2-1 0-15,9-1 0 0,6-1-160 16,4 5 0-16,7 6 0 0,0 2 0 0,-3 3 0 0,3 8 0 16,1 7 0-16,0 4 0 0,-2 1 0 0,1 7-144 15,-1 6 144-15,-2 5 0 0,-1 9-128 0,-3 1 128 16,-2 2 0-16,-5 8 0 0,-7 3-144 0,-4 6 144 15,-7 5 0-15,-5 7-144 0,-6-1 144 0,-6 7-160 16,-6 1 160-16,-4-2-160 0,-5-4 160 0,-5-2-128 16,-5-5 128-16,-2-2-128 0,-3-1 128 0,-3-4 0 15,-1-3 0-15,-3 0 0 0,-2-1 0 0,-2-5 0 16,1-4 128-16,3-2-128 0,0-3 128 0,3-6-128 16,-1-4 160-16,1-5-160 0,0-4 240 0,6-3-48 15,3-3-16-15,7-7 0 0,6-2-32 0,5-8 0 16,5-4 0-16,5-4 0 0,5-3 0 0,6-3 0 0,7-4 0 15,8 2 0-15,7-7-144 0,4 1 0 0,2 1 0 16,5 3 0-16,5-1 0 0,2 6 0 0,-1 6 0 0,1 7 0 16,-2 6-160-16,-1 6 160 0,-1 7 0 0,-3 6-144 15,0 7 144-15,-6 4 0 0,-3 3 0 0,-3 6 0 16,-4 0-144-16,-6 6 144 0,-6 9-160 0,-6 4 160 16,-6-1-192-16,-6 6 48 0,-6 3 16 0,-6 1 0 15,-5 3-48-15,-1-5 0 0,-5-1 0 0,-3-5 0 16,-3-6 176-16,-4-1 0 0,0 1-144 0,-2-6 144 15,-1 1 0-15,1-5 0 0,-1-3 0 0,-2-2 0 16,0-2 0-16,-1-5 128 0,0-2-128 0,3-2 128 16,1-6 16-16,2-6 0 0,2 1 0 0,4-8 0 0,3-4 0 0,7-4 0 15,5-2 0-15,5-6 0 0,5-5-16 0,7 0-128 16,2-2 192-16,8-6-64 0,4-3-128 0,6-4 0 16,5 2 144-16,5 1-144 0,5-4 0 15,6 4 0-15,3 5 0 0,1 7 0 0,2 5 0 0,0 9-128 16,0 6 128-16,1 6-128 0,0 5 128 0,-4 5 0 15,-5 4 0-15,-3 4 0 0,-2 3 0 0,-4 5-160 16,-4 8 160-16,-5 4 0 0,-6 4-160 0,-6 2 160 16,-7 2-128-16,-7 6 128 0,-6 5-176 0,-6-3 176 15,-4-3-208-15,-4-1 80 0,-5-3 128 0,2-4-160 16,-4-3 160-16,-3-4-160 0,-4-2 160 0,-2-3 0 16,-2-3 0-16,-1-2 0 0,3-1 0 0,-2-1 0 15,1-9 128-15,1-2-128 0,0-5 128 0,1-3-128 16,3-4 160-16,4-6-160 0,6-3 176 0,6-2-176 0,6-4 192 0,5-7-192 15,6-1 192-15,7-9-64 0,6-6 0 0,8-2-128 16,7-8 0-16,7-5 0 0,8-1 0 0,8-2 0 16,7 3-160-16,5 5-32 0,6 7-16 0,-5 6 0 15,-3 6 80-15,-3 8 128 0,-1 3-208 0,-4 11 80 16,-5 6 128-16,0 9 0 0,-5 6-144 16,-4 7 144-16,-5 5 0 0,-3 2 0 0,-6 3-144 0,-9 5 144 15,-7 8-128-15,-8 1 128 0,-7 3-192 0,-8 3 192 16,-8 1-288-16,-5 0 48 0,-5-2 16 0,-1-4 0 15,-2-3 224-15,-1-4-192 0,-2-3 192 0,-2-1-192 16,-1-7 192-16,-1-3 0 0,-1-4 0 0,-1-5 0 16,-3 4 0-16,1-7 0 0,0-4 0 0,3-1 0 15,6-2 160-15,7-2-160 0,5-5 128 0,10-1-128 16,4-4 160-16,7-5-160 0,8-4 192 0,4-5-192 0,6-3 176 16,7 1-176-16,8-3 160 0,7 1-160 0,4 0 0 0,7 4-128 15,3-2-16-15,5 6 0 0,-3 2 144 0,-3 8-208 16,-4 3 80-16,0 7 128 0,-6 3-144 0,-3 6 144 15,-3 10 0-15,-4 4 0 0,-4 3-144 0,-5 7 144 16,-5 0 0-16,-9 8-144 0,-5 6 144 0,-10 2 0 16,-9 2-144-16,-6 1 144 0,-6-1 0 0,-2 0 0 15,-2-10 0-15,-4-2 0 0,-1-5 0 0,-3-6 0 16,-2 1 0-16,-5-2 128 0,-3-6 16 0,1-5 0 16,0 0 0-16,0-7 0 0,-2-3 32 0,1-4 0 0,5-3 0 15,2-8 0-15,5-3-16 0,4-6 0 16,3-1 0-16,7-7 0 0,8-2-16 0,9-4 0 0,9-2 0 15,6-1 0-15,6-5-144 0,6 0 128 16,4 3-128-16,7-2 128 0,5 0-128 0,6 2 0 0,4 3 0 16,3 5-176-16,1 1 176 0,1 11-128 0,0 3 128 0,-1 5-128 15,-2 8 128-15,-1 8 0 0,-4 4 0 0,-5 8-128 16,-6 5 128-16,-3 6 0 0,-4 1-144 0,-7 8 144 16,-8 6 0-16,-8 4-144 0,-9-1 144 0,-4 2 0 15,-4 0-144-15,-5-8 144 0,-5-6 0 0,-3-3-144 16,-6-1 144-16,-4-5 0 0,-1 0 0 0,-1-3 128 15,-5-2 0-15,-1-3 16 0,-2-2 0 0,3-7 0 16,2-1-16-16,2-7-128 0,1-5 192 0,4-4-64 16,5-3 0-16,5-5 0 0,9-4 0 0,7-3 0 15,7-7 0-15,7 0-128 0,5 1 192 0,8-3-64 0,8-4-128 16,4-2 0-16,5 1 0 0,6 0 0 16,6 0 0-16,4 2-144 0,1 0 144 0,2 8-160 0,0 5 160 15,-1 8 0-15,-2 4 0 0,0 9-128 0,0 5 128 0,-4 8 0 16,-4 3 0-16,-1 7-128 0,-3 5 128 0,-4 3 0 15,-3 3 0-15,-7-1-128 0,-4 4 128 16,-6-2 0-16,-2-3 0 0,-5-4-128 0,-5 1 128 0,-4 1 0 16,-4-6 0-16,-4-2 0 0,-3 0 0 0,-4 0 0 15,-1-1 0-15,-1 0 128 0,1-6-128 0,0 1 0 16,0-2 128-16,-1-5-128 0,-3 0 0 0,4-2-240 16,4-5 48-16,4-1 0 15,3-1-2768-15,2-6-560 0,0-8-96 0,1-4-32 0</inkml:trace>
  <inkml:trace contextRef="#ctx0" brushRef="#br0" timeOffset="135767.98">17636 6478 4607 0,'15'-5'192'0,"-5"-1"64"0,0-2-256 0,2-2 0 0,-1 2 0 0,0-1 0 15,0 3 2176-15,-2 0 400 0,-1-2 80 0,0 4 16 16,-8 4-1536-16,0 0-304 0,0 0-64 16,0 0-16-16,8-9 128 0,-8 9 16 0,0 0 16 0,0 0 0 15,0 0-16-15,0 0 0 0,-13 4 0 0,-1 0 0 16,-1 1-192-16,-3 4-64 0,0-2 0 0,-2 4 0 15,-1-1-160-15,-3 3-32 0,-4 0-16 0,-2-1 0 16,-2-1-96-16,-5 3-16 0,-3 0 0 0,-4-2 0 16,-3 0 160-16,-2 4 32 0,-5-2 0 0,-3-3 0 15,1 2-64-15,-4-3 0 0,-1 1 0 0,-1 2 0 16,-3-3-32-16,4 2-16 0,0-2 0 0,2-2 0 16,1-3-48-16,4 0-16 0,0-1 0 0,3-1 0 15,-1 2-112-15,4 1-32 0,0-4 0 0,2-1 0 16,2-2-48-16,3-1-16 0,-2-4 0 0,6 4 0 0,1-2-128 0,3 2 128 15,1-5-128-15,3 1 128 0,0 0-128 16,3-3 0-16,5 1 0 0,-1-1 128 0,3 1-128 0,3 0 0 16,2 0 144-16,2 3-144 0,2-3 192 0,4 3-16 15,-1 3-16-15,7 2 0 0,0 0 32 0,0 0 16 16,-3-8 0-16,3 8 0 0,0 0-208 0,0 0 0 16,0 0 0-16,2 10 0 0,-2-10 0 0,5 17 0 15,-1 0 0-15,2 1 0 0,2 0 0 0,0 1 0 16,-1 3 0-16,1 3 0 0,1 1 0 0,0 4 0 15,-2-1 0-15,0 7 0 0,-1 1 0 0,-1 3-128 16,-1 1 128-16,-2 1 0 0,1 5 0 0,-2-4 0 16,0 2 0-16,-2-5 0 0,1 1 0 0,0 0 0 0,0-4 0 15,0-2 0-15,-2 0 0 0,0-1 0 0,1-1 0 0,-1 0 0 16,-1-1 0-16,-1 0 0 0,-1-4 128 0,0-1-128 16,-1-4 0-16,-1-1 0 0,2 1 0 0,1-5 0 15,-2-6 0-15,2 2 0 0,2-2 128 0,2-12-128 16,-3 7 0-16,3-7 0 0,0 0 0 0,0 0 0 15,0 0 128-15,0 0 16 0,0 0 16 0,15-5 0 16,-2 0 96-16,5-6 32 16,2-1 0-16,3 1 0 0,4-3-160 0,3-1-128 0,2-4 192 0,5 0-192 15,2-1 0-15,3 1 0 0,3-1 0 0,2 1 0 16,1-3 128-16,2 2-128 0,-2 2 0 0,2-1 0 16,0-2 0-16,1 3 128 0,3 4-128 0,2 2 0 0,2-2 0 15,3-1 0-15,1-1 0 0,1 2 0 0,-2 2 0 0,0 2-144 16,-2 4 144-16,1-1 0 15,0 3 0-15,1 3 0 0,1 1 0 0,-1 1 0 0,-1 2 0 16,-2 2 0-16,-4 0 0 0,-1 3 0 0,-1 1 0 16,-2-2 0-16,-2 2 0 0,-1-1-128 0,-3 2 128 0,-4-4 0 15,-3 1 0-15,-4 0 128 0,-2-2-128 0,-5 6 0 16,-2-4 0-16,-2 3 0 0,-3-4 0 0,-4 1 0 16,-2 2 0-16,-4-3 0 0,-9-6 0 0,0 0 0 15,0 0 0-15,0 0 0 0,0 0 0 0,0 0 128 16,0 0-128-16,5 11 128 0,-5-11 32 0,0 0 16 15,0 0 0-15,0 0 0 0,-10-2 160 0,0-4 48 16,-2-2 0-16,0-3 0 0,-5-2-48 0,2-3 0 16,0-9 0-16,-2 0 0 0,-3-4-80 0,-2-2 0 0,0-3-16 15,-2-8 0-15,-2-6-80 0,1-6-16 0,0 0 0 0,2-3 0 16,3-1-144-16,-1 1 192 16,-1 1-192-16,1 2 192 0,3 0-64 0,2 3 0 0,-1 2 0 0,2 3 0 15,0-1 48-15,2 9 0 0,0 4 0 0,3 3 0 16,0 8-176-16,3 4 0 0,0 1 0 0,2 4 128 15,1 2-128-15,2 1-176 0,0 0 48 0,2 11 0 32,0 0-2192-32,0 0-432 0,0-8-96 0</inkml:trace>
  <inkml:trace contextRef="#ctx0" brushRef="#br0" timeOffset="137718">17439 16847 11055 0,'0'0'976'0,"0"0"-784"0,11 2-192 0,-11-2 0 0,11 2 1280 0,-11-2 192 15,13 3 64-15,-13-3 0 0,0 0-128 0,10 1-32 16,-10-1 0-16,0 0 0 0,0 0-208 0,0 0-32 15,0 0-16-15,10-2 0 0,-10 2-32 0,0 0 0 16,0 0 0-16,0 0 0 0,0 0-240 0,-10-7-48 16,-1 2-16-16,-6 1 0 0,-3 0-272 0,-7 2-48 15,-6 1-16-15,-4 1 0 0,-3-2-160 0,-3 1-32 16,-3-1-16-16,-3 0 0 0,1 0-48 0,0 0-16 0,-4 1 0 0,0 0 0 16,-3-2-16-16,2 1 0 0,-1 1 0 0,2-3 0 15,0-4-32-15,4 3 0 0,3 1 0 0,3-2 0 16,2 1-128-16,5 2 160 0,3-3-160 0,3 1 160 15,3 2-160-15,1-1 0 0,2 1 144 0,3-4-144 16,2 2 0-16,4 1 128 0,4-1-128 0,3 0 0 16,0 1 128-16,7 4-128 0,0 0 128 0,0 0-128 15,0 0 128-15,0 0-128 0,0 0 128 0,0 0-128 16,10 4 0-16,1 3 0 0,3-2 0 0,-3 2 0 16,-1 5 0-16,2 3 0 0,-2 3 0 0,-1 1 0 15,-2 5 0-15,0 5-128 0,-4 4 128 0,0 3 0 16,-4 2 0-16,-1 3 0 0,-3 4 0 0,0 2 0 15,-2 3 0-15,-1 2 0 0,-1 0 0 0,-1-1 0 16,0 0 0-16,-2-3 0 0,3-1 0 0,1 0 0 0,-1-5 176 16,0-1-48-16,2-4 0 0,0-3 0 0,-1-3 96 0,2-1 16 15,-2-4 0-15,4-2 0 0,-2 0 32 0,0-4 16 16,-5-1 0-16,5-1 0 0,0-3-64 0,1-1-16 16,0-2 0-16,0 0 0 0,-1-3-32 0,3 0-16 15,3-9 0-15,0 0 0 0,0 0-160 0,0 0 192 16,0 0-192-16,0 0 192 0,0 0 64 0,0 0 0 15,0 0 16-15,0 0 0 0,9-5-80 0,1-3-32 16,0 3 0-16,3-1 0 0,2 0-160 0,3 2 0 16,2 0 0-16,4 0 0 0,2-2 0 0,1 1 0 15,4 1 0-15,2-2 0 0,3 2 0 0,2 0 0 0,4 3 0 16,7-1 0-16,5 1 0 0,4 0 0 0,2 0 0 16,1 2 0-16,-1-5 0 0,1 4 0 0,0 4 0 15,-4-3 0-15,-1-1 0 0,-2 3 0 0,-1-1 0 0,-4 3 0 16,-1 2 0-16,-4-2 0 0,-5 1 0 0,-2 4 0 15,-3-2 0-15,-3 3 0 0,-5 2 0 0,0-4 0 16,-7 2 0-16,0-2 0 0,-4 3 0 0,1-3 0 16,-3 1 0-16,-1-1 0 0,-2 0 0 0,-1-2 0 15,-3 2 0-15,-6-9 0 0,0 0 0 0,0 0 0 16,7 7 0-16,-7-7 0 0,0 0 0 0,0 0 0 16,0 0 0-16,0 0 192 0,0 0-192 0,0 0 192 15,0 0 16-15,0 0 16 0,-8 1 0 0,8-1 0 16,-10-1-32-16,2-3-16 0,2 0 0 0,0-5 0 15,2 0-48-15,-1-4 0 0,0 1 0 0,2-2 0 0,-2-5 32 16,2-3 0-16,1-1 0 0,3 0 0 0,-2-3-160 16,3 0 128-16,2-3-128 0,1 4 128 0,0-3-128 0,2 0 0 15,-1-4 0-15,3 0 128 0,1 4-128 0,2-2 0 16,0-3 0-16,2-2 128 0,2-2-128 16,0 0 0-16,2 1 0 0,0-1 0 0,1 1 0 0,1-1 0 15,0 3 0-15,1 2 0 0,-1 6 0 0,-1 0 0 16,-1-1 0-16,-3 3 0 0,-2 6 0 0,-2 4 0 15,5-1 0-15,-4 1 0 0,0 3 0 0,-1 3 0 16,-2-1 0-16,0 3 0 0,-9 6 0 0,0 0 0 16,5-5 0-16,-5 5 0 0,0 0-128 0,0 0 128 15,0 0 0-15,0 0 0 0,0 0 0 0,0 0 0 16,0 0 0-16,0 0 0 0,0 0 0 0,0 0 0 0,0 0 0 16,0 0 0-16,0 0 0 0,0 0 0 0,0 0 0 0,0 0 0 15,0 0 144-15,-9-7-144 0,-2 4 160 16,-7 0-160-16,-1 2 192 0,-7 1-64 0,-3 0-128 0,-3-1 192 15,-3-2-64-15,-6-2 0 0,-5 0-128 0,-3 0 192 16,-5-4-64-16,-3 1-128 0,-4 2 176 0,-2-4-176 16,-2 0 176-16,1 1-176 0,2 0 160 0,2 1-160 15,1 4 128-15,5-2-128 0,5 0 0 0,4 2 144 16,4 1-336-16,8-2-80 0,7 3-16 0,5 2 0 31,4 2-2352-31,9 5-480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ustomXml" Target="../ink/ink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customXml" Target="../ink/ink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ustomXml" Target="../ink/ink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3B0635-8ED9-41EC-A4A4-06A426D6C82E}"/>
                  </a:ext>
                </a:extLst>
              </p14:cNvPr>
              <p14:cNvContentPartPr/>
              <p14:nvPr/>
            </p14:nvContentPartPr>
            <p14:xfrm>
              <a:off x="1501560" y="-73800"/>
              <a:ext cx="9504360" cy="7486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3B0635-8ED9-41EC-A4A4-06A426D6C8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2200" y="-83160"/>
                <a:ext cx="9523080" cy="750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816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AF8ABB5-EEBB-4F13-A2F0-AE9C2EBA9EC1}"/>
                  </a:ext>
                </a:extLst>
              </p14:cNvPr>
              <p14:cNvContentPartPr/>
              <p14:nvPr/>
            </p14:nvContentPartPr>
            <p14:xfrm>
              <a:off x="5169960" y="970200"/>
              <a:ext cx="6216840" cy="6730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AF8ABB5-EEBB-4F13-A2F0-AE9C2EBA9E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0600" y="960840"/>
                <a:ext cx="6235560" cy="674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19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741F2-AFC4-482B-9FD1-2AFAF70B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551"/>
            <a:ext cx="11887200" cy="5617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88B98-5912-4154-9B9A-B125BE0AA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-110962" y="4772520"/>
            <a:ext cx="4347402" cy="28824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4221E5-E7E0-48D7-9D1F-EBB131AEA966}"/>
                  </a:ext>
                </a:extLst>
              </p14:cNvPr>
              <p14:cNvContentPartPr/>
              <p14:nvPr/>
            </p14:nvContentPartPr>
            <p14:xfrm>
              <a:off x="106560" y="73440"/>
              <a:ext cx="11490120" cy="7468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4221E5-E7E0-48D7-9D1F-EBB131AEA9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200" y="64080"/>
                <a:ext cx="11508840" cy="74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357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1E6BFB-6E2F-40ED-B5D8-45BAE6D6766E}"/>
                  </a:ext>
                </a:extLst>
              </p14:cNvPr>
              <p14:cNvContentPartPr/>
              <p14:nvPr/>
            </p14:nvContentPartPr>
            <p14:xfrm>
              <a:off x="1603080" y="1064880"/>
              <a:ext cx="10088640" cy="5894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1E6BFB-6E2F-40ED-B5D8-45BAE6D676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3720" y="1055520"/>
                <a:ext cx="10107360" cy="591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8670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B33FC-8156-41F3-9337-5A950064B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259702" y="2592200"/>
            <a:ext cx="7370148" cy="48865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0B2A90-EE76-45BC-85AE-FF909BDB03A6}"/>
                  </a:ext>
                </a:extLst>
              </p14:cNvPr>
              <p14:cNvContentPartPr/>
              <p14:nvPr/>
            </p14:nvContentPartPr>
            <p14:xfrm>
              <a:off x="402840" y="1111320"/>
              <a:ext cx="11458800" cy="6212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0B2A90-EE76-45BC-85AE-FF909BDB03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480" y="1101960"/>
                <a:ext cx="11477520" cy="623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3838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E95F94-3DA2-408D-98C5-BF0EDEA22BAA}"/>
                  </a:ext>
                </a:extLst>
              </p14:cNvPr>
              <p14:cNvContentPartPr/>
              <p14:nvPr/>
            </p14:nvContentPartPr>
            <p14:xfrm>
              <a:off x="903240" y="942840"/>
              <a:ext cx="10965600" cy="6411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E95F94-3DA2-408D-98C5-BF0EDEA22B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3880" y="933480"/>
                <a:ext cx="10984320" cy="64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2327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5E9B46-5799-4145-B2D3-BE946E74F821}"/>
                  </a:ext>
                </a:extLst>
              </p14:cNvPr>
              <p14:cNvContentPartPr/>
              <p14:nvPr/>
            </p14:nvContentPartPr>
            <p14:xfrm>
              <a:off x="814680" y="654480"/>
              <a:ext cx="10666440" cy="5880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5E9B46-5799-4145-B2D3-BE946E74F8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5320" y="645120"/>
                <a:ext cx="10685160" cy="589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269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15C337-8091-4FA9-A001-67FC37F59877}"/>
                  </a:ext>
                </a:extLst>
              </p14:cNvPr>
              <p14:cNvContentPartPr/>
              <p14:nvPr/>
            </p14:nvContentPartPr>
            <p14:xfrm>
              <a:off x="638640" y="1251360"/>
              <a:ext cx="11191320" cy="6357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15C337-8091-4FA9-A001-67FC37F598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280" y="1242000"/>
                <a:ext cx="11210040" cy="637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169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D10D8B-B676-4971-81B0-386F3B876246}"/>
                  </a:ext>
                </a:extLst>
              </p14:cNvPr>
              <p14:cNvContentPartPr/>
              <p14:nvPr/>
            </p14:nvContentPartPr>
            <p14:xfrm>
              <a:off x="564120" y="323280"/>
              <a:ext cx="11230560" cy="7159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D10D8B-B676-4971-81B0-386F3B8762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760" y="313920"/>
                <a:ext cx="11249280" cy="717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9282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E3A8FA-5E6E-4422-8396-B3D63919F4C4}"/>
                  </a:ext>
                </a:extLst>
              </p14:cNvPr>
              <p14:cNvContentPartPr/>
              <p14:nvPr/>
            </p14:nvContentPartPr>
            <p14:xfrm>
              <a:off x="996840" y="1354320"/>
              <a:ext cx="10521720" cy="5850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E3A8FA-5E6E-4422-8396-B3D63919F4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7480" y="1344960"/>
                <a:ext cx="10540440" cy="586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2710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DEC3B52-6610-4C04-958D-141F324FB20E}"/>
                  </a:ext>
                </a:extLst>
              </p14:cNvPr>
              <p14:cNvContentPartPr/>
              <p14:nvPr/>
            </p14:nvContentPartPr>
            <p14:xfrm>
              <a:off x="974160" y="941400"/>
              <a:ext cx="10917000" cy="4413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DEC3B52-6610-4C04-958D-141F324FB2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4800" y="932040"/>
                <a:ext cx="10935720" cy="443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905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9429C-7588-48AB-9DA8-4C9986ED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55"/>
            <a:ext cx="11887200" cy="75628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8953E2-3E82-4405-9444-C14E254AA735}"/>
                  </a:ext>
                </a:extLst>
              </p14:cNvPr>
              <p14:cNvContentPartPr/>
              <p14:nvPr/>
            </p14:nvContentPartPr>
            <p14:xfrm>
              <a:off x="2787840" y="1276920"/>
              <a:ext cx="8095680" cy="5565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8953E2-3E82-4405-9444-C14E254AA7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8480" y="1267560"/>
                <a:ext cx="8114400" cy="55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826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259702" y="511728"/>
            <a:ext cx="7370148" cy="48865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B2292B-0104-4036-8565-34911579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3" y="4370663"/>
            <a:ext cx="5164164" cy="33765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DF67A8-F31E-4EB7-BB64-765A430A3BB1}"/>
              </a:ext>
            </a:extLst>
          </p:cNvPr>
          <p:cNvSpPr/>
          <p:nvPr/>
        </p:nvSpPr>
        <p:spPr>
          <a:xfrm>
            <a:off x="49072" y="287211"/>
            <a:ext cx="555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LMRoman17-Regular-Identity-H"/>
              </a:rPr>
              <a:t>In special cases, you can use the unit circle.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966E66C-02B1-4E80-BF29-8AB83823E988}"/>
                  </a:ext>
                </a:extLst>
              </p14:cNvPr>
              <p14:cNvContentPartPr/>
              <p14:nvPr/>
            </p14:nvContentPartPr>
            <p14:xfrm>
              <a:off x="6840" y="34560"/>
              <a:ext cx="11296080" cy="7499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966E66C-02B1-4E80-BF29-8AB83823E9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520" y="25200"/>
                <a:ext cx="11314800" cy="75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828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08CACD-D559-43AC-AFEE-460CBA793819}"/>
                  </a:ext>
                </a:extLst>
              </p14:cNvPr>
              <p14:cNvContentPartPr/>
              <p14:nvPr/>
            </p14:nvContentPartPr>
            <p14:xfrm>
              <a:off x="1009440" y="24840"/>
              <a:ext cx="10266840" cy="722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08CACD-D559-43AC-AFEE-460CBA7938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080" y="15480"/>
                <a:ext cx="10285560" cy="72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741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95" b="46453"/>
          <a:stretch/>
        </p:blipFill>
        <p:spPr>
          <a:xfrm>
            <a:off x="92279" y="75500"/>
            <a:ext cx="11887200" cy="2172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393926" y="2390862"/>
            <a:ext cx="7370148" cy="48865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71F749-609D-43BF-A30C-22C71323A795}"/>
                  </a:ext>
                </a:extLst>
              </p14:cNvPr>
              <p14:cNvContentPartPr/>
              <p14:nvPr/>
            </p14:nvContentPartPr>
            <p14:xfrm>
              <a:off x="558720" y="19080"/>
              <a:ext cx="10238400" cy="7269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71F749-609D-43BF-A30C-22C71323A7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360" y="9720"/>
                <a:ext cx="10257120" cy="72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113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39" b="30748"/>
          <a:stretch/>
        </p:blipFill>
        <p:spPr>
          <a:xfrm>
            <a:off x="134224" y="763399"/>
            <a:ext cx="11887200" cy="1224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6E43C42-8348-4E75-B021-A80235CD7913}"/>
                  </a:ext>
                </a:extLst>
              </p14:cNvPr>
              <p14:cNvContentPartPr/>
              <p14:nvPr/>
            </p14:nvContentPartPr>
            <p14:xfrm>
              <a:off x="722160" y="1257840"/>
              <a:ext cx="10877400" cy="6228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6E43C42-8348-4E75-B021-A80235CD79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800" y="1248480"/>
                <a:ext cx="10896120" cy="624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518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69" b="17101"/>
          <a:stretch/>
        </p:blipFill>
        <p:spPr>
          <a:xfrm>
            <a:off x="134224" y="729841"/>
            <a:ext cx="11887200" cy="1140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4188CE8-7E31-473A-8FA6-8862DCB912EC}"/>
                  </a:ext>
                </a:extLst>
              </p14:cNvPr>
              <p14:cNvContentPartPr/>
              <p14:nvPr/>
            </p14:nvContentPartPr>
            <p14:xfrm>
              <a:off x="2251440" y="268560"/>
              <a:ext cx="9169920" cy="6284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4188CE8-7E31-473A-8FA6-8862DCB912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2080" y="259200"/>
                <a:ext cx="9188640" cy="630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932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98" b="3752"/>
          <a:stretch/>
        </p:blipFill>
        <p:spPr>
          <a:xfrm>
            <a:off x="134224" y="838897"/>
            <a:ext cx="11887200" cy="933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87DC1B0-8F08-4D98-8724-ABBE18E761F5}"/>
                  </a:ext>
                </a:extLst>
              </p14:cNvPr>
              <p14:cNvContentPartPr/>
              <p14:nvPr/>
            </p14:nvContentPartPr>
            <p14:xfrm>
              <a:off x="543240" y="1168560"/>
              <a:ext cx="10816200" cy="5590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87DC1B0-8F08-4D98-8724-ABBE18E761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880" y="1159200"/>
                <a:ext cx="10834920" cy="56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68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2306972" y="1242052"/>
            <a:ext cx="9457102" cy="6270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1BC5B5-BE75-4110-95DD-53B04EFD8652}"/>
                  </a:ext>
                </a:extLst>
              </p14:cNvPr>
              <p14:cNvContentPartPr/>
              <p14:nvPr/>
            </p14:nvContentPartPr>
            <p14:xfrm>
              <a:off x="862200" y="1227960"/>
              <a:ext cx="10701720" cy="5695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1BC5B5-BE75-4110-95DD-53B04EFD86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2840" y="1218600"/>
                <a:ext cx="10720440" cy="57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553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12146</TotalTime>
  <Words>11</Words>
  <Application>Microsoft Office PowerPoint</Application>
  <PresentationFormat>Custom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LMRoman17-Regular-Identity-H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159</cp:revision>
  <dcterms:created xsi:type="dcterms:W3CDTF">2020-09-07T00:11:40Z</dcterms:created>
  <dcterms:modified xsi:type="dcterms:W3CDTF">2020-10-14T20:33:44Z</dcterms:modified>
</cp:coreProperties>
</file>