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586" r:id="rId2"/>
    <p:sldId id="587" r:id="rId3"/>
    <p:sldId id="588" r:id="rId4"/>
    <p:sldId id="589" r:id="rId5"/>
    <p:sldId id="613" r:id="rId6"/>
    <p:sldId id="615" r:id="rId7"/>
    <p:sldId id="616" r:id="rId8"/>
    <p:sldId id="614" r:id="rId9"/>
    <p:sldId id="617" r:id="rId10"/>
    <p:sldId id="618" r:id="rId11"/>
    <p:sldId id="590" r:id="rId12"/>
    <p:sldId id="591" r:id="rId13"/>
    <p:sldId id="619" r:id="rId14"/>
    <p:sldId id="592" r:id="rId15"/>
    <p:sldId id="593" r:id="rId16"/>
    <p:sldId id="594" r:id="rId17"/>
    <p:sldId id="595" r:id="rId18"/>
    <p:sldId id="596" r:id="rId19"/>
    <p:sldId id="597" r:id="rId20"/>
    <p:sldId id="598" r:id="rId21"/>
    <p:sldId id="599" r:id="rId22"/>
    <p:sldId id="600" r:id="rId23"/>
    <p:sldId id="601" r:id="rId24"/>
    <p:sldId id="602" r:id="rId25"/>
    <p:sldId id="604" r:id="rId26"/>
    <p:sldId id="605" r:id="rId27"/>
    <p:sldId id="606" r:id="rId28"/>
    <p:sldId id="607" r:id="rId29"/>
    <p:sldId id="608" r:id="rId30"/>
    <p:sldId id="620" r:id="rId31"/>
    <p:sldId id="621" r:id="rId32"/>
    <p:sldId id="609" r:id="rId33"/>
    <p:sldId id="603" r:id="rId34"/>
    <p:sldId id="610" r:id="rId35"/>
    <p:sldId id="611" r:id="rId36"/>
    <p:sldId id="622" r:id="rId37"/>
    <p:sldId id="623" r:id="rId38"/>
    <p:sldId id="628" r:id="rId39"/>
    <p:sldId id="627" r:id="rId40"/>
    <p:sldId id="624" r:id="rId41"/>
    <p:sldId id="625" r:id="rId42"/>
    <p:sldId id="626" r:id="rId4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4660"/>
  </p:normalViewPr>
  <p:slideViewPr>
    <p:cSldViewPr snapToGrid="0">
      <p:cViewPr varScale="1">
        <p:scale>
          <a:sx n="38" d="100"/>
          <a:sy n="38" d="100"/>
        </p:scale>
        <p:origin x="63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741F2-AFC4-482B-9FD1-2AFAF70B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551"/>
            <a:ext cx="11887200" cy="5617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88B98-5912-4154-9B9A-B125BE0AA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-110962" y="4772520"/>
            <a:ext cx="4347402" cy="28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7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7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2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6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9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F0440-E760-4E26-AB8F-FC6D89E5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27"/>
            <a:ext cx="11887200" cy="68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6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2194-33B4-4C55-B93E-01AF6F5D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0"/>
            <a:ext cx="11887200" cy="4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114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282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710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050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850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37CF3-7D30-46DE-A89A-06853230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147153"/>
            <a:ext cx="11501306" cy="46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9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9ADBB-1BD2-4D81-BCC0-2006FBEA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96"/>
            <a:ext cx="11887200" cy="68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97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1BF9C-DDF4-4618-8DDA-5AF51FF8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76"/>
            <a:ext cx="11887200" cy="56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69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8F76E-EF08-47FD-9D69-31A287B5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581"/>
            <a:ext cx="11887200" cy="44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3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E99B8-BAEB-4E36-8560-D0DDF00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401896"/>
            <a:ext cx="11039912" cy="496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259702" y="511728"/>
            <a:ext cx="7370148" cy="48865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2292B-0104-4036-8565-34911579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3" y="4370663"/>
            <a:ext cx="5164164" cy="33765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DF67A8-F31E-4EB7-BB64-765A430A3BB1}"/>
              </a:ext>
            </a:extLst>
          </p:cNvPr>
          <p:cNvSpPr/>
          <p:nvPr/>
        </p:nvSpPr>
        <p:spPr>
          <a:xfrm>
            <a:off x="49072" y="287211"/>
            <a:ext cx="555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LMRoman17-Regular-Identity-H"/>
              </a:rPr>
              <a:t>In special cases, you can use the unit circle.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288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50"/>
          <a:stretch/>
        </p:blipFill>
        <p:spPr>
          <a:xfrm>
            <a:off x="0" y="92278"/>
            <a:ext cx="12150224" cy="65769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11249638" y="4504890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9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41"/>
          <a:stretch/>
        </p:blipFill>
        <p:spPr>
          <a:xfrm>
            <a:off x="16384" y="899719"/>
            <a:ext cx="11921150" cy="39281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 flipH="1">
            <a:off x="9924176" y="3271707"/>
            <a:ext cx="1593908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11074866" y="2375485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3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86" y="0"/>
            <a:ext cx="8694228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9630561" y="3154261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9673904" y="5924029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6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51CC4-FC0F-4C8E-A8AA-A0FEFB7D2F79}"/>
              </a:ext>
            </a:extLst>
          </p:cNvPr>
          <p:cNvSpPr/>
          <p:nvPr/>
        </p:nvSpPr>
        <p:spPr>
          <a:xfrm>
            <a:off x="419449" y="400224"/>
            <a:ext cx="8328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MR10"/>
              </a:rPr>
              <a:t>Linear Independence and the Wronskian</a:t>
            </a:r>
          </a:p>
        </p:txBody>
      </p:sp>
    </p:spTree>
    <p:extLst>
      <p:ext uri="{BB962C8B-B14F-4D97-AF65-F5344CB8AC3E}">
        <p14:creationId xmlns:p14="http://schemas.microsoft.com/office/powerpoint/2010/main" val="3015104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011C9-D71F-4732-A60F-FFE28AD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0"/>
            <a:ext cx="111196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6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5772-7A45-4B92-BBC9-0BB647DC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11"/>
            <a:ext cx="11887200" cy="6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2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690"/>
            <a:ext cx="11887200" cy="48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0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9"/>
          <a:stretch/>
        </p:blipFill>
        <p:spPr>
          <a:xfrm>
            <a:off x="68279" y="201336"/>
            <a:ext cx="11862819" cy="70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0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76"/>
          <a:stretch/>
        </p:blipFill>
        <p:spPr>
          <a:xfrm>
            <a:off x="68279" y="201336"/>
            <a:ext cx="11862819" cy="1392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D39F5-83B3-4172-B43D-118CD70E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 r="33901"/>
          <a:stretch/>
        </p:blipFill>
        <p:spPr>
          <a:xfrm>
            <a:off x="709991" y="1933662"/>
            <a:ext cx="9758452" cy="39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5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2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95" b="46453"/>
          <a:stretch/>
        </p:blipFill>
        <p:spPr>
          <a:xfrm>
            <a:off x="92279" y="75500"/>
            <a:ext cx="11887200" cy="2172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393926" y="2390862"/>
            <a:ext cx="7370148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3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39" b="30748"/>
          <a:stretch/>
        </p:blipFill>
        <p:spPr>
          <a:xfrm>
            <a:off x="134224" y="763399"/>
            <a:ext cx="11887200" cy="1224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8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69" b="17101"/>
          <a:stretch/>
        </p:blipFill>
        <p:spPr>
          <a:xfrm>
            <a:off x="134224" y="729841"/>
            <a:ext cx="11887200" cy="1140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98" b="3752"/>
          <a:stretch/>
        </p:blipFill>
        <p:spPr>
          <a:xfrm>
            <a:off x="134224" y="838897"/>
            <a:ext cx="11887200" cy="933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8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2306972" y="1242052"/>
            <a:ext cx="9457102" cy="6270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3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12037</TotalTime>
  <Words>60</Words>
  <Application>Microsoft Office PowerPoint</Application>
  <PresentationFormat>Custom</PresentationFormat>
  <Paragraphs>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CMR10</vt:lpstr>
      <vt:lpstr>LMRoman17-Regular-Identity-H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156</cp:revision>
  <dcterms:created xsi:type="dcterms:W3CDTF">2020-09-07T00:11:40Z</dcterms:created>
  <dcterms:modified xsi:type="dcterms:W3CDTF">2020-10-13T20:37:55Z</dcterms:modified>
</cp:coreProperties>
</file>