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634" r:id="rId2"/>
    <p:sldId id="684" r:id="rId3"/>
    <p:sldId id="641" r:id="rId4"/>
    <p:sldId id="642" r:id="rId5"/>
    <p:sldId id="655" r:id="rId6"/>
    <p:sldId id="692" r:id="rId7"/>
    <p:sldId id="665" r:id="rId8"/>
    <p:sldId id="673" r:id="rId9"/>
    <p:sldId id="666" r:id="rId10"/>
    <p:sldId id="667" r:id="rId11"/>
    <p:sldId id="685" r:id="rId12"/>
    <p:sldId id="668" r:id="rId13"/>
    <p:sldId id="669" r:id="rId14"/>
    <p:sldId id="670" r:id="rId15"/>
    <p:sldId id="675" r:id="rId16"/>
    <p:sldId id="671" r:id="rId17"/>
    <p:sldId id="676" r:id="rId18"/>
    <p:sldId id="677" r:id="rId19"/>
    <p:sldId id="678" r:id="rId20"/>
    <p:sldId id="679" r:id="rId21"/>
    <p:sldId id="680" r:id="rId22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71" autoAdjust="0"/>
    <p:restoredTop sz="94660"/>
  </p:normalViewPr>
  <p:slideViewPr>
    <p:cSldViewPr snapToGrid="0">
      <p:cViewPr varScale="1">
        <p:scale>
          <a:sx n="45" d="100"/>
          <a:sy n="45" d="100"/>
        </p:scale>
        <p:origin x="46" y="1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3" d="100"/>
        <a:sy n="53" d="100"/>
      </p:scale>
      <p:origin x="0" y="-14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1T19:30:50.449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1260 2045 6447 0,'0'0'576'0,"0"0"-576"0,0 0 0 0,0 0 0 0,0 0 960 0,-9-3 96 15,9 3 16-15,0 0 0 16,0 0-304-16,0 0-48 0,0 0-16 0,0 0 0 0,0 0-288 0,0 0-64 16,0 0-16-16,0 0 0 0,0 0 48 0,9 4 16 15,1 0 0-15,1-1 0 0,2 1 64 0,2-2 16 16,2-1 0-16,3 0 0 0,4 0-16 0,3 1 0 16,1-2 0-16,2 0 0 0,5 1-96 0,0 0-32 15,2 0 0-15,0-1 0 0,2 0-16 0,1 0 0 16,2 0 0-16,2 2 0 0,5-2 32 0,4 1 0 15,4 2 0-15,3-1 0 0,0-2-48 0,1 0-16 16,0-2 0-16,1 4 0 0,-4-2-48 0,6 0-16 16,3 1 0-16,2 1 0 0,1-1-48 0,-3 0-16 15,-1 0 0-15,-1 1 0 0,-1 0-160 0,2 2 192 16,4 1-192-16,1-2 192 0,0-1-192 0,-1-1 160 16,-1 2-160-16,1 0 160 0,2-1 16 0,3 3 0 15,4-1 0-15,-3-3 0 0,-3-1-176 0,-1 3 0 0,1 1 0 0,2 1 0 16,2-3 176-16,1 1-48 0,0-3-128 0,-1 2 192 15,-4-2-192-15,-3 2 0 0,4-2 128 16,2 1-128-16,6 0 144 0,-5 0-16 0,-4-1 0 0,-1 2 0 16,1-4-128-16,0 6 0 0,4 0 0 0,-1-1 128 15,-2-3-128-15,-2 0 0 0,-2 0 0 0,0 1 0 16,-3 1 128-16,4-2-128 0,6 0 0 0,-4 2 128 16,2-1-128-16,-1-1 0 0,-3 0 144 0,2 1-144 15,0 2 144-15,2-1-144 0,3 1 192 0,-2-3-192 16,-1-1 192-16,-2 1-192 0,-5 2 192 0,6 1-192 15,1 2 176-15,3-1-176 0,0-4 160 0,0 3-160 16,-2 1 128-16,2 1-128 0,1 4 0 0,2-5 144 0,3-3-144 16,1 1 0-16,-5 0 0 0,3 1 0 15,1-2 128-15,-1 3-128 0,1-2 0 0,-2-2 128 0,-3-1-128 0,-2 2 0 16,-3 3 0-16,2-1 128 0,3 0-128 0,-2 0 0 16,-2-3 144-16,-1 0-144 0,-1 0 128 0,0 4-128 15,0-2 128-15,-1 0-128 0,1-2 144 0,-3-2-144 16,-4 0 192-16,0-2-192 0,-1 3 240 0,-1 1-64 15,3 1-16-15,0 3 0 0,2-4-32 0,-5 0 0 16,-4-4 0-16,-1 3 0 0,-2-1-128 0,-1 4 0 16,0 1 0-16,2 0 128 0,-2-3-128 0,1-1 0 15,-1-3 0-15,-4 0 128 0,-5-1-128 0,2 2 0 16,-4 0 0-16,0-1 0 0,-4 1 0 0,-2 3 0 16,0 0 144-16,1 0-144 0,-1 0 0 0,-2 0 144 0,-3-1-144 0,-1-3 0 15,-1 0 176-15,-3-1-176 0,-2 4 160 16,-1 0-160-16,-4-2 176 0,1 1-176 0,3 0 192 0,-3 2-192 15,-2 0 160-15,0 2-160 0,-1-1 128 0,0 2-128 16,-2 0 0-16,0 1 128 0,-2-1-128 0,-2-2 0 16,0 2 0-16,-1-1 128 0,-2-1-128 0,2 1 0 15,-1 0 128-15,-2 1-128 16,-10-3 128-16,9 0-128 0,-9 0 208 0,9 1-32 0,-9-1-16 0,8 0 0 16,-8 0 16-16,0 0 0 0,0 0 0 0,9-4 0 15,-2-1-16-15,-7 5 0 0,6-5 0 0,-1-4 0 16,0 0-16-16,0 0 0 0,-2 0 0 0,1-2 0 15,1 1-144-15,1-3 192 0,-1 0-192 0,0-2 192 16,2 0 0-16,0-5 16 0,0-3 0 0,3 0 0 0,-3-9-208 16,4 1 0-16,-1 3 0 0,-1-2 0 15,0-1 0-15,-1 2 0 0,-1-4 0 0,2 4 144 16,-3 4-16-16,2-5 0 0,-1 2 0 0,1 0 0 0,1 3-128 16,0 0 192-16,-3 3-192 0,2 2 192 0,-2 1-192 0,2-2 0 15,-1 2 0-15,2 1 0 0,0 1 0 16,-1 0 0-16,-2 3 0 0,-1 1 0 0,0 3 0 0,-1 0 0 15,-4 10 0-15,3-6 0 0,-3 6-256 0,0 0-16 16,0 0-16-16,0 0 0 16,0 0-464-16,0 0-80 0,0 0-32 0,0 0 0 15,0 0-384-15,0 0-80 0,0 0-16 0,-7 11 0 16,1 1-80-16,0 0-32 0,2-2 0 0,-1 2-9632 16</inkml:trace>
  <inkml:trace contextRef="#ctx0" brushRef="#br0" timeOffset="2101.08">1056 2099 16287 0,'-11'-15'720'0,"5"7"160"0,-1-2-704 0,1 3-176 0,1-5 0 0,0 2 0 0,-2 1 320 16,3-1 48-16,-1 2 0 0,2-3 0 0,0 2-368 0,0-4 144 16,0 2-144-16,1-1 0 0,1-3 160 0,0 1-160 15,0-1 128-15,1 2-128 0,0-1 208 0,1-2-32 16,0-2-16-16,2-3 0 0,-3 0 32 0,1-2 0 15,1 0 0-15,1 0 0 0,0-5 48 0,0 0 16 16,1-2 0-16,-1-1 0 0,-1 5-48 0,5-6 0 16,-1 0 0-16,3-1 0 0,2-3 0 0,-1 1 0 15,1 6 0-15,-1-4 0 0,0-2-32 0,0 1-16 16,-1 0 0-16,1-1 0 0,0 1-32 0,1 1-128 16,-3 1 192-16,1 2-64 0,-2-1 0 0,-1 3 0 15,3-2 0-15,-3 3 0 0,1 2 176 0,0 0 16 0,2-1 16 16,0 3 0-16,-1-4-80 0,1 3-32 0,1 2 0 15,1 2 0-15,1 1-224 0,0 1 176 0,1-1-176 16,2 3 160-16,2 0-160 0,2 1 0 0,1-1 0 16,2 0 0-16,2 1 0 0,0 2 0 0,0-1 0 0,3-1 0 15,1 1 0-15,1 1 0 16,0 3 0-16,2-1 0 0,1 2-144 0,0 0 144 16,1 3 0-16,-3 1 0 0,3-2-144 0,1 5 144 0,5 0 0 15,1 1-144-15,4 0 144 0,0 1 0 0,3 1 0 0,1 0 0 16,1 1 0-16,0-1 0 0,0 0 0 0,0 2 0 15,3 2 0-15,-1-1-128 0,4-1 128 0,1 4 0 16,1 0 0-16,0 0 0 0,0-1 0 0,0-1 0 16,1-2 0-16,0 3 0 0,2 3 0 0,3-3 0 15,6 1 0-15,2-2 0 0,0-4 0 0,-1 2 176 16,0-1-176-16,1-1 192 0,4-1-192 0,0 0 192 16,3 0-192-16,-2-1 160 0,-3-3-160 0,-1 3 160 15,-1 0-160-15,4 1 0 0,3 0 0 0,-2-1 0 0,2-3 0 16,-5 0 128-16,0 1-128 0,2 3 0 0,1 3 0 0,2-2 0 15,-1-2 0-15,-1 0 0 0,3-1 0 0,-5 2 0 16,1 0 0-16,3 2 0 0,2-1 0 0,-2-1 128 16,0 0-128-16,-2-1 0 0,-1-1 0 0,1 4 0 15,3 0 0-15,0 1 0 0,0-3 0 0,-2 0 0 16,-2-3 128-16,0 6-128 0,0 1 0 0,3-2 0 16,2 1 0-16,0-2 0 0,-2 0 0 0,-1 2 0 15,-1 1 0-15,1-3 0 0,2 0 0 0,2-1 0 16,2-1 0-16,-5 0 128 0,-4-2 0 0,0 3-128 15,2 0 192-15,0 0-64 0,3-1-128 0,-1-1 0 0,-5 0 0 0,-1 1-176 16,-5 1 176-16,0 2 0 0,3 2 160 16,0-1-160-16,1-7 0 0,-3 1 0 0,-5 2 0 15,0 0 0-15,-2 1 0 0,2 1 0 0,-1 1 0 0,6 1 0 16,0-3 0-16,0 0 0 0,-3-1 0 0,-4 1 0 16,-2 1 0-16,1 3 0 0,4-2 0 0,0 1 0 15,1-3 0-15,-2 0 0 0,-5 0 0 0,-1 0 0 16,-1 1 0-16,0 2 0 0,-1-1 0 0,5 5 0 15,-5-2 0-15,4 0 0 0,1-7 0 16,-1 2 0-16,-1 3 0 0,-2 0 0 0,-2 0 128 0,1 1-128 16,0-3 0-16,2 2 0 0,2-2 0 0,-1-1 0 15,-2 0 0-15,-2-1 0 0,0 0 0 0,-4 2 0 16,0 3 0-16,0 1 0 0,0-3 0 0,1 2 0 0,0 0 0 16,1 0 0-16,-2 0 0 0,-3-3 0 0,-3-1 0 15,1 1 0-15,-3 3 0 0,1-1 0 0,-4 0 128 16,1 0-128-16,2 1 0 0,-2-2 0 0,1 1 128 0,1-3-128 15,0 0 0-15,-1-1 0 0,-4-1 0 0,-1 2 128 16,-1 0-128-16,-1 0 0 0,-1 0 0 0,-1 3 0 16,0-1 0-16,-2 2 0 0,2-1 0 0,0 2 0 15,1-3 0-15,-1 1 0 0,-1 1 0 0,1-2 0 16,-3-3 128-16,-2 1-128 0,-2 0 0 0,-2 0 0 16,-2 1 0-16,-2-1 0 0,-4 0 0 0,0 2 0 15,1 1 0-15,-1 0 0 0,-4-1 160 0,-1 0-160 16,-10-2 160-16,9 4-160 0,-9-4 208 0,9 7-48 0,-9-7-16 15,7 5 0-15,-7-5-144 0,5 10 0 16,-2 2 144-16,-3 1-144 0,-1-2 0 0,-4 4 0 0,0 3 0 16,-1 2 0-16,-5 3 0 0,4 0 0 0,-3 5 0 0,1 0 0 15,-3 4 0-15,2 1 0 0,-1-3 0 16,-1 6 0-16,3 3 0 0,-3 1 0 0,0-3 0 0,1-1 0 16,-2 4 0-16,-1-1 0 0,0 1 0 0,-1-1 0 15,5 2 0-15,0-2 0 0,-1 2 0 0,1-4 0 16,-3 0 0-16,5-1 0 0,-3 1 0 0,1 0 0 15,0-4 0-15,1 0 0 0,-2-1 0 0,1-1 128 16,-3-1-128-16,0 1 0 0,-1 3 0 0,1 0 0 16,1 1-544-1,-1-4-128-15,2 1-32 0</inkml:trace>
  <inkml:trace contextRef="#ctx0" brushRef="#br0" timeOffset="6525.77">12021 5546 10079 0,'0'0'448'0,"-5"0"80"0,-4-2-528 0,1-1 0 0,1 3 0 0,-1 0 0 0,1-4 1056 0,0 2 96 16,-2-1 32-16,2 2 0 0,-1 1-240 15,2-1-48-15,6 1-16 0,-5-3 0 0,0-2-96 0,5 5-16 16,-4-5 0-16,1 1 0 0,1-1 96 0,2 5 16 16,0 0 0-16,-2-7 0 0,2 0-192 0,0-2-48 15,2 3 0-15,-2 6 0 0,3-5-96 0,3-1-32 16,0 0 0-16,1 3 0 0,2-1-144 0,2-3-48 16,-3 2 0-16,4 3 0 0,1-2-128 0,1 0-16 15,1 2-16-15,1-1 0 0,3-1-16 0,0 2 0 16,2-2 0-16,0-1 0 0,1 4-144 0,0-2 160 15,4 1-160-15,0 0 160 0,-1-2-160 0,2 1 160 16,1 0-160-16,2 1 160 0,3 0 16 0,2 1 0 16,2 1 0-16,-1 0 0 0,4 0 16 0,-1 0 0 15,1 0 0-15,0 1 0 0,2 1 0 0,2-1 16 16,-3 0 0-16,4 2 0 0,-1 2-32 0,2-1-16 16,-1 2 0-16,3 0 0 0,-1-1-160 0,-1-2 160 15,-2-1-160-15,1 2 160 0,-1 1-160 0,1-1 128 16,-1 2-128-16,2 1 128 0,0-2-128 0,1-1 128 15,-1 1-128-15,2 2 128 0,1-3-128 0,1 1 0 16,1 2 0-16,0-2 0 0,0 1 0 0,-1 2 128 0,1-3-128 16,3 0 0-16,-1 0 128 0,-1 0-128 0,7 0 0 0,22 7 128 15,-10-6-128-15,-6 4 128 0,-7-5-128 16,1 0 128-16,-1 0-128 0,-2 0 0 0,-2-2 0 0,-1 2 0 16,2 0 0-16,-1-1 0 0,-2-1 0 0,-1 0 0 15,-1 0 0-15,2 2 0 0,0-1 0 0,-1-2 0 0,-1 2 0 16,-1-1 128-16,1-2-128 0,1 3 0 0,2-3 144 15,-3 2-144-15,-5-2 160 0,2 0-160 16,0 2 128-16,-1-1-128 0,0-1 0 0,0-1 0 16,-3 0 0-16,1 0 128 0,1-1-128 0,-1 0 0 0,1 0 0 0,-3-1 0 15,-3 2 0-15,3 0 0 0,0 0 128 0,-1 0-128 16,2 0 0-16,-4 3 144 0,-2-1-144 0,0 0 0 16,-1-2 144-16,1 1-144 0,-3-2 0 0,0-1 0 15,-1 1 0-15,-1 0 128 0,-1 0-128 0,-1 1 0 16,-3 1 0-16,2 0 128 0,0 0-128 0,-1 1 0 0,0-2 128 15,0 1-128-15,-4 3 128 0,0-2-128 0,-1 0 160 0,1-1-160 16,1 1 192-16,-1 1-48 0,1-2-16 16,1 2 0-16,0 1 0 0,1-2 0 0,-2 1 0 0,1-1 0 15,-1 2-128-15,-1 1 160 0,-1-2-160 16,0-1 160-16,-1 0-32 0,1-2 0 0,-2 0 0 0,0 0 0 16,-4 0 64-16,4 0 0 0,-2 0 0 15,-1-2 0-15,-2 1 32 0,-1 0 16 0,1-1 0 0,-2-1 0 16,-2-1-16-16,2 0 0 0,-1 1 0 0,1 1 0 15,-1-4-32-15,-2 3 0 0,1-1 0 0,-1 3 0 16,2-3-64-16,-2-1 0 0,1 1-128 0,-1 0 192 16,0 3-192-16,1-1 144 0,-1-5-144 0,1 5 128 15,-2-1-128-15,1 1 0 0,2 0 144 0,1 0-144 16,-6-2 0-16,2 0 128 0,1 0-128 0,1 2 0 16,-2 1 0-16,0 1 0 0,0-3 0 0,2 2 128 0,-1-1-128 15,1 2 0-15,3 0 0 0,-2 0 0 0,-1 0 0 16,1 0 0-16,-2 0 0 0,1 2 0 0,-1-1 0 0,-1 0 0 15,-10-1 0-15,12 2 0 0,-2-2 0 0,-10 0 0 16,0 0 0-16,9 0 0 0,-9 0 0 0,0 0 0 16,0 0 0-16,0 0 128 0,8 8-128 0,-8-8 0 15,0 12 0-15,-3 1 0 16,-1-5-832-16,-2 4-96 0,-4 2-16 0,-3-1-10864 16,-1 1-2176-16</inkml:trace>
  <inkml:trace contextRef="#ctx0" brushRef="#br0" timeOffset="17418.24">22329 8110 4607 0,'0'0'400'0,"-3"-8"-400"0,3 8 0 0,-4-10 0 15,0 5 1792-15,4 5 288 0,-1-9 48 0,1 9 16 16,0 0-1088-16,0 0-224 0,0 0-32 0,0 0-16 16,10-7-320-16,-10 7-64 0,14-4-16 0,-1 1 0 15,2-2 64-15,1 3 0 0,-1 0 0 0,3 1 0 16,-1 1-64-16,1 0 0 0,2 1 0 0,2-1 0 15,1 0-64-15,1 0-32 0,0-1 0 0,3 1 0 16,1 0 80-16,2 0 16 0,3 0 0 0,3 0 0 16,1-1-48-16,1 1 0 0,1 4 0 0,7 0 0 15,6-1 48-15,3 1 0 0,1-1 0 0,1 0 0 0,0 1-176 16,-1 1-16-16,1-1-16 0,1-3 0 0,-1 2-48 16,1 1-128-16,2 1 192 0,1-3-64 0,3 1 0 0,-3-2 0 15,-2-1 0-15,0 2 0 0,-2 0 48 16,2 2 0-16,-1 2 0 0,-1-2 0 0,-6 1-48 0,2 4 0 15,-3-3 0-15,-3-1 0 0,-2 1-128 0,-2-1 0 16,-3-2 0-16,1 1 0 0,0 0 128 0,-4-1-128 16,0-1 192-16,-3-1-64 0,-1-1-128 0,-1 0 0 15,-2 0-192-15,1 0 192 0,-2-2 0 0,0-1 0 16,-3 2 0-16,-2-3 0 0,-4 0 192 0,-1 1-64 16,-4-4 0-16,1 1 0 0,-4 1 32 0,1 1 0 15,-3-2 0-15,-10 6 0 0,9-4-160 0,-9 4 0 16,9-5 144-16,-1 0-144 0,-8 5 0 0,0 0 128 0,7-5-128 0,-7 5 0 15,8-5 0-15,-8 5 144 0,0 0-144 16,8-3 0-16,-8 3 0 0,0 0 0 0,8-4 0 0,-8 4 0 16,0 0 0-16,0 0 0 0,0 0 0 0,0 0 0 15,9-1 0-15,-9 1 0 0,0 0 0 0,0 0 0 16,0 0 0-16,0 0 0 0,0 0 0 0,0 0 0 16,0 0 0-16,0 0 0 0,0 0 0 15,0 0 0-15,0 0 0 0,0 0 0 0,0 0 0 0,0 0-192 31,0 0-1408-31,-5 10-288 0,-1 0-48 0</inkml:trace>
  <inkml:trace contextRef="#ctx0" brushRef="#br0" timeOffset="21459.01">16518 10519 18431 0,'0'0'1632'0,"-4"-8"-1312"0,3-2-320 0,1 10 0 15,0 0 256-15,0 0 0 0,7-4-16 0,0-2 0 16,6 3-16-16,0 2 0 0,1 2 0 0,2 1 0 15,2-2 0-15,3 1 0 0,5 0 0 0,2 3 0 16,4-2-32-16,1 1 0 0,2-3 0 0,2 1 0 0,1 3-192 16,3 0 0-16,1-3 128 0,2 2-128 15,1-2 0-15,3 1 0 0,4 2 128 0,3 1-128 0,3-6 176 16,1 0-16-16,-2-2 0 0,0 2 0 16,-1 2-32-16,-1-1-128 0,-2-2 192 0,4 3-64 0,2 3-128 0,5-2 0 15,-1-3 0-15,-1 0 0 0,-1-2 192 16,2 2-64-16,-1 1 0 0,3 0 0 0,2 0 160 15,3 0 32-15,3 0 0 0,-1-1 0 0,-2-3-16 0,0 0 0 16,0 4 0-16,1 4 0 0,-1-2-96 0,5-2-16 16,-1-1 0-16,-3-1 0 0,-5-3-64 0,1 5 0 15,-1 6-128-15,2-4 192 0,-1-2-192 0,4-1 0 16,-2 0 0-16,-3 1 0 0,-1 1 0 0,0 2 0 16,-1-2 0-16,4 3 0 0,-3 1 0 0,-1-1 0 0,3-4 0 15,-5 2 0-15,0 1 0 0,-2 2 0 0,-2 4 0 0,3-4 0 16,-1-1 288-16,0 0-32 0,0 1-16 0,-3-3 0 15,-3-1 16-15,0 2 16 16,-3 2 0-16,-2 3 0 0,3-3-64 0,2 0-16 16,-3 1 0-16,-1-2 0 0,0-4-64 0,-3 1 0 0,-1 2-128 0,-3-3 192 15,0-3-64-15,-1 2-128 0,-1 2 176 0,-2 2-176 16,1-2 176-16,-1-1-176 0,2-2 160 0,-2 2-160 16,1 1 208-16,-1-1-48 0,0 0-16 0,-2 1 0 15,-2 0 48-15,0 2 0 0,2 1 0 0,-1 0 0 16,-1-3 64-16,-1-1 0 0,1 2 16 0,0 1 0 15,2 1-80-15,-2 0 0 0,-4-3-16 0,2 0 0 16,3-1-48-16,-3 0-128 0,-1 1 192 0,-3-1-64 0,-1 2-128 16,-1-1 160-16,-1 3-160 0,2-2 160 0,0-2-160 15,-1 0 160-15,-3 0-160 0,0 0 160 0,-2-1-160 16,0 1 160-16,-1 0-160 0,-2 0 160 0,3-1-160 16,-3 1 192-16,-1 0-192 0,-2 0 192 0,-2-2-192 15,-1 2 192-15,-2 0-192 0,1 0 192 0,-1-1-192 0,-2 1 128 16,-9 0-128-16,10 0 128 0,-10 0-128 0,9 1 128 15,-9-1-128-15,0 0 128 0,0 0-128 0,0 0 0 16,0 0 0-16,0 0-176 16,0 0-1568-16,0 0-320 0,-19 9-64 0,1-5-16 0</inkml:trace>
  <inkml:trace contextRef="#ctx0" brushRef="#br0" timeOffset="25240.68">3262 14910 11343 0,'6'-14'496'0,"-1"5"112"0,2 3-480 0,1-3-128 16,1 2 0-16,3 0 0 0,-2-3 544 0,1 5 96 0,0-1 0 15,-1 1 16-15,-1-1-80 0,-1 1-32 0,1 0 0 16,0 1 0-16,-1 2-32 0,1-1 0 0,-9 3 0 16,10 0 0-16,-10 0 64 0,0 0 0 0,0 0 0 0,11 4 0 15,-11-4 192-15,0 0 32 0,0 0 16 0,0 0 0 16,0 0 96-16,0 0 32 0,-3 12 0 0,-2-6 0 16,-2 2-400-16,0-2-80 0,-5-4-16 0,-2 1 0 15,-1 0-80-15,-3-1-32 0,-2 2 0 0,-3-2 0 16,-1 0-32-16,-2-1-16 0,-2 0 0 0,-2-1 0 15,-6-1-96-15,-3 0 0 0,-2-1-16 0,-1 1 0 16,0 0-32-16,0-2 0 0,0 1 0 0,-1 2 0 16,-1 1-144-16,-2-1 128 0,-4 0-128 0,-1 0 128 15,-3 0-128-15,-6 0 0 0,-1-1 0 0,1 0 128 16,4 3-128-16,0-2 128 0,-1-2-128 0,1-2 128 16,-1 0 32-16,0-2 0 0,5-1 0 0,0 2 0 0,0-1 16 0,3-1 0 15,2 5 0-15,4-3 0 0,2-4-48 16,3 3-128-16,3-2 192 0,-1 3-64 15,3 2-128-15,0-1 128 0,0-3-128 0,1 2 128 0,2 1-128 16,0 0 0-16,1-1 0 0,1 4 128 0,1 0-128 0,3 1 0 16,1 0 0-16,3 0 128 0,0 1-128 0,2 1 0 15,3 2 0-15,1 0 0 0,-3-1 0 0,3-1 0 16,3 2 0-16,1 1 0 0,1-3 0 0,9-2-144 16,-7 6 144-16,4 1-160 0,3-7 160 0,-3 10 0 15,3 2 0-15,1-3 0 0,1 3 0 0,0-1 0 16,3 0 0-16,0 3-128 0,0-1 128 0,0 1 0 15,2 1 0-15,-1 1 0 0,0 1 0 0,1 2 0 0,-2 3 0 16,-1 4 0-16,-2 0 0 0,1 2 0 0,-1-3 0 16,2 7 0-16,-3 4 0 0,1 3 0 0,-2 4 0 15,-2 0 0-15,1 4 0 0,-1 2 0 0,2 3 128 16,-2 2-128-16,-1 5 0 0,-1-1 0 0,-1 0 0 0,0 1 0 16,-2 4 0-16,2-5 0 0,0 3 0 0,0 0 0 15,0-1 0-15,2 1 0 0,2-4 0 0,1-1 0 16,0 0 0-16,0-3 128 0,-1-1-128 0,1 1 0 15,1-3 176-15,0 1-48 0,-1 3 0 0,2-5 0 16,-1 2-128-16,0 1 160 0,-2-2-160 0,1 2 160 16,0-1-160-16,0-3 160 0,-1 2-160 0,-1 2 160 15,0 2-160-15,2-2 0 0,0-1 0 0,0 1 128 16,-4-3-128-16,4-2 0 0,0 1 0 0,0-1 0 16,-3-4 0-16,1 2 0 0,1-1 0 0,-2-2 128 0,2 1-128 15,1-3 0-15,0-1 0 0,0-1 0 16,1 0 0-16,0-1 0 0,2-2 0 0,1-1 0 15,1-1 0-15,0 0 0 0,-1 1 128 0,1-3-128 0,2-4 0 16,1 2 0-16,-2-5 0 0,-1 4 0 0,-1-4 0 0,1 0 0 16,0-2 0-16,-1-2 0 0,3 2 0 0,-2-2 0 15,2-2 0-15,0-2 128 0,-1 1-128 0,0-2 0 16,1-2 0-16,-2 1 0 0,1-1 0 0,1 1 0 16,-7-14 0-16,7 10 0 0,-7-10 0 0,10 10 0 15,-10-10 0-15,0 0 0 0,10 6 0 0,-10-6 0 16,0 0 128-16,11 8-128 0,-11-8 0 0,12 6 0 15,-12-6 0-15,11 7 128 0,-11-7-128 0,0 0 0 16,0 0 0-16,12 6 0 0,-12-6 0 0,13 4 0 0,-13-4 0 16,13 2 0-16,-1 0 0 0,0-1 0 15,2-1 128-15,-1 1-128 0,-2-1 0 0,3-1 0 0,2 0 0 0,4-1 128 16,0 0-128-16,1 1 0 0,4-3 0 0,-1-1 128 16,-1 1-128-16,3 1 128 15,4 2-128-15,-1-2 128 0,1 0-128 0,3-2 0 0,3 1 144 0,3 1-144 16,3-2 0-16,5 0 0 0,3 1 0 15,1 2 128-15,-2-2-128 0,3-2 0 0,2 0 128 0,3 3-128 16,2-2 128-16,4-1-128 0,4 4 128 0,1-2-128 16,-1 2 144-16,-2-2-144 0,-1 0 192 0,0 1-192 15,3 2 176-15,1 1-176 0,2 1 160 0,-3 2-160 16,-4-3 208-16,-4 2-48 0,0 1-16 0,-3 1 0 16,-1-3 16-16,-2 3 0 0,-2 2 0 0,-3-1 0 15,-3-1 32-15,-5 1 0 0,-5 2 0 0,-4-4 0 0,-5 0 32 16,-3 1 16-16,-8-2 0 0,-2 3 0 0,-3-1-96 15,-10-4-16-15,0 0 0 0,0 0 0 0,0 0-128 16,0 0 0-16,0 0 0 0,-13 0 0 16,-1 0-1408-16,-4 0-224 0,-2 0-32 15,-3-4-14464-15</inkml:trace>
  <inkml:trace contextRef="#ctx0" brushRef="#br0" timeOffset="28049.48">1234 15557 20271 0,'0'0'1792'0,"0"0"-1424"0,0 0-368 0,0 0 0 16,0 0 0-16,0 0 0 0,0 0 0 0,0 0 0 15,0 0 0-15,0 0 0 0,9 8 0 0,-9-8 0 16,0 0 128-16,0 0 64 0,0 0 16 0,0 0 0 16,0 0 304-16,0 0 64 0,0 0 16 0,0 0 0 15,0 11 240-15,0-11 64 0,0 0 0 0,-9 7 0 16,3 0-240-16,0 0-32 0,6-7-16 0,-9 5 0 15,1-1-96-15,8-4-32 0,-11 0 0 0,0 0 0 16,1 0-48-16,1-3-16 0,3-1 0 0,0 2 0 16,6 2 32-16,-11-9 0 0,1 0 0 0,1 0 0 0,1 0-128 15,0-1 0-15,-1 0-16 0,0-3 0 16,1 0-160-16,1 3-16 0,-3-3-128 0,-2-1 192 0,0-2-192 16,-1 2 144-16,0-3-144 0,0 0 128 0,3-1-128 0,0-2 0 15,0-3 0-15,0 1 0 0,0 0 128 0,-1 0-128 16,1-3 0-16,3 1 128 0,-4-6-128 0,4 2 128 15,-5-3-128-15,3 1 128 0,1-2-128 0,1 3 0 16,-2-2 0-16,2 1 0 0,2 2 0 0,-1-1 0 16,0 2 128-16,-1-1-128 0,1 0 0 15,1 0 0-15,0 3 0 0,0-3 0 0,0 2 0 0,1-2 0 16,0 3 0-16,2-3 128 0,-1 2-128 0,0-2 0 16,0-1 0-16,0 2 0 0,-2 1 0 0,2 0 0 15,-1 4 0-15,0-5 0 0,-1 4 0 0,2 3 0 16,-2-2 0-16,1-1 0 0,1 0 0 0,-1 3 0 0,-1 0 0 0,1-1 0 15,0-2 0-15,0 3 0 0,3-2 0 16,-3 3 0-16,0-1 0 0,3 0 0 0,-4-2 0 16,2 3 128-16,1 1-128 0,-1 0 0 0,1-1 0 0,1 0-176 15,1-1 176-15,0 1 0 16,-2 4 0-16,2-2 0 0,0 1 0 0,2-1 0 0,-2 2 0 16,2 0 0-16,1 1 0 0,-1-2 0 0,-1 1 0 15,3 1 0-15,0 0 0 0,0-1 0 0,0 0 0 16,1-1 0-16,1 0 0 0,1 1 0 0,-1 2 0 0,2-1 0 15,0-1 0-15,3 2 0 0,-3 3 0 0,3-4 0 16,-1 1 0-16,1 2 0 0,1-2 0 0,0 0 0 16,2 4 0-16,0-2 0 0,0 1 0 0,0 1 128 0,0-3-128 15,2 3 0-15,-2-2 0 0,0 2 0 0,0-5 0 16,-2 4 144-16,0 1-144 0,0-1 0 0,2 2 144 16,2-3-144-16,-4 1 0 0,1-2 144 0,-2 5-144 15,1-2 0-15,1 2 0 0,-1-3 128 0,1 3-128 0,1-5 0 16,3 3 144-16,-1-2-144 0,-1-1 0 0,-1 5 128 15,-1-5-128-15,1 6 0 0,-1-3 0 0,-1 3 128 16,-1 2-128-16,0-3 0 0,0 4 0 0,0 0 128 16,-11 3-128-16,11-2 0 0,-11 2 128 0,10 0-128 15,-10 0 128-15,10 0-128 0,-10 0 128 0,11-2-128 16,-11 2 160-16,0 0-160 0,10 2 0 0,-10-2 128 16,0 0-128-16,0 0 0 0,11 0 0 0,-11 0 0 0,0 0 128 15,0 0-128-15,0 0 0 0,0 0 0 16,0 0 0-16,0 0 0 15,0 0-480-15,0 0-32 0,0 0-16 0,0 0 0 16,0 0-1744-16,0 0-352 0,0 0-64 0,0 0-10368 0</inkml:trace>
  <inkml:trace contextRef="#ctx0" brushRef="#br0" timeOffset="28510.1">1139 13179 20671 0,'0'0'912'0,"-6"-6"192"0,6 6-880 0,0 0-224 0,0 0 0 0,0 0 0 0,0 0 0 0,0 0 0 15,0 0 128-15,0 0-128 0,0 0 128 0,0 0-128 16,5-8 176-16,-5 8-176 0,9-4 368 0,-1-2-48 15,3 0 0-15,0 2 0 0,2 0 160 0,-2 0 32 16,-1 2 0-16,2-1 0 0,1 1 64 16,2 2 0-16,0 0 16 0,3 1 0 0,0-1 0 0,1 0 0 15,1 2 0-15,2 1 0 0,2 2-48 0,0-2-16 16,1-2 0-16,1 1 0 0,-1 2 32 0,1 1 0 16,-1 2 0-16,-1-4 0 0,-5 1-128 0,2 4-32 15,-4-1 0-15,-1 4 0 0,-1-4-128 0,-1 6-16 16,-3 1-16-16,-2 1 0 0,-2 3 208 0,-4 0 64 0,2-2 0 15,-3 2 0-15,-6 2-64 0,-1 2 0 16,0-2 0-16,-3 1 0 0,-1 0-144 0,-1 2-48 0,-4 3 0 0,-2-2 0 16,-2 4-128-16,-4 0-128 0,-2 0 192 0,-1 2-192 15,-3-1-144-15,-2 2-144 0,-4-2-32 0,4-1 0 32,-1 4-2752-32,4-5-544 0</inkml:trace>
  <inkml:trace contextRef="#ctx0" brushRef="#br0" timeOffset="31085.03">977 13811 8287 0,'0'0'736'0,"0"0"-592"0,0 0-144 0,-6 7 0 16,1 1 896-16,-1-4 160 0,-1 1 32 0,7-5 0 15,-9 9-224-15,4-4-32 0,-2 0-16 0,7-5 0 16,-8 8-128-16,2-5-32 0,6-3 0 0,-12 6 0 15,2-1 96-15,1-2 16 0,2-1 0 0,-1-2 0 16,-1 0 128-16,1 0 16 0,8 0 16 0,-10-2 0 16,1 0 32-16,2-3 0 0,-1-2 0 0,2 1 0 15,-1-4-160-15,1 1-32 0,-2-4 0 0,5-1 0 16,-2-3-192-16,1-2-64 0,-1-1 0 0,1 1 0 16,1 0-144-16,1-2-48 0,0-5 0 0,1 2 0 15,0 3-64-15,0-5-32 0,-1 1 0 0,0-3 0 0,1 1 16 16,-2-2 0-16,-1 1 0 0,2-3 0 0,-1 2-96 15,2 2-16-15,-3-2 0 0,4-1 0 0,-1-1-128 16,1-2 128-16,-1 3-128 0,-1-3 128 0,1-3-128 0,0 4 0 16,-1 0 0-16,1-1 0 0,-1-1 0 0,-1 1 0 15,-1 0 128-15,2 2-128 0,-1-2 0 0,-1 2 0 16,1 1 0-16,-3 1 0 0,3-3 0 0,-2-1 0 16,1 7 0-16,2 10 128 0,0 0-128 0,-3-2 0 15,1-1 0-15,0-1 128 0,-1-6-128 0,0 3 0 16,0-3 0-16,-3-19 0 0,3 5 128 0,1 3-128 15,-1 1 0-15,3 3 128 0,1 0-128 0,1 2 0 16,0 3 0-16,2 1 0 0,1 2 128 16,0 1-128-16,3 4 0 0,-3 10 128 0,2-4-128 0,2-2 0 15,-1-3 0-15,2 2 0 0,-1-2 0 0,2-1 0 0,0-2 0 16,9-20 0-16,-1 7 0 0,-2 6 192 0,0-1-192 0,0 2 192 16,2 1-192-16,-2 0 0 0,3 2-192 0,-2 1 192 15,2-3 0-15,0 4 0 0,1 0 0 0,0-1 0 16,1 1 0-16,1 0 0 0,0-5 0 0,1 5 0 15,0 2 0-15,-1-2 0 0,2-2 0 0,1-2 0 16,-2 0 0-16,1 0 0 0,0 2 0 0,1 2 0 16,-3-3 0-16,2 3 0 0,0 1 0 0,0-2 0 15,-1 1 0-15,-1 0 0 0,0 1 0 0,0 3 0 16,2 2 0-16,-3-1 0 0,-1 1 0 0,1 1 0 16,-1-2 0-16,0 0 0 0,0 0 0 0,0 1 0 15,1-5 0-15,0 2 0 0,-2-1 0 0,3 2 0 16,-4 0 0-16,4 0 0 0,-2-1 0 0,-1 3 0 0,-2 3 0 15,-1 3 0-15,-2-1 0 0,0 0 0 0,-2 2 0 16,1-2 0-16,-1 2 0 0,1 1 192 0,-4 3-192 0,1-4 0 16,-2 2-160-16,0-2 160 0,0 3 0 0,-1-2 0 15,-6 9 0-15,6-5 0 0,0-1 0 0,-6 6 0 16,0 0 0-16,6-8 0 0,-6 8 0 0,0 0 0 16,6-3 0-16,-6 3 0 0,0 0 0 0,0 0 0 15,0 0 0-15,0 0 0 0,0 0 0 0,0 0 0 16,0 0 0-16,0 0-144 15,0 0-336-15,-11 7-64 0,1 3-16 0,-1-2 0 16,0 0-1760-16,1-1-368 0,0 2-64 16</inkml:trace>
  <inkml:trace contextRef="#ctx0" brushRef="#br0" timeOffset="31631.02">1262 10685 3679 0,'0'0'320'0,"0"0"-320"0,-10-5 0 15,1 3 0-15,9 2 2672 0,0 0 464 0,0 0 80 0,0 0 32 16,0 0-2192-16,0 0-432 0,0 0-96 0,0 0-16 0,0 0-64 0,0 0 0 16,0 0-16-16,0 0 0 0,0 0 16 0,0 0 0 15,10 2 0-15,2-2 0 0,-1 0 64 16,3-2 0-16,3-5 16 0,2 2 0 0,1 0-192 0,6-3-32 16,3 1-16-16,4 1 0 0,2-6 0 0,4 2 0 15,3-2 0-15,-2-3 0 0,0 1-32 0,0 0 0 16,2 0 0-16,3 0 0 0,-1 0 128 0,3 4 32 15,4 3 0-15,-3-1 0 0,-1-4-128 0,-1 5-32 16,-1-2 0-16,-2 3 0 0,-1-5-64 0,0 6-32 16,-2 0 0-16,0 3 0 0,-3 4-160 0,-2 2 192 15,0-1-192-15,-4 2 192 0,0 5-192 0,-6 0 192 0,-3 3-192 16,-4 2 192-16,-3-1 16 0,-5 2 16 16,-3 4 0-16,-4-3 0 0,0 0 256 0,-4 1 48 0,-4 2 16 15,-4 2 0-15,-4 2 160 0,-4 2 16 0,-6 0 16 16,1 3 0-16,0 0-240 0,-2 2-48 0,0 1-16 0,0-7 0 15,-2 2-240-15,3-1-64 0,2 4 0 0,0-1 0 16,-2-6-128-16,4 0 0 0,4 0 0 16,2 2 0-16,1-2 0 0,3 2 0 0,0-2 0 0,5-1 0 31,2-1-1088-31,3 2-320 0,3-5-48 0</inkml:trace>
  <inkml:trace contextRef="#ctx0" brushRef="#br0" timeOffset="38633.98">7200 16172 9951 0,'0'0'448'0,"0"0"80"0,0 0-528 0,-7 4 0 15,7-4 0-15,-9 5 0 0,9-5 896 0,0 0 64 16,0 0 0-16,0 0 16 0,0 0-272 0,0 0-48 16,0 0-16-16,0 0 0 0,-7 2-32 0,7-2-16 15,0 0 0-15,0 0 0 0,-9 1-16 0,9-1 0 16,-9 0 0-16,9 0 0 0,-9 1 144 0,9-1 32 15,0 0 0-15,0 0 0 0,0 0 0 0,0 0 0 16,0 0 0-16,0 0 0 0,0 0-96 0,0 0-16 16,0 0 0-16,0 0 0 0,0 0-112 0,0 0-16 15,0 0-16-15,14-4 0 0,-1 1-160 0,2 0-16 0,-2 0-16 0,2 3 0 16,2 0-80-16,0 0-16 0,2 0 0 16,2-1 0-16,2 0 0 0,1 0 0 0,0-2 0 15,0 2 0-15,1-4 16 0,2 1 0 16,2 0 0-16,2 2 0 0,-4-1-32 0,3 1 0 0,2-4 0 0,1 5 0 15,1 1-64-15,1 0-128 0,-1 0 176 16,1 1-176-16,1-1 176 0,0 0-176 0,-1-1 160 16,0 1-160-16,-2 0 144 0,0 0-144 0,1 0 128 0,0 1-128 15,2 1 176-15,-3-2-48 0,3 0-128 0,2 1 192 16,-4 4-16-16,5-1-16 0,0-3 0 0,0-1 0 16,2-1-16-16,-1 1 0 0,0 0 0 0,-1 0 0 15,1-3-144-15,0 2 192 0,1 1-192 0,1 0 192 16,0 1-192-16,0-1 160 0,1 0-160 0,0 2 160 0,-1-2-160 15,0 0 192-15,0-2-192 0,0 0 192 0,0-2-192 16,-1 1 160-16,-2 3-160 0,0-1 160 16,0-1-160-16,-1 0 160 0,0 2-160 0,-1 0 160 0,-2-1-160 15,1 0 160-15,-1 0-160 0,4-1 160 0,-4 1-160 0,1 1 192 16,-1-4-192-16,0 2 192 0,0-1-192 0,1 3 128 16,-1 1-128-16,4-1 128 0,-4 0-128 0,2 0 0 15,-1 2 144-15,0-2-144 0,1-2 128 0,0 0-128 16,0-1 160-16,0-1-160 0,-2 3 192 0,1 1-64 15,1 1-128-15,0-1 192 0,-2-1-64 0,1 0-128 16,-2 3 176-16,2-2-176 0,-2-1 192 0,1 1-192 16,-2 0 192-16,0 0-192 0,2 0 160 0,0-1-160 15,-1-3 128-15,1 4-128 0,2 1 160 0,-2 2-160 16,-2-3 192-16,1 0-192 0,2 1 176 0,0 0-176 0,3 1 160 16,-3-1-160-16,0-1 176 0,1 1-176 0,0-1 192 15,2 0-192-15,-2-2 160 0,1-1-160 0,-1-2 128 16,0 3-128-16,-1 2 128 0,-1 0-128 0,-1 0 128 0,3 0-128 15,1 0 0-15,-1 1 0 0,-1 1 128 0,-1 1-128 16,0-8 0-16,-1 2 0 0,0 1 0 0,2 0 128 16,-2 1-128-16,2-1 0 0,0-1 0 0,-1 1 128 15,1 2-128-15,1 0 128 0,2 0-128 16,-1 2 128-16,2-1-128 0,-2 1 160 0,0-1-160 16,0-1 160-16,1 0-160 0,1 1 160 0,-1 0-160 15,2-1 160-15,-3 2-160 0,0-2 0 0,0 0 0 0,0 1 128 16,2 2-128-16,-2-1 0 0,3 2 0 0,-2-4 0 15,-1-3 0-15,0 2 128 0,0 1-128 0,0-1 0 16,1-2 128-16,-1 1-128 0,0 0 128 0,0 1-128 16,0 1 128-16,2 0-128 0,-2 0 0 0,2 0 128 0,-1 1-128 15,0-1 0-15,0 0 144 0,2 0-144 0,-3 3 0 16,2 0 0-16,1-1 0 0,-2 2 128 0,-3-3-128 16,3 2 0-16,-4-1 0 0,3 1 0 15,0-1 0-15,-1 2 0 0,-4 0 0 0,2-1 0 0,0-1 0 0,1-2 0 16,-2 0 0-16,2 0 128 0,-3 0-128 15,1 0 0-15,0 0 0 0,2 0 0 0,-3 0 0 0,0 1 0 16,0 1 0-16,0-1 128 0,0-1-128 0,2 0 0 16,-5-1 0-16,3-1 0 0,4 5 0 0,-3-2 0 15,1-1 0-15,-2 1 0 0,-1 1 0 0,2 2 128 16,-2-1-128-16,-1 0 0 0,1-2 0 0,-1 2 0 16,-1-1 0-16,2 1 128 0,-2-1-128 0,1 0 0 15,-3-1 0-15,0 0 128 0,-1 0-128 0,-1 1 0 16,5-2 0-16,-3 0 0 0,-2 0 128 0,0 0-128 0,-1 1 160 0,1-1-160 15,0-1 0-15,1 1 0 0,0 0 0 0,-2 0 0 16,-1 0 0-16,1 0 0 0,-1 0 128 0,0 1-128 16,1 0 0-16,1 0 0 0,-1-1 0 0,-1-1 0 15,-1 2 0-15,1 2 0 0,2-3 0 0,-1 0 0 16,1-1 0-16,-1 1 0 16,0 0 0-16,1 0 0 0,-6-2 0 0,3 1 0 0,0 0 0 15,-1 1 0-15,2 1 0 0,-1 0 0 16,1-1 0-16,0-1 0 0,0 1 128 0,1 1-128 0,-2 3 0 0,0-4 0 15,-1-1 0-15,-1 0 0 0,1 5 0 0,-2-2 0 16,1-4 0-16,-1 0 128 0,2 0-128 0,-3 0 0 16,2 2 0-16,0 0 0 0,-1-2 0 0,2 1 0 15,-3 1 0-15,0-2 176 0,0 1-176 0,1 0 160 0,0-5-160 0,1 3 0 16,-1 6 0-16,-1-3-176 0,-1-3 176 16,1 0 0-16,0 1 128 0,0 2-128 0,0 0 0 15,0 1 0-15,4-2 0 0,-5 2 0 0,0 0 0 16,0 2 0-16,-2 1 0 0,2-4 0 0,2-1 0 0,-1-1 0 15,0 2 0-15,-1 0-128 0,0 0 128 0,1 0 0 16,-1-1 0-16,-2 1 0 0,0 1 0 0,-2-1 0 16,1-2 0-16,-1 3 0 0,0 3 0 0,0 0 0 15,0-2 0-15,-1-1 0 0,-1 1 0 0,0-2 0 16,-1 2 0-16,2-1 0 0,-2-1 0 0,-1 0 0 16,-1 0 0-16,3-1 0 0,-2 1 0 0,0 0 0 15,0-1 0-15,-1 1 0 0,0 0 0 0,3 1 0 0,-1 0 0 16,0 1 0-16,1-2 0 0,-1 1 0 0,1 2 0 0,-1-1 0 15,1-2 0-15,-1-2 0 0,-2-1 0 0,1 3 0 16,0 1 0-16,2 1 0 16,-1-2 0-16,1-2 0 0,0 4 0 0,0 0 0 0,-2-2 0 0,1 0 0 15,0-2 0-15,-1 0 0 0,-10 2 0 0,11-1 0 16,-2 0 0-16,0-2 0 0,-9 3 0 0,9-1 128 16,-9 1 0-16,0 0 16 0,11-1 0 0,-11 1 0 15,0 0-144-15,0 0 0 0,7-3 0 0,-7 3 0 16,0 0 0-16,0 0 0 0,0 0 0 0,0 0 0 15,0 0 0-15,0 0 0 0,0 0 0 0,0 0-176 16,0 0-256-16,0 0-48 16,-9 3-16-16,-1 2 0 0,-2 4-2848 0,1 0-576 15,-6 6-112-15,-4-6-32 0</inkml:trace>
  <inkml:trace contextRef="#ctx0" brushRef="#br0" timeOffset="59099.65">3099 14676 6447 0,'0'0'576'0,"0"0"-576"0,-9 4 0 0,9-4 0 16,-9-4 1168-16,0 2 128 0,0 1 32 0,-1-3 0 16,-1 1-880-16,-2-4-192 0,-2-1-16 0,-3 4-16 15,-2 3-224-15,1-2 0 0,-4-2 0 0,-3 1 0 16,0 3 256-16,-2-1-32 0,-2-1-16 0,0-1 0 0,-3-2 512 0,0 1 112 15,-3 4 0-15,-2-4 16 0,-3-4-80 0,-3 4 0 16,-4-4-16-16,-2 2 0 0,-1 5-400 16,2-2-80-16,-1-1-16 0,2 4 0 0,3-1-48 0,2 1-16 15,1-2 0-15,4 1 0 0,5-7 112 0,1 4 16 16,2 1 0-16,2-2 0 0,1-2-64 0,3 1-16 16,1-2 0-16,0 5 0 0,4 0-32 0,0 0 0 15,1 0 0-15,0 3 0 0,4 0-208 0,-2 3 0 16,-1 2 0-16,1 0 0 0,-1-5 0 0,3 1 0 15,3 4 0-15,1-2 0 0,1-2 0 0,1 3 0 16,8-3 0-16,-9 10 0 0,2 1 0 0,0 1 192 0,1-5-16 16,0 3-16-16,-1 6-160 0,2 0 0 15,-1 3 0-15,-1 2 0 0,1-4 0 0,-2 5 0 16,1 1 192-16,0 2-64 0,1 0-128 0,0 2 192 0,-2 1-192 16,3 6 192-16,1 1-192 0,0 2 160 15,1-1-160-15,-1 7 160 0,-1 3-160 0,0 3 0 0,0 4 144 0,-3 1-144 16,2 2 128-16,-5 4-128 0,2 3 160 0,2 6-160 15,-1 1 192-15,1-3-48 0,-1-1-16 0,0 1 0 16,2-3-128-16,1 0 160 0,-1-1-160 0,0-2 160 16,3 3 16-16,-1-5 0 0,0-1 0 0,0 0 0 15,0-3-48-15,2-2-128 0,1 2 192 16,1-3-64-16,1-3 0 0,1 2-128 0,1 0 192 0,-1 1-64 16,0 3-128-16,-2 0 128 0,-4-1-128 0,1 1 128 15,3 2-128-15,-2-1 160 0,-1-1-160 0,1-2 160 0,-2-1-160 16,0-1 0-16,-1 0 144 0,0 0-144 0,-1-2 128 15,-2-2-128-15,2 2 128 0,1-6-128 0,-1 1 208 0,1-3-16 16,0 0-16-16,-2-1 0 0,4 0 16 0,1-3 16 16,0-1 0-16,1 1 0 0,0-1-64 15,1-1-16-15,0 1 0 0,1-3 0 0,-1-2-128 0,3-2 192 16,-1 1-192-16,1 3 192 0,-3 0-192 0,-2-1 160 16,2 0-160-16,0 1 160 0,0 1-160 0,0 2 0 15,-1 1 144-15,0 0-144 0,1 0 0 0,2-1 144 16,0 0-144-16,3 0 0 0,-3-1 144 0,3-2-144 15,0-1 0-15,2-5 144 0,-2 1-16 0,0-4-128 16,0-1 192-16,-1-2-64 0,2-3-128 0,1 0 192 16,-5-4-192-16,2 1 192 0,0 0-192 0,-2-1 128 15,0 2-128-15,1-5 128 0,-3 2-128 0,3-1 0 16,-3-12 144-16,2 9-144 0,-2-9 0 0,0 0 144 0,0 0-144 16,7 11 0-16,-7-11 208 0,0 0-64 0,7 5-16 0,-7-5 0 15,12 3-128-15,-12-3 128 16,11 4-128-16,1-4 128 0,-12 0-128 0,12 0 0 0,0-2 0 0,-1 0 128 15,-11 2-128-15,14-2 0 0,-1-2 0 0,1 2 0 16,0-1 128-16,0-2-128 0,0 0 0 16,1 0 128-16,0 0-128 0,1-3 128 0,2 2-128 0,3-2 128 15,5 3-128-15,-1 1 160 0,0-5-160 0,3 3 160 16,3 2-160-16,3-1 0 0,3 0 0 0,2 1 0 16,3 2 0-16,4-1 0 0,0-3 0 0,1 1 0 15,1 0 0-15,3-3 0 0,3 4 0 0,4 0 0 16,0 3 0-16,7-2 0 0,3 1 0 0,-4-2 0 0,-3 4 0 15,1 3 0-15,0-2 0 0,0 3 0 0,2 0 0 16,-1 1 0-16,-1-2 0 0,-2-1 0 0,-3-2 0 16,-2 0 0-16,-3 0 0 0,-1 1 0 0,-1-2 0 0,-3-1 0 15,-2 2 0-15,-3 2 0 0,0-1 128 0,-2-1-128 16,-5-3 128-16,0 3-128 0,-6 3 128 16,-1 0-128-16,-7-3 128 0,0-2-128 0,-2 1 128 0,-3 0-128 15,-2-1 128-15,-2 2-128 0,-12 0 144 0,12 0-144 16,0-2 160-16,-12 2-160 0,0 0 176 0,0 0-176 15,0 0 192-15,0 0-192 0,0 0 272 0,0 0-48 16,0 0-16-16,0 0 0 0,0 0-64 0,0 0-16 16,0 0 0-16,0 0 0 0,0 0-128 0,0 0 0 15,0 0 0-15,0 0 0 16,0 0-1136-16,0 0-256 0,0 0-48 0,0 0-13280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1T20:01:20.346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3494 9953 13823 0,'0'0'1216'0,"0"0"-960"16,0 0-256-16,4-14 0 0,-3-1 1024 0,1 1 144 16,-2 2 48-16,-2 4 0 0,1-5 80 0,0 5 32 15,1 8 0-15,-3-10 0 0,3 10-384 0,-2-8-80 16,-1-2-16-16,3 10 0 0,0 0-80 0,0 0 0 15,0 0-16-15,0 0 0 0,0 0-192 0,0 0-48 16,0 0 0-16,0 0 0 0,0 0-160 0,8 12-32 16,-2-3-16-16,1 5 0 0,-2 2 80 0,1 1 0 0,-1-1 16 15,-1 5 0-15,1 3 0 0,0 5 0 16,-1 0 0-16,0 5 0 0,0 3 16 0,-1 5 0 0,0 0 0 0,-2-1 0 16,0 0-64-16,-1-3-16 0,0 0 0 0,0-3 0 15,-1 1-16-15,0-4 0 0,-2-6 0 0,1 4 0 16,-1-5 32-16,1 2 0 0,0-4 0 0,1-2 0 0,0-2-32 15,1-1-16-15,0 0 0 0,1-3 0 0,-1-15-48 16,3 14-16-16,2-5 0 0,-5-9 0 16,6 10-48-16,-6-10 0 0,0 0 0 0,9 4 0 0,0-1 48 15,1 0 0-15,0-3 0 0,3 0 0 0,4-2-80 16,-1 1-16-16,2-2 0 0,2 2 0 0,2-2-144 16,3 2 0-16,-2-2 144 0,4 1-144 15,2-3 128-15,3 2-128 0,2 1 160 0,4-1-160 0,3 1 144 16,3-1-144-16,-2-1 128 0,4 3-128 0,5 0 128 0,1 1-128 15,3 0 0-15,22 0 128 0,-4-4-128 16,-3 1 0-16,-2 3 0 0,0 0 128 0,-1 0-128 0,2 0 0 16,-2 3 0-16,0-1 0 0,0 0 0 0,-1 0 0 15,-2 1 128-15,1-1-128 0,-2 2 0 0,-1 0 0 16,-1 0 0-16,0 2 0 0,-1-5 0 0,2 1 128 16,1-1-128-16,1 0 128 0,0 4-128 0,3 0 0 0,-1-2 0 15,0 0 0-15,-2-2 0 0,2 3 128 0,1-2-128 16,-1 1 0-16,-1 2 128 0,0-1-128 0,2-2 0 15,-2 1 128-15,-3-3-128 0,1 1 0 16,-1 0 144-16,2 0-144 0,3 2 128 0,-2 0-128 16,2-1 128-16,0-1-128 0,-4-2 128 0,0 2-128 15,1-1 128-15,1 0-128 0,-1 0 128 0,3 0-128 0,0 0 128 16,0 2-128-16,-2-2 128 0,3 1-128 0,-1 0 128 0,0 0-128 16,-1 1 0-16,0 0 128 0,-1 2-128 0,1-1 0 0,2-2 144 15,-1 0-144-15,1 2 192 0,-2-1-192 0,1 1 128 16,0-2-128-16,2-1 0 0,0 4 0 15,-5-4 0-15,3 1 0 0,-1 2 128 0,0-2-128 16,-3-2 0-16,2-1 0 0,-1 1 128 0,-1 1-128 0,1 0 0 16,-1 0 128-16,1-1-128 0,-2-2 0 0,-2 3 0 15,1 0 0-15,3-1 0 0,-3 1 0 0,-2-1 0 16,0 0 0-16,-1-1 0 0,-1 2 0 16,1 0 128-16,-1 0-128 0,0 0 0 0,0-1 0 15,2 1 0-15,-5 0 0 0,0 0 128 0,-1 1-128 16,0 2 0-16,0-1 0 0,-4 1 0 0,3-3 0 0,0 0 0 0,1 0 0 15,-3 0 0-15,1 0 0 0,-2 0 0 0,-2 0 0 16,0 0 0-16,0 1 0 0,0 0 0 0,-2 1 0 16,-1-2 0-16,-1 0 0 0,3 1 0 0,-1-1 0 15,1 0 0-15,-3 0 0 0,-3 0 144 0,0 0-144 16,2 1 0-16,0 2 144 0,0-2-144 0,-1-1 0 16,-2 0 0-16,-2 1 0 0,3-1 0 0,-1 0 0 15,0 0 0-15,-11 0 0 0,0 2 0 0,3-1 0 16,2 3 0-16,-1-1 0 0,-1-1 0 0,5-1 0 0,-2 3 0 15,1 1 0-15,-4 0 0 0,1-2 0 0,1-2 0 16,0 0 0-16,0 2 0 0,-1 0 0 0,1-3 0 16,-1 4 0-16,-4 0 0 0,0-1 0 15,1 2 0-15,-2-3 0 0,0 0 0 0,-2 1 0 0,-1 0 0 0,0-1 0 16,-2 0 0-16,-2 0 128 0,-1-1-128 16,0 2 0-16,-1 1 0 0,0-2 0 0,-3-2 128 15,0 2-128-15,1 0 0 0,0-1 0 0,1 2 0 0,1-2 0 16,-3 1 0-16,0-1 128 0,0 0-128 0,1 2 0 15,0-2 0-15,-1-1 128 0,-2-4-128 0,1 4 0 16,-3 0 128-16,0 3-128 0,0-8 128 16,-1 3-128-16,-1 2 128 0,0 0-128 0,0 0 128 0,0-2-128 15,-3-1 176-15,1-1-48 0,-1 2-128 0,0-3 192 0,3-2 16 16,-2 1 0-16,-1-5 0 0,0-2 0 0,1 1 48 0,-1-2 16 16,0-5 0-16,1-3 0 0,-1-4 0 0,2-1 0 15,1-2 0-15,-1-4 0 0,1-1-128 0,2 0-16 16,-1 2-128-16,2-1 192 0,0-7-192 0,-1 1 0 15,3-1 128-15,-2 2-128 0,-2-1 0 0,1 2 0 16,-1 1 0-16,-2 2 0 0,-2 2 0 16,1 8 128-16,-3 1-128 0,-3 6 0 0,-1 0 0 15,-1 4 0-15,-2 2 0 0,-1 3 0 0,0-1 0 0,-2 6 0 16,-3-1-192-16,-1 2 192 16,-1 5-1200-16,-1 2-128 15,-2 3-16-15,1 1-16 0,-1 2-960 16,3 0-192-16,0 5-48 0</inkml:trace>
  <inkml:trace contextRef="#ctx0" brushRef="#br0" timeOffset="1570.46">15503 9738 8287 0,'0'0'736'0,"0"0"-592"0,0-9-144 0,0 9 0 0,3-10 1440 0,-3 10 256 16,2-10 48-16,3-1 16 0,-1 2-608 0,1 2-128 16,-5 7-32-16,7-6 0 0,1-2-144 0,-8 8-16 15,10-5-16-15,-10 5 0 0,10-3 80 0,-10 3 32 16,0 0 0-16,0 0 0 0,10-2-144 0,-10 2-16 15,0 0-16-15,0 0 0 0,8 8 0 0,-2 3 0 16,-6-1 0-16,0 4 0 0,-2 3-176 0,-2 5-16 16,-2 3-16-16,-2 3 0 0,-1 6-160 0,0 6-48 15,-2 4 0-15,-1 6 0 0,0 4-96 0,2 4-32 16,-3 4 0-16,0 0 0 0,0-6 16 0,2 1 0 16,2-1 0-16,0-5 0 0,2-4 112 0,0-2 32 0,2 2 0 15,0-7 0-15,0-4 80 0,2-3 0 0,3 0 16 16,0-6 0-16,0-1-32 0,3-5-16 0,2-1 0 0,-1-6 0 15,1 0-128-15,-1-3-32 0,2 2 0 0,0-1 0 16,2-6 0-16,2 0 0 0,2 1 0 0,-1-5 0 16,4 1 64-16,3-2 0 0,1-2 0 0,4-1 0 0,3 1-128 15,2 1-32-15,1-2 0 0,15-2 0 16,2-1-160-16,1 1 0 0,3-1 144 0,3 1-144 16,4-1 0-16,5 1 144 0,5 2-144 0,4-2 0 15,1-1 176-15,3-2-176 0,1 1 160 16,2-2-160-16,2 5 160 0,-1 0-160 0,1 2 160 0,-20-1-160 0,7-4 144 15,4 2-144-15,4 1 128 0,0 0-128 0,2 0 128 0,1 1-128 16,2-3 0-16,1 1 128 0,-5 0-128 0,1 2 0 16,1-3 144-16,-1 1-144 0,1-1 0 15,-1 1 128-15,1-3-128 0,-2 2 0 0,-1 0 128 0,0 0-128 16,0-1 128-16,2 2-128 0,0 3 192 0,-2 0-16 16,-2 1-16-16,-1-2 0 0,2 1-160 0,-6 1 0 15,1 0 0-15,24 1 0 0,-8 2 0 0,-10-2 128 16,-4 2-128-16,-1-2 128 0,-1 0-128 0,-2 0 0 15,0 1 0-15,1 0 128 0,-1-2 0 0,1-2 0 0,-2 0 0 16,1 2 0-16,2-1-128 0,-2 2 0 0,-1 3 0 16,0-1 0-16,0-1 0 0,-1 0 0 15,-1-1 0-15,-1 1 128 0,0 1-128 0,-4 2 0 0,-2-1 0 16,1-2 128-16,-4 3-128 0,1-1 0 0,-4 0 0 16,-2 0 0-16,-2 0 0 0,3 2 128 0,-3 3-128 15,-1-3 0-15,-2 3 160 0,3-5-160 0,-1 2 192 0,1 2-192 16,0-2 144-16,-2 1-144 0,-2 2 0 0,0-3 144 15,-1 3-144-15,-1-2 0 0,-3 2 144 0,0-2-144 16,-5-1 128-16,-1 2-128 0,-2-3 160 16,0 4-160-16,-6-2 144 0,1 2-144 0,-2-6 128 15,0 1-128-15,-4 3 176 0,0 1-48 0,-1-4-128 16,0 1 192-16,-2 0-32 0,1 1-16 0,0-2 0 0,-1 1 0 0,-1-1-16 16,-1-2-128-16,0 0 192 0,0-1-64 0,-1 0 0 0,-2-1 0 15,-2-1 0-15,1 1 0 0,-1 0 32 0,-1 0 0 16,-8 0 0-16,9 0 0 0,-9 0 16 0,7-3 0 15,-7 3 0-15,0 0 0 0,9-10 0 0,-4 1 0 16,0-2 0-16,-1 2 0 0,2-2 16 0,-1-3 16 16,2 0 0-16,-2 0 0 0,1-2 64 0,1-1 16 15,-1-6 0-15,3-3 0 0,4-4-32 0,-2-6 0 16,2-1 0-16,-1-5 0 0,2-6-256 0,0 4 0 0,3-3 0 16,-4 2 0-16,1-3 0 0,1 3 0 15,-1 3 0-15,-1 3 0 16,-1-2 0-16,1 2 0 0,-2 2 0 0,0 5 0 0,-4 3 0 15,3 5 0-15,-3 4 0 0,-2 0 0 0,-1 1 0 0,1 4 0 16,-3 5 0-16,1 0 0 16,-3 10-832-16,0 0-240 0,0 0-32 0,0 0-16 15,0 0-2304-15,-1 11-464 0,-3 12-80 0,-9-5-32 0</inkml:trace>
  <inkml:trace contextRef="#ctx0" brushRef="#br0" timeOffset="3677.54">2646 12165 21183 0,'-11'-21'944'0,"6"9"192"0,-1-4-912 0,2 4-224 0,-3-2 0 0,4 0 0 0,0 0 1088 0,2 5 192 0,1 9 16 0,0 0 16 16,0 0-160-16,0 0-48 0,0 0 0 15,-4 16 0-15,0 7-784 0,0 12-144 0,1 4-48 0,-1 11 0 16,1 3 144-16,-3 7 32 0,-1 8 0 0,2 5 0 16,2 3 160-16,-2 5 48 0,-2 1 0 0,1 3 0 15,-1 0-288-15,1-1-48 0,0-5-16 0,-2-4 0 16,3-5-16-16,-1-8 0 0,-1-9 0 0,2-4 0 15,0-6 80-15,1-6 16 0,1-8 0 0,-1-2 0 0,0-9-240 0,1-3 128 16,1-5-128-16,-2-4-10432 16,-2-7-2128-1</inkml:trace>
  <inkml:trace contextRef="#ctx0" brushRef="#br0" timeOffset="3980.96">1917 12546 11967 0,'-14'-11'528'0,"10"-1"112"0,0 1-512 0,4-6-128 16,4-3 0-16,4 1 0 0,2 1 4496 0,5-1 880 15,4-1 160-15,7-1 32 0,2-3-3856 0,5-3-784 16,5 3-160-16,8-4-16 0,3 2-288 0,7-2-48 16,-1 1-16-16,6-1 0 0,6 4-192 0,4-4-32 15,0 0-16-15,-1 1 0 0,-2 7-160 0,-1 0 0 0,-5-5 144 16,-3 8-144-16,-3 3 0 0,-5 1-128 0,-7 2 0 15,-2 3 0 1,-6-2-1680-16,-5 5-336 0,-6 2-64 0,-6 4-7264 0,-4 3-1440 0</inkml:trace>
  <inkml:trace contextRef="#ctx0" brushRef="#br0" timeOffset="4284.35">3302 12577 26719 0,'-9'12'2368'0,"1"5"-1888"16,0 3-480-16,-2 6 0 0,-4 4 576 0,-3 4 32 16,-1 3 0-16,-2 3 0 0,-3 4 720 0,0 2 144 15,-1 5 16-15,3-2 16 0,2-3-704 0,3 1-144 16,4 1-16-16,1-6-16 0,5-1-288 16,5-4-48-16,5-5-16 0,5-4 0 0,3-5 112 0,3-4 32 15,6-4 0-15,2-7 0 0,3-2 48 16,5-6 16-16,2-10 0 0,3-2 0 0,-1-2 32 0,-1-5 0 15,-1-5 0-15,2-3 0 0,-2-6 0 0,-4-2 16 16,-5-1 0-16,-1-1 0 0,-4 3 192 0,-6-3 48 16,-7-4 0-16,-6-1 0 0,-6 4-176 0,-3 1-16 15,-6 2-16-15,-6 2 0 0,-3 0-336 16,-2 5-64-16,-2 2-16 0,-2 6 0 0,-1 1-144 16,0 8 0-16,1 2-160 0,0 6 160 15,4 3-1952-15,-1 5-288 0,-1 3-64 16,3-2-17408-16</inkml:trace>
  <inkml:trace contextRef="#ctx0" brushRef="#br0" timeOffset="4862.09">6288 12391 23039 0,'4'-19'1024'0,"0"8"192"0,0-2-960 0,0 3-256 15,-2-3 0-15,-3 3 0 0,-4 1 1232 0,-3 0 208 16,-2 3 32-16,-3 4 16 0,-2 1-416 0,-3 2-96 15,-3 3-16-15,-5 6 0 0,-6 1-304 0,-1 1-64 16,-1 5-16-16,0 1 0 0,-1 1-256 0,2 3-48 16,1 4-16-16,5-3 0 0,1 1 0 0,7 3 0 15,5-2 0-15,6 0 0 0,6-5-256 0,6-1 128 0,6 0-128 0,4 0 0 16,5 1 176-16,5 2-176 16,5 2 160-16,3-1-160 0,1-3 208 0,1 0-48 0,2-1-16 0,0 2 0 15,-1 2 64-15,-3-3 16 0,-4-2 0 0,-6-2 0 16,-6 0 64-16,-3-1 16 0,-4 0 0 0,-5 3 0 15,-8 0 208-15,-5-2 32 0,-5-1 16 0,-7 1 0 0,-5 0 144 16,-9-1 48-16,-4-4 0 0,-5 0 0 0,-3-2-272 16,0 1-48-16,-6-2-16 0,3-1 0 15,-1-5-208-15,1-4-32 0,3-4-16 0,4 0 0 0,2-2-160 16,6-5 0-16,4-1-160 0,8 2 160 16,5-2-1744-16,8-3-256 15,6-2-48-15,8-1-10096 0,5-2-2000 0</inkml:trace>
  <inkml:trace contextRef="#ctx0" brushRef="#br0" timeOffset="5212.96">6926 12378 32255 0,'-12'-9'1424'0,"3"4"304"0,0 0-1392 0,1 1-336 16,8 4 0-16,-12 2 0 0,-2 2 576 0,-2 2 64 15,-2 4 0-15,1 4 0 0,-1 5-256 0,-1 3-32 16,-3-1-16-16,2 6 0 0,0-2-96 0,4 7-32 16,0 0 0-16,4-3 0 0,5-1-80 0,-1 0 0 15,7 5-128-15,5-4 192 0,-2-8-192 0,5-2 128 16,3-1-128-16,4-4 0 0,5-5 416 0,2-2-16 0,2-3 0 16,3-4 0-16,2 0 48 0,0-4 0 0,-2-5 0 15,0 0 0-15,-1-5 0 0,-2-2 0 0,-4-3 0 16,-1 0 0-16,-3-4 96 0,-1-1 32 0,-5 1 0 0,-5 0 0 15,-7-2-48-15,-2 0 0 0,-4-3 0 0,-2 3 0 16,-6-4-176-16,0 2-32 0,-4-1-16 0,0 4 0 16,0 1-304-16,1 4 128 0,0 2-128 0,2 3 0 15,1 2-256-15,2 3-176 0,2 1-16 16,2 4-16-16,2 3-2224 0,9 1-432 16,0 0-80-16</inkml:trace>
  <inkml:trace contextRef="#ctx0" brushRef="#br0" timeOffset="5484.48">7481 11598 31327 0,'0'0'2784'0,"0"0"-2224"16,0 0-560-16,0 0 0 0,0 0 512 0,0 0-16 15,-2 19 0-15,0 6 0 0,-1 2 80 0,1 7 32 16,0 6 0-16,-1 6 0 0,-5 4-96 0,0 5 0 15,1 2-16-15,-2 8 0 0,-3 2 16 0,-2 10 0 16,3 2 0-16,-3-2 0 0,-1-3-304 0,1-4-48 16,0-3-16-16,4-6 0 0,1-13-144 0,1-2 160 15,2-3-160-15,2-6 160 0,1-5-160 0,2-4 0 0,0-8 0 16,3-4 0 0,2-6-320-16,-4-10-112 0,0 0-16 0,12-2 0 15,0-5-2464-15,1-8-496 0</inkml:trace>
  <inkml:trace contextRef="#ctx0" brushRef="#br0" timeOffset="5806.5">7688 12334 31263 0,'0'0'1392'0,"0"0"272"0,0 0-1328 0,0 0-336 0,0 0 0 0,6 9 0 0,-5 3 912 0,3 0 112 15,-4 4 32-15,0 9 0 0,0 0-400 0,1 6-80 16,-2-6 0-16,2 8-16 0,1 3-176 15,0-1-16-15,1-1-16 0,1 1 0 0,1-1-128 0,0-3-32 16,1-3 0-16,1-3 0 0,-1-1 160 0,0-5 32 16,2-2 0-16,1-6 0 0,0-1 256 0,1-3 48 15,1-5 16-15,1-3 0 0,-1-4 128 0,2-4 16 16,1-6 16-16,1-4 0 0,3-4-144 0,-3-1-16 16,2-2-16-16,-1-4 0 0,-3-6-240 0,1 1-64 15,-1-1 0-15,3-1 0 0,-1-2-128 0,1-2-48 16,-1 2 0-16,0 3 0 0,0 3-208 0,2 5 0 0,-3 1 0 15,0 6 0-15,-1 2 0 0,-1 3 0 0,1 4-128 0,0 3 128 32,-1 5-1472-32,0 1-176 0,-1 1-32 0,1 7-16 15,-2 0-2512-15,0 5-496 0</inkml:trace>
  <inkml:trace contextRef="#ctx0" brushRef="#br0" timeOffset="6225.4">8609 12592 31327 0,'8'1'2784'0,"2"0"-2224"0,3-1-560 0,3 2 0 0,3-1 896 0,4 4 64 16,0 1 0-16,3-3 16 0,2-3-368 0,1-1-80 16,3-1-16-16,-2 1 0 0,1-1-80 0,-2-5-32 15,-2 0 0-15,-2-4 0 0,-1 5 0 0,-5-4 0 16,-4 1 0-16,2-2 0 0,-3-2 256 0,0 0 48 15,-5-2 16-15,-2-2 0 0,-4 0 16 0,-4 0 0 16,-3 1 0-16,-4 2 0 0,-3 1-160 0,-6 0-16 16,-6 4-16-16,-2 5 0 0,-6 4-208 0,0 7-32 15,-7-1-16-15,1 6 0 0,0 3-96 0,0 6 0 16,3 5-16-16,2 2 0 0,3 0-176 0,6 5 128 16,8 2-128-16,2 5 128 0,4-2-128 15,4 0 128-15,7 0-128 0,5 0 128 16,7 2 16-16,4-2 0 0,2-3 0 0,5 0 0 0,5-1 0 0,3-2 0 0,2-2 0 15,5-2 0-15,1-2-144 0,3-2 160 16,0-2-160-16,-1-5 160 16,2 1-1136-16,-1-4-240 0,5-4-32 0,19 2-19808 0</inkml:trace>
  <inkml:trace contextRef="#ctx0" brushRef="#br0" timeOffset="7123.16">12228 12390 4607 0,'-7'-14'192'0,"2"4"64"0,-2 1-256 0,-2-5 0 16,2 1 0-16,-1-1 0 0,0 3 3712 0,2-5 704 0,0 1 144 0,1 1 32 15,-1 1-1968-15,3 1-400 16,-1-1-80-16,1 5-16 0,3 8-368 0,0 0-80 16,0 0-16-16,0 0 0 0,0 0-528 0,0 0-112 15,0 0-32-15,5 13 0 0,2 7-352 0,2 6-80 16,2 4-16-16,2 5 0 0,1 3-112 0,4 5-32 0,4 5 0 15,3 7 0-15,-1-2 32 0,-1 3 0 0,2 4 0 16,3-2 0-16,1-3-112 0,6-3-32 0,-1-3 0 0,0-4 0 16,-3-4-128-16,-1-2-32 0,-1 1 0 0,-2-7 0 15,-5-4-128-15,-3-2 192 0,-1-4-192 0,-3-3 192 16,-2-2-192-16,-1-2 160 0,-2 1-160 0,-1-8 160 16,-9-9-368-16,0 0-80 0,0 0-16 0,0 0 0 15,4-10-1936-15,-6-6-400 16,-1-1-80-16,-5-8-14256 0</inkml:trace>
  <inkml:trace contextRef="#ctx0" brushRef="#br0" timeOffset="7416.39">12835 12231 2751 0,'5'-22'128'0,"-3"10"16"0,2-5-144 0,-1-1 0 15,0 2 0-15,0 0 0 0,-2 5 6768 0,-1 2 1312 16,0 9 272-16,0 0 48 0,0 0-5584 0,-7 4-1104 15,-4 4-240-15,-1 2-32 0,-4 6-480 0,0 8-80 16,-3 4-32-16,-3 7 0 0,-2 0-240 0,-4 5-48 16,0 4-16-16,-5 2 0 0,-5 6 64 0,-4 4 16 15,-1 0 0-15,0 4 0 0,-1-1-208 0,5-1-32 0,2-6-16 0,4-1 0 16,1-4-208-16,4-4-32 0,3-4-128 16,2-3 192-16,3-4-64 0,3 1-128 0,3-8 176 15,4-3-176-15,1-2 0 0,4-7 0 0,0-2 0 16,5-11 0-16,0 0-224 15,0 0-160-15,0 0-16 0,8-10-16 0,3 0-1536 16,2-8-304-16,1-4-64 0,2-6-9904 0,1-3-1984 0</inkml:trace>
  <inkml:trace contextRef="#ctx0" brushRef="#br0" timeOffset="7681.46">13863 11508 28559 0,'-10'-22'2544'0,"6"16"-2032"15,-1-3-512-15,1 2 0 0,0 4 2672 0,4 3 432 16,0 0 96-16,-9 6 0 0,0 7-1792 0,-2 1-384 16,-2 7-64-16,-1 2 0 0,-1 6-368 0,-2 1-64 15,0 0-16-15,-1 4 0 0,-1 1-320 0,1-1-192 16,2 0 192-16,-1-2-192 0,-1 0 128 0,0 0-128 15,-1-4 0-15,2 1 0 0,0 1 0 0,0-3-176 16,2 0 32-16,1-3 0 16,2 1-1712-16,-1 0-352 0,0-5-64 0,0 7-15568 15</inkml:trace>
  <inkml:trace contextRef="#ctx0" brushRef="#br0" timeOffset="8044.95">14232 12378 20671 0,'-16'0'912'0,"6"2"192"0,-3-1-880 0,1 0-224 15,0-1 0-15,1 3 0 0,11-3 2368 0,0 0 448 16,0 0 64-16,0 0 32 0,12 6-960 0,6-3-192 16,4-1-32-16,3-2-16 0,6 0-768 0,2 0-160 15,1 0-16-15,6 0-16 0,2 1-304 0,-11-1-48 16,6 0-16-16,4 0 0 0,2 2-384 0,-1-1 128 15,-1 1-128-15,-3 1 0 16,-6 0-1232-16,-6-1-336 0,-3 1-64 0,-6-1-9680 16,-6 2-1936-16</inkml:trace>
  <inkml:trace contextRef="#ctx0" brushRef="#br0" timeOffset="8226.11">14268 12756 24879 0,'-14'1'2208'0,"14"-1"-1760"15,0 0-448-15,0 0 0 0,0 0 2592 0,12 0 432 0,6 0 96 0,5 3 16 16,4-2-1616-16,5 1-320 0,1 1-64 0,-2-3-16 15,6-3-608-15,6 1-112 16,5-1-16-16,4 1-16 0,2 1-224 0,-2-1-144 0,-3 1 192 0,-2-2-192 31,-3-2-1472-31,-5 2-384 0,-3 0-96 0</inkml:trace>
  <inkml:trace contextRef="#ctx0" brushRef="#br0" timeOffset="8880.66">15965 13224 14735 0,'-10'3'1312'0,"-1"4"-1056"0,2-5-256 0,0 3 0 16,1-1 2048-16,2 0 368 0,1-4 64 0,1-4 16 15,4 4-368-15,-5-6-64 0,5 6-16 0,1-13 0 16,4-5-384-16,3-1-64 0,1-1-32 0,1-4 0 16,5-7-512-16,3 0-96 0,2-6-32 0,2-1 0 15,3-2-224-15,3-7-64 0,3-5 0 0,2-5 0 16,6-4-176-16,2-8-32 0,-19 28-16 0,3-8 0 0,2-12-128 15,-1-1-32-15,4-5 0 0,-1 1 0 0,-1-2-96 16,0 0-32-16,0 5 0 0,21-41 0 0,-10 24 0 16,-8 21-128-16,-7 12 192 0,-2 11-64 15,-3 8-128-15,-1 6 160 0,-4 8-160 0,-3 2 160 0,-3 8-160 0,-8 4 0 16,0 0 0-16,9 7 0 0,-3 5 0 0,-1 6 0 16,-1 3 0-16,0 8 0 0,-2 3 0 0,2 6 0 15,0 5 0-15,0 3-176 0,0 6 176 0,0 1 0 16,1 1-144-16,2 4 144 0,2 1 0 0,0-4 0 15,2 1 0-15,1-4 0 0,2-2 0 0,0-4 0 16,-1-2 0-16,-1-3 0 0,0-2 0 0,-2 1 0 0,0-6 0 16,-1-1 0-16,-3-2 0 0,1 0 0 0,-2-3 0 15,-1 0 0 1,-2-6-352-16,-2 0-48 0,0-1-16 0,-2-6 0 16,-2-1-1680-16,-3-2-336 0,-3-6-64 0,-2-1-14592 0</inkml:trace>
  <inkml:trace contextRef="#ctx0" brushRef="#br0" timeOffset="9044.35">16098 12659 19343 0,'-11'-11'1728'0,"11"11"-1392"0,0 0-336 0,0 0 0 16,8-10 3888-16,6 5 704 0,4 2 144 0,6 2 16 0,6 1-3104 16,5 0-624-16,3-2-128 0,3 4-32 15,0-1 0-15,5 0 0 0,4-1 0 0,-12 2 0 0,5-4-352 16,7 2-80-16,3 3-16 0,3-3 0 15,-5-1-288-15,-2-1-128 0,-1 0 0 16,-5 2 128-16,-4 0-1152 0,1 0-224 16,-6 0-48-16,10-2-17136 0</inkml:trace>
  <inkml:trace contextRef="#ctx0" brushRef="#br0" timeOffset="9694.15">18041 12432 10127 0,'3'-18'896'0,"-1"6"-704"0,2 4-192 0,0-5 0 0,0 1 2432 0,-1 4 448 15,2-4 80-15,-3 6 32 0,-2 6-1024 16,0 0-208-16,0 0-32 0,0 0-16 0,0 0-208 0,-9 6-32 16,0 6-16-16,1 5 0 0,1 2-720 0,-1 11-144 15,3 3-16-15,1 6-16 0,0-2-176 0,1 2-48 16,3 6 0-16,0 2 0 0,0 1 80 0,0-3 16 16,3-2 0-16,0-5 0 0,-2-4-32 0,3-3 0 15,2-1 0-15,3-4 0 0,0-7 224 16,1-4 32-16,0-1 16 0,1-2 0 0,0-7 16 15,3-2 0-15,-2-4 0 0,2-3 0 0,1-1-112 16,0-6 0-16,2-2-16 0,-2-2 0 0,3-4-160 0,2-5-16 16,-1-1-16-16,0-5 0 0,-1-4-48 0,0-6-16 15,-1 0 0-15,1-9 0 0,0-3-48 0,2-1-16 16,2-3 0-16,0 2 0 0,0 4-240 0,1 3 128 16,-1 0-128-16,-7 17 0 0,2 2 0 0,-1 0 0 15,2 6 0-15,-1 1 0 0,-5 2 0 0,0 4 0 0,-2 3 0 0,-1 5-160 31,-3-3-208-31,-1 5-32 0,-5 5-16 0,0 0 0 16,0 0-1952-16,0 0-400 0,0 0-80 0,0 12-9392 0,0-12-1888 0</inkml:trace>
  <inkml:trace contextRef="#ctx0" brushRef="#br0" timeOffset="10206.26">17980 11843 15663 0,'-24'-11'688'0,"7"4"144"0,-2 1-656 0,-1-4-176 16,-2 4 0-16,2-3 0 0,0 2 2752 0,1 3 528 15,2 3 112-15,2-1 0 0,0-1-1792 0,2 2-384 16,4 2-64-16,9-1 0 0,0 0-400 0,0 0-80 16,0 0-16-16,0 0 0 0,0 0-208 0,0 0-64 15,8 10 0-15,3-3 0 0,2-1 80 0,3-2 16 16,2-2 0-16,2 0 0 0,6-1-48 0,2-1-16 16,2-1 0-16,3-1 0 0,3 2-32 0,3-1 0 0,5 0 0 15,4 0 0-15,5 1-80 16,4 0-32-16,7-2 0 0,2 2 0 15,-1-1-32-15,0 1-16 0,0 0 0 0,-17 0 0 0,3-4-48 0,6 2-16 0,1 0 0 16,1 1 0-16,-2-1-16 0,-5 0 0 0,-2 0 0 16,-7 0 0-16,-4 1-16 0,-7-3 0 0,-3 2 0 15,-4-1 0-15,-5 1 176 0,-2-1 16 0,-8-1 16 0,-1-3 0 16,-3 3 192-16,-2-2 48 0,-4-3 0 16,-1 1 0-16,-3-3-32 0,-2 0 0 0,-7 1 0 0,-1-4 0 15,-4-2-96-15,-4-3-32 0,-3 1 0 0,0-1 0 16,-6 0-112-16,-2 1-32 0,1 0 0 0,-2 0 0 15,-2 1-128-15,-15-8-16 0,4 3-128 0,7 4 192 0,4 1-192 16,7 5 0-16,4 0 0 0,4 5 0 16,6-1 0-16,5 4-208 0,10 4 16 0,0 0 0 15,0 0-2096-15,0 0-400 16,11 10-96-16</inkml:trace>
  <inkml:trace contextRef="#ctx0" brushRef="#br0" timeOffset="11407.04">3707 15083 19343 0,'0'-20'1728'0,"0"-3"-1392"0,0-4-336 0,-2 2 0 16,0-1 1424-16,-2 0 224 0,0 0 32 0,2 0 16 16,-3-1-48-16,1 0-16 0,-1 6 0 0,-4 0 0 15,0 2-416-15,-1 0-96 0,-2 1-16 0,2 1 0 16,0 1-336-16,-2 2-64 0,1 4 0 0,-2 4-16 15,-2 1-304-15,-1 2-48 0,-1 3-16 0,0 5 0 0,0 4-192 16,-1 8-128-16,0 7 160 0,0 3-160 16,0 6 176-16,1 1-176 0,-1 1 192 0,1 6-192 15,2 6 144-15,2 0-144 0,3 3 0 0,0 4 144 0,0 2-144 16,4 4 0-16,4 1 0 0,0 1 0 0,-3-4 0 0,2-4 128 16,4-3-128-16,2-4 128 0,-1-1-128 0,2-3 128 15,3-6-128-15,0-3 128 0,1-2-128 0,0 0 0 16,-1-4 0-16,1-2 128 0,-2-1-128 0,-1-5-224 15,-1-6 48-15,-1-1 16 16,-3-4-2544-16,0-9-512 0</inkml:trace>
  <inkml:trace contextRef="#ctx0" brushRef="#br0" timeOffset="11596.64">2861 15654 22111 0,'-7'-9'976'0,"7"9"208"0,2-9-944 0,6 3-240 16,6-4 0-16,4 3 0 0,3-5 2688 0,8 4 512 15,8-2 80-15,8 1 32 0,6-6-1840 0,2-1-352 0,3-3-80 0,2 3-16 16,3-2-320-16,3 3-64 16,-2-2 0-16,-1 6-16 0,0-2-320 0,-6 2-64 0,-5 4-16 0,-10 0 0 31,-7 3-912-31,-5 1-176 0,-4 2-32 0,-5 1-10640 0,-5-1-2128 0</inkml:trace>
  <inkml:trace contextRef="#ctx0" brushRef="#br0" timeOffset="11835.59">4155 15364 33919 0,'0'15'1504'0,"0"-6"304"0,-2 5-1440 0,-1 3-368 16,1 2 0-16,-1 4 0 0,1 5 528 0,-1-3 48 16,-1 4 0-16,-1-2 0 0,0 1 0 0,1 2 0 15,0-2 0-15,2 2 0 0,-1-5-576 0,2 2 0 16,-1-3-240-16,0 4 80 15,1-5-2720-15,0-2-560 0</inkml:trace>
  <inkml:trace contextRef="#ctx0" brushRef="#br0" timeOffset="12182.07">4704 15233 29487 0,'0'0'1296'0,"0"0"288"0,-5-11-1264 0,5 11-320 0,0 0 0 0,0 0 0 16,0 0 1024-16,0 0 160 0,-3 12 32 0,-3 1 0 16,0 5-832-16,-4 4-144 0,1 0-48 0,-1 3 0 15,-2 3 288-15,1 0 48 0,-4-1 16 0,-2-1 0 16,-1-1 96-16,2-3 32 0,1 0 0 0,2-2 0 15,1-4 48-15,4-3 16 0,1-5 0 16,7-8 0-16,-2 7-112 0,2-7-32 0,0 0 0 0,10-6 0 16,4-5-64-16,4-5-16 0,3-3 0 0,3 1 0 0,1-4-192 15,4-4-32-15,-1 1-16 0,2-3 0 0,3 1-272 16,-1-2 0-16,0 3 128 0,0 2-128 0,-2 3 0 16,-1 3 0-16,-2 5 0 0,-2 7 0 0,-2 5 0 15,0 4 0-15,-1 7 0 0,-3 7-144 16,-3 3 144-16,-3 6 0 0,-1 4-144 15,-4 1 144-15,-2-1 0 0,-5 3 0 0,-4 2-144 0,-2 2 144 16,-2 2-272-16,-4 3 0 0,0 0 0 0,1-2 0 16,2 0-1408-16,2-6-288 0,1-2-48 0,2-4-16 15,3-8-1440-15,4-7-304 0</inkml:trace>
  <inkml:trace contextRef="#ctx0" brushRef="#br0" timeOffset="12647.36">5954 15306 30351 0,'-3'-13'1344'0,"3"13"272"0,-1-5-1296 0,-3-3-320 0,1 1 0 0,-3-4 0 16,0 4 848-16,-2-2 112 0,-2 4 0 0,-2 1 16 15,-4 0-336-15,-3 2-80 0,-5 5-16 0,-3 4 0 16,-3 3-240-16,-3 0-48 0,-4 4-16 0,-14 10 0 15,7 5 80-15,6 2 0 0,3 3 16 16,6 2 0-16,6 1-80 0,3 2-32 0,3-1 0 0,8-12 0 16,2 0-224-16,3-1 176 0,5 0-176 0,3-2 160 15,1-4-160-15,4-3 192 0,2-3-192 0,5-4 192 0,0 0 16 16,4-6 16-16,3-6 0 0,4-6 0 0,5-4 144 16,1-2 16-16,1-5 16 0,2-6 0 0,1-5 48 0,0-5 16 15,-1-3 0-15,0-2 0 0,-3-6-80 0,1-7-32 16,1-7 0-16,-1-7 0 0,0-3 16 0,1-11 0 15,-2-7 0-15,0-6 0 0,-1-7-112 0,-2 1-32 16,-1-4 0-16,-3 8 0 0,-1 9-48 0,-3 14-16 16,-4 14 0-16,-5 12 0 0,-1 10 32 0,-4 11 16 15,-5 6 0-15,0 12 0 0,-3 9-208 0,-4 18 0 16,-1 11 0-16,-4 10 0 0,-5 8 0 0,-1 13-160 16,-2 5 160-16,-3 10-192 0,-5 2 192 0,-1 8 0 15,1 7 0-15,2 1 0 16,-1 3-896-16,3 2-160 0,4-2-32 0,4-6 0 15,7-8-960-15,2-7-192 0,4-5-32 0,4 19-14848 0</inkml:trace>
  <inkml:trace contextRef="#ctx0" brushRef="#br0" timeOffset="13516.2">8395 15027 20671 0,'-27'16'912'0,"13"-10"192"0,-1 1-880 0,4 0-224 16,4 3 0-16,7-10 0 0,0 0 896 0,0 10 144 15,0-10 32-15,10 12 0 0,4-6 304 0,5-2 64 16,5-4 16-16,4-1 0 0,4-2-336 0,0-2-64 15,3-1-16-15,2-5 0 0,0-4-336 0,4 1-80 16,-2 1-16-16,3-2 0 0,1-3 0 0,-2 1 0 16,-3 0 0-16,-2-1 0 0,-1-2 16 0,-4 1 0 15,-6-1 0-15,-3-1 0 0,-4 2-256 0,-6 1-48 16,-3 2-16-16,-5 1 0 0,-5-7-112 0,-4 4-32 16,-4 2 0-16,-5 2 0 0,-5 1-160 0,-5 1 128 15,-6 0-128-15,-3 4 128 0,0 12-128 0,-2 6 0 16,-2-1 0-16,0 8-176 0,0 7 176 0,1 4 0 15,2 9-144-15,0 3 144 0,1 1 0 0,3 3 0 16,4 3-144-16,7 0 144 0,5-5 0 0,7 0 0 16,7-1-128-16,4-3 128 0,8-1 0 0,4-3 0 0,5-3 0 0,1-3 0 15,8-5 0-15,0-4 144 16,3-4-144-16,7-2 128 0,2-2-128 0,2-5 0 16,1-2 0-16,0-4 0 15,0-4-912-15,-3-2-272 0,-5-3-48 0,-6 0-10416 0,-3-2-2064 0</inkml:trace>
  <inkml:trace contextRef="#ctx0" brushRef="#br0" timeOffset="14054.49">9678 15435 16575 0,'0'0'1472'0,"-2"-5"-1168"16,-1-1-304-16,1-1 0 16,0 2 4480-16,1-4 832 0,0 3 160 0,1-1 32 0,1-1-2816 0,0 2-560 15,1-5-112-15,-2 4-32 0,0-5-832 0,0 3-160 16,2 2-32-16,2 2-16 0,-1-5-624 0,2 3-128 15,-1-2-32-15,1 3 0 0,-2 2-160 0,4-1 0 16,-2 1 0-16,-5 4 0 16,0 0-1520-16,9 3-224 0,-9-3-48 0,10 7-17504 0</inkml:trace>
  <inkml:trace contextRef="#ctx0" brushRef="#br0" timeOffset="14508.55">10876 14729 16575 0,'-14'-35'736'0,"7"23"160"0,4-4-720 0,-1 2-176 0,0 0 0 0,0 4 0 16,2-1 2464-16,-1 6 464 0,3 5 80 0,0 0 32 15,0 0-1680-15,-4 9-336 0,-1 6-64 0,3 6 0 16,0 7-640-16,2 5-128 0,2 3-32 0,0 2 0 16,2 4 128-16,1 3 32 0,-1-4 0 0,1 4 0 0,0-2 48 0,0-2 16 15,0-3 0-15,0-4 0 16,2-3 176-16,-1-2 32 0,0-5 16 0,1-3 0 0,0-5 160 0,1-2 16 15,2-5 16-15,-1-3 0 16,4-6 208-16,1-5 32 0,-3-2 16 0,3-6 0 0,1-4-160 16,2-2-48-16,-4 1 0 0,1-1 0 0,0-3-448 0,0-3-80 15,1-4-32-15,1 0 0 0,2 1-160 0,-3-3-128 16,1 5 144-16,3-10-144 0,-1 6 0 0,-3 0 0 16,-1 6 0-16,2-2-160 15,-4 5-1184-15,-3 11-224 0,-2 2-48 0,-7 8-11328 16,9 3-2272-16</inkml:trace>
  <inkml:trace contextRef="#ctx0" brushRef="#br0" timeOffset="15891.36">12050 14922 18431 0,'0'0'816'0,"-6"-5"160"0,0 1-784 0,-1-4-192 0,1 2 0 0,-2 1 0 15,1-2 3584-15,-2 4 688 0,-3 0 128 0,1-1 16 16,-2 2-2688-16,0-1-560 0,-3 2-96 0,-1 1-32 16,0 1-400-16,-1 3-96 0,0 1-16 0,1 0 0 15,1 4-272-15,-2 0-64 0,-1 4-16 0,-1-1 0 16,-1 7-176-16,1 2 0 0,0-1 0 0,1 2 0 16,0 3 0-16,1-1 0 0,1 0 0 0,3 4 0 15,2-6 0-15,1 0 0 0,4-3 0 0,2-3 0 16,2-2 0-16,4 0 0 0,4-4 0 0,3 1 0 0,1-3 176 0,2 1 0 15,3-4 0-15,3 2 0 0,1-1-32 16,1-1 0-16,2-1 0 0,1 0 0 0,0-2 0 16,-1-2 0-16,1-2 0 0,-2-2 0 0,1 0 48 0,-1-1 0 15,0-4 0-15,1 2 0 0,-1 3 0 0,0-6 16 16,1-2 0-16,-1-1 0 0,0-2-16 0,1 2 0 16,-2 2 0-16,1-5 0 0,0-4-192 0,1 0 176 15,-1 0-176-15,0-2 160 0,1-1-160 0,0 2 0 16,2-3 0-16,-1 1 128 0,-1 1-128 0,1 2 0 15,-3-3 0-15,0 0 0 0,0 0 0 0,-1-1 0 16,0-3 0-16,0 2 0 0,-2-4 0 0,1 1 0 16,-2 1 128-16,3-1-128 0,-1-1 0 0,1-4 0 15,0-3 0-15,0 0 0 0,0 3 0 0,2 0 0 0,-1 0 0 16,0 2 0-16,0-4 0 0,-1 3-176 16,-1 2 176-16,-4 2-128 0,3-1 128 0,-5 5-160 0,-2-1 160 0,0 3-160 15,-3 0 160-15,-1 0 0 0,-1 1-144 0,-1 3 144 16,-5 5-128-16,1-1 128 0,-1 0-160 15,-2 5 160-15,0 2-160 0,-1 3 160 16,-1 1-160-16,-1 2 160 0,-2 1-208 0,-1 4 48 16,-3 7 16-16,2-2 0 0,-4 3 144 0,0 3-208 0,-2 4 80 0,0 4 128 15,0 6-192-15,-1 4 192 0,-1 9-160 0,1 0 160 16,3 5 0-16,1 1 0 0,1 6-128 0,2-1 128 16,-1 3 0-16,3 1 0 0,0 1 0 0,3-1 0 0,1-4 0 15,1-3 0-15,2-6 0 0,2-1 0 0,2-4 0 16,2-4 160-16,0-9-160 0,1 0 128 15,4-5 64-15,0-2 0 0,0-4 0 0,2-2 0 0,2-7 128 16,-1 0 48-16,2 1 0 0,0-7 0 0,2-7-48 16,-1 1 0-16,0-2 0 0,2-3 0 0,-1-4-128 0,1-2-16 15,1-3-16-15,-2 1 0 0,2 0-160 0,0-2 0 16,-1-3 144-16,1 3-144 0,0-1 0 0,0 3 128 16,0 0-128-16,-3 0 0 0,-1 2 0 0,-1 1 0 15,-2 3 0-15,-1 4 0 0,-2-1 0 16,-2 6 0-16,-6 4 0 0,0 0 0 0,0 0 0 0,3 9-128 15,-3 2 128-15,-3 5-128 0,-2 1 128 0,0 1 0 16,-3 1-144-16,1 2 144 0,-2 0 0 0,1 3 0 16,2-2 0-16,1 0 0 0,1-2 0 0,3-1 0 15,1-2 0-15,2-1 0 0,3-1 0 0,2 1 0 16,-1-7 0-16,4 1 0 0,0-1 0 0,3-1 0 16,1-1 0-16,3-5 0 0,-2-4 0 0,3-1 0 15,1-1 0-15,2-1 0 0,2-4 144 0,0 1-144 16,-1-5 160-16,2-2-160 0,-4-1 160 0,3 0-160 0,-1-2 160 15,-2 0-160-15,-2 2 128 0,-3 2-128 0,-1 0 0 16,-1-1 144-16,-3 2-144 0,0 4 0 16,-2 0 0-16,-3 3 0 0,-5 6 0 0,0 0 0 0,0 0 0 15,0 0 0-15,0 9 0 0,-1 1 0 0,-1 2-176 16,2 0 176-16,0 3 0 0,2 2-128 0,0 2 128 16,3 0 0-16,1-3 0 0,3 1 0 0,0-2 0 0,4 2-128 15,0-3 128-15,2-2 0 0,1-2 0 0,4 2 0 16,1-4 0-16,3-2 0 0,0 0 0 0,3-3 0 15,1-4 0-15,0-1 0 0,1 1 0 0,-1-5 128 16,0-1-128-16,-2-3 0 0,-1 1 128 0,-1-5-128 0,0 0 128 16,-1-2-128-16,0-6 128 0,-1 1-128 0,-2 0 128 0,0-3-128 15,-2-1 128-15,0 0-128 16,-3-3 128-16,2 1-128 0,-6-1 128 0,-1 0-128 0,-1 1 0 0,-2 3 0 16,-2-2 0-16,-3 5 128 0,-2 3-128 0,-1 1 0 15,-2 0 0-15,0 4 0 0,-5 5 0 0,-2-1 0 16,0 3 0-16,-4 5 0 0,-3 3-128 0,-2 3 128 15,-1 6-128-15,-3 3 128 0,-2 2-128 0,-1 3 128 16,3 3-128-16,0 3 128 0,4 3 0 0,3 1-128 16,3-1 128-16,3 2 0 0,5-6 0 0,5 0 0 15,2 0 0-15,5-2 0 0,2 2 0 0,3-3 0 16,5-5 0-16,4-2 0 0,0-2 0 0,3-4 0 16,1-2 0-16,2-3 128 0,0-3-128 0,-1-3 176 15,1-3-176-15,0-2 192 0,-1-1-192 0,2 1 160 16,0-6-160-16,0 3 160 0,2 0-160 0,-1-1 0 0,1 4 0 0,1-3 128 15,-2 5-128-15,2-2 0 0,-3 5 0 16,-3 1 0-16,0 1 0 0,-4 4 0 0,-2 3 0 16,-3 0 0-16,-4 3 0 0,-5 1 0 15,-3 2 0-15,-4-1 0 0,-4 3 0 0,-3 2 0 0,-6 1 0 0,-5 1 0 16,-6-3 0-16,-4 1 0 0,-2 3 160 16,-3-3-160-16,-2-4 224 0,1 0-64 0,7-4-16 0,1 1 0 15,-1-3-144-15,0 1 0 0,2-5 0 0,1-2 0 16,1-1-2928-16,1-3-464 15</inkml:trace>
  <inkml:trace contextRef="#ctx0" brushRef="#br0" timeOffset="16687.59">16619 14936 27647 0,'-18'-5'2448'0,"6"1"-1952"0,0 0-496 0,-2 1 0 16,0 0 816-16,-1 3 64 0,-1 2 16 0,1 2 0 15,-3 4-240-15,-1-1-32 0,-1 3-16 0,2-2 0 16,0 2-288-16,3-1-48 0,7-1-16 0,1-1 0 0,0 4 0 0,2-4-16 15,3 5 0-15,2-3 0 0,0 5 144 0,6-7 48 16,3 1 0-16,2-2 0 0,3 3 112 0,3-3 32 16,1-1 0-16,2 2 0 0,19-2-208 0,-5 0-48 15,-5-1 0-15,1 1 0 0,-3-6-96 16,-2 1-32-16,2-2 0 0,-4-1 0 0,-1-3 80 0,-2 3 16 16,-2-8 0-16,-3 4 0 0,-1-3 16 0,-4 1 0 15,-2-4 0-15,-2 2 0 0,-1-2-112 0,-1-1 0 16,-1 0-16-16,-1 1 0 0,1 2-176 0,-2-3 160 15,0 0-160-15,2 0 160 0,1 0-160 0,2 0 0 16,3-1 0-16,2-1 0 0,2 2 0 0,3 4 0 16,3-5 0-16,4 0 0 0,4-3 0 0,1 0 0 15,4 0 0-15,3-2 0 0,4-2 0 0,4-2 0 16,8 1 0-16,-15 7 0 0,6-3 0 0,3-4 0 0,-1-5 160 16,1 0-160-16,-1-3 304 0,-2 1-48 15,-12 6-16-15,-1-2 0 0,0-4-48 0,0 1 0 0,-3 1 0 0,-1-3 0 16,-2 3-192-16,-3 4 176 0,-2 4-176 0,0-3 160 15,-7 5-160-15,-2 5 0 0,-5 4 0 16,-4 9 0-16,-4 11 0 0,-5 5 0 0,0 8-160 16,-5 7 160-16,-3 4-144 0,-4 7 144 0,0 8-128 15,-3 3 128-15,-3 3 0 0,-1 8 0 0,-1 6 0 16,-3 2 0-16,-2 2 0 0,-15 29 0 0,5-13 0 0,1-6 0 16,-2 0-144-16,4-7 144 0,5 0-160 0,1-10 160 15,3-3-1248 1,3-6-160-16,3-3-16 0,0-8-16 0,2-9-800 0,0-5-144 15,-2-9-48-15,-2-5 0 0</inkml:trace>
  <inkml:trace contextRef="#ctx0" brushRef="#br0" timeOffset="16781.41">16603 15458 37775 0,'13'-18'1664'0,"1"9"368"0,6-3-1632 0,8 0-400 16,8 2 0-16,3 0 0 0,3 4 1056 0,5-2 128 16,2 3 32-16,3 0 0 0,2-4-304 0,7 1-48 15,8 3-16-15,-17 1 0 0,9-1-464 0,3 1-112 16,-1 1-16-16,0-2 0 0,-4 1-256 0,0 0 0 15,-6 1 0-15,-1 0 0 16,0-4-1920-16,-3 2-272 0,-5 1-64 16,-4-2-15904-16</inkml:trace>
  <inkml:trace contextRef="#ctx0" brushRef="#br0" timeOffset="17404.27">20070 14995 20959 0,'0'0'928'0,"-12"7"192"0,1-2-896 0,-1-1-224 0,-2 3 0 0,-1 0 0 0,-3 0 624 0,2 4 80 15,-1-4 0-15,1 3 16 0,-1 2 624 0,3-5 112 16,0 0 16-16,4 0 16 0,4-2-80 0,6-5 0 16,-3 9-16-16,3-9 0 0,0 0-128 0,10-2-32 15,3-1 0-15,6-3 0 0,3-12-256 0,3 0-48 16,6-6-16-16,1-1 0 0,1 1-400 0,1-6-96 15,2 0-16-15,3-4 0 0,2-8-96 0,3-3-32 16,3-2 0-16,-11 9 0 0,2-9 80 0,5-6 16 16,3-7 0-16,0-8 0 0,-3-9-48 15,1-4-16-15,1-3 0 0,-2 0 0 0,-2 7-176 16,-3 5-128-16,0 6 192 0,-2 11-192 0,-3 7 0 0,-3 9 0 16,-3 6 0-16,-4 7 0 0,-3 3-144 0,-2 9 144 15,-3 4-128-15,-1 9 128 0,0 2-128 0,-4 11 128 0,-2 4-128 16,2 8 128-16,-2 9-160 0,-1 4 160 15,0 4-192-15,-1 8 192 0,-1 6 0 0,-1 6-128 0,-2 5 128 16,1 7 0-16,-2 0 0 0,-1 6 0 16,0-1 0-16,-1-2 0 0,0-2 0 0,-1-1 0 0,0-3 0 0,-1-2 0 15,1-6 0-15,-1-5 0 0,2-4 0 0,-2-4 0 16,2-3 0-16,-3-6 0 0,-1-4 0 16,-2-6-160-1,-1-7-864-15,-2-5-192 0,-2-3-16 0,-2-5-16 16,-2-8-1440-16,-4-7-304 0,-5-6-48 0</inkml:trace>
  <inkml:trace contextRef="#ctx0" brushRef="#br0" timeOffset="17583.54">20276 14604 37775 0,'0'0'3360'0,"12"-1"-2688"16,5-2-544-16,5 1-128 0,6 0 816 0,-6 2 128 16,8 2 16-16,9-1 16 0,6-4 80 0,4 2 16 15,6 1 0-15,6 0 0 0,6 0-304 0,7 0-64 16,6 0-16-16,3-2 0 0,0-1-368 0,4 2-64 15,2 1 0-15,1 0-16 0,0 0-240 16,-4 1 0-16,-5 2-144 0,-5-1 144 16,-5-2-2336-16,-6 3-368 0,-1-1-80 15</inkml:trace>
  <inkml:trace contextRef="#ctx0" brushRef="#br0" timeOffset="18742.71">4080 17731 19343 0,'-14'-13'848'0,"8"4"192"0,-2 4-832 0,1-5-208 16,-2 0 0-16,-1-2 0 0,-2 6 1472 0,-3-2 240 0,0 3 48 0,-3 4 16 15,-4 0-320-15,-1 2-64 16,-1 5-16-16,-1 6 0 0,-3 1-752 0,-1 6-160 16,-2 3-16-16,2 9-16 0,0-1-432 0,1 7 0 0,-2 4 0 0,4 0 0 15,0 1 176-15,5 0-48 0,4-4-128 0,5-4 192 16,6-3 0-16,6-4-16 0,6-2 0 0,2-6 0 15,5-7 192-15,6-3 32 0,3-6 16 16,3-6 0-16,3-6 112 0,5-1 32 0,0-8 0 0,3-4 0 16,-1-1-80-16,1-3-16 0,0-4 0 0,-6-2 0 15,1 3-160-15,-3 0-48 0,-4-6 0 0,-4 6 0 16,-2 5 32-16,-2 0 0 0,-3 0 0 0,-4 6 0 0,-4 4-16 16,-1 5 0-16,-2-3 0 0,-2 12 0 0,0 0-272 0,0 0 160 15,0 0-160-15,7 16 128 0,-2 0-128 0,0 5 0 16,0 0 0-16,0 5-176 0,2-4 176 0,-1 5 0 15,2-3 0-15,2 4 0 16,0-4-720-16,1 1-64 0,2-4-16 16,0 1 0-16,1-2-2000 0,0-2-400 0,-2-3-64 15</inkml:trace>
  <inkml:trace contextRef="#ctx0" brushRef="#br0" timeOffset="19017.75">4676 17746 28559 0,'-11'15'2544'0,"2"1"-2032"16,2 0-512-16,-1 3 0 0,0 1 400 0,-2 5-16 15,-3 1 0-15,-2 0 0 0,-1 2 704 0,0-4 128 16,4 1 16-16,0-3 16 0,2-2-176 0,1-3-48 16,4-5 0-16,1-3 0 0,3 0-448 0,1-9-112 15,0 0-16-15,0 0 0 0,0 0 80 0,11-7 16 0,1 0 0 0,1-5 0 16,-1-4-144-16,4-1-16 0,1-4-16 0,1-2 0 15,0-3-208-15,1 0-32 0,0 2-128 0,3 0 192 16,-2 2-192-16,3 4 0 0,-2 3 0 0,0 5 0 16,-1 1 0-16,-2 7 0 0,-3 3 0 0,0 7 0 15,1 3 0-15,-4 5 0 0,-3 5 0 0,-1 4-160 16,-2 1 160-16,-1 2-128 0,-3-3 128 0,-4 4-128 16,-3-1 128-16,-1 4-160 0,-2-1 160 0,2-2-160 15,2 0-1264-15,2 0-256 0,-1-5-48 16,2-3-9872-16,-2-6-1968 0</inkml:trace>
  <inkml:trace contextRef="#ctx0" brushRef="#br0" timeOffset="19503.02">5578 17749 21183 0,'-3'-11'1888'0,"2"6"-1504"16,1 5-384-16,-4-5 0 0,0 0 1984 0,-5-5 336 15,-2 2 64-15,-1-1 16 0,0 6-784 0,-2 0-144 16,-4 3-48-16,0 3 0 0,-1 4-656 0,-2 2-144 16,-2 5-32-16,-2 4 0 0,1 2-272 0,-1 4-64 15,-4 3-16-15,1 4 0 0,1 0-32 0,3 2 0 16,1-2 0-16,4 1 0 0,4-6-16 0,2 1 0 16,5-5 0-16,7-3 0 0,4-1-64 0,3-4 0 15,7-3-128-15,1-3 192 0,1-6 16 0,4-4 0 16,5-6 0-16,2-2 0 0,0-5 112 0,5-4 32 0,1-4 0 0,-1-5 0 15,0-2-48-15,-10 8-16 0,2-5 0 0,3-5 0 16,-1-2 0-16,4-3 0 0,-1-2 0 0,0-5 0 16,0 0 48-16,-2-7 16 0,-2-2 0 0,-1-5 0 15,-2-6-32-15,-2-4 0 0,-2-2 0 0,-3-1 0 0,-3-1-112 16,2 7-16-16,-3 4-16 0,0 11 0 16,-2 7-176-16,-2 10 0 0,-1 9 144 0,-1 9-144 0,-4 10 0 15,0 5 0-15,-6 15 0 0,0 8 0 0,-2 12-176 16,0 7 176-16,-2 7-208 0,-1 29 80 0,-3 6 0 0,0 4 0 15,0 2 0-15,2 4 0 16,1 5-448-16,3-5-96 16,2-2-16-16,3-8 0 0,3-9-832 0,4-8-160 0,3-6-48 15,3-10 0-15,4-8-1056 0,5-10-224 0,2-6-32 0</inkml:trace>
  <inkml:trace contextRef="#ctx0" brushRef="#br0" timeOffset="19894.75">7545 17033 5519 0,'2'-18'496'0,"-2"7"-496"0,0-3 0 0,0-1 0 16,1 1 4416-16,1 3 768 0,-2 11 176 0,0 0 16 0,0 0-2736 0,0 0-544 15,0 0-112-15,-7 11-32 0,-2 9-1008 0,-1 8-208 16,-2 5-32-16,-2 8-16 15,-1 8-240-15,-1 6-64 0,-1 3 0 0,-1 8 0 0,0 4-64 0,-1 3 0 16,-2-1-16-16,2 1 0 0,-3-2-96 0,1 1-16 16,-2 1 0-16,2-3 0 0,0-2-192 15,2-4 144-15,1-2-144 0,3-6 128 16,2-3-816-16,3-4-160 0,1-9-48 16,4-9-9776-16,0-10-1952 0</inkml:trace>
  <inkml:trace contextRef="#ctx0" brushRef="#br0" timeOffset="20323.34">7212 17472 21183 0,'16'-18'1888'0,"-4"2"-1504"16,5-1-384-16,3-4 0 0,4 0 2240 0,6-6 368 15,1 3 80-15,4-5 0 0,-2 2-1616 0,0-4-336 16,5-4-64-16,-3 2-16 0,2-2-224 0,1 1-48 15,1 0-16-15,1 0 0 0,1-2-176 0,0-1-16 0,-3 3-16 0,-1 2 0 16,-3 0-160-16,-5 2 0 0,-2 4 0 0,-5 5 128 16,-5 4-128-16,-3 4 0 0,-2 5 0 15,-12 8 128-15,0 0-128 0,0 0 0 0,0 0 144 0,0 0-144 16,4 12 0-16,-6 6 128 0,-3 7-128 0,-2 5 0 16,-5 8 128-16,-4 8-128 0,-2 2 160 0,-1 9-160 0,-7 8 272 15,-2 6-32-15,-2 4-16 0,-3 0 0 16,-4 4 0-16,3 0 0 0,2-4 0 0,1-3 0 0,5-4-48 0,1-7-16 15,1-3 0-15,5-10 0 16,3-7 112-16,4-8 32 0,2-4 0 0,2-8 0 0,0-5 256 0,4-7 48 16,4-9 16-16,0 0 0 0,0 0 16 0,0 0 16 15,7-17 0-15,4-2 0 0,1-1-176 0,1-3-32 16,4-6-16-16,-1 5 0 0,2 0-304 16,-2 3-128-16,2 10 0 0,-1-1 128 0,-1 7-128 15,2 3 0-15,0 4 0 0,1 6 0 0,0 6-224 0,-1 5 80 16,-2 6 16-16,0 2 0 0,-2 5-16 0,-1 1 0 15,1-1 0-15,0 1 0 0,2-4 144 0,-2-2 0 16,-4 1-144-16,1 0 144 0,1-3-128 0,-1-2 128 16,1-4-160-16,-2-1 160 15,0-4-2112-15,0 0-320 0,2-8-64 0</inkml:trace>
  <inkml:trace contextRef="#ctx0" brushRef="#br0" timeOffset="20664.62">8232 17764 28559 0,'0'0'1264'0,"0"0"272"16,0 0-1232-16,0 0-304 0,0 0 0 0,11 7 0 0,-1-4 1648 0,4-4 272 0,7-1 48 0,2-4 16 16,2-3-480-16,3-3-96 0,3-2 0 0,-2-2-16 15,-1-2-544-15,0-1-96 0,0-1-32 0,-2 1 0 16,0 0-320-16,-6 1-64 0,-3 0-16 0,-2 1 0 0,-2-2-192 0,-3 1-128 15,-4 0 128-15,-2 1-128 0,-4 1 160 16,-3 6-32-16,-3 0-128 0,-2 7 192 0,-1 3-192 0,-3 3 0 16,-6 2 0-16,-2 6 0 0,-3 7-160 0,0 2 32 15,0 7 0-15,-1 6 0 0,-2 6 128 0,4 2-128 16,1 1 128-16,6 2-128 0,4-4 128 0,4-1 0 16,5-2 0-16,7-3 0 0,0 1 0 0,8-2 0 15,2-5 0-15,5-3-128 0,2-3-128 16,2-4 0-16,0-4-16 0,-2-8 0 15,-1-4-2384-15,2-2-480 0,0-3-80 0</inkml:trace>
  <inkml:trace contextRef="#ctx0" brushRef="#br0" timeOffset="20864.29">9075 17445 29487 0,'-9'18'1296'0,"5"-7"288"0,-4 6-1264 0,2 2-320 0,-3 2 0 0,-2 7 0 15,-2 5 1504-15,0-1 240 0,-3 2 48 16,0 1 16-16,1 0-304 0,1-3-64 0,1 0-16 0,3-3 0 16,1-1-880-16,3-1-176 0,2-1-48 0,2-3 0 15,0-2-320-15,4-5 0 0,0-2 0 0,2-2 128 16,1-9-128-16,-5-3-240 0,9 0 64 0,0-3 16 16,1-6-1568-1,0 0-304-15,0-4-64 0,1 0-9008 0,-6 1-1808 0</inkml:trace>
  <inkml:trace contextRef="#ctx0" brushRef="#br0" timeOffset="21337.77">9612 17349 27647 0,'0'0'2448'0,"-1"8"-1952"15,-2 2-496-15,-2 4 0 0,-1 3 1120 0,-3 3 128 16,-2 4 32-16,-2 7 0 0,-2 1 64 0,-2 3 32 16,-2 2 0-16,-1 1 0 0,-3-1-384 0,0 1-80 15,-2-1-16-15,2-1 0 0,0-3-352 0,5-4-80 16,4-4-16-16,1-1 0 0,2-2-128 0,2-7-48 15,3-3 0-15,4-3 0 0,2-9 256 0,0 0 48 0,4-5 16 0,4-3 0 16,-1-5 96-16,6-2 16 0,1-3 0 16,3-5 0-16,-1-2-256 0,3-3-32 15,2 0-16-15,0 0 0 0,0-4-176 0,1 2-32 16,3 2-16-16,0-1 0 0,3 2-176 16,2 1 0-16,1 4 144 0,1 2-144 0,2 3 0 15,2 3 0-15,1 3 0 0,2 1 0 0,2 5 0 0,-2 0 0 16,0 5 0-16,0 4 0 0,-5 0 0 0,-1 0-288 0,-3 1 48 15,0 5 16-15,-1-3-1504 0,-4 4-320 16,-4 0-48-16,-4-3-11184 0,1 4-2240 0</inkml:trace>
  <inkml:trace contextRef="#ctx0" brushRef="#br0" timeOffset="21496.63">8984 16850 45839 0,'0'0'2032'0,"0"-6"416"0,0-7-1952 0,3 0-496 15,-1 4 0-15,3-2 0 0,1 2 384 0,1-2 0 16,2 0-16-16,1 2 0 0,0-2-160 0,2 2-16 16,-1-1-16-16,2 4 0 15,-2-3-1648-15,1 4-320 0,-3 2-64 0</inkml:trace>
  <inkml:trace contextRef="#ctx0" brushRef="#br0" timeOffset="22213.12">12526 16985 23951 0,'-7'-8'2128'0,"-2"2"-1696"15,-2-4-432-15,-2 2 0 0,-2-2 1152 0,-3 3 128 16,-2 0 48-16,-4 5 0 0,-3 8 80 0,-3 1 32 16,-5 8 0-16,-3 3 0 0,-3 8-864 0,-6 7-160 15,0 6-32-15,-1 6-16 0,-3-1-64 0,2 6-16 16,0 4 0-16,7 2 0 0,7 3 48 0,7-6 16 15,6-7 0-15,9-3 0 0,8-4-64 16,8-4-16-16,6-2 0 0,7-9 0 0,7-2 256 0,8-5 48 16,6-1 16-16,7-5 0 0,6-6-224 0,3-5-48 15,4-5-16-15,0-4 0 0,2 2-304 0,-1-5 0 16,1-1 0-16,3-1 0 16,2-6-2864-16,1 0-464 0</inkml:trace>
  <inkml:trace contextRef="#ctx0" brushRef="#br0" timeOffset="22543.82">13224 17041 32255 0,'-13'-7'1424'0,"6"5"304"0,-3-1-1392 0,-6 1-336 0,-2 2 0 16,-2 2 0-16,-3 3 704 0,-4 8 64 15,-5 6 0-15,0 4 16 0,-2 2-384 0,1 1-80 0,1 2 0 16,6 1-16-16,4 7-304 0,7-1 160 0,1-2-160 0,7-1 128 15,6 0-128-15,5-6 0 0,0 0 0 0,7-6 0 16,6-2 256-16,6-5-16 0,5-6-16 0,3 0 0 16,6-4 128-16,0-6 32 0,-1-4 0 0,-10 2 0 15,1-5 128-15,2 0 48 0,-1-5 0 0,-2-2 0 0,-2-2 16 16,-1-1 16-16,-3-3 0 0,-3-1 0 0,-6 0-144 0,-3-3-48 16,-2 3 0-16,-5-3 0 0,-2 3-144 15,-5 2-16-15,-2 2-16 0,-3 3 0 0,-2 3-224 16,-2 2-160-16,-2 4 32 0,-3-1 0 15,-3 7-2128-15,0 2-432 0,1 2-64 16</inkml:trace>
  <inkml:trace contextRef="#ctx0" brushRef="#br0" timeOffset="22849.6">13748 16934 23951 0,'-2'6'2128'0,"-2"6"-1696"15,-1 0-432-15,-1 6 0 0,-3 6 1200 0,-4 3 144 16,-1 7 48-16,0 2 0 0,-1-1 48 0,0 2 16 16,-6 0 0-16,2 4 0 0,-1 1-320 0,1-3-64 15,1-1-16-15,0-1 0 0,2-2-560 0,2-5-112 16,5-10-32-16,0 1 0 0,4-5-48 0,1-2-16 16,1-1 0-16,3-7 0 0,0-6 480 0,0 0 112 15,8-1 16-15,2-5 0 0,7-7-208 0,1-4-48 0,2-3 0 16,0-4 0-16,-1-3-304 0,2-3-64 0,-1-3-16 0,3-3 0 15,-4 9-96-15,3-3-32 0,0 1 0 0,4-1 0 16,-1 4-128-16,1 0 0 0,-1 5 0 0,1 2 0 16,-1 2-896-1,0 3-176-15,1 3-16 0,-3 6-12224 0,0 3-2448 0</inkml:trace>
  <inkml:trace contextRef="#ctx0" brushRef="#br0" timeOffset="23308.26">14538 16853 8287 0,'-8'-7'736'0,"1"0"-592"16,7 7-144-16,-9-4 0 0,9 4 3840 0,-9 4 720 0,4 2 160 0,-2 2 16 15,1 4-3024-15,0 5-624 16,-2 2-112-16,0 6-16 0,-1 4-176 0,2 7-16 0,-1 3-16 0,-6 42 0 16,0-10-240-16,0-4-64 0,3-1 0 15,-2-4 0-15,0-9-224 0,1-4-48 0,0-4-16 16,2-10 0-16,0-6 160 0,2-3 16 0,3-7 16 0,3-5 0 15,2-14 496-15,0 0 112 0,0 0 0 16,7-12 16-16,3-4 304 0,3-4 48 0,2-8 16 0,1-2 0 16,2-1-720-16,-1-5-144 0,1-1-32 0,0-2 0 0,-8 13-240 15,4 0-48-15,4-7-16 0,3-2 0 16,4 0-144-16,1-1 0 0,4 2 0 0,1 2 0 16,32-20-176-16,-9 14 176 0,-4 10-128 0,-6 5 128 0,-4 13 0 0,-7 2 0 15,-5 7 0-15,-10 7 0 16,-1 1-560-16,1 7-16 0,-1 2-16 15,-2 2 0-15,-2 1-2416 0,-2 1-464 0</inkml:trace>
  <inkml:trace contextRef="#ctx0" brushRef="#br0" timeOffset="23640.09">14954 17385 26719 0,'0'0'1184'0,"8"0"240"0,1 1-1136 0,8-2-288 16,2 0 0-16,4-2 0 0,3-1 2176 0,6-3 368 15,5-1 80-15,5-3 0 0,-8 2-1296 0,3-4-272 16,0-1-48-16,1 1-16 0,-2-3-400 0,-1 1-80 16,-2-2 0-16,-1 1-16 0,-1 2-240 0,-3 0-32 0,-5 1-16 15,-4 3 0-15,-4-5-80 0,-4 2 0 0,-3 1-128 16,-3-2 192-16,-4 0-192 0,-7 7 0 0,-3 0 0 15,-2 6 0-15,-7 4 0 0,-2 2 0 0,-1 0-128 16,-3 5 128-16,-4 4-160 0,-1 4 160 0,-3 5-128 16,0 1 128-16,-10 11 0 0,5 1-128 0,4 1 128 0,7-3 0 15,4 1 0-15,7-4 0 0,6-4 0 0,6 1 0 0,7-5-128 16,5 1 128-16,4-1-128 0,5-3 128 0,-1-2-320 16,5-3 0-16,2-2 16 0,3-2-11920 15,2-2-2368-15</inkml:trace>
  <inkml:trace contextRef="#ctx0" brushRef="#br0" timeOffset="24041.68">16649 17028 31263 0,'0'0'1392'0,"-7"-3"272"0,7 3-1328 0,-13-1-336 16,-5 4 0-16,-2-1 0 0,-4 2 0 0,-7 5-192 15,-6 0 32-15,-5 2 0 0,-6 1 160 0,-4-1 128 16,-3 3-128-16,3 1 176 0,1-1 96 0,5 0 32 16,6 2 0-16,5 0 0 0,10-2 80 0,6 0 0 15,6-3 16-15,8 2 0 0,5-13-144 0,7 14-16 16,5-1-16-16,7-3 0 0,7 0 224 0,6-2 32 0,6-1 16 0,4 1 0 15,1 5-288-15,1-3-48 0,1 0-16 0,-6 3 0 16,-3 2-144-16,-8 2 0 0,-7-2 0 0,-3 3 0 16,-4-3 0-16,-6-1 128 0,-7 1-128 0,-5-1 128 15,-2 1 288-15,-7-1 48 0,-6-1 16 0,-5-3 0 0,-5 2-144 16,-4-2-16-16,-7-4-16 0,0-3 0 16,-2-1-96-16,1 0-16 0,3-2 0 0,2-4 0 15,3-1-48-15,4-5-16 0,7-1 0 0,6-1 0 16,6-4-1408-16,5 1-304 15,2-4-48-15,8-5-14896 0</inkml:trace>
  <inkml:trace contextRef="#ctx0" brushRef="#br0" timeOffset="24428.97">17445 16851 27935 0,'-9'14'1232'0,"3"-7"256"0,-6 4-1184 0,-3 6-304 15,0 3 0-15,-6 3 0 0,-4 7 640 0,-2 5 64 16,-6 5 0-16,0 7 16 0,-4 2 176 0,-1 8 16 16,-1 4 16-16,2 4 0 0,-3-2-272 0,1 5-48 15,0 0-16-15,-16 22 0 0,7-6-208 16,5-11-32-16,3-10-16 0,7-7 0 0,5-4 16 0,4-8 0 0,5-10 0 16,2-7 0-16,7-1 288 0,4-8 64 15,3-8 16-15,-1-1 0 0,4-9 112 0,0 0 0 16,11-10 16-16,1-3 0 0,2-3-224 0,4-6-48 0,4-5-16 0,1-6 0 15,-1-2-240-15,5-7-64 0,2-4 0 0,-6 10 0 16,1-5-256-16,3-9 160 16,6-2-160-16,2-2 128 0,1 2-128 0,5 2 0 0,4-1 0 0,2 6 0 15,1 3 0-15,-1 4 0 0,0 5 0 0,-4 4 0 16,-3 8-144-16,-6 5 144 0,-4 2 0 0,-4 8 0 16,-6 1 0-16,-5 5-128 0,-3 7 128 0,-6 1 0 0,-3 3 0 15,-5 4-128-15,-3 1 128 0,-4 2 0 16,-6 2-176-16,-5 1 176 0,-4 2-160 0,-5 2 160 0,-6-4-144 0,-2-1 144 15,-2 1-128-15,-2-2 128 16,-1-1 0-16,0-3-160 0,3 1 160 0,2-4 0 16,3-3-976-16,3-3-96 0,3-1-16 0,5-4-11904 15,4-3-2400-15</inkml:trace>
  <inkml:trace contextRef="#ctx0" brushRef="#br0" timeOffset="24780.91">18332 17000 26719 0,'0'0'1184'0,"0"0"240"0,-1-5-1136 0,1 5-288 16,-4-4 0-16,-4 3 0 0,-2 2 2464 0,-5 7 432 16,-4 3 96-16,-4 6 16 0,-5 2-1888 0,-2 4-368 0,-3 6-80 15,0 0-16-15,-3 3-464 0,3 2-192 16,2 3 176-16,3 1-176 0,3 2 128 0,6-4-128 0,6-5 0 15,8-1 0-15,5 1 0 0,9-7 0 0,5-1 0 0,5-5 0 16,4-4 0-16,2-4 0 0,5-6 0 16,1-4 0-16,2-3 320 0,2-4 128 0,-2-2 32 15,0-7 0-15,-1 1 112 0,-4-3 32 0,-4-3 0 0,-5-1 0 16,-4-5-32-16,-6 2 0 0,-4-2 0 0,-5 1 0 16,-6-5-208-16,-4 3-64 0,-6 0 0 15,-3 4 0-15,-2-1-512 0,-5 3-96 0,-2 3-32 0,2 5 0 16,0 4-2432-16,2 0-480 15,1 5-96-15</inkml:trace>
  <inkml:trace contextRef="#ctx0" brushRef="#br0" timeOffset="25160.93">18960 16973 16575 0,'-18'9'736'0,"8"-1"160"0,-1-1-720 0,-3 6-176 16,-3 4 0-16,-2 4 0 0,-4 1 2944 0,0 3 544 16,-2-1 112-16,0 4 32 0,-1-1-1776 0,6-4-336 15,1 1-80-15,-3-1-16 0,2 0-480 0,-1 2-112 16,2-4 0-16,3-2-16 0,1-3-368 0,4-1-64 16,2-3 0-16,4-3-16 0,3-3 288 0,2-6 64 15,0 0 16-15,11-2 0 0,2-3-224 0,1-4-32 0,3 0-16 16,2-5 0-16,1 0-208 0,0-1-32 0,1-3-16 15,-1-1 0-15,-1-2-16 0,4 2 0 0,0 1 0 16,0 2 0-16,0 1-192 0,6 1 144 0,-3 1-144 0,-8 9 128 16,-2 0-128-16,-4 7 0 0,0 1 0 0,-3 3 0 15,-2 7 0-15,0 4-144 0,-4 4 144 0,0 3 0 0,-3-1-144 16,-3 4 144-16,-2 0 0 0,-2 3-144 16,-2-5-240-1,-3 10-64-15,-2-3 0 0,4-2 0 0,1-6-1792 0,2-1-384 16,2-5-64-16</inkml:trace>
  <inkml:trace contextRef="#ctx0" brushRef="#br0" timeOffset="25646.02">20104 17052 35935 0,'-6'-18'3200'0,"3"12"-2560"0,1 1-512 0,-1-3-128 0,-1 2 128 0,-5-3 16 16,-3 4 0-16,-7 2 0 0,-7 6-144 0,-4 1 0 15,-7 2-160-15,-3 3 160 0,-3 4 0 0,1 4-144 16,-2 8 144-16,-1 3 0 0,1 0 0 0,2 5-128 15,0 2 128-15,3-1 0 0,2 1 0 0,5-2 0 16,5 0 0-16,8-4 0 0,6-1 0 0,6-4 0 16,5-6 0-16,8-4 128 0,5-1 192 0,8-8 64 15,7-3 0-15,4-4 0 0,4-5 32 16,6-5 16-16,2-2 0 0,2-7 0 0,4-4 0 0,3-3 0 0,3 1 0 16,-15 4 0-16,3-2-48 0,1-8 0 0,2-5 0 0,1-3 0 15,-1-6 0-15,2-1-16 0,0-4 0 0,0-5 0 0,0-6-208 16,2-5-32-16,-4-6-128 0,1-1 192 0,-1 0-192 15,-5 4 176-15,-1 8-176 0,-8 9 160 0,-4 7-160 0,-5 10 0 16,-6 5 0-16,-4 9 0 0,-6 9 0 16,-6 14 0-16,0 0 0 0,-10 10 0 0,-5 7-192 0,-6 8 192 15,-4 8-160-15,-3 9 160 0,-4 7-128 0,-4 7 128 16,-3 6 0-16,-3 4-144 0,-4 5 144 0,3 4 0 16,1 0 0-16,3 0 0 0,1 0-320 0,7-4 32 15,6-2 0-15,4-8 0 16,6-4-1328-16,5-7-272 0,4-6-48 0,3-4-9440 15,4-6-1872-15</inkml:trace>
  <inkml:trace contextRef="#ctx0" brushRef="#br0" timeOffset="25857.86">20901 16982 19343 0,'-8'9'1728'0,"0"5"-1392"0,-1-1-336 0,-3 5 0 16,-2 4 2240-16,-1 0 368 0,0 3 80 0,-6 3 0 16,4 3-1024-16,-1-3-192 0,0 2-64 0,4-2 0 15,0 2-816-15,1-1-160 0,1-4-48 0,1 8 0 32,3-2-1056-32,1-7-224 0,3-2-32 0,3-3-9040 0,1-4-1808 0</inkml:trace>
  <inkml:trace contextRef="#ctx0" brushRef="#br0" timeOffset="26230.75">21468 16803 24879 0,'-18'16'2208'15,"8"-3"-1760"-15,-3 5-448 0,-4 4 0 0,-6 3 640 0,-1-1 32 16,-3 7 16-16,-1-2 0 0,-1 3 800 0,-3-1 176 0,3 2 16 0,-1-3 16 15,2-1-784-15,4-1-144 16,3-5-48-16,3-3 0 0,5-2-144 0,4-3-16 16,4-5-16-16,5-2 0 0,0-8 368 0,9 0 80 15,4-4 16-15,3-5 0 0,5-1-432 0,0-4-64 16,6-2-32-16,0-3 0 0,-2-3-272 0,7-2-48 0,0 0-16 16,-1-4 0-16,2 0 0 0,2-3 0 0,0 4 0 0,-2 1 0 15,0 4-144-15,-2 3 160 16,-9 6-160-16,-2 7 160 0,-2-2-160 0,-2 6 0 0,-3 1 0 15,-4 6 0-15,-2 5-144 0,-3 5 144 16,-2 3 0-16,-2 7 0 0,-6 6-160 0,-4 4 160 0,-1 1-128 0,-3 1 128 16,-3 0-256-16,0 0 48 0,-4-1 0 0,2 1 0 15,1-1-1584 1,4-2-304-16,4-2-64 0,3-1-16 0,1-7-1248 16,8-3-256-16</inkml:trace>
  <inkml:trace contextRef="#ctx0" brushRef="#br0" timeOffset="26594.42">22341 16905 30927 0,'0'0'1360'0,"-6"-2"304"0,-6 2-1344 0,1 2-320 16,-2-1 0-16,-4 3 0 0,-6 2 608 0,-4 0 48 16,-7 5 16-16,1 1 0 0,-3 4-128 0,-1 0-32 15,-2 2 0-15,3 1 0 0,-2 0 0 0,5 1 0 16,5 1 0-16,5-1 0 0,5-3-144 0,6-3-48 15,5-2 0-15,6 0 0 0,5-5 64 0,6-2 16 16,5-1 0-16,4-3 0 0,7-2-80 0,4-4-32 16,5-1 0-16,0-1 0 0,1-7-128 0,-2-1-32 15,-2 1 0-15,-2 1 0 0,0 1 128 0,-4-1 32 16,0 4 0-16,-3-1 0 0,-6 7 16 0,1 2 0 0,-6 4 0 0,-1 3 0 16,-3 4-112-16,-2 8-32 15,-2 2 0-15,-4 7 0 0,-3-4-160 0,1 4 128 16,-5 4-128-16,2 5 128 0,-4 2-128 0,-1 4 0 0,-2-1 144 15,-4 1-144-15,-8 15 192 0,0-2-48 0,-1-3 0 16,-2-3 0-16,0 1 16 0,-1-6 0 0,-1 1 0 0,2-7 0 16,1-1-160-16,1-4 0 0,4-8 0 0,2-1 0 15,0-8-896 1,2-7-224-16,3-4-32 0,-1-5-11584 0,2-7-2304 0</inkml:trace>
  <inkml:trace contextRef="#ctx0" brushRef="#br0" timeOffset="26786.62">21392 16366 37775 0,'-8'-10'3360'0,"2"1"-2688"15,2-4-544-15,0 7-128 0,3-2 1792 0,1 8 320 16,0 0 64-16,0 0 0 0,0 0-1728 0,0 0-448 16,0 0 128-16,0 0-128 15,0 0-2576-15,0 0-560 0</inkml:trace>
  <inkml:trace contextRef="#ctx0" brushRef="#br0" timeOffset="27492.34">24815 16811 16575 0,'-14'1'736'0,"14"-1"160"0,-10 2-720 0,10-2-176 0,0 0 0 16,0 0 0-16,-3 12 2624 0,3-12 480 15,8 9 96-15,5 0 32 0,3-6-1504 0,6-1-320 16,4-2-48-16,6-2-16 0,2-3-192 0,10-4-64 16,7 3 0-16,3-4 0 0,5 1-208 0,-2-4-48 15,-5 1-16-15,-1-4 0 0,-5 1-192 0,-4-1-48 16,-7-2 0-16,1 0 0 0,-6 3-160 0,-3-1-32 0,-7-1-16 15,-3-2 0-15,-7-4-16 0,-5-1 0 0,-9 1 0 16,-6 2 0-16,-8-2-96 0,-6 6 0 0,-4 4-16 16,-6 4 0-16,-7 5-240 0,-6 7 0 0,-5 7-144 15,-8 3 144-15,-6 6-144 0,0 6 144 0,0 9-128 16,5 7 128-16,6 5 0 0,4 4 0 16,25-23 0-16,-1 8-128 0,0 3 128 0,3 1 0 0,3 3 0 15,3-2 0-15,5 2 0 0,7 0 0 0,6-4 0 0,7 29 0 16,4-38 0-16,4 2 0 0,5-5 0 0,7 0 0 0,3-6 0 0,6-2 0 15,3-1 0-15,6-7 0 0,44 2 0 16,-12-6-160-16,-8-9 160 0,-26-1-208 16,2-2-2656-16,0-7-528 0</inkml:trace>
  <inkml:trace contextRef="#ctx0" brushRef="#br0" timeOffset="27792.42">25975 17178 35007 0,'-8'4'3120'0,"0"-2"-2496"16,0 0-496-16,2-1-128 0,0 3 1616 0,0 1 304 15,1 4 64-15,3-6 16 0,2-3-992 0,0 0-208 0,0 0-32 0,0 0-16 16,0 0-336-16,9 0-64 16,-2-1-16-16,2 0 0 0,0-3-336 0,-2-1-160 15,0 0 16-15,1 0 0 16,1 1-1968-16,0-2-384 0,-1 1-64 0,4-6-15120 0</inkml:trace>
  <inkml:trace contextRef="#ctx0" brushRef="#br0" timeOffset="28342.29">27690 16288 27647 0,'-4'-25'2448'0,"3"6"-1952"16,-1-4-496-16,0-5 0 0,2 2 304 0,0 0-48 16,0 0 0-16,0 3 0 0,0 2 992 0,0 6 192 15,0 2 32-15,0 13 16 0,0-8-256 0,0 8-48 16,0 0-16-16,0 0 0 0,-1 17-656 0,-2 9-144 16,0 6-32-16,-1 9 0 0,-1 11-192 0,-2 5-144 15,0 11 192-15,-1-1-192 0,1 4 0 0,-2 2 0 16,-3 2 0-16,-1-2 0 0,-2 0 192 0,1-5-192 0,2-7 192 0,0-3-192 15,1-6 192-15,0-7-192 0,1-5 192 0,4-7-192 16,3-6 304-16,3-5-48 0,2-9-16 16,1-5 0-16,-3-8 464 0,12 0 112 0,1-5 16 0,4-11 0 15,5-8-128-15,2-2-32 0,0-5 0 0,4-3 0 16,2-4-352-16,0-4-80 0,2-9-16 0,0-3 0 16,1 0-224-16,-2-2 176 0,4-5-176 0,-1 6 160 15,0 4-160-15,-1 8 0 0,1 6 0 0,-5 7 0 16,-3 4 0-16,0 1 0 0,-3 5-144 0,-7 9 144 15,-3 0-496-15,0 5 16 16,-4-1 0-16,5 1 0 0,-6 5-2128 0,-8 1-416 16,9 5-96-16,-2 1-14064 0</inkml:trace>
  <inkml:trace contextRef="#ctx0" brushRef="#br0" timeOffset="28601.61">28616 16747 30399 0,'-11'-5'1344'0,"11"5"288"0,-5-4-1312 0,5 4-320 16,0 0 0-16,0 0 0 0,3-9 1280 0,2 3 176 15,1-4 32-15,4 2 16 0,4-2-336 0,3 1-64 0,1-5-16 0,1 1 0 16,1 3-528-16,0-3-112 0,-2-1-32 0,-1 3 0 16,-3-3-160-16,-4 1-16 0,0 2-16 15,-4-1 0-15,-4 0 80 0,-2 3 16 0,-5 0 0 0,-4 4 0 16,-6 4-192-16,-5 1-128 0,-2 2 144 0,-13 6-144 15,0 2 0-15,2 5 0 0,-2 2 0 16,4 3 0-16,-4 3 0 0,6 4 0 0,2-2 0 0,4 2 0 0,3-3 0 16,5-1-128-16,3 2 128 0,5-3 0 0,5-3 0 0,2-1-128 15,4-1 128-15,4-1 0 0,3-5-272 0,2 2 48 16,-2 0 16-16,2-5 0 16,1 1-1904-16,0-5-384 15,3-1-80-15,-1-2-16 0</inkml:trace>
  <inkml:trace contextRef="#ctx0" brushRef="#br0" timeOffset="28884.21">29546 16502 3679 0,'0'0'320'0,"8"-7"-320"0,-8 7 0 0,6-5 0 15,-1 0 5456-15,-5 5 1024 0,0 0 208 0,0 0 32 16,-8-4-4048-16,-3 3-816 15,-4 2-176-15,-4 4-16 0,-3 1-512 0,-8 5-112 0,-2-2-16 0,-3 6 0 16,8-1-448-16,-3 1-80 16,-1 3-32-16,1 1 0 0,2 0-80 0,3 2-32 0,1 1 0 15,3 4 0-15,-1 2-144 0,6 2-16 0,7-7-16 0,6 0 0 16,1 0-48-16,7-5-128 0,4 0 192 0,5-6-64 16,4 0-128-16,5-2 0 0,5-4 0 15,0-2 0-15,4-3-160 0,-1-2-64 0,1-1-16 16,0-1 0-16,-2 0-1808 15,1-4-384-15,-2-1-64 0</inkml:trace>
  <inkml:trace contextRef="#ctx0" brushRef="#br0" timeOffset="29149.01">30494 15593 33919 0,'-7'-19'1504'0,"3"14"304"0,-3 1-1440 0,-1 4-368 15,-6 1 0-15,-2 7 0 0,-4 2 0 0,-2 4 0 16,-2 2 0-16,0 6 0 0,-5 4 400 0,0 4 16 16,-2 7 0-16,-1 6 0 0,-2 3-144 0,1 3-16 15,0 6-16-15,0 4 0 0,1 4-112 0,-1-1 0 16,4 1-128-16,2-1 192 0,0 0-192 0,5 1 0 16,1-1 128-16,2-4-128 0,3 5 0 0,2-5 0 15,1-1-192-15,4-15 192 16,3 3-2624-16,-1-7-432 0,0 0-80 0</inkml:trace>
  <inkml:trace contextRef="#ctx0" brushRef="#br0" timeOffset="29704.97">29620 16508 29487 0,'4'-10'2624'0,"3"1"-2112"0,2-2-512 0,4 0 0 16,1-1 576-16,6 1 16 0,2 3 0 0,4-3 0 15,5 1 512-15,6-1 112 0,3 2 0 0,5-3 16 16,1 0-240-16,1 2-48 0,1-3-16 0,3 4 0 15,-3 0-160-15,3 3-16 0,0-2-16 0,-2 3 0 16,0 2-256-16,-7 2-48 0,-7 1-16 0,-4 3 0 16,-7-1-256-16,-5 3-160 0,-6 4 192 0,-4-1-192 15,-6 6 176-15,-1 2-176 0,-7 2 160 0,-7 1-160 16,-1 0 128-16,-4 4-128 0,-4 4 0 0,0 0 0 16,-1 1 0-16,2-2 0 0,2 2 0 0,4-4 0 0,5-5 0 15,5 4 0-15,0-2 0 0,4-2 0 0,4 0 0 16,4-1 0-16,2-3 0 0,4-4 0 0,8 3 0 0,1-2 128 15,1-6-128-15,-1-3 144 16,3-5 32-16,-2-1 0 0,-6-1 0 0,0-6 0 0,0-1-16 0,-2-3 0 16,-2-3 0-16,-1-4 0 0,-3-4 32 0,-2-1 16 15,-3-4 0-15,-3 3 0 0,-4-1-64 0,-3 4-16 16,-3-3 0-16,-1 5 0 0,-2 0-128 16,-3 2 0-16,-3 1 0 0,-2 2 0 0,0 2 0 15,-5-3 0-15,1 3 0 0,7 2-176 0,3 5 176 0,3-1-128 16,5 3 128-16,3 2-128 0,2 4-48 0,11-5 0 0,1 1 0 15,7 2 0-15,6-1 176 0,1 2-208 0,3-2 80 16,3 1 128-16,3-3-128 0,0 2 128 16,2 2 0-16,1 1 0 0,0 1 0 0,0 3 0 0,1 5 0 15,-3-3 0-15,-1 6 0 0,-5 2 0 16,-2 2 0-16,-4 2 0 0,-5 0-128 0,-5 2 128 0,-5 2 0 0,-4 1 0 16,-5 2 0-16,-2 2 0 0,-3 3 0 0,-3 1 0 15,-2-3 0-15,-1 2 0 0,0-3 0 16,1 1 128-16,0-3-128 0,1 1 128 0,3-5-128 0,2-3 128 15,1 1-128-15,6-2 0 0,0-3 144 0,2-3-144 16,2-1 0-16,5-1 144 0,0-1-144 0,0-4 0 16,2 0 0-16,-1-1 0 0,-1 0 0 0,0-2 0 15,-2-1-1072-15,0 0-160 16,-1-1-48-16,2-2 0 0,-3 2-2048 0,2-3-400 16</inkml:trace>
  <inkml:trace contextRef="#ctx0" brushRef="#br0" timeOffset="30564.71">31727 16203 33167 0,'5'-14'1472'0,"-5"14"304"15,2-4-1424-15,-2 4-352 0,0 0 0 0,0 0 0 0,0 0 704 0,-9 1 64 16,-1 3 0-16,-1 1 16 0,-1 3-32 0,-1-2-16 0,-1 3 0 0,-3-1 0 16,0 2-352-16,-1-2-80 15,1 1-16-15,1-2 0 0,3 2-160 0,0-3-128 16,3 1 192-16,1 0-192 0,3-3 144 0,6-4-144 16,-6 4 0-16,6-4 144 0,0 0 16 0,0 0 0 0,0 0 0 15,0 0 0-15,0 0-16 0,0 0 0 16,0 0 0-16,0 0 0 0,0 0-144 0,0 0 0 0,0 0 0 15,0 0 0-15,0 0 128 0,0 0-128 0,0 0 0 0,0 0 128 16,0 0-128-16,0 0 0 0,0 0 0 0,0 0 128 16,0 0-128-16,0 0 0 0,0 0 0 0,0 0 128 15,0 0-128-15,0 0 0 0,0 0 0 0,0 0 0 0,0 0 0 0,2-4 0 16,-2 4 0-16,0 0 0 0,0 0 0 0,0 0 0 16,1-5 0-16,-1 5 0 0,0 0 0 0,0 0 0 15,0 0 0-15,0 0 0 0,0 0 0 0,0 0 0 16,0 0 0-16,0 0 0 0,0 0 0 0,0 0 0 15,0 0 0-15,0 0 0 0,8-7 0 0,-3 1 0 16,-5 6 0-16,0 0 0 0,0 0 0 0,0 0 0 16,5-5 0-16,2-1 128 0,-7 6-128 0,0 0 0 15,0 0 0-15,0 0 0 0,0 0 0 0,0 0 0 16,0 0 0-16,0 0 128 0,0 0-128 0,0 0 0 16,-7-4 0-16,3 2 0 0,-2 0 0 0,-2 4 0 15,2-2 0-15,-5 1 0 0,0 0 0 0,-4 2 128 16,0 1-128-16,-2 2 0 0,0-4 144 0,-5 5-144 15,-2 3 160-15,0-1-160 0,0 4 192 0,-1 1-64 16,0-3-128-16,1 4 192 0,-2 0-192 0,6 2 0 16,1-2 128-16,4 2-128 0,2-3 0 0,4-2 0 15,4 2 0-15,4-1 0 0,2-3 144 0,4 2-16 16,5-1 0-16,4-2 0 0,2 0 64 0,3-3 16 16,2 1 0-16,3 0 0 0,2-3-48 0,3 1-16 0,-2 2 0 0,1-2 0 15,1 1 48-15,-1 3 0 0,-1-1 0 16,-2 3 0-16,2-2-16 0,-2 2 0 0,1 5 0 0,-4-1 0 15,0 0-176-15,-2 3 0 0,2 0 144 0,-4 1-144 16,-4 0 128-16,0 1-128 0,-3-1 128 0,-2 2-128 16,-1 1 192-16,-4 1-48 0,-2-1 0 0,-2-2 0 15,-2 2-16-15,-2-4 0 0,-6-1 0 0,-2 1 0 16,-2 0 128-16,-4-1 32 0,-5-2 0 0,-2 0 0 16,-7-3 64-16,-5-1 16 0,-3 0 0 0,-5-3 0 0,-3 2-144 15,-2-3-32-15,0 1 0 0,-1-2 0 0,0-5-192 16,-1-1 128-16,-3-1-128 0,0-5 0 15,1-4-704-15,0-1-224 16,1-3-48-16,3-3-16 0,3-4-2160 0,3-3-432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1T20:02:02.679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5309 4499 2751 0,'0'0'128'0,"0"0"16"0,-7 0-144 0,7 0 0 16,-12-1 0-16,2 1 0 0,-1 0 2176 0,-1 0 416 15,1 0 80-15,1 0 16 0,1 0-1408 0,1 0-288 0,-1-2-48 16,9 2-16-16,-9-1 32 0,9 1 0 0,0 0 0 0,0 0 0 15,0 0-128-15,0 0-32 0,0 0 0 0,0 0 0 16,0 0-96-16,0 0-32 0,0 0 0 0,14 0 0 16,-1 0-192-16,5 0-32 0,2 1-16 0,1 2 0 15,-1 0-144-15,2 2-32 0,2-2 0 0,2 0 0 0,4-1 0 16,1 1-16-16,4 1 0 0,3 0 0 0,3-3 16 0,2 1 0 16,1 1 0-16,3 1 0 15,3-2 96-15,1 3 32 0,1-1 0 0,2-1 0 0,1-2-64 0,4 2 0 16,0-1 0-16,6 3 0 0,0-2-128 0,1-1-16 15,0 2-16-15,0 0 0 0,-1-3-160 0,1 2 128 16,2-2-128-16,3 0 128 0,1 1 16 0,1-1 0 16,-1 0 0-16,-4-1 0 0,-4-1 96 0,2 0 16 15,3 1 0-15,2-2 0 0,2 1-16 16,-1 0 0-16,-1-2 0 0,2 6 0 0,-1-6 0 16,3 3 0-16,2 3 0 0,-1-2 0 0,-1 0-48 15,0 2-16-15,0-2 0 0,1 2 0 0,0-2-48 0,3 0 0 16,0 0 0-16,0-1 0 0,0 0 0 0,-1 2-128 0,4-1 192 0,-2 2-64 15,-1-2 16-15,1-2 0 0,-2-2 0 16,1 3 0-16,0 4 0 0,0-2 0 16,-3 1 0-16,2-2 0 0,1 0-144 0,-4 1 192 15,-3-1-192-15,2 2 192 0,-1 2-192 0,1-2 160 0,-1-1-160 0,-2-2 160 16,0 1-160-16,-4-1 160 0,-4 1-160 0,3 2 160 16,-1-1-160-16,-1 2 160 0,0-1-160 0,-2-2 160 15,-1-1-160-15,0 0 160 0,0 0-160 0,-1 1 160 16,0 1-160-16,-2-1 160 0,1 0-160 0,0-1 160 15,1-1-160-15,0 0 0 0,0 1 144 0,-2 0-144 16,-1 0 128-16,2 0-128 0,-2 0 160 0,0 0-160 0,0 0 144 16,-1-2-144-16,-1-2 128 0,0 1-128 15,-1 1 0-15,-2 1 128 0,1 1-128 0,-1 0 0 0,1 0 128 16,0 0-128-16,1-1 128 0,0-2-128 0,-1 1 0 16,-3-1 0-16,3 2 128 0,-1 0-128 0,1 1 0 0,2 0 0 15,-1 0 0-15,4 0 0 0,-4 0 0 0,5-2 0 16,-3-1 128-16,-2 1-128 0,-2 1 0 0,2 0 0 15,0-1 0-15,1 1 0 0,-3 1 128 0,3-1-128 16,-2 0 0-16,-1-2 128 0,-1 1-128 0,-1-2 0 16,-2 2 0-16,-1 0 0 0,0-2 0 0,-1 3 128 15,0-3-128-15,-2 0 0 0,-1 2 0 0,-1 0 0 16,0 1 128-16,2-1-128 0,-1 0 0 0,-1 1 0 16,0 0 0-16,-2-2 0 0,1-1 0 0,1 2 0 15,0-1 0-15,0 2 0 0,0 0 0 0,1 1 0 16,4-1 128-16,-2 1-128 0,-2-2 0 0,0 2 0 15,-1 0 0-15,1 0 0 0,-3-1 0 0,0 0 0 0,0 1 0 16,-1-2 128-16,-1 1-128 0,0 1 0 16,2 0 0-16,-2 1 128 0,-1 1-128 0,1-1 0 15,-3-1 144-15,2 0-144 0,-1 0 0 0,-1 0 0 16,-1 0 0-16,0 0 128 0,0-1-128 0,0 1 0 0,1 1 0 0,-2-1 128 16,0-3-128-16,0 3 0 0,1 3 128 15,2 0-128-15,-1-3 0 0,1 0 144 0,0 0-144 16,-5 0 0-16,2 0 160 0,3 0-160 0,-2 1 128 0,1 0-128 15,0-1 128-15,2 0-128 0,-1 0 0 0,1 0 128 16,1 1-128-16,1-1 0 0,3 0 0 0,0 0 128 16,1 2-128-16,-1 0 0 0,-4-2 0 0,3 0 128 15,1-1-128-15,0 0 0 0,1-1 0 0,-2 2 128 16,-2-1-128-16,3 1 0 0,0 0 144 0,0-1-144 16,-1 0 0-16,1 1 0 0,-3-2 0 0,3 0 128 15,-3-5-128-15,2 4 0 0,0 0 0 0,-1 2 0 16,1-3 0-16,1-1 0 0,1 2 0 0,3 1 128 15,-3 0-128-15,2 1 0 0,-1 0 0 0,1-2 0 16,-1 0 0-16,1-4 0 0,0 2 0 0,1 0 128 16,0 0-128-16,1 1 0 0,3 0 0 0,-1 1 0 15,-1-5 0-15,0 3 0 0,-3 1 0 0,2-2 0 0,2-1 0 0,-2 5 0 16,-3-2 0-16,3-1 0 0,3 1 0 0,-1-2 0 16,1 1 0-16,-2-3 128 0,0 4-128 15,0 3 0-15,-3-2 0 0,0-2 0 0,-1 1 0 0,2 2 0 16,0 1 0-16,1-2 0 0,1-7 0 0,2 2 0 15,-5 6 0-15,2-1 0 0,2-1 128 0,-1 3-128 16,-2-1 160-16,0 0-160 0,-2 2 0 0,-1 0 0 16,-3-1 0-16,0 1 0 0,1 0 0 0,-2 0 0 15,-4 0 0-15,-1 1 0 0,0-2 0 16,-1-1 0-16,-2 2 0 0,-2 0 0 0,-1 0 128 0,1 1-128 16,-2 0 0-16,-1 2 144 0,-1-1-144 0,-1 3 0 0,-2 0 0 15,-2-2 128-15,-1-1-128 0,-1 2 0 16,0 1 0-16,-3-1 0 0,-1-3 0 0,-1 2 0 0,-2 3 0 15,-3 1 0-15,-8-7 0 0,0 0 0 16,0 0 0-16,0 0 0 16,-2 10-352-16,-4 0-48 0,-3-2-16 0,-4-1 0 15,-3-3-2224-15,-4-1-448 0,-6-3-96 0,-3-2-16 0</inkml:trace>
  <inkml:trace contextRef="#ctx0" brushRef="#br0" timeOffset="753.69">24036 4354 11967 0,'-22'-9'528'0,"9"5"112"0,1 2-512 0,-2 2-128 0,-3 0 0 0,1 2 0 0,-1 2 1152 0,2-1 192 16,1 1 32-16,2-1 16 0,2 0-624 0,10-3-112 15,-7 5-16-15,7-5-16 0,0 0 416 0,0 0 96 16,0 0 16-16,0 0 0 0,10 9 0 0,5 1 0 16,5-2 0-16,8-2 0 0,7-1-304 0,8-1-48 15,6-3-16-15,7 0 0 0,5-2-128 0,9 0-16 16,8-3-16-16,10 0 0 0,7 3-96 15,7-3-16-15,3-2 0 0,10-1 0 0,8 6 0 0,3 0 0 16,-1-3 0-16,6 3 0 0,5 1-64 0,0 1 0 16,2-1-16-16,2 1 0 0,3 3-160 0,1 1-16 15,-3-3-16-15,3 0 0 0,2 2-64 0,-1-2-16 16,-6-2 0-16,1 2 0 0,-1 3 48 0,-39-1 16 16,6-1 0-16,7 1 0 0,0-1 80 0,-1-2 16 15,-2 2 0-15,-4-1 0 0,1 1 0 0,-6 1 16 16,-3-1 0-16,-4 2 0 0,-5-1-96 0,-2 0-32 0,-2 1 0 0,-5 1 0 15,-6 0-208-15,-3 0 128 16,-6 4-128-16,-4-1 0 0,-3 0 0 0,-4-1 0 0,-6 3 0 0,15 2 0 16,-14-4 0-16,-9 2-208 0,-10-2 16 0,-7 2 0 15,-7-3-2496 1,-7 1-480-16</inkml:trace>
  <inkml:trace contextRef="#ctx0" brushRef="#br0" timeOffset="6294.59">1703 13660 16991 0,'-2'5'752'0,"-1"-3"144"0,-2 2-704 0,5-4-192 16,-2 6 0-16,-2-1 0 0,4-5 1376 0,0 0 240 0,0 0 48 0,0 0 16 15,0 0-144-15,0 0-48 16,0 0 0-16,4-14 0 0,-1 0-176 0,4-1-32 15,2-4-16-15,1-1 0 0,3-4-384 0,1-6-80 16,-2 2-16-16,5-5 0 0,1-2-272 0,2-5-48 0,3-1-16 0,1-4 0 16,0-7-96-16,3-3-32 15,3-7 0-15,-3 1 0 0,-4-1-16 0,0 1-16 16,0 2 0-16,-2 2 0 0,1 1-144 0,-3 10-16 16,-1 7-128-16,-2 5 192 0,-4 2-192 15,-1 10 0-15,-1 7 128 0,-2 4-128 0,-3 4 128 0,-5 7-128 16,11 5 176-16,-2 8-176 0,-4 5 0 0,2 11 0 0,-1 7 0 0,3 3 0 15,-1 3-128-15,-1 7 128 0,0 5 0 0,0 1-144 16,2 2 144-16,0 6-128 0,-3 5 128 0,-1-1-128 0,-1-1 128 0,-1-7 0 16,-1-7 0-16,2-1 0 0,-1-4 0 0,3-5 0 15,-1-7 128-15,2-1-128 16,-2-6 0-16,0-1 128 0,0-7-128 0,-3-3 0 16,1-3 0-16,-3-14-240 0,-1 10 48 0,1-10 0 15,0 0-2032-15,-11-1-400 16,0-4-64-16</inkml:trace>
  <inkml:trace contextRef="#ctx0" brushRef="#br0" timeOffset="6488.05">1712 13362 30111 0,'0'0'1344'0,"0"0"256"0,0 0-1280 0,14 0-320 16,1 0 0-16,6 0 0 0,3-1 784 0,4-2 96 15,2-2 16-15,7 0 0 0,6-1 48 0,2-4 16 16,-1 2 0-16,1-2 0 0,-1 1-320 0,-2-2-64 15,-2 2-16-15,-5 0 0 0,0 2-336 0,-4-2-64 16,-3 3-16-16,-2 1 0 16,-5-4-320-16,1 4-64 0,-2-4-16 0,-2 4-11248 15,-3 3-2256-15</inkml:trace>
  <inkml:trace contextRef="#ctx0" brushRef="#br0" timeOffset="6753.13">3085 12450 28559 0,'0'0'1264'0,"0"0"272"0,5-16-1232 0,-1 5-304 16,-4 11 0-16,0 0 0 0,0 0 368 0,0 0 16 16,0 0 0-16,-1 16 0 0,-3 11 592 0,-3-2 128 15,-3 3 32-15,-1 8 0 0,-4 10-176 0,-2 8-16 16,3 6-16-16,-1-1 0 0,0 0 160 0,-1 4 16 15,1-4 16-15,0 6 0 0,-3-1-496 0,3 1-112 16,0 1 0-16,1-7-16 0,0-3-304 0,1-5-64 16,3-5-128-16,0-3 192 0,-3-2-192 0,3-4 0 15,-1 0 0-15,3-9 0 16,1-7-1152-16,1-3-192 0,2-3-16 0,2-5-10704 16,2-10-2144-16</inkml:trace>
  <inkml:trace contextRef="#ctx0" brushRef="#br0" timeOffset="7145.97">3910 12373 30399 0,'-3'-14'1344'0,"3"14"288"0,0-10-1312 0,0 10-320 0,0-6 0 0,0 6 0 0,0 0 352 16,0 0 0-16,-6 4 0 0,-4 8 0 0,-5 5 80 0,-2 6 16 15,-1 8 0-15,-2 4 0 0,-4 2 64 0,-2 5 0 16,1 7 16-16,-4 7 0 0,0 4 240 16,-1 3 32-16,2 0 16 0,2 0 0 0,0 2-288 15,5-3-48-15,2 1-16 16,3-7 0-16,4-4-208 15,4-7-64-15,3-6 0 0,2-5 0 16,2-2 0-16,2-4-16 0,2-6 0 0,3-2 0 16,2-3-48-16,3 0-128 0,1-10 192 0,2 2-64 0,0-4-128 15,0-1 0-15,0-4 0 0,-3-2 0 0,2-3-1680 16,-3-4-272-16,-1 1-48 0,-3-5-9072 0,-2-1-1792 0</inkml:trace>
  <inkml:trace contextRef="#ctx0" brushRef="#br0" timeOffset="7299.88">3264 13034 23039 0,'0'0'2048'0,"3"-10"-1648"16,1 0-400-16,1 2 0 0,-5 8 2080 0,12-5 336 16,4-2 64-16,4 0 16 0,4 2-1296 0,4-1-256 15,5 2-48-15,8 0-16 0,6-2-224 0,4-3-32 16,5 3-16-16,0-3 0 0,1 1 16 0,1-3 0 0,1-3 0 0,0 5 0 16,1 0-400-16,1 2-80 0,-2 5-16 0,-5-3-11936 15,-3-2-2400 1</inkml:trace>
  <inkml:trace contextRef="#ctx0" brushRef="#br0" timeOffset="7936.62">5737 12804 26719 0,'-5'-2'2368'0,"-1"-1"-1888"16,3 6-480-16,-1-1 0 0,-1 2 480 0,-2 9 0 0,1 3 0 0,-3 5 0 15,-1 1 80-15,-2 11 16 0,1 4 0 0,1 7 0 16,0 0 64-16,-2 6 32 0,-3 3 0 0,1 4 0 15,0 0-80-15,0-1-16 0,-1-1 0 0,1-2 0 16,-1-1-144-16,2-2-48 0,-1-4 0 0,1-7 0 16,3-10 224-16,0-2 32 0,0-7 16 0,1-3 0 15,-1-9 240-15,10-8 32 0,0 0 16 0,0 0 0 0,-7-11-96 16,2-6-16-16,5-8 0 0,5 0 0 0,0-5-224 16,2-2-48-16,-2-4-16 0,1-3 0 15,-1-2-368-15,4-5-176 0,1 1 160 16,2-9-160-16,2-4 128 0,3-1-128 0,5 5 0 0,4 3 144 0,1 6-144 15,7 2 0-15,1 5-160 0,2 2 160 0,1 7-128 16,-1 4 128-16,0 7 0 0,-2 8-144 0,-3 1 144 0,-3 8-192 16,-3 4 192-16,-6 9-192 0,-6 4-80 15,-4 2-32-15,-5 2 0 0,-3 5 0 0,-5 6 0 16,-4 1 0-16,-9 3 0 0,-1-2 0 16,-6 2-144-16,1-1-48 0,0-6 0 0,2-2 0 15,-4-7-1264-15,4-6-256 0,-1-3-48 0,2-6-14880 16</inkml:trace>
  <inkml:trace contextRef="#ctx0" brushRef="#br0" timeOffset="8358.57">6526 12718 28559 0,'0'0'1264'0,"0"0"272"0,-1 10-1232 0,-1 1-304 0,2 3 0 0,-2 2 0 15,-2 4 960-15,-4 0 144 0,1 3 32 0,-3 5 0 16,-12 27-48-16,0-4 0 0,2-4 0 0,-2 1 0 16,11-20-384-16,-3 0-96 0,-4 4-16 0,0 2 0 15,-1-1-144-15,0-1-48 0,2-3 0 0,-1 0 0 0,-15 14 128 16,9-12 32-16,6-11 0 0,5-4 0 16,4-9 48-16,9-7 16 0,-5 7 0 0,5-7 0 0,-1-12 0 0,3-2 0 15,5-4 0-15,2-3 0 0,5-2-160 0,0-5-16 16,-2-5-16-16,3 1 0 0,3-2-432 0,1-3 0 15,-7 13 0-15,2-2 0 0,0-7 0 0,4-1 0 16,-1-3 0-16,4 1 128 0,-1 0-128 0,0 1 0 16,1 3 0-16,-1 3 0 0,0-1 0 0,1 6 0 15,-1 2 0-15,-3 4 0 0,3 5 0 0,-2 2-144 16,-3 5 144-16,1 1 0 0,-2 5-272 0,0 5 48 16,-1 0 16-16,-1 4 0 15,-2 1-688-15,0 3-144 0,0-3-32 0,7 14 0 16,-3-4-1152-16,-2-2-224 0,0-4-48 0,-2-5-16 15,-2-3-560-15,-8-6-96 0</inkml:trace>
  <inkml:trace contextRef="#ctx0" brushRef="#br0" timeOffset="8870.98">7342 12793 28559 0,'-1'-5'2544'0,"-1"-3"-2032"16,0 0-512-16,2 8 0 0,-3-6 784 0,3 6 64 16,-7-4 16-16,-2 8 0 0,-1 2 32 0,-4 7 16 15,-4-1 0-15,-1 5 0 0,0 4-448 0,-2 4-80 16,-1 0-32-16,1 6 0 0,10-11 64 0,-1 3 16 16,1 4 0-16,1 3 0 0,2 1-64 0,3 1-16 15,1 1 0-15,3-1 0 0,2-5-112 0,4 1-32 16,3-3 0-16,2-4 0 0,2-3 160 0,2-4 16 15,1-1 16-15,5-4 0 0,17 1 176 0,-3-8 48 16,-2-3 0-16,-10-4 0 0,-2-6 80 0,0-2 32 16,-1-5 0-16,-1 0 0 0,-1-1-736 0,-3-1 0 15,-2-3 0-15,-3 1-160 0,-2-3 288 0,-3 2 64 16,-4 0 16-16,-3-2 0 0,-1 1-48 0,-2-1-16 0,-1 8 0 0,-1-1 0 16,-3 0-144-16,0 0-176 0,-3 0 48 15,0 3 0 1,0 0-1472-16,0 3-272 0,0 2-64 0,-9-4-16816 0</inkml:trace>
  <inkml:trace contextRef="#ctx0" brushRef="#br0" timeOffset="9185.09">8040 12772 6447 0,'0'0'576'0,"0"0"-576"0,0 0 0 0,0 0 0 0,0 0 6080 0,0 0 1088 15,-6 0 240-15,-2 2 32 0,-1 1-5248 0,1 6-1040 16,-2-1-224-16,1 3-32 0,-5 1-400 0,-2 3-80 16,-2 2-16-16,0 3 0 0,2 5-144 0,2-2-16 15,-3 7-16-15,4-4 0 0,-1 7 32 0,6 2 16 16,4-6 0-16,4-3 0 0,5-1-112 0,4-2-32 16,2-4 0-16,4-3 0 0,-2-7 208 0,2 2 48 15,2-4 0-15,2-1 0 0,0-3 128 0,0-3 48 16,0-2 0-16,-1-3 0 0,-1-1-96 0,-2 0-16 15,-1-3 0-15,-3-4 0 0,-2-1 128 0,-1-2 0 16,-3-2 16-16,-3-1 0 0,-3 0-144 0,-1-4-48 16,-2 0 0-16,-5 1 0 0,0 1-240 0,-5-1-160 15,-1 3 192-15,-2 5-192 0,1-3 0 0,-2 5-272 16,0-2 16-16,0 6 16 16,0-2-1600-16,3 5-320 0,1 0-64 0,1 0-10704 0,0 0-2160 15</inkml:trace>
  <inkml:trace contextRef="#ctx0" brushRef="#br0" timeOffset="9700.11">9244 12340 19343 0,'-9'-16'1728'0,"1"4"-1392"0,2 2-336 0,2-4 0 0,-2 1 3968 0,2 3 736 16,0-1 144-16,0 4 16 0,-1 0-3472 0,5 7-704 15,-6-4-144-15,1 1-32 0,0 0-256 0,-2-2-48 16,0 1-16-16,-4 1 0 0,1 3-192 16,1 1 176-16,-1 2-176 0,-9 6 160 0,0 0-160 0,0 5 0 15,1 1 0-15,0 4 0 0,1 4 128 0,-3 5 64 16,-1-1 0-16,1 6 0 0,-1 6 64 0,2 6 0 15,-1-2 16-15,-1 6 0 0,0 2-272 0,2 3 160 16,0 2-160-16,3-2 128 0,1-2-128 0,1-1 0 16,3-4 0-16,1-1 0 0,-1-5 128 0,3-1-128 0,-1-2 128 15,2-5-128-15,2-2 128 0,0-3-128 0,1-3 0 16,-2-4 128-16,0-6-128 0,1-2-272 16,5-13 64-16,0 0 16 15,-11 1-1488-15,1-9-304 0,-1-3-48 0,-2-6-16 16,0 1-1024-16,-1-3-192 0,-6-3-64 0,2-5 0 15,0-1-80-15,1-3-32 0,8 12 0 0,-1-3 0 0,-2-1 3024 0,1 3 608 0,-1 2 112 0,2 0 16 16,2 7 1872-16,2-2 368 0,1 0 80 0,0-4 16 16,1 6-544-16,4 11-96 0,0 0-32 0,10-6 0 15,3 1-672-15,2 4-144 0,3-1-16 0,4 1-16 16,3 0-224-16,3 0-32 0,3 1-16 0,3 0 0 16,4 0-240-16,5 0-48 0,4-3-16 0,3 2 0 15,2-3-304-15,-3 0-64 0,-1 0-16 0,-5-2 0 0,-4-2-176 16,-3 2 0-16,-4-3-160 0,-11 5 160 15,1-3-2176 1,1-1-320-16,-2-2-80 0</inkml:trace>
  <inkml:trace contextRef="#ctx0" brushRef="#br0" timeOffset="9976.96">9854 12706 31503 0,'0'0'1392'0,"0"0"288"0,0 0-1344 0,5-5-336 16,2 1 0-16,0-2 0 0,-3 1 1664 0,3 1 272 0,-2 0 48 16,0-2 16-16,4-2-688 0,-1 3-144 0,0-4-16 15,0 3-16-15,3-4-640 0,-1 2-128 16,3 1-32-16,-2-1 0 0,0 2-336 0,1-3 0 0,1 2 0 0,-2 0 0 15,-2 2 0-15,0 2 0 0,-2-2 0 16,0 1 0 0,-7 4-1664-16,0 0-256 0,-1 10-64 0,-6 8-15504 0</inkml:trace>
  <inkml:trace contextRef="#ctx0" brushRef="#br0" timeOffset="10172.56">9774 13100 26719 0,'2'-5'2368'0,"2"-1"-1888"16,2-4-480-16,1-2 0 0,0 2 3072 0,1-3 528 15,-2-1 112-15,2 3 0 0,1-4-2112 0,-1 2-416 16,-1-1-96-16,-1 3 0 0,1-3-704 0,-1 3-144 16,-2 3-32-16,0 1 0 15,-2-2-2160-15,0 5-432 0</inkml:trace>
  <inkml:trace contextRef="#ctx0" brushRef="#br0" timeOffset="11099.32">11436 13558 19343 0,'-2'8'1728'0,"-1"-1"-1392"0,3-7-336 0,0 0 0 16,0 0 1360-16,0 0 208 0,0 0 32 0,0 0 16 16,13-9-64-16,1 0-16 0,0-7 0 0,2-3 0 0,1-5-384 0,2-3-96 15,0-4-16-15,1-5 0 0,1-6-240 16,-1-8-48-16,-1-2-16 0,-1-4 0 15,0-2-160-15,-2-7-48 0,0-3 0 0,1-4 0 0,2-6-96 16,0-2-32-16,-2 4 0 0,0 6 0 16,-4 7-176-16,1 7-32 0,4 6-16 0,-2 7 0 0,-4 7-176 0,1 11 0 15,-3 6 0-15,-1 6 0 0,-3 7 0 16,-6 6 0-16,0 0 0 0,8 17 0 0,-3 6 0 0,-1 8-176 16,-2 3 176-16,1 6-128 0,-2 7 128 0,-1 3-128 15,0 9 128-15,0-1-128 0,0 7 128 0,4-4-128 16,0-1 128-16,1-2-128 0,3-3-16 0,-2-9 0 15,2-4 0-15,3-5 0 0,4-9 144 0,2-2 0 16,1-4 0-16,1-8 128 0,1-5 0 0,2-5 16 16,0-7 0-16,1-3 0 0,0-7 160 0,0-6 16 15,0-5 16-15,1-7 0 0,2 0 112 0,-1-4 32 16,-1-4 0-16,-1-3 0 0,-3-6-32 0,2-6 0 16,-2-2 0-16,2-4 0 0,-2-4-48 0,1 4-16 15,-4 0 0-15,1 14 0 0,0 10-224 0,-3 5-160 0,-3 8 192 16,-3 5-192-16,-3 3 0 0,-2 9 0 0,-4 6 0 0,0 0 0 31,0 0-368-31,0 0-80 0,-7 6 0 0,-2 3-16 16,3 1-2112-16,0 4-432 0,-2 1-64 0</inkml:trace>
  <inkml:trace contextRef="#ctx0" brushRef="#br0" timeOffset="11464.86">12893 12968 21183 0,'0'0'1888'0,"0"0"-1504"16,-8 4-384-16,1 1 0 0,0 1 1856 0,1 1 320 15,-2 5 48-15,1-1 16 0,-2 1-896 0,0 4-192 16,0 1-16-16,-1 2-16 0,-2 0-288 0,4 2-48 16,0 3-16-16,2-1 0 0,-2-3-144 0,4 2-48 15,2-3 0-15,0-3 0 0,1 0-16 0,4-1-16 16,2-2 0-16,4-4 0 0,2-3-80 0,2-2-16 15,-2-4 0-15,6-4 0 0,1 0-64 0,1-4 0 16,2-8-16-16,3-2 0 0,1 0 32 0,0-2 16 16,-1-4 0-16,0 0 0 0,0 2 32 0,-8 4 0 15,-1-2 0-15,-2-4 0 0,-3 0-96 0,0-9-16 16,-5 2 0-16,-6 7 0 0,-4 4-144 0,-4 3-48 16,-5 2 0-16,-5 3 0 0,-7 2-304 0,-4 5-64 15,-5-1-16-15,0 2 0 16,2 3-2592-16,1 2-528 0</inkml:trace>
  <inkml:trace contextRef="#ctx0" brushRef="#br0" timeOffset="11803.47">13779 11931 27871 0,'-18'-10'1232'0,"11"7"256"16,-5-1-1184-16,-2 2-304 0,-2-2 0 0,-2 2 0 0,-1 2 368 0,-3 2 16 15,-2 1 0-15,-19 4 0 0,5 6-112 0,5 3-16 16,2 5 0-16,4 3 0 0,3 5 32 0,3 7 0 15,0 6 0-15,2 7 0 0,-1 7 32 0,2 8 16 16,3 1 0-16,1 6 0 0,0 6-176 0,4 1-32 16,1 4-128-16,4-5 192 0,2-7-192 15,3-6 0-15,1-3 0 0,3-6 0 0,0-7 176 0,2-4-176 16,-2-4 192-16,0-3-192 0,-1-6 0 0,-2-3 0 16,3-5 0-16,-2-6 0 15,0-4-384-15,-1-4-176 0,-1-9-32 0,0 0-13568 16</inkml:trace>
  <inkml:trace contextRef="#ctx0" brushRef="#br0" timeOffset="12100.77">13061 12545 24879 0,'-18'-8'2208'0,"9"2"-1760"0,3 0-448 0,6 6 0 16,0 0 1520-16,5-8 208 0,2-2 64 0,5 5 0 0,2 1-832 0,6 1-144 16,2 2-48-16,5-2 0 0,2-2 208 0,4 2 48 15,4-4 0-15,2 2 0 16,3 0-464-16,1-4-96 0,2 2-16 0,6 1 0 0,1 4-304 0,0-1-144 16,-4 0 128-16,-3 1-128 15,-6 2-256-15,-3 0-144 0,-6 2-32 16,-8 0 0-16,-2 1-2064 0,-1 2-400 0,-2-1-96 15</inkml:trace>
  <inkml:trace contextRef="#ctx0" brushRef="#br0" timeOffset="12441.96">13868 12822 32255 0,'0'0'2864'0,"0"0"-2288"16,0 0-576-16,6 6 0 0,3-1 720 0,0 2 48 0,3-3 0 16,3-2 0-16,3-1-48 0,3-1 0 15,3-3 0-15,3-1 0 0,2-5-128 0,3 1-16 0,1-6-16 16,0 2 0-16,-7 3-16 0,-1-4 0 0,-2 0 0 0,-1 0 0 16,-2 0-48-16,-5-3-16 0,-2 5 0 0,-3-2 0 15,-2-6-96-15,-6 3 0 0,-4 5-16 0,-5 4 0 16,-3-3-48-16,-5 6 0 0,-4 1 0 0,-5 4 0 15,-6 2-192-15,-1 5-128 0,-4 1 128 0,2 3-128 0,-10 10 128 16,5-1-128-16,5 7 128 0,5-3-128 0,2 0 160 16,6 3-32-16,5-3-128 0,5 3 192 0,5-2-192 0,3-1 0 15,5-7 0-15,3 1 0 0,4 0 0 16,6-1 0-16,3 0 0 0,5-4 0 0,5 0-208 0,4-2-144 16,5 1-32-16,14-5 0 15,-1-3-2464-15,-4-5-496 0</inkml:trace>
  <inkml:trace contextRef="#ctx0" brushRef="#br0" timeOffset="13493.63">16105 12007 13823 0,'0'0'1216'0,"9"-9"-960"0,-1-3-256 0,-1-1 0 0,1 3 1248 0,0 0 208 16,0 3 32-16,-8 7 16 0,7-11-160 0,-2 6-48 16,-5 5 0-16,0 0 0 0,0 0-32 0,0 0-16 15,6-8 0-15,-6 8 0 0,0 0-96 0,0 0 0 16,0 0-16-16,0 0 0 0,-5 13-304 0,1 2-48 15,1 2-16-15,-3-1 0 0,-2-1-192 0,0 7-64 16,0 3 0-16,-1 8 0 0,-1 3-112 0,0 6-16 16,-1 5-16-16,-2 4 0 0,-1 0-32 15,0-1 0-15,-1 0 0 0,1 2 0 16,0 0-64-16,-2 0-16 0,0 2 0 0,1-3 0 0,-2-2 64 16,1-7 16-16,-3-1 0 0,1-2 0 15,1-7 112-15,2-2 32 0,0-2 0 0,0-1 0 0,-2 2-128 16,2-6-32-16,1-2 0 0,1-2 0 0,2-2-80 0,0 1-32 15,3-1 0-15,0-3 0 0,2-5-48 0,6-9-16 16,-3 7 0-16,3-7 0 0,0 0 48 0,0 0 0 16,0 0 0-16,14 8 0 0,0 1 32 0,5-3 16 0,5-1 0 0,2 3 0 15,-1-3-240-15,3 3 128 16,2-2-128-16,2 3 0 0,-1 0 128 0,2-2-128 0,2 0 0 16,2-3 144-16,3 1-144 0,2 2 128 0,1-2-128 15,0-2 128-15,0-3 64 0,-2 1 16 0,-3-1 0 0,-5-1 0 16,-2 1-16-16,-7-3 0 15,-1 2 0-15,-7 1 0 0,-8 0-64 0,-3-1-128 0,-5 1 176 0,0 0-176 16,4-7-384-16,-4 7-192 16,1-5-48-16,-4 2-13760 0,-4-3-2752 0</inkml:trace>
  <inkml:trace contextRef="#ctx0" brushRef="#br0" timeOffset="14695.01">17698 11567 14223 0,'0'0'624'0,"7"-5"144"0,1-1-624 0,0 0-144 15,-1-3 0-15,1 2 0 0,-2-2 880 0,3 4 144 16,-2-1 16-16,-2 0 16 0,-5 6-224 0,5-5-64 16,-5 5 0-16,0 0 0 0,0 0 144 0,0 0 32 15,0 0 0-15,0 0 0 0,0 0-16 0,-9 0 0 16,-1 0 0-16,-2 3 0 0,0 9-112 0,-10 2-32 16,-1-1 0-16,0 6 0 0,-1 6 112 0,0 0 0 0,-2 6 16 15,-3 2 0-15,-3 4-32 0,-1 5-16 0,-2 6 0 16,-2 5 0-16,-1 2-176 0,1 2-48 0,1 1 0 15,11-13 0-15,-2 5-96 0,-8 24-32 0,4-6 0 0,8 0 0 16,7-1-96-16,6-2-32 0,3-7 0 0,6-16 0 16,3 4-64-16,4 2 0 0,2-3-16 0,4 2 0 15,-1-7 16-15,6 1 0 0,1-3 0 0,1 2 0 16,1-5-80-16,-2-4-16 0,2-3 0 0,9 10 0 0,-3-4-64 16,-2-5-16-16,-2-6 0 0,-3-4 0 0,-2-1-144 15,1-3 0-15,-1-3 0 0,-3 1 0 16,-3-5-2064-16,1-2-400 0,-1-4-80 15</inkml:trace>
  <inkml:trace contextRef="#ctx0" brushRef="#br0" timeOffset="16852.5">19347 11664 15663 0,'0'0'688'0,"-2"-5"144"0,1-4-656 0,2 3-176 15,2-5 0-15,1 5 0 0,-1-3 1216 0,1 3 192 16,1 1 64-16,0-2 0 0,-5 7-448 0,7-3-96 16,-7 3-16-16,7 0 0 0,-7 0-320 0,9 3-64 15,1 4-16-15,1-1 0 0,1 3 128 0,0 0 0 16,2 4 16-16,1 2 0 0,0 4-80 0,3 3-32 15,0 0 0-15,1 8 0 0,0 0-48 0,0 3-16 16,-1 3 0-16,0 6 0 0,-2 0 16 0,1 9 0 16,-2 3 0-16,0 5 0 0,-2 2-112 0,-2-2 0 15,-3-9-16-15,-2-3 0 0,-1 1-16 0,-1 2 0 16,-1-4 0-16,-2 1 0 0,-1 1 128 0,-3-3 32 16,0 0 0-16,-2-4 0 0,-3-2 48 0,-1 2 16 15,-1-5 0-15,-5 7 0 0,-2-3-224 0,-2-3-32 0,-3-2-16 16,1-5 0-16,-2-1-144 0,0-4-32 15,-2-4 0-15,1 0 0 0,-1-1-128 0,2-5 160 0,1-3-160 16,0-4 160-16,2 1-352 0,1-5-80 0,1 0-16 0,3 0 0 31,2-7-1936-31,4-1-384 0,3-1-80 0</inkml:trace>
  <inkml:trace contextRef="#ctx0" brushRef="#br0" timeOffset="17719.21">20435 12387 9215 0,'0'0'400'16,"0"0"96"-16,0 0-496 0,0 0 0 0,0 0 0 0,0 0 0 0,0 0 1872 0,0 0 288 15,0 0 48-15,0 0 16 0,0 0-1072 0,0 0-224 16,0 0-32-16,0 0-16 0,0 0-32 0,0 0 0 16,0 0 0-16,0 0 0 0,0 0-128 0,0 0-16 15,0 0-16-15,0 0 0 0,0 0-240 0,0 0-32 16,0 0-16-16,0 0 0 0,6 4-144 0,-6-4-48 15,0 0 0-15,0 0 0 0,0 0-16 0,0 0 0 16,0 0 0-16,0 0 0 0,0 0-48 0,0 0-16 16,0 0 0-16,0 0 0 0,0 0-128 0,0 0 0 15,0 0 144-15,0 0-144 0,0 0 144 0,0 0-144 16,0 0 192-16,0 0-192 0,0 0 288 0,0 0-48 16,0 0-16-16,0 0 0 0,0 0 96 0,0 0 32 15,0 0 0-15,0 0 0 0,0 0-16 0,0 0 0 16,0 0 0-16,0 0 0 0,0 0-80 0,0 0 0 15,0 0-16-15,9 1 0 0,1 1 144 0,1-2 16 16,3 0 16-16,3 0 0 0,2-2 96 0,4 0 0 16,4-2 16-16,1 1 0 0,1 1-128 0,1-1-16 0,-4 0-16 0,0-3 0 15,7 4-112-15,2-1-32 0,0 0 0 0,2 0 0 16,1-1-16-16,2-2 0 0,2 1 0 0,12 0 0 16,-1-3-32-16,-5 3-16 0,-5-1 0 0,-1-2 0 0,-3 4-160 15,-3 0 0-15,-4-2 0 16,-6 2 0-16,-4 0 0 0,-4 3-320 0,-3-1 48 0,-3 0 16 15,-12 2-1792-15,0 0-368 0,0 0-64 16</inkml:trace>
  <inkml:trace contextRef="#ctx0" brushRef="#br0" timeOffset="17939.32">20438 12688 27647 0,'-14'-2'2448'0,"14"2"-1952"0,0 0-496 0,0 0 0 0,11 2 1216 0,3 1 160 16,1 2 32-16,4-1 0 0,4-3-160 0,5 3-32 15,1 0 0-15,4 1 0 0,1-3-384 0,6 0-96 16,4-2-16-16,5-2 0 0,1 1-144 0,4 0-16 16,2-3-16-16,0 0 0 0,1-1-224 0,-4 1-64 15,-3-2 0-15,-3 2 0 0,-4 2-256 0,-7-1 0 16,-3-1 0-16,-7 3 0 15,-7 1-1728-15,-3 0-448 0,-6 0-80 0</inkml:trace>
  <inkml:trace contextRef="#ctx0" brushRef="#br0" timeOffset="21828.26">18145 12179 6447 0,'0'0'576'0,"0"0"-576"16,4-9 0-16,-1 3 0 0,0-3 1808 0,1 1 256 16,-1 0 48-16,1-2 16 0,-1 3-448 0,1-2-80 15,0 2-32-15,-4 7 0 0,5-9-128 0,0 4-32 16,-2 0 0-16,-3 5 0 0,0 0-208 0,0 0-48 15,0 0-16-15,0 0 0 0,11 8-368 0,-2 3-80 16,-1 1-16-16,-1 3 0 0,1 3-96 0,1 3-32 16,1 7 0-16,2 2 0 0,-1-1-96 0,2 4 0 15,2 0-16-15,0 5 0 0,2 0-80 0,2-1-16 16,1-3 0-16,-2 1 0 0,0 0-144 0,-1-2-48 16,0 0 0-16,0-5 0 0,-2-1 48 0,-2-3 0 15,-1 2 0-15,-2-5 0 0,3-3-192 0,-3-3 192 0,-1-1-192 0,0-2 192 16,-1-2-192-16,-3-5-272 15,-5-5 64-15,0 0 16 16,0 0-1920-16,0 0-384 0,0 0-80 0</inkml:trace>
  <inkml:trace contextRef="#ctx0" brushRef="#br0" timeOffset="22203.02">18722 12127 22111 0,'5'-8'1968'16,"-2"-1"-1584"-16,2-1-384 0,0 1 0 0,-1-2 832 0,0 3 64 16,-2 0 32-16,-2 8 0 0,0 0 352 0,0 0 64 15,2-7 0-15,-2 7 16 0,0 0-528 0,0 0-96 16,-8 0-32-16,2 6 0 0,-3 6-128 0,-1 3-16 16,-3 0-16-16,-1 5 0 0,-3 3-112 0,-2 7-32 15,-1-3 0-15,-3 8 0 0,-2 2 96 0,-3 6 16 16,-3-2 0-16,1 3 0 0,-3 1-240 0,0-1-32 15,-2 0-16-15,2-3 0 0,3-1-96 0,-2-4-128 16,3 0 176-16,2-3-176 0,2-2 192 16,2-7-192-16,1 1 192 0,2-3-192 0,1-4 128 0,2-1-128 15,3-4 0-15,1-3 0 0,3 0-224 0,-2-3-96 0,3-3-32 16,-3-3 0 0,3-4-1600-16,9 3-320 0,-3-7-64 0,3-4-7632 15,2 1-1520-15</inkml:trace>
  <inkml:trace contextRef="#ctx0" brushRef="#br0" timeOffset="22634.94">18190 11764 18303 0,'0'0'816'0,"-8"2"160"0,-1-1-784 0,0 0-192 0,2 0 0 0,-1 1 0 0,0-1 1216 0,8-1 192 15,-6 1 32-15,6-1 16 0,0 0-48 0,0 0-16 16,0 0 0-16,0 0 0 0,0 0-320 0,8-2-64 15,4 0-16-15,4-1 0 0,2-5-304 0,6 3-64 16,5-1-16-16,4-2 0 0,5 2-224 0,3-2-32 16,1 4-16-16,1 0 0 0,0 2-80 0,0-6 0 15,-1 2-16-15,0 0 0 0,0-1 64 0,-1 2 16 0,-3 1 0 16,-4 0 0-16,-4-2 64 0,-5 2 32 16,-3 3 0-16,-6-2 0 0,-2 0 32 0,-4-2 0 0,-2 1 0 15,-8 4 0-15,0 0 64 0,-6-4 32 16,-2-4 0-16,-5 3 0 0,-2 1-256 0,-4 2-48 15,-5-6-16-15,-2 2 0 0,-3 1-224 0,0-2 0 16,1 2 128-16,0 2-128 0,0-1-256 0,4 1-80 16,2 1-32-16,4 0-12304 15,4 2-2480-15</inkml:trace>
  <inkml:trace contextRef="#ctx0" brushRef="#br0" timeOffset="24812.51">22957 11970 22687 0,'0'0'496'0,"0"0"96"0,0 0 32 0,-13 4 16 0,10-10-512 0,-1-6-128 0,-1 5 0 0,0-1 0 16,5 8 1296-16,-2-6 240 0,-2 1 32 0,4 5 16 15,0 0-496-15,0 0-112 0,0 0-16 0,0 0 0 16,0 0-304-16,0 0-64 0,6 7-16 0,4 5 0 16,2-2-144-16,2 4-48 0,7 1 0 0,1 4 0 15,2 4-16-15,4 4-16 0,1-2 0 0,2 6 0 0,-1 4-96 0,4 3-32 16,0 2 0-16,13 17 0 16,-8-7 0-16,1-2 0 0,-6 1 0 0,-2-8 0 0,-3-4 96 0,-10-12 32 15,0 0 0-15,0-1 0 0,0 1-48 0,-2-2-16 16,-5 0 0-16,-1-3 0 0,0-2-80 0,-2-1-16 15,-3-3 0-15,2 0 0 0,-2-6-192 16,-2 3 0-16,0-8 128 0,-4-3-128 0,0 0-256 0,0 0-112 16,0-5-16-16,0-4 0 15,0 1-1696-15,-1-5-352 0,-3-2-64 0,-1-8-12736 0</inkml:trace>
  <inkml:trace contextRef="#ctx0" brushRef="#br0" timeOffset="25102.77">23731 11961 3679 0,'-2'-16'160'0,"2"8"32"0,0 3-192 0,0-1 0 16,0-3 0-16,0 3 0 0,0-2 4672 0,0 3 896 16,0 5 192-16,0 0 16 0,-2-4-3232 0,2 4-656 0,-5-4-128 0,0 2-32 15,-3 2-624-15,0 5-128 0,-2-1-16 0,-1 7-16 16,-2 2-368-16,-1 3-64 0,-1 5 0 0,-3 1-16 15,-4 3 80-15,-3 3 0 0,0 0 16 0,-3 6 0 16,-3 4-16-16,2 3 0 0,0 2 0 0,-2-1 0 16,-1 4-128-16,1-4-48 0,0 2 0 0,2-3 0 15,0-1-80-15,1-3 0 0,2-2-16 0,3-4 0 0,3 0-112 16,1-6 0-16,4 2-16 0,1-7 0 16,1-3-48-16,3-3-128 0,2-1 192 0,1-3-64 0,7-10-128 15,0 0-192-15,0 0 32 0,0 0 16 16,3-10-1696-16,4-3-336 0,3-1-64 0,1-4-14704 15</inkml:trace>
  <inkml:trace contextRef="#ctx0" brushRef="#br0" timeOffset="25654.46">24338 11410 10127 0,'0'0'448'0,"0"0"96"0,1-10-544 0,3 3 0 0,-1-2 0 0,-3 9 0 0,0 0 2640 0,0 0 432 16,0 0 64-16,0 0 32 0,0 0-1312 0,0 0-256 15,0 0-48-15,-7 7-16 0,2-1-528 0,-2 7-112 16,-3 2-32-16,-1 0 0 0,0 3-96 0,-2 5 0 15,-2 1-16-15,0 0 0 0,-3 3 16 0,0-4 16 16,0 4 0-16,1-3 0 0,-1 0-208 0,0 0-32 16,3-2-16-16,1-5 0 0,2-1 48 0,3-5 0 15,2-1 0-15,2-2 0 0,5-8-80 16,0 0-16-16,0 0 0 0,9 4 0 0,1-9 160 0,3-2 16 16,0 0 16-16,4-7 0 0,-2-2-256 0,3 0-48 15,2-3-16-15,-2-2 0 0,-3 1-224 0,2-4-128 16,-1 0 128-16,2 2-128 0,-2-4 0 0,-2 1 144 15,-4 5-144-15,1 1 0 0,-2 2 128 0,-3 2-128 16,-2 5 0-16,-3 4 0 0,-1 6 0 0,0 0 0 16,-6 1 0-16,-4 8 0 0,-5 1 0 0,1 4 0 0,-2 1-128 15,0 0 128-15,-1-1-416 0,2 4 16 0,1 3 0 0,1-4 0 32,3 1-2880-32,4-3-576 0,3-1-112 0</inkml:trace>
  <inkml:trace contextRef="#ctx0" brushRef="#br0" timeOffset="26276.59">24777 12007 10127 0,'0'0'896'0,"0"0"-704"0,-7 8-192 0,1-4 0 16,0-2 1248-16,1-2 224 0,5 0 32 0,-8 3 16 15,2-1-256-15,6-2-48 0,-7 0-16 0,7 0 0 16,-5 4-16-16,5-4 0 0,0 0 0 0,0 0 0 16,0 0-32-16,0 0-16 0,-2 9 0 0,2-9 0 15,0 0 96-15,0 0 32 0,6 4 0 0,4-2 0 16,2 0-32-16,5-2 0 0,1 0 0 0,6 0 0 16,3 3-384-16,4-1-80 0,0-1 0 0,6-1-16 0,4-1-224 15,2 2-32-15,3 1-16 0,1-2 0 0,0-1-32 16,-1-1 0-16,1-3 0 0,-3 1 0 0,-1 0-160 0,-6 1-32 15,0-3-16-15,-5 2 0 0,-3 3-240 16,-5 0 0-16,-3-2 0 0,-4 2 0 16,-5 0-1488-16,-2 2-352 0,-10-1-64 0,0 0-15808 15</inkml:trace>
  <inkml:trace contextRef="#ctx0" brushRef="#br0" timeOffset="26849.37">26072 12598 1839 0,'-14'12'160'0,"5"-9"-160"0,0 0 0 0,0 1 0 16,0 3 3264-16,1-1 640 0,-4 1 112 0,4 0 16 15,1-2-1952-15,-1 2-400 0,2 0-80 0,6-7 0 0,0 0-80 0,0 0-16 16,0 0 0-16,0 0 0 0,0 0-112 15,0 0-32-15,0 0 0 0,6-11 0 0,2 3-64 0,5-6-16 16,2 0 0-16,4-3 0 0,3-5-512 0,-5 7-128 16,5-5 0-16,5-3-16 0,3-6-240 0,3 0-32 15,1-6-16-15,0-2 0 0,1-3-16 0,-1-5-16 16,-1-4 0-16,2-1 0 0,0-2-96 0,2 0-16 16,-1-7 0-16,-1 2 0 0,1 1-192 0,0 2 128 15,-1 1-128-15,-3 10 0 0,-3 4 0 0,-3 4 0 16,-3 6 0-16,-4 1 0 0,-3 8 0 0,-2 5 0 15,-2 3 0-15,-2 2 0 0,-1 8 0 0,-9 2 0 16,6 6 0-16,-1 7 0 0,-1 3 0 0,-2 4-192 16,-2 8 192-16,-1 4-160 0,-3 5 160 0,1 6-128 15,-1 1 128-15,0 4-128 0,-2 5 128 0,3 1 0 0,-1-4 0 16,2 3-128-16,0-1 128 0,2-4 0 16,2-1 0-16,0-4 0 0,2-1 0 0,-1-4 0 0,3-2 0 0,-2-2 128 15,0-5-128-15,-1-1 0 0,-3-5 0 16,0-1 0-1,0-4-1232-15,-3-4-176 0,-3-3-16 0,0-6-16 16,-3 4-1488-16,-2-8-288 0</inkml:trace>
  <inkml:trace contextRef="#ctx0" brushRef="#br0" timeOffset="27022.86">26158 12254 21183 0,'0'0'1888'15,"0"0"-1504"-15,11 0-384 0,3 2 0 0,0 0 2688 0,2 1 448 16,2 2 112-16,4-1 16 0,4 1-2112 0,3-1-400 15,2 0-96-15,5-1-16 0,4-2 256 0,3 0 32 16,4-1 16-16,4-1 0 0,7-3-240 0,-3-1-64 16,1 2 0-16,-5 1 0 0,-5-1-400 15,-4-1-96-15,-5-1-16 0,-4 3 0 0,-3-2-384 0,-3 2-64 16,-3-2-32-16,-1-1 0 16,-4 2-2400-16,1-1-464 0</inkml:trace>
  <inkml:trace contextRef="#ctx0" brushRef="#br0" timeOffset="27370.28">27652 12035 30399 0,'5'-15'1344'0,"0"10"288"0,2-2-1312 0,0 2-320 0,0 0 0 0,1 1 0 15,0 4 480-15,0 4 32 0,-2 1 0 0,-1 2 0 16,3 3 128-16,-1 3 48 0,1 1 0 0,0 8 0 16,-1 4-224-16,2 6-32 0,0-3-16 0,1 6 0 15,0 6 0-15,2-1 0 0,1-4 0 0,-1 5 0 16,2 4-112-16,-1-3-32 0,0-2 0 0,-1 0 0 16,1-5-144-16,-1-3-128 0,-2-2 192 0,-1-2-192 15,-3-5 160-15,4-5-160 0,-4-3 128 0,1-4-128 0,-2-3 0 16,0-4-176-16,-5-4 16 0,0 0 0 15,5-2-2048-15,0-6-416 0,-1-1-64 16</inkml:trace>
  <inkml:trace contextRef="#ctx0" brushRef="#br0" timeOffset="27635.68">28139 11902 22111 0,'1'-7'1968'0,"2"-3"-1584"0,-1 3-384 0,2-4 0 16,-4 4 1488-16,1 2 224 16,-1 5 32-16,0 0 16 0,0 0-288 0,0 0-48 0,-7 3-16 0,-3 4 0 15,-3 6-384-15,-1 4-96 16,-3 4-16-16,-2 4 0 0,-2 3-64 0,-2 6-16 16,-3 3 0-16,-2 4 0 0,-2 3-160 0,-2 2-32 15,-1 4-16-15,-3 1 0 0,0 1-272 0,-1-1-48 0,1-7-16 0,2 3 0 16,1-4-144-16,4 2-16 0,1-7-128 0,2-1 192 15,3-4-64-15,-1-5-128 0,5 0 176 0,1-7-176 16,4-3 0-16,3-4 0 0,2-6 0 16,1-2 0-1,2-5-1520-15,6-1-208 0,-3-10-32 0,3 0-10080 0,3-4-2032 0</inkml:trace>
  <inkml:trace contextRef="#ctx0" brushRef="#br0" timeOffset="28071.39">27492 11654 24479 0,'-24'1'1088'0,"12"-1"208"0,-2-1-1040 0,-1 1-256 16,-3 0 0-16,0 4 0 0,2-2 928 0,2 1 128 16,1-2 32-16,3 2 0 0,2 2 160 0,5 1 32 15,-1-1 16-15,4-5 0 0,0 0-368 0,6 8-80 0,4-1-16 0,4 0 0 16,3 2-80-16,4-4-32 16,5 0 0-16,4 1 0 0,3-2-96 0,6-3-32 15,5 0 0-15,4-1 0 0,10-1-112 0,-1 1-32 0,3-1 0 16,-1-2 0-16,2-2-64 0,2 1 0 0,-1-1-16 0,3 2 0 15,1-4-32-15,-3 3 0 0,-2 2 0 0,-1-1 0 16,-7-2-48-16,-4-1-16 0,-5 1 0 0,-3 1 0 16,-4-4-16-16,-3 3 0 0,-3 1 0 0,-6 2 0 15,-5-3-48-15,-4 0-16 0,-5 1 0 0,-3-1 0 16,-4-2 0-16,-4 7 0 0,-6-5 0 0,-1 0 0 16,-3-1-16-16,-6-2-16 0,-4-2 0 0,-3 3 0 15,0 1-160-15,-5-1 192 0,0 2-192 0,2 0 192 0,-1-4-192 16,2 4 0-16,0-3 0 0,3 2 128 0,0-1-256 15,4 0-64-15,2 0-16 0,3 2 0 16,3-2-1808-16,5 2-352 0,5-4-80 0</inkml:trace>
  <inkml:trace contextRef="#ctx0" brushRef="#br0" timeOffset="29073.93">4017 15163 12831 0,'-14'-12'576'0,"7"6"112"0,-3-2-560 0,3 2-128 15,-4-2 0-15,4-1 0 0,-5-3 1136 0,3 2 192 16,3-3 32-16,1 3 16 0,1 0 48 0,-1-5 16 15,1 2 0-15,3 4 0 0,1 9 96 0,0 0 0 16,-1-10 16-16,1 10 0 0,0 0-240 0,0 0-48 16,0 0-16-16,-1 11 0 0,1 2-544 0,0 5-128 15,-2 5 0-15,0 2-16 0,0 6 16 0,-3 2 0 16,0 0 0-16,-1 2 0 0,0 4-128 0,-2-3 0 16,0 1-16-16,1-1 0 0,-1-2-176 0,3 2-48 15,0-2 0-15,2-5 0 0,-2-1-208 0,3-6 0 16,2-3 0-16,5-2 0 15,0-6-1728-15,-5-11-352 0,11-1-64 0,1-8-13216 0</inkml:trace>
  <inkml:trace contextRef="#ctx0" brushRef="#br0" timeOffset="29269.31">3846 14804 38063 0,'-2'-17'1680'0,"1"4"368"0,-1-3-1648 0,2 3-400 0,2 3 0 0,-2-2 0 15,0 12 720-15,0 0 64 0,0-11 16 0,2 3 0 0,-2 8-496 16,0 0-112-16,0 0 0 0,0 0-16 16,7-11-880-16,1 6-160 0,-8 5-32 0,13 4-16 15,-1 1-2096-15,0-3-432 0,2-2-80 0,3 4 0 0</inkml:trace>
  <inkml:trace contextRef="#ctx0" brushRef="#br0" timeOffset="29558.87">5081 14821 33231 0,'-10'-6'1472'0,"10"6"304"0,-8-3-1424 0,-1 2-352 16,-1 0 0-16,-4 1 0 0,-3 0 864 0,-2 2 96 16,-2 1 32-16,-5 3 0 0,-3 1-416 0,-2-2-64 15,2 4-32-15,-1 1 0 0,0 5-272 0,3 3-48 16,0-2-16-16,-7 7 0 0,9-2-144 0,8-1 0 15,5-2 0-15,7 0 0 0,5 1 0 0,4 0 0 0,3 0 0 0,7-3 0 16,4-4 0-16,1 2 0 0,3 0 128 0,1 3-128 16,2 1 160-16,-4-2-160 15,-4-2 192-15,-1-1-192 0,-4 5 192 0,-1-2-192 0,-5-1 192 16,-2 0-192-16,-4-1 336 0,-3-1-32 0,-2-2-16 16,-5 3 0-16,-5-2 160 0,-6 0 48 0,-2 1 0 0,-5-3 0 15,-6 0-240-15,-1 1-32 0,-2-5-16 0,-1-1 0 16,1-1-992-1,4 0-208-15,2-2-32 0,4-2-11248 0,5-1-2240 0</inkml:trace>
  <inkml:trace contextRef="#ctx0" brushRef="#br0" timeOffset="30066.95">7101 14876 17503 0,'-13'-11'1552'0,"9"7"-1232"16,-2-5-320-16,-5-3 0 0,1-2 1552 0,0 0 256 0,-1 2 48 0,-2 2 16 15,-4-3-256-15,2 5-48 16,1 1-16-16,-2 2 0 0,-2-2-544 0,0 3-112 16,-1 4-32-16,-3 5 0 0,0 1-224 0,-3 5-32 15,-1 0-16-15,0 8 0 0,1 6-224 0,-2 0-48 16,0 6-16-16,2 0 0 0,1 0-80 0,4 3-16 0,2 4 0 0,4-3 0 16,4-5-64-16,5-3-16 15,2-1 0-15,6-4 0 0,3-4 128 0,5-4 32 0,2-5 0 0,5-3 0 16,5-5 80-16,2-3 16 0,4-7 0 0,3 0 0 15,-4-7 64-15,-1-4 32 0,1-4 0 0,-3-1 0 16,-2-3-112-16,-3 3-32 0,-3 0 0 0,-3 1 0 16,-3 4-48-16,0 1-16 0,-5 2 0 0,1 6 0 0,-3 3-64 15,-4 8-16-15,0 0 0 0,0 0 0 0,7 10-192 0,0 4 0 16,-2 9 0-16,3 1 0 0,2 2 0 16,0 2 0-16,1 2 0 0,1 0-160 0,5 0 160 0,2 2 0 15,4-4 0-15,3-2 0 16,5 0-1296-16,4-2-176 0,6-5-48 0,2-4-10640 15,3-6-2112-15</inkml:trace>
  <inkml:trace contextRef="#ctx0" brushRef="#br0" timeOffset="30702.78">9096 15346 11055 0,'-10'9'480'0,"5"0"112"0,5-9-464 0,-5 9-128 0,1 0 0 0,4-9 0 0,-3 8 2688 0,3-8 512 16,0 0 96-16,0 0 32 0,0 0-1248 0,12 5-240 15,2-7-48-15,-1-7-16 0,3 2-192 0,2-6-48 16,4-5 0-16,0-3 0 0,4-7-544 0,6 0-112 15,6-4-32-15,2-2 0 0,2-2-224 0,4-6-48 16,2-5-16-16,-1 1 0 0,-1 3-192 0,-1-3-48 16,-2-2 0-16,-2-3 0 15,2-2-128-15,-2-1-16 0,-2 0-16 0,-3-7 0 0,-6-2-32 16,-5-3 0-16,-7 2 0 0,-1 1 0 0,-6 6-128 16,-3 6 0-16,-1 4 0 0,-4 8 128 0,-4 10-128 0,-3 2 0 15,-2 7 0-15,-5 6 0 0,-1 7 0 0,-5 6 0 16,-2 3 0-16,-4 9 0 0,-5 4 0 0,-2 10 0 15,-3 8 0-15,0 9 0 0,0 7 0 0,-2 4 0 16,-2 4 0-16,2 3 0 0,-1 7 0 0,4 4 0 16,-1-6 192-16,7 1-64 0,2 1-128 0,8-5 160 0,4-4-160 0,1-4 160 15,5-9-160-15,4 0 160 16,3-6-160-16,3-3 160 0,-1-3-160 0,5-6 0 0,1 1 0 16,5-7 0-16,0-2-240 0,1-3-128 0,2-8-16 15,-2 0-16 1,0-5-2496-16,0-2-496 0,1-4-112 0</inkml:trace>
  <inkml:trace contextRef="#ctx0" brushRef="#br0" timeOffset="30902.76">10169 14751 11055 0,'0'0'976'15,"0"0"-784"-15,0 0-192 0,-6 7 0 0,2 4 5440 0,-3 2 1024 16,0 6 224-16,-1 5 32 0,1-2-4608 0,-2 2-912 15,-1 3-192-15,-3-2-48 0,1 3-336 0,2 0-80 16,0 4-16-16,1-2 0 0,-1-3-384 0,2 1-144 16,1-3 0-16,2 2 144 15,1-4-1040-15,3-2-192 0,1 0-64 0,0-6 0 16,0-3-1920-16,0-12-384 0,0 0-64 0,0 0-32 0</inkml:trace>
  <inkml:trace contextRef="#ctx0" brushRef="#br0" timeOffset="31328.92">10611 14734 33343 0,'0'0'1472'0,"-6"7"320"0,0 6-1440 0,-2 2-352 0,-2 6 0 0,0 0 0 15,-6 7 624-15,1 0 48 0,0 1 16 0,1-2 0 16,-1 1 0-16,1-1 0 0,-2 2 0 0,2-2 0 15,2-1-368-15,0-3-80 0,2-5-16 0,1-3 0 16,2 0 32-16,2-3 0 0,2-6 0 16,3-6 0-16,0 0 192 0,0 0 64 0,10-2 0 0,2-8 0 15,-1-2-48-15,3-6 0 0,3-5 0 0,0 2 0 16,2-1-224-16,2-4-48 0,-1-1-16 16,3-2 0-16,1 2-176 0,2-2 0 0,0 3 144 15,1 1-144-15,0 1 0 0,-1 3 0 0,-2 5 0 0,1 3 0 16,-3 8 0-16,-1 2 0 0,-1 6 0 0,-2 5 0 0,-3 7 0 0,-2 4 0 15,-3 5 0-15,-2 0-128 0,-1 2 128 0,-4 2 0 16,-4 2 0-16,-3-1 0 0,-3 4 0 16,0 1 0-16,-1-5 0 0,-1-3 0 0,0 1 0 0,2-4 0 15,-1-4 0-15,2-2 0 0,1-3-304 0,2-4-16 16,-2-1-16-16,5-9 0 16,-2 6-2176-16,2-6-432 0,0 0-96 0</inkml:trace>
  <inkml:trace contextRef="#ctx0" brushRef="#br0" timeOffset="31795.31">11505 14870 11967 0,'-9'2'1072'0,"9"-2"-864"0,-9 7-208 0,9-7 0 0,-6 6 2832 0,6-6 528 16,0 0 96-16,4 13 32 0,2-5-1504 0,4 0-288 15,4-5-64-15,5-1-16 0,4-1-352 0,4-2-80 16,-2-3-16-16,3-1 0 0,1-1-400 0,1 0-64 16,-2-3-32-16,0 1 0 0,0-3-160 0,-1 0-16 15,0-3-16-15,-1-2 0 0,-2-1-48 0,-4 1-16 16,-2-1 0-16,-4 6 0 0,-4 0-80 0,-4 0-16 16,-6 11 0-16,-3-11 0 0,-6-2-32 0,-3 6-16 15,-3-1 0-15,-4 5 0 0,-4 2-64 0,-2 2-16 16,-3 6 0-16,-2 3 0 0,1 4-192 0,0 4 128 15,1 1-128-15,-3 4 0 0,6 3 0 0,1 0 128 16,2 3-128-16,7-5 0 0,5 0 0 0,6-1 0 16,5-1 0-16,7-2 0 0,5-2 0 0,4 0 0 0,9-4 0 15,-6-7-160 1,3 5-880-16,4-5-176 0,5 4-48 0,-1-5-10720 16,2-1-2160-16</inkml:trace>
  <inkml:trace contextRef="#ctx0" brushRef="#br0" timeOffset="32092.84">12550 14684 33279 0,'-10'-11'1472'0,"6"7"320"0,0 0-1440 0,-4 0-352 0,-1 0 0 0,1 4 0 16,-8 4 880-16,0 1 96 0,-3 3 32 0,-4 2 0 0,1 4-384 0,-2 0-80 15,-1 6-16-15,-1 1 0 16,0 0-176-16,1 5-32 0,4-2-16 0,2-1 0 15,2 0-128-15,5 1-32 0,1-5 0 0,5-3 0 0,3-3-16 0,6-1-128 16,2-1 192-16,3-6-64 0,1-2 0 0,3-3 0 16,5-3 0-16,2-1 0 0,0-5 80 0,0 2 16 15,1-7 0 1,-1 0 0-16,2 2-16 0,-1-3 0 0,-1-1 0 0,-2 0 0 16,-3 1 48-16,0 2 16 0,0 6 0 0,-3 0 0 15,-1 2-32-15,-1 7-16 0,-2 4 0 0,-1 3 0 0,-1 5-224 16,0 4 144-16,1 3-144 0,-2 1 128 0,3 1-128 0,0-2 0 15,2 2 0-15,1-1 0 0,2-1 0 0,2-2 0 16,3 0 128-16,3-3-128 0,0-7-192 0,1-3-64 16,2-1 0-16,10-4-19472 0</inkml:trace>
  <inkml:trace contextRef="#ctx0" brushRef="#br0" timeOffset="32798">15090 14365 23551 0,'-8'-18'1040'0,"7"11"224"0,-3-6-1008 0,1-2-256 0,-1 1 0 0,1-2 0 15,-1-1 1536-15,1-1 272 0,-1 3 48 0,1-6 16 16,-2 1-400-16,-1 0-64 0,0 0-32 0,0 4 0 16,-1 2-416-16,1 4-96 0,-2-2-16 15,1 7 0-15,-1 3-208 0,-1 2-64 0,-2 0 0 0,-2 5 0 16,-2 9-288-16,-3 5-64 0,-1 4-16 0,-3 7 0 0,0 5 0 0,-3 3 0 15,1 1 0-15,3 7 0 16,-2-3 128-16,1 4 32 0,2-1 0 0,1 2 0 0,1 4-160 0,0 0-16 16,2-1-16-16,-1-1 0 15,-1 2-176-15,2-2 160 0,1-2-160 0,1-5 160 0,1 2-160 0,0-6-272 16,2-1 64-16,-5 10 16 16,5-10-2048-16,1-6-384 0,1-11-96 15,0-7-13856-15</inkml:trace>
  <inkml:trace contextRef="#ctx0" brushRef="#br0" timeOffset="32966.99">14225 14931 24879 0,'-9'-12'2208'0,"9"12"-1760"16,3-7-448-16,2-4 0 0,1 4 2816 0,4-2 496 15,4 5 80-15,4 3 32 0,6 0-1872 0,6-1-368 16,4-3-80-16,8 4-16 0,6-2-384 0,8 1-64 16,5-1-32-16,3-1 0 0,-1-1-224 0,2 2-64 15,-5-1 0-15,1 2 0 0,-1-1-320 0,-3 1 144 0,-3-1-144 16,20-2 0-1,-13-1-720-15,-10-1-256 0,-9 0-48 0,-15 5-16 16,-2-2-2064-16,0-1-416 0</inkml:trace>
  <inkml:trace contextRef="#ctx0" brushRef="#br0" timeOffset="33280.05">16023 14641 25791 0,'-7'7'2304'0,"0"2"-1856"15,-2 7-448-15,-3 1 0 0,-3 4 1568 0,-3 4 224 16,3 2 32-16,-2 2 16 0,0-3-208 0,0 1-32 16,2 3-16-16,1-6 0 0,1 0-560 0,3 0-96 15,1-1-32-15,4-3 0 0,1-3-320 0,3-4-80 16,1-4-16-16,2-1 0 0,2-2-64 0,-4-6-16 16,9-3 0-16,3-3 0 0,0-1 64 0,2-2 16 15,2-3 0-15,1-5 0 0,2-2-128 0,3 0-32 16,1-3 0-16,0-3 0 0,2 1-96 0,1-3-32 15,2 2 0-15,2 1 0 0,2-2 0 0,0 5-16 16,-1-4 0-16,0 5 0 0,-1 6 48 0,0 1 16 0,-5 7 0 16,-1 2 0-16,-1 8-240 0,-1 1 144 15,-3 8-144-15,0-1 128 0,-1 5-128 0,-3 3 0 16,-2 3 0-16,-2 0 0 0,-3 1 0 0,-3 3 0 0,0-2 0 16,-5 5 0-1,0-5-1136-15,-3 4-96 0,2-1-32 0,0 1-12688 0,1 2-2528 16</inkml:trace>
  <inkml:trace contextRef="#ctx0" brushRef="#br0" timeOffset="35515.14">19447 14201 14975 0,'0'0'656'0,"0"0"144"0,6-9-640 0,2 3-160 16,-8 6 0-16,5-5 0 0,0-3 1088 0,-1 2 176 0,0-1 32 16,-3 0 16-16,-1 7-160 0,1-4-16 0,-2-2-16 0,0-1 0 15,1 7-48-15,-8-4-16 0,-1 2 0 0,-1-1 0 16,-3 2-224-16,-3 2-64 0,-5 2 0 0,-12 3 0 15,0 1-128-15,-2-1-48 0,-2 2 0 0,1 3 0 16,1 3 16-16,0 1 0 0,0-1 0 0,2 4 0 16,2 0-64-16,6 2-16 0,3-1 0 0,7-1 0 15,4-4-224-15,4 1-48 0,6-1-16 0,5-1 0 0,2-4-48 16,6 2-16-16,4-3 0 0,4 1 0 0,3 0 0 16,1 1 0-16,6-5 0 0,12 8 0 0,-3-3-48 15,-2 1-128-15,-3 1 192 0,-11-5-64 0,0 5-128 0,-3-2 0 16,-2 3 144-16,-3 2-144 0,-2-4 160 0,-4 0-32 15,-5 1-128-15,-4-2 192 0,-4 2 32 0,-4-1 0 16,-4-3 0-16,-4 2 0 0,-3-1 80 0,-4 2 16 16,3-6 0-16,-3 4 0 0,-2-4-176 0,-1-1-16 15,2 1-128-15,0 0 192 0,0-3-192 0,1-1 0 16,1-1 0-16,-2 0-160 16,5-3-1936-16,6-2-384 0,6-2-80 0,3-2-13424 0</inkml:trace>
  <inkml:trace contextRef="#ctx0" brushRef="#br0" timeOffset="35879.26">20191 14202 3679 0,'-13'-1'320'0,"6"2"-320"0,0 1 0 0,-3 3 0 16,-6 2 5008-16,-1 1 944 0,-4 5 176 0,-3 1 32 15,-5 0-3760-15,0 3-752 0,-1 5-160 0,1 1-16 16,0-3-224-16,4 3-32 0,4 0-16 0,6-1 0 15,4-2-560-15,4-2-128 0,6 0 0 0,3-1-16 16,10 1-176-16,2-1-16 0,5-3-16 0,4-5 0 0,2 1 128 0,4-4 32 16,3-2 0-16,1-3 0 0,0-3 16 0,0-4 16 15,0 1 0-15,0-5 0 0,-1 1 0 0,-3-2 0 16,-2-4 0-16,-3-1 0 16,-3 1 160-16,-5-1 16 0,-3-2 16 0,-4-1 0 0,-5-2-16 0,-4 0 0 15,-5-1 0-15,-7 1 0 0,-6-5-288 16,-2 5-64-16,-4 2-16 0,-5-1 0 0,-6 3-288 0,-2 0 0 15,-3 7 0-15,0 2 0 16,0 3-576-16,3 0-240 0,2 3-32 16,5 0-16-16,2 4-2016 0,5 0-416 0</inkml:trace>
  <inkml:trace contextRef="#ctx0" brushRef="#br0" timeOffset="38131.24">3921 17169 11567 0,'0'0'512'0,"0"0"112"0,0 0-496 0,6-5-128 16,-1-3 0-16,-2 3 0 0,1 0 1184 0,0-3 224 15,1 3 32-15,-1 0 16 0,-4 5-112 0,5-6-32 16,-5 6 0-16,0 0 0 0,5-6 0 0,-1 2 0 15,-4 4 0-15,0 0 0 0,0 0-32 0,0 0-16 16,2-8 0-16,-2 8 0 0,0 0-224 0,0 0-32 16,0 0-16-16,0 0 0 0,0 0-432 0,0 0-96 15,-1 10-16-15,-1 1 0 0,-1 0-64 0,-1 4 0 16,0 3-16-16,1 2 0 0,-2 6-48 0,-1 6 0 16,0 3 0-16,-3 3 0 0,-2 4-32 0,-1 1-16 0,0 7 0 15,-4-2 0-15,-1-1-16 0,0 2 0 0,-2-2 0 0,0-3 0 16,0-1 0-16,-1 1-16 0,3-4 0 15,-1 0 0-15,0-5 0 0,1-2 0 16,1-2 0-16,-4 8 0 0,4-6-64 0,3-9-16 16,1 1 0-16,5-8 0 0,2-4 16 0,1-2 0 0,3 0 0 0,1-5 0 15,0-6 64-15,7 8 16 0,3-1 0 0,7-3 0 16,3 0-48-16,4-2 0 0,2 0 0 0,6 0 0 16,3 0-208-16,6-1 176 0,0-1-176 0,4 2 160 0,2 1-160 15,3 1 128-15,-1 0-128 0,1-1 128 0,-2-1 80 16,1-1 16-16,-1-1 0 0,-4 0 0 0,-4 0 80 0,-3 0 16 15,-4 0 0-15,-4 1 0 0,-4 0-128 0,-3-1-32 16,-5 0 0-16,-5 0 0 0,-12 0-160 0,0 0 0 16,0 0 0-16,0 0 0 15,0 0-944-15,-7-6-208 0,-4-4-64 0,-3 5 0 16,2-3-2432-16,-2-1-512 0</inkml:trace>
  <inkml:trace contextRef="#ctx0" brushRef="#br0" timeOffset="38667.87">5448 16906 8287 0,'0'-5'736'0,"3"-3"-592"0,-3 8-144 0,5-10 0 0,-3-1 1904 0,1 2 336 16,2-1 80-16,0 3 16 0,0-3-640 0,0 4-128 15,-1-1-32-15,-4 7 0 0,0 0-112 0,0 0-16 16,0 0-16-16,0 0 0 0,0 0 16 0,0 0 0 16,-10 0 0-16,1 7 0 0,1 2-400 0,-2 3-80 15,-4 6-16-15,-2 2 0 0,-4 6-160 0,-1 2-48 16,-3 7 0-16,-2 7 0 0,1 3-64 0,-4 4 0 16,-1 1-16-16,0 5 0 0,-1 3-144 0,2 2-32 15,0 5 0-15,5-7 0 0,3-1-160 0,5-3-32 16,1-6-16-16,6 0 0 0,4-7-32 0,2-2 0 15,3-2 0-15,3-4 0 0,3-1 48 0,3-1 0 16,1-6 0-16,3-2 0 0,2-4-80 0,0 1-16 16,6-3 0-16,-2-2 0 0,2-2-160 0,2-2 0 0,0-3 144 15,1-2-144 1,0 2-512-16,1-6-192 0,-5 1-16 0,3-3-12256 16,0-1-2448-16</inkml:trace>
  <inkml:trace contextRef="#ctx0" brushRef="#br0" timeOffset="39419.44">6290 17499 7359 0,'0'0'656'0,"0"0"-528"0,11-3-128 0,-1-1 0 15,-10 4 2304-15,10-7 448 0,-2-1 64 0,0 3 32 16,2-3-928-16,-3 2-176 0,-7 6-32 0,7-7-16 16,-7 7-400-16,6-9-80 0,-1 3 0 0,-5 6-16 15,4-12-192-15,0 5-48 0,-2-3 0 0,0 5 0 0,-2 5-64 0,0 0-32 16,-3-12 0-16,-1 3 0 0,-1-1-32 15,0 4-16-15,-4-4 0 0,0 3 0 0,-1-2-208 0,-3 3-32 16,-1 0-16-16,-2-2 0 0,-2 2-192 0,-1 2-48 16,-4-3 0-16,0 2 0 15,-2 3-128-15,-1 1-48 0,1 2 0 0,0 1 0 0,-1 7-144 0,2 0 160 16,0 5-160-16,0 0 160 0,-2 3-160 0,2 2 0 16,1 2 0-16,2 2 0 0,-1 4 0 0,4 0 0 15,3 4 128-15,2 1-128 0,2 2 0 16,3 0 0-16,3 0 144 0,4 0-144 0,2 2 128 0,3-2-128 15,2-1 160-15,1 1-160 0,2 1 192 0,-1-7-48 16,4-2-16-16,-2-1 0 0,1-3 0 0,1-1 0 0,-1-3 0 16,2-2 0-16,-1-3 16 0,0-2 0 0,1-3 0 15,-3-1 0-15,-1-1-144 0,-9-6 0 16,10 0 144-16,2-2-144 16,-3 0-928-16,-2-3-256 0,-7 5-48 0,8-10-10976 0,1-1-2192 0</inkml:trace>
  <inkml:trace contextRef="#ctx0" brushRef="#br0" timeOffset="39903.39">7512 17015 16415 0,'8'-15'720'0,"-3"6"160"0,0-2-704 0,1 0-176 16,1-1 0-16,-1 0 0 0,-1 3 1088 0,-1-3 176 15,-1-1 32-15,-2 2 16 0,-2-3 144 0,-2 0 16 16,-1-2 16-16,2 5 0 0,-1-2-288 0,-1 4-64 16,-1-2-16-16,-1 1 0 0,-2 2-192 0,1 2-32 15,-6-2-16-15,2 3 0 0,-1-3-144 0,-1 6-32 16,-3 3 0-16,-2 0 0 0,-1 2-96 0,-1 1-32 16,-4 1 0-16,1 5 0 0,0-1-224 0,0 5-48 15,-5 5-16-15,2 3 0 0,2 3-32 0,1-1-16 0,1 3 0 16,0 5 0-16,3 3 96 0,0 3 32 0,1 7 0 15,3-5 0-15,1 0-96 0,1 3-16 0,2 0 0 16,-1 3 0-16,2-1-96 0,2-1-32 0,3-5 0 16,2 0 0-16,0 0-128 0,0-1 0 0,0-1 144 15,0-1-144-15,3-6 0 0,0-2 0 0,0-4 0 0,0-2-192 32,3-7-1008-32,-1-1-208 0,1-4-32 0,-3-10-16 0,0 0-1360 0,0 0-256 15</inkml:trace>
  <inkml:trace contextRef="#ctx0" brushRef="#br0" timeOffset="40114.57">6672 17441 31615 0,'0'0'1408'0,"0"0"272"0,0 0-1344 0,13 0-336 16,2-1 0-16,3-1 0 0,4 4 1200 0,2-2 160 16,4 1 48-16,3-1 0 0,4-1 0 0,3 1 16 15,4 1 0-15,0-1 0 0,-2-1-432 0,4-1-96 16,1 1 0-16,4 1-16 0,-1-1-528 0,-1 0-96 15,-2-1-32-15,-4 2 0 0,-4-1-224 16,-4-1 0-16,-1 2 128 0,-13-2-128 16,0 2-1344-16,0-1-304 15,-2 1-64-15,4-1-16960 0</inkml:trace>
  <inkml:trace contextRef="#ctx0" brushRef="#br0" timeOffset="40892.83">7525 17688 22687 0,'0'0'1008'16,"6"-9"208"-16,-6 9-976 0,5-8-240 0,1 0 0 0,-6 8 0 0,0 0 1856 0,0 0 336 16,0 0 64-16,0 0 16 0,0 0-672 0,0 0-144 15,2 8-32-15,-2 6 0 0,-2-3-256 0,-2 7-48 16,0 6-16-16,0-1 0 0,-1 3-352 0,0 2-80 15,0 2-16-15,0-3 0 0,0 1-208 0,-2-4-32 16,1 1-16-16,1-3 0 0,-1-2-160 0,3 1-48 16,-1-2 0-16,2-4 0 0,-1-1-192 0,2-5 0 15,1-9 128-15,0 0-128 16,0 0-672-16,0 0-176 0,0 0-48 0,11 1 0 16,-2-3-1536-16,1-3-320 0,2-8-64 0</inkml:trace>
  <inkml:trace contextRef="#ctx0" brushRef="#br0" timeOffset="41212.47">8640 16929 22111 0,'0'0'1968'0,"0"0"-1584"0,0 0-384 0,0 0 0 0,0 0 1360 0,0 0 192 15,0 0 48-15,0 0 0 0,-7 12-128 0,1 4-32 16,0 0 0-16,-3 3 0 0,-3 5-448 0,1 4-96 16,3 5 0-16,1 1-16 0,-1-3-304 0,3 2-64 15,1 2-16-15,0-2 0 0,1 0-176 0,0 0-16 16,0 0-16-16,1-5 0 0,1 1-160 0,1-2-128 15,0-2 192-15,0-2-192 0,0-4 0 0,0 0 0 16,-3-1-160-16,1-3 160 16,-2-3-2096-16,-1-3-288 0,0-1-64 0,5-8-16 0</inkml:trace>
  <inkml:trace contextRef="#ctx0" brushRef="#br0" timeOffset="41449.35">8227 17343 25791 0,'10'-5'2304'0,"5"1"-1856"15,5 0-448-15,3 2 0 0,2-2 1536 0,2 0 224 16,4 2 32-16,3-2 16 0,2 0-272 0,1-2-48 16,3 2-16-16,4 0 0 0,-1 2-432 0,3-1-80 15,1 0-32-15,-13 3 0 0,3 2-496 0,-2-1-112 16,-2 0 0-16,-3 1-16 16,-4-1-1312-16,-3 0-256 0,-4 3-48 0,3-2-16048 0</inkml:trace>
  <inkml:trace contextRef="#ctx0" brushRef="#br0" timeOffset="42307.64">6143 17956 13823 0,'0'0'1216'0,"0"0"-960"0,0 0-256 0,0 0 0 16,8-9 2240-16,-8 9 416 0,9-6 80 0,-9 6 16 16,0 0-480-16,0 0-96 0,0 0 0 0,4 8-16 15,-1 3-528-15,-1 4-96 0,-4 4-32 0,0 0 0 0,-3 3-352 0,0 3-80 16,-2-1-16-16,1 5 0 0,-4-2-336 0,2 0-64 16,-2-4-16-16,2 1 0 0,1 3-256 0,0-5-64 15,1 0-16-15,1-2 0 0,0 2-304 0,2-4 128 16,2-2-128-16,1-2 0 15,0 1-1520 1,3-4-400-16,-3-11-96 0</inkml:trace>
  <inkml:trace contextRef="#ctx0" brushRef="#br0" timeOffset="42981.01">10131 17062 8287 0,'0'0'368'0,"0"0"80"0,4-6-448 0,-2-4 0 15,1 2 0-15,-2-2 0 0,-1 10 2992 0,1-12 512 16,2 4 96-16,-3-4 32 0,0 2-1488 0,-1 0-288 16,1 10-64-16,-6-8-16 0,0 1-464 0,-3 3-96 15,-1 2 0-15,-3 2-16 0,-1 3-272 0,-5 3-48 16,-4 3-16-16,-2 7 0 0,-4 1-224 0,-4 4-32 16,-4 0-16-16,0 8 0 0,1 3-112 0,2 0-32 15,0 2 0-15,2 2 0 0,4-2-96 0,4 1-32 0,2-1 0 0,8 0 0 16,5-2 0-16,7-5-16 0,3-4 0 0,4-2 0 15,2-3-96-15,4-4-16 0,6 0 0 0,4-1 0 16,5-6-64-16,-1 1-128 0,5-6 176 0,4 1-176 16,-3-4-1040-16,1-1-320 15,0-3-64-15,-2-2-10224 0,1-2-2032 0</inkml:trace>
  <inkml:trace contextRef="#ctx0" brushRef="#br0" timeOffset="43318.64">10116 17441 22111 0,'0'0'1968'0,"10"0"-1584"0,1-3-384 0,3 2 0 0,5 0 1632 0,0 1 240 15,-1 1 48-15,0-1 16 0,-2 0-144 0,2 4-16 16,0 5-16-16,-3 0 0 0,1 4-800 0,-8 0-176 16,-1 3-16-16,-3 2-16 0,-3 2-240 0,-2 0-64 15,-4 2 0-15,-4 1 0 0,-4 2 0 0,-1-2 0 16,0-1 0-16,-3-1 0 0,1 3-112 0,1-3-16 15,2-2-16-15,0-3 0 0,4-2 16 0,3-4 16 16,3 2 0-16,3-12 0 0,3 9-48 0,2 1-16 16,3-5 0-16,4-1 0 0,5 0 48 0,3-2 0 15,3-1 0-15,4-1 0 0,3 0-192 0,3 0-128 16,2-1 144-16,-1 0-144 0,-1-3 0 0,0 2 0 16,-2-1 0-16,-5 0 0 15,0 1-1344-15,-7-2-304 0,-1-1-64 0,-7 3-17008 0</inkml:trace>
  <inkml:trace contextRef="#ctx0" brushRef="#br0" timeOffset="43808.14">12024 16689 4607 0,'2'-18'400'0,"1"5"-400"15,-2-5 0-15,1-2 0 0,0-3 3408 0,-2 1 608 16,-3-2 112-16,2 1 32 0,0 1-2032 0,-2-3-400 16,1 4-64-16,-5 2-32 0,0 0-368 0,-1 5-80 15,-1 5-16-15,0 1 0 0,-1 2-208 0,0 4-64 16,-2 4 0-16,-4 3 0 0,-2 5-272 0,-1 3-64 16,-3-1-16-16,-2 7 0 0,-1 4-96 0,1 2 0 15,0 5-16-15,-1 1 0 0,0 4 32 0,1-1 16 16,0 1 0-16,1 0 0 0,0 2 16 0,3 1 0 15,-1 2 0-15,3-1 0 0,2-1-144 0,1 3-32 0,1 1 0 16,3-3 0-16,4-1-176 0,0-2-144 0,2 0 192 0,3-3-192 16,1-3 0-16,2-2 0 0,0-2 0 15,3-1 0 1,-2-5-928-16,2-1-240 0,0-3-48 0,0-2-10304 16,-4-14-2048-16</inkml:trace>
  <inkml:trace contextRef="#ctx0" brushRef="#br0" timeOffset="44016.32">11302 17173 18431 0,'0'0'1632'0,"5"-5"-1312"0,1-4-320 0,4 2 0 0,4 1 3088 0,3-2 560 15,2 3 96-15,6 0 32 0,2-1-2304 0,5 0-448 16,1 2-80-16,2-4-32 16,3 2-512-16,-1 1-96 0,-2-2-32 0,-2 5 0 15,-3-2-1024-15,-1 4-208 0,-1 0-32 0,-5 0-16 0</inkml:trace>
  <inkml:trace contextRef="#ctx0" brushRef="#br0" timeOffset="44224.81">11970 17362 20271 0,'0'0'896'0,"13"-1"192"0,1-3-880 0,1 2-208 0,0-1 0 0,2 3 0 16,-2 1 2704-16,2 3 496 15,-1 2 112-15,-1 1 16 0,-1 2-1568 0,-2 1-304 16,-4 4-64-16,-3 1-16 0,-2-1-480 0,-1 0-80 16,-6 1-32-16,0 2 0 0,-4 1-80 0,-3-1-32 0,-3 1 0 0,-3 1 0 15,2 0-128-15,-3 0-32 0,1 1 0 0,-1 0 0 16,1-5-128-16,5 0-48 0,1-1 0 0,5 2 0 16,1-8-64-16,4 1-16 0,1-9 0 0,5 11 0 15,5-4 64-15,4-3 0 0,4 0 0 0,3-2 0 16,1 3-80-16,5-5-16 0,1-2 0 0,1-3 0 15,1 0-224-15,1 0 128 0,-3-3-128 0,0 0 0 0,0 1-128 16,-4-1-128-16,-10 4-32 0,1-1 0 16,2-2-2016-16,-1-1-416 15,-1-2-80-15</inkml:trace>
  <inkml:trace contextRef="#ctx0" brushRef="#br0" timeOffset="44902.75">12737 16044 11055 0,'0'0'976'0,"0"0"-784"16,0 0-192-16,-2-4 0 0,2 4 2672 0,0 0 480 15,2-9 112-15,4 3 0 0,0 1-1280 0,3 0-272 16,3 2-48-16,0 2-16 0,2 1-560 0,3 3-96 16,2 3-32-16,4 2 0 0,4 6-160 0,-1 3-32 15,5 2-16-15,-1 4 0 0,5 4-208 0,-1 2-32 16,0 4-16-16,-1 4 0 0,-1 6-48 0,0 2 0 15,-2 4 0-15,-2 4 0 0,-4 4-48 0,-4 2-16 0,-5 5 0 16,-4 2 0-16,-4 1 32 0,-6 3 0 0,-5-2 0 16,-6 0 0-16,-3-2-80 0,-5-1-16 0,-5-1 0 0,-12 16 0 15,1-11-16-15,-6-11-16 0,2-6 0 16,0-6 0-16,1-7-96 0,3-3 0 0,1-3-16 16,1-5 0-16,4-1-320 0,4-4-64 0,2-4-16 0,4-4 0 15,2-2-3232 1,4-8-656-16</inkml:trace>
  <inkml:trace contextRef="#ctx0" brushRef="#br0" timeOffset="45424.82">14243 16886 23039 0,'0'0'2048'0,"0"0"-1648"0,0 0-400 0,0 0 0 0,8-2 1824 0,2 1 288 16,2 1 48-16,4-3 16 0,3-3-640 0,4 1-128 15,2 0-32-15,6-4 0 0,3 1-576 16,5 0-112-16,5 1-32 0,1 2 0 0,2-3-400 16,0 3-96-16,-1 3-16 0,-4-1 0 0,-4 1-144 0,-3 2-272 15,-6 2 64-15,3 3 16 16,-12 6-2128-16,-9-1-432 16,-7 5-64-16,-8 4-11232 0</inkml:trace>
  <inkml:trace contextRef="#ctx0" brushRef="#br0" timeOffset="45540.81">14524 17151 15663 0,'-27'15'688'0,"16"-9"144"0,-2 4-656 0,2-5-176 15,0 1 0-15,4 1 0 0,0-2 4160 0,7-5 784 16,0 0 176-16,7 3 16 0,4 0-2704 0,3-1-528 16,8 0-112-16,5-2-32 0,7-3-880 0,8-1-176 15,5 1-48-15,4-2 0 0,1-2-336 0,1 1-64 16,1-2 0-16,-5 3-16 16,2 3-864-16,-4-1-160 0,-3 2-48 0,-3-1-11632 15,-5 1-2320-15</inkml:trace>
  <inkml:trace contextRef="#ctx0" brushRef="#br0" timeOffset="46462.08">16825 16991 15663 0,'2'-24'688'0,"1"12"144"0,-2-4-656 0,2 1-176 15,-3-2 0-15,0 1 0 0,-3-1 1904 0,2-1 336 0,-4 6 80 0,-2-4 16 16,-2 1-720-16,-1 4-144 16,-3 2-16-16,1-1-16 0,-1 3-480 0,-1 3-112 15,-1-1-16-15,-3 5 0 0,-2 4-160 0,-2 3-32 16,-5 5-16-16,1 3 0 0,-2 6-272 0,-10 8-48 15,1 3-16-15,4 2 0 0,0 2-32 0,5 1-16 16,-2 1 0-16,8-1 0 0,0-3 16 0,8 0 16 0,4-2 0 16,3-5 0-16,6 1-16 0,5-7 0 0,4 0 0 0,3-4 0 15,3 0-64-15,3-3 0 0,3 0-16 0,3-5 0 16,1-2-176-16,4-3 160 0,1-4-160 16,2 1 160-16,0-2-160 0,2-3-144 0,3-3 144 15,14-1-208-15,-7-1-1872 16,-4 2-368-16,-4-6-80 0</inkml:trace>
  <inkml:trace contextRef="#ctx0" brushRef="#br0" timeOffset="46609.53">17153 17253 28911 0,'0'20'1280'16,"0"-12"256"-16,2 5-1216 0,-1 1-320 0,1 2 0 0,-2 3 0 0,-2 4 1472 0,-1 0 224 15,1 1 48-15,-2 0 16 0,1 3-656 0,-1 0-128 16,-1-3-16-16,3 2-16 0,0-3-528 0,-1 0-96 15,2 3-32-15,1-5 0 0,-1-3-288 0,1 0 0 16,0-3-176-16,1 3 176 16,2-7-2880-16,-3-11-448 0</inkml:trace>
  <inkml:trace contextRef="#ctx0" brushRef="#br0" timeOffset="47248.54">18478 16169 24879 0,'0'-14'2208'0,"0"10"-1760"16,0-1-448-16,0 5 0 0,0 0 832 0,0 0 64 16,0 0 32-16,-6 4 0 0,-3 3 32 0,-1 7 16 15,-2 1 0-15,0 7 0 0,-3 5-352 0,-2 1-80 16,0 4-16-16,0 3 0 0,-2 2-16 0,0 1-16 15,-1 1 0-15,1 3 0 0,0-1-32 0,0 1 0 16,-1 1 0-16,0-3 0 0,4-3-144 0,1-2-48 16,1-1 0-16,1-1 0 0,3-5-48 0,3 0-16 15,0-5 0-15,3-2 0 0,2-2 96 0,2-4 16 16,1-1 0-16,3-1 0 0,1-6 0 0,3 5 16 0,2-3 0 0,3 2 0 16,3-3-80-16,4 2-32 0,2-3 0 0,5 4 0 15,2-5-96-15,4 3-128 0,1-4 176 0,2 1-176 16,0-2 0-16,-2-1 0 0,0-1 0 0,0-2 0 15,0 0-160-15,-1-2-144 0,0-5-16 0,-2 4-16 16,0-3-3072 0,1 1-624-16</inkml:trace>
  <inkml:trace contextRef="#ctx0" brushRef="#br0" timeOffset="47659.36">20138 16193 19807 0,'7'-17'880'0,"-2"10"176"0,0-7-848 0,0 0-208 15,0-3 0-15,0 2 0 0,-1-5 1056 0,-1 2 160 16,-2 0 48-16,0 3 0 0,-1-2-64 0,-1 3-16 16,0-1 0-16,-2 2 0 0,-1 3-304 0,-1-3-64 15,0 5-16-15,-1-1 0 0,-3 2-208 0,-1 1-32 16,-4 2-16-16,0 2 0 0,-3 0-128 0,-3 1-32 0,-3 2 0 0,-1 3 0 16,0 1 0-16,-3 4 0 0,-1 4 0 0,-1 1 0 15,-1 1 112-15,0 4 16 16,-1 5 0-16,1 2 0 0,1 2-64 0,-2 1 0 0,3 5 0 0,-1 4 0 15,2 2-160-15,2 2-32 0,2 2-16 0,1 3 0 16,1 0-112-16,0-1 0 0,4 4-128 0,1-2 192 16,4-2-192-16,0-1 128 0,2-4-128 0,2 0 0 0,3-4 0 15,0-2 128-15,1-1-128 0,2-2 0 0,1 0 0 16,1-5 0-16,0-1-144 0,0-4 144 16,0 0-1360-16,1-5-176 0,0-1-48 15,-1-4-9584-15,0-5-1920 0</inkml:trace>
  <inkml:trace contextRef="#ctx0" brushRef="#br0" timeOffset="47845.83">19198 16741 26719 0,'0'0'1184'0,"0"-5"240"0,2-2-1136 0,3 1-288 16,3 1 0-16,2 0 0 0,2 3 1696 0,2 2 288 0,2 2 48 0,6-1 16 16,3-1-976-16,4 3-192 15,4-2-48-15,3 0 0 0,2-1-256 0,2 1-48 16,0 2-16-16,1-2 0 0,-2 2-336 0,0-1-176 15,-4-1 160-15,-2 5-160 16,-1-3-1344-16,0 0-384 0,-2-1-64 0,10 1-13824 0</inkml:trace>
  <inkml:trace contextRef="#ctx0" brushRef="#br0" timeOffset="49029.84">20281 16947 23039 0,'0'0'2048'0,"0"0"-1648"16,0 0-400-16,0 0 0 0,0 0 2176 0,0 0 336 0,0 0 80 0,0 0 16 15,0 0-1232-15,-4 8-240 16,-1 0-48-16,0 6-16 0,-2 3-272 0,0 3-48 16,-1 2-16-16,2 3 0 0,-2 0-368 0,2 5-80 15,-2-6-16-15,1 2 0 0,3-3-272 0,0 1 160 16,1-1-160-16,2-1 128 0,-1-3-128 0,-2-1 0 16,4 0 0-16,-1-4 0 15,-2-4-1296-15,2 0-240 0,1-10-64 0,0 0-9312 0,0 0-1872 16</inkml:trace>
  <inkml:trace contextRef="#ctx0" brushRef="#br0" timeOffset="49422.55">19715 15809 23951 0,'0'0'2128'0,"-9"-9"-1696"15,0 1-432-15,9 8 0 0,-10-2 768 0,0-1 80 16,-3 1 16-16,-2 7 0 0,-3 0 208 0,-1 6 32 16,-4 2 16-16,-2 5 0 0,-6 6-448 0,-2 4-96 15,-2 6 0-15,-2 8-16 0,-4 3-208 0,3 6-32 16,-3 1-16-16,3 4 0 0,1 3 144 0,4 4 16 15,4 0 16-15,4 3 0 0,3 4-240 0,7-1-48 16,6 0-16-16,6-5 0 0,7 2-176 0,6-5 192 16,6-1-192-16,5-4 192 0,6 0-192 0,9-3 160 0,2 1-160 15,10-3 160-15,7-7-160 0,8-2-272 16,2-4 64-16,5-7 16 16,-1-5-1648-16,6-4-320 0,3-5-64 0,2-5-16 0</inkml:trace>
  <inkml:trace contextRef="#ctx0" brushRef="#br0" timeOffset="49749.43">21004 15677 27231 0,'0'0'1216'0,"0"0"240"15,0 0-1168-15,0 0-288 0,0 0 0 0,9 4 0 0,0-1 240 0,1 5-16 16,4 6 0-16,1 4 0 0,2 2 416 0,2 9 96 16,1 6 16-16,2 4 0 0,-1 2-192 0,1 10-48 15,0 7 0-15,-1 7 0 0,0 4 128 0,-2 3 0 16,-4 4 16-16,-5 8 0 0,-5-1-48 0,-5 2-16 15,-6 1 0-15,-4 1 0 0,-6-6-112 16,-3-1-32-16,-5-2 0 0,-4-6 0 16,-2-4-160-16,-5-5-32 0,-2-8-16 0,-16 10 0 0,5-17-240 15,7-9 0-15,7-6-144 0,13-14 144 16,4-5-2816-16,1-6-480 0</inkml:trace>
  <inkml:trace contextRef="#ctx0" brushRef="#br0" timeOffset="50185.02">22379 16136 12895 0,'0'0'1152'0,"0"-8"-928"15,3-3-224-15,0 4 0 0,-3 7 2624 0,0 0 464 0,0 0 112 0,0 0 0 16,5 5-1664-16,-4 7-352 16,1-1-64-16,0 7-16 0,-2 2-208 0,0 7-32 15,-2 3-16-15,0 4 0 0,2 6-416 0,0-2-96 16,0-1-16-16,0 0 0 0,0 1-144 0,2 0-48 16,-4 0 0-16,2-1 0 0,-1-2-128 0,-1-2 0 15,0 0 0-15,-2-1 0 0,0-6 0 0,-1 2-272 16,0-6 64-16,0-3 16 15,0-3-2560-15,0-3-512 0</inkml:trace>
  <inkml:trace contextRef="#ctx0" brushRef="#br0" timeOffset="50367.83">22158 16469 32303 0,'0'0'1424'0,"0"0"304"0,3-12-1376 0,-1 6-352 0,-2 6 0 0,0 0 0 0,8-8 480 0,2 4 32 16,2 2 0-16,3-1 0 0,4 1 160 0,4-2 32 15,1 1 16-15,5 2 0 0,3 0-320 0,2 1-64 16,2 0-16-16,2 1 0 0,1-1-320 0,-3 3 0 16,0 1 0-16,-1-2 0 15,-2-1-1664-15,0 2-256 0,-1-1-64 0,0 1-12800 0</inkml:trace>
  <inkml:trace contextRef="#ctx0" brushRef="#br0" timeOffset="50758.25">23821 16265 23039 0,'11'-7'2048'0,"-4"2"-1648"0,0-6-400 0,0 4 0 15,-4-3 880-15,0 3 80 0,-3 7 32 16,-4-9 0-16,-2 3 416 0,-4 1 64 0,-2 1 32 0,-3 4 0 16,-4 5-768-16,-4 0-160 0,-4-1-16 0,-3 8-16 15,-6 1 96-15,-2 1 32 0,-4 4 0 0,-2 4 0 16,3 3-160-16,-1 2-16 0,4 1-16 0,2 4 0 16,5 0-64-16,4-1-16 0,3 1 0 0,6 1 0 15,4 0-144-15,5-4-48 0,3-1 0 0,2 9 0 16,5-4-208-16,7-6 144 0,3-4-144 0,1-8 128 0,2-3-128 15,2 0 0-15,3 1 0 0,13-2 128 0,-3 1-128 0,0-5-192 16,1 1 32-16,-7-3 16 16,2-2-1728-16,2 1-352 15,1 1-64-15</inkml:trace>
  <inkml:trace contextRef="#ctx0" brushRef="#br0" timeOffset="51025.46">23944 16776 4607 0,'0'0'192'0,"10"0"64"0,2 2-256 0,0-4 0 15,1 2 0-15,1-1 0 0,1 2 6336 0,-1 3 1216 16,-1 1 240-16,-1 1 48 0,-4-2-5312 0,-4 3-1056 16,0 2-224-16,-5-1-32 0,-4 4-448 0,-4 1-64 15,-4 2-32-15,-3 0 0 0,-5 3-304 0,-2 0-64 16,-3-1-16-16,-1 3 0 0,0 1 32 0,2 0 16 15,-1-1 0-15,6-2 0 0,2 1 96 0,3 0 16 16,5-1 0-16,2-1 0 0,3-1-176 0,5 0-16 16,4-2-16-16,7 4 0 0,5-7-32 0,5 1 0 0,6-6 0 15,6 1 0-15,5-4-48 0,7 0-16 0,4-1 0 0,3 0 0 16,2-2-384-16,-3 0-80 0,-7 1 0 0,1-2-16 16,-7-3-2608-1,-1 1-512-15,-4 0-96 0</inkml:trace>
  <inkml:trace contextRef="#ctx0" brushRef="#br0" timeOffset="51627.05">25356 15735 24879 0,'0'0'2208'0,"0"0"-1760"15,0 0-448-15,0-10 0 0,0 10 208 0,0 0-32 0,0 0-16 0,0 0 0 16,0 0 912-16,0 0 176 0,0 0 32 0,-9 13 16 16,1 2-336-16,-3 7-80 0,-1 3-16 0,-4 9 0 15,-1 5-480-15,-4 4-112 0,-3 1-16 0,-3 5 0 16,0 3 256-16,-4 0 32 0,-1-3 16 0,0-3 0 15,1 2-80-15,3-4-16 0,2 1 0 0,5-7 0 16,3-2-112-16,4-4-32 0,1-5 0 16,4-1 0-16,4-5 128 0,3-2 0 0,4-4 16 0,3-1 0 15,2-3-16-15,4 1-16 0,4-6 0 0,4 4 0 0,4-3-112 16,4 3 0-16,5-1-16 0,3 2 0 0,5-2-176 16,-1 2-128-16,-1-4 144 0,0 2-144 0,-5 0 0 0,-1 1 128 15,-1-3-128-15,-1 1 0 0,-2-4 0 16,0 1 0-16,-2-3 0 0,-3 0 0 15,1-2-1328-15,-1-2-144 0,-2-1-48 16,3-2-16288-16</inkml:trace>
  <inkml:trace contextRef="#ctx0" brushRef="#br0" timeOffset="51958.44">26802 15686 23039 0,'1'-18'1024'0,"1"9"192"0,0-4-960 0,2-1-256 0,-2-4 0 0,-2 3 0 15,-1 4 704-15,-2 1 112 0,-1 1 16 0,2 4 0 16,-4 1 368-16,-2 3 80 0,0 3 0 0,-3 2 16 0,-4 5-640 15,-7 1-128-15,0 5-16 0,-3 4-16 16,-3 4-128-16,-2 5-32 0,-2 4 0 0,-1 5 0 16,-2 2 80-16,1 4 16 0,0 4 0 0,-1 6 0 15,1 1 0-15,2 3 0 0,1 3 0 0,-9 18 0 0,10-8-192 16,4-9-48-16,5-2 0 0,7-5 0 16,5-5-64-16,6 2 0 0,4-3-128 15,6-16 192-15,3-1-192 0,3 2 128 0,3-3-128 0,5 0 0 16,3-5 0-16,1-3 0 0,1-6-128 0,0-1 128 15,2-3-2016-15,0-7-288 0,1-4-64 16</inkml:trace>
  <inkml:trace contextRef="#ctx0" brushRef="#br0" timeOffset="52303.08">27963 15711 19343 0,'3'-16'1728'0,"0"-2"-1392"0,-3 3-336 0,0-3 0 16,0-3 1600-16,-2 4 240 0,0-1 48 0,-1 5 16 16,-3 0-752-16,-3 3-160 0,-1 3-32 0,-3 1 0 15,-2 1-320-15,-2 5-64 0,-2 4 0 0,-4 1-16 16,-6 7-96-16,0 0-16 0,-2 5 0 0,-2 5 0 15,-1 4-32-15,0 5-16 0,1-1 0 0,1 6 0 16,0 6 48-16,2 0 16 0,0 4 0 0,4-2 0 16,-1 6-80-16,5-2 0 0,-1 1-16 0,4-2 0 0,3-3-160 0,2-1-16 15,1-5-16-15,0-2 0 16,3-2-176-16,1-2 160 0,2-4-160 0,0 0 160 16,2-5-160-16,2-1 0 0,0-3 0 0,0-2 0 15,1-3-1552-15,1-1-192 16,-1-7-48-16,2-6-13504 0</inkml:trace>
  <inkml:trace contextRef="#ctx0" brushRef="#br0" timeOffset="52512.14">26812 16199 31327 0,'-1'-13'1392'0,"1"13"272"0,7-2-1328 0,3-1-336 16,3-2 0-16,4 3 0 0,0 2 800 0,4 1 96 15,2 0 0-15,3 3 16 0,4-3-80 0,4 3-32 16,5 0 0-16,4 2 0 0,5 3-320 0,1-4-64 15,2 3-16-15,-1-3 0 0,-3-2-400 0,-4-1 0 16,-3 1 128-16,-3 0-128 16,-4 0-1712-16,-2 0-368 0,-3-2-80 0</inkml:trace>
  <inkml:trace contextRef="#ctx0" brushRef="#br0" timeOffset="52932.45">27820 16458 25791 0,'13'-1'1152'0,"-6"2"224"0,2 2-1104 0,3 0-272 0,0 2 0 0,1-2 0 0,-2 4 1856 0,3 0 320 16,-2 0 64-16,-2 2 16 0,-1-3-896 16,-4 3-176-16,-1 1-32 0,0 3-16 15,-6-3-560-15,-2 3-128 0,-2 3 0 0,-4 2-16 0,-3 0-208 0,-5 1-32 16,-2-1-16-16,-3 2 0 0,-3 3 0 0,-1-1 0 15,1-2 0-15,2 1 0 0,0-3 16 0,4 1 16 16,2 2 0-16,4-4 0 0,3 1 64 0,3-1 16 16,3-1 0-16,5 0 0 0,4-5 32 0,5 2 0 15,2-1 0-15,7-3 0 0,5 4 64 0,3-2 0 16,5-3 16-16,2 1 0 0,1-4-128 0,3-1-16 16,3-3-16-16,-1-1 0 0,-1-1-112 0,1-2 0 15,1 1-128-15,-2-3 192 0,-4-2-192 16,-1 2 0-16,-1-6 0 0,-3 3 0 15,-2-2-1296-15,-1 0-208 0,-1-4-32 0,-3 1-11264 16,-2-1-2256-16</inkml:trace>
  <inkml:trace contextRef="#ctx0" brushRef="#br0" timeOffset="53478.38">28628 15018 20271 0,'-4'-21'1792'0,"3"12"-1424"0,-3-1-368 0,4 10 0 16,3-9 912-16,-3 9 112 0,0 0 32 0,10-7 0 16,2 5-288-16,2 1-64 0,3 3-16 0,5 6 0 15,6 1 208-15,7 3 32 0,5 5 16 0,-10-1 0 16,5 7-192-16,2 8-48 16,5 2 0-16,3 6 0 0,-2 4-336 0,2 7-80 0,3 6-16 15,-3 6 0-15,-3 4 64 0,-4 4 16 0,-4 1 0 0,-6 7 0 16,-5 2 208-16,-8 6 32 0,-6 3 16 0,-5 3 0 15,-7 1-160-15,-4-2-16 0,-7 0-16 0,-3-1 0 16,0-6-32-16,-4-4 0 0,0-8 0 0,-11 22 0 16,1-17 192-16,6-11 48 0,1-10 0 0,1-4 0 0,0-4-256 15,1-6-48-15,2-1-16 0,-2-6 0 16,3-2-304-16,0-4 0 0,1-4 128 0,1-4-128 16,0-6-2752-16,4-4-624 0,-2-6-112 15,4-10-32-15</inkml:trace>
  <inkml:trace contextRef="#ctx0" brushRef="#br0" timeOffset="55595.47">17808 17421 13295 0,'0'0'576'0,"0"0"144"0,0 0-576 0,0 0-144 0,0 0 0 0,0 0 0 15,0 0 448-15,6 9 48 0,-6-9 16 0,11 11 0 16,2 4-96-16,1 2-16 0,3-1 0 0,-1 2 0 16,2 0-64-16,-1 2-16 0,1 3 0 0,1 4 0 15,2-3-64-15,0 3-32 0,3-3 0 0,2 2 0 16,-1 1 64-16,3 0 16 0,1-2 0 0,4-4 0 15,3-1-48-15,2-2 0 0,3-3 0 0,2-1 0 16,1-4 256-16,1 2 32 0,-2-3 16 16,-1-3 0-16,-2-4 16 0,-1-3 16 0,2-3 0 0,-1-2 0 15,1 1-48-15,1 0-16 0,1-4 0 0,0 3 0 16,-2-3-64-16,0 1-16 0,-4-2 0 0,-3 1 0 0,-4-2-48 16,0 4-16-16,-2 0 0 0,-2 1 0 0,-2 3-176 0,-3 0-32 15,0 2-16-15,0 3 0 0,-1 3-160 0,-1 3 0 16,0-2 144-16,2 3-144 0,0 4 0 0,-2 1 0 15,3 0 0-15,-3-1 128 0,-1-1-128 0,-2 5 0 16,-3 1 0-16,-2 0 128 0,0-3-128 0,-4 0 0 16,1-2 0-16,-2-1 0 0,-2 0 192 0,-4-12-48 15,0 0 0-15,0 0 0 0,4 9 64 0,-4-9 16 16,0 0 0-16,0 0 0 0,0 0 160 0,0 0 48 16,0 0 0-16,6-8 0 0,-2-1 64 0,1-1 16 15,1-3 0-15,3 1 0 0,3 0-208 0,0 0-48 16,2-1 0-16,2 3 0 0,-1-4-128 0,1 4-128 0,1 2 144 15,2 3-144-15,3-2 0 0,1 7 0 0,-4 7 0 0,1-3 0 16,2 2 0-16,0 5 0 0,3 2 0 0,-1 0 0 16,0 1 0-16,3 2 0 0,-1 3 0 0,1-1 0 15,1-1 0-15,1-1 0 16,3-2 0-16,1-4 0 0,3 2 0 0,3-6 0 0,3 1 0 0,5-4 0 16,4-4 368-16,6-1 16 0,5-5 16 0,6 1 0 15,2-7-80-15,1 2 0 0,-4-3-16 0,3-2 0 16,0 2-176-16,0-1-128 0,-2 1 192 0,-1-4-192 31,-5 1-640-31,-5 0-256 0,-6 3-32 0,-3 0-10160 0,-6 3-2032 0</inkml:trace>
  <inkml:trace contextRef="#ctx0" brushRef="#br0" timeOffset="56742.5">24936 16995 16575 0,'0'0'736'0,"1"-8"160"0,1-2-720 0,4 4-176 0,-1-2 0 0,2 0 0 16,1 0 1088-16,2-1 192 0,1 4 48 0,2-3 0 15,1 2-128-15,1-2-32 0,2 3 0 0,1 1 0 16,0 3-528-16,-1 1-96 0,0 0-32 0,-1 2 0 16,0 3-368-16,-2 3-144 0,-2-2 0 0,0 10 144 15,-1 1-144-15,1 5 0 0,-2 1 0 0,0 5 128 16,-1 6-128-16,-3 2 0 0,1 1 0 0,-1 2 0 15,0-2 0-15,3-3 128 0,0-1-128 0,1 2 0 16,2-5 128-16,2-3-128 0,2 0 0 0,2-6 128 16,0-2 96-16,3 0 16 0,2-2 0 0,7-5 0 15,1-3 528-15,9 0 96 0,4-2 32 0,1-5 0 16,2-2-240-16,0-2-32 0,-1-3-16 0,-2-4 0 16,-1 1-320-16,-3-3-64 0,-5-2-16 0,1 3 0 15,-2-4-80-15,-1 2 0 0,-4 1-128 0,-1-2 192 0,-1 2-192 16,0 1 144-16,-1 1-144 0,-1 2 128 0,-2 3-128 0,-4 2 0 15,-3 1 0-15,-1 1 0 0,1 3 0 0,-1 1 0 16,-1 3 0-16,1 3 0 0,-1 1 0 0,1-1 0 16,1 2 0-16,-1-1 0 0,-1 2 0 0,1 1 0 15,2 3 0-15,0-4 0 0,5 0 0 0,0 0 0 16,-3 1 0-16,2-3 0 0,1 1 0 0,1-1 0 16,1-4 0-16,0 3 0 0,2-1 0 0,0-2 0 15,3 0 0-15,-3-4 0 0,-1 0 0 0,-2 0 0 16,0-1 0-16,0-1 0 0,-1-4 0 0,3 0 0 15,-1 0 0-15,0 2 0 0,0-1 0 0,3 0 0 16,1 0 0-16,0 1 0 0,1 1 0 0,1 1 0 16,-1 0 0-16,4 2 0 0,0 2 0 0,0 4 0 0,0-2 0 15,0 6 0-15,0-3 0 0,3 4 0 0,-2-1 0 0,2 0 128 16,-1-2 64-16,3 3 16 0,-2 1 0 0,3 3 0 16,2 1 64-16,1-1 16 0,1 0 0 0,0-1 0 15,1 4-32-15,4-1-16 16,1 2 0-16,4 1 0 0,2-2-64 0,6-2-16 0,2-1 0 15,4 0 0-15,3 0-160 0,1-2 160 0,2-3-160 0,-5-3 160 16,0 3-160-16,-3-4 128 0,-2 1-128 0,-3 1 128 16,-6-3-896-1,-5 3-192-15,-10-2-48 0</inkml:trace>
  <inkml:trace contextRef="#ctx0" brushRef="#br0" timeOffset="65406.69">15581 4705 5519 0,'-6'-10'496'0,"6"10"-496"0,-5-5 0 0,5 5 0 16,-4-8 3152-16,4 8 544 0,0 0 96 0,0 0 32 15,0 0-2528-15,0 0-496 0,0 0-96 0,0 0-32 16,0 0-48-16,0 0-16 0,0 0 0 0,0 0 0 16,0 0-160-16,0 0-16 0,8 10-16 0,-1 3 0 15,1-2 0-15,2 3 0 0,-1 2 0 0,3 4 0 16,3 4-176-16,-2 3-48 0,1-6 0 0,2 5 0 15,2-2 0-15,1 3 0 0,3-1 0 0,-1 6 0 16,3-1-32-16,-1 4-16 0,1 6 0 0,2-2 0 16,0-1-144-16,2 4 160 0,2 4-160 0,-1 4 160 15,3 2-160-15,1-3 0 0,0 2 144 0,4 1-144 0,3 2 0 16,1-3 0-16,1-2 0 0,0-1 0 0,-3 3 0 0,2-4 0 16,1-2 0-16,0 1 128 0,1-3-128 0,-1 1 0 15,2-6 0-15,5 2 0 0,2-1 0 0,-1-2 0 16,1-3 128-16,-2-2-128 0,-2-3 176 0,1-4-48 15,0 0 0-15,2-2 0 0,1-2 176 0,2 1 16 16,3-2 16-16,1-1 0 0,2-1-64 0,-6-4-16 16,-5-1 0-16,3 2 0 0,1-1-112 15,0 0-16-15,2 3-128 0,3 0 192 0,3-3-192 16,3 2 0-16,-2 1 128 0,0-1-128 0,-1-2 0 16,1 0 0-16,0 1 0 0,4 0 0 15,2 0-1440-15,1 3-176 0,-2-1-48 0</inkml:trace>
  <inkml:trace contextRef="#ctx0" brushRef="#br0" timeOffset="66352.64">18041 6572 13695 0,'-13'-13'608'0,"8"4"128"0,-1-2-592 0,-2 1-144 15,-1-3 0-15,2 3 0 0,0 2 656 0,2 1 112 16,5 7 0-16,0 0 16 0,-9-8 320 0,9 8 64 15,0 0 16-15,0 0 0 0,0 0-320 0,0 0-64 16,0 0-16-16,0 0 0 0,0 13-32 0,3-4-16 16,6 1 0-16,2-1 0 0,5 0 48 0,1 2 16 15,4-2 0-15,2 4 0 0,5-3-224 0,5 3-32 16,2-1-16-16,5-3 0 0,2 1-144 0,1-1-48 0,4 1 0 16,-1 1 0-16,-2-2 0 0,2-3 0 15,0 2 0-15,1-3 0 0,1 2-96 0,1 2-32 0,1-3 0 0,-2 1 0 16,1-3-208-16,-7-2 144 0,-3 2-144 15,-6-1 128 1,-5-3-1600-16,-4 1-320 0,-5-2-64 0</inkml:trace>
  <inkml:trace contextRef="#ctx0" brushRef="#br0" timeOffset="66894.89">19785 7025 17727 0,'-5'-11'784'0,"5"11"176"0,-6-7-768 0,1 0-192 16,5 7 0-16,0 0 0 0,-7-6 848 0,7 6 144 15,0 0 32-15,0 0 0 0,0 0-256 0,-5 15-32 16,1 6-16-16,3-4 0 0,-2 5-192 0,1 15-32 16,-2 0-16-16,-1 1 0 0,-1 1 176 0,1-9 48 15,-3 4 0-15,-5 19 0 0,-2-4-160 0,6-20-32 16,-1 4 0-16,-7 14 0 0,7-9-16 0,-1-7-16 15,1-7 0-15,1-7 0 0,-1-3 320 0,1-7 64 0,9-7 16 16,0 0 0-16,-7-8 80 0,2-5 0 0,3-3 16 16,2-15 0-16,2-3-304 0,8 0-64 0,3-4-16 0,2-3 0 15,1-3-432-15,5-4-160 0,1-2 0 0,5 0 144 16,2-1-144-16,5 5 0 0,2 5 0 0,1 1 0 16,-1 8 0-16,-10 12-144 0,2 2 144 0,12-5-160 15,-5 8 160-15,-5 7-160 0,0 8 160 0,-8 3-160 16,0 5 160-16,-12 1 0 0,-1 3 0 0,-3 10-128 0,1 1 128 15,-8 3 0-15,-8 0 0 0,-3 3 0 16,-3-4 0-16,-3 2 0 0,-2-3 0 0,-2-1 0 0,-1-4 0 0,-1-3-208 16,-1-4 80-16,1-5 128 15,-1-4-1584-15,3-3-192 0,-1-3-32 0,4-5-16 16,5-6-1344-16,5-3-272 16</inkml:trace>
  <inkml:trace contextRef="#ctx0" brushRef="#br0" timeOffset="67164.75">20451 6834 20271 0,'0'0'1792'0,"0"10"-1424"15,0 3-368-15,0 2 0 0,-1 2 1152 0,-2 0 176 16,-2 2 16-16,1 3 16 0,-1 1-16 0,-4 2-16 16,1-2 0-16,-3 5 0 0,0-1-224 0,-2 1-32 15,0-5-16-15,3 0 0 0,1-3-256 0,3-2-48 16,0-3-16-16,2-2 0 0,1-4-224 0,3-9-32 15,0 0-16-15,0 0 0 0,0 0 16 0,0 0 0 16,11-11 0-16,0-5 0 0,2-2-48 0,-1-1-16 0,2-5 0 16,2-2 0-16,-1 5-272 0,1-2-144 0,2-1 160 15,1 2-160-15,0 3 0 0,-1 0 0 0,0 1 0 16,0 4 0-16,-2 4 0 0,0 0 0 0,-1 5 0 0,-1 0 0 16,-3 2-288-16,1 3 48 0,-2 2 16 0,0 3 0 15,0-2-2336-15,-1 0-448 16,-9-3-112-16</inkml:trace>
  <inkml:trace contextRef="#ctx0" brushRef="#br0" timeOffset="67585.86">21215 6969 23039 0,'-16'-5'2048'0,"7"3"-1648"0,0 1-400 0,1 1 0 0,-1 1 1856 0,0 3 304 16,-1 1 48-16,0 5 16 0,-1 4-1424 0,-3 2-288 15,-2 1-48-15,0 1-16 0,-2 1 48 0,0 2 0 16,0 0 0-16,2 2 0 0,2-3-48 0,4 3 0 16,2-2 0-16,4-4 0 0,4-3-160 0,4-3-32 15,-4-11-16-15,12 11 0 0,2-6-48 0,3-2-16 16,2-3 0-16,3-4 0 0,1-4 16 0,1-4 16 16,1-5 0-16,0 0 0 0,-3 1-16 0,-1-2-16 15,-3 0 0-15,-2-1 0 0,-3 0-48 0,-3 1-128 16,-2 1 192-16,-3 1-64 0,-1 5 0 15,-3 2-128-15,-2 1 192 0,-2-3-64 0,-3 6-128 16,1-1 128-16,5 6-128 0,-13-3 128 0,4 2-128 0,-1 1 0 16,0 0 0-16,-1 1 0 0,1 2 0 0,0-2 0 15,1-1 0-15,9 0 0 0,0 0 0 0,0 0 0 0,-7-4-176 16,7 4 176-16,0 0-176 0,0 0 176 0,0 0-208 16,0 0 80-16,-6-5 128 0,6 5-128 0,0 0 128 15,0 0-128-15,-3-9 128 0,3 9-192 0,0 0 192 0,0 0-192 16,0 0 32-16,0 0 0 0,0 0 0 0,0 0 0 15,0 0-480-15,0 0-80 16,0 0-32-16,0 0 0 0,0 0-1472 0,0 0-288 0,7-8-64 16</inkml:trace>
  <inkml:trace contextRef="#ctx0" brushRef="#br0" timeOffset="67947.07">21660 6908 27647 0,'0'0'2448'0,"-3"-11"-1952"15,3 11-496-15,-1-7 0 0,1 7 512 0,0 0 0 16,0 0 0-16,0 0 0 0,0 0 416 0,0 0 96 16,-5 10 0-16,0 3 16 0,-1 2-256 0,-1 3-48 15,1 1-16-15,0 2 0 0,-1 4-176 0,1-3-32 16,-1-1-16-16,1 2 0 0,0 0-176 0,-1-3-16 15,1-2-16-15,1-3 0 0,1-4-64 0,4-11-16 16,0 0 0-16,0 0 0 0,0 0 176 0,0 0 48 16,0 0 0-16,14-5 0 0,0-5 80 0,1-4 32 15,2-7 0-15,-1-2 0 0,1 0-176 0,2 0-48 16,3 0 0-16,-2-1 0 0,-2 0-144 0,1-2-48 0,0 5 0 0,1 2 0 16,-1 1-128-16,-1 1 0 0,-1 2 0 0,-2 5 128 15,0 0-128-15,0 3 0 0,1-4 0 16,0 6-176-16,-2 0-1328 0,1 2-272 15,-1 2-48-15,0 0-16080 0</inkml:trace>
  <inkml:trace contextRef="#ctx0" brushRef="#br0" timeOffset="68313.03">22156 6947 19343 0,'0'0'1728'0,"0"0"-1392"15,0 0-336-15,0 0 0 0,0 0 2816 0,0 0 512 16,0 0 80-16,9 10 32 0,1-5-2608 0,2-2-512 16,1-3-96-16,1-1-32 0,1-1 336 0,6-2 64 15,-2-3 16-15,2 1 0 0,2-3 96 0,3 0 32 16,-3-1 0-16,1 1 0 0,-1-4-80 0,-2 3-16 16,-3-4 0-16,-4 0 0 0,-1 1-64 0,-6 2-32 15,-3-2 0-15,-4 3 0 0,-4 1-32 0,-6-1-16 16,-2 3 0-16,-6 6 0 0,-5 1-240 0,-1 3-32 15,-3 3-16-15,-14 9 0 0,3 3-208 0,4 2 0 16,5 3 0-16,3 0 0 0,2 6 0 0,11-8 0 16,1-1 0-16,-4 16 0 0,7-3 0 0,4-3 0 0,3-2 0 15,4 0 0-15,6-4 0 0,3 0-128 0,6-3 128 16,2-2 0-16,1-4-336 0,-2-5-16 0,4-3 0 16,3 0 0-16,3-2-2144 15,4-5-448-15</inkml:trace>
  <inkml:trace contextRef="#ctx0" brushRef="#br0" timeOffset="68892.34">23802 6540 13823 0,'0'0'1216'0,"0"0"-960"16,5-9-256-16,-5 9 0 0,4-8 480 0,-4 8 48 0,0 0 16 0,0 0 0 15,0 0 784-15,0 0 144 0,0 0 48 0,0 11 0 16,-5 5 0-16,0 2 0 16,-3 6 0-16,-1 4 0 0,-2 2-528 0,-3 3-96 0,-2 2-32 0,1 7 0 15,-1 1-208-15,-4 2-32 0,-1-3-16 0,1-3 0 16,2-3-304-16,2-4-64 0,3-9-16 15,2-3 0-15,4-2 48 0,2-6 16 0,5-12 0 0,0 0 0 16,10 8 64-16,1-4 16 0,6-8 0 0,3-5 0 16,3-7-16-16,2-2 0 0,3-1 0 0,2-2 0 15,0 0-176-15,1 0-48 0,-2 2 0 0,0 5 0 0,2 2-128 16,-5 3 0-16,1 4 0 0,-4 5 0 0,-2 6 0 16,-3 7 0-16,-2 5-144 0,-6 3 144 15,-5 5 0-15,-6 0 0 0,-6 5 176 0,-3-1-176 16,-5-3 384-16,-4 1-16 0,-4-6-16 0,-1 0 0 15,-2 3-32-15,2-6-16 0,1-3 0 0,0-4 0 0,0-1-160 16,3-7-16-16,1-2-128 0,2-3 192 16,4-3-1168-16,1-5-240 0,2 1-64 15,6-6-9728-15,2-6-1968 0</inkml:trace>
  <inkml:trace contextRef="#ctx0" brushRef="#br0" timeOffset="69114.67">24198 6945 21183 0,'0'0'944'0,"0"0"192"0,0 0-912 0,0 8-224 16,2 4 0-16,1 6 0 0,1-1 1856 0,3 1 320 15,-1 4 64-15,3 3 0 0,1-1-1136 0,3-1-224 16,2-4-48-16,0 3-16 0,-1-2-352 0,3 1-64 16,1-6-16-16,-2-2 0 0,-2-1-240 0,0 0-144 0,3-6 160 15,-2 2-160 1,-1-4-1360-16,0-2-368 0,0-2-80 0,-5-1-16 0</inkml:trace>
  <inkml:trace contextRef="#ctx0" brushRef="#br0" timeOffset="69254.33">24687 6897 31327 0,'0'0'2784'0,"-3"11"-2224"0,2 4-560 0,-3 5 0 0,-1 2 496 0,-3 7-16 15,-2 4 0-15,-3 5 0 0,2 5 480 0,-4 6 80 16,-4 0 32-16,-1 1 0 0,1-1 16 0,5-13 0 15,-3 2 0-15,-11 23 0 0,1-2-416 0,3-7-80 16,2-6-16-16,4-3 0 16,2-6-432-16,3-4-144 0,-1-7 0 0,3 0 0 15,3-5-1632-15,3-7-432 0,5-14-96 16</inkml:trace>
  <inkml:trace contextRef="#ctx0" brushRef="#br0" timeOffset="70286.42">26139 6816 10127 0,'0'0'896'0,"-1"-10"-704"0,-1 0-192 0,0 0 0 0,2 10 2048 0,0 0 384 16,-3-5 80-16,3 5 16 0,0 0-608 0,0 0-112 16,-7 5-16-16,1 9-16 0,-1 3-384 0,-1 4-80 15,-4 4-16-15,1 6 0 0,-1 4-496 0,-3 5-96 16,-3 4-32-16,-1 1 0 0,-1-1-192 0,2-2-32 15,0 0-16-15,0-1 0 0,-1-4-96 0,7-13-16 16,-2 2 0-16,-3 6 0 0,2-5 128 0,2-4 0 16,4-5 16-16,2-4 0 0,2-3 64 0,5-11 16 15,0 0 0-15,0 0 0 0,7-13 144 0,5-2 16 16,4-5 16-16,3-7 0 0,2-1-352 0,5-4-80 0,2 0-16 0,6 2 0 16,2-3-272-16,3 0 0 0,1 0 0 15,-1 1 0-15,-1 4 0 0,-1 1 0 0,-2 4 0 0,-5 6 0 16,-1 0 0-16,-11 11 0 0,1-1 0 0,4 1 0 15,-5 5 0-15,-5 2 0 0,-4 2-128 0,-9-3 128 16,0 0-176-16,-2 14 176 0,-4 0-192 0,-4-2 192 16,-6 4-160-16,-1 0 160 0,-4 1-128 0,-3 2 128 0,-4 0-224 15,0-3 32-15,-2-2 16 0,2-4 0 16,-1-1-1232-16,3-2-240 16,5-2-48-16,4-4-9456 0,3-2-1904 0</inkml:trace>
  <inkml:trace contextRef="#ctx0" brushRef="#br0" timeOffset="70541.82">27250 6336 29487 0,'-6'-27'1296'0,"3"14"288"0,0-1-1264 0,-1 0-320 15,-1 5 0-15,0 2 0 0,5 7 752 0,-9-1 80 16,-1 2 32-16,-2 8 0 0,-2 1-144 0,1 8-16 0,-1 7-16 0,-1 3 0 15,-1 4-240-15,0 6-64 16,0 6 0-16,1 3 0 0,-2 4-192 0,3 0-32 16,1 0-16-16,1 0 0 0,-1 1-144 0,-2-4 192 0,2 1-192 15,3 0 192-15,1-6-192 0,3 2 0 16,-1-6 0-16,3-6 0 0,1-7 0 0,1-1-192 0,2-5 0 0,2-3 16 31,-2-6-1392-31,2 0-288 0,-2-11-48 0,0 0-12496 0</inkml:trace>
  <inkml:trace contextRef="#ctx0" brushRef="#br0" timeOffset="70874.11">27414 6754 23039 0,'0'0'2048'0,"0"0"-1648"15,-5 11-400-15,-1 1 0 0,-2 0 1024 0,1 8 112 16,-2 4 16-16,-1-1 16 0,-3 2-432 0,0 2-96 15,2 3 0-15,-1-3-16 0,2 1 208 16,2-4 32-16,3 0 16 0,2 3 0 0,0-3-240 0,1 3-64 16,4-6 0-16,2 0 0 0,2-5-96 15,3 1-32-15,1-7 0 0,4-1 0 0,3-7-80 0,2-2-32 16,0-2 0-16,1-8 0 0,2-1 208 0,2-4 32 16,1 0 16-16,2-4 0 0,-1-4-80 0,0-2-32 15,1-1 0-15,-2-1 0 0,1 2-176 0,-3 0-48 16,-2-3 0-16,-2 5 0 0,-2-1-64 0,-3 2-32 15,-4 0 0-15,-2 3 0 0,-5 1-160 0,-3 3 0 16,-2 1 0-16,-3 5 0 16,-2-1-1200-16,-3 5-208 0,-2 3-64 15,-1 2-10336-15,1 2-2080 0</inkml:trace>
  <inkml:trace contextRef="#ctx0" brushRef="#br0" timeOffset="71326.8">28497 6783 25567 0,'0'0'1136'0,"3"-9"224"0,-3 9-1088 0,-1-9-272 0,-1 3 0 0,0-2 0 0,-3 2 1104 0,-2-4 176 16,0 2 16-16,-2-3 16 0,-1 1 16 0,-2-2 0 15,0 1 0-15,-4 4 0 0,-4 2-496 0,1 1-112 16,0 3-16-16,-4 5 0 0,-5 2-496 15,-4 2-208-15,0 2 176 0,1 5-176 0,-4 2 0 0,1 1 0 16,1 2 0-16,1 3 0 0,0 5 0 16,4-1 0-16,4-1 0 0,4-4 0 0,3-3 0 0,7-3 0 15,4 0 0-15,5-5 0 0,1-11 0 0,7 10 0 16,6-7-128-16,2-2 128 0,3-2 0 16,4-3 0-16,2-7 0 0,4-1 144 15,2-3 96-15,3-2 16 0,-2 0 0 0,1-2 0 16,-1-3-64-16,-1 2 0 0,-5 2 0 0,-2 5 0 0,-5 0 0 0,-4 8-16 15,-3-2 0-15,-11 7 0 0,0 0-48 0,0 0 0 16,1 15 0-16,-2 5 0 0,-7 6-128 16,-2-1 192-16,-4 6-192 0,-5-5 192 0,-4 4-192 0,2 0 192 15,-5-1-192-15,2 4 192 0,0 3-192 0,0-2 160 0,0-1-160 0,1-2 160 16,0-5-160-16,3 2 0 16,1-5 144-16,3 0-144 0,4-2 0 0,0-4 0 15,5-3 0-15,1-2 0 16,6-12-1472-16,0 0-272 0,0 0-48 0,0 0-14896 0</inkml:trace>
  <inkml:trace contextRef="#ctx0" brushRef="#br0" timeOffset="72000.73">29058 6774 8287 0,'0'0'736'0,"4"-9"-592"15,0 0-144-15,-1 0 0 0,2 1 2336 0,-5 8 432 16,8-11 96-16,-2 0 16 0,1 3-1808 0,-1 1-368 15,-6 7-64-15,5-8 0 0,-5 8-256 0,0 0-32 16,0 0-16-16,0 0 0 0,0 0-336 0,0 0 144 16,0 0-144-16,0 0 0 0,0 0 128 0,0 0-128 15,0 0 0-15,0 0 0 0,-9 1 0 0,9-1 0 16,0 0 0-16,0 0 0 0,-9 4 0 0,9-4 0 16,0 0 0-16,0 0 0 0,0 0 192 0,0 0-192 15,0 0 192-15,0 0-192 0,0 0 240 0,0 0-64 0,-8 4-16 0,8-4 0 16,0 0-32-16,0 0-128 0,-8 4 192 15,8-4-64-15,0 0 80 0,0 0 16 0,0 0 0 0,0 0 0 16,0 0 128-16,0 0 32 0,0 0 0 0,0 0 0 16,0 0-64-16,0 0-16 0,0 0 0 0,0 0 0 15,0 0-128-15,0 0-32 0,0 0 0 0,0 0 0 16,0 0-144-16,0 0 0 0,0 0 0 0,0 0 0 16,8-9 0-16,-8 9 0 0,0 0 0 0,0 0 0 0,10-4 0 15,-10 4 0-15,9-4 0 0,-9 4 0 0,8-2 0 0,-8 2 0 16,0 0 0-16,0 0 0 0,0 0 128 0,0 0-128 15,0 0 0-15,8-7 128 0,-8 7 64 0,0 0 0 16,0 0 0-16,0 0 0 0,0 0-48 0,0 0 0 16,0 0 0-16,0 0 0 0,0 0-144 0,0 0 160 15,0 0-160-15,0 0 160 0,0 0 80 0,0 0 16 16,10-2 0-16,-10 2 0 0,0 0 160 0,0 0 32 16,0 0 16-16,10-1 0 0,-10 1-16 0,0 0 0 15,0 0 0-15,0 0 0 0,0 0-192 0,0 0-64 16,0 0 0-16,0 0 0 0,0 0-192 0,0 0 0 15,0 0 0-15,0 0 0 0,0 0 0 0,0 0 0 16,11-2 0-16,-11 2 0 0,0 0 0 0,0 0 0 16,0 0 0-16,0 0-160 0,0 0-96 0,0 0-32 0,0 0 0 0,0 0 0 31,0 0-1392-31,0 0-288 0,0 0-48 0,0 0-16 0</inkml:trace>
  <inkml:trace contextRef="#ctx0" brushRef="#br1" timeOffset="76058.37">15784 5020 2751 0,'-14'-2'256'0,"1"-1"-256"15,1-1 0-15,2-3 0 0,0-1 3008 0,2 2 576 16,1-3 96-16,2 1 32 0,0-3-1584 0,1 0-304 16,0 1-64-16,-1 1-16 0,2 1-368 0,0 1-80 15,-1-2-16-15,4 9 0 0,-5-9-320 0,1 2-64 16,4 7 0-16,0 0-16 0,0 0-240 0,0 0-32 16,0 0-16-16,0 0 0 0,2 11-272 0,2-2-48 15,-4-9-16-15,7 18 0 0,-1 2 0 0,4 6 0 16,2-1 0-16,0 7 0 0,1 2-16 0,2 4-16 0,3 3 0 0,0 2 0 15,0-2-48-15,2 1-16 0,0 1 0 16,2-2 0-16,1 3 32 0,0-2 0 0,1 1 0 0,1 2 0 16,2-3 128-16,2-2 48 0,3 2 0 0,2-3 0 15,3 0 16-15,-1-1 16 0,-1 0 0 0,1-1 0 16,-1 1-160-16,-1-1-48 0,0 0 0 0,1 0 0 16,1 1 0-16,0-1 0 0,-2-3 0 0,3-2 0 0,1-2 48 15,4 1 0-15,1-2 0 0,0-1 0 0,2 1-16 0,-1-3 0 16,0-1 0-16,3-3 0 0,-2-3-32 0,0 0-16 15,-1 1 0-15,2 1 0 0,1 1-32 0,-1 0 0 16,-2-3 0-16,1 1 0 0,-4 1-144 0,-3-1 0 16,-1 2 144-16,-2-2-144 0,-1-2 0 0,2 0 144 15,0-2-144-15,-3 2 0 0,-2-3 128 0,2 2-128 16,1 1 0-16,-1-2 0 0,1-1 192 0,1 1-192 16,1 0 192-16,0-1-192 0,-1 1 192 0,0-4-192 15,-2 2 192-15,-2 0-192 0,1-1 176 0,0-3-176 16,4 3 160-16,-2-4-160 0,0 2 144 0,1 2-144 15,-2-4 128-15,0 1-128 0,1-4 128 0,-1 4-128 0,-1-1 128 16,2 0-128-16,-1-4 128 0,0 2-128 0,-1 2 128 16,0-4-128-16,-2 0 128 0,2 1-128 0,-3-3 128 15,2 3-128-15,-2 2 128 0,2-5-128 0,-2 3 128 16,1 0-128-16,-1-2 144 0,2-2-144 0,-2-2 160 16,-1 0-160-16,-1 0 176 0,0-1-176 0,-1-2 192 0,0 1-192 15,-3-2 240-15,-1 2-64 0,0-2-16 0,0 0 0 16,-3-2-160-16,0 4 192 0,0 0-192 0,-1-1 192 15,-2 1-192-15,2 0 128 0,-4 1-128 16,3 0 128-16,-2 0-128 0,0-3 128 0,-1 0-128 0,0 3 128 16,-1-1-128-16,-1 2 0 0,0 0 0 0,-2 0 0 15,-10 0 0-15,10-1 0 0,-1 0 0 0,-9 1 0 0,0 0 128 16,0 0-128-16,0 0 128 0,0 0-128 0,0 0 0 16,0 0 0-16,0 0-224 0,0 0 80 15,0 0-960-15,0 0-192 0,-4-10-48 0,4 10-11968 16,-9-5-2384-16</inkml:trace>
  <inkml:trace contextRef="#ctx0" brushRef="#br1" timeOffset="76865.77">19597 7030 4607 0,'-6'-14'400'0,"-1"-3"-400"0,1 2 0 0,0 1 0 0,0 1 2640 16,3 1 448-16,0 1 96 0,3 11 16 0,-5-6-1296 16,5 6-256-16,0 0-48 0,0 0-16 0,0 0-608 0,0 0-112 15,-5 13-32-15,-1-1 0 0,0 4-192 0,1 0-64 16,-1 3 0-16,-2 5 0 0,1 2 160 0,-2 6 32 16,-1 2 0-16,-2 3 0 0,0 1-64 0,-1 5-16 15,0 4 0-15,-3 1 0 0,-1-3-160 0,1 1-16 16,-1-6-16-16,0 1 0 0,1-3 16 0,1 0 0 15,1-5 0-15,1-1 0 0,2-4 48 0,2-6 16 16,1-3 0-16,3-4 0 0,1-1 0 0,4-14 0 16,0 5 0-16,0-5 0 0,0 0-64 0,0 0-16 0,9-9 0 15,0-1 0-15,1-8 48 0,3-1 16 16,1-8 0-16,0 0 0 0,4-7-144 0,-1 0-32 16,1 0 0-16,3-3 0 0,0-1-384 0,1-2 0 0,1-2 0 0,0 2 0 15,-1 0 0-15,-4 11 0 16,3 0 0-16,9-16 128 0,-2 9-128 0,-1 1 0 0,-1 2 0 15,4 5 0-15,0 2 0 0,1 4 0 16,0 3 0-16,0 5 0 0,-3 6 0 0,-1 2 0 16,-3 3 0-16,-3 7 0 0,-2 4 0 0,-2-1 0 15,-3 5 0-15,-1-1 0 0,-3 3-128 0,-4 5 128 0,-2 6 0 0,-1-4 0 16,-5 1 0-16,0 2 0 0,-3 0 0 0,-3-1 0 16,-2-1 0-16,-2 0 0 0,0-1 0 0,-4-2 0 15,1 0 0-15,-1-1 0 0,-1-3 0 0,-1-4 0 16,1 0 0-16,-1-5-176 0,1-5 176 0,3-1-192 15,1 0-992-15,3-2-208 16,3-2-32-16,2-4-16 0,2-5-1744 0,6-3-336 0</inkml:trace>
  <inkml:trace contextRef="#ctx0" brushRef="#br1" timeOffset="77246.92">20319 6965 13823 0,'0'0'1216'0,"0"0"-960"16,-9 5-256-16,9-5 0 0,0 0 1536 0,-8 10 272 15,0 2 48-15,2-2 16 0,1 4-416 0,0 0-96 16,-1 1-16-16,0 3 0 0,-2 2-128 0,0 0-16 16,2-1-16-16,-2 2 0 0,-1-2-208 0,2 0-32 15,-1-1-16-15,2 1 0 0,-1-1-224 0,2-3-64 16,2-2 0-16,3-13 0 0,-2 10-64 0,2-10-32 15,0 0 0-15,0 0 0 0,0 0 96 0,0 0 0 0,12-4 16 16,-1-2 0-16,1-8 48 0,0-3 0 16,4-1 0-16,0-1 0 0,1-1-320 0,-1-3-48 15,2-4-16-15,1 6 0 0,4-3-160 0,0-1-32 0,-2 4-128 0,2 0 192 16,0 1-192-16,0 1 128 0,-1 0-128 0,0 1 0 16,-2 3 128-16,-1 2-128 0,0 3 0 0,-2 2 0 15,-3 3 0-15,2-1 0 0,-4 3-208 0,2 2 64 16,0 1-1456-16,-2 0-304 15,2-1-48-15,0 3-9760 0,0 2-1968 0</inkml:trace>
  <inkml:trace contextRef="#ctx0" brushRef="#br1" timeOffset="77630.84">21129 6998 12383 0,'0'0'544'0,"0"0"112"0,0 0-528 0,0 0-128 16,0 0 0-16,0 0 0 0,0 0 640 0,0 0 112 16,-3-9 16-16,3 9 0 0,0 0 608 0,0 0 128 15,0-9 32-15,0 9 0 0,0 0-320 0,0 0-48 16,0 0-16-16,0 0 0 0,0 0-160 0,-8-1-32 15,0 2-16-15,-1 3 0 0,-2 0-64 0,0 5-16 16,-2 0 0-16,-3 5 0 0,1 3-160 0,-1 2-48 16,0 2 0-16,2 0 0 0,1 3-192 0,2-1-32 15,-1 3-16-15,3-5 0 0,4-2-160 0,3-1-16 16,2-4-16-16,2-4 0 0,5-1 48 0,0-4 16 0,3-1 0 0,2-1 0 16,1-2 224-16,1-2 32 0,2-4 16 15,2 1 0-15,1-1-128 0,0-7-32 16,-1 0 0-16,0-2 0 0,-2 0-144 0,-1-2-48 0,-1 2 0 0,-2 2 0 15,-2 0-208-15,-2-2 176 0,-3-4-176 0,0 3 160 16,-4-3-160-16,-1 4 160 0,-4 4-160 0,0-2 160 16,-2-1-160-16,1 4-224 0,-4-4 48 0,0 6 16 15,0-2-1888-15,2 2-384 0,-1-2-80 0,3 4-13296 16</inkml:trace>
  <inkml:trace contextRef="#ctx0" brushRef="#br1" timeOffset="77991.37">21445 6875 21359 0,'0'0'944'0,"0"0"208"0,0 0-928 0,-6 10-224 15,6-10 0-15,-7 11 0 0,2 4 816 0,-1 1 112 16,3 2 32-16,1-1 0 0,-1 1 112 0,1 0 16 15,-2 0 16-15,1 1 0 0,1-1-80 0,-1-2 0 16,1-1-16-16,1 1 0 0,-1 3-288 0,4-4-48 0,-1-4-16 16,3 2 0-16,-4-13-192 0,5 10-32 0,-1 0-16 15,-4-10 0-15,6 5-16 0,5 2 0 0,-2-5 0 0,1-2 0 16,1-2 112-16,0-5 0 0,2 0 16 0,-3-2 0 16,1 0-80-16,2-5 0 0,1-2-16 15,1-2 0-15,-1 4-128 0,0 0-32 0,0-1 0 0,0-3 0 16,0-1-96-16,0 0-32 0,-2 3 0 0,2 2 0 0,-2 3-144 15,0 1 0-15,-3-5 144 0,0 4-144 0,-1 2 0 16,1 4 0-16,2-4 0 0,-4 6 0 16,-7 3-1104-16,10-4-192 15,-1-3-48-15,0 5 0 0,-1-2-2048 0,-1 0-432 0,5-7-80 0,-12 11 0 16</inkml:trace>
  <inkml:trace contextRef="#ctx0" brushRef="#br1" timeOffset="78409.77">22189 6936 17503 0,'0'0'1552'0,"0"0"-1232"0,-5 9-320 15,5-9 0-15,-4 8 1472 0,4-8 256 0,-4 12 32 0,1 1 16 16,3-13-1280-16,0 0-256 0,0 0-48 0,3 8-16 15,-3-8 592-15,0 0 128 16,0 0 32-16,13 6 0 0,-2-4 176 0,3-2 48 0,-1-1 0 16,1-4 0-16,0-3-352 0,1-1-64 0,0 0-16 15,3 0 0-15,-4 1-160 0,1-4-48 0,-1 2 0 0,-5 0 0 16,3 1-16-16,-2-4-16 0,0 0 0 0,-1 2 0 16,0-2-64-16,-3-1-16 0,-1 4 0 0,-2-1 0 15,-2-1-64-15,-2 5-16 0,-2-2 0 16,-2 4 0-16,-2 2-64 0,-6 3-32 0,-2 3 0 0,-3 6 0 0,-1-3-80 15,-3 3-16-15,1 5 0 0,-1 2 0 16,-1 2-128-16,1 2 128 0,2 5-128 0,2-3 128 0,2-1-128 16,3 0 0-16,3 1 0 0,2 1 128 0,2-2-128 15,3-3 0-15,3 1 0 0,3 0 0 16,2 0 0-16,4-1 0 0,2-4 0 0,5-1 0 0,-1-5 0 0,6-2-224 16,4-1 48-16,-5-4 16 15,5-1-2384-15,5-2-464 0</inkml:trace>
  <inkml:trace contextRef="#ctx0" brushRef="#br1" timeOffset="79208.7">23792 6390 17615 0,'0'0'768'0,"0"0"192"0,5-9-768 0,-5 9-192 15,0 0 0-15,0 0 0 0,0 0 544 0,0 0 80 16,0 0 16-16,0 0 0 0,0 0 176 0,0 0 32 16,0 0 16-16,0 0 0 0,0 0 96 0,1 11 0 15,-1 4 16-15,-3 3 0 0,0 1-16 0,-4 1-16 16,3 4 0-16,-2 7 0 0,-2 3-144 0,1 4-32 16,-3 3 0-16,0 3 0 0,-2 1-224 0,-1 2-48 15,-1 1-16-15,-1-1 0 0,-1 0-96 16,-1 0-32-16,1-6 0 0,-1-4 0 0,2-4 32 15,2-5 0-15,0-2 0 0,3-4 0 0,1-3 96 0,2-2 32 16,3-3 0-16,1-5 0 0,3-9-112 0,0 0-16 0,0 0 0 0,0 0 0 16,0 0 64-16,12-7 16 0,-1-4 0 15,2-3 0-15,2-7-128 0,2 2-16 0,2-1-16 16,1 1 0-16,2 0-304 0,1 0 160 0,-1 1-160 16,0 0 128-16,1 0-128 0,0 2 0 0,0-1 0 0,-2 6 0 15,1 1 0-15,-2 7 0 0,1 1 0 0,-2 3 0 16,-3 3 0-16,-1 3 0 0,-2 4-144 0,-3 3 144 15,-1 0 0-15,-2 0 0 0,-5 0-128 0,-2 2 128 16,-2 2 0-16,-6 1 0 0,-1 0 0 0,-1-3 0 16,-3 0 0-16,3-4 0 0,-3 0 0 0,-7 6 0 0,0-3 0 15,1-1 128-15,-2-1-128 0,1-6 0 0,2 0-160 0,0-2-128 16,4-5-32-16,3-3 0 16,1-3-2128-16,3-1-432 15,2-3-96-15</inkml:trace>
  <inkml:trace contextRef="#ctx0" brushRef="#br1" timeOffset="79476.1">24270 6927 23775 0,'0'0'1056'0,"0"0"224"0,0 0-1024 0,0 0-256 15,-7 6 0-15,7-6 0 0,0 0 656 0,-6 12 96 16,3 1 16-16,1 0 0 0,-1 0 272 0,2 1 64 16,1 1 16-16,4 3 0 0,-3 1-160 0,3 1-16 15,0 3-16-15,1-2 0 0,0-1-336 0,2-1-64 0,1-1-16 16,2 1 0-16,-2 0-288 0,1-3-64 0,0-2-16 16,1-1 0-16,1-1-16 0,1-4 0 0,-2 1 0 0,-2-2 0 15,-8-7-128-15,10 7 160 0,0-3-160 0,-10-4 160 16,9 0-480-1,-2 0-112-15,1-2-16 0,1-3 0 0,0-1-2224 16,-2 3-448-16,1-2-80 0</inkml:trace>
  <inkml:trace contextRef="#ctx0" brushRef="#br1" timeOffset="79695.94">24642 7021 23039 0,'0'0'2048'15,"0"0"-1648"-15,0 0-400 0,0 0 0 0,0 0 864 0,4 10 96 16,-2 1 0-16,0 3 16 0,-2 0 304 0,-2 5 64 15,0 6 16-15,-1 4 0 0,-2 4-144 0,-1 2-16 16,-3 4-16-16,-1 4 0 0,-4 4-96 0,-4 1 0 16,-2 0-16-16,-11 22 0 0,3-5-480 0,-1-6-80 15,1-6-32-15,1-3 0 0,4-7-256 0,3-1-48 16,2-5-16-16,0-4 0 0,5-8-160 0,1 2 0 16,2-4 0-16,5-8 0 15,1-7-2752-15,4-8-592 0</inkml:trace>
  <inkml:trace contextRef="#ctx0" brushRef="#br1" timeOffset="80429.63">26151 6899 10127 0,'-15'-7'896'0,"4"4"-704"16,-1-5-192-16,-1 4 0 0,0 0 1648 0,2 3 288 15,-2 1 64-15,2 4 16 0,-1 1-912 0,2 3-176 16,0-2-32-16,0 4-16 0,1-2 112 0,0 4 32 0,0 8 0 16,0-1 0-16,2 2-256 0,-2 6-64 15,0 0 0-15,0 4 0 0,1 4 64 0,-2 0 16 16,0 1 0-16,1 2 0 0,3-1-208 0,-3 0-64 0,1 0 0 0,3-6 0 15,0 0 80-15,0-7 16 0,-2-2 0 0,2-2 0 16,2 2 96-16,-1-10 0 0,1 0 16 0,3-12 0 16,-2 7-160-16,2-7-48 0,0 0 0 0,0 0 0 0,0 0 48 0,0 0 0 15,4-10 0-15,-1-6 0 0,1-3 0 0,1-3 0 16,4-3 0-16,0 0 0 0,1-4-336 0,2 0-64 16,2-3-16-16,1-1 0 15,0 3-144-15,4 2 0 0,2-3 0 0,3 3 128 0,4 1-128 0,2 1 0 16,2 2 0-16,2 3 0 0,-2 6 0 0,1 2 0 15,-1 3 0-15,-2 1 0 0,-2 4 0 0,-1 4 0 16,-3 1 0-16,-4 0 0 0,-2 6 0 0,-2 3 0 16,-5-2 0-16,-5 5 0 0,-1 2 0 0,-3 3 0 15,-5 1 0-15,-2 1 0 0,-3-2 0 0,-4 1 0 16,-2-3 0-16,-3 3 0 0,-2 3 0 0,-2-4 0 16,-5-3 144-16,2 0-144 0,-3 0 0 0,-3-1 128 15,-3-7-128-15,2 1 0 0,-1-2-192 0,6-5-128 0,2-4 0 16,5 0-16-1,2-2-2032-15,7-4-416 0,5 2-80 0,5-6-12832 0</inkml:trace>
  <inkml:trace contextRef="#ctx0" brushRef="#br1" timeOffset="80785.92">27067 6280 17503 0,'0'0'1552'0,"0"0"-1232"16,0 0-320-16,0 0 0 0,0 0 928 0,0 0 128 15,0 0 32-15,0 0 0 0,2 10 240 0,-2 3 48 16,0 3 16-16,-2 4 0 0,1 2-192 0,0 5-48 15,0-1 0-15,-2 8 0 0,-1 2-256 0,3 8-48 16,-3 0-16-16,0 4 0 0,-1-2-176 0,-1 5-32 16,-1 0-16-16,1 0 0 0,0 0-160 15,-1-4-16-15,1-2-16 0,-3 0 0 0,2-1-192 0,0-6-32 16,2-5-16-16,-1-2 0 0,-2-6-32 0,3 0 0 16,0-4 0-16,1-6 0 0,2-1-144 15,0-2 0-15,2-12 0 0,0 0 0 16,0 0-2384-16,0 0-416 0,10-10-80 0</inkml:trace>
  <inkml:trace contextRef="#ctx0" brushRef="#br1" timeOffset="81189.38">27497 6707 23039 0,'0'0'2048'0,"0"0"-1648"15,0 0-400-15,-9 5 0 0,-4 0 448 16,2 6 0-16,-1 3 0 0,0 4 0 0,-1 4 512 0,0 2 96 16,2 5 32-16,-2-1 0 0,0 1-272 0,3 4-48 15,1-2-16-15,2-2 0 0,2 0-288 0,2-4-48 16,3-4-16-16,5 2 0 0,-1-1 16 0,4-5 0 15,1-5 0-15,1-3 0 0,2-2 176 0,2 0 48 16,2-6 0-16,1-2 0 0,3-3 128 0,1-5 16 16,2-1 16-16,2-4 0 0,3-4-208 0,-1-2-32 15,0-3-16-15,0 1 0 0,-1 3-336 0,0-1-64 16,-3-3-16-16,-2-1 0 0,-2 2 16 0,-2 3 0 16,-5 0 0-16,0 1 0 0,-5-1-144 0,0 4 0 15,-3 2 0-15,-2 3 128 0,-2-1-128 0,0 3-224 16,0-2 48-16,0 10 16 15,0 0-2448-15,0 0-480 0,-1-8-112 0</inkml:trace>
  <inkml:trace contextRef="#ctx0" brushRef="#br1" timeOffset="81682.81">28445 6676 23039 0,'0'0'2048'0,"0"0"-1648"0,0 0-400 0,0 0 0 0,0 0 320 0,0 0-32 16,0 0 0-16,0 0 0 0,0 0 16 0,0 0 0 16,0 0 0-16,-7 2 0 0,-1-1 624 0,-1 1 128 15,-2 1 32-15,-2 2 0 16,0-1-224-16,-2 0-32 0,-3 1-16 0,-3 4 0 0,-5 0-336 0,-12 7-64 15,2 1-16-15,3 2 0 0,2 0-176 0,3 4-32 16,1-2-16-16,4-2 0 0,3-2-48 0,4-2-128 16,6-2 192-16,4 1-64 0,2 0 80 0,3 0 16 15,1-14 0-15,6 9 0 0,2-2 160 0,3-3 16 16,5-4 16-16,1 1 0 0,2-2 32 0,4-4 0 16,0-4 0-16,-4 4 0 0,2-3-80 0,1-1-16 15,4-1 0-15,-2 0 0 0,-1-4-144 0,0 0-16 16,-3-2-16-16,-1 0 0 0,-4 4-48 0,1-1 0 0,-6 3 0 0,-1 1 0 15,-3 5-128-15,-6 4 192 16,0 0-192-16,0 0 192 0,-2 12-192 0,-4 4 0 16,-1 4 144-16,-3 7-144 0,-3 1 0 0,-4 5 0 15,-3 1 0-15,-13 21 0 0,0 0 0 0,1-2 0 0,-1-2 0 16,3-1 0-16,0-7 0 0,2 1 128 0,0-6-128 16,3-1 0-16,0-2 160 0,3-4-32 0,3-5-128 0,2 0 192 15,3-4-192-15,2-4 0 16,4-5 0-16,2-6 0 15,6-7-2288-15,0 0-336 0,0 0-80 0,2-11-16 0</inkml:trace>
  <inkml:trace contextRef="#ctx0" brushRef="#br1" timeOffset="82370.64">29036 6822 16575 0,'0'0'1472'0,"5"-6"-1168"0,0-1-304 0,-1 3 0 16,-4 4 624-16,4-4 64 15,1-2 16-15,0-5 0 0,-1 4 320 0,-1-2 80 0,-3 9 16 0,2-5 0 16,-1-3 96-16,1 2 0 0,-2 6 16 0,0 0 0 16,0 0-256-16,-2-4-48 15,0-2-16-15,-3 2 0 0,-3 1-224 0,-2 2-48 16,-3 1-16-16,3 1 0 0,-3 1-176 0,-3 0-16 0,-4 3-16 0,-11 1 0 15,1 6-160-15,-1-1-16 0,-1 3-16 16,2 3 0-16,-2 2-224 0,5 3 128 0,1-3-128 0,5 0 0 16,3 0 0-16,4-3 0 0,4 0 0 0,5-1 0 15,4 1 160-15,5-4-160 0,3-5 160 0,6-2-160 0,5-2 464 16,7-4 0-16,6-3 0 0,2-1 0 16,0-4 80-16,3-1 16 0,0-5 0 0,0-3 0 0,-4 1-352 15,-2 1-64-15,-2-6-16 0,-1 3 0 16,-2 0 64-16,-2 1 16 0,-5 2 0 0,-3-1 0 15,-2 4-80-15,-4 7 0 0,-9 6-128 0,0 0 192 0,0 0-64 16,0 0 0-16,-1 15-128 0,-4 7 192 0,-4 5-192 0,-7 6 0 16,-1 3 0-16,-1 5 0 15,-3 1 0-15,1 3 0 0,-2 3 0 0,1 1 0 0,-1 1 0 16,-4-3 0-16,0 0 0 0,-1-4 0 0,-1-2 0 0,1-5 0 16,-1-6 0-16,2 1 144 0,2-3-16 0,2-6-128 15,5-4 192-15,8-9-64 0,0 1-128 0,-1-2-224 16,10-8 48-16,0 0 16 15,-4-8-2144-15,4-6-448 0,2-2-64 0,3-2-12800 0</inkml:trace>
  <inkml:trace contextRef="#ctx0" brushRef="#br1" timeOffset="82562.63">29683 6604 33119 0,'0'0'1472'0,"0"0"288"0,0 0-1408 0,0 0-352 0,0 0 0 0,-5 7 0 15,-2 5 192-15,-4 4-48 0,-3 2 0 0,-2 4 0 16,-4 5 320-16,-1 2 64 0,0 6 16 0,-2 2 0 16,-1 1-64-16,1 2-16 0,0-5 0 0,2 1 0 0,4 0-272 15,1-1-48-15,2-4-16 0,4-2 0 0,1-4-128 0,2 2 0 16,3-4 0-16,1-2 0 15,3-4-1888-15,3-4-256 0,1-4-48 0</inkml:trace>
  <inkml:trace contextRef="#ctx0" brushRef="#br1" timeOffset="83018.86">30343 6531 24879 0,'0'0'2208'0,"0"0"-1760"16,0 0-448-16,-4 9 0 0,-2 5 320 0,-2 3-32 16,-2 1 0-16,-3 2 0 0,-2 0 320 0,-3 3 64 0,-1 0 16 0,-1 1 0 15,-2 5 384-15,-1-1 80 16,2 2 0-16,-1-1 16 0,1-4-192 0,0 2-32 15,2-4-16-15,0 0 0 0,1-2-320 0,2-3-64 16,2-3-16-16,1-2 0 0,3 0-144 0,2-7-48 0,2 1 0 0,6-7 0 16,0 0 144-16,0 0 32 0,0 0 0 0,6-9 0 15,2-3 0-15,3 2 16 0,2-7 0 0,2 0 0 16,2-2-288-16,2 0-64 0,1-3-16 0,2 2 0 16,-1 3-160-16,2 3 0 0,1 1 144 0,1 1-144 15,-1 4 0-15,-1 2 0 0,-2 4 0 0,0 5 0 16,-2 5 0-16,-3 1 0 0,-2 6 0 0,-1 3 0 0,-3 2 0 15,-2 3 0-15,-6 0 0 0,-2 0-128 0,-2 3 128 16,-2-2 0-16,-2 2 0 0,-2 0 0 0,0-3-192 16,1 3-16-16,-2-3 0 0,1-3 0 15,2-1-1328-15,2-2-272 0,3-2-48 0,1-2-9632 16,4-5-1920-16</inkml:trace>
  <inkml:trace contextRef="#ctx0" brushRef="#br1" timeOffset="83605.3">31254 6646 28271 0,'-1'-19'1248'0,"-1"10"272"0,-3-3-1216 0,-2 2-304 0,0 0 0 0,-4 6 0 0,-3 3 0 0,-2 2 0 16,-3 1 0-16,-3 1 0 0,-2 4 208 0,-1 4-16 16,-2 6 0-16,0 0 0 0,3 3 48 0,1-1 0 15,4 2 0-15,3 0 0 0,3-2 16 0,5-2 16 16,4 0 0-16,6-2 0 0,4 0 48 0,6 1 16 15,4-7 0-15,6-1 0 0,2 0 208 0,4-4 32 16,4-8 16-16,-1-1 0 0,4 1 0 0,0-5 0 16,1 0 0-16,-1-3 0 0,0-1-176 0,-2 4-32 15,-3-1-16-15,-2 2 0 0,-2 4-112 0,-5-1 0 0,-3 5-16 16,-4 5 0-16,-5-1 64 0,-3 8 16 16,-4 2 0-16,-4 9 0 0,-3 2-192 0,-5 8-128 0,-4 3 144 15,-1 1-144-15,-3 1 128 0,-2 4-128 0,-3 5 0 16,-3 0 144-16,0-5 32 0,-1 0 0 0,0 1 0 15,-1-5 0-15,0 0-16 0,4-2 0 0,1-3 0 16,3-8 0-16,1-1-160 0,2-5 192 0,3-2-192 16,6-6 192-16,-3-3-1792 15,11-8-336-15,-5-9-80 0</inkml:trace>
  <inkml:trace contextRef="#ctx0" brushRef="#br1" timeOffset="83934.86">30443 5966 42271 0,'-19'-5'1872'0,"7"3"384"0,-4 2-1808 0,0 2-448 16,-2 0 0-16,2 2 0 0,3 2 0 0,3 0-192 16,2-3 16-16,8-3 0 0,0 0 176 0,0 0 0 15,0 0 0-15,0 0 0 0,0 0-272 0,9 10 16 16,0-4 16-16,4 1 0 15,3 2-2464-15,3-3-496 0,0 2-112 0</inkml:trace>
  <inkml:trace contextRef="#ctx0" brushRef="#br1" timeOffset="84339.96">32114 6792 30575 0,'0'0'1344'0,"0"0"304"0,0 0-1328 0,0 0-320 15,0 0 0-15,-3 9 0 0,-1 0 0 0,-1 3 0 0,-1 4 0 0,-2 0 0 16,-1 2 320-16,-1 4 160 16,-3 4 32-16,3-1 0 0,-2 0-48 0,-1 3 0 0,-2-3 0 0,-4 15 0 15,2-7-32-15,4-3-16 16,1-2 0-16,1-5 0 0,3 0-224 0,0-4-32 15,2-1-16-15,0-4 0 0,1-3 0 0,4-3 0 16,1-8 0-16,0 0 0 0,0 0-144 0,0 0 0 0,0 0 0 16</inkml:trace>
  <inkml:trace contextRef="#ctx0" brushRef="#br1" timeOffset="84670.01">32219 6280 35007 0,'-4'-14'1552'0,"4"14"320"16,-1-7-1488-16,0 0-384 0,1 7 0 0,0 0 0 0,0-5 0 0,0 5-240 15,0-5 48-15,0 5 0 0,0 0 688 0,0 0 144 16,0 0 16-16,0 0 16 0,2-7-176 0,-2 7-48 15,0 0 0-15,0 0 0 0,0 0-192 0,0 0-32 16,0 0-16-16,0 0 0 0,0 0-208 0,0 0 0 16,0 0-144-16,0 0 144 0,0 0-320 0,0 0 16 15,0 0 16-15,5 12 0 16,-2-1-2400-16,0 2-496 0,0 11-80 0,2-1-32 0</inkml:trace>
  <inkml:trace contextRef="#ctx0" brushRef="#br1" timeOffset="85058.52">32381 7218 19343 0,'0'0'848'0,"0"0"192"0,-5 10-832 0,-1-2-208 0,3 3 0 0,0-2 0 0,1 1 3616 15,2-10 672-15,0 0 144 0,0 0 32 0,0 0-3712 0,0 0-752 16,10 0-128-16,1-4-48 0,2-5 1200 0,1 0 256 15,0-4 32-15,2-1 16 0,2-3-608 0,0 0-112 16,0 0-32-16,2 0 0 0,0 3-192 16,0 1-64-16,-3 1 0 0,-1 3 0 0,-1-1-320 0,-2 6 0 15,-3 1 0-15,-10 3 0 0,0 0 0 0,6 11 0 16,-2 5 0-16,-5 9 0 0,-3 6 0 0,-1 10 0 16,-3 2 0-16,-1 8 0 0,-4 0 0 0,1-2 0 15,-1-3 0-15,0-4 0 0,-1-4 0 0,3-2 0 16,1-5 0-16,2 1 0 0,0 0 160 0,2 0-32 15,1-4-128-15,4 0 192 0,-2-7-32 0,3-2-16 16,3-4 0-16,-1-2 0 0,-2-13-144 0,0 0-144 16,0 0 144-16,13-1-208 15,0-5-2848-15,-2-3-560 0</inkml:trace>
  <inkml:trace contextRef="#ctx0" brushRef="#br1" timeOffset="88499.98">16549 9539 18015 0,'14'-3'800'0,"-3"1"160"0,2-1-768 0,1 2-192 0,0-2 0 16,0 2 0-16,1 0 912 0,-1 1 144 15,0 0 32-15,0 1 0 0,0-1-416 0,0-1-80 0,0-2-16 16,1 2 0-16,-2 0-208 0,-5-1-48 16,0 1-16-16,3-1 0 0,-1-3-32 0,0 1 0 0,-1-1 0 0,-1 0 0 15,-2-2 336-15,3-2 64 0,-5-2 16 0,-3 5 0 16,-1 6 48-16,-5-12 16 0,-2 4 0 0,-3 0 0 15,-1 2-240-15,-3 0-32 0,-4-3-16 0,-2 3 0 16,-6-4-144-16,0 3-48 0,-2 1 0 0,-4 1 0 16,-4 0-32-16,-2 0-16 0,-5 0 0 0,-3 1 0 15,-6 3 32-15,-6-1 16 0,-10 0 0 0,-2-1 0 16,-1 2-96-16,-4 0-32 0,-4-3 0 0,-5 1 0 0,-5 2-144 16,-2-2 128-16,-3 1-128 0,-2-2 128 0,0-1 0 15,-6 0 0-15,-5 1 0 0,1-1 0 0,0-1 128 0,-2 1 0 16,-3 1 16-16,-3-1 0 0,0 0 48 0,-5 2 16 15,-1 2 0-15,-2-3 0 0,-3-4-112 0,1 5-32 16,-4 0 0-16,0 3 0 0,-3-6-64 0,0 1-128 16,-1 2 176-16,-1 1-176 0,-2-1 144 0,-5-1-144 15,-1-1 0-15,0 3 144 0,0-1-144 0,0 0 0 16,0 2 0-16,1-1 128 0,2-1-128 0,-1-1 0 16,-4 0 0-16,2 2 0 0,3 1 128 0,-2 1-128 15,-8-2 128-15,3 1-128 0,3 1 0 0,-3 1 0 16,-4 1 128-16,-1 0-128 0,0-1 0 0,0 2 0 15,-1 2 0-15,-1 0 0 0,-2-2 128 0,3 1-128 16,1-1 128-16,1 4-128 0,-2-3 144 0,4-1-144 16,6 1 160-16,0 1-160 0,0-2 192 0,1-2-64 15,7 0-128-15,-1-1 192 0,-2-1-192 0,3 2 144 16,2 2-144-16,-1-3 128 0,-3-1-128 0,5-1 0 0,3 2 0 16,-1 0 128-16,-3 0-128 0,3 0 0 15,3 2 0-15,-1 0 0 0,-1 1 128 0,2 0-128 0,5-1 128 16,-1-1-128-16,0 2 160 0,3-2-160 0,1-1 192 15,5 2-192-15,3 2 192 0,0-1-192 0,-1 1 192 0,5-2-192 16,3 1 160-16,-1 0-160 0,-2 1 128 0,3 1-128 16,4 0 128-16,3 2-128 0,1 2 128 0,1-3-128 15,0 3 128-15,1-3-128 0,2 2 0 0,4 1 128 0,1 0-128 16,2 0 0-16,-2-1 0 0,1 1 0 0,1-5 0 16,7 5 0-16,0-1 128 0,1 4-128 15,0-3 0-15,1 2 0 0,-1-5 0 0,4 4 0 16,2 0 0-16,4 5 0 0,3 3 0 0,0 1 0 0,0-1 0 0,-2 1 0 15,0 0 0-15,3 4 0 0,4 0 0 0,-1 1 0 16,1 0-144-16,-1 0 144 0,2 1 0 0,2 1 0 16,-1-3 0-16,2 1 0 0,1 3 0 0,3-3-128 15,2 3 128-15,4-2 0 0,-1 3 0 0,-1-2 0 16,8 0 0-16,0 0 0 0,2 2 0 0,2-3 0 16,3 2 0-16,1-3 0 0,3-2 0 0,1 3-128 15,3-1 128-15,2 3 0 0,1 0 0 0,4-3 0 0,2-4 0 0,3 3 0 16,3-1 0-16,0-2 0 15,3 3-128-15,3-3 128 0,0 2 0 0,2-2-160 0,0-1 160 16,5-1-128-16,-1-4 128 0,1 4 0 16,3 2-144-16,1-1 144 0,-1-1 0 0,4-2-144 15,1 1 144-15,1 1 0 0,0-2-128 0,0-1 128 0,3 2 0 16,0 1 0-16,0 0-128 0,2-2 128 0,2-1 0 0,1 1 0 16,-2 0 0-16,2-1-128 0,1 1 128 0,0-2 0 15,-1 0 0-15,1 0 0 0,1-2 0 0,0-2 0 16,2 6 0-16,-1-2 0 0,1-2 0 0,2 1 0 15,2 2 0-15,-1 1 0 0,1-2 0 0,2-3 0 16,4-2 0-16,-3 0 0 0,-3-2 0 0,-2 0 0 16,0 2 0-16,0-3 0 0,3 0 0 0,0 3 0 15,0-1 0-15,-1 2 0 0,0-3 0 0,1 3 0 0,3-1 0 0,-2 2 0 16,2-2 0-16,-1 1 0 0,0-2 0 16,1 1 0-16,-1-2 0 0,-1 2 0 15,0-3 0-15,3 3 0 0,-1-2 0 0,3 2 0 0,0-2 0 0,2 3 0 16,-1-4 0-16,1 0 0 0,2 4 0 0,0-1 0 15,1 2 0-15,-5 1 0 0,0-6 0 0,0 1 0 16,-1 1 0-16,0-1 0 0,0 3 0 0,0-2 0 16,0 3 0-16,-2-2 0 0,3 2 0 0,-1 2 0 15,3-4 0-15,-1 2 0 0,-1 0 0 0,0 0 0 16,-1-2 0-16,0 1 0 0,1 0 0 0,3-1 0 16,1 1 0-16,1-2 0 0,0 1 0 0,5-2 0 15,-1 1 0-15,3 1 0 0,0-1 0 0,0 1 0 16,-4-6 0-16,3 2 144 0,-2 2-144 0,5-3 0 15,-2 2 0-15,3 2 0 0,-1-5 0 0,1 2 0 16,1-1 0-16,-1 1 0 0,-1-2 0 0,-1-2 0 0,0 0 0 0,0 2 0 16,2 2 0-16,3 1 0 15,0-2 0-15,0 1 0 0,1 2 0 0,-1-2 0 0,-1-3 0 16,-1 1 0-16,1-3 0 0,1 1 0 0,1 4 128 16,0-1-128-16,0-1 0 0,1-2 0 0,-3 0 0 0,-1 2 0 15,-6-1 0-15,2 3 0 0,1-1 0 16,-2-1 0-16,-1-1 0 0,1 2 0 0,-1 1 0 0,2-1 0 15,-2-2 0-15,-1 1 0 0,-4-2 0 16,-1 2 0-16,3-2 0 0,-2 0 0 0,-2 2 0 0,-1-1 0 16,2 1 0-16,-2-2 0 0,0 0 0 0,0 1 0 0,-3 0 0 15,-2 0 0-15,-2-2 0 0,-1 0 0 0,-2-2 0 16,-2 2 0-16,-1 0 128 0,0 0-128 0,-2-1 0 16,1 0 0-16,-2-1 0 0,0 2 0 0,0 0 0 15,-1 0 0-15,0 0 0 0,0 0 0 0,1 0 0 0,1-1 0 16,1 1 0-16,0 0 0 0,2-1 0 15,0-2 0-15,0 2 0 0,-1-3 0 16,-2 2 0-16,2-1 0 0,-1-1 0 0,0 2 0 0,3 2 0 0,1-1 0 16,-4-2 0-16,4-1 0 0,0 3 0 0,2 0 0 15,1-1 0-15,4 1 0 0,1-3 0 0,0 3 0 16,2-1 0-16,-2-2 0 0,2-1 0 16,4 0 0-16,0 1 0 0,1-1 0 0,-1 2 0 0,2 1 128 15,0 0-128-15,3 1 128 0,4 0-128 0,2-1 0 16,0 1-160-16,-1 0 160 0,1-4 0 0,1 2 0 15,1 2 0-15,2 0 0 0,0 1 0 0,4 0 0 16,0 0 0-16,0 0 0 0,-5-2 0 0,4 1 0 16,3 0-128-16,3 2 128 0,-5 2 0 0,4 1 0 15,2-1 0-15,-3-3 0 0,2-6 0 0,-2 5 0 0,2 5 0 16,2-1 0-16,3 0 0 0,-1-2 0 16,2-3 0-16,0 0 0 0,-1-1 0 0,1 1 0 0,0 2 0 15,2 0 0-15,3-1 0 0,0 0 0 0,-2-1 0 16,-1 2 0-16,2-2 0 0,1 2 0 0,0 1 0 0,1-1 0 15,0-1 0-15,-1-2 0 0,-2 1 0 0,3 2 0 16,0 2 0-16,4-2 0 0,-2-2 0 0,0-2 0 16,-2 3 0-16,3 2 0 0,-1 4 0 0,6-4 0 15,0-2 0-15,0 0 0 0,-5 0 0 0,3 1 0 0,1 1 0 16,0 0 0-16,3-1 0 0,-1 0 0 0,-3-1 0 16,2 2 0-16,1 2 0 0,3-2 0 0,-1-2 0 15,2-1 0-15,-5 1 0 0,4 2 0 16,0 2 0-16,2-2 0 0,0-1 0 0,0 0 0 0,-6-1 0 15,6 2 0-15,0 2 0 0,0-2 0 0,1-1 0 16,-2 0 0-16,-1 0 0 0,1 0 0 0,1 3 0 0,-3 0 0 16,2-1 0-16,-2-2 0 0,2 1 0 0,3 1 0 15,1 0 0-15,0-1 0 0,-3-2 0 0,0 1 0 16,0 1 0-16,0 0 0 0,2 1 0 0,-1-2 0 16,-2-2 0-16,1 1 0 0,1 4 0 0,0-3 0 15,0-2 0-15,-3 2 0 0,1-2 128 0,0 2-128 16,-2 1 0-16,2 2 0 0,1-6 0 0,-1 2 0 0,-1-2 0 0,2 3 0 15,1 0 0-15,0-1 0 16,2-5 0-16,-3 3 0 0,0 3 0 16,1 0 0-16,5-1 0 0,0-2 0 0,-3-1 0 0,-2 3 0 15,2 5 0-15,0-4 0 0,3-3 0 0,-1-3 0 16,-1 1 0-16,1 2 0 0,0 3 128 0,0-1-128 0,0-5 0 0,-2-2 0 16,-2 4 0-16,3 4 0 0,1-3 0 0,0-4 0 15,-2 1 0-15,-2 2 0 0,1 1 0 16,1-2 0-16,1-1 0 0,1 1 0 0,-3-3 128 0,2 3-128 15,0 4 0-15,-2-4 0 0,-1-4 0 16,0 4 0-16,-3 1 0 0,2 0 0 0,-2 2 0 0,1-2 0 16,-2 0 0-16,1 0 0 0,-2 0 0 0,2 2 0 15,-1 1 0-15,3-3 0 0,-2-1 0 0,0 0 0 0,0 1 0 16,2-1 0-16,3 1 0 0,-2-1 0 16,-7 1 0-16,3 0 0 0,1 0 0 0,0 1 0 15,3-2 0-15,-5 1 0 0,-4 0 0 0,1 0 0 0,0 0 0 0,2 2 0 16,-1-2 0-16,0 0 0 0,-7 2 0 15,2-3 0-15,-2 1 0 0,3 1 0 16,4-1 0-16,-3 2 0 0,-5-5 0 0,0 4 0 16,-1 1 0-16,2 1 0 0,2-1 0 0,-1 2 0 0,0 0 0 15,-5 0 0-15,-2-2 0 0,4 2 0 0,2 2 0 0,1-1 0 16,-2 0 0-16,-1-1 0 0,-2-2 0 0,1 2 0 16,1-2 0-16,1 1 0 15,0-2 128-15,-3 0-128 0,-4-1 0 0,0 3 0 0,1-3 0 0,4 1 0 16,2-3 0-16,-3 2 0 0,-3 0 0 0,-3 2 0 15,-1-2 0-15,0 0 0 0,1 0 144 0,0 0-16 16,2 3-128-16,-2-1 192 0,-2-1-192 0,-2-1 0 16,0 2-192-16,2-1 192 0,-1-1 0 0,-1 3 0 15,3-1 0-15,-2 0 144 0,0 4-144 0,-2-4 0 16,-1-3-160-16,0 0 160 0,1 3 0 0,0-2 0 16,1 1 0-16,0 1 0 0,0 0 0 0,-1 2 0 15,0 0 0-15,2 0 0 0,0-2 0 0,0-1 0 16,1 3 0-16,-4 0 0 0,-2 0 0 0,2 0 0 0,1 0 0 0,2 0 0 15,-1 0 0-15,2 2 0 0,2-1-128 0,-4 3 128 16,-1 2 0-16,2-2 0 0,2 0 0 0,1 2 0 16,-1-3 0-16,1 0 0 0,3 0 0 0,-3 2 0 15,-1 1 0-15,1-2 0 0,-1-1-128 0,2-1 128 16,3 0 0-16,0 0 0 0,-2 3 0 0,-1-1 0 16,1-3 0-16,2 2 0 0,-2-2 0 0,4 2 0 15,-2 0 0-15,1 0 0 0,-1-2 0 0,-1 2-144 0,-1-3 144 16,2 2 0-16,2 1 0 0,-4-1 0 0,-1-2 0 0,-3 0 0 15,0 2 0-15,0-2 0 0,-3-2 0 16,1 2 0-16,1-1 0 0,-4 0 0 0,3 0 0 0,-4-2 0 16,-1 0 0-16,2 0 0 0,-4-2 0 15,2 1-128-15,0 0 128 0,1 0 0 0,-1-3 0 0,-1 0-160 16,-3 2 160-16,1-5 0 0,1-3-192 0,-2 2 192 16,-1-3-192-16,0 1 192 0,1 2-144 0,-2-5 144 15,-3 0 0-15,-23 4-144 0,6 2 144 0,2-2 0 16,3-2 0-16,1 1 0 15,-2 0 0-15,1-1 0 0,-3-2 0 0,32-15-128 0,-13 3 128 0,-10-1 0 16,-6 2 0-16,1-3-128 0,-3-5 128 0,-17 18 0 0,2-6-144 16,3-4 144-16,1 2 0 0,1-5 0 15,2 4 0-15,-1-4 0 0,1 5-160 0,22-22 160 0,-10 8 0 0,-29 25-144 16,-14 14 144-16,0 0 0 0</inkml:trace>
  <inkml:trace contextRef="#ctx0" brushRef="#br1" timeOffset="90665.11">15973 9299 20271 0,'-15'-2'896'0,"5"2"192"0,1 2-880 0,9-2-208 0,0 0 0 0,0 0 0 15,0 0 1440-15,0 0 240 0,0 0 48 0,0 0 16 16,0 0-1424-16,0 0-320 0,0 0 0 0,0 0 0 16,12 2 0-16,4 1 0 0,1-3 144 0,2-2-144 15,2 0 256-15,-1-1-48 0,6-2 0 0,4 1 0 16,-1 2 176-16,4-1 48 0,4-3 0 0,-1 1 0 15,-1 0 160-15,4 1 48 0,-1-2 0 0,2 2 0 0,4 0-64 16,3 0 0-16,0-2 0 0,7 2 0 0,5 1-128 0,0 1-16 16,5-1-16-16,1-2 0 0,2-1-64 0,6 2-16 15,3-5 0-15,7 3 0 0,2-1-32 0,-1-1-16 16,0 1 0-16,-1-3 0 0,4 2-64 0,1-2-16 16,3 5 0-16,-6-4 0 0,-3-1 48 0,-4 1 16 15,0 7 0-15,2-1 0 0,-2 2-80 0,-1 0-32 16,-2-1 0-16,1 0 0 0,-2-2-160 0,1 3 160 15,0 2-160-15,3-1 160 0,2 0-160 0,-3-1 0 16,-2-1 0-16,2 2 0 0,-1 2 128 0,4 2-128 16,3-2 0-16,-5 1 128 0,-5-2-128 0,2 1 0 15,-3 1 0-15,4 1 0 0,-2 2 0 0,0-2 0 16,-2 0 128-16,0-3-128 0,-1 4 0 0,-1-2 0 16,1-1 0-16,3-2 0 0,1 0 144 0,-2 1-144 0,0-1 160 15,-1 0-160-15,-1 0 192 0,1 0-64 0,-1 2-128 0,4-2 192 16,0-2-64-16,-3 2 0 0,-3-1-128 0,1 1 192 15,2 0-64-15,1 0-128 0,2 0 176 0,-3 0-176 16,1 0 192-16,-1 0-192 0,0 0 192 16,2 0-192-16,1 0 160 0,3 3-160 0,1-1 128 0,-1 1-128 15,-5-3 0-15,2 0 128 0,4 1-128 0,2 0 0 16,2-1 0-16,-3 4 0 0,-3-3 128 0,2 1-128 16,-3-2 0-16,4-2 0 0,4 1 0 0,-1 0 0 15,-2-2 0-15,-2 2 0 0,-1 0 128 0,2-2-128 16,4-1 0-16,-1 3 0 0,0-1 0 0,0-3 0 15,-10 1 0-15,2 1 128 0,2 1-128 0,1 2 0 16,4 0 0-16,-6 0 0 0,-5 0 128 0,-1 0-128 0,-2-2 0 16,-2 2 0-16,-3-1 0 0,0 1 0 0,-4 1 0 15,-4 2 0-15,-6-2 0 0,-3-1 0 16,-9 1-976-16,-6 1-240 0,-6-2-32 16,-3 0-10624-16,-8 0-2128 0</inkml:trace>
  <inkml:trace contextRef="#ctx0" brushRef="#br1" timeOffset="91619.35">21724 8791 18831 0,'0'0'832'0,"-11"5"176"0,0-3-816 0,1-1-192 0,1-1 0 0,9 0 0 15,-10 0 192-15,10 0 0 16,-10-1 0-16,10 1 0 0,-11 0 448 0,11 0 96 15,-10 0 16-15,10 0 0 0,-9 2-32 0,9-2 0 16,-11 5 0-16,4 2 0 0,7-7-272 0,-7 9-48 16,-1-3-16-16,3 3 0 0,5-9 144 0,-4 7 32 15,4-7 0-15,0 0 0 0,0 0 16 0,0 0 16 16,0 0 0-16,0 0 0 0,0 0-80 0,0 0-32 16,7-7 0-16,2-5 0 0,-1 0-64 0,3-4-16 0,0-1 0 0,3-4 0 15,1 2-80-15,2-2-32 0,1-2 0 0,1-4 0 16,2 0-64-16,2-2-16 0,1 2 0 0,2-4 0 15,-1-2-16-15,4-2-16 0,3-2 0 0,0-2 0 16,0-2 32-16,1-4 16 0,1 0 0 0,-1-3 0 0,0 1-16 16,0-1 0-16,0-8 0 0,2 2 0 15,-1 5-16-15,2-2-16 0,2-1 0 0,0-2 0 16,0 2-16-16,1 1 0 0,2 0 0 0,0 2 0 16,-3-2 0-16,-3 1 0 0,0 1 0 0,-5 3 0 15,1-1 16-15,-1 5 0 0,-2-1 0 0,5 5 0 0,-1 2 0 0,0 1 0 16,-2 0 0-16,2 2 0 0,1 5-176 0,0-1 160 15,-1 2-160-15,1-3 160 0,-2-1-160 16,-3 2 0-16,-3 0 0 0,-2 1 0 0,-3 1 128 0,-1-3-128 16,-2 3 128-16,-2 0-128 0,-1 4 0 0,-1 1 128 15,-3-4-128-15,0 3 0 0,0 4 0 0,-1-1 128 16,-1 0-128-16,-2-1 0 0,-1 5 192 0,2-1-64 16,-2 3 0-16,-2 0 0 0,-1 3-128 0,-1 2 0 15,0-4 0-15,-1 6 0 0,0-5 0 0,0 12 0 16,0 0 0-16,0-6 0 0,0 6 0 0,0 0 0 15,0 0 0-15,0 0 0 0,-5-8-192 0,5 8 192 16,-9-2-192-16,9 2 192 0,-11 0-320 0,11 0 48 16,-13 6 16-16,3 0 0 15,1-1-368-15,-1 4-64 0,0-2-16 0,1 2 0 16,-1-3-1360-16,-1 2-288 0,3 0-48 0,-4-2-12000 0</inkml:trace>
  <inkml:trace contextRef="#ctx0" brushRef="#br1" timeOffset="91997.9">22602 6736 25743 0,'0'0'1136'0,"0"0"240"0,0 0-1104 0,0 0-272 0,0 0 0 0,0 0 0 0,0 0 0 0,0 0 0 16,0 0 0-16,0 0 0 0,11-1 544 0,2-4 48 15,1-2 16-15,3-4 0 0,-1-2 32 0,3-2 16 16,1-3 0-16,5-1 0 0,0-4 48 16,4 2 0-16,2-2 0 0,-1-3 0 0,3 3-16 0,3 1 0 15,1-1 0-15,1 0 0 0,0-3-112 0,0 0-32 16,0 4 0-16,-1 2 0 0,-6 1-112 0,-1 3-32 16,-3 1 0-16,0 5 0 0,-1 4-112 0,0 3-32 15,-3 2 0-15,-2 3 0 0,-3 9-64 0,0 3-32 16,0 6 0-16,-6 4 0 0,0 0-160 0,-1 8 192 15,-3 2-192-15,-2 3 192 0,-3 3-192 0,1 3 0 16,-4-1 0-16,-2 0 0 0,0-3 0 0,0 0 0 0,0-3 0 16,-1-2 0-1,-2-1-736-15,0 3-128 0,0-3-32 0,-3-2-16192 0</inkml:trace>
  <inkml:trace contextRef="#ctx0" brushRef="#br1" timeOffset="94939.87">3564 11148 2751 0,'0'0'128'0,"0"0"16"0,0 0-144 0,0 0 0 16,0 0 0-16,0 0 0 0,0 0 1344 0,0 0 224 16,0 0 48-16,0 0 16 0,9-6-1008 0,-9 6-208 15,0 0-32-15,0 0-16 0,6-9 240 0,-6 9 48 16,4-8 16-16,-4 8 0 0,0 0-48 0,0 0-16 15,4-11 0-15,-1 3 0 0,-3 8-160 0,0 0-16 16,0 0-16-16,0 0 0 0,2-11-224 0,-2 11-64 0,0 0 0 0,0 0 0 16,0 0-128-16,7-8 0 15,-2 0 0-15,-5 8 0 0,0 0 0 0,0 0 0 16,0 0 0-16,0 0-176 0,0 0-16 0,0 0 0 0,0 0 0 16,0 0 0-16,0 0 0 0,0 0-16 0,0 0 0 0,0 0 0 15,0 0-16-15,0 0 0 16,0 0 0-16,0 0 0 0,0 0 80 0,0 0 16 0,0 0 0 0,0 0 0 15,0 0 128-15,0 0 0 0,0 0 0 0,0 0 0 16,0 0 192-16,0 0 80 0,0 0 16 0,0 0 0 16,0 0 144-16,0 0 16 0,0 0 16 0,0 0 0 15,0 0-48-15,0 0-16 0,0 0 0 0,0 0 0 16,0 0-224-16,0 0-48 0,0 0-128 0,0 0 192 0,0 0-192 16,0 0 128-16,0 0-128 0,0 0 0 0,0 0 192 0,0 0-64 15,0 0-128-15,0 0 192 0,0 0 128 0,0 0 0 16,0 0 16-16,0 0 0 0,0 12 96 0,0-12 16 15,3 6 0-15,-3-6 0 0,0 0-48 0,11 8 0 16,-1-3 0-16,1 0 0 0,-1 1-80 0,3 1 0 16,0-5-16-16,0 2 0 0,-1 1-16 0,1-2 0 15,2-2 0-15,-2 1 0 0,2 1 64 0,0 1 16 16,-1-2 0-16,4 2 0 0,3-1-48 0,-1-1-16 16,1 2 0-16,1 0 0 0,1 2-48 0,0-2-16 15,1-1 0-15,1 0 0 0,1 4-80 0,2-2-16 16,2-1 0-16,1 1 0 0,-3 1 48 0,2-2 16 15,2 1 0-15,-1 1 0 0,-2-2 48 0,-1-3 0 16,1 2 0-16,2-1 0 0,2-2 0 0,0-1 0 0,-2 0 0 0,2-2 0 16,2 2-32-16,0 0 0 15,1 0 0-15,0-1 0 0,-1-2-96 0,1 4 0 16,1 3-128-16,-1-2 192 0,-2 1-192 0,0-2 144 16,1 0-144-16,-2 1 128 0,-1-1 0 0,1 0-128 0,0-1 192 15,2 1-64-15,0 0 0 0,2-2-128 0,-1-2 192 0,1 2-64 16,1-1 32-16,-1 2 0 0,-2 1 0 0,-1-2 0 15,-2-1-32-15,3 0-128 0,-1 2 192 16,-1-1-64-16,3-1-128 0,-3 1 128 0,0-1-128 0,1 2 128 16,3 1-128-16,-2 0 0 0,1 0 0 0,1 0 128 15,0 2-128-15,0 1 0 0,-3 1 144 0,2 1-144 16,0-4 176-16,0 0-48 0,-3 1 0 0,1-4 0 0,1 1 32 16,0 0 0-16,2-4 0 0,0 3 0 0,-3 4 16 15,2 0 0-15,-1-2 0 0,1 1 0 0,-3 3-48 16,0-1 0-16,-1 2 0 0,1-3 0 0,0 2 0 0,1-1-128 15,-2-1 192-15,1 0-64 0,-1-1-128 16,4-1 128-16,2 0-128 0,-1 1 128 0,-2 2-128 16,2-1 0-16,0 1 144 0,0-3-144 0,-3 0 208 0,0 1-16 15,2 0-16-15,-2 1 0 0,-3-2 32 0,-1 1 16 16,-2-1 0-16,2 0 0 0,-3 0-80 0,4 1-16 16,-1-1 0-16,1 3 0 0,-1-2-128 0,-3 0 128 15,1-1-128-15,1 2 128 0,-1 0-128 0,0 1 128 16,-2-2-128-16,-2-1 128 0,-4 0-128 0,3 0 160 15,1 0-160-15,-1 0 160 0,-3 1-16 0,2-1 0 16,-3 0 0-16,0 1 0 0,0-1-144 0,-1 2 128 16,0-2-128-16,0 1 128 0,-1-1-128 0,3 3 128 0,-3-2-128 0,0 0 128 15,-2 0-128-15,0 1 128 16,-1-2-128-16,2 0 128 0,-2 0-128 0,0 0 128 16,-2 0-128-16,0 0 128 0,-1 0 0 0,-1 0 0 15,0-2 0-15,1 2 0 0,-1 0-128 0,-1 0 192 0,-9 0-192 16,11 0 192-16,-3 0-192 0,-8 0 128 0,13 2-128 0,-5-2 128 15,3 0-128-15,-3 0 0 0,-8 0 0 16,12 0 128-16,-12 0-128 0,13 0 0 0,-2 0 0 0,-1-2 0 16,-1 1 0-16,0 0 0 0,1 1 128 0,-10 0-128 15,0 0 0-15,13 0 0 0,-13 0 0 0,9-1 128 16,-9 1-128-16,9 0 0 0,-9 0 144 0,0 0-144 16,10 1 128-16,-10-1-128 0,10 0 128 0,-10 0-128 15,9 0 0-15,-9 0 128 0,10 1-128 0,-10-1 0 16,10 0 0-16,-1 0 0 0,0 0 0 0,-9 0 0 0,0 0 0 15,12 1 0-15,-2 1 0 0,-1-2 0 16,-9 0 0-16,10 0 0 0,-10 0 0 0,10 1 0 0,-10-1 0 0,11 2 0 16,0 0 0-16,-3-2 128 0,-8 0-128 15,9 1 0-15,-9-1 0 0,12 1 0 0,-12-1 0 0,11 1 0 16,1 1 0-16,-2-2 0 0,-10 0 0 0,10 0 192 16,-10 0-64-16,11 0 0 0,0 0-128 0,-1 0-160 15,0 0 160-15,0 0-208 0,-10 0 208 0,10 0 0 16,2 0 0-16,-3 0 0 0,2-2 0 0,-1 2 0 15,0 0 144-15,-10 0-144 0,0 0 0 0,13 0 0 16,-4-1 0-16,-9 1 0 0,0 0 0 0,9 0 0 0,-9 0 0 16,0 0 0-16,0 0 0 0,10 0 0 15,-10 0 0-15,0 0 0 0,0 0 0 0,10 0 0 16,-10 0 0-16,0 0 0 0,0 0 0 0,0 0 0 16,0 0 0-16,0 0 0 0,0 0 0 0,0 0 0 0,0 0 0 0,0 0 0 15,0 0 0-15,0 0 0 0,0 0 0 16,0 0 0-16,0 0 0 0,0 0 144 15,0 0-144-15,0 0 128 0,0 0-128 0,0 0 0 16,0 0 0-16,0 0 0 0,0 0 0 0,0 0 0 0,0 0 128 0,0 0-128 16,0 0 0-16,0 0 0 0,0 0 0 0,0 0 0 15,0 0 0-15,0 0 0 0,0 0 0 0,0 0 0 16,0 0 0-16,0 0 0 0,-7-2 128 0,7 2-128 16,0 0 0-16,-11-4 0 0,11 4 0 0,-10-1 0 0,10 1 0 15,-9-2 0-15,9 2 0 0,0 0 0 16,-9-2 0-16,9 2 0 0,0 0 0 0,-8-1 0 0,8 1 0 15,0 0 0-15,-9-2 0 0,9 2 0 16,0 0 0-16,0 0 0 0,0 0 0 0,-9-1 0 16,9 1 0-16,0 0 0 0,0 0 0 0,0 0 0 0,-9-1 0 15,9 1 0-15,0 0 0 0,0 0 0 0,-9 0 0 0,9 0 0 16,0 0 0-16,0 0 0 0,0 0 0 0,0 0 0 16,0 0-144-16,0 0 144 0,0 0-320 0,0 0 0 15,-6 7 0-15,2 3 0 16,4-10-2064-16,-3 11-432 0,2 0-64 0</inkml:trace>
  <inkml:trace contextRef="#ctx0" brushRef="#br1" timeOffset="96409.87">24763 5354 5519 0,'4'-11'240'0,"-4"11"64"0,3-8-304 0,0-2 0 16,1 1 0-16,0-1 0 0,-1 1 2080 0,1 0 352 15,0 2 80-15,1-3 16 0,0 2-1600 0,2-2-320 16,-1 2-64-16,3-3-16 0,-3 2-80 0,2-3-32 16,-1 5 0-16,1-3 0 0,-3 2 32 0,1-2 16 15,-2 2 0-15,-1-2 0 0,-2 1 80 0,-1-2 16 16,-1-1 0-16,-2 2 0 0,-2-3-128 0,0 2-32 16,-1-1 0-16,-3-2 0 0,-3 0-112 0,0 0-32 0,-4 2 0 0,-1-4 0 15,-6 3-32-15,-1 1-16 16,-2 2 0-16,-3-2 0 0,-4 5-16 0,-3-3-16 0,-2 2 0 15,-1-2 0-15,-3 2 32 0,0-1 16 0,-1 4 0 16,2 3 0-16,0-3-80 0,-2 1-16 0,-5 4 0 16,0-1 0-16,-2-3-128 0,-1 0 192 0,4-2-192 0,-1 0 192 15,-1 6-192-15,2 2 160 0,0 2-160 16,-1-1 160-16,-1 1-160 0,-4 4 192 0,0 2-192 16,0 0 192-16,-3-3-192 0,2 3 0 0,0 2 144 0,-1 4-144 15,3 0 0-15,-2 3 0 0,-3 3 0 0,5 2 0 16,-1 0 0-16,1-1 0 0,2 1 0 0,4-1 0 0,3-3 0 15,2 3 0-15,2 3 0 0,2-1 0 16,2 4 0-16,0-2 0 0,0 4 0 0,4-2 0 0,1 1 0 0,3 1 0 16,3-2 0-16,3-2 0 0,4 1 160 0,1-2-32 15,2 5-128-15,6-3 192 16,2 0 32-16,5 1 0 0,1-5 0 0,3 0 0 0,2 2 0 16,1-2 0-16,3 3 0 0,1-2 0 0,0 4 32 0,2-5 0 15,1-2 0-15,1 3 0 0,1 1-256 0,1 2 0 16,2-4 0-16,1 1 0 0,-1 2 0 0,1 1 224 15,-1 1-64-15,1 1-16 0,1-4 64 0,1 1 16 16,0-4 0-16,3 0 0 0,2 0 96 0,-1-2 32 16,1-1 0-16,-1 3 0 0,0 2-128 0,3-4-32 15,2-2 0-15,-2-1 0 0,-2-4-48 0,1-3-16 16,0 2 0-16,1-8 0 0,2 2-128 0,-2-4 192 0,0 0-192 0,1-3 192 16,2-3-64-16,1 0-128 0,1-3 192 0,1 1-64 15,2 2 0-15,-1-1 0 16,2-1 0-16,1 0 0 0,0-2-128 0,2-3 128 15,-2 2-128-15,0-2 128 0,-1-2-128 0,0 1 128 0,-2-3-128 16,5 3 128-16,-1 1 0 0,0-3-128 0,0 4 192 16,3-2-64-16,1-1 16 0,-1 2 0 0,-4-3 0 15,4 2 0-15,-3 1-16 0,1-5-128 0,-4-1 192 16,1 0-64-16,-1-2-128 0,0-2 160 0,-1-1-160 0,1-3 160 16,1-6-16-16,-1 0 0 0,3 2 0 0,-5-3 0 15,-1-1 96-15,-1 0 16 0,-3-2 0 0,-1 1 0 16,-3-3 0-16,-3 2 16 0,-4 0 0 0,-3-1 0 15,-1-2 80-15,-5-1 16 0,0-5 0 0,-5 1 0 0,-3 1-96 16,-2 1-16-16,-3 0 0 0,-3 3 0 16,-3 2-80-16,-2-1-32 0,-5-2 0 0,-2 4 0 15,-4 0-144-15,-1-1 0 0,-3 1 0 0,-3 0 128 16,-7-1-128-16,-3 5 0 0,0-1 0 0,-3 6 0 0,-3-2 0 16,-2 6 0-16,0 1 0 0,-2 5 0 15,-5 5-1152-15,-6 1-256 0,-5 0-48 0,-4 4-10416 16,-4 4-2080-16</inkml:trace>
  <inkml:trace contextRef="#ctx0" brushRef="#br1" timeOffset="99294.26">3085 8791 6383 0,'0'0'272'0,"0"0"80"0,-8-6-352 0,2 0 0 0,0-3 0 0,1 2 0 0,0-1 784 0,5 8 96 16,-8-8 16-16,2-1 0 0,-6 3-176 0,3 2-16 15,-1-3-16-15,1 4 0 0,1 0-48 0,1 2-16 16,-3-2 0-16,10 3 0 0,-9 0 192 0,0 0 32 15,9 0 16-15,0 0 0 0,-8 3-192 0,8-3-32 16,0 0-16-16,-7 4 0 0,7-4-176 0,-4 9-48 16,4-9 0-16,-1 7 0 0,1-7-16 0,2 13 0 15,2-4 0-15,2 0 0 0,2-3 144 0,7 2 32 16,2-2 0-16,3-1 0 0,2 4 80 0,2-5 0 16,2-2 16-16,5 3 0 0,5 2 112 0,0-3 32 15,3-1 0-15,-1 1 0 0,4 3-176 0,0-4-48 0,2 4 0 16,2 2 0-16,0-3-176 0,-1 3-32 15,0-3-16-15,2 1 0 0,1-2 0 0,2-3 0 16,1-2 0-16,-1 2 0 0,-1 0-80 0,-1-1-16 16,0 3 0-16,1-1 0 0,-2-2-64 0,-2 2 0 15,0-2-16-15,-3 0 0 0,-3-1-176 0,-2 0 192 16,-4 0-192-16,-1 0 192 0,0 0-192 0,-3 1 0 0,-2 2 144 0,-2-1-144 16,-1 2 0-16,-3 1 0 15,-4-1 0-15,-1 0 128 16,-4 1-496-16,0 4-80 0,-3-1-32 0,-3 3-10048 15,-6-11-2016-15</inkml:trace>
  <inkml:trace contextRef="#ctx0" brushRef="#br1" timeOffset="99949.27">5773 8930 17503 0,'0'0'1552'0,"0"0"-1232"0,0 0-320 0,0 0 0 16,0 0 480-16,0 0 32 0,0 0 16 0,0 0 0 16,0 0-96-16,0 0-32 0,0 0 0 0,0 0 0 15,0 0 112-15,0 0 32 0,12 1 0 0,-2 0 0 16,0 1 16-16,0 0 0 0,-10-2 0 0,14 4 0 16,-1-1 80-16,1-1 0 0,1-1 16 0,3-1 0 15,0 0 176-15,4-1 48 0,2 1 0 0,2-1 0 0,6-2 32 0,1 2 16 16,3 1 0-16,3-2 0 0,4 0-176 15,4 1-48-15,3-2 0 0,0 1 0 0,-1 1-160 16,3-1-32-16,2 2-16 0,-3 2 0 0,1-4-176 16,0 4-48-16,0-1 0 0,4 0 0 15,2-2-48-15,-2 0-16 0,-1 1 0 0,-2-2 0 16,1 1 16-16,-2 1 0 0,-3-1 0 0,1 1 0 0,-2 4-96 0,-2-4 0 16,-3-2-128-16,-5 0 192 0,-5 1-192 0,-6 3 0 15,-7 2 128-15,-7 2-128 16,-13-6-1552-16,3 14-368 0,-10 4-64 0</inkml:trace>
  <inkml:trace contextRef="#ctx0" brushRef="#br1" timeOffset="101013.46">9760 11215 22511 0,'-7'-10'992'0,"7"10"224"0,0 0-976 0,0 0-240 16,-5-5 0-16,5 5 0 0,0 0 704 0,0 0 80 15,0 0 32-15,0 0 0 0,12-1-224 0,0 2-32 16,2 3-16-16,7 0 0 0,-1 1-32 0,5-1 0 0,2-2 0 0,5 3 0 16,4 2 0-16,0-4-16 15,3 1 0-15,0-1 0 0,4 2 48 0,4-5 16 0,0-3 0 0,4 1 0 16,4-1-32-16,4-1 0 16,6 2 0-16,1-1 0 0,-1-1-16 0,0 2 0 0,0-2 0 0,2 0 0 15,3 0-48-15,1-1-16 0,-1 3 0 0,-1 1 0 0,-3 2-128 16,-1-1-48-16,-2 0 0 0,2-3 0 0,0 1-64 15,2-1-16-15,-3 2 0 0,-3 1 0 16,-4 0-192-16,-3 0 176 0,-4-1-176 0,-1 1 160 16,-5 1-160-16,-2 0 0 0,-2-1 0 0,-4 2 128 0,-1-1-128 0,-6 3 0 15,-5 3 0-15,-4 0 0 0,-2-4-160 0,-5 5-64 16,-3-2-16-16,-4 3 0 16,-6-9-2704-16,2 13-528 0,-7 2-112 15,-2-1-32-15</inkml:trace>
  <inkml:trace contextRef="#ctx0" brushRef="#br1" timeOffset="101744.11">17383 11180 8287 0,'-18'-8'368'0,"6"4"80"0,1 0-448 0,2 3 0 16,-2-1 0-16,4-1 0 0,-3-1 2640 0,10 4 448 15,0 0 96-15,0 0 16 0,0 0-1856 0,0 0-352 16,0 0-80-16,10-2-16 0,8 0 80 0,2 1 16 16,7 0 0-16,6 0 0 0,4-1 160 0,7 2 48 15,6 0 0-15,7 0 0 0,7 0-176 0,8 0-16 0,7-1-16 16,2 1 0-16,2-2-352 0,3-1-64 16,1 3 0-16,3 0-16 0,8-2 0 0,0 2 0 0,0 0 0 0,3 2 0 15,1 1 0-15,1-1 0 0,1-1 0 16,-3 1 0-16,-3 0-112 0,0-1-32 0,-1 6 0 15,-3-3 0-15,-3-2-176 0,-7 1-48 0,-7 2 0 0,-3 1 0 16,-5-2-192-16,-5 1 0 0,-4 1 128 0,-6 1-128 0,-10 2 0 16,-5 0 0-16,-4-2 0 0,-9 2 0 15,-5-4-1280-15,-9 3-208 0,-12-8-48 0,-3 7-10192 16,-13 1-2048-16</inkml:trace>
  <inkml:trace contextRef="#ctx0" brushRef="#br1" timeOffset="102598.7">9437 9183 20783 0,'0'0'912'0,"-12"-3"208"0,3 2-896 0,9 1-224 0,-8 0 0 0,8 0 0 16,0 0 1216-16,-7-2 208 0,7 2 48 0,0 0 0 15,-5-8-448-15,5 8-96 0,-2-10-16 0,5-3 0 16,3 0-16-16,2 2 0 15,4-4 0-15,4-3 0 0,1 0-320 0,2-2-80 16,1-6-16-16,3 2 0 0,1 0-224 0,3-3-64 0,2 3 0 16,-1-3 0-16,3 3-192 0,-2 3 144 0,-1 2-144 15,-1 3 128-15,-2 2-128 0,-1 5 128 0,-2-2-128 0,-2 7 128 16,-2 3 16-16,-4 3 0 0,-4 1 0 16,-2 5 0-16,-3 2 48 0,-3 6 0 0,0 3 0 0,-5 8 0 15,-2 1-16-15,-3 4 0 0,-1-3 0 16,2-1 0-16,0-1-48 0,2-2 0 0,3-5 0 0,4-2 0 15,6-1 16-15,2-3 0 0,2-4 0 0,3 0 0 16,4-6 336-16,5-2 64 0,5-2 16 0,4-5 0 16,2-6-144-16,3-3-32 0,3-3 0 0,-1-4 0 15,3-1-160-15,2 2-32 0,-1 1-16 0,1 2 0 16,-1 1-176-16,1 2 128 0,-2 2-128 0,-5 3 128 16,-5 4-128-16,-2 5 128 0,-5 3-128 0,1 7 128 0,-1-1 0 0,-2 8-128 15,-4 5 192-15,0 5-64 0,-1-1-128 0,1 4 0 16,-1-3 0-16,2 2 0 0,3 0 0 15,6-5-192-15,4-2 32 0,7-3 16 16,6-4-1968-16,5-3-400 0,2-8-80 0,4-10-16 0</inkml:trace>
  <inkml:trace contextRef="#ctx0" brushRef="#br1" timeOffset="103131.91">12762 9142 15663 0,'-13'-9'1392'0,"1"3"-1120"0,-1 2-272 0,0 0 0 16,2 1 3392-16,2 1 640 0,1 0 112 0,3-2 16 15,5 4-2544-15,0 0-512 0,-1-6-96 0,3-3-32 0,2 1-320 0,4-3-64 16,2-3-16-16,3-3 0 0,3-3-240 0,3-1-48 16,4 1-16-16,4 0 0 0,2-4-96 0,-1 1-32 15,3 1 0-15,0 2 0 0,2 3-144 0,1 2 160 16,-1 0-160-16,-4 7 160 0,-2 0-160 0,-3 7 128 15,-4 4-128-15,-1 3 128 0,-1-1 0 16,-4 9 0-16,-3 3 0 0,-1 3 0 0,-1 4-128 0,0 2 192 16,-1-4-192-16,0 4 192 0,-2 1-192 0,1-5 128 15,5-1-128-15,-1-3 128 0,1-3-128 0,3-1 128 16,5-5-128-16,6-3 128 0,3-5 64 16,9-4 16-16,3-6 0 0,6-4 0 0,10-2 160 0,0-7 16 15,1-2 16-15,-1 0 0 0,-1-3-144 0,-2 3-16 16,-2-3-16-16,-2 6 0 0,-2 2 144 0,-2 5 16 15,-3 6 16-15,-2-1 0 0,-3 5 80 0,-1 4 16 16,-5 5 0-16,-3 4 0 0,-2 5-288 0,-1 3-48 16,0 1-16-16,0 2 0 0,4 0-144 0,0 3 0 0,2 4 0 0,5-1 0 31,4 5-1216-31,8-4-240 0,10-1-32 0,5-7-17568 0</inkml:trace>
  <inkml:trace contextRef="#ctx0" brushRef="#br1" timeOffset="103903.77">14843 11323 21183 0,'0'0'1888'0,"0"0"-1504"0,0 0-384 0,0 0 0 15,-5-10 1008-15,2 4 128 0,3 6 16 0,0 0 16 16,-1-10-400-16,2 1-96 0,2 4-16 0,-1-3 0 16,-2 8-16-16,4-9-16 0,1-4 0 0,0 3 0 15,0 0-128-15,3 0-32 0,1 4 0 0,2-1 0 0,1-2-16 0,-1 4-16 16,1-4 0-16,0 4 0 16,1 3-192-16,1-2-48 0,-1-2 0 0,1 3 0 0,1 2-48 0,0 1-16 15,-3 0 0-15,0 2 0 0,1 5 112 0,0-2 16 16,0 0 0-16,2 2 0 0,-2 0 80 0,1-1 32 15,-2 3 0-15,1-4 0 0,-3 1-32 0,0 2 0 16,0-4 0-16,-10-4 0 0,11 5 16 0,-2 0 0 16,-9-5 0-16,12 4 0 0,0-3-48 0,0 0-16 15,2-1 0-15,0 2 0 0,2-2-80 0,-1 0-16 16,5-2 0-16,-2 1 0 0,1 0-32 0,1-2-16 16,3 1 0-16,0-1 0 0,-2 2 48 0,1 0 0 15,0 1 0-15,-2 1 0 0,1 3 112 0,-1-2 16 16,-1 1 16-16,1 1 0 0,-2 1-176 0,0 4-32 15,0-3-128-15,-3 3 192 0,0-4-64 0,1 1 0 16,-2 1-128-16,0-3 192 0,0-1-32 0,0 0-16 16,0-2 0-16,1 0 0 0,-1 1 0 0,0 2 0 15,0-4 0-15,1-2 0 0,0 0-144 0,2 0 0 0,-1 0 0 16,3-1 0-16,3 2 0 0,2-1 0 0,2-4-192 0,1 0 192 31,4 1-1600-31,5 1-192 0,4-5-32 0,9 0-16224 0</inkml:trace>
  <inkml:trace contextRef="#ctx0" brushRef="#br1" timeOffset="104713.03">22252 11098 22463 0,'-14'-10'992'0,"5"3"208"0,-1 0-960 0,0 2-240 0,-1-2 0 0,-2 3 0 16,0 2 256-16,-1 1 16 0,-1 0 0 0,-2 0 0 0,0 2 96 0,0-1 16 16,3 1 0-16,1-1 0 0,1 0 416 0,3 0 96 15,9 0 0-15,0 0 16 0,0 0 208 0,0 0 32 16,0 0 16-16,9-11 0 0,5 3-464 0,5-5-80 15,5-1-32-15,3 4 0 0,1-1-192 0,3 1-32 16,5-3-16-16,1 0 0 0,2 3-160 0,1 0-16 16,-2 5-16-16,1-2 0 0,3 2 192 0,-4 3 32 15,-2-1 16-15,-3 5 0 0,-4-1-32 0,-2 5-16 16,-4 4 0-16,-3-1 0 0,-1 3-352 0,-1 2 128 16,-2-3-128-16,0 3 0 0,-1-1 0 0,0-2 0 15,0-1 0-15,2 2 0 0,-3-6 0 0,2 1 144 16,0 0-144-16,0-3 0 0,2 0 256 0,0-2-64 15,0 1-16-15,2-2 0 0,3 2 128 0,5-2 16 16,-3-1 16-16,4-1 0 0,2-2 0 0,1-2 0 16,-2 1 0-16,2 0 0 0,0 1-32 0,1-2-16 15,-1 1 0-15,3 1 0 0,-2 1 32 0,0 0 0 16,-1 4 0-16,0 0 0 0,0 2-64 0,1 2-16 16,0-1 0-16,0 1 0 0,0-4-240 0,-1 3 176 15,-1-1-176-15,1-3 160 0,-1-2-160 0,1 1 0 0,-2-1 0 16,2-2 128-16,1-1-128 0,1 2 0 0,0-2-160 0,2 1 160 31,0 2-1440-31,-1 1-192 0,0-1-32 0,-2-2-16896 0</inkml:trace>
  <inkml:trace contextRef="#ctx0" brushRef="#br1" timeOffset="107397.59">25572 4955 12895 0,'-8'-16'1152'0,"1"3"-928"0,-2-1-224 0,2 4 0 16,-1-3 224-16,0 2 0 0,0-1 0 0,0-2 0 16,0 3 448-16,3 2 96 0,-1-2 0 0,0 4 16 15,2-2 192-15,4 9 48 0,0 0 0 0,0 0 0 16,-7-6 32-16,7 6 16 0,0 0 0 0,-9-1 0 15,9 1-192-15,-11 5-48 0,0 6 0 0,-1 6 0 16,1 4-192-16,-5 10-64 0,-3 4 0 0,-2 6 0 16,-3 7-144-16,-3 6-48 0,-4 2 0 0,-3 5 0 0,-4 6-208 15,-9 7-48-15,-5 2-128 0,-2 5 192 0,1 0-64 16,5-4-128-16,5-6 176 0,4-5-176 0,6-1 0 0,5-5 0 16,5-5 0-16,6-6 0 0,1-3 208 0,5-5-64 15,3-5-16-15,6-1 0 0,2-6 144 0,4-5 32 16,1-5 0-16,4-1 0 0,2-4-48 0,4-6 0 15,3-5 0-15,2 0 0 0,3-3-16 0,5-5-16 16,5-2 0-16,3-3 0 0,6 1-80 0,2-3-16 16,7 2 0-16,-4-6 0 0,2 0-128 0,-1-1 0 15,-1 1 144-15,0-1-144 0,-3 3 0 0,6 3 0 0,2-2 0 16,1-1 0-16,2 1 0 0,1 4 0 0,1 6 0 0,-3-2 0 16,-4 1 0-16,3 1 0 15,0 1 0-15,3 2 0 0,1 0 0 0,4-2 0 0,-1 4 0 16,0-2-128-16,-3 2 128 0,-4 1 0 15,-2-1 0-15,-3 0 0 0,-1-2 0 0,-2 0 0 16,-2 5 0-16,0-2 0 0,-1 0 0 0,-2 3 0 16,-5 3 0-16,1 1 0 0,-3-1 0 0,-3-1 0 0,-2 2 0 0,-1 3 0 15,-2-3 0-15,2 3 0 0,1-4 0 0,-1 2 0 16,-6 3 0-16,4-1 0 0,0-3 0 16,0 4 0-16,0-1 0 0,-1-2 0 0,-3 0 0 0,1 1 0 15,0-4 0-15,-3-1 0 0,-3 2 0 0,-1-5 0 16,-2-4 0-16,-13 0 144 0,10-4-144 0,-10 4 0 15,0 0 336-15,10-5-32 0,-10 5-16 0,7-13 0 0,-3-1 160 16,-1 2 16-16,-3-1 16 0,0-2 0 0,0-2-176 16,2-2-48-16,-1-4 0 0,3-4 0 0,1 2-128 0,1-3-128 15,1 1 192-15,2-3-192 0,1-1 128 0,0-2-128 16,0-2 0-16,1-1 0 0,0-3 0 16,0-1 0-16,-2 2 0 0,0-1 0 0,0-1 144 15,1 4-144-15,-2 0 0 0,2 5 144 0,-3 1-144 0,2-1 0 16,-1 7 0-16,-1-1 0 0,0 2 0 0,-2 3 0 15,1 1 0-15,1 1 0 0,0 0 0 0,-2 1 0 16,0 1 0-16,1 1 0 0,-1-3 0 0,1 0 0 16,-1-1 0-16,-1 1 0 0,-4 0 0 0,1-1 0 15,0 2 0-15,1 0 0 0,0 1 128 0,-2-1-128 16,-1 2 0-16,-3 1 128 0,-1 0-128 0,-3 1 192 0,0 2-192 16,-3-2 192-16,0 1-192 0,-3 2 192 15,0-2-192-15,-1 1 192 0,-2 3-64 0,-1-3 0 16,-1 4 0-16,-1 2 0 0,-3-4-128 0,-1 2 0 15,-1 0 0-15,-5-2 128 0,-3 0-128 0,-5 0 0 16,-5-1 0-16,-4 1 0 0,-3-2 128 0,-2 2-128 0,-2-1 128 0,-8 1-128 16,-5-4 128-16,-5 0-128 0,-7-1 128 0,0 4-128 15,2 0 0-15,0 4 128 0,0-1-128 0,0-2 0 16,0 2-176-16,4-4-112 0,5 4-32 0,7-3 0 31,6 3-2368-31,8-2-464 0,8 3-112 0</inkml:trace>
  <inkml:trace contextRef="#ctx0" brushRef="#br1" timeOffset="109021.04">32133 9592 26079 0,'0'0'1152'0,"-9"-5"256"0,-3-3-1136 0,-2 5-272 15,0 0 0-15,-2 3 0 0,-3 1 0 0,-1 2 0 16,-5-1 0-16,0-2 0 0,-4-3 0 0,1-1 0 0,0 0 0 0,-1-2 0 15,-2-1 192-15,1 2-32 16,-2-4 0-16,0 3 0 0,-1-3 144 0,-3 3 16 0,-6-1 16 0,-3-2 0 16,-6 3-80-16,-4-3 0 15,-5 2-16-15,-1-4 0 0,-5 4-112 0,0-2 0 0,-2 3-128 0,-7 0 192 16,-9-6-32-16,-2 0-16 0,1 2 0 16,3 0 0-16,3 2 160 0,-4-2 16 0,-4 1 16 0,0-1 0 15,2 4 112-15,2 1 32 0,5-2 0 0,-4 5 0 16,-3 0-192-16,-4 2-32 0,-1 0-16 0,1 3 0 15,2 1-240-15,-5 2 0 0,-9-2 0 0,1 0 0 0,-1-2 0 16,5 1 128-16,2 1-128 0,-4-3 0 16,-8-1 0-16,5 1 0 0,1 2 0 0,3-2 0 0,-3 2 144 15,3-1-144-15,-3 1 128 0,8 1-128 0,6-1 240 16,4 1-48-16,-1 2 0 0,4 1 0 0,3-5-192 16,5 2 176-16,5-3-176 0,5 2 160 0,6 0-160 0,3 0 0 15,0-4 144-15,0-3-144 0,-2 2 0 0,1-1 0 16,0-1 0-16,-2 2 128 0,2-5-128 0,0 2 0 15,4 2 0-15,-1 1 0 0,-1 2 0 16,-1 0 0-16,0-1 0 0,1 1 0 0,2 0 0 0,1 0 0 16,3 0 0-16,1 1 0 0,3 1 0 0,4 0 0 15,3 1 0-15,-1-1 0 0,0 1 0 0,-2 1 0 16,-2-2 0-16,-2 1 128 0,1 0-128 0,-2 0 0 16,3 0 0-16,0 2 0 0,1-2 0 0,1 0 0 0,1 1 0 15,4 2 0-15,2-1 0 0,3-1 0 16,2 4 0-16,1-4 0 0,-2-2 0 0,3 1 0 0,0-2 0 15,3 0 0-15,1 0 0 0,1-1 0 16,-1-1 0-16,3 1 0 0,2 1 0 0,1-1 0 16,1-1 0-16,4 0 128 0,0 1-128 0,8 0 0 15,0 0 128-15,0 0-128 0,-6 0 128 0,6 0-128 0,0 0 160 0,0 0-160 16,0 0 144-16,-7 7-144 0,7-7 128 16,-4 9-128-16,2 2 128 0,-1-1-128 0,1 2 0 0,-1 5 128 15,-1 1-128-15,1 1 0 0,-4 1 0 0,2 2 0 16,-1 1 0-16,-3 1 0 0,-3 4 0 15,-2 1 0-15,-2 1 0 0,-3 0 0 0,-1 0 128 0,-5 2-128 16,-3 4 0-16,0-1 128 0,2 2-128 0,-2 1 128 16,0 0-128-16,-4 4 128 0,0-5-128 0,0 3 128 0,1-2-128 15,-1 2 0-15,0 4 144 0,5-5-144 0,3-2 0 16,4 0 128-16,1 2-128 0,4-2 0 0,2-1 0 16,3 0 0-16,1-1 0 0,4 0 0 0,1 1 0 0,1-2 0 15,1 1 0-15,2-1 128 16,0 0-128-16,4 0 0 0,-2-8 0 0,1 3 128 0,1-3-128 0,-1 2 0 15,1-4 0-15,3 1 0 0,-1-2 0 16,3-4 0-16,0 0 0 0,2 0 128 0,2 3-128 0,5-4 0 16,3-4 0-16,6 0 0 0,3-2 0 0,2-3 0 15,3 0 0-15,-1-3 0 0,0-3 0 0,3 1 0 16,2-2 0-16,3 2 0 0,2-3 0 0,5 3 0 16,3-1 0-16,7 1 0 0,3 1 0 0,2-2 0 15,-2 0 0-15,4-2 0 0,5-1 0 0,8 2 0 16,9-1 0-16,1-1 0 0,-2-1 0 0,7-1 0 15,6 2 0-15,5 0 0 0,4 0 0 0,1 3 0 16,-3-2 0-16,3 0 0 0,8 4 0 0,2-1 0 16,-2 0 0-16,8-1 0 0,4-1 0 0,0 1 0 15,-2-1 0-15,6 2 0 0,5-1 0 0,-1-3 0 16,0 0 128-16,2 0-128 0,3-2 0 0,0 0 0 0,-5-1 0 16,2-1 128-16,4 3-128 0,-5 0 128 0,-3-2-128 15,2 1 128-15,1 1-128 0,-1-2 144 0,-3-2-144 0,-2 0 160 16,2 1-160-16,-8-1 0 0,-5-1 0 0,-5-1 0 15,-5 2 0-15,-13-3 0 0,-14 2 128 0,-11 2-128 16,-9 3 0-16,-12-1 0 0,-11 2 0 0,-10 0 0 16,-9 0-304-16,-9-2-80 15,-14 2-32-15,0 0-10656 0,-9-9-2112 0</inkml:trace>
  <inkml:trace contextRef="#ctx0" brushRef="#br1" timeOffset="110812.25">31321 8987 22111 0,'-17'-11'976'0,"7"3"208"0,2 2-944 15,-2-2-240-15,1 3 0 0,0 2 0 0,9 3 256 0,-7-2 0 16,-4-1 0-16,11 3 0 0,0 0 256 0,-7 0 48 16,7 0 16-16,-10 2 0 0,10-2 64 0,-9 5 32 15,1 2 0-15,-2 2 0 0,2-2-64 0,2 5-16 16,1 4 0-16,1-1 0 0,-1 1-224 0,2 3-48 16,0-1-16-16,0-1 0 0,1-5-176 0,0 2-128 15,2 0 192-15,2 2-192 0,0-5 192 0,2 2-192 16,4-4 192-16,-5-3-192 0,-3-6 320 0,8 6-32 15,0-1-16-15,2-5 0 0,1-3 208 0,1-2 32 16,2 0 16-16,1-7 0 0,1-1 80 0,3-1 16 16,-1 0 0-16,3-3 0 0,3-5-224 0,1-1-32 15,3 0-16-15,1-1 0 0,2-9-96 0,2-1 0 16,1-3-16-16,6-3 0 0,2-1-240 0,0 2 176 16,-2 4-176-16,5 0 160 0,-1 4-160 0,2 0 0 15,0 2 0-15,1 6 0 16,-4 1-896-16,0 0-192 0,-1-1-64 0</inkml:trace>
  <inkml:trace contextRef="#ctx0" brushRef="#br1" timeOffset="114989.9">5196 4236 14623 0,'-12'-5'640'0,"3"4"144"0,1 1-624 0,-2 0-160 15,0 1 0-15,2-1 0 0,8 0 0 0,-6-3 0 16,-2 2 0-16,8 1 0 0,0 0 128 0,0 0 0 16,-7-1 0-16,7 1 0 0,0 0 400 0,0 0 80 15,0 0 16-15,-8-3 0 0,3-2 176 0,5 5 32 16,0-182 16-16,0 364 0 0,0-182 80 0,0 0 16 15,0 0 0-15,0 0 0 0,0 0-16 0,0 0 0 16,6-5 0-16,-6 5 0 0,13-3-256 0,0 3-48 16,-1 3-16-16,2 0 0 0,0-2-32 0,0 3-16 15,4-2 0-15,1 1 0 0,5-2-240 0,0-1-32 16,-1 0-16-16,3 0 0 0,-1 0-80 0,3 0 0 16,3-1-16-16,-2-1 0 0,1 2 144 0,3-1 48 15,2 0 0-15,2 1 0 0,1 0-16 0,1 0 0 16,2-1 0-16,1-2 0 0,0 2-112 0,-2 0-32 15,2-1 0-15,2 1 0 0,0 0-16 0,2 1-16 0,0 0 0 0,1 1 0 16,1 0-48-16,3 1 0 0,2-2 0 0,1-2 0 16,-4-2 0-16,4 3 0 0,-1-1 0 0,2 0 0 15,1 0-128-15,1-1 192 0,1 2-192 0,2 0 192 16,0-2-192-16,-2 1 160 0,-2 0-160 0,-1 1 160 16,-2 1-32-16,1 0 0 0,-1 1 0 0,-1 2 0 15,0-1-128-15,2 1 192 0,0 1-192 0,0-2 192 16,-1 1-192-16,-1-2 128 0,0-1-128 0,2 0 128 15,0 1-128-15,2-1 0 0,-1-1 0 0,0 1 128 16,-1-2-128-16,1-1 0 0,2-1 0 0,-2 2 128 0,-2-1-128 16,2 2 128-16,0 0-128 0,0-1 128 0,3 2-128 15,-1-2 0-15,0-1 0 0,-1-1 0 16,0 1 128-16,1 0-128 0,-1 1 128 16,3 0-128-16,0 1 128 0,4 0-128 0,-1-1 0 0,-1-1 128 0,-1-1-128 15,-1 1 160-15,0 2-160 0,3 0 160 0,-2 1-160 16,2-1 0-16,0-1 144 0,-1 0-144 0,-2-2 128 0,-3 3-128 15,2-1 128-15,2 1-128 0,0 1 128 0,2 0-128 16,0 0 160-16,2-1-160 0,-1 0 0 0,1 1 0 16,-2-2 0-16,2 2 0 0,-2-1 128 0,2 0-128 15,1 1 0-15,-3-2 144 0,4 1-144 0,-2 0 0 16,-2 0 0-16,0 1 128 0,-2 0-128 0,1 1 0 16,0-1 144-16,2 0-144 0,1 0 128 0,-2 0-128 15,-1-1 128-15,-2 2-128 0,-2-2 0 0,1 2 144 0,2 1-144 16,1 0 0-16,-1-1 176 0,-2-1-176 0,0 0 160 0,-1 1-160 15,0-1 128-15,-1 2-128 16,-1-1 0-16,2 0 0 0,1 2 128 0,2-2-128 0,-3 1 0 0,2-4 144 16,-2-1-16-16,-2 2-128 0,-1 0 192 0,1 1-64 15,-1 0-128-15,4 0 192 0,-4-1-192 0,2-2 192 16,-1 2-192-16,-2 1 160 0,1 0-160 0,-2-2 160 16,-3 0-160-16,1-2 128 0,1 4-128 0,0-1 128 15,0 0-128-15,1-3 0 0,2 0 0 0,0 3 128 16,-2-2-128-16,0-1 0 0,0 3 0 0,1-2 0 15,-2 0 0-15,1 0 0 0,0 2 128 0,1-2-128 16,-3 1 0-16,0-2 0 0,-2-1 0 16,1 2 0-16,-1 3 0 0,0-1 0 0,-5-1 0 15,4-1 0-15,1-1 0 0,0 3 128 0,1 0-128 0,2-1 0 16,-2 2 128-16,-1-1-128 0,0 0 128 16,0 0-128-16,-1 1 160 0,2 0-160 0,-1 0 192 0,0 0-192 15,1-2 0-15,-2 2 0 0,4 0 0 0,-4 0 0 0,-3 0 0 0,2 2 0 16,-2-2 0-16,2 0 0 0,-3 0 0 0,3 2 0 15,0 1 0-15,-2-1 0 0,0 3 0 0,1-2 0 16,2-2 0-16,-1 0 0 0,-1 3 128 0,-1 0-128 16,1 0 0-16,-1-2 0 0,2 1 0 0,-2-2 0 15,1 2 0-15,-1-2 0 0,-1-1 0 0,1 0 128 16,-2 1-128-16,-2-1 0 0,-2 0 192 0,2 3-192 16,-1-2 192-16,1 0-192 0,-3 3 176 15,1-1-176-15,0-2 160 0,0 1-160 16,1 0 128-16,1-1-128 0,-2 0 0 15,-1-1 144-15,1 0-144 0,-1-1 0 0,-2 0 0 0,2-1 0 0,1 1 0 16,0 0 0-16,-2 1 128 0,3 0-128 0,-2 0 0 0,1 0 0 16,2-1 0-16,-3-1 0 0,1 1 0 0,0 1 128 0,-1 0-128 0,0 0 0 15,-3 0 0-15,2 0 128 0,0 1-128 16,1 2 0-16,-2-3 0 0,-1 2 0 0,0 2 128 16,2-1-128-16,1-2 0 0,-2 2 0 0,0-3 0 15,0 0 0-15,2-3 0 0,-1 3 0 0,-2 0 0 0,0-1 0 16,2-2 0-16,-2 1 0 0,-2 0 128 0,0 1-128 15,-2 0 0-15,0 1 0 0,-1 0 0 16,1 1 128-16,0 0-128 0,0 1 0 0,-2-2 0 16,1 0 128-16,2 0-128 0,1 0 0 0,-3 0 0 0,-1 0 0 15,-3-2 0-15,3 2 0 0,-2 0 128 0,2 0-128 0,-3-2 0 16,-1 2 0-16,-1-1 0 0,0 1 0 0,0 0 128 0,0 0-128 16,0-2 128-16,-1 1-128 0,1 0 0 15,0-2 0-15,-1 2 0 0,-1 1 0 0,0-1 128 0,-1-1-128 16,2 0 128-16,-1 1-128 0,1-1 128 0,-1 1-128 15,-4-1 128-15,1 0-128 0,0 2 128 0,-2 0-128 16,-2-1 0-16,3-3 128 0,-2 2-128 16,0-1 0-16,-1-1 0 0,0 3 0 0,0-1 128 15,0-1-128-15,0-1 128 0,-1 2-128 0,-1-1 144 16,1 2-144-16,0 0 160 0,-3 1-160 0,0-2 128 16,0 2-128-16,1 0 0 15,-3 0 0-15,1 0 0 0,2 2 128 0,-11-2-128 16,11 0 0-16,-1 1 0 0,-10-1 0 15,10 1 0-15,-10-1 0 0,12 3 0 0,-12-3 0 16,7 6 0-16,-7-6 0 0,0 0-720 0,4 6-144 16,-4-6-32-16,0 12-12992 0,-5-3-2592 0</inkml:trace>
  <inkml:trace contextRef="#ctx0" brushRef="#br1" timeOffset="116390.1">22725 4224 7359 0,'0'0'656'0,"0"0"-528"15,-4-8-128-15,4 8 0 0,-2-8 1552 0,1-2 288 16,-1 3 48-16,2 1 16 0,0 6-368 0,0 0-80 16,0 0-16-16,0 0 0 0,0 0-288 0,0 0-64 15,0 0-16-15,8-8 0 0,1 5-128 0,2-1-32 0,3-1 0 0,4 1 0 16,4 0 112-16,3 2 32 0,4-4 0 0,6 0 0 15,4 1-176-15,4 1-48 0,4-3 0 0,3 0 0 16,2 1-384-16,0-2-64 0,0 3-32 16,4-1 0-16,3-2-16 0,3 3 0 0,3 0 0 0,2-1 0 15,4 2 80-15,0 3 16 0,1-2 0 0,4-1 0 16,4 0-112-16,4 3 0 0,1 0-16 0,-1 0 0 16,-1-1-144-16,-1 1-32 0,1 0 0 15,3 1 0-15,3-2 48 0,-1 2 0 0,-3 0 0 16,3 0 0-16,2 2 32 0,3-2 16 0,1 1 0 0,-3 0 0 15,0-1 0-15,3 2 0 0,4-1 0 0,-3 1 0 16,-1 3 32-16,-2 1 0 0,0-3 0 0,2 6 0 16,3-1-80-16,-3 2-16 0,-4-1 0 0,1 2 0 15,0 0-160-15,1 0 0 0,0 2 0 0,-1-4 128 16,-6 2-128-16,1-3 0 0,1 1 0 0,-1-2 0 0,1 3 0 16,-4-3 128-16,0-1-128 0,-3 2 0 0,-1-3 0 15,2 2 128-15,-1 0-128 0,-1 0 0 0,-3 1 144 0,-2-3-144 16,-1 0 160-16,-1 3-160 0,1-2 128 15,0 3-128-15,-3-4 0 0,-1 3 0 0,-2 2 128 0,-3-4-128 16,-3 2 0-16,-2-4 0 0,0 0 0 0,-1 1 0 16,1 2 0-16,-6-3 0 0,-3 0 0 0,-3 1 0 15,-1-4 0-15,-6-2 0 16,-5-2-704-16,-5 3-192 0,-4-1-48 0,-1 1-11392 16,-3 1-2272-16</inkml:trace>
  <inkml:trace contextRef="#ctx0" brushRef="#br1" timeOffset="127586.07">26230 922 15663 0,'0'0'1392'0,"0"0"-1120"0,0-7-272 0,0-2 0 16,0 9 768-16,2-8 80 0,1-2 32 0,2 4 0 0,-1-3-112 15,-1 2-32-15,-3 7 0 0,6-9 0 16,-1 2 80-16,-5 7 16 0,0 0 0 0,0 0 0 0,0 0-80 0,0 0-16 16,0 0 0-16,5 4 0 0,1 3-64 0,-2 2-16 15,-2 5 0-15,0 4 0 0,-2 2-128 0,-3 4-16 16,-2 4-16-16,-6 27 0 0,-2-4-224 0,-1-5-32 15,-1-2-16-15,-1-3 0 0,-4 1-16 0,1-2 0 16,-5-4 0-16,2 0 0 0,1-1 128 16,0-2 32-16,2-5 0 0,3 0 0 0,2-4 16 0,2-2 16 15,2-1 0-15,6-7 0 0,3-1-160 0,4-1-48 16,-3-12 0-16,8 8 0 0,4 1 48 0,2-5 0 16,4-1 0-16,3-1 0 0,5 0-96 0,0-1-16 15,2-4 0-15,4 1 0 0,2-1 0 0,-2-1-128 16,0-1 192-16,-1 1-64 0,-3-1-128 0,1 0 0 15,1-2 0-15,-2 2 128 0,-2 0-128 0,-1-3 0 0,-2 3 0 16,-1-2-176 0,-2 1-1200-16,-2 1-240 0,-4 1-48 0,-2-2-13504 0</inkml:trace>
  <inkml:trace contextRef="#ctx0" brushRef="#br1" timeOffset="127922.7">26873 1184 25679 0,'0'0'1136'0,"4"-10"240"0,-4 10-1104 0,0 0-272 0,0 0 0 0,0 0 0 0,0 0 0 0,0 0 0 16,10 11 0-16,-4 1 0 0,-3 3 576 0,1 4 64 15,-4 3 16-15,-2 2 0 0,0 5-16 0,-2 0 0 16,0 3 0-16,-1 2 0 0,-3 1-176 0,2 0-32 16,1 0-16-16,0-6 0 0,0-1-144 15,1-7-16-15,0 0-16 0,0-5 0 0,3 0-80 16,0-4-16-16,1-12 0 0,1 9 0 0,3 0-144 0,-4-9 0 16,0 0 0-16,0 0 0 15,0 0-288-15,10-10-144 0,-2-3-16 0,-1-1-16 16,0-4-1776-16,0-1-336 0,1-4-80 0</inkml:trace>
  <inkml:trace contextRef="#ctx0" brushRef="#br1" timeOffset="128326.91">27313 1133 20207 0,'0'0'896'0,"0"0"192"0,0 9-880 0,-2 3-208 0,0 2 0 0,-1 1 0 15,-1 1 944-15,-1 2 144 0,-1 1 16 0,-2 1 16 16,1 1-160-16,-1 2-48 0,1 0 0 0,-1-1 0 16,-1-1-224-16,0 0-48 0,0 1-16 0,0 1 0 15,0-3-80-15,3-1-16 0,0-2 0 0,1-2 0 16,1-3-192-16,1-1-32 0,3-11-16 0,0 0 0 16,0 0 32-16,0 0 0 0,0 0 0 0,0 0 0 0,7-11 224 0,0-1 48 15,2-4 16-15,1-2 0 0,0-5-288 16,3 1-64-16,0 1-16 0,1 0 0 0,-1-3-240 15,2 3 0-15,1-1 0 0,1 4 0 16,-2 2 0-16,0 3 0 0,-1 4 0 0,-1 3 0 0,-1 1 0 16,-1 5 0-16,-1 5 0 0,0 1 0 0,-1 5 0 0,-1 2 0 15,-3 5 0-15,1 2-160 0,-3 3 160 0,-2 0 0 16,-3 2-144-16,-1 3 144 0,0 4-192 0,0-3 48 16,-2 2 0-16,1-2 0 15,0-6-592-15,3 0-112 0,-2-1-32 0,3-1-9248 16,0-7-1856-16</inkml:trace>
  <inkml:trace contextRef="#ctx0" brushRef="#br1" timeOffset="128607.66">27768 1385 24991 0,'0'0'1104'0,"10"-1"240"0,1-1-1088 0,2 1-256 0,0 0 0 0,2-4 0 16,2-2 0-16,0 1 0 0,0-5 0 0,-1-1 0 16,2-1 304-16,0-1 48 0,0-2 16 0,-2 3 0 15,-2 2-96-15,-2-2-16 0,-2 2 0 0,-4 2 0 16,-1 0 0-16,-5 9 0 0,-2-9 0 0,-3 1 0 16,-4 3 608-16,-4 4 112 0,-3 3 32 0,-2 4 0 15,-1 2-272-15,-5 5-48 0,-3 1-16 0,-1 6 0 0,-1 3-432 0,-1-1-96 16,0 0-16-16,1 2 0 0,3-3-128 15,5 2 0-15,3 1 144 0,5 0-144 0,3-4 0 16,9-3 0-16,1-1 0 0,4-4 0 16,3 0 0-16,6-1 0 0,2-4-192 0,5-2 64 15,6-4-1408-15,2-2-288 16,2-4-48-16</inkml:trace>
  <inkml:trace contextRef="#ctx0" brushRef="#br1" timeOffset="129056.4">28436 1188 17503 0,'-6'-4'1552'16,"-3"3"-1232"-16,-2 2-320 0,-2 3 0 0,-1 1 1808 0,-1 6 304 0,-3-2 64 0,-1 4 16 15,-4 2-1152-15,0 3-224 0,1 1-48 0,1 3-16 16,-2 4-176-16,4-1-48 0,2 0 0 0,6 2 0 15,2-3-192-15,4-4-32 0,2 0-16 0,6-6 0 16,2 0-32-16,3-2-16 0,-1-6 0 0,6-2 0 16,2-4 96-16,3-2 32 0,1-4 0 0,1-5 0 15,2 0-48-15,0-6-16 0,-1-2 0 0,-3 0 0 16,0-1-112-16,0-1 0 0,-6 1-16 0,1 0 0 16,-3 0-16-16,-1 3 0 0,-2 1 0 0,-1 6 0 15,-1 0 128-15,-5 10 32 0,5-5 0 0,-5 5 0 16,0 0-112-16,0 0-16 0,6 10 0 0,-1 4 0 0,1 3 112 0,-3 0 16 15,4 4 0-15,-1-1 0 0,3-1-320 16,1 5 0-16,2-1 128 0,0 0-128 0,1-3 0 0,4 0 0 16,2-3 0-16,3-1 0 0,4-2-176 0,2-2 176 15,-1-4-192-15,3 0 192 16,1-6-2352-16,4-2-352 0,5-2-80 16</inkml:trace>
  <inkml:trace contextRef="#ctx0" brushRef="#br1" timeOffset="129809.28">29063 1223 23039 0,'-4'-8'2048'0,"4"8"-1648"0,0 0-400 0,0 0 0 16,-6-4 176-16,6 4-48 0,0 0-128 0,-12 6 192 16,3 3 96-16,1 5 16 0,-1 1 0 0,0 4 0 15,-1 2-16-15,3 3 0 0,-4 0 0 16,1-1 0-16,-1-2-16 0,1 2 0 0,-1 3 0 0,1-6 0 15,2 0 112-15,-2-2 32 0,2-3 0 0,1 1 0 16,3-6 160-16,0-1 48 0,4-9 0 0,0 0 0 16,0 0 80-16,0 0 0 0,0 0 16 0,4-12 0 15,2-4 208-15,4-3 32 0,6-2 16 0,0 0 0 16,1-2-576-16,0-3-112 0,3 4-32 0,0-4 0 16,3 3-256-16,-2 2 128 0,0 2-128 0,0 1 0 15,1 4 0-15,-2 4 0 0,-1-2 0 0,0 6 0 16,-1 0-1600-16,-3 3-208 15,-2 4-48-15,-1 1-12848 0</inkml:trace>
  <inkml:trace contextRef="#ctx0" brushRef="#br1" timeOffset="130119.44">30126 711 19343 0,'0'0'1728'0,"0"0"-1392"0,-9 10-336 0,0 1 0 15,-1 3 1776-15,-2 6 272 0,1 5 64 0,-2 2 16 16,0 3-1664-16,1 4-336 0,-1-3-128 0,2 2 0 16,0 5 384-16,0-1-16 0,-1 0-16 0,2 0 0 15,0 1-144-15,3-2-16 0,1-3-16 0,1-4 0 16,-2-1-176-16,3-1 0 15,1-3 144-15,2-5-144 16,0-4-256-16,0-2-128 0,-1-2-32 0,2-11 0 16,3 13-2080-16,-3-13-400 0</inkml:trace>
  <inkml:trace contextRef="#ctx0" brushRef="#br1" timeOffset="130469.19">29868 1258 25391 0,'0'0'1120'0,"0"0"240"0,0 0-1088 0,12 1-272 15,-2-1 0-15,3-1 0 0,4-2 0 0,2-2 160 16,1-3-160-16,3-2 128 0,1-1 320 0,3-4 64 16,2-3 16-16,0-1 0 0,4-2-224 0,3 1-48 0,0-3-16 15,-1 3 0-15,1-2-240 0,-1 2 176 0,1-3-176 0,-2-2 160 16,-2 2-160-16,0 0 0 0,-2-1 0 0,-3 1 0 16,-3 0 0-16,-4-4 0 15,0 1 176-15,-4-4-176 0,-3 1 0 0,0 2 0 0,-5-1 0 16,1 4 0-16,-4 3 192 0,0 0-64 0,-1 6-128 0,-2 4 192 15,-2 11 448-15,0 0 96 16,-6-4 16-16,6 4 0 0,-8 5-96 0,-4 8-16 0,-1 4 0 16,-2 3 0-16,0 2-384 0,-3 8-96 0,-2 1-16 0,-1 5 0 15,0 2 112-15,-1 4 0 0,-1 6 16 0,2 2 0 16,-3 0-48-16,1 0-16 0,1 1 0 16,0 0 0-16,2-3-64 0,5-3-16 0,1-1 0 0,0-4 0 15,4-3-128-15,1-4 0 0,1-4 144 0,4-1-144 16,4-3 0-16,0-1-160 0,0-6 16 0,3-5 0 15,1-3-1648 1,3-4-336-16,-7-6-64 0,13-1-11904 0</inkml:trace>
  <inkml:trace contextRef="#ctx0" brushRef="#br1" timeOffset="131317.56">30736 1164 23951 0,'0'0'2128'0,"0"0"-1696"15,0 0-432-15,0 0 0 0,0 0 0 0,-4 11 0 16,-4 2 0-16,-1 2 0 0,-2-1 896 0,-2 1 128 16,-2 3 48-16,1 5 0 0,1 0-384 0,2 1-80 15,1 1-16-15,2-4 0 0,2-1-336 0,3 0-80 16,2 0-16-16,3-3 0 0,2-1-32 0,4-2 0 16,2-6 0-16,3 0 0 0,2-5 240 0,3-2 32 15,1-2 16-15,1-1 0 0,1-7-96 0,-1 1-32 16,-2-6 0-16,0 1 0 0,-1-1-80 0,1-1-16 15,-6 1 0-15,-1-3 0 0,-1 1 0 0,-3-1 0 16,-5 2 0-16,-3-3 0 0,-3-1 192 0,-4-1 48 16,-2-1 0-16,-3 3 0 0,-2 2-48 0,0 1-16 15,0 3 0-15,1 1 0 0,0 7-224 0,0-1-144 0,1 1 192 16,2 3-192-16,-1 2 0 0,2 2 0 0,2 0 0 16,8-3-192-16,0 0 64 0,0 0 128 0,0 0-208 15,0 0 80-15,0 0-160 0,12 2-32 0,1-4 0 0,2 0 0 16,3-1 96-16,1 1 16 0,1-2 0 0,2-1 0 0,-1-1 208 15,1-1 0-15,-1 1 0 0,0-2 0 0,-1 3 0 16,-2-4 0-16,-2 2 0 0,2 0 0 0,0-3 0 0,0 4 0 16,-2-2 0-16,0 4 0 0,-2 3 0 15,-3 2 0-15,-1 3 0 0,-1 3 0 16,-1-1 0-16,-1 3 0 0,-2 1 0 0,1 4 0 0,-3 1 192 16,1 3-64-16,-3 1 0 0,-1 1-128 0,-1-1 256 0,-3 2-48 15,1-1-16-15,-3 2 0 0,1-1-32 0,-1 0-16 16,-2-4 0-16,1 1 0 0,-2-3 16 0,1-3 0 15,1 1 0-15,0-6 0 0,7-7-16 0,0 0 0 16,0 0 0-16,0 0 0 0,0 0 0 0,0 0 0 16,0 0 0-16,7-10 0 0,0-4 240 0,3-2 32 15,2-5 16-15,1 2 0 0,-1-1-272 0,2 1-160 16,0-4 192-16,4 4-192 0,0 5 0 0,-2 1 0 16,0 0 0-16,-1 6 0 0,-1-1 0 0,-1 4 0 15,-2 3 0-15,-1 4 0 0,-10-3 0 0,12 7 0 16,-4 1 0-16,-1 3 0 0,0 1 0 0,-1 0-144 0,-3 2 144 0,1 0 0 15,0 0 0-15,1 2 0 0,-1-2 0 0,1 0-128 16,-5-14 128-16,8 10 0 0,-1-1 0 0,6-4 0 16,0-1 0-16,2-2 0 0,1-4 0 0,3-2 0 15,3-1 0-15,0-5 0 0,1-1 0 16,1-3 128-16,1-1-128 0,-2 0 0 0,1 5 0 16,-2-3 0-16,-3 4 0 0,-1 4 0 0,-1 2 0 0,-1 5 0 15,-2 2 0-15,-2 7 0 0,0 6 0 16,-2 2 0-16,-2 5 0 0,-2 2 144 0,-1-1-144 15,0 3 160-15,0-3 0 0,2-1 0 0,0-2 0 16,3-3 0-16,2-1-160 0,2-2 0 0,2-4 0 0,5-1 0 16,0-5-176-16,6 1-64 0,5-5-16 0,-2-2 0 15,2-1-2944-15,-3 0-608 0,4-4-112 16,-12 2-32-16</inkml:trace>
  <inkml:trace contextRef="#ctx0" brushRef="#br1" timeOffset="131996.35">26080 2323 13823 0,'9'-15'608'0,"-4"4"128"0,-5 11-592 0,3-7-144 15,-3 7 0-15,0 0 0 0,4-10 2512 0,-4 10 480 16,0 0 80-16,0 0 32 0,0 0-2144 0,-10 0-416 0,-3 2-96 0,-1 3 0 16,-3 3-240-16,-2 0-32 15,-4 3-16-15,1 2 0 0,-1-1 80 0,3 4 16 16,1-1 0-16,1 0 0 0,1 0 96 0,3-1 32 0,3 0 0 0,3 3 0 15,2 2-192-15,4-1-16 16,0-4-16-16,5 1 0 0,2-2-160 0,6-2 128 0,6 4-128 0,1-2 128 16,-1-4-128-16,4 1 192 15,3 2-192-15,0-5 192 0,1 3-64 0,0-2 0 16,-2 2 0-16,-1-2 0 0,-3-1-128 0,-2 2 0 0,-4-4 0 16,-3 3 128-16,-10-8 0 0,4 9 0 15,-4-9 0-15,-8 13 0 0,-5-4 512 0,-4 1 112 0,-6-3 16 16,-7 1 0-16,-1-4-352 0,-5 1-64 0,0 1-16 0,1-1 0 15,2-3-176-15,0-1-32 0,4-1-128 0,-1-3 192 16,5 0-192-16,5-8-208 0,3-1 32 0,6-1 16 16,2-1-2672-16,7-4-544 15</inkml:trace>
  <inkml:trace contextRef="#ctx0" brushRef="#br1" timeOffset="132224.38">26547 2273 19343 0,'0'0'1728'0,"0"0"-1392"16,0 0-336-16,0 0 0 0,0 0 1312 0,0 0 192 15,4 9 32-15,-4-9 16 0,0 13-656 0,2 0-144 16,0 2-32-16,-1 1 0 0,2 1-48 0,-1 3-16 16,0 4 0-16,0 1 0 0,1 3-208 0,-2-2-64 15,-1 1 0-15,0-4 0 0,0 2-192 0,0-1-64 16,-2-2 0-16,-1-4 0 0,0 0-128 0,1-1 128 15,-1-1-128-15,1-2 128 16,-1-5-464-16,2-1-112 0,1-8 0 0,0 0-16 16,-3 7-1664-16,3-7-336 0,0 0-64 0</inkml:trace>
  <inkml:trace contextRef="#ctx0" brushRef="#br1" timeOffset="132497.9">26769 2337 18431 0,'3'-20'1632'0,"1"12"-1312"0,-4 8-320 0,0 0 0 15,0 0 1248-15,0 0 176 0,0 0 48 0,0 0 0 16,0 0-304-16,0 0-48 0,-9 10-16 0,0 4 0 16,-1 4-304-16,-1 2-64 0,-2 2-16 0,-2 5 0 15,-2 4-48-15,1 2-16 0,-2 3 0 0,-1 2 0 16,-1-5-272-16,-1 3-48 0,0 3-16 0,0-3 0 16,2-6-192-16,1 1-128 0,2-1 128 0,1-4-128 0,-1-1 0 0,5-3-256 15,1-3 32-15,2-5 16 16,2-7-2032-16,6-7-384 15</inkml:trace>
  <inkml:trace contextRef="#ctx0" brushRef="#br1" timeOffset="132769.23">27351 2314 24879 0,'1'-17'2208'0,"-1"17"-1760"0,0-7-448 15,0 7 0-15,0 0 320 0,-10-3-32 0,-3 3 0 0,-2 3 0 16,-3-2-96-16,-1 3 0 0,-3 1-16 0,-3 3 0 16,-2-2 272-16,2 3 48 0,-1 4 16 0,1 1 0 15,1 0-256-15,1 1-32 0,3-2-16 0,3 3 0 16,3-1-208-16,3 1 128 0,1 0-128 0,1-1 0 16,2-2 128-16,6 0-128 0,4 1 0 0,2-2 0 15,1-3 0-15,3 4 0 0,2 1 0 0,5-4 0 16,-2 2 0-16,1-5 128 0,0 3-128 0,-1-1 0 15,-2 3 160-15,-1 1-16 0,-5-5 0 16,3 5 0-16,-4-3 16 0,-1 2 0 0,-4 2 0 16,-1-4 0-16,-5 1 64 0,-5 2 16 0,2-4 0 15,-5 1 0-15,-3-2 16 0,-2-1 16 0,-2-3 0 16,-2 1 0-16,-2 0-272 0,2-1 0 0,3-5 0 16,2-3 0-16,4 2-2064 15,3-5-480-15</inkml:trace>
  <inkml:trace contextRef="#ctx0" brushRef="#br1" timeOffset="133031.32">27787 2083 24879 0,'0'0'2208'0,"0"0"-1760"15,0 0-448-15,0 0 0 0,-5 12 608 0,-3 1 32 16,-2 2 16-16,-4 4 0 0,-3 7-368 0,1-3-80 0,-1 2-16 0,3 2 0 15,-1 2 128-15,0 2 0 0,-2 4 16 16,0 1 0-16,-1-1-160 0,1 1-48 0,1 3 0 0,-2-3 0 16,-1-3-128-16,1-4 0 15,3-3 0-15,2-3 0 16,-1-6-784-16,4-3-240 0,1-2-64 0,0-2 0 16,0-5-1568-16,9-5-320 0</inkml:trace>
  <inkml:trace contextRef="#ctx0" brushRef="#br1" timeOffset="133412.56">27348 2571 11055 0,'-9'-17'976'0,"6"7"-784"0,-3-1-192 0,3 3 0 15,3 8 2272-15,0 0 416 0,0 0 64 0,0 0 32 16,0 0-1248-16,0 0-256 0,0 0-64 0,15-1 0 16,0 1-336-16,3 0-80 0,2 0-16 0,3-2 0 15,3-1-208-15,3-1-32 0,4-1-16 0,2-5 0 16,2 1-224-16,0-3-48 0,-1 3-16 0,-1-2 0 16,2 1-240-16,-2 1 0 0,-5 4 128 0,-2-4-128 15,-3 1 0-15,-3 1 0 0,-4 0 128 0,-7 6-128 16,-11 1 0-16,0 0 0 0,0 0 0 0,0 0 0 0,0 0 192 15,-2 15-16-15,-6 3 0 0,-2 1 0 16,-1 0 80-16,-1 0 32 0,-1 2 0 0,4-2 0 16,-1 0-112-16,5-5-32 0,3-2 0 0,2-4 0 0,0-8-144 0,5 9 160 15,-5-9-160-15,12 4 160 0,2-3 48 0,2-2 16 16,0-3 0-16,2-4 0 0,-1 1-32 0,0-6 0 16,1 0 0-16,0 3 0 0,-2 0-192 15,-2 5 0-15,-1 0 0 0,0 3 0 0,-2 5 0 0,-1 2 0 16,-2 7 0-16,-2 0 0 15,-2 2-368-15,0 1-64 0,-4 2-16 0,0 1-9712 0,-2 0-1936 16</inkml:trace>
  <inkml:trace contextRef="#ctx0" brushRef="#br1" timeOffset="133899.14">28969 2507 34095 0,'-22'-9'1504'0,"7"9"320"0,-5 7-1456 0,-3 2-368 0,-1 5 0 0,-8 3 0 16,-4 4-816-16,1 0-224 0,0 1-48 15,5 3-16-15,1-3 880 0,5 1 224 0,4 1 0 0,6-5 0 0,6-2 0 0,2-5 0 16,6 1 0-16,4-2 160 0,4-4-160 0,3-2 0 15,2-4 144-15,5-2-144 0,0-6 176 0,2 0-48 16,0-6 0-16,3-2 0 0,1-2-128 0,-1-2 160 16,-1-1-160-16,-2 1 160 0,-1-1-160 0,-2 1 0 15,-4 1 0-15,-3 1 0 0,-3-1 0 0,0 2 0 16,-4-1 0-16,1 3 0 0,-2 3 256 0,-1 2 32 16,-1 9 0-16,0 0 0 0,0 0-96 0,0 0-32 15,0 0 0-15,0 0 0 0,0 0-160 0,13 1 0 16,-1 1 0-16,2-4 0 0,3-2 0 0,2-2 128 15,2-2-128-15,6-2 128 0,2-2 80 0,4-5 16 16,2-2 0-16,2-3 0 0,2-3 96 0,2 2 32 16,-1-4 0-16,0 2 0 0,-3 1-96 0,-3-5-32 15,-2-2 0-15,-4 2 0 0,-5 0-32 0,-3 1 0 0,-2 1 0 16,-3 4 0-16,-2 0 64 0,-3 7 0 16,-3 4 0-16,-1 3 0 0,-6 9 32 0,0 0 16 0,0 0 0 0,-6 17 0 15,-2 5-304-15,-5 8 0 0,-2 8 128 0,-3 9-128 16,-3 7 0-16,-3 4 0 0,-4 8 0 0,-3 1 0 15,-2 7 0-15,-3 0 0 0,-3-4 0 0,-1 0 0 16,2 0 0-16,1-6 0 0,0-1 0 0,5-7 0 31,5-4-368-31,2-8-128 0,4-7-16 0,3-5-16 0,3-3-1840 16,3-7-384-16,-2-4-64 0</inkml:trace>
  <inkml:trace contextRef="#ctx0" brushRef="#br1" timeOffset="134026.38">28872 2864 32255 0,'0'0'1424'0,"12"-1"304"0,-1 2-1392 0,2 2-336 16,1-1 0-16,1 2 0 0,2 0 0 0,0-1 0 16,5-7 0-16,5-1 0 0,3 1 176 0,3-4-48 15,3 2 0-15,3-2 0 0,3-3-128 0,1-1 0 16,2 2 144-16,-2-5-144 16,-1-2-2432-16,-2-3-544 0</inkml:trace>
  <inkml:trace contextRef="#ctx0" brushRef="#br1" timeOffset="134300.94">30138 2216 31727 0,'0'0'1408'0,"0"0"288"0,0 0-1360 0,0 0-336 0,-2 10 0 0,-5 6 0 16,-3 1 160-16,-2 2-32 0,-4 0-128 0,0 9 192 15,-3 2 496-15,-3 3 80 0,-1 2 32 0,0 3 0 16,-1 6-176-16,0-4-48 0,1 1 0 0,2 0 0 15,0 3-336-15,2-4-80 0,1-4-16 0,2 1 0 16,2-1-352-16,4-4-80 0,1-3-16 0,4-6 0 31,3-3-2688-31,2-2-528 0</inkml:trace>
  <inkml:trace contextRef="#ctx0" brushRef="#br1" timeOffset="134633.73">30054 2242 29599 0,'0'0'1312'0,"8"-8"272"0,1 2-1264 0,2 2-320 15,2 0 0-15,2-1 0 0,4 0 0 0,2 1 0 16,4 0-208-16,2 0 80 0,3 2 528 0,2 2 112 0,1 5 32 0,2 0 0 15,1 4 48-15,-4 2 16 16,0 6 0-16,-4 1 0 0,-3 5-160 0,-3 4-48 16,-4 3 0-16,-6 3 0 0,-1 4 16 0,-8 3 0 15,-4 2 0-15,-4 1 0 0,-6-1-128 0,-5-2-32 16,-5 0 0-16,-5 0 0 0,2-5-112 0,-6-3-16 16,-6-1-128-16,1-5 192 0,-2 2-64 0,1-3 0 0,2-1-128 15,-2-4 192-15,4-3-192 0,2-6 0 0,1-1 0 16,3-6 0-1,3-5-688-15,4-2-80 0,2-7 0 0,1 0-16 16,2-5-2704-16,5-4-544 0</inkml:trace>
  <inkml:trace contextRef="#ctx0" brushRef="#br1" timeOffset="135003.74">30902 2256 29487 0,'0'0'2624'16,"0"0"-2112"-16,8 10-512 0,-3 2 0 0,-2 0 256 0,-5 2-64 15,0 4-16-15,-6 3 0 0,-2 1 752 0,-1 1 160 16,-3 0 16-16,-4 5 16 0,0 5-208 0,-1 0-32 16,1-2-16-16,-2 4 0 0,-1-2-368 0,4 0-80 15,-1 0-16-15,3-3 0 0,1-4-128 0,2-1-16 16,3 1-16-16,3-7 0 0,3-3-112 0,3 1 0 15,4-6-128-15,1 1 192 0,2-1-16 0,3-5-16 16,1 0 0-16,3-1 0 0,3-4-32 0,2-1-128 16,2 1 192-16,4-2-64 0,0-4-128 0,3 2 0 15,2 1 0-15,1-1 128 0,-3 1-128 0,-3-6 0 16,2 0 0-16,-2 6 0 0,-2-1 0 0,-2-2-144 16,-2-1 144-16,-1 3 0 15,-3 1-448-15,0-1 0 0,-4-1 16 0,-11 4 0 16,11-3-1296-16,-11 3-256 0,0 0-48 0,0 0-8352 15,0 0-1680-15</inkml:trace>
  <inkml:trace contextRef="#ctx0" brushRef="#br1" timeOffset="135193.7">30654 2652 32255 0,'0'0'1424'0,"0"0"304"0,14 0-1392 0,2 0-336 0,0 0 0 0,5 1 0 0,1-1 0 0,4 0-192 15,1 0 32-15,4-2 0 16,9-1 544-16,-1-2 128 0,4 0 0 0,-2 1 16 0,-3-1-192 0,-1-1-32 16,-3 1-16-16,-3 2 0 0,-1-4-288 0,-4-1 160 15,-6-1-160-15,-3 0 128 0,-2-1-400 16,-4 2-96-16,-3-2-16 0,-3 3 0 16,-4-2-2208-16,-6 2-448 0,-2 2-96 0</inkml:trace>
  <inkml:trace contextRef="#ctx0" brushRef="#br1" timeOffset="135343.49">30916 2423 25391 0,'-29'-7'1120'0,"15"0"240"0,3 2-1088 0,0 1-272 16,3 1 0-16,8 3 0 0,0 0 1488 0,0 0 240 0,0 0 64 16,0 0 0-16,0 0-560 0,14-7-96 0,5 5-32 0,7-1 0 15,4-6-368-15,5 0-80 0,5-3-16 0,5-4 0 16,5-1-384-16,7 0-96 16,10 3-16-16,10-1 0 15,7-4-832-15,6-2-160 0,3-3-48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1T20:04:38.320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11907 4421 18431 0,'-3'-17'816'0,"3"9"160"0,0 0-784 0,3 2-192 0,-1-3 0 0,2 4 0 16,-3-4 832-16,3 3 112 0,-4 6 16 16,5-4 16-16,0-4-176 0,2 3-32 0,-7 5-16 0,5-2 0 15,-5 2-64-15,7 1-16 0,-7-1 0 0,8 6 0 0,-2 5-64 16,1 3-16-16,-2 3 0 0,-1 5 0 15,-3 1-272-15,-1 9-48 0,0 3-16 0,-1 8 0 16,-3 4 64-16,-1 6 0 0,-3 1 0 0,0 6 0 16,-1 5-96-16,1 6-16 0,-1 0 0 0,1 2 0 0,0-2-32 0,1 1-16 15,-1-2 0-15,-2 29 0 0,1-10 80 16,0-7 16-16,0-9 0 0,0-2 0 0,2-3 16 0,-1-6 16 16,-1 0 0-16,0-3 0 0,3-1 80 0,-2 0 16 15,1-6 0-15,0-2 0 0,1-1 0 0,0 2 16 16,-1-7 0-16,2 1 0 0,0-7-144 0,3 0-16 15,0 1-16-15,-1 3 0 16,0-4-80-16,0-2-16 0,0-4 0 16,0-9 0-16,1-3-128 0,-2 0 160 15,2-2-160-15,1-1 160 0,0-2-160 0,1-6 0 0,0-9 144 0,0 0-144 0,0 0 0 16,0 0-128-16,8-5 0 0,-2-4 0 16,-2-5-1200-16,1-7-224 0,1-5-48 0,2-2-8896 0,-1-5-1760 15</inkml:trace>
  <inkml:trace contextRef="#ctx0" brushRef="#br0" timeOffset="1791.46">11684 4318 27647 0,'-14'-12'2448'0,"10"7"-1952"16,2-2-496-16,1-2 0 0,1 2 192 0,1-1-48 16,1 2-16-16,3 1 0 0,2-2 80 0,2 4 16 15,2-1 0-15,3-3 0 0,1 1 96 0,4 1 0 16,4 1 16-16,3-2 0 0,0-1 96 0,5 2 16 15,3-2 0-15,3 0 0 0,1 5-64 0,3-5-16 16,3 1 0-16,3 1 0 0,2-4 0 0,2 3 0 16,1 1 0-16,4-2 0 0,3 2-64 0,4 1-16 15,3-3 0-15,-1 0 0 0,1 2-96 0,2-2 0 16,2-1-16-16,32-1 0 0,-8 0-176 0,-5 4 128 16,-6-2-128-16,-1 0 128 0,0-3 0 0,2 0-128 0,2-4 192 15,0 4-64-15,-2 2 112 0,0-1 16 0,0 0 0 16,2 0 0-16,3 2-16 0,2-1 0 0,2-2 0 15,-1 0 0-15,-1 1-112 0,1 0-128 16,4 4 176-16,-1 1-176 0,-1-5 192 0,1 4-64 0,1 1 0 0,3 1-128 16,3-5 192-16,-3 2-192 0,-3 1 192 0,1 1-192 15,2 1 128-15,0 2-128 0,-1-2 0 0,-3 1 0 16,0-1 128-16,0 1-128 0,3 0 0 16,-2-1 0-16,-2-1 160 0,0 1-160 15,-1 2 128-15,1 1-128 0,5 1 0 0,-1-1 128 16,-1 0-128-16,-2 0 0 0,-2 0 128 0,2-1-128 0,3-2 128 15,-4 1-128-15,-2 1 128 0,-2 1-128 0,-2 1 0 0,2-1 128 16,0-1-128-16,-2-2 0 0,-3 1 144 0,-1 0-144 0,0 2 144 0,0 0-144 16,0 2 192-16,-2-2-192 0,0 0 192 0,-3 1-192 15,-3 3 192-15,3-2-192 0,-2-2 144 0,-1 1-144 16,1-1 0-16,-5 0 144 0,-1-1-144 0,1 0 0 16,-1 0 0-16,1 1 0 0,1 0 0 0,-3-3 128 15,-3 2-128-15,0 0 0 16,1-2 0-16,0 4 0 0,1 1 0 0,-4-2 0 0,-2-2 0 0,0 0 128 15,-2-2-128-15,-2 1 0 0,0 2 0 0,-2 1 128 16,-1 0-128-16,-1 0 0 0,-1-1 0 0,1-3 128 16,0-1-128-16,-2 1 0 0,-3-1 0 0,-3 0 128 15,1 1-128-15,-2 2 0 0,1-2 0 0,0-3 0 0,1 2 128 16,-2 2-128-16,0-3 0 0,-5 0 0 0,1 0 0 16,-2 1 0-16,-5-4 0 0,4 4 0 0,-8 0 128 0,0 0-128 15,-4 1 0-15,-3 1 0 0,-4 1 0 0,-2-1 0 16,-2-1 0-16,-4 3 128 15,-3-2-128-15,-9 3 0 0,0 0 0 0,0 0 0 0,6 7 128 0,-6-7-128 16,8 6 0-16,-5 2 0 0,0 2 0 0,1-1 0 16,-4 4 0-16,0 1 0 0,0 1 0 15,0 3 0-15,0 1-144 0,-3 4 144 0,2 5 0 0,-2 1 0 16,0 4 0-16,-2 4-128 0,-1 6 128 0,-1 0 0 16,-1 5 0-16,-2 1 0 0,0 4 0 0,-2 4 0 15,0-2 0-15,-1 2-128 0,3 4 128 0,-2 1 0 16,4-2 0-16,-3 2 0 0,4-3 0 0,-1-1 0 15,2 0 0-15,3 0 0 0,2 1 0 0,-3-2 0 0,2 2 0 16,0 1 0-16,1-4 0 0,1-1 0 0,0-1 0 0,3 5 0 16,0 1 0-16,0-2 0 0,-2-1 0 0,0 1 0 15,-1-5 0-15,-1 0 0 0,0 2 0 0,1-4 0 16,-4-3 0-16,3 3 0 0,-2 2 0 0,1-1 0 16,-1 2 0-16,2-5 0 0,-2 0 0 0,2-4 0 15,-4-3 0-15,3-1 0 0,-1-3 0 0,2-2 0 16,-1-4 0-16,1-3 0 0,-1-5 0 0,2 1 0 15,-2-3 128-15,2-3-128 0,-3-4 0 0,0-2 0 16,0 0 0-16,1-3 0 0,2-10 160 0,0 0-160 16,-6 6 160-16,-1-1-160 0,7-5 176 0,-11 7-176 0,-2-4 192 15,0-1-192-15,-1 0 176 0,-2 0-176 0,-2-2 160 16,0 1-160-16,0-1 128 0,-1 2-128 0,-4 3 0 16,-2-3 0-16,-2-4 128 0,-1 2-128 0,-1 2 0 0,-1-1 0 15,-3 0 128-15,0 2-128 0,-6 1 0 0,3-3 0 16,-4-2 0-16,-2 1 128 0,-5 0-128 0,-2 0 0 15,-5 2 0-15,-2 2 0 0,-2-1 128 0,-3-2-128 16,-4-2 0-16,-4-1 0 16,-1 1 0-16,-5 1 0 0,-3 0 0 0,-4 1 144 0,1 2-144 15,-4-3 128-15,-2-1-128 0,-2-1 0 0,-3 2 0 16,-1 2-176-16,3 0 176 0,-5-2 0 0,0 0 128 0,-1 0-128 16,-7 0 0-16,5 1 0 0,0-2 0 0,-3 1 0 15,-3 0 0-15,2 1 0 0,3 1 0 0,1-1 0 16,1-1 0-16,-1 0 0 0,-3 0 0 0,3 2 0 15,2 1 0-15,0 2 0 0,-1-2 0 0,0-1 128 16,-1 2-128-16,0 0 0 0,3 1 0 0,-2-1 0 16,-1-2 0-16,4 5 0 0,4 1 0 0,-1-1 0 0,4 0 0 15,-3 0 0-15,-4 3 0 0,5-4 128 0,4 1-128 16,2 2 0-16,2-2 0 0,-2 3 128 0,-2-5-128 16,4 2 0-16,0-1 0 0,3-2 0 0,0 2 128 0,1 1-128 15,-1-4 128-15,-1 1-128 0,-2 1 160 0,2 4-32 16,0-6-128-16,2 6 192 0,3-3-192 0,-2 0 0 15,-3 1 0-15,3-1-160 0,2 1 160 0,3-1 0 16,1-2 128-16,-3 1-128 0,2 1 0 0,-1-1 144 16,-2-1-144-16,4 0 0 0,4-2 144 0,-1 1-144 15,2-1 0-15,-1 1 144 0,1-2-144 0,-1 3 160 16,0 0-160-16,1 0 160 0,1-4-32 0,3 1-128 16,3 3 192-16,1-3-64 0,-3-1 0 0,1 0-128 0,2-1 192 15,-3-2-64-15,2 1-128 0,2-2 160 0,1 1-160 16,3 1 160-16,1-1-160 0,1 2 160 15,-3-2-160-15,1 2 160 0,4 0-160 0,2 1 128 16,2 0-128-16,2 0 128 0,2-3 0 0,4 2 0 16,1 0 0-16,2 2 0 0,1 4-128 0,1-2 128 0,1-1-128 0,2-2 128 15,2 0-128-15,-1 0 0 0,-1 0 0 0,1 0 128 16,1 0-128-16,-1 0 0 0,-1 2 0 0,5-2 0 16,-1 0 0-16,4 0 0 0,1 1 0 0,1 0 0 15,1-1 0-15,3-1 0 0,2 0 144 0,-1 1-144 16,1 2 0-16,4-1 144 0,0-1-144 0,8 0 0 0,-8 0 128 15,8 0-128-15,0 0 0 0,0 0 0 0,0 0 0 0,0 0 0 16,0 0 0-16,0 0 0 0,0 0 0 0,0 0 0 16,0 0 0-16,0 0-144 0,0 0-80 0,13 4-16 15,0 0 0-15,1 0 0 16,1-2-1792-16,4 2-352 0,3 0-80 16</inkml:trace>
  <inkml:trace contextRef="#ctx0" brushRef="#br0" timeOffset="12002.62">11622 5874 14111 0,'0'0'304'0,"0"0"64"0,6-2 16 0,-6 2 16 0,0-181-400 0,0 362 0 15,0-181 0-15,0 0 0 0,0 0 720 0,0 0 64 16,0 0 16-16,0 0 0 0,0 0-16 0,0 0 0 16,0 0 0-16,0 0 0 0,0 0-80 0,0-3 0 15,-1-3-16-15,-2 1 0 0,0 1-64 0,-1 1-16 16,-3-3 0-16,2 2 0 0,-4 0-32 0,-1 1 0 15,-1-4 0-15,-2 2 0 0,0-2-32 0,-1-2-16 16,-2 1 0-16,-2-2 0 0,-2 2-80 0,-2-3 0 0,-1 1-16 16,-1-1 0-16,-3 4-64 0,-1-2-16 0,1 3 0 0,-3-3 0 15,0 2-96-15,-2 3 0 16,-4-2-16-16,0 2 0 0,0 2-112 0,-5 1-128 0,1-1 176 0,-2 1-176 16,0 0 160-16,0-1-160 0,0 4 128 15,1 0-128-15,0 1 128 0,3 1-128 0,3 2 0 0,0 0 128 16,1 2-128-16,1 2 0 0,3 3 0 0,-2-3 0 15,4 3 0-15,1-1 128 0,2 2-128 0,-2 2 0 16,-1-2 0-16,0 2 0 0,0 2 128 0,1 1-128 0,1 1 0 16,0 6 0-16,1-1 0 0,-1 6 0 15,1-2 128-15,1 4 0 0,0 1 0 0,1 1 0 16,0-1-128-16,1 2 160 0,2 3-160 0,1-1 160 0,1-1 16 0,2 1 0 16,0 1 0-16,2 1 0 15,0-2-176-15,4 4 0 0,-1 4 0 0,2-3 128 0,1 0-128 16,2 0 192-16,0 4-192 0,0-1 192 0,1 0-192 0,2-2 192 15,-1 1-192-15,1 1 192 0,3-2-48 0,0 1 0 16,3-1 0-16,1-2 0 0,1-4 32 0,-2-2 0 16,4-1 0-16,0-2 0 0,0 0-32 0,3-1 0 15,-2-6 0-15,3 0 0 0,-1 0-144 0,0-2 192 16,-1-2-192-16,0-3 192 0,-1-3-64 16,-1 1-128-16,-1-3 192 0,0 1-64 0,-1-1-128 0,0 1 160 0,0-1-160 15,0-1 160-15,-1-1-160 0,0 1 0 16,1-3 0-16,-4-1 0 0,-1-9 0 0,4 8 128 15,-4-8-128-15,4 8 0 0,-4-8 0 0,0 0 0 16,0 0 0-16,0 0 0 16,0 0-384-16,0 0-176 0,1-14-16 0,0 2-16 15,-2 2-2496-15,-3-4-496 0</inkml:trace>
  <inkml:trace contextRef="#ctx0" brushRef="#br0" timeOffset="12332.52">9528 7429 22111 0,'-14'-3'976'0,"14"3"208"0,0 0-944 0,0 0-240 15,-2 8 0-15,2 1 0 0,2-2 528 0,2 6 64 16,1 4 16-16,2 0 0 0,2 2-160 0,1 4-48 16,5 4 0-16,3-3 0 0,1 0 192 0,1 1 48 15,3-5 0-15,2 0 0 0,3-1 48 0,2-1 16 16,0-3 0-16,2-2 0 0,1-5 80 0,1-2 32 15,1-2 0-15,0-5 0 0,2-5 176 0,1-1 32 16,2-5 16-16,-1-2 0 0,0-3-96 0,2-5-32 16,2-3 0-16,1-6 0 0,0 1-240 0,-1-1-48 15,2-2-16-15,-6-1 0 0,1-3-224 0,-4 1-64 16,-3-1 0-16,-2 2 0 0,-7 0-176 0,0 2-144 16,-1 4 192-16,-5 3-192 0,-5 3 0 0,-2 0 0 15,1 2 0-15,-4-3 0 16,-1 6-1216-16,-3 4-320 0,-4 4-48 0,-3 0-16448 0</inkml:trace>
  <inkml:trace contextRef="#ctx0" brushRef="#br0" timeOffset="13450.05">2877 5995 11967 0,'0'0'528'0,"0"0"112"0,5-10-512 16,1 2-128-16,-2-2 0 0,-4 10 0 0,4-8 1440 0,-4 8 256 15,0 0 48-15,0 0 16 0,0 0-480 0,0 0-80 16,0 0-32-16,0 0 0 0,-8 6-16 0,-3 6-16 15,-1 5 0-15,-1 3 0 0,1 7-368 0,-1 3-64 16,3 3 0-16,-4 3-16 0,-1 0-112 0,2-1-32 16,4 3 0-16,0-1 0 0,0-3 64 0,2-1 16 15,3-2 0-15,0-3 0 0,1-1-48 0,3-4-16 16,4-2 0-16,3-2 0 0,3-1-112 0,0-4-32 16,5 0 0-16,4-5 0 0,3 1 0 0,3-5 0 15,6-2 0-15,2-3 0 0,1-3-160 0,2 1-48 16,-2-2 0-16,-1-3 0 0,1 1-208 0,-2-2 176 15,-3-3-176-15,-3 3 160 0,-6-2-160 0,-1 3-192 0,-1-2 32 16,-5 1 16 0,-6-3-1856-16,0 3-368 0,-1-2-80 15</inkml:trace>
  <inkml:trace contextRef="#ctx0" brushRef="#br0" timeOffset="13814.34">3574 5887 23951 0,'0'0'2128'0,"0"0"-1696"15,-8-4-432-15,-1 4 0 0,0 4 416 0,-3 2 0 16,-2 8 0-16,-4 4 0 0,-1 2 160 0,0 8 48 16,4 2 0-16,0 3 0 0,1 0-352 15,5 0-64-15,4-4-16 0,4-1 0 0,2-4-192 0,5-1 144 16,4-5-144-16,-2-9 128 0,5 1 336 0,8-2 64 15,2-1 16-15,0-7 0 0,-1-6 320 0,-1 1 64 16,0-4 16-16,-1 0 0 0,-1-5-304 0,-1-1-64 16,-2-3-16-16,-2-2 0 0,-2-2-96 0,-5 3-16 15,1-3 0-15,-3-2 0 0,-2 0 32 0,-3 2 0 16,-3 1 0-16,-2-1 0 0,-1 1-144 0,-3 0-16 16,-8 2-16-16,5 3 0 0,-1 0-128 0,1 4-32 15,-2 1 0-15,3 1 0 0,-2 5-144 0,4 3 0 16,1-2 0-16,0 3 0 15,8 1-592-15,-10 3-48 0,10-3-16 16,0 0 0-16,-4 7-1584 0,4-7-320 0,0 14-64 0,4-2-11840 0</inkml:trace>
  <inkml:trace contextRef="#ctx0" brushRef="#br0" timeOffset="14155.73">3913 5662 14735 0,'0'0'1312'0,"0"0"-1056"0,0 0-256 0,0 0 0 15,0 0 1536-15,2 13 256 0,-2-1 64 0,-1 2 0 16,-2 3-432-16,1 2-80 0,-3 4 0 0,1 0-16 0,-1 2-304 16,1 3-48-16,0 1-16 0,3-1 0 15,0 3-176-15,1-4-32 0,1 1-16 0,3-3 0 16,-3-2-128-16,3-4-32 0,0-5 0 0,-1-1 0 16,-3-13 0-16,7 11-16 0,-7-11 0 0,9 3 0 0,-9-3 144 0,12-3 16 15,1-7 16-15,-4 0 0 0,1-7-160 0,-1-1-48 16,-1 1 0-16,1-4 0 0,-1-2-224 0,1 0-48 15,0 3-16-15,-4-1 0 0,0-6-64 0,2 3-16 16,2-3 0-16,0 3 0 0,2 2-160 0,0 3 160 16,0 0-160-16,-1 6 160 0,0 7-160 15,-1 1 0-15,-9 5 0 0,11 1 0 0,-1 4 0 0,-1 2 0 16,-2 4-128-16,-1 2 128 0,-2-4 0 0,0 3-176 16,-1 0 176-16,1 2-128 15,-1 1-384-15,1 2-80 0,-1 0-16 0,3 4 0 16,5 14-2464-16,-1-4-512 0,0-8-80 0</inkml:trace>
  <inkml:trace contextRef="#ctx0" brushRef="#br0" timeOffset="14778.83">4849 5389 7359 0,'0'0'656'0,"-3"-9"-528"16,1 0-128-16,1 0 0 0,-2 1 1856 0,3 8 352 0,0 0 64 0,0 0 16 16,0 0-704-16,0 0-144 15,0 0-32-15,0 0 0 0,7 11-544 0,-2 1-112 16,-1 5-32-16,2 3 0 0,2 3 16 0,1 1 0 16,-3 5 0-16,0 2 0 0,1 2-64 0,-2 0-16 0,-3 0 0 0,0-2 0 15,3-5-64-15,-2 2-16 16,1-5 0-16,0-4 0 0,-3-2 112 0,3-3 16 0,-1-5 0 0,-3-9 0 15,0 0 112-15,10 0 16 0,-1-6 16 0,1-2 0 16,3-3 64-16,-2-4 16 0,1-3 0 0,0-2 0 16,1-5-416-16,0-1-64 0,-2 2-32 0,-1-5 0 15,-1-3-240-15,0 0-48 0,0 0-128 0,-1 1 192 16,-2 3-192-16,3 2 0 0,-2 3 128 0,1 4-128 16,-3 5 0-16,0 2 0 0,-1-1 0 0,1 5 0 15,-5 8-240-15,0 0-32 0,0 0-16 0,0 0 0 16,0 0-2304-16,0 0-464 0,12 5-80 0</inkml:trace>
  <inkml:trace contextRef="#ctx0" brushRef="#br0" timeOffset="15118.99">5409 5440 15663 0,'0'0'1392'0,"0"0"-1120"15,0 0-272-15,0 0 0 0,10-9 1888 0,3 2 320 16,0 2 64-16,5-5 16 0,1-1-560 0,2-1-96 15,2-3-32-15,3-2 0 0,1 1-608 0,0-2-128 16,-2-1-32-16,-5 0 0 0,-3 0-320 0,-7 1-80 16,-5 0-16-16,-2 4 0 0,-5 2 32 0,-3 0 16 15,-4-2 0-15,-2 4 0 0,-7 1-32 0,-2 0-16 16,1 4 0-16,-1 5 0 0,-2 8-176 0,-1 1-48 16,0 5 0-16,0 3 0 0,0 5-192 0,2 6 0 0,-1 0 128 15,6 4-128-15,-1 1 0 0,7-1 128 0,6-3-128 0,3 0 0 16,1-5 0-16,5 2 128 0,6-4-128 0,5-1 0 15,-1-3 0-15,4-4 0 0,1-5 0 0,4-2 0 16,3-3 0-16,0-4 0 16,2-3 0-16,0-3 0 0,3-3-368 15,-1 0-112-15,-6 0-32 0,-1-1 0 0,-2-1-2624 16,-3-3-544-16,-3-1-96 0</inkml:trace>
  <inkml:trace contextRef="#ctx0" brushRef="#br0" timeOffset="15386.66">5969 5001 12895 0,'0'0'1152'0,"0"0"-928"0,3 13-224 0,-2-1 0 0,0 2 1440 0,-2 7 240 16,-2-1 48-16,1 2 16 0,-1-1-208 0,1 5-32 15,-3-2-16-15,0 1 0 0,0 3 48 0,0-2 16 16,-2 0 0-16,2-1 0 0,1-4-528 0,-1-2-96 16,3-2-32-16,0-5 0 0,2-12-240 0,0 12-48 15,0-12-16-15,0 0 0 0,0 0 64 0,0 0 16 16,12-12 0-16,-2 1 0 0,0-3 80 0,3-4 16 15,-6-5 0-15,2-1 0 0,3 1-368 0,-2-2-64 16,0 1-16-16,0 0 0 0,2-6-160 0,2 5-32 16,1-4-128-16,3 2 192 0,0 2-192 0,2 3 0 15,2 2 0-15,-1 2 0 0,-1 5 0 0,-2 4 0 16,-2 4 0-16,-2 4 0 0,-2 2 0 0,1 4-160 16,-2 3 32-16,2-3 0 15,1 0-1856-15,1 1-384 0,1-2-64 0,-2 0-13680 0</inkml:trace>
  <inkml:trace contextRef="#ctx0" brushRef="#br0" timeOffset="15820.59">6781 4104 30815 0,'0'0'1360'0,"0"0"288"0,0 0-1328 0,0 0-320 0,0 10 0 0,-2 4 0 0,-3 7 0 0,-2 5 128 15,1 8-128-15,0 4 0 0,1 8 544 0,0 1 32 16,1 4 16-16,0 6 0 0,-1 4-128 0,1 0-16 16,2 1-16-16,2-2 0 0,1 0-240 0,0-2-32 15,-1-2-16-15,4-4 0 0,-2-5-144 0,1-2-224 16,0-8 48-16,-2-4 16 16,-1-8-208-16,-1-3-32 0,-2-6-16 0,-6-3 0 15,-5-5-704-15,-6-4-144 0,-2-8-16 0,-2-4-16 16,-1-5-2112-16,-1-4-432 0,-2-4-64 0,4-3-32 15,0-8 3040-15,4 1 624 0,2-2 112 0,5-1 32 0,4 3 1728 0,5 0 368 16,6 7 64-16,3 0 16 0,4 2-416 0,2 4-80 16,2 5-16-16,3 1 0 0,3-1-560 0,5 2-112 15,3 3-32-15,4-1 0 0,3 2-48 0,2 0-16 16,0-3 0-16,4 4 0 0,2-3 96 0,1 3 16 16,1-3 0-16,-12 4 0 0,1 1-352 0,-1-3-64 0,0 4-16 15,-5 0 0-15,-1 1-448 0,-2 0-208 16,-2 2 16-16,-5 0-10720 15,-2 0-2144-15</inkml:trace>
  <inkml:trace contextRef="#ctx0" brushRef="#br0" timeOffset="16635.68">3849 7154 16575 0,'1'-20'736'0,"1"6"160"0,0-4-720 0,1 0-176 0,0 2 0 0,0 2 0 15,-3 2 1600-15,1 3 272 0,-1 9 64 0,0 0 16 16,0 0-528-16,0 0-96 0,0 17-32 0,-1 2 0 16,0 7-656-16,-1-5-128 0,2 2-16 15,0 4-16-15,-1 4-192 0,1 4-32 0,0 2-16 0,0 20 0 16,0-3 32-16,0 0 16 0,0-2 0 0,0 0 0 0,0-1-128 0,0-1-32 15,0-7 0-15,-1-14 0 16,0-4-128-16,-1 1 0 0,-1-5 0 0,1-2 0 0,0-2-208 0,-2-4-128 16,-2-6-32-16,-5-2 0 15,0-6-672-15,2-4-144 0,-2-8-32 0,-2-1 0 16,-1 0-368-16,-1-2-80 0,-1-3 0 16,-1-3-16-16,-4-4 704 0,1 3 144 15,0-2 16-15,2 3 16 0,4 1 1248 0,5 2 256 0,4 3 64 16,4 0 0-16,3 4 304 0,4 4 64 0,1-1 16 0,8-2 0 0,4-3-592 15,-5 6-112-15,3-3-32 0,11-6 0 0,2-2 160 0,-7 5 16 16,1-1 16-16,16-7 0 0,0 1 0 0,-2 3 0 16,-1 1 0-16,-2 6 0 0,-4 3-192 15,-3 2-32-15,-5 0-16 0,-5 4 0 0,-4 5 0 0,-5 3 0 16,-2 1 0-16,1 9 0 0,-5-1 192 0,-2-3 32 0,-1 6 16 16,-1 12 0-16,-2 2-288 0,1-12-64 15,-2-1-16-15,2 10 0 0,2-7-112 0,2-3 0 0,3-2-128 0,1-5 192 16,4-5-64-16,3-3-128 15,2-4 176-15,3-3-176 0,2 0 512 0,2-7-16 16,-3-4 0-16,3-2 0 0,-1-2-64 0,-8 5-16 0,-2-3 0 0,-2 1 0 16,-2-1-128-16,-3-5-32 0,-8 0 0 15,-1 9 0-15,-7 0 176 0,-2-1 16 0,-6 3 16 0,-13-1 0 16,-7-1-208-16,12 7-64 0,-2-1 0 0,-2 2 0 16,-1 2-992-1,5-1-208-15,0 2-32 0,-4 0-11248 0,8-1-2240 0</inkml:trace>
  <inkml:trace contextRef="#ctx0" brushRef="#br0" timeOffset="17318.41">5255 6622 23039 0,'0'0'2048'0,"0"0"-1648"0,-10 2-400 16,10-2 0-16,-2 15 336 0,0 5-16 0,-1 4 0 16,2 5 0-16,0 4 240 0,1 4 32 0,0 1 16 0,-2 4 0 15,1 2-160-15,0-2-16 0,0 3-16 0,-3-5 0 16,-2 1 96-16,0-4 0 0,1-4 16 16,2-4 0-16,-1-6 128 0,1-5 32 0,2-5 0 0,1-13 0 15,0 0 144-15,0 0 48 0,0 0 0 0,0 0 0 16,4-18 224-16,1-2 48 0,0-7 16 0,1-1 0 15,2-4-640-15,1-1-128 0,1-3-16 0,0 0-16 16,0-4-368-16,0 1 144 0,1-1-144 0,0 2 0 16,2 3 0-16,-1 3 0 0,2 4 0 0,-2 4 0 15,-1 5 0-15,2 7 0 0,1 2 0 0,-1 8 0 16,-13 2 0-16,9 10 0 0,1 1 0 0,3 13 0 16,-5 0-192-16,-3 6 48 0,-1-1 16 0,-2-4 0 0,-4 3 128 15,-2 18-128-15,-1-8 128 0,2-3-128 0,-1-4 128 0,0-7 0 16,0-3 0-16,2-6 0 0,-1-6 0 0,3-9 0 15,0 0 0-15,0 0 0 0,1-13 160 0,3-1-32 16,1-4-128-16,3-2 192 0,2-5 0 0,1-1 0 16,2 0 0-16,9-14 0 0,-2 3-192 15,3 4 128-15,-3 5-128 0,1 2 0 0,-2 1 0 0,1 8 0 16,-1 0 0-16,0 7 0 0,-1 5 0 0,0 4 0 16,-2 2 0-16,0 8 0 0,-2 0 0 15,0 5-128-15,-3-2 128 0,-1 5 0 0,-1 3-176 16,-5-4 176-16,-2 1-160 0,1 11 160 0,-2 2-208 0,1-6 48 15,-1 2 16-15,1-4 0 0,1-4-208 0,-2-4-32 16,5-5-16-16,-6-9 0 16,8 6-1968-16,-8-6-384 0,10-3-64 0,-1-3-11664 0</inkml:trace>
  <inkml:trace contextRef="#ctx0" brushRef="#br0" timeOffset="17768.39">6340 6235 27695 0,'0'0'1216'0,"0"0"272"0,-10 2-1184 0,-1 4-304 0,1 2 0 0,-3 4 0 0,-2 1 704 0,-2 2 64 16,-1 3 32-16,1 1 0 0,-4 3-224 0,1-1-32 16,-2 5-16-16,3 2 0 0,3-3-112 0,2 3-32 15,3-4 0-15,1 3 0 0,4-4-128 0,2-3-48 16,2-2 0-16,2-7 0 0,0-11 48 0,0 0 0 15,0 0 0-15,0 0 0 0,14 0 304 0,-3-6 64 16,2-3 16-16,-1-5 0 0,1-4-112 0,0 3-16 16,0-1 0-16,-2 2 0 0,-2-4-320 0,-1 4-64 15,-2 0 0-15,0 6-128 0,-6 8 0 16,10-5 0-16,-10 5 0 0,13 6 0 0,-1 0 0 0,-1 2 0 16,-1 3 0-16,2 3 0 0,-1-3 0 0,2 3 0 15,1 0 0-15,-2 0-144 0,1-4 144 16,1 2 0-16,0 0 0 0,3-5 0 0,0-1-192 0,0-5 0 15,-2-6 0-15,-1-2 0 16,0-7-656-16,1-3-144 0,-3-2-32 0,2 0 0 16,0-1-416-16,-1-5-96 0,2 1 0 0,-2 1-8032 15,-3-3-1600-15</inkml:trace>
  <inkml:trace contextRef="#ctx0" brushRef="#br0" timeOffset="18332.22">6727 5717 22111 0,'1'-13'976'0,"-1"13"208"0,1-10-944 0,-1 10-240 0,0 0 0 0,0 0 0 15,0 0 1456-15,0 15 240 0,-3 3 48 0,-3 2 16 16,0 7-544-16,-4 3-128 0,2 2 0 0,-2 4-16 0,2 2-320 0,0 3-64 16,4 3-16-16,1-2 0 15,2 1-304-15,1-2-64 0,1-3-16 0,3 0 0 16,2 0-288-16,2 0 160 0,-2 1-160 0,1-6 128 16,-3-2-128-16,1 1 0 0,0-5 0 0,1-4 0 0,-2-8 0 15,0-5-224-15,-2-1 48 0,-2-9 16 16,0 0-272-16,-9-6-48 0,-3-3-16 0,-1-5 0 15,1-3-288-15,-4-2-64 16,-1 0-16-16,1-1 0 0,-1-2 384 0,3 1 80 0,2 0 16 0,3 3 0 16,0 1 384-16,4 4 144 0,0 0 0 0,3 3 0 15,2 2 192-15,3 0 48 0,1 0 0 0,2 3 0 0,3-2 0 0,0 4 0 16,4-4 0-16,1 0 0 0,2 0-16 0,3-3 0 16,3 0 0-16,-1-3 0 0,1 1 112 0,1-1 32 15,1-4 0-15,2 0 0 0,-1-3 0 0,-1 1 16 0,-5 2 0 16,3 0 0-16,-3 1-192 0,-4 0-32 0,-3 5-16 15,-1 2 0-15,2-1-112 0,-2 6-32 16,-11 4 0-16,10 3 0 0,-10-3 0 0,10 7 0 16,-3 3 0-16,-2 3 0 0,-1 0 48 0,-2 1 16 15,0 2 0-15,-2 3 0 0,-2 0-80 0,1 0 0 0,-2-1-128 16,1 0 192-16,-2-1-192 0,0-2 128 0,2-1-128 16,-2 2 0-16,0-2 128 0,0-2-128 0,2-1 0 15,0 1 144-15,2-12-144 0,0 0 0 0,-3 9 0 0,3-9 128 16,0 0-128-16,0 0 0 0,0 0 0 0,0 0 0 15,0 0 128-15,0 0-128 0,0 0 0 0,3-9 128 16,-1-5-128-16,2-3 192 0,-1-1-192 0,4 1 192 16,0-3-192-16,1 0 192 0,0-4-192 0,1-1 192 15,2-2-192-15,2-1 0 0,1 0 0 0,2 3 128 0,2-3-128 16,1 2 0-16,1 3 0 0,2 0 0 16,0 2 0-16,-1 2 0 0,0 1 0 0,-1 3 0 0,-2 4 0 15,-2 1 0-15,-2 3 0 0,-2 2 0 0,-1 3 0 16,-1 2 0-16,-10 0 0 0,12 5 0 0,-12-5-336 0,6 5-48 15,-1 3-16-15,1 1 0 16,-6-9-2032-16,3 14-416 16,0-1-80-16</inkml:trace>
  <inkml:trace contextRef="#ctx0" brushRef="#br0" timeOffset="18590.65">7554 5568 19343 0,'0'0'848'0,"3"-9"192"0,-3 9-832 0,5-6-208 15,-5 6 0-15,0 0 0 0,0 0 2640 0,10 12 496 16,-4 2 80-16,-2 4 32 0,-1 3-1504 0,-1 1-288 16,-2 6-64-16,3-1-16 0,-3 2-576 0,1-2-112 15,2 2-32-15,-1-2 0 0,2 0-272 0,1-5-64 0,1 0-16 0,3-2 0 16,0-2-176-16,1-1-128 0,1-3 144 15,-1 0-144-15,0-7 0 0,-2 1 128 0,-8-8-128 0,11 3 0 16,-11-3 0-16,6-6-192 0,1-2 48 0,-3 0 0 16,-2-4-1696-16,-1 0-336 0,-2-5-64 0,0 6-12960 15</inkml:trace>
  <inkml:trace contextRef="#ctx0" brushRef="#br0" timeOffset="18919.34">7843 5488 11055 0,'0'0'976'0,"0"0"-784"16,0 0-192-16,11-3 0 0,1 3 3136 0,-1 3 592 15,-1 3 112-15,0-1 32 0,-2 2-1744 0,1 2-336 16,-1 3-80-16,1 0-16 0,1 0-496 0,1 4-112 16,1-1 0-16,-1-2-16 0,0 2-160 0,2-2-16 15,4-1-16-15,-2 0 0 0,0 0-256 0,3 2-48 16,-1-1-16-16,-1-1 0 0,-1 0-240 0,1 0-32 15,0-2-16-15,-2 1 0 0,1-2-144 0,1 3-128 16,-1-3 144-16,-1-1-144 0,0 0 128 0,0 0-128 16,0-3 0-16,0 1 144 0,-3 2-144 0,3-6 0 15,-2 0 0-15,-2-2 0 16,-10 0-1152-16,11-3-192 0,-2-6-64 0,-4 0 0 16,0-3-1056-16,-1-4-224 0,0-1-32 0</inkml:trace>
  <inkml:trace contextRef="#ctx0" brushRef="#br0" timeOffset="19107.53">8323 5019 26719 0,'0'0'2368'0,"0"0"-1888"0,0 0-480 0,0 0 0 15,0 0 1360-15,0 0 176 0,-5 16 48 0,-2 5 0 0,-1 4-208 0,0 1-32 16,-2 5-16-16,3 2 0 0,-4 4-528 0,5 0-96 16,0 2-32-16,1 2 0 0,1 1-272 0,0-2-48 15,1 1-16-15,1 3 0 16,1-4-144-16,1 4-48 0,1-4 0 0,0-2 0 15,-1-1-144-15,0 3 0 0,-1 2 0 0,-2 2 0 16,1 1-816-16,-3 2-240 0,-2 0-48 16,0-3-16-16,-1 2-1504 0,-1-5-288 0,-6 11-64 15,2-18-16-15</inkml:trace>
  <inkml:trace contextRef="#ctx0" brushRef="#br0" timeOffset="19325.22">7797 5098 37775 0,'-9'-11'3360'0,"3"-1"-2688"15,2-2-544-15,1 1-128 0,2 2 0 0,1 3 0 16,0 8 0-16,0-9 0 0,0 9 0 0,0-8 192 16,0 8-64-16,3-8 0 0,-3 8-128 0,0 0 0 15,0 0 0-15,0 0 0 16,0 0-1248-16,0 0-224 0,0 0-64 0</inkml:trace>
  <inkml:trace contextRef="#ctx0" brushRef="#br0" timeOffset="19749.41">6157 7519 22799 0,'4'-18'1008'0,"0"6"208"0,0-2-960 0,0 0-256 15,-4 0 0-15,0 1 0 0,0-1 1216 0,-3 1 192 16,-1 0 32-16,-2 6 16 0,-2-3-48 0,3 6-16 16,0-2 0-16,-4-2 0 0,0 4-400 0,-1 3-80 15,0 1-16-15,4 1 0 0,-2 4-304 0,-3 8-64 16,-1 5-16-16,4-2 0 0,0 3-208 0,-3 17-48 0,1 2-16 0,3 4 0 15,2 4-240-15,2-12 0 0,3 2 128 16,0 18-128-16,4-2 144 0,-2-17-16 0,2 0 0 16,1 20 0-16,2-3-128 0,-2-4 0 0,0-1 0 0,-1-5-176 15,-2-7 176-15,-1-4 0 0,-1-1 128 0,-1-6-128 16,-1-3-416-16,-1-8-160 16,-1 0-16-16,-5 0-16 0,-1-3-2720 15,-3-5-560-15</inkml:trace>
  <inkml:trace contextRef="#ctx0" brushRef="#br0" timeOffset="20072.62">5795 8024 20271 0,'0'0'1792'16,"3"-9"-1424"-16,3-1-368 0,3 2 0 0,1-2 1008 0,3 3 128 16,3 2 16-16,2-6 16 0,4-2-96 0,3 0-32 15,3-2 0-15,-5 3 0 0,6-1-16 0,5-2-16 16,3-5 0-16,3 3 0 0,-3-1-208 0,16-6-32 16,-6 3-16-16,-9 4 0 0,-7-1-496 0,-5 4-80 15,-4 1-32-15,-3 2 0 0,-2-3-144 0,-7 9 0 16,-1-3 144-16,2 0-144 0,-5-1 0 0,-6 9 144 15,0 0-144-15,0 0 0 0,0 0 176 0,0 0-176 16,0 0 160-16,-1 16-160 0,-3 2 320 0,-1-4-48 16,-2 2 0-16,-5 8 0 0,-1 2-64 0,3-10-16 15,0 2 0-15,-4 6 0 0,1-2-192 0,5-3 128 16,1-3-128-16,3 0 0 0,3-1 0 0,1-3 128 16,3-5-128-16,3 0 0 0,-1 1 0 0,0-5 0 0,2-1 0 15,3 2 0-15,0-5 0 0,-2-1 128 0,0 0-128 16,6-1 0-16,-2 0 0 0,-1-3 0 15,-1 3 0-15,-2-1 0 16,-8 4-304-16,6-9-144 0,-2 0-48 0,-3-2-10400 0,-2 0-2096 0</inkml:trace>
  <inkml:trace contextRef="#ctx0" brushRef="#br0" timeOffset="20429.03">6814 7440 21183 0,'0'0'944'0,"0"0"192"0,0 0-912 0,0 0-224 15,0 0 0-15,-3 9 0 0,0 4 1872 0,-1 10 336 16,-1 0 64-16,1 1 16 0,1-1-1104 0,-2 3-224 16,-1 1-32-16,3 1-16 0,-1-5-256 0,1-7-48 15,1 2-16-15,-2 4 0 0,1-4-208 0,2-3-32 16,1-15-16-16,0 0 0 0,-1 10 176 0,1-10 16 15,0 0 16-15,0 0 0 0,0 0 128 0,0 0 32 16,4-8 0-16,3-7 0 0,-2-5-224 0,0 6-32 16,2-1-16-16,3-11 0 0,-1-2-272 0,1 1-160 15,0 1 192-15,-2 7-192 0,1-3 160 0,1 0-160 16,1-2 128-16,2 0-128 0,0 3 0 0,2 0 0 0,-1 2 128 16,3-1-128-16,0 1 0 0,0 1 0 0,-2 1 0 15,-1 3 0-15,-1 2 0 0,-2 4 0 0,1-1 0 0,-5 3 0 31,1 1-448-31,3-2 0 0,-2 4-16 0,-9 3 0 16,0 0-2816-16,7-2-560 0</inkml:trace>
  <inkml:trace contextRef="#ctx0" brushRef="#br0" timeOffset="20921.31">7445 7231 30351 0,'0'0'1344'0,"0"0"272"0,0 0-1296 0,4 6-320 0,0 4 0 0,-1 5 0 0,-3 3 688 0,0-5 64 16,0 5 16-16,-1 8 0 0,-1-2 64 0,-2 3 32 15,0-3 0-15,-1 0 0 0,1 2-192 0,0-6-32 16,-1-3-16-16,4-2 0 0,-2-6-112 0,3-9-32 16,0 0 0-16,0 0 0 0,0 0 96 0,0 0 32 15,11-7 0-15,-5-1 0 0,-1-3-16 0,8-11 0 16,-1-5 0-16,1 3 0 0,1-4-304 0,-4 9-64 15,2-3-16-15,-3 0 0 0,1-4-80 0,0 0-128 16,1 0 176-16,2 2-176 0,-1-3 160 0,0 4-160 16,1 3 128-16,0 1-128 0,-1 2 0 0,1 4 0 15,0 4 0-15,3 2 0 0,-3 9 0 0,-3 5 0 16,-2 7 0-16,-3 1 0 0,-4 1 0 0,-1 6 0 16,0 0 0-16,-2-3 0 0,-3 0 0 0,-3 13 0 15,-1-7 0-15,0-1 0 0,0-5 0 0,5-10 0 0,-1 0 144 16,2 0-144-16,3-9 0 0,0 0 128 0,0 0-128 0,0 0 0 15,5-10 208-15,1-4-16 16,0-3-16-16,2-3 0 0,1-7-176 0,1 2 192 0,0-6-192 0,2 2 192 16,0 1-192-16,2-2 0 0,0 2 0 0,3 0 0 15,-1 2 0-15,3 1 0 0,0 3 0 0,3 3 0 16,-3 4 0-16,1 6 0 0,1 1 0 0,0 8 0 16,2 4 0-16,1 5 0 0,1 0 0 0,-1 7 0 15,-4 5 0-15,0 4 0 0,0-1 0 0,0 4 0 16,1-2 0-16,5 3 0 0,-2-1-144 0,8 1 144 15,6 0-2432-15,8 1-416 16</inkml:trace>
  <inkml:trace contextRef="#ctx0" brushRef="#br0" timeOffset="22491.68">10111 9196 14111 0,'0'0'624'0,"0"0"128"0,0 0-608 0,0 0-144 16,-8-4 0-16,8 4 0 0,-6-7 848 0,6 7 144 15,0 0 32-15,0 0 0 0,0 0-288 0,0 0-48 16,0 0-16-16,0 0 0 0,0 0-304 0,0 0-64 16,0 0-16-16,0 0 0 0,0 0 160 0,14 0 48 15,-3 0 0-15,4 2 0 0,4-2 160 0,4 1 48 0,3 1 0 0,3 0 0 16,5-1 64-16,6 0 32 15,-1-1 0-15,4-1 0 0,0 0-224 0,-10-1-32 0,3 0-16 16,5 1 0-16,1-3-256 0,0 0-48 16,-3 2-16-16,2-2 0 0,1-1 128 0,0 1 32 0,0 1 0 15,-1-1 0-15,0-2 16 0,-4 2 16 0,0 2 0 0,-3 0 0 16,-2 1-112-16,-3 1-32 0,-1-1 0 16,-4 0 0-16,-1-1-64 0,-1 2 0 0,-2-1-16 15,-5 1 0-15,1 0-16 0,-4 0 0 0,0 0 0 0,-2 0 0 16,-1 1-16-16,-1 1 0 0,-8-2 0 15,6 1 0-15,3 0-144 0,-9-1 128 0,6 3-128 0,-6-3 128 16,0 0-128-16,5 5 0 0,-5-5 0 0,0 0 0 0,0 0-288 0,0 0-96 16,-2 7 0-16,2-7-15552 15</inkml:trace>
  <inkml:trace contextRef="#ctx0" brushRef="#br0" timeOffset="23083.5">12681 5515 10127 0,'0'0'448'0,"-8"-2"96"0,-2 1-544 0,2 0 0 0,8 1 0 0,-9-2 0 0,9 2 2048 0,0 0 320 16,0 0 48-16,0 0 16 0,0 0-944 0,0 0-176 15,12-1-32-15,-1 1-16 0,3 1-96 0,7-1-16 16,0 0 0-16,3 2 0 0,4 0-336 0,3 1-80 16,2 2-16-16,2 1 0 0,4-2-112 0,0-1-32 15,0-1 0-15,3 2 0 0,2 0-80 0,0-3-32 16,1 2 0-16,-2-2 0 0,0-1-16 0,-1 0-16 15,-1 0 0-15,-2 0 0 0,0 0-224 0,0 0-32 16,-6-1-16-16,-2 1 0 0,-4 1-160 0,-3 0 0 0,-5 3 0 16,-2 1 128-1,-2 1-2224-15,-6-2-448 0</inkml:trace>
  <inkml:trace contextRef="#ctx0" brushRef="#br0" timeOffset="24713.86">14431 9018 6447 0,'0'0'576'16,"0"0"-576"-16,0 0 0 0,0 0 0 0,-6-2 1920 0,1 1 256 15,0 0 64-15,-1 0 16 0,6 1-1088 0,0 0-208 16,-6 0-64-16,6 0 0 0,0 0-64 16,0 0-32-16,0 0 0 0,0 0 0 0,0 0-112 0,0 0-32 15,0 0 0-15,0 0 0 0,0 0-64 0,0 0-16 16,-4-7 0-16,2 3 0 0,2 4-64 0,0 0 0 16,1-6-16-16,0-3 0 0,4 4 64 0,2 2 16 15,-1 1 0-15,3-4 0 0,0 1-160 0,1 1-32 16,1 1 0-16,2 2 0 0,0-3-176 0,1 4-32 15,0 1-16-15,2 3 0 0,-2-1-160 0,2 1 128 16,-1 1-128-16,-1 2 128 0,-3 0-128 0,3 3 160 16,-2-3-160-16,-2 4 160 0,3-5 96 0,-1 2 32 15,2-1 0-15,0-2 0 0,4 0 320 0,-1 2 64 16,0-4 16-16,2 1 0 0,2-1-160 0,0-2-16 16,1-2-16-16,1 0 0 0,2-2-112 0,2-1 0 0,0 0-16 15,1-3 0-15,1 0-128 0,1 4-32 0,-2-2 0 0,2 1 0 16,-2 0 32-16,-3 1 0 0,-1 0 0 0,-1-1 0 15,-1 6-96-15,-3 1-16 0,-1-1 0 0,-2 1 0 16,-2 2-128-16,-1 3 0 0,-2-3 144 16,-1 2-144-16,-1 2 0 0,-2 3 0 0,-2-2-192 0,-1 3 64 15,-2-2-2160-15,-2 2-416 0,-1-1-96 16</inkml:trace>
  <inkml:trace contextRef="#ctx0" brushRef="#br0" timeOffset="25424.35">16526 5490 10127 0,'-9'-7'896'0,"9"7"-704"16,0 0-192-16,-5-3 0 0,0 1 1552 0,5 2 288 15,0 0 48-15,0 0 16 0,0 0-512 0,0 0-112 16,0 0 0-16,0 0-16 0,9 0 16 0,2 0 16 16,3 0 0-16,4 0 0 0,2 1-416 0,3 2-96 15,1-1-16-15,4 1 0 0,3 0-352 0,2 1-80 16,2-3-16-16,2 3 0 0,1 0-320 0,-2 2 144 15,0-2-144-15,-3 3 0 16,-2-1-1344-16,-1-1-368 0</inkml:trace>
  <inkml:trace contextRef="#ctx0" brushRef="#br0" timeOffset="25981.73">18682 9065 12895 0,'0'0'576'0,"0"0"112"0,0 0-560 0,0 0-128 0,0 0 0 0,0 0 0 0,0 0 2176 0,0 0 384 15,10-3 96-15,3 3 16 0,4 3-1328 16,4-3-256-16,3 1-48 0,4 0-16 0,2 0-176 15,3-1-32-15,4 0-16 0,1 0 0 0,3 0-288 0,1 2-48 16,0-2-16-16,0 0 0 0,0 0-208 16,0 1-48-16,0-1-16 0,-3 0 0 0,-2 0-176 0,-1 1 160 15,-5 1-160-15,1 0 160 32,-6 1-2016-32,-4 0-384 0</inkml:trace>
  <inkml:trace contextRef="#ctx0" brushRef="#br0" timeOffset="27274.93">19284 5497 17615 0,'0'0'768'0,"-6"-2"192"0,0 2-768 0,-1-1-192 16,7 1 0-16,0 0 0 0,0 0 1632 0,0 0 288 16,0 0 64-16,8-4 16 0,3-1-352 0,3 4-80 15,7 1-16-15,3 0 0 0,2 0-496 0,7 1-96 16,2 1-32-16,2-1 0 0,3 1-480 0,1 0-80 16,2 0-32-16,2-1 0 0,2 2-336 0,0 0 128 15,1 0-128-15,-1 1 0 16,-1-1-640-16,-4-1-208 0,-5 2-48 0,6 1-13792 0</inkml:trace>
  <inkml:trace contextRef="#ctx0" brushRef="#br0" timeOffset="27824.26">16326 8985 18719 0,'0'0'832'0,"0"0"160"0,0 0-800 0,0 0-192 0,0 0 0 0,9-6 0 15,1 0 1376-15,4 4 224 0,2-3 64 0,3 1 0 16,4-3-352-16,3 4-64 0,2-1-16 0,5 2 0 16,3 0-336-16,5 1-64 0,4 1 0 15,4 0-16-15,1-3-400 0,-1-1-80 0,-1-1-16 0,-14 4 0 16,5 2-320-16,-1 2 0 0,-1 1 0 0,-2 2-9824 15,-1-1-1952-15</inkml:trace>
  <inkml:trace contextRef="#ctx0" brushRef="#br0" timeOffset="28321.75">18583 10473 8287 0,'0'0'368'0,"10"-3"80"16,0-2-448-16,-1 0 0 0,4 0 0 0,3 0 0 0,3 1 3584 0,4 0 624 15,1 1 128-15,7 3 16 0,4 2-2384 0,5-1-496 16,0 1-80-16,4-2-32 0,-1-2-480 0,3 2-112 15,2 3 0-15,1-2-16 0,5-1-464 0,2 0-96 16,3-2 0-16,0 3-16 16,-2 2-848-16,-2 0-160 0,-3-1-48 0</inkml:trace>
  <inkml:trace contextRef="#ctx0" brushRef="#br0" timeOffset="29967.84">13923 6798 11967 0,'-13'-1'1072'0,"0"0"-864"16,-1 0-208-16,2 2 0 0,0 1 1536 0,12-2 272 15,0 0 48-15,0 0 16 0,-9 3-608 0,9-3-128 16,0 0-32-16,0 0 0 0,8 6 16 0,7 2 0 16,8-3 0-16,5 0 0 0,6 1 80 0,9-1 16 15,10-1 0-15,2 1 0 0,5-2-528 0,1-3-112 16,5-4 0-16,-16 3-16 0,7 0-288 0,7-1-48 15,6 0-16-15,-2-1 0 0,-2-1-208 0,-2-1 0 16,-1 4 128-16,-4-2-128 16,-4 1-768-16,-3 1-192 0,-4 3-32 0,-6 3-8480 15,-8 3-1680-15</inkml:trace>
  <inkml:trace contextRef="#ctx0" brushRef="#br0" timeOffset="30507.71">10281 10684 22975 0,'0'0'1024'0,"0"0"192"0,0 0-960 0,0 0-256 0,0 0 0 0,0 0 0 15,0 0 1360-15,0 0 240 0,0 0 32 0,13-8 16 16,4 1-624-16,6 2-128 0,5 2-32 0,7 2 0 16,6-2-160-16,3-1-16 0,0 2-16 0,3-3 0 15,4 0-192-15,4-3-32 0,3 4-16 0,1 2 0 16,2 1-240-16,-2-2-64 0,-1 0 0 0,-5 0 0 16,-7-1-896-16,-4 3-192 15,-3-2-48-15,-7 3 0 0</inkml:trace>
  <inkml:trace contextRef="#ctx0" brushRef="#br0" timeOffset="31701.87">17273 6689 19343 0,'0'0'1728'0,"0"0"-1392"0,0 0-336 0,14 4 0 0,0-4 1280 0,4 0 192 15,4 0 48-15,2-1 0 16,3-1-112-16,2 2 0 0,4-1-16 0,-8 0 0 0,6-2-672 0,3 2-128 15,3 0-16-15,4 1-16 16,3-2-368-16,3 2-64 0,3 0 0 0,-6 3-128 16,1 1-560-16,-5 0-208 15,-2-2-64-15</inkml:trace>
  <inkml:trace contextRef="#ctx0" brushRef="#br0" timeOffset="32295.37">14693 10332 21999 0,'-12'-1'960'0,"12"1"224"0,0 0-944 0,0 0-240 15,0 0 0-15,0 0 0 0,0 0 1584 0,11-3 272 16,0 1 48-16,6 0 16 0,0 1-512 0,5 1-112 16,2-1-16-16,5-1 0 0,4 0-448 0,4 1-112 15,1-2-16-15,4 3 0 0,3 0-464 0,4 0-112 16,5 0 0-16,-2 3-128 15,-1-3-544-15,-4 0-224 0,-5 0-32 0,-13 0-9504 16,-1 0-1920-16</inkml:trace>
  <inkml:trace contextRef="#ctx0" brushRef="#br0" timeOffset="33237.01">16103 10406 9215 0,'0'0'400'15,"-9"0"96"-15,9 0-496 0,0 0 0 0,-9-4 0 0,9 4 0 0,0 0 2608 0,0 0 416 16,0 0 96-16,0 0 16 0,10-3-1632 0,4 1-320 16,2-1-64-16,6-1-16 0,4-1-192 0,4 3-32 15,4-1-16-15,4 1 0 0,6-2-608 0,-11 1-128 16,6 0-128-16,21-4-12288 16</inkml:trace>
  <inkml:trace contextRef="#ctx0" brushRef="#br1" timeOffset="42950.88">29678 8269 21071 0,'0'0'928'0,"3"-4"208"0,1-2-912 0,-4 6-224 0,7-7 0 0,-2 4 0 16,-5 3 752-16,0 0 96 0,0 0 32 0,8-3 0 15,-8 3 32-15,0 0 16 0,0 0 0 0,6 3 0 16,-6-3-320-16,7 2-64 0,-7-2-16 0,5 7 0 16,-3 1-64-16,1-1-16 0,-1 3 0 0,1-2 0 0,-2 3-64 15,0-1 0-15,-1 2-16 0,0 2 0 0,0-2-160 0,0 2-16 16,0 3-16-16,-1-2 0 0,-1-1-48 0,0 0 0 15,1-3 0-15,0 3 0 0,0 0 0 16,1 3-128-16,1-4 192 0,1-2-64 0,1 2 0 0,-1 1 0 16,1-7 0-16,2 2 0 0,0-2 160 0,0-2 32 15,0 1 0-15,-5-6 0 0,5 4 16 0,-5-4 16 16,5 2 0-16,-5-2 0 0,0 0-16 0,8 3 0 16,-8-3 0-16,0 0 0 0,0 0-32 0,8 1-16 15,-8-1 0-15,0 0 0 0,0 0-96 0,0 0 0 16,0 0-16-16,0 0 0 0,0 0-176 0,0 0 160 15,0 0-160-15,0 0 160 0,0 0-336 0,0 0-64 16,-4-6-16-16,0-2-11424 0,4 8-2288 16</inkml:trace>
  <inkml:trace contextRef="#ctx0" brushRef="#br1" timeOffset="44063.19">31371 8142 6447 0,'0'-5'576'0,"0"-8"-576"15,-2-180 0-15,1 368 0 0,1-186 2560 0,-4 1 416 16,1-4 80-16,-3-4 16 0,1 4-1472 0,-2 5-304 16,1-1-48-16,-3 1-16 0,0-2-96 0,0 2-32 15,0 1 0-15,-1 3 0 0,0-1-208 0,0 2-64 16,-3 2 0-16,1 2 0 0,-2 0-112 0,0 3-16 0,-3 0-16 0,-1 4 0 15,0 2-256-15,-1 4-48 0,-2 2-16 16,-2 2 0-16,-1 2-208 0,-3 0-32 0,-1 1-128 0,-2 7 192 16,-2 2-48-16,0 3-16 0,-1 3 0 0,4 2 0 15,2 0-128-15,4 0 0 0,4 0 0 0,6 0 128 16,3-1-128-16,9 0 0 0,2-3 0 0,6 0 0 16,3-2 0-16,4-6 0 0,2-2 0 0,5 1 128 0,3-4-128 15,2-2 128-15,6-4-128 0,0-2 128 0,1-2 16 16,0-5 0-16,-1-1 0 0,0 0 0 15,-1-4 128-15,4-6 32 0,-2-1 0 0,4-2 0 16,-2-2 144-16,-7-2 16 0,1-2 16 0,2-2 0 0,-1-2 32 16,-2-3 16-16,-2-1 0 0,-5-6 0 0,-3-4 48 15,-3-2 16-15,-2-5 0 0,-4 3 0 0,-4 4-208 0,-2 3-32 16,-3 1-16-16,-3 2 0 0,-3 3-192 0,-2 3-144 16,-2 1 192-16,-3 2-192 0,-4 2 0 0,-11-8-192 15,2 4 0-15,8 12 0 16,-2-4-1920-16,0 3-384 0,1-3-80 0</inkml:trace>
  <inkml:trace contextRef="#ctx0" brushRef="#br1" timeOffset="44765.46">31024 8019 5583 0,'0'0'240'0,"0"0"64"0,0 0-304 0,0 0 0 15,0 0 0-15,0 0 0 0,0 0 832 0,0 0 96 16,0 0 32-16,0 0 0 0,0 0-240 0,0 0-32 16,4-8-16-16,-4 8 0 0,0-13-432 0,0 3-96 15,-2 1-16-15,2-1 0 0,0 10 128 0,-2-9 32 16,1-2 0-16,0 3 0 0,0-2 224 0,-1 1 32 15,0-2 16-15,0-1 0 0,2 1 304 0,0-3 64 16,-1 0 16-16,0 4 0 0,-2-2-96 0,1 1-16 16,-2 0 0-16,1 1 0 0,1 3-64 0,-3-2-32 15,1 2 0-15,1 2 0 0,3 5 80 0,-2-7 16 16,2 7 0-16,0 0 0 0,0 0-240 0,0 0-32 16,0 0-16-16,0 0 0 0,0 0-32 0,0 0-16 15,0 0 0-15,0 0 0 0,0 0-16 0,0 0 0 16,-1 14 0-16,1 3 0 0,1 1-80 0,1 1-16 0,0 4 0 15,-1 1 0-15,3-2-112 0,1-2-16 16,-3-1-16-16,2 0 0 0,1 2-112 0,2-5-128 0,2 0 176 16,-2-2-176-16,1-6 208 0,-1 3-64 0,4-6-16 0,-1-1 0 15,0-3 288-15,1-2 48 0,1-2 16 16,1-1 0-16,1-6 0 0,-2 0 0 0,1-5 0 0,1-2 0 16,0-1-96-16,0 0 0 0,-1-2-16 0,-2 1 0 15,1-1-176-15,-4-4-48 0,3-2 0 0,-4 3 0 16,2-1-144-16,-3 3 128 0,-3 0-128 0,2 2 128 15,-2 1-128-15,-2 2 0 0,-1 2 0 0,0 6-176 16,0-2-1088 0,-1 4-208-16,-2 1-64 0,2-3 0 0,0 3-1568 0,1 5-320 15</inkml:trace>
  <inkml:trace contextRef="#ctx0" brushRef="#br1" timeOffset="45285.99">31132 7963 25391 0,'0'0'1120'0,"0"0"240"15,0 0-1088-15,-7 3-272 0,7-3 0 0,-8 3 0 0,8-3 704 0,0 0 64 16,0 0 32-16,0 0 0 0,-9-3 432 0,9 3 96 16,-5-8 16-16,3-4 0 0,0 4-320 0,2-3-48 15,0-5-16-15,2-1 0 0,-1 0-352 0,1 0-80 16,1-4-16-16,0 0 0 0,-1-5-64 0,3 1-32 15,-2-4 0-15,0-4 0 0,-1-6-96 0,-1 0-32 16,0 0 0-16,-2-2 0 0,-2-2-96 0,1 2 0 16,-2 0-16-16,0 3 0 0,-2-1-176 0,0 5 128 15,-1 2-128-15,1 0 128 0,0-1-128 0,-3 2 160 0,0 1-160 0,0-1 160 16,0 5-160-16,-1-1 0 0,-3-3 0 0,-2 0 128 16,1-1-128-16,-1-2 0 15,-2-1 0-15,-2 0 0 0,-4-1 0 0,1 0 0 0,1 0 0 0,-1 2 0 16,2 1 0-16,-2-1 0 0,1 0 0 0,-1 1 0 15,1-1 0-15,-1 2 0 0,-1 0 0 0,1-1 0 0,-2 1 0 16,1 2 0-16,2-3 0 0,0-1 0 16,1-1 0-16,0 2 0 0,-2 4 128 0,2-4-128 15,-2 1 0-15,4 1 0 0,-2 0 0 0,0-2 0 16,-1 4 0-16,0-1 0 0,-1 1 0 16,3 1 0-16,-1 1 0 0,2 0 0 0,3 1 0 0,-3 1 128 0,1 5-128 0,3 1 192 15,3 0-192-15,1 1 192 0,1 1-192 16,0 3 0-16,0-1 0 0,1 2 128 0,2 1-128 0,2 0 0 15,2-1 0-15,-2 5 0 0,0-2 0 0,4 9 0 16,-2-6 0-16,2 6 0 16,0 0-176-16,0 0-16 0,0 0 0 0,0 0 0 15,0-7-1536-15,0 7-304 0,0 0-64 0,11-7-9120 16,-2-1-1840-16</inkml:trace>
  <inkml:trace contextRef="#ctx0" brushRef="#br1" timeOffset="45775.29">29387 5178 11055 0,'0'0'976'0,"-10"2"-784"15,2 3-192-15,8-5 0 0,0 0 1600 0,0 0 256 16,0 0 64-16,0 0 16 0,0 0-768 0,4 9-144 15,-4-9-48-15,12 4 0 0,2-1 176 0,3-3 16 16,4-3 16-16,2-2 0 0,-1 0-240 0,4-7-48 16,1-3-16-16,2-1 0 0,1-2-176 0,3 0-48 15,0-2 0-15,0 1 0 0,-2-2-160 0,-2 1-48 16,-3 0 0-16,-3 1 0 0,-6 1-32 0,-3 0-16 16,-4-2 0-16,-7 1 0 0,-6 0 240 0,-4 2 64 15,-6 4 0-15,-2 2 0 0,-4-1-320 0,-4 5-48 0,-2 3-16 16,-5 3 0-16,-2 2-160 0,1 3-32 15,-4 6-128-15,0 4 192 0,0 5-192 0,0 5 0 16,-3-1 0-16,5 2 0 0,1 1 0 0,7 1 0 0,2 2 0 16,5 0 0-16,4-4 0 0,6 2 128 0,6-3-128 15,4-1 0-15,5-2 0 0,4-2-160 0,4 0 0 16,4-2 0 0,4 1-288-16,4-1-48 0,-3-2-16 0,3 0 0 15,-1 1-2464-15,-1-5-496 0,5-1-112 0,-3 5 0 0</inkml:trace>
  <inkml:trace contextRef="#ctx0" brushRef="#br1" timeOffset="45943.89">29770 5455 23951 0,'0'0'2128'0,"0"0"-1696"16,0 0-432-16,0 0 0 0,0 0 1760 0,0 0 272 16,0 0 48-16,11-1 16 0,2-5-1136 0,1 3-240 15,4-2-32-15,1-4-16 16,0-1-352-16,2-3-64 0,0 1 0 0,-1 3-16 0,-1-2-240 15,-1 2-208-15,0-4 32 0,-3 3 16 16,-2 1-2688-16,-2-2-544 0</inkml:trace>
  <inkml:trace contextRef="#ctx0" brushRef="#br1" timeOffset="46409.05">30213 4606 18831 0,'0'0'832'0,"4"-7"176"0,-4 7-816 0,4-7-192 0,-4 7 0 0,0 0 0 16,6-5 1216-16,-6 5 208 0,0 0 48 0,0 0 0 15,0 0-432-15,0 15-80 0,-2 4 0 0,-2 1-16 16,1 2-400-16,0 5-80 0,-1-1-16 0,1 4 0 16,1-4 0-16,-1 2-16 0,2 1 0 0,2-3 0 15,2 2-32-15,3-5 0 0,-1-5 0 0,3-1 0 0,-1 0 176 0,4-6 16 16,0-1 16-16,2-2 0 0,1 0-48 16,1-4-16-16,3-2 0 0,1 1 0 0,1-5-32 15,1 0 0-15,-2-2 0 0,0-2 0 0,0-5-144 16,-1 1-48-16,-3-1 0 0,0-6 0 15,2 0 16-15,-3-1 0 0,-2-3 0 0,0 0 0 0,-1-3-160 0,-2 2-48 16,0 3 0-16,0 0 0 0,-3-4-128 16,1 3 0-16,-1 2 144 0,2 4-144 0,-3 0 0 15,1 1-240-15,0 3 48 0,-3 0 0 16,1 2-1920-16,-4 8-368 0,3-7-80 16,1 2-12832-16</inkml:trace>
  <inkml:trace contextRef="#ctx0" brushRef="#br1" timeOffset="47419.52">31131 4616 23039 0,'0'0'2048'0,"-8"-5"-1648"0,0 1-400 0,-4 1 0 16,-3 2 176-16,-3 2-48 0,-5 5-128 0,-2 0 192 16,-4 0 512-16,-3 4 112 0,-3 1 16 0,0 3 0 15,-1 2 32-15,2 2 16 0,1 4 0 0,2 2 0 16,5 1-432-16,4-2-96 0,6 2-16 0,3-3 0 15,4-4-80-15,4 0 0 0,4-3-16 0,4-2 0 16,5-2 16-16,2-1 0 0,5-3 0 0,2-5 0 16,1-1 96-16,2-3 32 0,2-2 0 0,1-4 0 15,1 1-80-15,0-2-16 0,0-1 0 0,-1-3 0 0,-3-1-80 16,-1 1-16-16,-2-1 0 0,-3 0 0 16,-3-4 48-16,-2 3 0 0,-2 1 0 0,-2 3 0 15,-3-1 16-15,-2 6 0 0,-1-2 0 0,1 8 0 16,0 0-96-16,-5 2-16 0,-2 3 0 15,1-1 0-15,0 3-144 0,1 3 0 0,2 4 0 0,3-3 0 16,1 0 0-16,3 0 0 0,6-3-144 0,2 0 144 0,2-2 0 0,2-3 0 16,3-3 0-16,6-3 0 0,-1-3 0 15,2-2 176-15,4-3-32 0,0-2 0 16,1-4 48-16,0 0 0 0,5-3 0 0,-2-1 0 0,2-3-64 16,-2 1-128-16,-2-3 192 0,-3 0-64 0,-1-7-128 15,0-3 160-15,-1-2-160 0,-2-3 160 0,-2-7-160 0,0-3 0 16,-3-4 0-16,2 1 128 0,-4-1-128 0,0 6-272 15,-2 3 64-15,-2 3 16 0,-4 6 64 0,-2 6 128 16,-3 7-208-16,-2 6 80 0,-3 4 128 0,-4 7-160 0,-4-2 160 0,-2 9-160 16,-4 7 160-16,-3 5-208 0,-3 8 80 15,-4 4 128-15,-4 8-208 0,-3 8 80 16,-2 5 128-16,-1 6-208 0,-1 3 208 0,4 1 0 0,2 1 0 16,3-1-144-16,6-2 144 0,2-3 0 0,5-3-144 15,3-1 144-15,3-4 0 0,2-4 0 0,1-3 0 0,3-2 0 16,2-6 0-16,1-1 0 0,2-5 0 15,3-3 128-15,0-1 16 0,3-5 0 0,2-3 0 0,2 0 0 16,1-6 112-16,3-3 32 0,3-3 0 0,1-5 0 0,0 1-96 16,-1-5 0-16,2-3-16 0,0-4 0 15,0-4-176-15,-2 0 160 0,0-3-160 0,-2 1 160 0,-1 0-160 16,-2 3 160-16,-2 3-160 0,-2 5 160 0,-3 3-160 16,-2 1 0-16,-3 5 0 0,-4 5 0 0,0 0 0 0,0 0 0 15,0 0 0-15,-8 5 0 0,-1 4-176 0,1 0 176 16,-1 5-128-16,0 1 128 0,0 0 0 15,1 0-128-15,2 2 128 0,2-1 0 0,1 1 0 0,3-3 0 16,3 0 0-16,1-4-128 0,1 0 128 0,3-2 0 16,0-1 0-16,3-4 0 0,1 1 0 0,4-4 0 15,0-3 0-15,2-1 0 0,0-3 0 0,-2 0 0 16,1 2 0-16,-1-4 0 0,1 2 0 0,-2-5 0 16,-2 5 0-16,-3-1 128 0,0 2-128 0,-4 3 0 15,0-1 0-15,-6 4 0 0,0 0 0 0,0 0 0 16,0 0 0-16,-3 9 0 0,-1 4 0 0,0 1 0 15,1-1 0-15,-1 1 0 0,0 0 0 0,3-2 0 16,2-1 0-16,1 1 0 0,1-2 0 0,5 1 0 16,-1-4 0-16,3 1 0 0,3-4 0 0,2-1 0 15,2 3 0-15,2-3 0 0,3-3 0 0,0-2 0 0,0-3 192 16,0 0-64-16,-1-2-128 0,1-2 144 0,-2 2-144 0,1-3 160 16,-4 1-160-16,0-4 128 15,-1 0-128-15,0 1 128 0,-1-5-128 0,-5 1 128 0,0-2-128 0,-1 1 128 16,-1 1-128-16,-3-1 192 0,-3 3-192 0,0 1 192 15,-4 3-192-15,-1 4 0 0,-2-2 0 0,-6 5 0 16,0 0 128-16,-3 2-128 0,-3 3 0 0,-2 2 128 16,-1 2-128-16,-2 3 0 0,1-1 0 0,-1 2 0 15,2 3 0-15,1 0 0 0,1 2 0 0,3 1 0 0,2 0 0 16,4 0 0-16,3 1 0 0,3-1 0 16,5-1 0-16,3 1 0 0,3-1-144 0,4 1 144 0,2 0 0 0,5-1 0 15,3 3-128-15,2-3 128 16,1-2-928-16,2 1-128 0,0 1-32 0</inkml:trace>
  <inkml:trace contextRef="#ctx0" brushRef="#br1" timeOffset="48421.23">29402 8211 17903 0,'-15'-4'784'0,"8"-1"176"0,-1 0-768 0,-1 2-192 0,0-2 0 0,0 0 0 0,9 5 704 16,-7-3 80-16,-4 2 32 0,11 1 0 0,0 0 272 0,0 0 48 15,0 0 16-15,0 0 0 0,0 0-288 0,0 0-48 16,0 0-16-16,0 0 0 15,0 0-144-15,-2 11-16 0,2-11-16 0,-3 11 0 0,2 0-160 16,1 3-16-16,1-1-16 0,2 2 0 0,2 2-112 0,1 2-32 16,1 0 0-16,3-2 0 0,3 0 32 0,1-1 0 15,-2 1 0 1,2 1 0-16,1 1 64 0,2-1 0 0,-1-6 16 0,-2-3 0 16,2 1 128-16,-1-2 32 0,-1 1 0 0,0-6 0 0,0-1-80 15,0 1-16-15,-1-2 0 0,1-2 0 0,0-2-96 0,2-1-32 16,-1 0 0-16,2-3 0 0,-1 0 64 0,2-5 16 15,0-5 0-15,-1 1 0 0,-3-2 0 0,0 0 0 16,-6-2 0-16,1-1 0 0,-2 1-96 0,-2-3-32 16,-1-2 0-16,-1 1 0 0,0-1-112 0,-3 3-32 15,0 1 0-15,0 1 0 0,-1 1-144 0,-1 0 0 16,1 1 0-16,-1 0 0 0,0 2 0 0,1-1 0 16,0 2 0-16,1 7 0 15,-2-1-560-15,2 3 16 0,0 6 0 0,0 0 0 16,0 0-1600-16,0 0-320 0,0 0-64 0,0 0-8576 15,0 0-1712-15</inkml:trace>
  <inkml:trace contextRef="#ctx0" brushRef="#br1" timeOffset="49114.2">29695 8409 16575 0,'0'0'1472'0,"0"0"-1168"0,-4 10-304 0,0-1 0 0,4-9 1120 0,-4 11 160 16,2-3 48-16,0 2 0 0,2-10-80 0,0 0-16 16,0 0 0-16,0 0 0 0,0 0 144 0,0 0 32 15,0 0 0-15,0 0 0 0,0 0-176 0,0 0-16 16,11 0-16-16,-11 0 0 0,9-8-176 0,-2 1-16 16,1-5-16-16,-2 3 0 0,-1-4-208 0,0-4-32 15,-1-1-16-15,-1-1 0 0,-2-1-176 0,-1-4-48 16,0-1 0-16,-3 1 0 0,0-2-144 0,-2 0-48 15,-2-4 0-15,0-1 0 0,-4 1-96 0,0-3-32 16,-2-3 0-16,-2 3 0 0,-2-4-64 0,1 2 0 0,-2-4-128 16,0 3 192-16,-2-4-192 0,0 1 128 15,-2-3-128-15,-1-1 0 0,-2-2 128 0,-2 6-128 16,-2 2 0-16,-3 0 0 0,-4 1 0 0,1 2 0 0,-2 1 0 16,0 4 0-16,0 0 0 0,-1-2 0 15,-1 2 0-15,1 3 0 0,1-2 0 0,-3 2 0 0,0-3 0 16,-2 2 0-16,-3-4 0 0,-2 1 0 0,-2-1 0 0,0 0 0 15,2 1 0-15,2 5 0 0,1-2 0 16,0 3 0-16,2-5 0 0,-3 5 0 0,0-3 0 0,-2 2 0 16,-4-1 0-16,-1-1 0 0,-1 2 0 0,1 0 0 15,5 2 0-15,0 1 0 0,2-1 0 0,-1 0 0 0,-3 0 0 16,0 1 0-16,-3 0 0 0,-3 2 0 0,-2-2 0 16,1 2 0-16,0-2 0 0,1 2 0 15,2-1 0-15,0 4 0 0,-2 1 0 0,-2 0 0 0,-3-3 0 16,-1-2 0-16,1 1 0 0,4 1 0 0,2 0 0 15,3-1 0-15,-1-1 0 0,2 2 0 0,-1-1 0 16,-2-3 0-16,-4 0 0 0,1 2 0 0,2-4 0 16,2 0 0-16,1 0 0 0,4-2 0 0,3 3 0 0,2-3 0 15,0 2 0-15,1 2 0 0,2-4 0 0,-2 3 0 16,-2-4 0-16,2 1 0 0,3-3 0 0,3 0 0 16,0 2 0-16,5-2 0 0,-1 1 0 0,7 0 0 15,1 1 0-15,2 2 0 0,-2-3 0 0,2 3 0 16,2 1 0-16,2 2 0 0,-1 2 0 0,0 1 0 0,-1-1 0 15,1 1 0-15,0-1 0 0,2 3 0 0,1 3 0 0,-1 2 0 16,4-1-208-16,-2 3 64 16,0 1 16-16,2 0 0 15,2 3-960-15,2 4-192 0,-2-4-48 0,3 5 0 16,7 2-1424-16,-11-3-272 0,-4 1-64 0,1 3-16 0</inkml:trace>
  <inkml:trace contextRef="#ctx0" brushRef="#br1" timeOffset="49719.3">24577 5201 11967 0,'-15'-3'1072'0,"15"3"-864"15,-9-1-208-15,9 1 0 0,0 0 1360 0,0 0 240 16,0 0 32-16,0 0 16 0,11-5-864 0,3-4-160 16,2 0-48-16,2-4 0 0,1 2 384 0,2-4 80 15,3-2 16-15,2-1 0 0,-2-6-544 0,0 2-96 16,-1 3-32-16,0-2 0 0,0-1 0 0,-2-3 0 0,2-1 0 0,-2 2 0 16,-2-3 0-16,-2 3 0 15,-3-4 0-15,-2 3 0 0,-5-3 128 0,-3 4 32 16,-4-4 0-16,-2 5 0 0,-3 1 0 0,-3 5 0 0,-2 1 0 0,-2 6 0 15,0 4-192-15,-2 5-32 0,-4 3-16 0,-1 7 0 16,-4 1-176-16,-1 7-128 0,-2 3 192 0,0 7-192 16,-4 2 0-16,2 4 0 0,1 1 0 0,1 1 0 15,1-1 0-15,2 0 0 0,2-1 0 0,7-2 0 16,6-1 176-16,1-2-176 0,7-5 160 0,4-3-160 16,2-2 0-16,6-1 0 0,3-1-208 0,3-3 64 15,1-5 144-15,1-2-160 0,6 0 160 0,-1-3-160 16,-1-3-288-16,0-1-64 15,-2-2-16-15,0-2-8880 0,-2-1-1792 0</inkml:trace>
  <inkml:trace contextRef="#ctx0" brushRef="#br1" timeOffset="49895.13">25036 5193 20271 0,'0'0'1792'0,"0"0"-1424"16,0 0-368-16,0 0 0 0,0 0 1408 0,0 0 192 15,-6-5 64-15,6 5 0 0,0 0-512 0,2-12-112 16,1 1-16-16,2 1 0 0,3-4-512 0,0 2-128 16,0 1 0-16,2-2-16 0,0 4-368 0,1-1 0 15,-3 0 0-15,1 2-9296 16,2 2-1776-16</inkml:trace>
  <inkml:trace contextRef="#ctx0" brushRef="#br1" timeOffset="50332.5">25443 4322 5519 0,'0'0'496'0,"0"0"-496"0,0 0 0 0,0 0 0 0,0 0 3872 0,0 0 672 16,0 0 144-16,0 0 32 0,-3 14-3664 0,1 3-736 15,2 3-128-15,0 2-48 0,1 1 320 0,2 0 64 16,0-2 16-16,0 6 0 0,5-3-96 0,0 0 0 16,1-4-16-16,2-3 0 0,-1-2 96 0,1-1 32 15,2 0 0-15,0-4 0 0,-1 1 0 0,2-4 0 16,-4 2 0-16,3-5 0 0,0-2 48 15,-2-2 16-15,1-1 0 0,0 0 0 0,-3-2-112 0,3 0-32 16,-2-8 0-16,0 1 0 0,-2-4-80 0,-1-1-16 16,-2 0 0-16,1-3 0 0,-3-1-128 0,1 0-16 15,-1-4-16-15,-1-3 0 0,-2 2-224 0,3-1 176 16,1 2-176-16,-2 1 160 0,1 3-288 0,-1 2-64 0,-1-1-16 0,2 2 0 31,0 3-1472-31,2 1-304 0,0-1-48 0,1 2-12048 0</inkml:trace>
  <inkml:trace contextRef="#ctx0" brushRef="#br1" timeOffset="50635.11">25899 4312 23039 0,'0'0'2048'0,"0"0"-1648"0,0 0-400 0,9-7 0 0,1 0 304 0,2 1-32 16,-1-4 0-16,3-1 0 0,1 0 464 0,3-3 96 15,0 0 0-15,-2 3 16 0,0-1-288 0,-2-1-64 16,-2 2-16-16,-3 0 0 0,-1 2-192 0,-3 0-32 16,-5 9-16-16,0 0 0 0,-3-5 96 15,3 5 32-15,-12-4 0 0,-5 8 0 0,-2 1-192 0,-1 2-48 16,-1 5 0-16,-1 3 0 0,-4 2-128 0,3 2 128 15,2 0-128-15,3 1 128 0,1-1-128 0,3 2 0 16,2-4 144-16,4-1-144 0,3-1 0 0,4 0 0 16,1-4 0-16,4 0 128 0,1-1-128 15,2-4 0-15,3-1 0 0,3-1 128 0,1-4-128 0,3-1 0 16,0-3 0-16,2-1-128 16,2 1-1600-16,0-4-320 0,1 2-64 15,-2-4-9920-15</inkml:trace>
  <inkml:trace contextRef="#ctx0" brushRef="#br1" timeOffset="50913.45">26553 4063 18431 0,'0'0'1632'0,"-12"0"-1312"0,1 3-320 0,-2-3 0 15,-1 0 400-15,1 1 16 0,-3 4 0 0,-1 3 0 16,1-2 352-16,-1 5 64 0,-1-1 0 0,2 3 16 0,1 2-240 15,2 1-48-15,1-2-16 0,2 1 0 16,0 1-176-16,4 4-48 0,1-3 0 0,2 0 0 16,2-3 80-16,3 1 16 0,3-2 0 0,3-4 0 15,2 0-80-15,3-3-16 0,2-5 0 0,3 2 0 16,1-1 0-16,3-2-16 0,2-1 0 0,0-3 0 16,-2-1-144-16,-1-1-32 0,0 2 0 0,1-2 0 0,0-6-272 0,-7 6-64 15,1-4-16-15,-2 1 0 16,3-4-752-16,0 2-160 0,-2-2-16 0,4-10-10800 0</inkml:trace>
  <inkml:trace contextRef="#ctx0" brushRef="#br1" timeOffset="51198.23">26944 3488 18431 0,'0'0'816'0,"-1"-8"160"0,-1 1-784 0,0 1-192 0,2 6 0 0,0 0 0 16,-8-1 1216-16,1 2 208 16,-1 4 48-16,-3 1 0 0,-1 6-384 0,1 0-64 0,-2 6 0 0,0 5-16 15,-1 3-416-15,4 5-80 0,1 2 0 0,0 4-16 16,2 1-320-16,2 6-176 0,1 1 192 16,3-3-192-16,-1-2 128 0,4 0-128 0,0 0 0 0,2-1 0 15,0-2 0-15,2-1 0 0,-2-6 0 0,-2-2-144 31,0-1-496-31,-1-3-112 0,-1-1-16 0,-1-3 0 0,-2-2-432 16,-1-3-80-16,1-3-32 0,-4 0-9184 0</inkml:trace>
  <inkml:trace contextRef="#ctx0" brushRef="#br1" timeOffset="51737.79">26624 4134 15663 0,'-4'-11'1392'0,"1"2"-1120"16,2-3-272-16,4 2 0 0,2 1 1616 0,1 3 272 16,3-2 48-16,5 2 16 0,6-4-688 0,3 1-144 15,4-1-32-15,2 1 0 0,3-3-304 0,1 0-64 16,1-1-16-16,2-1 0 0,1-1-80 0,0 1-32 15,-3 1 0-15,-1 3 0 0,-1-3-80 16,-4 7 0-16,-5-3-16 0,-6 4 0 0,-4 2-64 0,-4 2-16 16,-9 1 0-16,0 0 0 0,-8 10-96 0,-6 7-32 15,-3 1 0-15,-4 4 0 0,-3 3-160 0,0-1-128 16,0 2 192-16,2-1-192 16,2 1 128-16,3-3-128 0,3-1 0 0,5-2 0 15,4-1 160-15,4-1-160 0,5-3 128 0,0-1-128 16,5-5 384-16,3-1-16 0,5-6 0 0,3-2 0 15,3-1 144-15,2-3 48 0,3-5 0 0,2 0 0 16,0-5-192-16,1-1-48 0,-2-1 0 0,-1-2 0 16,-5-1-32-16,-2-3-16 0,-3-1 0 15,-3-3 0-15,-3 3-16 0,-3-4-16 16,-4 2 0-16,-4-2 0 0,-3 1-96 0,-4 5-16 0,0 3 0 16,-3 2 0-16,-1 3-128 0,-5 4 160 0,-4-1-160 0,0 5 160 0,1-2-160 0,0 3 0 15,-2 2 0-15,6 1 0 0,2-1 0 0,2 1 0 0,4 1 0 0,6 0 0 16,0 0 0-16,0 0 0 0,0 0 0 0,9-5 0 15,2-3-176-15,4 3 176 0,3-4-128 0,3 2 128 16,0-1 0-16,1-3 0 0,1-2 0 0,-1 2-128 16,3-2 128-16,0 0 0 0,0 0 0 0,1 2 0 15,1-3 0-15,2 0 0 0,0 3 0 0,2-1 0 16,-1 3 0-16,-1 3 0 0,-2 3 0 0,-3 2 0 0,-2 2 0 0,-4 2 0 16,-4 3 0-16,0 3 0 0,-6 4 0 0,0-2 0 15,-3 6 0-15,0-1 0 0,2 2 0 16,-1 1 0-16,0 0 0 0,1 0 0 0,0-1 0 0,2 1 0 15,1-1 0-15,2-1 0 0,0-2 128 0,2-1-128 16,0-1 128-16,4-5-128 0,0 4 176 16,1-6-48-16,1-1 0 0,2 0 0 0,1-1-128 0,-1-3 0 15,3 2 0-15,-1 0 0 16,0-1-2272-16,-3 3-432 0</inkml:trace>
  <inkml:trace contextRef="#ctx0" brushRef="#br1" timeOffset="53002.71">7042 12620 21935 0,'-11'-5'960'0,"3"3"224"0,-2 2-944 0,10 0-240 16,-9-7 0-16,1 1 0 0,-1 3 848 0,9 3 128 16,-5-4 32-16,5 4 0 0,0 0 0 0,0 0 0 15,0 0 0-15,0 0 0 0,0 0-112 0,0 0-32 16,0 0 0-16,0 0 0 0,10-5-224 0,2 0-32 16,2 2-16-16,0 2 0 0,5 1-16 0,4 3-16 15,4-1 0-15,4 2 0 0,6-4-96 0,6 1-16 0,6 2 0 16,4-4 0-16,2-3-48 0,3-1-16 0,4 1 0 0,6 1 0 15,3 3-32-15,8 0-16 0,5-3 0 16,-2 0 0-16,-3-1-48 0,4 4-16 0,1-1 0 0,3 1 0 16,4 0 32-16,-2 1 0 0,-3 0 0 0,3 2 0 15,3-3-80-15,0 1-16 0,0 2 0 0,-2-1 0 16,-3-2-16-16,-1 0-16 0,0 0 0 0,2 0 0 0,0 4 0 16,-3 1 0-16,-5-1 0 0,-1 0 0 15,-3-2-16-15,2 4 0 0,-1 0 0 0,-2-2 0 0,-4-3 16 16,-3-1 0-16,-3 1 0 0,-3 2 0 0,-2-2 16 0,1 3 0 15,-3-2 0-15,-3 1 0 16,-6-2 0-16,-4-1 16 0,-6-2 0 0,-4 0 0 0,-4 2 32 0,-4 2 0 16,0-1 0-16,-8 0 0 0,-4-1-80 0,-4 1-16 15,0 1 0-15,-11-2 0 0,0 0 64 0,0 0 16 16,0 0 0-16,0 0 0 0,0 0-224 0,0 0 144 16,0 0-144-16,0 0 128 0,0 0-128 0,0 0 0 15,0 0 144-15,0 0-144 0,0 0 0 0,-11 1 0 0,3-1 0 0,8 0 0 16,-9 4-128-16,9-4-112 0,-10 9-16 0,2-3 0 31,2 3-1632-31,6-9-336 0,-4 9-64 0,0 2-17216 16</inkml:trace>
  <inkml:trace contextRef="#ctx0" brushRef="#br1" timeOffset="54310.09">14271 12947 11967 0,'-13'0'1072'0,"13"0"-864"0,-9-2-208 0,9 2 0 16,-6-9 1600-16,6 9 288 0,0 0 48 0,0 0 16 16,2-12-1040-16,5 4-208 0,3 2-32 0,0-2-16 15,2 3-352-15,0 0-80 0,2-2-16 0,2 5 0 16,3-1 192-16,0 2 48 0,4 1 0 0,2 1 0 15,2 1 272-15,4 1 64 0,8 0 16 0,1 1 0 16,7-3-32-16,5 0-16 0,3 1 0 0,4-1 0 16,-1-2-80-16,4 1-16 0,4-2 0 0,7 2 0 15,7 0-144-15,1 2-48 0,1-2 0 0,3 0 0 0,0 1-16 16,7 0 0-16,7 0 0 0,-1 1 0 0,1-4-208 0,4 2-48 16,2 2-16-16,3-2 0 0,2 0-48 0,-2 1-128 15,-2 0 192-15,5-1-64 0,6-1-128 16,-3 1 0-16,-1 0 144 0,6 0-144 15,0 0 144-15,1 0-144 0,-2 0 192 0,1 0-192 0,1 0 384 0,2 0-48 16,1 0 0-16,2 1 0 0,1 1-80 0,4-2-32 16,4-2 0-16,1 0 0 0,1 2-48 0,-2 1-16 15,6-4 0-15,-3 2 0 0,3 0-160 0,0 2 160 16,0-1-160-16,1 0 160 0,3 0-160 0,-3 0 0 16,-3-1 144-16,3 1-144 0,3 0 0 0,-3-1 128 15,-2-2-128-15,-1 1 0 0,2-2 176 0,-1 1-48 16,-2-1 0-16,-1 2 0 0,2-3 32 0,2-3 0 0,0 3 0 15,-3-3 0-15,-3 3-16 0,2 2 0 16,5-4 0-16,-5 1 0 0,-3 1-144 0,1 0 160 0,1-2-160 16,-3 2 160-16,-2 3-160 0,0-2 0 15,3-2 0-15,-5 2 128 0,-2 1-128 0,-2 3 0 16,4-1 0-16,-4-3 128 0,-2-4-128 0,-4 5 0 0,-3 1 0 0,2 2 0 16,2-3 0-16,-4-3 0 0,-5 6 0 0,-2 0 0 15,4-2 128-15,-5 2-128 0,-7 5 128 0,1-1-128 16,-5-2 272-16,5 1-16 0,0 2-16 0,-5 3 0 15,-6-3-80-15,-4 0-16 0,0 0 0 0,-2-1 0 16,3-3-144-16,-3 3 192 0,-8 0-192 0,1-1 192 16,-4-3-64-16,0 0 0 0,-2-2 0 0,-2 1 0 15,-5-1 80-15,-5 0 16 0,-2-2 0 0,-7 3 0 0,-5-2 32 16,1-2 0-16,-4 0 0 0,-2 1 0 16,-5-1-128-16,1-1-128 0,-2-1 176 0,0 4-176 0,-3-3 144 0,-3 5-144 15,0 0 0-15,-1 0 144 0,-2-2-144 0,-1 2 0 16,-2 1 0-16,-2 1 0 15,-1 0-512-15,-2 1 0 0,-5 0 16 16,1 3 0-16,-3-3-2752 0,-10-2-544 0</inkml:trace>
  <inkml:trace contextRef="#ctx0" brushRef="#br1" timeOffset="63100.88">15403 8415 9215 0,'0'0'816'0,"0"0"-656"15,-6-1-160-15,1 1 0 0,5 0 2832 0,0 0 544 16,0 0 96-16,0 0 32 0,0 0-1936 0,0 0-384 16,0 0-80-16,0 0-16 0,0 0-112 0,0 0-16 0,0 0-16 15,9-4 0-15,4 0 240 0,-1-3 48 0,1 0 16 16,1 1 0-16,3-3-352 0,0 3-64 0,1-5 0 0,1 4-16 15,3-3-384-15,-2 3-80 0,2-2-16 0,-1 3 0 16,1-4-208-16,0 1-128 0,-3-1 128 0,0 2-128 16,0-1 0-16,-1 2 0 0,-2 0 0 0,-2-3 0 15,0 4-1632 1,-2-3-240-16,-4 3-48 0,-1-3-12976 0</inkml:trace>
  <inkml:trace contextRef="#ctx0" brushRef="#br1" timeOffset="63719.68">15785 7909 22575 0,'0'0'992'0,"0"0"224"0,0 0-976 0,0 0-240 16,0 0 0-16,0 0 0 0,0 0 752 0,0 0 96 16,0-6 32-16,0-2 0 0,1 3 32 0,2-4 16 15,0 2 0-15,3-4 0 0,0 4-96 0,2-5 0 16,-1 2-16-16,2-2 0 0,1-1-368 0,2-2-64 16,-1 1 0-16,1-3-16 0,0-2-48 0,-2 0-16 0,2-3 0 15,-2 1 0-15,0-2 32 0,-1 3 16 16,0-5 0-16,-1 6 0 0,-3 3-112 0,0 3-32 0,-1 2 0 0,-1 4 0 15,0 0-208-15,-3 7 176 0,0 0-176 0,0 0 160 16,0 0-160-16,-3 14 0 0,0 2 0 0,-1 6 0 16,0 2-144-16,-1 0 144 0,0 3 0 0,0 1 0 15,0 1 0-15,1-2-128 0,3 2 128 0,1-5 0 16,0-1 0-16,1-1 0 0,3-5 0 0,-3-4 0 16,3-2 0-16,0-2 0 0,-4-9 0 0,0 0 0 15,5 7 576-15,-5-7 0 0,0 0 16 0,9-4 0 0,-1-5 128 16,1 0 32-16,0-5 0 0,0-1 0 0,0-3-336 15,0-1-64-15,-1-3-16 0,0-2 0 0,1-1-144 0,0-3-16 16,0-1-16-16,1-3 0 0,2 1-160 16,0 5 192-16,1-4-192 0,2 6 192 0,1 0-192 0,1 4 0 15,1 1 0-15,-2 3 0 0,0 4 128 0,2-1 32 16,1 4 16-16,0 2 0 16,3 0-320-16,-3 1-64 0,0 3-16 0,-2 2 0 15,1 1-1024-15,0 1-208 0,-1 2-32 0,-2 2-16256 0</inkml:trace>
  <inkml:trace contextRef="#ctx0" brushRef="#br1" timeOffset="64407.54">16736 9527 15663 0,'0'0'1392'0,"0"0"-1120"0,0 0-272 0,-5 4 0 0,5-4 1680 0,0 0 288 16,-6 4 48-16,6-4 16 0,0 0-624 0,0 0-112 15,0 0-16-15,0 0-16 0,0 0-80 16,0 0-16-16,9 0 0 0,2 0 0 0,0-1-160 0,3-2-48 16,1-2 0-16,0 0 0 0,2 0-336 0,1-3-80 15,-2 1-16-15,2 0 0 0,1 0-256 0,0 2-48 16,-1-3-16-16,0 3 0 0,0 1-208 0,-3-1 144 16,-1-1-144-16,-3 1 128 15,-1 2-1440-15,-1-1-288 0,0-1-64 0,-9 5-13584 0</inkml:trace>
  <inkml:trace contextRef="#ctx0" brushRef="#br1" timeOffset="65008.79">17060 9287 23951 0,'0'0'1056'0,"1"-5"224"0,0-3-1024 0,2 2-256 0,1 0 0 0,1-1 0 15,0 1 928-15,1-3 128 0,2 1 32 0,1-3 0 16,1 0-336-16,1-2-64 0,-1-2-16 0,4-1 0 16,2-1 32-16,-1-3 16 0,2 1 0 0,-1-1 0 15,1-2 16-15,-1-2 0 0,-4 1 0 0,1 2 0 16,0 0-128-16,-1 1-32 0,-3 2 0 0,1 3 0 0,-1 0-272 0,0 3-64 15,-2 1-16-15,-1 1 0 0,0 5-64 0,-6 5-16 16,0 0 0-16,0 0 0 0,0 0-144 0,0 0 160 16,5 10-160-16,-2 1 160 0,0 3-160 0,0 2 0 15,-2 0 0-15,-1 2 0 0,-3 1 0 0,1 0 0 16,-1 0 144-16,-1 0-144 0,-1-1 144 0,0 0-144 16,0-3 192-16,0-1-192 0,0 0 368 0,1-1-48 15,0-4 0-15,3-1 0 0,0 0 48 0,1-8 0 16,0 0 0-16,0 0 0 0,0 0-16 0,0 0 0 15,0 0 0-15,0 0 0 0,4-8 128 0,1 0 32 16,1-3 0-16,-1-3 0 0,1 0-224 0,2 0-32 16,0-2-16-16,-1-3 0 0,4-4-112 0,0 1-128 15,0 2 176-15,2-3-176 0,1-2 160 0,3 2-160 16,0-1 128-16,1 0-128 0,-1 2 128 0,1 2-128 16,1 2 0-16,0 0 128 0,-2 5-128 0,1 3 0 0,0-1 0 15,0 4 0-15,-2 0 0 0,-2 3 0 0,3 3 0 16,-3-1 0-16,-1 2 0 0,-3 2 0 0,2 1 0 15,0 3 0-15,-2 0-192 0,0-2 0 0,2 1-16 16,-5 1 0 0,3-1-1056-16,-1 0-208 0,2 2-32 0,-1-1-11248 0,1-1-2256 0</inkml:trace>
  <inkml:trace contextRef="#ctx0" brushRef="#br1" timeOffset="76234.28">3451 16947 15087 0,'0'0'656'0,"-8"0"160"0,0-3-656 0,8 3-160 15,-9-1 0-15,9 1 0 0,-9-2 1488 0,9 2 272 16,0 0 48-16,0 0 16 0,0 0-240 0,0 0-48 16,0 0-16-16,0 0 0 0,0 0-512 0,0 0-112 15,7-7 0-15,5-5-16 0,2 0-144 0,4-2-32 16,3-4 0-16,5-1 0 0,0-4-128 0,1 0-16 16,0 0-16-16,1-2 0 0,1 1-224 0,-2 0-32 15,-4-3-16-15,-2 5 0 0,-2-1-128 0,0 2-16 16,-1 3-128-16,-5 1 192 0,-4 5-192 0,0-1 0 15,-1 8 128-15,-8 5-128 0,0 0 0 0,0 0 0 16,0 0 0-16,11 9 0 0,-6 6 0 0,-3 5 0 0,1 1 0 16,-2 7 0-16,-1 7 0 0,0 3 0 0,-1 8 0 0,0 0-160 15,1 2 160-15,-4 1 0 0,1-8 0 16,1-1 0-16,0-6 0 0,1-1 0 0,-3 0 0 0,2-5 0 16,2 0 0-16,-2-4 0 0,0-2 0 15,2-2 0-15,-1-2 0 0,1-4-256 16,0 0 32-16,0-3 16 0,0-11-2016 15,0 0-400-15,0 0-64 0</inkml:trace>
  <inkml:trace contextRef="#ctx0" brushRef="#br1" timeOffset="76481.88">3742 16800 21183 0,'0'0'944'0,"0"0"192"0,0 0-912 0,0 0-224 15,0 0 0-15,-2 11 0 0,-2-5 1728 0,0 7 288 16,0 4 64-16,-3 1 16 0,-1 4-496 0,0 2-80 15,1 3-32-15,-2 4 0 0,-1 2-384 0,-2 3-80 16,2 1 0-16,-1 4-16 0,-1 2-400 0,1 5-80 16,-1 6-16-16,2-1 0 0,0 3-256 0,0 0-64 15,1-2-16-15,1 2 0 0,3-2-48 0,1-1 0 16,1 0 0-16,-1 0 0 0,1 1-128 0,2 0 0 16,1-5 0-16,2 1 128 0,0-1-128 0,5-4 0 0,2-2 144 15,4-1-144-15,1-6 0 0,5-1 0 0,3 0 0 0,13 5 0 31,0-5-320-31,0-5-64 0,2-6-32 0,-10-7-11456 0,2-1-2288 16</inkml:trace>
  <inkml:trace contextRef="#ctx0" brushRef="#br1" timeOffset="76918.69">4656 18153 3679 0,'0'0'320'0,"0"0"-320"15,-5-4 0-15,0-1 0 0,5 5 4288 0,-8 5 800 16,3-1 160-16,-2 3 16 0,-2 4-3312 0,0 6-672 16,1 4-128-16,1 7-16 0,-2-2-176 0,0 6-48 15,0 5 0-15,1 1 0 0,2 0-176 0,1-1-32 16,1-3-16-16,3 0 0 0,2-3-48 0,2-5-16 16,2-2 0-16,0-5 0 0,1-1 160 0,2-6 48 15,2-1 0-15,1-4 0 0,1-3 80 0,4-6 32 16,1-2 0-16,-1-3 0 0,1-5-176 0,1-2-48 15,1-3 0-15,0-1 0 0,-3-2-288 0,-2-2-64 0,0 0-16 16,0-8 0-16,-1 2-96 0,-2-2-32 0,1-2 0 0,-2 2 0 16,-1 2-224-16,0-2 176 0,-2 6-176 0,0 1 160 15,-1 2-160-15,0 3 0 0,0 3 0 0,0-2 0 16,-2 7-944 0,-4 10-160-16,7-8-48 0,-7 8 0 15,0 0-2256-15,0 0-464 0</inkml:trace>
  <inkml:trace contextRef="#ctx0" brushRef="#br1" timeOffset="77233.1">5565 18054 17503 0,'-11'-7'1552'0,"4"5"-1232"0,1-3-320 16,1 1 0-16,-2 1 2560 0,0 0 448 0,-3-1 80 0,-1 1 32 0,1 3-1344 0,-2 3-272 15,-1-1-48-15,-1 5-16 0,1 1-752 0,-1 4-160 16,-1 1-16-16,1 2-16 0,0 1-352 0,1 3-144 16,3 3 128-16,1 2-128 0,4-3 0 0,4-1 128 15,2-1-128-15,2 0 0 0,4 3 240 0,1-2-48 16,2-1 0-16,3-1 0 0,1 1 80 0,1-1 16 16,-1 0 0-16,0-2 0 0,1 1 96 0,-1-2 32 15,-2-1 0-15,-2-1 0 0,-1-2-16 0,-3 0 0 16,-2 1 0-16,-4-5 0 0,-3 1 160 0,-2 1 16 0,-4 2 16 0,-3-3 0 15,-4 1-80-15,-3 0 0 0,-2 0-16 0,-2 0 0 16,5-4-272-16,-1 1-48 16,0-2-16-16,-1-2 0 0,-1 0-160 0,2-1 0 0,1-2-160 0,3 1 160 31,-9-2-1696-31,9-1-240 0,6-4-48 0,6 1-16000 0</inkml:trace>
  <inkml:trace contextRef="#ctx0" brushRef="#br1" timeOffset="77567.98">5829 18293 15663 0,'0'0'1392'0,"0"0"-1120"0,7 5-272 0,0-1 0 0,2-2 2368 0,4-1 400 16,2 2 96-16,3-6 16 0,1 0-560 0,3-3-96 15,2 0-32-15,1-2 0 0,1 2-1072 0,-1-4-224 16,1 1-32-16,-1-4-16 0,0 4-416 0,0-2-96 15,-3 2-16-15,-1-1 0 0,-5-5-64 0,-2 1 0 16,-5 5-16-16,-2-3 0 0,-4 1 80 0,-3 1 0 16,-3-3 16-16,-6 4 0 0,-5-1 176 0,-3 5 48 15,-3-1 0-15,-3 3 0 0,-3 4-48 0,1 6 0 16,-2 0 0-16,-1 6 0 0,-2 2-160 0,-1 3-32 16,5 1-16-16,0 1 0 0,5 1-176 0,4 2-128 15,6 2 144-15,4-2-144 0,5 0 0 0,4 2 128 16,5-2-128-16,4 1 0 0,3 0 0 0,3-2 0 15,2-3 0-15,11 5 0 16,2-6-1424-16,2-5-288 0,2-2-48 16</inkml:trace>
  <inkml:trace contextRef="#ctx0" brushRef="#br1" timeOffset="78237.99">8011 18191 19343 0,'-14'1'848'0,"14"-1"192"0,-8 0-832 0,0 0-208 15,1 1 0-15,0-2 0 0,0 1 2064 0,0-1 368 0,0-2 80 16,7 3 16-16,0 0-800 0,0 0-176 0,0 0-16 0,0-8-16 16,0-1-512-16,4 0-112 0,1-1 0 0,2-3-16 15,3 0-368-15,2 0-64 0,1-1 0 0,1 0-16 16,-2-1-144-16,2 2-32 0,0 1 0 0,-1 0 0 16,-3 6-256-16,-1 2 0 0,0 0 128 0,0 9-128 15,-1 4 0-15,-1 5 0 0,-1 7-176 0,-2 4 176 16,-1 3-176-16,-3 5 176 0,-3 5-160 0,-2 3 160 15,-2 3 0-15,-2 2 0 0,-1 1 0 0,-2-1 0 0,-2-5 272 16,0-5-48-16,-1 0-16 0,0-2 0 0,1-6 352 16,1-1 64-16,1-5 16 0,4-6 0 0,-1-1 112 15,2-6 16-15,2 0 16 0,5-9 0 0,0 0 32 0,0-9 0 16,3-2 0-16,1-6 0 0,1-6-160 16,4-3-16-16,2-3-16 0,2-2 0 0,1-5-368 0,2 0-80 15,2-5-16-15,5 3 0 0,2 0-160 0,6 3 0 16,3 9 0-16,3-2 0 0,1 5 0 0,0 2 0 15,0 5 0-15,1 2 0 0,-3 5-192 0,1 1 192 16,-2 5-192-16,10 4 192 16,-7 5-1600-16,-4 4-208 0,-6-2-48 0,-9 2-11968 15,1 2-2384-15</inkml:trace>
  <inkml:trace contextRef="#ctx0" brushRef="#br1" timeOffset="79103.27">10337 18209 11055 0,'-8'-9'976'0,"4"4"-784"15,1 0-192-15,-3 2 0 0,0 1 1968 0,-2-1 336 16,-2 1 80-16,0 4 16 0,0 1-544 0,-3 0-96 16,1 5-32-16,-4 2 0 0,-2 4-560 0,1 3-112 15,-1 3-32-15,1 0 0 0,1 3-304 0,2 3-64 16,2-2-16-16,4 0 0 0,0 1-64 0,4-3 0 16,3-4-16-16,3 0 0 0,5-6-80 0,2-2-16 15,3 1 0-15,1-6 0 0,4 0 112 0,0 0 32 16,1-5 0-16,1-1 0 0,2-4-48 0,-2-1-16 15,2 0 0-15,-2-5 0 0,0-2-96 0,-2 0 0 16,-2-2-16-16,-5 0 0 0,0-2-96 0,-2 1-16 16,-3-2 0-16,-2-1 0 0,-7 0-64 0,-1-3 0 0,-3-1-16 15,-1 3 0-15,-1 2-80 0,-3 2-16 0,1 4 0 0,-1-1 0 16,2 6-144-16,2-2 0 16,1 4 0-16,3-1 0 0,5 6 0 0,0 0 0 0,0 0-176 0,8-7 176 15,3 2 0-15,6-3-128 0,4 2 128 0,6-2 0 16,6-3 0-16,4-3 0 0,2 0 0 0,2 0 0 15,0-4 0-15,-1-2 0 0,0 1 0 0,-2-1 0 16,-1-1 128-16,-1 0-128 0,1-1 128 0,-2-2-128 16,-1 0 160-16,-5 1-32 0,0-3-128 0,-2 2 192 0,-3-2-192 15,-2 0 176-15,-2 5-176 0,-2 1 160 0,-7 6-160 0,0 3 128 16,-2 2-128-16,-2 0 128 0,-2 4-128 0,-5 5 0 16,0 0 0-16,3 8 0 0,-2 4 0 0,-2 8-176 15,-2 5 176-15,-2 5-192 0,-2 7 192 0,-4 5 0 16,-1 4 0-16,-6 6 0 0,-6 22 0 0,-4 2 0 15,-3-2 0-15,1-2 0 0,-2-2 176 16,1-5 16-16,2-1 0 0,0-6 0 0,-2-1-64 0,2-5 0 16,3-2 0-16,-1-2 0 0,4-7 0 0,1-5 0 15,2-2 0-15,1-1 0 0,0-5-128 0,2-3 0 16,3-7 0-16,-2 2 0 16,4-7-368-16,5-7-96 0,7-6-32 0,0 0 0 15,-8-1-2432-15,2-5-480 0,-1-6-112 0,5 1 0 0</inkml:trace>
  <inkml:trace contextRef="#ctx0" brushRef="#br1" timeOffset="79223.07">10358 18791 16575 0,'0'0'1472'0,"0"0"-1168"0,0 0-304 0,0 0 0 15,9-5 3888-15,3 1 720 0,2 0 128 0,2-1 48 16,5 0-2576-16,3-1-512 0,4-2-96 0,5-2-32 16,2 0-608-16,5 1-128 0,3 2-32 0,3-3 0 15,2-2-416-15,4 3-64 0,3-2-32 0,2 4 0 16,0-5-288-16,-2 4 0 0,-2-5-128 0,-15 3 128 15,2 2-3008-15,-1-1-512 16</inkml:trace>
  <inkml:trace contextRef="#ctx0" brushRef="#br1" timeOffset="79826.28">12617 17999 13823 0,'-13'-8'1216'0,"7"1"-960"0,1-2-256 0,1 1 0 0,0-2 2048 0,2 0 352 15,1-2 80-15,3 0 16 0,3 0-240 0,5 2-32 16,4-3-16-16,2 5 0 0,3-4-816 15,4 2-176-15,-1 1-16 0,4-1-16 0,4 2-368 16,2 3-80-16,2 0-16 0,5 5 0 0,1 1-32 0,5 3-16 16,3 1 0-16,0 7 0 0,-3-1-160 0,-2 7-16 15,-1 6-16-15,-5 0 0 0,-2 3-144 0,-1 2-16 16,-5 4-16-16,-5 1 0 0,-6 2-112 16,-2 2 0-16,-3-1-16 0,-2 4 0 0,-3 1-48 0,-3-2-128 15,0 0 192-15,-4-2-64 0,1-3 0 0,-2-1-128 16,0-4 192-16,-2-7-64 0,1 0-128 0,1-2 160 15,-2-2-160-15,0-5 160 0,1-1-160 0,0-1 0 16,1-12 0-16,0 0 0 16,0 0-1408-16,0 0-192 0,0 0-64 0,-1-9-10496 15,-1-1-2112-15</inkml:trace>
  <inkml:trace contextRef="#ctx0" brushRef="#br1" timeOffset="80101.25">13315 17961 26719 0,'0'0'2368'0,"-6"8"-1888"0,-2-3-480 0,-2 2 0 16,-4 2 1808-16,-3 3 272 0,-2 3 48 0,-11 14 16 0,-3 0-80 0,0 2-16 15,0 4 0-15,0 4 0 16,-7 1-704-16,1 3-160 0,-1 8-32 0,2 3 0 16,3-2-256-16,-1 2-64 0,-1 4-16 0,2-2 0 15,-1-2-432-15,2-2-64 0,-1-1-32 0,2 0 0 16,0-7-160-16,-1 1-128 0,-3-6 192 15,3 1-192-15,-1-2 144 0,6-4-144 0,1-2 0 0,4-4 144 16,4-4-1152 0,3-5-224-16,3-4-48 0,5-8-12896 0,9-7-2576 15</inkml:trace>
  <inkml:trace contextRef="#ctx0" brushRef="#br1" timeOffset="82546.71">27230 10985 16575 0,'0'0'736'0,"-5"-4"160"0,1-3-720 15,-1-1-176-15,-3-2 0 0,3 2 0 0,-1-1 1424 0,1 2 256 16,0 1 48-16,0-1 16 0,5 7-80 0,0 0-32 15,0 0 0-15,0 0 0 0,0 0-560 0,0 0-112 16,9 8-32-16,0 1 0 0,2 5-224 0,3 3-32 16,2 5-16-16,5 2 0 0,-1 0-272 0,2 2-48 15,1 3-16-15,-2 0 0 0,2-1-192 0,-1 3-128 16,-2-3 128-16,-1 0-128 0,3 0 0 0,-2-4 144 16,-1 0-144-16,-2-2 0 0,-2-5 192 0,-1 0-64 15,-3-2 0-15,0-1-128 0,-1-1 128 0,-1-3-128 16,-3-1 0-16,-1-5 0 15,-5-4-1344-15,0 0-320 0,0 0-64 0,0 0-8016 16,4-8-1616-16</inkml:trace>
  <inkml:trace contextRef="#ctx0" brushRef="#br1" timeOffset="82815.84">27731 10623 15663 0,'0'0'1392'0,"0"0"-1120"0,-5 1-272 0,-3 1 0 0,3-1 3328 0,-3 5 624 15,-2 4 112-15,-2 3 32 0,0 1-2640 0,-3 5-528 16,-2 5-96-16,-2 2-32 0,1 4 64 16,1 3 16-16,-2-2 0 0,0 7 0 0,-2 1-272 0,3 2-48 15,-1 5-16-15,2-6 0 0,0 1-320 0,0-2-64 16,2 1-16-16,1-5 0 0,2-3-144 0,0 0 0 16,1-2 144-16,1-7-144 0,-1 2 0 0,1-4-256 15,3-3 32-15,0-4 16 16,2 0-1216-16,1-3-240 0,0-4-64 15,4-7-8592-15,0 0-1728 0</inkml:trace>
  <inkml:trace contextRef="#ctx0" brushRef="#br1" timeOffset="83081.34">27997 10997 23039 0,'0'0'1024'0,"0"0"192"0,0-7-960 0,0 7-256 0,0 0 0 0,11-1 0 16,0-1 2192-16,3-1 400 0,-1-1 80 0,4 3 16 16,0 1-1936-16,5 0-384 0,0-1-80 0,1 1-16 15,1 1-272-15,0 1 128 0,-1 1-128 0,0 1 0 16,-1-2 0-16,-1 5 0 0,-5 0-240 0,0 5 80 15,-6-3-2432 1,-5 3-480-16,-6 1-112 0</inkml:trace>
  <inkml:trace contextRef="#ctx0" brushRef="#br1" timeOffset="83243.95">28074 11252 4607 0,'-13'8'400'0,"13"-8"-400"15,-5 4 0-15,5-4 0 0,0 0 5040 0,0 0 912 16,8-3 192-16,3 1 48 0,5-4-3632 0,3 3-704 16,2-4-160-16,5 0-32 0,3 2-896 0,4-3-176 15,1 2-32-15,3 0-16 0,5-1-336 16,-4 2-64-16,-1-2-16 0,-3 1 0 0,-1 1-128 0,-2 0-192 15,-4 0 32-15,-3 1-10208 16,-1 0-2048-16</inkml:trace>
  <inkml:trace contextRef="#ctx0" brushRef="#br1" timeOffset="83653.87">29048 10864 21183 0,'0'0'1888'0,"0"0"-1504"0,0 0-384 0,0 0 0 16,-4-3 1008-16,4 3 128 0,0 0 16 0,0 0 16 15,0 0-336-15,0 0-64 0,0 0 0 0,0 0-16 16,-3 10 336-16,1 1 80 0,1 5 16 0,-1 3 0 16,0 3-512-16,-1 5-96 0,-1 2-32 0,1 4 0 15,-1 2-112-15,0 0-32 0,0 2 0 0,2 0 0 16,-2-3-160-16,4-1-48 0,0-2 0 0,4-6 0 0,-2 0 144 0,2-6 32 16,1-3 0-16,1-3 0 15,1-3 320-15,0-2 64 0,2-1 16 0,0-4 0 0,5-3-128 0,0-4 0 16,1-5-16-16,2-1 0 15,-1-5-240-15,2-3-32 0,1-1-16 0,0-3 0 0,2-3-208 0,-1-1-128 16,0-3 128-16,3 2-128 0,-4-2 128 0,0 1-128 16,-1 3 160-16,-4 1-160 0,1 0 0 0,-2 3 0 15,-1 2 0-15,-2 4 0 0,-1 1-144 0,-2 5-80 16,1-4-16-16,-3 8 0 16,-5 5-1296-16,0 0-256 0,0 0-48 0,5 7-9952 15,-1 4-2000-15</inkml:trace>
  <inkml:trace contextRef="#ctx0" brushRef="#br1" timeOffset="84149.13">29649 11195 20271 0,'0'0'1792'0,"0"0"-1424"0,-3 4-368 0,3-4 0 0,0 0 640 0,0 0 48 16,0 7 16-16,0-7 0 0,0 0 704 0,7 9 160 15,0-6 32-15,4 1 0 0,0-4-464 0,3 0-96 16,3 0-16-16,0-2 0 0,2 1-480 0,3-1-96 16,2 0-32-16,2 0 0 0,-1-5 16 15,0 0 0-15,0 3 0 0,-4-4 0 0,1 2 48 0,-3-4 16 16,-3 2 0-16,-2-3 0 0,-2 3 16 0,-3-3 16 15,-3 1 0-15,-2-2 0 0,-3 2-80 0,-2 2 0 16,-4 3-16-16,-3 0 0 0,-3 0-160 0,-5 2-16 16,-3 3-16-16,-6 3 0 0,-3 2-240 0,-4 5 176 15,-1 3-176-15,-1 2 160 0,0 3-160 0,1 2 160 16,1 2-160-16,5 1 160 0,3 1 0 0,5 0 0 16,4-1 0-16,3 1 0 0,3-2-160 0,5-2 0 15,4-1 0-15,4 0-176 0,4-1 176 0,3-1 176 16,6-1-48-16,3-2 0 0,4-1-128 0,6 1 128 15,1 0-128-15,6-5 128 0,3 0-128 0,0-3 0 16,1 2 0-16,-2-6 0 0,-2-2-336 0,0-1-48 0,-3-2-16 16,-1-2 0-1,-1-1-3008-15,0-2-608 0</inkml:trace>
  <inkml:trace contextRef="#ctx0" brushRef="#br1" timeOffset="84644.01">30332 10634 2751 0,'0'0'256'0,"0"0"-256"15,0 0 0-15,0 0 0 0,0 0 3344 0,0 0 624 16,0 0 128-16,0 0 32 0,0 0-1984 0,0 0-400 16,0 0-80-16,0 0 0 0,0 0-336 0,0 0-64 15,0 0-16-15,0 0 0 0,6-6-320 0,2-2-64 16,-1-2-16-16,2 5 0 0,1-2-272 0,2 1-64 15,-2 4-16-15,3-2 0 0,1-1-176 0,1 1-16 16,1 2-16-16,2-1 0 0,1-2 0 0,2 0 0 16,-1 1 0-16,0 3 0 0,1 0 32 0,-2 1 16 15,0 0 0-15,0 2 0 0,-1 3-16 0,-1 3 0 16,-1-2 0-16,-1 6 0 0,-1-2-192 0,-1 3-128 0,-2 2 128 16,-1 1-128-16,-1-2 0 0,0 3 0 0,-1 1 0 15,-1-3 128-15,1 0 0 0,-2 0 0 0,1 1 0 0,-2 0 0 16,0 2 0-16,0-2 0 0,0-5 0 0,-1 1 0 15,-2 1-128-15,1-3 144 0,-2 0-144 16,0-1 160-16,-1-9-32 0,0 0-128 0,-1 9 192 0,1-9-64 16,-2 5-128-16,2-5-224 0,0 0 48 0,-6 7 16 15,6-7-1824-15,-7 1-384 16,-1-2-64-16,1-3-12288 0</inkml:trace>
  <inkml:trace contextRef="#ctx0" brushRef="#br1" timeOffset="84917.67">30698 10671 17503 0,'0'0'1552'0,"0"0"-1232"16,0 0-320-16,0 0 0 0,0 0 1856 0,0 0 320 16,0 0 64-16,0 0 16 0,0 0-464 0,0 0-112 15,-5 9-16-15,-2 3 0 0,0-2-672 0,-1 4-144 16,0 0-16-16,-1 1-16 0,-1 0-224 0,0 2-32 15,-1 3-16-15,0-2 0 0,1-2-80 0,0 1-16 16,-1-1 0-16,1 0 0 0,-1-1-208 0,1 0-48 16,-1-5-16-16,1 2 0 0,-1 3-48 0,3-6 0 15,0 0 0-15,2-4 0 0,-1 4-128 0,2-5 0 16,5-4 0-16,0 0-176 16,0 0-1488-16,0 0-320 0,0 0-48 0,0 0-8288 0,9-9-1664 15</inkml:trace>
  <inkml:trace contextRef="#ctx0" brushRef="#br1" timeOffset="85245.91">31326 10497 21183 0,'0'0'944'0,"8"-5"192"0,1 0-912 0,0 1-224 15,0 3 0-15,-1 0 0 0,-8 1 1408 0,0 0 256 16,6-7 32-16,-6 7 16 0,0 0-208 0,0 0-32 16,0 0-16-16,-6 9 0 0,-2 1-496 0,-2 2-112 15,-1 2-16-15,-2 2 0 0,0 0 16 0,0 0 0 16,-1 3 0-16,0 0 0 0,2 0-96 0,0 2-32 16,3 0 0-16,2 1 0 0,2-1-304 0,2 0-64 15,1-2-16-15,4 0 0 0,2 0-176 0,1 0-32 16,0-1-128-16,3 0 192 0,2-3-192 0,1 0 144 15,2-1-144-15,0 0 128 0,2-1-128 0,0 0 0 16,1-5 0-16,-1 4 0 16,-1-5-496-16,0 2-16 0,-3-5-16 0,1-3 0 15,-3 3-1792-15,-9-4-368 0,0 0-64 0</inkml:trace>
  <inkml:trace contextRef="#ctx0" brushRef="#br1" timeOffset="85425.72">30911 10698 35007 0,'10'-4'3120'0,"7"-1"-2496"0,-1 1-496 0,9 2-128 0,1 0 176 0,4 2 16 15,0 0 0-15,4 2 0 16,4-4 432-16,4 5 80 0,4 1 32 0,4 0 0 16,3-2-320-16,2 2-64 0,-2 1-16 0,-1 3 0 0,-1-3-192 0,-3 1-144 15,-3 2 192-15,-3-3-192 16,-3 1 0-16,-4 1-176 0,-6-4 0 0</inkml:trace>
  <inkml:trace contextRef="#ctx0" brushRef="#br1" timeOffset="90241.86">12659 17994 3679 0,'0'0'320'0,"0"0"-320"0,0 0 0 0,-6-5 0 15,6 5 3072-15,-9-8 560 0,0 3 96 0,0 1 32 16,0-1-1760-16,2-2-336 0,-1 2-80 0,8 5-16 15,-9-9-48-15,3 1-16 0,-1-1 0 0,2 0 0 16,0-2-240-16,1 3-48 0,1 1-16 0,0-1 0 16,3 8-208-16,-3-12-32 0,3 12-16 0,0-10 0 15,0 0-352-15,4 2-64 0,-4 8-16 0,10-11 0 16,2 3-144-16,3-2-48 0,3 1 0 0,1-1 0 16,0 4-48-16,3-4-16 0,2 1 0 0,2-3 0 15,2 9-96-15,3-5-32 0,-2 2 0 0,3 3 0 16,-3-1-128-16,2 3 192 0,-1 1-192 0,-1 2 192 0,-2 1-192 15,-1 2 0-15,-4 5 144 0,-1 0-144 0,-3 2 0 16,-1 3 0-16,1 2 0 0,-5 3 128 16,-2 3-128-16,1 5 0 0,-2-2 0 0,-1 5 128 0,-3 1-128 15,1-2 176-15,-2 1-176 0,1 2 192 0,0-3 0 0,1 0 16 16,-1-1 0-16,-1 3 0 0,0-3 32 16,2 0 0-16,-1 0 0 0,0-2 0 15,1 1-64-15,-1-1-16 0,-1 1 0 0,1-3 0 0,1 3-16 0,0-4 0 16,1-1 0-16,-2 1 0 0,1-2-16 0,0-2-128 15,4 0 192-15,0 0-64 0,-5-3 832 0,6 1 144 16,-3-1 48-16,2-2 0 16,1 1-1600-16,0-2-304 0,1-1-64 0,1 1-16 15,-3-2 832-15,3-2 0 0,0 4 224 0,2 0-48 0,-2-2-48 0,1-1 0 0,0 0 0 0,2-2 0 16,-1 0 16-16,1-2 0 16,-1 1 0-16,1-4 0 0,-2 1 128 0,3-1 32 15,1-2 0-15,-1-2 0 0,-2 0-176 0,-1 0-128 16,1 0 144-16,-1-2-144 0,-1 2 176 0,0 0-176 0,-1-2 192 0,-1 2-192 15,1 0 0-15,-2 2 0 0,1 0 0 0,-1 1 0 16,1-1 144-16,-2 0-144 0,-10-2 0 0,11 6 144 31,1 2-464-31,-2-3-112 0,-2 1-16 0,-2 4 0 16,-6-10-1632-16,0 0-336 0,3 14-64 0,-5-5-16144 0</inkml:trace>
  <inkml:trace contextRef="#ctx0" brushRef="#br1" timeOffset="91115.05">13276 18275 4607 0,'0'0'192'0,"2"-8"64"0,-2 8-256 0,3-7 0 0,-2-5 0 0,0 6 0 16,-1 6 3616-16,0 0 672 0,0 0 144 0,2-9 32 15,-2 9-2416-15,0 0-464 0,0 0-112 0,0 0 0 16,-4-9-96-16,4 9-16 0,-5-3 0 0,-3 3 0 15,-1 3-256-15,-1 3-48 0,-2 3-16 0,-1 3 0 16,-3 3-288-16,-3 4-64 0,-2 4-16 0,-5 1 0 0,-2 1-64 16,-4 6-16-16,-2 2 0 0,-4 4 0 15,-3 1-64-15,2 1-16 0,1 3 0 0,0-1 0 0,-1-2-80 16,4 2-32-16,-1 1 0 0,2-4 0 16,0-2-16-16,-1-3 0 0,2-3 0 0,3 0 0 15,-2-1-96-15,4-4-32 0,1 4 0 0,2-4 0 0,1-4-48 16,1 1-16-16,1-4 0 0,4-2 0 0,3-2-32 0,1 0-16 15,2-1 0-15,1-3 0 0,2 0-16 0,3-5 0 16,6-5 0-16,0 0 0 0,0 0 32 0,0 0 0 16,0 0 0-16,0 0 0 0,0 0-32 0,0 0-128 15,4-15 192-15,2 0-64 0,3 2-128 0,3-2 192 16,0-7-192-16,5 2 192 0,2-4-192 0,1 1 0 16,2 1 144-16,5-3-144 0,2 1 0 0,1-6 0 0,1 2 0 0,1-3 0 15,2-2 0-15,2-2 0 0,-1 0 0 0,2-2 0 16,-3 0 0-16,3-1 0 0,1 1 0 0,2 1 0 15,0 1 0-15,-2 2 0 0,3-2 0 0,-7 7 0 16,-3 2 0-16,-4 5 0 0,-3 2 0 0,-4 3 0 16,-3 3 0-16,-5 4 0 0,-1-1 0 0,-11 10 0 15,0 0 0-15,0 0 0 0,0 0 0 0,0 0 0 16,-6 14 0-16,-5 3-192 0,-5 0 192 0,-4 6-192 16,-2 6 192-16,-8 3 0 0,-4 5 0 15,-4 3 0-15,-5-1 0 0,-2 3 0 0,1 1 0 16,-2-1 0-16,0 1 0 0,2-3 0 15,0-5 0-15,4-2 0 0,2-5 0 0,3 0 0 0,4-5 0 0,5-4 176 16,6-2-48-16,-1-3-128 0,9-5 192 0,2 1-64 16,2-6-128-16,8-4 0 0,0 0 0 0,0 0 0 15,2-7-1456-15,5-6-160 16,4 2-48-16,6-2-17936 0</inkml:trace>
  <inkml:trace contextRef="#ctx0" brushRef="#br1" timeOffset="91821.2">12786 17947 3679 0,'-14'2'320'0,"14"-2"-320"0,-10-2 0 0,1 1 0 0,9 1 2016 0,-9-3 336 16,9 3 64-16,-7-4 16 0,7 4-688 0,0 0-128 15,-2-10-16-15,2 1-16 0,0 9-512 0,5-10-112 16,-5 10 0-16,9-10-16 0,-1-2-304 0,2 5-64 16,2-1-16-16,-1 2 0 0,-1 1 144 0,3-2 16 15,2 1 16-15,3 1 0 0,0-1 48 0,1 0 16 0,2 4 0 0,4 1 0 16,1 2-64-16,1 3-16 0,0 5 0 15,-2 1 0-15,-1 4-256 0,-2 4-48 0,-2 3-16 0,-1 7 0 16,-1 1 16-16,-1 6 0 16,-3-1 0-16,-4 4 0 0,1 5 32 0,-1-2 16 15,1 1 0-15,1 1 0 0,2-3-208 0,1-1-32 16,-1-2-16-16,4-2 0 0,3-1 0 0,0-3 0 0,1-4 0 0,2 1 0 16,1-3 96-16,2 1 16 0,0-5 0 15,-1 2 0-15,1 1-112 0,-1-1-16 0,-2-2 0 0,0-2 0 16,0 0-192-16,0-1 128 0,2 1-128 0,-2-2 0 15,2 0-448 1,1-2-192-16,1 0-48 0,3-3-16320 0</inkml:trace>
  <inkml:trace contextRef="#ctx0" brushRef="#br1" timeOffset="95734.39">12189 16991 6447 0,'0'0'576'0,"0"0"-576"0,0 0 0 0,0 0 0 16,0 0 1632-16,0 0 224 0,0 0 32 0,0 0 16 15,0 0-480-15,0 0-80 0,0 0-32 0,0 0 0 16,0 0-272-16,0 0-48 0,0 0-16 0,0 0 0 16,0 0-224-16,0 0-48 0,0 0-16 0,0 0 0 15,0 0-240-15,0 0-32 0,0 0-16 0,0 0 0 16,11-1 240-16,3-2 32 0,0-3 16 0,3 3 0 16,-1 2 144-16,3 1 48 0,0-2 0 0,3 0 0 15,2 2-416-15,2 2-80 0,0-1 0 0,6 1-16 16,0 0-160-16,1 0-16 0,1 1-16 0,4-1 0 15,2 0-16-15,0-2 0 0,1 0 0 0,2 0 0 0,2 2 160 16,-1-2 48-16,5 0 0 0,3 3 0 0,0-1 16 16,1-1 16-16,2-1 0 0,-3 0 0 0,-2-1-128 15,0 0-16-15,3 1-16 0,-1 1 0 0,1-2-16 0,2 0 0 16,-1-1 0-16,2 1 0 0,0 1 16 0,1-1 0 16,-3-2 0-16,-2 2 0 0,1 0-80 0,3 1-16 15,-1 0 0-15,1 1 0 0,-2 0-144 0,4 1 192 16,1-2-192-16,0 0 192 0,-2 0-192 0,0 1 192 15,0 0-192-15,1 0 192 0,0 3-192 0,1 0 0 16,-2-2 144-16,0 0-144 0,-2-2 0 0,1 0 144 16,0 1-144-16,-1-1 0 0,1 0 176 0,0 1-176 15,-1 1 160-15,1-1-160 0,0-1 176 0,-1-1-176 0,0-1 192 16,3 2-192-16,-4 0 192 0,2 3-64 0,0-2 0 16,0 2-128-16,-1 0 192 0,1 3-192 15,-2-4 192-15,5 1-192 0,-3-3 144 0,-2 2-144 0,0 2 0 0,0-1 144 16,4 0-144-16,-4 0 0 15,0-2 0-15,0 0 128 0,0 1-128 0,-1-1 0 0,1-1 144 16,0 0-144-16,1 1 144 0,-1 2-144 0,1 2 192 0,4-3-192 16,-3-2 160-16,-1 2-160 0,0 0 128 0,0-2-128 15,-1 0 144-15,1 0-144 0,-2 2 160 0,2-1-160 16,0 0 160-16,-1 0-160 0,1-2 160 0,1 0-160 16,-4 1 208-16,5-1-48 0,-2-1-16 0,1 2 0 15,1 0-16-15,0 2-128 0,1-1 192 0,3-1-64 16,2-1-128-16,2-1 192 0,-1 0-192 0,-1 0 192 15,1 2-192-15,-1 0 160 0,1-1-160 0,3 1 160 16,2 0-160-16,-1 0 0 0,1 0 144 0,1 0-144 16,-3 0 144-16,1 1-144 0,-2 1 192 0,1-2-192 0,2-2 0 15,-2 1 0-15,1 0 0 0,-2 1 0 0,0 0 144 16,-3 0-144-16,1 0 0 0,-1 0 144 16,3 1-144-16,1-1 160 0,-3 0-160 0,1 1 160 0,-1-1-160 0,-1 3 0 15,1-2 144-15,-1 2-144 0,2-3 0 0,1 0 0 16,0-1 0-16,-1 1 128 0,0 2-128 0,-1 1 0 15,-1-5 0-15,1 4 128 0,1-1-128 0,-2-1 0 16,1 0 0-16,1 1 128 0,-2 2-128 0,1-1 0 16,-1 1 0-16,5-1 0 0,-2-3 0 0,0 1 0 0,0-1 0 15,1 1 0-15,2 1 0 0,-3 2 0 0,3-2 0 16,-2 1 128-16,0 0-128 0,2-1 0 16,1-1 0-16,1 2 0 0,2 0 0 0,-2 0 0 0,0 1 0 15,-4-3 0-15,-1-3 0 0,1 1 0 16,-1-3 0-16,1 2 0 0,3 2 0 0,-4 0 0 0,-4-2 0 15,-2 2 0-15,-3-2 0 0,0 1 0 0,-2-3 0 16,2 2 128-16,-1 2-128 0,1 2 0 0,-1 0 0 16,-2 1 0-16,-3-2 0 0,-2 0 0 0,2-2 0 0,-3 2 0 15,-2-1 0-15,1 1 0 0,-2 0 0 0,-1 3 128 16,1 2-128-16,-1 0 0 0,-1-3 0 0,-2 2 0 16,-7 0 0-16,1 0 0 0,-2 1 0 0,-3-4 128 15,-1-1-128-15,-3 1 0 0,-3-1 0 0,-2 2 128 16,-2-1-128-16,-1-1 0 0,-1-3 128 0,-3 5-128 15,0 1 0-15,-3 1 128 0,-1-2-128 0,0-1 0 16,-10-1 128-16,11 0-128 0,-11 0 128 0,7 0-128 0,-7 0 0 16,0 0 0-16,10-1 0 0,-10 1 0 0,0 0-192 15,0 0 64-15,4-6 0 0,-4 6 0 16,0 0-1504-16,0 0-288 0,0 0-64 16,0 0-16896-16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1T20:06:25.956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context xml:id="ctx1">
      <inkml:inkSource xml:id="inkSrc1">
        <inkml:traceFormat>
          <inkml:channel name="X" type="integer" max="25977" units="cm"/>
          <inkml:channel name="Y" type="integer" max="17318" units="cm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T" name="resolution" value="1" units="1/dev"/>
        </inkml:channelProperties>
      </inkml:inkSource>
      <inkml:timestamp xml:id="ts1" timeString="2020-10-21T20:06:26.194"/>
    </inkml:context>
  </inkml:definitions>
  <inkml:trace contextRef="#ctx0" brushRef="#br0">31853 1141 15263 0,'8'-12'672'0,"-3"6"144"0,-1 0-656 0,1 1-160 15,0-3 0-15,-1 2 0 0,-4 1 512 0,0-3 64 16,0 3 0-16,0-5 16 0,0 2 96 0,-3 3 16 16,1-7 0-16,-1 2 0 0,0 1 272 0,1-2 64 15,-3 1 16-15,2 0 0 0,-1-1-176 0,-1 0-48 16,-1 1 0-16,1 1 0 0,1-4-240 0,-1 3-48 15,0-1-16-15,0-3 0 0,-1 1-128 0,-1 3-16 16,0-3-16-16,-2 3 0 0,2-3-48 0,0-2-16 16,-1 1 0-16,-2 0 0 0,-2 1-48 0,0-2-16 15,-2 1 0-15,-2 0 0 0,0 3 32 0,-4-2 16 0,-5 1 0 0,-3 4 0 16,-2-5-288-16,-6 0 128 0,-3 0-128 16,-2-1 0-16,-4 0 0 0,-1 4 0 0,-1-1 0 15,-2-1 0-15,0 4 128 0,-3-3-128 0,-3 5 0 0,-1-3 0 16,-2 1 0-16,-5 0 0 0,2-1 0 15,0 4 0-15,-1 0 0 0,-1 2 0 0,-4 0 0 0,-2 2 0 16,-4 1 0-16,-1 1 0 0,-2 2 0 0,-1 3 0 16,-1 1 128-16,-1 4-128 0,2-1 0 0,-1 4 0 15,1 4 0-15,3 0 160 0,0 1-160 0,2 3 128 0,2 3-128 16,-3-2 128-16,2-3-128 0,1 3 128 0,4 4 0 16,1-1 0-16,4 4 0 0,-2 1 0 0,2-3 96 15,1 3 16-15,0 3 0 0,0-1 0 0,5 0-48 16,-1 0 0-16,1 3 0 0,-16 15 0 0,12-4-16 15,8-3-16-15,6 2 0 0,5-1 0 0,5-2-160 0,4 1 0 16,5 5 0-16,3-2 0 0,6-4 0 0,6 1 0 16,2-2 0-16,6 3 0 0,5-3 0 0,4-2 0 15,3 2 0-15,3 2 0 0,5-4 0 0,6 5 0 16,0-2 0-16,5-1 0 0,1-7 0 0,-6-9 0 16,1-1 0-16,6 5 128 0,6-6-128 0,5 5 0 15,2-1 0-15,5 1 0 0,4 3 0 0,6-4 0 16,1 0 128-16,4-2-128 0,1 0 0 0,4-3 128 15,4-2-128-15,5 0 128 0,0-3-128 0,1-3 128 16,-2-3-128-16,-1 1 128 0,2-6 16 0,4-2 0 0,1-2 0 0,1 0 0 16,-2-3 64-16,0-1 16 15,1-6 0-15,0 1 0 0,2-5-80 0,-2 0-16 0,-5-4 0 16,1-3 0-16,-3-1 32 0,2-2 0 0,0-3 0 16,0-1 0-16,-2-1 96 0,-2-1 0 0,-6-1 16 0,-1 1 0 15,0-2 48-15,-2 2 16 0,-5-1 0 0,-3 2 0 16,-5-5-32-16,-5 1-16 0,-4-1 0 0,-7-1 0 15,-3 1 32-15,-5-1 0 0,-5 5 0 16,-5-2 0-16,-4 2-96 0,-4-1-16 0,-4 5 0 0,-2-1 0 16,-5 3-208-16,-3-1 128 0,-4 3-128 0,-2-1 0 0,-4-1-160 15,-3 0-128-15,-2 0-32 0,-5 2 0 16,-4 2-496-16,-3-3-96 16,-2 1-32-16,-4 0 0 0,-2 2-1344 0,0 1-272 0,-2 2-48 15,-3 3-12608-15</inkml:trace>
  <inkml:trace contextRef="#ctx1" brushRef="#br0">29235 15574 0,'-77'-1'16,"77"1"-1,0 0 1,0 0-1</inkml:trace>
  <inkml:trace contextRef="#ctx0" brushRef="#br0" timeOffset="2005.26">27936 1901 23951 0,'0'-14'2128'0,"0"2"-1696"0,1 2-432 0,0 0 0 31,-1 10-384-31,0 0-176 0,-2-7-16 0,2 7-16 0,-9-6 592 0,-5 4 0 0,-5 6 144 0,-6 1-16 15,-4-3 160-15,-6 5 32 0,-7 2 16 16,-3 1 0-16,-2 2 144 0,-1 6 32 0,-4 4 0 0,0 5 0 16,1-1 80-16,-5 5 32 0,-6 2 0 0,-5 1 0 15,-1 3-192-15,-1 2-48 0,-2 1 0 0,4 6 0 16,0-1-32-16,-2 4-16 0,-8 0 0 0,1 2 0 0,-1 1-16 16,2-4 0-16,2-1 0 0,1 2 0 15,-1-1-80-15,-6-1-32 0,-3-7 0 0,-1 3 0 0,2 0-64 0,1 3-16 16,0-2 0-16,-4 4 0 0,-5-2-128 0,1 3 192 15,2 1-192-15,2 0 192 16,2-3-192-16,-4 1 0 0,-7 1 0 16,0 1 128-16,0 4-128 0,1 0 0 15,4 1 144-15,-4-1-144 0,-2-1 0 0,3-1 128 0,3-2-128 16,4 3 0-16,3 0 0 0,0-1 0 0,-3-2 0 0,5 1 128 0,3-2 0 0,4-4 16 16,5 1 0-16,0-4 0 0,-1 3 0 15,1-1 0-15,-4-2 0 0,3 1 0 0,4-3 0 16,0 4 0-16,6 0 0 0,-1-2 0 15,1 3-144-15,-2-2 0 0,-2-3 144 0,1 0-144 0,-3-5 128 16,6-3-128-16,2 0 128 0,1 2-128 0,2 1 128 0,-3-2-128 16,-3-5 128-16,-3-2-128 0,-3 0 128 0,3 2-128 0,1 1 160 15,0-4-160-15,4 0 144 0,-3 0-144 16,-2-3 128-16,-2 0-128 0,-2-1 192 0,0 2-64 0,0-3 0 0,3 0 0 16,2 3 32-16,-1-2 0 0,-3-2 0 15,2-3 0-15,-3-1-160 0,2 2 192 0,2-2-192 16,2 2 192-16,2-3-64 0,-2 1 0 0,3-4 0 0,-1 1 0 15,-1-7 32-15,4 0 0 0,2 1 0 0,2-3 0 16,0-1 80-16,4 4 16 0,0-3 0 0,5 1 0 16,0-1-32-16,3-2 0 0,-2 2 0 0,3-2 0 0,1-1 64 15,4 0 16-15,2-1 0 0,5 1 0 0,1 0-16 16,6-2 0-16,4 1 0 0,4 0 0 0,1 1-96 0,10 0 0 16,-8 1-16-16,8-1 0 0,0 0-176 0,0 0 160 15,0 0-160-15,0 0 160 0,0 0-160 0,0 0 0 16,0 0 0-16,0 0 0 0,-8-1 0 0,8 1 0 15,0 0 0-15,0 0 0 0,0 0 0 0,0 0 0 16,-6-3 0-16,6 3 0 0,0 0 0 0,0 0 0 16,0 0 0-16,0 0 0 0,0 0 0 0,0 0 0 15,0 0 0-15,0 0 0 0,0 0 0 0,0 0 0 16,0 0 144-16,0 0-144 0,0 0 0 0,0 0 144 0,-4-11-144 16,2 2 0-16,2 9 144 0,-6-13-144 15,1 2 0-15,3 1 144 0,-2-4-144 0,-1 1 0 0,-1 1 144 16,-2-4-144-16,-2-3 128 0,1-2-128 0,-3 0 128 0,-3-2-128 15,-3 0 0-15,-1-2 144 0,-1 1-144 16,-2-4 0-16,-2-2 128 0,-2-3-128 0,-6-1 0 16,-1 2 0-16,-2 2 0 0,-1 0 0 15,-4-3 0-15,1 2 0 0,-2-2 0 0,-1 2 0 16,-1-1 0-16,0 0 0 0,-2 2 128 0,1 2-128 0,-3-4 0 16,-2 0 0-16,-1-2 0 0,-4 2 0 0,-2-1 0 0,2 2 0 15,-2 0 0-15,0 3 0 0,-3-2 0 0,-2 5 0 16,-1-3 0-16,-3 0 0 0,-5 2 0 0,2-3 0 15,-1 1 0-15,0-2 0 0,2 2 0 0,-4 3-144 16,-6 3 144-16,2-1 0 0,2-2 0 0,0 2 0 0,-2 2 0 16,0 0-128-16,-1-2 128 0,-2 4 0 0,-5 3 0 15,0 2-160-15,2 0 160 0,2 1 0 0,-1 5 0 16,-3-3-128-16,-3 3 128 0,0-2 0 16,3 3 0-16,0-1-128 0,0 4 128 0,-2 3 0 15,-5-2-144-15,1 2 144 0,0 1 0 0,3 1-144 0,0 2 144 16,-4-2 0-16,-4-1-144 0,-1 3 144 0,-1 2 0 0,4 4 0 15,-1-2 0-15,-1 4 0 0,0-4-128 0,1 5 128 16,3 3 0-16,-1 0 0 0,0-2 0 0,1 1 0 16,-1 1 0-16,5 2 0 0,1 0 0 0,2 0 0 15,1 2-144-15,1-1 144 0,-2-2 0 0,1 1 0 16,3-1 0-16,2 3 0 0,1 3 0 0,-2-2 0 16,-3 2 0-16,1-2 0 0,3 2 0 0,4 1-128 15,1 1 128-15,4 4 0 0,-1 0 0 0,2 1 0 0,-1 2 0 0,4-1 0 16,0 3 0-16,4 1-128 0,3 1 128 0,2-1 0 15,2-1 0-15,2 3 0 16,2-1 0-16,-1 0 0 0,-1-4-128 0,2 1 128 16,-1 2 0-16,3 5 0 0,1 1-160 0,2 1 160 0,1-2-128 15,1 2 128-15,0 2 0 0,0-2 0 0,-3 2 0 0,5-1-128 16,0-3 128-16,3 3 0 0,2-1 0 0,0-1 0 16,4-2 0-16,3 1 0 0,3 3 0 0,4-1 0 15,1-3 0-15,2 0 0 0,1-1 0 0,3 0 0 16,3 0 0-16,1 1 0 0,1 1 0 0,1 0-128 15,0-2 128-15,6 1 0 0,-1-1 0 0,3 1 0 16,0 2 0-16,4 1 0 0,3-2 0 0,3-3-128 16,2-3 128-16,2-2 0 0,3-1 0 0,3 0 0 15,3-4 0-15,4 1-128 0,2-2 128 0,2-1 0 16,2-3 0-16,3 0-128 0,4 0 128 0,2 1 0 0,1 0 0 16,0-1 0-16,-3-1 0 0,4-2 0 0,1 0 0 15,2 0 0-15,1-3 0 0,5 2 0 0,3-1 0 16,3-2 0-16,2 0 0 0,-1 0 0 0,-3-5 0 0,2 1 0 15,6 0 0-15,1-2 0 0,6 2 0 0,0-4 0 16,1 1 0-16,-1 0 0 0,-2-3 0 0,2 1 0 16,3 2 0-16,5-2 0 0,0-3 0 0,2 2 0 15,-2 0 0-15,1-1 0 0,1-6 0 16,3 2 0-16,2-2 144 0,1 2-144 0,-4 1 0 0,5 0 0 16,-1-3 0-16,3 2 0 0,3 0 0 0,-2-2 0 15,-3 1 0-15,1-3 0 0,-1 1 0 0,4 1 0 16,2 2 0-16,-3-3 0 0,-5-3 0 0,2 1 0 0,3 0 0 15,2 0 0-15,3 1 0 0,-5 0 0 0,-4-6 0 16,1 3 0-16,0-4 0 0,3-1 0 0,-1 3 144 0,-1-2-144 16,-3 0 0-16,2 2 0 15,1-3 0-15,0 2-160 0,-1 1 160 0,-2-2 0 0,-5 3 0 0,1 0 0 16,-2 3 0-16,3-2 0 0,1 3 0 0,-2 0 0 16,-4-5 0-16,-2 2 0 0,-2 1 0 15,3-1 0-15,1 2 0 0,-1-4 0 0,-1-2 0 0,-2 1 0 16,-2-4 0-16,2-1 0 0,-2 2 0 0,1 3 0 15,-1-2 0-15,0 0 0 0,-10-1 0 0,1 0 0 16,-1-2 0-16,0-1 0 0,-1 1 0 0,3-2 0 16,-3-1 0-16,-1 0 0 0,0 0 0 0,-2-4 128 15,-1-1-128-15,1 0 0 0,-1-4 0 0,1 0 0 0,0-3 0 16,-1-1 128-16,-3-1-128 0,-1-2 0 16,-5-3 144-16,4-2-144 0,-5-2 192 0,-1-5-192 0,-1-2 240 15,-3-3-64-15,-1-4-16 0,-4 1 0 0,-4 3-32 16,-5 0 0-16,-3 0 0 0,-6 2 0 0,-3 1 176 15,-6 0 16-15,-3 6 16 0,-6-1 0 16,-4 0 160-16,-3 1 16 0,-4 1 16 0,-3 5 0 0,-3 2-224 0,-4 2-48 16,-4 1-16-16,-5 1 0 0,-2 0-240 0,-6-2 0 15,-7 3 0-15,-5 5-160 16,-6-2-320-16,-8 3-64 0,-9 2-16 0,-11 2 0 16,-10 2-1552-16,-6 3-320 0,-6 0-64 0</inkml:trace>
  <inkml:trace contextRef="#ctx0" brushRef="#br0" timeOffset="4989.21">6792 11435 8975 0,'0'0'384'0,"0"0"112"0,6-7-496 0,3-1 0 16,1 3 0-16,1 1 0 0,2-2 256 0,1 2-32 16,1 0-16-16,1 0 0 0</inkml:trace>
  <inkml:trace contextRef="#ctx0" brushRef="#br0" timeOffset="6421.07">9709 11011 6447 0,'0'0'576'0,"0"0"-576"0,0 0 0 0,0-5 0 16,0 5 0-16,0 0-320 0</inkml:trace>
  <inkml:trace contextRef="#ctx0" brushRef="#br0" timeOffset="7024.89">11265 10802 6447 0,'0'0'272'0,"0"0"80"0,0 0-352 0,0 0 0 16,-12-5 0-16,5 5 0 0,-2 3 848 0,-1 0 112 0,10-3 0 0,-8 3 16 16,8-3-704-16,-10 1-144 0,10-1-128 0,0 0 192 15,0 0-64-15,-8 3-128 0,8-3 192 0,0 0-64 16,0 0 400-16,0 0 80 0,0 0 16 0,0 0 0 16,-10-1-112-16,10 1 0 0,0 0-16 0,0 0 0 0,0 0 0 0,0 0 0 15,0 0 0-15,0 0 0 0,-8-4-96 0,8 4-16 16,-5-5 0-16,5 5 0 0,0 0-240 0,0 0-144 15,0 0 160-15,0 0-160 0,0 0 0 0,0 0 0 16,0 0 0-16,-9-4 0 0,9 4 0 0,0 0 0 16,-9-1 0-16,9 1 0 0,0 0 0 0,-7 0 0 15,7 0 0-15,0 0 0 0,0 0 128 0,-9 0-128 16,9 0 0-16,0 0 144 0,0 0-144 0,-8 2 0 16,8-2 0-16,0 0 0 0,0 0 0 0,0 0 0 15,0 0 0-15,0 0 0 0,0 0 0 0,0 0 0 16,0 0 0-16,0 0 0 15,-5 8-496-15,5-8 32 0</inkml:trace>
  <inkml:trace contextRef="#ctx0" brushRef="#br0" timeOffset="9503.56">4290 12265 10943 0,'0'0'480'0,"0"0"96"0,0 0-448 0,0 0-128 16,0 0 0-16,0 0 0 0,10-4 768 0,-2 1 144 16,-8 3 32-16,14-4 0 0,-1 3-256 0,3-3-48 15,-2-1-16-15,1 2 0 0,1 2-144 0,0 1-32 16,1 0 0-16,2 0 0 0,2-1-112 0,3-1-16 15,3 2-16-15,1 0 0 0,3-1-48 0,-1 1 0 0,-1 1 0 16,2 2 0-16,-1-1 64 0,2 0 0 0,-1-2 0 0,-2 3 0 16,-1 0 0-16,-1 1 0 0,-2 0 0 15,3-1 0-15,-3-1-64 0,2 1 0 0,-3 3 0 0,-1-4 0 16,-1 1 64-16,-1-1 16 0,2 2 0 16,0-1 0-16,-1-1 176 0,-2-1 48 0,-2-1 0 0,-2 0 0 15,0 0-96-15,-4 0-16 0,0 0 0 0,-1 0 0 16,1 0 0-16,-2-1-16 0,0 0 0 0,-10 1 0 15,0 0-64-15,0 0-16 0,10 0 0 0,-10 0 0 16,0 0-160-16,0 0-16 0,0 0-16 0,0 0 0 16,0 0-160-16,8 4 0 0,-8-4 0 0,0 0 0 15,0 10 160-15,0-10-160 0,-4 9 192 0,-2 1-192 16,-2-4 0-16,2 2 0 0,-3 1 0 0,0-2 0 16,0 0-1200-16,3-2-336 0,-1 1-80 15,7-6-11008-15</inkml:trace>
  <inkml:trace contextRef="#ctx0" brushRef="#br0" timeOffset="10511.18">9310 12232 21183 0,'-14'-2'944'0,"6"-2"192"0,-2 0-912 0,0 0-224 0,0 2 0 0,-1-2 0 0,0 0 544 0,1 1 64 15,1 1 16-15,-1-1 0 0,2 2 208 0,8 1 64 16,0 0 0-16,0 0 0 0,-9-2-64 0,9 2 0 16,0 0 0-16,0 0 0 0,0 0-64 0,13-3-32 15,3-1 0-15,6 2 0 0,5-1-304 0,6 2-64 16,5 0-16-16,6-1 0 0,5 2 80 0,4-1 16 15,1 1 0-15,1-1 0 0,3-2 16 0,1 1 16 16,2 2 0-16,0 0 0 0,-1 0-32 0,0 0-16 16,1 0 0-16,-3 0 0 0,0 0-96 0,-5 2-16 0,-2-2 0 15,-3 0 0-15,-3 0-64 0,-3 0 0 0,-4 2-16 16,-4-2 0-16,-3-2-240 0,-5 0 0 0,-4 0 0 16,-4 2 0-16,-4 2 0 0,-14-2 144 15,0 0-144-15,0 0 128 0,0 0-128 0,-8 4 192 0,-10-3-192 0,-6 1 192 16,-8 1-48-16,-7 1 0 0,-8-2 0 0,-5 2 0 15,-6-1-144-15,-1 0 128 0,-5 1-128 0,-3 0 128 16,-3-4-128-16,-3 1 0 16,0 2 144-16,0-2-144 0,2-1 0 0,2 1 0 0,1 1 0 0,6-2 128 15,4-2-128-15,5 2 0 0,6 3 0 0,6-2 0 16,7 0 0-16,6 1 0 0,5-1 0 0,9 0 0 16,4-1 0-16,10 0 0 0,0 0 0 0,0 0 128 15,14 0-128-15,10-1 0 0,9 0 128 0,9-2-128 16,8 1 0-16,9-2 0 0,6 0 0 0,4 1 0 15,2-2 0-15,5 3 0 0,1-2 0 0,1-1 0 16,5-1 0-16,0 3 0 0,-3 1 0 0,-3-2 0 0,-1 0 0 0,-3 1 0 16,-4 1 0-16,-6 1 0 0,-4-2 0 0,-7 2 0 15,-8 1 0-15,-8 0 0 0,-11 0 0 0,-8 1 0 16,-6 0 0-16,-11-1 0 0,0 0 0 0,-11 7 0 16,-10-6 0-16,-10 3 128 0,-14 1-128 0,-9-3 128 15,-11 2-128-15,-7 0 128 0,-6 2-128 16,-6-1 0-16,-6 0 0 0,-1 2 128 0,2-3-128 15,3-1 0-15,5 3 128 0,4 0-128 0,6-1 0 0,5-2 128 16,4-1-128-16,10 1 0 0,8-2 0 0,7 3 0 16,10-2 0-16,6 0 128 0,7-2-128 0,14 0 0 15,0 0 0-15,0 0 0 16,9-3-1888-16,9 2-288 0,6 1-64 0,9-2-16 0</inkml:trace>
  <inkml:trace contextRef="#ctx0" brushRef="#br0" timeOffset="11185.57">4441 12442 5519 0,'-7'-3'496'0,"-3"-3"-496"0,-1 0 0 0,2-2 0 16,-1 5 1856-16,0 1 288 0,-1 1 48 0,0-2 16 16,1 1-1200-16,3 2-240 0,-3 2-64 0,10-2 0 15,-11-1-192-15,2 1-32 0,-1 2-16 0,1 1 0 16,9-3 352-16,-10 1 64 0,1-1 16 0,9 0 0 16,-6 5 0-16,6-5 16 0,0 0 0 0,0 0 0 15,0 0-80-15,6 10-32 0,6-4 0 0,7-3 0 16,2-3-160-16,10-2-16 0,8-3-16 0,11 1 0 15,10-2 32-15,7-2 16 0,8-5 0 0,6 3 0 16,3-1-80-16,4 0-32 0,2 3 0 0,3-5 0 0,-1-1-224 16,-1 1-32-16,-1-2-16 0,-1 0 0 0,-1 3 160 0,-7 3 16 15,-6 0 16-15,-7 3 0 0,-11 2-144 0,-7 2-16 16,-12-2-16-16,-9 4 0 0,-8 4-288 0,-8 0 160 16,-13-4-160-16,-5 8 128 0,-13 4 32 15,-15 4 0-15,-14 2 0 0,-14 0 0 0,-11-2 32 16,-7-2 0-16,-5-2 0 0,-7 3 0 0,-6 2-192 0,-1-2 0 15,-2-6 0-15,3 2 0 16,4 3-704-16,6-5-160 0,4-4-32 0,8-10-15424 16</inkml:trace>
  <inkml:trace contextRef="#ctx0" brushRef="#br0" timeOffset="12814.89">5693 6193 23951 0,'-28'-17'2128'0,"13"6"-1696"0,2 4-432 0,2-2 0 0,3 2 144 0,3 5-144 16,5 2 160-16,0 0-160 0,0 0 256 0,0 0-64 15,0 0 0-15,14 9 0 0,5 0-48 0,4-2-16 16,1 1 0-16,8-4 0 0,5 0 320 0,5-2 48 0,4 2 16 0,2-3 0 16,5 0 64-16,7 2 32 0,6-2 0 0,7 3 0 15,3-1-128-15,5-2-32 0,4 0 0 0,4 3 0 16,4 0-48-16,5-3-16 0,5 0 0 15,3 2 0-15,0-1-48 0,6 4-16 0,5-1 0 0,3-3 0 16,0 1 16-16,2-1 0 0,0 3 0 16,1-1 0-16,-7-1-48 0,1-1-16 15,-1 2 0-15,1-1 0 0,0-1-48 0,-1-1-16 0,-2 3 0 0,-1-3 0 16,-2-2-16-16,-4 1 0 0,-5 1 0 16,-1 1 0-16,-3-2 0 0,-4-2-16 15,-3 1 0-15,-4-1 0 0,-6 0-32 0,-5 1 0 0,-2-3 0 0,-9 3 0 16,-7 1-144-16,-4 0 192 0,-5-1-192 0,-9 0 192 15,-8-2-192-15,-6 2 128 0,-3 1-128 0,-5-2 128 16,-5 1-128-16,-13 1 0 0,0 0 144 0,0 0-144 16,0 0 208-16,-17-7-16 0,-4 1-16 0,-13 4 0 0,-6 1-176 15,-9-1 192-15,-4 0-192 0,-5-3 192 0,-6 0-192 16,-2 2 0-16,-5 2 0 0,-5 0 0 0,-6 1 0 0,-4-2 0 16,-3-3 128-16,-4 3-128 0,-4 0 0 15,-3 1 0-15,-8 0 0 0,-4 1 0 0,-2 0 0 0,-7 2 0 16,-5 1 0-16,-1-2 128 0,0 2-128 0,-5-1 0 15,-3 1 0-15,-4 1 0 0,1 1 0 0,-3 1 0 16,-2-2 0-16,5 2 0 0,3 2 0 0,4-4 0 16,3-3 0-16,7 2 0 0,9-1 0 0,5 3 0 15,6-1 0-15,8-2 0 0,6 0 0 0,10 0 0 16,7 1 0-16,8 2 0 0,3-5 0 0,10 0 0 16,7 0 0-16,7 1 0 0,7 0 0 0,9-2 0 15,8 1 0-15,11 0 0 0,0 0 0 0,13-5 0 16,7 1 0-16,16 0 0 0,8-1-224 0,13 0 80 0,9 4 16 15,14 0 0-15,11-4 128 0,8 1-128 16,8-4 128-16,12 6-128 0,8 2 128 0,8 0 0 16,2 0 0-16,9 1 0 0,8 2 0 0,4 3 0 15,2-2 0-15,1 2-128 0,6 2 128 0,-2-1 0 0,0 6 0 0,2 0 0 16,-6-6 0-16,1 0 0 0,-5-1 0 0,-3 0 0 16,-5 6 0-16,-5-6 0 0,-5-1 0 0,-3 3 0 15,-8 0 0-15,-6 2 0 0,-7-4 0 0,-8 0 0 16,-8 2 0-16,-11-2 0 0,-8 6 0 0,-10-5 0 15,-9 1 0-15,-10-3 0 0,-13 2 0 0,-8 0 0 16,-9-3 0-16,-11 1 0 0,-10-5 0 0,-9 6 0 16,-11 0 0-16,-12-4 0 0,-9 2 0 0,-12-4 0 15,-12-3 0-15,-10 1 144 0,-8 1-144 0,-9-2 0 16,-10 0 0-16,-5 0 0 0,-2-1 0 0,-6 0 0 16,-3 0 128-16,-5-3-128 0,-6-1 0 0,0 2 0 15,-2 0 0-15,-1 1 0 0,-2-1 0 0,-2-2 0 16,-4 3 0-16,2 0 0 0,1-4 0 0,-2 4 0 0,-3-2 128 0,2 2-128 15,-1-1 0-15,1 1 0 0,0-5 0 0,7 3 0 16,3-4 0-16,7 5 0 0,3-3 0 0,13 2 128 16,11-5-128-16,11 6 0 0,10-1 0 0,7 4 0 15,8 0 0-15,12 2 0 0,9-2 0 0,8 2 0 16,8 0 0-16,9-1 0 0,14 2 0 0,0 0 0 16,0 0 0-16,23 0-144 0,10 0-112 0,11 0-32 15,13-1 0-15,9 1 0 0,8 1 160 0,9 2 128 0,12-2-192 16,5-1 192-16,4-4-128 0,4 1 128 15,2 0 0-15,3-2 0 0,2-1-128 0,-2 1 128 16,-1 3 0-16,-4 1 0 0,-5-2-320 0,-5 3 32 16,-6 3 16-16,-5 3-10848 0,-4 1-2160 0</inkml:trace>
  <inkml:trace contextRef="#ctx0" brushRef="#br0" timeOffset="17543.39">14872 12040 6447 0,'-13'-11'576'0,"8"3"-576"0,2-6 0 0,-1 4 0 16,4-1 2560-16,0-1 416 0,2 1 80 0,2-2 16 15,0 0-1632-15,2 4-320 0,1 0-64 0,-1 3-16 16,-2-3-208-16,1 2-64 0,-5 7 0 0,7-4 0 0,-7 4-64 0,0 0-32 16,0 0 0-16,0 0 0 0,11-1-128 0,-11 1-32 15,0 0 0-15,9 3 0 0,-9-3 64 0,6 14 0 16,-2 0 0-16,-2 4 0 0,-2 0-32 0,0 5 0 16,-2 1 0-16,-2 6 0 0,3 3-112 0,-2 4-32 15,1 3 0-15,-1 3 0 0,2 3-80 0,1-3-32 16,2 1 0-16,3-3 0 0,3-2-144 0,2 0-16 15,3-3-128-15,2-5 192 0,0-4-32 0,3-2-16 16,1 4 0-16,2-5 0 0,0-1 48 0,2 2 16 16,1-5 0-16,2-1 0 0,-1-4-32 0,2-3-16 15,2 0 0-15,2 0 0 0,-1-6 96 0,4-2 32 16,4-4 0-16,-1-4 0 0,-2-2-32 0,3-4-16 16,0 1 0-16,5-4 0 0,-1 0-48 0,3 1-16 15,-1-5 0-15,1-2 0 0,-1-4-176 0,2 1 0 0,2 1 0 16,0-1 0-16,-1-1 0 0,2 2 128 15,2-1-128-15,-1 3 0 0,1-1 0 0,0 1 0 0,-1 2 0 0,-1 1 0 16,0-1 0-16,-4 4 0 16,-1 3 0-16,0 1 0 0,-3 4 0 0,1 1 0 0,-2 1 0 0,0 3 0 15,-2 2 0-15,0 1 0 0,-1 1 0 0,-2-2 0 16,0 2 0-16,-1 2 0 0,-2-1 0 16,-2 3 0-16,-2 2 0 0,0-1 0 0,-1 1 0 15,-2 5 0-15,2 3 0 0,-3 0 0 0,-2-1 0 16,-3 2 0-16,1 1 0 0,-2 3 0 0,-3 2 0 0,-1-3 128 15,-1-3-128-15,-2-1 0 0,-5 0 144 0,0-1-144 16,0 0 128-16,-4-3-128 0,-2-4 128 0,0-10-128 16,-2 13 256-16,0-1 0 0,2-12-16 0,-5 9 0 0,5-9-16 15,-7 10 0-15,7-10 0 0,0 0 0 0,-9 4-48 0,9-4-16 16,0 0 0-16,0 0 0 0,-7-4-16 0,7 4 0 16,-4-11 0-16,3 0 0 0,1 2 48 0,2-3 0 15,2 2 0-15,2-1 0 16,2-1-192-16,1 2 0 0,1-1 0 0,0 0 128 0,2-1-128 0,0-1 0 15,4 3 0-15,-1-2 0 0,3-2 0 0,2 3 0 16,-1 0 0-16,1 0 0 0,0 4 0 0,0 2 0 16,0-3 0-16,2 3 0 0,-2 2 0 0,4 2 0 15,-1 1 0-15,1 0 0 0,3 0 0 0,2 3 0 16,2-1 0-16,3 2 0 0,3-1-128 0,1 0 128 16,3-3 0-16,1 0 0 0,-2 0 0 0,4-3 0 15,-2-2 0-15,-2 2 0 0,-2 0 0 0,2 1 0 16,-2-3 0-16,0 0 0 0,0-2 0 0,-1 0 0 15,0 2 0-15,0-3 0 0,1-5 0 0,-1-1 0 16,-2-1 0-16,1-1 0 0,1-2 0 16,-2-3 208-16,1-1-48 0,0-8-16 0,-1 2-16 0,3-5-128 0,-2-4 192 15,-1-2-64-15,-1-5 112 0,-3 3 16 0,-1-2 0 0,-2 1 0 16,-1-2 0-16,-1 1 16 0,-3 3 0 0,-3 3 0 16,-1 2-64-16,-1 6-16 0,-1 2 0 15,-5 1 0-15,2 0-192 0,-2 6 0 0,-2 2 0 0,-1 2 0 16,-3-1 0-16,-3 4 0 0,0 3-176 0,1 0 176 15,-4 10-1680 1,3-6-224-16,-3 6-32 0,0 0-16896 0</inkml:trace>
  <inkml:trace contextRef="#ctx0" brushRef="#br0" timeOffset="20970.63">13949 11886 6447 0,'33'-2'576'0,"-7"-1"-576"0,0 0 0 0,2-1 0 0,0-1 1344 0,0 1 176 16,-1-1 16-16,1 0 16 0,-3-4-224 0,1 2-48 16,-3-1-16-16,-2 1 0 0,-2 1-272 0,-1-1-48 15,-3 2-16-15,1 4 0 0,-1 0-352 0,-2 1-64 16,1 0 0-16,-2 2-16 0,1 1-208 0,-1 2-32 16,-2 1-16-16,-3 1 0 0,-7-7-16 0,0 0 0 15,0 14 0-15,-3-4 0 0,-6-1-96 0,-4 1 0 16,-4 0-128-16,-4 3 192 0,-6-2-192 0,-5 2 0 15,-2-2 128-15,-2 0-128 0,-2 0 0 0,0 2 128 16,0-4-128-16,2-2 0 0,2-6 192 0,1 1-64 16,3-1-128-16,2-1 192 0,2-1 192 0,6-2 48 0,-1-2 0 15,6 1 0-15,3 2-48 0,4-3 0 0,3-3 0 16,5 8 0-16,0 0 0 0,10-9 0 0,8-2 0 16,6 2 0-16,8-3-192 0,8 6-32 0,9 0-16 0,7-1 0 15,5-3 80-15,5 3 16 0,0-4 0 0,0 4 0 16,4 3-112-16,-3-2-128 15,-1-1 176-15,-1 3-176 0,2-2 240 0,-3 2-64 16,-4 0-16-16,-7 2 0 0,-6-2-160 0,-5 3 192 16,-5 2-192-16,-6 2 192 0,-7-1-192 0,-5 1 0 0,-5 1 0 15,-5 2 0-15,-9-6 0 0,0 11-176 0,-5-1 16 0,-7 1-13680 16</inkml:trace>
  <inkml:trace contextRef="#ctx0" brushRef="#br0" timeOffset="31014.37">22866 15632 17503 0,'0'0'1552'0,"-4"-4"-1232"16,-1-2-320-16,2 0 0 0,-3 2 1248 0,1 0 192 15,-1-1 32-15,-2 1 16 0,1 2-320 0,-1 0-64 16,-1 4-16-16,-1 2 0 0,1-6-336 0,-2 5-80 16,-1 1-16-16,1 3 0 0,-1 0 48 0,0 5 0 15,-4 0 0-15,1 3 0 0,-3 7 0 0,-3 3 0 16,-6 7 0-16,-2 5 0 0,-4 6-64 0,-4 8 0 16,-4 6 0-16,3 6 0 0,1 5-80 0,4 3-32 0,3 3 0 15,3-2 0-15,4 1-32 0,5-3-16 16,1-6 0-16,4 0 0 0,3-6-48 0,2 0-16 0,4-1 0 15,3-3 0-15,2 2-160 0,2-2-16 0,-1-5-16 16,3-2 0-16,2-1-224 0,2-1 144 0,0-1-144 0,2-2 128 16,2 0-128-16,1 2 0 0,1-5 0 15,3 0 0-15,-2 2 0 0,2-4-224 0,0-2 48 16,2-4 16 0,1-2-1632-16,0-5-320 0,2-4-64 0,-1-6-14336 0</inkml:trace>
  <inkml:trace contextRef="#ctx0" brushRef="#br0" timeOffset="31961.76">23555 15734 13823 0,'-20'0'1216'0,"15"1"-960"0,-2 2-256 0,0-2 0 16,0-1 912-16,1-1 144 16,-3 0 32-16,4 1 0 0,5 0-128 0,0 0 0 15,-5-3-16-15,5 3 0 0,0 0 32 0,0 0 16 16,0 0 0-16,0 0 0 0,0 0-48 0,0 0-16 15,5-5 0-15,4 0 0 0,4 1-112 0,1-4-32 16,2 3 0-16,8-1 0 0,2 0-128 0,-5 0-16 16,2 3-16-16,0-2 0 0,-1 1-272 0,-1 0-48 15,0 1-16-15,-1 1 0 0,0 2-32 0,1 2 0 0,-2 3 0 0,-1 2 0 16,-2-2 0-16,-3 5-16 0,-6-2 0 16,1 6 0-16,-3 0 0 0,-4 2 0 0,-3 5 0 15,-3-1 0-15,-3 1-80 0,-3 2-16 16,-3 3 0-16,-1-3 0 0,-2-2-144 0,-1 2 160 0,-2 1-160 0,0-3 160 15,0-4-160-15,3 1 128 0,-1 0-128 0,3-3 128 16,1 2 32-16,3-6 0 0,3-1 0 0,2-2 0 16,4 3-32-16,2-4-128 0,0-7 192 0,8 6-64 15,2-3 48-15,5-1 0 0,3 1 0 0,0-3 0 0,2-3 64 16,3 2 16-16,1-2 0 0,3 1 0 16,2-1-256-16,3 1 128 0,-3-3-128 0,1 2 0 0,0 1 128 0,-2-1-128 15,-2 1 0-15,0 2 0 0,-2-3 0 0,-4 2 0 16,-2 0-128-16,-3 1 128 15,-2 0-1680-15,-13 0-240 0,0 0-32 0</inkml:trace>
  <inkml:trace contextRef="#ctx0" brushRef="#br0" timeOffset="32280.37">22832 17116 23727 0,'0'0'1040'0,"0"0"240"0,0 0-1024 0,8-3-256 0,-5-5 0 0,4 5 0 0,0-1 1312 0,2 3 224 16,0-3 32-16,0-1 16 0,1 1-144 0,3 0-32 16,2 1 0-16,4 0 0 0,3 0-624 0,2 1-128 15,0-2-16-15,10 1-16 0,0 3-272 16,-4 0-48-16,-3-4-16 0,-2 3 0 0,-3 1-288 0,-2 1 0 16,-2-1 128-16,-2 2-128 0,-2-1 0 0,-1 0 0 15,-3-1 0-15,0 0 0 0,-10 0-256 0,13 0-128 16,-13 0 0-16,8 0-10608 15,-8 0-2112-15</inkml:trace>
  <inkml:trace contextRef="#ctx0" brushRef="#br0" timeOffset="32558.08">23656 16902 30399 0,'0'0'2704'0,"0"0"-2160"0,-3 8-544 16,1 2 0-16,-2-1 528 0,1 3 0 0,-3 4 0 15,-3 5 0-15,0 1 176 0,0-2 16 0,0-1 16 0,-1 0 0 16,-1 2-368-16,0-2-80 0,1-1-16 0,0-1 0 16,1 2-272-16,0 1 160 0,2-3-160 0,-1 1 128 15,4-1-128-15,0-3 0 0,1-3 0 0,-1 2 0 31,1-1-368-31,2-4-96 0,1-8-32 0,0 0-9920 0,-1 8-1984 0</inkml:trace>
  <inkml:trace contextRef="#ctx0" brushRef="#br0" timeOffset="32933.69">24231 16860 31327 0,'-20'5'1392'0,"7"0"272"0,-2 4-1328 0,-1 0-336 16,-1 6 0-16,1 2 0 0,-1 2 352 0,-1 3 0 15,-1-1 0-15,3 3 0 0,2 0 96 0,2 2 0 16,2-2 16-16,2 0 0 0,3 3-48 0,3-3-16 16,3-1 0-16,3 0 0 0,1-4-240 0,3 0-160 15,2-3 192-15,2-4-192 0,9-2 400 0,-1-4-16 16,1 1-16-16,0-6 0 0,3 0 160 0,2-2 48 0,-2-4 0 0,0 0 0 15,-1-3-176-15,-2-3-16 0,1-2-16 0,-2 2 0 16,-1-6-80-16,-2 2-16 16,-3-3 0-16,-1 0 0 0,-3-1 144 0,-4-1 32 0,-2-6 0 0,-4 2 0 15,-2 1 16-15,-1-2 16 0,-2 1 0 0,0 2 0 16,-5 3-192-16,-1 1-32 0,1 1-16 0,0 1 0 16,-1-1-240-16,-1 3 0 0,0 3 128 0,0 4-128 15,1 2-304 1,-1-2-96-16,5 1-32 0,-2 3 0 0,9 3-2512 15,-7-2-496-15</inkml:trace>
  <inkml:trace contextRef="#ctx0" brushRef="#br0" timeOffset="33363.08">24959 15311 21183 0,'-12'-14'944'0,"6"10"192"0,6 4-912 0,0 0-224 0,-7-1 0 0,7 1 0 16,0 0 640-16,0 0 64 0,0 0 32 0,0 0 0 15,7 14-96-15,-1-2-32 0,6 2 0 16,0 2 0-16,3 0 48 0,3 3 16 0,3 5 0 0,3 6 0 16,1 4-224-16,3 4-32 0,0 9-16 0,0 5 0 15,0 8-208-15,-4 6-64 0,-2 5 0 0,-3 7 0 16,-1 4-128-16,-3 1 0 16,-6 5 0-16,0-2 0 0,0-1 0 15,-2-7 0-15,0-5 0 0,-2-1 0 0,-1-6 528 16,-1-8 80-16,2-2 16 0,-5-2 0 0,0-4 304 0,-5-1 64 15,0-6 16-15,-1 1 0 0,-2-5-352 0,-2-3-64 0,0 0-16 0,-5 0 0 16,-3-3-288-16,-1-3-64 0,0-1-16 0,-3 1 0 16,-3-5-48-16,1 2-16 0,-2-7 0 0,2-1 0 0,1 1-144 0,0-2 0 15,2 0 0-15,3-4-176 16,1-8-1088-16,3-1-208 0,2-3-64 16,1-6-9200-16,5-2-1840 0</inkml:trace>
  <inkml:trace contextRef="#ctx0" brushRef="#br0" timeOffset="33938.5">25914 16553 27647 0,'0'0'2448'0,"0"0"-1952"0,0 0-496 0,0 0 0 16,0 0 128-16,0 0-128 0,0 0 0 0,9 5 0 15,3-2 176-15,-1-3-176 0,1-2 192 0,2-4-192 16,3-1 432-16,2 0-32 0,2-6 0 0,0 1 0 15,2 2 64-15,3-4 16 0,-3 0 0 0,-1 0 0 16,1 2-160-16,-1-1-16 0,-4 1-16 0,-3 1 0 16,-2-2-48-16,-4 1-16 0,-4 1 0 0,-1 1 0 15,1 5 144-15,-5 5 16 0,-5-10 16 0,5 10 0 0,-9-5-112 0,-5 4-32 16,-4-2 0-16,0 4 0 0,-1 1-128 0,-1 3-128 16,-4 2 192-16,-2 2-192 15,-1 5 160-15,1 1-160 0,-2 2 128 0,-2 1-128 0,1 2 192 16,3 0-32-16,1 1-16 0,1 0 0 0,3 0 240 15,3 2 32-15,3-2 16 0,4 0 0 0,-1 0 80 0,4-2 32 16,6-1 0-16,2-1 0 0,5 2-176 0,1-2-48 16,5 2 0-16,3-1 0 15,3-1-128-15,2-2-16 0,3 2-16 0,2-1 0 0,1 1-160 0,6-1 0 16,2-3 0-16,4-4 0 0,1 1 0 0,4-4 0 16,2 2 0-16,3 1 0 0,-2-4 0 0,-3 3-224 0,-5-3 48 0,-3-3 16 31,-2 1-1344-31,-3-1-272 0,-2-1-48 0,-2-2-14672 0</inkml:trace>
  <inkml:trace contextRef="#ctx0" brushRef="#br0" timeOffset="34232.1">26481 15733 16575 0,'-10'-4'1472'0,"3"1"-1168"15,7 3-304-15,0 0 0 0,0 0 2880 0,0 0 512 16,0 0 96-16,0 0 32 0,0 0-2192 0,7-11-432 15,3 1-96-15,3 6-16 0,1 0-32 0,4-2-16 16,2 1 0-16,4 0 0 0,2 1-288 0,3 0-64 16,1 1-16-16,5 1 0 0,2-3-176 0,-2 1-48 15,-3 3 0-15,-1-1 0 0,0-4-144 0,-4 2 0 16,-5 2 0-16,-2-1 0 16,-2 2-1696-16,-3 0-368 0,-4-1-80 0</inkml:trace>
  <inkml:trace contextRef="#ctx0" brushRef="#br0" timeOffset="34634.31">27508 15284 21183 0,'2'-15'1888'0,"0"3"-1504"0,1 1-384 0,-1 3 0 15,2-2 2752-15,0 2 464 0,0 1 112 0,-2 3 0 16,-2 4-2080-16,0 0-416 0,0 0-96 0,0 0-16 16,0 0-176-16,-5 15-32 0,-4 2-16 0,0 4 0 15,1 6-304-15,-4 0-48 0,-1 3-16 0,1 1 0 0,-1-1 48 0,3 3 0 16,0-1 0-16,2 1 0 0,0 3 48 0,6-3 16 16,-1-4 0-16,3 0 0 0,2 1-16 0,-1-5 0 15,1 3 0-15,5-4 0 0,-1-5 16 0,3 1 0 16,0 0 0-16,0-3 0 0,0-1-96 0,2 0-16 15,1-2 0-15,2-5 0 0,-1-1-128 0,1-3 0 16,2 0 0-16,-2 1 128 0,-2-2-128 16,0-2-192-16,-12-2 32 0,11 0 16 15,1-1-1328-15,-5-1-256 0,-7 2-48 0,0 0-16 16,0 0-1120-16,0 0-224 0</inkml:trace>
  <inkml:trace contextRef="#ctx0" brushRef="#br0" timeOffset="34833.04">27013 15491 38991 0,'0'0'1728'0,"15"-4"352"0,7-2-1664 0,5 1-416 0,7 5 0 0,9 0 0 15,5 1 496-15,2 2 16 0,4-2 0 0,1 3 0 16,-2-2-128-16,3 0 0 0,-1 1-16 0,5 3 0 16,5 2-192-16,1 0-48 0,1 2 0 0,-1 3 0 15,-2-5-128-15,-5 2 0 0,-4 4 0 16,-3 0-176-1,-5 0-1968-15,1 1-400 0,1 0-80 0,-1-1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1T20:07:27.499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15267 1531 11055 0,'0'0'976'0,"0"0"-784"0,0 0-192 0,0 0 0 0,0 0 944 0,0 0 144 16,0 0 16-16,0 0 16 0,12-1 144 0,-1-2 16 15,1 1 16-15,2-5 0 0,1 1-320 0,-5 2-64 16,3-3-16-16,2-1 0 0,2 2-208 0,0-5-48 16,1 2-16-16,1-2 0 0,2 2-288 0,-2 0-48 15,-3 0-16-15,1 3 0 0,-2 1-128 0,-1-3-16 16,-3 4-128-16,0 1 192 0,-4 1-192 0,0 0-192 15,-7 2 48-15,0 0 0 16,6-3-1856-16,-6 3-368 0</inkml:trace>
  <inkml:trace contextRef="#ctx0" brushRef="#br0" timeOffset="235.57">15449 1208 21183 0,'0'0'1888'0,"0"0"-1504"0,0 0-384 0,0 0 0 16,0 0 240-16,0 0-32 0,0 0 0 16,0 10 0-16,0 1 624 0,2 2 112 0,-2 4 16 15,1 1 16-15,-1 0-272 0,1 3-64 0,-1 2-16 0,1 3 0 16,-1-4-368-16,4 5-80 0,-1-3-16 0,-1 2 0 16,2 0-160-16,0-3 0 0,0-1 144 0,-1-3-144 15,1-3 0-15,0 1 0 0,-1-4-160 0,-2-1 160 16,3-3-736-16,0 0-32 0,-4-9-16 15,0 0-7088-15,0 0-1408 0</inkml:trace>
  <inkml:trace contextRef="#ctx0" brushRef="#br0" timeOffset="523.96">15889 959 18431 0,'0'0'816'0,"0"0"160"0,3-9-784 0,-3 9-192 16,0 0 0-16,0 0 0 0,0 0 848 0,0 0 128 15,0 0 32-15,6 14 0 0,-1 4 80 0,-2 4 0 16,-1-1 16-16,1 2 0 0,-2 1-496 0,1 2-96 15,2 0-32-15,-1 2 0 0,-3-2-320 0,0 0-160 0,1-1 160 16,-1 1-160 0,-1 0-320-16,-3-1-144 0,1-3-48 0,0-3-7488 15,-2-4-1488-15</inkml:trace>
  <inkml:trace contextRef="#ctx0" brushRef="#br0" timeOffset="682.41">15743 1311 13823 0,'0'0'608'0,"1"-13"128"0,2 1-592 0,4 3-144 0,5-1 0 0,2 3 0 0,0 3 2464 0,1 1 464 15,3-2 80-15,0 2 32 0,1 0-1936 0,4 2-384 16,2-1-80-16,-5 0 0 0,2 1-368 0,5 0-64 16,3-2-16-16,3 2 0 15,5 0-1024-15,-2 1-192 16</inkml:trace>
  <inkml:trace contextRef="#ctx0" brushRef="#br0" timeOffset="1232.32">16755 2297 18879 0,'0'0'832'0,"0"0"192"0,0 0-832 16,0 0-192-16,0 0 0 0,0 0 0 0,0 0 608 0,0 0 80 16,6 8 16-16,-2 1 0 0,1 2 256 0,-1 2 64 15,1 2 16-15,-1 3 0 0,2 1-464 0,-1 3-112 16,-1 2-16-16,1-2 0 0,0 1-256 0,0 1-48 16,-1-1-16-16,-1-2 0 0,0-2-128 0,0 0 0 15,-1-2 0-15,0-2 128 16,-1 0-704-16,-1-5-128 0,0-1-48 0,0-1 0 15,0-8-2032-15,0 0-416 0</inkml:trace>
  <inkml:trace contextRef="#ctx0" brushRef="#br0" timeOffset="1401.7">16714 2519 9215 0,'-6'-13'400'0,"6"5"96"0,-4 2-496 0,4-3 0 0,1 3 0 0,3 2 0 16,-4 4 2992-16,8-3 496 0,0 0 96 0,4 1 32 16,1 2-2240-16,2 0-448 0,1 2-96 0,2-2 0 15,1-2-256-15,2 1-32 0,-1 0-16 0,0-1 0 16,-1 1-320-16,0 0-64 0,0-2-16 0,-1 3 0 15,-2-1-336-15,-4-1-80 0,0-4-16 0,-3 3-11632 16</inkml:trace>
  <inkml:trace contextRef="#ctx0" brushRef="#br0" timeOffset="1578.54">17215 2106 12895 0,'0'0'576'0,"0"0"112"0,0 0-560 0,0 0-128 16,9 5 0-16,-2 1 0 0,1 3 2928 0,-2 5 544 15,-2 2 112-15,-1 6 32 0,-3 5-1984 0,-2 2-400 16,0 5-80-16,-1 3 0 0,2 1-416 0,-3 0-80 16,0 2-16-16,1-2 0 0,-1 0-416 0,3-2-96 15,1-2 0-15,0-1-128 16,1-1-1360-16,1-4-384 0,1 1-80 0</inkml:trace>
  <inkml:trace contextRef="#ctx0" brushRef="#br0" timeOffset="5936.7">1745 12334 26943 0,'-4'18'592'0,"2"10"128"0,-2 3 32 0,-1 6 0 0,-1 5-608 0,2 8-144 0,0 3 0 0,1 1 0 16,1-1 160-16,-1 2 0 0,1-2 0 0,1 2 0 16,1-5-160-16,0 37 192 0,0-21-192 0,3-16 192 15,0-14-192-15,1-8 0 0,1-9 0 0,1-8 0 16,-6-11-1584 0,0 0-240-16</inkml:trace>
  <inkml:trace contextRef="#ctx0" brushRef="#br0" timeOffset="6164">1683 12301 27759 0,'0'0'1216'16,"0"0"272"-16,0 0-1184 0,1-10-304 0,2-2 0 0,4 2 0 0,7-3 240 0,2-1-16 16,4-2 0-16,7-2 0 0,4-2 208 0,9-1 32 15,3 4 16-15,5-5 0 0,1-1-64 0,-1-2-16 16,-1 2 0-16,-4 2 0 0,-3 2-192 0,-5 2-32 15,-3-1-16-15,-5 5 0 0,-6 8-160 0,-5 2-224 16,-5 3 48-16,-11 0-9296 16,4 9-1872-16</inkml:trace>
  <inkml:trace contextRef="#ctx0" brushRef="#br0" timeOffset="6316.72">1655 12702 26719 0,'-9'12'1184'0,"9"-12"240"0,0 0-1136 0,0 0-288 0,0 0 0 0,14 1 0 15,3-2 816-15,4-3 96 0,5-2 32 16,5-2 0-16,6-6-288 0,10-1-48 0,7 1-16 0,4-4 0 16,1-4-208-16,-2 2-32 0,-4 2-16 15,-2 1 0 1,-3 1-1072-16,-4 4-224 0,-9 1-32 0</inkml:trace>
  <inkml:trace contextRef="#ctx0" brushRef="#br0" timeOffset="6507.95">2589 12408 21183 0,'0'0'944'0,"0"0"192"0,0 0-912 0,0 0-224 16,8 11 0-16,-2 6 0 0,1 3 2064 0,-4 8 368 16,0 4 80-16,-3 1 16 0,-3 1-1488 0,0 5-288 15,-1 3-64-15,0 2-16 0,-4 3-368 0,3-3-80 16,0 2-16-16,3 1 0 0,0-1-208 0,2-2 0 15,2-4 0-15,1-5-160 16,3-3-2144-16,-1-7-416 0</inkml:trace>
  <inkml:trace contextRef="#ctx0" brushRef="#br0" timeOffset="6899.83">3063 12397 30399 0,'0'0'2704'0,"0"0"-2160"0,-3 8-544 0,1 2 0 16,1 3 208-16,0 3-64 0,-2 6-16 0,-1 2 0 15,-2 4 384-15,0 1 80 0,-2 2 16 0,2 2 0 16,1-3-16-16,1 1 0 0,0 2 0 0,1 0 0 0,1-5-336 16,-1-4-64-16,1-1 0 0,1-4-16 15,1-5-48-15,1-2-128 0,-1-12 192 0,0 0-64 16,0 0 240-16,0 0 32 0,5-8 16 0,1-2 0 15,2-6 80-15,1-3 16 0,1-2 0 0,-1-3 0 0,4 1-240 16,-2 1-32-16,-1 1-16 0,4-6 0 0,3 1-224 16,1 0 176-16,-1 3-176 0,1 4 160 0,0 4-160 0,0 1 0 15,-1 5 0-15,-1 1 0 0,-4 7 0 0,-1 3 0 16,1 5 128-16,1-1-128 0,-4 5 0 0,0 2 0 16,1 5 0-16,-2 4 0 0,-3-1 128 0,0 2-128 15,0 6 128-15,-1-1-128 0,-2 2 0 0,1-3 0 16,-1 3 128-16,1-1-128 0,-1-4 0 0,2 2 0 15,-3-4 0-15,2-1 0 0,0-3-384 16,0 0 32-16,1-2 16 0,1-1 0 16,-1-4-2528-16,0-5-496 0</inkml:trace>
  <inkml:trace contextRef="#ctx0" brushRef="#br0" timeOffset="7421.78">4286 12416 24879 0,'-7'-8'1088'0,"7"8"256"0,-4-9-1088 0,0 1-256 0,0-3 0 0,-1 3 0 16,-3-3 2160-16,1 4 368 0,-7-2 80 0,0 7 16 15,-4-1-2048-15,-2 4-416 0,-3 2-160 0,-5 5 128 16,-5 2-128-16,-3 6 0 0,-2 2 0 0,-15 14 0 0,3 0 0 0,6 2 0 15,0 2 0-15,9 3 0 0,6-3 0 16,4-1 160-16,3-2-16 0,5 3 0 0,6-2-144 16,6-1 0-16,3-1 0 0,6-5 0 15,4-4 0-15,4-4 0 0,2-5 0 0,5-8 0 0,1-4 0 16,0-3 288-16,3-3-32 0,5-6 0 0,2-6 160 0,3-7 32 16,3-6 0-16,1 1 0 0,1-4-64 0,0-2 0 15,-2-6 0-15,-2 2 0 0,-2-1-176 0,-4-5-32 16,-3 0-16-16,-1-6 0 0,-2-2 64 15,-3-4 16-15,-3-6 0 0,-2-3 0 0,-2-7-64 16,-3-7-16-16,-4-1 0 0,0-4 0 0,1 0-160 0,-1 8 0 16,0 7 144-16,-1 13-144 0,0 10 176 0,0 10-48 15,-2 8 0-15,0 9 0 0,-4 6-128 0,2 13 128 16,0 0-128-16,-5 13 128 0,-1 4-128 0,0 14 0 16,-1 7 0-16,0 8 0 0,-2 7-144 0,2 8 144 15,1 0 0-15,2 7 0 0,2 3 0 0,0 1-128 16,1 4 128-16,4 1 0 0,0-1 0 0,1-5 0 15,1-6 0-15,6 21 0 0,0-16-416 0,-1-25 32 16,0-3 0-16,4-2 0 16,-1-1-2416-16,1-3-464 0,-1-3-112 0</inkml:trace>
  <inkml:trace contextRef="#ctx0" brushRef="#br0" timeOffset="7725.99">3177 11679 34095 0,'-49'-15'1504'0,"25"9"320"15,5-3-1456-15,4 4-368 0,5-4 0 0,5 2 0 0,5 7 1616 0,0 0 256 16,0 0 48-16,0 0 16 0,10 3-1680 0,2 1-256 15,2 1-240-15,4-1 48 16,3-2-3072-16,-2 2-608 0</inkml:trace>
  <inkml:trace contextRef="#ctx0" brushRef="#br0" timeOffset="8235.37">5716 12118 21423 0,'-23'-29'944'0,"12"11"208"0,-2 0-928 16,1-1-224-16,-1-3 0 0,3 7 0 0,2 4 1120 0,3 2 176 15,5 9 48-15,0 0 0 0,0 0-512 0,0 0-112 16,-6 11-16-16,0 4 0 0,3 4-480 0,-2 7-96 15,-1 2-128-15,3 7 176 0,-1 6 112 16,-2 4 32-16,0-3 0 0,0 5 0 0,-2 0 32 0,1 1 16 16,-2 1 0-16,3-7 0 0,-3-7-112 0,2-4 0 15,2-3-16-15,0-3 0 0,1-10 128 0,2-5 16 16,2-10 16-16,0 0 0 0,0 0 352 16,0 0 64-16,2-9 16 0,5-6 0 0,2-2 16 0,2 1 16 15,2-3 0-15,2-8 0 0,2-3-528 0,0-3-96 16,2 1-32-16,2-3 0 0,0 1-208 0,1 0 0 15,-2 2 128-15,2 3-128 0,1 5 0 0,0 1 0 16,0 4 0-16,-2 9 0 0,-1 4 0 0,-2 10 0 16,-2 1 0-16,-3 11-160 0,0 0 32 0,-1 7 0 0,-2 4 0 15,-4 3 0-15,-1 3 128 0,-5 2-160 0,0 0 160 16,-4 5-160-16,-1 1-80 0,0-1-16 0,1-6 0 16,2-3 0-1,1-2-1600-15,4-2-320 0,0-4-64 0,2-7-7952 0,1-7-1600 16</inkml:trace>
  <inkml:trace contextRef="#ctx0" brushRef="#br0" timeOffset="8594.08">6340 12190 23951 0,'0'0'2128'0,"0"0"-1696"16,0 0-432-16,0 0 0 0,-1 13 224 0,-1 2-32 15,-4 0-16-15,3 5 0 0,-1 0 592 0,-1 4 128 16,2 3 32-16,-1-4 0 0,1-2-96 0,1 2-32 16,2-1 0-16,3-3 0 0,1-1-192 0,1-6-32 15,1-4-16-15,2-1 0 0,-1 2 128 0,4-7 16 16,0-4 16-16,2 0 0 0,-1-1 176 0,2-3 16 16,2-2 16-16,-1-4 0 0,1 1-208 0,0-4-32 15,-2-3-16-15,2-1 0 0,1-1-224 0,-2-4-64 16,-1 1 0-16,-3-1 0 0,3-2-48 0,-2 0-16 15,-3-9 0-15,-3 4 0 0,-1 4-64 0,0 0-32 16,-2 2 0-16,3-1 0 0,-2 6-224 0,1 1 0 16,-2 4-192-16,3-2 192 15,-5 2-1360-15,0 3-176 0,-1 1-16 0,0 3-10608 0,0 1-2112 16</inkml:trace>
  <inkml:trace contextRef="#ctx0" brushRef="#br0" timeOffset="8893.03">7362 11269 28559 0,'0'0'2544'0,"-6"-5"-2032"16,2 0-512-16,4 5 0 0,0 0 0 0,-9 2 0 15,0 7 0-15,0 5 0 0,1 4 416 0,-1 3 96 16,0 6 0-16,1 4 16 0,-1 3-208 0,2 4-64 16,0 5 0-16,0 3 0 0,-4 6 112 0,0 7 16 15,-2 5 0-15,4 2 0 0,3-2-64 0,-2 0-16 16,0-6 0-16,4-17 0 16,-1 3-160-16,0-3-16 0,1 1-128 0,-3 12 192 0,2-6-48 0,2-9-16 15,-1-3 0-15,1-7 0 0,-1-8 0 0,1-2-128 16,-4-5 192-16,5 0-64 0,-2-5-288 0,4-9-64 15,0 0-16-15,0 0-10000 16,-7-6-1984-16</inkml:trace>
  <inkml:trace contextRef="#ctx0" brushRef="#br0" timeOffset="9145.04">7749 11331 17503 0,'6'-25'1552'0,"-2"13"-1232"0,0 1-320 0,0-3 0 16,-1 0 2368-16,1 5 400 0,-1 0 96 0,-3 9 16 0,0 0-1232 0,0 0-240 15,0 0-64-15,0 10 0 0,-4 7-608 0,-2 2-128 16,0 4-32-16,0 10 0 0,-3 2 64 16,0 5 0-16,0 3 0 0,1 5 0 15,-1 5-144-15,0 3-32 0,1 3 0 0,2 2 0 16,1 0-224-16,0 1-48 0,0-5-16 0,1 1 0 0,-1-1-176 0,1-3 0 15,0-1 0-15,0-6 0 0,0-3-128 16,2-3-128-16,-2-4 0 0,4-6-16 16,-1-5-2720-16,-1-5-528 0</inkml:trace>
  <inkml:trace contextRef="#ctx0" brushRef="#br0" timeOffset="9665.57">8482 11767 18431 0,'-1'-10'1632'0,"-3"1"-1312"0,-1-4-320 0,-3 3 0 16,0 2 544-16,-3-2 32 0,-1 3 16 0,-1-2 0 16,-2 2 864-16,-2 5 160 0,-2 1 48 0,-3 1 0 0,-2 1-416 0,-1 5-80 15,-2 6-16-15,2 0 0 16,1 2-384-16,2 2-96 0,3 0-16 0,4 2 0 0,2 1-224 16,4 0-48-16,3 0-16 0,3-1 0 0,3-3-240 0,4 0-128 15,1-1 128-15,5 2-128 16,3 0 320-16,4-3 0 0,0 0 0 0,4 1 0 0,0-4-64 15,3 1-32-15,1 3 0 0,-4-5 0 0,-2 1-80 16,-1-2-16-16,-1 2 0 0,-5-1 0 0,-2 2-128 0,-3 1 0 16,-7-12 144-16,2 11-144 0,-3 3 208 0,-1 0-16 15,-7 1-16-15,0-3 0 0,-7-2 144 0,-1-1 16 16,-4-1 16-16,-2-2 0 0,1 0-160 0,-1-2-16 16,0-4-16-16,4 0 0 0,0-1-288 0,2-4-64 15,3-4-16-15,3 2 0 16,3-1-2544-16,2-1-496 0,3-10-96 0,7 1-32 0</inkml:trace>
  <inkml:trace contextRef="#ctx0" brushRef="#br0" timeOffset="10053.75">8847 11702 17503 0,'-8'15'1552'0,"6"-7"-1232"0,-4 5-320 0,-3 5 0 16,1 3 1616-16,-3 6 272 0,-2 1 48 0,-2 2 16 15,-2 6-144-15,-7 13-16 0,0-7-16 0,2 3 0 16,1-3-448-16,0-2-96 0,2 2-16 0,1-2 0 16,-2-3-544-16,6-4-112 0,1-4-32 0,4-1 0 15,2-9-32-15,2-2-16 0,0-1 0 0,2-8 0 16,3-8 16-16,0 0 0 0,0 0 0 0,0 0 0 16,10-10 128-16,3-6 16 0,0-2 16 0,-1-3 0 15,0-5-256-15,-2 6-48 0,1-3-16 0,2-6 0 16,-3-3-176-16,4-2-32 0,2-3-128 15,1-2 192-15,2-3-192 0,3-3 0 0,2 3 128 0,2 4-128 16,-1 0 0-16,3 1 0 0,1 3 0 0,-1 2 0 0,0 7 0 16,0 0 0-16,-1 6 0 0,-4 4 0 0,-4 4-128 15,-1 2 128-15,-3 5 0 0,-1 5 0 0,-5 2-160 16,-3 6 160-16,-2 1-128 0,-2 4 128 0,-4 4-176 0,-6-1 176 16,-6 0-208-16,2 3 80 0,-6 1 128 0,-3-2 0 15,-3 0 0-15,-1-1-128 0,-3-2 128 0,0-1 0 16,-1 1 0-16,-1-4 0 0,2-4-272 0,3-2-32 15,1 2 0-15,2-7 0 16,3-1-2096-16,4-1-416 0,2-4-96 0</inkml:trace>
  <inkml:trace contextRef="#ctx0" brushRef="#br0" timeOffset="10416.7">9536 11538 4607 0,'0'-14'400'0,"3"9"-400"0,-3-4 0 0,0 2 0 16,0-6 5216-16,0 4 960 0,-3-2 192 0,0 3 32 16,-2-1-3952-16,0 4-784 0,-2 2-176 0,-2 2-16 15,-3 1-512-15,0 5-112 0,-2 2-16 0,-2 5 0 0,0 2-496 16,-5 3-96-16,-1 2-32 0,0 2 0 16,0 4-16-16,1 1 0 0,2 0 0 0,1 3 0 15,3-2 32-15,4-1 0 0,4-5 0 0,2-1 0 0,4-2-80 16,1-2-16-16,2 1 0 0,4-3 0 0,3-7 80 0,3 2 16 15,2-5 0-15,1-4 0 0,3-2 96 16,0-5 0-16,1 1 16 0,-2-2 0 0,1-4-128 16,-1-1-16-16,-3 3-16 0,1-2 0 0,-2 5-176 0,-3-1 128 15,-1 4-128-15,-2 4 128 0,-7 0-128 0,0 0 0 16,7 7 0-16,-2 4 0 0,0 0 0 0,-4 1 0 16,0 1-144-16,2 2 144 0,0-4 0 15,0 3 0-15,4-1 0 0,-3 0 0 16,2-4-976-16,2 2-96 0,-1-3-16 0,3-1 0 15,0-2-1968-15,2-5-400 0</inkml:trace>
  <inkml:trace contextRef="#ctx0" brushRef="#br0" timeOffset="10697.77">10147 11318 33855 0,'0'0'1504'0,"0"0"304"0,-6-2-1440 0,-2 4-368 0,0 3 0 0,-3 2 0 16,-1 4 512-16,-4 2 16 0,0 6 16 0,-2 1 0 15,-2 2-48-15,-1 2-16 0,1 1 0 0,2 1 0 0,2 3-240 0,2-2-48 16,1-1-16-16,5-1 0 16,1 1-176-16,2-3 160 0,2 0-160 0,3-1 160 15,3-6-160-15,-1-1 160 0,6-1-160 0,1 0 160 16,1-5-160-16,3 1 0 0,1-3 0 0,2-1 0 0,1-3-192 0,-1-2-128 15,1-1-32-15,1 0 0 32,-1-1-2272-32,1-1-448 0,-1-1-80 0</inkml:trace>
  <inkml:trace contextRef="#ctx0" brushRef="#br0" timeOffset="11060.63">10243 11363 28271 0,'0'0'1248'0,"0"0"272"0,0 0-1216 0,0 0-304 16,0 0 0-16,-2 5 0 0,0 2 512 0,1 0 32 15,1 3 16-15,2-2 0 0,2 2 176 0,2-3 32 16,3 1 16-16,4-2 0 0,0 2-16 0,2 0-16 16,3-3 0-16,2-1 0 0,3-3-48 0,-1-1-16 15,-1-1 0-15,2-3 0 0,-1-1-32 0,2-6 0 16,-3 3 0-16,0-4 0 0,-3 1-128 0,-2 1-16 0,-2-4-16 0,-1 1 0 15,-3 0-160-15,-2-1-16 0,-2-2-16 16,-2 2 0-16,-3 0-112 0,-4 2 0 16,-2-2-16-16,-1 3 0 0,-3 2-176 0,-2 0 192 15,-2 4-192-15,-5 4 192 0,0 6-192 0,-2 5 0 0,2 0 0 16,-2 5 0-16,0 4 0 0,0 2 0 0,1 2 0 0,3-2 0 16,2 3 0-16,2 3 0 0,4 0 0 15,2-1 0-15,5-1 0 0,2-3 0 0,3 1 0 16,4-1 0-16,3-3 0 0,3-1 0 15,2-2 0-15,3 1 0 0,2-6-288 0,3 1 16 0,3-1 0 0,0-4-12720 16,-2-2-2560-16</inkml:trace>
  <inkml:trace contextRef="#ctx0" brushRef="#br0" timeOffset="11831.76">11713 11344 24879 0,'0'0'2208'0,"-5"-7"-1760"0,-1-2-448 0,0 4 0 0,-1-2 480 0,0 3 16 15,-2 3 0-15,-1 3 0 0,-2 3 256 0,-2 2 48 16,-2 4 16-16,-3 2 0 0,-2 2-240 0,1 3-64 16,-2 1 0-16,4 5 0 0,2 1-128 0,-1 1-16 15,6-5-16-15,3-1 0 0,3-1-16 0,4-2 0 16,5-1 0-16,3-6 0 0,6-1 16 0,0-5 0 16,2-1 0-16,5-1 0 0,2-7 160 0,2-1 48 15,-2-4 0-15,-1 1 0 0,-1-3-128 0,0-4-32 16,0 1 0-16,-5-1 0 0,-2-1-112 0,-1 1-32 15,-2 2 0-15,-4-4 0 0,-2 0-80 0,-3 0-32 16,-2 0 0-16,-2 3 0 0,0 0-16 0,-5 2-128 16,2 1 192-16,-2 3-64 0,0 2-128 0,2 1 0 15,-4 3 144-15,10 3-144 0,-8 0 0 0,8 0 0 16,0 0 0-16,0 0-128 0,0 0 128 0,0 0 0 16,13-5 0-16,5-2 0 0,5-1 0 0,1-2-128 0,6 0 128 15,-4-2-128-15,4-3 128 0,6-2 0 0,2-2 128 0,1-1-128 16,-1-2 128-16,-1 0-128 15,-1-6 128-15,-3 2-128 0,-1-2 160 0,-2 2-32 16,-1-5-128-16,-2 1 192 0,-4 0-16 0,-3 0-16 16,-1-3 0-16,-2 2 0 0,-3 3-32 0,-3-1-128 0,-2 5 192 0,0-2-64 15,-4 6-128-15,0 7 160 0,-1 3-160 0,-4 10 160 16,0 0-160-16,0 0 0 0,-1 8 0 0,-3 5 0 16,-1 4 0-16,-1 8 0 0,-2 3 0 0,0 7 0 15,-1 7-144-15,1 5 144 0,0 4 0 0,-1 4 0 16,-1 8 0-16,1 3-128 0,0 3 128 0,0 1 0 15,-1 2 0-15,0-1 0 0,-2 1 0 0,2-1 0 16,-1-5 0-16,1-5 0 0,-1-4 0 0,1-1 0 16,1-3-1024-1,-1-3-192-15,-1-4-32 0,-2-7-16 0,-1-2-1904 16,-1-5-384-16</inkml:trace>
  <inkml:trace contextRef="#ctx0" brushRef="#br0" timeOffset="11976.75">11715 11885 23951 0,'12'-7'2128'0,"-4"4"-1696"15,3-3-432-15,6-1 0 0,5 0 2608 0,4-1 432 16,6 3 96-16,9-1 0 0,5-1-1936 0,3 2-400 0,3-4-80 0,2 2-16 16,0 0-240-16,3-4-48 0,3-3-16 0,0 0 0 15,2 2-272-15,-1 0-128 0,-4 3 0 0,-4-3-11584 32,-6 2-2400-32</inkml:trace>
  <inkml:trace contextRef="#ctx0" brushRef="#br0" timeOffset="12861.14">15307 11036 11055 0,'0'0'976'0,"0"0"-784"16,0 0-192-16,0 0 0 0,8-2 2080 0,-2-1 368 0,-6 3 80 0,0 0 16 15,5-6-832-15,-5 6-176 0,5-5-16 16,-5 5-16-16,0 0-224 0,0 0-64 16,0 0 0-16,0 0 0 0,-8-3-320 0,0 2-64 0,-4-4 0 15,-2 2-16-15,-4 1-192 0,-3-1-48 0,-5 2 0 0,-16 1 0 16,-1 0-80-16,0 0-32 0,-2 0 0 0,0 1 0 16,-1 3-32-16,0 0-16 0,2 2 0 15,0-2 0-15,0 1-48 0,3 1-16 0,1-1 0 0,4-2 0 16,3-1-176-16,7 1-48 0,4-3 0 0,4 1 0 0,5 3 64 15,4-3 16-15,0 1 0 0,9-2 0 16,0 0-208-16,0 0 176 0,0 0-176 0,0 0 160 0,0 0-160 0,5 9 0 16,2 1 0-16,0-1 128 0,1 2-128 0,2 2 0 15,2 1 0-15,0 4 0 0,2 2 0 16,-2 4 0-16,-2 8 0 0,-1 2 0 16,-3 3 0-16,1 4 0 0,-4 3 0 0,0 6 0 0,-3 3 0 0,-3 4 0 15,0 3 0-15,-4 0 0 16,-3 7 0-16,-3 0 0 0,-2 1 0 0,-3 2 0 0,-1 1 0 0,-1-2 0 15,-3-1 0-15,-1 2 0 0,0 0 0 16,-1 1 0-16,0-2 0 0,-3-1 128 0,-2 0-128 16,-1 0 192-16,-1 1-192 0,1-2 192 15,-5-3-192-15,2 1 160 0,-1-4-160 0,10-17 160 16,-3 0-16-16,1 4 0 0,-1-4 0 0,2 2 0 0,0 1-144 0,3-5 0 16,2-1 0-16,2-2 0 0,2-3 0 0,2-3 0 15,2 0 0-15,2-3 0 0,0-3 128 0,3 0-128 16,1-6 0-16,3 5 128 0,2-3-128 0,2-2 0 15,5-2 0-15,0 3 0 0,1 0 0 0,5-1 0 0,3 0 0 0,3-1 0 16,6 0 0-16,5 2 0 16,5-3 144-16,4-1-144 0,4-3 192 0,2-1-48 0,3 0 0 0,0-5 0 15,1-2 16-15,-2-2 0 0,0-3 0 0,2-2 0 16,2-4 32-16,2-4 16 0,0 1 0 16,19-9 0-1,-9-3-944-15,-9 0-192 0,-9 1-32 0,-3-2-11664 0,-5-7-2336 0</inkml:trace>
  <inkml:trace contextRef="#ctx0" brushRef="#br0" timeOffset="13851.54">15893 11215 12895 0,'0'0'1152'0,"0"0"-928"16,0 0-224-16,0 0 0 0,0 0 1808 0,0 0 320 16,0 0 64-16,0 0 16 0,0 0-416 0,7-12-96 15,5-1-16-15,2 3 0 0,2-2-336 0,6 2-64 16,3-1 0-16,5-1-16 0,1 2-336 0,6-1-64 16,3 3-16-16,-1-5 0 0,-2 1-336 0,0 1-80 15,0 1-16-15,-4 3 0 0,-4-7-224 0,-4 1-32 16,-3 1-16-16,-4 2 0 0,-7 8-144 0,-11 2 160 15,0 0-160-15,0 0 160 0,0 0-160 0,0 0 0 16,-10 2 0-16,-6 3 0 0,-7 2-128 0,-5 0-16 16,-5 6 0-16,-5-3 0 0,-4 2 144 0,0 0-160 15,0-7 160-15,1 8-160 0,2 2 160 0,2 1 0 16,1 0 0-16,2-1 0 0,2 1 0 0,2 0 144 0,0 3-144 16,5-2 0-16,2-1 240 0,5 0-64 0,6 0-16 0,3-1 0 15,4-2-160-15,5 1 128 0,3 1-128 16,5-2 128-16,3-3 80 0,5 3 16 0,3 1 0 0,4-3 0 15,1 3 0-15,5 3 0 0,-1 1 0 0,4-2 0 16,-4 2-48-16,2 0-16 0,-2 0 0 0,-2 2 0 0,-5-1 32 16,-2-1 16-16,-3 0 0 0,-4 1 0 0,-2 0 96 0,-2 0 16 15,-3 0 0-15,-4 0 0 0,-2-1 160 0,-4-1 32 16,-3 1 16-16,-4-1 0 16,-4-2 16-16,-3-1 0 0,-5 0 0 0,-2-4 0 15,-4 0-112-15,1-3-32 0,1-1 0 0,-2-2 0 0,-5-3-192 0,0-1-32 16,-1 0-16-16,3-5 0 0,0-4-160 0,0 2 0 15,0-4 0-15,2 4 0 16,3-3-752-16,4 3-16 0,1-3-16 0,6 2 0 16,3-3-1856-16,2 1-368 0,6-2-80 0,2 0-16 0</inkml:trace>
  <inkml:trace contextRef="#ctx0" brushRef="#br0" timeOffset="14226.67">18256 10894 22799 0,'9'-17'1008'0,"-4"11"208"0,0-4-960 0,1 2-256 0,3-3 0 0,-2 4 0 0,-2 0 1664 0,0 3 304 16,-5 4 48-16,0 0 16 0,0 0-768 0,0 0-160 15,0 0-16-15,1 11-16 0,-1 5-240 0,-1 6-32 16,-3 3-16-16,-2 6 0 0,-1-3-208 0,0 7-64 15,0 4 0-15,0 3 0 0,-1 2-64 0,2 1-32 16,-1-2 0-16,0 17 0 0,0-9-208 0,2-7-32 16,1-6-16-16,2-14 0 0,-1 2-32 15,-1 7-128-15,2-5 192 0,1-10-64 0,-2-2-128 0,1 8 0 16,-2-3 0-16,1-10 0 16,-1 1-2752-16,-1-1-512 0</inkml:trace>
  <inkml:trace contextRef="#ctx0" brushRef="#br0" timeOffset="14748.94">15494 12587 4767 0,'0'0'208'0,"0"0"48"0,0 0-256 0</inkml:trace>
  <inkml:trace contextRef="#ctx0" brushRef="#br0" timeOffset="16770.68">15862 12405 16415 0,'0'0'720'0,"-9"9"160"0,-1-3-704 0,0 3-176 0,0-2 0 0,1 1 0 16,0 0 1568-16,4 0 288 0,5-8 48 0,0 0 16 15,-1 9-176-15,1-9-16 0,7 8-16 0,6-2 0 16,4-6-160-16,4-3-16 0,7-3-16 0,3-1 0 16,3 0-592-16,4-2-112 0,3-1-32 0,3 1 0 15,6-1-400-15,1 1-64 0,0-4-32 0,-2 3 0 0,-2-2-288 0,-4 0 160 16,-3 1-160-16,-5 1 128 15,-5 3-1056-15,-6-1-224 16,-6 4-32-16,-11 3-9664 0,-7 1-1936 0</inkml:trace>
  <inkml:trace contextRef="#ctx0" brushRef="#br0" timeOffset="17102.62">15764 12485 16575 0,'-31'-5'736'0,"13"2"160"0,1 2-720 0,1 1-176 16,1 1 0-16,1-1 0 0,1 0 3520 0,1 6 688 15,4 0 128-15,-1 4 16 0,1-2-2832 0,4 3-576 16,-3-1-112-16,4 6-32 0,4 0-368 0,3 3-80 16,3 2-16-16,3 1 0 0,4 0-112 0,3-2-32 15,4 3 0-15,3-1 0 0,3-3 96 0,2 4 16 16,3-2 0-16,1 4 0 0,2-1-16 0,1-1 0 16,-1 2 0-16,1 2 0 0,-2-2-48 0,1 3-16 15,-4-3 0-15,-1 2 0 0,-4-4 16 0,-3 2 0 16,-2 0 0-16,-5-5 0 0,-2-4 144 0,-4 1 16 0,-5 0 16 15,0-5 0-15,-3 1 128 0,-5 0 32 0,-4-3 0 16,-5 0 0-16,-2 0-128 0,-4-2-32 0,-3-2 0 16,-5 2 0-16,-3-2-112 0,-3-2-32 0,-5-5 0 0,-2-1 0 15,-2 1-272-15,-1-1 128 0,-1-1-128 0,1 0 0 16,-1-4-736 0,2 3-256-16,1 2-48 0,5-1-16 0,6-1-1120 15,5-1-208-15,5 1-48 0,5 2-14384 0</inkml:trace>
  <inkml:trace contextRef="#ctx0" brushRef="#br0" timeOffset="17486.43">18055 12366 26719 0,'8'-11'2368'0,"-2"-1"-1888"16,0-2-480-16,1 5 0 0,-1 0 288 0,-6 9-32 15,0 0-16-15,0 0 0 0,0 0 1312 0,0 0 272 16,3 11 48-16,-3 6 16 0,-3 5-624 0,-1 7-128 0,-1 3-32 0,-2 6 0 15,-4 5-160-15,-1 3-48 16,-4 3 0-16,1 3 0 0,-1 2 64 0,-1 0 16 0,-1 2 0 0,3-1 0 16,1-5-448-16,1-1-80 0,3-4-32 0,-1-2 0 15,-2-6-224-15,3-2-64 0,2-2 0 0,4-3 0 16,-3-4-128-16,3-5 0 0,0-4 0 0,2 0 0 31,2-3-880-31,0-6-256 0,0-8-48 16,0 0-12064-16,0 0-2400 0</inkml:trace>
  <inkml:trace contextRef="#ctx0" brushRef="#br0" timeOffset="18355.87">19413 10606 2751 0,'0'0'128'0,"-8"-15"16"0,2-4-144 0,1 1 0 15,1 4 0-15,1-1 0 0,3-3 3712 0,0 7 704 16,3-2 128-16,1 0 48 0,1 3-2416 0,1 0-496 15,5 1-80-15,3 2-32 0,3 3-560 0,3 1-112 16,2 3-32-16,3-1 0 0,2-5-288 0,4 3-64 16,-1 3-16-16,4 1 0 0,-2 1 0 0,1-1 0 15,0 3 0-15,-1 1 0 0,-2 1-112 0,-2 6 0 16,-2-4-16-16,-6 4 0 0,1 2-96 0,-7 2-16 16,-4 5 0-16,-5 3 0 0,-4 3-64 0,-3 7-32 0,-4 8 0 15,-4 10 0-15,-5 6 32 0,-5 9 16 16,-4 2 0-16,-2 6 0 0,-2 8-80 0,3 0-128 15,-2 2 176-15,4 1-176 0,3-3 160 0,2 1-160 0,3 1 128 16,2-1-128-16,2-4 256 0,6 3-16 0,3-3-16 0,5 1 0 16,1-6 0-16,2 1 0 0,-1 0 0 0,4-1 0 15,1-2-32-15,2-7-16 0,-1-4 0 16,2 1 0-16,-2-1 0 0,3-4 0 0,-2 1 0 16,-1-2 0-16,2-7 160 0,-4-2 48 0,0 0 0 15,-1-6 0-15,1-4 64 0,-5 0 0 0,0-5 16 0,-2 0 0 16,1 1 16-16,-3-3 0 0,-1-3 0 0,-2 2 0 0,-1-5-112 0,-1 3-32 15,-4-5 0-15,1 0 0 16,-3-3 96-16,0-5 16 0,-2 1 0 0,-1-3 0 0,-1 1 64 0,-2-1 32 16,-2-5 0-16,-4 3 0 0,-2-3-176 15,-4 3-48-15,-2-4 0 0,-4 4 0 0,-6-1-128 16,-2 3-16-16,-5 1-16 0,-1-4 0 0,0 0-160 16,3 3 0-16,1-7 0 0,3 1 0 0,2 3 0 15,4-9-192-15,4-1 0 0,4-2 16 16,4-9-1360-16,5 1-256 0,3-5-64 0,4-4-11648 15,6-8-2336-15</inkml:trace>
  <inkml:trace contextRef="#ctx0" brushRef="#br0" timeOffset="19136.9">22292 10662 16575 0,'5'-12'1472'0,"1"3"-1168"0,-1-5-304 0,3 1 0 0,1 2 448 0,1-1 16 16,1 2 16-16,-2 1 0 0,3-4 304 0,-6 6 64 16,2-1 16-16,-4 2 0 0,-2-4 416 0,-2 10 64 15,-1-9 32-15,-3 0 0 0,4 9 32 0,-11-6 0 16,-2 0 0-16,-4 1 0 0,-2 2-528 0,-4 0-112 15,-5 2 0-15,-2 1-16 0,-3 1-352 0,-4 2-64 16,-4-2-16-16,-2 4 0 0,-4-1-48 0,-3-3-16 16,-2-1 0-16,1 3 0 0,1 4 16 0,1 3 0 15,0 0 0-15,2-1 0 0,4 5-16 0,2-3 0 16,1-3 0-16,5 1 0 0,2 0-64 0,4 0-32 16,3-1 0-16,6-2 0 0,5 2-160 0,1-2 128 0,3 4-128 15,5-1 128-15,2 3-128 0,3-2 0 0,1 4 0 16,3 4 128-16,2 3-128 0,1 6 0 0,3 1 0 15,1 4 0-15,1 2 0 0,2 5 0 16,1 7 0-16,-1 4 0 0,1-2 0 0,-3 7 0 0,-2 3 0 16,-1 3 0-16,-1 6 0 0,-3 2 0 0,-2 2 0 0,-4-2 0 15,0-2 0-15,-5 2 0 0,-4 2 0 16,-3-1 0-16,-4 1 0 0,-2-1 0 0,-3-1 0 16,-1-3 0-16,-7 1 0 0,2 1 128 0,-3-2-128 0,2-3 128 15,-3 3-128-15,2-2 192 0,2-1-192 16,-2-3 192-16,2 2-192 0,1-4 0 0,0-1 144 0,3-1-144 15,3-4 128-15,8-18-128 0,0 3 128 0,-5 13-128 16,4-6 144-16,7-17-144 0,2-2 192 0,2 2-192 16,3-2 240-16,2 1-64 0,4-6-16 0,3-1 0 15,3-1 176-15,5-3 48 0,4-3 0 0,4-1 0 16,4 0 0-16,3-3 0 0,2 1 0 0,3-3 0 16,5-1-224-16,4-2-32 0,2-3-128 0,3-1 192 0,3-2-32 15,0-1-16-15,0 1 0 0,-2-5 0 0,-4-1-144 16,2-2 0-16,-2 2 144 0,14-9-144 15,-9-1-928-15,-7 1-256 0,-6-1-48 0,-4-5-17440 16</inkml:trace>
  <inkml:trace contextRef="#ctx0" brushRef="#br0" timeOffset="19755.27">23290 10873 3679 0,'-3'-11'320'0,"0"-2"-320"16,0 1 0-16,0-4 0 0,1 0 1168 0,-1-1 176 16,0 3 16-16,0 2 16 0,-2-1 400 0,1 0 80 15,1 4 0-15,1-1 16 0,-3 2-192 0,1 0-32 16,1 0-16-16,3 8 0 0,-4-10-16 0,4 10 0 15,0 0 0-15,0 0 0 16,0 0-448-16,0 0-80 0,0 0-32 0,4 15 0 0,0 3-400 0,0 1-80 16,2 1 0-16,3 4-16 0,1 4-64 0,3 7-16 15,0 0 0-15,3 1 0 0,2 1-208 16,1 0-32-16,0-2-16 0,3 1 0 0,-3-1-96 16,0 0 0-16,-1-1-128 0,0-7 192 15,-1 1-48-15,0-8-16 0,-2-2 0 0,-2-3 0 0,-3-1-128 0,-2-6 128 16,-8-8-128-16,0 0 128 15,0 0-576-15,0 0-112 0,0 0-16 0,7-8-9888 16,-2-6-1968-16</inkml:trace>
  <inkml:trace contextRef="#ctx0" brushRef="#br0" timeOffset="19838.77">23738 10669 23951 0,'3'-12'2128'0,"-1"0"-1696"0,-2 12-432 0,2-12 0 16,-4 5 960-16,2 7 96 0,0 0 32 0,0 0 0 15,-7 1 0-15,-1 5 16 0,-1 6 0 0,-1 3 0 16,-1 5-288-16,-6 4-64 0,1 6-16 0,-1 4 0 16,-1 3-224-16,-1 0-32 0,-1 3-16 0,-3 0 0 15,-1-5-48-15,0 3-16 0,-1 1 0 0,3-3 0 0,0 0-160 0,3-3-48 16,2-4 0-16,2-1 0 0,1-5-192 0,4-3 128 16,-1-2-128-16,4-4 0 15,0-1-960-15,7-13-272 16,0 0-64-16,0 0-14496 0</inkml:trace>
  <inkml:trace contextRef="#ctx0" brushRef="#br0" timeOffset="20115.61">24048 10980 17503 0,'0'0'768'0,"0"0"176"0,0 0-752 0,4 7-192 15,-3 3 0-15,-1 2 0 0,0 7 3056 0,-5 12 576 16,-3 1 112-16,-3 0 32 0,-1 2-2096 0,-2-1-400 16,-2-1-96-16,1 2-16 0,0-1-416 0,1-1-96 15,1-2-16-15,0 0 0 0,2-1-352 0,2-5-80 16,2 0-16-16,3-9 0 16,0 2-640-16,1-2-144 0,2 0-32 0,1 2-15776 0</inkml:trace>
  <inkml:trace contextRef="#ctx0" brushRef="#br0" timeOffset="20602.39">22957 12343 17503 0,'0'0'1552'0,"0"0"-1232"16,0 0-320-16,0 0 0 0,0 0 2560 0,0 0 464 0,0 0 96 0,6 11 16 16,1 2-2400-16,4 5-480 0,3 5-80 0,3 1-32 15,4 4 272-15,0 3 48 0,1 1 16 0,1 3 0 16,1 0-208-16,0 1-32 0,-1-3-16 15,0 1 0-15,-3 2-32 0,-2-2-16 0,-1-3 0 0,-3-2 0 16,0 0-176-16,-2-5 128 0,-2-4-128 0,-1-3 128 16,-1-2-1984-16,-3-8-416 0,-5-7-80 15,0 0-9808-15</inkml:trace>
  <inkml:trace contextRef="#ctx0" brushRef="#br0" timeOffset="20805.34">23422 12275 30399 0,'0'0'1344'16,"0"0"288"-16,0 0-1312 0,0 0-320 0,-7 11 0 0,0 0 0 0,-2 4 432 0,-3 4 16 15,-2 7 0-15,-1 0 0 0,0 5 64 0,-3 5 0 16,-2 0 16-16,-1 0 0 0,0 0 0 0,-2 2 0 16,0 4 0-16,-1 2 0 0,-3-2-144 0,1 3-48 15,-1-3 0-15,1-1 0 0,2 0-208 0,0-3-128 16,0-1 128-16,4-1-128 15,2-3-1616-15,3-5-400 0,1 1-80 0,1-5-16 16</inkml:trace>
  <inkml:trace contextRef="#ctx0" brushRef="#br0" timeOffset="21117.75">23462 12833 16575 0,'0'0'1472'0,"0"0"-1168"0,8-5-304 0,3 1 0 16,2-1 2880-16,2 0 512 0,3 5 96 0,3 2 32 15,0-1-1664-15,2 5-320 0,-3-1-64 0,-2 7 0 16,-1-1-624-16,-2 4-112 0,-6 2-32 0,-3 1 0 16,-2 1-128-16,-3 2-16 0,-3 6-16 0,-5-3 0 0,-3 4-128 0,-1-4-32 15,-2 2 0-15,0-2 0 16,-4 3-128-16,1-2-48 0,1-5 0 0,4-1 0 15,2-3-16-15,4 0-16 0,2-1 0 0,4-3 0 0,-1-12 48 0,11 10 16 16,-3-2 0-16,9-2 0 16,2-3 240-16,3-3 48 0,2-3 16 0,0-2 0 0,1 0-224 15,1 1-64-15,1-1 0 0,-1-4 0 0,1 3-256 0,1-2 0 16,-1 4 128-16,-1-1-128 16,0-4-800-16,-1 2-224 0,-2 2-32 15,0-6-18144-15</inkml:trace>
  <inkml:trace contextRef="#ctx0" brushRef="#br0" timeOffset="21853.74">24763 10296 3679 0,'-22'3'160'0,"9"-3"32"0,2 0-192 0,-3 0 0 16,4-3 0-16,1 2 0 0,9 1 3264 0,-8-2 624 15,3-4 112-15,5 6 32 0,0 0-1600 0,4-8-304 16,2-1-64-16,5 5-16 0,1-4-656 0,5 3-144 15,-1 0-32-15,5-1 0 0,2-1-448 0,2 4-80 16,2-5-32-16,3 3 0 0,1 1-176 0,3 4-32 16,-1 0-16-16,1 0 0 0,1 3-224 0,-1 2-32 15,0 4-16-15,-3-1 0 0,-7 4-160 0,-4 6 0 0,-3 2 0 0,-4 4 128 16,-6 4-128-16,-3 6 0 16,-4 7 0-16,-4 9 0 0,-3 8 0 15,-5 8 128-15,-3 7-128 0,-5 8 0 0,-5 4 0 0,0 5 0 16,-2 1 0-16,2 3 0 0,2 0 0 0,1 0 0 0,3 0 0 0,3 1 0 15,2-3 0-15,1-2 0 0,5-5 0 0,3-3 0 16,3 0 0-16,3-7 128 0,4 0-128 16,3-4 0-16,1-1 128 0,1-2-128 0,5-7 0 0,2 1 128 15,3-5-128-15,2 0 0 0,0 0 144 0,3-1-144 16,0-6 0-16,-1 1 0 0,-2-2 0 0,-2 1 128 0,-1-3-128 16,-2-1 0-16,-5-4 128 0,0 1-128 15,-2-5 0-15,-2-1 144 0,-2-4-144 0,0-4 0 0,-2-1 256 16,-1-4-64-16,-2-1-16 0,-1-4 0 0,-1-2 208 15,-2-1 32-15,-1 2 16 0,-1 2 0 0,-1-6-32 0,-2 3 0 16,-1-2 0-16,1 2 0 0,-4-1 64 0,-2 1 16 16,-4 1 0-16,-3-3 0 15,-6-1 0-15,-2 0 0 0,-2 4 0 0,-2-3 0 0,-2-1-80 16,-2 1-16-16,-1-5 0 0,0 3 0 0,-2 1-160 16,11-5-32-16,-5 0-16 0,-19 1 0 0,1-1-176 0,15-7 0 15,-2 1 0-15,-16-2 0 16,8-2-1600-16,7-4-320 0,3-4-48 15,6-4-15888-15</inkml:trace>
  <inkml:trace contextRef="#ctx0" brushRef="#br0" timeOffset="22252.48">26223 11447 26719 0,'-17'-2'2368'0,"-1"1"-1888"15,4 1-480-15,5 0 0 0,9 0 288 0,0 0-32 16,0 0-16-16,0 0 0 0,18 4 432 0,2-2 96 16,4 1 0-16,5-2 16 0,3-2-176 0,6 1-32 15,2 0-16-15,2-3 0 0,2 1-272 0,-10-2-48 16,1-1-16-16,4 2 0 0,-1 1-224 0,-1-1-240 15,-4 1 48-15,-6 2 16 16,-7 1-2720-16,-8 2-560 0</inkml:trace>
  <inkml:trace contextRef="#ctx0" brushRef="#br0" timeOffset="22413.17">26139 11855 24879 0,'-17'12'2208'0,"9"-1"-1760"16,3-5-448-16,4 3 0 0,4-2 640 0,4 2 64 15,6-4 0-15,6 2 0 0,6-2 896 0,4-4 176 16,2-2 32-16,7-3 16 0,4-1-800 0,2-1-144 15,5-6-48-15,3 5 0 0,4-5-448 0,-16 6-112 16,10-4-16-16,-1 1 0 0,0-3-256 0,-3 1 128 0,-7 1-128 16,0-3 0-1,-4 0-1552-15,-2 2-432 0,0-5-64 0,7-5-12800 0</inkml:trace>
  <inkml:trace contextRef="#ctx0" brushRef="#br0" timeOffset="23190.7">29143 10127 23039 0,'0'0'1024'0,"0"0"192"0,9-6-960 0,-1-2-256 0,-2 2 0 0,-6 6 0 16,0 0 0-16,0 0-160 0,0 0 32 0,0 0 0 15,0 0 368-15,0 0 80 0,-8-4 0 0,-2-1 16 16,-1 2 240-16,-2 1 32 16,-4-1 16-16,-3 3 0 0,-4-1-48 0,-5 1-16 0,-7 0 0 0,-2 0 0 15,-4 0-48-15,-7-2 0 0,-6-5 0 0,0 3 0 16,2 2-96-16,1 1-32 0,0-1 0 0,3-1 0 16,4-4-64-16,4 2 0 0,3 0-16 15,3-1 0-15,6-2 16 0,2-2 16 0,2 2 0 0,2 3 0 16,4 0-80-16,3 1-32 0,4 0 0 0,2 3 0 15,10 1-224-15,0 0 0 0,-9 1 0 0,9-1 0 16,0 0 0-16,0 0 0 0,0 0 0 0,1 12 0 0,3-2 0 16,2 5 0-16,2 6 0 0,1 5 0 0,0 2 0 0,0 9 0 15,0 5 0-15,-3 4 0 0,-2 3 0 0,-3 7 0 16,-3 9-144-16,-6 0 144 0,-5 6 0 0,-3 8 0 16,-3 4 0-16,-3 4 160 0,-2 1-160 0,-3 4 0 15,-1 3 0-15,-2 0 0 0,-2 1 0 0,0 0 0 16,-1-2-128-16,1-2 128 0,-3-2 0 0,-2-1 0 15,0 1 0-15,1-2 128 0,-3-3 32 0,5-4 0 16,2 2 0-16,3-5 0 0,1-1-160 0,4-6 0 16,3-3 0-16,3-1 0 0,2-2 128 0,3-4-128 15,4-4 128-15,4-5-128 0,-2-5 144 0,3-4-144 0,1-1 160 0,2-5-160 16,1 0 256-16,3-4-64 0,0-4 0 0,1-2 0 16,1-8 112-16,0 0 16 0,3-4 0 15,2-1 0-15,0-2-32 0,3 1 0 0,0-5 0 16,2 1 0-16,2-2-112 0,2 3-32 0,0-4 0 15,2 3 0-15,3-3-144 0,2 3 0 0,-2-1 144 16,0 3-144-16,0-3 0 0,2 2 0 0,-1-3 0 16,-1 3 0-16,0-3 0 0,2 2 0 0,-1 1 0 0,2-2 0 15,0 0 0-15,1-3-160 0,0-4 160 0,1-2-208 16,0-4-1216 0,0-3-240-16,1-2-64 0,-1-2-8688 0,4 1-1744 0</inkml:trace>
  <inkml:trace contextRef="#ctx0" brushRef="#br0" timeOffset="23758.15">29974 10291 14735 0,'-1'-19'640'0,"-3"8"160"0,0-1-640 0,-1 1-160 0,0 3 0 0,-1-1 0 15,-3 3 960-15,-1 2 144 16,-3 0 48-16,0 8 0 0,-4 0-128 0,-2 5 0 0,0 2-16 0,-3 6 0 16,-2 4-432-16,0 6-96 0,-2 2-16 0,3 7 0 15,0 6-128-15,1 1-16 0,1 5-16 0,3-2 0 16,3 1-64-16,6 2-16 0,4-5 0 0,5-1 0 16,4-5 48-16,5-7 16 0,5-3 0 0,6-4 0 15,6 3 672-15,3-7 128 0,1-3 16 0,5-3 16 16,2-3-192-16,1-3-32 0,0-8-16 0,0-6 0 0,0-2-256 15,0-8-48-15,0-1-16 0,-1-4 0 0,1 1-176 16,-1-6-16-16,-2 0-16 0,-2-9 0 0,-3 0-96 16,-8 7 0-16,1-5-16 0,-1-5 0 0,0-2 16 0,-4 2 16 15,-9 3 0-15,-3 2 0 16,-3-1-80-16,-7-4 0 0,-8 13-16 0,-7 3 0 0,-6 5-176 0,-4 3 0 16,-7 1 0-16,-5 6 0 15,-2 1-1344-15,0 4-160 0,4 0-32 0,0 4-9360 16,4 4-1888-16</inkml:trace>
  <inkml:trace contextRef="#ctx0" brushRef="#br0" timeOffset="24195.99">30001 11714 15663 0,'0'0'1392'0,"-8"7"-1120"0,0 3-272 0,-1-1 0 15,-2 4 1168-15,1 0 176 0,-1-2 48 0,-2 8 0 16,-2 4-128-16,-3 1-32 0,-2 5 0 0,-2 3 0 15,-1 3-224-15,2 3-48 0,-5 1-16 0,2 3 0 0,-1 6-400 16,2-1-80-16,2 4-16 0,5-1 0 0,1-1-128 0,5-2-16 16,2-1-16-16,4-4 0 0,4-4 112 15,5-3 32-15,4-1 0 0,4-4 0 0,1-4 384 0,5-1 80 16,4-4 0-16,2-5 16 16,6-6-208-16,2-1-64 0,1-3 0 0,0-3 0 0,1-4-16 0,-1-3-16 15,0-1 0-15,1-10 0 0,-2-4-80 0,-2-3-16 16,1-2 0-16,-3-3 0 0,-4-5-32 0,0-3-16 15,-6-5 0-15,-4-3 0 0,-4-1-176 0,-6 2-32 16,-3-2-16-16,-6 5 0 0,-5 2-48 0,-2 4 0 16,-4 4 0-16,-6 1 0 0,0 1-192 0,-5 4-208 15,-2 2 32-15,-2 0 16 16,-3-3-1024-16,0 0-208 0,0 0-32 0,4-1-16 16,2 3-992-16,5 0-192 0,4-3-32 0,13-1-16 0</inkml:trace>
  <inkml:trace contextRef="#ctx0" brushRef="#br0" timeOffset="24967.25">30836 9590 23551 0,'-25'-13'1040'0,"15"8"224"0,-2 1-1008 0,1-2-256 15,-1 2 0-15,3 0 0 0,2-2 816 0,4-2 112 16,3 3 32-16,7-4 0 0,0 4 384 0,7 0 96 15,7-1 16-15,5 0 0 16,7 1-608-16,5-2-112 0,7 0-32 0,1 2 0 0,21-6-320 0,-1 5-80 16,-1-1-16-16,-17 3 0 0,1 1-96 0,-1 0 0 15,-2-1-16-15,-4-1 0 0,-4 1-16 0,-4 0 0 16,-5 2 0-16,-3-2 0 0,-6 2 0 0,-2 2 0 16,-5 2 0-16,-3 2 0 0,-5 0-160 15,-3 6 128-15,-2 3-128 0,-3 11 128 0,-6-1-128 0,-4 8 0 0,-2 5 0 16,-2 5 0-16,-2 8 0 0,0 5 0 15,-1 3-128-15,2 8 128 0,0 3 0 0,3 10 0 16,2 3 0-16,3 4 0 0,2 4 0 0,3 4 0 0,1 0-192 0,3 39 192 16,4-15 0-16,3-1 0 0,3-4 0 15,1-4 0-15,5-4 0 0,3 3 0 0,0-1 0 16,4 0 0-16,0-7 0 0,4 0 0 0,1-2 0 16,-1 1 0-16,1-4 0 0,0-4 0 0,1-4 0 0,-4-4 0 15,-3-5 128-15,0-3-128 0,-2 0 0 0,-4-3 128 16,-4-4-128-16,-2-6 128 0,-4 0-128 0,-1-5 128 0,-2-4-128 15,-4-5 160-15,-2 0-160 0,3-3 160 0,-1 0-160 16,-1-7 128-16,1 1-128 0,-1-2 128 0,2-3 16 16,-1-3 0-16,1-2 0 0,-1 1 0 15,4-4 48-15,-2 1 0 0,0-3 0 0,1-1 0 0,-1-4 16 0,0-2 16 16,0 1 0-16,-1-3 0 0,-1-6 0 0,2-8 0 16,-4 9 0-16,-1-4 0 0,5-5 96 0,-12 7 32 15,0-1 0-15,-1-3 0 0,-2-3 64 0,-2 0 16 16,-2 0 0-16,-3 1 0 0,0-1-96 0,-3 1-16 15,-1-1 0-15,-5 0 0 0,-2 1-32 0,-2-1-16 16,-6 0 0-16,0 0 0 0,-1 0 32 0,-2 0 0 16,-5 2 0-16,1-1 0 0,-3 0-64 0,-1-1-16 0,0-1 0 15,-4 0 0-15,-2-2-96 0,0 2-128 16,4-3 176-16,3-1-176 0,1 4 0 0,10-3 0 16,3 0 0-16,6 3 0 15,7-4-1392-15,6-2-224 0,4 2-48 16</inkml:trace>
  <inkml:trace contextRef="#ctx0" brushRef="#br0" timeOffset="26566.41">9640 17496 10127 0,'-19'14'896'0,"9"-7"-704"15,-3 3-192-15,2 2 0 0,2-3 1824 0,3 1 336 16,3-2 64-16,2 0 16 0,1-8-448 0,7 7-96 16,-7-7-16-16,19 6 0 0,6 1-32 0,0-4-16 15,6-3 0-15,5-2 0 0,8-3-336 0,5-2-64 16,6 2-16-16,7-6 0 0,5-2-352 0,5 0-80 15,0-2-16-15,7 0 0 0,6 1-208 0,0 0-48 16,-2 0-16-16,0 0 0 0,-5 1-176 0,-4 3-16 16,-3-1-16-16,-2 3 0 0,-3-1-160 0,-5 5-128 15,-4 2 192-15,-6 1-192 0,-3-3 0 0,-4 4 0 16,-6 2-192-16,-4 1 48 16,-5 1-2304-16,-3-3-464 0,-5 0-96 0,-3-1 0 15</inkml:trace>
  <inkml:trace contextRef="#ctx0" brushRef="#br0" timeOffset="26921.56">9842 17826 23951 0,'-20'6'2128'0,"9"0"-1696"0,-2 1-432 0,4-3 0 0,0 2 192 0,4 3-32 16,1 0-16-16,4 3 0 0,0-12-144 0,5 12 0 15,5-3 0-15,4 0 0 0,5-4 704 0,8-1 224 16,6-3 32-16,8-2 16 0,7-3-80 0,6-1 0 16,3-1-16-16,4-1 0 0,2-4-176 0,8 1-16 15,7-2-16-15,1 1 0 0,2-2-32 0,1-1-16 16,-2-2 0-16,2 2 0 0,3 0-32 0,-1 0 0 15,-1-4 0-15,-2 1 0 0,-2 2-208 0,0 2-32 0,2 1-16 16,-2 2 0-16,-3-1-144 0,-4 4-48 16,-6-3 0-16,-8 3 0 0,-7 0-336 0,-7-1-64 15,-5 4 0-15,-9 2-16 16,-8-5-2976-16,-8 2-592 0</inkml:trace>
  <inkml:trace contextRef="#ctx0" brushRef="#br0" timeOffset="27337.57">10758 16791 24879 0,'0'0'2208'0,"6"-10"-1760"15,0 3-448-15,9-2 0 0,6 4 1712 0,7 2 256 16,6 1 48-16,9 0 16 0,8 1-1424 0,6 2-288 16,6 2-48-16,5 1-16 0,5 0-16 0,7 3-16 15,5 1 0-15,3 6 0 0,-1 0-32 0,2 4-16 16,-1 2 0-16,0 3 0 0,-2 2 16 0,-2 4 0 16,-4 3 0-16,-6 0 0 0,-5 0-192 0,-6 6 160 15,-2 4-160-15,-9-2 160 0,-2 1-160 0,-8 1 192 0,-7-2-192 0,-5 1 192 16,-6 5-192-16,-6-1 0 0,-11 0 0 0,-7 2 128 15,-6-2 80-15,-11 5 16 0,-8-2 0 0,-8 0 0 16,-12 2 32-16,-5 3 16 0,-6 0 0 0,-5 0 0 16,-7-3-80-16,-9-6 0 0,-5-4-16 0,-2 0 0 15,-1-3 80-15,9-4 32 0,5-7 0 0,6-1 0 16,3-1-112-16,12-9-32 0,11-6 0 0,9-2 0 31,11-4-1424-31,19-3-304 0,0 0-48 0</inkml:trace>
  <inkml:trace contextRef="#ctx0" brushRef="#br0" timeOffset="28421.17">16427 15228 11055 0,'0'0'976'0,"0"0"-784"15,0 0-192-15,0 0 0 0,-2-8 1360 0,0 3 240 16,2 5 32-16,-9-5 16 0,-1 1-240 0,-5 3-64 16,-2 0 0-16,-2 1 0 0,-4 1-400 0,-2-1-96 15,-5 0-16-15,-17 1 0 0,0-2 0 0,-1 2-16 16,-3 2 0-16,2 1 0 0,-2 0-80 0,-3-1-16 16,-4 0 0-16,-2 1 0 0,1-2 0 0,-3-2 0 15,0-1 0-15,1 1 0 0,0 8-304 0,0-4-64 16,1 1-16-16,1 1 0 0,3 0-160 0,2 3-48 15,1 4 0-15,7 0 0 0,2-4-128 0,7 2 0 16,4 3 144-16,2-3-144 0,5 3 128 0,3 2-128 16,4-1 160-16,-2 3-160 0,4 1 128 15,-1 1-128-15,2 0 0 0,4 5 0 0,0 0 0 0,2 4 0 16,1-1 0-16,4 3 0 0,3-2 0 0,2 1 0 16,0 3 0-16,3 3 0 0,3 2 0 0,1 2 0 0,2 0 0 15,1 1 0-15,2 1 0 0,-1 5 0 16,-1 2 0-16,0 4 0 0,-1 1 0 0,-1 5 0 0,-2 7 0 15,1 5 0-15,-5 0 0 0,2 5 0 0,0 3 0 16,-3 4 0-16,3 5 0 0,-4-3 0 0,-1-1 0 0,-2 0 0 16,1 3 0-16,-2 0 0 0,1 2 0 0,-1-2 0 15,-1-1 0-15,2 1 0 0,-4 1 0 16,0 0 0-16,-1-2 0 0,-2-3 0 0,-3-5 0 0,0-1 0 16,1-2 0-16,-2 1 0 0,-4-4 0 0,-3-2 0 15,-1-5 0-15,-1 0 0 0,0 1 144 0,0-5-144 0,-1 3 144 16,1-6-144-16,0-4 160 0,1-6-160 0,1-4 224 0,0 0-48 15,2 0-16-15,3-7 0 16,-1 0 0-16,3-4 0 0,2-1 0 0,0-4 0 0,1 1-16 0,4-13 0 16,1 1 0-16,2-1 0 0,-2-3-144 0,2 1 192 15,0 0-192-15,4-1 192 0,0-13-192 0,0 0 0 16,3 5 144-16,2-1-144 0,-5-4 128 0,9 0-128 16,1-4 128-16,3 0-128 0,1-1 0 0,1 0 144 15,1 0-144-15,11-7 0 0,0 5 0 0,2-2 0 16,3 2 0-16,1-1 0 0,3-1 0 0,-1 0 0 15,3 0 0-15,-2 4 0 0,-4-3 0 0,1 3 0 16,0 1 0-16,-2-1 0 16,-1 3-736-16,-1 0-160 0,-2 2-16 0,-2 0-9808 15,-3 0-1952-15</inkml:trace>
  <inkml:trace contextRef="#ctx0" brushRef="#br0" timeOffset="29423.85">16692 15743 17503 0,'-11'-13'768'0,"6"6"176"0,1-1-752 0,4 8-192 0,0 0 0 0,0 0 0 16,-2-10 1184-16,2 10 208 0,0 0 32 0,0 0 16 15,10 4-416-15,2 2-64 0,4 0-32 0,-1 6 0 16,3 2-176-16,2 5-48 0,3 5 0 0,4-1 0 16,1 1-240-16,0 3-48 0,2-3-16 0,-2 5 0 15,-1-4-112-15,-2 5-32 0,-2-4 0 0,-1 4 0 16,-3 0-256-16,-2-3 0 0,-3-3 128 0,-2-2-128 15,-3-2 0-15,-3-4 0 0,-1-5 0 0,-5-11 0 16,3 10-1856-16,-2-3-320 0,-1-7-64 16</inkml:trace>
  <inkml:trace contextRef="#ctx0" brushRef="#br0" timeOffset="29615.52">17182 15487 26079 0,'0'0'1152'0,"0"0"256"0,0 0-1136 0,0 0-272 16,0 0 0-16,0 0 0 0,-1 8 1008 0,-5 6 144 16,-1 5 16-16,-6 5 16 0,-5 2-288 0,-2 0-48 15,1 4-16-15,-3 3 0 0,-2 1-320 0,1 4-80 16,-3 0-16-16,-1 3 0 0,-2 1-128 0,2-3-32 16,2-2 0-16,0 1 0 0,1-3-256 0,3-1 128 15,2 0-128-15,2-7 0 0,3-2 0 0,3-3 0 16,0-4 0-16,4-1 0 15,2 0-2480-15,2-4-400 0</inkml:trace>
  <inkml:trace contextRef="#ctx0" brushRef="#br0" timeOffset="29841.89">17617 15968 27647 0,'0'0'1216'0,"0"10"256"16,-2 4-1168-16,1 1-304 0,-2 3 0 0,-2 4 0 0,-4 1 944 0,-1 3 128 15,-2-2 16-15,-9 13 16 0,1-5-128 0,1 0-16 16,0-4-16-16,2 1 0 0,5 1-656 0,1-4-128 16,4 2-32-16,3-3 0 15,1 3-1968-15,3-2-400 16</inkml:trace>
  <inkml:trace contextRef="#ctx0" brushRef="#br0" timeOffset="30193.33">16675 17217 17503 0,'0'0'768'0,"0"0"176"0,0 0-752 0,0 0-192 0,0 0 0 0,0 0 0 16,5 10 2560-16,5 8 496 0,0 4 80 0,4 6 32 0,1 6-2000 0,3 3-400 15,2 5-64-15,2 4-32 16,2-3-256-16,3 5-48 0,-3 1-16 0,3-2 0 0,-1 0-208 0,0-3-144 16,-2 2 192-16,-1-2-192 0,-4 1 176 15,-1-3-176-15,-2-5 160 0,-2-2-160 16,-2-3-1344-16,-3 1-384 16,-2-6-64-16</inkml:trace>
  <inkml:trace contextRef="#ctx0" brushRef="#br0" timeOffset="30468.32">17240 17248 27647 0,'-6'-3'2448'0,"-2"3"-1952"16,-1 4-496-16,0 5 0 0,-3 1 1488 0,-3 7 208 15,-6 2 32-15,0 10 16 0,-5 7-720 0,-2 2-160 16,-2 2-32-16,-3 5 0 0,-2 7-192 0,-2 0-32 15,1 0-16-15,-5 3 0 0,-1-2-256 0,-1 1-48 16,-2-2-16-16,5-3 0 0,1 1-272 0,6-2 128 16,5 0-128-16,3-6 0 15,3 0-864-15,5-3-288 0,1-5-48 0,6-2-9984 16,0-1-2000-16</inkml:trace>
  <inkml:trace contextRef="#ctx0" brushRef="#br0" timeOffset="30766.61">17188 18046 28559 0,'0'0'1264'0,"12"-6"272"0,0-4-1232 0,5 2-304 16,2-2 0-16,1 3 0 0,1 1 1536 0,-1 3 256 15,0 3 64-15,-1 4 0 0,-2 4-928 0,-3 1-176 16,-1 5-48-16,-3 4 0 0,-3 3-400 0,-2 7-96 15,-3 4-16-15,-5 2 0 0,-2-2 128 0,-4 4 32 16,-5 2 0-16,0 1 0 0,-4-2 64 0,1-1 16 16,-2-6 0-16,2 1 0 0,2-2-16 0,3-6 0 15,2-3 0-15,4-3 0 0,2-3-128 0,5-4-32 16,4-3 0-16,4-4 0 0,3-3 64 0,5-3 16 16,8-2 0-16,1-6 0 0,5-4-96 0,2-1-32 15,2 1 0-15,1 0 0 0,0-6-208 16,1 1 0-16,-2-1-144 0,1 0 144 15,-3 2-1920-15,4-1-272 0,3-1-64 0</inkml:trace>
  <inkml:trace contextRef="#ctx0" brushRef="#br0" timeOffset="31414.96">18153 15437 13823 0,'-9'-13'608'0,"6"4"128"0,1-3-592 0,3 2-144 16,3-1 0-16,4-2 0 0,3 3 2656 0,4-3 496 15,3 2 112-15,4 2 0 0,3-2-2208 0,6 2-448 16,2-3-96-16,4 2 0 0,3 1 0 0,3-1 0 16,2 2 0-16,-1 2 0 0,0-3-48 0,-1 5 0 15,-1 2 0-15,-3 2 0 0,-2 1-96 0,-1 3-32 16,-3 8 0-16,-3-1 0 0,-6 0-208 0,-3 6-128 15,-3 2 160-15,-6 6-160 0,0 7 128 0,-7 3-128 16,-1 5 0-16,-4 9 144 0,-4 9-144 0,-4 8 128 16,-3 4-128-16,-2 10 128 0,-5 9-128 0,-1 9 128 15,-2 7-128-15,0 2 128 0,0 2-128 0,7 0-144 16,1-2 144-16,7-1-208 0,3-6 208 0,7-3 0 16,5-7 0-16,6-1 0 0,7-5 0 0,3-5 0 0,3-6 0 15,5-4 0-15,3 0 0 0,-1-8 0 0,0 0 0 16,-2-3 160-16,0-3-32 0,-2-2 0 0,-1 1 0 0,-4-6 0 15,-3-2 80-15,-1 1 16 0,-2-4 0 16,-3 1 0-16,-2-3 144 0,-4-3 16 0,-2-2 16 0,-1-2 0 16,-6 0-48-16,-2-3-16 0,-2-6 0 0,-4 5 0 15,-5-6 352-15,-4 5 64 0,-4-1 16 0,-4 1 0 16,-5-2-240-16,-2 1-32 0,-6-4-16 0,-5 3 0 0,-7-4-48 16,-4-1-16-16,-3 1 0 0,-2-2 0 0,1-4-224 0,4-1-64 15,4-4 0-15,3-3 0 0,6-6-128 0,1-4-192 16,10-8 32-16,5-4 16 15,5-11-2608-15,8-5-512 0,5-10-96 16</inkml:trace>
  <inkml:trace contextRef="#ctx0" brushRef="#br0" timeOffset="31784.81">20295 16470 18831 0,'0'0'832'0,"0"0"176"0,0 0-816 0,0 0-192 0,0 0 0 0,0 0 0 0,0 0 1648 15,0 0 272-15,12 6 64 0,6-1 16 0,3-1-240 0,5-3-48 16,2-2-16-16,7-3 0 0,3 1-928 0,2-3-176 15,5-4-32-15,-2 3-16 0,-1-4-304 16,0 5-64-16,-3 2-16 0,-3 1 0 16,-4-1-528-16,-4 4-96 0,-5 4-32 0,-7 2-14416 0</inkml:trace>
  <inkml:trace contextRef="#ctx0" brushRef="#br0" timeOffset="32050.28">20362 16901 16575 0,'-13'5'1472'0,"3"-1"-1168"16,10-4-304-16,0 0 0 0,0 0 3616 0,0 0 672 0,16-7 128 0,3 2 16 15,6-4-2400-15,7 3-496 0,5-3-80 0,6 0-32 16,6-5-832-16,5 2-160 16,2-1-48-16,5-1 0 0,5-1-240 0,1 2-144 15,3 1 160-15,-22 2-160 16,2 1-1728 0,1-2-448-16,0 1-96 0</inkml:trace>
  <inkml:trace contextRef="#ctx0" brushRef="#br0" timeOffset="32675.26">23045 14899 17503 0,'16'-18'1552'0,"-9"9"-1232"0,2 2-320 0,0 0 0 16,0-4 352-16,-1 1 16 0,-1 1 0 0,0-1 0 0,-4 2 832 0,0-4 160 15,0 4 48-15,-3-3 0 0,-4 5-48 0,-1-4 0 16,-4 1 0-16,-9-2 0 0,-5 5-528 0,-4 3-96 15,-4-2-32-15,-5 3 0 0,-2 1-400 0,-3 4-96 16,-1 2-16-16,0 0 0 0,0 1-192 0,-2 2 144 16,2-3-144-16,1 1 128 0,2 2-128 0,1-4 0 15,0-1 0-15,2 1 0 0,3 3 0 16,2-5 0-16,7 2 0 0,4-2 0 0,1 1 0 16,2 1 128-16,3-2-128 0,3 2 0 0,2 0 0 0,0 0 0 15,0 0 128-15,3-1-128 0,6-3 0 0,-6 7 0 16,6-7 0-16,0 0 0 0,-3 12 0 0,4 1 192 0,2 0-192 15,2 2 192-15,0-1-48 0,3 5 0 0,2 4 0 16,0 5 0-16,-1-1-144 0,1 5 192 0,-1 2-192 16,1 3 192-16,0 6-192 0,-1 4 0 0,-1 6 0 0,1 6 0 15,0 3 0-15,-1 7 0 0,-1 2 0 16,-2 4 0-16,-4 0 0 0,-1 9 0 0,-1 3-128 0,-3 6 128 16,-5 0 0-16,-2 5 0 0,-3 0 0 0,-3 3 0 0,-3-1 0 15,0 0 0-15,-2 2 0 0,-2-4 0 0,-4 2 0 16,-1-3 0-16,-3 3 0 0,-1-6 0 0,-5-1 128 0,-2-2-128 15,-3-3 0-15,0-3 128 0,0-5-128 16,2-1 128-16,0-6-128 0,6-2 128 0,-1-3-128 0,6-7 160 16,2-3-160-16,3-4 160 0,4-4-160 0,4-4 128 15,5-4-128-15,4-6 128 0,3-4 128 0,4-3 32 16,3-4 0-16,5-8 0 16,3-3 208-16,5-7 32 0,3-3 16 0,5-4 0 15,3-4-48-15,6 0-16 0,4-5 0 0,7 1 0 0,6 3-128 16,5-2-32-16,3-1 0 0,0-1 0 0,-2 3-192 0,3 1-128 15,3-3 128-15,5 4-128 0,6 3 0 0,1 0 0 16,2-2 0-16,-2-2 0 0,-2 0 0 0,0 1-128 0,-1 2 0 16,3-2 0-1,2 0-2288-15,-3-2-448 0,-2-4-80 0</inkml:trace>
  <inkml:trace contextRef="#ctx0" brushRef="#br0" timeOffset="33425.99">25236 14795 17503 0,'-17'-4'1552'0,"2"-1"-1232"15,0-2-320-15,2 2 0 0,1-1 672 0,5-2 80 0,2 3 16 0,5 5 0 16,-2-11 560-16,6 3 112 16,3-1 32-16,4 3 0 0,6 1-128 0,4-4-32 15,5 0 0-15,7-2 0 0,5 0-576 0,5 4-112 16,4-1-32-16,9-2 0 0,8 0-336 0,3 1-64 16,2 3 0-16,-2-5-16 0,-1 4-32 0,-2-2 0 0,-5 1 0 15,-1 6 0-15,-5 2-144 0,-5 2 192 16,-5 1-192-16,-7 1 192 0,-4 5-192 0,-14-3 0 0,-4 3 0 0,-3 1 0 15,-3-2 0-15,-5 4 0 0,-3 6 0 0,-7 15 0 16,-7 0 0-16,-5 7 0 0,-4 8 0 0,-4 5 0 16,-3 8 0-16,-2 8 0 0,-1 2 0 0,0 12 0 15,1 4 0-15,2 9 0 0,-1 0-128 0,6 5 128 16,2-7 0-16,5 5 0 0,3-1-144 0,5 4 144 0,4-6 0 16,4 1 0-16,6-6 0 0,3-1 0 0,4-2 0 15,2 0 0-15,4-4 0 0,2 2 0 0,3-1 0 16,-1-5 144-16,0 2-144 0,0-3 128 0,2-2-128 15,-3-2 0-15,0-2 0 0,-4-5 0 0,-1-3 0 0,-1-1 128 16,-2-6-128-16,-2-1 0 0,-2 0 192 0,-3-7-64 16,-2-2 0-16,-3-4 0 0,-1-1 304 0,-3-6 48 15,-1-3 16-15,-2-1 0 0,-2-2 208 0,-1-4 64 16,-3-1 0-16,-1 1 0 0,-1-6-256 0,-3 0-64 16,-3-4 0-16,-3 0 0 0,1-1 0 0,-5-2 0 15,-3-3 0-15,-2-3 0 0,-3 0-160 0,-2 2-32 16,-5-5-16-16,-2 2 0 0,-3-6-240 0,2 0 0 0,3-1 0 15,4 0 0 1,3-2-1024-16,5-3-320 0,2-2-48 0,5-3-10576 16,1 0-2112-16</inkml:trace>
  <inkml:trace contextRef="#ctx0" brushRef="#br1" timeOffset="38147.14">15832 11517 6447 0,'0'0'272'0,"0"0"80"0,0 0-352 0,0 0 0 0,0 0 0 0,0 0-2800 15</inkml:trace>
  <inkml:trace contextRef="#ctx0" brushRef="#br1" timeOffset="40097.01">23193 10402 9727 0,'-5'13'432'0,"5"-13"80"0,0 0-512 0,-5 8 0 0,5-8 0 0,-5 9 0 0,1 4 544 0,4-13 0 15,0 0 0-15,0 0 0 0,-4 6-32 0,4-6-16 16,0 0 0-16,0 0 0 0,0 0 0 0,-2 11 0 15,2-11 0-15,0 0 0 0,0 0 96 0,0 0 32 16,0 0 0-16,0 0 0 0,0 0 224 0,0 0 48 16,6-13 16-16,2 0 0 0,0 0-160 0,3 1-48 15,1-1 0-15,2-1 0 0,2-5-160 0,0 2-32 16,1 1-16-16,0 2 0 0,2-4-48 0,0-1 0 16,2 1 0-16,-1 0 0 0,2-2-128 0,-4 5-48 15,-1 0 0-15,2 2 0 0,1 5-144 0,-1-1-128 16,-2 6 192-16,0 1-192 0,-3 0 128 0,0 2-128 15,-3 4 0-15,-2 1 0 0,-9-5 0 0,7 17 128 0,-4 4-128 16,-1 4 0-16,-2 1 288 0,-3 2-48 0,-1-3-16 0,-2 8 0 16,-3 6 96-16,-2 5 0 0,-5-4 16 15,1 5 0-15,0 2-80 0,0 4-32 16,-1 2 0-16,4-1 0 0,0-3-224 0,2 0 0 16,2 2 0-16,-2-4 0 0,3-6 128 0,-1-1-128 15,0-2 0-15,2 3 144 0,0-1-16 0,-1-4-128 16,1 0 192-16,1-2-64 0,1-6-128 0,1-1 0 0,2-2 0 15,1-4 0-15,0-3-256 0,1-4 0 0,-1-2 16 16,0 0 0-16,0-3-1536 16,0-9-304-16,0 0-64 0</inkml:trace>
  <inkml:trace contextRef="#ctx0" brushRef="#br1" timeOffset="40218.37">22823 11346 7359 0,'0'0'656'0,"-1"-6"-528"0,1 6-128 0,11-8 0 0,7 3 4992 0,6 3 960 16,7 0 192-16,6 4 32 0,4 0-4624 0,7 1-912 15,1-1-192-15,2 0-48 0,1 0-144 0,1-1-48 16,5 1 0-16,1 0 0 0,5-1-208 0,-1 2 144 16,4 0-144-16,-4-1 128 0,-6 3-128 15,-1-1 0-15,-2 1-192 0,-2 3-9280 16,-4-2-1856-16</inkml:trace>
  <inkml:trace contextRef="#ctx0" brushRef="#br1" timeOffset="40999.19">23890 15264 25791 0,'8'-26'2304'0,"4"8"-1856"0,3 1-448 0,4-4 0 16,4 2-144-16,4-4-128 0,2-1-32 0,1 3 0 16,2-2 304-16,0 0 144 0,0 1-16 0,0 3 0 15,-4 0-128-15,-2 0 128 0,0 3-128 0,-3 3 128 16,-3 4-128-16,3-1 128 0,-2 3-128 0,-2 0 128 0,-2 3-128 0,-3 3 0 15,-1 2 0-15,-3 3 128 0,-3 5-128 0,0 3 192 16,-5 6-192-16,-2 5 192 0,-1 5 128 0,-3 5 16 16,-1 5 16-16,-2 7 0 0,-2-2 32 0,2 4 0 15,0 1 0-15,-1-2 0 0,-1 2-208 0,0 2-48 16,2-4 0-16,-1 2 0 0,0 4-128 0,3-6 128 16,-1-3-128-16,0-2 128 0,1-3-304 0,-2-1-64 15,0-3-16-15,-1-1 0 16,0 0-768-16,2 0-176 0,0-1-16 0</inkml:trace>
  <inkml:trace contextRef="#ctx0" brushRef="#br1" timeOffset="41205.08">23761 16001 30399 0,'-6'-17'2704'0,"6"6"-2160"0,2 3-544 0,5-2 0 15,3 3 1216-15,5-1 144 0,7 3 32 0,3 1 0 16,3 3-1072-16,5 2-320 0,5 2 128 0,11 0-128 16,1 2 0-16,5 3 128 0,1-3-128 0,0 3 0 15,-3-1 0-15,5-2 0 0,0 3 0 0,4-3 0 16,2-1 0-16,-2 2 0 0,-1 3 0 0,-5-4 0 16,-5 3-1008-1,-5-3-272-15,-4-1-48 0,-7 2-8448 0,-4 2-1680 0</inkml:trace>
  <inkml:trace contextRef="#ctx0" brushRef="#br1" timeOffset="43433.72">23877 12186 17503 0,'0'0'1552'0,"2"-7"-1232"15,2-1-320-15,-4 8 0 0,0 0 704 0,7-6 64 16,-2 2 32-16,-5 4 0 0,0 0 32 0,0 0 0 16,0 0 0-16,0 0 0 0,0 0-80 0,8-6-16 15,-8 6 0-15,0 0 0 0,0 0-32 0,0 0 0 16,3-7 0-16,-3 7 0 0,0 0-128 0,-6-5-16 16,-3-1-16-16,-3 2 0 0,0 1-96 0,-2 2 0 0,-3 1-16 0,-1 0 0 15,-2 1-96-15,-2 3-16 0,0 3 0 0,-3-4 0 16,0 0 0-16,1 0 0 15,-4-1 0-15,2 2 0 0,-4 1-16 0,-2-2-16 16,2-3 0-16,0 1 0 0,2 3-96 0,3-1 0 0,0 3-16 0,2-3 0 16,1 2-32-16,0 3 0 0,1-3 0 0,3 0 0 15,3 4-144-15,2-1 0 0,2 1 144 0,-1-2-144 16,1 3 0-16,1-3 0 0,-1-2 0 0,3 1 128 16,-1 2-128-16,0-2 0 0,1 2 0 0,0-3 0 15,1 1 0-15,-1 1 0 0,1-5 0 0,0 3 128 16,7-5-128-16,-5 8 0 0,5-8 0 0,-7 5 0 15,7-5 0-15,-6 6 128 0,6-6-128 0,-5 8 0 16,-1-3 0-16,1 1 0 0,5-6 0 0,-6 9 0 0,-3-2 0 16,2 3 0-16,1 0 0 0,0 0 0 0,-1 2 0 15,0-2 0-15,-2 4 0 0,2 1 0 16,2-2 0-16,1 2 0 0,1-1 0 0,1 1 0 0,2 2 0 0,0-1 0 16,0-2 0-16,3-1 0 0,2 0 0 0,1 2 0 15,3-1 0-15,4 0 0 0,-3-3 0 16,5 2 176-16,4 1-176 0,1-1 192 0,-1-2-192 0,0 3 128 15,0-2-128-15,0 0 128 0,0 2-128 0,-1-4 0 16,2 1 0-16,2 1 128 0,0-2-128 0,3 1 0 16,0-5 0-16,0 4 0 0,2-1 0 0,1 4 0 15,3-2 0-15,-2 1 0 0,-1 2 0 0,-3 1 128 16,-2 0-128-16,-3 3 0 0,-2 1 0 16,-4 0 0-16,-1 0 0 0,-5 3 0 0,-2 6 0 15,-2-4 0-15,-2 1 0 0,-3-1 0 0,-4-3 224 0,-3-1 16 16,-3-1 0-16,-2-2 0 0,-3-2 208 0,-6-2 32 0,-8-4 16 15,-1-1 0-15,-2-2 80 0,-3-4 32 16,0 2 0-16,-3-4 0 0,1-1-64 0,0-3-16 16,1 0 0-16,3-2 0 0,1-2-208 0,0 0-32 0,0-3-16 15,4-2 0-15,-1 4-432 0,6-5-96 0,0 0 0 16,4 0-16 0,2 7-2608-16,4-3-512 0</inkml:trace>
  <inkml:trace contextRef="#ctx0" brushRef="#br1" timeOffset="44618.67">21668 12732 24703 0,'0'0'1088'0,"0"0"240"0,-8-5-1072 15,8 5-256-15,-6-8 0 0,6 8 0 0,0 0 1024 0,0 0 160 16,0 0 32-16,0 0 0 0,0 0-320 0,7-5-48 0,3-3-16 0,4 3 0 15,3 0 32-15,3-1 0 0,4 2 0 0,3 0 0 16,1 2-224-16,3-2-32 0,0-1-16 0,5 2 0 16,3 3-176-16,1 0-32 0,-1-1-16 0,-2-2 0 15,0 2-176-15,-3 0-16 0,-1 1-16 0,-4 1 0 16,-1-2-160-16,-2 1 0 16,-2 0 0-16,-4 1-11696 0,-2 3-2208 0</inkml:trace>
  <inkml:trace contextRef="#ctx0" brushRef="#br1" timeOffset="45486.3">22718 17277 20271 0,'0'0'1792'0,"0"0"-1424"0,0 0-368 0,0 0 0 16,0 0 1760-16,0 0 288 0,0 0 48 0,12-5 16 15,1-1-720-15,2 1-144 0,6 1-32 0,-1 0 0 16,3-2-240-16,0 0-48 0,5 1-16 0,5 2 0 0,4 0-336 0,1 0-64 16,0 2 0-16,1-1-16 0,-1 0-272 15,-2 1-48-15,-3-1-16 0,-3-2 0 0,1 0-160 16,-3 1-192-16,-1 3 32 0,-2 2 16 15,-2-1-2064-15,-1 1-416 0,4 2-64 16,-4 1-11200-16</inkml:trace>
  <inkml:trace contextRef="#ctx0" brushRef="#br1" timeOffset="45871.37">24024 16922 24703 0,'0'0'1088'0,"16"0"240"0,3-2-1072 0,2 1-256 0,1-1 0 0,3 0 0 16,3-3 544-16,4 1 48 0,1 0 16 0,3 3 0 15,0-3 16-15,4-1 0 0,2 2 0 0,-2 0 0 16,0 0-288-16,-2-1-48 0,-1-1-16 0,-4 3 0 16,-3-2-272-16,-4 1 0 0,-3 2 0 0,-5 0 0 31,-4 1-544-31,-14 0-160 0,10-2-48 0,-10 2 0 0,0 0-2240 15,0 0-448-15,-22-6-80 0,-1 2-32 0</inkml:trace>
  <inkml:trace contextRef="#ctx0" brushRef="#br1" timeOffset="46148.33">24308 16856 6447 0,'-30'3'272'0,"9"-3"80"0,-6 0-352 0,-2 0 0 0,-2 0 0 0,1 2 0 0,1 1 3520 0,1 1 624 16,-2 3 128-16,8 4 16 0,1 0-2960 0,2-1-608 16,1 3-112-16,4 3-32 0,3 1-192 0,1-1-32 0,2 0-16 15,4 1 0-15,4 1 48 0,2 1 16 16,1 0 0-16,4 2 0 0,3 0 80 0,4 1 16 15,2-2 0-15,7 3 0 0,4-1 208 0,2 1 32 16,2 2 16-16,1-3 0 0,-1-2-304 0,0-1-64 16,-3 0-16-16,-1 3 0 0,-2 2 208 0,-3-2 32 15,-3-3 16-15,-5-2 0 0,-3-1 0 0,-3-1 0 16,-5-2 0-16,-3-1 0 0,-3 1 32 16,-2-3 16-16,-2 2 0 0,-3-3 0 0,-3-1-48 15,-3-2-16-15,-3-3 0 0,-4 2 0 16,-4-1-304-16,-5-4-64 0,-3-1-16 0,-5-2 0 0,-3-2-224 0,0 0 176 0,1-1-176 15,0-4 160-15,0 0-1504 16,5-3-320-16,3-4-48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1T20:08:33.6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15790 7513 7359 0,'-12'-12'656'0,"2"6"-528"16,3 0-128-16,7 6 0 0,-8-8 3216 0,3 4 624 16,5 4 112-16,0 0 16 0,0 0-2688 0,1-9-528 0,2 3-112 15,-3 6-32-15,0 0-160 0,10-1-16 16,0-1-16-16,2 1 0 0,-2-3 0 0,4 2 0 0,0 2 0 15,1 0 0-15,3-3 16 0,2 2 0 0,5 0 0 0,6 1 0 16,1 2 64-16,6-1 16 0,4-1 0 0,6 3 0 16,4 3-96-16,4-3-16 0,1-3 0 0,3-1 0 15,1-3-16-15,4 0 0 0,4 4 0 0,1-1 0 16,5-1-64-16,-2 0-32 0,0-1 0 16,-1 2 0-16,-1 0-32 0,1 1-16 0,0 1 0 0,0 3 0 0,1-2 16 0,-24 1 16 15,2 1 0-15,4-3 0 16,2 0 16-16,2 2 0 0,2-2 0 0,-2 2 0 0,2-2 32 0,0 0 0 15,0-1 0-15,0 1 0 0,-3 1 16 0,0-2 16 16,-1 0 0-16,1 1 0 0,-3 4-48 16,1-2-16-16,-1-1 0 0,0 1 0 0,-6-3-80 0,0 1-16 15,-2 2 0-15,-2-2 0 0,-1-2-16 0,-2 1-16 16,-1 3 0-16,-2 0 0 16,-1-3 80-16,-1 0 16 0,-4 0 0 0,0 0 0 0,0 1 0 15,-3-1 0-15,-3-1 0 0,-2 1 0 0,-2-1-16 0,-1 1 0 16,-4 2 0-16,-3-2 0 0,1-1 16 0,1 0 0 15,-2 1 0-15,-1 0 0 0,0-2-32 0,-1 0 0 16,0-1 0-16,-2 2 0 0,1 2-96 0,-2 1-128 16,1-2 176-16,-2 1-176 0,0 1 176 0,-1 0-176 15,-1-1 160-15,0 0-160 0,-7-1 160 0,0 0-160 16,7 1 160-16,-7-1-160 0,0 0 176 0,0 0-176 16,0 0 192-16,0 0-192 0,7-1 208 0,-7 1-64 15,0 0-16-15,0 0 0 0,0 0-128 0,0 0 128 16,0 0-128-16,0 0 128 0,0 0-128 0,0 0 0 15,0 0 0-15,0 0 0 0,0 0 0 0,0 0 0 16,0 0 0-16,0 0 0 16,0 0-1216-16,0 0-128 0,0 0-32 0,-7 3 0 15,0 3-2144-15,-1 2-416 0</inkml:trace>
  <inkml:trace contextRef="#ctx0" brushRef="#br0" timeOffset="1686.66">26274 5498 9263 0,'0'0'400'0,"0"0"112"0,0 0-512 0,8 1 0 16,1 1 0-16,-2-1 0 0,-7-1 880 0,8 2 80 16,-8-2 0-16,0 0 16 0,0 0-112 0,8-1-32 15,-8 1 0-15,0 0 0 0,0 0-64 0,0 0-32 16,0 0 0-16,0 0 0 0,0 0 64 0,0 0 16 16,0 0 0-16,6-4 0 0,-6 4 80 0,4-4 32 15,1-1 0-15,-1-1 0 0,-4 6-96 0,5-6-32 16,-1-1 0-16,3-3 0 0,1 3-192 0,1-5-32 15,2 1-16-15,3-2 0 0,3-2-128 0,2-2-32 16,2-1 0-16,2 1 0 0,3-1-48 0,0 0-16 0,1-2 0 0,1 1 0 16,2-2-80-16,1 2 0 0,-2 0-16 15,-1 1 0-15,-2 1-64 0,-1 0-16 0,0 2 0 0,-3 1 0 16,-2 1 32-16,-2 4 0 0,0 0 0 0,-2 5 0 16,-2 1-64-16,-1-1-128 0,-1 4 192 0,-3 5-64 15,-3 0-128-15,-1 6 128 0,-1 2-128 0,-4 5 128 16,-3 6 0-16,-2 3-128 0,-2 6 192 0,-4 4-64 0,-1 5-128 15,-2 2 192-15,-3 1-192 0,-1 3 192 16,1 1-192-16,1 1 128 0,2-3-128 0,2 0 128 0,1-4-128 16,0 2 0-16,1-6 144 0,1-1-144 0,-1-1 128 0,1-2-128 15,0-4 160-15,0 0-160 0,1-6 144 0,2 2-144 16,1-3 128-16,2-1-128 0,-2-4 0 16,3-1 0-16,1-2 0 0,-1-2 0 15,1-1-1408-15,0-5-144 0,1-8-48 0,-5 3-8240 16,-3 0-1648-16</inkml:trace>
  <inkml:trace contextRef="#ctx0" brushRef="#br0" timeOffset="1864.44">26124 6038 16575 0,'0'0'736'0,"0"0"160"0,0 0-720 0,9 3-176 16,1-2 0-16,4 4 0 0,4-1 2128 0,5 1 400 15,4 1 80-15,1-1 16 0,1 1-1584 0,4-1-304 16,4 1-64-16,2-3-16 0,4 0-32 0,4 1-16 15,4 1 0-15,1-3 0 0,2-2-352 0,-1-2-80 16,-1 1-16-16,-2-2 0 0,-4 1-160 0,-3 1-176 16,-3-3 48-16,-1 1-9024 0,-4 1-1808 15</inkml:trace>
  <inkml:trace contextRef="#ctx0" brushRef="#br0" timeOffset="2316.55">26436 6943 21183 0,'-6'-2'1888'0,"6"2"-1504"15,0 0-384-15,-1-7 0 0,2 1 2048 0,3 0 352 16,3-6 64-16,0 2 16 0,3 0-1728 0,3-3-352 16,2-2-64-16,2-4-16 0,6 0 144 0,2-2 32 15,3 1 0-15,5-4 0 0,3-5-160 0,3 1-16 16,1-1-16-16,-1-5 0 0,-2-1-112 0,0 1-32 16,-3-1 0-16,-1 5 0 0,-2 4-16 0,-2 2 0 15,-2 6 0-15,-2 3 0 0,-1 1 48 0,-2 5 0 16,-2 4 0-16,-2 3 0 0,-3 2-192 0,-1 5 192 15,-4 6-192-15,-3 3 192 0,-5 5-192 0,-3 4 0 16,-3 9 144-16,-3 5-144 0,-5 6 176 0,-4 6-48 16,-2 6 0-16,-3 2 0 0,0 3-128 0,-1 0 160 0,1 3-160 15,0-3 160-15,3-4-160 0,3-3 0 0,1-2 144 16,4-6-144-16,0-3 128 0,1-5-128 16,0-4 128-16,0-4-128 0,2 1 160 0,-1-2-32 0,2-4-128 15,-1-3 192-15,2-3-192 0,3-3-192 0,-2-1 48 0,1-3 0 16,2-2-1584-1,1-9-320-15,-3 5-64 0,3-5-12432 0</inkml:trace>
  <inkml:trace contextRef="#ctx0" brushRef="#br0" timeOffset="2541.23">26208 7603 17503 0,'-8'1'1552'0,"2"0"-1232"0,6-1-320 0,0 0 0 0,6 12 2992 0,6-4 528 15,4-1 128-15,6 2 0 0,3-4-2096 0,6 2-416 16,3-4-96-16,8 0-16 0,6-3 0 0,8 0-16 15,7 0 0-15,4 0 0 0,3 0-416 0,2 0-80 16,2 0 0-16,4-1-16 0,1-1-288 0,1 2-48 16,0 3-16-16,-5-3 0 0,-5 1-144 0,-3 0 0 15,0-1 0-15,-3 3 0 16,-4-1-992-16,-4 5-224 0,-3-2-64 0</inkml:trace>
  <inkml:trace contextRef="#ctx0" brushRef="#br0" timeOffset="8850.74">11215 16220 16575 0,'-16'-11'736'0,"5"6"160"0,1-1-720 0,0-2-176 15,1 2 0-15,0-2 0 0,9 8 976 0,-9-6 176 0,9 6 16 0,0 0 16 16,-8-3-288-16,8 3-64 0,0 0-16 16,0 0 0-16,0 0-288 0,0 0-48 0,-3 4-16 0,-1 3 0 15,3 1-160-15,1 0-48 0,0 2 0 0,1 3 0 16,0-2-16-16,3 3-16 0,1 14 0 0,2-3 0 0,0 0-96 15,1-2 0-15,0-3-128 0,-1 0 192 16,0-2-192-16,1-1 176 0,3-3-176 0,0-2 160 0,2 1-160 16,3 0 0-16,3-5 144 0,4 0-144 0,3-2 144 15,3-1-144-15,3-3 192 0,2 2-192 0,4-4 160 16,2-1-160-16,1-4 128 0,4 0-128 0,3-2 144 0,4-3-144 16,2 2 160-16,2-1-160 0,6 4 208 15,2 0-48-15,-1 0-16 0,1 3 0 0,0 0-144 0,-1 2 0 16,-3 0 144-16,-1 4-144 0,0 4 0 0,-1-1 0 15,-2 5 0-15,-1-2 128 0,-3 0-128 0,-1 2 0 16,-3-3 0-16,-2 2 128 0,-3-1-128 0,-1 2 0 16,1-3 128-16,-1 1-128 0,3 1 0 0,-1-3 0 15,-1-3 0-15,-12 0 128 0,3-1-128 0,2-2 128 16,-1 1-128-16,17-2 128 0,-5-1-128 0,2-1 0 16,-3-2 0-16,1 2 128 0,0 0-128 0,0-2 176 0,-3-2-176 15,2 1 192-15,-3-1-192 0,-1 0 0 16,-3-1 0-16,0-1 0 0,-4 1 0 0,1-3 0 0,-2 3 0 15,0-4 0-15,2 1 192 0,0-4-32 16,-3-1-16-16,1-1 0 0,-1-3 208 0,1-1 32 16,-1-3 16-16,0 1 0 0,0-7 112 0,-2 0 0 15,0-5 16-15,-1-5 0 0,3-6 304 0,-1-1 64 0,-3-6 16 16,2-8 0-16,2-7-160 0,2-5-48 0,2 0 0 0,0 4 0 16,-1 6-304-16,-2 3-64 0,-2 6-16 0,-4 6 0 15,-4 11-320-15,-4 6 0 0,0 4 0 0,-7 8 0 16,-1 1 0-16,-1 6-128 0,0 1 0 0,0 4 0 15,-1 1-2688 1,1 2-512-16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1T20:08:49.51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20091 16284 6447 0,'0'0'272'0,"0"0"80"0,2-11-352 0,-1-3 0 0,1 0 0 0,1 4 0 15,-3 10 2000-15,5-13 336 16,-4-1 64-16,3 5 16 0,-4 9-1136 0,7-11-240 0,1 4-32 0,-2 0-16 16,-1 0-160-16,1 0-48 0,-1 0 0 0,0 4 0 15,0-5 96-15,0 3 16 0,0 1 0 0,0-1 0 16,1-1-96-16,-1 1-16 0,-2 1 0 15,3 0 0-15,-6 4-16 0,0 0 0 0,5-6 0 0,-5 6 0 16,5-6-96-16,-5 6-32 0,0 0 0 0,0 0 0 16,0 0-128-16,0 0-16 0,0 0-16 0,0 0 0 15,0 0-176-15,0 0-48 0,0 0 0 0,-3 9 0 0,-1 4 0 16,1 2 0-16,-1 3 0 0,-3 4 0 0,0 2 16 0,-1 1 0 16,-2 7 0-16,0 1 0 15,-2 0 0-15,0 2 0 0,0-1 0 0,1 0 0 0,-1 0-80 0,2 0 0 16,3-1-16-16,-2-3 0 0,2-2 0 0,2 1 0 15,0-7 0-15,0 8 0 0,1-7 96 0,3-5 32 16,1 0 0-16,1-5 0 0,-1-13 48 0,1 8 16 16,-1-8 0-16,0 0 0 0,4 12-48 0,-4-12 0 15,0 0 0-15,0 0 0 0,13 4-112 16,-3-2-16-16,0 0-16 0,2-4 0 0,-2 0-48 0,4 0 0 16,4 2 0-16,0 0 0 0,-1-1 0 0,4 0-128 15,2 0 192-15,3 1-64 0,2 0-128 16,4 0 0-16,4-2 0 0,3-1-176 0,2 3 176 0,2-2 0 15,3 1 0-15,-11 0 0 0,6-2 0 0,5 2 0 0,2 1 0 16,4 0 0-16,4-1 0 0,2 1 128 0,2 0-128 16,-3 0 176-16,2-2-176 0,-1 1 0 15,0 0 0-15,25 0 0 0,-8 3 0 0,-34-1 0 0,0 1 0 0,2-2 128 16,0 1-128-16,3 0 0 0,2 2 0 0,3-2 0 16,1-1 0-16,44 3 0 0,-20 2 128 0,-9-2-128 15,-7 1 0-15,-9 0 0 0,-4-3 0 0,0 3 0 16,2-1 0-16,4-1 0 0,1 2 0 0,2 0 0 15,-4 2 128-15,2-2-128 0,-1 1 0 16,-5 1 128-16,-4 0-128 0,-1-3 0 0,1 2 0 0,3 3 0 16,3 0 0-16,2 1 0 0,0-3 0 0,-1 0 0 15,-4 2 0-15,-1-2 0 0,-3 4 0 0,0-2 0 0,-5 1 0 0,-14-5 0 16,6-2 0-16,1 3 0 0,1 2 0 16,1-2 0-16,2-1 0 0,-1 1 0 0,0 1 0 0,30 2 0 15,-12 1 0-15,-9-4 0 0,-6 0 0 16,-4 1 0-16,-4-2 0 0,-2-3 128 0,-3 2-128 0,2-1 160 15,-7 0-160-15,1-1 160 0,0 0-160 0,1 3 160 16,-2-3-160-16,0 2 160 0,0-2-160 0,1 3 0 16,-2-2 0-16,1 3 128 0,-1-1-128 0,0-1 0 15,-2 1 0-15,2 1 0 0,0 0 0 0,0-1 0 16,1 1 0-16,-3 1 0 0,-1-3 0 0,-1-1 0 16,-1-1 0-1,-1 2 128-15,-2 0-128 0,2-2 0 16,-1-1 0-16,-1 1 0 0,0 4 0 0,0-2 0 15,-10-3 128-15,13 1-128 0,-4 0 0 0,1-1 0 0,0 2 0 0,-1-2 128 0,-9 0-128 16,10-2 0-16,0 2 0 0,-10 0 128 0,10-1-128 0,-1 0 0 16,-1-2 144-16,-8 3-144 0,0 0 128 0,10-1-128 0,-1-3 128 15,-9 4-128-15,0 0 160 0,11-4-32 0,-3 0-128 0,0 1 192 16,-3-5-16-16,0 2-16 0,1-3 0 0,1 0 0 16,-2-1 96-16,2-2 0 0,1-2 16 15,1-4 0-15,1 1-32 0,-1-2-16 0,-3-7 0 16,3-2 0-16,1-2-48 0,1 0-16 0,-1 0 0 0,1-3 0 15,-1 0-160-15,2-1 192 0,-1-2-192 0,1 0 192 16,-2 1-192-16,0-1 160 0,-1 2-160 0,0 2 160 0,0-1-160 16,0 0 128-16,-3 0-128 0,-1 2 128 0,0 6-128 15,-1 2 0-15,0 4 0 0,-2-3 0 0,1 3 0 16,1 2 0-16,-3 8 0 0,3-4 0 16,-4 2 0-16,1 2 0 0,1 2-160 0,-2 7 160 15,0 0-1248-15,0 0-160 0,0 0-16 0,11 0-16 16,-1 5-2144-16,1 4-416 0</inkml:trace>
  <inkml:trace contextRef="#ctx0" brushRef="#br0" timeOffset="1464.34">27426 16160 15487 0,'0'0'688'0,"-3"-5"144"0,3 5-672 0,-2-5-160 0,-2-4 0 0,-1-1 0 16,1-2 1120-16,1 4 192 0,3 8 32 0,2-11 16 15,0 2 80-15,2-1 16 0,-4 10 0 0,6-6 0 16,1-3-208-16,-1 4-32 0,3-3-16 0,-3 3 0 16,-6 5-240-16,11-3-32 0,-11 3-16 0,10 0 0 0,-10 0-240 0,11 4-48 15,-2 5-16-15,-1-4 0 0,-8-5-240 0,7 14-48 16,0 1-16-16,-2-1 0 0,-4 3-32 0,0 2 0 15,-1 3 0-15,-1 0 0 0,-3 5-16 0,0 2 0 16,2 4 0-16,-4 3 0 0,0-2-16 16,1 1-16-16,0-2 0 0,3-2 0 0,0 1-64 15,0 0-16-15,-1 0 0 0,2-3 0 0,-1-1-16 16,2-1-128-16,1-2 192 0,0-3-64 0,-1 1-128 0,1 0 192 16,1-3-192-16,0 0 192 0,2-1-192 15,1-1 192-15,-2-4-192 0,3-1 192 0,3 2-192 0,-3-2 160 16,1-2-160-16,0-5 160 0,2 0-32 15,3-3 0-15,0 1 0 0,2-4 0 0,1-1 32 0,1-2 0 16,0 2 0-16,3-3 0 0,2-1-32 0,2 0 0 16,3-1 0-16,0 1 0 0,-1 1-128 0,3-2 0 15,1 2 0-15,2-1 128 0,2 1-128 0,0-4 0 16,4 2 0-16,3-1 0 0,5 0 0 0,4 3 0 0,6 0 0 0,2-1 0 16,1 1 0-16,3 3 0 0,-3-3 128 15,3 2-128-15,0-6 0 0,4 6 0 0,1 0 0 16,4 1 128-16,1 0-128 0,0-1 0 0,-1 1 0 0,0 0 128 15,0 1-128-15,4 2 0 0,3 0 0 16,0 0 128-16,-5 1-128 0,-2-1 0 0,-3 1 0 0,3-1 0 16,0 1 0-16,0 1 0 0,0 1 0 0,-3 1 0 15,-1-3 192-15,-3-2-64 0,-6 0 0 0,-1 4 0 16,-2 2-128-16,0-1 0 0,-1 2 0 0,-1 1 0 16,-2-3 0-16,-3 4-176 0,-1-2 176 0,-6 3-128 0,0-2 128 0,-5 3 0 15,0 0 0-15,-5-3 0 0,2 0 0 0,-1-3 0 16,-4 5 0-16,1-4 0 0,0 3 0 0,-1-1 0 15,0 3 0-15,-1-3 0 0,1 2 0 0,-4-2 0 16,-4 0 0-16,-1-3 0 0,-3 2 0 16,-1-3 128-16,-1 1-128 0,1 1 0 0,-4-4 0 15,0 0 128-15,-2 0-128 0,2 0 0 16,-2 2 0-16,-8-5 128 0,10 3-128 0,-10-3 0 0,7 3 0 0,4 0 144 16,-11-3-144-16,0 0 0 15,0 0 128-15,10 3-128 0,-10-3 0 0,0 0 0 0,9 0 144 0,-9 0-144 16,0 0 0-16,9 0 144 0,-9 0-144 0,0 0 0 0,8-4 144 15,1 0-144-15,-9 4 128 0,8-5-128 16,2-2 160-16,-4 0-160 0,2-6 240 0,0 3-48 0,1-2-16 0,1-5 0 16,3-1 128-16,-1-5 16 15,1-5 16-15,2-3 0 0,3-9 48 0,2-2 0 0,3-7 0 16,4-3 0-16,1-4-128 0,2-3-32 0,3-3 0 16,0 3 0-16,-2 5-96 0,-2 2-128 0,-1 6 176 15,0 3-176-15,-2 3 144 0,-4 3-144 0,-1 3 0 0,-2 1 144 16,-3 1-144-16,1 4 128 0,-4-2-128 0,-1 1 128 15,0 2-128-15,-1 0 0 16,-1 3 144-16,-1 2-144 0,-1 3 0 0,-3 2 0 16,-2 4 0-16,-3 0 0 0,0 6-272 0,0-1-80 0,0 8-16 0,0 0 0 15,0 0-1968-15,0 0-400 0,0 0-80 16,-7 14-15824-16</inkml:trace>
  <inkml:trace contextRef="#ctx0" brushRef="#br0" timeOffset="7585.77">4643 4608 11055 0,'-12'-6'976'0,"-4"-4"-784"0,-1 2-192 16,0-1 0-16,2 2 752 0,1 2 96 16,2-3 32-16,2 2 0 0,1 0-400 0,3-2-80 15,0 4-16-15,6 4 0 0,-8-5-80 0,2 0-32 0,6 5 0 0,-7-3 0 16,7 3 192-16,0 0 48 0,0 0 0 0,-7 3 0 15,7-3-16-15,0 0 0 0,0 0 0 0,0 0 0 16,0 0-272-16,0 0-48 0,0 0-16 0,0 0 0 16,0 0 96-16,6 10 32 0,-6-10 0 0,10 7 0 15,-1 1 208-15,0-5 32 0,2-1 16 0,3 1 0 16,2-1 112-16,2 2 32 0,-1-3 0 0,4 2 0 16,2-1-112-16,3 1 0 0,2-1-16 0,3 2 0 15,-3 1-176-15,0-1-48 0,0-1 0 0,2 0 0 16,4 4-80-16,1-2-32 0,-1-1 0 0,2 3 0 15,1 0-96-15,2-1 0 0,3 2-128 0,1-3 192 16,2 1-192-16,-1 3 144 0,-1-4-144 0,0 1 128 16,1 0-128-16,0-3 192 0,2 2-192 0,1 3 192 15,1-3-32-15,3 2 0 0,3 0 0 0,0-2 0 0,1 0 48 0,1 0 16 16,-2 0 0-16,1-1 0 0,0 3-32 0,-1 2 0 16,5 2 0-16,1-5 0 0,3-3-64 0,-2 2 0 15,-2 1-128-15,-1-2 192 0,2 0-64 0,-3 0 0 16,2 1-128-16,2 0 192 0,2 3-192 0,1-2 128 15,-2-5-128-15,-1 2 0 0,-1-3 160 0,-1 4-160 16,0 1 160-16,2 2-160 0,1-3 176 16,3-1-176-16,1 3 192 0,2-5-192 0,-6-2 176 0,0-2-176 15,-1 3 160-15,4 6-160 0,1-3 176 0,1 2-176 16,0 2 192-16,-5-6-192 0,-1-5 208 0,-1 3-64 16,-1 1-16-16,2 0 0 0,2 1 16 0,0-1 0 15,-1 0 0-15,1 0 0 0,-6-2 32 0,1-2 0 0,1 1 0 16,-1 3 0-16,1 0-48 0,1 2-128 0,2-4 192 0,0 2-64 15,0 0 0-15,1 3-128 0,-4-1 192 0,1 0-64 16,-1-1-128-16,3 3 0 0,1 1 0 0,4-3 0 16,-3 0 0-16,4-2 0 0,-6 0 128 0,0 2-128 15,-1 2 0-15,3 1 0 0,1-1 0 0,1-3 0 16,2 0 0-16,-1 1 128 16,-4-1-128-16,-1 2 0 0,-1 0 0 0,2 2 128 15,2 2-128-15,-1-1 0 0,2-3 160 0,-2-3-160 0,-2-2 192 0,-2 4-192 16,0 0 176-16,3 0-176 0,0-2 160 0,0 1-160 15,1 0 192-15,-2 0-64 0,-2-1-128 0,-2 0 192 16,1-3-48-16,-1 0-16 0,-1 4 0 0,3 1 0 0,2-2-128 16,1 0 160-16,-1 0-160 0,-1-3 160 15,-3 2-160-15,1 1 0 0,-1 0 0 0,2 0 128 0,2 0-128 16,3 0 0-16,-1 0 0 0,-3-3 128 0,-5-3-128 16,1 2 0-16,0 3 0 0,2-3 0 0,-1-1 0 15,2 0 0-15,1 0 128 0,-1 0-128 0,-1-2 0 16,0 2 128-16,-2-5-128 0,-1 4 128 0,0 2-128 0,2 0 0 15,2-4 0-15,0 2 128 0,0-7-128 0,-3 2 0 16,-3 1 144-16,1-4-144 0,2-2 0 16,1 1 128-16,-3 1-128 0,4 0 0 0,1-1 0 0,1 1 128 15,-2-1-128-15,0-1 0 0,-2 1 0 0,0-3 0 16,0 1 0-16,2-1 128 0,2-1-128 0,1 1 0 16,1 0 0-16,-2 0 0 0,-6 1 0 0,0-4 144 15,-1 0-144-15,-2 2 0 0,-3 0 128 0,2-1-128 0,0 0 0 16,-3-1 0-16,-1-4 0 0,-2 1 128 15,-5 0-128-15,-3-4 0 0,-1-4 176 0,-3 4-176 16,-3-1 160-16,1 2-160 0,-1-3 160 0,-3-2-160 16,-4 0 160-16,-1 2-160 0,-5-1 176 0,-1-2-176 0,-4 0 192 15,1 0-192-15,-4 1 160 0,-4-1-160 16,-2-2 128-16,-3-1-128 0,-3 1 0 0,1 2 0 0,-5-2 128 0,1 1-128 16,-6-3 0-16,1 0 0 0,-2-1 0 0,-5 1 0 15,1 0 0-15,-4 1 0 0,-4-4 0 0,-3 5 0 16,-3 1 0-16,-3 0 0 0,-4-1 0 0,-3 0 0 15,-6 2 0-15,-5-2 0 0,-4-1 0 16,-1 0 0-16,-4-3 0 0,-1 2 0 0,-1-1 0 0,-6 5 0 16,-9 1 0-16,-3 0 0 0,-1-2-144 0,-2 0 144 15,0-1 0-15,-6 5 0 0,-6-1-128 0,-1 3 128 0,-1 2 0 16,-4-3 0-16,-4 2 0 0,-1-4 0 0,-2 5 0 16,1-1-128-16,1 5 128 0,-5 3 0 15,-6-1 0-15,5-3 0 0,3 0-128 0,1 4 128 0,-7 4 0 16,2 1 0-16,-2 0 0 0,-3 1 0 0,0 1 0 0,0 0 0 15,-2-3 0-15,0 2 0 0,-1 7 0 0,0-3 0 16,-3 1 0-16,-1-1 0 0,0 3 0 16,-1 1-128-16,-3-7 128 0,2 2 0 0,1 6 0 0,-3-1 0 15,-1 2 0-15,3-4 0 0,1 2 0 0,-2 3 0 16,-2-2 0-16,0 2 0 0,3-1 0 0,-3 1 0 16,0 1 0-16,1 1 0 0,2 1 0 0,-2 3 0 15,-2-3 0-15,3 3 0 0,3 1 0 0,-1 4 0 16,-6-2 0-16,6 2 0 0,3-1 0 0,-2 6 0 15,-3 2 0-15,5-5 0 0,2-2 0 0,-1-1-128 16,-5 4 128-16,6 1 0 0,4 0 0 0,3 2 0 0,-1 0 0 0,3 2 0 16,1 1 0-16,3-1 0 15,1 1-144-15,-1 3 144 0,1-1 0 0,7 1 0 16,5 6-128-16,5-1 128 0,2 2 0 0,2-3 0 16,2 0 0-16,4 0-144 0,1 4 144 0,5-1 0 0,2 4 0 15,2 1 0-15,-1 0 0 0,1 0 0 0,3-2 0 16,6 2-128-16,3 1 128 0,6 2 0 0,2 3 0 0,3-1-128 15,3 1 128-15,4-3-128 0,1-3 128 0,5 2-128 16,3 3 128-16,3-2-128 0,-1-4 128 0,6 2-128 16,6 0 128-16,6-1-192 0,0 1 192 0,5-1-192 15,1 2 192-15,5 2-208 0,4 1 80 0,3-2 128 0,3-3-192 16,4 1 192-16,3 2-160 0,5-1 160 16,0 1-128-16,5-2 128 0,2-3 0 15,3-1-144-15,2 2 144 0,3-4 0 0,0 1 0 16,3-2 0-16,3 0 0 0,5 2 0 0,0-3 0 0,4 4 0 0,5-4 0 15,1 2 0-15,4-5 0 0,1 1 0 0,-1 2 0 0,3-3 0 16,2 3 0-16,4 0 0 0,5 2 0 0,0-4 0 16,-1 0 0-16,-1 3 0 0,0-2 0 15,4 3 0-15,2-2 0 0,0 4 0 0,1 1 0 0,-1-1-128 16,-3 2 128-16,0 1 0 0,-1 1 0 0,4-1 0 16,4-2 0-16,-2 1 0 0,-5-1 0 0,2 2 0 15,-2-3 0-15,2 3 0 0,1 1 0 0,-1-3 0 16,0-4 0-16,-1 3 0 0,0 1 0 0,0-4 0 0,2 0 0 15,2-4 0-15,2 2 0 0,0-4 0 0,-3-4 0 16,1 1 128-16,2-3-128 0,1-2 0 16,3 0 0-16,0-1 128 0,-3-3-128 0,-2 4 0 15,1 1 128-15,3-5-128 0,6-1 0 0,-2-5 128 0,-3-1-128 0,-1 0 0 16,-1 3 0-16,3 0 0 0,2-8 0 16,-1 0 128-16,-3 0-128 0,1 1 0 0,-1-2 0 15,5-1 0-15,1 1 0 0,1 0 128 16,-4-1-128-16,3-2 0 0,-1 0 128 0,6 2-128 0,1-5 160 0,1 1-160 15,3-2 0-15,0-1 0 0,5 1 0 0,3-4 0 16,-2-4 160-16,3-2-160 0,1 0 160 16,0-2-160-16,0-3 176 0,-1-3-176 0,-5 2 192 0,4-3-192 15,2-1 160-15,-6 2-160 0,-8-4 128 0,0 1-128 16,-1 1 144-16,-6-1-144 0,1 0 160 0,-10-1-160 16,-5 2 128-16,-9 3-128 0,-5 2 0 0,-5 4 144 15,-5 2-976-15,-6 5-192 0,-5 2-32 16,-5 7-16672-16</inkml:trace>
  <inkml:trace contextRef="#ctx0" brushRef="#br0" timeOffset="10049.51">12854 4932 33167 0,'0'0'2944'0,"6"17"-2352"15,0 3-464-15,4 7-128 16,3 6-1344-16,2 5-272 0,5 10-64 0,1 6-16 0,3 4 1312 0,4 10 384 0,4 4-144 15,1 3 144-15,-1 3 0 0,2 6-144 16,0 2 144-16,5 0 0 0,0 1 0 0,3 6 0 16,1 1 0-16,4 2 0 0,5 2-128 0,4 0 128 15,3 2 0-15,0 2 0 0,0-4 0 0,2 2-128 16,0-3 128-16,3 6 0 0,2-3 0 0,5 2 0 16,6-2 0-16,-3 0 0 0,1-1 0 0,0-3 0 15,-1 2 176-15,6 0-176 0,4 4 288 0,1-6-48 0,-1 2-16 0,2-1 0 16,2-3 16-16,4 0 0 0,4-1 0 0,1-2 0 15,-4-2 16-15,3 0 0 0,1-2 0 16,2-3 0-16,4-2-32 0,-3 1 0 0,-3-4 0 0,2 1 0 16,4-3 32-16,-4-1 16 0,-2 1 0 0,-3 2 0 15,-3-3-128-15,2 3-16 0,1-3-128 0,0-2 192 16,-4-2-192-16,3 1 144 0,1-1-144 0,3 2 128 16,2-1-128-16,0 0 128 0,-3-4-128 0,0-2 128 15,2 0-128-15,2-1 0 0,5-2 0 0,-5 1 128 16,-2-4-128-16,2 2 192 0,1-3-192 0,-2 1 192 0,0-1-192 15,-2-3 0-15,-1-1 0 0,2 1 128 16,0-2-128-16,-3-2 0 0,-2 1 144 0,-3-2-144 0,-1-3 128 0,6 1-128 16,0-6 128-16,0 1-128 0,-3-5 160 15,-1 1-32-15,6-3-128 0,-1-1 192 0,1-1-64 0,-2-1 0 16,-1 0-128-16,3-2 192 0,2-2-192 0,-1 1 176 16,-4-5-176-16,0 2 160 0,2-2-160 15,-4 1 0-15,2-3 0 0,-2 1 128 0,-4-6-128 0,-2 2 0 16,0-2 0-16,0 3 128 0,3-3-128 0,-5-2 0 15,-3-5 144-15,-1 2-144 0,0 0 0 0,1 0 144 16,1-1-144-16,-3-1 0 0,-3 1 128 0,-4 0-128 0,-4 1 0 16,-1-1 0-16,-1-4 0 0,3 4 128 0,-3 2-128 15,-3-1 0-15,-3-2 128 0,-5 1-128 0,-6 0 0 16,1 1 0-16,-2-2 0 0,2-3 0 0,-2 1 0 0,2-1 0 16,-1 7 0-16,2-3 128 0,-1-1-128 0,-3-2 0 15,-4 4 144-15,0-2-144 16,-6-2 0-16,2-2 144 0,1 3-144 0,-1 0 0 15,1 1 0-15,0 1 0 0,-2-2 160 0,1-1-160 0,-3 4 192 0,0 1-192 16,-3-4 0-16,-1 0 0 0,-4 0 0 0,-4 2 0 16,-4-2 144-16,-1 1-16 0,-2 1-128 15,-3 3 192-15,1 1 32 0,-1 0 0 0,-1 1 0 0,-2-1 0 16,2 2 0-16,-2 0 0 0,1 1 0 0,-1 0 0 16,-4 1-64-16,-1-2-16 0,0 1 0 0,-1 2 0 15,2 3-144-15,-2-3 128 0,-1 0-128 0,1 1 128 0,-3-2-128 0,0-1 160 16,-2 2-160-16,1 1 160 0,-2-3-32 0,-1 0-128 15,1 0 192-15,0-2-64 0,1-1-128 16,-3-1 192-16,1-1-192 0,0-1 192 0,0 0-192 0,-1-2 0 16,1-3 144-16,1 3-144 0,1-13 128 15,-3 12-128-15,3-12 128 0,-4 11-128 0,0 0 0 0,4-11 128 16,0 0-128-16,-3 10 0 0,-3-1 128 16,6-9-128-16,-7 6 128 0,1 1-128 0,6-7 0 15,0 0 128-15,-8 5-128 0,8-5 0 0,0 0 0 0,0 0 128 16,0 0-128-16,0 0 0 0,-9 0 0 0,9 0 144 15,0 0-144-15,-9-8 0 0,1 2 0 0,2-2 0 16,0-4 0-16,-1-2 0 0,-2-2 0 0,3 0 0 16,-3-1 0-16,2-2 0 0,-6-2 0 0,3-1 0 15,-3 3-128-15,-1-1 128 0,-1-2 0 0,-3-2 0 0,0 1 0 0,0 3 0 16,-2 1 0-16,0-4 0 0,-3-3 0 16,4 6 0-16,0 1 0 0,0 0 0 15,1 0 0-15,0 1 0 0,0 1 0 0,2 1 0 16,-1 3 0-16,1 0 0 0,-1 3 0 0,2-4 0 0,0 3 0 0,1 1 0 15,0-3 0-15,1 3 0 0,0-2 0 0,2 2 0 16,-1 3 0-16,3 0 0 0,2 1 0 0,0 2 0 16,0 3 0-16,7 1 0 15,0 0 0-15,-10 4 0 0,1 6 0 0,2 1 0 0,2 4 0 0,0 3-144 16,1 1 144-16,2 4-128 0,1 1 128 0,1 2-128 16,2 3 128-16,3 1 0 0,2-2 0 0,3 3-128 15,0 1 128-15,1-4 0 0,3 1 0 0,2 0 0 16,0-1 0-16,2 4 0 0,1-2 0 0,0 1 0 15,1 2 0-15,1-1 0 0,-1-6 0 0,2 1 0 16,1-1 0-16,-1-5 0 0,3-6 0 0,0-1 0 0,2-1 0 16,1-4 192-16,0 0-64 0,-2-12 0 0,-1-8 64 15,0-1 0-15,0 0 16 0,2-7 0 16,-2-5 80-16,7-4 16 0,1-8 0 0,4-2 0 0,1-8-48 16,4 3 0-16,4-3 0 0,2 2 0 0,2-5-128 0,-3 2-128 15,-3 3 192-15,0 1-192 0,-2 4 160 0,-4 3-160 16,1 3 128-16,-2 5-128 0,-1 1 128 0,-3 5-128 15,-2 2 128-15,-3 3-128 0,0 3 0 0,-1 4 0 16,-4-2 0-16,0 3 0 16,-3 4-272-16,-2 1-144 0,-3 3-32 0,-2 1-12320 15,-13 0-2464-15</inkml:trace>
  <inkml:trace contextRef="#ctx0" brushRef="#br1" timeOffset="15746.16">19596 15074 11055 0,'0'0'480'0,"0"0"112"0,5-6-464 0,1 0-128 15,0 3 0-15,1-1 0 0,0-1 1072 0,1 0 192 0,0 0 32 0,-2-1 16 16,-6 6-96-16,5-5 0 16,-5 5-16-16,4-6 0 0,-2-2-48 0,1 1 0 15,-3 7 0-15,0-5 0 0,0-4-144 0,-1 4-48 16,-3-1 0-16,-2-2 0 0,-3 4-320 0,-1 3-80 15,-3-1-16-15,0 0 0 0,-3 4-208 0,-3 0-32 16,-3 1-16-16,-4 0 0 0,0 1-96 0,-2 4 0 16,1-2-16-16,-1 3 0 0,-2-5 80 0,-1 1 0 15,2 4 16-15,0 0 0 0,1 4 0 0,1-1 0 0,0 0 0 16,-10 11 0-16,4-1 0 0,7 0 0 0,4 1 0 0,4 1 0 16,3-2-48-16,5-1-16 0,5 6 0 0,4-4 0 15,2-3 48-15,6 2 0 0,4-3 0 0,-3-5 0 16,4 1 64-16,2 2 0 0,0-2 16 0,2 0 0 15,2-1-112-15,1 0-32 0,0 1 0 0,2-1 0 16,0-4 32-16,-2 2 0 0,2-1 0 0,0-3 0 16,2 0-48-16,-1-2-16 0,-1-3 0 0,1 0 0 15,0 1-160-15,-1-4 192 0,2-2-192 0,-3-1 192 0,1 2-192 0,-2-2 0 16,-1 2 0-16,-2 0 0 16,-2-6-432-16,-1 5-112 15,-2 1-32-15,-2-1 0 0,-1 1-2528 0,-1 0-512 0</inkml:trace>
  <inkml:trace contextRef="#ctx0" brushRef="#br1" timeOffset="16139.18">19866 15354 21183 0,'0'0'1888'0,"0"0"-1504"15,0 0-384-15,0 0 0 0,-2-6 976 0,2 6 128 16,0 0 32-16,0 0 0 0,-9 3 720 0,0 6 128 16,3 0 48-16,-2 6 0 0,-1 4-992 0,0 4-192 15,0 4-32-15,2 5-16 0,-1 3-32 0,2 4-16 16,1-1 0-16,0-1 0 0,0 2-80 0,1 0-16 0,-1 3 0 0,0-4 0 16,-1-1-240-16,0-2-48 0,0-4-16 0,1-1 0 15,0-1-160-15,-2-4-48 0,1-1 0 0,0-2 0 16,-2 0-144-16,2-3 192 0,-1-1-192 0,2-5 192 15,0 0-192-15,1-4-224 0,2 3 48 0,-1-4-12368 16,3-8-2496-16</inkml:trace>
  <inkml:trace contextRef="#ctx0" brushRef="#br1" timeOffset="17244.83">26762 15208 5519 0,'0'0'496'0,"0"0"-496"16,0 0 0-16,0 0 0 0,3-5 1824 0,-1 1 272 0,1-4 48 0,-1 2 16 15,-2 6-912-15,4-5-176 16,-1-3-48-16,-1 3 0 0,-2 5-192 0,0 0-64 0,0 0 0 0,0 0 0 16,2-6-176-16,-2 6-32 15,0 0-16-15,0 0 0 0,0 0 48 0,-2-8 16 0,1 3 0 0,-1 1 0 16,2 4-96-16,-6-4-32 0,-1 1 0 0,-1 0 0 16,-1 3-160-16,-2 0-16 0,-2-1-16 0,-1-1 0 15,-1 2-64-15,0 0-16 0,-3 2 0 0,-1 2 0 16,-2-2 128-16,0 2 32 0,-3 0 0 0,0 1 0 15,-1 4 48-15,0-2 16 0,-2 4 0 0,2 1 0 16,-4 3-48-16,2 3 0 0,0 1 0 0,3 0 0 16,4 0 16-16,4 1 0 0,2-1 0 0,4 2 0 15,1 0-192-15,4-1-32 0,5-1-16 0,0 0 0 0,4 0 128 16,1-2 32-16,2-2 0 0,1 0 0 0,4 2 160 16,1-3 32-16,-1 0 16 0,4-2 0 0,0 0-528 15,1-3 0-15,0 1 0 0,3-4 0 0,0 1 176 0,1 1-32 16,1-4 0-16,0 0 0 0,-1 1-144 0,1-2-192 15,0-2 32-15,-2 0 16 16,-1 0-2240-16,-1 1-448 0,-2-1-96 16</inkml:trace>
  <inkml:trace contextRef="#ctx0" brushRef="#br1" timeOffset="17829.02">26916 15377 7359 0,'0'0'656'0,"0"0"-528"0,-9-4-128 0,3 3 0 15,-1 1 1536-15,1 0 256 0,0 1 64 0,-1-1 16 0,1-3-592 16,0 1-112-16,6 2-16 0,-7-1-16 0,0-2-144 0,0 2-32 16,7 1 0-16,0 0 0 0,-3-3-16 0,3 3-16 15,-4-6 0-15,4 6 0 0,0-6 96 0,0 6 32 16,0 0 0-16,6-7 0 0,2-3-288 0,1 4-48 15,1-2-16-15,2 2 0 0,2 1-256 0,2-3-64 16,0 3-16-16,3 2 0 0,0 1-48 0,2 1-16 16,-1-2 0-16,2 6 0 0,1 0 96 15,-1 2 32-15,1 6 0 0,-2-1 0 0,-2 4-48 0,-4 2 0 16,-2 3 0-16,-6 3 0 0,-3 2-96 0,-5 0-32 16,-6 5 0-16,-3-2 0 0,-4 1-48 0,0-2-16 15,-1 2 0-15,0-6 0 0,0-3-64 0,1 1 0 16,1-3-128-16,1 0 192 0,2 1 0 0,3-4 0 15,3-3 0-15,-1 1 0 0,3 0 16 0,4-3 0 16,0 3 0-16,6-5 0 0,5 2 48 0,3-3 0 0,6 5 0 16,4-5 0-16,5 0-64 0,2 2-16 15,1-4 0-15,3 1 0 0,1 0-176 0,3-1 0 0,1-3 144 16,-1 2-144 0,-3 0-880-16,1 5-240 0,1-2-48 0,-2 2-16256 0</inkml:trace>
  <inkml:trace contextRef="#ctx0" brushRef="#br1" timeOffset="27945.65">14966 13419 16575 0,'-9'-10'1472'0,"4"1"-1168"0,0 3-304 0,0-2 0 16,5 8 352-16,-6-7 16 0,3-2 0 0,3 9 0 0,0 0-112 15,0 0-32-15,0 0 0 0,0 0 0 0,0 0 32 0,0 0 16 16,0 0 0-16,0 0 0 0,3 10 256 0,-1 3 48 16,0-2 16-16,-1 4 0 0,-1 2 32 15,0 3 0-15,0 7 0 0,-1-3 0 0,-1 4 80 0,0 3 32 16,-2 3 0-16,0 1 0 0,0 2-208 0,-2 4-32 16,1 2-16-16,-3 4 0 0,-2-1-80 0,1 4-16 15,0 2 0-15,0 1 0 0,0 3-64 0,1 4 0 16,-1-1-16-16,0 1 0 0,-1 4 0 0,-1-3 0 15,1 4 0-15,3-6 0 0,-4 1-48 0,4 1 0 16,-3-2 0-16,2 0 0 0,-2 1 64 16,2 0 0-16,-2-2 0 0,0 3 0 15,0-1-16-15,-3 4 0 0,-1-2 0 0,-2 1 0 16,-2-2-112-16,0 7-32 0,0-1 0 0,0 0 0 0,-1 0 0 0,0 0 0 16,0-2 0-16,1 2 0 0,3 0-32 0,1-4-128 0,-1-1 192 0,0 0-64 15,3 1 80-15,1-4 16 0,-1 1 0 16,2-1 0-16,0-5-224 0,0 1 176 0,0 0-176 0,-1-5 160 15,1-5-160-15,1 1 128 0,0-3-128 0,2-1 128 16,-1-5-128-16,3 0 160 0,1-4-160 0,0-3 160 16,1-1-160-16,0-3 160 0,-1-1-160 15,3-2 160-15,1-3-160 0,1-2 160 0,2-4-160 0,1-1 160 16,-1-4-160-16,-3-9 160 0,7 11-160 0,0-4 160 16,-7-7-160-16,12 7 192 0,-12-7-192 0,14 5 192 15,-1-2-64-15,-2-1 0 0,-11-2 0 0,14 2 0 16,-1-1-128-16,1-1 192 0,0 0-192 0,2 0 192 15,-1-3-64-15,6 1-128 0,-3-1 192 0,2 2-64 16,3-2-128-16,4 1 0 0,0-2 0 0,4 3 0 0,-2 0 0 16,2 1 0-16,-1 0 0 0,2 1 128 0,-4 1-128 0,4 2 0 15,0 0 0-15,2 0 0 0,-1 1 0 0,3 3 0 16,2-3 0-16,2 1 0 0,4 0 0 0,3-2 0 16,1 0 0-16,0 0 0 0,-1 1 0 0,2-1 0 15,-2-3 0-15,5 1 0 0,1 0 128 0,4-1-128 16,4 0 0-16,2-1 128 0,0 0-128 0,-1 0 0 15,-1-1 0-15,2 1 128 0,-1 1-128 0,2 1 0 16,2 0 0-16,-2 1 0 0,4 0 0 0,-2 0 0 16,-5 1 0-16,4 2 0 0,0-1 0 0,1 0 0 15,5 4 0-15,1-4 0 0,2-1 0 0,-1 2 0 0,-2 1 0 16,2-2 0-16,2-1 0 0,5 2 0 16,3-2 0-16,-2 1 0 0,-2 0 0 0,0 0 0 15,1-1 0-15,4 0 0 0,1 0 0 0,2 2 0 0,-3-4 128 0,-2 1-128 16,5-3 0-16,-1 0 0 0,3 3 0 0,0-3 0 15,0-2 128-15,0 0-128 0,0-1 128 0,1 2-128 16,3 2 128-16,-3-1-128 0,-1-1 0 0,-2 0 128 16,-2 2-128-16,1 0 0 0,6 2 0 0,-5-2 0 15,-3-2 0-15,-1 3 0 0,0 2 0 0,-1 2 0 16,2-2 0-16,0 0 0 0,-4-1 0 0,3-1 0 16,-1 2 0-16,2 0 0 0,1 0 0 15,1-2 0-15,-4-2 0 0,1 1 0 0,1-1 0 0,-2 2 0 16,2-1 0-16,0 2 0 0,0-1 0 0,-3-2 0 0,-2 0 0 15,-1 0 0-15,-1 1 0 0,2 2 0 16,1 3 0-16,-1-1 0 0,-4-3 0 0,1 0 0 16,2 2 0-16,2 1 0 0,2 1 0 0,0-2 0 0,-5-3 0 0,3-1 0 15,2 3 0-15,2 0 0 0,3 0 0 0,-3 1 0 16,-2-3 0-16,-4 2 0 0,1-2 0 16,1 3 0-16,2 1 0 0,-1 1 0 0,0-3 0 0,-2 1 0 15,-3 1 0-15,1 1 0 0,0-3 0 0,5 2 0 16,3 4 0-16,-3-5 0 0,-7-3 0 0,2 3 0 15,4 0 0-15,2-1 0 0,4 1 0 0,-3-1 0 16,-2-1 0-16,0 0 0 0,2-1 0 0,3 1 0 16,3 2 0-16,-2-1 0 0,-5-6 0 0,1 3 0 15,1 0 0-15,3 0 0 0,2 0 0 16,-2 0 128-16,-6-1-128 0,1 2 0 0,0 0 0 16,1 1 0-16,5 0 0 0,-4-1 0 0,-2 2 0 0,-1 0 0 15,0-3 0-15,2 1 0 0,3-2 0 0,2 2 0 0,-2-1 0 16,-2 1 0-16,-1-3 0 0,1 0 0 15,1-2 0-15,2 3 0 0,-4 0 0 0,-5-2 0 0,0 1 128 0,-1-2-128 16,2 3 0-16,2 1 128 0,0 0-128 0,-1 1 128 16,-5-3-128-16,1 0 0 0,2 2 0 0,4 0-176 15,1-1 176-15,-3 0 0 0,-3-1 0 0,-1 2 0 16,1-2 0-16,3 2 0 0,0 1 128 0,-1 0-128 16,-1-1 0-16,-3-1 0 0,-6 0 0 0,4 1 0 15,-1 2 0-15,3 1 0 0,1 1 0 0,-2-2 0 16,-1 1 0-16,-3-1 0 0,-1 1 0 0,5-2 0 15,0 4 0-15,0 2 0 0,0-4 0 0,-2 0 0 16,-3 2 0-16,-2-1 0 0,1 0 0 0,2-2 0 16,1 1 0-16,0-3 0 0,-1 4 0 0,-4-2 0 0,-1-1 0 15,0 3 0-15,-1-2 0 0,3 0 0 0,1-1 0 16,-1 1 0-16,-6-2 0 0,-2 0 0 0,-2 0 0 0,0-2 0 16,-4 1 0-16,0 1 0 0,2 0 0 0,-3 0 0 15,0 0 0-15,-1 1 0 0,-2 1 0 0,-3-2 0 16,-4 0 0-16,0 1 0 0,-1 3 0 0,0-2 0 15,-1 0 0-15,0 1 0 0,1 1 0 0,0 0 0 16,-2 1 0-16,2 1 0 0,-2-2 0 0,-2 0 0 16,-5 2 0-16,-1 2 0 0,-1-4 0 0,-1 2 0 15,-4 2 0-15,0-3 0 0,-5 0 0 0,-2 3 0 16,-1-5 0-16,-1 1 0 0,-2 3 0 0,0-2 0 0,0 0 0 0,-1 1 0 16,-2-2 0-16,-1-2 0 0,1 1 0 0,-2 0 0 15,1-1 0-15,0 2 0 16,-1-2 0-16,-10-2 0 0,9 2 0 0,-9-2 0 0,12 0 0 0,-4 0 0 15,-8 0 0-15,0 0 0 0,0 0 0 0,10-7 128 16,-2 2-128-16,-2 0 0 0,-6 5 0 0,6-10 128 16,1 2-128-16,-1-4 0 0,1 3 128 0,-1-4-128 15,2 2 0-15,-1-1 128 0,1-3-128 0,-1-2 0 16,0 0 0-16,-2-1 0 0,4-1 0 16,0-4 128-16,-3-5-128 0,0-3 0 0,-1-2 0 0,3-6 128 15,-3-7-128-15,-1-3 0 0,1-3 0 0,-2-3 0 16,-1-5 0-16,1-5 0 0,-1-1 0 0,-1-4 0 15,1-1 0-15,-1-4 0 0,-1-2 0 0,4-4 0 0,-3 4 0 16,2-3 0-16,0-3 0 0,3-3 128 0,-1-1-128 0,0 1 0 16,1 3 0-16,2-4 0 0,-2-2 0 15,3-2 0-15,-3 2 0 0,1-1 0 0,-1 1-144 0,-1 0 144 16,0 2-160-16,2 4 160 0,-4 4 0 16,1 0 0-16,0 2 0 0,0 2 0 0,1 1 0 0,0 3 0 15,1 0 0-15,1 2 0 0,-2 0-128 0,-3 34 128 16,2-6 0-16,0-2-144 0,0-4 144 0,-2-3-208 15,1-4 80-15,-1-2 128 0,2-1-240 0,-1-48 80 16,-2 28 16-16,0 13 0 0,1 13 144 0,0 7 0 16,1 1-144-16,0 2 144 0,3 0 0 0,-1-3 0 0,1-1 0 15,-1 1 0-15,1 2 0 0,-1 3 0 0,-1 2 0 0,-1 4 0 16,-3 1-144-16,0 8 144 0,-3 1 0 0,1 4 0 16,-3 1-160-16,-3 4 160 0,3 1-128 15,0 6 128-15,-1-2-144 0,-2 0 144 16,-2-1-160-16,-2 0 160 0,-2 3-176 0,-2-2 176 0,-2 2-192 15,-19-4 192-15,0 5-192 0,-1 4 64 16,-3 3 128-16,-2-1-208 0,-3 0 208 0,1 1-192 16,-4 4 192-16,-4 0-192 0,-3-1 192 0,-5 1-144 0,-2 3 144 15,-9-2-128-15,-6-1 128 0,-4 2 0 0,1-5 0 0,-6 2-128 16,-3 4 128-16,-6 0 0 0,-7-5-144 0,-3 0 144 16,-2-1 0-16,-4 3 0 0,-5 0 0 0,-1-1 0 15,-1-3 0-15,-5 2 0 0,-7 2 0 0,-2-4 0 16,1 2 0-16,-7-1 0 0,-7 1 0 0,0-1 0 15,2 1 0-15,-8-2 0 0,-7-1-144 0,-2 4 144 0,0-3 0 16,-2-1-160-16,-4-1 160 0,-4 1-128 16,-3-1 128-16,-4 2 0 0,1 2-144 0,0-2 144 15,4-1 0-15,-4-1 0 0,-4-2 0 0,2 2 0 0,3 2 0 16,0-1 0-16,3-4 0 0,-5 0 0 0,-3-1 0 16,0 0 0-16,3 0 0 0,0 3 0 0,4-1 0 0,-5-1 0 15,-6-5 0-15,4 4 0 0,-1 4 0 0,5 0 0 16,3-2 0-16,-1-4 0 0,-3 1 0 0,1 4 0 15,3-1 0-15,7 2 0 0,6-4 160 0,-1 0-160 16,-2 1 192-16,8 2-192 0,4 0 256 0,-1 0-48 16,-2-6-16-16,2 7 0 0,1 3-64 0,4-2 0 15,5-1-128-15,0 1 192 0,0 3-192 0,3-1 128 16,5 1-128-16,1-2 0 0,-2-1 128 0,3 1-128 16,5 1 0-16,1 0 0 0,4-2 144 0,-2 0-144 15,4 0 128-15,2 1-128 0,-1 3 128 0,3 0-128 16,2-4 0-16,4 4 128 0,0 1 0 0,1 0-128 15,-2-2 192-15,0 0-64 0,5 1 0 0,1 1 0 0,-2 7 0 0,3-6 0 16,5-1 16-16,3 4 0 0,1 1 0 0,0 3 0 16,-2 0-16-16,6-3 0 15,3 1 0-15,2 3 0 0,2 0 16 0,-3-1 0 0,-2 1 0 0,1 0 0 16,4 2-144-16,2 0 0 0,2-4 0 16,-3 4 0-16,-2-1 0 0,3 1 0 0,0 1 144 0,3-2-144 15,4 0 128-15,1-1-128 0,-1 0 128 0,0 0-128 16,2 2 192-16,1-2-48 0,3 0 0 0,3 0 0 15,4-2 0-15,-4 4 0 0,0-4 0 0,2 2 0 16,0-2-16-16,3-5-128 0,1 2 192 0,3-1-64 16,0 3-128-16,4-3 0 0,0 0 144 0,2-2-144 15,3 0 128-15,3 1-128 0,4-6 160 0,5-1-160 0,4 0 144 16,4 0-144-16,2 1 128 0,6-1-128 0,1 0 0 16,5 0 0-16,5 0 0 0,10 0 0 15,0 0-1184-15,0 0-224 0,9 14-32 0,9-1-17376 16</inkml:trace>
  <inkml:trace contextRef="#ctx0" brushRef="#br1" timeOffset="31067.17">13966 17135 14735 0,'7'-12'1312'0,"0"6"-1056"0,-1 0-256 0,3-2 0 0,0 3 1664 0,1 1 256 15,0 1 64-15,0 0 16 0,1 0-1600 0,-1 1-400 16,-10 2 0-16,0 0 0 0,10-2 0 0,-10 2 0 15,0 0 128-15,0 0-128 0,0 0 144 0,0 0 0 16,0 0 0-16,0 0 0 0,-8 0 240 0,-2 2 32 16,-3 0 16-16,-3 2 0 0,-4-4-160 0,-5 2-16 15,-4 1-16-15,-4 0 0 0,-4-2-96 0,-2 0-16 16,-4-2 0-16,-7 2 0 0,-6 3 192 0,-7-2 16 16,-6-3 16-16,-2 1 0 0,-3 1 160 0,-5 5 48 0,-3 0 0 15,-7-2 0-15,-5-3-80 0,-2 2-16 0,1 2 0 16,-7-2 0-16,-6 4-112 0,-2-3-32 0,-1-2 0 0,-5 2 0 15,-2 0-48-15,-4 0-16 0,-4-3 0 0,-1 1 0 16,-1 3-96-16,-3-2-32 0,-1-2 0 0,-2 3 0 16,-2-3 0-16,1-1-128 0,-1-3 192 0,0 1-64 15,0 2 32-15,2-1 0 0,0-4 0 0,1 1 0 16,-2 4-32-16,2-1 0 0,-1-2 0 0,-2 1 0 16,-4 0-128-16,0 1 0 15,7 1 0-15,-7-2 0 0,-2-3 0 0,3 3 0 0,3 2 0 16,-2-1 0-16,-5-2 0 0,5 2 0 0,4 0 0 0,-2 1 0 15,-6 0 0-15,3 1 0 0,2 2 0 0,0-3 0 16,-4-3-224-16,3 2 80 0,5 0 16 0,-2-1 0 16,-2 0 128-16,1-1 0 0,2 2 0 0,-2-1 0 15,-1 0 0-15,0 1 0 0,2-2 0 0,-1 5 128 0,-4 2 144 16,4 1 48-16,3-2 0 0,-2 4 0 0,-2 0 48 0,1 0 16 16,4 5 0-16,2-5 0 0,2-5-128 0,5 7-32 15,4 1 0-15,1 1 0 0,1-8-224 0,4 4 128 16,5 2-128-16,0-2 0 0,-3 3 0 0,3-1 0 15,0 0 0-15,4 3 0 0,2-3 0 0,2 1 0 16,-2-4-128-16,4 2 128 0,0-1-160 0,3 1 160 16,-2 2-128-16,1-3 128 15,-1 1-128-15,3-3 128 0,6 2-128 0,2-1 128 0,-3-2 0 0,2 0 0 16,1 1 0-16,6 1-128 0,2-3 128 0,1-1 0 16,-1 2 0-16,-2 3 0 0,-1-2 0 0,3-3-160 15,2 5 160-15,4 0 0 0,0-3-176 0,1 1 176 0,-3 3-160 16,-1-5 160-16,2 4-128 0,33-2 128 0,-4-1 0 0,-3 0-144 15,-3 2 144-15,-1 0 0 16,3-1 0-16,0 0 0 0,1 2 0 0,-35 0 0 0,18 0 0 16,14-2 0-16,11-3 0 0,7 0 0 0,9 0 0 0,5-1 0 15,5 1 0-15,5-1 128 0,8-1-128 0,0 0 0 16,0 0 0-16,0 0 0 16,0 0 0-16,0 0-128 0,0 0 128 0,0 0-160 0,14 8 160 0,-2-3-160 15,3 1 160-15,-1 2-128 0,0-3 128 0,2 5-128 16,-1-2 128-16,-1 4 0 0,1 0 0 0,0 4 0 15,1 2 0-15,-1 5-160 0,0 0 160 0,3 1 0 16,2 0-128-16,-1-1 128 0,-2 0 0 0,-1 6 0 16,-2 0-144-16,2 9 144 0,-4 4 0 0,1 5-144 0,-1 9 144 15,0 2 0-15,-2-1 0 0,2-1 0 0,-2-4 0 0,0 4-128 16,0 6 128-16,1 3 0 0,-3 11 0 16,1-2 0-16,2-3 0 0,-1-7-128 0,-1-5 128 15,-3-24 0-15,0 5 0 0,3 5 0 0,-1 3 0 16,2 3 0-16,1 0 0 0,1 1 0 0,-1-3 0 0,12 46 0 15,-2-20 0-15,-4-13 0 0,0-4 0 0,-1-4 0 16,2-4 0-16,0 0 0 0,0 0 0 0,0-6 0 16,3-1 0-16,2-6 0 0,1-1 0 0,2-3 0 15,0-8 0-15,2 1 128 0,0-6-128 0,5 0 0 16,0-2 0-16,4-1-128 0,3-3 128 0,4-2 0 16,4 2 0-16,3 2 0 0,5-5 0 0,1-1 0 15,1 2 0-15,0-5-128 0,3 2 128 0,4-2 0 16,2-1 0-16,8 1 0 0,5-1 0 0,2-1 0 15,-2 0 0-15,4-1-128 0,2-3 128 0,7 3 0 0,9 2 0 16,-2-3-128-16,-3-2 128 0,6 0 0 0,7-1 0 16,3 0 0-16,2 0-128 0,3 1 128 15,3-2-128-15,3 1 128 0,3 1-128 0,3 2 128 16,1-1-128-16,2 2 128 0,2 1-208 0,2-1 32 16,-1 4 16-16,-1-2 0 0,-1-2 16 0,4 1 0 0,3-1 0 0,-2 1 0 15,-8-1 0-15,4-3 0 0,1 0 0 0,-2-1 0 16,-4-1 144-16,1 0-128 0,2-1 128 0,-4-1-128 15,-5-5 128-15,1 3 0 0,-1-1 0 16,-3-3-128-16,-3 4 128 0,-3-3 0 0,-1 0 0 16,2 2 0-16,2-3 0 0,-5 3 0 0,-3-2 0 0,0 2 0 15,2 2 0-15,-3-2 0 0,-5 2 0 0,2 0 0 16,1 3 0-16,2-2 0 0,2 1 0 0,-2 2 128 16,0-3-128-16,6 6 0 0,2-2 0 0,-2 0 0 15,-3-1 0-15,3 3 0 0,3-2 0 0,-3 2-128 0,-1-2 128 16,-3 1 0-16,1 3 0 0,0 0-128 0,-1-3 128 15,-4 0 0-15,-4 2 0 0,2 1 0 0,1-1 0 16,-5-1 0-16,-5-1 160 0,-2 1-160 0,0-1 368 0,2 2-32 16,2-3 0-16,-3-1 0 15,-2 0-816-15,3-1-160 0,4-2-48 0,0 2 0 16,2-1 1456-16,1-1 304 0,0-1 48 0,6 0 16 0,5-1-880 0,-5 0-256 16,-5 0 0-16,2-2 128 0,2 2-128 0,-2 1 0 15,-1-4 0-15,-2 3 0 0,1 1 0 0,0-1 0 16,3-1 0-16,-4 2 0 0,-5 0 0 0,0 0 0 15,2-1 0-15,0 1 0 0,1 1 0 0,-1-2 0 16,-3-2 0-16,3 5 0 0,4-1 0 0,1 2 0 16,-2-4 0-16,-2 0 128 0,1 2-128 0,2 1 0 15,3-2 0-15,-1 1 128 0,-6-2-128 0,2 4 0 16,1 2 0-16,-2-2 0 0,-2-2 0 0,-3 2 0 16,-2 1 0-16,2 1 0 0,4 1 0 0,-6-1 0 0,-7-1 0 0,1 1 0 15,0 3 0-15,3 0 0 0,3-3 0 0,-2 0 0 16,-4-1 0-16,-1 2 0 0,4 1 0 0,-1-1 0 15,5-2 0-15,-2-2 0 0,-4 1 0 0,1 1 0 16,0 3 0-16,3 0 0 0,1-3 0 0,-1 0 0 16,-5 0 0-16,-1 3 0 0,2 1 0 15,3-2 0-15,2 1 0 0,-2 1 128 0,-3 1-128 0,0-1 128 16,-2 2-128-16,3 2 0 0,3-5-128 0,-1 4 128 16,-3-1 0-16,2-1 0 0,-2 3 0 0,3-1 0 15,1 0 0-15,-2 2 0 0,-3-4 0 0,3-1 0 0,2 1 0 16,1 1 0-16,0-2 0 0,0 1 128 15,-1-3-128-15,2 2 144 0,3 1-144 0,-1-2 160 16,-3 1-160-16,-3 2 0 0,1-3 0 0,3-1 128 0,3 2-128 0,-2 0 0 16,-5 0 0-16,1-1 0 0,-1 0 0 0,4-2 0 15,2 2 128-15,0 1-128 0,-3-3 0 0,1-1 192 16,0 4-192-16,1-2 192 0,-1 1-192 0,-1 2 0 16,-1-4 0-16,1 4 128 0,1 0-128 0,-2 0 0 15,-6-1 0-15,-1 1 0 0,0-2 0 0,2-1 0 16,1-2 0-16,-5 0 128 0,-3 0-128 0,-3-1 0 15,-3 0 0-15,0 1 0 0,-1-1 0 0,-2 1 128 16,-1-2-128-16,-6 2 0 0,-8-1 128 0,-2 1-128 16,-3 1 0-16,-4 1 128 0,-3-2 0 0,-3 1 0 15,-4 1 0-15,-1 0 0 0,0-1 16 0,-3-1 0 0,-1 0 0 16,0 0 0-16,-5 1-16 0,-3-1 0 0,0-2 0 16,-3 0 0-16,-1 1 80 0,-2-1 16 15,-4-4 0-15,-1 3 0 0,0-1-224 0,-1 0 176 0,0-2-176 0,-5-1 160 16,0 1-32-16,-2-4 0 0,1 5 0 0,-2-5 0 15,-3 1 32-15,0-5 0 16,1 1 0-16,-1 0 0 0,-4-2-32 0,1-2-128 0,-1 0 192 16,2-2-64-16,-3 0-128 0,1-3 192 0,0 0-192 0,0-1 192 15,-1-1-192-15,1-4 192 0,-2 2-192 0,3-6 192 16,-2-4-64-16,2-3 0 0,0-4 0 16,-1-6 0-16,1 0 0 0,0-7 0 0,1-6 0 0,0-3 0 15,-2-5 80-15,2-13 16 0,2-6 0 0,0-4 0 16,1-6-224-16,-2 0 128 0,2-8-128 0,-2 2 0 15,4-2 192-15,-1 2-48 0,1 4-16 0,1 2 0 0,1 1 224 16,-1 3 32-16,-1 0 16 0,3 6 0 0,-1 2-208 16,0 3-32-16,-1 4-16 0,2 0 0 0,-5 4-144 0,4 3 0 15,0 3 0-15,0-1 0 0,0 4 0 0,2 6-144 16,-1 1 0-16,0 3 0 16,-1 4-304-16,1 6-64 0,-3 1-16 15,0 8 0-15,-1 2-2416 0,0 2-496 0</inkml:trace>
  <inkml:trace contextRef="#ctx0" brushRef="#br1" timeOffset="36826.67">27197 15569 11455 0,'0'0'512'0,"0"0"96"0,0 0-480 0,0 0-128 15,0 0 0-15,0 0 0 0,0 0 464 0,0 0 80 16,0 0 16-16,0 0 0 0,0 0-384 0,0 0-176 16,0 0 160-16,0 0-160 0,0 0 0 0,0 0 0 15,0 0 0-15,0 0 0 0,0 0-192 0,0 0-144 16,0 0-32-16</inkml:trace>
  <inkml:trace contextRef="#ctx0" brushRef="#br1" timeOffset="37331.35">28703 14423 4607 0,'0'0'400'0,"-11"3"-400"15,-1 1 0-15,2-2 0 0,0 1 576 0,1-2 48 16,0 0 0-16,9-1 0 0,-10 3-624 0,1 1 0 0,9-4 0 0</inkml:trace>
  <inkml:trace contextRef="#ctx0" brushRef="#br1" timeOffset="42046.8">22794 17696 6447 0,'0'0'576'0,"6"-5"-576"16,-6 5 0-16,9-5 0 0,-3 0 656 0,-6 5 32 16,8-7 0-16,0 3 0 0,-8 4 304 0,9-7 64 15,-4 1 16-15,-5 6 0 0,7-5-176 0,-7 5-16 16,0 0-16-16,0 0 0 0,8-5-96 0,-8 5-32 16,0 0 0-16,0 0 0 0,0 0-208 0,0 0-32 15,0 0-16-15,0 0 0 0,0 0 48 0,0 0 16 16,-6 8 0-16,-3 2 0 0,-3-1 32 0,1 3 16 15,-4 0 0-15,1 2 0 0,-2 0-16 0,0 2-16 16,-3 2 0-16,0 0 0 0,0 1-176 0,-2 1-48 16,0 1 0-16,-1-1 0 0,0 0-80 0,3-1 0 0,0-1-16 15,1 0 0-15,2-2-48 0,3 0 0 0,2-2 0 16,2 0 0-16,3-3 48 0,6-11 0 16,-3 9 0-16,3-9 0 0,0 0 128 0,5 9 16 15,-5-9 16-15,13 6 0 0,1-1-32 0,1-1-16 16,5-1 0-16,-1-2 0 0,2 0-112 0,0-1-32 0,2 0 0 0,3 1 0 15,-3-1-208-15,1 2 144 0,-1-1-144 0,1 0 128 16,-4 2-128-16,0-1 192 0,1 0-192 0,-2 1 192 16,-1 1-192-16,-1-1 0 0,-1-3 0 0,-1 2 0 31,-1 1-640-31,-1-1-144 0,-2 2-48 0,-1-2 0 0,-10-2-1936 16,0 0-400-16,0 0-80 0</inkml:trace>
  <inkml:trace contextRef="#ctx0" brushRef="#br1" timeOffset="42571.14">22655 17972 11055 0,'0'0'976'0,"0"0"-784"16,0 0-192-16,0 0 0 0,0 0 1984 0,0 0 368 15,0 0 64-15,0 0 16 0,10-7-1104 0,2 2-224 16,2 1-32-16,1 0-16 0,3-1-256 0,2 1-48 15,2 0-16-15,5 3 0 0,4-2-192 0,6 1-32 16,4-3-16-16,2 2 0 0,8 1-112 0,1-1-32 16,1 1 0-16,3-2 0 0,0-3-32 0,7 4-16 0,1-1 0 15,0 0 0-15,2-2-80 0,-1 4-16 0,-2 2 0 0,-4 3 0 16,-6 0-80-16,-2 2-128 0,-3-2 176 16,-2 4-176-16,-3 0 160 0,-2-2-160 15,-3 3 128-15,-5 1-128 0,-3 2 144 0,-5-2-144 16,-6 4 160-16,-4-2-160 0,-3 1 160 0,-5 3-160 0,-2 0 160 15,-3 1-160-15,-5-4 208 0,-2 4-48 0,-5 1-16 0,-2 3 0 16,0-1 48-16,-4-2 0 16,0 0 0-16,3-3 0 0,2 2-64 0,2 1 0 0,4-3 0 0,2-3 0 15,3-11-128-15,5 14 0 0,4 2 144 16,5-6-144-16,5-3 256 0,3-3-32 0,2 0 0 0,4-1 0 16,4-3 208-16,3-3 32 0,-2-2 16 0,6 1 0 15,-5-2-160-15,7 1-16 0,1 0-16 0,2-1 0 16,-1-2-32-16,3 4 0 0,-4 1 0 0,1-1 0 15,-1-2 48-15,-4 1 0 0,-5 1 0 0,-1-1 0 0,-3 1-160 16,-2-1-16-16,-2 1-128 0,-3 2 192 0,-4-1-192 0,-2 3 128 16,-2-1-128-16,-1 0 0 0,0-1 0 15,-3 1-240-15,-1 0 32 0,-9 1 0 16,9-3-1968-16,-2 0-384 0,2-4-64 16</inkml:trace>
  <inkml:trace contextRef="#ctx0" brushRef="#br1" timeOffset="43044.95">25653 17751 7359 0,'0'0'320'0,"0"0"80"0,0 0-400 0,0 0 0 16,0-9 0-16,0 9 0 0,0 0 3552 0,0 0 624 15,0 0 128-15,-7 4 32 0,0 4-2608 0,-2-1-512 16,-1 6-96-16,-2 2-32 0,1 6-448 0,-1 0-80 15,2 5-32-15,-3 2 0 0,2-2-96 0,1 1-32 16,0-2 0-16,2 2 0 0,0-4-176 0,2 0-32 16,1 0-16-16,2-3 0 0,-1-3-48 0,2-2-128 15,-1-2 192-15,2-1-64 0,0 0-128 0,1-6 128 16,0-6-128-16,0 0 128 16,0 0-1792-16,0 0-352 0,0 0-80 0</inkml:trace>
  <inkml:trace contextRef="#ctx0" brushRef="#br1" timeOffset="43422.8">25967 17704 18431 0,'0'0'1632'0,"0"0"-1312"0,0 0-320 0,-4 8 0 15,-1 3 1152-15,0 3 144 0,-1-2 48 0,0 2 0 0,0 1-320 0,-1 3-48 16,1-2-16-16,0 2 0 0,-1-3-448 16,2 0-112-16,3-2-16 0,-2 0 0 15,0-2 48-15,2-3 0 0,2-8 0 0,0 0 0 16,0 0 272-16,0 0 64 0,0 0 16 0,0 0 0 0,0 0 32 0,0 0 0 16,6-5 0-16,2-4 0 0,0 0-320 0,1-4-64 15,0 1-16-15,-2-1 0 0,1-2-208 0,1-1-32 16,0 0-16-16,1 2 0 0,-1 0-160 0,4 3 0 15,-3-2 0-15,2 4 0 0,-1-1 0 16,-1 3 0-16,0 0 0 0,1 2 0 0,-3 2 0 0,0 2-272 16,2 3 64-16,3 0 16 15,-2 0-1936-15,0 2-384 0,-1 2-80 0</inkml:trace>
  <inkml:trace contextRef="#ctx0" brushRef="#br1" timeOffset="43771.56">26633 17719 19695 0,'-11'-6'864'0,"6"5"192"0,-2-2-848 16,2 2-208-16,-6-3 0 0,1 0 0 0,-1 0 1648 0,1 2 272 0,-3 1 64 0,0-2 16 16,1 1-816-16,-1 2-160 0,-1 1-48 0,0 3 0 15,-1-3-448-15,1 1-80 0,0 2-32 0,1 0 0 16,3 0-208-16,1 2-32 0,1 2-16 0,4-3 0 15,1 6-160-15,4-4 0 0,1-1 0 0,1 2 0 16,2-3 128-16,1 2-128 0,3 0 192 0,1-1-64 0,3 2 64 0,0-3 0 16,1 1 0-16,0 1 0 15,0-2-192-15,-1 1 0 0,-3 2 0 0,1-2 0 0,-2 3 0 16,-1 0 0-16,-3 1 0 0,-3-2 0 0,1 1 0 0,-6-2 192 16,2 3-64-16,-4-2 0 0,-1 2 192 15,-2-2 48-15,-2 2 0 16,0-2 0-16,-3 2-48 0,2-3 0 0,-5-2 0 0,1 3 0 15,0-3-128-15,-1 1-48 0,1 1 0 0,1-5 0 16,0 2-144-16,2-1 0 0,0-2 0 0,-3-2 128 16,3-2-592-16,5-1-128 0,0 1-32 0,6-4-10000 15,2 0-1984-15</inkml:trace>
  <inkml:trace contextRef="#ctx0" brushRef="#br1" timeOffset="44030.19">27020 17461 17503 0,'0'0'1552'0,"0"0"-1232"0,0 0-320 0,0 0 0 16,0 0 1280-16,-6 3 208 0,0 2 48 0,-1 0 0 16,1 3-144-16,0 2-32 0,-1-3 0 0,1 6 0 15,-1 2-592-15,0 3-128 0,0-1-32 0,4 2 0 16,-4 1-400-16,3 1-80 0,-2-2 0 0,1 1-128 15,-1 2 192-15,-1-2-192 0,1 0 192 0,0-2-192 16,-1 0-656-16,1-2-240 16,0-2-64-16,-2-4-11792 0</inkml:trace>
  <inkml:trace contextRef="#ctx0" brushRef="#br1" timeOffset="44177.19">26621 17775 15663 0,'0'0'688'0,"4"-4"144"0,-4 4-656 0,11-2-176 0,2-1 0 0,4 2 0 0,-2 2 3072 0,5 1 576 15,-1-1 112-15,5 1 16 0,4-4-1984 0,4 2-384 16,3 0-96-16,1 0-16 0,3 0-464 0,-1 0-112 16,1 2-16-16,0 1 0 0,1 1-448 0,-1-2-80 15,-2 1-32-15,-3-1 0 16,-3 2-912-16,-1-2-176 0,0-1-32 0,-2 0-14496 0</inkml:trace>
  <inkml:trace contextRef="#ctx0" brushRef="#br1" timeOffset="44673.89">28364 17774 16575 0,'0'0'1472'0,"0"0"-1168"0,-5-9-304 0,5 9 0 0,0 0 1584 0,0 0 256 16,0 0 48-16,-5 8 16 0,-2-3-688 0,1 2-144 15,-2 4-32-15,-1 4 0 0,-1 3-368 0,-1 2-80 16,-3 2-16-16,0 4 0 0,0 0-128 0,-1 0-16 16,-1-1-16-16,2-4 0 0,2 2-48 0,0 0-16 15,2-4 0-15,1-2 0 0,0-5 96 0,3 1 0 16,0 0 16-16,1-7 0 0,1 2 176 0,4-8 48 16,0 0 0-16,0 0 0 0,0 0-64 0,7-4-16 15,2-1 0-15,3-2 0 0,0-3-48 0,5 1-16 16,-2-3 0-16,2 0 0 0,-1 1-320 0,1-2-64 15,1 0-16-15,-1 2 0 0,4-2-144 16,-2-1 0-16,0 3 0 0,0 1 0 0,-1 1 0 0,-2 1 0 0,1 2 0 16,-2-1 0-1,0 2-304-15,-1 3-80 0,-1-1-32 0,0 1 0 16,-2-1-2496-16,0 2-496 0,1 0-112 0</inkml:trace>
  <inkml:trace contextRef="#ctx0" brushRef="#br1" timeOffset="45011.71">29050 17849 5519 0,'-18'-4'240'0,"13"5"64"0,-5 2-304 0,-1 0 0 0,-2 2 0 0,-2 4 0 0,-3-1 4848 0,-2 4 912 16,-2 3 176-16,-3 0 32 0,-1 2-3968 0,-4 5-784 15,2-3-176-15,5 1-16 0,5-2-432 0,5 0-80 16,4-2 0-16,6-1-16 0,3-1-112 0,5-2-32 15,5 0 0-15,5-3 0 0,3 1 96 0,6-3 0 16,2-2 16-16,2-3 0 0,1 0-64 0,1-4-16 16,2-1 0-16,0-5 0 0,-2 2-96 15,0-4-32-15,-5 2 0 0,-2-2 0 0,-2-2-32 0,-3 1-16 16,-2-2 0-16,-5 3 0 0,-2-4 32 0,-4-1 0 16,-5 1 0-16,-3 0 0 0,-2 1-48 0,-4-2-16 15,-3 2 0-15,-2 3 0 0,-3-2-176 0,-1 5 0 16,-2-2-160-16,0 3 160 15,-1-3-688-15,2 4-32 0,2 2-16 16,1-1 0-16,2-1-2016 0,4 3-416 0,4-1-80 16</inkml:trace>
  <inkml:trace contextRef="#ctx0" brushRef="#br1" timeOffset="45510.35">29593 17714 19343 0,'0'0'1728'0,"-8"8"-1392"0,0-2-336 0,-3 7 0 16,0 1 688-16,-1 0 64 0,-3 2 16 0,1 1 0 16,-1 1 400-16,0 1 96 0,-1 4 16 0,5-3 0 15,0 0-224-15,2-1-32 0,2 2-16 0,6-2 0 16,2-1-256-16,6-4-48 0,-2-2-16 0,5-3 0 0,3 1-16 0,2-3 0 16,1-2 0-16,2 0 0 0,1-1-160 0,0-2-16 15,2 1-16-15,-1-1 0 0,-1 0-176 0,-1 1-48 16,0 1 0-16,-3-1 0 0,-1 2-128 0,-3 3-128 15,0-3 144-15,-3 4-144 0,-1 2 160 0,-3 3-160 16,-2-1 160-16,1-2-160 0,-3 2 160 0,1 1-160 16,0-3 160-16,2 1-160 0,1-2 144 15,1-3-144-15,1 4 128 0,2-5-128 0,1-2 160 0,2 0-160 16,3-3 192-16,4-1-192 0,2-1 256 0,2-3-48 16,1-4-16-16,1-2 0 0,1 0 96 15,-1-3 16-15,0-2 0 0,-1-3 0 0,-1-2 32 0,-2-3 16 16,-1-3 0-16,0 2 0 0,-1-5-64 0,-1 4-16 0,-3-2 0 15,-2 4 0-15,-1 4-144 0,-2 2-128 16,-2 2 144-16,0 5-144 0,-2 0 128 0,0 4-128 16,0-2 0-16,-5 8 144 0,0 0-144 0,0 0 128 15,7-1-128-15,1 2 128 0,0 1-128 0,2 4 0 16,0-3-192-16,7 0 192 0,2 1-144 0,3 0 144 16,5 1 0-16,1-3 0 0,-1-1-400 0,1 1 16 0,-2-2 16 15,1-2 0 1,-3 1-1216-16,-1-3-240 0,-5-2-48 0,2 0-9520 0,-2-1-1920 0</inkml:trace>
  <inkml:trace contextRef="#ctx0" brushRef="#br1" timeOffset="46534.38">23175 19322 2751 0,'0'0'256'0,"0"0"-256"0,0 0 0 0,0 0 0 16,3-7 2528-16,-1-4 464 0,0 4 80 0,-4 0 32 15,2 7-1264-15,0 0-256 0,-5-7-48 0,-1 3-16 0,-2 1-240 0,-3 3-64 16,-1 3 0-16,0-2 0 16,-6 2-320-16,0 1-64 0,-6 2 0 0,-4 2-16 0,-3 4-192 0,0-2-48 15,-2 2 0-15,-2 2 0 0,2 1-64 0,-1 3 0 16,3 1-16-16,3-1 0 0,2-3 16 0,3-2 16 15,2-1 0-15,4 1 0 0,1-3-144 16,5 2-48-16,1-1 0 0,3-3 0 0,2-1-64 0,5-7-16 16,-1 11 0-16,1-11 0 0,0 0 0 0,8 10-16 15,2-4 0-15,1-2 0 0,3 0 16 0,3 1 0 16,2-4 0-16,0 0 0 0,0 2-256 0,1-3 176 16,2 0-176-16,0 0 160 0,-2 1-160 0,-2 1 0 15,-3 0 0-15,0 1 128 0,-1 0-128 0,-1 0 0 16,-3-2 0-16,-10-1 0 15,12 1-704-15,-12-1-64 0,0 0 0 0,0 0-16 16,0 0-2272-16,0 0-448 0,0 0-80 0,0 0-32 0</inkml:trace>
  <inkml:trace contextRef="#ctx0" brushRef="#br1" timeOffset="46973.84">22637 19512 25455 0,'0'0'1120'0,"0"0"240"0,0 0-1088 0,0 0-272 0,0 0 0 0,7-6 0 16,0-1 768-16,6 2 80 0,2 1 32 0,4-2 0 16,6 2 80-16,3 0 0 0,2-2 16 0,4-2 0 15,6 2-384-15,3-2-80 0,3 2 0 0,1 2-16 16,0 0-352-16,0 2-144 0,-1 2 128 0,-1 0-128 16,0 0 0-16,-1 2 0 0,1-1 128 0,-1 1-128 15,1-2 0-15,-1 1 0 0,0-1 0 0,-4 2 128 16,-3 2-128-16,-3 4 0 0,-4-2 0 0,-7 1 0 0,-6-1 0 15,-4-1 0-15,-4 1 128 0,-4 5-128 0,-5-11 0 16,0 13 0-16,-3-1 0 0,-3 1 0 0,-4-1 0 0,0-1 0 16,-2 0 144-16,2-2-144 0,-3 1 144 0,3 3-144 15,1-4 192-15,6 1-192 0,3-10 0 0,0 9 0 16,1 1 0-16,5-2 0 0,4-2 160 0,2-4-160 16,4 0 128-16,3-1-128 0,0 1 256 0,4 1-48 15,2-2 0-15,0 1 0 0,0 0-208 16,3 2 176-16,3-2-176 0,1 0 160 0,-1 0-160 0,5 2 0 15,1 2 0-15,2-2 0 0,2 0 128 0,1-3-128 16,1-2 0-16,-1-1 128 0,0 0-128 0,0-4 0 0,4-2 0 16,1 3 128-16,0-4-128 0,1 3 192 15,0-3-192-15,-1 0 192 0,-3-1-192 0,-4 1 192 16,-2-2-192-16,-2 4 192 0,-7-5-352 0,-1 4-64 0,-1-1-16 0,0 3 0 31,-3-4-2208-31,0 2-448 0</inkml:trace>
  <inkml:trace contextRef="#ctx0" brushRef="#br1" timeOffset="47607.06">25246 19334 9215 0,'0'0'816'0,"0"0"-656"0,0 0-160 0,0 0 0 16,0 0 2336-16,5-7 432 0,1 0 96 0,3 0 16 15,1-3-1024-15,3 3-192 0,0-5-32 0,3 6-16 16,3-2-432-16,2 0-96 0,2-2 0 0,1 4-16 16,1 3-272-16,1 3-48 0,-4 2-16 0,-1 1 0 15,-6 1-464-15,-2 3-80 0,-3 2-32 0,-2 3 0 16,-3 5-160-16,-5 1 0 0,-4 3 0 0,-3 6 0 16,-5 0 128-16,-4 3 0 0,-3-2 0 0,-1 4 0 15,0 1 96-15,-2 1 16 0,-1-3 0 16,-1-5 0-16,2 1 16 0,3-4 0 15,2-5 0-15,3 1 0 0,2-4 128 0,5-5 48 0,1-1 0 16,6-9 0-16,-1 8-128 0,1-8-32 0,0 0 0 0,13 5 0 0,1-3 16 0,2-2 0 16,5 0 0-16,0 0 0 15,4-2-144-15,1-1-16 0,1 2-128 0,5 1 192 0,-2 0-192 0,1 1 0 16,-2 2 0-16,-1-1 0 16,-1 1-240-16,-2-2-144 0,-1 0-16 15,-2 1-16-15,-2-1-2912 0,0-4-576 0</inkml:trace>
  <inkml:trace contextRef="#ctx0" brushRef="#br1" timeOffset="47949.8">26053 19043 19343 0,'-15'0'848'0,"15"0"192"0,-12 2-832 0,1 2-208 0,-2 5 0 0,2 0 0 16,-2 5 1408-16,2 1 224 0,2 3 48 0,-3 1 16 16,-2 1-576-16,3 0-112 0,2 0-32 0,1-1 0 15,2-5-432-15,2 0-96 0,2-4 0 0,0 1-16 16,2-11 48-16,0 8 16 0,0-8 0 0,0 0 0 16,0 0 288-16,8 5 64 0,-8-5 16 0,13-5 0 15,-1 1-224-15,1-1-64 0,0-4 0 0,2 0 0 16,-1-4-224-16,1 1-48 0,-1 0-16 0,-1-2 0 15,2 0-128-15,-2 0-32 0,-2-1 0 0,2 2 0 0,0 3-128 16,-2 4 0-16,-2 1 0 0,0 0 0 16,-9 5 0-16,10 3 0 0,-2 3 0 0,-3 1 0 0,-5-7-192 0,4 14 192 15,-4 4-160-15,0 0 160 0,-3-2 0 0,1 1-144 16,-2-2 144-16,1 0 0 0,-3-1-320 0,2 0 32 16,-1 0 0-16,2 0 0 15,0-5-1888-15,3-9-368 0,0 0-80 0,0 0-11344 0</inkml:trace>
  <inkml:trace contextRef="#ctx0" brushRef="#br1" timeOffset="48362.4">26678 19095 19695 0,'-15'2'864'0,"5"1"192"0,-3-1-848 0,-1 1-208 0,-4-1 0 0,-2 3 0 15,-3 1 1152-15,0 1 176 0,-1 1 32 0,1 1 16 16,0 6-256-16,3 0-48 0,2-2-16 0,4-2 0 16,2 1-432-16,3-1-96 0,4-4-16 0,5-7 0 15,0 0-48-15,0 0-16 0,0 0 0 0,9 2 0 16,3-2 224-16,1-2 32 0,5-3 16 0,2-3 0 16,3 0-240-16,1-3-48 0,2-2-16 0,-1 0 0 15,0-3-128-15,1-1-32 0,-1 0 0 0,1 1 0 16,-7 0-112-16,0-1-16 0,-3-3-128 0,1 1 192 15,-3 0-192-15,-1-2 176 0,-2 1-176 0,0-3 160 16,-3 0-32-16,1 0-128 0,-1-4 192 0,-1-3-64 0,-2-4-128 16,2 2 0-16,-2 2 144 0,-1 6-144 0,-2 3 0 0,-1 5 0 15,2 2 0-15,-3 9 0 0,0 5 0 0,0 0-160 16,-8 10 160-16,-1 6-208 0,-1 5 16 0,-1 7 16 16,-2 2 0-16,0 2 0 0,-1 2 176 0,3 2 0 15,1 1-144-15,2 2 144 0,3-1 0 0,4 0-176 16,1-1 176-16,5-3-128 15,2 0-320-15,5-5-48 0,1-5-16 0,3-4 0 16,3-2-1536-16,2-3-304 0,0-5-64 0,5-2-10640 0</inkml:trace>
  <inkml:trace contextRef="#ctx0" brushRef="#br1" timeOffset="49073.98">27794 19292 18143 0,'0'0'800'0,"0"0"160"0,0 0-768 0,-10 5-192 0,1 2 0 0,-2 5 0 15,-3 1 896-15,0-1 144 0,-1 5 32 0,-2 2 0 16,2 5-208-16,1-1-32 0,1 0-16 0,1 3 0 16,0 0-304-16,1 1-48 0,0-6-16 0,3-2 0 15,-1-1 128-15,2-1 32 0,2-3 0 0,3-4 0 16,2-10 0-16,0 0 0 0,0 11 0 0,0-11 0 16,0 0 96-16,11 0 32 0,2-4 0 0,2-3 0 15,2-2-144-15,2-5-16 0,1-1-16 0,0-2 0 16,4-2-240-16,1-1-32 0,-2 1-16 0,-1-3 0 0,1-1-272 15,1 4 128-15,1 3-128 0,-4 2 0 0,0 0 0 0,-2 2 0 16,-3 3 0-16,-1 0 0 0,-2 4 0 0,0 3-144 16,-2-6-16-16,1 6 0 15,-1 0-1520-15,1 1-304 16,-2 1-64-16</inkml:trace>
  <inkml:trace contextRef="#ctx0" brushRef="#br1" timeOffset="49412.46">28753 19315 22287 0,'-31'2'976'0,"12"3"224"0,-4 5-960 0,-2 2-240 0,-4-1 0 0,-3 4 0 15,-4 3 928-15,6 0 144 0,1 0 16 0,4-2 16 16,5-2-272-16,4 2-64 0,3-4-16 0,5 2 0 15,6-2-256-15,4-6-48 0,3 0-16 0,6 1 0 16,2-6 80-16,5-3 0 0,4-5 16 0,5 0 0 16,4-2-64-16,5 0-16 0,1-3 0 0,1 1 0 15,1-4-144-15,-1-1-48 0,-2 4 0 0,-4 0 0 16,-5 0-64-16,-6-2 0 0,-4 1-16 0,-5 3 0 16,-4-2 80-16,-4 2 0 0,-5-3 16 0,-5-1 0 15,-6 5 48-15,-5-3 16 0,-4-1 0 0,-6 3 0 16,-5-3-336-16,3 3 0 0,-2 2 0 0,3 2 128 15,-1-3-480 1,5 5-96-16,4 1 0 0,2-1-16 0,4 4-2112 16,3-2-432-16</inkml:trace>
  <inkml:trace contextRef="#ctx0" brushRef="#br1" timeOffset="49855.02">29349 19139 18431 0,'-13'7'1632'0,"2"0"-1312"16,-4 1-320-16,-3 3 0 0,-1 4 896 0,-2 1 96 15,0-2 32-15,0 3 0 0,1 0 384 0,2 0 96 0,2-1 16 0,3 1 0 16,0-3-624-16,7 0-128 16,1-6-32-16,5-8 0 0,0 13-208 0,4-4-32 15,-4-9-16-15,11 8 0 0,2-7 160 0,2 0 16 0,3 0 16 0,1-3 0 16,0-2-64-16,3-2-16 0,3 1 0 0,1-2 0 15,-2-3-112-15,0 1-32 0,-1-3 0 0,-2 0 0 16,0 3-144-16,-2-2-48 0,-4 1 0 0,-1 1 0 16,-3 2-128-16,-2 1-128 15,-9 6 144-15,0 0-144 0,0 0 0 0,0 0 0 0,0 0 0 0,0 0 0 16,0 14 0-16,0 0-160 0,-4 0 32 16,2 1 0-16,-1 0 128 0,1 1-208 0,1-4 80 15,3 1 128-15,2-3-144 0,2 2 144 0,-1-3 0 16,6-2 0-16,1-3 0 0,4-1 0 0,0-1 0 0,4-2 0 15,5-2 0-15,0-3 0 0,0-4 0 0,2 0 0 16,2 0 0-16,-1 0 224 0,2-4-32 0,-4 3-16 0,1-3 64 16,-3 2 16-16,-5 1 0 0,-1-4 0 0,-5 0-48 15,-3 0 0-15,-3 0 0 0,0-1 0 0,-5-2-32 16,1 1-16-16,-3-4 0 0,0 5 0 0,-1 6-160 0,-1 0 192 16,-2-2-192-16,3 3 192 0,1 8-192 0,0 0 0 15,1-12 0-15,2 3 0 0,1-3 0 0,2 5 0 16,1-5 0-16,0 5 0 0,1-4 0 0,2 5-144 15,5-4 0-15,-1 5 0 16,-1-2-1968-16,1 4-400 0,-4-1-80 0</inkml:trace>
  <inkml:trace contextRef="#ctx0" brushRef="#br1" timeOffset="57723.73">14376 13588 15663 0,'-7'-26'688'0,"4"9"144"0,-1 2-656 0,3-2-176 0,1-2 0 0,1 2 0 0,1 3 1040 0,-2 2 176 16,0 12 48-16,0-11 0 0,0 4-880 0,0 7-160 16,0 0-32-16,0 0-16 0,0 0 96 0,0 0 32 15,0 0 0-15,0 0 0 0,0 0 192 0,0 0 32 16,9 5 16-16,-2 4 0 0,1-1 144 0,2 6 16 16,0 1 16-16,3 2 0 0,-2-1-272 0,5 3-48 15,0 3-16-15,2 1 0 0,0 0-64 0,0 2 0 16,-1-2-16-16,0 5 0 0,-3-3-128 0,-1 3-32 15,-3-5 0-15,-3 0 0 0,-2-3-144 0,-1-1 192 16,-4 2-192-16,-1-6 192 0,-4-1 128 0,-4-1 16 0,-2-4 16 16,-5 0 0-16,-3-6 304 0,-4 0 64 0,-2-1 16 0,-2 1 0 15,-1-3-288-15,-1 0-64 0,-3-4-16 16,-2 2 0-16,-4-1-176 0,1 1-48 16,1-1 0-16,1-1 0 0,2-5-144 0,2 3 128 15,6-4-128-15,3 3 128 0,4 0-128 0,4 2 0 0,3 0 0 0,2-2 0 31,9 7-1968-31,0 0-368 0,-1-9-80 0</inkml:trace>
  <inkml:trace contextRef="#ctx0" brushRef="#br1" timeOffset="58043.91">14501 13829 7359 0,'0'0'656'15,"0"0"-528"-15,0 0-128 0,0 0 0 0,0 0 2960 0,0 0 560 16,0 0 128-16,0 0 0 0,0 0-2304 0,-10 5-480 16,0 0-96-16,-2-3 0 0,1 0 288 0,-3-2 64 15,-4 0 16-15,-1-2 0 0,-3 0-96 0,-2-3-16 16,-4 2 0-16,-4-1 0 0,-4 2-240 0,-4-6-48 16,-2-1-16-16,-5 0 0 0,-1 0-80 0,-4-1-32 15,-4-1 0-15,-4-3 0 0,-2-3-64 0,-4 2-16 16,0 1 0-16,0 1 0 0,4 1-208 0,5-2-64 15,6 5 0-15,7-1 0 0,6 3-256 16,4 1 128-16,3 5-128 16,4-1 0-16,2 1 0 0,5 0 0 0,3 1 0 0,4 2 0 15,3 5-2352-15,10-7-464 0</inkml:trace>
  <inkml:trace contextRef="#ctx0" brushRef="#br1" timeOffset="58806.13">4862 13327 11967 0,'0'0'1072'0,"-4"-6"-864"0,0-4-208 0,-1 3 0 16,3-5 1216-16,1 2 192 0,-2 0 32 0,3 1 16 0,0 0-272 0,3 0-48 15,-1 0-16-15,2-1 0 16,-4 10-512-16,0 0-96 0,0 0-32 0,0 0 0 15,6-5-288-15,-6 5-48 0,10 3-16 0,-3 5 0 0,-7-8-128 16,5 17 160-16,-1 3-160 0,-2 5 160 0,1 6 176 16,-3 2 48-16,0 3 0 0,-2 2 0 0,0 1-112 15,-2 3-16-15,0 3 0 16,2-10 0-16,0-4-64 0,0-3-32 0,1 1 0 16,1-7 0-16,1-4 160 0,1-3 48 0,1-5 0 0,-3-10 0 15,0 0 224-15,13 5 48 0,1-6 16 0,1-7 0 0,2-2 304 16,2-5 64-16,1-4 16 0,2-5 0 0,-1-2-560 0,2 2-112 15,0-1-32-15,1-1 0 0,-2-7-160 0,-1 0-48 16,-2 3 0-16,-1 3 0 0,-4 1-128 0,-2 4 128 16,2 0-128-16,-3 2 128 0,-1 1-128 0,-1 2 0 0,-3 2 0 15,1 2 0-15,-1 3 0 0,0 0-256 16,-6 10 48-16,0 0 0 16,0 0-2032-16,0 0-384 0,0 0-96 0,0 0-10208 0</inkml:trace>
  <inkml:trace contextRef="#ctx0" brushRef="#br1" timeOffset="59158.41">5458 13375 5519 0,'0'0'240'0,"0"0"64"0,5 9-304 0,2 2 0 0,-1-3 0 0,0 5 0 16,2 1 2688-16,-2 1 496 0,1-1 80 0,0 1 32 16,1 2-2128-16,1-3-416 0,1-2-96 0,1-2-16 15,1 3-128-15,1-5-16 0,-1 1-16 0,1-7 0 16,-2-1 192-16,1 1 32 0,1-1 16 0,-1-2 0 15,1-3-128-15,-4 0-16 0,-9 4-16 0,9-11 0 0,-5 0-176 0,-2 1-48 16,-2-5 0-16,0 2 0 16,-2 2 256-16,-2-3 48 0,-3-3 16 0,-1 5 0 0,-4 2-16 15,1-2 0-15,-1 4 0 0,1 1 0 0,1 2-240 16,-4 1-48-16,0 3-16 0,0 3 0 16,0 3-192-16,0 5-144 0,0-1 192 0,0 5-192 0,0 4 0 0,2 2 0 15,2 2 0-15,1 2-192 0,0-5 192 16,6 3 0-16,1 0 0 0,4-3 0 0,-1-5 0 15,4 1 0-15,-1 0 0 0,6-4 0 0,1 1 0 0,3-1 0 16,0-3 176-16,4-2-48 16,1-1-576-16,2-2-128 0,0-2 0 15,2-1-8992-15,1 0-1792 0</inkml:trace>
  <inkml:trace contextRef="#ctx0" brushRef="#br1" timeOffset="59387.98">6109 13393 13823 0,'0'0'1216'0,"0"0"-960"0,6-11-256 0,-6 11 0 16,7-6 2016-16,-7 6 352 0,0 0 80 0,0 0 16 15,0 0-1328-15,0 0-272 0,0 0-48 0,-5 6-16 16,0 6-304-16,-4-2-64 0,-2 4-16 0,0 1 0 16,-2 3-32-16,2 1-16 0,-2 2 0 0,2-1 0 15,-1 1-224-15,2 4-144 0,1-2 192 0,2-2-192 16,2-3 128-16,2 1-128 0,2 0 0 0,3-4 0 0,2-2 128 15,1 0-128-15,-5-13 144 0,12 9-144 0,-2-2 0 16,1-3-128-16,1-3-16 0,0-1 0 16,1-5-224-16,1-2-32 0,0 2-16 0,1-4 0 15,1 0-1552-15,0-4-304 16</inkml:trace>
  <inkml:trace contextRef="#ctx0" brushRef="#br1" timeOffset="59748.49">6722 13047 26655 0,'0'0'1184'0,"2"-9"240"0,2-4-1136 0,1 6-288 0,-1-2 0 0,-4 9 0 16,0 0 288-16,0 0 0 0,3 13 0 0,-3 0 0 16,-2 4 48-16,0 5 16 0,-2 2 0 0,0 5 0 15,0-1-80-15,-1 4-16 0,0 2 0 0,0 3 0 16,0 2-256-16,0-1 0 0,0 1 128 0,0 0-128 15,-2 2 128-15,0-2-128 0,-1-3 192 0,-1-1-192 32,-1-4-528-32,-1-2-224 0,-1-5-32 0,2-2-16 15,-2-4-1600-15,1-4-320 0,-2-6-64 0</inkml:trace>
  <inkml:trace contextRef="#ctx0" brushRef="#br1" timeOffset="59995.76">6348 13512 5519 0,'-9'-34'496'0,"7"15"-496"0,-2 1 0 0,6 4 0 16,3 0 3424-16,3 1 592 0,1 4 112 0,2 0 32 0,2 4-2432 15,4 2-496-15,0-2-80 0,4 3-32 16,2 2-432-16,2 2-96 0,2-2-16 0,1 2 0 16,0 4-208-16,2-2-48 0,1 0-16 0,-1 2 0 15,1-1-176-15,-3 1-128 0,-4-4 192 0,-4 4-192 16,-5-2 144-16,-2-1-144 0,-13-3 0 0,0 0 144 0,0 0-144 0,8 6 0 16,-8-6 0-16,2 10 0 0,-2-10 0 0,-5 13 0 15,0-3 160-15,-1 3-160 0,-2 2 448 0,0-1-32 16,0 0 0-16,0 3 0 0,0-1-160 0,3 2-16 15,1-1-16-15,3-2 0 0,1-4-224 0,3 1 128 16,2 0-128-16,4 1 0 0,0-8 208 0,3 1-48 16,2 2-16-16,3-4 0 0,1-4 160 0,-1-3 16 15,0 1 16-15,1-3 0 0,-1 1 32 16,1 0 0-16,-2-6 0 0,-2 2 0 0,-3-2-112 16,-3 3-32-16,-2-4 0 0,-6 11 0 0,2-12 176 15,-2-1 48-15,0 13 0 0,-11-11 0 0,-3-6 16 16,-1 6 16-16,-2-2 0 0,1 4 0 0,-2 0-208 0,3 4-32 15,-6-3-16-15,6 3 0 0,1 4-224 0,1 1 0 0,1 1 0 16,2-1 0 0,2-1-1312-16,8 1-160 0,0 0-16 0,0 0-9088 0,0 0-1824 0</inkml:trace>
  <inkml:trace contextRef="#ctx0" brushRef="#br1" timeOffset="60555.26">7323 13505 20271 0,'0'0'896'0,"0"0"192"0,0 0-880 0,-1-11-208 15,1 11 0-15,0 0 0 0,0 0 560 0,0 0 64 16,0 0 16-16,0 0 0 0,0 0-448 0,0 0-192 16,0 0 160-16,0 0-160 0,1 17 128 0,-2-2-128 0,-2-2 0 15,-2 2 144-15,-3 2 256 0,0 0 48 16,-1 2 16-16,0 1 0 0,0-1 144 0,0 0 32 0,0 0 0 16,0-1 0-16,-1-2-128 0,2 2 0 0,3 0-16 0,1-3 0 15,2-5-48-15,-1 3-16 0,3 1 0 16,0-14 0-16,0 0-96 0,0 0-16 0,0 0 0 0,0 0 0 15,13 2 400-15,-1-6 80 0,1-2 16 0,-2-2 0 16,-1-5-176-16,0 0-48 0,0-1 0 0,0-1 0 16,2-2-208-16,-1-2-32 0,-1-3-16 0,1-1 0 15,-3 1 64-15,3-1 16 0,-1-3 0 0,0 1 0 16,0-4-96-16,2 5-32 0,0 2 0 0,2 2 0 16,-1-1-288-16,2 7 160 0,-1 2-160 15,0-1 128-15,-1 8-128 0,0 1 0 0,-1-1 0 16,0 5 0-16,-12 0 0 0,11 6-144 0,-11-6 144 0,12 8-160 15,-1 1-144-15,-2 0-16 0,0 2-16 0,-3-2 0 16,1 1-2320-16,-1-2-464 16,-6-8-80-16</inkml:trace>
  <inkml:trace contextRef="#ctx0" brushRef="#br1" timeOffset="61194.8">8712 13188 15663 0,'-9'-18'688'0,"4"4"144"16,-1-4-656-16,1 1-176 0,1 3 0 0,2-3 0 0,-1 1 1824 0,0 0 336 0,0 2 64 0,0 2 16 15,1 2-1280-15,-2-3-256 0,0 4-64 0,-2-1 0 16,6 10-256-16,-8-4-48 0,0 1-16 0,-1 3 0 15,9 0-128-15,-12 5-16 0,-2 9-16 0,0 0 0 16,1 0-16-16,2 8 0 0,-1 2 0 0,1 5 0 16,-2 2 48-16,2 6 0 0,-2 5 0 0,1-2 0 15,2 2 64-15,3 2 0 0,0-4 16 0,2 2 0 16,0-1-112-16,1-4-32 0,0-3 0 16,2-2 0-16,-2-2 16 0,3 0 0 0,0-8 0 0,-1 1 0 15,0 0-144-15,-2-2 192 0,0-2-192 0,-4-4 192 16,2-6-496-16,0 1-80 0,-3-2-32 15,-1 0 0-15,-4-5-928 0,-3-3-192 16,-1-4-48-16,-3-2 0 0,-5-1-544 16,1-7-112-16,1-3-32 0,2-4 0 0,1 4 768 15,2-6 160-15,2-3 16 0,4 3 16 0,3 6 2576 0,4 0 512 0,3 3 96 0,3 4 32 0,3-3 16 0,1 3 16 16,-4 10 0-16,11-6 0 0,0-2-672 0,5 2-144 16,-1 3-32-16,4 3 0 0,3 1-416 0,3 1-96 15,3-2 0-15,4 0-16 0,2 0-192 0,2 0-48 0,1 0 0 0,-1-2 0 16,-3 0-128-16,-1 1-48 15,-1-1 0-15,-2 2 0 0,-2-1-144 0,-3 0 160 16,-4-2-160-16,1 3 160 0,-6 3-160 0,0-2-272 16,-2-6 64-16,-1 1 16 15,2 3-624-15,0 0-112 0,-1-1-32 0,0 1 0 16,0-3-464-16,-1 0-112 0,1 1 0 0,-2-1-16 16,3-1-224-16,-1-4-32 0,0 2-16 0</inkml:trace>
  <inkml:trace contextRef="#ctx0" brushRef="#br1" timeOffset="61546.98">9117 13421 8287 0,'0'0'368'0,"0"0"80"0,0 0-448 0,0 0 0 0,0 0 0 0,0 0 0 0,0 0 3024 0,0 0 528 16,0 0 96-16,0 0 32 0,0 0-1856 0,0 0-368 16,-7-5-80-16,7 5-16 0,-10 2-336 0,0 2-64 15,-2 4 0-15,0-2-16 0,-2 3-256 0,-2 0-48 16,2 5-16-16,0 1 0 0,2-4-224 0,0 3-32 15,-2 0-16-15,3 2 0 0,1 0-112 0,-2-3-32 16,3-2 0-16,3 1 0 0,3-3-208 0,2 1 176 16,1-10-176-16,0 0 160 0,0 0 32 0,10 7 0 15,1 1 0-15,0-4 0 0,0-4 160 0,2 0 32 16,0 0 16-16,2 0 0 0,-2-1-144 0,1-2-48 16,0-2 0-16,-3 0 0 0,-1 4-64 0,1-3-16 0,-1-3 0 15,0 2 0-15,0 0 0 0,0-2 0 16,0 0 0-16,-10 7 0 0,8-10-128 0,-2 2 160 0,-6 8-160 0,0 0 160 15,0 0-160-15,0 0 0 0,8-5 0 0,-8 5 0 16,0 0 0-16,0 0 0 0,8 5-176 16,-8-5 176-16,6 12 0 0,0-2 0 0,1 3 0 0,0-1-128 15,1-5 128-15,2 4-160 0,-1-1 160 0,1 3-160 32,2-4-1232-32,0 0-240 0,1-5-48 0,0 0-8512 0,1-1-1712 0</inkml:trace>
  <inkml:trace contextRef="#ctx0" brushRef="#br1" timeOffset="61957.42">9523 13386 19343 0,'-19'5'1728'0,"8"-1"-1392"0,-2 1-336 0,3 4 0 0,1-2 2192 0,3 4 368 16,1-1 80-16,-2 4 16 0,3 4-1408 0,1 0-288 15,-4-4-48-15,6 1-16 0,-3 4-448 0,2-5-112 16,-1-1-16-16,0-1 0 0,3-12-192 0,-1 12-128 16,0-2 128-16,1-10-128 0,0 0 192 0,0 0-16 15,0 0-16-15,0 0 0 0,0 0 416 0,9-10 96 16,0 0 16-16,1-6 0 0,-2-1-16 0,2-1 0 16,0-2 0-16,1 2 0 0,2-3-336 0,0 4-64 15,1-1-16-15,-4 1 0 0,1 1-256 0,3-1 0 16,-2 3 128-16,2 3-128 0,0-1 0 15,-2 1 0-15,4 5 0 0,-4 0 0 0,0 0 0 0,-1 4-224 16,2-1 64-16,-2 2 16 16,0 1-2176-16,-11 0-432 0,11 0-96 15</inkml:trace>
  <inkml:trace contextRef="#ctx0" brushRef="#br1" timeOffset="63482.67">9288 13410 13071 0,'0'0'576'0,"0"0"128"0,0 0-576 0,0 0-128 0,0 0 0 0,0 0 0 16,0 0 896-16,0 0 160 0,4-8 32 0,-4 8 0 15,0 0-304-15,0 0-48 0,0 0-16 0,0 0 0 16,0 0 80-16,0 0 16 0,0 0 0 0,0 0 0 16,0 0-208-16,0 0-32 0,0 0-16 0,0 0 0 15,0 0-240-15,0 0-64 0,0 0 0 0,0 0 0 16,0 0-32-16,0 0-16 0,0 0 0 0,-8 3 0 0,1 1 144 0,0-1 32 16,-3-2 0-16,3 2 0 0,-2-2-64 0,0 1 0 15,-3 0 0-15,3 0 0 0,0 3 112 16,1 0 16-16,-1 0 0 0,-1 2 0 0,-2-1-80 0,2 0-16 15,1 5 0-15,-2-4 0 0,-1 2-32 16,1 0-16-16,1 4 0 0,-1 2 0 0,1-5-32 16,0 4 0-16,5 1 0 0,-1 1 0 0,-1 3 16 15,3-1 0-15,2-1 0 0,1 1 0 0,-1 2-16 0,5 0 0 16,1 0 0-16,1-1 0 0,1 0-80 0,2-1-32 16,2-3 0-16,1-1 0 0,1 1 48 0,-1-5 16 15,-1-2 0-15,3-3 0 0,2 0 160 0,1 0 48 16,-1-3 0-16,3-4 0 0,2-3 0 0,2 0 0 0,2 0 0 15,1-6 0-15,1-1-96 0,0-2-16 16,1-2 0-16,0-3 0 0,-1-3-128 0,2-1-48 0,-1 0 0 16,-2 3 0-16,-2-2-144 0,-1-1 192 0,-2 2-192 0,-2 1 192 15,-4-2-192-15,0 2 128 0,0 2-128 0,-3-1 128 16,-4 0-128-16,-2 1 160 0,-1 3-160 0,-2-1 160 16,0 2-32-16,-1 2 0 0,1 0 0 0,-2-2 0 15,-2 7 96-15,-3-2 16 0,-3 4 0 0,0-2 0 16,0 1-48-16,-3 2-16 0,0 0 0 0,-3 0 0 15,-3 2-176-15,1-2 0 0,-3 4 144 0,0 0-144 16,-2 0 0-16,1 3 0 0,-3-2 0 0,3 4 128 16,-2-1-128-16,1 0 0 0,-2 1 0 0,2 1 0 0,1-1 0 15,1-1 0-15,1 1 0 0,0 1 0 16,-1-3 0-16,3 2 0 0,-1 1 0 0,2 1 0 16,1 0 0-16,-1 2 0 0,-3-4 128 0,4 3-128 0,0 2 0 15,1 2 0-15,-1-4 0 0,2 5-128 0,-1 4 128 16,-1-1 0-16,3 1 0 0,-1-1 0 0,-1-6 0 15,3 7 0-15,1 0 0 0,0-2 0 0,1 0 0 16,2-4 0-16,3 2 0 0,0 0 0 0,1 0 0 0,2-2 0 16,1 3 0-16,3 0-128 0,1-5 128 0,1 4 0 15,2 2 128-15,3-1-128 0,2-4 0 0,1 3 0 16,0-6 0-16,2 2-128 0,3-2 128 0,1 0 0 16,-3-3 0-16,1-1 0 0,1-1 0 0,0-1 144 15,0-3-144-15,2 1 160 0,-1-1-160 0,0 0 0 16,-1-5 0-16,2 1 0 0,-1 0 0 0,-1-3 0 0,-1 2 0 15,0-3 0-15,0 1 0 0,1-1 0 16,1 3 0-16,-2-5 0 0,-2-1 0 0,-2 2 128 16,-1-4-128-16,0 1 0 0,-2 1 0 0,1 2 128 0,-6-3-128 0,0 0 0 15,-3-2 128-15,-3 0-128 0,-4 1 0 0,-1-7 128 16,-1 0-128-16,-3 2 160 16,0 0-160-16,-5 2 160 0,0 1-160 0,-1 2 0 15,-3 0 144-15,1 3-144 0,-1 0 0 0,4 0 0 0,0 5 0 0,0-1 0 16,-1 0-240-16,1 6-112 0,-1 1-32 0,2 1 0 31,3 1-2144-31,10-1-432 0,0 0-96 0,0 0-16 0</inkml:trace>
  <inkml:trace contextRef="#ctx0" brushRef="#br1" timeOffset="64007.58">9736 13410 19343 0,'-9'-10'848'0,"9"10"192"0,0 0-832 0,-5-6-208 16,1-2 0-16,4 8 0 0,0 0 2288 0,0 0 400 15,0 0 96-15,0 0 16 0,0 0-1888 0,0 14-368 16,0 2-80-16,0 1-16 0,-3-3-208 0,1 4-48 15,-2 4-16-15,0-1 0 0,0 1 224 0,0 2 48 16,-1-4 16-16,0 1 0 0,0 0-32 0,1 0-16 0,2-1 0 0,-1-3 0 16,-1-5 96-16,1 1 0 0,-1-3 16 0,4-1 0 15,0-9 160-15,0 0 16 0,0 0 16 0,0 0 0 16,0 0-16-16,6-10 0 0,4 0 0 0,2-4 0 16,-1 0-256-16,2 0-48 0,0-3-16 0,2-1 0 15,1 1-240-15,1 1-144 16,-1 1 160-16,1-1-160 0,0-6 0 0,0 3 128 0,0 2-128 15,1 3 0-15,-4 0 0 0,1 3 0 0,-1 1 0 0,0 2 0 16,0 3 0-16,-1 1 0 0,-2 3 0 0,0-1 0 16,-11 2 0-16,12 2-128 0,-2 1 128 0,-10-3-208 15,10 3-1392-15,-10-3-288 16,8 8-48-16,-2 0-16 0,-6-8-1568 16,0 0-304-16</inkml:trace>
  <inkml:trace contextRef="#ctx0" brushRef="#br1" timeOffset="64541.13">10413 13272 27759 0,'0'0'1216'0,"0"0"272"0,0-13-1184 0,5 6-304 16,-5 7 0-16,0 0 0 0,0 0 736 0,0 0 96 0,0 0 0 15,0 0 16-15,6 7-528 0,0 6-96 16,-3 3-32-16,-1 2 0 0,-6 0 16 0,3 2 0 16,-3 3 0-16,0 3 0 0,-1-3 112 0,-3 2 0 0,-1 3 16 0,0-3 0 15,-1 1-16-15,0-3-16 0,0 0 0 0,1 1 0 16,0-1-96-16,3-6-16 0,-1 0 0 0,4-4 0 16,-1-2 16-16,4-11 0 0,0 10 0 0,0-10 0 15,0 0 240-15,0 0 64 0,0 0 0 0,9-7 0 16,0-4 176-16,1-3 32 0,0 0 16 0,0-2 0 15,0-2-288-15,0-1-48 0,2-4-16 0,-2 2 0 16,-1-1-80-16,0-1-32 0,1 0 0 0,0 3 0 16,0 0-272-16,3-1 160 0,0 1-160 0,2 2 128 15,2 4-128-15,-1 1 0 0,-1 1 0 0,1 5 0 16,-2 2 0-16,0 1 0 0,-4 4 0 0,-10 0 0 16,12 9 0-16,-1 1-176 0,-4 4 176 0,0 3-128 15,-1 1 128-15,-5 2 0 0,0 4-144 0,-2-2 144 16,-3-1 0-16,1 1 0 0,-1 1-144 0,0-4 144 0,0-4 0 15,-2 1 0-15,6-16 0 0,-5 10 0 0,1 0 0 16,4-10 0-16,0 0 0 0,0 0 0 0,0 0 0 16,0 0 144-16,0 0-144 0,13-10 128 0,-2-6-128 15,0-1 128-15,0-2-128 0,1 0 128 0,2 1-128 0,-1-1 0 16,-2-2 144-16,2 2-144 0,-1 0 0 0,3 3 0 16,-1 0 0-16,1 4 128 0,0 3-128 0,2-1 0 15,-1 3 0-15,1 2 0 0,-6 5 0 0,0 5 0 16,-11-5-144-16,10 12 144 0,-1 3 0 0,-2 0-176 15,-2 2 176-15,-1 1-128 0,-1 1 128 0,-2 2 0 16,-2 5 0-16,-1-3-128 16,0-2-704-16,-1 1-128 0,-2 2-16 0,1-1-16 15,1-5-1696-15,0-1-320 0,2 0-80 0</inkml:trace>
  <inkml:trace contextRef="#ctx0" brushRef="#br1" timeOffset="64954.18">11291 13367 28223 0,'0'0'1248'0,"-5"-6"256"0,2-2-1200 0,3 8-304 0,0 0 0 0,0 0 0 15,-9-2 1600-15,0 2 272 0,-3 1 48 0,1 5 16 16,-3 1-2064-1,1 4-432-15,2-2-80 0,-1 4 0 0,-2-2 640 0,3 1 0 0,-1 2 208 0,5 2-48 16,-1 1-160-16,4 0 160 0,2 1-160 0,2-1 160 0,2-7-160 0,2 0 0 16,-4-10 0-16,8 10 128 0,-2-1 96 0,-6-9 16 15,12 4 0-15,-12-4 0 0,11 4 64 0,-1 0 16 16,-10-4 0-16,10 0 0 0,-10 0 80 0,12-4 32 16,-2 3 0-16,-10 1 0 0,11-4 16 0,-11 4 0 15,0 0 0-15,11-2 0 0,-11 2-176 0,11 2-16 16,-11-2-16-16,13 6 0 0,-3 2-240 0,-1-1 144 15,0 5-144-15,0-5 128 0,1 1-128 0,1-2 0 16,3 2 0-16,1-2 0 0,1-1 0 0,3-1 0 16,1 0 0-16,3-4 0 0,1-4-192 0,0-1 0 15,-1-2-16-15,-3-4 0 16,3 8-224-16,-2-8-32 0,-2 0-16 0,-3-4 0 0,-2-3 224 0,-1 0 32 16,-2 0 16-16,1 1 0 0,-2-4-48 0,0 3 0 15,-2 2 0-15,-2 1 0 16,-1 1-496-16,0 2-96 0,0-1-32 0,1-1-14160 0</inkml:trace>
  <inkml:trace contextRef="#ctx0" brushRef="#br1" timeOffset="65382.2">12185 12701 16575 0,'-3'-5'1472'0,"1"-1"-1168"16,2 6-304-16,0 0 0 0,0 0 2048 0,0 0 368 15,0 0 64-15,-10 9 16 0,0 1-1632 0,1 5-320 16,-1 4-64-16,-2 4-16 0,2 1 80 0,-2 5 16 15,-2 3 0-15,4 4 0 0,-2 1 48 0,0 3 16 16,-3 2 0-16,1 4 0 0,-1-3-144 0,-1 4-32 16,2-1 0-16,2 2 0 0,2-3-176 0,1-1-32 15,1-7-16-15,4 1 0 0,2-1 0 0,2-1 0 16,1-4 0-16,3-6 0 0,0 0 32 0,2-6 16 16,0 2 0-16,3-3 0 0,0-3-16 0,1-2-16 15,2 0 0-15,-1-5 0 0,1-1-96 0,-1-3-16 16,0-4 0-16,0-1 0 15,-11 0-480-15,12-1-96 0,-2-3-32 16,-2-5-10208-16,-3-1-2032 0</inkml:trace>
  <inkml:trace contextRef="#ctx0" brushRef="#br1" timeOffset="65545.03">11582 13325 28559 0,'2'-15'1264'0,"3"9"272"0,5-4-1232 0,8 4-304 0,7 0 0 0,-1 5 0 15,4 1 1728-15,7 4 272 0,3-2 64 0,24 1 16 16,3-1-1376-16,1 2-288 0,1 0-48 16,-1 2-16-16,-2-3-224 0,-3 2-128 0,-4 1 160 15,-2-2-11248-15,-6-1-2256 0</inkml:trace>
  <inkml:trace contextRef="#ctx0" brushRef="#br1" timeOffset="67786.97">12985 13700 21823 0,'0'0'960'0,"0"0"208"0,0-11-928 0,2 2-240 0,1-1 0 0,-3 10 0 16,0 0 880-16,0 0 128 0,5-5 16 0,-5 5 16 16,0 0-512-16,0 0-96 0,0 0-32 0,0 0 0 15,0 0-208-15,0 0-32 0,0 0-16 0,-8 9 0 16,0 1 240-16,-2-3 32 0,-1 2 16 0,-1 0 0 15,-2 3 64-15,-2 3 16 0,2-1 0 0,-3 0 0 16,0 1-64-16,-2 0-16 0,-2-1 0 0,-2 4 0 16,-1-1-96-16,-3-1-16 0,-3 1 0 15,-2 0 0-15,-2-4 0 0,-2 1-16 16,-2 0 0-16,-3-1 0 0,-2-3-32 0,-1 1 0 0,-2-2 0 0,-2 4 0 16,1 4-96-16,-4-2-32 0,-3-5 0 15,-2 3 0-15,-5 2-144 0,2-2 192 0,-2-6-192 16,1 2 192-16,2-4-64 0,-1 4-128 0,1 4 192 0,-3 1-64 15,-2-9 16-15,1 5 0 0,-2-1 0 0,2 1 0 16,1-3-144-16,1 1 160 0,3-2-160 0,-1 1 160 0,-5 3-160 16,-1-1 0-16,-3-1 0 0,1-4 128 0,3-2-128 0,-1 2 0 15,2 1 0-15,-3-1 128 0,0-2-128 0,-5 1 0 16,1-2 0-16,0 2 0 0,4 2 0 0,1-1 0 16,2-3 128-16,-3 2-128 0,-2-1 0 0,-2 1 0 15,-1 2 0-15,3-1 0 0,1-3 0 0,4 3 0 16,-1-2 0-16,-1 2 0 0,-2-3 0 0,-2 3 128 15,-2-1-128-15,2 0 0 0,1 4 0 0,4-1 0 16,-3-3 128-16,0 0-128 0,-3-3 0 0,2 2 0 16,-4 2 0-16,4 1 0 0,4-4 0 0,-1 0 0 15,-1-1 128-15,-3-1-128 0,-2 0 0 0,1-1 0 16,-2 2 144-16,4 0-144 0,3 0 144 0,2 0-144 16,-3 0 192-16,-1 0-192 0,0 0 208 0,-1 3-64 0,-2-1-16 15,3 2 0-15,2 3-128 0,-1-2 192 0,-1-4-192 0,0 1 192 16,-1 1-192-16,1 2 128 15,0-1-128-15,2-2 128 0,3-2-128 0,3 0 0 16,-1 0 0-16,1 0 0 0,-5-1 0 0,4 0 128 0,-6 0-128 16,4-1 0-16,0 1 0 0,0-1 128 0,1 0-128 0,0 1 0 15,-3 0 0-15,-1-1 0 16,1 1 128-16,-1 1-128 0,0 0 0 0,3-1 0 0,4 0 0 16,0-3 0-16,1-4 0 0,0 2 0 0,0 1 0 0,-2-3 128 15,-1 3-128-15,2-1 128 0,2-3-128 0,2 2 128 16,0-3-128-16,-1 4 0 0,0-3 0 0,-2 1 0 15,1-2 0-15,-2 3 0 0,0-4 0 0,3 3 0 16,2-4 0-16,1 2 0 0,3-1 128 0,0-2-128 0,-2 1 0 16,2-2 0-16,-3 2 0 0,0-4 128 0,-1-3-128 15,2 0 0-15,1-1 144 0,2 1-144 0,2 2 0 16,2 0 0-16,2-4 0 0,0 3 128 0,0 2-128 16,3-1 0-16,0-2 0 0,3-1 0 0,5-5 0 15,-1 2 0-15,-3-1 0 0,6-4 0 0,0 1 0 16,3-4 144-16,2 1-144 0,4-1 0 0,-2 1 208 0,6-3-64 15,-3 1-16-15,4 0 0 0,3 4-128 0,2 2 128 16,-1-1-128-16,3 3 128 0,1-3-128 0,3 5 0 16,3 1 0-16,2-1 0 0,-1 2 0 0,4 0 0 15,3-1-128-15,3 0 128 0,4-2 0 0,3-1 0 16,0 1-144-16,6-1 144 0,5-2 0 0,2 3 0 16,5-2-128-16,3-2 128 0,4-1 0 0,5 2 0 0,-1-5 0 15,4 4 0-15,3-2 0 0,3 2 0 0,0 2 0 16,4 2 0-16,0 0-144 0,3 0 144 0,-1 2 0 15,3 2-144-15,-1 0 144 0,3 0 0 0,1 1 0 0,3 0 0 16,-1 3 0-16,1 1 0 0,1-2 0 0,2 2 0 16,-3-3 0-16,3 0 0 0,4 3 0 0,1-1 0 15,0 1 0-15,0 1 0 0,2-3 0 0,-1 3-128 16,2 4 128-16,-1 1 0 0,1 2 0 0,-3-4 0 16,-1 1 0-16,-2 0 0 0,1 4 0 0,-1-3 0 15,0 1 0-15,1-2 0 0,1 0 0 0,-3 0 0 16,-2 0 0-16,2 2 0 0,2-2 0 0,1 2 0 15,2-2 0-15,1 2 0 0,-1-6 0 0,1 5 0 16,1 0 0-16,0 0 0 0,-1-5 0 0,0 3 0 16,-2 2 0-16,-1 2 0 0,-3-3 0 0,0 3 0 15,-1-4 0-15,0 3 0 0,1 0 0 0,-2 0 0 0,-4 2 0 0,0-2 0 16,1 2 0-16,-1 1 0 0,0-4 0 16,-1 3 0-16,-2 1 0 0,0-1 0 0,-2-3 0 0,1 3 0 15,3 0 0-15,0 0 0 0,-2 1 0 0,2 1 0 16,-5 0 0-16,-1 1 0 0,-2-2 0 0,-2 4 0 15,2 0 0-15,-2 2 0 0,-2-2 0 0,-1 0 0 16,2-2 0-16,-3 2 0 0,-1-2 0 0,-4 1 0 16,0 0 0-16,0 0 0 0,-2-2 0 0,0 1 0 15,-2 0 0-15,2 1 0 0,2 1 0 0,-1 0 0 16,0 0 0-16,-1 0 0 0,2 1 0 0,-3 1 0 16,1-2 0-16,1 1 0 0,4 0 0 0,-4-1 0 15,1 0 0-15,-2 1 0 0,-1 2 0 0,-1-1 0 16,-3 2 0-16,-2-1 0 0,-3-1 0 0,0-2 0 15,0 0 0-15,0 2 0 0,-1 0 0 0,1 1 0 0,-2-2 0 16,2 1 0-16,-4 1 0 0,4 0 0 16,-1 0 0-16,-1 1 0 0,-2 1 0 0,-1 2 0 15,0-4 0-15,2 4 0 0,-1 0 0 0,2-1 0 0,-2 2 0 0,0-1 0 16,2 0 0-16,-2 2 0 0,-2-1 0 0,0 2 0 16,-1-2 0-16,1 2 0 15,-1-4 0-15,0 2-128 0,-3-3 128 0,0 3 0 0,-5 0 128 16,1 1-128-16,2 3 0 0,1 1 0 0,-1-5 0 0,1 5-128 15,0 2 128-15,-2 2 0 0,0 1 0 0,0 0 0 16,-4-6 0-16,1 2 0 0,-1 1 0 0,1 1 0 16,2-4 0-16,0 0 0 0,-1 1 0 0,-1 1 0 15,-3-2 0-15,-1 2 0 0,-2-1 0 0,-1 2 176 16,-2 0-176-16,-1-1 0 0,-2 2-160 0,-1-1 160 16,0-1 0-16,-3 0 0 0,-1 0 0 0,1 1 0 0,-4 2 0 15,0-1 0-15,1 1 0 0,-2-1 0 0,0-1 0 16,-1 1 0-16,2-1 0 0,-2 0 0 0,-2 0 0 15,1 2 0-15,0 1 0 0,-1-3 0 0,1 2 128 0,-1-1-128 16,0 2 0-16,-1 0 0 0,-1-6 144 0,1 0-16 16,-1 1-128-16,1 1 192 0,-4-2-192 0,2 2 0 15,1-1 0-15,2 2 0 0,-3-1 0 0,2-1 0 16,1 1 0-16,0 1 0 0,-3-3 0 0,1-2 0 16,1 4 0-16,-2-2 0 0,-1-1 0 0,1 1 0 15,0 1 0-15,0-2 0 0,-1 1 192 0,0 1-48 16,-1-3-16-16,2 2 0 0,0-3-128 0,2 3 0 0,0 2 0 15,-1-4 0-15,0 0 0 0,0 2 0 0,0-5 0 16,2 1 0-16,2-8 0 0,-3 10 0 0,3-10 0 16,0 0 0-16,-4 11 0 0,4-11 0 0,0 0 0 0,-5 9 0 15,2 4 0-15,0-5 0 16,3-8 0-16,-4 10 0 0,4-10 0 0,-2 9 0 0,0 0 0 16,1-3 0-16,1-6 0 0,-1 11 0 0,1-11 0 0,-1 11 0 15,-1 1 0-15,0 2 0 0,2-14 0 0,-4 10 0 16,-1 2 0-16,2 1 0 0,-2-7 0 15,0 3 0-15,5-9 0 0,-7 9 0 0,-1 1 0 0,2-2 0 16,-2-3 0-16,0 2 0 0,-1-2 128 0,1 3-128 16,-1-2 0-16,0-1 0 0,-1 4 144 0,-1-2-144 15,-1 3 0-15,2-3 0 0,1 2 0 0,1-2 128 16,0 0-896 0,2 2-192-16,1-2-16 0,5-7-17008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1T20:10:13.318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3007 2583 12895 0,'-8'-12'576'0,"2"5"112"0,3-1-560 0,3 8-128 0,-2-9 0 0,2 9 0 0,0 0 1792 0,0 0 336 16,0 0 64-16,0 0 16 0,0 0-1056 0,13 6-192 15,-3 5-64-15,6 3 0 0,1 4-112 16,4 3-16-16,3 0-16 0,1 10 0 15,2 4-112-15,1 3-32 0,1 3 0 0,2 9 0 0,2 3-176 0,-2 4-48 16,-1 0 0-16,0 3 0 0,-2-1-96 0,1-3-32 16,-1-2 0-16,-1-2 0 0,-1-2 112 15,-5-8 16-15,-1-3 0 0,-2-2 0 0,-5-4-32 16,-2-4 0-16,-2-6 0 0,-1 0 0 0,-2-1-96 0,-2-6 0 16,2-4-16-16,-3-1 0 0,-3-11-112 0,0 0 0 15,0 0-128-15,0 0 192 16,-14-5-2032-16,0-8-400 0</inkml:trace>
  <inkml:trace contextRef="#ctx0" brushRef="#br0" timeOffset="253.3">3740 2618 17503 0,'0'-18'768'0,"0"5"176"0,-3 2-752 0,2-2-192 0,0-1 0 15,-1 3 0-15,2 2 1264 0,0 9 208 16,-2-9 64-16,2 9 0 0,0 0-64 0,0 0-16 0,-5-6 0 0,5 6 0 16,-8 3-544-16,-2 8-96 0,-4 1-32 0,0 6 0 15,-1 1-96-15,-2 4-32 0,-1 6 0 0,-5 4 0 16,-6 8 160-16,-3 5 16 0,-2 6 16 0,-3 10 0 16,-2 8-144-16,-1 2-16 0,1 2-16 0,0-1 0 0,-2-2-288 15,2-1-48-15,2-7-16 0,2 1 0 16,4-6-32-16,3-4-16 0,2-7 0 0,3-7 0 0,0-5 48 0,4-5 0 15,3-2 0-15,1-2 0 0,-1-7-144 16,5-5-32-16,1-3 0 0,2-2 0 0,3-4-144 0,5-5 0 16,0 0 0-16,-3-8 0 15,2-2-384-15,4-6-128 0,-1-2 0 16,6-5-16-16,1-5-2064 0,4-4-416 16,2-3-64-16</inkml:trace>
  <inkml:trace contextRef="#ctx0" brushRef="#br0" timeOffset="598.52">4459 1479 31327 0,'0'0'1392'0,"0"0"272"0,0 0-1328 0,0 0-336 16,0 0 0-16,5 9 0 0,-1 0 192 0,-5 6-48 0,-3 3 0 0,-2 3 0 15,-3 6 576-15,-7 11 112 0,1 3 32 16,-4 2 0-16,-4-1-176 0,0 3-48 0,6 4 0 0,-4 1 0 16,1 0-128-16,1-5-16 0,1-4-16 0,1-6 0 15,1-3-224-15,1-3-64 0,-1-1 0 0,2-4 0 16,-1-2-192-16,4-3 0 0,-1-2 128 15,2-2-128-15,1-2-128 0,4-5-80 0,1 1-16 0,4-9-11424 16,0 0-2304-16</inkml:trace>
  <inkml:trace contextRef="#ctx0" brushRef="#br0" timeOffset="1138.34">5312 2797 14735 0,'0'0'640'0,"0"0"160"16,-9 1-640-16,9-1-160 0,-9 4 0 0,9-4 0 0,0 0 1280 0,0 0 240 15,0 0 32-15,0 0 16 0,0 0 112 0,0 0 32 16,0 0 0-16,12 1 0 0,4 2-416 0,5 1-80 16,4-4 0-16,3-4-16 0,1-1-576 0,5 1-112 15,6 1-32-15,2 1 0 0,1 1-224 0,-2-2-32 16,-3 1-16-16,-4-1 0 0,1 0-80 0,-8 2-128 16,-5 1 176-16,-5 0-176 15,-6 0-1968-15,-11 0-496 0</inkml:trace>
  <inkml:trace contextRef="#ctx0" brushRef="#br0" timeOffset="1303.88">5168 3277 28559 0,'0'0'1264'0,"9"7"272"0,3-2-1232 0,2 1-304 0,4-2 0 0,3 2 0 16,3 2 544-16,4-4 48 0,5-2 16 0,5 0 0 16,7-2-32-16,4-2 0 0,5 0 0 0,4-1 0 15,6 2-256-15,-3-5-64 0,-3-2-16 0,-2 4-10112 31,-4-5-2032-31</inkml:trace>
  <inkml:trace contextRef="#ctx0" brushRef="#br0" timeOffset="1895.82">8232 2018 19343 0,'0'-19'1728'0,"0"-2"-1392"0,0 0-336 0,0 3 0 16,-4-1 0-16,0 5-288 0,0 1 48 0,1 4 16 15,-1 0 480-15,4 9 112 0,-7-5 16 16,1 2 0-16,-2 3 464 0,-2 3 112 0,1 6 0 0,-1 1 16 15,-3 3-80-15,-1 8-32 0,-2 4 0 16,-3 7 0-16,-4 2-160 0,-5 11-48 0,-5 7 0 0,0 7 0 16,-3 10 176-16,-3 10 48 0,-3 14 0 0,-2 4 0 15,-1 1-208-15,2 4-32 0,2 5-16 0,6-4 0 0,4-5-240 16,8-2-32-16,5-9-16 0,7-3 0 16,3-3-80-16,7-7 0 0,6-6-16 0,1-8 0 15,6-4-64-15,1-5-16 0,3-4 0 0,6-5 0 16,3-2-160-16,4 0 0 0,7-5 0 0,2-5 0 15,3-6-848-15,3-3-256 0,2-5-48 0,2-5-14144 16</inkml:trace>
  <inkml:trace contextRef="#ctx0" brushRef="#br0" timeOffset="2629.28">9441 1816 11055 0,'-18'-7'480'0,"6"2"112"0,2 1-464 0,-2 2-128 16,-1-3 0-16,0-3 0 0,0 1 1664 0,1 2 304 15,0-4 64-15,2 4 16 0,1-3-400 0,4 2-80 16,5 6-16-16,0 0 0 0,1-9-112 0,6-1-32 16,3 4 0-16,3-1 0 0,2 2-832 0,4 1-160 0,4-4-32 15,3 3-16-15,8 3-144 0,1-1-32 0,5-1 0 0,-1 2 0 16,0 4-16-16,-1 5-16 16,-2 2 0-16,-3 3 0 0,-2 2-32 0,-7 4 0 0,-5 2 0 15,-5 5 0-15,-5 1 0 0,-5 3 0 0,-4-2 0 16,-3 5 0-16,-3 0 192 0,-5-4 16 0,-4-2 16 0,-3-3 0 15,-1 0 32-15,-2-1 0 0,-1-2 0 0,3-2 0 16,0-5-48-16,4-2 0 0,2-2 0 0,3 0 0 0,1-4-160 16,9-5-48-16,0 0 0 0,0 0 0 0,9 13-128 0,4-6 0 15,3 1 0-15,4-1 0 0,2 5 144 0,5-3-144 16,1 2 160-16,0 3-160 0,0-2 0 0,-3 4 0 16,-1 3 0-16,-3 3 0 0,-5-3 0 0,-3 0 128 15,-4-1-128-15,-4 1 0 0,-5 0 304 0,-3 0 16 16,-2-1 0-16,-5 2 0 0,-4 2 352 0,-5-1 80 15,-6 1 16-15,-7-3 0 0,-4-1-144 0,-7 0-32 16,-3-2 0-16,-3 1 0 0,-5-6-160 0,2 1-48 16,0-6 0-16,0 2 0 0,1-3-224 0,5-4-160 15,4-2 192-15,8-1-192 0,6-1 0 0,6-6 0 16,5 0-192-16,5-3 48 16,6 2-1680-16,7 0-336 0,7-5-64 0,7-2-9648 15,8-3-1936-15</inkml:trace>
  <inkml:trace contextRef="#ctx0" brushRef="#br0" timeOffset="3168.65">11572 1597 20495 0,'0'0'896'0,"0"0"208"0,5-5-880 0,0 0-224 16,-5 5 0-16,0 0 0 0,0 0 976 0,0 0 160 16,0 0 16-16,0 0 16 0,0 0-32 0,0 0-16 15,3 11 0-15,-4 3 0 0,-2 5 112 0,-3 3 32 16,1 3 0-16,-3 6 0 0,-1 3-176 0,-1 4-16 15,0 6-16-15,1 1 0 0,0 8-224 0,1-1-32 16,1-2-16-16,1-2 0 0,-1-3-400 0,2-3-64 16,0-6-32-16,1-1 0 0,0 0-160 0,-1-4-128 0,1-1 192 0,1-5-192 15,-2-1 160-15,-1-1-160 16,0-5 128-16,0-2-128 16,-2-4-464-16,-1-2-176 0,-1-4-48 0,-1-2-17088 15</inkml:trace>
  <inkml:trace contextRef="#ctx0" brushRef="#br0" timeOffset="4130.64">9002 3429 20271 0,'0'0'1792'0,"0"0"-1424"15,0 0-368-15,0 0 0 0,0 0 1104 0,0 0 160 16,0 0 16-16,0 0 16 0,0 0-80 0,10 2 0 16,6 2-16-16,1-3 0 0,2-2-336 0,6 0-64 15,3-2-16-15,3 1 0 0,2-5-192 0,3 1-32 16,2-2-16-16,0 5 0 0,-1-2-208 0,0-3-32 15,-1 2-16-15,-2-6 0 0,-4 4-128 0,-4-3-32 16,-2-2 0-16,-2 4 0 0,-8-1-128 0,-4 3-224 16,-10 7 48-16,5-7 16 15,-5 7-1696-15,-4-9-320 0,-4 6-80 0,-6-1-16 16,-3 2 480-16,-5 0 112 0,-7 1 16 0,-3 1 0 16,-2 1 192-16,-3 3 32 0,-4-2 16 0,2 1 0 0,1 2 1424 0,2 5 352 0,-2 0 32 0,2 3 16 15,1 2 1088-15,4 3 224 0,-1 0 32 16,1 0 16-16,-1 2-32 0,3 2 0 0,1 0 0 0,3 3 0 15,4-1-640-15,3 2-144 0,3-3-32 0,5 0 0 16,2 0-224-16,7 0-48 0,3 0-16 0,5 0 0 16,3-3-96-16,1-1-16 0,7 0 0 0,2 0 0 0,1-2-96 15,3-1-32-15,3-2 0 0,-2 1 0 16,2 1-112-16,3-1-16 0,-1 0-16 0,-2 2 0 0,-2 1 16 16,0 1 0-16,-2 0 0 0,-2 0 0 0,-1 1 144 0,0 2 48 15,-4-3 0-15,-3 0 0 16,-4-1-64-16,-3-2 0 0,-3 1 0 0,-5-2 0 0,-2-1 48 15,-4 1 0-15,-6-2 0 0,-4 0 0 0,-4-1-16 0,-3-2 0 16,-4 1 0-16,-5-1 0 0,-2-5-176 0,-4-1-48 16,3-2 0-16,-1 0 0 0,0-4-192 0,1 0 0 15,0-3-144-15,4-6 144 16,2 4-2160-16,4-5-336 0,4 0-64 0,12 3-15600 16</inkml:trace>
  <inkml:trace contextRef="#ctx0" brushRef="#br0" timeOffset="4584.59">11270 3547 26719 0,'0'-13'2368'0,"0"13"-1888"0,0 0-480 0,4-7 0 16,-4 7 1632-16,0 0 224 0,0 0 64 0,0 0 0 16,0 0-1632-16,0 0-288 0,-9 10 0 0,-3 1-208 15,2 3 528-15,-5 3 96 0,-4 2 32 0,-3 4 0 0,-3 5-16 16,-4 1 0-16,-5 5 0 0,1 2 0 16,-1 1 16-16,1 1 0 0,0 0 0 0,4 1 0 15,3 1-192-15,6-3-48 0,2-2 0 0,7-1 0 0,-1-2-64 0,7-5-16 16,4 0 0-16,4-4 0 0,4-4 128 15,6 1 0-15,3-4 16 0,6-3 0 0,6-4 80 0,1-3 16 16,3-6 0-16,1-3 0 0,1-5 0 0,3-3 0 16,0-2 0-16,0-8 0 0,-3-3 80 15,-2 1 0-15,-1-3 16 0,-2-1 0 0,-3-7 112 0,-4-2 0 16,-5-1 16-16,-10 7 0 0,-2-3-96 0,-3-2-32 16,-6 5 0-16,-4-3 0 0,-5-1-224 0,-8-8-48 15,-3 6-16-15,1 6 0 0,-1 4-176 0,1 8 0 16,-3 7 0-16,5-1 0 15,0 6-1392-15,4-4-256 0,0 4-48 0,6-2-11760 16,2 2-2352-16</inkml:trace>
  <inkml:trace contextRef="#ctx0" brushRef="#br0" timeOffset="5096.06">12352 1347 15663 0,'-2'-19'1392'0,"2"6"-1120"16,2 0-272-16,0 2 0 0,2-2 752 0,0 2 80 15,0 2 32-15,-1-1 0 0,-3 10 144 0,7-8 16 16,-1-2 16-16,2 3 0 0,2 6-112 0,1 1-32 15,2 1 0-15,1 3 0 0,2 1-192 0,5 7-64 16,0 3 0-16,4 4 0 0,0 4-112 0,3 10-16 16,2 8-16-16,4 8 0 0,1 7-80 0,2 9-16 15,0-1 0-15,-2 11 0 0,-2 5-144 0,-1 10-16 16,-1 9-16-16,-5-4 0 0,-4-1 48 0,-5 9 16 0,-6 8 0 0,-3-3 0 16,-7-8 176-16,-5-4 48 0,-5-5 0 15,-5 0 0-15,-2-5 272 0,-5-3 64 0,-2-3 16 0,-2-3 0 16,-3-3-176-16,-5-2-48 0,-3-2 0 15,-2-2 0-15,-4-5-304 0,-2-1-64 0,-1-6-16 0,-2 0 0 16,-1-4-256-16,1-1 160 0,1-5-160 0,6-1 128 16,1-6-1264-1,6-5-256-15,5-6-48 0,6-5-9984 0,1-10-2000 0</inkml:trace>
  <inkml:trace contextRef="#ctx0" brushRef="#br0" timeOffset="5619.33">14336 2276 21247 0,'0'0'944'0,"2"-12"192"0,1 5-912 0,-3 7-224 16,7-10 0-16,1 6 0 0,-8 4 1040 0,13 0 176 15,-2 1 16-15,3 4 16 0,1 4-144 0,3 6-16 16,1 4-16-16,3 4 0 0,2 5-256 0,3 5-48 0,2 7-16 0,2 3 0 15,3 8-144-15,0 0-32 0,0-3 0 16,0 4 0-16,-3-1-208 0,0 1-48 0,-3 0-16 0,-3 0 0 16,-3 3-176-16,-2-4-128 0,-3-9 192 0,-6-6-192 15,1-2 208-15,-4-4-64 0,1-3-16 16,-2-4 0-16,0-8-128 0,-2-2 0 0,-5-13 0 0,0 0 0 16,0 0-2832-16,0 0-496 15</inkml:trace>
  <inkml:trace contextRef="#ctx0" brushRef="#br0" timeOffset="5804.54">15054 2170 24879 0,'-1'-5'2208'16,"-1"-4"-1760"-16,0 2-448 0,-2-7 0 0,-1 4 1088 0,-1 3 144 15,-1 5 32-15,-3 0 0 0,-1 5-144 0,-3 2-32 16,-4 7 0-16,-2 1 0 0,-2 0-336 0,-4 8-80 15,-3 4-16-15,-3 3 0 0,-3 6 16 0,-3 8 0 16,-4 1 0-16,-3 10 0 0,1 4-32 0,-2 2 0 16,-1 0 0-16,3-4 0 0,-1-2-304 0,3 0-64 15,5 1-16-15,3-5 0 0,2-4-256 0,5-2 160 0,6-5-160 16,3-6 128-16,3-5-128 0,5-6 0 16,1-3 0-16,5-4 0 0,4-14-224 0,0 0-80 0,0 0-16 0,13-3 0 31,-2-8-2560-31,3-7-512 0</inkml:trace>
  <inkml:trace contextRef="#ctx0" brushRef="#br0" timeOffset="6248.35">14262 1713 24879 0,'-28'0'2208'0,"10"0"-1760"0,-1-1-448 0,1 1 0 0,1 2 208 0,-1 2-32 15,4 0-16-15,1-2 0 0,3-2 416 0,10 0 96 16,0 0 16-16,0 0 0 0,0 0 288 0,0 0 64 15,15 4 16-15,9-1 0 0,8-5-400 0,8-1-80 16,5-3 0-16,9-1-16 0,4 2-160 0,10 3-16 16,5 0-16-16,6-4 0 0,4-3 144 0,2 0 16 15,1 0 16-15,-22 5 0 0,7-2 48 0,3-1 16 16,-1 1 0-16,-1-4 0 0,-5 2-64 16,-3-2-16-16,-6 2 0 0,-6-2 0 0,-6 3 48 15,-5-4 0-15,-7 5 0 0,-9-4 0 0,-7 1-64 0,-8-2 0 0,-6 2 0 16,-6-3 0-16,-7 0 112 0,-8 0 16 0,-8-2 0 15,-8-1 0-15,-7-2-352 0,-5 0-64 0,-6 0-16 0,0 2 0 16,-3 1-208-16,-22-4 0 0,8 4 128 16,13 0-128-16,8 3-144 0,9 3-80 15,6 0-16-15,15 6 0 16,2-1-2112-16,4 1-416 0,7-1-96 0</inkml:trace>
  <inkml:trace contextRef="#ctx0" brushRef="#br0" timeOffset="7676.35">2475 1952 11055 0,'0'0'480'0,"0"0"112"0,0 0-464 0,0 0-128 16,0 0 0-16,0 0 0 0,0 0 1232 0,0 0 240 15,-3 9 32-15,3-9 16 0,5 10-64 0,7-6-16 16,3-2 0-16,7-2 0 0,4-2 32 0,6-2 16 16,5-6 0-16,5 1 0 0,5-3-464 0,3 0-112 15,-1-1-16-15,5-1 0 0,0 0-272 0,3 2-64 16,1 2-16-16,-4-2 0 0,0-2-96 0,-2 1-32 15,-5 1 0-15,0 5 0 0,-1-3-64 0,-6 5-16 16,-4-2 0-16,-2 5 0 0,-6 0-80 0,-4 0 0 0,-6 1-16 16,-5-2 0-16,-13 3 144 0,0 0 16 15,-1-10 16-15,-8 1 0 0,-8-4 368 0,-7 2 80 16,-7 1 16-16,-5-3 0 0,-6-1-400 0,-5 1-80 16,-4-2-16-16,-5 0 0 0,-4-2-192 0,0 2-32 15,2-2-16-15,1 2 0 0,3 3-144 0,9-1 128 16,5 1-128-16,6 5 128 0,5-2-288 0,10 4-64 15,7 2-16-15,12 3-12240 0,0 0-2464 16</inkml:trace>
  <inkml:trace contextRef="#ctx0" brushRef="#br0" timeOffset="8842.16">2882 6295 21183 0,'0'0'1888'0,"0"0"-1504"16,0 0-384-16,0 0 0 0,0 0 800 0,0 0 96 16,0 0 0-16,-5 11 16 0,-2 6 240 0,-3 8 32 15,0 5 16-15,0 13 0 0,0 9-272 0,-1 3-48 16,-1 1-16-16,-1 1 0 0,0 4-144 0,1 2-16 16,1 0-16-16,1 0 0 0,0-1-304 0,4-17-48 15,-1-2-16-15,-3 21 0 0,0-11-160 0,1-3-32 16,1-11-128-16,2-5 192 0,1-4-192 15,0-4-288-15,2-9 64 0,2-8 16 16,1-9-1936-16,0 0-384 0</inkml:trace>
  <inkml:trace contextRef="#ctx0" brushRef="#br0" timeOffset="9309.93">3154 5629 20671 0,'-12'-17'912'0,"5"9"192"0,-2-1-880 0,-3 1-224 0,-2 0 0 0,-1 1 0 0,-3 3 560 0,-6 3 64 16,-3 3 16-16,-2 2 0 0,0 2-64 16,0 2-16-16,-1 5 0 0,-3-2 0 0,-3 3 128 0,0 3 16 15,0 3 16-15,-1 2 0 0,-2 3-32 0,-2 2-16 16,-2 5 0-16,0 3 0 0,-3 3-160 0,0 9-16 15,1 8-16-15,3 6 0 0,1 9-112 0,0 9-32 16,2 3 0-16,3 14 0 0,5 5-144 0,3 6-48 16,2 1 0-16,7 5 0 0,4 0-144 0,6-3 0 15,0-6 0-15,9-6 0 0,4-8 128 0,2-30-128 16,6-3 128-16,9 28-128 0,3-12 192 0,-2-30-64 16,6-1 0-16,20 12 0 0,1-13 176 0,7-9 16 15,8-11 16-15,-18-10 0 0,6-4 128 0,5-6 32 16,4-4 0-16,32-11 0 0,-4-7-128 0,-2-7-32 15,-2-6 0-15,-4-9 0 0,-5-13-48 0,-25 14-16 16,4-4 0-16,31-33 0 0,-4 3 112 0,-7 0 0 0,-5-8 16 16,-9 0 0-16,-5-7-48 0,-7-2-16 0,-9-3 0 0,-10-6 0 15,-6-9 64-15,-7 4 16 16,-7 5 0-16,-9 10 0 0,-8 7-80 0,-6 11-16 0,-5 9 0 16,-9 9 0-16,-7 10-144 0,-7 12-48 0,-4 12 0 0,-9 7 0 15,-7 4-256-15,-1 9-64 0,1 5-16 0,1 5 0 16,6 0-1904-1,3 4-384-15,2-1-80 0,7-3-9024 0,7 0-1808 0</inkml:trace>
  <inkml:trace contextRef="#ctx0" brushRef="#br0" timeOffset="9957.02">6170 5746 24879 0,'-10'-27'2208'0,"5"14"-1760"0,0-2-448 0,0 1 0 16,2 3 352-16,-1 4-16 0,2 5 0 0,-3 3 0 15,0 3 416-15,-6 9 80 0,2 3 0 0,-6 10 16 0,0 12-272 16,-3 8-64-16,0 4-16 0,-2 10 0 16,1 9 80-16,0 4 32 0,0 5 0 0,1 5 0 0,0 3-96 15,3 4-32-15,4 2 0 0,3-7 0 0,0-13-304 16,2-3-176-16,3-10 192 0,2-7-192 0,2-10 128 0,2-4-128 15,-2-3 0-15,-1-5 0 0,-1-6-128 0,1-5-96 16,4-5-16-16,0-4 0 16,-4-10-1872-16,0 0-368 0,0 0-80 0,6-17 0 0</inkml:trace>
  <inkml:trace contextRef="#ctx0" brushRef="#br0" timeOffset="10036.6">5814 5981 27647 0,'-1'-14'1216'0,"5"6"256"0,5-2-1168 0,5 1-304 16,6-5 0-16,5 2 0 0,6-1 336 0,4 0 16 15,4-1 0-15,4 0 0 0,10-1 32 0,6 1 16 16,3-4 0-16,1-3 0 0,2-2-144 0,-2 0-16 16,-2 3-16-16,0 0 0 0,-3 1 0 0,-2 3 0 15,-4-1 0-15,-6 2 0 0,-5 2-224 0,-8 5 0 0,-9-3-144 16,-8 8-9296-16,-16 3-1856 15</inkml:trace>
  <inkml:trace contextRef="#ctx0" brushRef="#br0" timeOffset="10242.27">6035 6116 21183 0,'-38'25'944'0,"15"-6"192"0,-1 2-912 0,6 0-224 0,6 3 0 0,4-3 0 0,5-1 1696 0,5-2 288 16,7-3 64-16,6-2 16 0,6-3-784 0,10 1-176 15,6-6-16-15,10-2-16 0,8-4-112 0,6-4-32 16,5-7 0-16,0 0 0 0,2-9-544 0,-2 1-96 15,-2 2-32-15,-2 2 0 0,-2 2-256 0,-3-2-144 16,-8 0 16-16,-4-2 0 16,-3 1-2352-16,-5 1-464 15,8-7-80-15,-12 7-32 0</inkml:trace>
  <inkml:trace contextRef="#ctx0" brushRef="#br0" timeOffset="10426.19">7261 6244 30399 0,'-13'18'2704'16,"7"-2"-2160"-16,-1 6-544 0,2 1 0 0,-1 2 144 0,-2 5-144 15,-1 8 0-15,-3 5 144 0,-2 0 80 0,-2 3 16 16,1-3 0-16,1 4 0 0,4-5-240 0,2-2 176 16,3-6-176-16,1-2 160 0,3-1-352 0,1-6-80 15,1-5-16-15,3-5 0 16,3-3-2240-16,1-9-448 0</inkml:trace>
  <inkml:trace contextRef="#ctx0" brushRef="#br0" timeOffset="10828.72">8156 6264 36863 0,'0'0'3264'0,"-3"18"-2608"0,0 0-528 0,0 2-128 0,-2 5 0 0,-4 6 0 16,-4 6-160-16,-1 5 160 0,-1 0 0 0,-2 3 0 16,1-1 0-16,2-12 0 0,-3-3 0 0,1 2 0 15,0-2 0-15,2-6 0 0,4-2 0 0,1-4 160 16,3-3-160-16,1-5 128 0,0-2 96 0,5-7 16 16,0 0 0-16,7-10 0 0,4-6 352 0,6-5 80 15,4-3 16-15,2-6 0 0,-1-3-240 0,4-4-32 16,2-4-16-16,2-5 0 0,1 2-208 0,1-1-32 15,3 5-16-15,3 2 0 0,3 1-144 0,0 4 0 16,1 2 0-16,-2 7 0 0,-1 5 0 0,-4 6 0 16,-4 8 0-16,-7 6 0 0,-5 7 0 0,-3 9 0 15,-2 5 0-15,-6 5 0 0,-3 5-176 0,-4 3 176 0,-3 5-128 16,-6 7 128-16,-5 1 0 0,-1 2 0 0,-2-2 0 0,-1-6 0 16,2-4 0-16,2-4 0 15,5-4 0-15,4-7-128 0,2-8-64 0,4-2-16 0,-2-13 0 0,0 0 0 31,12 0-1376-31,4-7-272 0,3-2-48 0,2-3-9104 16,4-4-1840-16</inkml:trace>
  <inkml:trace contextRef="#ctx0" brushRef="#br0" timeOffset="11247.56">9922 6137 30399 0,'-34'-21'2704'0,"19"11"-2160"0,-2 3-544 0,-8-5 0 0,1 8 1616 0,1 1 224 16,0 3 32-16,-5 5 16 0,-5 4-1568 0,-5 4-320 16,-2 2 0-16,-3 4 0 0,-4 4 0 0,0 4 0 15,-2-2 0-15,0 6-128 0,2 3 128 16,7 2 144-16,0-1-16 0,7 3-128 0,6 6 208 16,6 0-64-1,6-5-16-15,3-3 0 0,8-4 0 0,6-8-128 16,1-2 192-16,8-7-64 0,6-2 32 0,5-6 0 0,6-3 0 15,9-10 0-15,7-5 48 0,7-10 16 0,5-7 0 0,1-8 0 0,-2-3 64 16,1-6 16-16,0 1 0 0,1-6 0 0,-1-6-160 0,-1-6-16 16,-2-4-128-16,-2-12 192 0,-3-2 0 0,-3-6 0 15,-5-2 0-15,-4-5 0 0,-6-7 16 0,-2 2 0 16,-4-2 0-16,-10 41 0 0,2 6-32 0,-5 6-16 16,-2 7 0-16,-3 11 0 0,-2 8 32 0,-3 9 16 15,-1 12 0-15,-5 5 0 0,-1 11-208 0,-5 9 0 0,-6 13 0 0,-3 10-160 16,-3 12 160-16,-4 8 0 0,-3 5 0 15,-14 38-128-15,6-3 128 0,8 2 0 0,4-2 0 0,6-7-128 16,7-5-64-16,11-33-16 0,4 3 0 16,8 22 0-1,6-16-1760-15,5-8-336 0,6-6-80 0,4-12-14160 0</inkml:trace>
  <inkml:trace contextRef="#ctx0" brushRef="#br0" timeOffset="11861.26">13506 5860 22111 0,'-26'-2'1968'0,"11"4"-1584"16,0 6-384-16,1-4 0 0,1 1 544 0,3 2 32 0,2 0 0 0,3 4 0 16,1 1-48-16,8 0 0 0,0 5 0 0,4-4 0 15,6-4 304-15,5-1 64 0,5-2 16 0,10-5 0 16,7-2 192-16,6-8 48 0,4-3 0 0,2-4 0 16,4-6-256-16,0-2-32 0,1 1-16 0,-1-1 0 15,1-7-208-15,-3 2-32 0,0 0-16 0,-7-2 0 16,-4 3-80-16,-8 2-32 0,-5-4 0 0,-10 4 0 15,-7-3-224-15,-9 4-32 0,-9-3-16 0,-6 4 0 0,0 9 32 0,-6 2 0 16,-9 3 0-16,-6 1 0 0,-9 7-240 0,-6 4 0 16,-4 7 0-16,-5 6 0 0,-54 22 0 0,12 4 0 15,8 7 0-15,6 4 0 0,5 4 0 0,9 5 0 16,12 4 0-16,10 0 0 0,7 4 0 0,12-5 0 16,11-8 0-16,10-5 0 0,11-9 0 0,8-4 0 15,5-5 0-15,11-1 0 0,10-5 0 0,8-3 128 16,8-6-128-16,5-6 0 0,7-3 0 15,0-7-208-15,-1-4 16 0,1-1-12208 16,-3-8-2432-16</inkml:trace>
  <inkml:trace contextRef="#ctx0" brushRef="#br0" timeOffset="12002.32">14548 6223 36511 0,'0'0'1616'0,"-9"0"336"0,9 0-1568 0,-5 5-384 15,0 0 0-15,0 2 0 0,0 0 960 0,1-1 128 0,1 4 0 16,2-5 16-16,1-5-416 0,0 0-96 0,0 0-16 0,9 8 0 16,0-3-576-16,1-4 0 0,2-1-192 15,-4 0 64 1,4-1-2784-16,1-2-544 0</inkml:trace>
  <inkml:trace contextRef="#ctx0" brushRef="#br0" timeOffset="12640.66">17477 5179 13823 0,'-12'-36'608'0,"6"14"128"0,0-6-592 0,0 2-144 0,0 2 0 0,0 1 0 16,1 7 2960-16,0 5 560 0,-1 4 128 0,1 4 0 16,5 3-2128-16,-8 17-432 0,0 6-96 0,-1 8-16 15,0 8-384-15,1 4-80 0,3 3 0 0,0 4-16 16,1 2-80-16,2 6-16 0,-1 3 0 0,0 0 0 0,-3 4 64 15,3-6 16-15,-2-2 0 0,2-3 0 16,-1-6-304-16,3-8-176 0,2-10 192 0,3-3-192 16,-1-3 432-16,3-8-32 0,2-7 0 0,3-4 0 0,2-6 336 15,3-6 64-15,5-6 16 0,4-9 0 16,3-6 16-16,2-4 16 0,0-3 0 0,0-6 0 0,1-2-400 0,1-5-96 16,1-7-16-16,0-1 0 0,0 3-208 0,-2 3-128 15,-1 6 160-15,-4 3-160 0,-1 2 0 16,-1 8 0-16,-3 3 0 0,0 7 0 15,-2 1-384-15,1 4-112 0,0 6-16 16,1 3-16-16,-2 5-2704 0,4 2-544 0,0 1-96 0</inkml:trace>
  <inkml:trace contextRef="#ctx0" brushRef="#br0" timeOffset="14169.66">19073 5037 17503 0,'-16'-23'1552'0,"7"13"-1232"0,0-1-320 0,-4 3 0 16,3 5 3712-16,-4 2 672 0,-4 3 144 0,-3 7 16 16,-5 3-3584-16,-4 5-704 0,-5 5-256 15,-4 2 144-15,-12 13 112 0,0 4 32 0,2 4 0 0,0 1 0 16,1 4 0-16,-15 23 0 0,9-3 0 16,13-5 0-16,10-9-128 0,9-5-32 0,9-13 0 15,8-9 0-15,5-6 32 0,7-5 0 0,3-8 0 0,8-1 0 16,5-9 80-16,4-4 16 0,5-6 0 0,3-4 0 15,0-6 96-15,-1-3 32 0,0-4 0 16,-1-1 0-16,0-6-64 0,-4 3-16 0,-2 2 0 16,-5 0 0-16,-2 6 16 0,-4 3 16 0,-2 2 0 0,-4 7 0 15,-3 2-144-15,-7 9-48 0,0 0 0 0,0 0 0 0,0 0-144 0,0 0 0 16,0 0 0-16,1 15 0 0,-1 3 0 0,2-1 0 16,1 1 0-16,2-2 0 0,4-3-128 0,0-2 128 15,5 0 0-15,-2-2 0 0,4-4 0 0,3 0 0 16,5-1 0-16,3-4 0 0,2-4 128 0,3-1-128 15,1-3 128-15,2-2-128 0,2-2 128 0,3-4-128 16,2 0 128-16,-1-2-128 0,4 0 128 0,-1-1-128 16,1-2 128-16,-1-1-128 0,0-2 256 0,-2-4-16 15,-3-1-16-15,0-1 0 0,-8 4-16 0,3-4 0 16,3-5 0-16,1-7 0 0,2-1-208 0,2-8 176 0,1-3-176 16,1-4 160-16,16-28-160 0,-5-3 0 15,-4-5 144-15,-3-3-144 0,-1 2 0 0,-1-1 0 16,-2 0 0-16,-2 4 128 0,-4 4-128 0,-4 10-160 0,-3 5 160 15,-7 10-208-15,-5 9 48 0,-6 12 16 0,-5 8 0 16,-5 10 0-16,-4 6-16 0,-5 7 0 0,-6 9 0 16,-4 6 0-16,-8 10-64 0,-3 6-16 0,-7 10 0 15,-3 8 0-15,-3 6 240 0,-2 12-192 0,-6 10 192 0,-3 7-192 16,-3 7 192-16,-1 5-144 0,-1 9 144 16,4 0-128-16,16-20 128 0,3 3 0 0,4 5 0 15,5 3-128-15,5-1 128 0,5-3 0 0,5-5 0 0,5-4 0 0,4-8 0 16,4-6 0-16,5-6 0 0,4-4 0 0,2-6 0 15,4-6 176-15,4-10-176 0,3-4 192 16,10-4 64-16,2-13 32 0,0-7 0 0,0-8 0 16,-1-2-32-16,-1-9 0 0,-2-2 0 0,-1-7 0 15,-7 3-96-15,2-3-32 0,1-5 0 0,1-3 0 0,0-2 0 0,0-5-128 16,-2 6 192-16,-3 3-64 0,5-5-128 16,-9 11 0-16,-4 7 0 0,-6 5 0 0,-2 5 0 0,-5 7 0 15,-4 6 0-15,0 0 0 0,-4 9 0 0,-5 5-176 16,-2 5 176-16,-3 3-128 0,-1 3 128 0,-1 1 0 15,1 3 0-15,0 0-128 0,0-1 128 0,1 4 0 16,2-3 0-16,3-2 0 0,3 2 0 0,2-4 0 16,4 3 0-16,1-5 0 0,4-5 0 0,3-3 0 15,4-3 0-15,2-2 0 0,3-3 176 0,4-1-48 16,2-6 0-16,2-6 0 0,2 0 32 0,1-2 0 16,0-8 0-16,1-2 0 0,1-1-32 0,0-5 0 15,0-1 0-15,1-6 0 0,-3-1 0 0,1 0 0 16,-5 4 0-16,1 3 0 0,1-4-128 0,2 3 128 15,-4 1-128-15,0 3 128 0,-1 6-128 0,-5 3 0 16,0 6 0-16,-1-2 0 0,-5 4 0 0,-2 5 0 16,-2 3 0-16,-5 6 0 0,-1 0 0 0,-2 5-144 0,-2 1 144 0,1 3 0 15,-1 1-128-15,-1 2 128 0,0-1 0 16,1 3 0-16,-1-2 0 0,1 0-128 0,2-2 128 0,4 0 0 16,-1-1 0-16,3-1 0 0,-1 1 0 0,7 8 0 15,0-5 0-15,3-2 0 0,3-2 0 0,-4-8 0 16,1 1 0-16,5-1 0 0,3-2 0 0,14 0 144 15,-3-1-144-15,1 1 0 0,-2-4 0 0,2-1 0 0,6-4 0 16,-1 1 128-16,-2-3-128 0,-10 0 0 16,3 1 0-16,2-2 128 0,3-2-128 0,16-9 0 0,-5-2 0 0,-2-4 128 15,-3 1-128-15,0-1 0 0,-2-1 128 16,2-2-128-16,0-1 128 0,0-3-128 0,-1-1 128 0,-3-2-128 16,-3 0 0-16,-3 3 128 0,-1 1-128 0,-5 0 0 15,-1 4 0-15,-10 6 0 0,-1-1 128 16,-1-1-128-16,-2-3 0 0,-1 2 128 0,-2 2-128 0,-1 1 0 15,-1 1 0-15,-3 0 128 0,0 1-128 0,-3 3 0 16,-3-1 0-16,0 4 0 0,-4 2 0 0,-3 4 0 16,-4 0 0-16,-5 7 0 0,-3 1 0 0,-4 0 0 15,-6 3-176-15,0 5 176 0,-4 4 0 0,0 2-128 16,6-1 128-16,1 0 0 0,0 1 0 0,1 4-128 0,3 3 128 16,0 2 0-16,4 2 0 0,3-1-160 15,3 1 160-15,1 9 0 0,2-2 0 0,7-4 0 0,5-8 0 0,4-1 0 16,4-3 0-16,2-5 0 0,1-1 0 0,7-1 0 15,6-1 0-15,4-6 0 0,5-1 144 16,3-2-144-16,2-3 128 0,3-2-128 0,2-3 0 16,0-1 128-16,5-4-128 0,-1-2 0 0,0 1 0 15,3-4 128-15,3-3-128 0,2-3 0 0,2-4 0 16,0 0 128-16,-1 2-128 0,0-1 0 0,-1 1 144 16,0 2-144-16,-15 6 0 0,5 1 0 0,2 3 0 0,1-1 0 15,-1 5 0-15,-1-2 0 0,0 2 0 0,-3 0 0 16,12 4 0-16,-8 4 0 0,-7 3 0 0,-4 5 0 0,-7-1 0 15,-5 3 0-15,-3 4 0 0,-5 2-128 0,-4-1 128 16,-5 1 0-16,-3 1-144 0,-3-3 144 0,-2-2 0 16,-5 1-144-16,-2-2 144 0,-2 0 0 0,-2-1 0 0,-4-2 0 15,-2 1 0-15,-4 1 0 0,-6-3 0 0,-2 1 0 16,-4-4 0-16,-3-1 0 0,-3 0 0 0,-2-1 0 16,8-1 0-16,-1-4 0 0,-1 0 0 0,0 0 0 15,2-1-160-15,1 1 160 0,0 0-128 0,5 1 128 16,3 1-128-16,0 1 128 0,5 1 0 0,6 2 0 15,5-1 0-15,7 5-128 0,5-2 128 0,8 7 0 16,4 1 0-16,6 5-128 0,7 0 128 0,9 3 0 16,10 4 128-16,7 4-128 0,4 3 256 0,6-1-32 15,4 1 0-15,7 2 0 0,2 3-80 0,7 0-16 16,2-1 0-16,3-1 0 0,1-3-128 0,2-5 160 16,-1 1-160-16,1-3 160 0,-6-4-160 0,-3-4 0 15,-7-5 144-15,-6 1-144 16,-5 0-1664-16,-7-5-416 0</inkml:trace>
  <inkml:trace contextRef="#ctx0" brushRef="#br1" timeOffset="18309.24">5629 9128 13823 0,'-2'-16'1216'0,"2"6"-960"0,2-3-256 15,0-1 0-15,1 4 1152 0,-2-2 192 0,0 2 48 0,0 2 0 16,1 0 240-16,-2 8 48 0,0 0 16 0,0 0 0 16,0-8 0-16,0 8 0 0,0 0 0 0,0 0 0 15,0 0-352-15,0 0-64 0,0 0 0 0,0 0-16 16,-5 11-240-16,0 2-32 0,-1 6-16 0,-1 7 0 16,0 3-304-16,-1 10-64 0,-3 7-16 0,-1 6 0 15,-2 7-16-15,-2 9-16 0,-1 12 0 0,0 10 0 16,-1 7-112-16,1 6 0 0,3 0-16 0,-2 8 0 0,1 9-208 15,2-5-32-15,1-6-16 0,1 3 0 16,4 2 144-16,-3-4 16 0,2-4 16 0,0-1 0 16,2-6 16-16,0 0 0 0,-1-5 0 0,2-1 0 0,1-7-96 15,2-27-16-15,-1 4 0 0,1-2 0 0,1 3-96 0,-1 2-32 16,1-6 0-16,0-1 0 0,-1 0-128 0,4-8 0 16,-2-2 0-16,0-3 0 0,0-7 0 0,1-2-144 15,2-4 0-15,-2-6 0 16,-1-4-880-16,1-5-192 0,2-8-16 0,0-3-16 15,-3-7-1184-15,8-5-256 16,4-4-32-16</inkml:trace>
  <inkml:trace contextRef="#ctx0" brushRef="#br1" timeOffset="19139.78">6555 8893 2751 0,'0'0'256'0,"-6"-4"-256"16,1-1 0-16,5 5 0 0,0 0 3296 0,0 0 608 15,-10 0 128-15,1 3 32 0,1-1-2160 0,-2 1-432 16,2-2-96-16,-2 2-16 0,0 2 96 0,2 0 16 16,8-5 0-16,0 0 0 0,0 0-64 0,0 0-16 15,-5-5 0-15,5 5 0 0,0 0-352 0,0 0-64 0,15-7-16 16,3 2 0-16,1-5-512 0,8 2-96 0,4-2-32 0,4 3 0 16,5-2-128-16,1 4-16 0,3 1-16 15,-2 1 0-15,-2 1-160 0,-3 6 160 0,-1-1-160 0,-7 5 160 16,-5 3-32-16,-4 5 0 0,-4 2 0 0,-5 1 0 15,-4 0 16-15,-5 0 0 0,-2 4 0 0,-6-1 0 16,-4-1 112-16,-4-2 32 0,-3 0 0 0,1 0 0 16,-2 0 48-16,0 0 16 0,1-1 0 0,2-2 0 0,0 1-112 15,5-3-32-15,3-4 0 0,7 3 0 16,3-4-208-16,3 1 0 0,6 1 0 0,2-2 0 16,2 3 0-16,5-2 0 0,3 4 0 0,1 1 0 15,2 2 0-15,0 0 0 0,-2 2 0 0,-2 1 0 0,-3-1 0 0,-6 1 0 16,-4-1 0-16,-5 0 0 15,-6 0 256-15,-6 3 48 0,-7 1 16 0,-7 1 0 0,-7 1 384 0,-4-2 64 16,-3 1 32-16,-6 2 0 0,-3-6-320 0,-6 2-64 16,-3-1-16-16,2-3 0 0,-1-3-208 0,3-1-32 15,4-2-16-15,3-6 0 0,4-1-144 0,5-4 0 16,3-2-192-16,6-3 192 16,5-2-1296-16,8-4-144 0,4-4-32 0,6 1 0 15,6-3-512-15,8-1-128 0,6 1 0 0,0 0-14608 0</inkml:trace>
  <inkml:trace contextRef="#ctx0" brushRef="#br1" timeOffset="19689.32">12657 8606 19343 0,'0'0'848'0,"-2"-12"192"0,2 1-832 0,3-2-208 15,-1-2 0-15,2 2 0 0,-3 3 1792 0,5 0 304 16,-6 10 64-16,0 0 16 0,0 0-544 0,2-9-96 16,1 0-32-16,-3 9 0 0,0 0-320 0,-2 13-64 0,-1 5-16 15,-3 1 0-15,0 4-16 0,0 6-16 0,1 8 0 0,1 3 0 16,0 9-432-16,2 3-64 16,2 4-32-16,0 3 0 0,1 6-80 0,-1 1-16 15,0-1 0-15,-1 0 0 0,-1-8-256 0,2-2-64 0,0-4-128 0,0 0 192 16,0-4-192-16,0-2 0 0,3-1 0 0,-1-5 0 15,2-3-352 1,1-7-112-16,-1-3-32 0,0-3 0 0,2 0-2768 0,-1-4-544 16</inkml:trace>
  <inkml:trace contextRef="#ctx0" brushRef="#br1" timeOffset="20693.48">6633 11069 2751 0,'-13'-10'128'0,"5"5"16"0,-1-4-144 0,3 4 0 16,6 5 0-16,0 0 0 0,-5-5 5200 0,5 5 1008 15,-5-9 208-15,5 9 48 0,0 0-3968 0,9-6-800 16,0 0-160-16,5 0-16 0,5 1-336 0,5 0-64 16,3-3-16-16,3 1 0 0,3-6-304 0,2 3-64 15,1-2-16-15,1 0 0 0,0-2-224 0,-1 1-48 16,-1-1-16-16,0 1 0 0,-2 3-272 0,-3-1-160 16,-3 1 192-16,-4 1-192 0,-4 0 0 0,-4 1 0 0,-3 3 0 15,-6-3 0-15,-6 8-336 0,0 0-32 0,-9-5 0 0,-2 4 0 31,-7 0-496-31,-6 2-96 0,-2 2-32 0,-6 3 0 0,-2 4 288 16,-3 2 64-16,-1-4 16 0,-4 6 0 0,-4 3 480 0,-4 1 144 0,-6 0 0 0,1 1 0 16,3 0 256-16,1 2 176 0,0 3 16 0,4 2 16 0,4 1 432 0,0-1 64 15,2 1 32-15,5 0 0 0,6-2-160 16,7 3-48-16,5-1 0 0,8-1 0 0,7-7-352 0,9 3-80 16,5 0-16-16,8 1 0 15,7-4-144-15,4 0-48 0,4 1 0 0,6-1 0 0,4 1 16 16,3 1 0-16,0-1 0 0,2 4 0 0,-1 0 32 0,-4 3 16 15,-4-3 0-15,-7 2 0 0,-5-1 48 0,-7-2 16 16,-7 4 0-16,-5-4 0 0,-5-4 288 16,-6 2 48-16,-9 5 16 0,-6-2 0 0,-8-1 32 0,-6 2 16 15,-10-2 0-15,-3 1 0 0,-4 0-352 0,14-10-64 16,-5 4 0-16,-22 6-16 0,2-3-240 0,1-5 0 16,-2-1 0-16,5-7 0 15,3-2-336-15,9-2-176 0,7-3-16 0,8-6-16 16,4-2-1120-16,12-5-208 0,3-1-48 0,9-4-16 15,9-5-1776-15,10-1-368 0</inkml:trace>
  <inkml:trace contextRef="#ctx0" brushRef="#br1" timeOffset="21321.13">12292 11217 15663 0,'0'0'1392'0,"2"-12"-1120"16,2 2-272-16,1 2 0 0,-5 8 1072 0,0 0 144 15,0 0 48-15,0 0 0 0,0 0-320 0,0 0-64 16,0 0-16-16,0 0 0 0,0-6 256 0,0 6 48 16,0 0 16-16,-11-1 0 0,-7 1 128 0,0 1 32 15,0 0 0-15,-2 3 0 0,-2 4-128 0,-2 2-32 16,-1 1 0-16,-2 5 0 0,-3 3-304 0,-3 4-64 16,0 4-16-16,0 3 0 0,1 0-352 0,4 6-64 15,2 2 0-15,7 1-16 0,4 3-192 0,5 0-48 0,6 0 0 0,5 0 0 16,6-2-128-16,5-5 0 0,7-3 0 0,7-4 0 15,7 0 128-15,3-8-128 0,2-2 128 16,0-4-128-16,0-8 208 0,0-3-32 0,0-4-16 16,2-3 0-16,-1-8 224 0,0 1 64 0,0-8 0 0,-1-5 0 15,0-2 96-15,-1-2 32 0,-3-1 0 0,-5-4 0 16,-6-3 128-16,-5 0 48 0,-7-5 0 0,-6-1 0 16,-5-6-32-16,-6-2 0 0,-7-3 0 0,-4-1 0 0,-6 2-368 15,-4 3-80-15,-7 3-16 0,3 5 0 16,-1 8-256-16,1 5 0 0,-2-1 0 0,2 6 0 0,2 1-224 0,3 5-96 15,1 0-32-15,6 3 0 16,5-1-1504-16,5 1-320 16,5 4-48-16,8-3-11488 0,4-2-2304 0</inkml:trace>
  <inkml:trace contextRef="#ctx0" brushRef="#br1" timeOffset="22168.91">18400 7930 14735 0,'16'-25'1312'0,"-3"9"-1056"0,-1-2-256 0,2 0 0 16,0-1 720-16,-1 3 96 0,-1 0 16 0,0 3 0 15,-2-1 832-15,-1 3 192 0,-1-1 16 0,-2 5 16 16,-6 7-144-16,0 0-16 0,0 0-16 0,0 0 0 16,0 0-480-16,5 13-80 0,-5 5-32 0,-1 8 0 15,-1 8-352-15,-3 6-64 0,-3 11 0 0,-4 8-16 16,-3 8-160-16,-3 7-16 0,-4 10-16 0,-4 10 0 16,-3 12 80-16,-4 14 32 0,0 7 0 0,-2 8 0 15,0 12-208-15,2-2-32 0,1-1-16 0,3 3 0 0,3 2 32 16,7-7 16-16,4-5 0 0,2-6 0 15,1-5 48-15,5-8 16 0,1-8 0 0,3-7 0 0,1-7-48 0,1-3-16 16,1-5 0-16,-2-3 0 0,1-2-144 0,0-7-48 16,1-5 0-16,0 0 0 0,0-5-208 0,-2-1 0 15,0 1 128-15,-2-2-128 0,-1-1-256 0,0-2-80 16,-1 2-32-16,1-5 0 16,-1 6-1360-16,4-6-256 0,-1 2-64 0,3-16-10496 15,0 2-2112-15</inkml:trace>
  <inkml:trace contextRef="#ctx0" brushRef="#br1" timeOffset="23166.06">7601 9149 17503 0,'0'0'768'0,"0"0"176"0,-7-3-752 0,7 3-192 15,0 0 0-15,0 0 0 0,0 0 1344 0,0 0 224 16,0 0 48-16,0 0 16 0,0 0-368 0,11 0-80 15,1-1-16-15,4 1 0 0,4 0 160 0,5 0 16 16,1 0 16-16,4 0 0 0,0 0-336 0,4-2-80 0,4 1-16 0,3 1 0 16,1 0-416-16,0-1-64 0,-1 0-32 0,-2 1 0 15,1 0-224-15,-4 0-32 0,0 0-16 0,-3 1 0 16,-1 0-144-16,-3 0 0 0,-4 2 0 0,-4-3 0 16,-5-3 0-16,-4 2 0 0,-12 1-144 0,10-1 144 15,-10 1-2016-15,0 0-288 16,0 0-64-16</inkml:trace>
  <inkml:trace contextRef="#ctx0" brushRef="#br1" timeOffset="23814.58">9044 8803 18431 0,'0'0'1632'0,"0"0"-1312"16,-1 7-320-16,1-7 0 0,0 0 928 0,0 0 112 15,1 11 32-15,-1-11 0 0,0 0 192 0,0 0 32 16,0 0 16-16,10 0 0 0,2 0-256 0,2-5-48 15,2-4-16-15,3 1 0 0,2-5-208 0,1-1-32 16,4 0-16-16,12-11 0 0,-1-1-192 0,-2-3-32 16,-3 1-16-16,-1 2 0 0,-2-4-96 0,-4 5-16 0,3-3 0 15,-5 4 0-15,-4 0-160 0,-2 2-32 0,-4 3-16 0,-3 8 0 16,-5 0-176-16,-5 11 128 0,0 0-128 0,0 0 128 16,0 0-128-16,-3 14 0 0,-2 5 0 0,-4 4 0 15,-3 7 0-15,-2 5 0 0,-2 5 0 0,-1 5 0 0,-5 2 0 16,2 5 0-16,-2 2 0 0,-1-2 0 15,-2 0 0-15,-1-2 0 0,5-2 0 0,0-4 0 16,4-8 0-16,0-2 128 0,3-6-128 0,3-1 192 0,2-7 208 16,2-1 48-16,1-5 16 0,6-14 0 0,-4 7-48 0,4-7-16 15,0 0 0-15,0 0 0 0,0 0 32 16,3-10 0-16,-1-4 0 0,3-4 0 0,0-4-128 16,3-3-32-16,2-3 0 0,2-4 0 0,0-2-144 0,5-2-128 15,2-1 144-15,4-2-144 0,2-6 128 16,3 3-128-16,3-2 0 0,4 2 0 0,7 1 0 0,-10 13 128 15,4 2-128-15,2-2 0 0,1 4 0 0,3 2 0 16,0 5 0-16,3 3 0 0,-2 4 0 16,3 4 0-16,-6 2 0 0,2 2 0 0,-1-2 0 15,-2 6-128-15,-2 1 128 0,-3 2 0 16,1 4-1504-16,-5 1-240 0,1 3-48 0,-5-3-15712 16</inkml:trace>
  <inkml:trace contextRef="#ctx0" brushRef="#br1" timeOffset="24462.22">13863 11517 15663 0,'0'0'688'0,"-6"-6"144"0,6 6-656 0,-7-3-176 0,7 3 0 0,-6-5 0 0,6 5 2608 0,0 0 480 15,0 0 112-15,0 0 0 0,1-12-1120 0,5 6-224 16,2 1-64-16,5-3 0 0,3 3-640 0,7-1-144 16,4-3-32-16,7 2 0 0,6 1-320 0,4 0-64 15,4-2-16-15,6-2 0 0,2-2-256 0,1 4-48 16,0-4-16-16,2 4 0 0,-5 0-256 0,-2 1 128 15,-1 2-128-15,-8-1 0 0,-4 1 0 16,-4 1 0-16,-3-2-192 0,-7 2 48 16,-6 0-2160-16,-3 1-448 0,-5 2-64 15</inkml:trace>
  <inkml:trace contextRef="#ctx0" brushRef="#br1" timeOffset="25013.53">15379 11131 24879 0,'-11'-1'1088'0,"11"1"256"0,-10 0-1088 0,1 0-256 0,9 0 0 0,-9 3 0 16,9-3 1008-16,-9 4 144 0,9-4 16 0,0 0 16 15,0 0-64-15,0 0-16 0,0 0 0 0,0 0 0 16,13-4-272-16,-2-1-64 0,3-4-16 0,5 0 0 16,4-5-176-16,3 1-48 0,4 2 0 0,2-6 0 0,1-1-128 15,2 1-16-15,2-1-16 0,0-3 0 0,0-4-48 0,-1 0 0 16,-2-2 0-16,-4 3 0 16,-2 3-128-16,-2 2-16 0,-7 2-16 0,-3 1 0 15,-2 5-160-15,-3 3 0 0,-5 6 0 0,-6 2 128 0,5 9-128 0,-8 7 0 16,0 8 0-16,-5 3 0 0,-1 6 0 0,-4 1 0 15,-2 3 0-15,-4 4 0 0,-2 6 0 16,-4 2 0-16,0 1 0 0,-2 0 0 0,-1-1 0 0,0-4 0 16,2-1 0-16,-2-6 0 0,2-3 0 0,0-9 0 15,4 1 0-15,3-7 0 0,4-3 0 0,2-3 0 16,3-5 128-16,2-2-128 0,8-7 256 0,0 0-48 16,-2-9 0-16,3-1 0 0,3-4 176 0,2-3 48 15,2-5 0-15,3-4 0 0,3-3-176 0,4-6-16 16,2-9-16-16,4 1 0 0,4-5-224 0,4 0 176 15,1 1-176-15,4-2 160 0,4 11-160 0,2 0 0 16,3 1 0-16,-1 5 128 0,5 4-128 0,1 7 0 16,1 3 0-16,0 5 0 0,-5 4 0 0,0 4 0 0,0 2 0 15,-4 1 0-15,-2 2 0 0,-2 4 0 0,1 0 0 0,-3 1 0 32,-3 4-1008-32,-5 0-176 0,-3 2-32 0,-1 2-11248 0,-2 3-2240 15</inkml:trace>
  <inkml:trace contextRef="#ctx0" brushRef="#br1" timeOffset="28299.46">19171 9578 12895 0,'-14'1'1152'0,"14"-1"-928"0,-13 0-224 0,2 0 0 16,1 0 1344-16,10 0 208 0,-10-1 48 0,10 1 16 15,0 0 480-15,0 0 80 0,-12-1 32 0,12 1 0 0,0 0-560 0,0 0-112 16,15-4-32-16,6 0 0 0,4-5-656 15,10 6-128-15,8-1-16 0,6-4-16 0,9 0-240 0,0-2-32 16,4-2-16-16,3-2 0 0,0 3-208 0,2 4-32 16,1-2-16-16,-5 3 0 0,-2 3-144 15,-7 1 0-15,-9-6 0 0,-5 4 0 16,-11 2-1728-16,-9 2-320 0,-6 2-64 16</inkml:trace>
  <inkml:trace contextRef="#ctx0" brushRef="#br1" timeOffset="28480.52">19264 9888 16575 0,'-50'9'1472'0,"24"1"-1168"16,0-1-304-16,7 3 0 0,5-7 2960 0,4 4 544 16,10-9 96-16,0 0 32 0,5 10-1936 0,5 0-384 15,4-5-80-15,8 1-16 0,7 2-560 0,10-4-112 16,9 0-32-16,6-6 0 0,8-4-144 0,7-4-48 16,5 1 0-16,5-4 0 0,3 1-96 0,1 0-32 15,-3-2 0-15,-9 4 0 16,-11 2-1344-16,-7 2-288 0,-4-4-48 0,-7 4-16 0</inkml:trace>
  <inkml:trace contextRef="#ctx0" brushRef="#br1" timeOffset="28901.19">21777 8588 13823 0,'0'0'1216'0,"0"0"-960"15,5-14-256-15,-4 3 0 0,3 0 640 0,-4 11 96 16,0 0 16-16,0 0 0 0,0 0 592 0,0 0 128 16,0 0 32-16,-9 3 0 0,-2 3-384 0,-3 8-80 15,-4 5-16-15,-4 6 0 0,-2 0-112 0,-2 9-16 16,-4 6-16-16,-3 9 0 0,-2 8-112 0,-2 8 0 15,-3 5-16-15,0 6 0 0,-4 10-144 0,5 4-32 16,1 0 0-16,6 2 0 0,7 2-256 0,6-5-48 0,3-9-16 0,9-7 0 16,6-3-64-16,3-10-32 0,7-7 0 15,2 0 0-15,5-10 80 0,1 0 16 0,5-5 0 0,3-1 0 16,5-5-256-16,3-7 128 0,5-3-128 0,3-6 0 16,2-3 0-16,-1-7-336 0,-3-4 48 0,-1-5-10272 15,0-3-2048 1</inkml:trace>
  <inkml:trace contextRef="#ctx0" brushRef="#br1" timeOffset="29458.14">22170 8972 18431 0,'-13'-3'1632'0,"2"0"-1312"16,-1 0-320-16,3-2 0 0,2-1 1808 0,7 6 304 15,0 0 48-15,0 0 16 0,0 0-1088 0,7-8-192 16,5 2-64-16,5 0 0 0,4 1-496 0,5 2-96 15,6-3-32-15,4 5 0 0,2 1 16 0,5 3 0 16,3 2 0-16,0 0 0 0,-2 5 16 0,-1-1 0 16,-3 4 0-16,-7 2 0 0,-6 1-48 0,-7 4-16 0,-4 1 0 0,-7 2 0 15,-6-3-16-15,-4 8 0 0,-7 4 0 16,-7-1 0-16,-7-1 224 0,-1 1 32 16,-5-6 16-16,-5 2 0 0,-6-4-160 0,-1-2-16 0,2-2-16 0,3-1 0 15,3-1 48-15,5-2 16 0,6 1 0 16,5-2 0-16,5-5-96 0,6 3-16 0,2-3 0 0,8 2 0 15,3 3-192-15,2-5 128 0,4 4-128 16,5 1 0-16,3 2 128 0,5 3-128 0,4 3 0 0,2 2 0 16,-2 1 128-16,-2 0-128 0,-1 3 0 0,6 8 0 15,-9-4 128-15,-9-1-128 0,-6-1 0 0,-6-3 0 16,-7 1 480-16,-4-2 0 0,-6 0 0 0,-5-3 0 0,-5 1 128 16,-6-1 32-16,-8-4 0 0,9-5 0 0,-5-1-256 15,-17 7-64-15,1-4 0 0,3-2 0 0,2-3-144 0,2-5-48 16,1 0 0-16,3-3 0 15,3-7-944-15,5-4-192 0,6-4-32 0,6-5-11136 16,4 1-2224-16</inkml:trace>
  <inkml:trace contextRef="#ctx0" brushRef="#br1" timeOffset="29775.9">22866 9428 23039 0,'0'0'2048'0,"0"0"-1648"0,0 0-400 0,0 0 0 15,0 0 1344-15,0 0 192 0,9 4 48 0,1 1 0 16,6 1-496-16,4 0-80 0,4 0-32 0,7-1 0 16,2-4-64-16,3-1-16 0,4-1 0 0,1-3 0 0,-3 0-192 15,1-1-64-15,2 0 0 0,-2-1 0 0,1 1-80 16,-7 1-32-16,-2 0 0 0,-1-2 0 16,-2 1-528-16,-4 2-272 0,-4-1 16 0,-3-1 16 15,-3 1-160-15,-4 2-48 0,-5 1 0 0,-5 1 0 16,0 0-2736-16,0 0-544 0</inkml:trace>
  <inkml:trace contextRef="#ctx0" brushRef="#br1" timeOffset="30266.85">23845 9307 21183 0,'0'0'1888'0,"-1"-5"-1504"0,2-2-384 16,2-1 0-16,2 0 1792 0,-2-2 272 0,4 0 64 0,-1 1 16 15,2-3-928-15,1 0-176 0,1-1-32 0,3-3-16 16,1-2-288-16,1-1-64 0,1-4-16 16,3 2 0-16,2 1-208 0,-1 3-32 15,0 4-16-15,-1 0 0 0,-2-1-192 0,-2 7-48 0,-3-1 0 16,-2 5 0-16,-1 6-128 0,-3 6 0 0,-1 0 0 0,-1 7 0 15,-3 5 0-15,-1 7 0 0,-2 3 0 0,-3 6 0 16,0 3 128-16,-3 2-128 0,-3 7 128 0,-2 1-128 16,-4-5 192-16,2 1-64 0,-1-3 0 15,0 1 0-15,4-6 128 0,-1-3 32 0,0-3 0 16,3-6 0-16,1-5 160 0,3-3 16 0,1-5 16 0,2-1 0 16,3-12 0-16,0 0 0 0,0 0 0 0,8 0 0 0,1-6 80 0,1-3 16 15,1-7 0-15,2-2 0 0,1-1-272 0,1-2-48 16,0-4-16-16,2 0 0 0,-1-3-112 0,1 2 0 15,1 0-128-15,1-1 192 0,2-1-192 0,4 2 0 16,-4 4 128-16,5 0-128 0,0 3 0 0,2 4 0 16,2-1 0-16,-3 4 0 0,3 5 0 0,-1 1 0 15,0 1 0-15,-1 4 0 0,1 2-192 0,-3 1 64 16,-1 1 128-16,-2 2-208 16,-1-1-1584-16,-3 1-304 0,-1 4-64 0,-2-2-9744 15,-1 1-1968-15</inkml:trace>
  <inkml:trace contextRef="#ctx0" brushRef="#br1" timeOffset="30780.56">25044 8381 10127 0,'0'0'896'0,"2"-9"-704"15,2-5-192-15,2 4 0 0,1 2 1200 0,2 4 208 16,1 1 32-16,3-1 16 0,-1 2-80 0,2 5-16 16,0 6 0-16,1 2 0 0,1 2-384 0,0 5-80 15,2 1 0-15,1 6-16 0,0 5-256 0,-1 9-48 16,-2 3-16-16,1 9 0 0,-4 3 48 0,1 7 16 15,-4 8 0-15,-2 2 0 0,-3 4 32 0,-5 7 16 16,-4 3 0-16,-5 0 0 0,-4 3 32 0,-2-6 16 0,-2-4 0 16,-2-3 0-16,-4-4-128 0,-1-4-16 15,-1-6-16-15,-3-7 0 0,-3-9 64 0,1 1 16 0,-1-4 0 0,2-5 0 16,1-4-256-16,3-1-64 0,-1-7 0 0,5-3 0 16,0-8-320-16,4-3 144 15,0-4-144-15,4-5 0 16,3-3-1504-16,4-4-416 0,1-5-64 0,2-1-32 0</inkml:trace>
  <inkml:trace contextRef="#ctx0" brushRef="#br1" timeOffset="31122.63">26117 8513 19343 0,'0'0'1728'0,"2"-8"-1392"15,-2 8-336-15,0 0 0 0,1-6 1024 0,-1 6 128 16,0 0 16-16,0 0 16 0,-7 5-336 0,-2 8-64 16,-1 3-16-16,-6 6 0 0,1 7-192 0,-3 3-64 15,-1 6 0-15,-2 5 0 0,-5 8 64 0,1 4 16 16,-2 5 0-16,0 6 0 0,1 4-144 0,0 1-16 15,3 2-16-15,-1 0 0 0,3-1-224 16,3 1-64-16,4-5 0 0,2-1 0 0,2-6-128 0,3-3 192 0,2-6-192 0,3-4 192 16,4-7-192-16,0-1 0 15,7-5 0-15,2-4 0 16,3-10-1488-16,2-4-336 0</inkml:trace>
  <inkml:trace contextRef="#ctx0" brushRef="#br1" timeOffset="31381.93">26008 9456 27647 0,'0'0'2448'0,"0"-6"-1952"0,2-6-496 0,3 3 0 0,4-3 432 0,2 3-16 15,3-5 0-15,6 0 0 0,5-3 224 0,3 2 32 16,3 1 16-16,4 1 0 0,2-4-176 0,-1 3-16 15,-1 0-16-15,-3 2 0 0,-2 0-224 0,-3 4-32 16,-3-2-16-16,-3 5 0 0,-3-3-208 0,-1 3 0 16,-3 1 128-16,-3 0-128 15,-2-1 0-15,-1 3 0 0,-8 2 0 0,0 0 0 16,0 0-512-16,0 0-80 0,0 0-32 0,0 0 0 16,6-4-1808-16,-1 1-352 0</inkml:trace>
  <inkml:trace contextRef="#ctx0" brushRef="#br1" timeOffset="31996.78">26741 9061 23039 0,'-2'-4'2048'0,"2"4"-1648"16,0 0-400-16,4-4 0 0,1-5 688 0,2 2 48 15,2-1 16-15,1-1 0 0,2 3 336 0,5-6 64 16,2 1 0-16,1-1 16 0,3-3-512 0,1-3-96 16,3 1-32-16,-2-4 0 0,3 0-176 0,-1 0-32 15,0 4-16-15,-4 1 0 0,-2 1-128 0,-3 2-32 16,-3 4 0-16,-4 2 0 0,-1 4-144 0,-10 3 0 16,0 0 144-16,2 12-144 0,-3 6 176 0,-4 4-48 15,-3 9 0-15,-1 1 0 0,-2 3-128 0,-1 6 0 16,1 1 0-16,-2 4 0 0,1-2 0 0,-4-1 128 15,2 1 0-15,2-6 0 0,0 0 256 0,3-5 32 16,2-3 16-16,0-7 0 0,2-2 176 0,1-5 32 16,3-1 16-16,2-6 0 0,-1-9-32 0,0 0-16 15,9-1 0-15,3-5 0 0,2-7-80 0,1-2-16 16,0-2 0-16,1-2 0 0,0-3-288 0,2 0-64 16,0-1-16-16,1-5 0 0,1-1-144 0,-1 1 0 0,4-2 0 15,1 5 128-15,0-2-128 0,2 2 0 0,-2 4 0 0,1 4 0 16,2 0 0-16,-3 3 0 0,3 5 0 15,-2 2 0-15,-1 3 0 0,1 5 0 0,-1 2-144 16,0 6 144-16,-1-1-320 0,0 6 0 0,0 3 0 0,-1-1 0 16,1 1-2720-1,0 0-544-15</inkml:trace>
  <inkml:trace contextRef="#ctx0" brushRef="#br1" timeOffset="32640.67">27971 8019 10479 0,'0'0'448'0,"0"0"128"0,0 0-576 0,3-6 0 0,-3 6 0 0,0 0 0 15,0 0 1136-15,0 0 112 0,5-7 32 0,0 2 0 16,-5 5-16-16,0 0 0 0,5-4 0 0,-5 4 0 16,8 0-256-16,-1 1-48 0,1 2-16 0,1 1 0 0,2 2-80 15,3 0-16-15,0 3 0 0,1 4 0 0,3 5-160 0,2 2-48 16,5 4 0-16,1 3 0 0,2 2-160 15,3 3-32-15,1 0-16 0,-1 6 0 0,2 5-144 16,0 8-32-16,0 1 0 0,1 6 0 0,-1 7-32 0,0 4-16 16,-2 6 0-16,1 1 0 0,-1 3-208 0,-5 5 176 15,-5 1-176-15,-5-4 160 0,-3 1 160 0,-5-2 48 16,-7 0 0-16,-5-1 0 0,-5 5 224 0,-4-9 48 16,-3-4 16-16,-3-3 0 0,-3-4 176 0,-1-2 16 15,0-8 16-15,-3-1 0 0,-3-1-96 0,1-6 0 16,0-2-16-16,0-6 0 0,0 1-336 0,1-4-64 15,2-3-16-15,-1-7 0 0,3 0-208 0,2-6-128 16,-1-2 128-16,2-5-128 16,-1-2-1056-16,1-4-288 0,0 3-48 0,-1-6-10448 15,1-3-2112-15</inkml:trace>
  <inkml:trace contextRef="#ctx0" brushRef="#br1" timeOffset="33558.81">29217 9339 22111 0,'-8'-4'1968'0,"-1"2"-1584"0,3-3-384 0,2 2 0 15,0-1 608-15,4 4 32 0,0 0 16 0,0 0 0 16,0 0 800-16,0 0 144 0,0 0 48 0,13 0 0 16,4 0-368-16,7 2-64 0,2-1 0 0,5 0-16 15,3-1-336-15,6 0-64 0,3-1-16 0,5-2 0 16,3 2-256-16,6-1-48 0,4-3-16 0,3 1 0 16,1 1-240-16,-3 1-48 0,-2-3-16 0,-7-3 0 15,-2 2-160-15,-7-2 0 0,-3 2 0 0,-4 0 128 16,-5 0-1024-16,-6 1-224 15,-3 0-32-15,-4-3-9984 0,-2 2-1984 0</inkml:trace>
  <inkml:trace contextRef="#ctx0" brushRef="#br1" timeOffset="34214.14">30867 8672 18431 0,'0'0'816'0,"0"0"160"0,7-5-784 0,4 2-192 16,-3 1 0-16,4 0 0 0,1 1 1248 0,1 0 208 0,0 0 32 0,1-1 16 15,3-1-224-15,1 0-64 16,2 2 0-16,2-1 0 0,0 1-240 0,1 0-48 0,0-2-16 0,0 1 0 16,1-1-224-16,-3-2-48 0,0 3-16 15,-3-2 0-15,-1 1-240 0,-3 0-32 0,3-3-16 16,-5 3 0-16,-3 0-144 0,-2-1-48 0,-3-2 0 0,1 0 0 16,-2 2-144-16,-4 4 192 0,2-8-192 0,-2 3 192 15,0 5-64-15,-3-4-128 0,-4 0 192 0,-2 1-64 0,-2-4-128 16,-4 3 192-16,-3 2-192 0,-4-1 192 0,-3-2 0 0,-1 4 16 15,-4 0 0-15,-2 2 0 16,-1 3 64-16,-1 2 16 0,-1-2 0 0,1 4 0 16,-2 2-80-16,5 4-16 0,-1 0 0 0,3 1 0 0,3 3-32 0,5 2-16 15,2 2 0-15,2-2 0 0,3 2-144 16,4 1 0-16,4-1 144 0,4 0-144 0,5 2 0 16,3 3 0-16,4-4 0 15,6 2 128-15,3 2-128 0,5 2 128 16,2-1-128-16,2 4 128 0,2 1-128 0,-1 1 0 15,0 3 0-15,-1 1 0 0,-2-1 0 0,-1 0 0 0,-1-1 0 0,-4 0 128 0,-3 2 16 16,-4-2 16-16,-3-3 0 0,-4-1 0 0,-3-4 288 0,-5 0 48 16,-3 1 16-16,-5-4 0 0,-6 1 64 15,-5-1 32-15,-4-4 0 0,-7-1 0 0,-6 0-80 0,-4-1-16 16,-4-5 0-16,-2 0 0 0,-2-3-192 0,0-3-32 16,-4 0-16-16,2 0 0 0,0-4-128 0,1-1-16 15,-2 0-128-15,2 1 192 0,3-4-192 0,3 0-160 0,3 0 32 16,5-3 0-1,4 2-1488-15,5 0-304 0,5-2-48 0,-5-1-17168 0</inkml:trace>
  <inkml:trace contextRef="#ctx0" brushRef="#br1" timeOffset="35330.23">4045 15602 15663 0,'-21'4'1392'0,"11"2"-1120"15,-2-2-272-15,4-2 0 0,2 1 1344 0,0-2 192 16,4 4 64-16,2-5 0 0,0 0 144 0,0 0 48 0,0 0 0 16,20-4 0-16,4 3-608 0,6-1-112 15,3-5-32-15,7-2 0 0,5 2-304 0,4-5-64 16,2 1-16-16,3-4 0 0,3-5-336 0,4 5-64 16,0 4 0-16,2 2-16 0,-3-4-240 15,-5 6 0-15,-6-4 0 0,-4 8 0 16,-7-1-1984-16,-6 2-352 0,-8 2-64 0</inkml:trace>
  <inkml:trace contextRef="#ctx0" brushRef="#br1" timeOffset="35445.51">4193 16180 28735 0,'-17'19'1280'0,"10"-9"256"0,3-1-1232 0,4-9-304 0,7 8 0 0,6-3 0 16,7-1 1216-16,5-8 176 0,6-4 32 0,6 2 16 15,7-4-528-15,8-4-96 0,7-4-32 0,8 0 0 16,7 2-384-16,1-5-80 0,0-2 0 0,-4 3-16 15,-2 1-304-15,-3 4 0 0,-3 5 0 0,-3 2-16832 16</inkml:trace>
  <inkml:trace contextRef="#ctx0" brushRef="#br1" timeOffset="37958.12">6832 15332 17791 0,'-14'14'784'0,"5"-9"176"0,1 3-768 0,-1-3-192 16,2 1 0-16,7-6 0 0,-7 9 1200 0,7-9 208 15,-7 7 32-15,7-7 16 0,0 0-288 0,0 0-48 16,0 0-16-16,0 0 0 0,0 0-192 0,0 0-32 16,14-4-16-16,-1 0 0 0,2-4-32 0,0-2-16 15,2-5 0-15,0-2 0 0,0 0-176 0,1-2-16 0,1 0-16 0,0-3 0 16,-1-3-48-16,0 2-16 0,-2 2 0 0,1 1 0 15,-1 1-224-15,0 2-64 0,-5 5 0 16,1-1 0-16,-2 4-256 0,-3 0 128 0,-7 9-128 0,0 0 0 16,11 0 0-16,-11 0 0 0,10 12 0 0,-1 3 0 15,-2 5 0-15,0 6 0 0,-4 4 0 0,2 10-144 16,-1 8 144-16,0 1 0 0,-1 4 0 0,-1 5-128 16,-2 0 128-16,-1 6 0 0,-2-2 0 0,-2 3 0 0,0-4 0 15,1-18 0-15,-1-2 128 0,-2 16-128 16,0-7 0-16,2-10 0 0,0-4 0 0,1-4 0 0,2-5 192 0,-1-5 0 15,3-4 16-15,0-5 0 0,0-3 208 16,0-10 32-16,0 0 16 0,0 0 0 0,0 0 208 0,0 0 32 16,3-11 16-16,1-7 0 0,-1-1-80 0,0-4 0 15,-2-1-16-15,2-7 0 0,-1-1-256 0,3-2-48 16,3-3-16-16,2-1 0 0,3-3-304 0,2-2 160 16,4 1-160-16,4 4 128 0,1-1-128 0,-5 11 0 15,3-3 0-15,2 1 128 0,2-1-128 0,13-9 0 16,-3 1 0-16,-5 5 0 0,0 1 0 0,-2 3 0 15,0 4 0-15,-2 5 0 0,-4 3 0 0,-3 5 0 16,-3 0 0-16,-3 6 0 16,-2-1-512-16,-1 6-48 0,-11 2 0 0,0 0 0 15,10 2-2064-15,-10-2-400 0,0 0-96 0</inkml:trace>
  <inkml:trace contextRef="#ctx0" brushRef="#br1" timeOffset="38523.66">8084 14186 22687 0,'-16'-12'1008'0,"7"7"208"0,-1 1-976 0,1-3-240 0,3-1 0 0,2-2 0 0,1 0 1024 0,6-2 176 16,2 5 16-16,7-3 16 0,2-1-352 0,6-3-80 16,1 2-16-16,7 3 0 0,6 0-320 0,8 1-64 15,5-4-16-15,3 5 0 0,0 1 32 0,-1 2 0 16,-1 2 0-16,-1 2 0 0,-5 1-32 0,-3 5-16 15,-5 7 0-15,-4 0 0 0,-2-6-16 0,-5 6 0 16,-4 3 0-16,-5 5 0 0,-4 4-144 0,-6 4-16 16,-5 5-16-16,-7 4 0 0,-6 6 80 0,-5 1 0 15,-6 3 16-15,-3-5 0 0,-8 2 112 0,-4-3 32 16,-5 1 0-16,1 0 0 0,-2-6 160 0,0-5 16 0,2-6 16 16,6 2 0-16,7-5-192 0,6 0-32 15,4-3-16-15,9-2 0 0,4-4-176 0,5-2-16 0,6-6-16 0,6 2 0 16,5-5 48-16,7-1 16 0,10-5 0 15,6 2 0-15,6-4 160 0,5-2 48 0,4 2 0 0,2-2 0 16,3-1-144-16,1 2-32 0,3-7 0 16,2 0 0-16,-2 4 64 0,-1-2 16 0,-3 0 0 15,-4-1 0-15,-5-2-32 0,-3 1-16 0,-8 6 0 0,-5-5 0 16,-7 2-288-16,-3-1 160 0,-6 4-160 0,-7 1 128 16,-1 2-1216-16,-8 4-256 15,5-2-64-15,-5 2-18688 0</inkml:trace>
  <inkml:trace contextRef="#ctx0" brushRef="#br1" timeOffset="39661.79">9587 15513 25791 0,'0'0'2304'0,"0"0"-1856"0,0 0-448 0,0 0 0 15,0 0 1088-15,0 0 128 0,0 0 32 0,0 0 0 16,0 0 64-16,11 1 16 0,2-2 0 0,10 0 0 16,1-2-304-16,3 0-64 0,3 0-16 0,3-2 0 15,3 1-336-15,1 0-64 0,1-1-16 0,0-2 0 16,0 2-272-16,-4 2-48 0,-2-1-16 0,-1-3 0 0,-3 2-192 16,-4 3 0-16,-4-2 0 0,1 0 0 15,-4 0-624-15,-3 2-208 0,-14 2-64 0,0 0 0 16,9-3-1344-16,-9 3-288 0,0 0-48 0,4-6-11680 15</inkml:trace>
  <inkml:trace contextRef="#ctx0" brushRef="#br1" timeOffset="40172.12">10740 14618 25791 0,'-5'-9'2304'0,"0"-4"-1856"15,1 1-448-15,1 1 0 0,3 11 800 0,1-11 64 16,3 0 16-16,3 2 0 0,2-3-112 0,3 6 0 16,2-4-16-16,8 1 0 0,2-4-176 0,7 4-48 15,3-2 0-15,4 4 0 0,1 1-112 0,2 4-32 16,-2-1 0-16,0 6 0 0,-3 4-128 0,-1 2-16 15,-9 4-16-15,1 3 0 0,-3 5-224 0,-5 2 0 0,-5 4 0 16,-5-1 0-16,-6 3 128 0,-7 4-128 0,-5 5 0 16,-5 2 0-16,-5 0 160 0,-4 2-160 0,-4-5 160 0,-3-1-160 15,-4-3 144-15,-2-1-144 0,3-2 128 0,4-1-128 16,2-3 0-16,8 2 128 0,4-4-128 0,6-5 0 16,5-3 128-16,7 2-128 0,4-1 128 0,6 1-128 15,3-2 0-15,6 1 0 0,5-5-144 0,1 4 144 16,1 0-144-16,1 3 144 0,1 2 0 0,-1 0-144 0,1-1 144 15,-2 2 0-15,-1-2 0 0,-2 3 0 0,-4 1 0 16,-2-2 176-16,-8 1-48 0,-2 0 0 16,-5 2 288-16,-5-3 48 0,-3-1 16 0,-6 4 0 15,-5-3 304-15,-4 3 64 0,-7 1 16 0,-5-3 0 0,-3 0-256 0,-4 3-48 16,-3-2-16-16,-5-3 0 0,-3-3-192 0,-4 0-32 16,-4 1-16-16,4-3 0 0,4-4-304 0,4-1 0 15,6-4 0-15,5-6 0 16,4-2-896-16,9 1-192 0,2-5-48 0,9-4 0 15,5-5-1744-15,7 0-336 0</inkml:trace>
  <inkml:trace contextRef="#ctx0" brushRef="#br1" timeOffset="40722.47">11816 15054 10127 0,'0'-8'896'0,"2"3"-704"0,-2 5-192 0,2-11 0 16,2 2 3952-16,0-1 752 0,1 0 160 0,1-1 16 0,2 4-2816 15,2-6-560-15,1-1-112 0,2-4-32 16,1-1-544-16,4-1-112 0,1-4-32 0,1-3 0 15,-1 2-112-15,1-1-32 0,-1 7 0 0,-2 0 0 0,-3-1-160 16,-1 3-48-16,-3 3 0 0,0 5 0 0,-2 3-96 0,-8 6-32 16,0 0 0-16,9 10 0 0,-3 5-192 0,1 6 0 15,-5-5 128-15,1 5-128 0,-2 4 0 0,-1 4 0 16,-3 4 0-16,-2 4 0 0,-4 4 0 0,2 2 0 16,-5-1 0-16,-10 37 0 0,-1-12 192 0,0-11 0 15,0-9 0-15,4-6 0 0,2-8 256 0,5-4 32 16,1-7 16-16,5-3 0 0,1-5 0 0,5-14 0 15,0 0 0-15,0 0 0 0,0 0 80 0,10-13 0 16,2-4 16-16,-1-4 0 0,3-6-32 0,0-2-16 16,0-4 0-16,0-1 0 0,0-5-336 0,1 1-64 15,-1-1-16-15,4-4 0 0,2-2-128 0,2-1 160 16,1 3-160-16,3 1 160 0,2 4-160 0,3 3 0 16,-3 0 0-16,2 6 0 0,3 4 0 0,-7 9 0 15,1 2 0-15,3 2 0 0,3 0 0 0,-2 6 0 0,0 1-144 16,-3 0 144-16,-1 2-240 0,-1 4 16 15,-2 3 0-15,7 4 0 16,-8-4-1968-16,-4 6-400 0,-3-1-80 0</inkml:trace>
  <inkml:trace contextRef="#ctx0" brushRef="#br1" timeOffset="41334.85">13508 14881 18431 0,'0'0'816'0,"0"0"160"0,-9 4-784 0,9-4-192 0,0 0 0 0,0 0 0 16,0 0 2112-16,0 0 368 0,0 0 80 0,12 5 0 16,0-1-560-16,9-4-112 0,0-1-32 0,9-5 0 0,1 1-768 15,6 0-176-15,1-2-16 0,3 0-16 0,1-3-336 0,5 1-64 16,0-3-16-16,7-1 0 0,4 0-192 0,0-1-32 16,1-4-16-16,-4 4 0 15,-6 2-224-15,-4 3 128 0,-8 2-128 0,-2-3 0 16,-3 0-1152-16,-5 1-336 0,-5 4-64 15,-1-4-9424-15,-2 2-1888 0</inkml:trace>
  <inkml:trace contextRef="#ctx0" brushRef="#br1" timeOffset="41919.22">15388 13996 21999 0,'0'0'960'0,"0"0"224"0,0 0-944 0,0 0-240 0,0 0 0 0,0 0 0 0,0 0 896 0,0 0 128 16,0 0 16-16,12 0 16 0,3-3 160 16,3-1 48-16,1 0 0 0,4-4 0 0,2 1-304 0,6-3-64 15,3 2-16-15,-7 4 0 16,4-4-224-16,4 2-32 0,-1-4-16 0,0 1 0 0,-2-1-256 0,0 1-48 16,-5-2-16-16,-5 3 0 0,-2 0-160 0,-5 2-128 15,-4 1 144-15,-3-3-144 0,-4 3 0 0,-4 5 0 16,-4-4 0-16,-4 2 0 15,-8-1-304-15,-7 3-96 0,-6 4-32 0,-25 0 0 16,-4 4-48-16,3 2-16 16,-1 4 0-16,0 0 0 0,-1 2 288 0,0 2 48 0,0 4 16 0,-2 0 0 15,2-1 320-15,2 2 64 0,4 1 16 0,7-1 0 0,7 2 176 0,7 1 32 16,5-4 16-16,8 3 0 0,4 3-64 0,5 2-16 16,6-2 0-16,4 1 0 0,5-3-208 0,7 2-32 15,3-2-16-15,9 4 0 0,3-4 16 0,5 2 0 16,3 1 0-16,3 1 0 0,-17-11 48 0,1 4 16 15,1-3 0-15,1 4 0 0,-2 5 96 0,-3-1 32 16,-2 3 0-16,-2 1 0 0,6 20-16 0,-10-12 0 0,-10-4 0 16,-5-6 0-16,-7-4 64 0,-6-1 16 0,-6-4 0 15,-5-2 0-15,-7-1-32 0,-4-6-16 16,-7-2 0-16,0 2 0 0,-2-5-176 0,0 2-16 0,1-6-16 16,1-4 0-16,3-4-160 0,0-1-192 0,3 4 32 15,2-7 16 1,2-1-2768-16,5-3-544 0,2 3-128 0</inkml:trace>
  <inkml:trace contextRef="#ctx0" brushRef="#br1" timeOffset="42383.22">17478 14121 16575 0,'-14'-1'736'0,"14"1"160"0,-9 7-720 0,3 0-176 0,6-7 0 0,0 0 0 16,0 0 1760-16,0 0 320 0,5 11 64 0,5-7 16 15,4-2-352-15,5-4-64 0,6-1-16 0,6-3 0 16,2 4-544-16,9-4-112 0,5 0-32 0,6-3 0 15,7 2-464-15,4-5-80 0,-2-1-32 0,3 2 0 16,-2-4-128-16,2 1-16 0,1 6-16 0,-3-2 0 16,-4 4-304-16,-4-3 160 0,-7 2-160 0,-8 5 128 15,-11 0-1648 1,-10 5-336-16,-9-2-64 0,-10-1-12736 0</inkml:trace>
  <inkml:trace contextRef="#ctx0" brushRef="#br1" timeOffset="42596.7">17444 14526 31439 0,'-30'23'1392'0,"18"-10"288"0,3-7-1344 0,9-6-336 16,-1 12 0-16,7 1 0 0,7-7 928 0,4-2 112 16,6-4 32-16,8 0 0 0,6 1 16 0,10-1 0 15,6-3 0-15,11 1 0 0,11-2-528 0,3 2-112 16,3-6 0-16,-3 0-16 0,1-3-240 0,0 4-64 16,1 2 0-16,-25 0 0 15,1 0-1520-15,0-1-304 0,-4-4-64 16,-4 1-14800-16</inkml:trace>
  <inkml:trace contextRef="#ctx0" brushRef="#br1" timeOffset="43110.59">21537 13262 6447 0,'-13'-8'576'0,"0"2"-576"15,1-2 0-15,-5 4 0 0,-1 0 6240 0,-1 3 1136 16,-2 1 240-16,-4 3 32 0,0 2-6432 0,-4 6-1216 16,-6 1-368-16,0 4-16 0,-2 1 384 0,-2 4-176 15,-3 6 176-15,-5 4-128 0,-4 2 128 0,0 11 176 16,-1 7-48-16,5 5 0 0,0 0 64 16,6 9 0-16,5 5 0 0,5 5 0 0,1 2-192 15,9 3 0-15,8-2 0 0,7-3 128 0,4-2 64 16,9-5 16-16,4-7 0 0,7-7 0 0,5-4 272 0,5-3 48 15,7-5 16-15,7-5 0 0,5-8 128 0,6-9 32 0,3-3 0 16,1-3 0-16,0-5 160 0,1-8 32 16,0-9 16-16,3 0 0 0,2-1-208 0,5-8-64 0,0-6 0 15,-2-7 0-15,-3-1-128 0,-2-4-48 0,-2-5 0 16,0-4 0-16,-5-8 144 0,0-8 32 0,-6-2 0 16,-5-10 0-16,-6-8 64 0,-6-5 0 0,-6-9 16 0,-7 3 0 15,-8 4-256-15,-7 7-48 0,-6 8-16 0,-8 6 0 16,-11 8-224-16,-6 6-48 0,-10 9-128 0,-7 4 192 15,-7 7-192-15,-4 3-160 0,-3 7 32 0,-6 4 0 16,-5 6-1312 0,-4 5-256-16,-3 0-48 0,22 5-19824 0</inkml:trace>
  <inkml:trace contextRef="#ctx0" brushRef="#br1" timeOffset="45128.26">10052 18180 8287 0,'-13'6'736'0,"13"-6"-592"16,-12 2-144-16,0 3 0 0,1 3 1968 0,-2-3 352 15,3 0 80-15,1 2 16 0,0-4-672 0,9-3-128 16,-6 7-16-16,6-7-16 0,0 0-368 0,0 0-64 0,0 0 0 0,0 0-16 16,0 0 32-16,0 0 16 15,15-4 0-15,1-5 0 0,1 1-96 0,2-3-32 0,3-3 0 0,2-4 0 16,1-2-464-16,2-2-80 0,0 1-32 0,1-2 0 15,1-5-96-15,1 2-32 0,1-2 0 0,-2 3 0 16,-2-4-32-16,-2 3-16 0,-2-3 0 0,-3 8 0 16,-3 0-144-16,-3 5-32 0,-3 0 0 0,-2 5 0 15,-2 3-128-15,-7 8 0 0,0 0 0 0,0 0 0 16,0 0 0-16,7 11 0 0,-3 4 0 0,-3 5 0 16,-2 7 0-16,-3 6 0 0,-1 2-176 15,0 4 176-15,-3-1 0 0,1 7 0 0,-2-1 0 16,-2 3-128-16,-3 1 128 0,-3-1 0 0,2-2 0 0,1-1 0 15,0-3 0-15,2-4 0 0,0-7 0 0,1-1 0 16,3-3 0-16,0-5 0 0,3-3 0 0,1-4 0 16,1-2 0-16,3-12 0 0,0 0 0 0,0 0 0 15,0 0 304-15,0 0 32 0,9-7 16 0,-1-2 0 0,0-7 224 16,1-2 32-16,-1-1 16 0,3-7 0 0,-2-3-272 16,2-4-48-16,3-1-16 0,1-3 0 0,0 0-96 15,1-2 0-15,0-4-16 0,3 1 0 0,4 1-176 0,3-2 0 16,2 2 144-16,1 3-144 0,3 2 0 0,-1 2 0 15,2 5 0-15,0 3 0 0,0 0 0 0,2 4 144 16,0 4-144-16,0 6 0 0,-3 3 0 0,-2 4 0 16,-3-2 0-16,-3 5-144 0,-1 2-144 0,-4 3-32 15,-1 4 0-15,-1-2 0 16,1 1-2816-16,-4 2-576 0</inkml:trace>
  <inkml:trace contextRef="#ctx0" brushRef="#br1" timeOffset="45622.86">11679 17905 6447 0,'0'0'576'0,"-9"9"-576"15,2-5 0-15,7-4 0 0,-8 2 2816 0,8-2 464 16,0 0 96-16,0 0 16 0,0 0-960 0,0 0-176 16,0 0-32-16,0 0-16 0,15-2-320 0,6-6-64 15,3 0-16-15,4-2 0 0,2 0-720 0,4-3-128 16,10 2-48-16,1 1 0 0,5-4-368 0,1 5-80 0,0-3-16 15,0 1 0-15,-3 1-128 0,1 0-48 0,-3 2 0 0,-3 3 0 16,-4 4-272-16,-5 2 160 16,-2 1-160-16,-7 2 128 15,-3 1-1248-15,-8 4-256 0,-4-2-48 0,-10 2-14576 0</inkml:trace>
  <inkml:trace contextRef="#ctx0" brushRef="#br1" timeOffset="45765.23">11628 18233 28559 0,'0'0'2544'0,"0"0"-2032"0,0 0-512 0,0 0 0 16,13-4 1472-16,3-1 208 0,5 0 48 0,6-1 0 16,3-1-352-16,8 2-64 0,9-4-16 0,7 3 0 15,4-6-304-15,4 2-64 0,4-2-16 0,1-2 0 16,-4 2-528-16,-2 3-96 0,-5-1-32 0,-3 6 0 16,-2 4-1904-1,-4 2-384-15,-5 0-80 0</inkml:trace>
  <inkml:trace contextRef="#ctx0" brushRef="#br1" timeOffset="55674.29">13904 16642 10127 0,'0'0'896'0,"0"0"-704"16,0 0-192-16,-7 0 0 0,1 1 1536 0,6-1 256 16,0 0 64-16,-7 0 16 0,1 0-560 0,6 0-112 15,-6 2-32-15,6-2 0 0,-5-2-16 0,5 2-16 16,0 0 0-16,0 0 0 0,-5-3-176 0,5 3-48 15,0 0 0-15,1-5 0 0,-1 5-256 0,8-5-48 16,-2-4-16-16,3 2 0 0,2-2-16 0,4 1 0 0,2-3 0 0,3 2 0 16,3-4-48-16,3 2-16 0,0 2 0 0,5-3 0 15,-2 5-160-15,3-4-32 0,1 4-16 0,1-3 0 16,-2 3 16-16,-2 1 0 0,-2-2 0 0,-2 6 0 0,-3 2-144 16,-4 2-32-16,-4 2 0 0,-2 2 0 15,-2 1-144-15,-2 4 0 0,-4-1 0 0,-2 4 0 16,-3 2 0-16,-4 0 0 0,-4 2 0 0,-3 0 0 0,-4 1 144 15,-2-1-144-15,-2-1 160 0,0 1-160 0,-1 0 160 16,1-1-160-16,-1-2 160 0,4-4-160 0,2 1 128 16,4-1-128-16,1-2 0 0,4 1 0 0,5-10 0 0,1 8 0 15,3 2 0-15,5-4 0 0,1 2 0 0,4 1 128 16,2 2-128-16,2-2 0 0,3 4 0 0,-1-2 0 16,0 2 0-16,7 7 0 0,-4-1 0 0,-3-1 0 15,-2-1 0-15,-3 2 0 0,-3 1 0 0,-3 2 0 16,-4-3 0-16,-3 1 0 0,-2 1 256 0,-6-1 16 15,-3 0 0-15,-4 1 0 0,-2 0 352 0,-4-2 64 16,-4-1 16-16,-5 1 0 0,-4-1-64 0,-2 1 0 16,-2-1 0-16,1-3 0 0,-1-5-128 0,-2 3-48 15,1-4 0-15,2 0 0 0,0-6-128 0,7 1-16 16,4 0-16-16,0-3 0 0,4-2-176 0,3-3-128 16,3 0 192-16,5 1-192 0,5-6 0 0,4 9 0 15,-3-9 0-15,5-3-144 16,3 1-1184-16,8-2-224 0,0-1-48 0,5 4-11264 0,2-1-2256 15</inkml:trace>
  <inkml:trace contextRef="#ctx0" brushRef="#br1" timeOffset="56219.3">15664 16298 10127 0,'0'0'896'0,"4"-7"-704"0,-2-3-192 0,1 1 0 15,0-4 2464-15,-1 3 464 16,1 2 80-16,-1-2 32 0,-1 1-960 0,1-1-192 0,-2 2-32 0,0 8-16 16,1-5-464-16,-1 5-96 0,0-6 0 0,0 6-16 15,0 0-544-15,0 0-96 0,-5 10-32 0,0 3 0 16,-2 2-128-16,-1 7-16 0,0 0-16 0,0 9 0 16,-1-1 16-16,-3 17 16 0,-1-5 0 0,2 2 0 15,-1-5-64-15,2-3-16 0,-2-1 0 0,4-2 0 16,-1-3-96-16,1-1-32 0,2-4 0 0,1-1 0 0,2-3-128 15,1-4-128-15,2 1 144 0,0-3-144 0,3-1 128 16,0-5-128-16,-3-9 0 0,5 11 0 16,-5-11 0-16,0 0-336 0,0 0 48 0,9 0 16 15,-9 0-1520-15,5-2-320 0,-1-5-48 0,-2-1-13136 16</inkml:trace>
  <inkml:trace contextRef="#ctx0" brushRef="#br1" timeOffset="56455.08">15177 16678 20271 0,'0'0'1792'0,"-4"-6"-1424"0,2 1-368 0,2 5 0 16,4-8 1728-16,3 2 256 15,2 0 64-15,4-3 16 0,7 2-320 0,6-2-64 16,4 2-16-16,8-2 0 0,6 0-432 0,3-2-80 16,-2 3-32-16,-7 3 0 0,4-1-432 0,2 0-96 15,0 1-16-15,-1 0 0 0,-1 3-368 0,-4 2-80 0,-3-2 0 16,-5 5-128-16,-4 0 0 0,-5 3-320 0,-4-2 32 0,-6 3 16 31,-4 2-2992-31,-7 4-576 0</inkml:trace>
  <inkml:trace contextRef="#ctx0" brushRef="#br1" timeOffset="56616.87">15162 16995 21183 0,'0'0'1888'0,"0"0"-1504"0,0 0-384 0,0 0 0 15,14-4 1984-15,4-2 336 0,3-3 64 0,6 2 16 0,5-1-720 0,7 0-144 16,4-4-16-16,7 5-16 0,1-5-512 0,-10 7-96 15,7-2-32-15,18-1 0 16,-6 3-528-16,-6 0-96 0,-2 1-32 0,-18 4 0 16,-1-1-2336-1,-3 2-480-15</inkml:trace>
  <inkml:trace contextRef="#ctx0" brushRef="#br1" timeOffset="57636.27">16752 17028 18191 0,'0'0'800'0,"0"0"176"0,0 0-784 0,-5-6-192 15,5 6 0-15,-4-11 0 0,2 4 1552 0,2-3 272 16,2 1 48-16,0-3 16 0,0 0-368 0,2 3-80 16,1-4-16-16,3 1 0 0,-1 0-464 0,5-2-112 15,3-1-16-15,3-1 0 0,1 0-144 0,1 1-48 16,2 1 0-16,1 1 0 0,-1 0-336 0,0 4-80 15,-4-2-16-15,0 7 0 0,-1-1-208 0,-3 1 176 16,-3 0-176-16,-11 4 160 0,10 12-160 0,-1 3 0 16,-3 3 0-16,-1 1 0 0,-1 2 128 0,-2 2-128 15,-2 7 128-15,0-5-128 0,-1 2 144 0,0-2-144 16,0 2 160-16,1-3-160 0,0-1 192 16,2-3-48-16,1-2-16 0,2 0 0 0,0-2 160 0,1-2 32 15,-1-4 0-15,7-5 0 0,1 1 128 0,2-4 48 16,1-3 0-16,2-3 0 0,1-4 208 0,0-6 64 15,0-1 0-15,0-3 0 0,-2-2-304 0,-3 0-48 0,-1-4-16 0,-2-3 0 16,0-1-144-16,-3-3-16 0,-2-4-16 0,0-2 0 16,-3 0-64-16,1-5-16 0,0 0 0 15,1-9 0-15,-1-5-144 0,1-5 0 0,1 0 144 16,1 0-144-16,0-5 0 0,1 7 0 0,1-2 0 16,-3 6 0-16,1 4 0 0,-2 4 0 0,0 0 0 0,0 6 0 15,-3 6-128-15,1 2 128 0,-1 5-128 0,0 2 128 16,-2 2-144-16,0 3 144 0,-2 3-160 0,1 1 160 0,0 2-128 15,0 2 128-15,1 2 0 0,1 2-144 0,-1 9 144 16,4-8 0-16,1 3 0 0,1 3-128 0,0-3 128 16,5-1 0-16,1 6-144 0,6-1 144 0,0-3 0 15,4 3 0-15,3 0-144 0,5 1 144 0,4-3 0 0,5 2-128 16,4 1 128-16,5 1 0 0,5-1-128 16,4 0 128-16,4-2 0 0,4 2 0 0,-3 1 0 0,4 2-128 15,4-2 128-15,5 0 0 0,4-1 0 0,2 0-160 16,0 0 160-16,3 0-128 0,0 0 128 0,4 1-160 15,2 2 160-15,2-2-160 0,-2-1 160 0,3 0 0 16,2 0 0-16,3-1-128 0,1 1 128 0,2 0 0 16,-2 0 0-16,2-3 0 0,2 1 0 0,0-2 0 15,3-2 0-15,3 1 0 0,0 0 0 0,3-4 0 16,1 0 0-16,-1-1 0 0,-2 4 0 0,1-4 0 16,4-1 0-16,-2-1 0 0,-1 5 0 0,-3 0 0 15,-1 1 0-15,1-3 128 0,1-2-128 0,-3-2 0 0,-3 5-128 0,-1-6 128 16,-2-3 0-16,0-1 0 15,-3-1 0-15,1 1 0 0,0 0 0 0,0 0 0 0,-5-2 0 16,-3 1 0-16,-6 1 0 0,0 0 0 0,1-1 0 0,-3 2 0 16,-3-4 0-16,-5 6 0 0,-4 0 128 0,-1-2-128 15,-3 1 0-15,-3 0 0 0,-3 2 0 0,-6 5 128 16,-7-1-320-16,-7 3-64 0,-6-3-16 0,-6 3 0 16,-6-2-960-1,-9 4-192-15,-2 3-48 0,-12 2-10432 0,0 0-2112 0</inkml:trace>
  <inkml:trace contextRef="#ctx0" brushRef="#br1" timeOffset="58640.08">18621 16263 15263 0,'0'0'672'0,"9"0"144"0,-1-3-656 0,1 1-160 15,0 0 0-15,-2 1 0 0,-7 1 1152 0,7-1 192 16,1 0 32-16,-8 1 16 0,8-4-128 0,-8 4-32 16,0 0 0-16,7-3 0 0,-7 3 64 0,5-4 16 15,-5 4 0-15,0 0 0 0,3-6-96 0,-3-4-32 16,-1 1 0-16,-3-1 0 0,0 3-272 0,-2-3-48 15,-2 1-16-15,-2-2 0 0,-2 3-240 0,-4 1-48 16,-1 2-16-16,-1-3 0 0,-2 0-224 0,-1 3-32 16,-4 3-16-16,0-1 0 0,0 2-272 0,0 1 160 0,2 0-160 15,2 4 128-15,1 0-128 0,2 1 0 0,2 1 0 0,4 3 0 16,0-1 0-16,2 2 0 0,1 4 0 16,4-3 0-16,1 2 0 0,4 2 0 0,3-1 0 0,2-1 0 15,1-2 0-15,5 2 0 0,2-5 0 0,1 2 0 16,4-4 0-16,4 3 0 0,1-5 0 0,0-3 0 15,1 0 160-15,0-2-160 0,-1-2 192 0,-2-4-192 0,0 1 224 16,0 0-64-16,-2 0-16 0,-1-2 0 16,-3 2-16-16,-1-3 0 0,-1 3 0 0,-1-1 0 15,-2 4-128-15,-1 1 192 0,-2 0-192 0,-7 2 192 0,8 2-192 0,-2 3 128 16,1 3-128-16,-2 1 128 0,-1 4-128 0,-1 3 128 16,0 5-128-16,-2 3 128 0,-1 4 48 0,0 1 0 15,-2 3 0-15,-2 3 0 0,-1 5 80 0,-2-3 0 16,0-2 16-16,-1-2 0 0,-1 2 0 0,0-2 0 15,0-3 0-15,-3 11 0 0,0-7-96 0,2-5-32 16,2-5 0-16,0-2 0 0,3-2-144 0,2-3 0 16,3-4 144-16,0-13-144 0,-1 12 0 0,1-12 0 15,0 0 0-15,0 0-128 16,0 0-1104-16,0 0-224 0,7-6-32 0,3-2-10992 16,-2-2-2176-16</inkml:trace>
  <inkml:trace contextRef="#ctx0" brushRef="#br1" timeOffset="59007.14">19256 16612 11055 0,'0'0'976'0,"0"0"-784"16,0 0-192-16,0 0 0 0,0 0 2704 0,0 0 496 15,0 0 112-15,0 0 16 0,0 0-1088 0,0 0-224 16,14-2-32-16,2-2-16 0,-1 0-384 0,4 0-80 15,2 2-16-15,-4-1 0 0,1-3-336 0,2 3-64 16,3 1 0-16,11-1-16 0,-2 1-240 0,-1-5-32 16,-1 4-16-16,-1 0 0 0,-2 3-336 0,0 0-80 15,-4 0-16-15,-3 0 0 0,-2-1-352 0,-3 1 0 16,-2 0 0-16,-6 0 128 16,2 0-1616-16,-1 0-320 0,-1 0-64 15</inkml:trace>
  <inkml:trace contextRef="#ctx0" brushRef="#br1" timeOffset="60383.49">20375 16139 8287 0,'0'0'368'0,"7"-3"80"0,1-4-448 0,0-2 0 16,-1 4 0-16,1-4 0 0,-2 2 2768 0,2 0 480 15,0-3 80-15,-1 3 32 0,1-1-1504 0,-2 3-288 16,1 1-64-16,-1-1-16 0,0 2-288 0,-6 3-64 16,0 0-16-16,0 0 0 0,0 0-272 0,0 0-48 15,3 9-16-15,1 0 0 0,-4 4-128 0,-2 2-16 0,-1-2-16 0,-3 2 0 16,0 6-48-16,-2 0 0 0,0 1 0 0,-3 1 0 16,0 1-64-16,0-1 0 0,0 1-16 15,0 11 0-15,1-5-80 0,3-9-16 0,4-2 0 0,3-6 0 16,2-3-48-16,3 2-16 0,4-1 0 15,0-3 0-15,2 3-48 0,2-5-16 0,2 0 0 0,3-1 0 16,1-3-16-16,2-2-16 0,3-1 0 0,0 0 0 16,1-2-240-16,-3-1 144 0,1 0-144 0,-2 2 128 15,-1 1-128-15,-3-2 0 0,1-1 0 0,-1-2 0 16,-2 3-336-16,-1 1-112 0,-4-3 0 16,1-2-16-16,-4 2-2256 0,0 2-448 0,-1-5-96 15</inkml:trace>
  <inkml:trace contextRef="#ctx0" brushRef="#br1" timeOffset="60719.3">21004 16026 26719 0,'0'0'2368'0,"0"0"-1888"16,0 0-480-16,-8-1 0 0,3-2 768 0,-1 2 64 15,-2 2 16-15,-1 2 0 0,-2 3 336 0,-2 6 64 0,-3 1 16 0,-1 2 0 16,-1 6-256-16,1 2-48 15,-4 4-16-15,4 2 0 0,-1 4-272 0,-3 4-48 16,4 3-16-16,3 3 0 0,0-3-224 0,0 1-64 16,0 2 0-16,2-1 0 0,2-1-320 0,1-3 128 15,3-4-128-15,-2 12 0 0,2-8 0 0,3-2 0 0,1-11 0 0,0-1 0 16,1-5-160-16,1-2-48 16,0-2-16-16,1-6 0 15,-1-9-736-15,0 0-160 0,0 0-32 0,0 0-10096 0,11-4-2016 16</inkml:trace>
  <inkml:trace contextRef="#ctx0" brushRef="#br1" timeOffset="61015.05">21465 15949 19695 0,'0'0'864'0,"0"0"192"0,0 0-848 0,0 0-208 15,0 0 0-15,0 0 0 0,0 0 1264 0,0 0 208 16,-6 5 32-16,-2 1 16 0,0 4-432 0,-4 3-64 16,-2 6-32-16,-2 3 0 0,-2-1 0 0,-1 7 0 15,-2-1 0-15,1 5 0 0,1 2-64 0,0 3-16 16,-1 0 0-16,2 1 0 0,0 0-336 0,5-2-80 15,2-5-16-15,3 3 0 0,2-7-224 0,3 1-64 16,3-2 0-16,3-2 0 0,2-4-64 0,3-2 0 16,2 0-128-16,1-4 192 0,1-4-192 0,0 0 0 15,2-5 0-15,2-1 0 16,-2 0-1280-16,2-4-240 0,1-4-48 0,-2-2-13904 0</inkml:trace>
  <inkml:trace contextRef="#ctx0" brushRef="#br1" timeOffset="61225.55">21870 16097 26255 0,'0'0'1152'0,"0"0"256"0,0 0-1120 0,0 0-288 0,-9 4 0 0,1 4 0 0,-1-2 1152 0,-1 6 160 16,-3-1 32-16,1 4 16 0,-1 3-64 0,0 3-16 15,-1 3 0-15,2 0 0 0,0 3-576 0,1 2-128 16,-1 3-32-16,3-4 0 0,-2-1-304 15,2-1-64-15,1 1-16 0,2-3 0 0,1 0-160 0,1-2 0 16,2-2 144-16,0 4-144 0,2-4-176 0,2-2-96 16,-2-6-32-16,0-12 0 15,2 12-1712-15,-2-12-352 0,0 0-64 0</inkml:trace>
  <inkml:trace contextRef="#ctx0" brushRef="#br1" timeOffset="61603.44">22083 15787 14735 0,'0'0'640'0,"0"0"160"0,-4-7-640 0,4 7-160 0,0 0 0 0,0 0 0 16,0 0 2800-16,0 0 528 0,0 0 96 0,0 0 32 16,0 0-2032-16,6 11-400 0,0 1-64 0,3 3-32 15,2 3-96-15,1 5 0 0,2 1-16 0,0 2 0 16,1 2-96-16,0 5-16 0,-2 4 0 0,1-1 0 16,-4 3-64-16,-2 2-32 0,-2 2 0 0,-5 0 0 0,-2 4-96 0,-4-3-32 15,-3 3 0-15,-3-8 0 0,-3-1-96 16,-1-2 0-16,-3-1-16 0,-10 9 0 0,0-9-32 15,2-7 0-15,0-1 0 0,-2-8 0 16,-1-6-160-16,2-1-48 0,1 2 0 0,4-2 0 0,1-6-272 16,5-1-64-16,0-5-16 0,2-1 0 15,4-2-2032-15,3-2-416 0,2-6-80 16</inkml:trace>
  <inkml:trace contextRef="#ctx0" brushRef="#br1" timeOffset="61966.99">22932 15636 6447 0,'0'0'576'0,"0"0"-576"0,0 0 0 0,0 0 0 16,0 0 3584-16,0 0 624 0,0 0 112 0,0 0 32 15,0 0-2528-15,-9 8-496 0,-2 2-112 0,0 4 0 16,-2 1-384-16,0 4-80 0,-3 2-16 0,-1 3 0 16,-2 5 32-16,0 5 16 0,-5 2 0 0,1 2 0 15,-4 5 32-15,4 3 0 0,-1 3 0 0,3-3 0 16,0 1-176-16,2-2-16 0,4-2-16 0,-5 13 0 15,4-4-320-15,10-20-64 0,2-2-16 0,2 1 0 0,2-2-208 0,2-5 144 16,3-1-144-16,3 0 128 16,2-1-560-16,2-3-112 15,1-3-32-15,1-6-10336 0,3-1-2080 0</inkml:trace>
  <inkml:trace contextRef="#ctx0" brushRef="#br1" timeOffset="63222.9">24165 15248 26431 0,'13'-1'1168'0,"-5"2"240"0,1 4-1120 0,1-1-288 0,1 0 0 0,1 4 0 0,-1 1 720 0,2 6 96 15,-3 3 16-15,1 2 0 0,0 4-160 0,-1 5-32 16,0 4 0-16,-2 4 0 0,-3 4 176 0,-3 3 16 16,-1 1 16-16,-3 3 0 0,-6 6 0 0,-2-1 0 15,-4 4 0-15,-1 0 0 0,-4-1-256 16,-2 0-48-16,1-6-16 0,0-1 0 16,-2-3 48-16,-1-5 0 0,-1-2 0 0,-1-2 0 15,-1-1-256-15,1-3-32 0,-1 0-16 0,1-6 0 16,0 0-272-16,-2-2 0 0,0 0 0 0,2-3 0 15,-1 1-1728-15,2-3-448 0,1-1-80 0</inkml:trace>
  <inkml:trace contextRef="#ctx0" brushRef="#br1" timeOffset="64095.59">13776 17811 8287 0,'-15'2'736'0,"4"1"-592"15,-2-2-144-15,-2 1 0 0,-2-1 1264 0,-1 1 208 0,-1 2 64 0,2 0 0 16,0-3-320-16,2 2-64 0,2-3-16 16,4 1 0-16,9-1 16 0,0 0 16 0,0 0 0 0,0 0 0 15,0 0-256-15,0 0-48 0,12 1-16 0,7 1 0 16,6-5-32-16,6 0-16 0,0 1 0 0,8-6 0 16,6 1 16-16,10 0 0 0,6-4 0 15,11 1 0-15,12 0-144 0,5-4-32 0,2-3 0 0,6 3 0 16,10 3-128-16,1-3-16 0,4 1-16 0,8-2 0 15,3 1-224-15,5 0-32 0,2 1-16 0,3 4 0 0,2-2-48 16,2 3-16-16,2-2 0 0,1 4 0 0,1-2-16 0,-3 3 0 16,-2-4 0-16,2 3 0 0,0 0-128 15,1-1 0-15,-4-1 0 0,2-1 0 0,0 3 0 16,2 2 0-16,-6-6 0 0,2 4 0 0,0-1 176 0,-2 0-48 16,-4 2-128-16,-1-3 192 0,2 3 64 0,-2 1 0 15,-1 2 0-15,1-2 0 0,2-3 0 16,-2 2 16-16,1 0 0 0,-3-1 0 0,0 2-80 0,-1 0-32 15,0 2 0-15,-2-5 0 0,-1 0-160 0,0 0 0 16,-7 0 0-16,-3 0 128 0,-6-3-128 0,1 3 160 16,0-4-160-16,-7 4 160 0,-8-3 48 15,-4 3 16-15,-5 1 0 0,-1-2 0 0,-5 4-80 0,-2-1-16 16,-5 0 0-16,-6 0 0 0,-4 0-128 0,-3-1 0 16,-5 2 144-16,-1 1-144 0,-3 2 0 0,-2 1 0 15,-3 0 0-15,-5 0 0 0,-4 1-192 0,-6 2-128 0,-3-1 0 16,-8 5-16-1,-5-6-2768-15,-12-1-544 0,0 0-128 0,0 0 0 0</inkml:trace>
  <inkml:trace contextRef="#ctx0" brushRef="#br1" timeOffset="64617.49">17789 18187 21183 0,'-17'-1'944'0,"8"1"192"0,9 0-912 0,0 0-224 15,0 0 0-15,0 0 0 0,2-12 1360 0,6 5 240 16,2-3 32-16,5 2 16 0,4-2-320 0,7 2-64 16,4-6-16-16,3 4 0 0,4 2-224 0,3-2-64 15,0 3 0-15,3 4 0 0,-2 1-336 0,0 2-80 16,-3 2-16-16,-2 2 0 0,-3 4-256 0,-5 3-48 15,-4 4-16-15,-6 4 0 0,-7-1-32 0,-3 1-16 16,-5 1 0-16,-6 2 0 0,-5 5 160 0,-5-2 16 16,-3 3 16-16,-3-2 0 0,-4 0 32 0,0 0 0 0,-1 2 0 0,1-4 0 15,1-4 128-15,-1-1 48 0,3-2 0 16,2 1 0-16,4-3-80 0,3-1-16 0,2-7 0 0,9-7 0 16,0 12-160-16,2-3-48 0,-2-9 0 0,13 7 0 15,5 0 0-15,5-3-16 0,4-1 0 0,6-1 0 16,5-2-80-16,5-2-16 0,5-1 0 0,2-3 0 15,2 0-144-15,-1-3 0 0,-3 2 144 0,-1-2-144 16,-4 0-160-16,-1 2-96 0,-6-1-32 0,-1 1 0 16,0-2-2192-16,-1 0-432 15,-2-3-96-15</inkml:trace>
  <inkml:trace contextRef="#ctx0" brushRef="#br1" timeOffset="65371.92">24282 17013 17503 0,'0'0'1552'0,"0"0"-1232"0,0 0-320 0,0 0 0 15,0 0 720-15,0 0 96 0,9-7 16 0,3-2 0 16,2 3 512-16,5 0 96 0,1-3 32 0,5 4 0 16,2 1-608-16,6-2-112 0,4 0-32 0,5 1 0 15,5-1-400-15,-1 3-96 0,-3 1-16 0,-2 1 0 16,-6 2-208-16,-4 1 0 0,-6 4 0 0,-6 1-8592 16,-6 1-1776-16</inkml:trace>
  <inkml:trace contextRef="#ctx0" brushRef="#br1" timeOffset="65518.09">24317 17398 26719 0,'0'0'1184'0,"0"0"240"0,0 0-1136 0,0 0-288 16,11-3 0-16,4-2 0 0,3 0 1936 0,5 1 336 15,4-2 64-15,8-2 16 0,7 2-1248 0,8-2-240 16,4 3-48-16,5-4-16 0,-1 0-544 0,0 3-96 16,-4-2-32-16,-17 5 0 15,6 0-880-15,1 1-176 0,-3 0-32 0,18 0-15200 16</inkml:trace>
  <inkml:trace contextRef="#ctx0" brushRef="#br1" timeOffset="71969.16">25925 15904 15887 0,'0'0'704'0,"0"0"144"0,0 0-672 0,-7 0-176 16,7 0 0-16,-6-1 0 0,0 0 1264 0,6 1 208 15,0 0 64-15,0 0 0 0,-6-2-256 0,6 2-64 16,0 0 0-16,0 0 0 0,3-5-224 0,2-1-48 15,3 1-16-15,3 1 0 0,3-3-176 0,4 0-48 16,2 1 0-16,3-2 0 0,3 3-304 0,2 0-64 0,7-1-16 0,-1 1 0 16,-1 1 0-16,2 1 0 15,0 3 0-15,0 3 0 0,-4-1 320 0,-3 6 64 16,-3 2 16-16,-5 2 0 0,-5-1-720 0,-3 3-320 0,-5 2 32 16,-4 1 0-16,-7 1 288 0,-4 2 256 0,-4 3-64 15,-5 4 0-15,-4-2-48 0,-1 2-16 16,-2-6 0-16,1 0 0 0,1-2-128 0,2-3 128 0,0 0-128 0,3-2 128 15,6 2-128-15,2-3 0 0,2-2 0 0,5 1 0 16,4-1 0-16,3 2 0 0,6 1 0 0,-1-1 0 16,4 1 0-16,1 2 0 0,3 6 128 0,1 2-128 15,1-1 0-15,1 3 0 0,-1 1 0 0,-2 2 0 16,-2 2 128-16,-2-1-128 0,-2 2 128 0,-6-4-128 0,-2 1 320 16,-4 2-32-16,-4-6 0 0,-2-1 0 0,-5-1 240 0,-3-4 48 15,-3-1 16-15,-4-1 0 16,-2-2 128-16,-1-2 32 0,-4-2 0 0,0 2 0 0,0-4-384 15,-1 1-80-15,1-5-16 0,0-1 0 16,4-2-144-16,3-2-128 0,1-1 144 0,4-3-144 0,4-1 0 0,4-4-208 16,2 3 16-16,5-6 0 15,5 1-2416-15,4-2-464 0,2-3-112 0</inkml:trace>
  <inkml:trace contextRef="#ctx0" brushRef="#br1" timeOffset="72335">27249 15626 23551 0,'0'0'1040'0,"9"-6"224"0,0 0-1008 0,0 3-256 0,0-4 0 0,-3 2 0 16,-6 5 1232-16,6-2 208 0,-6 2 32 0,0 0 16 15,0 0-304-15,4 5-64 0,-4-5-16 0,1 12 0 16,-2 6-272-16,-1 1-64 0,-1 3-16 0,-1 3 0 0,1 0-224 16,-3 5-32-16,1 1-16 0,0 2 0 15,1 0-192-15,1 0-32 0,-1-3-16 0,1-2 0 0,1 3-240 16,0-5 128-16,-1 1-128 0,0-4 0 0,1 0 128 15,-1 0-128-15,-2-6 0 0,1 0 0 16,0-3-672-16,-1 0-224 0,-1 1-64 0,-2-3-9856 16,1-7-1984-16</inkml:trace>
  <inkml:trace contextRef="#ctx0" brushRef="#br1" timeOffset="72516.25">26945 16133 27647 0,'0'0'2448'0,"9"1"-1952"15,3-2-496-15,2 0 0 0,2 0 1168 0,3-1 144 16,4 2 32-16,4-1 0 0,5-3 224 0,4 3 48 16,4 0 16-16,2-1 0 0,1 0-704 0,1 1-144 15,1-2-16-15,-2 0-16 0,-3 1-528 0,-4-1-96 16,-4 2-128-16,-5 1 176 0,-4 1-176 0,-5 4-176 16,-6-2 48-16,-5 0 0 15,-7-3-2256-15,-5 11-448 0,-8 0-96 0,-7 5-12320 0</inkml:trace>
  <inkml:trace contextRef="#ctx0" brushRef="#br1" timeOffset="72698.89">26983 16434 16575 0,'0'0'1472'0,"-5"5"-1168"0,2 2-304 0,0 0 0 16,3-7 2320-16,3 5 416 0,-3-5 80 0,8 8 0 15,4-3-848-15,2-2-176 0,4-1-48 0,5 0 0 16,2-1-448-16,3 0-80 0,2-2-32 0,3 0 0 16,3-2-496-16,1 0-112 0,0-3 0 0,0 0-16 15,-2 1-320-15,-2 1-64 0,-3-3-16 0,-4 4 0 16,-3-1-304-16,-3 3-64 0,-2-2-16 0,-4 2-11472 15,-2 0-2288-15</inkml:trace>
  <inkml:trace contextRef="#ctx0" brushRef="#br1" timeOffset="77805.28">22960 16147 8287 0,'0'0'736'0,"0"0"-592"16,0 0-144-16,-5 1 0 0,-1-2 1472 0,6 1 256 16,-6 0 48-16,6 0 16 0,-7-1-832 0,7 1-144 15,0 0-48-15,0 0 0 0,0 0 0 0,0 0 0 16,-4-4 0-16,4 4 0 0,0 0 176 0,0 0 16 0,0 0 16 15,0 0 0-15,0 0-112 0,0 0-32 16,0 0 0-16,0 0 0 0,0 0-192 0,0 0-32 0,0 0-16 0,9-1 0 16,0 1 32-16,0-2 0 0,-1 1 0 0,1 0 0 15,1 0 16-15,1-1 0 0,1 1 0 0,-1 1 0 16,1-4-80-16,-1 2-16 0,2-2 0 0,-2 1 0 16,-1 0-160-16,-1 1-16 0,-1-2-16 0,-1 2 0 15,-7 2-192-15,0 0-32 0,0 0-128 0,0 0 192 16,0 0-192-16,0 0 176 0,0 0-176 0,0 0 160 15,-5 5-16-15,-1 0 0 0,-3 3 0 0,0-2 0 0,-4-5 0 0,1 3 0 16,-2 0 0-16,0 1 0 0,-1-1-144 0,1-3 192 16,1 2-192-16,1-2 192 0,2 0-192 0,3 2 192 15,0 2-192-15,7-5 192 0,0 0-192 0,0 0 128 16,0 0-128-16,8 1 128 0,2-1 64 0,3-1 0 16,2 0 0-16,2-1 0 0,-1 0-192 0,2 1 160 15,-2-2-160-15,2 0 160 0,-4 5-160 0,1-2 0 16,-1 0-160-16,-1 0 160 15,-1 0-2064-15,-1 1-320 0</inkml:trace>
  <inkml:trace contextRef="#ctx0" brushRef="#br1" timeOffset="78835.86">23895 15712 10127 0,'0'0'448'0,"0"0"96"16,0 0-544-16,0 0 0 0,0 0 0 0,0 0 0 0,0 0 2320 0,0 0 368 16,3-5 64-16,-3 5 0 0,0 0-1152 0,0 0-224 15,0 0-48-15,0 0-16 0,0 0-288 0,0 0-48 16,0 0-16-16,0 0 0 0,0 0-192 0,0 0-32 16,-7 3-16-16,-2-1 0 0,0 1-256 0,-1-2-48 15,-2 0-16-15,0 1 0 0,-2 0-48 0,1 0-16 16,0 0 0-16,-1 2 0 0,3-3 16 0,-2 2 0 0,2-1 0 0,-1 1 0 15,2-3-80-15,0 0-16 0,1 0 0 0,0 0 0 16,0 1-48-16,0-1-16 0,2-1 0 0,-1-2 0 16,0 5-64-16,2-2 0 0,1 0-128 15,5 0 192-15,0 0-64 0,0 0 0 0,-4 0-128 0,4 0 192 16,0 0-192-16,0 0 176 0,0 0-176 0,0 0 160 16,0 0 0-16,0 0 0 0,0 0 0 0,0 0 0 0,0 0-32 15,0 0-128-15,0 0 192 0,0 0-64 16,0 0-128-16,0 0 192 0,0 0-192 0,-4 5 192 0,4-5-48 15,-3 6 0-15,3-6 0 0,-4 8 0 0,0-3 16 0,1 4 0 16,-3-4 0-16,2 2 0 0,0 2-32 0,1-2 0 16,-4 3 0-16,2-1 0 0,0 1-128 0,0-3 160 15,-1 4-160-15,2-3 160 0,0 1-160 0,0-1 0 16,0 2 0-16,3-2 128 0,1 2-128 0,0-1 0 16,1 1 144-16,3-2-144 0,0 1 128 0,1-3-128 15,0 2 160-15,3-3-160 0,-1-2 160 0,1 2-160 16,0 2 160-16,1-3-160 0,-1-2 128 0,1 2-128 15,2-1 0-15,0 0 0 0,-3 0 0 0,2-1 128 16,-1-2-128-16,0 2 0 0,-2 0 0 0,1 1 0 0,-1-1 0 16,1 2 0-16,-8-4 0 0,9 4 0 15,-1-1 0-15,-1 3 0 0,1 0 0 0,-2-1 0 16,-1 0 0-16,2 4 0 0,-1-2 0 0,-1 3 0 16,-1-4 0-16,0 6 0 0,0-2 0 0,-2 2 0 0,3 1 0 15,-2-3 0-15,-2 3 0 0,0 1 0 16,2 1 0-16,-2 1 0 0,-1-2 0 0,-1 0 0 0,0 2 0 0,-2 2 0 15,-1 0 0-15,-1-1 176 16,0 1-176-16,-3 1 160 0,-1-2 64 0,-1 1 16 0,-1-3 0 0,-1 0 0 16,0-2 112-16,-2 2 32 0,-2-1 0 0,0 0 0 15,-1-4 0-15,1 2 0 0,-2-5 0 0,-1 3 0 16,-3-4-80-16,0-3-16 0,-1 0 0 0,0-2 0 16,0-1-96-16,0-1 0 0,1-4-16 0,2 0 0 15,1 0-176-15,2-3 160 0,2 2-160 0,0-1 160 16,1-2-160-16,1 3 0 0,2-4 0 0,1 4 0 15,0-3-944 1,2 2-160-16,0 2-48 0,4 0 0 0,4 5-2048 0,0 0-400 16</inkml:trace>
  <inkml:trace contextRef="#ctx0" brushRef="#br1" timeOffset="82396.16">27953 16612 13823 0,'0'0'1216'0,"-9"4"-960"0,1-4-256 0,0 3 0 0,-1 0 160 16,1 3-16-16,-1-3 0 0,9-3 0 0,-7 2 1040 0,7-2 208 16,-9 1 32-16,9-1 16 0,0 0-96 0,0 0-32 15,0 0 0-15,0 0 0 0,0-10 112 0,4-2 32 16,1-4 0-16,2-1 0 0,2 2-416 0,2 1-80 15,0 1 0-15,2-2-16 0,-1-3-336 0,-3 4-64 16,1-1-16-16,-1 1 0 0,3-1-192 0,-1 2-32 16,-1-1-16-16,-1 3 0 0,-1 0-144 0,-2 1-16 15,-1 5-128-15,-1 0 192 0,-4 5 0 0,0 0 0 16,0 0 0-16,0 0 0 0,0 0-64 0,3 10 0 16,-1 4-128-16,0 2 192 0,-2-1-192 0,0-3 0 15,0 6 0-15,0 5 0 0,0-4 0 0,2-2 0 16,2-6 0-16,2 1 0 0,2 2 128 0,-1-8-128 15,4-1 0-15,1 0 0 0,2-5 128 0,3-4-128 16,1-1 0-16,2-1 0 0,2-8 384 0,-2 0 0 0,3 2-16 16,-3-3 0-16,-2-3-48 0,-3-1-16 0,0-4 0 15,-4-1 0-15,-1-1-304 0,0-4 128 16,0-3-128-16,0-2 0 0,-1-3 192 0,3-3-192 0,-5-2 192 0,3-6-192 16,1-7 160-16,0-2-160 0,1-4 128 15,-1 1-128-15,0-2 0 0,2 2 128 0,1 6-128 0,-2 4 0 16,-4 4 0-16,0 3 0 0,0 3 0 0,-3 4 0 15,1 3 0-15,-1 4 0 0,-2-1 0 0,-1 14 0 16,0-1-144-16,-2-3 144 0,0 2-192 0,2 8 192 16,1 1-176-16,-1-3 176 0,1 4-160 0,2 2 160 15,1 2 0-15,3 0-144 0,3 3 144 0,3-2 0 16,5-2-128-16,4 1 128 0,4 2-128 0,7-1 128 16,3-1 0-16,4 2 0 0,0-2 0 0,5 0 0 0,0 0 0 15,3-1 0-15,3-2 0 0,3 3-128 16,2 1 128-16,-1-1 0 0,0-1 0 0,-1 2 0 0,-1-3 0 15,1 3 0-15,-5-4 0 0,0 2 0 0,-2 1 0 16,-2 1 176-16,-1 0-48 0,-4 2 0 0,-4-1-128 16,-4 1-144-16,-3 0 144 0,-6 1-208 0,-4 2 208 0,-5 0 0 15,-4-2 0-15,-1 1 0 16,-5 4-576-16,2-1 0 0,-4 2-16 0,-4 2 0 16,0-8-2192-16,-4 8-432 0,-4 4-96 0</inkml:trace>
  <inkml:trace contextRef="#ctx0" brushRef="#br1" timeOffset="82844.66">28951 15861 16575 0,'0'0'1472'0,"0"0"-1168"0,0 0-304 0,-5-5 0 16,0 1 816-16,1 0 96 0,0 2 32 0,4 2 0 16,0-5 496-16,3-3 96 0,-1 3 32 0,4-3 0 15,0 2-480-15,3 1-112 0,1-1-16 0,0 1 0 16,2-1-384-16,0 4-96 0,2 2-16 0,0-1 0 16,1-1-32-16,2 4-16 0,0 0 0 0,-2 3 0 0,-1 4-64 15,-3 0-16-15,-2 4 0 0,-1 1 0 0,-3 0-64 16,-3 2-16-16,-2 3 0 0,-1-1 0 0,-3 1 64 0,-5 3 16 15,-2-2 0-15,-3 0 0 0,-1 2-48 16,-2 2-16-16,-3 0 0 0,-1-3 0 0,1 0-64 0,0 1-16 16,1 0 0-16,1-3 0 0,1-2-32 0,5 0-16 15,0-3 0-15,5 1 0 0,2-2-144 0,3 0 192 16,2-5-192-16,3 3 192 0,4-6-16 0,4 1 0 16,1-1 0-16,4-1 0 0,0-3 112 15,2 2 32-15,2-1 0 0,3 0 0 0,0 0-160 16,1 2-32-16,0-4 0 0,0 0 0 0,2 0-128 0,-1 0 0 15,1-4 144-15,-2 2-144 0,0-1 0 0,-1 1 0 16,0-1 0-16,-3-1 0 0,-5-1-224 0,2 1-112 16,-3 0-32-16,0-1-11424 15,-1-1-2288-15</inkml:trace>
  <inkml:trace contextRef="#ctx0" brushRef="#br1" timeOffset="83313.25">29890 15860 13823 0,'2'-10'1216'0,"0"1"-960"0,1-1-256 0,-2-1 0 0,-1 1 2208 16,-1-2 400-16,-2 3 80 0,-1-2 0 0,-1 4-1024 0,-1-2-224 15,-2 4-32-15,-2 1-16 0,-1-2-608 0,-2 2-112 16,-1 1-32-16,-2 2 0 0,-2 4-192 0,-1 0-32 15,-2 4-16-15,1 0 0 0,-2 4-16 0,0-1-16 16,1 2 0-16,0 2 0 0,0 0-48 0,3 3 0 16,2-3 0-16,2 0 0 0,3 0-80 15,3-3-32-15,3 1 0 0,2 0 0 0,5-3 0 0,1 0 0 16,5-4 0-16,2 0 0 0,2 1 64 0,2-4 16 16,2-2 0-16,3-1 0 0,3 0-48 0,1-3-16 15,1 0 0-15,0 0 0 16,-1 2-64-16,0-5-16 0,-2 2 0 0,0 1 0 15,-6 3-144-15,-1 1 0 0,-3 1 0 0,-2 4 128 0,-4 4-128 16,-2-1 128-16,-4 5-128 0,-3-1 128 16,-3 1 128-16,0 4 0 0,-1 2 16 0,-1 1 0 15,0 2 48-15,2-2 16 0,2 0 0 0,-2-1 0 0,4-1-144 0,0 0-48 16,2 0 0-16,2-1 0 0,2-1-144 0,0-1 0 0,4-2 0 16,-2 1 128-16,2 0-128 0,2-2 0 0,0-1 0 0,1 1-176 15,1-4-2512 1,-3 2-496-16</inkml:trace>
  <inkml:trace contextRef="#ctx0" brushRef="#br1" timeOffset="84175.1">26024 17369 12895 0,'0'0'576'0,"0"0"112"0,-9 2-560 0,9-2-128 15,-10 4 0-15,2 2 0 0,0-1 1024 0,1 0 160 16,0 3 32-16,1-3 16 0,6-5-208 0,-6 7-64 0,6-7 0 0,-5 8 0 15,5-8-208-15,-4 7-48 0,4-7-16 0,1 10 0 16,-1-10 176-16,9 5 32 0,2 0 16 0,5 0 0 16,4-4-112-16,5 1-32 0,7-2 0 0,8 0 0 15,5 0-192-15,9-2-64 0,6-3 0 0,9 0 0 16,10-1-80-16,9-3-32 16,11 3 0-16,8-1 0 0,2-4-16 0,11 1 0 15,6 0 0-15,4-3 0 0,5 3 16 0,6-2 0 0,0 1 0 16,4 3 0-16,-4-1-96 0,2 3-32 15,-3 0 0-15,-6-2 0 0,-7 3-96 0,-6 0-32 16,-5-2 0-16,-8 2 0 0,-9 0-16 0,-4 3-128 16,-1 3 192-16,-5-1-64 0,-3-1-128 0,-8-2 128 0,-6 1-128 0,-5 2 128 15,-4 0-128-15,-4 1 160 0,-3 3-160 0,-3-2 160 16,-2 2 0-16,-5-1 0 0,-9-1 0 0,-4-1 0 16,-5 1 16-16,-5-1 0 0,-4 1 0 0,-8 0 0 15,-11-2-176-15,0 0 0 0,0 0 144 0,0 0-144 0,0 0-224 0,-13 5-112 16,-4-1-32-16,-6 1 0 15,-6 2-2288-15,-1-3-464 0,-14 0-80 0,3 4-32 16</inkml:trace>
  <inkml:trace contextRef="#ctx0" brushRef="#br1" timeOffset="84680.46">27261 18102 20671 0,'0'0'912'0,"7"-5"192"0,3-3-880 0,3 2-224 0,1 0 0 0,3-3 0 15,2 2 896-15,1-3 144 0,2 2 32 0,3 0 0 16,2 0 112-16,4-3 32 0,4 0 0 0,2 0 0 16,2 3-192-16,-2-1-16 0,2 4-16 0,2 2 0 15,0 1-224-15,-2 2-64 0,-6 3 0 0,-1 1 0 16,-3 1-256-16,-3 5-48 0,-6-3-16 0,-2 6 0 16,-4-3-48-16,-4 3-16 0,-5 1 0 0,-3 3 0 15,-3 2 128-15,-3-2 32 0,-3 2 0 0,-3 3 0 0,-3 4-128 16,-5-4-32-16,-4-1 0 0,1-1 0 0,-1-1-64 0,-3 1-32 15,-1 2 0-15,1-3 0 0,0-2 16 16,2-2 0-16,2 1 0 0,4 1 0 0,6-2-112 0,4-1-128 16,2-1 176-16,3-3-176 0,6 2 192 0,6-7-192 15,4-2 192-15,8 1-192 0,6-2 448 16,5-1-32-16,4-1 0 0,5 0 0 0,5-1-112 0,2-1-32 16,5-3 0-16,0 1 0 0,4 1-96 0,0-5-32 15,2-1 0-15,-2 0 0 0,2 1-144 0,-7 2 192 16,-6-3-192-16,2 3 192 0,-3-4-192 0,-1 3 0 15,-3 2 0-15,-2-1 0 16,-2 1-2352-16,-1 1-336 0</inkml:trace>
  <inkml:trace contextRef="#ctx0" brushRef="#br1" timeOffset="-156306.34">10338 2120 11567 0,'0'0'512'0,"0"0"112"0,0 0-496 0,0 0-128 16,-5 8 0-16,5-8 0 0,0 0 976 0,-6 7 176 15,-1-2 48-15,7-5 0 0,0 0-160 0,0 0-16 16,-9 4-16-16,9-4 0 0,-9 6-80 0,9-6-16 15,0 0 0-15,0 0 0 0,0 0 112 0,0 0 0 16,0 0 16-16,0 0 0 0,0 0-144 0,0 0-16 16,0 0-16-16,14-8 0 0,4 2-32 0,3-2-16 15,-1-3 0-15,3 2 0 0,1 0-304 0,3 3-64 16,2-6-16-16,0 1 0 0,-1 2-48 0,1-2 0 16,2 0 0-16,-2 1 0 0,-1 3-64 0,-3-4-32 15,-3 4 0-15,-4-1 0 0,0 3-80 0,-6 0-16 16,-1-1 0-16,-11 6 0 0,6-5-192 0,-6 5 0 0,0 0 0 0,0 0 0 15,0 0-240-15,-6-5-32 0,-5 3-16 16,-3 5-10560-16,-3 1-2112 0</inkml:trace>
  <inkml:trace contextRef="#ctx0" brushRef="#br1" timeOffset="-155433.3">11646 3632 13823 0,'0'0'608'0,"0"0"128"0,0 0-592 0,0 0-144 0,0 0 0 0,0 0 0 15,0 0 2144-15,0 0 400 16,0 0 80-16,0 0 0 0,11-6-848 0,1 1-176 16,3 0-48-16,0-4 0 0,6 0-144 0,2-3-48 0,3 3 0 15,6-2 0-15,1 0-512 0,5-3-96 0,4-4-32 0,0 1 0 16,0 3-272-16,-11 3-64 16,0 3-16-16,1-3 0 0,-1 1-240 0,-2-2-128 0,-1 2 160 0,-4 1-160 31,-4-1-624-31,-3 4-208 0,-2 1-64 0,-7 1-15104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1T20:11:51.986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FFFF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3309 898 13823 0,'0'0'608'0,"0"-9"128"0,-2 2-592 0,1-4-144 16,0 5 0-16,-2-3 0 0,3 9 736 0,-5-5 112 15,-1 1 32-15,6 4 0 0,-8-4 16 0,-1 3 0 16,-1 1 0-16,1 4 0 0,0 0-128 0,1 1-32 16,-4 2 0-16,-1 1 0 0,-2 6-48 0,-3 0-16 15,-1 3 0-15,4-5 0 0,-3 5-64 0,-10 12-16 16,2 4 0-16,-1 3 0 0,-1 2-128 0,-1 4-16 16,-3 4-16-16,0 4 0 0,0 6-96 0,1 7-16 15,-1 9 0-15,1 2 0 0,2 1-64 0,1 0-32 16,3 0 0-16,2 4 0 0,0 4 32 0,3 1 0 15,2-5 0-15,5 4 0 0,4-1 64 0,2 4 32 16,-2 0 0-16,5 0 0 0,4-2-96 0,2-28 0 0,1 1-16 16,5 32 0-16,4-9-64 0,2-2-16 15,0-7 0-15,1-10 0 0,-1-5 16 0,-2-22 0 16,1 2 0-16,7 15 0 0,-2-8-32 0,3-4 0 0,2-3 0 16,-1-7 0-16,-1-5-144 0,2-4 0 0,0-3 0 0,3-7 128 31,0-3-1152-31,2-6-256 0,3-7-32 0,-1-4-13280 0</inkml:trace>
  <inkml:trace contextRef="#ctx0" brushRef="#br0" timeOffset="1099.14">4125 1110 8287 0,'-18'-6'736'0,"5"3"-592"0,-1 0-144 0,-1 0 0 0,1-2 736 0,0 1 112 0,0 0 32 0,3 2 0 16,1-2 416-16,-1-1 96 16,2 0 16-16,1 1 0 0,0 0-176 0,3-1-16 15,5 5-16-15,-8-5 0 0,8 5-224 0,0 0-32 0,0 0-16 16,0 0 0-16,0-8-192 0,0 8-32 0,12-6-16 0,3 1 0 15,4 1-400-15,5 0-80 0,7 1-16 0,3 1 0 16,4 1 48-16,3 1 0 0,1 0 0 16,0 1 0-16,-3 3-48 0,-2 0 0 0,-3 0 0 0,-3 6 0 15,-5 0 48-15,-4 4 0 0,-5 4 0 0,-5-2 0 16,-2 1-80-16,-6-1-16 0,-6-2 0 0,-5 4 0 16,-4 0 208-16,-4 2 32 0,-6-2 16 0,-2 1 0 15,-3 0 144-15,-1 0 32 0,2 0 0 0,2-3 0 16,2-5-336-16,4 0-64 0,-1 1-16 0,6-6 0 0,3-1-160 0,9-5 0 15,0 0 0-15,0 0 0 0,0 0 0 0,12 8 0 16,2-3 0-16,4 3 0 0,3 2 0 16,5 3 0-16,2 3 0 0,1 2 0 0,0 0 0 0,-1 2 0 15,-1 2 0-15,-4-1 0 0,-4 5 0 0,-4-3 0 16,-5-3 0-16,-5 3 128 0,-5-2 256 0,-5 1 32 16,-5-3 16-16,-8 1 0 0,-6-1 608 15,-5 2 128-15,-5 0 32 0,-2 4 0 0,-3-4-368 16,-1-2-80-16,-6 0-16 0,2-2 0 0,-1-6-416 0,1-4-64 15,-2-4-32-15,3-1 0 0,2-5-96 0,7-1-128 16,5-7 176-16,6-1-176 16,6-3-992-16,6-1-304 0,2-2-64 0,8-1-16 15,4 0-2000-15,10-5-400 0,13-13-64 0,5 0-32 0</inkml:trace>
  <inkml:trace contextRef="#ctx0" brushRef="#br0" timeOffset="1534.81">6723 845 13823 0,'0'0'1216'0,"0"0"-960"0,6-9-256 0,-6 9 0 0,7-5 1200 0,-7 5 192 16,0 0 32-16,0 0 16 0,0 0 80 0,0 0 16 15,0 0 0-15,0 0 0 0,0 0-416 0,1 9-80 16,-2 5-16-16,-2 6 0 0,-2 7-128 0,-1 4-48 16,-1 7 0-16,2 2 0 0,-1 3 16 0,1 5 0 15,-2 3 0-15,1 3 0 0,1 0-240 0,0 3-48 16,-1 6-16-16,3-5 0 0,-1-7-272 0,2-8-48 0,-3-3-16 15,1-3 0-15,0-3-64 0,0-4-16 16,-1-5 0-16,1-1 0 0,-1-4-144 0,1 0 0 0,1-2 0 0,0-3-11200 16,-2-2-2176-16</inkml:trace>
  <inkml:trace contextRef="#ctx0" brushRef="#br0" timeOffset="2343.25">3832 2544 3679 0,'0'0'320'0,"0"0"-320"0,0 0 0 0,0 0 0 0,0 0 3120 15,0 0 544-15,8-4 112 0,-8 4 32 0,10-4-1728 16,-1 2-352-16,1-2-64 0,2 0 0 0,-1-2-320 0,4 1-64 15,3 1-16-15,0-2 0 0,4-6-176 16,3 2-16-16,3 1-16 0,0-2 0 0,0 2-240 16,0-1-48-16,-1 1-16 0,-2 0 0 0,-2 3-304 0,-3 0-64 15,-3 0-16-15,-5 2 0 0,-12 4-192 0,0 0-48 16,0 0 0-16,0 0 0 0,0 0 64 0,0 0 16 16,-10 2 0-16,-5 1 0 0,-5 2-64 0,-6 1-16 15,-3-1 0-15,-4 6 0 0,-4 4 0 0,-2 3 0 16,-2 1 0-16,-1 1 0 0,-1 1 16 15,1 2 0-15,0-2 0 0,0 2 0 0,-1-1 32 16,5-3 0-16,7 1 0 0,2 1 0 0,4-5-176 0,4 1 192 16,5-3-192-16,6 0 192 0,4-6-192 0,6-8 128 15,0 0-128-15,13 14 128 0,2 2-128 0,6-5 0 16,3 1 0-16,5-2 128 0,5-5-128 0,2 2 192 0,-2 4-192 0,2 1 192 16,1 0-192-16,-4 2 0 15,-4 1 144-15,-5 3-144 0,-6 0 0 0,-4-1 144 16,-5 1-144-16,-5-1 0 0,-4 0 304 0,-4-5-48 15,-4 3-16-15,-8 9 0 0,-5-3 144 0,4-6 16 0,-6 3 16 16,-14 5 0-16,-1-2-192 0,1 0-32 0,0-2-16 0,0-3 0 16,-1-3-176-16,1-3 0 0,2-6-160 15,4-3 160-15,3-1-2032 16,7-2-304-16,1-5-64 0,6 0-14336 0</inkml:trace>
  <inkml:trace contextRef="#ctx0" brushRef="#br0" timeOffset="2791.91">6475 2634 20271 0,'0'0'896'0,"0"0"192"0,8-7-880 0,-2 0-208 16,-6 7 0-16,0 0 0 0,0 0 448 0,-5-5 64 15,-4-2 0-15,-1 2 0 0,-2 2 752 0,-1 0 144 16,-4 1 48-16,-1 2 0 0,-1 2-256 0,-2 1-48 16,-4 1-16-16,1 5 0 0,0-3-304 0,0 7-64 15,-2-1-16-15,0 6 0 0,-3 5-208 0,2 1-32 16,-1 4-16-16,4 0 0 0,1 5-112 0,4 3-32 15,2-2 0-15,6 2 0 0,2-1-352 0,6-3 128 0,5-5-128 16,3 0 0-16,6-6 160 0,6-2-32 16,3-5-128-16,5-4 192 0,3 1 64 0,5-8 0 15,3-1 0-15,2-5 0 0,2-1 64 0,-2-6 32 16,-3 0 0-16,-2-3 0 0,-2-2 256 0,-2-2 48 0,-1-2 16 16,-1-2 0-16,-3-3-32 0,-4-4 0 0,-1-2 0 15,-3 4 0-15,-5-2-48 0,-5 2-16 0,-6-3 0 16,-2 5 0-16,-4-5-144 0,-5 3-48 0,-4 0 0 0,-1 3 0 15,-5 2-176-15,0 2-32 0,-4 3-16 0,1 2 0 16,1 1-160-16,3 4-256 0,2-2 64 0,2 3 16 16,2 1-1712-16,2-2-352 15,6-2-64-15,3 1-10528 0,6-5-2112 0</inkml:trace>
  <inkml:trace contextRef="#ctx0" brushRef="#br0" timeOffset="3190.13">7094 462 14735 0,'12'-8'640'0,"-4"7"160"0,5-1-640 0,4 0-160 0,3 2 0 0,4 2 0 15,3 0 1200-15,3 2 208 0,2 2 32 0,1 4 16 16,2 4-432-16,0 2-64 0,1-1-32 0,1 9 0 16,1 4-96-16,0 6 0 0,0 5-16 0,3 8 0 15,-2 7-176-15,0 12-16 0,0 8-16 16,-6 10 0-16,-3 5-16 0,-6 10 0 0,-6 9 0 15,-6 3 0-15,-7 4 176 0,-7 0 16 0,-3 6 16 16,-9-7 0-16,-6-6 96 0,-5-6 32 0,-7-6 0 0,-13 31 0 16,1-17-224-16,4-18-64 0,-3-5 0 0,2-11 0 0,1-2-384 0,-1-6-64 15,-2-1-32-15,-2-8-11840 16,-3-1-2368-16</inkml:trace>
  <inkml:trace contextRef="#ctx0" brushRef="#br0" timeOffset="3973.31">2847 5485 10127 0,'5'-10'448'0,"-5"10"96"0,4-9-544 0,1 3 0 0,2-4 0 0,-4 2 0 15,0-3 1808-15,-2 2 256 16,-2-1 48-16,1 10 16 0,-4-8-704 0,-1-1-144 15,-4 3-16-15,-2-4-16 0,-2 1-48 0,-5-2-16 16,-3 5 0-16,-3 2 0 0,-2 4-336 0,-4 4-64 0,-6 4-16 0,-1 3 0 16,-1 3-256-16,-5 3-48 15,-3 1-16-15,0 3 0 0,3 5-176 0,4 1-32 0,6-1-16 0,7 2 0 16,6-3-48-16,6 2-16 0,5-4 0 0,6 0 0 16,5 0-160-16,7-3 160 0,6 0-160 0,8-1 160 15,2 0 32-15,9 3 16 0,6 3 0 0,3-3 0 16,-1-3 16-16,-1 0 0 0,-1 3 0 0,-4 2 0 15,-7-1-96-15,-5-2 0 0,-3 2-128 0,-7 3 192 16,-7-3 80-16,-3 1 16 0,-8 2 0 0,-3 0 0 16,-10 2 416-16,-7-3 96 0,-7 2 16 0,-3-5 0 0,-3-1-208 15,-5 0-32-15,-5-4-16 0,0-1 0 0,-1-4-288 16,1-4-48-16,1 0-16 0,6-6 0 0,1-2-208 0,8-1 0 16,4-7 0-16,7-1-160 15,3-2-1856-15,9-2-368 16,8-3-80-16,6 3-13312 0</inkml:trace>
  <inkml:trace contextRef="#ctx0" brushRef="#br0" timeOffset="4327.42">3643 5138 30111 0,'0'-21'1344'0,"0"8"256"0,-2 3-1280 0,2 10-320 16,0 0 0-16,0 0 0 0,0 0 464 0,-9 5 32 15,-2 4 0-15,0 7 0 0,-3 5-48 0,-1 7-16 16,-3 5 0-16,-1 6 0 0,-1 2 64 0,0 8 16 16,1 2 0-16,2 6 0 0,-1 11-80 0,3-2-16 15,2-1 0-15,0 3 0 0,0 3-240 0,2 4-48 0,-2 7-128 0,3-6 192 16,-1-5-192-16,-1-8-288 0,0-5 64 16,0-8 16-1,2-6-864-15,1-8-160 0,1-5-48 0,0-11-8752 0,4-13-1744 16</inkml:trace>
  <inkml:trace contextRef="#ctx0" brushRef="#br0" timeOffset="4413.76">3024 5812 28559 0,'0'0'2544'0,"11"4"-2032"16,1-3-512-16,3 0 0 0,0-1 928 0,7 2 96 16,5 0 0-16,1-2 16 0,2-2-352 0,4-1-80 15,7 1-16-15,0-4 0 0,-2 4-64 16,2-3-16-16,-3 0 0 0,1 0 0 0,1 2-512 0,-1-1 0 15,1 0 0-15,-2-3 0 16,0-2-1872 0,-1 1-496-16,9-3-80 0,-8 2-32 0</inkml:trace>
  <inkml:trace contextRef="#ctx0" brushRef="#br0" timeOffset="4748">3981 5832 21183 0,'0'0'1888'0,"0"0"-1504"16,0 0-384-16,0 0 0 0,0 0 1184 0,10 7 160 15,3 2 48-15,2-6 0 0,3-4 16 0,6 0 0 0,4 0 0 0,3-6 0 16,0 0-64-16,1-5-16 16,-2 2 0-16,-4-3 0 0,0-3-544 0,-9 1-96 15,-1-1-32-15,-4 4 0 0,-3-1-320 0,-4 0-64 0,-2 3-16 0,-4-1 0 16,-4 4 0-16,-4 1-16 16,-3 2 0-16,-2 3 0 0,-4 2-240 0,-2 4 144 15,-4 5-144-15,-3 0 128 0,-2 4-128 0,-1 4 0 0,-2 3 0 16,1 4 0-16,2 0 0 0,4 5 0 0,2-4 0 0,5 4 0 15,5-1 0-15,7-4 0 0,2 1 0 0,8-4 0 16,1-1 0-16,8-3 0 0,2-4 0 0,8-3 0 16,5-1-160-16,2-6 160 0,2-1-208 0,1-5 80 15,3-2-1632-15,-1 1-320 0,-3-8-64 16,0-1-13440-16</inkml:trace>
  <inkml:trace contextRef="#ctx0" brushRef="#br0" timeOffset="5048.1">4839 5602 25791 0,'-1'9'2304'0,"-4"6"-1856"16,-3 4-448-16,-2 8 0 0,-1 5 608 0,-5 5 32 15,-3 3 0-15,-2 5 0 0,-2 3 960 0,-1 4 192 0,-1 4 32 0,0 0 16 16,-2-1-736-16,2 0-144 16,-2 3-16-16,2-3-16 0,1-1-544 0,-7 16-128 15,4-11 0-15,7-16-16 0,4-9 32 0,3-6 16 16,3-9 0-16,2-7 0 0,8-12 480 0,0 0 112 15,0 0 16-15,-4-17 0 0,6-8-96 0,1-4-16 0,2-11 0 16,3-1 0-16,4 0-432 0,-2 7-96 16,2-7 0-16,4-7-16 0,3-5-240 0,5-2 128 0,5 1-128 15,5 2 0-15,1 5 0 0,3 5 0 0,3 6 0 16,-1 3 0-16,-2 3 0 0,-1 7 0 0,-1 7 0 16,-4 9 0-16,-6 3 0 0,-3 5 0 0,-5 3 0 0,-5 9 0 15,-6-1 0-15,-5 6 0 0,-6 5 0 0,-6 1 0 16,-8 7 0-16,-4 1 0 0,-3 2 0 0,-6 0 144 15,-4-1-144-15,-2-1 0 0,0-7 0 0,-1 0-176 16,0-8-912 0,2-4-192-16,2-3-48 0,-11-1-11760 0,7-6-2352 0</inkml:trace>
  <inkml:trace contextRef="#ctx0" brushRef="#br0" timeOffset="5558">6112 5210 18719 0,'-20'-4'832'0,"9"1"160"0,-2-1-800 0,1 2-192 0,-1-2 0 0,1 0 0 15,1-5-128-15,2 2-80 0,3-6-16 0,2 0 0 16,3 1 1632-16,5-4 336 0,3 0 64 0,6-2 16 16,2 0-160-16,5 3-16 15,5 2-16-15,4 2 0 0,5-2-656 0,2 5-128 0,-2 2-16 0,2 5-16 16,-1 3-48-16,-2 10-16 0,-2 4 0 0,-6 5 0 15,-4 4-336-15,-5 6-64 0,-6 3-16 0,-6 4 0 16,-6 5 80-16,-9 2 16 0,-8 3 0 0,-9 3 0 16,-9 4 32-16,-7 0 16 0,-7 1 0 0,-2-1 0 15,-3-3-112-15,0-1-32 16,4-9 0-16,5-3 0 0,6-3 16 0,7-2 0 16,6-2 0-16,7-4 0 0,6-6-96 0,9-5 0 15,6-5-16-15,6-2 0 0,7-2-112 0,10-1 0 0,7-4-128 0,8-1 192 16,7 0 0-16,8-1-16 0,10 0 0 0,5 0 0 15,6 2-176-15,2-3 0 0,3-4 0 0,2 3 128 0,5 0-128 16,0-1 0-16,0 0 0 0,-27 1 0 16,-1-5-1648-16,0-1-400 0,-1 0-96 15</inkml:trace>
  <inkml:trace contextRef="#ctx0" brushRef="#br0" timeOffset="6034.08">10951 4325 26719 0,'-5'-27'2368'0,"0"-1"-1888"0,1 3-480 0,0 4 0 0,4 6 816 0,0 10 64 16,0 5 16-16,0 0 0 0,-5 6-128 0,1 11-32 15,-4 7 0-15,1 8 0 0,-2 7-288 0,1 11-64 16,-1 7-16-16,0 7 0 0,1-3 96 0,-1 2 32 16,-1-2 0-16,1 4 0 0,0 0-48 0,-1 5 0 15,-3 2 0-15,3-2 0 0,1-4-240 0,-1-1-48 16,-2-3-16-16,2-2 0 0,1-7-144 0,0-8 0 15,0-7-160-15,0-6 160 16,3-11-816-16,1-4-64 0,0-9-16 0,5-8-14896 16</inkml:trace>
  <inkml:trace contextRef="#ctx0" brushRef="#br0" timeOffset="6265.13">10670 4543 29487 0,'18'-22'2624'0,"-2"10"-2112"0,6-2-512 0,8-1 0 16,11 0 864-16,7-1 64 0,8 2 16 0,6-6 0 16,6-2-656-16,-1 0-128 0,1 0-32 0,-2-2 0 15,4 1 128-15,-1 1 32 0,3-2 0 16,-8 1 0-16,-6 4-288 0,-10 4 128 0,-10 5-128 0,-9 0 0 16,-10 5-2160-1,-8 1-528-15</inkml:trace>
  <inkml:trace contextRef="#ctx0" brushRef="#br0" timeOffset="6471.64">10697 4954 34959 0,'0'0'1536'0,"13"-3"336"0,5 1-1488 16,4-1-384-16,3 1 0 0,6-1 0 0,8 1 240 0,6-7-32 16,6-1 0-16,3-6 0 0,3-1 256 0,3 0 48 15,-3-1 16-15,1 4 0 0,-1 0-352 0,-1 2-176 16,-2-4 160-16,0 1-160 15,-3 1-2752-15,-7 0-640 16</inkml:trace>
  <inkml:trace contextRef="#ctx0" brushRef="#br0" timeOffset="6582.1">12227 4799 34095 0,'0'15'3024'0,"0"6"-2416"0,0 4-480 0,-1 9-128 15,-3 6 224-15,-4 5 32 0,-6 5 0 0,0-4 0 16,-2 0 192-16,-3-5 32 0,-3 5 16 0,0-5 0 16,2-3-240-16,1-1-64 0,1-4 0 15,3 0 0-15,1-4-1488 16,4-6-304-16,1-4-64 0,4-6-8448 0,5-13-1664 16</inkml:trace>
  <inkml:trace contextRef="#ctx0" brushRef="#br0" timeOffset="6950.99">12837 4757 32255 0,'-2'9'2864'16,"-1"6"-2288"-16,0 3-576 0,-3 6 0 0,-3 7 128 0,-1 3-128 15,-1 4 0-15,-3 1 0 0,1 1 640 0,-2-1 80 16,-4-2 16-16,1-1 0 0,0-2 160 0,1-3 48 15,0-3 0-15,3-7 0 0,4-3-160 0,2-4-16 16,5-6-16-16,3-8 0 0,0 0-240 0,0 0-64 16,13-11 0-16,2-5 0 0,2-5 80 0,2-4 16 15,3-2 0-15,2-4 0 0,1-2-320 0,2-4-64 16,-1 0-16-16,5 0 0 0,-3 0-144 0,4 4 0 16,2 3 0-16,2 4 128 0,1 6-128 0,-2 3 0 15,-3 5 0-15,-2 5 0 0,0 3 0 16,-5 6 0-16,-6 3 0 0,-1 7 0 0,-4 8 0 0,-4 2 0 0,-2 8 0 0,-6-1 0 15,-3 3-144-15,-4 2 144 0,-3 2 0 16,-2 0 0-16,-3 3-224 0,1-4 64 16,-1-1 16-16,1-2 0 15,4-5-1536-15,1-2-304 0,5-4-64 0,3-6-9888 0,3-4-1968 0</inkml:trace>
  <inkml:trace contextRef="#ctx0" brushRef="#br0" timeOffset="7509.9">14634 4700 35935 0,'-14'-14'3200'0,"0"-3"-2560"15,1 0-512-15,-1 3-128 0,1 1 1120 0,-1 8 208 16,-3 2 32-16,-2 4 16 16,-4 3-1376-16,-6 3-384 0,-5 2-32 0,-4 2 0 0,-6 0 96 0,-4 6 0 15,-8 1 16-15,-4 8 0 0,-4 4 304 0,1 4 0 16,4 3-128-16,3 2 128 0,1 2-160 0,5-2 32 16,5-1 0-16,5 1 0 0,5-3 128 0,8-3 0 15,10-3 0-15,10-9 0 0,7-3 0 0,9-4 0 16,9-8 0-16,7-4 0 0,8-6 0 0,8-9 176 15,8-5-48-15,7-4 0 0,5-13 48 0,8 1 0 16,5 0 0-16,-2-7 0 0,-5-5 112 0,-4-2 32 0,-2-6 0 0,1-4 0 16,-2-3 320-16,-2-10 80 0,-1-3 16 0,-2-10 0 15,-4-6-256-15,-5-5-48 0,-2-10-16 16,-2 5 0-16,-2 1-224 0,-6 10-64 0,-5 10 0 0,-10 35 0 16,-2 2-128-16,-3 7 0 0,-4 7 0 15,-3 8 0-15,-5 7 0 0,-4 9 0 0,-8 10 0 16,-4 9 0-16,-5 13 0 0,-5 7 0 0,-5 7 0 0,-4 13 0 15,-4 10-176-15,-1 7 176 0,-3 10-128 0,0 4 128 16,-2 3 0-16,3 5-128 0,3 5 128 16,5 3 0-16,5-3-192 0,6-2 64 0,7-6 0 15,2 24 0-15,12-20-1792 0,12-16-368 16,3-17-64-16,5-21-14656 0</inkml:trace>
  <inkml:trace contextRef="#ctx0" brushRef="#br0" timeOffset="8041.44">18223 4583 26719 0,'-17'4'2368'0,"6"-1"-1888"0,1 4-480 0,2-2 0 0,4 1 320 0,2 3-48 16,0-2 0-16,6 1 0 0,-4-8 352 0,13 8 64 15,2-2 16-15,6 0 0 0,5-8 496 0,7-4 96 16,7-3 32-16,4-5 0 0,6-1-384 0,3-4-80 16,2-4-16-16,1-5 0 0,-2 1-272 0,1-2-48 15,-2 2-16-15,-4-3 0 0,-6-2-176 0,-5 0-32 16,-6 2-16-16,-8-3 0 0,-7-2-32 0,-11 2 0 15,-6 1 0-15,-8 4 0 0,-9-3 16 0,-11 9 0 16,-9 4 0-16,-8 8 0 0,-4 9-272 0,-7 11 160 16,-8 5-160-16,-5 11 128 0,-6 5-128 0,0 9 0 15,0 4 0-15,4 11 0 0,1 4 0 0,9 2 0 16,9 7 0-16,9-6 0 0,9-1 0 0,10-6 0 16,10-4 0-16,10-5 128 0,9-1-128 0,10-6 0 15,9-5 0-15,7-5 128 0,6-5-128 0,10-6 0 0,7-1 0 0,10-10 0 31,7-4-832-31,0-7-208 0,-1-4-48 0,0-7-11088 16,0-4-2224-16</inkml:trace>
  <inkml:trace contextRef="#ctx0" brushRef="#br0" timeOffset="8199.49">19497 4840 41055 0,'0'0'1824'0,"0"0"368"0,0 0-1744 15,0 0-448-15,0 0 0 0,0 0 0 0,0 0 368 0,0 0-16 16,0 0 0-16,0 0 0 16,10-3 96-16,1 1 0 0,3-2 16 0,-2-6 0 0,0-3-272 15,-2 3-64-15,2-4-128 0,-3 5 192 16,-2-1-1136-16,1 5-224 0,0-3-48 0,1 3-11200 16,1 1-2240-16</inkml:trace>
  <inkml:trace contextRef="#ctx0" brushRef="#br0" timeOffset="8752.1">21307 3855 24879 0,'-3'-12'2208'0,"-1"-1"-1760"0,3-2-448 0,0 2 0 15,1 3 992-15,0 0 112 0,0 10 32 0,0 0 0 16,0 0-416-16,0 0-80 0,0 0 0 0,0 0-16 15,-2 17 128-15,1 7 16 0,0 4 16 0,0 9 0 16,-1 3-320-16,2 9-64 0,-1 3-16 0,-1 2 0 16,-4 2-80-16,3 4-32 0,-4 2 0 0,0-1 0 15,-4 2 160-15,1-6 16 0,-1 3 16 0,2-6 0 0,-1-7-80 0,1-7-32 16,3-9 0-16,2-4 0 0,1-4 224 16,3-8 32-16,3-6 16 0,-3-9 0 0,0 0 160 15,11-5 48-15,2-10 0 0,3-4 0 0,2-9-64 0,1-3-16 16,2-8 0-16,3-4 0 0,4-6-400 0,1-3-80 15,1-4-16-15,2-2 0 0,0 1-128 0,2-3-128 16,4 1 144-16,2 5-144 0,-2 4 0 0,-1 8 0 16,-2 7 0-16,-1 4 0 0,-4 6-160 0,-2 3-32 15,-3 4 0-15,-2 6 0 16,-4 7-1136-16,-1-1-224 0,-3 5-48 0,-1 1-16 16,-2 3-2464-16,2 2-480 0</inkml:trace>
  <inkml:trace contextRef="#ctx0" brushRef="#br0" timeOffset="9068.99">22393 4191 28559 0,'0'0'2544'0,"0"0"-2032"0,0 0-512 0,13 5 0 16,4-1 1536-16,3 0 192 0,4-1 64 0,3-5 0 15,0-4-832-15,0-2-176 16,0-1-16-16,0 1-16 0,-3-6 0 0,-2-2 0 0,-2 0 0 0,-4-1 0 15,-3 2-240-15,-4-4-64 0,-3-4 0 16,-3 3 0-16,-6 2-64 0,1 3 0 0,-7 2-16 0,-4 3 0 16,-3 6-208-16,-6 4-32 0,-5 3-128 0,-6 8 192 15,-6 0-192-15,-3 9 0 0,0 5-144 0,1 2 144 16,2 2 0-16,1 0 0 0,2 4 0 0,6 3 0 16,2-1 0-16,8-2 0 0,4-1-160 0,7 0 160 0,4-4-128 15,7 1 128-15,3-3 0 0,5-1 0 16,5-6 0-16,5 0 0 0,6-2 0 0,4-3 0 0,3-4-320 0,6-3 64 15,2-5 16-15,4-6 0 16,3-1-2832-16,-1-2-560 16,17-12-112-16,-10 0-32 0</inkml:trace>
  <inkml:trace contextRef="#ctx0" brushRef="#br0" timeOffset="9352.4">24003 4133 27231 0,'6'-15'1216'0,"-3"7"240"0,-3-1-1168 0,-2-1-288 16,-2 0 0-16,-1-3 0 0,-1 0 1024 0,-3 3 160 0,-2 0 32 15,-2 4 0-15,-1-4 112 0,-3 3 16 0,-2 6 16 0,-5 1 0 16,-1 2-400-16,-3 6-96 0,-4 3-16 0,-4 5 0 16,-2 0-400-16,-4 5-96 15,-1 1-16-15,-3 5 0 0,1 0-80 0,7 3 0 0,1 0-16 0,4 0 0 16,3 6-48-16,9-3 0 0,3 0 0 0,8-1 0 15,6-4-64-15,7-2 0 0,3-3-128 0,7-1 192 16,7-3-192-16,7-1 0 0,6-4 128 0,7-4-128 16,4-5 0-16,3-4-160 0,2-3 32 0,-1-5 0 15,2-3-1456-15,1 2-272 16,1-3-64-16,3-4-9472 0,-1-3-1904 0</inkml:trace>
  <inkml:trace contextRef="#ctx0" brushRef="#br0" timeOffset="9583.07">25211 2947 29487 0,'4'-23'2624'0,"-4"15"-2112"16,-1-3-512-16,0 5 0 0,1 6 960 0,0 0 96 16,-8 2 16-16,-2 3 0 0,-1 8-784 0,-5 5-160 15,-3 6-128-15,-4 8 192 0,2 5 240 0,-5 7 48 16,0 7 16-16,-1 7 0 0,-1 2 16 0,0 8 0 15,-3 3 0-15,1 5 0 0,-3 2-32 0,2 4 0 16,0 2 0-16,-1-1 0 0,-1 2-272 0,1-1-48 0,0-4-16 16,2-3 0-16,0 2-144 0,6-5-256 15,3-4 64-15,4-4 16 16,4-8-784-16,5-7-176 0,4-9-16 0,0-10-16 16,3-12-1680-16,2-10-336 0</inkml:trace>
  <inkml:trace contextRef="#ctx0" brushRef="#br0" timeOffset="9955.56">24397 4031 14735 0,'-19'-19'1312'0,"10"14"-1056"0,-3-3-256 0,5 3 0 16,0 0 3328-16,2-1 624 0,1 1 112 0,4 5 32 16,0 0-2432-16,5-3-464 0,4-1-112 0,4-3 0 0,4 3-112 0,6-1-16 15,3-3 0-15,9 2 0 16,5 0-192-16,7-3-32 0,5 1-16 0,2-5 0 0,-1-1-208 0,3 0-32 16,4 2-16-16,2-1 0 0,4 2-144 15,0 0-16-15,-1-3-16 0,-6 2 0 16,-7 0-96-16,-5 0 0 0,-5 5-16 0,-8 1 0 0,-5 5-176 15,-7 3 0-15,-6 6 0 0,-5-1 128 16,-8 6-128-16,-6 2 0 0,-5 6 0 0,-6 2 0 0,-5 5 0 0,-5-1 0 16,-4 4 0-16,-3 2 0 0,-2 1 0 0,-1-1 0 15,1-2 128-15,2-1-128 0,3 1 0 0,5-4 0 16,4 3 0-16,5-6 0 0,4-2 0 0,4-2 0 16,5-1 0-16,4-5 0 0,5 0 160 0,6-1-160 15,4-4 192-15,5-3-192 0,6-5 256 0,-1-3-48 16,4-7-16-16,-2 1 0 0,-1-4 0 0,-1-4 0 15,-1-4 0-15,-3-3 0 0,-2-6 64 0,-3 2 16 0,-5-2 0 16,-4 1 0-16,-4 0-64 0,-3 4-16 16,-6-1 0-16,-3 3 0 0,-4 3-192 0,-4 1 0 0,-4 2-192 15,-2 4 192 1,-3 5-1216-16,-3-1-144 0,0 3-32 0,-1 1-11424 0,0 0-2288 0</inkml:trace>
  <inkml:trace contextRef="#ctx0" brushRef="#br0" timeOffset="10405.94">26615 3721 35007 0,'-12'-18'1552'0,"7"12"320"0,-1 2-1488 0,-2 3-384 0,-2 1 0 0,1 4 0 0,-2 3 704 0,-2 2 64 15,-1 3 0-15,-1 2 16 0,-2 1-576 0,0 5-208 16,-3-1 144-16,1 4-144 0,0 8 352 0,-1 0-16 16,0 5 0-16,-5 5 0 0,1-1 16 0,-1 4 0 15,0 0 0-15,0-1 0 0,1 0-32 0,3-2-16 16,0-5 0-16,5-1 0 0,2-5-48 0,2-6 0 16,3-4 0-16,1 5 0 0,2-4 96 0,6-7 16 15,6-4 0-15,4-5 0 0,4-2 80 0,3-7 0 16,4-4 16-16,2-5 0 0,1-3 32 0,0-2 0 15,0-3 0-15,2-4 0 0,-2-6-80 0,1-6-16 16,2-4 0-16,1-2 0 0,2-4-48 0,2-3-16 16,1-1 0-16,-7 18 0 0,2-1-160 0,2 5-48 15,1 3 0-15,-1 5 0 0,-1 2-128 0,0 2 0 0,-2 2 0 16,0 5 0-16,-2 2 0 0,-1 2-144 0,-2-2 144 0,-3 4 0 16,1 3-304-16,0 1 48 0,-3 0 16 15,0 1 0 1,-2 1-1024-16,0 0-208 0,1 1-32 0,-1 2-16 15,-1-1-1408-15,1-1-272 0,2 5-64 0</inkml:trace>
  <inkml:trace contextRef="#ctx0" brushRef="#br0" timeOffset="10799.77">27967 3833 16575 0,'7'-9'1472'16,"0"0"-1168"-16,2-5-304 0,0 1 0 0,0 2 2128 0,0-3 368 15,-2 3 80-15,-3 2 16 0,-1-1-912 0,-4 2-176 16,-3-1-32-16,-4 4-16 0,-3 2-304 0,-6 2-48 16,-6 2-16-16,-6 2 0 0,-7 3-304 0,-5 4-64 15,-9 6-16-15,-2 0 0 0,-2 2-16 0,1 2-16 16,1 7 0-16,4 0 0 0,4 1-96 0,6 0 0 15,5 0-16-15,8-2 0 0,6 4-256 0,7-5-48 16,7 0-16-16,8-2 0 0,4 0 160 0,7-1 48 16,7-2 0-16,4 0 0 0,4-2 192 0,4 0 32 0,2 1 16 15,2-2 0-15,1-3-160 0,0 1-16 0,0 0-16 0,-4 4 0 16,-4-1-176-16,-5 1-16 0,-3 0-16 0,-6-1 0 16,-3-2-48-16,-4 1-16 0,-4 1 0 0,-5-3 0 15,-3 2 48-15,-6-2 16 0,-3 1 0 0,-6-2 0 16,-6-1-32-16,-4 1 0 0,-5 2 0 0,-5-3 0 15,-2-4-96-15,-3 0-32 0,-4-4 0 0,0-1 0 16,-4-4-128-16,1-3 160 0,1 1-160 0,-2-8 160 16,3-1-160-16,2-1-224 0,3-4 48 0,1-1 16 15,1-4-2336-15,4 1-480 16,3-7-96-16</inkml:trace>
  <inkml:trace contextRef="#ctx0" brushRef="#br1" timeOffset="23461.75">5003 8596 18431 0,'0'0'1632'0,"-2"-5"-1312"0,0-1-320 0,1 1 0 0,1 5 848 0,0 0 112 16,-8-3 0-16,1-1 16 0,-2 1-48 0,-3 3-16 16,-3-1 0-16,-3 1 0 0,-4 1-288 0,-5 0-64 15,-2 3-16-15,-6 0 0 0,-5 1-96 0,-6 0-32 16,-8 4 0-16,-1 0 0 0,-3 0-32 0,-1 1 0 15,-1 2 0-15,-5-2 0 0,-1 2 64 0,1 0 0 16,2-3 0-16,2 4 0 0,2-5-48 0,4 4 0 16,2-3 0-16,5 1 0 0,2 3-192 0,4-3-32 15,1 1-16-15,7-3 0 0,1 2-32 0,5-2-128 16,4 1 192-16,4-2-64 0,3 5-128 0,3-5 128 16,3 3-128-16,2-1 128 0,2 3-128 0,3 2 0 15,3 0 0-15,2-2 128 0,2 2-128 0,2 4 192 0,1 5-192 16,1 4 192-16,0-1-192 0,1 6 0 0,1 5 0 15,1 6 0-15,0 1 0 0,3 8 0 0,-3 2 0 16,2 5 0-16,-1 6 0 0,-1 3 0 0,0 6 0 0,-2 3 0 16,2 7 0-16,-5 4 0 0,0 1 0 0,0 37 0 15,-1-10 0-15,-2-7 0 0,-4-5 0 0,1 2 0 16,-5 2 0-16,1-3 0 0,-2-2 0 0,1 0 0 16,-1 1 0-16,0 1 128 0,-1-4-128 0,1 1 0 15,0-7 0-15,1-1 0 0,1-1 128 0,-3-3-128 16,3 2 0-16,0-3 0 0,-1-7 0 0,-1 1 0 0,-2-4 0 15,-1 2 128-15,-2-2-128 0,-1 2 0 0,-1-6 0 16,-3 2 128-16,-2-4-128 0,-1 4 0 0,0-4 128 0,-1 0-128 16,0-2 0-16,-1-1 128 0,0 0-128 0,5-2 128 15,-4 0-128-15,1-1 128 0,-3 3-128 16,3-6 192-16,-1-2-192 0,2-1 192 0,0 1-192 0,3-5 192 16,-1 2-192-16,1-2 192 0,-2-1-192 0,1-1 160 15,2-1-160-15,0 0 160 0,-2-6-160 0,2 4 0 16,0-1 0-16,0-2 128 0,1 0-128 0,0-7 0 0,-2-5 144 15,4-2-144-15,0 0 128 0,2-4-128 16,1-4 128-16,1-3-128 0,1-5 160 0,2-4-32 0,0-1-128 0,2-1 192 16,-1-4 16-16,3 0 0 15,1-9 0-15,1 13 0 0,-1-13-208 0,4 10 128 16,-4-10-128-16,7 13 0 0,0-5 0 0,2 3 0 0,2 0 0 0,2-3 0 16,2-2 0-16,2 4 0 0,3 4 0 15,4 0 0-15,2-2 0 0,2 2 0 0,1 3 0 0,0 2 0 16,4-1 0-16,3 1 128 0,1 0-128 0,3 2 0 15,4 3 224-15,3-1-48 0,5 3-16 0,4 4 0 16,-2-1 48-16,0-6 16 0,-3-4 0 0,-3 1 0 16,2-1-96-16,-1-1 0 0,-1-1-128 0,1-5 192 15,3-3-192-15,-1 0 0 0,-2-6 0 0,-3-6 0 16,-5-2-2624-16,-6-9-448 16</inkml:trace>
  <inkml:trace contextRef="#ctx0" brushRef="#br1" timeOffset="24246.18">5139 9019 5519 0,'0'0'496'0,"0"0"-496"0,0 0 0 0,0 0 0 0,0 0 3088 0,0 0 528 15,8-8 96-15,1-1 32 0,1 3-1984 0,3-3-400 16,1 3-80-16,7-4 0 0,5 1-480 0,2-3-96 16,3 6 0-16,4-4-16 0,0 2-144 15,2-2-32-15,-1 2 0 0,1 5 0 0,-2 0-128 0,-3 7-48 16,-4 0 0-16,-4 1 0 0,-4 4-208 0,-4 1-128 15,-7 5 128-15,-4 2-128 0,-5-1 176 0,-5 2-48 16,-7 0 0-16,-2 1 0 0,-1 1 64 0,-3 2 16 16,-1 1 0-16,1-3 0 0,-1 0 48 0,1-1 0 15,2-2 0-15,3-2 0 0,2 0-64 0,2-3 0 16,2-1 0-16,7-11 0 0,0 0-192 0,7 13 176 16,5-3-176-16,4 3 160 0,4-1 80 0,3 0 16 15,6 1 0-15,3 3 0 0,4 2-128 0,-3 1 0 0,-4 3-128 16,-2 0 192-16,-3 4-192 0,-4-1 0 15,-5 6 128-15,-3-4-128 0,-6-1 0 0,-2 1 176 16,-5 0-176-16,-4-2 160 0,-8 3 432 0,-5-1 96 0,-5-1 16 16,-6-1 0-16,-7 0 240 0,-3-2 48 0,-6-3 16 0,-2-1 0 15,-2-1-352-15,-2 0-64 0,-1-2-16 0,1 0 0 16,-1-4-256-16,1-4-64 0,0-3-16 16,4 0 0-16,4-4-240 0,5-2 128 0,5-5-128 0,7 1 0 15,5 0-192-15,7-3-144 0,4 0-32 16,4-2 0-16,5 1-2064 15,6-2-432-15,5 2-80 0,6-4 0 0</inkml:trace>
  <inkml:trace contextRef="#ctx0" brushRef="#br1" timeOffset="27056.69">4787 12570 18831 0,'0'0'832'0,"0"0"176"0,0 0-816 0,14-4-192 16,-1-1 0-16,-1 2 0 0,0-1 672 0,4-3 96 16,0 0 0-16,3 0 16 0,-1 1 176 0,2 0 48 15,1-6 0-15,2 3 0 0,2-2-112 0,0 3-32 0,2-1 0 0,-1 3 0 16,2-4-208-16,-1 4-32 16,-4 2-16-16,0-1 0 0,-2 2-352 0,-2 1-80 15,-2-2-16-15,-3 4 0 0,-4 1-160 0,-10-1 0 16,10 4 0-16,-10-4 0 15,0 0-1088-15,0 0-256 0,0 0-64 0,-6 11 0 16,-6-2 320-16,-2 1 48 0,-5-6 16 0,-3 8 0 16,-5-2-432-16,-2 1-80 0,-3-4 0 0,-1 4-16 0,0 0 912 0,0 1 192 15,0 1 48-15,1 1 0 0,-2-4 656 0,3 4 144 0,1 2 32 0,-1 1 0 16,2-2 832-16,-2-1 160 0,-2-3 48 16,1 5 0-16,6-1-192 0,-1 3-16 0,-2 1-16 0,6 1 0 15,6-1-416-15,5 0-96 0,3-1-16 0,6 1 0 16,6-1-208-16,6 0-64 0,5-1 0 0,5-3 0 15,5 0 224-15,5-1 32 0,3-1 16 0,7 0 0 16,5 4-304-16,1-4-64 0,5 1-16 0,3 2 0 0,2 3-144 16,2 5-16-16,-1 4-16 0,-3-1 0 15,-4 4 96-15,-6-1 0 0,-5-1 16 0,-4 2 0 16,-4 1 208-16,-9-3 32 0,-5-2 16 0,-6-1 0 0,-4-6 240 16,-5 4 64-16,-2-1 0 0,-9 0 0 0,-5 1 0 15,-6 4 16-15,-4-3 0 0,-8 2 0 0,-5-1-240 16,-7-1-48-16,-7 0-16 0,-4 3 0 0,-4-6-224 0,-1 5-32 15,0-2-16-15,2-3 0 0,-1-2-272 0,4-1 0 16,3-4 128-16,8-1-128 16,7-7-736-16,6 1-208 0,7-5-32 0,6-6-16 15,3-1-1568-15,9-2-304 0,6-6-64 0</inkml:trace>
  <inkml:trace contextRef="#ctx0" brushRef="#br1" timeOffset="28072.86">13296 12494 13471 0,'9'-13'592'0,"-3"6"128"0,-6 7-576 0,10-8-144 0,-2-5 0 0,-3 6 0 0,-5 7 1280 0,0 0 240 16,6-12 32-16,-6 12 16 0,3-10-224 0,-3 10-32 16,0 0-16-16,0 0 0 0,1-10 48 0,-1 10 0 15,-5-5 0-15,5 5 0 0,-10 0-144 0,-3 4-32 16,1-1 0-16,-4 9 0 0,0-1-352 0,-3 6-80 16,-2 3-16-16,-1 4 0 0,-4 2-96 0,-1 8-32 15,-1 6 0-15,-2 5 0 0,-2 0-208 0,0 7-64 16,2 5 0-16,3 5 0 0,4-1-112 0,6 3-16 15,1-3-16-15,9-1 0 0,4-6-176 0,7-5 160 16,7-5-160-16,6-2 160 0,4-5 0 0,7-7 0 16,4-4 0-16,4-5 0 0,1-9 32 0,2-2 0 15,3-6 0-15,1-4 0 0,2-4 48 0,-1-9 16 16,2-3 0-16,-2-5 0 0,3-1 272 0,-1-8 64 16,0-5 16-16,-5-2 0 0,-4-2 176 0,-8 0 48 15,-6-3 0-15,-7 2 0 0,-9-3-80 0,-7-4-16 0,-7 1 0 0,-4-1 0 16,-7 0-224-16,-2 5-32 0,-5 4-16 15,-1 3 0-15,-3 5-288 0,-2 7-176 0,-2 4 192 0,0 2-192 16,0 0-512 0,1 1-224-16,2 5-32 0,2 2-16 0,3-5-1456 15,8 5-304-15,4-1-48 0,9-3-16512 0</inkml:trace>
  <inkml:trace contextRef="#ctx0" brushRef="#br1" timeOffset="30295.85">19968 7064 9215 0,'0'0'400'0,"0"0"96"0,0 0-496 0,0 0 0 0,0 0 0 0,0 0 0 16,0 0 1920-16,0 0 272 0,0 0 64 0,0 0 16 0,0 0-1056 0,0 0-224 15,0 0-32-15,0 0-16 0,0 0-96 0,0 0-16 16,0 0 0-16,0 0 0 0,0 0 0 0,0 0-16 16,0 0 0-16,0 0 0 0,12-8-48 0,-4 3-16 15,4 3 0-15,-1-2 0 0,2-1-192 0,2 1-48 16,2 0 0-16,2 0 0 0,0 3-192 0,3-1-32 16,3 0-16-16,2 2 0 0,-1 2-80 15,2 1-32-15,2 1 0 0,1-3 0 0,1 3-160 0,1 0 160 16,0 1-160-16,-1-1 160 0,-3-3-160 0,0-1 192 15,-4 0-192-15,0 2 192 0,-3-2-64 0,-2 0 0 16,-2 0 0-16,-3 0 0 0,-1 0 128 0,0 1 32 16,0 1 0-16,-1 5 0 0,-3-3-48 0,0-2-16 15,0-1 0-15,-10-1 0 0,7 8-96 0,-2 1 0 16,-5-9-128-16,5 9 192 0,-1 0-16 0,-1 2-16 0,-3-1 0 16,0 3 0-16,-1-4 64 0,0 2 16 0,0 2 0 15,-2 0 0-15,-1 3-48 0,-1 5 0 0,0 4 0 16,1-1 0-16,-2 4-192 0,2 4 144 15,-1 1-144-15,1 6 128 0,2 2-128 0,0 5 160 0,0 3-160 0,2 2 160 16,2 0-160-16,2 1 0 16,0 2 144-16,0 0-144 0,0 1 0 0,1 1 128 0,1 2-128 15,-1 2 0-15,0 0 144 0,-2-1-144 0,-1 1 192 0,0-3-192 16,0 3 192-16,-1 0-192 0,-1-3 192 0,0 0-192 16,-1 3 192-16,0 0-192 0,1-2 192 0,-3-2-192 0,-1 1 224 15,-1 1-64-15,0 1-16 0,-1-1 0 16,0 1-16-16,-2 4-128 0,0-2 192 0,-1 2-64 15,3-4-128-15,-2-1 128 0,1 2-128 0,-2-2 128 16,0 2 0-16,0 5-128 0,0-4 192 0,4 1-64 0,-4-5 0 16,2 3-128-16,-1 4 192 0,0-3-64 0,-1 1-128 0,1-1 192 15,-1 1-192-15,0-3 192 0,-1 0-192 16,1 4 128-16,1-2-128 0,0 2 128 0,1 0-128 16,-1 1 128-16,-2-6-128 0,2 4 128 0,-2 0-128 0,1 4 0 15,-1-5 144-15,0 4-144 0,-3-1 0 0,3-1 128 16,0-4-128-16,2 3 0 0,-2-2 0 0,3-1 128 15,-2 0-128-15,2-2 0 0,5-1 0 0,-2-1 0 16,1-3 0-16,2 1 128 0,0-1-128 0,1-1 0 16,1-1 0-16,2-1 0 0,-1 0 128 0,1 1-128 0,-3-3 160 0,2 0-160 15,1-1 0-15,1 0 0 0,-1 2 0 0,3-2 0 16,-5 1 0-16,3 3 0 0,-2-3 0 0,1 3 0 16,-3 1 0-16,2-1 0 0,3-4 0 0,2-2 0 15,-4 1 0-15,3-1 0 0,1-4 0 16,2 0 0-16,0 1 0 0,0-2 0 0,-1-1 0 0,2 2 0 15,0-3 0-15,-1 0 0 0,-2-1 0 0,0-3 0 16,-2-2 0-16,2-4 0 0,1 1 0 0,-2-3 0 16,0-1 0-16,-1-3 0 0,-2-2 0 0,2 0 0 15,-1 0 0-15,0-1 0 0,0-1 0 0,0-1 0 16,-3-2 0-16,2 1 128 0,-2-2-128 0,0 2 0 16,-1 0 0-16,0 0 0 0,0-1 0 0,0 0 0 0,-1 0 0 15,0-1 128-15,-2 0-128 0,2-4 0 0,-2 2 0 0,3-11 128 16,-2 9-128-16,2-9 0 0,-3 10 128 0,3-10-128 15,-2 8 0-15,2-8 0 0,0 0 192 0,0 0-64 16,-3 9-128-16,3-9 192 0,0 0-192 0,0 0 144 16,-4 5-144-16,4-5 128 0,-6 5-128 0,6-5 128 15,-6 6-128-15,6-6 128 0,-9 3-128 0,9-3 0 16,0 0 144-16,-8 1-144 0,2-1 192 0,-1 0-16 16,7 0-16-16,-7 0 0 0,-2 0-32 0,2-1 0 15,1-1 0-15,6 2 0 0,-9-1-128 0,0-3 0 16,0 2 144-16,0-1-144 0,3 2 128 0,-3 0-128 15,-1-2 160-15,-1 1-160 0,2-1 128 0,0 0-128 16,-1 2 0-16,-2 1 144 0,-1-2-144 0,-1-1 0 16,-2 1 0-16,-2 0 128 0,-2 2-128 0,-2 0 0 0,-1 0 144 15,-1 0-144-15,-4 0 0 0,2 3 128 16,0-1-128-16,-4 1 0 0,-1 2 0 0,-1 0 144 0,-2-1-144 16,-3 2 0-16,-4 2 160 0,2-2-160 0,2 2 128 0,2-2-128 15,0 2 0-15,2-1 128 0,1-3-128 0,3 3 0 16,3 0 0-16,3-3 0 0,4-1 0 0,2-2 0 31,3-1-832-31,4-1-160 0,2-4-32 0,4-4 0 16,4-3-2160-16,6-6-432 0</inkml:trace>
  <inkml:trace contextRef="#ctx0" brushRef="#br1" timeOffset="31737.96">22664 7136 19919 0,'0'0'880'0,"-5"-12"192"0,-1-1-864 0,-2 4-208 16,-1-1 0-16,-1 5 0 0,-3 0 304 0,1-2 16 15,-2 4 0-15,-2 0 0 0,-1-1 528 0,-8-1 112 0,-1 0 32 16,-4 1 0-16,1 2 0 0,-1-2 0 0,-1 0 0 16,-1 2 0-16,-1-1-144 0,-2 3-16 0,-2 3-16 0,-2 3 0 15,-3-1-192-15,-3 0-48 0,-3 4 0 0,-3-1 0 16,0 4-176-16,3-3-32 0,3 1-16 0,3-2 0 15,4 2-32-15,8-3-16 0,3 0 0 0,7-2 0 16,2 2-48-16,5 0 0 0,4-2 0 0,3 2 0 16,6-7-256-16,0 0 160 0,0 0-160 0,4 11 128 0,-2 1-128 15,3-1 0-15,3 6 144 0,2 0-144 0,2 2 0 16,0 3 0-16,0 5 0 0,-2 6 128 0,-6 0-128 16,2 5 0-16,-2 5 0 0,0 9-128 0,-4 5 128 0,-3 4 0 15,2-1 0-15,-3 6 0 0,-4 0 0 0,0 8 0 16,-3 4 0-16,1 0 0 0,-1 5 0 0,-2 0 0 15,-1-3 0-15,0 5 0 0,-1-4 0 16,-2 4 0-16,1 2 0 0,-2 1 128 0,0-1-128 0,0-3 0 16,1 1 0-16,1 2 0 0,1 2 128 0,1-2-128 15,1 1 128-15,3-3-128 0,1-1 0 0,3 3 128 16,-2-2-128-16,1 1 0 0,0-6 0 0,2 4 144 16,2-2-144-16,-1 3 0 0,0-1 160 0,1-1-160 15,3-2 128-15,-2 0-128 0,-1-1 0 0,2 4 0 16,0-3 128-16,-1 1-128 0,0-5 0 0,-1 4 0 15,0-6 144-15,-1-1-144 0,-3-5 0 0,0-4 128 16,-3-3-128-16,-3-4 0 0,-2-4 144 0,-1-2-144 16,-4-3 192-16,1 4-192 0,-3-3 208 0,-2 1-64 0,-1-4-16 15,-1 3 0-15,3 2 0 0,1-4 0 0,-1-1 0 0,0 0 0 16,-3 2-128-16,4-4 160 0,-5 1-160 0,1-4 160 16,0 4-160-16,2-5 0 0,1-3 0 0,1 1 128 15,0 3-128-15,3-3 0 0,0 0 0 0,3 0 128 16,-1 0-128-16,2 2 0 0,1-3 0 0,3-1 128 15,0-1-128-15,4-3 0 0,2-4-192 0,1 0 192 16,3-3-256-16,2-4 64 0,3-3 0 0,1-6 16 16,5-3 176-16,4-6-192 0,2-3 192 0,6-2-192 0,4-3 192 0,4 1 0 15,4-3 128-15,4-1-128 0,4-1 128 16,3-1-128-16,-1 3 160 0,5-3-160 0,3 1 224 0,5 0-48 16,3 1-16-16,5 5 0 0,3-1 32 0,0 3 0 15,-4-1 0-15,3 0 0 0,-1-2-192 0,2 6 192 16,2 0-192-16,-2 1 192 0,-2-1-192 0,-4-2 0 15,-7-1 0-15,-5-1 0 16,0-2-496-16,-3-2-80 0,-2-6 0 0,-2 2-11152 16,-3-3-2224-16</inkml:trace>
  <inkml:trace contextRef="#ctx0" brushRef="#br1" timeOffset="32142.07">23288 7356 12895 0,'-7'-19'1152'0,"3"7"-928"0,1 3-224 0,2-3 0 0,0 5 1664 0,1-2 304 15,0 9 48-15,0 0 16 0,0 0-1040 0,0 0-208 16,0 0-32-16,11 14-16 0,1 2-80 0,0 3-16 16,4 4 0-16,-1 6 0 0,5-1-64 0,2 7 0 15,2 2-16-15,4 3 0 0,1 1-176 0,3 2-48 16,1 0 0-16,-3-2 0 0,1 1-96 0,-3 2-32 16,-1-2 0-16,-3 0 0 0,-1-5-64 0,-3-1-16 15,-3-4 0-15,-3-4 0 0,-4-4-128 0,2-1 0 16,-3-2 144-16,-2-3-144 15,-5-4-1856-15,-2-14-432 0,0 0-80 0</inkml:trace>
  <inkml:trace contextRef="#ctx0" brushRef="#br1" timeOffset="32386.46">23959 7209 26719 0,'0'-19'2368'0,"-1"7"-1888"0,-1 6-480 0,2 6 0 15,0 0 192-15,0 0-64 0,-11 0-128 0,-1 4 192 16,-5 3 64-16,-2 9 16 0,-4 5 0 0,-2 7 0 16,-4 4 448-16,-2 4 96 0,-3 3 16 0,-2 2 0 0,-2-1-96 15,-1 4-16-15,-5 1 0 0,-1 4 0 16,0 0-192-16,1 2-32 0,3-3-16 0,2 1 0 0,0 0-320 16,4-6-160-16,2-1 160 0,5-3-160 15,2-5 0-15,5-6-128 0,3-1-16 0,4-7 0 16,5-2-1616-16,4-6-320 15,5-12-64-15,0 0-11344 0</inkml:trace>
  <inkml:trace contextRef="#ctx0" brushRef="#br1" timeOffset="32609.97">24286 7588 30687 0,'0'0'1360'0,"0"0"288"0,-1 15-1328 0,0 5-320 15,-2 1 0-15,-2 7 0 0,-4 1 0 0,-1 6 0 16,0 4 0-16,-2 2 0 0,0 0 576 0,-1 2 128 16,-1 2 48-16,2 1 0 0,1-3-128 0,1 5-32 15,-2-2 0-15,2 3 0 0,1-4-400 0,2 1-192 16,2 1 160-16,1-4-160 16,3 0-1216-16,1-2-352 0,0-3-64 0,0-6-16 0</inkml:trace>
  <inkml:trace contextRef="#ctx0" brushRef="#br1" timeOffset="33038.44">22784 10289 6447 0,'-7'-14'576'0,"2"6"-576"15,-1-1 0-15,1 2 0 0,5 7 3904 0,0 0 688 16,0 0 128-16,0 0 16 0,0 0-3072 0,0 0-640 0,10 3-112 16,0 10-16-16,0 1-64 0,4 8-16 15,3 6 0-15,2 6 0 0,2 7-304 0,1 1-64 0,1 2-16 16,4 2 0-16,1 6-192 0,0-1-48 0,-2-3 0 0,1 0 0 15,-4-1-32-15,-2-3-16 0,0 3 0 0,-6-5 0 16,0 1-144-16,-3-4 0 0,-5-4 0 16,0-6-9664-16,-3 0-1840 15</inkml:trace>
  <inkml:trace contextRef="#ctx0" brushRef="#br1" timeOffset="33256.33">23236 10304 34719 0,'-6'-11'1536'0,"6"11"320"0,0 0-1472 0,-9 6-384 0,-1 1 0 0,-2 9 0 0,-2 2 0 0,-1 6-192 15,-3 6 32-15,-1 6 0 0,-1-1 416 0,-2 6 96 16,1 5 16-16,-4-2 0 0,-1 5-16 0,-2-1 0 16,0-1 0-16,1 4 0 0,-1 1-64 0,2 0-16 15,1-4 0-15,-3 2 0 16,0 3-272-16,4 1 0 0,4-5 0 0,3-2 0 15,3-7-1232-15,4-3-368 0,3-4-64 0,3-8-13440 16</inkml:trace>
  <inkml:trace contextRef="#ctx0" brushRef="#br1" timeOffset="33633.26">23399 11065 35007 0,'0'0'3120'0,"4"-6"-2496"0,5 1-496 0,1-1-128 16,5 0 0-16,4 3 0 0,4 0 0 0,5 1 0 16,2 4 0-16,2 2 0 0,1-2 128 0,-2 9-128 15,-5-1 352-15,-1 5 0 0,-6 3 0 16,-4 3 0-16,-5 2-32 0,-4 4-16 0,-3 6 0 0,-6 3 0 16,-4 1 80-16,-5 1 0 0,-3 0 16 0,-5 5 0 15,-6 0-80-15,6-11-32 0,-4 1 0 0,-16 12 0 16,7-5-32-16,5-7-16 0,6-4 0 0,5-1 0 0,7-5 80 15,6-5 0-15,7-8 16 0,4 2 0 16,7-2-48-16,8-5-16 0,6-6 0 0,5 1 0 0,6-2 96 0,3 0 16 16,1-3 0-16,2-3 0 0,-1-5-240 15,1 3-144-15,-1-1 192 0,3-2-192 0,0 0 0 0,0-2-256 16,0 0 32-16,-5-3 0 16,-3-2-2064-16,-5-4-400 0,-4-3-96 15</inkml:trace>
  <inkml:trace contextRef="#ctx0" brushRef="#br1" timeOffset="34564.1">24744 6928 15663 0,'-17'-17'1392'0,"7"6"-1120"0,1 0-272 0,0-6 0 0,2-3 800 0,2-1 96 16,2 2 32-16,3-1 0 0,3 2 384 0,3 0 80 16,3 3 16-16,3-5 0 0,4 2-240 0,3 3-32 15,2-2-16-15,5 3 0 0,2 0-448 0,1 3-96 16,0-1 0-16,3 1-16 0,1 5-144 0,5-2-32 15,-2 3 0-15,1 1 0 0,0 2 64 0,-3 0 0 16,-5 1 0-16,-2 2 0 0,-3-1-144 0,-2 4-32 16,-3 5 0-16,-4 2 0 0,-2 2-144 15,-2 2-128-15,-3 6 144 0,-2 2-144 0,-1 6 176 0,-1 5-176 16,-3 7 192-16,-2 3-192 0,-2 6 176 0,1 7-176 16,-5 5 160-16,1 7-160 0,-3 5 0 0,0 2 128 0,-1 7-128 15,0 2 0-15,0 8 0 0,1 2 0 0,-1 1 0 16,2 5 0-16,0-1 0 0,1 3 0 0,-2 4 0 15,1-3 0-15,-1-1 0 0,2 1 0 0,0-3 0 16,1 2 0-16,0 1 0 0,1-1 128 0,-2-4-128 16,2 4 0-16,3 0 176 0,0-3-176 0,0 1 192 15,2 1-192-15,2-7 256 0,1 4-48 0,1-4-16 0,1 3 0 16,0 1-32-16,0-2-16 0,0-2 0 0,-1-1 0 16,0 0 192-16,-2-2 48 0,0-2 0 0,-2-1 0 0,-2 1-128 15,1-2 0-15,-2 0-16 0,1-4 0 16,-1-4 80-16,1 0 32 0,1-6 0 0,-2-1 0 0,0-4-96 15,2-3 0-15,0-5-16 0,1-2 0 16,0-4-16-16,0-5 0 0,-1-3 0 0,-2-8 0 0,3-2-96 0,-2 0 0 16,-2-2-128-16,0-2 192 0,0 0-192 0,0-2 144 15,1-4-144-15,-1 1 128 0,-3-4-128 0,5-1 0 16,-3 4 144-16,2-6-144 0,1 1 0 16,-1 0 128-16,2-3-128 0,1 1 0 0,0 0 0 15,1 2 128-15,0-4-128 0,2 0 0 0,-1-1 0 0,1-1 144 16,1-4-144-16,1 4 0 0,0-2 144 0,0 1-144 15,-1 1 0-15,1-2 144 0,1-1-144 0,-2 0 128 16,1-2-128-16,-1-2 128 0,1 2-128 0,-2 0 160 16,-2 0-160-16,1 1 160 0,-2-12 32 0,2 11 0 15,-2 2 0-15,-2-1 0 0,0-1 48 0,2 0 16 16,-3 0 0-16,-2-3 0 0,-5 5 192 0,0-6 64 16,-4 2 0-16,-3-1 0 0,-3 3-128 0,-4-3-32 15,-5 1 0-15,-4-4 0 0,-4 0-16 0,-1 3 0 0,-3-2 0 0,-1-2 0 16,-1-4-176-16,-5 1-32 15,-5-1-128-15,1-1 192 0,5-3-192 0,3-2-192 0,2-6 48 16,6-2 0 0,6-1-1216-16,4-4-240 0,5-4-64 0,7-6 0 15,6-4-1840-15,8-10-368 0</inkml:trace>
  <inkml:trace contextRef="#ctx0" brushRef="#br1" timeOffset="35219.69">25989 8588 16575 0,'-6'0'1472'0,"4"0"-1168"0,-4 0-304 0,6 0 0 0,0 0 544 0,0 0 48 16,0 0 16-16,0 0 0 0,16-4 624 0,1-2 128 15,8 1 32-15,5 2 0 0,8-6-608 0,5 4-112 16,6 1-32-16,2-3 0 0,-1-1-224 0,1 3-48 16,-1-1-16-16,-3 2 0 0,-6-1-352 0,-6 5-288 15,-6 1 48-15,-8 4-11696 0</inkml:trace>
  <inkml:trace contextRef="#ctx0" brushRef="#br1" timeOffset="35390.08">25967 9047 18431 0,'-35'11'816'0,"15"1"160"0,-2-5-784 0,4 2-192 0,7-4 0 0,1-1 0 15,10-4 3296-15,0 0 608 0,0 0 128 0,15-1 32 16,5 0-2320-16,8-2-464 0,5 2-80 0,12-6-32 16,10-3-720-16,9 3-160 0,8-5-32 0,0 0 0 15,3-2-256-15,1 1 0 0,2-1 128 0,1 1-128 16,0 5-1408-1,-8-2-352-15,-6-1-64 0,-7-4-13360 0</inkml:trace>
  <inkml:trace contextRef="#ctx0" brushRef="#br1" timeOffset="36185.24">29144 6619 15663 0,'9'-23'688'0,"-4"16"144"0,0 0-656 0,0 0-176 0,1 0 0 0,-3-2 0 15,-3 2 1376-15,-1 0 240 0,-3-1 48 0,-2 2 16 16,-3-1-832-16,-4 2-160 16,-2 1-48-16,-4 0 0 0,-3-4 160 0,-3 5 32 0,-6 0 0 0,-14 1 0 15,0 0 224-15,-2 2 48 0,-4 0 16 0,1 0 0 16,0 2-480-16,2 0-80 0,-1 4-32 0,2 2 0 15,4-3-272-15,2 2-64 0,5 0-16 16,2-2 0-16,5 2-176 0,5 1 0 16,4 1 0-16,3 0 0 0,3 0 0 0,4 0 208 0,6-1-48 15,4-8-16-15,2 11-144 0,3 3 0 0,1-1 0 0,4 2 0 16,4 3 0-16,3 2 160 0,2 3-160 0,1 0 160 0,0 6-160 0,1 2 0 16,0 4 0-16,-2 10 0 0,-2-1 0 0,-2 8 0 15,-3 6 0-15,-5 4 0 0,-3 1 0 0,-4 12 0 16,-4 4 0-16,-2 10 0 0,-4 10 0 0,-6 8 0 15,-3 5-224-15,-1 5 80 0,-2 5 144 0,0 5 0 16,-1 3 0-16,1-1 0 0,1 1 0 0,-2 2 0 16,-2 3 0-16,0 1 0 0,-2 0 0 0,3 2 224 0,-1 2-48 15,-1-2-16-15,0 1 0 0,-2 1 0 0,0-1 0 16,-2-5 0-16,0 2 112 0,1-3 32 16,0-4 0-16,-3-2 0 0,-1-2 16 0,-2-7 0 15,-1 0 0-15,-4-7 0 0,-1-2 32 0,1-3 16 0,0-5 0 16,2-5 0-16,1 0-112 0,2-4-32 0,-1-7 0 0,3-2 0 15,0-6-48-15,4 1-16 16,1-7 0-16,1-6 0 0,0-2-160 0,2-7 0 0,1-4 0 0,1-1 0 16,1-6 0-16,3-3 0 0,3-5 0 15,2-7 0-15,2 2 128 0,2-3 0 0,1-4 0 0,4 1 0 16,1-7-272-16,2 0-64 0,1-2-16 0,3-5 0 16,2 1 224-16,5-2-144 0,5-3 144 0,0 0-128 15,4-3 128-15,3-1 0 0,1 1 0 0,3 0 0 0,3-7 0 0,1 2 0 16,-1 2 0-16,4-1 0 0,1-4 0 15,4 2 0-15,3-1-144 0,3 4 144 0,1-2 0 16,7-2-144-16,4-2 144 0,-2 1 0 16,-1 1-624-16,-3-5-16 0,-5-4 0 0,-1 0 0 15,0 0-1424-15,1-4-304 0,-1-3-48 16,0-5-16-16</inkml:trace>
  <inkml:trace contextRef="#ctx0" brushRef="#br1" timeOffset="36770.51">30044 7051 13823 0,'4'-15'1216'0,"2"-1"-960"0,2-2-256 0,-4 1 0 15,0 3 1072-15,-2 3 160 0,2-3 48 0,-4 6 0 0,0 8 80 0,0 0 32 16,-4-11 0-16,4 11 0 0,-6-4-304 0,6 4-64 16,-13 0-16-16,-1 2 0 15,-2 6-496-15,-5 7-80 0,-3 6-32 0,-6 8 0 0,-6 5-112 0,-7 7-32 16,-7 8 0-16,1 10 0 0,-3 11-80 0,5-177-32 16,2 369 0-16,7-178 0 0,4 5-144 15,9 0 0-15,9 0 0 0,11-10 0 0,6-15 0 0,9-4 128 16,6-14-128-16,5-4 128 0,6-4 224 0,3-10 32 15,5-4 16-15,4-13 0 0,6-3 560 16,7-12 128-16,5-7 0 0,4-8 16 0,1-8-96 0,1-2-32 16,-1-7 0-16,-1-4 0 0,1-6-336 0,-2-6-80 15,-2-3-16-15,-4-8 0 0,-9-7 96 0,-4-3 32 16,-5-1 0-16,-7 5 0 0,-7 4-224 0,-8 5-64 16,-8 10 0-16,-7 5 0 0,-7 7-224 0,-6 2-160 15,-10 5 192-15,-8 7-192 0,-6 5 0 0,-8 3 0 16,-6 2 0-16,0 6 0 15,-1 3-1344-15,4 8-192 0,5 2-16 0,4 2-16 16,5 6-1664-16,3 3-336 0</inkml:trace>
  <inkml:trace contextRef="#ctx0" brushRef="#br1" timeOffset="37583.86">29273 10538 19343 0,'10'-32'1728'0,"-4"13"-1392"0,3-3-336 0,1 5 0 16,2-1 576-16,-2 5 32 0,-1 5 16 0,-9 8 0 15,6-8 416-15,-6 8 96 0,0 0 16 0,0 0 0 16,0 0 304-16,0 0 64 0,-5-2 16 0,-1 5 0 15,-3 4-336-15,-3 2-64 0,-2 4-16 0,-1 5 0 16,-3 6-528-16,-2 5-96 0,-4 7-32 16,-3 2 0-16,0 3-256 0,1 6-48 0,-3 5-16 0,2 0 0 15,0 0 16-15,8 0 0 0,3-2 0 0,3-1 0 16,3 0-32-16,6-9 0 0,3-5 0 0,6-2 0 0,4-8 256 16,5-2 32-16,6-4 16 0,5-6 0 15,3-3 80-15,8-5 32 0,3-6 0 0,8-4 0 0,5-4-112 0,2-3-32 16,2-6 0-16,-3-2 0 0,-2-5-128 0,-4-3-16 15,-2-5-16-15,-5-3 0 0,-5-3 240 16,-6-6 48-16,-5 2 16 0,-6 0 0 0,-6 2 16 16,-5 6 0-16,-7 4 0 0,-5 4 0 15,-4-1-304-15,-5 5-64 0,-5 4-16 0,-9 0 0 0,-3 0-176 0,-6 0 0 16,-5-1 0-16,-5-2 0 16,-7-1-1088-16,-3-1-112 0,-3-5-16 0,6 2 0 15,9-3-1344-15,4 3-288 0,10 0-48 0</inkml:trace>
  <inkml:trace contextRef="#ctx0" brushRef="#br1" timeOffset="38546.96">31026 6210 20271 0,'-14'-12'1792'0,"3"7"-1424"0,0 3-368 0,0-5 0 15,-2 2 0-15,0 3 0 0,-2 1 0 0,1-1 0 16,2 1 816-16,4 1 80 0,8 0 32 0,0 0 0 16,0 0 288-16,0 0 64 0,0 0 16 0,12 3 0 15,5-1-272-15,3 1-48 0,2-1-16 0,2 2 0 16,1-2-256-16,3 1-48 0,3-2-16 0,3 2 0 16,-1-1-160-16,1 2-32 0,-2 3-16 0,0-1 0 15,0 4-144-15,-2-2-32 0,0 2 0 0,-2-1 0 16,-2 3-112-16,-2 2-16 0,-3 3-128 0,-2 5 192 15,-3 0-192-15,-6 10 0 0,-2 3 0 0,-5 3 0 16,-1 5 0-16,-4 10 0 0,-5 10 0 0,-3 5 0 16,-4 7 0-16,-2 5 0 0,-2 3 0 0,1 7 0 0,2 6 0 0,0 5 0 15,0 6 0-15,-3 2 0 0,0 2 0 0,0 3 0 16,0-1 0-16,2 4 0 0,-1-2 0 16,1-1 0-16,-3-3 0 0,1-1 0 0,-1-2 0 0,1-1 0 15,0-5 0-15,0-1 0 0,1 2 192 0,-1-1 0 16,0-7 0-16,-2 3 0 0,-2 0 16 0,-2 0 0 15,-4 4 0-15,-1 1 0 0,-2 1-80 0,1-2 0 16,-2-1-128-16,1 4 192 0,0-3-16 0,0-1-16 16,2-1 0-16,2-3 0 0,3 3 64 0,3-2 16 15,0 0 0-15,3-1 0 0,6 1-48 0,0-3-16 16,3-1 0-16,3-3 0 0,2-3-16 0,4-3 0 0,1 2 0 16,5-8 0-16,-4-1-32 0,3-5 0 0,1-1 0 0,1-3 0 15,0-3-128-15,1 1 160 0,-4 1-160 16,1-5 160-16,-2 0-160 0,0-5 0 0,0 0 0 0,-1 0 0 15,1-5 0-15,0 2 0 0,-1-1 128 0,2-3-128 16,-2-6 0-16,5 2 0 16,-2 0 0-16,0-1 0 0,-1-6 0 0,2 0 0 0,0-1 0 0,0-3 0 15,-3-5 0-15,1 1 0 0,0-3 128 0,0-2-128 16,-4-1 0-16,0-5 0 0,0-2 0 0,0 0 0 16,0-1 144-16,-3-1-144 0,-2-5 160 0,-1 0-160 15,-2 2 192-15,1-2-48 0,-4-5-16 0,3 2 0 16,-3-2 144-16,1 2 32 0,0-2 0 0,-1-2 0 15,-2 2-16-15,-1-2 0 0,-3-1 0 0,-3 1 0 16,-3 3-16-16,-5-4 0 0,-2-1 0 0,-3 0 0 16,-3-3-32-16,2-1-16 0,-2-1 0 0,-2-1 0 0,1-1-16 15,2-1 0-15,0-2 0 0,0 2 0 0,4 2-48 16,2-3-16-16,2 3 0 0,0-2 0 0,0-1-144 0,0-2 0 16,1 1 0-16,4-4 128 0,1 3-128 0,5-3-176 15,0 2 48-15,9-5 0 16,2-3-1600-16,6-2-320 0,7-5-64 0</inkml:trace>
  <inkml:trace contextRef="#ctx0" brushRef="#br1" timeOffset="40102.21">10919 17778 13823 0,'-14'2'1216'16,"0"3"-960"-16,3 2-256 0,-2-2 0 0,4 0 2080 0,9-5 368 16,0 0 80-16,0 0 16 0,0 0-720 0,9 9-144 15,5-7-16-15,7 0-16 0,10-4 0 0,6 0 0 16,3-6 0-16,2 1 0 0,2-6-640 0,1 4-128 15,2-4-32-15,4 2 0 0,3 1-224 0,5-2-48 16,8 3-16-16,-1-1 0 0,-3 1-112 0,-1-3-32 16,-1 1 0-16,-5 4 0 0,-5 0-160 0,-4 1-48 15,-4 2 0-15,-3 3 0 0,-3 0-208 0,-8 1 0 16,-6 1-192-16,-7 2 192 16,-5 2-2320-16,-11-5-368 0,-7 15-64 0,-7 0 0 15</inkml:trace>
  <inkml:trace contextRef="#ctx0" brushRef="#br1" timeOffset="40310.76">11152 18354 31327 0,'0'0'2784'0,"0"0"-2224"16,8 10-560-16,6-6 0 0,6-2 624 0,2-1 16 16,5-1 0-16,5 0 0 0,6-3 240 0,9-2 48 15,9-3 16-15,4 3 0 0,2-7-96 0,0 1-16 16,1-6 0-16,0 2 0 0,3 2-544 0,3 5-112 0,5-4-32 0,-6 2 0 15,-4 0-144-15,-7 1 0 0,-5 4-192 0,-5 1 192 32,-4-1-1616-32,-3 0-208 0,-3 2-32 0,-4 1-8944 0,-3-1-1776 0</inkml:trace>
  <inkml:trace contextRef="#ctx0" brushRef="#br1" timeOffset="40708.33">11847 17296 31327 0,'-6'-19'2784'0,"6"6"-2224"16,2 4-560-16,4-3 0 0,6-1 304 0,6 5-48 0,-1-1-16 15,9 4 0-15,4 4-240 0,3 2 0 0,6 1 0 0,3 0 0 16,1 3 192-16,1 2 0 0,3 4 0 0,2 2 0 15,-2 2 288-15,5 4 48 0,2 3 16 16,4 2 0-16,-1 1 224 0,-3 6 32 16,-1 4 16-16,-8 4 0 0,-7 2-240 0,-2 7-32 15,-4 4-16-15,-6 2 0 0,-5 3-192 0,-6 6-32 16,-5-2-16-16,-6 4 0 0,-5-8-112 0,-3-1-32 0,-6 0 0 16,-7-4 0-16,-7-3 32 0,-6 0 0 15,-5-4 0-15,-8 1 0 0,-9-5 208 0,-5-2 32 0,-6-3 16 0,2-3 0 16,3-4 0-16,1-3 0 0,0-1 0 0,-1-2 0 15,-1-5-432-15,3-2 128 0,-1 2-128 0,8-5 0 16,10-3-416 0,10-4-160-16,7-3-48 0,11-3-12368 0,11 0-2464 0</inkml:trace>
  <inkml:trace contextRef="#ctx0" brushRef="#br1" timeOffset="41553.51">16513 15792 12895 0,'0'0'1152'0,"-2"-8"-928"0,2 8-224 0,-4-12 0 15,1-2 2560-15,2 4 448 0,1 10 112 0,-1-8 16 16,-1-2-1408-16,0 1-288 0,-1 0-48 0,1 0-16 16,-3 3-256-16,0-2-48 0,-2 3-16 0,0-2 0 15,-3 0-288-15,-3 5-48 0,1 2-16 0,-3-1 0 0,-4-1-272 16,-4 2-64-16,-6 3-16 0,-2 1 0 0,-4 1-32 0,-3 4 0 15,-3 0 0-15,-15 7 0 16,1 2-16-16,1 2-16 0,-2 4 0 0,-3-1 0 0,-2 4-288 16,2-3 128-16,0 0-128 0,2 3 0 15,6-4 208-15,2 4-64 0,5-3-16 0,4 2 0 0,2 0 32 16,3-3 0-16,12-4 0 0,0 0 0 0,2 0-32 16,2 1-128-16,2-2 192 0,3 2-64 0,3-1-128 0,-1 3 192 15,5-3-192-15,-3 15 192 0,4-6-192 16,6 0 128-16,3 2-128 0,2-6 128 0,1 1 0 0,3 3 0 15,2-1 0-15,-1 2 0 0,-1 4 0 0,2 3 0 16,-2-1 0-16,1 5 0 0,-1 2-128 0,0 6 0 16,0 3 0-16,-2 3 128 0,-3 4-128 0,-1 4 0 15,-4 1 0-15,-3 7 128 0,-3 1-128 0,-2 6 0 16,-2 4 0-16,-2 0 128 0,-2-4-128 0,-3-1 0 0,-3 5 144 16,-2-1-144-16,-3 6 0 0,-2-6 128 0,-2 1-128 15,1-1 0-15,-1 0 0 0,0 0 144 16,1 2-144-16,-1-1 0 0,2-1 208 0,0 3-64 0,3-5-16 15,0 5 0-15,-2-4-128 0,2 0 160 0,0-3-160 0,2-4 160 16,2 0-160-16,1-1 128 0,-2-6-128 16,-1-2 128-16,1-8-128 0,1-3 160 0,0-5-160 0,2 2 160 15,0 0-32-15,3-6-128 0,-1 0 192 0,2-2-64 16,1-2-128-16,1-3 0 0,3-2 0 0,3-2 128 16,1-2-128-16,5-4 0 0,2-2 0 0,5-2 0 15,0-8 0-15,4 0 160 0,4-2-32 0,6-3-128 0,5-1 224 16,5-6-64-16,6-2-16 0,2 0 0 0,0-3-144 15,1-6 160-15,5 1-160 0,3-5 160 0,1 1-160 16,5 1 128-16,4-2-128 0,4-1 128 16,6-2-512-16,-5 2-96 0,-4-2-32 15,1-1 0-15,-3-3-1872 0,3 1-384 0,-1-3-80 16</inkml:trace>
  <inkml:trace contextRef="#ctx0" brushRef="#br1" timeOffset="41994.87">17398 16106 911 0,'-6'-7'0'0,"6"7"0"0,-3-10 0 0,3 10 0 15,3-8 6240-15,-3 8 1168 0,0 0 224 0,10 5 48 16,0 6-5328-16,3 3-1072 0,1 6-224 0,0-3-32 0,1 6-256 0,3 9-64 15,2 2 0-15,2 4 0 16,-1 3-256-16,2 5-48 0,0 0-16 0,1 3 0 0,-10-8-128 0,4 2-48 16,0-1 0-16,-1 3 0 0,1-4-208 0,0-1 0 15,0-2 0-15,0-2 0 16,4 7-560 0,-2-8 0-16,-3-7 0 0,0-3 0 0,-2-8-2640 0,-1-5-544 15</inkml:trace>
  <inkml:trace contextRef="#ctx0" brushRef="#br1" timeOffset="42198.66">18112 15937 35471 0,'0'0'768'0,"-7"-1"176"0,-4 1 16 0,1 0 64 0,-1 5-832 0,-3 5-192 15,0-1 0-15,-4 6 0 0,-2 2 784 0,-3 3 112 0,-4 3 32 0,2 4 0 16,-3 5-144-16,0-2-16 15,-3 5-16-15,-7 10 0 0,11-9-480 0,1-2-80 16,0 2-32-16,2-3 0 0,3-4-160 0,2 0 0 0,2 2 0 16,3-5 0-16,3 2 0 0,-1-3-256 0,3-4 48 0,0-2 0 31,3-1-2288-31,1-3-464 0,1-2-96 0</inkml:trace>
  <inkml:trace contextRef="#ctx0" brushRef="#br1" timeOffset="42478.9">18525 16414 27647 0,'0'0'2448'0,"0"0"-1952"16,7 8-496-16,-3 4 0 0,-3 0 2080 0,-2 4 320 15,-2 7 64-15,-3 1 16 0,-5 7-480 0,-1 2-80 16,-3 1-32-16,-2 6 0 0,-2-1-1024 0,0 2-208 15,0 2-32-15,0 0-16 0,-2 3-464 16,2-3-144-16,2 0 0 0,-1 3 0 16,0 1-768-16,1-2-272 0,2 3-48 0,2-4-11776 15,2 3-2368-15</inkml:trace>
  <inkml:trace contextRef="#ctx0" brushRef="#br1" timeOffset="42839.3">17159 18105 15663 0,'0'0'1392'0,"0"0"-1120"0,0 0-272 0,-6 6 0 0,0 1 3888 0,4 7 720 15,1 4 128-15,2 4 48 0,1 6-2656 0,4 5-528 16,5 9-96-16,3 1-32 0,4 4-416 0,3 0-96 15,4 4 0-15,0-1-16 0,2-3-496 0,-2-2-80 16,0 4-32-16,-2-2 0 0,-1-7-336 0,-4 0 0 16,-2-3 0-16,-3-3 128 15,-2-1-960-15,-2-9-192 0,2-4-48 0,-4-2 0 16,0-4-1488-16,-1-4-320 0,-6-10-48 0</inkml:trace>
  <inkml:trace contextRef="#ctx0" brushRef="#br1" timeOffset="43072.35">17705 18149 23039 0,'0'0'1024'0,"0"0"192"0,-11 6-960 0,0 8-256 0,-1 2 0 0,-3 5 0 15,-5 6 3072-15,1 6 576 0,-6 6 128 0,-1 7 0 16,-5 4-1824-16,-1-1-368 0,-1 0-80 0,-4 1-16 16,-4 4-528-16,-3-1-96 0,-3-1-32 0,3 0 0 15,2 2-576-15,4 0-112 0,2-4-16 0,4-3-128 16,4 1-896-16,5-2-304 15,3-8-48-15,5-2-16 0,5-10-1232 16,3-4-256-16,5-8-64 0</inkml:trace>
  <inkml:trace contextRef="#ctx0" brushRef="#br1" timeOffset="43350">17688 18945 34847 0,'0'0'1536'0,"11"3"320"0,4 0-1472 0,4 0-384 16,3-1 0-16,3-1 0 0,2 3 1136 0,0 5 144 0,-2 0 48 16,-1 4 0-16,-3-1-304 0,0 4-64 0,-4 4-16 0,-3 2 0 15,-3-2-496-15,-3 3-112 0,-2 4-16 16,-3-1 0-16,-6 5-96 0,-3 1-32 16,-2-2 0-16,-6 3 0 0,-6 1 64 0,-2-1 16 0,-2-1 0 0,-1-3 0 15,-3 1 0-15,4-1 0 0,2-6 0 0,4 0 0 16,4 1 160-16,5-4 16 0,4-3 16 0,5-5 0 15,7-1-144-15,4-3-16 0,4 0-16 0,8-5 0 16,3-1-32-16,5-2-16 0,5-2 0 0,2-2 0 16,2-4-240-16,0-1 128 0,4-5-128 15,1 0 0-15,4-1 0 0,1 0-128 0,4-7-16 0,2 3 0 32,0-1-1504-32,-3-1-288 0,-3 1-64 0,-5-3-18224 15</inkml:trace>
  <inkml:trace contextRef="#ctx0" brushRef="#br1" timeOffset="44046.98">19451 15628 30399 0,'-18'-11'1344'0,"18"11"288"0,-5-11-1312 0,5 0-320 15,5-1 0-15,5 3 0 0,3 2 1056 0,6 4 144 16,-4 1 16-16,3 1 16 0,6-1-608 0,0-1-128 16,8-1-32-16,4 2 0 0,3-1 64 0,6 2 16 0,2 2 0 15,2-1 0-15,2-1-224 0,-3 1-64 0,-2 1 0 16,9 4 0-16,-11 3-64 0,-6-2 0 16,-7 4-16-16,-7 1 0 0,-5 4 16 0,-6 6 16 0,-7 6 0 0,-6 7 0 15,-5 3-16-15,-10 27-16 0,-8 3 0 16,-5 7 0-16,-6 7-176 0,-3 7 128 0,-3 3-128 0,1 7 128 15,1 4-128-15,3 4 0 0,19-47 0 16,-1 10 0-16,2 5 0 0,5 7 0 0,4-1 144 0,3 4-144 16,1 4 0-16,4-1 0 0,-1-1 0 0,6-4 0 0,3 3 208 15,9 72-16-15,1-30-16 0,2-19 0 0,2-13 96 16,0-6 32-16,0-6 0 0,1-4 0 0,-4 2-128 16,-8-39-32-16,2 7 0 0,-1 6 0 0,-1-2-144 0,-2 6 192 15,-1 3-192-15,-1 0 192 0,-4 2-192 16,3 48 0-16,-5-18 0 0,-5-13 0 0,-2-11 0 0,-2-8 0 15,-3-6 176-15,-4-5-176 0,0-2 176 0,-5-6-176 16,-4-6 192-16,-2-3-192 0,-1-1 224 0,-6-3-64 16,-2-3-16-16,1-1 0 0,-1-5 16 0,0-2 0 15,-2-2 0-15,-1-1 0 0,0-3-160 0,1-3 128 16,2 2-128-16,1-7 128 0,1 0-400 0,3-4-96 16,3-2-16-16,2-4 0 15,3-3-2096-15,3-5-416 0,6-4-96 0</inkml:trace>
  <inkml:trace contextRef="#ctx0" brushRef="#br1" timeOffset="44385.76">21327 17202 7359 0,'-27'4'320'0,"13"0"80"0,0-2-400 0,2 3 0 0,1-1 0 0,11-4 0 0,-6 5 5040 0,6-5 912 15,0 0 192-15,0 0 48 0,8 5-3456 0,6 0-688 16,3 0-144-16,6-3-32 0,8-1-496 0,8-1-96 16,6-1-32-16,4-2 0 0,3-2-752 0,3-4-160 15,1 3-16-15,18-6-16 0,1 5-304 0,-3-5 128 16,-2 1-128-16,-6 2 0 16,-6 4-528-16,-8-3-224 15,-7 4-32-15,-8 3-16 0,-7 2-1968 0,-8 5-400 0</inkml:trace>
  <inkml:trace contextRef="#ctx0" brushRef="#br1" timeOffset="44509.22">21346 18026 40191 0,'8'4'896'0,"12"-1"176"0,5-3 32 0,25-2 16 0,-11-1-896 16,6-2-224-16,4-2 0 0,1-1 0 0,2-5 1024 0,9 2 176 16,9-2 16-16,5-2 16 0,3-2-656 0,-1 2-128 15,-1 0-16-15,2 5-16 0,2-3-416 0,-1 3 0 0,-3 1 0 16,-5 5 0-1,-7 1-1792-15,-6 3-384 0,-4 2-64 16</inkml:trace>
  <inkml:trace contextRef="#ctx0" brushRef="#br1" timeOffset="45923.64">6717 9194 6447 0,'-8'-9'576'0,"8"9"-576"0,0 0 0 0,0 0 0 0,0 0 4480 0,0 0 800 16,-3-3 160-16,3 3 16 0,0 0-3744 0,0 0-752 15,0 0-160-15,0 0-32 0,9-4 176 0,2-1 16 16,0-2 16-16,3 2 0 0,2 3-464 0,4-2-80 15,2-1-32-15,3 0 0 0,-1 0 160 0,1-3 16 16,1 0 16-16,2 3 0 0,-1-2-48 0,1 2-16 16,-1-3 0-16,0 3 0 0,0 0-32 0,-2 2-16 15,0 1 0-15,0-3 0 0,-3 0-64 0,0 1-16 16,-3 0 0-16,-2 0 0 0,-3 3-96 0,-3-2-32 16,-3-1 0-16,-8 4 0 0,0 0-32 0,0 0-16 15,0 0 0-15,0 0 0 0,-11-1 32 0,-4 1 0 0,-1 0 0 16,-5 0 0-16,-2 0-128 0,-1 1 0 15,-1 3-128-15,-2 0 192 0,-1 1-192 0,-2-1 0 0,1 2 0 0,-1 2 0 16,1-3 192-16,0 1-64 0,0 2-128 16,3-3 192-16,3 2-32 0,3 0-16 0,2-3 0 15,4 0 0-15,3 0-144 0,2 1 0 0,4-3 144 0,5-2-144 16,0 0 176-16,0 0-48 0,10-2 0 0,4-5 0 16,2 2-128-16,3 0 192 0,2-2-192 0,2 0 192 15,1 2-192-15,0-1 0 0,0-1 0 0,0 2 0 16,0-2 128-16,2 0-128 0,-3 2 128 0,0-1-128 15,-2 1 288-15,-2 2-32 0,-1 1 0 0,-4-1 0 0,-2-2-48 16,-4 1-16-16,-2 0 0 0,-6 4 0 0,0 0 0 0,-7 2-16 16,-4 2 0-16,-5 2 0 0,-4-2-176 15,-4-1 160-15,-4 4-160 0,-4 3 160 0,-3-1-160 16,-3 2 0-16,-4 2 0 0,-2-3 0 0,-1 2 0 0,4-1 0 16,0-1 0-16,4 2 0 15,3-5-832-15,5 4-160 0,6-5-32 0,4 3-12848 16,4-4-2576-16</inkml:trace>
  <inkml:trace contextRef="#ctx0" brushRef="#br1" timeOffset="46878.41">14699 12915 24991 0,'-16'0'1104'16,"7"0"240"-16,-1 0-1088 0,0 1-256 0,-2-1 0 0,2 0 0 0,0 1 896 0,0 1 112 15,-1-1 16-15,3 0 16 0,-1 0-144 0,9-1-16 16,-11 2-16-16,3 0 0 0,8-2 0 0,0 0 0 16,0 0 0-16,0 0 0 0,0 0-160 0,0 0-16 15,8-11-16-15,8 4 0 0,5-2-16 0,7 3 0 16,4-3 0-16,1 3 0 0,7-6-176 0,0 6-32 16,2-3-16-16,1 2 0 0,2 0-112 0,2 1-32 15,2 1 0-15,0 1 0 0,0-2 96 16,0 2 32-16,-2 0 0 0,-5 3 0 0,-6-2-96 0,-2 3-32 15,-7 1 0-15,-5-2 0 0,-7 0-288 0,-4 1 128 16,-11 0-128-16,0 0 0 0,0 0 0 0,0 0 0 16,-20 4 0-16,-5 0 0 0,-7 1 0 0,-7 2 0 15,-6-3 0-15,-2 2 0 0,-2 3 0 0,3-4 0 16,-1 3 144-16,4-2-144 0,0 2 256 0,4 1-64 16,3-3 0-16,2 1 0 0,4-4 0 0,5 0-16 0,3-2 0 0,7 2 0 15,5-3 80-15,10 0 0 0,0 0 16 0,0 0 0 16,11-8 16-16,4-2 0 0,6 1 0 0,4-1 0 15,3 2-288-15,5-2 0 0,4 4 128 0,2-3-128 16,3 4 0-16,4-2 0 0,1 1 0 0,1 2 0 16,-1 3 256-16,-5 1-64 0,-5 0-16 0,-5 1 0 15,-7-1-176-15,-4 2 192 0,-7-1-192 0,-4-1 192 16,-10 0-192-16,0 0 160 0,0 0-160 0,0 0 160 16,-9-1-160-16,-4-1 0 0,-3 1 0 0,-3 1 0 15,-4 1-944-15,0 1-208 16,-1-2-64-16,0 0-19760 0</inkml:trace>
  <inkml:trace contextRef="#ctx0" brushRef="#br1" timeOffset="59815.02">8341 8181 7359 0,'0'0'656'0,"0"0"-528"16,0 0-128-16,0 0 0 0,-8 2 1328 0,2-2 224 15,0 0 48-15,-1 0 16 0,1 0-320 0,6 0-64 16,0 0-16-16,0 0 0 0,-6-2-176 0,6 2-32 0,0 0-16 0,0 0 0 16,0 0 48-16,1-4 16 15,4-2 0-15,1-2 0 0,3 2-288 0,3-3-64 0,2 2-16 0,2-4 0 16,2 5-208-16,2-3-32 0,2 2-16 0,2 0 0 15,0-3-96-15,2 4-16 0,-1-2 0 0,1 4 0 16,-2 2-48-16,-1 2-16 0,-3 2 0 0,-1 3 0 0,-4 5-112 16,-1 3-16-16,-5 0-128 0,-2 2 192 0,-5 0-192 15,-3 4 176-15,-4 3-176 0,-3 2 160 16,-2-1-32-16,-2 1-128 0,-2 2 192 0,-1-5-64 16,-3 1 64-16,1-2 16 0,-1-2 0 0,3-1 0 0,1-2 96 0,3 0 16 15,3-2 0-15,2-7 0 0,3 4-192 16,3-3-128-16,2 2 192 0,3-2-192 0,3-3 160 0,3 2-160 15,5 2 128-15,0-2-128 0,1 3 0 0,0-1 0 16,1 2 0-16,0 0 0 0,0 5 128 0,-3 3-128 16,-1 1 128-16,-3 2-128 0,-2 2 0 0,-2-2 0 15,-3-1 0-15,-2 0 0 0,-6 0 432 0,-1-1 0 16,-1 0 0-16,-4 0 0 0,-3 0 144 0,-1-1 48 16,-3-3 0-16,-2 0 0 0,-2 1-112 0,-3-1 0 15,-2-5-16-15,1 2 0 0,-3-2-208 0,1-4-32 16,2 0-16-16,3 0 0 0,-2-4-112 0,5 1-128 15,2-2 176-15,-2-2-176 16,5-3-960-16,5-4-320 0,6-1-48 0,4 2-10192 16,3 0-2048-16</inkml:trace>
  <inkml:trace contextRef="#ctx0" brushRef="#br1" timeOffset="61664.3">10131 8753 9215 0,'0'0'816'0,"0"0"-656"0,0 0-160 0,0 0 0 16,0 0 1728-16,0 0 304 0,0 0 64 0,0 0 16 0,0 0-624 0,0 0-112 15,-3 9-32-15,3-9 0 0,0 0-288 16,0 0-64-16,0 0-16 0,0 0 0 0,0 0-144 0,0 0-16 15,0 0-16-15,0 0 0 0,0 0-208 16,9-7-32-16,-1 1-16 0,-8 6 0 0,10-5-208 0,-10 5-32 16,0 0-16-16,0 0 0 0,0 0-128 0,0 0-32 15,0 0 0-15,11 3 0 0,-2 1-128 0,-1 2 0 16,0 3 0-16,-1 0 128 0,0 1-128 0,0-2 0 16,1 1 0-16,-1-3 128 0,2 2 64 0,2-3 16 15,-11-5 0-15,14 2 0 0,-2 2 128 16,1-1 32-16,-2-3 0 0,2-2 0 0,0 0-48 15,0-2 0-15,-1 0 0 0,1-2 0 0,0-1-16 16,-2 0-16-16,1-5 0 0,-5 0 0 16,2-4 80-16,-1-1 16 0,-3-3 0 0,0-1 0 0,-1-1 0 15,-1-2 0-15,0-4 0 0,0 4 0 0,-2-4-32 0,-1-1 0 16,0-2 0-16,-1-4 0 0,-1-5-144 0,1-3-16 16,0 1-16-16,-1-4 0 0,1 2-176 0,1-4 128 0,0-1-128 15,0 6 128-15,-1 5-128 0,0 0 0 0,1 1 0 16,0 5 0-16,0 4 0 0,-2 5 0 0,0 4 0 0,2 3 0 15,-3 0 0-15,1 4 0 0,0 3 0 16,1-1 0-16,0 2-128 0,0 3 128 0,1-3 0 0,0 8 0 16,0 0 0-16,0 0-144 0,0 0 144 0,0 0 0 15,0 0-144-15,0 0 144 0,0 0 0 16,7-5-144-16,0 1 144 0,2-1 0 0,2 2-144 0,4 0 144 16,3 0 0-16,4 1 0 0,2-2-144 0,3 0 144 15,3 2 0-15,4-2 0 0,6 0 0 16,0-2 0-16,5-1 0 0,2 2-128 0,3-2 128 0,2-1 0 15,1-1 0-15,0-1 0 0,1-1 0 0,-17 4 0 0,1 2 0 16,0-2 0-16,-1 1 0 0,0 1 0 0,-3-1 0 0,-4 3 0 16,-4 0 0-16,-3 3 0 0,-4 0 0 0,-4 0 0 15,-3 0 0-15,-5 2 0 16,-7-2-288-16,0 0-96 0,-2 9-32 16,-5-1 0-16,-3 1-2224 0,-1 1-448 0,-6 1-96 0</inkml:trace>
  <inkml:trace contextRef="#ctx0" brushRef="#br1" timeOffset="62100.63">10796 8282 18431 0,'0'0'816'0,"0"0"160"0,-8 2-784 0,8-2-192 0,0 0 0 0,0 0 0 15,0 0 1024-15,0 0 176 0,0 0 16 0,0 0 16 16,0 0-128-16,10-2-16 0,3-1-16 0,2 1 0 16,0-2-336-16,6 0-64 0,-2 0-16 0,1 0 0 15,1 1-80-15,-2 3-32 0,-2-2 0 0,1 4 0 16,-1 1-128-16,-3 2-32 0,-3 2 0 0,1 3 0 0,-5-1-256 0,-2 4-128 15,-5 3 128-15,-4 2-128 0,1 1 240 0,-6 1-48 16,-4 1 0-16,-2 3 0 16,-3 4 96-16,-1 0 16 0,-3-5 0 0,1 1 0 0,0 2 16 15,1-3 0-15,2 0 0 0,3 0 0 0,2-5 0 16,3-2 0-16,2-2 0 0,6-1 0 0,2-1-128 0,4-5 0 16,3 1-16-16,4-3 0 0,3-3 16 0,2 2 16 15,2-4 0-15,2-1 0 0,2 0-48 16,-1-2-16-16,2 1 0 0,0-2 0 0,1-1-144 15,0 1 160-15,-1 0-160 0,0 0 160 0,-2 2-160 0,-2-2 160 16,-4 0-160-16,-1 0 160 0,-4 2 0 0,-1-1 0 16,-1-1 0-16,-2 1 0 15,-6 3-672-15,5-6-144 0,-1 1-32 0,-4 5-10688 0,2-7-2128 16</inkml:trace>
  <inkml:trace contextRef="#ctx0" brushRef="#br1" timeOffset="62469.29">11619 8227 15663 0,'4'-15'1392'0,"-3"7"-1120"0,1 1-272 0,-1 0 0 16,-1 0 1200-16,0 7 176 0,-1-7 32 0,-1 0 16 16,-1 0-272-16,-2 3-64 0,-2 2-16 0,-2 1 0 15,-2 1-320-15,-3 2-64 0,-1 1-16 0,-2 0 0 16,1 3-32-16,-2 2-16 0,-3 0 0 0,2 2 0 15,2 3-160-15,-1-2-16 0,1 1-16 0,5-1 0 0,0-1-160 16,4 2-16-16,3-4-16 0,0 2 0 0,4-1 16 0,2 2 16 16,2-3 0-16,3-1 0 0,-6-7 112 0,8 4 0 15,2-1 16-15,1-1 0 0,2 1-16 0,0 1 0 16,0-3 0-16,-3 1 0 0,0 1-144 0,-1-1-48 16,0 0 0-16,-2 2 0 0,1 3-32 0,-4-1-16 15,0 6 0-15,-2-3 0 0,1 2-16 0,-2 2 0 16,-1 1 0-16,0 4 0 0,-1-3 96 0,1 0 16 15,-2 2 0-15,2 1 0 0,0-1 80 0,2 1 32 16,0-1 0-16,2-1 0 0,1 1-144 16,1-6-16-16,2 1-16 0,1-2 0 15,1-3-48-15,2 2-128 0,0-4 192 0,1-3-64 16,-2-4 0-16,3-1-128 0,0-5 192 0,-1 2-64 0,0-5-128 0,-2 4 0 16,-1-3-160-16,-1 2 160 15,-1-3-2144-15,-4 3-336 0,0-1-64 16</inkml:trace>
  <inkml:trace contextRef="#ctx0" brushRef="#br1" timeOffset="63372.04">8097 9543 19871 0,'0'0'880'0,"0"0"176"0,0 0-848 0,0 0-208 16,0 0 0-16,12-4 0 0,0 1 448 0,6 1 32 16,5 0 16-16,7 1 0 0,7-3 448 0,8 1 80 15,6-3 32-15,7-2 0 0,7-3-160 0,5-3-16 16,9 0-16-16,8 2 0 0,9 0-256 0,3-2-48 0,1-2-16 15,7 0 0-15,6 4 32 0,3-2 16 16,5-1 0-16,-4 2 0 0,-2 1-16 0,0 0 0 16,-5 0 0-16,-4 5 0 0,-8-2-128 0,-4 1-48 0,-4 2 0 15,-6-3 0-15,-7 1-224 0,-8-1-48 0,-8 3-128 0,-24 1 192 16,-3-3-64-16,-3 3-128 0,-6-2 176 16,-1 1-176-16,-2 3-256 15,-7-1-176-15,-5 1-16 0,-1 1-10224 0,-9 2-2032 0</inkml:trace>
  <inkml:trace contextRef="#ctx0" brushRef="#br1" timeOffset="63742.09">9522 9836 30287 0,'0'0'1344'0,"-5"-7"272"0,1 0-1296 0,7-2-320 15,3 0 0-15,5-3 0 0,5-2 128 0,5 1-128 16,6 0 160-16,5 1-160 0,1-1 416 0,2-2-16 16,6-3 0-16,2 3 0 0,4 1 112 0,-1 5 32 15,-3 1 0-15,-2 3 0 0,-3 2 112 0,-5 2 32 16,-5 4 0-16,-5 2 0 0,-5 6-176 0,-5 1-16 16,-7 3-16-16,-5 3 0 0,-5 1-96 0,-6 6-32 15,-6 3 0-15,-6 4 0 0,-5 2-128 0,-4 3-32 16,-4 3 0-16,-3-2 0 0,-3 1 64 0,3-3 16 15,3-5 0-15,4 1 0 0,3 0 208 0,8-1 32 0,5-6 16 0,7-5 0 16,7-4-160-16,5-4-48 0,7-4 0 16,9-3 0-16,4-1-144 0,11-4-48 0,4-5 0 0,7-2 0 15,4-3 0-15,3 0 0 0,4-4 0 16,-1-1 0-16,1-3-128 0,-1 1 0 0,0 5 0 0,-4-2 128 16,-3-2-128-16,-5 5 0 0,-5 2-192 15,-4-1 192-15,-7 4-2640 0,-5-1-416 16</inkml:trace>
  <inkml:trace contextRef="#ctx0" brushRef="#br1" timeOffset="66844.35">8367 7744 21183 0,'-11'-11'1888'0,"5"7"-1504"0,0-3-384 0,6 7 0 16,0 0 0-16,-8-3 0 0,-1 1 0 0,0 2 0 15,0 3 0-15,-1 3-160 0,-4-2 160 0,3 4-160 16,-1 1 160-16,0-1-128 0,0 4 128 0,-3 1-128 16,-3 3 128-16,-1 3 0 0,-3 4 0 0,0 4 0 15,-3 3 0-15,-1 8 192 0,-2 9 0 0,-3 6-16 16,-2 4 96-16,1 9 32 0,-3 6 0 0,-3 8 0 16,-7 12-80-16,1 7-16 0,-3 3 0 15,2 4 0-15,2 5-80 0,2 1-128 0,2 6 176 16,3-3-176-16,1-1 448 0,4 3-32 0,3-1 0 0,4-6 0 15,4-7 192-15,7-1 32 0,2-1 16 0,11-8 0 16,6-3-208-16,8-4-32 0,8-10-16 0,7-1 0 16,6-6-240-16,10-1-160 0,8-7 192 0,13-1-192 15,11-7-288-15,3-4-160 16,2-4-48-16,3-4-11888 0</inkml:trace>
  <inkml:trace contextRef="#ctx0" brushRef="#br1" timeOffset="67574.64">12185 7416 23439 0,'-11'-10'1024'0,"11"10"240"0,-7-12-1008 0,2 6-256 15,1-3 0-15,4 9 0 0,0 0 0 0,0 0 176 16,0 0-176-16,0 0 160 0,0 0-160 0,0 0 0 16,0 0 144-16,0 0-144 0,0 0 0 0,4 14 0 0,1 0 0 15,2-1 0-15,1-2 0 0,5 6 0 16,-1 2 0-16,2 1 0 0,-4 4 0 0,5 3 176 15,4 5-48-15,-1 3 0 0,-2 2 208 0,1 7 48 0,-1 5 0 16,1 8 0-16,0 7 272 0,-1 7 64 16,-2 7 16-16,-1 8 0 0,-3 3-208 0,0 6-32 15,-1 6-16-15,-1 3 0 0,-3-1-208 0,-2-1-32 16,1 1-16-16,0 0 0 0,-1-4-224 0,-1 0 0 16,-1-5 0-16,-1-1 0 0,-1-3 320 0,-1-1-16 0,-5-4-16 15,0 0 0-15,-2-7 320 0,-1-1 64 0,-4 0 16 0,-2-5 0 16,-1-3-288-16,-4-3-48 0,-2 2-16 0,-1-3 0 15,-1-6-144-15,-3-1-16 0,0 1-16 16,0-3 0-16,-1-2-160 0,-3-2-272 0,3 0 64 0,-3-6-15680 16</inkml:trace>
  <inkml:trace contextRef="#ctx0" brushRef="#br1" timeOffset="68569.57">16479 11613 15663 0,'2'-15'1392'0,"1"7"-1120"0,-1-2-272 0,1 4 0 15,1-3 960-15,-2 1 128 0,1 1 16 0,-3 7 16 0,0 0 16 0,0 0 0 16,0 0 0-16,0 0 0 0,0 0-464 0,0 0-96 15,-4 10 0-15,-2 5-16 0,-6 4 208 16,2 10 64-16,1 7 0 0,-5 6 0 0,-2 9-256 0,-2 5-32 16,-2 10-16-16,-3 6 0 0,-4 6-80 0,-1 8 0 15,0 4-16-15,1 2 0 0,1 2-256 0,3-4-48 16,1-2-128-16,6-4 192 0,3 0-192 0,4-9 144 16,3-5-144-16,3-9 128 0,4-5 0 0,3-6-128 15,3-5 192-15,3-7-64 0,1-5 352 0,1-4 64 16,3-2 16-16,1-7 0 0,2-2-240 0,3-4-64 0,1-5 0 15,4 1 0-15,1-6-256 0,1-1-304 0,0-5 64 16,2-2-10368-16,2-4-2064 16</inkml:trace>
  <inkml:trace contextRef="#ctx0" brushRef="#br1" timeOffset="70006.87">17331 11456 25391 0,'-9'-18'1120'0,"6"11"240"0,3 7-1088 0,0 0-272 0,0-12 0 0,1 4 0 16,-1 8 416-16,0 0 32 0,11-6 0 0,-1 2 0 15,1-1-256-15,1 4-32 0,-1-1-16 0,-1 5 0 16,3-2-144-16,-2 3 0 0,1 0 0 0,0 3 0 15,1 2 0-15,0 3 0 0,0 2 0 0,-1 0 0 16,0-2 0-16,-1 5 0 0,2 2 0 0,-3-1 0 16,-1-2 0-16,-3 1 0 0,-2-1 0 0,0 0 0 15,0 0 0-15,-2-2 0 0,-2-14 0 0,2 13 0 16,-1 2 144-16,-1-1 0 0,0-14 0 16,1 14 0-16,2-4 80 0,-2 3 16 0,3 1 0 15,2-4 0-15,2 1-240 0,1 2 128 0,1 0-128 16,1 1 0-16,1 0 0 0,-1 1 0 0,-1 0 0 0,0-2 0 0,-2 4 0 15,-3-1 0-15,0-1 0 0,-2 2 0 0,-3 1 144 16,-1 1-144-16,-2-1 128 0,-2-2-128 16,-4-2 576-16,-1-4 16 0,-3 0 16 0,-3-3 0 0,-2 2 224 0,-3-6 64 15,-1 1 0-15,-1 0 0 0,-1 2-224 0,-1-3-32 16,0 0-16-16,0-1 0 0,-1 2-336 0,1-2-64 16,1-2-16-16,3 0 0 0,2 0-208 0,6 0 0 15,5 0 0-15,8 0 0 16,0 0-2896-16,0 0-528 0</inkml:trace>
  <inkml:trace contextRef="#ctx0" brushRef="#br1" timeOffset="70332.36">17955 11679 25567 0,'0'0'1136'0,"0"0"224"0,0 0-1088 0,0 0-272 0,11-1 0 0,2 0 0 16,-2-3 992-16,2 1 144 0,0 2 16 0,2 1 16 0,3 0-592 0,-1-1-128 16,1-2-32-16,-2 2 0 0,1 1-256 15,1 0-160-15,0-3 192 0,0 2-192 0,0 1 0 0,-2 1 0 16,-1-1 0-16,-2 0 0 16,-3 0-1920-16,0 0-384 0,-10 0-64 0</inkml:trace>
  <inkml:trace contextRef="#ctx0" brushRef="#br1" timeOffset="71024.99">18436 12015 18431 0,'0'0'1632'0,"-10"2"-1312"0,3 3-320 0,7-5 0 16,-8 6 1088-16,8-6 160 0,-5 10 32 0,0-3 0 16,-2 3-256-16,7-10-32 0,0 0-16 0,0 0 0 15,-2 8-256-15,2-8-48 0,0 0-16 0,0 0 0 16,0 0 176-16,10-1 16 0,0-3 16 0,2-2 0 16,-1-6-176-16,2 0-48 0,0-4 0 0,-1-2 0 15,0-1-192-15,-1-1-64 0,2-3 0 0,-2 3 0 16,1 0-64-16,-2-3-32 0,-1 1 0 0,0 3 0 15,-2 0-112-15,1 4-32 0,-2 3 0 0,-1 1 0 16,0 4-144-16,-5 7 0 0,0 0 0 0,0 0 0 0,0 0-192 0,0 0 192 16,-8 11-160-16,1 3 160 0,1 2-176 15,0 1 176-15,-2-1-192 0,-1 2 192 0,4-2 0 16,1 2-128-16,0 0 128 0,3-7 0 0,1-11 0 16,3 12 0-16,-3-12 0 0,0 0 0 0,0 0 0 0,11 1 144 15,3-1-144-15,-1-4 192 16,1-6-64-16,1-2 0 0,-2-4 0 0,1-2 0 0,0-1 64 15,-2-2 16-15,1-2 0 0,-2-1 0 0,1-5-16 0,-4-1-16 16,2 2 0-16,-5-3 0 0,1 0-48 0,0 1 0 16,-3-6 0-16,1-1 0 0,-2-4-128 0,1 1 0 15,-2 0 0-15,2-3 0 0,-2-1 0 0,4 2 0 16,-1-2 0-16,0 8 0 0,0 1 0 0,1 7 0 16,0 0 0-16,0 7 0 0,-1 2 0 0,3 2-256 15,0 2 64-15,0 3 16 0,2 9 176 0,1-2 0 0,0 1-144 16,2-1 144-16,2 1 0 0,2 3-176 0,1 1 176 0,1-2-128 15,3 0 128-15,3 2 0 16,2 0-144-16,1-2 144 0,1-1 0 0,2-2 0 0,2 1 0 0,0 0 0 16,1 4 0-16,0-1 0 0,2-4-160 15,-2 2 160-15,3 3 0 0,-2 0 0 0,-1-1 0 0,0 0 0 16,-1-2 0-16,0 0 0 0,-3 2 0 0,-2 2 0 16,-3-1 0-16,-2-1 0 0,-3 1 0 0,-2 4 0 31,-1 4-2688-31,-4-5-448 0</inkml:trace>
  <inkml:trace contextRef="#ctx0" brushRef="#br1" timeOffset="71514.46">18937 11518 17503 0,'0'0'1552'0,"0"0"-1232"0,0 0-320 0,10-13 0 16,1 2 864-16,0 1 112 0,2-1 32 0,1 2 0 15,1-1-304-15,3 4-48 0,0-2-16 0,-1 4 0 16,0 3-336-16,-1 0-80 0,1-2-16 0,-1 5 0 16,0 3 80-16,-2 2 16 0,-3-2 0 0,-2 7 0 15,-3-2 160-15,-3 4 48 0,-3 1 0 0,-3 2 0 16,-2-1-176-16,-4 3-16 0,-2 2-16 0,-4 2 0 16,-4 2-128-16,0 0-32 0,-2 5 0 0,0-5 0 15,0-1 48-15,3-1 0 0,2-3 0 16,3 0 0-16,2-4 224 0,3-2 48 0,4-2 16 0,4-1 0 15,0-11 96-15,7 8 32 0,-7-8 0 16,14 7 0-16,-3-4-224 0,4-2-32 0,3-2-16 0,1 1 0 16,0-2-160-16,0 0-48 0,0-3 0 0,2 0 0 15,-1 0-128-15,-2 0 0 0,-4-3 0 16,1 4 0-16,0-1-384 16,-1-1-48-16,-1 2-16 0,-4 1 0 0,0-2-2128 0,-4-2-432 15,3-1-96-15,-8 8-16 0</inkml:trace>
  <inkml:trace contextRef="#ctx0" brushRef="#br1" timeOffset="71896.7">19648 11414 26431 0,'0'-21'1168'0,"1"9"240"0,0 3-1120 0,-1-3-288 0,0 12 0 0,0 0 0 16,-5-11 240-16,-2 3-16 0,-4 4 0 0,-3 3 0 15,-5 2-32-15,-2 3-16 16,-2 0 0-16,-4 5 0 0,-2-2-32 0,2 7 0 0,3 0 0 0,3 2 0 16,1 0 96-16,5 3 16 0,4 4 0 0,3-2 0 15,3-8-256-15,5 0 176 0,4 0-176 0,2-2 160 16,2-3 96-16,3 0 0 0,2-5 16 0,4 0 0 16,-1-3 256-16,3-1 48 0,3-3 16 0,-2-2 0 15,0-1-208-15,-1 1-32 0,-1-1-16 0,0 0 0 16,0-3-160-16,-2 2-48 0,0-2 0 0,-2 5 0 15,-3 1 80-15,-2-1 16 0,-9 5 0 0,0 0 0 16,0 0 96-16,0 0 32 0,2 13 0 0,-3 3 0 16,-5 2-80-16,-2 5-16 0,-1 5 0 0,0 0 0 0,1 2-112 15,-1 6-16-15,1 3-128 0,0 2 192 0,-2-2-192 0,4-2 0 16,1-1 128-16,1-2-128 0,0-1 0 0,2-4 0 16,0 1 128-16,2-5-128 15,0-2-304-15,2-4-96 16,0 0-32-16,-1-2-16032 0</inkml:trace>
  <inkml:trace contextRef="#ctx0" brushRef="#br1" timeOffset="72389.62">16818 12676 21183 0,'-5'-9'1888'0,"5"9"-1504"0,0 0-384 0,14-5 0 0,6-4 896 0,6 1 128 16,3-3 0-16,9 3 16 0,5-1-368 0,10 2-80 15,6-5-16-15,13 2 0 0,10-3-64 0,6 2-32 16,2 1 0-16,4-4 0 0,5 2 352 0,4 2 64 16,3-4 0-16,-2 1 16 0,-5 3-80 0,4-2 0 15,3 1-16-15,-5 3 0 0,-5-1-176 0,-7 2-48 16,-5 2 0-16,-7 3 0 0,-4 2-304 0,-6 1-64 16,-6 0-16-16,-10 2 0 15,-9-5-656-15,-7 5-144 0,-4 2-32 0,-7 1-10208 0,-6-2-2048 16</inkml:trace>
  <inkml:trace contextRef="#ctx0" brushRef="#br1" timeOffset="72801.63">17756 12991 27647 0,'0'0'2448'0,"13"-5"-1952"0,1-7-496 0,4 6 0 0,3 0 752 0,5 1 48 15,2 0 16-15,0 2 0 0,4 1-240 0,-1 2-32 16,1 3-16-16,0 2 0 0,-3 6-208 0,-3 0-32 16,-5 7-16-16,-2 5 0 0,-4 1-144 0,-4 6-128 15,-5 1 144-15,-3 3-144 0,-6 3 240 0,0 2-48 16,-4 1-16-16,-2-3 0 0,-1-3 64 0,-2-2 16 16,0-3 0-16,1 0 0 0,4-8 384 0,2-2 96 15,1-4 16-15,3-1 0 0,2-4 144 0,5-2 16 16,6-6 16-16,3 0 0 0,4-2-224 0,4 0-32 0,4-3-16 15,4-5 0-15,6 1-464 0,4-5-192 0,5 3 176 16,-3-6-176 0,0 0-416-16,-1 0-176 0,-1-3-48 0,-3 0 0 15,-1 2-2192-15,-3-1-448 0,9-5-96 0,-7 3-16 0</inkml:trace>
  <inkml:trace contextRef="#ctx0" brushRef="#br1" timeOffset="73595.72">19655 10538 5519 0,'0'0'496'0,"-3"-4"-496"0,-2-4 0 0,-1 3 0 0,6 5 1712 0,-6-4 240 15,6 4 48-15,0 0 16 0,0 0-672 0,0 0-144 16,0 0-32-16,0 0 0 0,0 0-16 0,0 0-16 15,13 2 0-15,-1 0 0 0,1 2-112 0,2 5-32 16,3 0 0-16,3 5 0 0,0 2-192 0,3 7-32 16,2 3-16-16,3 3 0 0,2 7-128 0,-2 7-32 15,-1 3 0-15,-2 4 0 0,4 4-16 0,-4 4-16 16,0 6 0-16,-2 6 0 0,-2 2 16 0,-3 4 0 16,-2 7 0-16,-3 5 0 0,-2 3-272 0,-5 2-48 15,2 4-16-15,-6 2 0 0,-4-1-48 0,-4 1-16 16,-3 4 0-16,-7-2 0 0,-4-1 48 0,-7 1 16 15,-4-2 0-15,-5 1 0 0,-3-6 176 0,0 0 32 0,0-2 16 16,0-4 0-16,1-4 144 0,1-3 32 16,1-3 0-16,-1-6 0 0,1-4-64 0,-1-3 0 0,-2-2 0 15,1-6 0-15,0-3-272 0,-4-6-64 0,-1-5-16 0,-2-1 0 16,2-4-80-16,-1-5-16 0,2-5 0 16,2 2 0-1,1-6-1408-15,-2 4-272 0,-3-5-64 0</inkml:trace>
  <inkml:trace contextRef="#ctx0" brushRef="#br1" timeOffset="77688.39">16789 7945 24879 0,'-9'-20'1088'0,"5"4"256"0,0 0-1088 0,2-1-256 0,-1 3 0 0,1 5 0 16,2 9 0-16,0 0-224 0,-4-7 32 0,4 7 16 15,-6 10 176-15,1 1 0 0,0 2 0 0,-1 4 0 16,3-1 0-16,-1 6 0 0,0 4-144 0,-1 6 144 16,-3 5 0-16,1 6 0 0,-2 7 0 0,0 1 0 0,0 1 0 0,0-1 0 15,-4 1 192-15,2 2-64 16,-1 5 112-16,2-3 16 0,0-2 0 0,1-3 0 0,0-6 160 0,6-2 32 16,0-6 16-16,2-8 0 15,-1-2 240-15,2-7 32 0,0 0 16 0,2-4 0 0,-1-4 80 0,2-5 32 16,-3-7 0-16,0 0 0 0,0 0-32 0,0 0 0 15,10-10 0-15,0-4 0 0,0-4 0 0,-1-8-16 16,4 0 0-16,-1-7 0 0,1-3-448 0,0 0-96 16,-1-2-16-16,1-1 0 0,0-2-128 0,-3 2-128 15,0-1 144-15,-2 1-144 0,2-2 128 0,-4 2-128 16,2 0 0-16,-2-2 144 0,-1-7-144 0,1 6 0 16,-3-2 144-16,1 6-144 0,-1 1 0 0,-2 4 128 15,-1 5-128-15,-1 3 0 0,-2 6 0 0,-1 4 0 16,2 3 0-16,-2 3 0 0,4 9 0 0,0 0 0 0,-10 8 0 0,1 1 128 15,0 5-128-15,-1 5 0 16,0 4-128-16,0 6 128 0,-2 8-128 0,1 5 128 16,-2 5-128-16,0 2 128 0,-1-2 0 0,0 2-128 15,0 0 128-15,0-3 0 0,0 0 0 0,3-2 0 16,-1 1 0-16,4-4 0 0,-1 2 0 0,2-6 0 0,1-7 0 16,1-1 0-16,0-1 0 0,1-5 0 0,4-4 0 15,0-2 128-15,3-3-128 0,-1-5 128 0,-2-9-128 16,0 0 128-16,0 0 48 0,0 0 16 0,9-4 0 0,-1-10 0 15,-1-4 240-15,0-2 48 0,1-3 16 0,0-5 0 16,0 0-208-16,1-6-32 0,1-8-16 0,0 0 0 16,4 1-240-16,1-3 176 0,2 0-176 0,0-1 160 15,3 5-160-15,-3 3 0 0,0 3 0 0,-3 3 128 16,-3 4-128-16,-2 2 0 0,-2 8 0 0,-4 5 0 16,2 2 0-16,-5 10 0 0,0 0 0 0,-5 13 0 0,3 3-192 15,-3 5 192-15,-3 4-160 0,0 5 160 16,0 3-128-16,0 4 128 0,2 1 0 0,-1 7-144 0,-2-1 144 15,2 6 0-15,-1 1-144 0,2 2 144 16,1 2-1312-16,0 0-192 16,2-2-32-16,0 2-16192 0</inkml:trace>
  <inkml:trace contextRef="#ctx0" brushRef="#br1" timeOffset="88865.23">4960 8632 14847 0,'0'0'656'0,"0"0"144"0,0 0-640 0,0 0-160 16,0-5 0-16,0 5 0 0,0-5 560 0,0 5 80 16,2-7 0-16,-2 7 16 0,2-8 48 0,0 4 0 15,-2 4 0-15,0 0 0 0,4-6-320 0,-4 6-64 16,0 0-16-16,0 0 0 0,0 0-96 0,8 6-16 16,1-1 0-16,-2 3 0 0,1 1-16 0,0 4-16 15,-2-1 0-15,0 5 0 0,1 6 160 0,-2-2 48 16,0 0 0-16,0 2 0 0,0 1-128 0,-1-1-32 15,0-2 0-15,-2 2 0 0,1 4-80 0,-2-7-128 0,-2-2 176 16,-1 0-176-16,1-3 320 0,-1-1-64 0,-2-3 0 0,-4-1 0 16,-2-3 240-16,-3 0 32 0,-2-1 16 15,-8-1 0-15,-1-4-128 0,4-2-32 0,-3-2 0 0,9 2 0 16,-2-3-64-16,0-2-32 0,2-1 0 0,-1 1 0 16,-1-3-96-16,4 4-32 0,0 0 0 0,3-4 0 0,-1 1-160 15,0-2 0-15,2 3 0 0,2-2 0 16,1 5-192-16,5 4-64 0,0 0 0 0,0 0-16 15,0 0-560-15,0 0-128 16,8-5 0-16,-8 5-16 0,12 4-1248 0,0 1-240 0</inkml:trace>
  <inkml:trace contextRef="#ctx0" brushRef="#br1" timeOffset="89044.61">4912 8969 17615 0,'0'0'768'0,"0"0"192"0,0 0-768 0,-5-3-192 15,-2-1 0-15,1 0 0 0,-2 0 880 0,-2 3 144 16,0 0 16-16,-7-1 16 0,1 2-432 0,-1 2-96 16,-2 0-16-16,-1-1 0 0,-3-2-32 0,-1 0-16 15,-4-2 0-15,2-1 0 0,1 1 112 0,-2-6 0 16,1 0 16-16,-1-5 0 0,0-3-64 0,-1 0-16 16,0-3 0-16,2 1 0 0,-6 2-160 0,3-5-32 15,-2-1-16-15,2 0 0 0,-4-1-160 16,-4-3-16-16,-4 1-128 0,-3-1 192 0,-4 4-192 15,0-2 0-15,-2-3 128 0,1 4-128 0,2 1 0 0,2 1 0 0,0 3 0 16,4 3 0-16,3-2-416 0,-1 0 32 0,-3-2 0 16,0-1 0-16,0 0-1744 15,1-2-352-15,-13-6-64 0,8 2-16 0</inkml:trace>
  <inkml:trace contextRef="#ctx0" brushRef="#br1" timeOffset="89757.98">2171 7421 16703 0,'-1'-14'736'0,"1"14"160"0,0-13-720 0,0 6-176 0,-1-3 0 0,1 10 0 0,0 0 784 0,-4-7 128 15,0 0 32-15,4 7 0 0,0 0-496 0,-10 4-112 16,1 1-16-16,-3-2 0 0,-3 1-320 0,0 1 0 16,0 0 0-16,-2 2 0 0,-2 4 0 0,0-1 0 15,1 2 0-15,-3 1 0 0,-2-1 0 16,0 5 128-16,1-1-128 0,1 5 0 0,-1 4 192 15,0-1-16-15,1 8-16 0,-2 1 0 0,4 0-32 0,-2-2 0 16,0-1 0-16,3 2 0 0,5 2 0 16,3-2-128-16,0-3 192 0,2 0-64 0,5-4-128 0,-1-1 0 15,5-5 144-15,2 0-144 0,0 0 128 16,4-3-128-16,0-5 160 0,4-1-160 0,1-6 240 16,2-1-48-16,0 0-16 0,3-4 0 0,-2-4 128 0,3-3 16 15,0-5 16-15,-1-1 0 0,1 4-80 0,0-1-32 16,-1-3 0-16,-1 0 0 0,-2-3-32 0,-3 2-16 0,-2-3 0 15,-2 0 0-15,-2 1 80 0,-5 1 0 0,0 2 16 16,-4 2 0-16,-2-2-16 0,-5 3 0 16,3 0 0-16,-4 5 0 0,-1-2-96 15,-1 5-32-15,-2 3 0 0,-1 2 0 0,0 2-128 0,-1 1-272 16,0 0 64-16,1 5 16 16,1-1-1904-16,1 2-368 0</inkml:trace>
  <inkml:trace contextRef="#ctx0" brushRef="#br1" timeOffset="90026.23">1275 8415 25791 0,'-4'-14'1152'0,"4"5"224"0,4 0-1104 0,4 0-272 15,2-2 0-15,4 2 0 0,4-4 432 0,6 6 16 16,5-3 16-16,8-2 0 0,6-2-336 0,1-1-128 16,5-2 0-16,-1 0 0 0,0-1 128 0,1 0-128 15,0 0 0-15,3 2 0 0,-3-1 0 0,0 2 0 16,1 4 0-16,-1-1 0 15,0-1-624-15,-7 6-64 16,-9-2-16-16,-2 5-10816 0</inkml:trace>
  <inkml:trace contextRef="#ctx0" brushRef="#br1" timeOffset="90419.84">1375 8667 34095 0,'3'-22'3024'0,"3"13"-2416"0,11 0-480 0,4 3-128 16,6-4-704-16,5 4-144 0,5-5-48 0,0 6 0 0,-3 4 656 0,-2 0 240 15,-3-1-176-15,-1 5 176 0,-1-3-128 0,-3 4 128 16,-4 0 0-16,-2 6-144 0,-4 3-128 0,-3 0-32 15,-3 5 0-15,-6 4 0 16,-5 1-16-16,-5 1-16 0,-3 5 0 0,-7 3 0 0,-4 4 144 16,-1 0 16-16,-2 1 16 0,-2 0 0 0,0 0 160 15,0-3 0-15,-3-2 0 0,1-5 0 0,0-4 128 16,3 0 48-16,5-3 16 0,3-1 0 0,1-1 80 16,6-3 32-16,3-4 0 0,5 1 0 0,3-12-32 15,7 6 0-15,5 1 0 0,5-4 0 0,6-1 48 16,5-2 16-16,5-3 0 0,7-1 0 0,0-2-144 0,5-2-16 15,2-7-16-15,4 1 0 0,1 0-160 0,11 3-224 16,6-3 48-16,2 1 16 16,0 2-1424-16,-1-1-272 0,-4 6-64 0,-3 2-16 15</inkml:trace>
  <inkml:trace contextRef="#ctx0" brushRef="#br2" timeOffset="193303.2">13473 1925 13823 0,'0'0'608'0,"0"0"128"0,0 0-592 0,0 0-144 16,0 0 0-16,0 0 0 0,0 0 1008 0,0 0 160 0,0 0 48 15,5-4 0-15,2 0-256 0,4-2-64 0,1 1 0 16,1 0 0-16,2-4 16 0,2 1 0 0,2-3 0 0,2 1 0 15,2-4-144-15,0-1-16 0,1-3-16 0,-1 1 0 16,-1 1-240-16,-3 0-48 0,-1 5-16 0,-3-2 0 16,-2 7-160-16,-3-2-16 0,-3 3-16 0,0 4 0 15,-7 1-64-15,0 0-16 0,0 0 0 0,5 6 0 16,-3 7-160-16,-2 5 0 0,-1 0 0 0,-3 6 0 0,-1 5 0 16,-1 4 192-16,0 4-192 0,-2 0 192 0,2 0-32 15,-2-2 0-15,0 1 0 0,3-6 0 0,-1-4 32 0,1 0 16 16,1-1 0-16,0-5 0 0,2-4 176 15,0 0 16-15,2-6 16 0,0 0 0 0,0-10 96 16,0 0 0-16,5 4 16 0,3-3 0 0,0-6 224 0,1-1 32 16,2-6 16-16,-2-2 0 0,2-2-224 0,1-3-64 15,-1-3 0-15,4-11 0 0,-2 0-176 0,1-3-32 16,-1-3-16-16,5 1 0 0,-1 0-80 0,4 2-16 16,-1 2 0-16,4 3 0 0,3 5-192 0,-2 0 0 15,2 7 128-15,4 1-128 0,0 2 0 0,0 1 0 16,-1 3 0-16,-2 2 0 0,-2 5 0 0,-10 4 0 15,0-1 0-15,-2 2 0 0,-2 3 0 0,0-1-160 16,-3 3 160-16,2 4-128 16,-3-4-336-16,-1 4-64 0,0 0-16 15,-1 1 0-15,-6-10-2704 0,3 11-528 0</inkml:trace>
  <inkml:trace contextRef="#ctx0" brushRef="#br2" timeOffset="193697.96">14880 1789 11055 0,'0'0'976'0,"0"0"-784"0,-7 1-192 0,7-1 0 0,-5 2 1792 0,5-2 304 16,0 0 64-16,0 0 16 0,-5 3-464 0,5-3-96 15,0 0-16-15,0 0 0 0,0 0-272 0,7 4-64 16,4-3-16-16,4-2 0 0,3-1-80 0,4-1-16 16,4-2 0-16,5-1 0 0,3 1-368 0,2-2-80 15,1-2 0-15,1 3-16 0,1-3-224 0,-2 1-32 16,-3-2-16-16,-4 5 0 0,-5-1-272 0,-3 0-144 15,-6 2 160-15,-3 2-160 0,-3 2-192 0,-10 0-128 16,0 0-16-16,-2 8-16 16,-6 4-2960-16,-7 4-592 0,-8 2-112 0</inkml:trace>
  <inkml:trace contextRef="#ctx0" brushRef="#br2" timeOffset="193854.21">14838 2099 8287 0,'-14'12'368'0,"9"-6"80"0,1 0-448 0,1 3 0 0,3-9 0 0,3 8 0 15,2 2 3968-15,3-2 720 0,2 1 144 0,5-4 32 16,5 0-2544-16,5-3-496 0,1 0-96 0,4-4-32 15,5-2-496-15,3-1-112 16,2 0 0-16,3-4-16 0,3-1-400 0,-3-2-80 0,-4 0-16 16,-3 3 0-1,-7-2-1072-15,-4 2-208 0,-2-1-64 0,-5 2-9984 0,-3-3-1984 0</inkml:trace>
  <inkml:trace contextRef="#ctx0" brushRef="#br2" timeOffset="194836.12">16581 1273 8287 0,'0'0'736'0,"0"0"-592"15,-4-3-144-15,4 3 0 0,0 0 1488 0,-4-5 272 0,0 2 48 0,4 3 16 16,0 0-272-16,0 0-48 0,-4-4-16 0,4 4 0 15,-2-5-240-15,2 5-48 0,2-8-16 16,2 4 0-16,2 0-304 0,3-1-64 0,2 2-16 16,1-1 0-16,3 2-288 0,3 0-48 0,4-1-16 0,1 0 0 15,2 0-48-15,3 0-16 0,4 1 0 0,14-1 0 16,-4 0-16-16,-13 1-16 0,3 4 0 0,-2-1 0 16,-2 1-144-16,0 1-16 0,-4 1-16 0,-2 5 0 0,-2-2-176 15,-3 5 0-15,-6-3 144 0,-1 2-144 0,-2 3 128 0,-3-1-128 16,-4 1 160-16,-2 0-160 0,-4 1 240 15,1 0-48-15,-3-1-16 0,-2 1 0 0,0 1-16 16,-1-1 0-16,1 0 0 0,0-2 0 0,0-2-160 0,3 2 160 16,0 0-160-16,4-2 160 0,2 1-160 0,2-3 0 15,6 2 0-15,-3 2 128 0,4-2-128 0,2 3 0 16,2 0 0-16,1 3 0 0,4 0 0 16,-2 1 0-16,0 1 0 0,-1 0 0 0,-1 0 0 0,-1 2 0 15,-3-2 0-15,-3-1 0 0,0-2 192 0,-3 2-64 16,-4 0 0-16,-3-2 0 0,-3-1 368 0,-3 1 64 15,-4-2 16-15,-1 0 0 0,-5 3 144 0,-4 1 48 16,-2 0 0-16,-3-1 0 0,-4-2-208 0,0 0-48 16,-1-1 0-16,-1-4 0 0,-2-1-176 0,2-2-32 0,1 0-16 0,1-3 0 15,3 0-288-15,1-3 160 16,1-1-160-16,6-1 128 0,0-2-128 0,6 1-144 0,0-6 144 0,5 0-208 31,2-3-1760-31,5 1-336 0,3-4-80 0</inkml:trace>
  <inkml:trace contextRef="#ctx0" brushRef="#br2" timeOffset="196404.64">18829 1784 7359 0,'0'0'656'0,"0"0"-528"16,-5 8-128-16,1-3 0 0,-1 1 1664 0,3 2 320 15,-3-3 48-15,5-5 16 0,-4 9-576 0,4-9-128 16,-4 6 0-16,4-6-16 0,0 0-96 0,0 0-16 16,0 0 0-16,0 0 0 0,0 0-48 0,0 0-16 15,8 3 0-15,-1-2 0 0,3-2-416 0,1-2-96 16,-1-1 0-16,0-3-16 0,0 0-272 0,1 3-48 15,1-2-16-15,-4 1 0 0,-1 1-96 0,0 0-32 0,-7 4 0 0,0 0 0 16,0 0-16-16,7 3 0 0,0 1 0 0,-1 6 0 16,0 0-144-16,1 4 0 0,-1 0 0 15,0-1 0-15,1 2 0 0,0 0 0 0,1-1 0 0,0 1 0 16,-1-2 128-16,1 0-128 0,-1-2 192 16,2-3-64-16,0 1 192 0,1-5 16 0,1-3 16 0,0-1 0 15,2-4 208-15,-1-4 32 0,2 1 16 16,0-5 0-16,-1 1-160 0,0-4-16 0,-2-2-16 0,-1-1 0 15,-1-1-96-15,-1 0-32 0,-2-1 0 0,1-2 0 16,-2-1-32-16,-4 1 0 0,0-5 0 0,-1 0 0 16,-2-5-64-16,-1 1 0 0,1-4-16 0,-1-2 0 0,1-2-176 15,-1 2 0-15,0 2 144 0,1 2-144 0,-1 1 0 16,1 4 0-16,-1 2 0 0,1 5 0 0,-1 0 0 16,1 4 0-16,-1 1 0 0,1 5 0 0,-2-2 0 0,0 3 0 15,0 2 0-15,2 0 0 0,0 1 0 0,2 3 0 16,0-1 0-16,0 5 0 0,0 0-128 0,7-5 128 15,2 1-128-15,1 2 128 0,2-2-128 0,5 1 128 16,3 1-128-16,6 1 128 0,4-1 0 0,7 1-128 16,3 0 128-16,3-2 0 0,4 0 0 0,4-4 0 15,3 1 0-15,2 2 0 0,0-1 0 0,1-1 0 0,-2 0 0 16,1 3 0-16,-1-5 0 0,-3 2 0 16,-4-1 0-16,-4-2-128 0,-3 4 128 0,-4-2 0 15,-4 0 0-15,-5 5 0 0,-4-1 0 0,-5 1 0 0,-2-1-128 16,-5 2 128-1,-1 0-1424-15,-4 1-208 0,-7 0-32 0,0 0-9056 0,0 0-1808 16</inkml:trace>
  <inkml:trace contextRef="#ctx0" brushRef="#br2" timeOffset="196831.21">19427 1601 23951 0,'0'0'2128'0,"0"0"-1696"0,0 0-432 0,5-3 0 0,2-2 128 0,2 0-128 16,4 1 128-16,-2 1-128 0,2 0 496 0,2-1 16 15,2-2 0-15,1 1 0 16,-1 1 192-16,3-2 32 0,1 2 16 0,-2 3 0 0,-2 1-112 0,-2 2-32 15,-4 4 0-15,1 2 0 0,-6 0-448 0,1 3-160 16,-6 3 0-16,-2 3 144 0,-6 0-144 0,1 4 160 16,-6-2-160-16,-3 2 160 0,-1 2 96 0,-2 1 32 15,0-1 0-15,0 0 0 16,-1-1 96-16,1-3 32 0,2-1 0 0,1-2 0 0,2-3 64 0,4 0 16 16,4-1 0-16,2-3 0 0,5 1-224 0,3-4-32 15,4-3-16-15,3 0 0 0,4-3 96 0,1 0 32 16,2-1 0-16,4-3 0 0,1 0-128 0,2-4-32 15,1-1 0-15,-3 1 0 0,0 0-192 0,-1 2 144 16,-2-2-144-16,0 2 128 0,-3 2-368 0,-1-3-80 16,-3 2 0-16,2 2-16 15,-2-1-2368-15,-2-1-480 0,0 1-80 0</inkml:trace>
  <inkml:trace contextRef="#ctx0" brushRef="#br2" timeOffset="197181.87">20307 1568 18431 0,'6'-12'1632'0,"-4"5"-1312"0,2 0-320 0,-4-3 0 0,1 1 576 0,-1-3 32 15,-1 0 16-15,-2 2 0 0,0-4 336 0,-4 3 80 16,0 2 16-16,-2-1 0 0,-1 3-208 0,-2 5-32 16,-1-1-16-16,-1 4 0 15,-1 2-128-15,-1 1-32 0,-3 5 0 0,-1 0 0 0,3 3-272 0,-1 4-64 16,1-2-16-16,2 2 0 0,2 1-160 0,3-2-128 15,1-1 192-15,3 1-192 0,2-1 256 0,3-1-48 16,1-2-16-16,4-2 0 0,1 0 160 0,2-3 32 16,2-2 0-16,0 0 0 0,1-3 256 0,3-1 48 15,2 0 16-15,1-2 0 0,-1-2-192 0,-1 1-48 16,0 1 0-16,-1 1 0 0,-2-1-144 0,-1 4-16 16,-1 0-16-16,-1 6 0 0,-1 1-96 0,0 5-32 15,-4 1 0-15,-1 3 0 0,-4 2-32 0,0 3-128 16,-2 5 192-16,0 0-64 0,-1 4 32 0,0 1 0 15,1-2 0-15,0-3 0 0,-1 2-160 0,4-6 160 0,0-3-160 16,1 0 160-16,0-6-160 0,2 0 0 16,1-2 0-16,1-2 128 0,0-4-256 0,1-1-64 0,-5-6-16 15,0 0 0 1,0 0-2832-16,0 0-560 0</inkml:trace>
  <inkml:trace contextRef="#ctx0" brushRef="#br2" timeOffset="197805.9">16378 2455 23951 0,'0'0'2128'0,"0"0"-1696"0,0 0-432 0,20-11 0 16,0 3 240-16,7-2-48 0,6 4 0 0,7-3 0 15,9 1 272-15,13 3 48 0,12-3 16 0,8 2 0 16,6-8 32-16,9 8 0 0,9-1 0 0,6 0 0 16,4-5-64-16,-30 7-16 0,16 3 0 0,9-2 0 15,7-6-160-15,3 3-48 0,-2 0 0 0,-1 0 0 16,2-3-80-16,-6 1 0 0,-6-1-16 16,-6 2 0-16,-4-1 16 0,-8 2 0 0,-7-3 0 0,-6-1 0 15,-10-2-64-15,-5 2 0 0,-8 4 0 0,-7-1 0 0,-6-2-128 16,-6 5 0-16,-4-2 0 0,-6 4 0 15,-3 1-1456-15,-7 1-208 0,-6 1-64 0,-9 0-11184 16</inkml:trace>
  <inkml:trace contextRef="#ctx0" brushRef="#br2" timeOffset="198210.56">17610 2611 25791 0,'-13'-8'2304'0,"13"8"-1856"0,0 0-448 0,0-6 0 16,4-1 768-16,5 2 48 0,3 2 16 0,2-1 0 16,6-1-688-16,5 0-144 0,6 1 0 0,4 1 0 15,5-4 336-15,2 1 80 0,0 1 16 0,0 0 0 16,-3 5 208-16,-1 0 64 0,-3 2 0 0,-5 3 0 15,-5 2-320-15,-3 4-64 0,-8-3-16 0,-2 3 0 16,-6 1-64-16,-5 0-16 0,-5 5 0 0,-5 1 0 16,-3 2 112-16,-7 3 32 0,-6-2 0 0,-1 1 0 15,-3 4-32-15,-3-1 0 0,-1-2 0 0,1 0 0 16,3 0 48-16,3-3 16 16,3-1 0-16,7-1 0 0,4-2-80 0,6 0-32 15,5-4 0-15,7 1 0 0,7-3-48 0,9-5-16 0,5-1 0 16,8-3 0-16,8-2 160 0,3-4 48 0,2-5 0 0,4 1 0 0,4-4-160 15,3 3-16-15,4-4-16 0,1-1 0 0,-7-3-32 16,0 1 0-16,-2 3 0 0,-6 3 0 0,-5 0-208 16,-6 0 0-16,-7 4 0 0,-4 3 0 15,-7-1-2752-15,-6 4-576 16</inkml:trace>
  <inkml:trace contextRef="#ctx0" brushRef="#br2" timeOffset="-213068.08">17798 1568 8287 0,'0'0'736'0,"0"0"-592"0,0 0-144 0,0 0 0 16,0 0 832-16,0 0 144 0,0 0 32 0,0 0 0 15,0 0 320-15,-4 10 64 16,4-10 16-16,0 0 0 0,0 0-128 0,0 0 0 0,0 0-16 0,0 0 0 15,0 0-160-15,0 0-16 0,0 0-16 16,11 5 0-16,0-1-112 0,1-2 0 0,3-3-16 0,5-1 0 16,4-2-208-16,-1 1-32 0,4-2-16 0,0-1 0 15,-2 1-256-15,2 1-48 0,-1-2-16 16,0 2 0-16,-2 1-64 0,-4 2-16 0,-2 1 0 0,-4 0 0 0,-3 0-16 16,-11 0 0-16,0 0 0 0,0 0 0 0,0 0-32 0,0 0-16 15,0 0 0-15,-11 5 0 0,-5 3-48 0,-5-3-16 16,-2 1 0-16,-6 3 0 0,-1-4 0 0,-2 1 0 15,-1 2 0-15,-2-3 0 16,0 2-32-16,3 0 0 0,2-2 0 0,2 0 0 16,2 0 64-16,5-2 0 0,3 0 0 0,5-1 0 0,3-2-64 0,10 0 0 15,0 0 0-15,0 0 0 0,11-5 80 0,7-3 16 16,6-1 0-16,7 1 0 0,7-1-96 0,4 1-128 16,6-3 176-16,2-1-176 0,1 3 128 0,-2-2-128 15,-1 1 0-15,1-1 0 0,-4 1 256 0,-3 1-16 16,-6 3 0-16,-5 0 0 0,-6 2 0 0,-5 3 0 15,-10-1 0-15,-10 2 0 0,0 0-48 0,0 0 0 16,-10 3 0-16,-6 2 0 0,-7 1-48 0,-5-1-16 16,-5 2 0-16,-5 0 0 0,-4-2-128 0,0 2 0 15,-4 0 144-15,13-3-144 0,-5 0 0 0,-3 0 144 0,1 0-144 16,3-2 0-16,5 0 144 0,5-2-144 16,7 0 0-16,3 0 144 0,7-2-16 0,10 2-128 15,0 0 192-15,0 0-64 0,10-6-128 0,7 0 160 16,6-1-160-16,5-2 160 0,5 3-160 0,4-2 0 0,1 2 0 15,1 1 0-15,1-3 0 0,-2 2 0 0,-1 2 0 0,-3-2 0 16,-2 2 128-16,-6 1-128 0,-4 3 0 16,-4 2 128-16,-6-1-128 0,-3 1 0 0,-9-2 0 15,0 0 0-15,3 9-976 0,-4-1-288 16,-4 2-48-16</inkml:trace>
  <inkml:trace contextRef="#ctx0" brushRef="#br1" timeOffset="-206505.6">9213 8399 12895 0,'0'0'1152'0,"0"0"-928"15,0 0-224-15,-9 1 0 0,0-1 1456 0,9 0 240 16,-9 1 48-16,9-1 16 0,-8-1-608 0,8 1-112 16,0 0-16-16,-9-1-16 0,9 1-96 0,0 0-16 15,0 0 0-15,0 0 0 0,0 0-48 0,0 0-16 16,0 0 0-16,0 0 0 0,0 0 0 0,0 0 0 16,10 6 0-16,3-3 0 0,2-2-96 0,3 0-32 15,1-1 0-15,5 1 0 0,2 3-192 0,2-1-32 16,2-3-16-16,-1 3 0 0,-2-1-144 0,2-1-48 0,1 0 0 0,-4-2 0 15,-2-2 32-15,-2 0 0 0,-2 4 0 16,-2-2 0-16,-4-2-16 0,1 1 0 0,-2-1 0 0,-6 2 0 16,-7 1-48-16,0 0-16 0,0 0 0 15,0 0 0-15,0 0-48 0,0 0-16 0,0 0 0 16,0 0 0-16,0 0-160 0,-9 0 160 0,-2 1-160 0,-2 0 160 16,-1 1-160-16,-1-1 0 0,-3 0 144 0,-1 0-144 15,-1 2 144-15,-1 1-144 0,2-2 192 0,-1 1-192 16,1-3 240-16,2 1-64 0,0 0-16 0,3 1 0 15,0-1 32-15,2 0 0 0,3 0 0 0,3-1 0 16,6 0-192-16,0 0 192 0,0 0-192 0,0 0 192 16,0 0-192-16,9 2 192 0,1-5-192 0,5 2 192 15,2 1-192-15,2 0 0 0,1 0 144 0,6 1-144 0,-2-2 0 16,0 1 144-16,0 0-144 0,0-1 0 0,-2-2 160 16,-1 2-160-16,-3-2 128 0,-4 2-128 0,-4 1 176 15,-2-1-48-15,-2-1-128 0,-6 2 192 0,0 0-64 0,0 0-128 16,0 0 176-16,-7 3-176 0,-3-2 192 0,-6 2-192 15,-5-1 192-15,-2 1-192 0,-5-2 160 0,-1 0-160 16,-2 1 128-16,-1 0-128 0,-3 0 144 0,0-1-144 16,2-1 160-16,2 0-160 0,0 0 192 0,4 0-48 15,2 0-16-15,3 0 0 0,7-1 32 0,0 1 0 16,3 1 0-16,4 0 0 0,1-2-160 0,7 1 128 16,0 0-128-16,0 0 128 0,0 0-128 0,8-3 0 15,2 1 0-15,4 2 128 0,2 0-128 0,5 2 0 16,0 1 0-16,2-1 0 0,1 0 0 0,1 1 0 15,-4 1 0-15,1 3 0 0,-6-5 0 0,0 1 0 0,-2-2 128 0,-3 2-128 16,-3-1 0-16,-8-2 0 0,0 0 0 0,0 0 128 16,0 0-128-16,-2 9 128 0,-3-4-128 15,-4 3 128-15,1-5-128 0,-5 0 192 0,-4 0-192 0,1-2 192 16,-1-2-192-16,-1-1 0 0,3 2 0 16,0 0 128-16,1-1-128 0,1-2 0 15,3 0 0-15,2-1 0 0,8 4-1888 0,0 0-352 16</inkml:trace>
  <inkml:trace contextRef="#ctx0" brushRef="#br1" timeOffset="-185103.79">8293 7689 2751 0,'5'-12'256'0,"-5"12"-256"0,4-7 0 0,0-2 0 16,1 1 2432-16,0-4 432 0,0 2 80 0,0 0 32 15,1 0-1616-15,1 1-320 0,0-3-64 0,2 3-16 16,-1-1-128-16,-1 4-48 0,1-2 0 0,-2 3 0 16,-1 0-80-16,-5 5 0 0,0 0-16 0,0 0 0 15,0 0-208-15,0 0-32 0,0 0-16 0,0 0 0 16,0 0-112-16,0 0-32 0,-5 5 0 0,2 1 0 0,-1 1 128 0,-3-2 32 15,1 3 0-15,-2 2 0 0,1 5 48 0,-1 1 16 16,-5 2 0-16,-1 3 0 0,-2 0-128 0,-3 5 0 16,-2-1-16-16,-6 16 0 0,0-1-128 15,3 2-32-15,-3-4 0 0,3 3 0 0,1 6-48 16,0 0-16-16,-1 5 0 0,0 0 0 16,2 1-144-16,-1 2 128 0,3 6-128 0,-2-3 128 0,2-4-128 0,0 0 0 15,1-2 0-15,0 1 0 0,-1 2 192 0,4-3-32 16,1-2-16-16,1-2 0 0,-4 0 64 0,1 0 16 15,0-4 0-15,0 1 0 16,2-4 48-16,0 1 16 0,-2 3 0 16,2-4 0-16,0 3-32 0,1-2 0 0,1-2 0 0,1 5 0 15,2-2-64-15,1-1 0 0,2 0-16 0,3-1 0 0,-1 1-176 0,2 2 128 16,2 3-128-16,1-5 128 0,1-1-128 0,2 2 160 16,-1-2-160-16,1-1 160 0,-1 6-160 0,2-5 192 15,-1-2-192-15,-1 0 192 0,0 5-192 0,-1-4 0 0,0 0 0 0,2-2 128 16,-1 0-128-16,-1-1 0 0,1 0 144 0,-1-2-144 15,0-5 0-15,2 3 144 0,-2 1-144 16,0-1 0-16,1 0 128 0,-1 0-128 0,1 3 0 0,0-1 0 16,0-2 0-16,2 3 0 0,0-1 0 0,0 0 0 15,0-2 144-15,-1-1-144 0,1 1 0 0,0-7 144 16,0 1-144-16,0-3 192 0,-1 2-192 0,1-3 192 16,-1-4-32-16,-1 0 0 0,-2-3 0 15,-1 2 0-15,0-2-32 0,0-3 0 0,-2-5 0 16,0 2 0-16,1-4 128 0,2-6 0 0,-5 8 16 0,5-8 0 15,0 0 112-15,-8-3 32 0,-2-2 0 0,2-4 0 0,-1-2-48 16,-2-4-16-16,1-7 0 0,-2-5 0 0,-3 1-160 16,4-6-16-16,-1-1-16 0,0-3 0 0,-4-3-160 0,2-3 192 15,-1-5-192-15,1-3 192 0,1 5-192 0,1-4 128 16,-1 1-128-16,4 1 128 0,-2-3 64 0,0-2 0 16,1-1 0-16,0-2 0 0,-3-1-192 0,2-2 128 15,0-3-128-15,0 0 128 0,0-3-128 16,-1 2 0-16,2-4 0 0,4 0 128 0,2 2-128 15,3-2 0-15,1 1 0 0,1 2 0 0,2-5 0 0,3 2 0 0,3 0 0 0,5 1 0 16,2 2 0-16,1 1 0 16,0-1 0-16,0 2 0 0,1 2 0 0,2-1 0 15,3 3 0-15,0 1 0 0,0 1 0 0,2 2 0 0,-2-1 0 0,4 3 0 16,-2 3-128-16,2 1 128 16,0-4 0-16,0 4 0 0,-1 4 0 0,0 0 0 15,-1 1 0-15,-1 2 0 0,-1 5-128 0,-1 4 128 0,-2 5 0 16,-1-1 0-16,-2 3 0 0,-3 5 0 0,-2 2-144 15,1 6 144-15,-1 4-336 0,-2 5-16 16,-10 2 0-16,0 0-12336 0,9 8-2480 0</inkml:trace>
  <inkml:trace contextRef="#ctx0" brushRef="#br2" timeOffset="-180956.89">8152 7833 24879 0,'-8'-14'2208'0,"3"9"-1760"0,1-4-448 0,0 3 0 0,-1-2 208 0,0 2-32 0,0 1-16 0,0-2 0 16,0 3 224-16,0 2 32 0,5 2 16 0,-6-1 0 16,2-2 144-16,4 3 48 0,0 0 0 0,-8 0 0 15,2 0 48-15,6 0 16 0,-4 1 0 0,-2 2 0 16,-1 1-16-16,0 1 0 0,-2 0 0 0,0-1 0 16,0 2 32-16,-1 3 16 0,-2 0 0 0,2 2 0 15,0 2-208-15,0-2-32 0,0 7-16 0,-2 1 0 0,1 3-144 0,-2 1-16 16,-1 1-16-16,0 6 0 15,0 2-64-15,0 8-16 0,1 0 0 0,2 7 0 0,-1 3-32 0,2 3-16 16,0 4 0-16,0 3 0 0,0 5-160 16,1 0 192-16,-3 4-192 0,1 0 192 0,-2 1-48 0,1 0 0 15,-2 1 0-15,1 1 0 0,-4 0 96 0,2-1 16 16,-1-1 0-16,-1 0 0 0,-1 0-32 0,2 0 0 16,1-2 0-16,-1 0 0 0,2-1-32 0,2 1-16 15,0-7 0-15,2-2 0 0,1 2-48 0,4-5-128 0,0 3 192 16,2-2-64-16,2 1-128 0,2 0 0 15,3-5 144-15,1 0-144 0,0 1 144 0,0-3-144 16,3-3 192-16,0 0-192 0,1-5 0 0,1-2-320 0,1-3 32 16,2 2 16-16,-2-5 464 0,1-2 80 0,-2 0 32 15,3-2 0-15,-1-4-304 0,0 0-176 0,-1-2 32 0,-1 0 0 16,-2 2 144-16,-2-7 0 0,2 3 0 0,-2 1 0 16,-2-5 0-16,0-1 0 0,-1-1 0 0,-2-1 0 15,-1-3 0-15,0-2 0 0,-1-2 0 16,-1-1 0-16,2-8 0 0,0 0 128 0,0 0-128 0,0 0 0 15,-6-3 192-15,0-2-48 0,-1-4 0 16,1-2 0-16,-1-5-16 0,1 1 0 0,-1-8 0 0,-1-1 0 16,0-2 32-16,1-2 0 0,-1-4 0 0,0-1 0 15,2-5-16-15,0-2 0 0,-2-4 0 0,2-1 0 0,-1-4-144 16,1-3 192-16,1-3-192 0,1-4 192 16,0-3-192-16,2-1 0 0,-1-6 144 0,2-1-144 0,2-1 0 15,3-3 128-15,0 0-128 0,3-3 0 16,4-6 0-16,0-1 0 0,0 0 0 0,3-2 128 0,-1-4-128 0,2-4 0 15,-1-2 0-15,0 4 0 0,2-6 0 16,-1 6 0-16,-1 3 0 0,-1 5 0 0,-1 3 0 0,1 6 0 16,-3 4 0-16,3 3 0 0,0 7 0 0,1 0 0 15,-2 3 0-15,4 3 0 0,-1 4 0 0,0 3 0 16,0 4 0-16,2-1-128 0,2 5 128 0,3 0 0 16,0 3 0-16,3 2-128 0,-4-1 128 0,3 4 0 15,0 2 0-15,1 3-128 0,-1 3 128 16,-3-1 0-16,1 2 0 0,-2 2 0 0,-1 4 0 0,0 1-160 15,-1 2 160-15,-1 4 0 0,-2-1-144 0,-1 4 144 16,-1 0 0-16,-2 3-144 0,-1-2 144 0,-1-1 0 16,0 2 0-16,-1 3 0 0,-2-1 0 0,-6 3 0 15,0 0 0-15,0 0 0 0,0 0 0 0,0 0 0 16,0 0 0-16,0 0 0 0,0 0 0 0,-6 4 0 16,-2 0 0-16,-5 5 0 0,2-3 0 0,-6 7 0 15,-2-1 0-15,-1 4-128 0,-3 1 128 16,-2 2 0-16,-2 2 0 0,-1 4 0 0,-1 2 0 0,-2 6 0 0,0 5 0 15,-1 5 0-15,-4 3 0 0,1 6 0 0,-5 7 0 16,2 7 0-16,-1 1 0 0,-1 7 128 0,0 2-128 0,0 7 176 16,1 4-176-16,2 4 0 0,3-1 0 0,2 3 0 15,1 2 0-15,0 4 0 0,1 3 0 0,5-3 192 16,1 3-48-16,0-2 0 0,-1-1 0 0,3 0 0 16,1-5 16-16,3-3 0 0,3-1 0 0,5-2 0 0,1-5-160 0,5-2 192 15,4-5-192-15,8 0 192 16,-2-3-192-16,7-2 128 0,3-6-128 0,5-1 128 15,0 2-128-15,5-6 0 0,4-1 0 0,2-5 0 16,1 0-192-16,4-3-112 0,5-1-16 0,24 10-16 16,4-9-896-16,-3-5-176 0,-2-9-48 15,0-4 0-15,2-7-2000 0,3-3-416 0</inkml:trace>
  <inkml:trace contextRef="#ctx0" brushRef="#br2" timeOffset="-179739.91">11903 7370 29999 0,'-18'-15'1328'0,"9"6"272"0,3 0-1280 0,1-1-320 0,0 2 0 0,5 8 0 16,0 0 192-16,0 0-16 0,0 0-16 0,0 0 0 15,12-3-160-15,2 3 192 0,2 2-192 0,4 3 192 16,4 5-64-16,1 2 0 0,1 2 0 0,1 4 0 16,-1 2 96-16,0 8 16 0,0 0 0 0,1 5 0 15,1 5-48-15,1 7-16 0,1 3 0 0,-1 5 0 16,-3 6 32-16,1 3 16 0,2 5 0 0,-3 5 0 15,-1 3-16-15,-1 5 0 0,-1-4 0 0,-1 3 0 16,-2 2 112-16,-1-2 0 0,-2 2 16 0,-3 1 0 16,-3 1-80-16,-2 3 0 0,-4-5-16 0,-5 4 0 15,-5-1 80-15,-1 4 32 0,-4-2 0 0,-4-2 0 0,-3-3 16 16,-2-2 0-16,-1 0 0 0,-1-4 0 0,-2 1 64 0,-1-3 16 16,-1-5 0-16,2 1 0 0,-1-3-32 0,0-4 0 15,-3 4 0-15,2-6 0 0,-2 1-160 0,1-4-16 16,1-1-16-16,0-4 0 0,-2-4-96 15,0-1-128-15,-1 0 176 0,2-4-176 0,-5-4 192 16,3-3-192-16,1-4 192 0,3-2-192 0,5-7 0 0,3-4 0 16,0-2 0-16,5-5 0 0,2-4 0 0,9-8 0 15,0 0 0-15,0 0 0 0,0 0 0 0,0 0 0 16,0 0 0-16,13-5 0 0,-1-5 0 0,4-1-272 16,2-4 16-16,3 1 16 0,5-4 240 0,0-2 0 15,1-2-160-15,2-4 160 0,2-2 0 0,-1-5 0 16,-1-2 0-16,-1-1 0 0,0-3 0 0,3-4 0 0,2 0 0 15,0-8 0-15,0-5 128 0,1-1 0 16,2-4 0-16,0-1 0 0,-1-6-128 0,-1-2 0 16,-2-2 0-16,-1-3 0 0,2-5 0 0,-4 0 0 15,-6-1 0-15,0 0 0 0,-4 3 0 0,-1-5 192 0,-3 0-64 0,-2 2 0 16,-7 0-128-16,0 3 0 16,-1-1 0-16,-3 1-176 0,-6 0 176 0,0 2 224 0,-2 3-48 15,-2 2-16-15,-2 0-160 0,-3 2 160 0,2-4-160 0,-2 4 160 16,-3-1-160-16,-4 1 0 0,-1-2 0 0,-5 5 0 15,1 3 0-15,-2-1 0 0,-2 2 0 16,-1-1 0-16,2 6 144 0,0 4-144 0,1 3 160 16,0 5-160-16,1 1 0 0,0 6 0 0,2 3-208 0,-1 3 64 15,-2 1 144-15,0 2 0 0,3 2 0 0,1 3 0 16,0 3 0-16,2 0 0 0,-1 1 0 0,2 1 0 0,-1 2 0 16,4 2 0-16,0 1 0 0,2 3 0 15,2 3 0-15,3 2 0 0,0-3 0 0,2 6-128 16,8 3 128-16,0 0-128 0,0 0 128 0,0 0-128 0,0 0 128 0,0 0-128 15,0 0 128-15,0 0-128 0,5 13 128 0,3 4-128 16,2 2 128-16,-1 1-128 0,2 0 128 16,5 4 0-16,1 6-144 0,1 4 144 0,1 2 0 0,0 2-176 15,3 5 176-15,0 4-128 0,0 4 128 0,3 3 0 16,0 4-144-16,0 4 144 0,0-1 0 0,1 4 0 16,2-2 0-16,1 6 0 0,1 2 0 0,0 5 0 15,3 6 0-15,-4-3 0 0,2 2 0 0,-3-2 0 0,-4 3 0 16,-1 0 0-16,-1 3 0 0,-7 1 0 15,-2 1 0-15,-7 0 0 0,-1-1 0 0,-4 1 0 0,-5 4 0 16,-3-4 0-16,-7 0 0 0,-1 0 0 16,-10 1 192-16,-3 1-64 0,-6 0 32 0,-1-1 0 0,-6-2 0 0,-1-3 0 15,1-1 96-15,-3-3 0 0,-5 3 16 0,2-6 0 16,2-4-64-16,0-3-16 0,-2-3 0 16,1-5 0-16,3-1-192 0,5-7 0 15,4-3 0-15,4-6-160 16,5-7-1952-16,7-8-400 0,4-5-80 0</inkml:trace>
  <inkml:trace contextRef="#ctx0" brushRef="#br2" timeOffset="-178272.96">16934 11116 4607 0,'-1'-7'400'0,"-1"-5"-400"16,2 1 0-16,2-2 0 0,-2-1 2448 0,1 0 416 15,1-3 80-15,2 5 0 0,-4-2-1232 0,3 2-256 16,1 3-48-16,-2-2-16 0,1 2-240 0,-1 0-32 16,-2 9-16-16,2-5 0 0,-2-3 16 0,0 8 0 15,0 0 0-15,0 0 0 0,-8 3-224 0,0 1-64 16,-1 2 0-16,-2 6 0 0,1 2-224 0,-3 1-48 0,-1 5-16 0,-2 3 0 15,-2 4-96-15,-1 7-32 16,-4 6 0-16,0 8 0 0,0 6-48 0,-2 10-16 16,0 2 0-16,1 9 0 0,0 3-160 0,1 4-16 0,2 1-16 0,0 5 0 15,2 1-160-15,1 1 192 0,2 0-192 16,1 2 192-16,2-5-192 0,3-2 0 0,0-3 144 0,-1-5-144 16,1-3 192-16,0-2-48 0,-1 1 0 0,2-4 0 15,2-1 48-15,4-7 16 0,1-1 0 0,2-4 0 16,3 0-32-16,2-4-16 0,3-1 0 0,2-4 0 15,0 1-32-15,3-6-128 0,2-3 192 0,1 0-64 16,5-4 0-16,-1-2-128 0,-1-1 192 0,2-3-64 0,-5-5-128 0,1-2 192 16,-3 0-192-16,-2-3 192 0,0-5-192 15,-2-2 192-15,-1 1-192 0,-2-7 192 0,0 2 32 16,-7-8 16-16,0 0 0 0,0 0 0 0,0 0 176 0,4-9 32 16,-3 0 16-16,-1-2 0 15,-3-3-80-15,-1-3-32 0,-1-3 0 0,-1-3 0 0,-2-1-128 0,0-4-32 16,-4-3 0-16,1 1 0 0,-2-6-16 0,0-3-16 15,-1-2 0-15,0 1 0 0,-2-5-32 0,0 2 0 16,0-2 0-16,2 1 0 0,-3-7-128 0,5 0 0 16,-2-3 144-16,1-2-144 0,0 0 0 0,3-3 0 15,0 0 0-15,2-1 0 0,1 3 0 0,3-4 0 16,3 0 0-16,1 0 0 0,0-4 0 0,2 1 0 16,3 2 0-16,2-3 0 0,2 2 0 0,1-2 0 15,0 0 0-15,4 1 0 0,0 0 0 0,4 2 0 16,-2 0 0-16,15-15-128 0,-5 12 128 0,4 8 0 15,0 5-144-15,1 1 144 0,-1 0 0 0,3 1-144 0,3 5 144 16,-1 3 0-16,0 2-144 0,0-3 144 0,2 1 0 0,-3 4-144 16,-4 4 144-16,-2 1-160 0,1 1 160 0,-1 6-160 15,-5 3 32-15,-3 2 0 0,-2 2 0 16,-4 2 0-16,-3 3 128 0,-2 3 0 0,-2 1-144 16,-7 10 144-16,3-8 0 0,-3 8 0 0,0 0 0 0,0 0 0 15,0 0-160-15,-10 0 160 0,-1 1 0 16,-3 4-144-16,0 2 144 0,-3 0 0 0,-2 5-144 0,0-1 144 15,0-1 0-15,-1 6-144 0,4 0 144 0,-6 2 0 0,-9 2-128 16,-3 2 128-16,-1 5 0 0,0 2 0 16,-3 6 0-16,1 6 0 0,-4 4 0 0,3 8 0 0,-1 9 0 15,-1 6-128-15,0 3 128 0,7 4 0 0,1 4 0 0,0 2 0 16,-2 9 0-16,3-1 0 0,3 0 0 16,0 0-128-16,1-4 128 0,2 2 0 0,-2-1 0 0,1-2 0 15,-1 0 0-15,3 0 0 0,0-2 0 16,1 4 0-16,0 0 144 0,4 0-144 0,1-4 240 0,7-24-48 15,0 2 0-15,3 7 0 0,0-2-64 0,5 1-128 16,2 0 176-16,2-3-176 0,2-2 176 0,5-4-176 16,-1-4 160-16,5 1-160 0,4-9 128 0,2 1-128 15,1-3 0-15,4 1 0 0,1-8 0 0,4 0 0 16,4-4 0-16,0-5 0 0,-1-6-192 0,2-3-96 0,2-4-16 16,16-4 0-1,-3-12-2384-15,-1-12-464 0</inkml:trace>
  <inkml:trace contextRef="#ctx0" brushRef="#br2" timeOffset="-176199.01">19610 10462 12895 0,'-11'-26'576'0,"6"15"112"0,-1-2-560 0,2-1-128 16,-1 0 0-16,1 3 0 0,1 0 1696 0,3 11 304 15,-3-7 64-15,3 7 16 0,0-12-1056 0,0 12-192 16,0 0-64-16,0 0 0 0,8-3-368 0,-8 3-80 0,11 0 0 0,2 1-16 16,1 1-48-16,1 3-16 0,-2 4 0 0,2 0 0 15,0 4 144-15,2 5 16 0,1 5 16 16,-1 2 0-16,0-1-272 0,-1 8-144 0,2 7 160 0,1 6-160 15,0-2 176-15,0 9-176 0,-2 7 192 0,1 7-192 16,1 4 256-16,0 1-64 0,-1-1-16 0,-1 3 0 16,1 1 0-16,-1 6 0 0,-3 4 0 0,0 0 0 0,-3-6 32 15,-3 2 16-15,-3-5 0 0,0 1 0 0,-4 4 272 16,-1-2 48-16,-1-3 16 0,-3-2 0 0,0 2-112 16,-2 0-32-16,-3-1 0 0,-2 0 0 0,-2-3-144 0,-1 0-16 15,-4-2-16-15,-1-6 0 0,-1-3-48 16,-2-3-16-16,-3 0 0 0,2 1 0 0,-3-6 160 0,9-15 48 15,-2 2 0-15,-3 3 0 0,-2-1-48 0,0-1 0 16,-2 5 0-16,-1-5 0 0,1 1-128 0,-1 2-16 16,3-3-16-16,-1-1 0 0,-1-3-176 0,1-2 128 15,-1 0-128-15,2-2 128 0,0-4-128 0,2 0 160 16,1-4-160-16,0-1 160 0,4 0-160 0,1-3 160 16,2-3-160-16,3-2 160 0,1-2-160 0,1-1 0 15,1 2 0-15,3-5 128 0,1 2-128 0,2-5 0 16,1 3 0-16,1-9 0 0,0 0 128 0,0 0-128 15,0 0 0-15,0 0 128 0,0 0-128 0,10-3 192 16,0-2-192-16,0 0 192 0,0-1-16 16,2-2 0-16,0-1 0 0,1-4 0 0,-2 1-176 0,3 0 192 15,2-4-192-15,-1-3 192 0,5-2-192 0,-2-4 160 0,0-2-160 0,0-3 160 16,0-1-16-16,1-3 0 0,1-5 0 16,0-2 0-16,2-4-16 0,8-18-128 0,-3-1 192 0,0 5-64 15,-3-5 16-15,1 2 0 0,-3 2 0 16,3-2 0-16,0 4-16 0,0 1-128 0,3 3 192 0,-3 0-64 15,-1 3-128-15,2 1 128 0,-1-4-128 0,-2 3 128 16,0 2-128-16,-1-1 0 0,-5 2 144 0,1-2-144 0,-1 1 0 16,-3-2 128-16,-4 0-128 0,-1-6 0 0,-4-2 0 0,1-2 144 15,-1-3-144-15,0 4 0 16,2-2 128-16,-3 3-128 0,-1 2 0 0,3 1 0 16,-1-3 0-16,-2 6 0 0,1 0 0 0,-2 2 0 0,-4-1 0 0,1 2 0 15,-2-1 0-15,-2-1 0 0,-2 1 0 0,-2-1 0 16,-1-1 0-16,-2-2 0 0,-2 3 0 0,-1 3 0 15,0-1 0-15,-1 5 0 0,0 4 0 0,-4 4 0 16,-3 1 0-16,0 4 0 0,-3 3 0 0,2 0-144 16,-1 2 144-16,-2 2 0 0,0-1 0 0,1 2 0 15,-2 3 0-15,1 1-128 0,0 1 128 0,2 2 0 16,1 0 0-16,0 1-128 0,-3 2 128 0,2 1 0 16,0-1 0-16,3 0 0 0,0 1 0 15,2 4 0-15,-1-1 0 0,2 4 0 0,0-3 0 16,4 4 0-16,2 2 0 0,3 2-128 0,1 0 128 0,9 1 0 15,-9 1 0-15,9-1-128 0,0 0 128 0,0 0 0 16,0 0 0-16,-4 13-128 0,3-2 128 0,5 4-128 16,2 3 128-16,3 1-128 0,3-1 128 0,4 4-128 15,2 3 128-15,1 0-128 0,0 6 128 0,3 1-128 0,3 1 128 0,-1 4-128 16,3 3 128-16,-2 6 0 0,0 6 0 16,0 5 0-16,-2 1 0 0,0 3 0 0,0 6 0 0,-2 4-128 15,-2 0 128-15,-1 4 0 0,1 8 0 16,-2 0 0-16,-2 0 0 0,0 3 0 0,0-8 0 0,-1 4 0 15,2-3 0-15,-2 1 0 0,0-2 0 0,2-1 0 16,1-4 0-16,-3 2 0 0,-3 0 128 0,-2-2-128 16,0-2 0-16,-5 2 128 0,-3-4-128 0,-2 1 0 0,-2-5 128 15,-4 0-128-15,-4 0 128 0,-1-4-128 16,-4 2 272-16,1-3-16 0,-1 0 0 0,4-17 0 0,-4-1-96 16,-2 5-32-16,-4 0 0 0,2 1 0 15,-4 5 0-15,0-3 0 0,-2 1 0 0,2 0 0 16,-3 0 64-16,-1-2 16 0,-1-2 0 0,1-1 0 0,-1 0 16 15,-2-3 0-15,3-1 0 0,-2-2 0 0,1-6-32 16,-1-4-16-16,1 1 0 0,1-4 0 0,2-6-176 0,0-3 160 16,2-4-160-16,4-3 160 0,-3 1-160 0,4-6 160 15,1 1-160-15,1-4 160 0,2 0-160 16,1-2 0-16,0-1 0 0,3-1 0 0,1 1 0 0,2-3 0 16,2 2 0-16,1-1 0 0,-2-2 0 0,7 4 0 15,-2-5 0-15,-1 0 0 0,1-3 0 0,2 2-144 16,3-2 144-16,4-3 0 0,0-2-144 0,3-1 144 0,3 0 0 15,2-3-144-15,3-2 144 0,3-1 0 16,0-3-144-16,6 0 144 0,0-1 0 0,4-4 0 0,2-1 0 16,2 0 0-16,0-6 0 0,1 0 0 0,0-3 0 15,-1-2 0-15,-1-3 0 0,6 0 0 16,-2-6 0-16,0 1 0 0,-1 1 0 0,13-23 0 0,-9 4 0 16,-5 1 0-16,-2 2 0 0,-2-7 0 0,-4 0 0 15,-2 1 0-15,-4 1 0 0,0-1 0 0,-3-5 0 16,0 1 0-16,-2 3 0 0,-2-2 0 0,-2 0 128 15,-1-2-128-15,-1 3 0 0,-3 0 0 0,-1 0 0 0,-3 0 128 16,-3 2-128-16,-2 3 0 0,-3 0 0 0,-1 6 128 16,-2 2-128-16,-2 0 0 0,1-1 0 15,-4 0 0-15,-2-4 0 0,-2 2 0 0,0-4 0 0,-1 5 0 0,-2-4 0 16,-3 6 0-16,-1-2 0 0,0 0 0 0,0 3 0 16,2 3 0-16,-2 4 0 0,-1 4 0 0,-1 4 0 15,3 3-144-15,-1 1 144 0,1 3 0 0,2 4 0 16,-1 3-128-16,1-4 128 0,0 8 0 0,-1-2 0 0,4 5 0 15,-4-2 0-15,3 0 0 0,3 4 0 0,3 2-128 16,-2 7 128-16,1-1 0 0,4 2 0 0,3-1-128 16,-1 2 128-16,3 2 0 0,4 6-160 0,0 0 160 15,0 0-128-15,0 0 128 0,0 0-144 0,0 0 144 16,0 0-160-16,0 11 160 0,0-11-192 0,5 17 48 16,3-2 16-16,0 2 0 0,2 0 128 15,4 4-160-15,4 0 160 0,1 5-160 0,0 4 160 0,6 7-128 16,-1 0 128-16,3 10-128 0,0 3 128 0,1 5 0 15,0 4-144-15,1 7 144 0,0 0 0 0,0 5 0 16,-1 6-144-16,2 3 144 0,-4 6 0 0,0 2 0 16,-2 2 128-16,-1 0-128 0,-2 3 0 0,-3 1 0 15,-4 0-176-15,-1-1 176 0,-2-3 0 0,-2 3 0 0,-2-2 0 0,-4-3 0 16,-4-1 0-16,-3-3 0 0,-1-4 0 16,-2 1 0-16,-6-5 128 0,-1 2-128 0,-3 3 0 15,-4-5 128-15,-5 1 0 0,6-25 0 16,-5 4 0-16,-6 0 0 0,-3-2 0 0,-2 0 0 0,-5-1 0 0,0-2 0 15,-3-3-384-15,1-2-64 0,1-5-32 0,0-5 0 32,0-2-2976-32,-1-12-608 0</inkml:trace>
  <inkml:trace contextRef="#ctx0" brushRef="#br2" timeOffset="-175585.78">16896 11121 5519 0,'10'-15'240'0,"-1"5"64"0,0 0-304 0,0-1 0 15,0 0 0-15,1 2 0 0,-1-2 1856 0,0 3 304 0,-3-5 64 16,0 4 16-16,-1-2-704 0,-2 0-128 0,-3-1-16 0,0 1-16 16,0 11 48-16,0-9 16 15,-1-3 0-15,-2 3 0 0,3 9-224 0,0 0-64 16,0 0 0-16,-10-6 0 0,0 4-240 0,0 0-48 0,-2 2-16 0,-1 4 0 0,-2 6-112 16,-1 2-32-16,-2 2 0 0,-3 5 0 0,-4 6-208 15,-2 4-48-15,-1 6-16 0,-1 7 0 16,-3 9 0-16,-1 8 0 0,0 6 0 0,1 9 0 0,-2 7-176 15,2 7-16-15,2 6-16 0,2 6 0 0,-3 2-80 16,3 2-16-16,2-1 0 0,2 0 0 0,1-1 0 0,7-31 0 16,0 5 0-16,1 2 0 0,-3-2 160 0,4 3 32 15,1 0 0-15,4-3 0 0,3 0-16 0,2-5 0 16,3-3 0-16,3-5 0 0,5-2-176 0,2-2-128 16,2-3 192-16,4-2-192 0,2-3 0 0,2-2 0 15,4-4 0-15,1-3 0 0,4-4 0 0,2-2-192 16,6 1 0-16,1-5 0 15,2-2-2304-15,6-4-448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1T20:13:43.097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4004 1954 2751 0,'0'0'256'0,"0"0"-256"0,0 0 0 0,0 0 0 15,0 0 2624-15,0 0 464 0,-5-7 112 0,-1 4 0 16,-3 2-1456-16,-4 2-288 0,-5 2-64 0,-2 3-16 16,-4-2-288-16,-7 2-48 0,-4 3-16 0,-4-3 0 15,-2 3-128-15,-4-1-16 0,-6 2-16 0,-5-1 0 16,-3 2-240-16,0 0-48 0,1 1-16 0,-1 4 0 16,1-4-256-16,-1 0-48 0,-1 3-16 0,2-1 0 15,2-5-48-15,0 5 0 0,9 1 0 0,4-1 0 0,5-6 0 16,7 2-16-16,2-5 0 0,5 1 0 0,1 2-48 15,5-2 0-15,5 2 0 0,3-4 0 0,0 0-128 16,5 2 192-16,5-6-192 0,-1 11 192 0,3 2-192 0,2 2 0 16,1 3 0-16,3 2 0 0,2 1 0 0,0 9 0 15,3 7 0-15,0 3 0 0,-2 3 0 0,-1 5 0 16,2 4 0-16,-3 4 0 0,-1 3 0 0,-1 8 0 16,-3 8 0-16,-1 2 128 0,1 2-128 0,-1 4 0 15,-3 0 0-15,0 2 0 0,-3 2 0 0,1 1 0 16,-1-1 0-16,1-4 0 0,-1 3 0 0,0 1 0 15,1 0 0-15,1-2 0 0,-1-4 0 0,0 1 0 16,-1-4 0-16,2 4 0 0,-1-3 0 0,-1 3 128 16,-2 0-128-16,1-1 192 0,0-5-64 0,-3 5 0 15,-2-3 0-15,-1 3 0 0,-2-2 64 0,-1 1 16 16,1-2 0-16,0-4 0 0,1-2 48 0,1 2 16 0,-1-6 0 16,3 1 0-16,-1 1-80 0,1-3 0 0,2-3-16 0,-1 1 0 15,0-6-48-15,0 1-128 0,1 1 192 16,-3 1-64-16,-5 4 16 0,0 1 0 0,-1-6 0 15,0 5 0-15,-2 1 16 0,-3 2 0 0,-4-3 0 0,-3 4 0 16,-4 0 16-16,2 0 0 0,1-1 0 0,0-1 0 16,2-3-176-16,3-1 192 0,4-3-192 0,2-2 192 15,2-6-192-15,3-3 0 0,0-6 144 0,3-3-144 16,1-3 160-16,2-1-32 0,2-4-128 0,1-2 192 0,1-5-48 16,1 4-16-16,1-5 0 0,1 3 0 0,1-5-128 15,2 0 160-15,1 0-160 0,3-4 160 16,0-2-160-16,2 1 160 0,2 0-160 0,4 0 160 0,0 0-160 15,3-1 0-15,3 1 0 0,5 0 0 0,3-4 0 16,4 1 0-16,6 0 0 0,3 1 0 16,2 1 128-16,2-1-128 0,-2-2 128 0,5-3-128 15,3 2 160-15,5-2-160 0,4-4 192 0,6 5-192 16,5 2 160-16,-2-3-160 0,-5-4 128 16,0 0-128-16,2-4-176 15,-1 0-112-15,0-1-32 0,1-3-11120 0,-2-3-2224 0</inkml:trace>
  <inkml:trace contextRef="#ctx0" brushRef="#br0" timeOffset="834.87">4340 2064 13759 0,'0'0'608'0,"0"0"128"0,0 0-592 0,0 0-144 0,10-4 0 0,0-3 0 16,0 2 960-16,0 0 144 0,2-2 48 0,0 2 0 15,4 1-112-15,3 0-16 0,4-4 0 0,3 3 0 16,2-1-64-16,4 0-32 0,2 0 0 0,-1 5 0 16,-2 2-304-16,-3 3-64 0,0 0-16 0,-3 6 0 15,-4-1-288-15,-9 5-48 0,-1 0-16 0,-6 3 0 16,-5-2 64-16,-4 4 0 0,-6 1 0 0,-4 4 0 16,-7 3 0-16,-3-4 0 15,-1 0 0-15,-3-2 0 0,-1-5 176 0,2 0 32 0,1 0 16 0,5-1 0 16,3 0-32-16,4 0-16 0,4-5 0 0,4 1 0 0,6-11-272 15,0 0-160-15,0 0 192 0,7 14-192 0,3-7 224 16,8 5-64-16,4-5-16 0,3 3 0 0,3-2-144 16,1 2 192-16,2-2-192 0,-2 5 192 0,3 1-192 15,-8 2 0-15,-2-1 0 0,-5 3 0 0,-4-1 128 0,-3-2-128 16,-5 1 0-16,-3-2 128 0,-6 2 144 0,-4-1 32 16,-2-1 0-16,-6 2 0 0,-7 1 272 0,-4-2 48 15,-4-1 16-15,1-1 0 0,-1 0-320 0,0-3-48 16,-2-4-16-16,1 0 0 0,0-2-256 0,2-2 160 15,4-2-160-15,6-2 128 16,3 1-1024-16,3-2-192 0,3 0-64 16,2-2-9616-16,6-2-1936 0</inkml:trace>
  <inkml:trace contextRef="#ctx0" brushRef="#br0" timeOffset="1086.59">3979 3152 13823 0,'0'0'1216'0,"0"0"-960"0,9 0-256 0,3-2 0 16,3 0 1728-16,5-2 288 0,0 0 64 0,4 0 16 15,1 2-304-15,6-5-64 0,3 0-16 0,4-3 0 0,4-3-368 16,2-1-80-16,1 1-16 0,1 3 0 15,1-3-560-15,-1 2-112 0,-2-2-32 0,-2 1 0 0,-5 3-336 16,-2 2-64-16,-4 3-16 0,-5-1 0 0,-1-2-128 0,-7 3 0 16,-4 0 0-16,-4 3 0 15,-10 1-1984-15,0 0-368 0,6 5-80 16</inkml:trace>
  <inkml:trace contextRef="#ctx0" brushRef="#br0" timeOffset="1550.56">4351 3481 10127 0,'0'0'448'0,"-11"6"96"0,0-2-544 0,3 0 0 16,0 2 0-16,8-6 0 0,0 0 2928 0,0 0 464 0,0 0 112 0,0 0 16 15,0 0-1728-15,0 0-352 16,0 0-64-16,0 0-16 0,14 0-288 0,1-2-64 16,3-2-16-16,2-3 0 0,3-3-304 0,3 3-64 0,0-3-16 15,2 3 0-15,0 0-48 0,0 4-16 0,1 4 0 0,-6 3 0 16,-2 1-224-16,-5 2-64 0,-2 5 0 0,-5 2 0 16,-4 0-256-16,-2 4 0 0,-6 5 0 0,-1 0 0 15,-6 0 256-15,-5 3-64 0,-9-2-16 0,0 4 0 16,-4-1 16-16,0 2 16 0,-2-2 0 0,1 0 0 0,1-4 32 15,-2 1 0-15,0 0 0 16,4-2 0-16,3-1 16 0,4-2 0 0,2-2 0 16,6-2 0-16,5-2-80 0,3-4-16 0,4 1 0 15,-1-10 0-15,12 4 32 0,5-3 0 0,8-1 0 0,1-1 0 0,7-6 64 0,4 0 32 16,4 2 0-16,5-4 0 0,5 0-96 0,2-3-32 16,0 1 0-16,1-2 0 0,-3-2 224 0,-2 2 32 15,-1 3 16-15,-3-3 0 0,-6 2-112 0,-4 1-32 16,-6-3 0-16,-4 4 0 0,-3-1-288 0,-3 4 0 15,-4-2 0-15,-2 2 0 16,-5-6-1008-16,-3 4-208 0,-2-2-32 0,-3 10-11312 16,0 0-2272-16</inkml:trace>
  <inkml:trace contextRef="#ctx0" brushRef="#br0" timeOffset="9379.79">7390 2661 12895 0,'-9'0'1152'0,"1"0"-928"16,-1-1-224-16,0-1 0 0,9 2 1216 0,-10-1 192 16,1 1 32-16,9 0 16 0,0 0-96 0,0 0-16 15,0 0 0-15,0 0 0 0,-7-4 16 0,7 4 0 16,0 0 0-16,-1-9 0 0,0 2-528 0,1 7-128 15,1-8 0-15,3-1-16 0,1 2-240 0,1-3-64 16,1-2 0-16,-1 2 0 0,0-3-144 0,1 4-48 16,-2-2 0-16,2 1 0 0,-1 2-192 0,-6 8 176 15,0 0-176-15,0 0 160 0,0 0-160 0,0 0 128 16,0 0-128-16,10 13 128 0,-1 2-128 0,-2 0 0 16,0 3 0-16,-1 2 0 0,0 1 0 0,1-1 0 0,-1-1 0 0,2-1 0 15,-2-2 0-15,0 0 0 0,1-4 0 0,-1 1 0 16,-6-13 176-16,9 9 0 0,-9-9 0 0,11 5 0 15,0 2 112-15,-11-7 32 0,11 0 0 0,-1-3 0 16,0-1 288-16,0-1 64 0,1-6 16 0,-2-2 0 16,-1-5-64-16,0-2-16 0,0-1 0 0,-2 2 0 15,-2 0-192-15,0-4-32 0,-2-3-16 0,-1-3 0 0,-1-3-144 16,0-8-32-16,-1-2 0 0,1 2 0 16,-2-5-64-16,2 3-128 0,2 3 176 0,1-3-176 15,-1 0 128-15,1 3-128 0,-2 3 0 0,0-1 0 16,-1-2 0-16,0 2 0 0,0 3 0 0,0 3 0 15,0 2 0-15,-1 5 0 0,-1 3 0 0,0 5 0 16,2 1 0-16,-1 6 0 0,0-2 0 0,1 11-144 0,-2-7 144 0,2-2 0 16,0 9 0-16,0 0 0 0,2-6 0 15,-2 6-128-15,7-7 128 0,4 2 0 0,-1 3 0 0,2-1-160 16,4-1 160-16,4 0 0 0,4 2-128 0,4 1 128 16,4-2 0-16,6 1 0 0,3-7-144 0,3 1 144 15,5 2 0-15,3-2-144 0,2 3 144 0,5-4 0 16,3 4 0-16,0-1 0 0,2-5 0 0,-20 5 0 15,5-7 0-15,-1 4 0 0,0-1 0 0,-3 4 0 16,-2-3 0-16,-5 4 0 0,-2 0-176 0,-4 0 176 0,-7 1-208 16,-2 1 80-1,-5 2-1168-15,-3 1-240 0,-4 0-32 0,-3 3-16 16,-8-3-1584-16,0 7-320 0</inkml:trace>
  <inkml:trace contextRef="#ctx0" brushRef="#br0" timeOffset="9738.4">8030 2120 16991 0,'0'0'752'0,"0"0"144"0,0 0-704 0,0 0-192 0,0 0 0 0,0 0 0 0,0 0 848 0,5 8 144 16,4-2 32-16,0-4 0 0,-2 1 320 0,3-2 80 15,2 0 16-15,1-1 0 0,1 1-368 0,-2 3-80 16,3-1-16-16,1 1 0 0,-1-2-608 0,-2 4-128 16,-2 3-32-16,-1-2 0 0,-2 4 144 0,-3 4 32 15,-1 1 0-15,-4 1 0 0,-4 1 48 0,-1 4 16 16,-4 2 0-16,-2 4 0 0,-3-3-32 0,-2 5 0 16,1-2 0-16,-3 0 0 0,3-3 96 0,0 0 0 15,0-4 16-15,2-2 0 0,1-1-176 0,5-3-32 16,2-5-16-16,2 0 0 0,2-1-144 0,3 0-32 15,3-4 0-15,6-1 0 0,-1 0 112 0,4-2 16 16,4-2 0-16,2 2 0 0,4-2-48 0,0 0 0 16,4 0 0-16,0-2 0 0,1 0-48 0,2-2-16 15,-1 0 0-15,0 0 0 0,-2 2-144 0,-3-3 0 16,-2-2 0-16,-3 2 0 16,-1-1-1488-16,-2-3-240 0,-3 1-32 0,0-2-9056 0,-1 3-1824 15</inkml:trace>
  <inkml:trace contextRef="#ctx0" brushRef="#br0" timeOffset="10165.62">9008 2125 25679 0,'0'0'560'0,"3"-8"112"0,1-3 32 0,-2 2 32 0,-2-4-592 0,-1 2-144 0,-1 0 0 0,-4-1 0 0,0 1 704 0,-3 1 96 16,-2 4 32-16,-3-2 0 0,-5 4-64 0,-2 3-16 15,1 1 0-15,-2 4 0 0,0 1-240 0,-3 4-32 16,4 0-16-16,-1 2 0 0,1 2-464 16,2-1 0-16,2 0 0 0,3 2 0 0,5 1 0 15,0 1 192-15,3-4-16 0,3 2-16 0,3-1-16 0,5-4 0 16,3 0 0-16,3-4 0 0,3 0 368 0,0 0 64 16,7-4 0-16,0-2 16 0,1-4-288 0,0 0-64 15,-1 0-16-15,0 1 0 0,-4-1-48 16,-1 4-16-16,-2 2 0 0,-3 4 0 0,-1 0-16 15,-2 3 0-15,-3 3 0 0,-1 6 0 0,-3 1 48 0,-2 1 16 16,-2 7 0-16,-1 1 0 0,-1 0 96 0,0 3 16 0,-1 5 0 16,2-1 0-16,0-1-128 0,3-4-32 15,3-2 0-15,2-3 0 0,1-5-160 0,2-1 0 16,0-3 0-16,1-2-176 0,1-2 0 0,0-4 0 16,0-2 0-16,0-3 0 15,-9-2-2192-15,7-2-448 0</inkml:trace>
  <inkml:trace contextRef="#ctx0" brushRef="#br0" timeOffset="10615.69">7229 3303 1839 0,'0'0'160'0,"0"0"-160"0,0 0 0 0,0 0 0 15,9-5 3744-15,5 2 720 16,4-1 144-16,8-3 16 0,6-1-2928 0,5-3-592 15,4 1-112-15,7-4-32 0,8-2 0 0,7 1-16 0,6 2 0 16,-16 5 0-16,13-5 16 0,7 4 16 0,3-3 0 0,8 5 0 16,4-3-176-16,1-1-32 15,1 3-16-15,-1-4 0 0,-4 2-144 0,-3 0-32 0,-7 3 0 0,-8 0 0 16,-9 2-304-16,-7 2-64 0,-4 1-16 0,-9-1 0 16,-7-1-400-16,-7 2-96 0,-6 0-16 15,-4 0-14640-15</inkml:trace>
  <inkml:trace contextRef="#ctx0" brushRef="#br0" timeOffset="11357.02">7943 3551 11967 0,'0'0'1072'0,"0"0"-864"0,-4-4-208 0,1-2 0 0,0-2 1584 0,3 8 272 16,0 0 48-16,0-5 16 0,0-7-192 0,3 4-16 15,0-1-16-15,4 1 0 0,4-2-416 0,3 1-64 16,3-2-32-16,2 2 0 0,4-3-528 0,2 1-96 15,3 2-32-15,1 0 0 0,1 4-96 0,-1 4-32 16,-1-1 0-16,-2 4 0 0,-3 3-240 0,-4 5-160 16,-1 0 192-16,-4 5-192 0,-4 2 320 0,-2 3-64 15,-4 6 0-15,-5 0 0 0,-6 3 96 0,-4-1 16 16,-7 0 0-16,-2 3 0 0,-3-1-48 0,-4 0-16 16,2-2 0-16,-2-4 0 0,0-4 208 0,2 0 32 0,2 1 16 15,3-3 0-15,3-3-80 0,4-2-16 0,3-3 0 16,4-1 0-16,2-3-176 0,4-6-32 0,10 6-16 15,3-3 0-15,2-3 32 0,5 0 16 0,6-1 0 0,3 1 0 16,4 0-32-16,4-2 0 0,1-2 0 0,4 1 0 16,3-2-80-16,-1-2-32 0,1-2 0 0,-2 4 0 15,-4-4 48-15,-2 3 0 0,-5 2 0 0,-4-2 0 16,-4 1-192-16,-5 1 0 0,-4-1 0 0,-2 0 128 16,-4 2-944-16,-9 3-192 15,0 0-32-15,0 0-17520 0</inkml:trace>
  <inkml:trace contextRef="#ctx0" brushRef="#br0" timeOffset="12566.62">13848 1845 10127 0,'0'0'448'0,"3"-9"96"0,1 0-544 0,0-4 0 16,0-1 0-16,4 1 0 0,-2 2 2016 0,0 0 288 15,1 2 64-15,-1-1 16 0,0 1-832 0,1 0-160 16,-2 4-48-16,-5 5 0 0,0 0-208 0,0 0-48 16,0 0-16-16,0 0 0 0,0 0-368 0,0 0-80 15,0 0-16-15,1 14 0 0,-2 4 32 0,-2 5 0 16,-1 3 0-16,-2 9 0 0,-2 8 128 0,-1 1 16 15,1 5 16-15,-3 3 0 0,-1 2-80 0,-1 5-16 16,0 7 0-16,1 1 0 0,-2 3-64 0,1-4 0 0,-1-2-16 16,5-6 0-16,-1 2-64 0,1-3-16 0,1-8 0 15,2-4 0-15,0-7-48 0,2-1-16 0,-3-4 0 0,4-1 0 16,0-5-176-16,2 0-48 0,-2-7 0 0,2-2 0 16,1-4-16-16,0-4-16 0,0 1 0 0,0-4 0 15,0-7-48-15,0 0-16 0,0 0 0 0,0 0 0 16,0 0-160-16,0 0 0 0,4-8 0 0,-2-2 0 15,1 1-2304 1,-3-4-352-16,-1 2-64 0</inkml:trace>
  <inkml:trace contextRef="#ctx0" brushRef="#br0" timeOffset="13670.04">5495 5925 11055 0,'-16'-6'480'0,"8"3"112"0,-2 6-464 0,2-3-128 16,-2-3 0-16,2 3 0 0,-2 4 2224 0,1-1 416 0,2-1 96 16,7-2 16-16,0 0-1040 0,0 0-208 15,0 0-32-15,0 0-16 0,0 0-400 0,12-1-80 16,4-2-16-16,5-2 0 0,6-1-176 0,2 1-32 0,7-3-16 16,3 1 0-16,4 0-176 0,2-3-48 0,-1 2 0 0,0-3 0 15,-1-2-224-15,-13 6-48 0,3-6-16 0,0 1 0 16,0 2-224-16,-3-1 144 0,-5 1-144 0,-3-2 128 15,-3 5-320-15,-7-4-80 0,-6 5-16 0,-3-2 0 16,-3 8-2176 0,-7-5-432-16</inkml:trace>
  <inkml:trace contextRef="#ctx0" brushRef="#br0" timeOffset="14081.46">5363 5865 16575 0,'-26'8'1472'0,"12"3"-1168"15,0 2-304-15,-2 4 0 0,-3 2 944 0,1 2 128 16,0 0 16-16,3 2 16 0,2 5-96 0,7-3-32 15,3 2 0-15,7 1 0 0,5 0-128 0,5-4-16 16,6-5-16-16,5 2 0 0,4-2-160 0,3 1-16 16,5-1-16-16,3 2 0 0,3-3 80 0,2 2 32 15,1 1 0-15,-1 0 0 0,0 2-48 0,-2 4-16 16,0-2 0-16,-2 5 0 0,-4 3 80 0,-3 0 16 16,-5-2 0-16,1 1 0 0,-6-1-144 0,-8-11-32 15,-3 3 0-15,-2 1 0 0,0-1 64 0,-4-3 16 16,-2 3 0-16,-1 9 0 0,-8-2 16 0,1-3 0 15,-8-1 0-15,-4-1 0 0,-5 5-32 0,-4-2 0 16,-3 2 0-16,-4-1 0 0,-3-2-128 0,-5 3-16 16,-4 1-16-16,-5-3 0 0,-2-3-240 0,13-7-64 15,-5 2 0-15,-26 11 0 0,4-5-192 0,3-2 144 0,1-1-144 16,-1-1 128-16,4-4-128 0,19-9 0 0,-2 1 0 0,-15-1 0 16,7 1-448-1,10-5-32-15,5-1 0 0,14 0 0 0,1-6-1232 16,4-3-240-16,4 0-48 0,0-5-10816 0,6 1-2160 0</inkml:trace>
  <inkml:trace contextRef="#ctx0" brushRef="#br0" timeOffset="16524.5">12815 5321 11967 0,'0'0'1072'0,"0"0"-864"15,0 0-208-15,0 0 0 0,2-5 2432 0,0 0 432 16,1-1 80-16,-3 6 32 0,0 0-1552 0,6-4-304 15,-2-1-64-15,2 0-16 0,2 0 32 0,-2 2 0 16,2 2 0-16,1-2 0 0,0 1-240 0,2-2-32 16,2 2-16-16,1 0 0 0,4 2-160 0,2 0-48 15,2 0 0-15,1 2 0 0,-1-1-160 0,1 3-32 16,0-3-16-16,-1 4 0 0,-3 3-64 0,0 3-16 16,-1 2 0-16,-2-3 0 0,-2 3-48 0,-1 3-16 15,-3 2 0-15,0 1 0 0,-1 3-32 0,-1-1-16 0,-2 2 0 16,-1-1 0-16,-4-2-176 0,2 3 128 0,-3 1-128 0,0-2 128 15,-3-3 0-15,2-1 0 0,-3-1 0 0,2 0 0 16,-1-2 64-16,2-2 0 0,0-2 0 0,1 1 0 16,1-5-192-16,-1 3 192 0,0-10-192 0,4 9 192 15,0 3-192-15,2-3 0 0,2 1 144 0,-1 1-144 16,2-2 128-16,0 3-128 0,5-2 128 0,-1 1-128 16,-2 5 128-16,1-1-128 0,-3 0 160 0,-1 0-160 0,0-1 256 15,-3 3-64-15,-1 1 0 0,-3-1 0 16,-2 0 144-16,-2-1 32 0,-2 0 0 0,-5-1 0 0,-5-1 112 15,-3 1 32-15,-1-1 0 0,-3 1 0 0,-2-3-80 16,-2-1-16-16,-5 1 0 0,-2-5 0 0,-1 2-128 16,-2-4-32-16,1-1 0 0,2-1 0 15,1-3-256-15,2-2 0 0,4 0 128 0,3-1-128 16,4 0-400-16,4-4-144 0,3 2-32 16,3 1 0-16,3 0-2048 0,6 4-432 0,0 0-80 0,0 0-14032 15</inkml:trace>
  <inkml:trace contextRef="#ctx0" brushRef="#br0" timeOffset="17034.43">12119 6814 17503 0,'-18'-7'1552'0,"7"6"-1232"0,-1 1-320 0,2-1 0 0,2-2 1280 0,8 3 192 16,0 0 32-16,0 0 16 0,0 0 64 0,0 0 16 15,13-2 0-15,4-2 0 0,3-1-448 0,5 0-96 16,3-2-16-16,7-2 0 0,5 3-320 0,5-3-64 16,7 1-16-16,9-4 0 0,8 0 32 0,1 1 0 15,-3-1 0-15,-19 6 0 0,9 0-160 0,6-3-16 16,4 4-16-16,4-3 0 0,2 3-32 0,-3 3 0 15,-3-1 0-15,-2 0 0 0,-2 0-192 0,-3 0-32 16,-5 1-16-16,-3 0 0 0,-3 1-64 0,-5 0-16 16,-5-1 0-16,-5 1 0 0,-4-1-128 0,-5-2 0 15,-3 1 0-15,-3 1 0 16,-4-2-416-16,0 1-112 0,-2 0-32 0,-3-3 0 16,-1 3-1680-16,-1 0-352 0,-2 2-64 0,-6 1-12336 0</inkml:trace>
  <inkml:trace contextRef="#ctx0" brushRef="#br0" timeOffset="17842.82">13976 5601 17215 0,'0'0'768'0,"-8"4"144"0,8-4-720 0,-6 5-192 15,6-5 0-15,0 0 0 0,0 0 1392 0,0 0 240 16,0 0 48-16,0 0 16 0,6 8 48 0,5-5 16 15,0-1 0-15,4 0 0 0,4-1-256 0,4-1-48 0,3 0-16 16,2 0 0-16,2-3-528 0,4 1-96 16,1-1-32-16,-1-3 0 0,3 1-416 0,-12 2-96 0,3-1-16 15,2-3 0-15,-2 0-256 0,1 0 0 0,-3-2 0 0,-1 4 0 16,-4-1-272-16,-3 1-64 0,-3 1-16 0,-2-1 0 16,-4 0-2128-1,-2 2-416-15,-7 3-96 0</inkml:trace>
  <inkml:trace contextRef="#ctx0" brushRef="#br0" timeOffset="18565.93">14839 5781 14735 0,'0'8'1312'0,"0"1"-1056"16,0-1-256-16,0 2 0 0,1-1 2032 0,1 2 336 16,-2-2 80-16,0 1 16 0,0-10-1056 0,0 0-192 15,0 7-64-15,0-7 0 0,0 0-80 0,0 0-32 16,0 0 0-16,0 0 0 0,7-7 160 0,2 0 16 16,1-5 16-16,1-3 0 0,-3 0-288 0,1-1-64 15,0 0-16-15,1-1 0 0,-1-4-384 0,0-1-80 16,0 1-16-16,0 0 0 0,0 0-112 0,0-1-16 15,-2 2-16-15,1 2 0 0,0 3-240 0,-1 4 144 0,0 0-144 16,-1 7 128-16,-6 4-128 0,0 0 0 16,8 5 0-16,-1 8 0 0,-3 3-176 0,1 4 176 0,0-1-128 15,0 3 128-15,0 3 0 0,2-2 0 0,-2-1 0 0,1 3-128 16,1-4 128-16,0-2 0 0,2-4 0 0,1-2 0 16,2-1 0-16,0-1 0 0,1-6 0 0,-1-1 0 15,2-4 0-15,-1-4 144 0,3-2-144 0,0-7 160 16,-4-1 80-16,3-2 16 0,-1-3 0 0,-3-3 0 15,0 0-64-15,-3-4 0 0,0-2 0 0,0-3 0 16,-3-2 0-16,-1 0-16 0,-1-3 0 0,1-2 0 0,-4-2-48 0,0-6-128 16,0 1 192-16,0-3-64 15,0 0-128-15,3 3 0 0,-1-2 0 0,2 5 0 0,1 4 0 0,2 3 0 16,-1 2 0-16,3-2-176 16,-2 6 176-16,4 4 0 0,0 3-144 0,3 3 144 0,0 2 0 15,1 3-176-15,1 7 176 0,1-3-128 0,1 2 128 0,0 0 0 16,0 5 0-16,5-1-128 0,-3-1 128 0,3 2 0 15,2 1 0-15,-1-1 0 0,3 2 0 0,1-1 0 16,3-1 0-16,0-4-128 0,1 2 128 0,1 0 0 16,1-2 0-16,1 0 0 0,-1-2 0 0,0 0 0 15,1 0 0-15,-1 2 0 0,-1 0 0 0,0 0 0 16,0 2 0-16,-2 0 0 0,-5-2-176 0,-1 4 0 16,-4-1 0-16,-3 1 0 15,-3 2-1824-15,-2 1-368 0,-3 1-80 0,-10-1-14000 0</inkml:trace>
  <inkml:trace contextRef="#ctx0" brushRef="#br0" timeOffset="18919.31">15768 5353 22111 0,'-6'3'1968'0,"0"0"-1584"0,-1 3-384 0,7-6 0 0,0 0 1680 0,0 0 256 16,0 0 48-16,0 0 16 0,0 0-1408 0,0 0-272 16,9 0-64-16,3-3-16 0,0 0 368 0,2 1 80 15,2-2 16-15,1 4 0 0,1 0-128 0,0 1 0 16,-3 2-16-16,0 2 0 0,-2 3-160 0,0 1-16 16,-7 3-16-16,-2 5 0 0,-4 2-96 0,-3 4-16 15,-2 5 0-15,-4 2 0 0,-5 1 0 0,-1 3-16 16,-6 2 0-16,-2-2 0 0,-1 0 16 0,-1-2 0 15,3-5 0-15,1-1 0 0,2-3 336 0,4-1 80 16,2-2 16-16,6-2 0 0,1-4-176 0,6-1-16 16,4-2-16-16,4-3 0 0,3-1-288 0,6 0-48 15,3-5-16-15,3-2 0 0,3 0-128 0,0-3 0 16,3-4 144-16,3 0-144 0,-3-2 0 0,2 0 0 16,-1-1 0-16,0 1 0 0,-4-5-256 0,0 2-80 0,-3 2-16 15,0-1 0 1,-3 2-1808-16,0-3-352 0,-1 3-80 0,-1-3-13600 0</inkml:trace>
  <inkml:trace contextRef="#ctx0" brushRef="#br0" timeOffset="19315.56">16703 5344 17503 0,'-19'-23'768'0,"11"17"176"0,-1-2-752 0,-2 3-192 0,-2 3 0 0,-4-1 0 15,-2 2 3264-15,-4 5 640 0,-5 1 112 0,-1 5 16 16,0 0-2864-16,-2 5-576 0,1 2-112 0,2 2-32 0,0 0 224 0,4 1 32 16,2 1 16-16,4-2 0 0,6 0-256 15,2-1-48-15,6-2-16 0,4-3 0 0,4-3-176 16,4-2-32-16,1 1-16 0,7-4 0 0,-1-1 176 16,3-2 32-16,2 1 16 0,3-6 0 0,-3-1 48 0,3-1 0 15,0-4 0-15,0 0 0 0,-3 0-192 16,2-1-48-16,-1 0 0 0,0 1 0 0,-3-2-16 0,-2 3 0 15,-1-1 0-15,-2 3 0 0,-3 2 128 16,-1 2 32-16,-1 3 0 0,-8-1 0 16,0 0-48-16,4 9-16 0,-4 3 0 0,-2 2 0 0,0 4-160 0,-3 5-128 15,-2 1 144-15,1 7-144 0,0 1 128 0,-2 2-128 16,4 0 0-16,0 2 144 0,0-3-144 0,2 1 0 16,1 0 0-16,-2 2 0 0,3-2 0 0,0-1 0 15,-1 0 0-15,1-1 0 0,-1-3-192 0,-1 1-64 0,1-6 0 16,-1 0-16-1,-1 0-2704-15,0-5-544 0</inkml:trace>
  <inkml:trace contextRef="#ctx0" brushRef="#br0" timeOffset="19914.43">13112 6760 16575 0,'-11'-5'736'0,"11"5"160"16,0 0-720-16,0 0-176 0,-2-6 0 0,2 6 0 0,0 0 1024 0,6-5 160 0,3-2 32 16,3 2 16-16,4 0-80 0,2-2 0 0,1-1-16 0,4-1 0 15,6 0-256-15,5-2-48 16,5 1-16-16,6-4 0 0,6-3-96 0,9 0-16 16,7 1 0-16,3 3 0 0,1 1 0 0,4-2-16 15,4 0 0-15,8 2 0 0,7 1-128 0,1 1-32 16,0 2 0-16,-23 2 0 0,6-3-16 0,9 4 0 0,6-3 0 0,-2 3 0 15,2 1 0-15,1 1 0 0,4 2 0 0,-3 1 0 16,-3-5-80-16,-5 1-32 0,-3 1 0 0,0 1 0 0,-1 1-96 16,-2 1-32-16,-2-4 0 0,-5-2 0 15,-6-1 48-15,0-1 16 0,2 1 0 0,-2 5 0 16,3 0-16-16,-3 1 0 0,-2-1 0 0,-5-1 0 16,-5 0-192-16,-4 1-128 0,-4 1 128 0,-4 1-128 0,-3 1 0 15,-7-1 0-15,-4 0 0 0,-6 1 0 0,0 0-320 16,-6 2-48-16,-4 1 0 0,-1-2 0 15,-4-4-1168-15,-9 2-256 16,0 0-32-16,0 0-16 0,-9 4-1488 0,-6-3-288 0</inkml:trace>
  <inkml:trace contextRef="#ctx0" brushRef="#br0" timeOffset="20435.84">14014 7180 27647 0,'-23'-3'2448'0,"12"2"-1952"0,3-2-496 0,8 3 0 15,1-7 736-15,11-1 48 0,6-3 16 0,7 2 0 16,7-3-528-16,4 5-96 0,5-4-32 0,5 4 0 15,0-3 384-15,2 3 80 0,3 0 16 0,3 3 0 16,1 3 32-16,0 1 16 0,-2 2 0 0,-4 6 0 16,-6 1-240-16,-6 5-48 0,-8 3-16 0,-6 1 0 15,-6 0 32-15,-7 5 16 0,-4 2 0 0,-10 1 0 0,-5 3-32 16,-7 2 0-16,-8 3 0 0,-9 1 0 16,-8 1-80-16,-2 1-32 0,-2 0 0 0,2 0 0 15,0-3 0-15,1-2 0 0,-3-2 0 0,6-3 0 0,5-2 272 0,4-4 48 16,5-2 16-16,7-3 0 0,8-3-224 0,7-4-64 15,3-9 0-15,13 6 0 0,5 1-320 16,7-6 0-16,7-4 0 0,9-2 128 0,3 1 0 0,10-1 16 16,5 1 0-16,8-2 0 0,0 1-16 0,4 1 0 15,-1 2 0-15,-19-3 0 0,5 0 160 0,5-1 32 16,2 0 0-16,1-2 0 0,-3 2-64 0,-4-2 0 16,-5 3 0-16,-5 0 0 0,-4-4-256 0,-3 3-256 15,-7-3 64-15,-4 0 0 16,-5 0-2224-16,-1 0-432 0,-6 3-96 0</inkml:trace>
  <inkml:trace contextRef="#ctx0" brushRef="#br0" timeOffset="21658.3">17591 1624 22111 0,'0'0'976'0,"-8"-5"208"0,3-2-944 0,2 0-240 16,3 7 0-16,0 0 0 0,0-7 512 0,0 7 48 15,5-9 16-15,2 3 0 0,3 2 240 0,3-1 48 16,4-2 16-16,4 2 0 0,5-3 16 0,3 3 0 16,4 1 0-16,4 1 0 0,2-3-208 0,1 5-48 15,-1 1 0-15,0 4 0 0,0-1-208 0,-3 3-48 16,1 4-16-16,-2-1 0 0,-4 3-32 0,1-2 0 15,1 3 0-15,-2 1 0 0,1 3-48 0,-3-1-16 16,-4 2 0-16,-8-5 0 0,-1-2-80 0,-2 2-32 16,-2-3 0-16,-2 3 0 0,-1 2 128 0,-2 0 32 0,-3 1 0 15,-3 1 0-15,-2 4 16 0,-3 2 16 16,-1 6 0-16,-2 5 0 0,-4 5-192 0,-1 5-32 0,-3 4-128 16,-10 28 192-16,1 3-192 0,1 0 0 15,2 9 128-15,-1 1-128 0,1 3 0 0,3 8 0 0,2-3 0 0,2 8 0 16,3-1 0-16,1 0 0 0,2-5 0 15,1 4 0-15,-1 5 0 0,2 0 0 0,1-2 0 0,-2 1 0 16,0-2 0-16,-1 2 0 0,2 0 0 0,-2-2 0 16,-2-2 0-16,2 5 0 0,1 3 0 0,-2-3 0 15,0-2 0-15,0-1 128 0,0 5-128 0,1-3 0 16,2-3 0-16,0 3 0 0,-1-4 128 0,2 4-128 16,1-4 128-16,3 1-128 0,1-5 176 0,3 3-176 0,3 1 192 15,-2-5-64-15,-4-4 0 0,0-3-128 0,0-6 256 16,0-3-48-16,-1-2-16 0,1-3 0 0,0-2 112 0,0-4 16 15,2 2 0-15,-1-4 0 0,1-7-192 16,0 3-128-16,2-4 192 0,0 0-192 0,0-5 160 0,2-2-160 16,2-3 128-16,-1-3-128 0,0 3 0 0,1-4 0 15,1-6 128-15,3 1-128 0,-1-1 0 0,1-3 0 16,-2-1 0-16,1-2 0 0,-2 1 0 0,1-2 128 16,2 0-128-16,-1-2 128 0,1-3-128 0,-3 2 0 15,2-4 0-15,-1 1 0 0,-1 2 0 0,0-6 0 16,0 0 0-16,0-1 0 0,-2-5 0 0,1-1 0 15,-2-5 0-15,1 4-176 0,-1 3 176 0,-1-3 0 16,-1-2 0-16,-1 0 0 0,-1-5 0 0,-2-9 0 0,-2 11 0 0,-2-2 128 16,-3 0-128-16,1-2 176 15,-3 0-176-15,-2-3 192 0,-3-3 96 0,-4 2 32 16,-2 1 0-16,-3 1 0 0,-3-1-32 0,-2-2 0 16,-6 3 0-16,0-1 0 0,-2-1-288 0,-6-3 160 0,-6 0-160 0,-4-3 128 15,-2 0-352-15,0 0-80 0,0-4-16 16,1-5 0-1,1-5-2208-15,6-3-448 0,7-4-96 0</inkml:trace>
  <inkml:trace contextRef="#ctx0" brushRef="#br0" timeOffset="22614.22">20316 2140 4607 0,'16'-12'192'0,"-2"4"64"0,3-1-256 0,2-3 0 16,1 2 0-16,-3-1 0 0,-1-2 2784 0,-2 3 512 15,-4-2 96-15,-3 1 32 0,-2 1-1328 0,-1-2-272 16,-1-2-48-16,-3 0-16 0,-3 2 0 0,-1-1 0 0,-1-1 0 16,-2 4 0-16,-5-2-512 0,0 7-96 15,-5-1-32-15,-2 2 0 0,-3 0-432 0,0 3-96 0,-8 1-16 0,0 2 0 16,-5 5-224-16,-1 2-48 0,-5-2-16 0,0 6 0 16,1 1 64-16,-2 1 16 0,-3 3 0 0,-3 0 0 15,0-3 32-15,3 3 16 0,3 0 0 0,6-3 0 16,5-2-64-16,5 1-16 0,5-4 0 0,4 1 0 15,4-3-144-15,5 1-16 0,1-2-16 0,7-7 0 0,0 12-160 16,4 2 128-16,1-4-128 0,4 4 128 0,2 1-128 16,3 3 160-16,3 0-160 0,1 3 160 15,1 9-160-15,2 3 0 0,1 6 144 0,1 3-144 0,-1 5 0 0,-2 4 0 16,-2 4 0-16,-2 2 128 16,-2 8-128-16,-5 3 0 0,-5 7 0 0,-4 7 0 0,-6 10 0 0,-6 8 0 15,-4 1 0-15,-5 5 128 0,-3 8-128 0,0-3 0 16,1 1 0-16,-1 4 128 0,0 0-128 0,-2-3 0 15,5-5 0-15,-1-5 128 16,-1 2-128-16,3-1 128 0,0-1-128 0,-1-2 128 0,0-1-128 0,-1 0 0 16,0 0 128-16,-2 1-128 0,-2 2 144 0,-2-3-144 0,-3 4 192 15,-3-1-192-15,-3 0 0 0,1-4 0 16,1-1 0-16,0 0 0 0,2 5 0 0,2-1 0 16,1-4 128-16,4-3-128 0,1-3 0 0,3 0 0 15,1 0 128-15,2-6-128 0,1-7 0 0,2 2 0 0,-2-4 0 16,0-1 0-16,-2-6 0 0,1-2 128 15,-1-6-128-15,2 1 0 0,-4-6 208 0,2-2-64 16,1-4-16-16,3-2 0 0,1-4-128 0,5-2 0 16,1-2 144-16,3-6-144 0,2-2 0 0,3-5 0 0,2-4 0 0,3-3 0 15,2-2 0-15,6-4-128 0,2-3 128 0,5-2 0 16,2-1-128-16,6-2 128 0,3-2-128 0,2-1 128 16,0 1-128-16,4-5 128 0,3-1-128 0,4-3 128 15,4-1 0-15,7 0 0 0,8-1 0 0,1-3-128 0,4-4 128 16,0 0 0-16,-1-2 0 0,1 0 0 0,3-4 0 0,3-2 0 15,2 0 0-15,-3-2-128 16,-4-1-1296-16,-5-7-256 0,-7-1-48 16,-6-3-15760-16</inkml:trace>
  <inkml:trace contextRef="#ctx0" brushRef="#br0" timeOffset="25093.65">23553 1698 15663 0,'-14'-13'1392'0,"7"4"-1120"15,1 1-272-15,1-1 0 0,1 2 1424 0,3-1 240 16,1-1 32-16,4 3 16 0,3-4-400 0,6 2-80 16,5-5-16-16,2-1 0 0,4-2 160 0,3-1 32 15,2 0 0-15,2-1 0 0,-1 0-528 0,1 1-112 16,2 3 0-16,0 0-16 0,-1 2-304 0,-2 4-64 15,-2-1-16-15,-1 7 0 0,-3 2-192 0,-3 5-48 16,-1 2 0-16,-4 5 0 0,-3 7-128 0,-4 8 0 16,-5 3 0-16,-6 8 0 0,-3 5 0 0,-4 11 0 0,-5 8 0 15,-2 9 0-15,-3 11 0 0,-4 8 0 0,-3 8 0 16,1 10 0-16,-3 11 0 0,4 10 0 0,2 4 0 16,3 6 0-16,0 3 0 0,4-1 0 0,3-5 0 0,4 3 0 15,2-2 0-15,5-7 0 0,4-3 0 16,6-1 0-16,-1-1 0 0,5-4 0 0,4-4 0 0,4-3 0 15,5-4 0-15,3-2 0 0,3-4 0 0,3-1 0 0,2-3 0 16,0 2 0-16,0-8 144 0,-3-1-144 16,-2-4 0-16,-3 0 0 0,-2-1 0 0,-5-4 128 0,-6-11-128 0,-1 0 0 15,-2-6 0-15,-3-5 0 0,-2-1 160 16,-3-5-32-16,0-5-128 0,-2-4 192 0,-1 0 160 16,-1-5 32-16,-1-2 0 0,-1-4 0 0,-1 0-48 0,-4-4 0 15,0 1 0-15,-3-3 0 0,-1 0-96 0,-4-2-32 16,-4 3 0-16,-5 2 0 0,-6-6 48 0,-5 0 16 15,-7-4 0-15,-3 5 0 0,-3-2 144 0,-3 2 32 16,-1-4 0-16,0 1 0 0,-1-1-144 0,-5 1-32 16,-6 7 0-16,0-5 0 0,0 1-144 0,5-2-128 15,10 1 192-15,2-3-192 0,3 0-128 0,8-3-144 16,7-2-32-16,5-4 0 16,4-5-1488-16,5-2-288 0,2-8-64 0,8-9-9184 15,3-5-1856-15</inkml:trace>
  <inkml:trace contextRef="#ctx0" brushRef="#br0" timeOffset="25314.52">25283 3497 28559 0,'-12'-3'2544'0,"2"1"-2032"15,10 2-512-15,0 0 0 0,0 0 0 0,0 0 0 16,0 0-208-16,15 2 64 0,2-4 736 0,4 1 160 15,5 1 16-15,3-3 16 0,3-5-192 0,6 1-32 16,4-2-16-16,5 3 0 0,5 1-336 0,-2-1-64 16,-6 0-16-16,-4 5 0 15,-6 0-1648-15,-7 2-336 0,-10 4-64 0</inkml:trace>
  <inkml:trace contextRef="#ctx0" brushRef="#br0" timeOffset="25500.47">25110 4036 29135 0,'-36'17'1280'0,"18"-6"288"0,6-3-1248 0,3 2-320 15,9-10 0-15,0 0 0 0,4 10 992 0,6-1 144 0,5-3 16 0,10-2 16 16,9-1 16-16,5-7 0 16,5-2 0-16,5-2 0 0,3-3-496 0,6-3-112 15,6-4 0-15,6-1-16 0,6-3-432 0,-5 3-128 16,-3-1 0-16,-9-1 0 16,-7-1-1360-16,-1 1-384 0,-1 1-80 15,-2 2-14000-15</inkml:trace>
  <inkml:trace contextRef="#ctx0" brushRef="#br0" timeOffset="26291.03">28637 1800 21535 0,'13'-10'960'0,"-7"3"192"0,1-1-928 0,-2 0-224 16,-5 8 0-16,0 0 0 0,3-8 544 0,-3 8 64 0,0 0 16 0,-3-12 0 15,-5 4 528-15,-2-2 96 0,-5 3 32 0,-3-3 0 16,-6 3-560-16,-3 0-96 16,-4 0-32-16,-3 3 0 0,-4-1 0 0,-5-1 0 0,-5 2 0 0,-5 0 0 15,-1-3-160-15,0 2-48 0,1 1 0 0,1 1 0 16,0 2-64-16,2 1-32 0,3 1 0 0,4 1 0 15,1-1-128-15,3-1-32 0,-1 2 0 0,7 1 0 16,5 1-128-16,5 2 0 0,4-2 0 0,3 2-176 16,3 2 176-16,3-1-160 0,2 2 160 0,3 0-160 0,0 4-32 15,1-3-16-15,3 2 0 0,0 3 0 16,-1 1-96-16,0 3-16 0,-1 2 0 0,2-1 0 0,0-1 128 16,-1 3 0-16,1 3 16 0,1 1 0 0,3 3-32 0,-1 1-16 15,2 1 0-15,1 6 0 0,7 5 224 0,-3 3-144 16,-1 9 144-16,-1 11-128 0,-2 6 128 0,-3 5 0 15,-3 9 0-15,-3 4 0 0,-2 0 160 0,-5 4 64 16,-6 7 16-16,0-3 0 0,-3 2-112 16,-1-2-128-16,-2 4 176 0,0 0-176 0,0 3 240 0,-1 0-64 15,1 2-16-15,0-3 0 0,-1 0 80 0,0 0 16 0,1-2 0 16,0 7 0-16,-1-1 16 0,0 1 16 16,-3 0 0-16,1-2 0 0,1 0-96 0,0 0-32 0,-2 2 0 15,0-4 0-15,-1-3 32 0,2-2 16 16,-1-3 0-16,0 4 0 0,0-4 176 0,2 1 16 15,0-4 16-15,-1-3 0 0,1-1-256 0,-1-3-160 16,1-2 192-16,0-1-192 0,2-3 256 0,-3-4-64 0,0-5-16 0,1-7 0 16,3-3-48-16,2-8-128 0,0-5 192 0,5-3-64 15,3-8-128-15,4-5 192 0,2-7-192 0,5-2 192 16,4 0-16-16,1-4 0 0,6-4 0 16,2-2 0-16,4-3-176 0,4-2 0 0,4 1 0 0,3-2 128 15,-2 3-128-15,2-3 0 0,2-4 0 0,-1 0 0 16,0-3 0-16,3-1 0 0,0-6 0 15,4 1 0-15,2-4-432 0,2 0 48 0,3-6 0 0,4-3 0 16,1-7-1648 0,5 0-320-16,-1-6-64 0</inkml:trace>
  <inkml:trace contextRef="#ctx0" brushRef="#br0" timeOffset="26864.56">29815 2001 13823 0,'8'-25'608'0,"-2"7"128"0,-3-1-592 0,-2 1-144 0,-3 2 0 0,-2 2 0 15,-2 2 1776-15,-3 0 320 0,-5 3 64 0,-3 2 16 16,-2 4-800-16,-5 1-160 0,-4 4-16 0,-5 4-16 15,-5 7-480-15,-7 7-112 0,-4 8-16 0,-6 7 0 16,-5 7-208-16,-2 9-48 0,-1 0-16 0,3 8 0 16,4 7-80-16,8 6-16 0,8 4 0 15,10 2 0-15,7-1-48 0,10-5-16 0,9-9 0 0,9-4 0 0,8-8 96 16,9-4 16-16,7-8 0 0,8-3 0 16,7-6 304-16,10-6 64 0,5-2 16 0,5-7 0 0,1-6 0 0,2-8 16 15,-2-8 0-15,2-5 0 0,1-7-48 0,-2-5-16 16,-1 1 0-16,-8-6 0 0,-8-5-32 15,-7-5-16-15,-6-4 0 0,-7-5 0 0,-6-7 96 0,-5-3 0 16,-7-11 16-16,-6 8 0 0,-5 1-272 0,-7 12-64 16,-9 5-16-16,-6 7 0 0,-9 4-304 0,-7 6 0 15,-8-1-128-15,-6 5 128 16,-6 5-704-16,0 8-32 0,1 4-16 0,6 7 0 16,8 3-1296-16,6 4-256 0,5 6-48 0,3 8-13264 0</inkml:trace>
  <inkml:trace contextRef="#ctx0" brushRef="#br0" timeOffset="27339.5">29106 4740 28271 0,'0'0'1248'0,"0"0"272"0,0 0-1216 0,10 0-304 0,-10 0 0 0,0 0 0 0,0 0 192 16,5 9 0-16,-5-9-16 0,-3 12 0 0,-8-2 720 0,-1 4 160 15,-6 0 32-15,-1 5 0 0,-7 4-112 0,-4 6-16 16,-6 5 0-16,-4 1 0 0,-6-1-432 0,-2 5-80 15,-2 3-32-15,3 4 0 0,4-4-32 0,6 1-16 16,4-2 0-16,7-2 0 0,9 5-176 0,5-4-16 16,6-2-16-16,6-3 0 0,8-9-16 0,6 0 0 15,6-5 0-15,9-1 0 0,7-4 160 0,6-7 16 16,8 0 16-16,6-8 0 0,3-6 64 0,2-4 16 16,1-1 0-16,2-4 0 0,-1-3-64 0,0 0-16 15,-4-2 0-15,-7-4 0 0,-7-6-128 0,-8-5-16 16,-7-4-16-16,-7-6 0 0,-8-2 400 0,-7 0 64 15,-7 2 32-15,-5 3 0 0,-8 6-96 0,-5 4-32 0,-4 3 0 16,-9 5 0-16,-5 3-544 0,-5 2 0 0,0 2 0 16,-1 0 0-16,-1 2 0 0,3 4 0 15,2-3-160-15,4 7 160 16,4 0-400-16,4-1-16 0,6 1 0 0,7-3 0 16,5 2-1760-16,10-6-368 0,6-4-64 0,9-4-15776 0</inkml:trace>
  <inkml:trace contextRef="#ctx0" brushRef="#br0" timeOffset="28312.92">30452 1563 17327 0,'-14'-15'768'0,"5"6"160"0,-2-3-736 0,2-2-192 15,-4 2 0-15,1 0 0 0,-1-3 128 0,3 1-128 0,1-1 192 0,0 3-64 16,1-1 640-16,6 3 128 0,2 0 32 0,2-3 0 15,2 4 160-15,5-3 48 0,3 0 0 0,4 1 0 16,3-3-384-16,1 1-80 0,1 4-16 0,4-3 0 16,6-2-288-16,1 0-64 0,-2 0-16 0,2 1 0 15,0 0-32-15,-1 4-16 0,2-3 0 0,0 3 0 16,-1 1 64-16,0 2 16 0,-3-2 0 0,-1 4 0 16,-1 3-64-16,0 1 0 0,-2 1 0 0,-2 4 0 0,-7 2-128 15,2-1-128-15,-3 4 192 0,-1 2-192 0,-2 6 0 16,-1 3 0-16,-3 5 0 0,-3 4 0 0,-1 3 0 0,-4 12 0 15,-3 7 0-15,0 4 0 16,-3 0 0-16,-1 8 0 0,-2 6 0 0,-1 8 0 0,-3 10 0 0,0 4 0 16,-3 9 0-16,-3-1 0 0,-3 4 0 0,0 7 0 15,-2 7 0-15,0 2 160 0,0-3 0 0,0 5 0 16,0-2 0-16,2-1 0 0,3 1-32 0,1 0-128 16,3-6 192-16,4-2-64 0,3-6 0 15,3-1 0-15,1 1 0 0,3-2 0 0,1-4-128 16,0-3 192-16,0-3-192 0,1 1 192 0,2-2-64 0,0-2 0 15,1-3 0-15,0-4 0 0,0-3-128 0,0 2 192 16,-1-5-192-16,0-2 192 0,1-5-48 0,-2 0 0 16,2-3 0-16,-1 0 0 0,-1-4 0 0,0 2 0 0,-2 0 0 15,-2-5 0-15,0-3-16 0,-2 2-128 16,-2-4 192-16,-2-1-64 0,-2-3-128 0,1-3 128 0,0-3-128 0,1 3 128 16,1-2-128-16,-1-6 0 0,0 0 0 15,2-1 128-15,1-4-128 0,0-3 0 0,1-2 144 16,0-1-144-16,2-2 128 0,-1 2-128 0,1-7 128 0,-1-2-128 15,-1-2 128-15,1-4-128 0,-3 2 160 16,1-4-160-16,0-1 208 0,0-1-48 0,-1 1-16 0,-1-4 0 16,0-2 320-16,-1-2 64 0,8-4 16 0,-11 5 0 15,-1-1 48-15,1 2 16 0,-1-3 0 0,1 2 0 0,0-1-208 16,-2 1-32-16,-4-3-16 0,-2 2 0 16,-5 0-32-16,0-1-16 0,0 0 0 0,-4-1 0 0,-4-2 0 0,-2-2 0 15,-2-3 0-15,-2 3 0 0,-3-1-48 0,-2 2 0 16,-3-3 0-16,-1 0 0 0,-1-2-112 0,-3 0-16 15,2-3-128-15,2 1 192 0,2 2-192 16,6-2 0-16,4 2 0 0,5-4 0 16,6 1-1424-16,6-1-384 0,5 3-80 0</inkml:trace>
  <inkml:trace contextRef="#ctx0" brushRef="#br0" timeOffset="45661.94">14229 5393 11055 0,'0'-9'976'0,"0"2"-784"0,0 1-192 0,1 0 0 0,1-3 1296 0,-2 0 224 15,0-3 32-15,1-2 16 0,1 4-32 0,1-5 0 16,-1 1 0-16,0 0 0 0,0 0-48 0,-1 1-16 15,1-1 0-15,-1 0 0 0,0 2-144 0,1 0-48 16,-2-1 0-16,0 2 0 0,-2 2-144 0,1 0-48 16,0 3 0-16,-1 2 0 0,2 4-224 0,0 0-48 0,0 0-16 15,0 0 0-15,-2 9-416 0,-1 5-64 16,-2 5-32-16,3 6 0 0,-1 3-80 0,1 4-16 16,-2 4 0-16,0 3 0 0,0 6 48 0,0 0 0 0,-1 6 0 0,0 0 0 15,0-1-48-15,0-6-16 0,0 1 0 16,0-6 0-16,0-2 32 0,0-3 16 0,2-6 0 0,-2-1 0 15,3-6 80-15,-1-1 16 0,1-3 0 16,0-4 0-16,1-5-32 0,1-8 0 0,0 0 0 0,0 0 0 16,0 0 96-16,1-7 32 0,1-4 0 0,0-1 0 15,1-3-128-15,0-4-32 0,1-6 0 0,0-1 0 16,0-5-96-16,0-5-32 0,-1-3 0 0,3-3 0 16,-1-5-128-16,1-2 160 0,0 5-160 0,2-1 160 15,0 8-160-15,-2 2 0 0,2 2 0 0,-2 7 0 0,0 5 0 16,-1 3 0-16,-1 4 0 0,0 8 0 0,-4 6 0 15,0 0 0-15,1 8 0 0,-1 8 0 0,-1 2-144 0,0 2 144 16,-2 3 0-16,1 5 0 16,-1 5 0-16,-1 1-128 0,0 2 128 0,1 1 0 15,-2-2 0-15,1-1 0 0,-1-3 0 0,0-1 0 0,0 0-128 0,-1-5 128 16,0 3-192-16,0-5 192 16,-1-3-1232-16,1-2-144 0,0-4-32 0,1-1 0 15,-1-4-1712-15,3-4-336 0</inkml:trace>
  <inkml:trace contextRef="#ctx0" brushRef="#br0" timeOffset="46104.84">13938 5600 22575 0,'0'0'496'0,"-6"-3"96"0,-2 1 32 0,3-1 16 0,-3 1-512 0,2 0-128 0,-2 1 0 0,-1 1 0 16,9 0 1376-16,-9 0 256 0,9 0 48 0,-8 0 16 16,8 0-496-16,0 0-112 0,0 0 0 0,0 0-16 15,0 0-144-15,0 0-32 0,0 0 0 0,0 0 0 16,0 0-208-16,0 0-48 0,12 1-16 0,1-1 0 15,3-1-32-15,6 0 0 0,3-1 0 0,6 1 0 0,3 0-112 16,6 1-32-16,3 0 0 0,3 0 0 16,-1 0-112-16,0-1-16 0,-3-1-16 0,-1 0 0 15,-3 1 16-15,-3-2 0 0,3 0 0 0,-7 1 0 0,-3-1 0 0,-4 0 16 16,-4-4 0-16,-4 3 0 0,-5 3-80 0,-3 0 0 16,-8 1-16-16,0 0 0 0,0 0 0 0,-7-1 0 15,-4 1 0-15,-4 1 0 0,-6 0-96 0,-2 0-16 16,-2 3 0-16,-3 0 0 0,-1 1-128 0,-2-1 0 15,-2-2 144-15,-1 2-144 0,-2 1 0 0,3-1 144 16,4-1-144-16,2-1 0 0,3 1 128 0,3-1-128 16,4 2 0-16,6-1 0 0,4-2 0 0,7-1 0 15,0 0 0-15,0 0 0 16,10-4-816-16,7-2-112 0,8 1-32 0,2 0-12592 16,4-4-2512-16</inkml:trace>
  <inkml:trace contextRef="#ctx0" brushRef="#br0" timeOffset="52340.68">5789 2847 13071 0,'-13'-5'576'0,"5"1"128"0,1-1-576 0,-1 0-128 16,-1 3 0-16,2-2 0 0,-1-1 960 0,0 3 144 16,-2 1 48-16,4-2 0 0,6 3-128 0,0 0-32 15,0 0 0-15,0 0 0 0,0 0 208 0,0 0 32 0,0 0 16 0,0 0 0 16,6-8-448-16,7 5-96 16,1 0 0-16,4 3-16 0,2-1-16 0,4-2 0 15,4-2 0-15,6 1 0 0,6 2-64 0,4-1-16 16,2 2 0-16,4 0 0 0,3-1-96 0,-1 0-32 0,-4-4 0 0,1 0 0 15,-1-4 256-15,-5 1 48 16,-6-2 16-16,1 2 0 0,-6-1-560 0,-4 2-224 0,-4-2 176 0,-3 4-176 16,-6 1 192-16,-3-2-64 0,-3 2-128 15,-9 5 192-15,0 0-192 0,0 0-192 0,0 0 48 16,0 0 0 0,0-5-1520-16,-2-3-288 0,-3 3-64 0,-5 2-7712 0,-1-3-1552 0</inkml:trace>
  <inkml:trace contextRef="#ctx0" brushRef="#br0" timeOffset="52689">6250 2259 16703 0,'0'0'736'0,"4"-7"160"0,0-2-720 0,0 2-176 15,-4 7 0-15,3-7 0 0,0 2 1040 0,-3 5 176 16,0 0 48-16,0 0 0 0,0 0-288 0,0 0-48 16,0 0-16-16,-8 7 0 0,1 5-80 0,-1 2-32 15,-1 4 0-15,0 3 0 0,0 2 32 0,0 9 0 16,-1 7 0-16,0 6 0 0,0 1-128 0,1 3-32 16,3 4 0-16,2 1 0 0,0-2-144 0,0 1-16 15,2 1-16-15,0-2 0 0,2 0-192 0,2-5-48 16,0-1 0-16,1-4 0 0,-1-4-80 0,2-4-32 0,0-1 0 0,0-4 0 15,-2-4-144-15,1-3 128 0,-2 0-128 16,2-4 128-16,-2-4-128 0,0-1 0 16,0-3 0-16,2-3 128 15,0 4-1536-15,-3-11-304 0,0 0-64 0</inkml:trace>
  <inkml:trace contextRef="#ctx0" brushRef="#br0" timeOffset="172198.27">11190 5849 8287 0,'0'0'368'0,"0"0"80"0,0 0-448 0,0 0 0 0,-5 4 0 0,-2-2 0 0,2 1 2320 0,-1-1 384 16,-1 1 80-16,1-1 16 0,0 0-1584 0,6-2-304 15,-7 0-64-15,7 0-16 0,0 0 352 0,0 0 64 16,0 0 16-16,0 0 0 0,0 0-272 0,0 0-48 16,0 0-16-16,8-5 0 0,1 1-256 0,4 0-48 15,3-1-16-15,3 0 0 0,0-2-176 0,3 2-48 16,1-4 0-16,2 3 0 0,3 1-64 16,3-3-32-16,-1 3 0 0,2-2 0 0,-3 0-32 0,2 2 0 15,-1-1 0-15,-1 1 0 0,-3 0-16 16,-2 1-16-16,-2-1 0 0,-3 1 0 0,-3 1-80 0,-2 1-16 15,-4 1 0-15,-2-1 0 0,-8 2 48 0,0 0 0 16,0 0 0-16,0 0 0 0,0 0 16 0,-8 4 0 16,-3 4 0-16,-4-1 0 0,-3-1 0 0,-4 0 0 15,-3 1 0-15,-2-1 0 0,-3 1-16 0,-1-2 0 16,-4 2 0-16,0 0 0 0,1-2 16 0,0 2 0 16,-1-1 0-16,2-1 0 0,3 1 0 0,0 2 0 15,3-3 0-15,4 2 0 0,2-1-192 0,6-2 160 0,2 1-160 16,4-1 160-16,9-4-160 0,0 0 0 15,0 0 144-15,0 0-144 0,13-2 144 0,5 0-144 0,4-1 192 16,3 1-192-16,3 0 160 0,4 0-160 0,2 1 128 16,3-1-128-16,1 0 128 0,0 1-128 0,0-1 0 0,-1 0 128 15,-1-2 64-15,-3 1 0 0,-3 0 0 0,-3-3 0 16,-5 4 0-16,-3-1 0 0,-4 2 0 0,-4 0 0 16,-3 1-48-16,-8 0 0 0,0 0 0 0,0 0 0 15,-10 1-16-15,-5 3-128 0,-6 1 192 16,-3 1-64-16,-5-2-128 0,-4 1 128 0,-4 2-128 0,-1-2 128 15,-2-3-128-15,2 3 0 0,1 2 144 0,-1-2-144 0,0 2 0 0,1 2 144 16,2-4-144-16,3 3 0 0,4-3 128 0,5 1-128 16,4 1 0-16,4-3 0 0,2-3 0 15,8 0 0-15,5-1 0 0,0 0 0 0,0 0 144 0,14-1-144 16,4-2 0-16,5 0 144 0,3-4-144 0,4 2 0 16,0 0 0-16,3-1 128 0,1 1-128 0,1 1 0 15,-1 0 0-15,0-1 0 0,-2 1 176 0,-4 2-48 16,-4 0-128-16,-3 0 192 0,-5-3-32 0,-3 2-16 15,-6-1 0-15,-7 4 0 0,0 0 0 0,0 0 0 16,0 0 0-16,-11 3 0 0,-5-3-16 0,-5 2-128 16,-3 3 192-16,-4-2-64 0,-2 0-128 0,-1-2 0 15,1 1 144-15,-2 2-144 0,-1 3 0 0,1-4 144 16,0 2-144-16,4 2 0 0,3-1 144 0,3-1-144 0,4-1 0 16,4 0 144-16,5 1-144 0,9-5 0 0,0 0 0 15,0 0 0-15,0 0 0 0,11-1 0 16,3-1 128-16,3 0-128 0,5-3 0 0,1-2 0 0,0 5 0 0,1-3 128 15,1 0-128-15,2 0 0 0,2 1 0 0,-1-3 0 16,-1 2 0-16,-2 2 0 0,0 3 0 16,-5-3 0-16,-5 0 0 0,-2 2 128 0,-4 1-128 0,-9 0 0 15,0 0 144-15,0 0-144 0,0 0 160 0,-9 0-160 16,-4 1 160-16,-3 2-160 0,-5 0 160 16,-2-2-160-16,-1 1 128 0,-1 2-128 0,-1 4 0 0,0-3 0 15,-2 0 128-15,0 3-128 0,1-3 0 0,4 1 0 16,2 2 0-16,3-3 0 0,3 0-176 0,-2 5 176 15,7-2-2848-15,3 1-448 0</inkml:trace>
  <inkml:trace contextRef="#ctx0" brushRef="#br0" timeOffset="179483.89">6117 10617 6447 0,'9'0'576'0,"-1"0"-576"0,3 0 0 0,-1-3 0 15,0-1 1552-15,0 3 208 0,-1 0 32 0,0-1 16 16,-1 1-384-16,-8 1-80 0,7-1 0 0,-7 1-16 16,0 0-128-16,0 0-32 0,0 0 0 0,0 0 0 15,0 0 144-15,0 0 32 0,0 0 0 0,-6-1 0 0,-4 1-608 16,-3 2-112-16,-4 1-32 0,-3 1 0 15,-4 1-272-15,-4 2-64 0,-3 1-16 0,-2 2 0 16,-3-2 96-16,-4 2 32 0,-1-3 0 0,-6 5 0 0,-2-2 16 16,-2 2 0-16,-4-1 0 0,2-2 0 0,1 2 80 15,0-1 32-15,1 2 0 0,1 2 0 0,2-5-176 16,2 1-48-16,-2-1 0 0,1 1 0 0,1-4-144 0,3 2-128 16,1-3 192-16,3 1-192 0,2 1 176 0,4-2-176 15,3 1 160-15,0 1-160 0,3-4 0 0,1 2 128 16,4 3-128-16,2-3 0 0,-1-1 0 0,5 1 0 15,2 1 0-15,2-2 0 0,1 4 0 0,3 0 144 16,1-6-144-16,2 4 128 0,-1 3-128 16,1-1 0-16,2 2 0 0,0-1 0 0,3 1 0 0,0 3 0 15,-1 1 0-15,1 2 0 0,2 1 0 0,0 2 0 16,-1 4 0-16,-1 1 0 0,2 5 0 0,1 3 0 16,-1 5 0-16,0 5 0 0,0 0-128 0,1 5 128 0,-1 1 0 0,1 3 0 15,-1 0 0-15,2 3 0 16,-2 6 0-16,-1 1 0 0,0 1 0 0,-1 3 0 0,0 3 0 0,-1-1 0 15,-2-1 0-15,-1 5 0 0,-1 6 0 0,-4 27 0 16,-1-6 0-16,-1-7 0 0,-1-3 0 0,1-4 0 16,-2-3 0-16,2 6 0 0,-1 4 0 0,1-1 0 15,3-2 0-15,-3 4 0 0,-2 0 0 16,2 4 0-16,-1-2 0 0,0 1 0 0,-1 0 0 0,1-1 128 16,1 1-128-16,0 2 0 0,-2-3 0 0,1 1 0 15,1-1 0-15,-2 0 0 0,1-3 128 0,-1 1-128 16,0-5 0-16,2 5 0 0,-3 6 144 0,2 1-144 15,0-6 128-15,4 1-128 0,0 1 160 0,-1-2-160 16,-3 1 256-16,-1 0-32 0,0-3-16 0,3-3 0 0,1-3-16 16,-1 2-16-16,0 2 0 0,-2-2 0 0,2 2-176 15,-2 0 160-15,0-1-160 0,1 1 160 0,-2 0-160 0,1-1 128 16,1-4-128-16,0-2 128 16,-1 1-128-16,1-6 0 0,-2 2 144 15,2 0-144-15,0-4 128 0,2 1-128 0,-1-3 128 16,0-2-128-16,-1-5 0 0,3-1 0 0,-2-3 0 0,2 2 128 15,-3-5-128-15,1-3 0 0,0 0 0 0,1-2 128 0,1-3-128 16,2-1 0-16,-1-4 0 0,0 1 0 0,-1-2 0 0,-1-3 0 16,2-4 0-16,-1 1 0 0,-1-1 0 0,0-1 128 15,0-3-128-15,3-1 0 0,-4 1 0 0,2-1 0 16,0-2 0-16,1-1 0 0,-1-1 0 0,-1-4 0 0,3 1 0 16,1-6 128-16,0 0-128 0,1-2 0 0,0-3 0 0,3-3 0 15,-2-5 0-15,3-7 0 0,0 0 0 0,0 0 0 16,4 11 0-16,-4-11 0 0,0 0 0 0,12 6 0 15,-12-6-128-15,14 5 128 16,0-2-128-16,-1-2 128 0,1-1 0 0,2 0 0 0,0-1 0 16,3-1-128-16,3 0 128 0,0-1 0 0,5 1 0 15,3-2-128-15,2-1 128 0,-1 1 0 0,2 1 0 0,3 2-128 16,2-3 128-16,1 3 0 0,5 0 0 16,3-2 0-16,5 1 0 0,5 0 0 0,0 2 0 0,3 0 0 15,0 0 0-15,5 0 0 0,-1 0 0 16,4-1 0-16,5 0 144 0,4-2-144 0,4 3 192 15,-2 0-192-15,-7 0 176 0,1 2-176 0,-2 1 160 0,3 1-160 0,1 1 0 16,-4-1 128-16,-4 4-128 0,-4 2 0 16,-8-4-576-16,-1 2-176 15,-8-4-16-15,-3-3-16064 0</inkml:trace>
  <inkml:trace contextRef="#ctx0" brushRef="#br0" timeOffset="180215.78">7023 10924 11967 0,'0'0'1072'0,"0"0"-864"16,0 0-208-16,0 0 0 0,0 0 1360 0,0 0 240 16,0 0 32-16,0 0 16 0,0 0-480 0,0 0-80 15,0 0-32-15,0 0 0 0,8 8 64 0,0 2 16 16,3-2 0-16,0 4 0 0,1 0-112 0,2 3 0 0,2 4-16 0,3 5 0 16,0-1-272-16,3 4-48 15,3 2-16-15,2 3 0 0,-3 3-224 0,5 2-64 0,1 0 0 0,0 3 0 16,1 0-128-16,-2 3-48 15,1-4 0-15,-3-3 0 0,2 0-80 0,-2-2-128 0,-7 2 176 16,-1-3-176-16,-1-5 176 0,-1 1-176 0,-2 0 160 0,-4-4-160 16,-1-4 0-16,-1-2-320 0,-2-1 64 0,-2-3 0 15,-1-1-1632 1,-2-6-320-16,-1 1-64 0,-1-9-6336 0,0 0-1264 0</inkml:trace>
  <inkml:trace contextRef="#ctx0" brushRef="#br0" timeOffset="180510.76">7789 11040 12895 0,'0'-8'1152'0,"0"-4"-928"16,0-2-224-16,0 0 0 0,0 1 2736 0,0 0 496 16,-1 4 96-16,0 4 32 0,1 5-1856 0,0 0-368 15,-4-1-80-15,-2 5-16 0,-4 7-16 0,-1 3 0 16,-3 3 0-16,-2 4 0 0,-3 5-224 0,-3 7-48 15,-3 5-16-15,-1 4 0 0,-3 1 32 0,-3 7 16 16,-1 0 0-16,-2 1 0 0,-2 5-224 0,0 0-48 16,0-4-16-16,-1 2 0 0,4-3-224 0,-2-1-32 0,3-3-16 15,4-6 0-15,0-3-224 0,6-2 0 0,2-1 0 0,2-4 0 16,1-6 0-16,3 1 0 16,3-7-192-16,-4 4 192 15,2-8-1728-15,7-4-224 0,7-11-48 0,0 0-13824 0</inkml:trace>
  <inkml:trace contextRef="#ctx0" brushRef="#br0" timeOffset="180748.34">8144 11714 34095 0,'0'0'3024'0,"1"8"-2416"0,3 5-480 0,0 5-128 0,-1 1 608 0,-2 6 96 15,-1 6 32-15,-1 3 0 0,-1 1-272 0,-2 0-48 16,1 2-16-16,-4 0 0 0,1 2-80 0,-2 3 0 16,-1-2-16-16,1-2 0 0,-1 1-144 0,-3-2-32 15,1-1 0-15,-2-1 0 0,0-3-128 16,2 2 0-16,1-1 0 16,-4 12 0-16,2-7-1872 0,3-2-304 15,-1-3-64-15</inkml:trace>
  <inkml:trace contextRef="#ctx0" brushRef="#br0" timeOffset="181257.78">6621 14879 26719 0,'0'0'2368'0,"0"0"-1888"16,-2-4-480-16,2 4 0 0,0 0 592 0,0 0 32 15,0 0 0-15,0 0 0 0,0 0-288 0,6 9-48 16,0 6-16-16,3 5 0 0,8 4 176 0,1 6 48 15,3 4 0-15,0 4 0 0,2 4-96 0,1 4-16 16,1 3 0-16,0 2 0 0,1 4-32 0,-1 2-16 16,1-1 0-16,0 4 0 0,0-1-144 0,-2 1-48 15,0 1 0-15,-1 1 0 0,-1-2-16 0,-5 1 0 16,1-2 0-16,-1 0 0 0,-2 0-128 0,-4-3 0 0,-2-7 144 16,0-2-144-1,-4-5-992-15,-1-2-272 0,-4-10-48 0,3-2-8400 0,-3-5-1680 0</inkml:trace>
  <inkml:trace contextRef="#ctx0" brushRef="#br0" timeOffset="181541.84">7407 15229 26719 0,'0'0'2368'0,"0"0"-1888"0,0 0-480 0,0 0 0 0,-4-3 896 0,4 3 96 16,-5-2 16-16,-4 5 0 0,-4 6-160 0,-2 1-16 15,-1 4-16-15,-4 7 0 0,0 7-48 16,-4 5-16-16,-3 7 0 0,-2 4 0 0,-1 6-64 16,-2 5-16-16,-3 4 0 0,0 4 0 0,-1 3-96 15,3-1 0-15,-1 1-16 16,0 0 0-16,1-3-304 0,-2 1-48 0,1-1-16 16,0-2 0-16,2-5-192 0,0-2 128 15,0 0-128-15,4-5 0 0,0-9 0 0,4-3 0 0,3-2-176 0,1-6 176 16,4-8-1808-16,5-5-240 0,0-7-64 0,4-3-13952 15</inkml:trace>
  <inkml:trace contextRef="#ctx0" brushRef="#br0" timeOffset="181923.63">7665 16012 39679 0,'0'0'880'0,"10"-2"176"0,7-2 32 0,4-4 16 0,6 2-880 0,3 2-224 0,5 2 0 0,-4 2 0 0,-1 2 0 0,-2 2-256 15,-3 2 48-15,-3 5 16 16,-4 2 192-16,-5 5 0 0,-4 3 0 0,2 14 160 16,-13 0-32-16,-7 3 0 0,-2 2 0 0,-8 5 0 15,-4-3 48-15,-6 6 0 0,-8-1 0 0,-2 0 0 16,-7-1 240-16,0-4 48 0,4 1 16 0,1 2 0 0,4-7 80 0,6-1 16 15,1-3 0-15,6-2 0 16,5-7-176-16,7 0-16 0,3-5-16 0,4-6 0 16,5-3-64-16,7-1-16 0,6-4 0 0,2 0 0 0,8-3-96 15,6 2 0-15,6-7-16 0,7-2 0 0,6 2-48 16,7-4-128-16,2 0 192 0,0-3-64 0,-1 2-128 0,2-4 0 16,6 1 144-16,-4-2-144 15,-3-5-688-15,0 1-208 0,-1-1-32 0,-5-3-16 16,-4-8-2176-16,-7-3-432 0</inkml:trace>
  <inkml:trace contextRef="#ctx0" brushRef="#br0" timeOffset="182843.52">8824 10556 11967 0,'5'-12'1072'0,"4"2"-864"16,3-4-208-16,3 1 0 0,3-1 2896 0,3 3 544 15,2-2 96-15,3 4 32 0,1-2-2240 0,3 1-448 16,0 0-96-16,5-2-16 0,1 6-160 0,4-2-32 15,3 3-16-15,3 1 0 0,2-2-112 0,2-2-32 16,-1 4 0-16,2-1 0 0,-3-1-128 0,-1 1-32 16,-1 2 0-16,16 1 0 0,-7 2 0 0,-3 0 0 15,-5 0 0-15,-3 4 0 0,-6 2-32 0,-3 4-16 16,1-1 0-16,-3 2 0 0,-3 3-16 0,-2 2 0 16,-2 1 0-16,-5 3 0 0,-2-4-64 0,-1 7-128 15,-1 4 176-15,-3 10-176 0,-3 7 176 0,-2 3-176 16,-6 3 160-16,-1 8-160 0,-1 3 144 0,-1 9-144 0,-3 1 128 0,-4 8-128 15,-3 10 176-15,-3 8-48 0,-2 3-128 0,1 4 192 16,-1 4-192-16,-3 4 0 0,-2 4 0 16,-1-2 0-16,0 2 0 0,-2-1 0 0,-2 5 0 0,-2 1 0 15,4-2 0-15,-4 3 0 0,-1 3 0 0,2-3 144 16,0 0 0-16,2 1 0 0,2 2 0 0,3-2 0 16,2-2 96-16,0 1 16 0,4-1 0 0,3 2 0 15,4-6-256-15,-1 6 176 0,1 0-176 0,4 2 160 0,0 1-160 16,4-2 0-16,0 2 0 0,1-3 0 0,4-1 128 0,0-5-128 15,0 3 128-15,2-7-128 0,-1-1 144 0,1-4-144 16,0-1 160-16,2-1-160 0,0 0 0 0,2-2 128 16,-1-5-128-16,2 2 0 0,1-2 0 0,1-1 144 15,1-5-144-15,1-6 128 0,2-3-128 0,-1-3 160 16,-1-4-160-16,0 0 160 0,-2-4-32 0,1-5 0 16,-2-2 0-16,0-2 0 0,-2-4-128 0,0-3 128 15,-4-2-128-15,-2-3 128 0,-3-3-128 0,-1 2 192 16,-2-6-192-16,-1-2 192 0,-1-6 144 0,-1-2 48 0,-2-2 0 15,-1-5 0-15,-4 0 304 0,1-5 64 0,-6 0 16 0,-3 0 0 16,-2-4-112-16,-1 0-16 0,-2-1 0 0,-2-2 0 16,-3-3-176-16,-1 0-32 0,2 1-16 0,-5 1 0 15,1-2-224-15,-2 1-64 0,-3 0 0 0,2 1 0 16,-1 0-128-16,0-2 0 0,-1 0 0 0,-1-1 0 16,-3-4-192-16,3 0-80 0,-6-6-16 0,6-6 0 15,3-3-1920 1,5-7-384-16,5-8-80 0,1-11-15552 0</inkml:trace>
  <inkml:trace contextRef="#ctx0" brushRef="#br0" timeOffset="183174.81">11435 13580 33455 0,'0'0'1472'0,"0"0"320"0,0 0-1424 0,9 0-368 0,2-4 0 0,6 1 0 15,3 1 272-15,4-3-16 0,4-2 0 0,3-3 0 16,4 1 32-16,9-5 0 0,4 0 0 0,5 1 0 15,8-1-112-15,2-1-32 0,4 0 0 0,-3 1 0 16,-5 3-368-16,-3-1-80 0,-2 4-16 0,10-3 0 31,-11 8-2752-31,-17 5-544 0</inkml:trace>
  <inkml:trace contextRef="#ctx0" brushRef="#br0" timeOffset="183370.84">11416 14238 28559 0,'-24'8'1264'0,"16"-5"272"0,4-3-1232 0,4 0-304 0,0 0 0 0,7-3 0 0,4-1 3088 0,7 0 560 16,6-2 128-16,7-5 0 0,5 0-2624 0,9 0-512 16,7-6-128-16,7 0 0 0,7 1-128 0,6-1 0 15,8 6-16-15,-1-2 0 0,-3-2-368 0,-1 1 0 16,-1 3 0-16,29 0 128 16,-12 1-576-16,-7 4-128 15,-9 3 0-15,-7 1-19008 0</inkml:trace>
  <inkml:trace contextRef="#ctx0" brushRef="#br0" timeOffset="184702.59">17181 9972 30399 0,'-18'-13'1344'0,"5"5"288"0,-2 3-1312 0,1-2-320 0,-4 5 0 0,-1-1 0 16,0 2 656-16,-5 1 64 0,-2 1 16 0,7 2 0 15,-4-1-416-15,-3 3-64 0,-5-1-32 0,-4 0 0 0,-5-2-48 16,-3 3-16-16,-5-5 0 0,-21 3 0 15,7 0 96-15,2 0 32 0,3 1 0 0,-2 3 0 0,-2-2-64 16,-4 0-16-16,-4 1 0 0,0-2 0 0,0-2-48 16,1 2-16-16,-2 4 0 0,-2-2 0 0,-1 1-144 15,0-1 128-15,2-4-128 0,5 2 128 0,6 4-128 0,4 2 128 16,4 2-128-16,4-4 128 0,7 1 48 0,3-4 0 16,3 2 0-16,3 2 0 0,3-4 48 0,4 4 16 15,5-2 0-15,1 3 0 0,5-2-112 0,3 4 0 16,2-4-128-16,2 4 192 0,2-2-192 0,0 4 0 15,3 1 0-15,2 3 0 0,1 1 0 0,1 1 0 16,2 0 0-16,0 1 0 0,2 2 0 16,1 1 0-16,2 5 0 0,-2 1 0 0,1 3 0 0,-2 4 0 15,-1 4 0-15,2 1 0 0,-1 0-128 0,-1 8 128 16,1 7 0-16,-2 7 0 0,1-1 0 0,-2 6-128 0,2 5 128 16,-2 2 0-16,-3 0 0 0,0 3 0 0,-2 7 0 0,-2 1 0 15,-1 1 0-15,-1 0 0 0,-3 0 0 0,1 1 0 16,-2 1 0-16,3 3 0 0,-3-3 0 0,2 4 0 15,-2 7 0-15,1-2 0 0,2 3 0 0,1 2 0 16,0 0 0-16,1 2 0 0,-2 3 0 16,1-1 0-16,0-2 128 0,-5 2-128 0,1 0 0 0,0 1 0 15,-1 2 128-15,-1 4-128 0,-2-4 0 0,0-2 144 16,-1-1 16-16,2 4 0 0,1 2 0 0,-4 0 0 16,-1-4 16-16,0 3 0 0,2 3 0 0,0 0 0 15,-1-3-176-15,0-1 160 0,4-1-160 0,-2 4 160 16,0-5-160-16,2 1 0 0,-5-2 144 0,1-1-144 0,-5-2 128 15,3-1-128-15,-2-3 160 0,2-3-160 0,1 0 128 16,-1-6-128-16,-1-4 0 0,0 1 144 0,-2-2-144 16,2-3 160-16,1-5-160 0,2 2 160 0,-1-5-160 15,2-2 128-15,0-2-128 0,0-2 128 0,-1-1-128 0,2-3 128 16,2-5-128-16,-2 2 128 0,0-4-128 0,0-1 0 16,-2-4 0-16,1 0 128 0,-1-3-128 0,-1-3 0 15,-1 1 0-15,1-3 0 0,0-6 0 0,-3-1 0 16,-1-3 0-16,1-3 0 0,1 1-256 0,0-6 64 15,0-4 0-15,0 2 16 0,1-3 16 0,1-1 0 0,2 0 0 16,4-3 0-16,2-1 160 0,0-1-192 16,3-1 192-16,2-2-192 0,1 0 192 0,2-3 0 15,3 0 0-15,4-3 0 0,0 1 0 0,4 1-160 16,4-5 160-16,3 0-160 0,2 1 160 0,5-2 0 16,4-3 0-16,0 2 0 0,0-1 0 0,2 2 0 0,1-1 0 0,3-2 0 15,4 2 0-15,4 0 128 16,3 3-128-16,5-4 176 0,6 1-48 0,4-2-128 0,4-2 192 0,-1-2-64 15,1-2-128-15,6-1 0 0,6-4 144 0,10 1-144 16,10-3 0-16,-1 2 0 0,-3-4 0 16,5 2 128-16,6 1-128 0,3-3 0 0,-1 2-128 0,1 0 128 15,-2-1-1392 1,5 1-192-16,6 0-32 0</inkml:trace>
  <inkml:trace contextRef="#ctx0" brushRef="#br0" timeOffset="187213.29">25336 9737 30399 0,'0'0'2704'0,"0"0"-2160"15,1-8-544-15,2 1 0 0,1 0 0 0,3 2-320 16,3 0 32-16,4 3 16 0,3 0 272 0,3 1 192 15,8 0-16-15,5-2-16 0,7-2-160 0,7-2 192 16,7 0-192-16,4-2 192 0,0 2-192 0,-1-5 128 16,2 3-128-16,-1-1 128 0,3-1-128 0,4-2 0 15,0-3 0-15,1 0 0 0,0 1 0 0,-5 0 0 0,-1-3 144 16,-3 4-144-16,0 0 272 0,-2 3-16 16,-2 4 0-16,1-2 0 0,-2 2 160 0,-4-2 32 15,-2 3 0-15,-5 2 0 0,-7 0 0 16,-2-1 16-16,-4 0 0 0,-2 5 0 0,-3 4-240 0,-2-1-48 0,-4 2-16 15,2-1 0-15,-2-2-160 0,-3 3 0 0,-1 4 0 0,-2-3 0 16,-2 3 128-16,-3 1-128 0,-2 5 0 0,-1 2 128 16,-3 0-128-16,-3 5 0 0,-2 4 0 0,-1 0 128 15,-3 6-128-15,0 5 160 0,-3 4-160 0,-3 6 160 16,-3 2 0-16,-1 6 0 0,-1 3 0 0,0 10 0 16,-3-2-160-16,-1 9 192 0,-3 2-192 0,2 6 192 0,-3-2-192 0,1 7 128 15,-2 1-128-15,-1 4 128 0,0-1 0 0,-1 6-128 16,3-1 192-16,0 5-64 0,0 4-128 0,2 2 192 15,-1 3-192-15,0 3 192 0,-1-3-192 0,-1 2 0 16,5 7 0-16,-1-7 128 0,-1 2-128 0,1-1 0 16,-2 1 0-16,0 2 128 0,-1-1-128 0,3-2 0 15,1-3 0-15,1 1 0 0,-1 2 128 0,3-3-128 16,4-2 0-16,0 0 128 0,1 6 32 0,2-2 0 16,1-3 0-16,4 2 0 0,0-1-160 0,2-1 160 0,4 0-160 15,2-1 160-15,1-4-160 0,2 1 160 16,3 1-160-16,3 0 160 0,-2-3-160 0,4 3 0 0,1-2 0 0,-2-2 0 15,2 1 0-15,0-5 0 0,2 0 0 0,1-1 0 16,1 2 144-16,2-5-144 0,-1-7 160 0,2-1-160 16,-1-2 0-16,1-1 0 0,-3 0 0 0,1 0 0 15,0-4 0-15,-1 0 0 0,-1-2 0 0,-1 1 0 16,0-2 0-16,0-1 0 0,-1 2 0 0,-3-6 0 16,1-4 0-16,-1-1 0 0,-2-3 0 0,1-5 0 15,-1 5 0-15,1-7 0 0,-2-5 0 0,1-5 0 16,-3 0 0-16,-1-3 128 0,1-3-128 0,-1-2 0 15,1-3 0-15,-4 0 0 0,0-2 0 0,0 1 0 16,0-6 128-16,-3 0-128 0,1 0 0 0,-2-4 144 0,0-3-144 16,-1-1 0-16,0-3 144 0,-2-2-144 0,1-1 304 15,-3-2-16-15,2 0 0 0,-1-3 0 0,0 1 80 0,2-4 16 16,-2 0 0-16,2-2 0 0,-2 1-96 0,1 0-16 16,-2-2 0-16,0-2 0 0,0 2-96 0,-1 1-32 15,-3-2 0-15,-1-1 0 0,-2-1-144 0,-1 1 192 16,-1-2-192-16,-2 0 192 0,-4 1-48 0,0-1 0 15,-4 0 0-15,-2-1 0 0,0 1-144 0,-3 0 160 16,-1 0-160-16,-2 0 160 0,-2 1-160 0,0-1 0 16,1 1 0-16,-8 1 0 0,-3-1-208 0,-2-2 80 15,0-2 128-15,3-2-208 16,2-4-784-16,6 1-160 0,3-3-16 0,4-2-11440 16,3 1-2304-16</inkml:trace>
  <inkml:trace contextRef="#ctx0" brushRef="#br0" timeOffset="194642.87">20593 10797 16575 0,'-19'8'1472'0,"9"-6"-1168"15,0 3-304-15,-1 3 0 0,2-3 1008 0,-1 3 144 16,-1-1 16-16,5-2 16 0,0 1 0 0,-1 0 0 0,4-2 0 0,3-4 0 16,0 0 96-16,0 0 0 0,0 0 16 15,5-4 0-15,2-5-64 0,3 0-16 0,2-5 0 0,2-1 0 16,0-3-352-16,5-2-80 0,4-2-16 0,5-5 0 16,0 1-128-16,3-5-16 0,5-1-16 0,1 2 0 0,5-3-144 15,1-1-16-15,0-2-16 0,1 0 0 16,-3 1-48-16,0 0-16 0,-4 1 0 0,-4 1 0 0,-1 1-48 15,-2 4-16-15,-4-3 0 0,-2 4 0 16,-2-1-32-16,-3 5 0 0,-4 1 0 0,1 0 0 0,-3 4-80 16,-1 3 0-16,-2 2-16 0,-1 0 0 0,-1 7 208 15,0-1 32-15,-8 7 16 0,0 0 0 0,8 3-656 0,-3 6-128 16,1 2-32-16,-2 7 0 0,-1 5 384 0,-1 5 0 16,-2 7 0-16,-1 9 0 0,-2 3 0 0,-1 6 0 15,-3 6 0-15,0 3 0 0,0 5-128 16,-2 6 128-16,-1 2 0 0,0 2 0 0,-1 1 0 0,1-5 0 15,-1 1 0-15,2 0 0 0,-3-3 0 0,0-2 0 16,-2-2 0-16,0-6 128 0,0 0 64 0,1-4 0 16,-1-5 0-16,1-2 0 0,2-4-16 0,0 2 0 15,-3-5 0-15,2 1 0 0,-1-5-176 0,3-2 160 16,-1-2-160-16,1-3 160 0,1-5-160 0,1 1 0 16,0-4 0-16,3-2 0 0,-1-5 0 0,0-3-192 15,1-2 0-15,0-6 16 16,-1 3-464-16,4-4-112 0,2-5-16 0,0 0 0 15,0 0-1056-15,0 0-224 0,0 0-32 0,0 0-16 16,0 0-944-16,-5-2-192 0</inkml:trace>
  <inkml:trace contextRef="#ctx0" brushRef="#br0" timeOffset="195146.06">19913 12312 19343 0,'-8'-5'1728'0,"8"5"-1392"16,0 0-336-16,0 0 0 0,5-6 2080 0,4-2 352 0,2 4 64 0,3 1 0 0,1 0-1760 0,6-1-352 15,-1 0-80-15,4 1-16 0,4-1 640 0,2-1 128 16,5 2 32-16,4-1 0 0,4 1 96 0,7-6 32 15,5 1 0-15,4 2 0 0,2-2-176 0,-14 4-16 16,7-2-16-16,6-1 0 0,3 2-176 0,6-1-48 16,3 0 0-16,2 1 0 0,0 0-208 0,1-1-64 15,-2 3 0-15,1-1 0 0,-4 3-80 0,1-2-32 0,-3 2 0 16,-4-3 0-16,-4 0-128 0,-3 0-16 16,-3 2-16-16,-3-2 0 0,-4-1-64 0,-4 1-16 15,-4 1 0-15,-1 1 0 0,-1 2-160 0,-5-1 0 16,-4-1 0-16,-3 2 0 0,-2 0 0 0,-2 2 0 15,-5-1 0-15,-2 0 0 16,-5 2-1232-16,0-1-128 0,-9-2-32 0,0 0-12208 16,0 0-2448-16</inkml:trace>
  <inkml:trace contextRef="#ctx0" brushRef="#br0" timeOffset="196323.28">13188 2036 1839 0,'-19'10'0'0,"6"-4"160"0,-2 2-160 0,-2-3 0 0,1 1 0 0,-1 2 0 15,1-3 2976-15,-1 0 560 0,2 3 112 0,-3-5 32 0,2 0-1952 0,2 0-384 16,1-1-64-16,0 3-32 15,1-1 128-15,0-1 32 0,1-1 0 0,2 1 0 16,9-3-176-16,-9 3-16 0,9-3-16 0,0 0 0 16,0 0-192-16,0 0-48 0,0 0 0 0,0 0 0 0,13-10-176 0,2-1-32 15,4 2-16-15,4-6 0 0,2-2-96 0,7-3-32 16,0-2 0-16,5-4 0 0,1 0-304 16,4-3-64-16,3 2-16 0,1-5 0 15,1-3-80-15,3 2-16 0,1 2 0 0,0-1 0 0,-1-3 112 0,0 1 16 16,-4-1 0-16,-4 2 0 0,-4-2 16 15,-3 2 16-15,-4 0 0 0,-2 3 0 0,-6 1-32 0,-4 5 0 16,-1 1 0-16,0 4 0 0,-4 2 16 0,-2 2 0 16,0 2 0-16,-6 2 0 0,1 5-80 0,-7 6-32 15,5-9 0-15,-5 9 0 0,0 0-160 0,0 0 128 16,0 0-128-16,0 0 128 0,0 0-128 0,0 0 0 16,2 14 0-16,-2 5 0 0,0 5 0 0,0 5 0 15,-1 8 0-15,0 4 0 0,-2 3 0 0,1 3 0 16,-1 2 0-16,0 5 0 0,0 5 0 0,0 2 0 15,2 7 0-15,-3 2 0 0,0 0 128 0,3-4-128 16,-2 0 0-16,0 2 128 0,-3 0 64 0,1 4 0 16,-1 1 0-16,-2-3 0 0,1-6-64 0,-2-3-128 0,3-5 192 15,-3-2-64-15,-3 1 0 0,3-2 0 0,-1-2 0 16,1 0 0-16,-1-5 64 0,2-2 0 0,1-4 0 16,0-2 0-16,2-1-64 0,-1-3 0 0,-3 0 0 0,4-6 0 15,-1-1-128-15,2-9 160 0,-1 0-160 0,0-1 160 16,1 2-160-16,-1-1 0 0,-2-3 144 0,2-3-144 15,0-3 0-15,0-2 0 0,0 1 0 0,5-8 0 16,-5 1 0-16,-1 1-208 0,-2-2 48 0,-2 0 16 16,1-3-304-16,9 3-48 0,-9-9-16 15,-1 3 0-15,-2 1-1568 0,2-4-320 0,0 1-64 16,1-2-14688-16</inkml:trace>
  <inkml:trace contextRef="#ctx0" brushRef="#br0" timeOffset="196729.22">12643 3485 911 0,'-11'2'0'0,"0"1"0"16,-2-1 0-16,1 0 0 0,-1 0 5472 0,1 2 1008 15,1 1 208-15,1 0 32 0,2 0-5088 0,-1 0-1024 0,5 2-208 0,4-7-32 16,0 0 608-16,0 0 128 16,0 0 32-16,9 6 0 0,3 2-112 0,3-3 0 15,5-3-16-15,5 1 0 0,0-1-112 0,5-2-32 0,9-1 0 16,4-2 0-16,5 0-128 0,7-5-32 0,5 3 0 16,4 1 0-16,5-1 80 0,0-3 16 0,3 2 0 0,4-3 0 15,4 2-144-15,2 0-16 0,-3-3-16 16,-3 0 0-16,1 1-112 0,-2-2-32 0,-1 2 0 0,0-3 0 15,-2 2-144-15,-2-1-16 0,-2-2-16 0,-2 4 0 16,-8-4-112-16,-6 6-32 0,-5-2 0 0,-2 5 0 16,-7-1-160-16,-4 1 128 0,-3 3-128 0,6-1 128 15,-9 4-128-15,-13 0 0 0,-1 2 0 0,2 0 0 16,-2-3-512-16,-3 3-16 16,-11-4-16-16,0 0 0 0,2 11-2304 0,-3-2-464 0</inkml:trace>
  <inkml:trace contextRef="#ctx0" brushRef="#br0" timeOffset="200275.83">16940 15054 12895 0,'0'0'1152'0,"0"0"-928"15,0 0-224-15,0 0 0 0,0 0 1456 0,2-8 240 16,0 3 48-16,1 1 16 0,-3 4-576 0,0 0-112 16,7-7-32-16,1 3 0 0,0 1 304 0,3 0 48 15,4-4 16-15,3 1 0 0,1-3-224 0,4 3-32 16,2 2-16-16,6-1 0 0,2-3-320 0,5 3-64 16,5-3-16-16,0 3 0 0,-1 2-288 0,-3 1-48 0,-1 2-16 15,-15 0 0-15,-2 3-64 0,-2 2 0 0,-2 5-16 16,-3-2 0-16,-2 3-16 0,-4 1 0 0,-5 0 0 0,-5 6 0 15,-3 5-112-15,-4-3-32 0,-3-2 0 16,-5 4 0-16,-4-1 32 0,-2 5 0 0,-4-5 0 0,-1 0 0 16,0-4 128-16,-1 1 16 0,5 0 16 0,1-1 0 15,4-3-80-15,3-3 0 0,6 2-16 0,1 4 0 16,7-1-240-16,6-1 0 0,3-2 0 0,7 2 0 16,7-1 0-16,3 2 0 0,2 1 0 0,-6-4 0 15,2-1 0-15,1 4 0 0,-1 3 0 0,0-1 0 16,-2 1 0-16,-1 1 0 0,-4 4 0 0,-2-4 0 0,-3-2 0 0,-2-1 0 15,-3 1 0-15,-3-3 0 0,-2-1 0 0,-4 1 272 16,-3-1-48-16,-3 1-16 0,-3-3 272 0,-2-1 48 16,-4 2 16-16,-13 2 0 0,-1-7-240 0,-3-4-48 15,1 2-16-15,-1-5 0 0,-1-1-240 0,4-1 128 16,1-4-128-16,4 2 0 16,4 1-240-16,5-1-144 0,4 1-16 15,2-2-16-15,3 0-2256 0,10 4-448 16,0 0-80-16,0 0-32 0</inkml:trace>
  <inkml:trace contextRef="#ctx0" brushRef="#br0" timeOffset="200679.95">16401 16342 19343 0,'-7'2'1728'0,"7"-2"-1392"0,-4 3-336 0,0-1 0 16,0 1 2176-16,4-3 352 0,0 0 80 0,0 0 16 16,0 0-864-16,0 0-160 0,0 0-48 0,8 2 0 15,3-2-272-15,5-1-64 0,3-2-16 0,6 0 0 0,7-6-480 0,2 1-80 16,13-1-32-16,22-4 0 15,-1-3-192-15,1-1-32 0,0 0-16 0,-2 1 0 0,0 2-64 0,2 3-16 16,2-2 0-16,-2 3 0 16,-4-1-112-16,-5 0-32 0,-6 4 0 0,-4-2 0 0,-6 4-144 0,-4-1 0 15,-6-1 0-15,-5 2 128 0,-3 4-128 0,-6 0-144 16,-5-1 144-16,-2 1-208 16,-4 2-1296-16,-9-1-256 0,0 0-48 15,-1 8-16-15,-6 2-1504 0,-2-1-320 0</inkml:trace>
  <inkml:trace contextRef="#ctx0" brushRef="#br0" timeOffset="201093.31">16517 16854 29487 0,'-11'-5'2624'0,"-2"3"-2112"0,1 1-512 0,12 1 0 16,-8-10 1344-16,5 4 176 0,3 6 16 0,0 0 16 15,11-11-784-15,3 3-176 0,4-4-16 0,5 3-16 16,4-3-16-16,8 1 0 0,7-1 0 0,-7 1 0 16,5 3-128-16,4-3-32 0,-1 4 0 0,0-2 0 15,-1 4 0-15,-3 1 0 0,-2 0 0 0,-4 4 0 16,-2 7-80-16,-5-1-32 0,-1 5 0 0,-6 1 0 0,-4 8-16 15,-4 0 0-15,-4 2 0 0,-5 0 0 16,-4 4-64-16,-6 0-32 0,-3 4 0 0,-6-1 0 16,-3-1-32-16,-4 2 0 0,-2-5 0 0,-2 3 0 15,-1-4 64-15,-16 12 16 0,4-7 0 16,1-4 0-16,3 0 176 0,5-2 16 0,5-8 16 16,4 0 0-16,6-1-224 0,7 0-64 0,5-1 0 0,5-7 0 0,0-6-128 15,9 9 0-15,5 0 0 0,5-4 0 0,2-1 0 0,-3 1 0 16,4-1 0-16,3-2 0 0,2 2 0 0,2 1 0 15,2-1 0-15,2 1 128 0,2 1 0 0,3 2 0 16,2-3 0-16,-1 3 0 0,-1-2 112 0,2 2 16 16,-2-1 0-16,0 0 0 0,-5 2-256 0,-2-4 144 15,-5 0-144-15,7 1 128 0,-3-2-128 0,-8-2-224 16,-2 0 48-16,-5-2 16 16,-2-2-1632-16,-1-1-336 0,1-5-64 0,-2-1-10880 15,1-4-2176-15</inkml:trace>
  <inkml:trace contextRef="#ctx0" brushRef="#br0" timeOffset="201885.83">19441 15762 5519 0,'2'-5'496'0,"2"-4"-496"0,0 1 0 0,2 2 0 16,0-4 3440-16,1 2 592 0,-2-2 112 0,0 2 16 15,-1-1-2544-15,-2 3-512 0,1-3-96 0,1 2-32 16,0-1 256-16,-4 8 48 0,0 0 16 0,0 0 0 0,1-6 32 15,-1 6 0-15,0 0 0 0,0 0 0 16,0 0-240-16,0 0-32 0,-1 12-16 0,-2 6 0 0,0 5-416 0,-3 16-96 16,0 0-16-16,-3 5 0 0,0-1 48 0,0 4 0 15,0-2 0-15,1 1 0 0,2-2-80 0,2 0-16 16,-2-2 0-16,0-1 0 0,2-4-272 0,0-7-48 16,4 0-16-16,0-1 0 0,0-6 32 0,0-2 0 15,3-3 0-15,-1-3 0 0,1 3-160 0,-2-5-256 16,-1-4 64-16,0-9 16 15,0 0-1232-15,0 0-256 0,0 0-64 0,-5 1 0 16,-5-2-1888-16,-3-3-384 0</inkml:trace>
  <inkml:trace contextRef="#ctx0" brushRef="#br0" timeOffset="201982.76">18838 16157 37263 0,'0'0'1648'0,"3"-6"336"0,3 0-1584 0,8-1-400 16,6 3 0-16,6 3 0 0,4 0 832 0,5 1 96 15,0 1 16-15,6 0 0 0,6-2-112 0,2 1 0 16,4 3-16-16,-13-1 0 0,9 1-64 0,3-3-16 0,2-2 0 0,1 1 0 16,-2 1-352-16,-2 0-80 0,-3 1-16 15,-2-1 0-15,-3-1-288 0,-2-1 128 0,-5 2-128 16,-3-2 0 0,-4 2-272-16,-4-1-176 0,0 1-16 0,-5-1-16 15,-4 0-1536-15,0-2-304 0,-4-2-64 0,0 2-15536 0</inkml:trace>
  <inkml:trace contextRef="#ctx0" brushRef="#br0" timeOffset="202807.71">21205 15805 12895 0,'-10'0'1152'0,"0"1"-928"15,-2-2-224-15,1 1 0 0,-1 1 2624 0,3-1 464 0,-2 2 112 0,5 0 0 16,-2-1-1248-16,0 1-256 0,2-2-48 0,0 1-16 15,6-1-160-15,0 0-16 16,0 0-16-16,0 0 0 0,0 0-256 0,3-6-48 16,4-4-16-16,0-3 0 0,4 3-288 0,1-7-64 15,2 2-16-15,3-3 0 0,1-1-288 0,1 0-48 0,0 0-16 0,0 1 0 16,0-5-160-16,1-1-48 16,-1 0 0-16,-1 0 0 0,0-2 240 0,0 5 32 0,-1 0 16 0,4-7 0 15,-3 8-480-15,-4 5-336 0,-3 7 48 16,-1 1 16-16,-10 7 272 0,0 0 0 0,0 0 0 0,5 14 0 15,-2 5 0-15,-5 5-128 0,-1 0 128 16,-2 8 0-16,-3 7-160 0,0 2 160 0,-1 2-128 16,1-1 128-16,0 4 0 0,3-4-128 0,2-4 128 0,5-4 0 15,3-3 0-15,4-9 0 0,-2-1 0 0,6-3 0 0,2-3-192 16,0-4 64-16,3-4 0 0,3-4 0 0,-2-3 128 0,-4-2-160 16,5-2 160-16,1-6-160 15,-2 0 672-15,1-5 144 0,-1-3 32 0,0-1 0 16,-1-5-368-16,-2-2-80 0,1-1-16 0,-2-2 0 0,-1-5-48 0,-2-4-16 15,-4-6 0-15,0 0 0 0,0-7-160 0,-2-1 0 16,-1-3 0-16,0-1 0 0,0 3 144 0,0 0-144 16,1 1 160-16,-1 1-160 0,-2-1 0 0,0 3 0 15,-2 2 0-15,0 0 0 0,-1 4 0 16,0 0 0-16,-1 2 0 0,-1 4 0 0,-1 4 0 0,1 3 0 16,-1-3 0-16,2 3-160 0,0 8 160 0,-1 3 0 15,2 1 0-15,2 0 0 0,0 1 0 0,2 1-160 16,1 6 160-16,3 0 0 0,2-4-160 0,4 0 160 15,2 3-128-15,5 0 128 0,4 0 0 0,4 2-128 16,6-4 128-16,1 4 0 0,3-1 0 0,0-3-128 16,2 2 128-16,3-3 0 0,3 2 0 0,1 2 0 15,7-3 0-15,4 2 0 0,2 1 0 0,0-3 0 0,0 2 0 16,0 0 0-16,0-1 0 0,1 2 0 0,0-6 0 16,2 4 0-16,2 0 0 0,-4 3 0 15,-2-2 0-15,-3 2 0 0,-3-2 0 0,-4 3 0 0,-4 2 0 0,-1-1 0 16,-3 1 0-16,-4-2 0 0,-4 3 0 0,-1 3 0 15,-4-5 0-15,-2 3 0 0,-4-1 0 0,-3 4-128 16,-5 0-448 0,1 0-96-16,-5-1-16 0,-4 2 0 0,-7 0-1872 0,0 0-368 0,-6 7-80 15,-4 3-13776-15</inkml:trace>
  <inkml:trace contextRef="#ctx0" brushRef="#br0" timeOffset="203290.93">22298 15121 31839 0,'0'0'1408'0,"0"0"304"0,3-5-1376 0,2 1-336 15,1-6 0-15,3 3 0 0,2-2 448 0,3 1 0 16,3-3 16-16,3 0 0 0,4 0 192 0,7 2 48 16,4-2 0-16,4 2 0 0,0 0-192 0,0 3-16 15,0-3-16-15,-3 5 0 0,0 0 48 0,-3 0 16 16,-2 7 0-16,-6 1 0 0,-2 2-96 0,-5 7 0 0,-4 1-16 16,-4 3 0-16,-3 4-240 0,-5 2-32 15,-6 7-16-15,-5-2 0 0,-5 3-144 0,-5 3 192 0,-6 4-192 16,-5 3 192-16,-4 1-192 0,-2-4 160 0,0-3-160 15,-3-2 160-15,1-2 16 0,3-1 0 0,3-2 0 0,5-3 0 16,3-3 256-16,6 3 48 0,7-6 16 0,2-2 0 16,5-4-272-16,4 1-48 0,4-1-16 0,4 1 0 15,3-7 0-15,4 4 0 0,6-6 0 0,1 1 0 0,4 2-16 16,1-6 0-16,-5 0 0 0,3-1 0 0,-3-2-144 16,5-1 128-16,-1 2-128 0,0-2 128 0,0-2-128 15,-1-2 0-15,2 0 0 0,7-2 0 16,-2 1-880-16,-3 1-208 0,-2-4-32 15,-2 3-16-15,2-2-1280 0,-2 2-256 16,1-6-48-16,-1 3-8288 0,-1-2-1648 0</inkml:trace>
  <inkml:trace contextRef="#ctx0" brushRef="#br0" timeOffset="203873.16">23732 15172 23039 0,'-1'-23'1024'0,"-1"12"192"0,1 1-960 0,0-4-256 0,-2-4 0 0,-2 1 0 16,-2 2 2112-16,-2 1 368 0,-3 1 80 16,1 1 0-16,-6-2-1216 0,-1 5-240 15,-1 0-48-15,-3 5-16 0,-4-1-400 0,1 1-64 0,-1 2-32 16,1 3 0-16,1 3-192 0,1 2-32 0,1 2-16 0,2 2 0 15,1 3-112-15,2-2 0 0,2 3-16 0,2 1 0 16,4 2 16-16,0-2 0 16,2 0 0-16,1-3 0 0,3 0-192 0,2-3 128 0,-1 2-128 0,4 1 128 15,-1 1 0-15,2 0 0 0,2-1 0 0,-3 0 0 0,2 1-128 16,-2 1 0-16,4-1 0 0,-1 0 128 16,-2 0-128-16,1 1 0 0,1-1 0 0,-1-1 0 15,-3 0 0-15,2 2 0 0,1-4 128 0,1 1-128 16,0 0 0-16,0-4 0 0,1 1 0 15,2-3 0-15,1-3 192 0,1 0-64 0,0-2 0 0,4-2 0 16,2-1 96-16,0-4 16 0,2 1 0 0,1-4 0 0,0 1-240 0,1-4 144 16,1 0-144-16,0 1 128 0,0-2-128 0,-4-3 160 15,-1-1-160-15,-1 2 160 0,-1-1-160 0,-1 1 0 16,-2-1 0-16,-1 5 128 0,0-1-128 16,-3 1 0-16,-1 5 0 0,0-1 128 0,-2 3 0 0,-4 5-128 15,4-4 192-15,-4 4-64 0,0 0 16 0,0 0 0 16,0 0 0-16,0 0 0 0,0 0-144 0,1 12 0 15,-1-2 0-15,-1 4 0 0,0 0 0 0,0 0 0 16,-2 4 0-16,-2 4 0 0,1 0 0 0,-2 4 0 16,-3 1 0-16,0 3 128 0,-1-1 0 0,-2 3 0 0,1 0 0 15,-2-3 0-15,0 5-128 0,1-1 128 16,-2-1-128-16,1 0 128 0,2-4-128 0,-2 1 0 0,1-4 0 16,1 3 0-16,1-5-256 0,1 3-96 0,-1-4-16 0,2 1 0 31,1 0-2944-31,0-1-592 0</inkml:trace>
  <inkml:trace contextRef="#ctx0" brushRef="#br0" timeOffset="204536.39">21539 16649 15263 0,'-24'-4'672'0,"10"1"144"0,-4-1-656 0,0 0-160 0,1 3 0 0,0-2 0 16,1 1 1232-16,3-2 224 0,3 1 32 0,-2 1 16 16,12 2 112-16,0 0 32 0,0 0 0 0,0 0 0 15,0 0-112-15,0 0 0 0,14-2-16 0,8 0 0 16,7-1-576-16,7-3-112 0,9 0-32 0,6 0 0 16,4-1-128-16,10-1-32 0,10-2 0 0,11 2 0 15,11-3-64-15,2 2 0 0,0-4-16 0,9 2 0 16,9 3-112-16,-33 3-32 0,5-2 0 0,6 0 0 0,5 1-144 15,2-2-16-15,4 3-16 0,-3-4 0 16,-5 2-48-16,0 0 0 0,-2-3 0 0,-7 5 0 0,-10-4 0 0,-8 4-16 16,-10 0 0-16,-9-1 0 0,-7 1-176 15,-8 2 0-15,-8 2 0 0,-5-2 0 16,-5 2-1024-16,-4-2-176 0,-4 2-32 16,-11 1-16-16,0 0-1296 0,0 0-256 0</inkml:trace>
  <inkml:trace contextRef="#ctx0" brushRef="#br0" timeOffset="205278.2">21674 17353 21183 0,'-19'3'944'0,"9"-2"192"0,-2-1-912 0,1 0-224 0,3 0 0 0,8 0 0 16,-10-1 1664-16,10 1 272 16,0 0 64-16,0 0 16 0,0 0-544 0,0 0-96 0,15-8-32 0,3-2 0 15,5 2-480-15,5 0-96 0,5 0-32 0,6 2 0 16,6-5-48-16,8 5-16 0,8-4 0 0,3 3 0 15,-1 0 16-15,0 1 0 0,-6 2 0 0,-1 1 0 16,-2 3-240-16,-1 4-32 0,-4 1-16 0,-2 6 0 16,-2 3-144-16,-6 2-48 0,-6 2 0 0,-7 4 0 15,-10 0 96-15,-6 2 16 0,-5 5 0 0,-7 2 0 16,-6-1 80-16,-8 3 32 0,-6 3 0 0,-5 2 0 16,-4 3-176-16,-2-3-16 0,-3-1-16 0,2-3 0 15,-1-3 64-15,2 0 16 0,-2 1 0 16,2-1 0-16,16-17 96 0,1 2 32 0,-2 2 0 15,2-1 0-15,2 0-176 0,4-1-48 0,3-2 0 0,3-2 0 0,3 9-208 16,8-5 176-16,7-6-176 0,0-2 160 0,5-3-160 16,8-4 0-16,3-1 0 0,11 0 128 0,6-1-128 0,8-2 192 15,6 0-192-15,0-4 192 0,1 2-64 16,-2-1 0-16,2-3 0 0,3 3 0 0,2-5-128 16,-1 4 0-16,1-3 144 0,-6 3-144 15,-5 0-368-15,-3 2-144 0,-4 1-16 0,1-1-16 16,-4 0-1936-16,-3 0-384 0</inkml:trace>
  <inkml:trace contextRef="#ctx0" brushRef="#br0" timeOffset="208047.5">17469 11274 16575 0,'0'0'1472'0,"0"0"-1168"15,0 0-304-15,0 0 0 0,-9-3 1152 0,9 3 192 16,-9-1 16-16,2-2 16 0,-1 1-304 0,0 1-64 16,-1-2-16-16,1 1 0 0,-1-1-208 0,0 0-32 15,9 3-16-15,-8-2 0 0,2-3 160 0,6 5 48 16,0 0 0-16,6-10 0 0,4 2-32 0,6 0 0 15,4 5 0-15,5-4 0 0,6-3-256 0,4 2-48 16,4-3-16-16,3 5 0 0,2-2-144 0,6 4-48 16,3 2 0-16,3-2 0 0,1-3-224 0,-1 5-48 0,-3-1-128 15,0 2 192-15,-1-1-32 0,0 0-16 0,0 2 0 0,0 2 0 16,0-1 32-16,0 1 0 16,-1-2 0-16,-9 3 0 0,-5 2-176 0,-7 1 0 0,-7-2 0 0,-5 0 0 15,-6 4 0-15,-12-8 0 0,2 10 0 0,-7 3 0 16,-6-8 0-16,-9 2 0 0,-5 0 0 15,-8 0 0-15,-9 2 0 0,-4-1 0 0,-7 2 0 0,1-5 128 16,0 3-128-16,-2-2 0 0,-2-1 0 0,-2 4 0 16,-4-3 0-16,-1 3 0 0,1-2 128 0,0-2-128 15,1-2 0-15,2 1 0 0,5-1 0 0,4-1 0 16,4-2 0-16,7 2 0 0,6-4 144 0,5 2-144 16,2-3 0-16,9-1 0 0,6-3 0 0,6 2 128 15,4-5-128-15,6 1 192 0,7-1-64 0,5 2 0 0,4-2-128 16,4 1 144-16,6-5-144 0,6 3 160 15,2 1-16-15,5-3 0 0,6-1 0 0,5 4 0 0,6 0-16 16,2 2 0-16,3-3 0 0,-1 4 0 0,-3 0-128 16,-2 3 0-16,-1 3 0 0,-2-1 128 0,-1-1-128 0,-3-1 0 15,-3 0 0-15,-8 4 0 0,-8 0 0 0,-6 2 0 16,-6 2 0-16,-8-1 0 0,-14-3 0 0,0 0 0 16,0 0 0-16,-7 6 0 0,-5 3 0 0,-11-3 0 15,-8 2 0-15,-7 0 0 0,-6-5 0 0,-5 4 128 16,-2 0-128-16,-2-3 0 0,-4 0 0 15,-4-1 128-15,-4-3-128 0,-2 3 0 0,-3-1 0 0,2 0 128 16,1 1-128-16,3 1 0 0,2-2 128 0,2-2-128 16,2-1 128-16,4 1-128 0,5-1 160 0,7 1-160 15,5 0 192-15,8 0-192 0,6 0 128 0,9-2-128 0,5 0 0 16,9 2 0-16,0 0 224 0,10-9-64 0,6 0-16 16,8 0 0-16,5 0-144 0,9 0 160 0,8 0-160 15,7 1 160-15,6-4-32 0,4-1 0 0,3 8 0 16,7-4 0-16,6-1-128 0,-1-1 160 0,-3 2-160 0,2-1 160 15,-5 5-160-15,-1 0 0 16,-1 2 144-16,-2 0-144 0,0 1 0 0,-7 2 0 0,-7-1 0 16,-6 2 0-16,-9 1 0 0,-6 4 0 0,-7 1 0 0,-8-2 0 15,-8-3 0-15,-10-2 0 0,0 0 0 0,0 0 0 16,-16 10 0-16,-6-5 0 0,-9-1 0 16,-8 3 0-16,-8 1 0 0,-5 2 0 0,-7-5 0 0,-2 0 128 15,-1-5-128-15,-3 3 0 0,-2 2 0 16,-5-1 0-16,-3-3 0 0,2 0 0 0,0-1 0 0,6 3 128 15,3 1-128-15,6-1 144 0,3-3-144 0,7 0 160 0,6 2-160 16,6-1 0-16,5 0-160 0,9-1 160 0,5-1 0 16,9 0 0-16,8 1 0 0,0 0 0 0,14-3 0 0,7-1 0 15,7 2 0-15,8-2 0 0,6 3 0 0,6-1 0 16,5-1 0-16,7-4 0 0,5 5 0 16,5-2 0-16,4-1 0 0,1-3 0 15,-2 3 0-15,1 1 0 0,0 3 0 0,-2 0 0 0,-1-2 0 0,-3 1 0 16,-10-4 0-16,-6 5 0 0,-7 5 0 0,-6 0 0 15,-10 1 0-15,-6 0 0 0,-9-1 0 0,-5 3 0 16,-9-7 0-16,0 0 160 0,-13 7-160 0,-6-2 0 16,-6 1-192-16,-7-1 192 0,-5-3 0 0,-10 0 0 15,-9-1 0-15,-5 2 0 0,-3 0 0 0,-5 0 0 0,-2 0 0 16,-4-2 0-16,-4-1 0 0,0 1 0 0,2-1 0 0,5 0 0 16,6 0 0-16,5 3 0 0,5 1 0 15,9-3 0-15,9-1 0 0,9 0 0 16,6 0 0-16,7 0 0 0,5 0 0 0,11 0 0 0,0 0-176 0,0 0 176 31,13 6-1728-31,6-2-256 0,5 3-48 0</inkml:trace>
  <inkml:trace contextRef="#ctx0" brushRef="#br0" timeOffset="212768.07">21207 11542 8287 0,'0'0'368'0,"0"0"80"0,0 0-448 0,0 0 0 0,0 0 0 0,0 0 0 16,0 0 1088-16,0 0 128 0,0 0 16 0,11 0 16 15,-11 0-672-15,0 0-144 0,10 1-32 0,-10-1 0 16,11 3-112-16,-11-3-32 0,0 0 0 0,10 6 0 15,-10-6 32-15,11 4 0 0,-3-2 0 0,-8-2 0 16,0 0-32-16,12 2 0 0,-12-2 0 0,9 1 0 16,-9-1 32-16,0 0 0 0,0 0 0 0,0 0 0 15,0 0-80-15,9-3-16 0,-9 3 0 0,0 0 0 16,0 0-192-16,0 0 176 0,0 0-176 0,0 0 160 16,0 0-160-16,0 0 0 0,0 0 0 0,0 0 0 15,0 0-448 1,-4 12 0-16,-1-4-16 0,-2 0-7536 0</inkml:trace>
  <inkml:trace contextRef="#ctx0" brushRef="#br1" timeOffset="-206301.31">20630 2778 13823 0,'0'0'1216'0,"0"0"-960"16,-5 2-256-16,0 2 0 0,-1 0 320 0,-1 2 32 16,0-2 0-16,-1 1 0 0,1 0 896 0,-1-1 176 15,0 0 48-15,-2 2 0 0,0 1-160 0,1-3-32 16,9-4 0-16,-9 6 0 0,0-1-176 0,9-5-32 16,0 0-16-16,0 0 0 0,0 0-112 0,0 0-32 15,0 0 0-15,0 0 0 0,0 0-176 0,0 0-32 16,0 0-16-16,0 0 0 0,0 0-112 0,14-5-32 15,2-1 0-15,1 1 0 0,5-3-96 0,3 2 0 16,2-5-16-16,2 4 0 0,2-2 16 0,4 1 0 0,5-1 0 16,3 0 0-16,3 6-16 0,0-5 0 0,-2 0 0 15,1-1 0-15,-4 3-80 0,0 2-16 0,-1 0 0 16,-7-2 0-16,-4 1-16 0,-2 1 0 0,-5 2 0 16,-1 0 0-16,-3 0-192 0,-3 1-128 0,-1-3 160 0,-2 4-160 15,0 0 192-15,-3 0-48 0,-9 0-16 0,0 0 0 16,0 0-128-16,0 0 0 0,9 0 0 0,-9 0 0 15,0 0 0-15,0 0 0 0,0-182 0 0,0 364-176 16,-4-187-1296-16,-1-4-272 16,0 2-48-16,0 4-16 0,-3-5-1600 0,4 0-320 0,-5-4-64 15,4-2-9120-15</inkml:trace>
  <inkml:trace contextRef="#ctx0" brushRef="#br1" timeOffset="-205579.89">21652 2181 20271 0,'0'0'1792'0,"0"0"-1424"0,0 0-368 0,0 0 0 0,0 0 416 0,0 0 16 16,0 0 0-16,0 0 0 0,0 0 592 0,0 0 128 15,0 0 32-15,16-6 0 0,-2-4 80 0,5-2 16 16,2-4 0-16,3 0 0 16,2-2-288-16,1-2-48 0,-1-3-16 0,1-6 0 15,1-4-176-15,0 1-48 0,2 2 0 0,-2 0 0 0,-4-1-144 0,-1 4-48 16,-1-3 0-16,-3 6 0 0,0-1-224 0,-2 1-48 15,-5 2-16-15,-2 3 0 0,-1 4-32 0,-2 3 0 16,-2 3 0-16,0 2 0 0,-5 7 0 0,0 0-16 16,0 0 0-16,0 0 0 0,0 0-176 0,0 0 0 15,5 11 144-15,-2 4-144 0,-1 1 0 0,1 3 0 16,-1 1 0-16,-1 9 0 0,-1 3 0 0,0 10 0 16,0 4 0-16,0 5 0 0,-1 2 0 0,0 2 0 15,0-3 0-15,-2-1 0 0,-1-7 0 0,0 3 0 16,-2 3 128-16,0-1-128 0,-2-2 176 0,0 2-48 15,0-6 0-15,-3 1 0 0,1-2 0 0,0-5 0 16,0-5 0-16,2 2 0 0,-1-1-128 0,0-4 192 0,1-1-192 0,0-1 192 16,0 0-192-16,1-3 0 0,-2-1 0 15,2-2 128-15,2-1-128 0,2-4 0 0,-5-1 0 0,4-3-176 32,0-1-272-32,2-4-64 0,2-7-16 0,0 0 0 0,0 0-1696 15,0 0-336-15,-12-3-64 0,3-1-12544 0</inkml:trace>
  <inkml:trace contextRef="#ctx0" brushRef="#br1" timeOffset="-205268.1">21427 3120 17503 0,'-23'6'1552'0,"11"-1"-1232"0,0 0-320 0,6-2 0 0,6-3 3248 0,0 0 592 15,0 0 112-15,0 0 16 0,6 11-2256 0,8-6-464 16,8-1-96-16,5 0 0 0,4-4 128 0,8-2 48 15,4-4 0-15,8 0 0 0,6-7-224 0,5 1-32 16,5-2-16-16,3 1 0 0,0-2-336 0,0-2-64 16,-1 3-16-16,-3-1 0 0,-3-2-128 0,0 1-16 15,-4 1-16-15,-1 1 0 0,-4 0-224 0,-7 6-64 16,-7-3 0-16,-7 6 0 0,-6-2-192 0,-6 3 0 16,-4 2 128-16,-5 1-128 0,-3 1 0 0,-9 0 0 15,0 0 0-15,8 7 0 16,-8-7-1328-16,1 12-144 0,-2 2-48 0,-2-3-12144 15,-2 3-2432-15</inkml:trace>
  <inkml:trace contextRef="#ctx0" brushRef="#br1" timeOffset="-203047.07">20033 5014 13471 0,'0'0'592'0,"0"0"128"0,0 0-576 0,0 0-144 15,0 0 0-15,0 0 0 0,0 0 832 0,0 0 144 16,0 0 32-16,8-9 0 0,-2 0 208 0,5-2 64 15,3 2 0-15,3-4 0 0,2 1-320 0,3 1-48 0,3-5-16 0,4 2 0 16,3 1-144-16,2 3-48 16,1-2 0-16,0 6 0 0,1-2-272 0,-6 4-64 0,-4 3-16 0,-3 1 0 15,-6 3-208-15,-3 3-144 0,-5-1 192 0,-4 7-192 16,-5-12 160-16,-2 14-160 0,-7 1 128 0,-4 4-128 16,-5 0 240-16,-3 1-48 0,-5 3 0 15,-2-1 0-15,2-2-16 0,-4 2-16 0,3-2 0 0,1 0 0 16,3-4-32-16,5 0 0 0,4-1 0 0,4-1 0 15,3 0-128-15,4-3 0 0,3-11 0 0,6 10 0 0,3-1 0 16,4-2 0-16,4-2 0 0,3-1 0 0,3-1 128 0,2 0-128 16,3 3 0-16,0 0 128 0,-1 3-128 15,-3 0 0-15,-4 2 0 0,-1 3 0 0,-3-4 0 0,-5 4 0 16,-3-1 0-16,-6 1 0 0,-3 0 0 16,-4 1 128-16,-5 2 0 0,-3-1 0 0,-2 1 272 0,-4-1 48 15,-5 0 16-15,-3-1 0 0,-1-2-128 0,-1 3-16 16,-1 2-16-16,4-2 0 0,-1-2-112 0,2-2-32 15,-1-5 0-15,3 1 0 0,2 1-160 0,2-5 0 16,2-2-192-16,3 0 192 16,1-4-1536-16,3 0-192 0,1-1-48 0</inkml:trace>
  <inkml:trace contextRef="#ctx0" brushRef="#br1" timeOffset="-202776.63">19587 6003 24879 0,'0'0'2208'0,"0"0"-1760"0,0 0-448 0,0 0 0 15,7-5 192-15,5 1-32 0,2-4-16 0,6 1 0 0,3-4 416 0,5 1 80 16,5-5 0-16,8 0 16 0,2 2 96 0,5 0 16 15,2-2 0-15,-1 0 0 0,0-2-288 0,-1 4-48 16,-1 3-16-16,-1 0 0 0,-3 5-272 0,-4 1-144 16,-3 0 160-1,-4 3-160-15,-4 0 0 0,-4 0 0 0,-5-1-176 0,-5 5 176 16,-3 2-2176-16,-11-5-304 0</inkml:trace>
  <inkml:trace contextRef="#ctx0" brushRef="#br1" timeOffset="-202275.85">19672 6448 21183 0,'-10'0'1888'0,"1"0"-1504"0,9 0-384 0,0 0 0 16,-9-3 960-16,9 3 112 0,0 0 16 0,0 0 16 15,0 0-384-15,8-11-80 0,3-1 0 0,4 1-16 16,3-1-16-16,4 3 0 0,2-2 0 0,3 1 0 16,0-4 16-16,1 2 0 0,-1 3 0 15,-1 2 0-15,-2 4-336 0,-4 3-64 0,-1 2-16 0,-2 3 0 16,-3 0-208-16,-2 0 144 0,-3 4-144 0,-2 1 128 16,-2 1 0-16,-3 2-128 0,-3 0 192 0,-2 1-64 15,-2 1 96-15,-5 1 16 0,0 1 0 0,-3 1 0 16,-3-2 128-16,-1 2 16 0,1 1 16 0,-2-1 0 0,0 0-32 15,-1 1-16-15,0 0 0 0,1 0 0 0,3 0-160 16,2 1-48-16,2-1 0 0,2-1 0 0,3-5-144 16,3 0 0-16,3-4 0 0,0-9 0 15,8 10 0-15,2-5 128 0,1-1-128 0,4-3 128 0,5-2 32 16,1-2 0-16,3-1 0 0,3-1 0 0,1-2-16 0,1 0 0 16,3-2 0-16,2 3 0 0,1-4-144 15,-1 2 0-15,0-1 0 0,1 2 0 16,-2-1 0-16,-2-1 0 0,-3 1 128 0,0 0-128 0,-6 1-256 15,0-2-64-15,-3 2-32 0,-2-5 0 16,-3 2-2400-16,-1-4-496 0</inkml:trace>
  <inkml:trace contextRef="#ctx0" brushRef="#br1" timeOffset="-201909.48">21257 5385 23151 0,'0'0'1024'0,"5"-9"208"0,-2 0-976 0,2 0-256 0,-5 9 0 0,0 0 0 0,0 0 512 0,0 0 64 16,0 0 16-16,0 0 0 0,0 0 528 0,-3 15 96 15,1 1 32-15,-1 3 0 0,-1 2-416 0,0 7-64 16,1 3-32-16,-1 2 0 0,0-1-224 0,0 2-64 16,0 2 0-16,2 0 0 0,-2 1-224 0,4 0-48 15,-1-2-16-15,0-1 0 0,-1 0-32 0,1-2-128 16,-2-5 192-16,0-1-64 15,-2-3-1264-15,-1-2-256 0,1-5-48 0,-1-2-8064 16,-2-5-1616-16</inkml:trace>
  <inkml:trace contextRef="#ctx0" brushRef="#br1" timeOffset="-201739.58">20878 5727 28447 0,'-10'-10'1264'0,"10"10"256"0,0 0-1216 0,0 0-304 16,0 0 0-16,10-2 0 0,3 1 0 0,2 0 0 15,3 2 0-15,5-2 0 0,4-2 256 0,3 1 32 0,1-6 16 0,0 1 0 16,1-2-48-16,-1 0-16 0,-3 0 0 16,-2 0 0-16,-2 3-400 0,-2-3-80 0,0 2-16 0,-3-3-12976 15</inkml:trace>
  <inkml:trace contextRef="#ctx0" brushRef="#br1" timeOffset="-201129.15">21778 5619 12895 0,'0'0'1152'0,"0"0"-928"0,0 0-224 0,0 10 0 0,-1 0 2064 0,0-2 368 16,-1 2 80-16,2-2 16 0,0-8-1472 0,2 10-288 15,-2-10-64-15,2 6-16 0,-2-6 144 0,0 0 16 16,10 0 16-16,1-1 0 0,-1 0-32 0,0-3 0 16,3-3 0-16,-1-3 0 0,2 0-192 0,0 0-64 15,1-4 0-15,1 2 0 0,-1-3-176 0,2 0-32 16,-1 0-16-16,-1-2 0 0,1 2-96 0,-5 0 0 16,0 1-16-16,2 1 0 0,-5-1-80 0,-1 3-16 15,0 3 0-15,-2 2 0 0,-5 6-144 0,0 0 0 16,0 0 0-16,0 0 128 0,0 0-128 0,0 0 0 15,0 0 0-15,0 0 0 0,9 8 0 0,-5 5-176 16,-1-4 176-16,0 5-128 0,-1 1 128 0,1 1 0 0,-2-5 0 16,2 4 0-16,-1-1 0 0,1 1 0 0,1-1 0 15,0-5-128-15,-4-9 128 0,7 11 0 0,1-6 0 16,-8-5 0-16,10 1 0 0,0-2 128 0,2-2-128 0,-1-6 128 16,0-1 0-16,1-5 16 0,-2-3 0 0,1-2 0 15,-2-2 96-15,0-2 16 0,0 0 0 0,-4-3 0 16,-1-2-64-16,-1-4 0 0,-1-2 0 0,-2 0 0 0,0-3-32 15,-1-8-16-15,-2 0 0 0,1-6 0 16,1-5-144-16,-1-3 128 0,1 0-128 0,1 6 128 16,0 0-128-16,3 6 0 0,0 2 0 0,2 4 0 0,1 4 0 0,0 9 0 15,3 2 0-15,-4 7 0 16,0 2 0-16,-1 3 0 0,0 2-176 0,-2 6 176 16,-2 7-144-16,3-11 144 0,-3 11-160 0,0 0 160 0,0 0-128 0,7-5 128 15,-7 5 0-15,8-4-144 0,-8 4 144 0,11-5 0 16,1-2 0-16,0 3-128 0,1 1 128 0,4 0 0 15,2-5 0-15,5 3 0 0,4-3 0 0,4-1-128 16,1 3 128-16,2-2 0 0,2 5 0 0,3-3 0 16,0-2 0-16,3 1-128 0,-1-3 128 0,0 5 0 15,-1 1 0-15,-3-1 0 0,-3 0 0 0,-5 4-128 16,-3 3 128-16,-3 1-128 16,-3 1-1280-16,-1-1-256 0,-8-1-64 0,0 2-12896 0</inkml:trace>
  <inkml:trace contextRef="#ctx0" brushRef="#br1" timeOffset="-200619.89">22495 5085 14335 0,'0'0'640'0,"-11"1"128"0,-1 2-624 0,2-1-144 16,0 0 0-16,1-1 0 0,0-1 1088 0,9 0 192 15,-8-3 48-15,8 3 0 0,0 0 160 0,0 0 48 16,0-7 0-16,7-5 0 0,-1 1-384 0,6-1-64 16,2 2 0-16,3 3-16 0,1 1-464 0,0-1-96 15,0 2 0-15,-3 0-16 0,2-2-80 0,-1 6-16 16,2 1 0-16,-4 3 0 0,-3 4-144 0,-2 2-48 16,-1 4 0-16,-2 2 0 0,-2 0-208 0,-3 2 0 15,-2 1 0-15,-2 2 0 0,-2 3 128 0,-1 1-128 16,-2 1 176-16,-2-3-176 0,-1 0 256 0,-1-2-64 15,-2 3-16-15,2-4 0 0,0 0 80 0,2-2 32 16,1-5 0-16,3 1 0 0,-1-3-160 0,4-2-128 16,3-8 192-16,1 10-192 0,-1-10 192 0,5 9-64 0,3 0 0 15,0-5-128-15,3-2 208 0,1-1-64 0,2-2-16 16,2 1 0-16,-1-1-128 0,1 0 0 0,1-1 0 0,1-3 0 31,-1-5-464-31,0 2-128 0,-2-2-32 0,-1 4 0 16,3-2-2400-16,-3 2-496 0</inkml:trace>
  <inkml:trace contextRef="#ctx0" brushRef="#br1" timeOffset="-200195.35">23201 4870 22511 0,'-6'-15'992'0,"6"15"224"0,-2-8-976 0,-3-1-240 16,-5 6 0-16,0-4 0 0,-6 0 480 0,0 3 48 16,-2 2 16-16,0 1 0 0,-2 1 368 0,-3 3 80 15,-4-2 16-15,1 5 0 0,-1 5-368 0,0 0-64 16,0 0 0-16,3 6-16 0,1 1-400 0,4 2-160 16,2 4 128-16,-1-1-128 0,4 1 128 0,4-2-128 15,1-2 128-15,6-6-128 0,4-1 256 0,3-2-48 16,-4-11 0-16,13 4 0 0,-2-4 224 0,5-2 32 15,1-6 16-15,6-2 0 0,3-7-176 0,-6 5-48 0,6-1 0 16,-1 0 0-16,0-2-96 0,8-7-32 16,-7-1 0-16,-5 8 0 0,-1 2 64 0,-5 3 16 0,-3 5 0 0,-12 5 0 15,0 0-48-15,0 0-16 0,0 0 0 0,6 18 0 16,-10 5-144-16,-1 4 0 0,-3-2 0 0,-1 7 0 16,-1 0 0-16,0 1 192 0,-2-2-192 0,2 1 192 15,1 0-192-15,2 0 192 0,2-6-192 0,-2 2 192 16,3-5-192-16,4 0 0 0,2-4 0 0,2-4 128 15,1-2-128-15,-2-1-176 0,-3-12 48 0,8 5 0 16,-8-5-2672-16,0 0-528 16</inkml:trace>
  <inkml:trace contextRef="#ctx0" brushRef="#br1" timeOffset="-199749.32">21704 6027 20495 0,'0'0'896'0,"0"0"208"0,0 0-880 16,11-5-224-16,1 1 0 0,2 0 0 0,2-1 640 0,3-3 64 0,5 1 32 0,5-6 0 15,5-2 688-15,8-2 144 0,9-2 32 16,3 0 0-16,-1 1-512 0,4 2-80 0,2-1-32 0,4 2 0 15,5 1-320-15,3 0-64 16,2 0-16-16,-4 3 0 0,-7 2-304 0,-6 2-64 0,-2-3-16 0,-7 5 0 0,-9-2-192 16,-5 3 176-16,-5 1-176 0,-5 2 160 0,-4 1-448 15,-5 2-96-15,-4 1 0 0,-10-3-16 16,0 0-1776-16,2 13-336 16,-3-3-80-16,-3-1-9936 0</inkml:trace>
  <inkml:trace contextRef="#ctx0" brushRef="#br1" timeOffset="-199361.85">22148 6359 20271 0,'0'0'1792'0,"-9"-2"-1424"0,9 2-368 0,0 0 0 15,0 0 976-15,0 0 128 16,0 0 32-16,0 0 0 0,1-11 208 0,8 1 32 15,3-3 16-15,3 2 0 0,7-6-432 0,3 2-64 16,3-1-32-16,4 4 0 0,1 0-160 0,0 2-48 16,0 5 0-16,1 0 0 0,1 4-144 0,-7 2-16 15,-6 3-16-15,-4 1 0 0,-5 4-288 0,-5 5-64 16,-6 5-128-16,-6 4 192 0,-5 1 112 0,-6 0 16 0,-6 5 0 0,-5 2 0 16,-3-1 64-16,0 2 0 0,-1 1 16 0,2-1 0 15,2-2-96-15,4 0-32 16,1-5 0-16,4-2 0 0,4-5 80 0,4-2 16 15,4-3 0-15,7-2 0 0,-2-11 16 0,15 8 0 0,5-3 0 0,4-5 0 16,7-2 48-16,6-5 16 0,5 0 0 0,5-5 0 16,4-1-176-16,2-1-16 0,0-2-16 0,2-4 0 15,0-5-112-15,-2 1 0 0,0 3-128 0,0-2 192 16,-3 4-192-16,-4 5 128 0,-8-2-128 0,-2 1 0 16,-7-1-1136-16,-5 3-320 0,-3 3-64 15,-13 2-17520-15</inkml:trace>
  <inkml:trace contextRef="#ctx0" brushRef="#br1" timeOffset="-196614.08">3993 1813 8287 0,'-32'40'368'0,"10"-6"80"0,-3 13-448 0,-4 1 0 0,-4 6 0 0,-4 7 0 0,-4 5 624 0,-1 11 32 15,-1 6 16-15,-3 5 0 16,-2 3-352-16,1 7-64 0,1 2 0 0,4 3-16 0,-1 4-240 16,6-1 0-16,3-5 0 0,3 1 0 0,9 1 192 15,5-3-16-15,1-4 0 0,9-5 0 0,6-4 128 16,4-2 16-16,4-1 16 0,8-8 0 0,3-4 144 15,2-2 32-15,6-4 0 0,1-5 0 0,4-3-224 16,3-2-32-16,3-2-16 0,4-2 0 0,2-1-240 0,4-1 176 16,3-7-176-16,-2 0 160 0,-1-5-160 0,1-2 0 15,4 1 144-15,2-2-144 0,0-2-144 0,6 0-112 16,1-2 0-16</inkml:trace>
  <inkml:trace contextRef="#ctx0" brushRef="#br1" timeOffset="-195942.14">9406 1068 8287 0,'0'0'736'0,"0"0"-592"0,5-6-144 0,-5 6 0 16,11-3 256-16,4 6 0 0,1 1 16 0,3 5 0 15,3 2 208-15,1 3 32 0,1 1 16 0,0 4 0 16,0 6-192-16,2 1-32 0,0-2-16 0,1 7 0 16,0 1 32-16,0 3 16 0,-2 3 0 0,3 3 0 15,4 6 112-15,-4-1 32 0,0 2 0 0,1 6 0 16,-1-1-128-16,0 5-32 0,-1 6 0 0,-5 7 0 15,-4 9 48-15,-4 4 0 0,-4-2 0 0,-5 5 0 16,-5 9 80-16,-2-1 0 0,-3 5 16 0,-2-3 0 16,0-4-160-16,-1-6-48 0,-1-1 0 0,-1-5 0 15,-3 2-256-15,5-1 0 0,-4-6-128 0,-1-4 128 16,-3-4 0-16,-3-3 0 0,-4-1 0 0,-3-3 160 16,-3-2 208-16,-4-1 32 0,-4-6 16 0,-2-2 0 15,-6-2 80-15,-3 0 16 0,-3 1 0 0,-2-4 0 0,-3-2-256 0,-1 0-64 16,1 7 0-16,4-4 0 0,2-3-192 0,3 1 0 15,0 6 0-15,5 1-10752 16</inkml:trace>
  <inkml:trace contextRef="#ctx0" brushRef="#br1" timeOffset="-194666.9">20038 4590 5519 0,'-18'9'496'0,"4"-4"-496"15,-4 6 0-15,-2-1 0 0,-3 3 1152 0,-1 6 144 16,-1 3 32-16,-3 8 0 0,-3 1-304 0,1 5-64 16,-1 3-16-16,2 6 0 0,-4 8-496 0,1 8-112 15,-1 3-16-15,1 5 0 0,2 0-320 0,2 3 128 16,2 3-128-16,1 0 0 0,0 0 0 0,0 2 0 15,5-1 0-15,0 3 0 0,-2-4 0 0,2-1 0 16,1-3 0-16,3 3 0 0,2 3 0 0,3 2 128 16,2-3-128-16,4 1 0 0,4-5 0 0,2-2-256 15,3-3 32-15,3 0-4128 0,4-5-816 16</inkml:trace>
  <inkml:trace contextRef="#ctx0" brushRef="#br1" timeOffset="-193970.09">22998 4174 7999 0,'23'0'352'0,"-4"0"80"0,3 0-432 0,3 3 0 0,3 1 0 0,3 4 0 15,1-2 784-15,1 6 80 0,1-1 16 0,3 6 0 16,4 2-512-16,1 4-112 0,-1-2 0 0,5 5-16 16,1 5-240-16,0 1 0 0,-2-4 0 0,-5 4 0 15,-4 3 176-15,-5 7-176 0,-3 2 192 0,-7 4-192 16,-3-5 224-16,-3 8-64 0,-2 5-16 0,-5 4 0 15,-6 2 176-15,1 5 16 0,-6 4 16 0,-1 4 0 16,-5 0 224-16,-2 7 64 0,-2-1 0 0,-3 4 0 16,-2 4-240-16,-4 2-32 0,-4 1-16 0,-2-3 0 15,-2-2-192-15,-3-2-32 0,-5 3-128 0,3-7 192 0,2-1 0 16,0-5-16-16,-1-4 0 0,1-9 0 16,2-6-176-16,0-5-272 0,3-2 64 0,-2-6-5264 15,0-6-1056-15</inkml:trace>
  <inkml:trace contextRef="#ctx0" brushRef="#br1" timeOffset="-192218.71">30099 1902 3679 0,'0'0'320'0,"0"0"-320"0,0 0 0 16,0 0 0-16,-4-9 1744 0,4 9 288 0,-5-7 48 0,0 0 16 16,0-3-1136-16,0 3-208 0,0-4-48 0,0 5-16 15,5 6 160-15,-7-11 48 0,0-1 0 16,0 3 0-16,-3 3-112 0,3-2-16 0,-4 3 0 0,0 0 0 15,-3-1-240-15,-3 3-48 0,1 2-16 0,-1 0 0 16,0-2-160-16,-1-1-48 16,-1 2 0-16,-2 0 0 0,-2 1 16 0,2 0 0 0,-2 1 0 0,3 2 0 15,-1 4-16-15,-2-1 0 0,-1-2 0 16,1 8 0-16,2-1-16 0,-2 4-16 0,-3 2 0 0,1 2 0 16,-2 1-80-16,1 4-16 0,-2 2 0 0,0 2 0 15,-2 4-128-15,3-1 192 0,-1-3-192 0,2 2 192 16,1-2-64-16,1 2-128 0,-1 0 192 0,4-2-64 0,0 1 0 15,5-3-128-15,1 3 192 0,2-2-64 0,2-1 0 16,0 2-128-16,2-1 192 0,3 1-64 0,2-4-128 16,2 0 128-16,-2 2-128 0,3-4 128 15,2-2-128-15,1 0 0 0,1-3 144 0,2 1-144 0,1-2 0 0,2-2 144 16,1-2-144-16,2 2 0 0,2-2 144 0,4-2-144 16,0 3 0-16,5-5 144 0,0 4-144 0,2-5 160 15,0 0-160-15,1 2 160 0,0 0-160 0,3-1 128 16,-1-2-128-16,-1-1 128 0,-1-4-128 0,1 0 160 15,-1 0-160-15,-1-1 160 16,-2-2-160-16,2 1 192 0,2-3-192 0,-1-3 192 0,0 2 64 0,1-5 32 16,-1 1 0-16,1-2 0 0,-1 0-32 0,0 2 0 15,-4-4 0-15,0-4 0 0,0 0-112 0,-2-4-16 0,1-3-128 16,1 1 192-16,-2-5-64 0,-2 2-128 16,-1-2 176-16,-4 2-176 0,0-4 176 0,-2 1-176 0,-1 1 160 15,0 1-160-15,-3 5 160 0,0-3-160 16,0 0 160-16,-4 3-160 0,2-1 144 0,-4 4-144 15,0 1 128-15,-3 0-128 0,0 0 128 0,-1 1-128 16,-1 0 128-16,-2-1-128 0,0-3 128 0,0 1-128 0,-3 2 128 16,0 1-128-16,-1 4 128 0,-3 0-128 15,-3 0 128-15,-1 2-128 0,-3 2 128 0,-2-1-128 0,-1 2 0 16,-2-2 128-16,-3 2-128 0,0-2 0 0,-4 5 0 16,0 1 0-16,0 2 0 0,1 3 0 0,0 0 0 0,1 7 0 15,2-1 0-15,0 3 0 0,0 0 0 0,-2 4 0 16,-1-2 0-16,2 4 0 0,-2 1 0 0,-1 1 0 15,-1 5-128-15,-2 5 128 0,-1-1 0 0,2 6 0 16,0 0 0-16,2 2-176 0,3 2 176 0,1-1-128 16,1-1 128-16,4 1 0 0,3 5 0 0,3-2-128 0,2 0 128 15,2 0 0-15,2 1 0 0,1 1 0 0,2-1 0 16,2-3 0-16,1-1 0 0,4 0 0 0,2-5 0 16,1 2 0-16,3 0 0 0,1-6-128 0,3 0 128 0,-2-5 0 15,3 0 0-15,2-1 0 0,2-1 0 0,2-1 0 16,3-3 0-16,1-1 0 0,2-2 0 0,3-5 0 15,2 1 0-15,5 0 0 0,1-3 0 0,5 0 0 16,1-2 0-16,2-1 0 0,2-2 0 0,2-3 128 16,-1-2-128-16,-1-1 0 0,-2-3 0 0,1 0 128 15,0 3-128-15,1-5 0 0,1 0 0 0,0 0 128 16,2-1-128-16,-2-1 0 0,-1-1 128 0,-2-2-128 16,-1-6 128-16,-3 2-128 0,-3 0 144 0,1-3-144 15,-1-5 192-15,-2 2-192 0,0-3 192 0,-1 1-64 16,-2-4 0-16,2-3-128 0,-2-3 128 0,-3 0-128 0,-3 2 0 0,-1 0 0 15,-1 1 160-15,-4 0-160 16,-6 2 128-16,-4 3-128 0,-2-2 176 0,-5 3-48 0,-4-2-128 16,-3 6 192-16,-5-2-32 0,-2 3-16 15,-4-1 0-15,0 2 0 0,0 2-16 0,-5 4-128 16,-3 0 192-16,-3 4-64 0,-3 5-128 0,-2-1 0 0,1 4 0 0,-6 3 0 16,-1 4-256-16,-1 3 32 0,1 2 0 15,-1 3 0 1,-1 3-1248-16,6 4-240 0,3-1-48 0,8 2-11936 0</inkml:trace>
  <inkml:trace contextRef="#ctx0" brushRef="#br2" timeOffset="-181241.91">20469 2951 6447 0,'0'0'576'0,"0"0"-576"16,9 0 0-16,-2-3 0 0,2 1 784 0,0-1 48 16,1 1 16-16,1-1 0 0,-1-2 0 0,1 0 0 15,4-1 0-15,2 0 0 0,2-2-16 0,3 0-16 16,1-3 0-16,3 3 0 0,3-1-128 0,2 3-32 16,2-3 0-16,4 2 0 0,4-3-416 0,-5 3-96 15,1 2-16-15,-1-1 0 0,-4 1-128 0,-3 3 0 16,-5 1 0-16,-2 1-5392 15,-5 1-1120-15</inkml:trace>
  <inkml:trace contextRef="#ctx0" brushRef="#br2" timeOffset="-180580.97">21754 1935 7359 0,'0'0'320'0,"0"0"80"0,8-6-400 0,2 0 0 16,1-1 0-16,3-2 0 0,1 4 928 0,2-5 96 15,1 1 32-15,3-2 0 0,6 1-640 0,-1-3-128 16,-1-2-32-16,3-1 0 0,0 2-48 0,-1 0-16 0,-3-1 0 0,-1 0 0 16,-3 1 112-16,-1 1 16 15,-2 2 0-15,-2-2 0 0,-4 5-64 0,3-1 0 0,-2 6 0 0,-3 0 0 16,-2 3-64-16,-7 0 0 0,8 5-16 0,-2 4 0 15,-1 0-176-15,0 6 160 0,-1 2-160 16,0 2 160-16,-4 4-16 0,0 5 0 0,0 0 0 0,-3 6 0 16,0 9-16-16,-1 0-128 0,-1 6 192 0,-2 2-64 15,1 2 16-15,-2 3 0 0,-1 1 0 0,2 4 0 16,-1-1-16-16,1-3-128 0,-1 1 192 0,-1-2-64 0,0 3-128 16,-1-6 0-16,0-6 0 0,0 0-5184 15,1-2-1088-15</inkml:trace>
  <inkml:trace contextRef="#ctx0" brushRef="#br2" timeOffset="-180403.25">21847 3060 26719 0,'15'-5'2368'0,"9"1"-1888"15,9 0-480-15,21 1 0 16,-1-4-496-16,-1 3-192 0,-1 1-32 0,4-2-16 16,3-4 32-16,6 2 0 0,3-3 0 0</inkml:trace>
  <inkml:trace contextRef="#ctx0" brushRef="#br2" timeOffset="-179152.94">6376 5553 7359 0,'0'0'656'0,"0"0"-528"16,-4-3-128-16,2-1 0 0,2 4 1152 0,0 0 208 16,0 0 48-16,0 0 0 0,0 0-592 0,0 0-112 15,0 0-32-15,0 0 0 0,0 0-160 0,0 0-16 16,0 0-16-16,0 0 0 0,-5-1 224 0,-2 1 32 15,0 0 16-15,-2 0 0 0,-3 0-112 0,-2 0 0 16,-2 1-16-16,-3 2 0 0,-3-2-224 0,-2 0-32 16,-5 3-16-16,1 0 0 0,-4 1-64 0,1-1-16 15,1-2 0-15,-1 2 0 0,1 3-16 0,1-5-16 16,-1 1 0-16,1-3 0 0,2 1-16 0,-2 0 0 16,1 1 0-16,2-2 0 0,-1 0-80 0,1 1-16 15,2 0 0-15,0 0 0 0,0-1-128 0,1 0 160 0,2 0-160 16,1 2 160-16,3 1-160 0,0 0 0 0,2 0 144 15,0-3-144-15,2 2 0 0,1 2 0 0,1 1 0 16,1-1 128-16,1-2-128 0,0 3 0 0,0 3 0 0,2-3 128 16,-1 3-128-16,0-1 0 0,-1 0 0 0,2 2 128 15,0-2-128-15,-2 5 0 0,-2-2 0 0,1 3 0 16,1 2 0-16,0 0-128 0,-1 2 128 0,-2-2-128 16,1 3 128-16,1-1 0 0,0 1 0 0,0 3 0 0,-1-6 0 15,4 3 0-15,-1-1 0 0,2 0 0 0,-1-2 0 16,1 0 0-16,1 1 0 0,1-1 0 15,2 0 0-15,2-2 0 0,1 1 0 0,1 1 0 0,1 2 0 16,1 0 0-16,1 0 0 0,1 1 0 16,2 0 0-16,-1 1 0 0,1-2 0 0,0 1 0 0,1 0 0 0,0 1 0 15,-2 4 0-15,2 2 0 0,1-2 0 0,0-1 0 16,-1 1 0-16,1 2 0 0,-1-1 0 0,2 3 0 16,-3-3 0-16,3 4 0 0,-1-2 0 0,0 2 128 15,0-3-128-15,0 0 128 0,0 1-128 0,2-5 0 16,-1 0 0-16,2-1 0 0,2-2 0 0,-2-2 0 15,4 0 0-15,-1-1 0 0,2 3 0 0,2-1 0 16,1 1-128-16,1 0 128 0,3 1 0 0,-1 1 0 16,0 0 0-16,0-1 0 0,-1 0 0 0,-2 0 0 15,1 0 0-15,-2 2 0 0,-2 0 0 0,0-1 0 16,-1-2 0-16,-3 2 0 0,-3 3 0 0,-2-1 0 0,-3-2 0 16,-1-1 0-16,-2 0 0 0,-3 0 0 0,-5 2 144 15,-3 1-144-15,-3 1 464 0,-5-1-16 0,-4-2 0 16,-5 3 0-16,-8 3 320 0,-7-4 64 15,-6-2 16-15,-3 0 0 0,-4 0-112 0,-2 1-32 16,-2 1 0-16,-2-1 0 0,-2-2-320 0,-4-1-64 0,-5-1 0 0,-1-1-16 16,0-5-176-16,2 3-128 0,6 0 192 15,-26 6-192 1,13-2-320-16,4 0-192 0,1-3-16 0,6 2-14672 0</inkml:trace>
  <inkml:trace contextRef="#ctx0" brushRef="#br2" timeOffset="-177594.77">20107 4589 6447 0,'0'0'272'0,"0"0"80"0,-3-5-352 0,3 5 0 15,-2-2 0-15,2 2 0 0,-4-4 1920 0,4 4 304 16,0 0 64-16,0 0 16 0,0 0-1408 0,-5 4-288 16,0-1-48-16,-1 5-16 0,0 1-16 0,1 2 0 15,-1 0 0-15,-2 3 0 0,-1 0-48 0,-2 2-16 16,-2 4 0-16,-3 2 0 0,-5 1-144 0,-3 5-48 16,-4-3 0-16,-2 8 0 0,-5 5 64 0,-3 7 16 15,-1 2 0-15,-3 6 0 0,-1 6-112 0,-1 3-32 16,0 8 0-16,-1 5 0 0,-3 5 16 0,0 0 0 15,1 5 0-15,1 2 0 0,4-1-224 0,4 1 176 16,4 3-176-16,4-1 160 0,5-3-160 0,3-2 0 0,6-4 0 16,4-1 128-16,5-7-128 0,4 0 0 15,6-5 0-15,4-5 0 0,6-3-368 0,6-2 0 0,6-4 0 0,21 16 0 32,6-7-384-32,6-10-80 0,1-11 0 0,-13-13-8576 0</inkml:trace>
  <inkml:trace contextRef="#ctx0" brushRef="#br2" timeOffset="-177122.08">23085 4081 11231 0,'0'0'496'0,"0"0"96"0,0 0-464 0,0 0-128 0,0 0 0 0,8 5 0 16,0 6 0-16,3-2 0 0,0 4 0 0,2 2-128 16,1 4 288-16,1 3 64 15,3 6 16-15,0-1 0 0,2 2 368 0,4 1 80 0,3 6 16 0,2 5 0 16,3-1-96-16,5 5-16 0,5 2 0 0,3 4 0 15,5 1-112-15,1 1-32 0,1 2 0 0,1-1 0 16,1 2-144-16,-1 3-48 0,0 3 0 0,1-1 0 16,-1 4-256-16,-5 1 0 0,-4 1 0 0,-9 1 0 15,-7-1 0-15,-9 0 192 0,-8 5-48 0,-9-4 0 0,-8 2 336 16,-10 0 64-16,-9-5 16 0,-5 2 0 0,-6-2-128 16,-5 2-32-16,-3 3 0 0,-7 0 0 0,-4-2-400 15,-10-2-224-15,-10-1 32 0,-5-4 0 0</inkml:trace>
  <inkml:trace contextRef="#ctx0" brushRef="#br2" timeOffset="-176227.71">11173 4974 8063 0,'0'0'352'0,"0"0"80"0,0 0-432 0,0 0 0 15,-4 5 0-15,1 2 0 0,-5 0 864 0,0 0 96 0,-1 2 0 0,-1 0 16 16,-2 5-256-16,-4 2-48 0,-2 3-16 0,-3 3 0 15,-6 6-208-15,-3 6-32 0,-7 4-16 0,-3 5 0 16,-2 7-144-16,-1 8-16 0,-1 9-16 0,-1 4 0 16,-2 5-224-16,0 9 0 0,-1 4 128 0,0 6-128 15,-1 6 0-15,5 1 0 0,2-1 0 0,8 5 0 16,-1 0 0-16,9 1 0 0,3-1 0 0,5 1 0 0,5-6 0 0,4-3 0 16,8 0 0-16,5 29 0 15,10-19 0-15,4-14 0 0,2-9 0 0,7-8 0 0,8-8 0 16,5-1 0-16,3-8 0 0,3-3 0 0,-1-3 0 15,7-3-192-15,6-1 192 0,8-3-160 0,10-6 160 16,5-5-160-16,3-1 160 0,3-7-4736 16,2 0-864-16</inkml:trace>
  <inkml:trace contextRef="#ctx0" brushRef="#br2" timeOffset="-175604.2">17050 3971 13823 0,'-13'-21'1216'0,"5"11"-960"16,1-3-256-16,0 4 0 0,1-2 1056 0,2 4 160 16,4 7 48-16,0 0 0 0,0 0-1024 0,0 0-240 0,0 0 0 0,0 0 0 15,8 8 0-15,-1 6 0 16,2 1 0-16,1 3 0 0,1 1 0 0,1 1-144 0,1 6 16 15,1 3 0-15,1 5 128 0,2 2 0 0,-1 3 0 0,3 7-128 16,4 2 128-16,1 6 0 0,3 0-144 0,1 10 144 16,1 7 0-16,3 5 0 15,2 6-144-15,-2-1 144 0,0 2 0 0,-2 6 0 0,0 2 0 16,1 3 0-16,1 3 0 0,0-2 0 0,0 6 0 16,-2-3 0-16,0 2 0 0,-1-1-128 0,-1 0 128 15,-3-3 0-15,-3-4 0 0,-4 0 0 0,-6 1 176 0,-4-3-176 16,-6 0 368-16,-5-1-48 0,-6-5 0 0,-7 2 0 15,-6 1 176-15,-5-1 16 0,-5-1 16 0,-3-1 0 16,-6-1-16-16,-4 0-16 0,-3-5 0 0,-8 5 0 16,-4-2 0-16,-4-1 0 0,-3-3 0 0,3-6 0 15,1 0-128-15,4-2-32 0,1-3 0 0,4 0 0 0,0 1-160 0,2-6-48 16,-1-2 0-16,2-2 0 0,3-1-128 0,3-5-224 16,6-6 48-16,3 2-11232 15</inkml:trace>
  <inkml:trace contextRef="#ctx0" brushRef="#br2" timeOffset="-173929.69">29074 4922 14623 0,'0'0'640'0,"0"-12"144"0,0 3-624 0,0-2-160 0,0 11 0 0,0-12 0 0,0-2 1120 0,2 0 192 15,-2 0 32-15,1 6 16 0,-1 8-192 0,0-11-32 16,0 1-16-16,0 2 0 0,-1-2-288 0,1 10-64 16,-3-10-16-16,-1-1 0 0,1 6-160 0,-4-1-16 15,3-2-16-15,-3 5 0 0,-2-1-32 0,-1-1 0 16,-2 2 0-16,0 2 0 0,-4 1-144 0,-2 0-16 15,-2 0-16-15,-1 2 0 0,-4 3-64 0,-1 1-16 16,-4 0 0-16,0 3 0 0,-2-2 48 0,-2 5 0 16,-2 1 0-16,-1-2 0 0,1 3-64 0,-1 4-16 15,0 3 0-15,1 7 0 0,1 2-80 0,-2 3-16 0,-1 0 0 0,-1 4 0 16,1 6-144-16,1-1 0 16,-1 0 0-16,7 1 0 0,4-2 0 0,7-1 0 0,3 0 0 15,6-2 0-15,3-3 176 0,5-3-48 0,5-1-128 16,3-1 192-16,5-3 16 0,4 2 0 0,4-3 0 0,3 0 0 15,5-3-80-15,3 0-128 0,3 0 176 16,2-4-176-16,-1-1 272 0,3-6-48 0,1 0-16 16,2-1 0-16,4-4 0 0,3-1 0 0,2-1 0 15,4-5 0-15,4-1 16 0,-1-6 0 0,2 1 0 0,-3-4 0 16,-5 1-32-16,1-5-16 0,-1-2 0 0,2-1 0 16,0-1-32-16,1-2 0 0,1-2 0 0,-2-1 0 0,-4-1-144 15,-3 1 192-15,-4-1-192 0,-3-1 192 0,-4 1-192 16,-2-2 0-16,-5 2 144 0,-1 0-144 0,-5-3 128 0,-1 2-128 15,-3-6 160-15,-2 1-160 0,-2 3 192 0,-3-2-64 16,-3 2-128-16,-2-3 192 0,-4 3-192 0,-1-2 0 16,-4-3 0-16,-3 1 0 0,-2 3 0 0,1-1 128 15,-3 4-128-15,-3-3 0 0,-3 5 0 0,-1 1 0 16,0 1 0-16,0-1 0 0,-2 4 0 0,-1 2 0 16,-1 2 0-16,-5-1 0 15,-1-1 0-15,-2 0 0 0,0 4 0 0,-4 5 0 0,-2-2-144 0,1 3 144 16,-3 2 0-16,3 1-144 0,-1 2 144 0,-1 2 0 15,2 2-144-15,0 1 144 0,0 2 0 0,-3 4 0 16,0 3 0-16,-3-2 0 0,-1 2-176 0,0 2 176 16,-1 3-128-16,2 0 128 0,2 0 0 0,2 3-128 0,1 6 128 15,2-3 0-15,1 1 0 0,1 2 0 16,1 1 0-16,1 4 0 0,-1 3 0 0,0 2 0 16,0 1 0-16,0 3-128 0,-1-1 128 0,4 1 0 0,2 3 0 15,5-1 0-15,1-1 0 0,6-1 0 0,6-3 0 0,3-2-128 16,4 1 128-16,8-1 0 15,2-6 0-15,6 0 0 0,4-1 0 0,6-2 0 16,4-2 0-16,3-2 0 0,3 4 0 0,2-5 0 0,2-2 0 16,1-4 0-16,-2-2 0 0,5-5 0 0,3-1 0 0,3-2 0 15,3-2 0-15,2-2 128 0,3-3-128 0,1-3 0 16,-1-3 144-16,-2-5-144 0,-4-2 192 0,4-1-192 16,0-2 192-16,2 0-192 0,2-2 192 0,-1-3-192 15,0-2 176-15,-2-5-176 0,-5-5 160 0,-3-1-160 0,-2-6 192 16,-3-2-48-16,-3-5-16 0,-1-1 0 0,-2 2 0 15,-3-3 0-15,-2-4 0 0,-5 2 0 0,-4-3 0 16,-6 5-128-16,-4 0 192 0,-6 8-64 0,-3 3 32 16,-7 3 0-16,-5 2 0 0,-5 3 0 0,-4 3-16 0,-5 4 0 15,-6 1 0-15,-3 3 0 0,-3 3-144 16,-3 2 0-16,0 1 0 0,-4 5 0 0,-4-1-256 16,-4 5-16-16,-3-1-16 0,-2 3 0 15,2 1-1504-15,2 2-288 0,4 2-64 0,5 4-14688 0</inkml:trace>
  <inkml:trace contextRef="#ctx0" brushRef="#br2" timeOffset="-172203.95">31054 4959 20095 0,'0'0'896'0,"-2"-9"176"0,2 9-864 0,0-9-208 15,3 0 0-15,-3 9 0 0,2-8 240 0,-2 8 0 16,0 0 0-16,7-9 0 0,-2 1 416 0,-5 8 96 0,0 0 16 0,7-8 0 15,-1-1 112-15,-6 9 16 0,6-6 16 16,-6 6 0-16,0 0-336 0,0 0-80 0,11 1-16 0,-11-1 0 16,0 0-32-16,7 11-16 0,0 1 0 0,-2 4 0 15,-1 3-32-15,-3 2 0 0,1 5 0 0,-2-1 0 16,0 7-208-16,0-3-32 16,0 4-16-16,0-1 0 0,-2 0-144 0,1-1 192 15,0 0-192-15,1-1 192 0,0-4 0 0,1-1 0 0,-1-6 0 0,0 0 0 16,0 0 128-16,0 1 16 0,1-6 16 0,-1 1 0 15,0-4-32-15,2 1 0 0,-2-12 0 0,0 0 0 16,4 11 32-16,-4-11 0 0,0 0 0 0,0 0 0 16,0 0 192-16,10-1 32 0,-1-6 16 0,1 0 0 15,3-10 32-15,-3 0 0 0,1-4 0 0,1-4 0 16,-1-3-256-16,2-4-48 0,-1-4-16 16,4 2 0-16,0-3-160 0,3-1-16 0,2 3-128 0,3-4 192 15,2-3-192-15,2 2 0 0,3 2 128 0,-2 0-128 0,2-2 0 16,-1-2 0-16,-1 0 0 0,-1 4 0 0,0 0 0 0,0 2 0 15,2 2 0-15,-4 0 0 0,2-1 0 0,0 4 0 16,-1 1 0-16,-2 0 0 0,-1-1 0 0,1 6 0 16,-3 0 0-16,0 3 0 0,-3 3 0 0,-1 2 0 15,-2 3 0-15,-2 2 0 0,-3-2 0 0,-2-2 0 16,-2 1 0-16,-3 5 0 0,0 1 0 0,-2 3-128 16,0-3 128-16,-2 9 0 0,0 0 0 0,0 0-128 15,0 0 128-15,0 0 0 0,0 0 0 0,0 0-192 16,0 0 192-16,-12 4-160 0,-2 2 160 0,0 0-160 15,-1 6 160-15,0 2-160 0,-2 1 160 0,1 7-160 16,-2 2 160-16,-1 6-160 0,-3 2 160 0,1 7 0 0,-2 5 0 16,-4 3 0-16,-2-2 0 0,-3 6-208 15,0 5 80-15,0 1 128 0,-3 1-128 0,0-4 128 0,2 0 0 0,0-1 0 16,0 0 0-16,3-3 0 0,-1-2 0 0,3-1 0 16,3-6 0-16,2-2 0 0,-1-3 0 0,1 1 0 15,4-2 0-15,0-3 0 0,-3-2 0 0,3-6 0 16,0 2 0-16,3-4 0 0,0-2 0 0,5-2 0 15,-3-4 0-15,4-1 0 0,1 3 0 0,3-4 128 16,6-12-128-16,0 0 0 0,0 0 0 16,0 0 128-16,0 0-128 0,0 0 192 0,0 0-192 0,0 0 192 15,-6-9-64-15,4 0 0 0,1-6 0 0,-1 1 0 16,2-2-128-16,0 2 192 0,0-2-192 0,0-2 192 16,0 2-192-16,0-2 0 0,2-1 0 0,-1 0 128 15,-1 0-128-15,2 0 0 0,1-2 0 0,0 1 0 16,0-3 0-16,-1 0 0 0,0-2 128 0,2 1-128 0,-1-2 0 15,0-3 0-15,1-2 0 0,-4 0 0 0,0-1 0 0,0 0 128 16,-2 0-128-16,0 7 0 0,0-2 0 16,-2 4 0-16,0 2 128 0,2 2-128 0,0 2 0 15,-3 3 0-15,1 4 0 0,4 10 0 0,0 0 0 0,-6-5 0 16,6 5-176-16,0 0 176 0,-10 2 0 0,1 5-160 16,-1-1 160-16,-2 8 0 0,4 4-192 0,-3 2 192 15,1 1-192-15,1 3 192 0,0 2-144 0,2 1 144 16,2 4 0-16,2 2-144 0,4-3 144 0,3-3 0 15,0-3 0-15,6 0 0 0,3-3 0 0,0-2 0 16,3-3 0-16,-1 1-128 0,1-3 128 0,0-3 0 16,2 2 0-16,0-4 0 0,0-3 0 0,-2-3 0 15,-1-2 0-15,1-1 0 0,-4 0 0 0,1 0 128 0,-2 0-128 0,0-1 128 16,-2-3 0-16,1-3 0 0,-10 7 0 0,10-6 0 16,0-4 64-16,0 2 0 0,-2 2 16 0,3-7 0 15,1-1 48-15,0-2 0 0,0-2 0 0,2-1 0 16,4-4-16-16,-1-4 0 0,0 1 0 0,-1-6 0 15,4-4-80-15,-1-1-16 0,2-2 0 0,2-2 0 16,1-3-144-16,0-1 128 0,2-4-128 0,2-2 128 16,2 0-128-16,3-2 0 0,-2 0 144 0,-1 6-144 15,3 2 0-15,-1 5 128 0,-1 2-128 0,-1 6 0 16,-1 8 0-16,-2 3 0 0,-1 5 0 0,-6 1-192 16,-1 0 0-16,-4 1-16 0,-1 6 0 0,-2 1 0 15,-1 0-560-15,-1 2-96 16,-1 0-32-16,-9 5 0 0,13 6-2224 0,-2 1-448 0,1 4-80 15</inkml:trace>
  <inkml:trace contextRef="#ctx0" brushRef="#br1" timeOffset="-47930.24">13175 18225 16575 0,'-20'-11'736'0,"10"4"160"0,0 1-720 0,1-2-176 0,1 3 0 0,2-1 0 15,-1-5 1040-15,2 0 176 0,5 11 48 0,0 0 0 16,0 0-752-16,1-7-160 0,5-2-32 0,-6 9 0 16,12-3 0-16,2 1 0 0,3-1 0 0,-3 3 0 0,1 3-64 0,3 4 0 15,1 2-16-15,2 3 0 0,4-3-48 0,-1 5-16 16,-1 5 0-16,3 5 0 0,4 3-176 0,1 1 128 16,2 7-128-16,2 5 128 15,4 0 0-15,2 1 0 0,1 3 0 0,1 0 0 0,1 1 0 0,2-3-128 16,3-1 192-16,-1 1-64 0,-1-4-128 0,4 0 128 15,1 0-128-15,0 0 128 0,-1 2 0 0,2-1 0 16,3-1 0-16,-2-2 0 0,-4-6 16 0,5 4 0 16,0-4 0-16,1 1 0 0,1-6 144 15,1 2 32-15,1-6 0 0,-2-3 0 0,-1-3 96 16,1-1 32-16,0 0 0 0,4-1 0 0,3 0-32 0,2-4 0 16,1-2 0-16,1-3 0 0,-1-3-32 0,4-2-16 15,0-3 0-15,2-3 0 0,3 0-48 0,2-4 0 16,0-3 0-16,0 0 0 0,1-3-64 0,2 0-32 0,3-1 0 0,0 0 0 15,0-1-64-15,-2-4-16 16,0 0 0-16,-2 3 0 0,-3 2-144 0,1 0 160 0,1-1-160 0,-2 0 160 16,0-1-160-16,-1 2 0 15,0 0 0-15,2 2 128 0,1-2-128 0,-1 0 192 0,1-1-192 0,-1 1 192 16,-2-1-192-16,1 4 128 0,1 0-128 0,2-1 128 16,1 2-128-16,0-1 0 0,-5 0 0 0,-1 1 128 15,-1 1-128-15,-2 8 0 16,0 1 0-16,2-2 0 0,0 0 0 0,-2 0 0 15,0 3 0-15,-1 1 0 0,0 2 0 0,0 0 0 0,-1 0 0 0,-1 2 0 16,-2-1 0-16,-5 3 0 0,-2 0 0 0,-3-1 0 16,-3 6 0-16,-1-1 0 0,-1 3 0 15,-1-2 0-15,-3 3 0 0,-1-2 0 0,-2 1 0 0,-3 2 0 16,-3-3 0-16,-2 3 0 0,-1 2 128 0,-5 0-128 16,-3-1 0-16,-5 3 0 0,-1-1 0 0,-4-2 0 0,-2 0 128 15,-3 0-128-15,-4 0 0 0,-2 3 128 0,0-2-128 0,-3 0 128 16,-1-1-128-16,-3-4 128 0,-2 1 16 0,2-11 0 15,-4 12 0-15,4-12 0 0,-5 7 64 16,5-7 16-16,0 0 0 0,0 0 0 16,0 0 64-16,0 0 16 0,0 0 0 0,0 0 0 0,0 0-32 0,0 0 0 15,0 0 0-15,11-5 0 0,6-6-112 0,2 4-32 16,3-3 0-16,3 1 0 0,3-5-128 0,5 1 128 16,4 2-128-16,1-3 128 0,4-2-128 0,0 2 0 15,4 0 0-15,3 0 0 0,1-2 0 0,4 2 0 0,6 1 0 16,5 4 0-16,1-2 0 0,3 3 0 0,2-1 0 15,3 6 0-15,4 0 0 0,5-2 0 0,4-1 0 0,0 2 0 16,5-4 0-16,-1 4 0 0,6 3 128 16,2-4-128-16,4-8 0 0,2 3 0 0,5-3 144 0,3 1-144 15,3-4 128-15,1-3-128 0,-1-2 128 0,5-2-128 16,3-6 128-16,-2 1-128 0,-7-3 160 16,3-4-160-16,3-2 176 0,-4-7-176 0,-2 0 192 15,-4-3-192-15,5 0 192 0,-9 2-192 16,-8 5 192-16,-9 2-192 0,-10-2 0 0,-8 6 0 0,-9 3 0 0,-6 3 0 31,-6 4-1072-31,-8 3-320 0,-10-3-64 16,-10 2-16-16</inkml:trace>
  <inkml:trace contextRef="#ctx0" brushRef="#br1" timeOffset="-46940.63">15433 20101 13823 0,'0'0'1216'0,"0"0"-960"0,0 0-256 0,10 3 0 16,1-2 1216-16,5 0 192 0,0-1 32 0,4 0 16 16,5 0-304-16,3 0-48 0,1-2-16 0,3 1 0 15,1-1-320-15,1-1-80 0,4-5-16 0,-1 2 0 16,-3-3-16-16,-1 0 0 0,0-5 0 0,-1 0 0 0,-4 0 16 16,-1-1 0-16,-3-1 0 0,-2 0 0 15,-3-1-192-15,-3 1-32 0,-3-3-16 0,-4 3 0 0,0 2-128 0,-6 2-32 16,-3-2 0-16,-2 0 0 0,-2 1 208 0,-5 3 32 15,-2 0 16-15,-4 3 0 16,-5-3 48-16,-2 4 0 0,-5 5 0 0,0 1 0 0,-1 2-144 16,-1 3-32-16,-3 4 0 0,0 1 0 0,-1 6-144 0,0 0-16 15,2 1-16-15,0 2 0 0,2 1-64 16,2 5-16-16,6 1 0 0,1 1 0 0,5-3 80 0,5 1 16 16,5-1 0-16,4-3 0 0,4 0-64 0,5 2-16 15,4 0 0-15,4-3 0 0,3-1 32 0,4 0 16 16,1-2 0-16,2 1 0 0,0-4-80 0,5-2 0 0,1 2-128 15,1 0 192-15,1-2-192 0,0-3-240 16,1 1 48-16,-1-4 16 16,-1 1-2016-16,3 0-416 0,-5-2-80 15</inkml:trace>
  <inkml:trace contextRef="#ctx0" brushRef="#br1" timeOffset="-46708.71">16310 20339 32479 0,'0'0'1440'0,"0"0"288"0,0 0-1376 0,0 0-352 0,0 0 0 0,0 0 0 0,0 0 1904 16,0 0 304-16,0 0 64 0,0 0 16 16,2-10-1136-16,6-3-240 0,0 0-32 0,-1 2-16 0,1 0-560 15,-1-2-112-15,2 4-32 0,-2-1 0 16,2 2-304-16,-9 8-64 0,7-7-16 0,-7 7 0 15,0 0-2416-15,0 0-496 0,12 2-80 0</inkml:trace>
  <inkml:trace contextRef="#ctx0" brushRef="#br1" timeOffset="-46203.34">17114 19643 22111 0,'0'0'1968'0,"-7"-4"-1584"0,7 4-384 0,0 0 0 16,-8 4 544-16,2 4 32 0,-1 1 0 0,2 5 0 16,3 5 368-16,-1 0 80 0,1 0 0 0,0 2 16 15,1 3-240-15,1 0-48 0,0 5-16 0,0-2 0 16,0 4-288-16,1-3-48 0,2-1-16 0,0-1 0 16,-2-2 0-16,1-4 0 0,-2-2 0 0,4-3 0 0,-1-4 176 15,-1-1 16-15,-2-10 16 0,0 0 0 16,0 0 176-16,9 2 16 0,-9-2 16 0,12-2 0 0,-2-7 176 0,1-3 48 15,1-4 0-15,0-4 0 0,1-6-384 16,1 1-64-16,0-2 0 0,0 3-16 0,3 1-304 16,-1-2-48-16,-1 0-16 0,2 3 0 0,1-1-192 15,-1 2 0-15,3 2 128 0,-3 0-128 0,1 0 0 0,-3 3 0 16,1 0-192-16,-2 6 192 16,-4-1-1648-16,2 4-208 0,0 0-64 0,-2 3-10112 15,-10 4-2048-15</inkml:trace>
  <inkml:trace contextRef="#ctx0" brushRef="#br1" timeOffset="-45945.59">17601 19875 3679 0,'0'0'320'0,"0"0"-320"0,9 1 0 0,3 3 0 16,-1-1 3952-16,2-2 720 0,-1-1 128 0,4-1 48 16,2-1-1792-16,-1-3-368 0,-1 0-64 0,1 1 0 15,4-1-896-15,-4-2-160 0,1 2-32 0,-5-4-16 16,-2-3-688-16,-2 1-144 0,-2 5-32 0,-3-5 0 15,-4 2-272-15,-3-1-64 16,-2 3-16-16,-1-2 0 0,6 9 0 0,-14-4 0 0,-2 1 0 16,-2 1 0-16,-3 2-96 0,-2 2-16 0,-1 1 0 0,0 3 0 15,-2 3-192-15,2 0 128 0,0 4-128 0,2 3 0 16,2 1 128-16,2 1-128 0,2-1 0 0,3 3 0 16,3-1 0-16,5 1 0 0,2-1 0 15,6 0 0-15,3-1 0 0,4 0 0 0,0-2 0 0,6 1 0 16,3-1-256-16,1 1-32 0,3-2-16 0,2 0 0 15,3-2-1888-15,3-2-384 16,1 1-80-16</inkml:trace>
  <inkml:trace contextRef="#ctx0" brushRef="#br1" timeOffset="-45690.06">18241 19817 29247 0,'-8'-8'1296'0,"8"8"272"0,0 0-1248 0,0 0-320 0,-10-6 0 16,-2 2 0-16,2 4 1296 0,-1 5 208 16,2 3 32-16,-3-2 16 0,1 3-720 0,0 1-128 0,-1 4-48 0,1 2 0 15,-1 2-480-15,2 1-176 16,0 0 0-16,2 3 144 0,3-2-144 0,3 1 128 0,-1 2-128 0,3-3 128 16,3-2-128-16,2-3 0 0,1-2 144 0,4-1-144 15,2 0 144-15,0-3-144 0,4 0 192 16,1-3-192-16,1-1 144 0,1 1-144 0,2-2 0 15,2-1 144 1,1-3-448-16,0-3-80 0,0-1-32 0,3-2 0 16,-2-2-2368-16,3 1-480 0</inkml:trace>
  <inkml:trace contextRef="#ctx0" brushRef="#br1" timeOffset="-45400.12">18836 19297 21183 0,'0'0'1888'0,"-3"-7"-1504"0,3 7-384 0,0 0 0 0,0 0 1984 0,0 0 320 15,-9 6 64-15,-1 4 0 0,-3 5-1104 0,0 5-240 16,1 6-32-16,-2 0-16 0,1 6-336 16,0 5-80-16,1 6-16 0,0-1 0 0,1-1-336 0,-1 2-64 15,1 0-16-15,-2 0 0 0,-1 1-128 0,1-1 0 16,1 4 0-16,-2-4 0 0,-3 2-192 0,2-7-128 15,0-1-32-15,1-3 0 16,0-7-1824-16,1-4-352 0,0-6-80 0,2-6-16 16,0-4 0-16,-2-6 0 0</inkml:trace>
  <inkml:trace contextRef="#ctx0" brushRef="#br1" timeOffset="-44823.84">18375 19992 15663 0,'-1'-27'688'0,"0"15"144"0,1-5-656 0,4 3-176 0,2 0 0 0,4 4 0 16,3-1 2496-16,2-1 448 0,2 4 112 0,2-2 16 15,4 3-1584-15,3-3-304 0,4 3-64 0,1-2-16 16,5 2-288-16,-3 3-64 0,3 0-16 0,2 0 0 15,0 3-128-15,-1 0-32 0,-4-1 0 0,-3 1 0 16,-1 1-112-16,-4 0-16 0,-5 0-16 0,-4 3 0 16,-3-1-240-16,-13-2-32 15,9 8-16-15,-9-8 0 0,0 14 32 0,-2-1 0 0,-5-1 0 0,-4 5 0 16,-4 1 32-16,-3 1 16 0,0-2 0 0,3 2 0 16,-1 2-80-16,5-2-16 0,1-3 0 0,3 0 0 15,5-1-128-15,2-1 0 0,2-4 144 16,5 0-144-16,0-3 176 0,5 0-48 0,3-3 0 15,3-3 0-15,1-1 176 0,3-2 16 0,-1-3 16 0,2-3 0 16,0-3-80-16,-1-1 0 0,-2-2-16 0,-1-2 0 0,-3 0-48 16,-2 0-16-16,-1-2 0 0,-4 0 0 15,-4-1 96-15,-4 1 32 0,-4-1 0 0,-5 4 0 0,-5 0 48 16,-2 5 16-16,0 0 0 0,-3 3 0 16,-2-2-128-16,-2 5-32 0,-2 3 0 15,2 1 0-15,2 0-208 0,2 3 0 0,4 3 128 0,3-1-128 0,1-2 0 0,10-3 0 16,0 0 0-16,0 0 0 0,-2 11 0 0,2-11 0 15,12 7 0-15,3-1-160 0,5 0-32 0,2-3-16 16,0-1 0-16,2 0 0 0,0-2-16 0,1-2 0 16,2 1 0-16,-2 1 0 0,-3-1 16 0,1 1 0 15,-3 0 0-15,-1-2 0 0,-1 2 208 0,-3 0-144 16,1-1 144-16,-2 1-128 0,-2 0 128 0,-2 0 0 16,-10 0 0-16,12-1 0 0,-2 0 0 0,-10 1 0 15,10 0 0-15,-10 0 0 0,12 2 0 0,-2 1 0 0,-10-3 0 16,10 4 0-16,-10-4 0 0,10 8 0 0,-2-1 0 0,-1 3 0 15,1-1 0-15,-2 4-128 16,-1-3 128-16,-1 4 0 0,-1 1 0 0,-1 3-160 16,0 2 160-16,-2-1 0 0,0 0 0 0,-2 0 0 15,-1-1 0-15,-1-1 0 0,-3-2 0 0,2 0 0 16,-2 2 0-16,-1-3 0 0,-1-3 0 0,0 3 176 16,-1-1-48-16,0-4-128 0,-3 0 144 0,4-2-144 0,2 2 0 15,-1-4 144-15,2 2-144 0,6-7 0 0,0 0-160 0,0 0 160 16,0 0-2816-16,0 0-480 15,0 0-96-15,0 0 0 0</inkml:trace>
  <inkml:trace contextRef="#ctx0" brushRef="#br1" timeOffset="-43055.44">20685 19503 16575 0,'15'-13'736'0,"-5"3"160"0,-3 0-720 0,2-4-176 0,-2-4 0 0,0 1 0 0,-2 0 1696 0,-1 1 304 15,-2 2 64-15,-3 3 16 0,-3-2-576 0,1-1-112 16,-3 0-32-16,-3 5 0 0,3 2-304 0,-6 0-64 16,-2 0-16-16,0 2 0 0,0 8-224 0,-1 1-48 15,-4 0-16-15,0 6 0 0,0 2-240 0,-1 5-32 16,-3 5-16-16,0 5 0 0,1 6-176 0,2 4-32 15,2 1-16-15,3 0 0 0,1 0-32 0,1 0 0 16,2-1 0-16,1-3 0 0,3-1 16 0,2-1 0 16,1 3 0-16,3-8 0 0,-3 0-32 0,3-1-128 15,1 0 192-15,3-3-64 0,0-1 0 0,2-2 0 16,2 2 0-16,-1-3 0 0,1-3 32 0,-1 1 0 16,-1-4 0-16,1-2 0 0,1-3-32 0,-7-8 0 15,0 0 0-15,0 0 0 0,0 0 0 0,0 0 0 0,0 0 0 16,0 0 0-16,0 0 32 0,-10-8 0 0,-2-2 0 0,-2 0 0 15,-2-3-160-15,0 0 0 0,-1-1 0 0,3-1 128 16,0 0-128-16,2-1 0 0,1 4 0 0,3 2 0 16,3-3 0-16,4 4 0 0,1 9-176 0,5-13 176 15,2 2-176-15,5 3 176 0,2-2-208 0,6 2 80 16,4-2 128-16,3 3-208 0,-2-5 80 0,7 3 128 16,1-2-128-16,0 1 128 0,-1 0 0 0,-1-3 0 15,-2 3 0-15,1-1 0 0,0 6 0 16,-2-2 0-16,-4 3 0 0,-4 1 0 0,-3 3 0 0,-3 4 0 15,-4 1 0-15,-3 3 0 0,-7-8 0 0,4 10 0 16,-4 10 144-16,-2-1-144 0,-5 1 160 0,0 1-160 16,-4 1 224-16,0 3-48 0,-3-1-16 0,3 0 0 15,0 1-160-15,3-5 0 0,0-2 144 0,4-2-144 0,3-3 0 16,2 0 0-16,-1-13 0 0,9 11 128 0,4-6-128 16,2-2 144-16,1-2-144 0,4-3 160 0,2-2 48 15,3-5 16-15,0-1 0 0,0-6 0 0,2 0-64 16,-1-2-16-16,-6 2 0 0,0-2 0 0,-2-1-144 15,-1-2 192-15,-5 0-192 0,-2 0 192 0,-2 1-192 0,-2 6 128 16,-2 1-128-16,-1 2 128 0,-2 5-128 0,-1 6 160 16,0 0-160-16,0 0 160 0,0 0-160 0,0 0 0 15,0 0 0-15,0 0 128 0,0 0-128 0,0 0 0 16,10 5 0-16,0 4 0 0,1 2 0 0,1 2 0 16,2 1 0-16,1-2 0 0,3 0 0 0,0 1 0 15,1 1 0-15,0 0 0 0,2 2 0 0,-5-1 0 16,4-1 0-16,-1 2 0 0,-1 0-208 0,-1 1 80 0,-3-1 128 0,-2-2-208 31,0 1-1248-31,-2-1-240 0,-1 0-48 0,-1-1-15744 0</inkml:trace>
  <inkml:trace contextRef="#ctx0" brushRef="#br1" timeOffset="-42452.5">22280 19679 9215 0,'-12'3'816'0,"-1"2"-656"0,0-1-160 0,3 2 0 16,-1 4 2608-16,2-3 480 0,0 0 112 0,4 0 0 15,5-7-1312-15,-4 11-272 0,4-5-48 0,0-6-16 16,10 6-304-16,3-1-64 0,3-2-16 0,6-3 0 16,3-1-48-16,5-1-16 0,1-5 0 0,4 2 0 15,1 3-352-15,3-7-80 0,-1-3-16 0,0 0 0 16,-3-1-192-16,-3-1-32 0,-5 0-16 0,-2-3 0 16,-3 1-48-16,-3-1-16 0,-2 2 0 0,-5 1 0 15,-4-2-112-15,-3 3-32 0,-4-1 0 0,-2 0 0 16,-5 2 128-16,-5 5 32 0,-1 2 0 0,-5 2 0 15,-2 3-176-15,-4 7-16 0,-1 4-16 0,0 3 0 16,-1 4-160-16,-1 5 0 0,2 0 0 0,1 6 0 16,5-1 0-16,6 1 0 0,3-2 0 0,6 2 0 0,6-4 0 15,6 3 0-15,5-4 0 0,5 2 0 16,4-3 0-16,4-3 0 0,5-1 0 0,3-1 0 0,0-3 0 16,1-1 0-16,1-4 0 0,-2 1 0 15,0-8-896-15,-4 0-224 0,-1-6-32 0,-4 1-10688 16,0-1-2144-16</inkml:trace>
  <inkml:trace contextRef="#ctx0" brushRef="#br1" timeOffset="-42272.09">23109 19968 30399 0,'0'0'1344'0,"0"0"288"0,0 0-1312 0,-1-8-320 0,1 8 0 0,0 0 0 15,0 0 2384-15,0-7 416 0,1-4 80 0,3 5 0 16,-4 6-1808-16,7-9-368 0,1 4-80 0,1-2-16 15,1-1-608-15,-1 3 0 0,-1-3 0 16,-1 3-128 0,2 1-2352-16,-1-1-464 0</inkml:trace>
  <inkml:trace contextRef="#ctx0" brushRef="#br1" timeOffset="-41858.82">23748 19316 24703 0,'-5'-20'1088'0,"3"7"240"0,-1 4-1072 0,3 9-256 15,-6-13 0-15,6 13 0 0,0 0 1216 0,0 0 192 16,0 0 48-16,-9 5 0 0,-1 5-672 0,2 7-128 16,3 5-16-16,3 4-16 0,-2 3-192 0,2 5-48 15,2 1 0-15,0 2 0 0,2 1-80 0,-2 2-32 16,0-5 0-16,4 1 0 0,-3-1-48 0,3-2-16 15,-1-5 0-15,3-5 0 0,-1-5 32 0,1-3 0 16,0-5 0-16,2 1 0 0,1-5 272 0,-9-6 64 16,13-1 16-16,1-2 0 0,-2-1 112 0,5-5 0 0,-1-1 16 15,1-5 0-15,-1 0-256 0,1-3-48 16,-1-2-16-16,1-1 0 0,-2-7-208 0,-1 3-64 0,0 2 0 0,0-2 0 16,-1 2-128-16,0 1 0 0,-2 4 0 15,0 2 0-15,0 1 0 0,-1-1-272 0,-3 5 32 0,0 3 16 31,-2-1-1808-31,-5 9-352 0,0 0-80 0,0 0-16 0</inkml:trace>
  <inkml:trace contextRef="#ctx0" brushRef="#br1" timeOffset="-40545.3">24549 19416 21183 0,'-11'-6'944'15,"2"2"192"-15,0 2-912 0,-4-1-224 0,1 2 0 0,-4 3 0 0,-1 2 2368 0,-4 4 416 16,-2 2 96-16,-2 4 0 0,1 2-1472 0,-2 1-320 16,0-1-48-16,1 3-16 0,3 2-432 0,1-1-80 15,3-1-32-15,3-1 0 0,2-1-160 0,3-2-48 16,3 0 0-16,3-3 0 0,3-1-112 0,1-11-32 16,5 6 0-16,2 2 0 0,2-4 80 0,3-4 16 15,0-3 0-15,4-2 0 0,-1 0 128 0,3 0 32 16,1 0 0-16,0-4 0 0,-1 1-192 0,-3-1-16 0,-1 3-16 15,-1-2 0-15,-3 2-160 0,-1 2 192 16,0-1-192-16,-9 5 192 0,8-5-192 0,-8 5 0 16,0 0 144-16,0 0-144 0,0 0 0 0,12 1 0 0,-12-1 0 15,10 5 128-15,-10-5-128 0,9 4 0 16,-9-4 0-16,11 3 0 0,2-2 0 0,1-1 0 16,1-2 0-16,4-1 0 0,3-1 0 0,3-3 0 0,2-1 128 0,2-5-128 15,-1-2 0-15,3 0 144 0,-1-1-144 0,1 1 0 16,-4-5 208-16,2-2-64 0,0 1-16 0,-1-2 0 15,0-6 112-15,1-2 16 0,2-1 0 0,-2-5 0 16,3-6-64-16,-2-5-16 0,-1-8 0 0,1-2 0 16,-1-7-176-16,-4 4 128 0,-3 3-128 0,-4 4 128 15,-3 0-128-15,-2 7 0 0,-2 8 0 0,-3 3 0 16,-3 7 0-16,-4 9 0 0,-1 6 0 0,-1 6 0 16,1 8 0-16,-12 3-144 0,-2 9 144 0,-3 8 0 0,-4 2-208 15,-4 10 64-15,-4 3 16 0,-2 4 0 0,-1 9 128 16,2 3-160-16,-1 4 160 0,5 3-160 0,1 4 160 0,4 2-160 15,1-3 160-15,4-1-160 0,7-4 160 0,3-8 0 16,3-6 0-16,3-5 0 0,3-2 0 16,2-8 0-16,1-1 0 0,3-7 0 0,2-3 128 0,0-2-128 15,0-6 160-15,3-2-160 0,2-2 256 0,-1-4-64 16,3-5 0-16,-1 0 0 0,4-2-16 0,-3-4-16 16,1-2 0-16,0-1 0 0,1-2-160 0,0-3 160 15,-1-4-160-15,1 2 160 0,-1 4-160 0,-3 1 0 16,-2 4 144-16,-1 1-144 0,-3 5 0 0,-1-1 0 15,-9 7 0-15,0 0 0 0,0 0 0 0,0 0 0 16,0 0-128-16,4 11 128 0,0 4-128 0,-4-2 128 16,-3 1-128-16,0 1 128 0,0 2 0 0,0-1-128 15,2-3 128-15,1-2 0 0,0 2 0 0,1 1 0 0,5-4 0 0,1 2 0 16,0-1 0-16,4-5 0 0,-1 0 0 0,2-1 0 16,1-4 0-16,2-1 0 0,3 1 0 0,1-3 0 15,2-5 0-15,-1 2 0 0,0-1 0 0,2-3 128 16,-3 1-128-16,0 1 0 0,-2 2 128 0,-2-4-128 15,-1 0 0-15,-1-1 0 0,-2-1 0 0,-1 1 128 16,-1 3-128-16,-3-1 0 0,-1 0 0 0,1 2 0 16,-4-3 0-16,-2 9 0 0,0 0 0 0,4-7 0 15,-4 7 0-15,2-9 0 0,-2 9 0 0,4-5 0 16,-4 5 0-16,0 0-160 0,5-9 160 0,-5 9 0 16,0 0 0-16,0 0 0 0,7-7 0 0,-7 7 0 15,0 0-128-15,0 0 128 0,0 0 0 0,0 0 0 16,9-2 0-16,-9 2-128 0,0 0 128 0,6-5 0 0,-6 5 0 0,11-7 0 15,-6 1 0-15,2 2 0 0,-7 4 0 16,9-7 0-16,-2 0 0 0,1 2 0 0,1-4 0 0,-1 3-128 16,2-4 128-16,-3 2 0 0,0-6 0 0,-1 3-128 15,-1 0 128-15,0 0 0 0,-2 3-160 0,-1-3 160 16,1 2-128-16,-2-1 128 0,-1 10-144 0,0 0 144 16,0 0-160-16,0 0 160 0,0 0-160 0,0 0 160 15,-10 6-160-15,1 4 160 0,0 6-192 0,0 1 48 16,-1 1 16-16,1 1 0 0,0 0 128 0,0 0 0 15,-1 2-144-15,3 0 144 0,0 2 0 0,3-2 0 16,1-4 0-16,1 0 0 0,2-3 0 0,3 0 0 16,1 0 0-16,2 0 0 0,2-4 0 0,1 0 0 15,2-2 0-15,-1-2 0 0,3-2 0 0,-2-3 0 0,3 1 0 16,-1-2 0-16,0-2 144 0,1 1-144 16,1 1 160-16,0-3-160 0,-1 0 128 0,0-5-128 0,-1 2 0 15,1-5 0-15,1 4 128 0,0-3-128 0,-1 1 0 0,2-4 0 16,-4-1 128-16,1-1-128 0,0-4 0 0,-1 0 0 15,1-2 192-15,-1 0-64 0,-5 0-128 0,-2 1 192 16,3 1-192-16,-3 2 0 0,-2 6 0 0,-2 1 0 16,-2 1 0-16,1 9 0 0,0 0 0 0,0 0 0 15,-12 1 0-15,1 6 0 0,-2 3 0 0,-2 6 144 16,2 3-144-16,0 2 0 0,1 3 0 0,-1 3 0 16,0-5 0-16,2 5 0 0,2-1 0 0,5 0 0 15,-1 0 0-15,4-2 0 0,1-1 0 0,3-2 0 0,5-2 0 16,1 0 0-16,0-1 0 0,1-1 0 15,2-3-1728-15,2-3-208 16,3-3-48-16</inkml:trace>
  <inkml:trace contextRef="#ctx0" brushRef="#br1" timeOffset="-39800.08">27597 18472 16575 0,'-20'-3'736'0,"7"-1"160"0,-1 1-720 0,0-1-176 15,2 0 0-15,-4-4 0 0,2 1 1584 0,3 0 272 0,1-1 64 0,3 0 16 16,2-4-240-16,4 2-48 16,4 1-16-16,4-2 0 0,1 2-720 0,6-4-144 15,5 2-16-15,3 2-16 0,0-2-304 0,5 3-64 16,2 0-16-16,4 5 0 0,2 1 96 0,-2 4 32 0,-1 1 0 0,-4 5 0 16,-6-2-144-16,-3 7-16 0,-2 4-16 0,-7 0 0 15,-3 2-176-15,-4-1-128 0,-3 3 144 0,-2 0-144 16,-5 2 224-16,-1-1-48 0,-5-3-16 0,-4 0 0 15,-2-3 96-15,-1 3 0 0,-4-2 16 0,1-2 0 16,3-3-96-16,3 0-32 0,4 2 0 0,4-4 0 16,4 1-144-16,5-2 128 0,0-9-128 0,12 11 128 15,6 0-128-15,6 0 0 0,4 0 144 0,1 2-144 16,0-2 0-16,2 3 128 0,-1 1-128 0,-2 3 0 16,-4-4 0-16,-3-1 0 0,-4 5 0 0,-4-2 0 15,-4-1 0-15,-4 1 0 0,-4-1 0 0,-4-1 128 16,-6-3 256-16,-4 3 64 0,-4 2 16 0,-3-4 0 0,-5-3 48 15,-3 3 16-15,-2-3 0 0,-5-1 0 0,-3-2-336 16,1-1-64-16,1-4 0 0,5-1-128 0,4-1 0 0,4-2 0 16,5 1 0-16,4-1 0 15,3-3-1328-15,4-2-320 0,5 0-64 0,4-2-10000 16,5 1-1984-16</inkml:trace>
  <inkml:trace contextRef="#ctx0" brushRef="#br1" timeOffset="-39435.38">28342 18689 21183 0,'0'0'1888'0,"0"0"-1504"0,0 0-384 0,0 0 0 16,0 0 1152-16,0 0 144 0,0 0 48 0,10 1 0 15,2 2 432-15,3 0 80 0,5-3 32 0,1-2 0 16,3 2-560-16,1-1-112 0,6 0-32 0,-1-2 0 15,2 2-400-15,0 0-80 0,0 1 0 0,-2 0-16 16,-1 0-384-16,-4 0-80 0,-1-2-16 0,-4 1 0 16,-2 0-208-16,-3-2-128 0,0 1 128 0,-1-1-208 15,-3 2-2048-15,0 0-416 0,-11 1-80 16</inkml:trace>
  <inkml:trace contextRef="#ctx0" brushRef="#br1" timeOffset="-38545.93">29288 18799 11967 0,'0'0'1072'16,"-9"11"-864"-16,0-2-208 0,2 0 0 0,7-9 1600 0,-8 5 288 16,8-5 48-16,0 0 16 0,0 0 112 0,0 0 32 15,0 0 0-15,0 0 0 0,0 0-432 0,0 0-64 16,0 0-32-16,9-7 0 0,2-5-480 0,1-1-80 15,4 2-32-15,2-5 0 0,0-1-304 0,1-1-64 16,-1-1-16-16,-1-3 0 0,1 0-80 0,1 0-32 16,2-1 0-16,-2-1 0 0,-1-1-160 0,-2 6-48 15,-1 0 0-15,-2 3 0 0,-2 4-144 0,-3 5-128 16,0 2 144-16,-8 5-144 0,0 0 0 0,0 0 0 16,0 0 0-16,0 12 0 0,-3 7 0 0,-1 2 0 15,-1-1 0-15,1 2 0 0,-2 3 0 0,2 1-128 16,0-4 128-16,3-1 0 0,1-2 0 0,3-3 0 15,1 0 0-15,2-2 0 0,2-4 0 0,3-1 0 0,2-8 0 16,1 0 0-16,0-2 160 0,1-4-16 16,0-5 0-16,6-2 0 0,-1 0 128 0,-1-2 32 0,-1-2 0 0,0 0 0 15,-2-7-112-15,-1-4-32 0,-1 3 0 16,-1 1 0-16,-2-9-160 0,0 2 192 0,-3-4-192 0,-1-5 192 16,0-1-192-16,-3-6 0 0,0 0 144 0,2-3-144 15,2 0 0-15,-2 4 0 0,1-2 0 0,-1 6 0 16,-1 3 0-16,0 3-128 0,3 2 0 0,-3 9 0 15,-1 1 0-15,-2 6 0 0,3 4 0 0,-2 1 0 0,0 6 128 16,-3 6-160-16,0 0 160 0,0 0-160 0,0 0 160 0,11 3-208 16,0-1 80-16,5 1 128 0,1 2-160 0,5 1 160 15,2-2 0-15,5-3-144 0,5 0 144 16,2-1 0-16,4 0 0 0,6-1 0 0,1 1 0 16,2-1 0-16,2-2 0 0,0 1 0 0,-2-2 0 15,2 1 0-15,0 1 0 0,-4-1 0 0,-2 2 0 0,-3-1 0 16,-4 2 144-16,-5-2-144 0,-4 2 0 0,-4 0 0 15,-4-1 0-15,-6 2 0 16,-4 1-240-16,-11-2-144 0,0 0-48 0,0 0 0 16,0 0-2336-16,0 0-480 0,-15 10-80 0,-3 1-32 0</inkml:trace>
  <inkml:trace contextRef="#ctx0" brushRef="#br1" timeOffset="-38043.54">30340 18365 10127 0,'-10'-1'896'0,"-1"1"-704"16,-2 0-192-16,2-1 0 0,-1-1 2064 0,2 0 384 16,0 0 80-16,1 0 16 0,1-1-528 0,8 3-96 15,0 0-32-15,0 0 0 0,-1-9-560 0,5-1-112 16,4 4-32-16,4-3 0 0,4 4-480 0,4-3-80 15,1 2-32-15,5 2 0 0,2 3-128 0,-1 0-16 16,-2 1-16-16,0 1 0 0,0 0-16 0,-4 6 0 16,-2 3 0-16,-4 1 0 0,-2-1-240 0,-5 7-48 15,-6 1-128-15,-3 2 192 0,-3 0-192 0,-6 4 176 16,-5 1-176-16,-2 0 160 0,0 3 32 16,-5-1 16-16,-3 1 0 15,-1-2 0-15,-1 1-48 0,3-3-16 16,1-1 0-16,4-3 0 0,-1-2 48 0,6-3 0 15,4-3 0-15,2 1 0 0,3-2-48 0,4-2 0 16,1-9 0-16,0 0 0 0,9 10 32 0,1-5 0 0,0-2 0 0,3-3 0 16,3-3-48-16,2-1 0 0,0 2 0 0,2-5 0 0,2 2-320 0,1-4-64 15,0 1 0-15,2-1-16 16,3 0-1456-16,1 0-272 0,-1 0-64 0,0 0-8192 0,0 1-1648 0</inkml:trace>
  <inkml:trace contextRef="#ctx0" brushRef="#br1" timeOffset="-37629.2">31149 18399 21071 0,'-1'-14'928'0,"-2"6"208"0,-2-1-912 0,0-2-224 0,-1 1 0 0,-3-1 0 0,-3 3 1088 0,0 1 160 16,-2 0 32-16,-3 3 16 0,-2 2-368 0,-1-2-80 15,1 3-16-15,-3 1 0 0,-3 2-320 16,0 3-64-16,1-1 0 0,3 4-16 0,0 2-48 0,5-1 0 15,3 2 0-15,4 2 0 0,2-3 0 0,3 0 0 16,2-2 0-16,5 1 0 0,-3-9 64 0,10 8 16 16,2 0 0-16,3-2 0 0,1-3-80 0,2 0-32 15,1-4 0-15,2-1 0 0,0-1-32 0,1-1-16 16,1-4 0-16,0 0 0 0,-2 2-32 0,-2-4 0 16,3 2 0-16,-3-3 0 0,-1 1-80 0,-3 1 0 15,-2 4-16-15,-3-2 0 0,-10 7-176 0,0 0 192 16,0 0-192-16,0 0 192 0,6 11-192 0,-3 1 0 15,-6 1 0-15,-1 6 0 0,-2 3 0 0,-2 1 0 16,-1-2 0-16,1 6 0 0,-1 0 0 0,0 2 128 16,1-1-128-16,2 1 0 0,1-2 160 0,1-1-160 15,1-4 192-15,1 1-192 0,1 1 0 0,1-2 0 16,0-2 0-16,0-1 0 16,0-1-1328-16,0 0-368 0,0-2-80 0,0-1-16 0</inkml:trace>
  <inkml:trace contextRef="#ctx0" brushRef="#br1" timeOffset="-37135.7">27489 19481 18431 0,'-23'-5'1632'0,"11"2"-1312"0,0 0-320 0,5-4 0 16,2 2 1952-16,5 5 320 0,2-5 64 0,6-3 16 15,6 3-1104-15,9 3-224 0,7-4-32 0,13 0-16 16,11 1-128-16,14-2-16 0,16-1-16 0,5 2 0 16,7-6-176-16,14 2-16 0,15 0-16 15,7-1 0-15,1-1-48 0,10-1-16 0,7-2 0 16,0 6 0-16,-3-1-80 0,-1 5-16 0,1 0 0 15,-4 1 0-15,-2-1-64 0,-7 4 0 0,-10-1-16 0,-8 1 0 16,-5 0-192-16,-12 0-48 0,-8 1 0 0,-8 1 0 16,-11 3-128-16,-8-4 0 0,-11-5 0 0,-7 2 0 15,-7 6-256-15,-3-1-128 16,-8 1-16-16,-5 1-16 0,-8-2-1600 0,-5 2-320 16,-10-4-64-16,0 0-7840 0,-3 13-1552 0</inkml:trace>
  <inkml:trace contextRef="#ctx0" brushRef="#br1" timeOffset="-36739.16">28909 19958 27007 0,'0'0'1200'0,"0"0"240"0,-1-9-1152 0,1 9-288 0,6-8 0 0,3 3 0 15,1-3 496-15,4 2 32 0,2 1 16 0,1-1 0 16,4-1 480-16,2 1 80 0,2-2 32 0,6 5 0 16,2 1-208-16,1 1-32 0,0 2-16 0,-2 3 0 15,-3 5-368-15,-3-1-80 0,-5 1-16 0,-4 1 0 16,-6 2-160-16,-6 4-48 0,-6-1 0 0,-7 5 0 15,-4 1 208-15,-7 0 32 0,-6 3 16 0,-2 2 0 16,-3-2-144-16,0 3-48 0,-2-3 0 0,1 0 0 16,5 3-80-16,4-7-32 0,4-1 0 0,7-1 0 15,5-3-160-15,4-5 192 0,7 0-192 0,8-3 192 16,6-1 32-16,9-6 16 0,8-4 0 0,7 2 0 0,8-5 112 16,9 2 32-16,7-5 0 0,0-1 0 0,-1-3-160 15,3-2-32-15,2-3 0 0,2 3 0 0,0-1-192 16,0 5 0-16,-3 0-192 0,-5-1-13088 15,-7-1-2624-15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1T19:30:17.993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8831 6108 20271 0,'-9'-14'896'0,"5"5"192"0,1 0-880 0,3 9-208 0,-1-9 0 0,1 9 0 16,0 0 416-16,0 0 32 0,0 0 16 0,0 0 0 16,0 0-464-16,0 0 128 0,0 0-128 0,0 0 0 0,11 4 0 0,1 0 0 15,-12-4 0-15,13 6 0 0,-2-2 128 0,0-1 16 16,1-1 16-16,2 2 0 0,1 3 160 0,0-4 16 16,1-1 16-16,0 0 0 0,2-1 224 15,1 2 64-15,0 2 0 0,4-4 0 0,0-1-144 0,1 0-32 16,1-1 0-16,3 0 0 0,3 1 16 0,1-3 0 15,1 1 0-15,4-1 0 0,2 2 96 16,3 0 0-16,1-1 16 0,-1 1 0 0,-4 1-80 0,0 1-32 16,1 1 0-16,-1 0 0 0,2 1-128 0,1-1-32 15,-2 1 0-15,3-1 0 0,2 1-176 0,1-2-144 16,-1 2 192-16,0-1-192 0,3-1 160 0,-2 2-160 16,-5 0 128-16,3-2-128 0,-1 0 160 0,0 0-160 15,-1 1 192-15,1-1-192 0,-3 1 176 0,5 1-176 0,0-2 160 0,-1 1-160 16,-1-1 192-16,-1-1-48 15,-2 0-16-15,1 0 0 0,-1 2-128 0,1-2 192 0,-1 0-192 0,2 2 192 16,-1-1-32-16,4 1 0 0,0 0 0 0,2-1 0 16,-2-1-16-16,-1 0 0 0,-3 0 0 0,1 1 0 15,2-1-144-15,-5 2 128 0,1-1-128 0,1 1 128 16,-1 0-128-16,4 1 0 0,2-1 0 0,1-1 0 16,1 0 0-16,-3 1 128 0,-1-2-128 0,-2 0 0 15,-2 0 0-15,2 0 0 0,1 0 128 0,0 1-128 16,1 1 0-16,2 0 0 0,0-1 0 0,2 0 128 15,2 0-128-15,-5 3 192 0,-1-3-192 0,1 2 192 16,-1-2-192-16,0 2 160 0,2-2-160 0,-1 0 160 16,1 2-160-16,2 1 160 0,2-2-160 0,5 1 160 0,-5-2-160 15,-1 2 160-15,-2-2-160 0,1 0 160 0,0 0-160 0,2 1 128 16,-1 2-128-16,3-2 128 0,1-1-128 16,1 1 160-16,2-1-160 0,-3-1 160 0,-1 0-160 0,-2 0 128 15,1 0-128-15,0 0 128 0,-1 0-128 16,2 0 192-16,1-1-192 0,0 1 192 0,2-2-64 0,-1 2 0 15,-2 0 0-15,0 0 0 0,-2-1 0 0,1 0-128 16,1 1 192-16,-2 0-64 0,1 0 0 0,1 0-128 16,1 0 192-16,1-1-64 0,2 1-128 0,-4 0 160 15,-3-3-160-15,0 3 160 0,1 0-160 0,-2 0 128 16,-2 0-128-16,4 0 128 0,0-1 0 0,2-1-128 16,0 1 192-16,-4 0-64 0,-3 0-128 0,1-1 192 15,-2 1-192-15,0 1 192 0,1 0-64 0,-1 1-128 0,0-1 192 16,3 2-64-16,0-2-128 0,1 1 160 0,0 0-160 0,-2 0 160 15,-3 1-160-15,2-1 0 16,-1-1 144-16,-1 3-144 0,1-2 128 0,-1-1-128 0,0 0 128 0,1 0-128 16,0 0 0-16,1 1 128 0,-1 0-128 0,-1 1 0 15,0-2 0-15,-2 1 128 0,0-1-128 0,-1 0 0 16,1 2 0-16,-1 1 144 0,0-2-144 0,1 1 0 16,3 1 128-16,-1 0-128 0,1-2 0 0,-1 0 0 15,-1 1 0-15,-3-2 0 0,-1-2 0 0,1 2 0 16,-3 0 128-16,1 0-128 0,0 2 0 0,-2-2 0 15,2 0 0-15,-1-2 0 0,5 4 0 0,-1-2 0 16,-1-2 128-16,0 1-128 0,0 0 0 0,-1 1 0 16,-2 0 144-16,-1-1-144 0,0-1 0 0,0 2 144 15,0 2-144-15,-1 0 0 0,-2-1 0 0,4 1 0 16,-1-2 0-16,0 0 0 0,1 0 128 0,-2 0-128 0,-2 0 0 16,3 0 0-16,-1 1 0 0,-2-1 128 0,-1-1-128 0,-2 1 0 15,2-3 0-15,1 3 128 0,-1 1-128 0,-2-1 0 16,0 0 144-16,-1 0-144 0,-1 2 0 0,0-2 128 15,-2 0-128-15,4 1 0 0,-3-1 0 0,3 0 128 16,0 0-128-16,-1 0 0 0,0-1 0 0,-3 1 128 16,1 0-128-16,-1 0 0 0,-2 0 0 0,0 0 128 15,-2 0-128-15,2 0 0 0,-1 0 0 0,2 0 0 16,-3 0 0-16,-1 1 0 0,1 0 0 0,-1 1 128 16,-2-1-128-16,1 0 0 0,0 0 0 0,-1 1 0 15,-1-2 0-15,2 2 0 0,1-1 0 0,-1 1 128 0,-2 0-128 16,1-1 0-16,-2-1 0 0,-1 0 0 0,0 0 0 15,0 3 128-15,0-2-128 0,0 2 0 0,0-2 0 0,-1 0 128 16,-2 2-128-16,0-3 0 0,-2-3 0 16,-9 3 0-16,12 0 0 0,-2 4 128 15,-10-4-128-15,10 1 0 0,-10-1 0 0,9 0 128 16,-9 0-128-16,0 0 0 0,9-1 0 0,-9 1 144 0,0 0-144 16,0 0 0-16,0 0 0 0,0 0 0 0,0 0 0 0,0 0 0 15,0 0 0-15,0 0 0 0,0 0 0 0,0 0 0 31,0 0-432-31,0 0-144 0,0 0-16 0,0 0-16 16,-6-7-2528-16,-5 1-512 0</inkml:trace>
  <inkml:trace contextRef="#ctx0" brushRef="#br0" timeOffset="26301.19">19537 5799 3679 0,'-13'0'320'0,"-2"-2"-320"0,-3-5 0 0,1 4 0 16,-1 0 1744-16,0 0 288 0,0 2 48 0,2 0 16 16,-1-2-1152-16,6 1-240 0,-2 1-32 0,2 2-16 15,3 4-80-15,8-5 0 0,-8 4-16 0,3 5 0 16,3 2-240-16,3 2-64 0,3-4 0 0,2 2 0 16,2 3-16-16,2-1-16 0,1 0 0 0,3 1 0 15,3 1 32-15,3-1 16 0,6-2 0 0,2 1 0 16,0 0 144-16,3 0 32 0,5 2 0 0,2 0 0 15,4-1-112-15,3 0-16 0,2-4 0 0,5 2 0 16,2-5-48-16,5 2-16 0,4-2 0 0,3-2 0 16,1-2 0-16,1-1-16 0,3-4 0 0,4-1 0 15,2 0 0-15,-1 1 0 0,1-1 0 0,1 0 0 0,-2 1-96 0,1-6-16 16,-2 1 0-16,0 2 0 0,0 0-128 0,-6 1 160 16,-4 0-160-16,-5 0 160 0,-7-1-160 0,-4 2 192 15,-6 0-192-15,-4 0 192 0,-2-1-16 0,-5-2 0 16,-7 1 0-16,-3 2 0 0,-5 2 80 0,-4-2 0 15,-1-2 16-15,-3 3 0 0,-9 2 48 0,0 0 0 16,0 0 0-16,0 0 0 0,0 0-128 0,0 0 0 16,0 0-16-16,-14 2 0 0,0-2-176 0,-5 3 128 15,-5-1-128-15,-4 0 128 0,-3-2-128 0,-2 0 0 16,-4 2 0-16,-2-2 128 0,-4-1-128 0,-3 1 0 16,-1 1 0-16,-1 2 0 0,-8-1 0 0,1-2 128 0,-1-1-128 15,-1-1 0-15,0 0 128 0,-1 1-128 0,0-2 0 0,-3 1 128 16,0-2-128-16,-1 2 0 0,2-1 144 0,1 1-144 15,2 0 0-15,1 0 144 16,-1-1-144-16,2 1 0 0,1 0 0 0,-1 1 0 0,-1 1 0 16,3-1 0-16,-1-3 0 0,2 1 0 0,1 0 0 0,3-2 0 15,2 5 128-15,4-2-128 0,1 1 0 0,2 0 0 16,3 1 0-16,2 0 0 0,3 0 0 0,3 0 0 16,0-3 0-16,6 2 0 0,4-3 128 0,3-1-128 15,1 0 0-15,1 1 0 0,6 2 0 0,7 2 0 16,0 0 160-16,0 0-32 0,0 0 0 0,0 0 0 15,0 0-128-15,0 0 0 0,0 0 0 0,12 1 0 16,4 0 0-16,2 0 0 0,2 2 0 0,4-1 0 16,4 1 0-16,2 1 0 0,1-2 0 0,2 1 0 0,1 1 0 15,5 1 0-15,1 1 0 0,6-1-176 0,4 5 176 0,4-4 0 16,5-4 0-16,3 1 128 0,4-1-128 16,6-1 144-16,6-1-144 0,6-1 160 0,2 0-160 0,6-5 0 15,2-3 144-15,-1 1-144 0,-2 3 128 0,-3-4-128 16,-3 0 160-16,-4-2-160 0,-2 2 128 0,-5-1-128 15,-4 5 0-15,-7-4 144 0,-4 4 0 0,-6 1 0 16,-4 2 0-16,-9 2 0 0,-5 3-144 0,-10 1 0 16,-2 3 0-16,-10 4-176 15,-3 1-368-15,-8 1-80 0,-5 4-16 16,-8-1-12512-16</inkml:trace>
  <inkml:trace contextRef="#ctx0" brushRef="#br0" timeOffset="111953.1">30585 8915 18431 0,'1'-9'1632'0,"-1"-1"-1312"0,-1 2-320 0,1 8 0 15,0 0 2224-15,0 0 368 0,-13-1 80 0,-4 2 16 16,-4 0-2176-16,-6 1-512 0,-1-4 0 0,-8 2 0 16,-7-1 0-16,0 0 0 0,-1-2 0 0,-5 2 0 15,-2 1 0-15,-3 1 0 0,-6 3 0 0,-6-4 0 16,-8-1 0-16,-1-2 0 0,-2 1 0 0,-1 0 128 16,-2 5 0-16,-6-2 16 0,-12-1 0 0,-4 4 0 15,2-1-144-15,-6 0 192 0,-5 4-192 0,-3-1 192 16,-4-6 48-16,-2 4 16 0,0 2 0 0,-6 2 0 15,-4-6-128-15,-1 1 0 0,4 3-128 0,-4 2 192 16,-4-3 128-16,2 5 0 0,-1 2 16 0,2-1 0 16,-2-6 144-16,1 7 32 0,7 0 0 0,-2-3 0 15,-3-2-192-15,5 1-16 0,6-1-16 0,-1 0 0 16,-4-3-48-16,10 3-16 0,5 0 0 0,-2-3 0 0,-6-1-32 16,3-2-16-16,4 0 0 0,0 2 0 0,1 2-16 0,-6-1 0 15,2-1 0-15,2 1 0 0,3 0-160 0,-1 0 192 16,-7-4-192-16,9 2 192 0,7 1-192 0,-4-1 0 15,0-2 0-15,1-2 0 0,2 1 128 0,5 1-128 16,4 1 128-16,1-2-128 16,-6-1 192-16,2-1-32 0,7-3-16 0,6 4 0 15,4 1-144-15,0-2 160 0,-4-1-160 0,2-3 160 0,1-1-160 0,4 3 160 16,4 0-160-16,3-2 160 0,0 1-32 0,-1-4-128 16,-2-1 192-16,4 2-64 0,2 2 112 0,5-2 16 15,6 3 0-15,6 0 0 0,3 1 0 0,4 1 0 16,1-4 0-16,3 2 0 0,0-1-96 0,3-1-16 15,-1 0 0-15,4-1 0 0,3 4-144 0,2 2 192 16,1 0-192-16,0-3 192 0,3 1-192 0,0 3 0 0,2 2 0 16,2-3 128-16,1-3 0 0,1 2-128 0,2 2 192 0,2 0-64 15,1 2 0-15,2 0 0 0,-1 0 0 0,3 3 0 16,0 2-128-16,2 3 0 0,6-8 0 0,-4 8 128 16,-1 3-128-16,2 0 128 0,1 1-128 0,-1 0 128 15,0 3-128-15,0 3 0 0,-1 1 0 0,3 4 0 16,-2 8 0-16,-1 1 0 0,-2 4 0 0,-2 4 0 15,1 0 0-15,-1 5 0 0,0-2 0 0,2 7 0 16,0 2 0-16,-1 4 0 0,0-2 0 0,-2 7 0 16,0 3 0-16,4 3 0 0,0-1 0 0,-3 2 0 15,0 0 0-15,0 5 0 0,-5-1 0 0,-1 6 0 16,0 3 0-16,-1-1 0 0,-1 0 0 0,0-1 128 16,-2 4-128-16,0 1 0 0,-1-2 0 0,-2 1-176 0,-1-2 176 15,0-1 0-15,1 3 0 0,-2-3 128 0,-1 4-128 16,1-4 0-16,0 0 0 0,0-4 128 0,1 2-128 0,0-1 0 15,-3-5 0-15,1-4 0 0,1 1 0 0,2-2 128 16,-1 2-128-16,1-8 0 0,-1-3 0 0,0 0 128 16,2-4-128-16,1 1 0 0,-4 0 0 0,4 0 144 15,-1-2-144-15,-1-1 0 0,1 1 144 0,0-2-144 16,1-4 0-16,-2 0 144 0,2 1-144 0,1-7 0 16,1-3 144-16,3 2-144 0,0 0 0 0,2-2 0 15,2-2 0-15,1-3 128 0,0-6-128 0,0 2 0 16,2-2 0-16,0 1 0 0,1-4 0 0,1-3 0 15,0 0 0-15,1-1 0 0,0-5 0 0,2 0 0 16,-1-1 0-16,1 2 0 0,2-2 0 0,-3-3 0 0,3 1 0 16,0 0 0-16,0 0 0 0,3-1 0 0,0 2 0 0,1-3 0 15,1 1 0-15,2-3 0 0,-1 1 0 0,4-1 0 16,0 1 0-16,3-3-160 16,2 3 160-16,3-2 0 0,4 1-128 0,2 1 128 0,1-3 0 0,2 3 0 15,3-1 0-15,5 2 0 0,2-5 0 0,5 4 0 16,2-3 0-16,3 3-192 15,-1 0 192-15,2 0-160 0,2 0 160 0,3-1 0 16,2 2 0-16,7-4 0 0,4-1 0 0,5 0 0 0,3-1 0 16,2 2 0-16,2-1 0 0,6-1 0 0,7 1 0 0,3-1 0 15,2 3 0-15,3-5 0 0,1-1 0 0,6 3 0 0,6 0 0 16,-3 2 0-16,-5-3 0 0,8-1-128 0,10 1 128 16,-2 0 0-16,-4-1 128 0,9-2-128 15,7 0 0-15,-1-1 0 0,-2 0 0 0,9-1-128 0,10 4 128 16,-5-4 0-16,-6 1 128 0,8 0-128 0,9 5 0 15,-3 1 0-15,-4-2 0 0,4 0-192 16,4 0 192-16,5 0 0 0,4 2 0 0,-4-2 0 0,-5-3 0 0,8 2 0 16,9 0 0-16,1 0 0 0,7 1 0 0,-5-1 0 15,0 3 160-15,5 1-160 0,6-3 0 0,7 8 0 16,6-1 0-16,-4 2 0 0,-4 4 0 0,-3-2 0 16,1 0 0-16,2 1 0 0,1 1 0 0,1 1 0 15,0-3 0-15,-2 1 0 0,-6-5 0 16,1 2 0-16,-2-1 0 0,2-6 0 0,1 0 0 0,-5-3 0 15,-7-2 0-15,-6 0 0 0,-6 0 0 0,-7 2 0 16,-7 3 0-16,-16 0 0 0,-13 2-256 0,-15 2 64 0,-13-3 16 0,-13-1 0 31,-15-1-576-31,-10-2-112 0,-10 0-32 0</inkml:trace>
  <inkml:trace contextRef="#ctx0" brushRef="#br0" timeOffset="113101.27">22737 9410 21183 0,'0'-22'944'0,"0"9"192"0,-2 0-912 0,4 2-224 0,3-5 0 0,-1 2 0 31,-2-1-512-31,1 2-128 0,-1 2-48 0,-1-2 0 0,1 3 1072 0,-2 1 192 0,0 9 64 0,0-10 0 16,0 2-320-16,0 8-48 0,0 0-16 0,-8-1 0 16,-2 0-64-16,-3 3-32 0,-3 4 0 0,-3 4 0 15,0-3-160-15,-4 6 160 0,-5 2-160 0,-2 3 160 16,0 1-16-16,-4 4 0 0,-5 6 0 0,1 0 0 15,-2 3-16-15,3 5 0 0,-3 5 0 0,5 0 0 0,2 0-128 16,4 1 0-16,4-3 0 0,8-4 0 0,4-1 0 16,8-5 0-16,3-3 0 0,9-3 0 0,4-2 128 0,6-2-128 15,2-2 192-15,6-3-64 0,5-5 256 0,3 2 32 16,3-6 16-16,6 2 0 0,5-3 48 0,0-3 16 16,-1-3 0-16,0 0 0 0,1-4-176 0,0-4-16 15,0 0-16-15,1-5 0 16,-3-3 32-16,1 0 16 0,-2-1 0 0,-2 1 0 0,-1 1-32 0,-8-2-16 15,-5-2 0-15,-5-5 0 0,-3-2-160 0,-5-3-128 16,-3 0 192-16,-3-2-192 0,-7-2 240 0,-3 1-64 16,-4 0-16-16,-3 3 0 0,-2 2-16 0,-3 6 0 15,-2 0 0-15,2 8 0 0,-2-3-144 0,-3 3 0 16,-2 0 0-16,-9-1 0 16,1 5-544-16,2 1-32 15,2 3-16-15,9 3-8576 0,-2 3-1712 0</inkml:trace>
  <inkml:trace contextRef="#ctx0" brushRef="#br0" timeOffset="113367.78">22641 9610 26431 0,'-5'-13'1168'0,"3"7"240"0,2 6-1120 0,0 0-288 0,0 0 0 0,0 0 0 16,0 0 640-16,14 0 80 0,2 4 16 0,4 3 0 15,5 2-144-15,1 4-16 0,2 0-16 0,0 2 0 16,0 3-160-16,1 1-16 0,2-1-16 0,-1 3 0 16,0 2-240-16,-2-1-128 0,-2-2 128 0,-3 3-128 0,-1-2 0 0,-6 0 0 15,-2 2 0-15,0-2 128 16,-1 1-624-16,0-3-112 0,-6-1-32 0,1-4 0 15,0 0-1920-15,1-4-400 0</inkml:trace>
  <inkml:trace contextRef="#ctx0" brushRef="#br0" timeOffset="113748.54">23671 9567 24351 0,'-6'-13'1088'0,"6"13"208"0,0 0-1040 0,0 0-256 0,0 0 0 0,0 0 0 16,0 0 544-16,-8 8 48 0,3 4 16 0,1 4 0 15,0-2-288-15,4 2-64 0,0 6-16 0,0-3 0 16,0-1-80-16,4-1-16 0,2 2 0 0,2-2 0 15,0-2-144-15,2-3 192 0,-3-2-192 0,4-3 192 16,-1 0 64-16,2-3 0 0,4-4 16 0,3-3 0 16,1-3 272-16,0-2 48 0,0 2 16 0,-3-4 0 0,1-2-224 15,0 1-32-15,0-6-16 0,-2-1 0 16,-2 2-16-16,0-1 0 0,-4 2 0 0,2-3 0 0,-2-1-128 16,-2 3-16-16,-2 4-16 0,2-2 0 0,-6-1-160 15,2 1 0-15,-2 5 0 0,1 0 128 0,-3 9-128 16,0 0-192-16,0 0 32 0,0 0 16 15,0 0-1824-15,0 0-352 0,0 0-80 0,0 0-16 0</inkml:trace>
  <inkml:trace contextRef="#ctx0" brushRef="#br0" timeOffset="113970.28">24525 9574 27647 0,'-20'-1'2448'0,"7"4"-1952"0,-2 4-496 0,0 2 0 16,-1 5 224-16,2 3-48 0,2 0-16 0,-1 4 0 15,1 0 80-15,2 2 16 0,0 0 0 0,1 0 0 16,0 0-256-16,2 1 176 0,0-2-176 0,2-2 160 16,0-2-160-16,1 0 0 0,3-2 0 0,1-1 0 31,1-3-1632-31,2-1-256 0,-3-11-48 0</inkml:trace>
  <inkml:trace contextRef="#ctx0" brushRef="#br0" timeOffset="114475.5">25058 9465 28559 0,'5'-9'2544'0,"4"0"-2032"16,3-2-512-16,0 4 0 0,2 4 128 0,2-4-128 16,2 3 0-16,9-1 144 0,-2-2 96 0,2 0 16 15,0 4 0-15,-1 0 0 0,-2 2-112 0,1 3-16 16,-3 1 0-16,-1 2 0 0,-6 1-128 0,-3-1 0 15,-2 3 0-15,-4 3 0 0,-1 1 0 0,-4 1 0 16,-6 3-144-16,0 1 144 0,-2-1 0 0,-5 3 0 16,-4 2-128-16,-3 4 128 0,-4-1 0 0,-4 3 0 15,-4-3 176-15,2-2-176 0,1-1 320 0,0 2-64 16,-1-1 0-16,4-3 0 0,2-3 160 0,5-2 32 0,3 0 0 16,5-1 0-16,2 0-256 0,5-3-64 15,1 1 0-15,6 1 0 0,2-3 32 0,7 0 0 0,3-4 0 0,6 3 0 16,3 1-16-16,2 0 0 0,0-1 0 15,-1-6 0-15,2 1 0 0,0 0 0 0,0-1 0 0,0-2 0 16,0-1-144-16,-2 0 0 0,-1 1 144 0,-1 0-144 16,0 0 0-16,-1-2-160 0,-1 0 16 0,-3 2 0 15,-3 2-736-15,-4 0-144 0,-2-2-16 16,-10 0-8512-16,0 0-1712 0</inkml:trace>
  <inkml:trace contextRef="#ctx0" brushRef="#br0" timeOffset="114629.04">24964 9684 24879 0,'-21'-23'2208'0,"12"10"-1760"0,4 2-448 0,1-2 0 0,2 0 880 0,4 4 80 15,-2 9 32-15,13-5 0 0,2 5-176 0,6 4-48 16,4 0 0-16,7 0 0 0,6-1-384 0,4 5-64 0,3-3-32 16,3 4 0-16,1 3-16 0,2 2 0 15,-1 0 0-15,1-2 0 0,-2 2-272 0,-2 1 0 16,-3 2 0-16,-4-3-9840 0,-3-4-1936 15</inkml:trace>
  <inkml:trace contextRef="#ctx0" brushRef="#br0" timeOffset="115675.33">27126 9320 8287 0,'0'0'368'0,"-9"-2"80"0,-1-3-448 16,2 2 0-16,8 3 0 0,-9-5 0 0,2 1 2224 0,7 4 352 15,-8-8 80-15,8 8 16 0,0 0-1200 0,0-8-256 16,4-4-32-16,2 4-16 0,4-2-368 0,6 3-80 16,1-2-16-16,10 1 0 0,4-2-192 0,3 4-64 15,-1-1 0-15,5 1 0 0,4 3-192 0,2 1-32 16,2-1-16-16,1 2 0 0,-2 1 0 0,-1 3 0 16,1-1 0-16,-2 4 0 0,-2 3 64 0,-6 0 16 0,-6 4 0 15,-4 1 0-15,-8-1-160 0,-4-2-128 0,-7 2 144 16,-4 2-144-16,-6 0 144 0,-5 3-144 0,-4-1 128 15,-6-2-128-15,-5 0 192 0,-4-1-32 0,1 0-16 16,1-5 0-16,-1 1-16 0,3-5 0 16,2 0 0-16,3 3 0 0,1-2-128 0,6 5 0 0,3-3 0 0,4 3 0 15,5-11 0-15,0 8 0 0,0-8 0 0,10 14 0 16,3 4 0-16,1 1 0 0,2 0 0 0,2 0 0 16,1 1 0-16,-1 1 0 0,-2 2 0 0,1 1 0 15,-2 2 0-15,-1-2 0 0,-1 1 0 0,-1 1 0 16,0-7 0-16,-6-2 0 0,-1 1 0 0,-3 0 0 15,-4 0 256-15,-4-3 0 0,-4-5 16 0,-4 0 0 16,-4-1 304-16,-4-1 48 0,-4-3 16 0,-5 0 0 16,-4 1 32-16,-2-2 16 0,-1 1 0 0,-2-2 0 0,0-3-272 15,-1-3-48-15,0 0-16 0,2 0 0 16,-4 0-160-16,3 0-16 0,3-5-16 0,4 4 0 0,3 3-160 16,3-2 0-16,3 2 144 0,4 0-144 15,2-3-448-15,4 5-144 0,1 4-48 16,4-1-10240-16,9-4-2064 0</inkml:trace>
  <inkml:trace contextRef="#ctx0" brushRef="#br0" timeOffset="116483.25">22486 10748 14735 0,'-7'-11'1312'0,"7"11"-1056"0,-3-6-256 15,0-2 0-15,0 1 912 0,-1 0 128 16,0-3 32-16,0 4 0 0,0 0 48 0,1 0 16 16,-4 3 0-16,3-4 0 0,-3 2-512 0,-2 1-112 15,-1 3 0-15,-3 0-16 0,-1 1-176 0,-2 1-48 16,-5 0 0-16,0 4 0 0,-4 2-48 0,0-1-16 16,-2 6 0-16,1-1 0 0,-2 2-48 0,0 3-16 15,-2 3 0-15,4 2 0 0,-1-1-144 0,5 0 0 16,2 1 144-16,2 2-144 0,3-2 0 0,4 1 0 15,2-3 0-15,5-3 0 0,4 0 320 0,5-1 0 0,1-6 0 16,6 1 0-16,2-5 208 0,5 1 48 0,4-3 0 16,2-3 0-16,3-5-288 0,3-1-48 0,2-2-16 0,1-4 0 15,0 2-48-15,2-1-16 0,-1-4 0 16,2-3 0-16,0 0-160 0,-1 0 192 0,-3-1-192 16,-3-4 192-16,1-3-32 0,-2 0 0 0,-2-4 0 15,-1-3 0-15,0-3 16 0,-2-2 0 0,-2 1 0 0,1-4 0 0,-2 1-48 16,-2 2-128-16,-1 2 192 0,-4 5-64 15,-3 5-128-15,-2 5 0 0,-1 5 0 0,-2 3 0 16,-1 4 144-16,-1 2-144 0,-4 7 160 0,0 0-160 0,0 0 144 0,-2 14-144 16,-2 3 128-16,-2 9-128 0,-3-2 0 0,0 1 0 15,0 5 0-15,0 4 0 0,0 3 0 0,0 4 0 16,2 0 0-16,-1 0 0 0,0-3 0 0,4 0 0 16,1-1 0-16,0-1 0 15,2-4-304-15,1-1 16 0,1-3 0 0,4 9 0 16,0-6-2336-16,3-10-480 0</inkml:trace>
  <inkml:trace contextRef="#ctx0" brushRef="#br0" timeOffset="116808.77">23221 10791 28559 0,'-15'-3'1264'0,"8"5"272"0,-2 1-1232 0,1 4-304 15,-3-1 0-15,1 0 0 0,-1 5-208 0,1-1-112 16,1 2 0-16,0 2-16 0,0 2 576 0,4-2 112 0,0 0 32 16,2 1 0-16,3-1-48 0,3 0 0 0,2-5 0 15,2 2 0-15,5-2 112 0,2 0 0 0,1-3 16 16,3-1 0-16,1-2-176 0,1-3-32 0,1-1-16 0,0-3 0 16,2-2-80-16,0-1-16 0,-1-4 0 0,-2-1 0 15,-2 0 16-15,-3-4 0 0,-1-1 0 0,-3-3 0 16,0 4 256-16,-5-2 48 0,-1-1 16 0,-1 1 0 15,0 2-272-15,-2-1-48 0,1 3-16 0,-2 2 0 16,0 1-144-16,1 1 0 0,-1 3 0 0,0-2 0 16,-1 9-400-16,0 0-64 0,3-9-16 0,-3 9-9824 15,0 0-1984-15</inkml:trace>
  <inkml:trace contextRef="#ctx0" brushRef="#br0" timeOffset="117145.38">23868 10838 21183 0,'0'0'1888'0,"-4"4"-1504"15,4-4-384-15,0 0 0 0,-2 3 480 0,2-3 32 16,1 8 0-16,4-4 0 0,1-2 848 0,4 0 176 16,4 1 48-16,4-1 0 0,4-2-752 0,3 0-160 15,3-2-32-15,1 1 0 0,1 1-416 0,-2 0-96 16,0-2 0-16,-2 0-128 0,0-1 160 0,-3-2-160 15,-4 1 128-15,-2 0-128 0,0-1 128 0,-6-4-128 16,0 3 128-16,-5-3-128 0,-2 1 304 0,-4-2-32 16,-3 1 0-16,-2 1 0 0,-1 2 304 0,-7 2 64 0,-2 2 16 0,-4 2 0 15,-3 1-304-15,-3 3-64 0,-6 3-16 0,1 2 0 16,-2 3-144-16,1-2-128 0,2 4 144 16,4 0-144-16,3-1 160 0,4 3-160 0,4 1 160 15,4 0-160-15,4 4 144 0,5-1-144 0,2-1 128 16,5 5-128-16,4 0 160 0,4-1-160 0,3-2 192 0,3-2-192 15,6-2 0-15,2 3 0 0,2-1 0 0,2-3 0 16,0-3-1472 0,2-3-256-16,3 0-64 0</inkml:trace>
  <inkml:trace contextRef="#ctx0" brushRef="#br0" timeOffset="117765.96">26428 10627 15663 0,'-1'-15'688'0,"-2"8"144"0,-1-2-656 0,-1 0-176 0,-1-5 0 0,-3 3 0 0,-4 2 1552 0,-3-1 288 16,-5 4 48-16,-1-5 16 0,-5 2-512 0,-4 2-112 15,2 3 0-15,-5 3-16 0,-4-2-704 0,-2 6-144 16,1 3-32-16,1 2 0 0,0-1-144 0,5 5-48 16,3 4 0-16,5 2 0 0,1 1-192 0,6 2 176 15,5 3-176-15,4 1 160 0,3-5-32 0,5 2 0 16,3 2 0-16,5-1 0 0,1-1-128 0,3-1 160 15,0-3-160-15,3 1 160 0,0 4-16 0,0-3 0 16,-1-2 0-16,1 1 0 0,-3 2 784 0,-1-4 160 16,-2-1 16-16,-2-2 16 0,-3-2-832 0,-3 2-160 0,-1 2-128 0,-3-5 144 31,-3-5-752-31,-3 2-160 0,-2 0-16 0,-4-2-16 0,-2 4 1088 16,-1-4 224-16,-6 0 32 0,1 0 16 0,2-2-240 0,-1-4-64 0,2-3 0 15,2 1 0-15,2-3-112 0,3-2-16 0,1-2-128 0,2 0 192 31,2-2-1792-31,3 0-352 0,3-3-80 0</inkml:trace>
  <inkml:trace contextRef="#ctx0" brushRef="#br0" timeOffset="118064.38">26362 10828 23615 0,'0'0'1040'0,"0"0"224"0,0 0-1008 0,-7 9-256 0,7-9 0 0,-8 12 0 0,-3 7 800 0,1 3 112 16,-1 1 32-16,1-3 0 0,2-1-288 0,-1 0-48 16,3 0-16-16,1 0 0 0,1 3-272 0,1-3-64 15,3 0-16-15,4-1 0 0,1-4-112 0,3 0-128 16,1-1 176-16,3-1-176 0,2-3 224 0,3-1-64 16,1-6-16-16,2 0 0 0,2-2 112 0,2 0 0 15,1-2 16-15,1-4 0 0,-2-4 64 0,-1-4 16 16,1-1 0-16,-1 1 0 0,-2 0 0 0,0-2 0 15,-3 0 0-15,2-2 0 0,-5 0 160 0,0-1 16 16,-2-2 16-16,-1-2 0 0,-1 1-224 0,-1 2-64 16,-1 1 0-16,0 2 0 0,0 1-256 0,-2 2 0 15,1 2 0-15,0 1-144 0,-1 4-48 0,1 1 0 0,0 2 0 16,-8 4 0 0,8-1-2720-16,-8 1-544 0</inkml:trace>
  <inkml:trace contextRef="#ctx0" brushRef="#br0" timeOffset="118479.46">27136 10793 21183 0,'0'0'1888'0,"0"0"-1504"0,-9 12-384 0,0-3 0 16,-1 5 400-16,-1 0 16 0,-1 2 0 0,-1 2 0 16,-2 0 704-16,1 1 144 0,1 0 16 0,1-1 16 15,-1-2-288-15,-1-1-64 0,3 1-16 0,0-4 0 16,3 1-416-16,2-1-64 0,6-12-32 0,0 0 0 0,0 0-144 0,0 0-16 15,0 0-16-15,0 0 0 0,12 6-32 0,2-2 0 16,1-4 0-16,2-5 0 0,-2-6-32 0,3 1-16 16,0-1 0-16,-1 1 0 0,2-4-160 15,0-3 128-15,1 1-128 0,0-1 128 0,0 1 32 0,1 2 0 16,-1 2 0-16,-5 1 0 0,-1 3-160 0,-2 2 128 16,-2 4-128-16,-10 2 128 0,10 2-128 0,-10-2 0 15,8 11 0-15,-2 4 0 0,-2 3 0 0,-2 0 0 16,-2 0 0-16,0 1 0 0,0 0 0 0,0 1 0 15,-1-1 0-15,-2 0 0 0,1 1 0 0,-1-3 0 16,2-1 0-16,1-1 0 0,-2 0 0 0,0-1 0 16,1-4 0-16,1 2-176 15,0-12-1232-15,0 0-256 0,0 0-64 0,9 5-12176 0</inkml:trace>
  <inkml:trace contextRef="#ctx0" brushRef="#br0" timeOffset="118897.11">28080 10908 24879 0,'5'-23'1088'0,"-1"13"256"0,0-2-1088 0,0 3-256 0,-2-3 0 0,-2 12 0 16,-2-12 1216-16,-2 5 192 0,4 7 48 0,-10-6 0 15,-3 3-688-15,-5 1-144 0,-3 2-32 0,-3 7 0 0,-4-1-224 16,-3 6-48-16,-2-4-16 0,4 8 0 0,1 3-96 15,1 1-16-15,2 6 0 0,2-6 0 0,3-2-192 16,3 1 0-16,4 0 0 0,4 0 0 0,3-1 0 0,5-3 0 16,1 0 0-16,4-2 0 0,2 0 0 0,5-2 0 15,3-5 0-15,3-1 0 0,2-3 144 0,3-2-16 16,2-3 0-16,3-3 0 0,2-6-128 0,0 1 0 16,0-3 0-16,2-4 0 0,-1-3 0 0,1-5 0 15,-2 2 224-15,0-5-64 0,0 0-32 0,3-6-128 16,1-3 192-16,3-5-64 0,-1-3 32 0,1-5 0 15,0-5 0-15,1-3 0 0,-1-2-32 0,1 1-128 16,-1 0 192-16,-4 8-64 0,-6 6-128 0,-4 6 0 16,-4 6 0-16,-3 7 0 0,-4 7 0 0,-2 8 0 15,-5 5 0-15,-4 7 0 0,0 0-176 0,0 0 176 0,-13 9-128 16,-2 8 128-16,-4 3-128 0,-3 6 128 0,-4 5-128 16,0 5 128-16,-3 5 0 0,-1 1 0 0,-2 5 0 15,-1 6 0-15,-2 3 0 0,2 4 0 16,-1-1 0-16,6-1 0 0,4-5 0 0,6-2 0 0,3-4 0 0,3-4 0 15,4-7-256-15,4-2 48 0,0-1 0 0,4-4 0 32,4-1-1536-32,0-4-304 0,1 1-64 0,2-9-11264 0</inkml:trace>
  <inkml:trace contextRef="#ctx0" brushRef="#br0" timeOffset="119306.24">28931 10756 29199 0,'-9'-6'1280'0,"9"6"288"0,-4-8-1248 0,4 8-320 15,-13-1 0-15,1 1 0 0,-5 4 400 0,-3 1 32 16,-6 3 0-16,0 3 0 0,-1-2 80 0,0 4 0 16,1 2 16-16,1 0 0 0,3 4-336 0,4-1-64 15,3 0 0-15,4 1-128 0,4 1 128 0,4 1-128 16,4-6 0-16,5 0 0 0,1-3 0 0,3-2 0 15,1 2 0-15,1-5-144 0,3-6 144 0,-1 0-128 16,0-1 128-16,2-1-128 0,1-1 128 0,1-2 0 16,-1-5 0-16,1 1 0 0,-1 1 0 0,-1-6 144 15,-4-5-16-15,0 0-128 0,-2 2 128 0,-2-2-128 0,-2 1 0 16,-1 3 0-16,-2 3 368 0,-1 1 16 0,-2 10 0 16,0 0 0-16,0 0 48 0,0 0 16 0,0 0 0 0,0 0 0 15,0 0-448-15,0 0 0 0,-8 14 0 0,3 0 0 16,0 0 0-16,3 4 0 0,1 5 0 0,3-4 0 15,2-2 0-15,3-1 0 0,1-2 0 16,4 0 0-16,2 0-320 0,3 0 48 0,4-3 16 0,2 2 0 31,1 1-2160-31,-1-5-416 0,10 1-96 0,-5-6-9664 0</inkml:trace>
  <inkml:trace contextRef="#ctx0" brushRef="#br0" timeOffset="119541.65">29535 10631 28559 0,'-2'-13'2544'0,"2"13"-2032"0,0 0-512 0,0 0 0 0,0 0 0 0,0 0 0 16,0 0 0-16,0 0-160 0,-5 15 592 0,0 4 112 15,0 4 32-15,0 0 0 0,-3 2-208 0,2 3-48 16,0 4 0-16,-1-3 0 0,1 1-96 0,1 0-32 15,0 1 0-15,0-1 0 0,0-1-192 0,1-2 0 16,0 2 0-16,1-2 0 16,1 0-512-16,1-4-80 0,2-2-32 0,1 0 0 15,3-1-2368-15,-1-6-464 0,3 5-112 0,-7-19-16 0</inkml:trace>
  <inkml:trace contextRef="#ctx0" brushRef="#br0" timeOffset="119869.89">29931 10692 6447 0,'7'-12'576'0,"0"-2"-576"0,3 1 0 0,2 3 0 16,-2-1 4096-16,4 2 704 0,-3-1 128 0,0 5 48 15,-4 0-2400-15,-7 5-464 0,0 0-112 0,0 0-16 16,0 0-752-16,0 0-144 0,-1 19-48 0,-7 2 0 15,-4 2-400-15,-4 10-64 0,0 5-32 0,-5 7 0 0,-3-1-16 0,-4 5 0 16,-3-4 0-16,-1 8 0 16,-1 2-80-16,-3 8 0 0,1 3-16 0,-2-3 0 15,0 1-208-15,1-4-32 0,1-1-16 0,0 1 0 0,4-6-176 0,1-7 0 16,5-3 0-16,1-6 0 0,1-1 0 0,-1-3 0 16,0-2 0-16,-3-4-176 15,1 1-2016-15,4-7-416 0,-10 5-80 0,14-6 0 0</inkml:trace>
  <inkml:trace contextRef="#ctx0" brushRef="#br0" timeOffset="125993.42">21633 12226 17503 0,'0'0'768'0,"-7"-7"176"0,-2 2-752 0,4-2-192 16,5 7 0-16,-4-8 0 0,4 8 1152 0,-1-11 208 16,1 4 48-16,2-2 0 0,-2 9-704 0,9-8-144 15,1-4-32-15,2 3 0 0,4-2-272 0,2 1-64 16,4-2-16-16,0 1 0 0,4 2-176 0,2-3 192 16,1 3-192-16,3-1 192 0,2 4 0 0,3-2 16 0,0 2 0 0,0 2 0 15,-4 3 240-15,-3 1 64 0,-4 0 0 0,-6 4 0 16,0 1-208-16,-6 5-48 15,-2 1 0-15,-5 2 0 0,-1 1 0 0,-6 0-16 16,-3 4 0-16,-3 1 0 0,-5 0 48 0,-4 0 16 0,-5 1 0 16,-2-1 0-16,1 1-64 0,-3-3-16 0,-1-1 0 0,0-2 0 15,2-3 16-15,3 2 0 0,2-1 0 0,5-4 0 16,2 1-32-16,2-3 0 0,9-6 0 0,0 0 0 16,0 0-208-16,0 0 0 0,0 0 0 15,6 10 0-15,4-4 0 0,2-1 0 0,4-2 128 0,2 3-128 16,4-3 0-16,-3 4 0 0,0 2 0 0,0-2 0 15,0 3 0-15,-2 1 0 0,-5 1 0 0,2 5 0 16,-4 1 0-16,-3-1 0 0,-3-3 0 0,-4 3 0 16,-3 1 304-16,-2-2 16 0,-4-4 0 0,-2 0 0 15,-3 4 48-15,-2-6 16 0,-1 0 0 0,-4-1 0 0,-4 0-96 16,-1-4-16-16,0 2 0 0,0-4 0 16,1-3-80-16,-1-1-32 0,4-4 0 0,0 0 0 0,2-2-160 0,2-2 0 15,1 3-192-15,5-3 192 16,0 1-2384-16,6 1-368 0,6 7-64 15</inkml:trace>
  <inkml:trace contextRef="#ctx0" brushRef="#br0" timeOffset="126416.43">22419 12507 13823 0,'0'0'608'0,"0"0"128"0,-1 12-592 0,-1 0-144 0,2 3 0 0,-1 2 0 15,0-1 2720-15,-2 3 512 0,-2 2 96 0,0 1 32 16,-3 1-2128-16,1-1-416 0,-2-2-96 0,0 4-16 16,0 1-288-16,-1-4-64 0,0 0-16 0,0-2 0 15,-1-4-80-15,3 0 0 0,-1 0-16 0,1-2 0 16,0-3 112-16,1 2 32 0,0-5 0 0,7-7 0 16,-6 9-128-16,6-9-32 0,0 0 0 0,0 0 0 15,0 0 224-15,0 0 64 0,0 0 0 0,5-13 0 16,3-2-96-16,2-3-16 0,0-2 0 0,3-2 0 15,1-4-208-15,2 0-32 0,-2-4-16 0,4 1 0 16,2-2-16-16,2-2-128 0,1-1 192 0,1 6-64 16,5 0-128-16,-2 5 0 0,-5-1 0 0,-1 3 0 0,0 4 144 15,-2 1-144-15,-3 6 160 0,-2 0-160 0,-4 4 0 16,2 3 128-16,-12 3-128 0,0 0 0 16,0 0 0-16,6 8 0 0,-1 3 0 0,-5 1 0 0,-5 3 128 0,1 3-128 15,-6 0 0-15,-1-2 0 0,-5-2 0 0,0 1 128 16,-1 1-128-16,-2-6 0 0,-2 1 0 0,-2-3 128 15,1 1-128-15,-1-3 0 0,3 3 0 0,2-5-240 16,2-4 32-16,2 0 0 16,5-3-2144-16,2-3-416 0,2-3-96 0</inkml:trace>
  <inkml:trace contextRef="#ctx0" brushRef="#br0" timeOffset="126616.02">23292 11963 31327 0,'-11'-12'2784'0,"3"11"-2224"0,-1 0-560 0,0 3 0 16,-1 6 768-16,0 1 64 0,0 5 0 0,-2 2 0 16,2 5-640-16,-1-1-192 0,-1 4 0 0,2 4 0 15,1-1 144-15,-2 1-144 0,2 2 0 0,0-1 144 16,0 5-144-16,0 1-192 0,3 3 32 0,-4 5-10016 15,-2-1-1984-15</inkml:trace>
  <inkml:trace contextRef="#ctx0" brushRef="#br0" timeOffset="126776.89">22998 12239 33167 0,'0'0'2944'0,"12"-7"-2352"15,-1 1-464-15,5 3-128 0,1 1 0 0,4 2-192 16,0-2 64-16,5 2 0 0,2 0 128 0,0 3 0 16,1 0 0-16,-1 2-9776 15,-1-2-1840-15</inkml:trace>
  <inkml:trace contextRef="#ctx0" brushRef="#br0" timeOffset="127096.47">23722 12275 43311 0,'-45'-6'3840'0,"15"3"-3072"0,-5 3-608 0,1 4-160 32,2 1-1136-32,3 6-256 0,2-4-48 0,5 6-16 0,2-3 1120 0,9 4 336 0,3 1-176 0,6 2 176 15,6-2-192-15,5 0 32 0,3 1 16 0,9 3 0 16,5 2-144-16,6-2-32 0,2 0 0 0,2 3 0 15,-3 3 64-15,-2 0 0 0,-5-6 0 0,-2 1 0 16,-5 0 256-16,-3-1-192 0,-5-1 192 0,-2-4-160 16,-3 0 160-16,-6-14 0 0,-1 15 0 0,-3-4 0 15,-3-3 320-15,-5-5 64 0,-4 0 0 0,-7-3 0 0,-6-3 48 0,-6 0 16 16,-5-3 0-16,-2-2 0 0,1 0-256 16,3-4-64-16,2 6 0 0,3-6 0 15,3-3-1136-15,4 0-224 0,3 0-48 16,6 1-16-16</inkml:trace>
  <inkml:trace contextRef="#ctx0" brushRef="#br0" timeOffset="127928.26">24642 12343 25167 0,'-1'-16'1104'0,"1"8"240"0,0-4-1072 0,2 2-272 16,2 4 0-16,-4 6 0 0,0 0 144 0,0 0-16 15,0 0-128-15,0 0 192 0,0 0 208 0,0 0 48 16,-1 11 0-16,-3 3 0 0,-1 8 16 0,-1 1 16 0,-2 2 0 0,2 3 0 16,1 5-304-16,-2 0-176 0,0-2 192 0,3 0-192 15,2 1 128-15,4-5-128 0,0 1 0 0,5-7 0 16,2-3 128-16,2-3-128 0,3 1 144 0,4-9-144 16,1-3 224-16,4-4-48 0,3-2-16 0,1-6 0 15,0-2 64-15,-1-7 16 0,2-7 0 16,-1 2 0-16,-1 1-48 0,-4-2 0 0,-1 3 0 0,-3-2 0 15,-4-1 112-15,-2 3 16 0,0-1 0 16,-3 4 0-16,-3 1-16 0,-1 4 0 0,-1-1 0 0,-2 7 0 16,-2 6-80-16,0 0-16 0,0 0 0 0,0 0 0 15,0 0-208-15,0 0 144 0,0 0-144 0,0 0 128 16,-1 9-128-16,2 2 0 0,2 2 0 0,1-6 0 16,-4-7 0-16,10 7 0 0,3-2 0 0,-1-3 0 0,6 0 0 15,2-4 0-15,2-1 0 0,0-5 128 0,1 2-128 16,-3-6 192-16,-2 1-192 0,-1-2 192 0,0-1-192 0,-4 0 0 15,-3-3 0-15,-1 3-176 0,-3-1-80 16,-1 0-32-16,-1 1 0 0,-1-3 0 16,-2 1-288-16,0 3-48 0,0 1-16 0,2-1 0 15,-1 3-432-15,2-2-80 0,-1 2-32 0,1 2-7536 16,1-2-1520-16</inkml:trace>
  <inkml:trace contextRef="#ctx0" brushRef="#br0" timeOffset="128270.57">26237 11736 34095 0,'-16'2'3024'0,"4"-2"-2416"0,0 0-480 0,-1 5-128 31,-1 10-704-31,-1 4-176 0,-3 4-16 0,-1 1-16 0,0 5 912 0,-2 2 0 0,-1 7 128 0,0 5 0 16,-2-2 112-16,-2 10 16 0,2 2 16 0,-4 4 0 16,-4 7-112-16,1-1-32 0,-1 7 0 0,0-1 0 15,-1 1-128-15,4-8 0 0,5-2 144 0,2-8-144 0,0-7-160 16,5-6-96-16,1-6-32 0,5-3 0 15,2-8-2128-15,7-4-416 16,5 0-96-16,-3-18-16 0</inkml:trace>
  <inkml:trace contextRef="#ctx0" brushRef="#br0" timeOffset="128621.01">26549 12402 20271 0,'-8'0'1792'0,"-2"0"-1424"0,0 2-368 0,-2 4 0 15,-2 3 2880-15,2 5 496 0,-2 5 96 0,2 0 32 16,3 0-2768-16,2 2-544 0,-1-1-192 0,4 3 0 15,2-2 0-15,2 1 0 0,1 0 0 0,1-1 0 16,2-3 0-16,1-3 0 0,2 0 0 0,3-3 0 16,4-3 0-16,2-2 0 0,1-5 128 0,5-2-128 15,2-3 208-15,1-4-16 0,3-2 0 0,1-5 0 16,1-4-64-16,-1-2-128 0,-3-1 176 0,-1 1-176 16,-5 1 192-16,-2-5-64 0,-3-1 0 0,-2 0-128 15,-1 3 224-15,-3 2-64 0,-1 0-16 0,-2 2 0 0,1-1-144 16,-2 2 0-16,-3 3 0 0,1 3 0 15,1 0-1472-15,-1-1-288 0,1 4-48 16</inkml:trace>
  <inkml:trace contextRef="#ctx0" brushRef="#br0" timeOffset="129129.85">27202 12375 30399 0,'-18'1'1344'0,"8"1"288"0,0 5-1312 0,0 4-320 16,0 2 0-16,-1 1 0 0,1 0 128 0,-2 4-128 0,1 2 160 0,0-1-160 15,-1-1 176-15,1-3-176 0,0-1 192 0,2 0-192 16,1-3 128-16,3 1-128 0,5-12 0 0,-5 11 0 16,1-4 128-16,4-7-128 0,0 0 192 15,0 0-192-15,0 0 304 0,10 2-48 0,3-3-16 0,1-3 0 16,0-9-64-16,4 2-16 0,-2 0 0 0,2-2 0 15,0 1-160-15,0-2 128 0,1-1-128 0,1 1 128 16,-2 1 0-16,0 3-128 0,-1-1 192 16,-1 3-64-16,-2-2 48 0,-2 5 0 0,0 2 0 0,-12 3 0 15,10-1 32-15,-10 1 16 0,0 0 0 0,8 7 0 16,-5 5-48-16,-3-2-16 0,-2 2 0 0,1 4 0 16,-4 2-160-16,-1 0 0 0,0 0 0 0,-2-2 0 15,0-2 0-15,1-1 128 0,2 1-128 0,1-4 0 0,4-10 0 16,0 0 128-16,0 0-128 0,0 0 0 0,0 0 192 15,9 6-64-15,1-3 0 0,3-3 0 0,1-3 0 0,0 1-128 16,1-4 192-16,1-2-64 0,-2-1-128 16,-2-1 0-16,0 2 0 0,-2-1 0 0,-1 4 0 0,-3 0 0 15,2-1 0-15,-8 6 0 0,0 0 0 0,0 0 0 16,0 0 0-16,0 0 0 0,0 13 0 0,-3-1 0 16,-2 1 0-16,1 1 0 0,-1 1 0 0,0 2 0 15,-1 1 0-15,1-3 0 0,0-1 0 0,0-2 0 16,2 2 128-16,-1 0-128 0,0-3-272 0,4-11-96 15,0 0-16-15,4 12-10288 16,1 0-2064-16</inkml:trace>
  <inkml:trace contextRef="#ctx0" brushRef="#br0" timeOffset="129981.46">27595 12762 13823 0,'-8'4'1216'0,"1"0"-960"0,0-2-256 0,2 0 0 16,5-2 1760-16,0 0 304 0,0 0 64 0,0 0 16 15,0 0-592-15,15-8-112 0,3-3-32 0,3-6 0 16,4-1-640-16,4-2-144 0,3 0-32 0,4-5 0 0,0 1-160 0,3 0-48 15,-1-1 0-15,0-5 0 0,-1-5-256 16,0 1-128-16,-2-5 0 0,3 0 128 0,-2 0-128 0,1-2 128 16,1 0-128-16,1-2 128 0,1 1-128 0,-2-2 0 15,-3-1 0-15,-3 1 0 0,-3 2 0 0,-3 2-224 16,-6 3 32-16,-3 6 0 0,-6 7 64 0,-2 1 128 16,-6 5-208-16,-1 4 80 0,-4 2 384 0,-5 7 96 15,-2 3 16-15,-3 2 0 0,-6 2-112 0,-4 5 0 16,-3 5-16-16,-4 4 0 0,-7 1-240 0,0 6 0 15,0 8 0-15,-3 1 0 0,1 3 0 0,0 7 0 16,-3 4 0-16,2 3 0 0,2 2 0 0,4 1 0 16,4-2 0-16,5-3 0 0,6-1 0 0,3-6 0 15,3 0 0-15,5-3 0 0,3-3 0 0,4-3-128 16,2-2 128-16,5-4-160 16,3-4-336-16,4-4-64 0,1-1-16 0,3-4 0 15,1-5-1216-15,3-2-240 0</inkml:trace>
  <inkml:trace contextRef="#ctx0" brushRef="#br0" timeOffset="130217.58">28538 12274 29487 0,'-10'0'2624'0,"0"0"-2112"16,-3 3-512-16,3 3 0 0,-2-1 256 0,1 3-64 15,-2 3-16-15,2 4 0 0,1 2-176 0,1 1 0 16,0 0 0-16,2-1 0 0,1 0 0 0,1 1 0 16,0-1 0-16,2 4 0 15,2 0-1152-15,1 0-128 0,3-3 0 0,2-3-10752 0</inkml:trace>
  <inkml:trace contextRef="#ctx0" brushRef="#br0" timeOffset="130807.51">28669 12411 28559 0,'-19'7'1264'0,"7"3"272"0,0 4-1232 0,0-1-304 0,-2-1 0 0,2 2 0 16,0 8 144-16,1-3-16 0,-1-3-128 0,2-2 192 15,2-3-192-15,3 1 128 16,0 1-128-16,3-7 0 0,2-6 128 0,0 0-128 0,6 8 0 16,-6-8 144-16,10 5-144 0,3-4 0 0,1-2 0 0,1-5 0 15,3-2-256-15,0-2 80 0,1 1 16 0,0-4 0 16,-1-1 160-16,1 0-192 0,-1 0 192 0,-1-2-192 15,0-2 192-15,1 0 0 0,0 1 0 0,-1 1 0 16,0 2 0-16,-2 4 0 0,-1-3 128 0,-1 7-128 16,-3 0 256-16,-1 3-32 0,-9 3 0 0,0 0 0 0,0 0 64 15,0 0 16-15,0 0 0 0,-1 13 0 0,-3-3 16 0,-1 1 0 16,-5 5 0-16,-1 0 0 0,1-2-128 16,-1 0-32-16,-3 0 0 0,4 0 0 0,1-1-160 15,1-4 0-15,2 2 144 0,6-11-144 0,0 0 128 0,0 0-128 16,-3 8 128-16,3-8-128 0,0 0 320 0,0 0-16 15,15 0 0-15,-1-3 0 0,0-1-64 0,0-6-16 16,0 0 0-16,0-1 0 0,0 3-224 0,0-3 0 16,0-2 0-16,-2 4 0 0,-1-1 0 0,-1 4 0 15,-2 2 0-15,-8 4 0 0,9-5 0 0,-9 5 0 16,0 0 0-16,0 0 0 0,0 0 128 0,0 0 0 16,0 0-128-16,-1 19 192 0,-3 2-192 0,-1-2 144 15,-2-2-144-15,2 1 128 0,-1-1-128 0,2 3 0 0,-1-1 0 16,2-3 0-16,2-3 0 0,1 1-176 15,3 0 16-15,3 0 0 16,0-5-2064-16,7 0-400 0,4-4-96 0</inkml:trace>
  <inkml:trace contextRef="#ctx0" brushRef="#br0" timeOffset="131178.51">29228 12436 12895 0,'0'0'1152'0,"4"-7"-928"16,-3 0-224-16,-1 7 0 0,0 0 2672 0,0 0 480 16,0 0 112-16,0 0 0 0,0 0-1856 0,0 0-384 15,7 8-80-15,-5 1-16 0,-2 3-96 0,-2 4-32 16,-2 3 0-16,-1-1 0 0,-4 1-304 0,0 0-64 15,0 0-16-15,0 3 0 0,0 3-224 0,-2-2-32 16,1 0-16-16,2 1 0 0,2-2 0 0,-1-2 0 16,0 1 0-16,0-2 0 0,5-3-336 0,1-2-64 0,1-2 0 0,0-12-16 31,0 0-1904-31,3 10-368 0,-3-10-80 0,12 4 0 0</inkml:trace>
  <inkml:trace contextRef="#ctx0" brushRef="#br0" timeOffset="131463.17">29856 11956 18431 0,'-10'-16'816'0,"6"9"160"0,4 7-784 0,-9-1-192 0,-1 1 0 0,0 4 0 0,-1 6 2416 0,-2 3 432 16,-4 5 96-16,-1 3 0 0,2 2-2016 0,1 1-416 15,-3 6-64-15,1 0-32 0,3 4-208 0,0 5-32 16,0 0-16-16,-1 0 0 0,1 2-160 0,-2 3 160 16,-2 1-160-16,1 1 160 15,2-3-1104-15,2 0-208 0,1-3-64 0,3-4-7360 16,0-4-1488-16</inkml:trace>
  <inkml:trace contextRef="#ctx0" brushRef="#br0" timeOffset="131713.96">29437 12436 32303 0,'0'0'1424'0,"12"0"304"0,5 0-1376 0,1 2-352 0,1 1 0 0,4-2 0 16,-2 1-160-16,5 1-96 0,0 0-32 0,2-2 0 15,0 1-1008-15,0 0-208 0</inkml:trace>
  <inkml:trace contextRef="#ctx0" brushRef="#br0" timeOffset="132050.35">29977 12508 18431 0,'0'0'816'0,"0"-9"160"0,0-2-784 0,2 3-192 15,4-1 0-15,-6 9 0 0,0 0 2880 0,7-5 512 16,1-5 128-16,-3 5 0 0,-5 5-2608 0,0 0-528 15,5-5-96-15,-5 5-32 0,0 0 32 0,0 0 0 16,0 0 0-16,-9 0 0 0,-1 1-96 0,-4 2-32 16,0-1 0-16,-1 4 0 0,-2 2-160 0,1-2 192 15,-1 6-192-15,3-2 192 0,3 3-192 0,2 1 0 16,4-2 0-16,1 0 0 0,0 1 0 0,3-1 0 16,1 2 0-16,1-1 0 0,3-2 0 0,2-2 0 15,3 3 0-15,1-5 0 0,2 2 0 0,2-4 0 0,2 0-192 16,1 2 192-1,1-3-1280-15,-1-1-144 0,2-1-32 0,-1-1-12064 0</inkml:trace>
  <inkml:trace contextRef="#ctx0" brushRef="#br0" timeOffset="132434.26">30545 12540 15663 0,'0'0'1392'0,"-13"0"-1120"0,1-2-272 0,-2 0 0 0,-3-3 2496 0,-2 5 432 16,-8 6 80-16,1-1 32 0,-1-1-1632 0,3 4-336 16,-3-2-64-16,3 6-16 0,1-1-192 0,2 4-32 15,-1 3-16-15,5 1 0 0,5-1-480 0,3 0-80 16,4-1-32-16,1 1 0 0,5 0-160 0,3-3 128 16,1-2-128-16,4-4 128 0,2 0-128 0,3-4-176 15,4-1 48-15,3-4 0 0,1-3 128 0,5-1 0 16,5-6 128-16,-2 1-128 0,3-5 0 0,1-1 0 15,-3-3 0-15,2-3 0 0,-5-3 128 0,0-4 48 0,-2 2 16 16,-1-6 0-16,1-1 16 0,0-4 16 16,1-2 0-16,0-5 0 0,2 0-16 0,-2 0 0 0,-2-2 0 0,-1 3 0 15,-2 5-208-15,-3 3 0 16,-3 6 128-16,-3 2-128 0,-4 5 256 0,-3 5 0 16,-1 6 0-16,-2 2 0 0,-3 9-256 0,0 0 176 15,-8-4-176-15,-2 4 160 0,-8 4-160 0,1 8 0 0,-6 5 0 16,0 6 0-16,-1 2 0 0,-2 6 0 0,-1 4 0 0,1 4 0 15,2 1-128-15,1 3 128 0,2-2 0 0,5 4 0 16,1-3 0-16,3-1 0 0,5-1 0 0,0 1 0 16,1-2-128-16,1-2 128 0,1 0-160 0,-1-4 160 15,-1-2-1360 1,-2-3-176-16,-2 2-48 0,0-6-8256 0,-2-3-1648 0</inkml:trace>
  <inkml:trace contextRef="#ctx0" brushRef="#br0" timeOffset="132684.03">29271 12033 40543 0,'-14'-23'1792'0,"8"15"384"0,6 8-1744 0,0 0-432 16,0 0 0-16,0 0 0 0,0 0-176 0,0 0-112 15,6 9-32-15,0 0 0 16,-6-9-928-16,7 6-192 0,1 4-32 0,-2-4-9312 16,-6-6-1856-16</inkml:trace>
  <inkml:trace contextRef="#ctx0" brushRef="#br0" timeOffset="132847.09">28317 11866 43311 0,'-50'-34'3840'0,"25"17"-3072"0,2 5-608 0,5 0-160 0,0 8-288 16,7 3-96-16,-2 1 0 0,3 3-12224 15,10-3-2432-15</inkml:trace>
  <inkml:trace contextRef="#ctx0" brushRef="#br0" timeOffset="157725.96">19757 13708 8287 0,'0'0'368'0,"0"0"80"0,0 0-448 0,0 0 0 15,-9 0 0-15,9 0 0 0,0 0 1632 0,0 0 240 16,0 0 48-16,0 0 16 0,0 0-896 0,0 0-176 15,0 0-32-15,0 0-16 0,12-4-128 0,-1 2-32 16,1-1 0-16,1-1 0 0,3-2-240 0,-1 1-48 16,2-2-16-16,0-4 0 0,2-2-64 0,3-1-16 15,0 0 0-15,3-2 0 0,0-2-16 0,2-5 0 0,0-5 0 16,0 4 0-16,-1-1-16 0,2 3-16 16,0-1 0-16,-2 1 0 0,-2 5 96 0,-4 3 0 15,-1-2 16-15,-2 2 0 0,-5 3 112 0,-1 3 0 0,-5-1 16 0,-6 9 0 16,0 0 48-16,0 0 16 0,0 0 0 0,0 0 0 15,2 13-192-15,-3 4-32 0,-4 0-16 0,-3 4 0 16,0 3-64-16,-3 1-16 0,0 6 0 0,0-2 0 16,-1-1-16-16,1 0-16 0,-1 0 0 0,2 1 0 15,4-3-176-15,-1-2 128 0,0-3-128 0,0 0 128 16,-2-1-128-16,7 2 0 0,-3-3 144 0,1-3-144 16,0-2 0-16,2 0 0 0,-1-2 0 0,3-1-192 15,0-11-448 1,3 13-80-16,-1-4-32 0,-2-9 0 0,0 0-1744 15,0 0-368-15</inkml:trace>
  <inkml:trace contextRef="#ctx0" brushRef="#br0" timeOffset="158347.74">20382 13508 16127 0,'0'0'704'0,"0"0"160"0,-6-3-688 0,6 3-176 16,-8-4 0-16,1 1 0 0,-2 1 432 0,0 0 48 15,-1 2 16-15,0 4 0 0,-2 0 176 0,0 0 32 16,-2 0 16-16,-2 3 0 0,-1 1-128 0,-3 3-16 16,0-2-16-16,-3 4 0 0,-2-4-48 0,-1 4 0 0,0 2 0 0,-4 3 0 15,-1 2 128-15,-5 1 32 0,-7 2 0 0,-3 2 0 16,-3-3-128-16,-2 9-32 0,-4 1 0 15,2 3 0-15,-2 2-176 0,0 1-32 0,1 0-16 0,-3 6 0 16,-3-2-160-16,-1-3-128 0,-2-1 192 0,5-1-192 16,2-4 192-16,0 3-192 0,1 0 192 0,0 1-192 15,-5-1 400-15,0 1-16 0,-2 0-16 0,-2 5 0 16,2 0-112-16,1-2-32 0,0 3 0 0,-4 1 0 16,0 3-224-16,-1-4 128 0,-1-2-128 0,2 3 0 15,3 1 0-15,1 0 128 0,3 0-128 0,4 2 0 16,-1 2 0-16,3-3 0 0,2-4 128 0,2-3-128 15,-1-2 0-15,2 3 0 0,1-1 0 0,4 3 0 16,2-4 0-16,2 0 0 0,0 2 0 0,4-3 0 16,0-2 0-16,0 2 0 0,1 1 0 0,0 3 0 15,-1-3 128-15,-2 0-128 0,1 0 0 0,-1 0 144 0,5 2-144 16,1 3 0-16,0-5 0 0,7 2 0 16,0-2 0-16,4 1 128 0,1-1-128 0,4 0 0 0,3-2 0 0,1 1 128 15,-1 0-128-15,2 2 0 0,-1-1 0 0,3 4 128 16,-1 0-128-16,2-1 0 0,-2-2 128 0,3 3-128 15,0-2 0-15,2-2 128 0,3 0 0 0,2-4-128 16,-1-2 192-16,5 1-64 0,3 0-128 0,4-6 0 16,-3-1 0-16,1-3 128 15,3 0-128-15,4-1 128 0,1 1-128 0,4-6 128 0,4-4-128 16,3-1 0-16,2-5 0 0,5 1 0 0,1-3 0 0,4-3 128 16,0 0-128-16,0-4 0 15,0 0-1008-15,2-4-272 0,3-7-64 0</inkml:trace>
  <inkml:trace contextRef="#ctx0" brushRef="#br0" timeOffset="159501.91">18215 16683 21183 0,'0'0'1888'0,"-9"-1"-1504"0,9 1-384 0,-9 0 0 15,-1 1 0-15,1 5 0 0,-1 6 0 0,1 1 128 16,-1 3 16-16,1 7 16 0,0 4 0 0,2 5 0 16,-1 3 0-16,0 2 0 0,0 3 0 0,-1 3 0 15,-2-1 64-15,1 1 16 0,1 2 0 0,-1-4 0 16,-1 0 208-16,-1 0 64 0,1-4 0 0,1-4 0 15,1-4 288-15,-1-1 64 0,0-5 16 0,1-3 0 16,1-5 32-16,0 1 16 0,1-4 0 0,0-4 0 16,2-2-176-16,5-6-48 0,0 0 0 0,-9-1 0 0,2-4 16 15,0-3 0-15,2-6 0 0,3-3 0 0,6-6-176 16,1-7-32-16,0-3-16 0,4-2 0 0,1-5-272 16,4-1-48-16,4-8-16 0,2 3 0 0,2 2-160 0,4-2 0 15,1 4 144-15,2 0-144 0,3 0 0 0,2 7 0 16,1 2 0-16,1 6 0 0,1 3 0 0,3 1 0 15,0 1 0-15,1 6-128 0,0 2 128 0,-2 5 0 16,-1-5 0-16,-3 9 0 0,-5 2 0 0,-3 5 0 16,-4 0 0-16,-6 2-128 0,-6 2 128 0,-4 3 0 15,-3 4-144-15,-5-2 144 0,-6 3 0 0,-4 2 0 16,-5 1 0-16,-5 1 0 0,-4 0 0 0,-2-3 0 16,-2 1 0-16,-2-2 0 0,-3-2 0 0,1 0 0 0,1-6 0 15,3-1 0-15,1-1 0 0,1-4-224 0,2-4 80 16,2 0 16-1,5-1-1168-15,4-4-240 0,4 0-32 0,5-3-16 16,4 3-784-16,4-4-144 0,5 0-48 0</inkml:trace>
  <inkml:trace contextRef="#ctx0" brushRef="#br0" timeOffset="159834.87">19062 16517 12959 0,'19'-5'576'0,"-8"2"112"0,1 2-560 0,-1 0-128 0,-11 1 0 0,0 0 0 15,0 0 1248-15,0 0 224 0,0 0 32 0,0 0 16 16,1 9-144-16,-6 5-32 0,-6 0 0 0,-3 3 0 16,-3 4-320-16,-2 2-80 0,-2 1-16 0,-1-1 0 15,-1 1-384-15,2 3-80 0,0-3-16 0,5 1 0 16,3-2-240-16,4-3-48 0,4 1-16 0,4-2 0 16,3-4-144-16,6 0 0 0,5 0 144 0,2-6-144 0,3-1 144 0,2-4-144 15,4-4 192-15,4-1-192 0,1-7 320 0,2-1-64 16,-2-1 0-16,2-2 0 0,-2-3 48 0,-1-1 0 15,0-3 0-15,-3-2 0 0,-2 2 96 0,-4 1 32 16,-1-1 0-16,-3-2 0 0,-6 0 144 0,-5 2 16 16,-4 0 16-16,-4 0 0 0,-5 0-176 0,-2 1-48 15,-3 2 0-15,-1 1 0 0,-3 3-256 0,0 1-128 16,-1 2 0-16,1 4 128 0,0 2-384 0,2 2-96 16,1 0-16-16,3 1 0 15,-2-2-2144-15,5 2-432 0</inkml:trace>
  <inkml:trace contextRef="#ctx0" brushRef="#br0" timeOffset="160293.71">19981 16437 12895 0,'0'0'1152'0,"0"0"-928"0,0-10-224 0,0 10 0 15,-4-8 1360-15,-2 2 240 0,-3-1 32 0,-1 4 16 16,-3 0-224-16,-2 0-32 0,-3 2-16 0,-1 2 0 16,-7 3-384-16,1 0-80 0,-4 5-16 0,1-1 0 15,1 2-384-15,4-1-96 0,-1 1-16 0,5 0 0 0,4 4-208 0,2 1-64 16,2-1 0-16,4-4 0 0,3 6-128 0,4-1 0 16,4 1 0-16,4 1 0 0,2-1 144 0,3 1-144 15,3-4 160-15,2 2-160 0,2 1 176 16,2 0-176-16,-3-2 192 0,0 0-192 0,-1 1 128 0,-2 1-128 15,-2-2 0-15,-1 0 0 0,-3-1 0 0,-3-1 0 16,-4-1 128-16,-1 2-128 0,-5-4 256 0,-2 2 0 16,-4-1 0-16,-1 0 0 0,-1-1 272 0,-3 0 48 15,-2-2 16-15,-4 0 0 0,0-2-224 0,-1 0-48 16,1-2-16-16,0-2 0 0,-2-2-304 0,0-2 160 16,1 0-160-16,3 0 128 15,1-2-480-15,5-5-96 0,2-2-32 0,3 2-9360 16,3-4-1872-16</inkml:trace>
  <inkml:trace contextRef="#ctx0" brushRef="#br0" timeOffset="160484.29">20958 16087 27647 0,'-5'-17'2448'0,"3"9"-1952"0,2 8-496 0,-7-4 0 16,-4 2 0-16,-1 2 0 0,0 2 0 0,-5 3 0 0,2 8 720 15,0 0 160-15,-2 3 16 0,1 6 16 16,-1 2-336-16,2 1-64 0,0 6 0 0,3 2-16 16,1 2-320-16,-2 2-176 0,2 3 192 0,0-1-192 15,4 3 0-15,-1-3 0 0,2-3 0 0,1 1 0 16,0-2-224-16,3 0-160 0,0-5-16 0,1-2-9120 15,-2 3-1808-15</inkml:trace>
  <inkml:trace contextRef="#ctx0" brushRef="#br0" timeOffset="160746.14">20544 16506 19343 0,'-4'-16'1728'0,"4"7"-1392"0,0 0-336 0,3-1 0 16,2 3 2208-16,2-4 368 0,2 4 80 0,5 1 16 15,5-2-1520-15,7 3-320 16,0-4-48-16,6 5-16 0,0 0-128 0,1 2-16 0,1 0-16 0,1 1 0 16,-1 1-384-16,-1 1-80 15,-4 2-16-15,-1-2 0 0,0 3-128 0,-1 1-272 0,0 2 64 0,-1-4-14896 16</inkml:trace>
  <inkml:trace contextRef="#ctx0" brushRef="#br0" timeOffset="161606.12">23984 16300 18431 0,'-11'-11'1632'0,"5"3"-1312"0,-3 0-320 0,-1-2 0 16,-7 2 336-16,0-2 0 0,-2 2 0 0,-4 1 0 16,-4 4 624-16,-3 1 128 0,-2-1 32 0,-4 3 0 15,-1 4-464-15,-1 1-80 0,0 3-32 0,-3-1 0 16,-3 3-192-16,2 4-32 0,1 5-16 0,4 4 0 15,4 3 16-15,4 2 16 0,2 2 0 0,5-1 0 16,5 1 48-16,6 1 16 0,4-3 0 0,7 2 0 16,4-1-208-16,5-4-32 0,5-2-16 0,2-1 0 15,2-6-144-15,3 1 128 0,3-2-128 0,2-1 128 16,2-2-128-16,3-5 128 0,1-2-128 0,1 2 128 0,-2-2-128 16,4-5 0-16,-2-2 0 0,-1-3-9072 15,-3-4-1680-15</inkml:trace>
  <inkml:trace contextRef="#ctx0" brushRef="#br0" timeOffset="161846.35">24467 16316 26079 0,'0'0'1152'0,"-13"3"256"0,1 3-1136 0,-2 0-272 15,-3 5 0-15,-1 0 0 0,-1 4 384 0,-2 2 32 16,1 1 0-16,0 1 0 0,-2 1 240 0,3 0 48 15,4-1 16-15,0 2 0 0,1-2-352 0,2 1-80 0,3-1-16 16,3-1 0-16,0-3-272 0,2-1 128 0,3 0-128 0,2-1 0 16,-1-13-192-16,7 11-160 0,0-4-32 15,4-2-13152-15</inkml:trace>
  <inkml:trace contextRef="#ctx0" brushRef="#br0" timeOffset="162076.07">25320 15873 19343 0,'0'0'848'0,"2"-11"192"0,-2 0-832 0,0 11-208 0,0 0 0 0,0 0 0 0,0 0 624 0,0 0 80 15,-10 4 0-15,-2 6 16 0,1 5 304 0,-6 5 64 16,0 7 16-16,-1 4 0 0,0 0-272 0,-1 6-64 16,-1 5-16-16,1 0 0 0,-4-4-336 0,0 3-64 15,0 3-16-15,1 2 0 0,1 4-192 0,2-4-144 16,2-3 192-16,3-5-192 0,3-1 0 0,2-3 0 16,0-1-240-16,3-9-8640 15,1-2-1728-15</inkml:trace>
  <inkml:trace contextRef="#ctx0" brushRef="#br0" timeOffset="162313.95">24806 16317 34095 0,'0'0'3024'0,"8"-6"-2416"0,2-3-480 0,3 3-128 31,-1-1-800-31,6 0-176 0,5 3-48 0,6 1 0 0,5 0 1504 0,6-2 288 0,6 1 64 0,-2 1 16 16,-1 3-176-16,3 0-32 0,-3 0-16 0,-3 0 0 15,-3 0-384-15,-4 4-80 0,-2-1-16 0,-1 0 0 16,-4 0-144-16,0-1 0 0,-3 2 0 0,-2 0-176 31,-2 1-1424-31,3-1-304 0,-3 0-48 0,-1 1-12080 0</inkml:trace>
  <inkml:trace contextRef="#ctx0" brushRef="#br0" timeOffset="162743.51">26391 16350 16575 0,'0'0'1472'0,"0"0"-1168"15,-9-3-304-15,-1-5 0 0,-3 3 1264 0,-4 1 192 16,-3 3 32-16,-2 0 16 0,-3 1-256 0,-4 2-48 0,-5 3-16 0,-3 5 0 16,-2-3-352-16,-2 4-80 0,0-1-16 0,4 3 0 15,4 2-288-15,7-1-48 0,0-1-16 0,6 1 0 16,2 0-208-16,5 0-48 0,4-4-128 0,4 0 192 16,5-10-16-16,0 0-16 0,5 12 0 0,3-6 0 15,-8-6 144-15,17 1 16 0,2 1 16 0,0-2 0 16,0-3 48-16,2 1 0 0,2-6 0 0,1 0 0 15,-1 2-192-15,-1-3-48 0,-2 3 0 0,-1-3 0 16,-2 4-144-16,-3 0 0 0,-3-2 144 0,-1 5-144 16,-10 2 0-16,0 0 0 0,0 0 0 0,8 11 0 15,-4-1 0-15,-4 3 0 0,-4 1 0 0,-1 3 0 16,-1 2 128-16,1 0-128 0,-1 4 160 0,3-2-160 16,1 1 0-16,5-3 0 0,2 0-176 0,1 0 176 15,6-3 0-15,-1 0 0 0,5-4 0 0,0 1 0 16,2 0-464-1,2-7-32-15,4-2 0 0,2-3-9424 0,-1-3-1904 0</inkml:trace>
  <inkml:trace contextRef="#ctx0" brushRef="#br0" timeOffset="162969.99">27343 15949 19343 0,'0'0'1728'0,"-7"-1"-1392"15,-2 1-336-15,-4 2 0 0,0 2 1216 0,-3 3 160 16,-5 4 32-16,1 3 16 0,-2 1 48 0,2 4 16 0,-4 3 0 16,2 2 0-16,1 5-512 0,-1 0-96 15,2 0-32-15,2 4 0 0,0 3-448 0,4 2-80 0,0 0-32 16,3 2 0-16,2-1-288 0,1 1 0 0,1-4 0 0,2 1 0 31,-1 3-1056-31,4-3-272 0,-1-4-48 0,1 0-12320 0</inkml:trace>
  <inkml:trace contextRef="#ctx0" brushRef="#br0" timeOffset="163236.1">26827 16387 23039 0,'4'-15'2048'0,"1"9"-1648"0,-5 6-400 0,10-7 0 16,0 0 1472-16,3 4 224 0,1 2 32 0,3 0 16 15,0 1-640-15,5 0-128 0,3 0-16 0,3 1-16 16,3 1-288-16,1 2-48 0,1 1-16 0,0-1 0 0,0-1-336 15,-1 2-80-15,-3-1-16 0,-3 2 0 16,-3-4-160-16,-4 4 0 0,-2 1 0 0,-3-2 0 0,0 3-192 0,-6 2-112 16,-3 4-16-16,-5-1-16 15,-5 2-320-15,-3 0-64 0,-2 1-16 0,-3 0 0 0,-1 2 336 0,-2 0 64 16,0-1 16-16,1 4 0 0,-2-5 320 0,2 1 0 16,1-3-144-16,3-3 144 0,2 2-144 0,3 1 144 15,0-5-208-15,3 2 80 16,0 2-736-16,2-3-144 15,1 3-16-15,1-4-7232 0,-1-9-1424 0</inkml:trace>
  <inkml:trace contextRef="#ctx0" brushRef="#br0" timeOffset="164172.68">28000 16471 27647 0,'0'0'1216'0,"0"0"256"0,-5-11-1168 0,-1 6-304 0,-3 1 0 0,-2 4 0 16,-2 0 240-16,-4 4-16 0,-2-1 0 0,-1 5 0 15,1 0 672-15,-3 3 144 0,2-2 32 0,1 5 0 16,0 0-480-16,4 3-80 0,3 3-32 0,1-1 0 15,4-1-304-15,5-2-176 0,2 0 192 0,6-4-192 0,4 1 208 0,3 0-64 16,0-4-16-16,2 2 0 0,3-2-128 0,2 1 0 16,2-4 144-16,2 1-144 0,0-3 128 0,0-3-128 15,0-1 160-15,-1 0-160 0,-1-1 160 0,-1-3-160 16,0-3 160-16,-1 2-160 0,-1 2 128 0,-1-4-128 16,-2 0 0-16,-2 1 144 0,-1-1 32 0,-1-1 0 15,-2-5 0-15,-3 1 0 0,-2-1 176 0,-1-2 32 16,-1-2 16-16,-2 1 0 0,-2-1-112 0,-2 2-32 15,-3 0 0-15,0 1 0 0,-2-3-128 0,-1 2-128 16,0-2 192-16,2 3-192 0,0-1 128 0,2 3-128 16,-1-1 0-16,2-1 0 0,1 1 0 0,3 4 0 15,0 9 0-15,7-11 0 0,-1 3 0 0,3 2 0 16,2 2 0-16,2 1-144 0,1 2 144 0,4 0 0 0,1 0 0 16,3 1-128-16,-1 0 128 0,2 0 0 0,0 0 0 0,-1 0 0 15,0 0 0-15,3 2 0 0,0 1 0 0,2-1 0 16,-2 1 0-16,1 2 0 0,-2-1 0 0,-1 5 0 15,-3 1 0-15,-1 1 0 0,-4-1 0 16,-5 3 0-16,-5 1 0 0,-2-1 0 0,-2 1 0 0,-5 0 128 16,-4 1-128-16,-4 0 0 0,-1 0 0 0,1-2 128 15,-2-1-128-15,0 0 0 0,5-1 0 0,0 1 0 16,9-12 0-16,-4 7 0 0,4-7 0 0,0 0 0 16,0 0 0-16,8 7 0 0,2-4-176 0,4-2 176 15,2-2 0-15,5-2 0 0,0-3 0 0,5 1 0 16,2 1 0-16,0-4 160 0,-2 1-160 0,2 0 128 15,0-2-128-15,2 2 0 0,-2-5 0 0,0 6 0 0,-3-2 0 0,0 3 0 16,2 2 128-16,-4 0-128 0,-3 2 0 16,-2 1 0-16,-1 2 0 0,-2 2 0 0,-2 0 0 15,-2 3 0-15,-1 2 0 0,-2 4 0 0,-2-3 0 0,1 2 0 16,-1-1-144-16,2-1 144 0,-1 3 0 0,3 1 0 16,2-6 0-16,2 3 0 0,2-5 0 0,5 5 0 15,0-4 0-15,5 0 0 0,2-2 0 0,3-2 0 16,4-1 0-16,-1-1 0 0,0-1 0 0,-1-3 0 15,2 1 0-15,-4-4 0 0,3 3 0 0,-1 0 128 16,0 0-128-16,-2 1 0 0,1 1 0 0,-1 0 144 16,-1 1-144-16,-3 1 128 0,-3-1-128 0,-4 3 0 15,-2 0 0-15,-9 3 0 0,-1 0 0 0,-4 0 0 16,-4 4 0-16,-6 1 192 0,-2 0 48 0,-4 4 16 16,-3 1 0-16,-4 0 0 0,-4 3-64 0,-3 0 0 0,0-1 0 15,-2 0 0-15,-1-2-192 0,1 1 144 16,1-4-144-16,-1-1 128 0,0 1-128 0,1-4 0 15,-2 0-192-15,-15-2 192 16,3-4-2592-16,19-6-400 0</inkml:trace>
  <inkml:trace contextRef="#ctx0" brushRef="#br0" timeOffset="164311.04">28454 15890 38351 0,'-5'-10'1696'0,"5"10"352"0,0 0-1632 0,0 0-416 0,-1-9 0 0,1 9 0 16,0 0 608-16,0 0 32 0,0 0 16 0,0 0 0 16,0 0-448-16,0 0-80 0,4 7-128 0,-4-7 176 31,0 0-1440-31,0 6-272 0,-3 2-64 0</inkml:trace>
  <inkml:trace contextRef="#ctx0" brushRef="#br0" timeOffset="164495.73">25387 15811 46079 0,'-13'-2'4096'16,"0"-1"-3280"-16,3 2-656 0,1 1-160 0,1 0-224 0,-1 1-80 0,1 3-16 15,-1 3 0 1,9-7-720-16,-5 11-160 0,1-3-16 0,0 3-11360 15,-2 4-2272-15</inkml:trace>
  <inkml:trace contextRef="#ctx0" brushRef="#br0" timeOffset="165265.89">18588 17853 22975 0,'0'0'1024'0,"5"-13"192"0,-1 0-960 0,-2-1-256 0,-2-1 0 0,-1 2 0 0,-3 3 768 0,-1 0 128 15,-1 5 0-15,-3 0 16 0,-1 1 240 0,-2 7 32 16,-1 3 16-16,-2 0 0 0,-3 6-688 0,-2-1-128 16,-3 2-16-16,-2 5-16 0,-3 2-96 0,0 4 0 15,0-1-16-15,2 1 0 0,2 2-240 0,4-3 128 16,3-1-128-16,6 0 0 0,5-8 0 0,4 0 0 15,5-3 0-15,3-5 0 0,4-1 256 0,4-2-64 16,4-1 0-16,1-7 0 0,2-2 128 0,1 0 32 16,5-5 0-16,-3-4 0 0,-1-2 64 0,-3 0 16 15,0 0 0-15,-5 1 0 0,-3-1-240 0,-3 1-32 16,-2 1-16-16,-3 6 0 0,-4-3-16 0,-3 3 0 0,-5 1 0 16,2-1 0-16,-3 4 0 0,-1 3-128 0,-3-1 192 15,-2 0-64-15,2 2-128 0,-2-1 0 0,0 0 0 0,2 2-176 31,3-1-384-31,2-1-80 0,8 3 0 0,0 0-10096 16,-5-9-2000-16</inkml:trace>
  <inkml:trace contextRef="#ctx0" brushRef="#br0" timeOffset="165583.7">18979 17766 20271 0,'-10'13'1792'0,"-3"2"-1424"0,-1 2-368 0,-2-1 0 16,-1 1 944-16,1 1 112 0,-2-2 32 0,-1 2 0 15,2 0 704-15,3-4 128 0,3-4 48 0,2-1 0 0,1-1-896 0,8-8-176 16,0 0-48-16,0 0 0 0,0 0-128 0,0 0-16 16,14-2-16-16,2-4 0 0,1-3-16 0,4-2 0 15,3-5 0-15,-1 2 0 0,2-3-320 0,2-1-64 16,-2 0-16-16,2 0 0 0,1 0-272 0,0 3 128 15,0 2-128-15,0 6 0 0,-1-2 0 0,-3 6 0 16,-3 5 0-16,-2 4 0 0,-1 4 0 0,-4 4 0 16,-1 3 0-16,-5 4 0 0,-3 5 0 0,-4 2 0 15,-2 2-128-15,-3-1 128 0,-1 2 0 0,-2-1 0 16,0-4 0-16,-1-2 0 0,-2-1 0 0,2-4 0 16,2-3-208-16,1 0 80 15,1-5-2000-15,3 1-400 0,1-12-80 0</inkml:trace>
  <inkml:trace contextRef="#ctx0" brushRef="#br0" timeOffset="166237.69">21205 17819 12895 0,'0'0'576'16,"-4"-12"112"-16,0-4-560 0,2-1-128 0,-3 1 0 0,0 0 0 0,-2 4 1440 0,2 4 256 16,0-4 48-16,-1 6 16 0,-3-3-208 0,0 4-32 15,-3 4-16-15,0 0 0 0,-2 1-624 0,-7 0-128 16,-3 2-32-16,-1 4 0 0,-2 3-224 0,-3 0-48 16,-5 0-16-16,2 4 0 0,1 5-112 0,2 1 0 0,1 1-16 0,1 2 0 15,0 3-304-15,6 2 160 0,2-2-160 16,3 1 128-16,3-6-128 0,5-2 0 0,4 0 0 0,3-4 128 15,6-4-128-15,2 1 0 0,4-6 0 0,5-1 128 16,3-3 32-16,5-2 0 0,3-3 0 0,3-2 0 16,4-7 160-16,2-1 48 0,2-4 0 0,1-2 0 15,-1-2-144-15,0 1-32 0,-1-5 0 0,-3 1 0 16,-1-2-192-16,-2-1 128 0,2-6-128 0,-2-3 0 16,0 2 144-16,0-7-144 0,1-5 128 0,0-4-128 15,1-5 160-15,1 1-160 0,2 2 192 0,-4 5-192 16,-4 3 192-16,-4 9-192 0,-4 7 192 0,-3 9-192 15,-4 6 0-15,-4 5 0 0,-3 1 0 0,-5 8 0 16,0 0 0-16,-5 18 208 0,-4 4-64 0,-5 4-16 16,-2 6-128-16,0 5 0 0,-2 2 0 0,-1 7 0 15,-3 0 192-15,1 4-32 0,-1-2-16 0,2 1 0 0,0 2-16 16,3-2 0-16,2-7 0 0,2-1 0 0,3-2-128 16,2-4 160-16,4-4-160 0,2-3 160 0,1-3-160 0,2-2 0 15,1-5 0-15,2-4 0 16,0-2-1616-16,5-1-208 0,-9-11-32 0</inkml:trace>
  <inkml:trace contextRef="#ctx0" brushRef="#br0" timeOffset="166406.4">21745 17741 13823 0,'0'0'608'0,"-10"13"128"0,0 1-592 0,0 2-144 16,-1 2 0-16,3 1 0 0,-5 0 2400 0,3 3 448 0,0-1 96 0,1-2 0 15,0 0-1584-15,2-1-320 0,1-1-64 0,2 1-16 16,2-2-656-16,0-2-144 0,2-2-32 0,3-1 0 31,-3-11-1904-31,8 9-384 0</inkml:trace>
  <inkml:trace contextRef="#ctx0" brushRef="#br0" timeOffset="166764.35">22556 17653 23775 0,'-5'-15'1056'0,"1"9"224"0,4 6-1024 0,-10-10-256 0,-1 3 0 0,-3 3 0 0,-4 3 816 0,-3 2 112 16,0 1 32-16,-5 1 0 0,2 1-96 0,-2 5-16 15,-1 1 0-15,-1 3 0 0,-3-2-272 0,6 1-64 16,5 1-16-16,3-1 0 0,4 0-224 0,5-1-32 15,2-2-16-15,6-9 0 0,0 13-80 0,4 0-16 16,5-5 0-16,0 4 0 0,4-3 80 0,3 1 16 16,3 1 0-16,2 1 0 0,-1-1-80 0,0 1-16 15,-1-2 0-15,-2 4 0 0,-2 0-128 0,-3-1 192 16,-3-2-192-16,-4 3 192 0,-5-4-192 0,-2 2 0 16,-5-1 0-16,-5-2 0 0,-4 1 256 0,-5-2 112 15,-3 3 16-15,-4-3 16 0,-2 1-160 0,-1-4-48 16,0 1 0-16,-3 0 0 0,1-2-192 0,3-2 0 0,3-2 0 15,4-2 0 1,4 1-1392-16,5-3-368 0,4-2-80 0</inkml:trace>
  <inkml:trace contextRef="#ctx0" brushRef="#br0" timeOffset="167121.09">23801 17751 6447 0,'-12'-13'272'0,"4"2"80"0,-2 0-352 0,-1 0 0 0,-1-3 0 0,-2 4 0 0,-3 0 3072 0,-2 6 528 15,1 2 112-15,-5 0 32 0,-1 2-1888 0,-4 3-368 16,-7 1-80-16,2 1 0 0,-5 6-432 16,3 3-80-16,-2 5 0 0,4 3-16 0,0 1-224 0,5 2-32 15,4-2-16-15,5 0 0 0,3 4-160 0,7-3-48 16,7-1 0-16,3-3 0 0,4-3-192 0,4-2-32 16,4 0-16-16,2-1 0 0,3-4 160 0,3-1 48 15,4-2 0-15,1-1 0 0,4 0-160 0,0-4-16 0,1-4-16 16,-1 2 0-16,4-2-304 0,-2-1-64 0,-3-2-16 15,-1-1-9824 1,-1-1-1952-16</inkml:trace>
  <inkml:trace contextRef="#ctx0" brushRef="#br0" timeOffset="167474.78">24399 17633 24703 0,'0'0'1088'0,"-9"6"240"0,-2 7-1072 0,-2 1-256 0,0-3 0 0,-1 3 0 16,-3 2 880-16,3 1 112 0,0 4 32 0,4-2 0 0,1-3-336 16,4 2-64-16,2 0-16 0,3-2 0 0,3 0-288 15,2-2-48-15,2-2-16 0,3 0 0 0,1-4 0 16,1-1 0-16,2-4 0 0,2-1 0 0,1-1 240 0,2-2 32 15,1-3 16-15,0 1 0 0,1-6-112 0,1 1-32 16,0-5 0-16,-2 2 0 0,-1 2-128 0,-1-4-16 16,-3-1-16-16,-1 3 0 0,1-2 32 0,-2 0 16 15,-3 1 0-15,0-3 0 0,1-2-128 0,-3 2-32 16,0 1 0-16,0 2 0 0,-2 0-304 0,3-1-64 16,-3 5-16-16,1-2-10896 15,-1 2-2192-15</inkml:trace>
  <inkml:trace contextRef="#ctx0" brushRef="#br0" timeOffset="167876.02">25817 17553 16575 0,'-8'-4'1472'0,"-2"0"-1168"0,-3-2-304 0,-1-2 0 16,0 4 1376-16,-2 1 224 0,-2-2 32 0,-1 1 16 15,-3 1-352-15,0 3-64 0,0 1-16 0,0 3 0 16,0 4-544-16,3-2-112 0,2 4-32 0,4-1 0 16,3 4-304-16,1-2-64 0,4 0-16 0,2 3 0 15,8 1 48-15,2-1 0 0,1-1 0 0,3 1 0 0,1 1 96 16,4 3 32-16,0-1 0 0,1 1 0 0,-2-5-64 0,0 0 0 15,-1 2 0-15,-2-1 0 0,-5 0-16 0,-2-4-16 16,-5-10 0-16,0 14 0 0,-5 0 64 0,-2-5 16 16,-5 0 0-16,-4-2 0 0,-5 4 16 0,-3-6 16 15,-3 0 0-15,-1 0 0 0,-2-1-80 0,1-3-32 16,1-1 0-16,1-1 0 0,0-1-96 0,3-3-128 16,3-4 176-16,2 2-176 15,-1-1-976-15,5 2-304 0,5-4-64 0,5 2-13456 0</inkml:trace>
  <inkml:trace contextRef="#ctx0" brushRef="#br0" timeOffset="168254.64">26542 17559 19119 0,'0'0'832'0,"0"0"192"0,0 0-816 0,0 0-208 0,-5-7 0 0,5 7 0 16,-10-4 1136-16,0 1 176 0,0-1 32 0,-3-1 16 16,-2 5-224-16,-4-1-48 0,-4 0-16 0,-3 1 0 15,-3 0-400-15,-3 2-80 0,-1 5-16 0,-1-5 0 16,0 1-160-16,3 1-32 0,1 3-16 0,7 0 0 16,1 3-240-16,8-1-128 0,2 3 128 0,4-1-128 15,4 1 128-15,4 2-128 0,4 1 128 0,2-1-128 0,3-1 128 16,4 2-128-16,1 1 128 0,2 1-128 0,1 0 176 15,-1-3-48-15,-2-3 0 0,-1 2 0 0,-3 1-128 16,-2-4 160-16,-8-10-160 0,4 10 160 0,-3-2 128 16,-1-8 32-16,-5 10 0 0,-3-3 0 0,-2-2 272 15,-3-4 64-15,-3 1 16 0,-2-2 0 0,-1-1-304 0,0 1-64 16,-1-1-16-16,1 1 0 0,1-1-160 16,1-3-128-16,1 1 144 0,2-1-144 0,4 2 0 0,10 2 0 15,-8-8-128-15,8 8 128 16,0 0-2272-16,4-9-352 0,2-2-64 0</inkml:trace>
  <inkml:trace contextRef="#ctx0" brushRef="#br0" timeOffset="168462.89">27103 17574 22111 0,'0'0'1968'16,"0"0"-1584"-16,-8 4-384 0,-2 1 0 0,-5 6 1216 0,0-3 144 0,-2 3 48 0,-2-1 0 16,-3 2 128-16,-2 4 48 0,-1-1 0 0,-1 2 0 15,2-5-736-15,0 2-144 0,1 1-16 0,2 1-16 16,0-2-400-16,3-2-80 0,3 2 0 0,1 0-16 16,-1-3-176-16,5 0 0 0,0 2 0 0,3-6 0 15,7-7-2096-15,0 0-336 16,2 13-80-16</inkml:trace>
  <inkml:trace contextRef="#ctx0" brushRef="#br0" timeOffset="169124.43">27722 17656 26719 0,'4'-9'2368'0,"-4"9"-1888"15,0-10-480-15,-2 6 0 0,2 4 0 0,0 0-208 16,-8-1 16-16,-3 1 0 0,0 0 1312 0,-3 2 272 16,-4 5 48-16,-2 1 16 0,-2-1-720 0,2 3-144 15,0-1-16-15,2 4-16 0,0-3-304 0,3 2-64 0,2 2-16 0,3 0 0 16,1-1-176-16,5 2 0 0,3-3 0 0,3-1 128 16,-2-11 0-16,8 10 0 0,1 3 0 0,4-6 0 15,1 0 16-15,1-3 0 0,0-2 0 0,2 1 0 16,0-3 48-16,0 0 0 0,-3-1 0 0,0-2 0 15,-3 1-192-15,-2-5 192 0,-2 1-192 0,-2-2 192 16,-1-2 32-16,-4 10 16 0,0 0 0 0,-2-13 0 16,-2-4 288-16,1 0 64 0,-4 2 16 0,1 0 0 15,-3-1-256-15,3-1-48 0,1 0-16 0,1 2 0 16,1 1-288-16,3 2 160 0,3-2-160 0,2 3 128 16,0 3-128-16,5-2 0 0,0 4 0 0,3-1 0 15,1 0 0-15,4 3 0 0,2 1 0 0,2 1 0 16,2-3-160-16,-1 4 160 0,0-2 0 0,0 2-144 15,-1 0 144-15,3 1 0 0,-4 0 0 0,2 1 0 0,-1 0 0 16,-2 3 0-16,-1 5 0 0,-1-3-128 0,-4 3 128 16,-3 0 0-16,-2 4 0 0,-4-1-128 0,-1 0 128 0,-4 0 0 15,-4 2 0-15,-1-2 0 0,-1-1 0 0,-1 2 0 16,0-4 0-16,-2 1-128 0,0-4 128 0,0 3 0 16,4-2 0-16,0-2 0 0,5-5 0 0,0 0 144 15,0 0-144-15,0 0 160 0,0 0-160 0,0 0 0 16,10-1 0-16,2-2 128 0,0-1-128 0,4 0 128 15,0-5-128-15,3 3 128 0,4-3 16 0,0 2 0 16,1 3 0-16,-2-5 0 0,1 1-144 0,1 1 160 16,1 2-160-16,1 2 160 0,-2-1-160 0,0 3 0 0,-4 1 0 0,-1 2 0 15,-3 4 0-15,-3 4 0 0,1-3 0 16,-2 7 0-16,-3 2 0 0,-2 1 0 0,1 4 0 0,-3-1 0 16,0-1 0-16,2 0 0 0,-2 2 0 0,0-1 0 15,-1 1 0-15,-1 0 0 16,4-1 0-16,-2-1 0 15,0-4-944-15,1 1-160 0,-1-4-48 0,2 1-10336 16,-1 0-2080-16</inkml:trace>
  <inkml:trace contextRef="#ctx0" brushRef="#br0" timeOffset="169323.27">28097 17344 30399 0,'-18'-29'1344'0,"9"15"288"0,0 5-1312 0,3-2-320 0,1 2 0 0,5 9 0 15,0 0 2176-15,0 0 384 0,0 0 64 0,0 0 0 0,0 0-1712 16,0 0-336-16,11 2-80 0,0 1-16 0,-4 2-480 0,-7-5 0 16,8 8-176-16,-8-8-12112 15,2 10-2416-15</inkml:trace>
  <inkml:trace contextRef="#ctx0" brushRef="#br0" timeOffset="170085.85">18242 18988 21423 0,'-5'-15'944'0,"4"3"208"0,-1-1-928 0,1 5-224 15,1 8 0-15,0 0 0 0,-4-12 1408 0,4 12 224 16,0 0 48-16,0 0 16 0,0 0 0 0,-6 8 0 16,-1 2 0-16,1 3 0 0,-1 2-720 0,-2 4-144 15,0 5-16-15,-1 5-16 0,-3 1-240 0,0 1-48 16,-1 8-16-16,0-4 0 0,-1-3-192 0,-2 0-48 16,1 1 0-16,-1 0 0 0,2-5-64 0,-1 1-32 15,-1-4 0-15,2 1 0 0,2-6-160 0,2-5 192 0,-1-3-192 16,6-2 192-16,6-10-64 0,0 0-128 0,0 0 192 0,0 0-64 15,-5-13 160-15,3-1 32 0,5-3 0 0,2-5 0 16,3-4-112-16,3-7-16 0,3-3 0 0,4-3 0 16,4-5-192-16,2 2 128 0,-1 1-128 0,5 1 0 15,2 3 0-15,2 2 0 0,2 8 0 0,3 1 0 16,1 4 0-16,2 3 0 0,-2 4-128 0,-1 6 128 16,-4 2 0-16,-2 5-192 0,-3 5 192 0,-4 3-160 15,-3 1-16-15,-5 4 0 0,-2 0 0 0,-5 1 0 16,-4 2 32-16,-3 0 0 0,-6 4 0 0,-1-2 0 0,-5-1 144 15,-2 1 0-15,-1-2 0 0,-2 0 0 16,-3-3 0-16,-2-1 0 0,-3-2 192 0,-2 0-64 0,-3-6-128 16,0-2 0-16,0-2 128 0,1-2-128 0,0-8 0 15,2-2 0-15,5 3 0 0,2-4-128 16,3-4-704-16,4 2-144 0,1 1-32 16,4 0 0-16,3 4-2000 0,3 0-416 15,3-2-80-15,3-1-16 0</inkml:trace>
  <inkml:trace contextRef="#ctx0" brushRef="#br0" timeOffset="170432.9">18993 18904 21183 0,'0'0'1888'0,"-9"0"-1504"0,-2-3-384 16,-2 1 0-16,-1 1 1680 0,-1-2 272 0,-2 3 48 0,1 3 16 15,-2 0-576-15,-1 1-112 0,1 3-32 16,-1 3 0-16,0 1-656 0,0 2-128 0,1 1-16 0,2 2-16 15,0 1-224-15,4 1-32 0,0 0-16 0,5-1 0 16,3 0-208-16,3-7 0 0,1-1 128 0,0-9-128 16,7 6 288-16,3-2 16 0,2-1 0 0,2-6 0 15,1-2 64-15,4-1 16 0,1-6 0 0,1 1 0 16,-2-6 0-16,0 3 0 0,0-1 0 16,-4 4 0-16,-1 3-96 0,-2 3-16 0,-2 0 0 0,-10 5 0 15,0 0-80-15,11 4-32 0,-2 1 0 0,-1 2 0 16,-2 6-32-16,-3 4-128 0,0 0 192 0,1 1-64 15,-1 1-128-15,2-1 0 0,-3-1 144 0,4 2-144 16,0-2 0-16,0-1 0 0,2-2 0 0,-2-4 128 16,3-1-336-16,0-4-64 0,1 0-16 0,2-6 0 15,-1-4-2096-15,4-6-432 16,3 0-64-16,-1-3-32 0</inkml:trace>
  <inkml:trace contextRef="#ctx0" brushRef="#br0" timeOffset="170802.77">19612 18960 21183 0,'0'0'1888'0,"0"0"-1504"16,0 0-384-16,0 0 0 0,0 0 1824 0,0 0 288 15,-5-4 64-15,5 4 16 0,-11-8-368 0,-1 5-80 16,3 1-16-16,-2 2 0 0,-2 3-768 0,0 5-176 16,-2 0-16-16,-1 5-16 0,-3-4-304 0,0 4-64 0,-2 3-16 15,1 2 0-15,-3-1-160 0,3 0-16 0,1 0-16 0,2 1 0 16,2-2-176-16,5 0 0 0,1-5 0 0,4 0 0 15,3 2 0-15,4-4 0 0,0 1 0 0,5-5 0 16,3-1 0-16,2 0 0 0,2 1 0 0,3-6 0 16,2-4 0-16,3-2 0 0,0 0 128 0,1-5-128 15,0-1 0-15,-1 0 128 0,-3 0-128 0,-1-1 128 16,-2 1-128-16,1 2 0 0,-2-2 0 0,-1 0 128 16,-3 7-128-16,0 1 0 0,-11 5 0 0,0 0 0 15,0 0 0-15,0 0 0 0,2 9 0 0,-3 6 0 16,-4 3 128-16,-3 3-128 0,-2 6 128 0,1 0-128 15,-4 3 0-15,-1-1 0 0,-2 2 0 0,-1 1 0 16,1 0 0-16,-3-3 128 0,-3 0-128 0,1-2 0 16,0-2 0-16,2-3 0 0,1-2 128 0,4-2-128 15,3-4-384-15,1-3-128 0,-2-6 0 0,12-5-11296 16,-9-1-2256-16</inkml:trace>
  <inkml:trace contextRef="#ctx0" brushRef="#br0" timeOffset="171160.71">20065 19159 25391 0,'0'0'1120'0,"0"0"240"0,0 0-1088 0,6 7-272 15,-6-7 0-15,10 2 0 0,0 1 1504 0,3-4 240 0,2-3 48 0,3-4 16 16,1 2-384-16,4-6-80 0,0 4 0 0,1-5-16 15,0 0-416-15,0 2-80 0,1-2 0 0,-4-4-16 16,0 1-240-16,-2 1-32 0,-2 1-16 0,-3 4 0 16,-2-2-144-16,-5 3-16 15,-1-2-16-15,-4 3 0 0,-2-1 64 0,0 9 16 0,0 0 0 0,-14 1 0 16,-2 2-48-16,-2 3-16 0,-1 1 0 0,-2 5 0 16,-2 5-176-16,2 2-48 0,1 1 0 0,-1 6 0 15,3 0-144-15,3-1 0 0,2 0 0 0,5-1 0 16,0 0 0-16,5-3 0 0,3-4 0 0,4 0 0 15,3-2-128-15,5-2 128 0,2-2 0 0,5-2 0 16,3-2 0-16,3-1-176 0,3-3 176 0,7-3-128 16,3-6-992-16,2-4-192 15,5-2-32-15,-2-1-17632 0</inkml:trace>
  <inkml:trace contextRef="#ctx0" brushRef="#br0" timeOffset="171808.77">22493 19096 18719 0,'0'0'832'0,"0"0"160"0,0 0-800 0,0 0-192 16,3-9 0-16,-3 9 0 0,4-6 960 0,-4 6 128 15,1-10 48-15,-1 10 0 0,6-9-320 0,-3-3-64 16,0 6-16-16,-3 6 0 0,5-8-336 0,-5 8-64 16,3-7-16-16,-3 7 0 0,0 0-320 0,0 0 144 15,0 0-144-15,0 0 0 0,0 0 0 0,0 0 0 16,0 0 0-16,0 0 0 0,0 0 128 0,0 0-128 16,0 0 0-16,0 0 0 0,0 0 144 0,5-7-144 15,-2 0 0-15,-3 7 144 0,0 0-144 0,0 0 0 0,0 0 144 0,0 0-144 16,-1-7 0-16,1 7 0 0,0 0 0 15,-2-10 0-15,-1 5-304 0,-1-1 32 0,4 6 0 0,0 0 0 16,-7-9 32-16,2 2 16 0,1-2 0 0,1 4 0 16,1-4 32-16,2 9 16 0,-3-6 0 0,1 1 0 31,2 5-384-31,-3-10-80 0,3 10 0 0,-3-6-16 16,1-5-608-16,-1 5-112 0,3 6-32 0</inkml:trace>
  <inkml:trace contextRef="#ctx0" brushRef="#br0" timeOffset="172085.62">22454 18795 13823 0,'-1'-10'1216'0,"0"1"-960"0,-2-4-256 0,2 1 0 16,0-1 1664-16,-2-4 272 0,2-2 64 0,-2 2 16 16,1 1-608-16,-1 1-128 0,1-1-32 0,-2 4 0 15,1 3-176-15,0 0-48 0,3 9 0 0,-5-8 0 16,-1 3 64-16,6 5 16 0,0 0 0 0,-8-1 0 0,8 1-304 16,-13 6-64-16,3 3-16 0,-2 5 0 15,1 5-80-15,-2 7-32 0,-1 2 0 0,0 5 0 0,0 2-320 16,-1 5-64-16,3 5-16 0,1-3 0 0,1 0-208 0,-2-1 176 15,2 3-176-15,1 2 160 0,2-1-160 0,-2-3 0 16,1-4 144-16,2-4-144 0,1-2 0 0,1-5 0 16,0-3 0-16,2-4 0 15,-1-6-256-15,2-3-128 0,1-2-32 0,0-9 0 16,0 0-2096-16,0 0-432 0,7-9-64 0</inkml:trace>
  <inkml:trace contextRef="#ctx0" brushRef="#br0" timeOffset="172445.93">22227 18579 29487 0,'0'0'2624'0,"0"-9"-2112"0,1 0-512 0,3-1 0 15,1 2 416-15,4-1-32 0,4 3 0 0,3 1 0 16,2 0 496-16,5 2 80 0,4-1 32 0,3 4 0 15,8 4-400-15,3 4-80 0,2-1 0 0,0 9-16 16,-1 1-96-16,-2 5-16 0,-3 7 0 0,-3 2 0 16,-4 3-144-16,-3 5-48 0,-5 3 0 0,-5 2 0 15,-3 3 128-15,-5 1 32 0,-5-5 0 0,-5 5 0 0,-3 2 128 16,-5-3 32-16,-2-1 0 0,-5-8 0 0,-1-4-96 16,-2-2-16-16,-3-7 0 0,-2 0 0 0,-5-3 128 0,-3-4 32 15,-2-4 0-15,-3-2 0 0,-4-5-208 16,0 0-32-16,1-6-16 0,1-1 0 0,3-5-176 0,0-5-128 15,2-4 192-15,3 1-192 0,2-4-160 16,5 0-144-16,2-1-16 0,6 0-16 16,2 0-1424-16,4-1-288 0,2-1-48 0,5 2-16 15,6 0-1280-15,5 1-272 0</inkml:trace>
  <inkml:trace contextRef="#ctx0" brushRef="#br0" timeOffset="172842.69">23288 18689 3679 0,'0'0'160'0,"0"0"32"0,0 0-192 0,0 0 0 0,0 0 0 0,0 0 0 15,-7 4 5840-15,-2 6 1136 0,0 0 208 0,-1 8 48 16,-2 5-4800-16,0 1-976 0,-1 2-192 0,0 2-48 16,0 2-688-16,3-3-144 0,3 2-16 0,2-5-16 15,2-1-160-15,2 1-16 0,2-2-16 0,3-3 0 16,2-3 224-16,2 1 32 0,2-8 16 0,1 0 0 16,1-4 128-16,2-3 16 0,4-3 16 0,1-4 0 0,1-4 96 15,2-1 16-15,-1-7 0 0,0 2 0 0,-1 0-32 16,0-3 0-16,1-1 0 0,-4-3 0 0,1-6-224 0,-5 3-64 15,0-3 0-15,-2 4 0 0,-2 1-192 16,0 0-64-16,-2 3 0 0,0 2 0 0,-2 4-128 16,1 0-144-16,-1 0 144 0,2 1-208 15,-1 1-1392-15,-1 0-256 0,-2 2-64 0,2 2-16640 0</inkml:trace>
  <inkml:trace contextRef="#ctx0" brushRef="#br0" timeOffset="173315.39">24036 18527 23039 0,'0'0'1024'0,"-12"7"192"0,1 5-960 0,-1 2-256 0,0 0 0 0,-1 6 0 16,-2 4 1632-16,-1 0 288 0,1 5 48 0,1-2 16 15,0 1-656-15,-1 5-128 0,-2-1-32 0,2 0 0 16,1-3-416-16,0 4-96 0,2-3-16 0,-1-3 0 15,1-3-208-15,2-1-48 0,1-2-16 0,2-4 0 16,0-3-64-16,4-6-16 0,3-8 0 16,0 0 0-16,0 0 80 0,0 0 16 0,0 0 0 0,3-8 0 15,2-4 64-15,0-2 0 0,4 1 16 0,0-2 0 16,0-6-256-16,0 0-48 0,4-3-16 0,-2-4 0 16,1 1-144-16,3-5 128 0,1 0-128 0,2 4 128 15,1-2-128-15,4 2 0 0,1 2 0 0,3 5 128 16,0 1-128-16,1 3 0 0,2 3 0 0,-3 1 0 15,-4 7 0-15,-4 2 0 0,-5 3 0 0,-3 3 0 0,-1 3-176 0,-2 3 176 16,-3 1-128-16,-2 2 128 0,-5 0-144 0,-1 3 144 16,-4-2-160-16,-2 0 160 0,-3 0-144 0,-4 2 144 15,-3-2-128-15,-2-1 128 0,-5 2-224 0,2-4 32 16,-1 2 16-16,1-2 0 0,1 3 16 0,2 0 0 16,2 0 0-16,3-1 0 0,3 1 160 0,2-2 0 15,-2 3-144-15,4 2 144 0,3 0 0 0,3 3 0 16,3 1-144-16,3 1 144 0,-1-1 0 0,6-1 0 15,3 3 0-15,4 1 0 0,3 3 0 0,1-3 0 16,2-2 0-16,2-1 0 0,-3-2 128 0,2 0-128 16,-1-2 0-16,-1-5 0 0,0-1 0 0,-4-4 0 0,-2-2 0 15,0-3 0 1,-3-4-2352-16,0 0-512 0,1-10-96 0,-12 14-32 0</inkml:trace>
  <inkml:trace contextRef="#ctx0" brushRef="#br0" timeOffset="173710.35">24876 18528 20271 0,'4'-18'896'0,"-2"7"192"0,1 0-880 0,-2 1-208 16,-1 10 0-16,0 0 0 0,0 0 1664 0,0 0 304 15,0 0 48-15,0 0 16 0,0 0-448 0,-11 9-96 16,-2 3-16-16,-2 5 0 0,-1 4-608 0,0 5-128 15,-3 9-32-15,-2 0 0 0,1 3-208 0,1 3-48 16,1 2-16-16,0-2 0 0,2-4-112 0,1 1-32 16,2 0 0-16,0-1 0 0,6-3-160 0,-1-3-128 15,2-2 144-15,2-4-144 0,0 0 0 0,2-3 0 0,0-4 0 16,2-5 0 0,3 0-1904-16,2-1-272 0,1-5-48 0,-6-7-16 0</inkml:trace>
  <inkml:trace contextRef="#ctx0" brushRef="#br0" timeOffset="174276.18">25060 19232 22111 0,'-2'-9'1968'0,"2"9"-1584"0,0-8-384 0,1 1 0 0,1-7 1216 0,2 1 144 16,1-1 48-16,3 1 0 0,2-2 368 0,2-1 80 15,0-1 0-15,2-2 16 0,2-3-816 0,-1 1-160 16,0 0-48-16,0-3 0 0,2-1-208 0,-1-6-32 16,1 1-16-16,1-2 0 0,1-5-16 0,0-2 0 15,0-1 0-15,0 2 0 0,0 1-240 0,-1 6-48 16,-3 4-16-16,-1 3 0 0,-1 4-272 0,-3 3 128 15,-1 6-128-15,-2-1 0 0,0 6 0 0,-7 6 0 16,0 0 0-16,0 0 0 0,0 0 0 0,0 0 0 16,0 0 0-16,0 0 0 0,-1 12 0 0,-2 6 0 0,-1 5-240 0,-1 0 80 15,0 8-96-15,0-2-32 0,0 1 0 0,1 3 0 32,3 0-112-32,0-2-32 0,1-3 0 0,1 1 0 15,1-4-16-15,3 0 0 0,-1-1 0 0,1-5 0 0,2-4 304 0,-1-3 144 16,-1-1-160-16,3-3 160 0,1-1 0 0,1-3 0 0,1-3 0 0,2-1 160 15,0-2-16-15,1-3 0 0,1-4 0 0,1 1 0 16,1-2 112-16,2 0 0 0,3-5 16 0,-3-2 0 16,1-1 80-16,-1-3 16 0,-2-2 0 0,-1-3 0 15,-2-3 112-15,1 2 32 0,-2-2 0 0,0 1 0 16,-2-4-192-16,1 2-16 0,-5 6-16 0,3-2 0 16,-2 5-160-16,-3 2-128 0,-1 1 144 0,-1 1-144 15,-1 2 0-15,1 2 0 0,0-2 0 0,-1 1 0 16,-1 3 0-16,0 2-288 0,-1-3 64 0,2 2 16 15,-1 0-1600-15,1 5-320 16,-2 5-64-16,0 0-14624 0</inkml:trace>
  <inkml:trace contextRef="#ctx0" brushRef="#br0" timeOffset="174907.38">26555 18383 21183 0,'0'0'1888'0,"0"0"-1504"16,0 0-384-16,-2-9 0 0,2 9 1184 0,-8-6 160 0,8 6 48 0,-10 0 0 15,-2 0 144-15,0 2 16 0,-5 3 16 16,-1 7 0-16,-1 2-480 0,-4 1-112 0,-2 3-16 0,-4 2 0 16,-3 2-368-16,1 3-80 15,2 2 0-15,1 5-16 0,1 2-176 0,3-1-48 0,3 1 0 0,4 2 0 16,6-2-80-16,3-1-32 0,4 0 0 0,4-2 0 15,4-6-160-15,4 2 0 0,3-3 0 0,3-4 0 16,1-1 192-16,3 0-32 16,3-1-16-16,0-5 0 0,1 0 80 0,1-8 16 0,0-1 0 0,-1-2 0 15,0-3 96-15,0-2 32 0,-1 1 0 0,-2-3 0 16,0-3-192-16,-2 2-48 0,-3-4 0 0,-1-1 0 16,-3-3 0-16,-1-1 0 0,-4-3 0 0,1 1 0 15,-3-1 96-15,-6 1 16 0,-1 1 0 0,-1 2 0 16,-1 4 0-16,-4-3 0 0,-3 3 0 0,-1-2 0 15,-3 6-240-15,1-2 0 0,-1 3 128 0,0 3-128 0,-1-5 0 16,1 3 0-16,1 1 0 0,1 1 0 0,3 2-144 0,1 0 144 16,0 0-208-16,11 0 80 0,0 0-48 0,0 0 0 15,0 0 0-15,0 0 0 0,0 0-16 0,0 8 0 16,0-8 0-16,9 11 0 0,3 1-48 0,1-4-16 16,0-1 0-16,3 2 0 0,0 0 256 0,1 0 0 15,-1 0 0-15,2-2 0 0,1 1 0 0,0 1 0 16,-1 1 0-16,0 1 0 0,0 2 0 0,-3-3-144 15,-4 1 144-15,3-3-128 0,-2 3 128 0,-2 0 0 16,-2-3 128-16,-2 3-128 0,-6-11 0 0,4 12 0 16,-4-1 0-16,0 2 0 0,-3-3 0 0,-2 3 0 15,-5-1 0-15,2 0 0 0,-2 0 176 0,-3 2-48 0,-1-2 0 16,-1 2 0-16,1 5-128 0,-1-1 0 0,0-1 0 16,1 3 0-16,1 0 0 0,3 2 0 0,-3-6 0 0,4-1 0 31,3 2-304-31,2-1-80 0,2-2-32 0,0 0 0 15,2-5-2464-15,0-9-512 0,0 0-80 0,0 0-32 0</inkml:trace>
  <inkml:trace contextRef="#ctx0" brushRef="#br0" timeOffset="175642.46">21235 19756 3679 0,'0'0'320'0,"0"0"-320"0,0 0 0 0,0 0 0 16,12-5 3408-16,-1 1 624 0,1 1 112 0,0 1 16 15,5 2-2096-15,1-2-416 0,1-3-96 0,4 3-16 16,3-1-256-16,5 1-48 0,2 0-16 0,5 2 0 16,3-3-240-16,3-3-48 0,2 1-16 0,9 0 0 15,8-4-144-15,11 2-48 0,10-3 0 0,4 1 0 16,2-4-208-16,9 3-32 0,9-2-16 0,6 2 0 16,5 1-96-16,1-2-32 0,1 3 0 0,4-2 0 15,4 2 16-15,2 0 0 0,-2 1 0 0,2 3 0 16,0-3-112-16,-2 4-32 0,-3 1 0 0,-1 0 0 0,-1 2 16 15,-6 0 0-15,-8 0 0 0,0 3 0 0,3 2-32 0,-7 1-16 16,-8-3 0-16,-2 1 0 16,0 3-48-16,0-2 0 0,2-2 0 0,-8 0 0 0,-8-1 0 15,-3-1 0-15,-3 1 0 0,1-2 0 0,2 0 32 0,-8 0 0 16,-7-2 0-16,-4 1 0 0,-4 0-16 0,-3 0 0 16,0-1 0-16,-4 2 0 0,-1 0-16 0,2 0 0 15,0 2 0-15,-3-1 0 0,-2-1-128 0,-2 1 160 16,-1 0-160-16,0 3 160 0,-4-3-32 0,0 2 0 15,-1-2 0-15,0 1 0 0,0 0-128 0,-1 1 0 16,-5-1 0-16,1 3 128 0,0-1-128 0,-4-1 192 16,-1-1-192-16,-3 1 192 0,-1-2-192 15,-3 0 0-15,-1 2 144 0,-1-2-144 0,-2 2 128 0,-2-1-128 16,-1-2 128-16,0 3-128 0,-3-1 208 0,0 1-16 16,-1-1-16-16,-9-2 0 0,0 0-176 0,8 3 0 0,-8-3 0 15,0 0-176-15,0 0 176 0,0 0 0 0,0 0 128 0,0 0-128 16,-11-4 0-16,0 0-192 0,2 0 32 0,-1-1 0 31,0-5-2032-31,0 1-416 0,1-3-80 0</inkml:trace>
  <inkml:trace contextRef="#ctx0" brushRef="#br0" timeOffset="176537.42">28617 18881 21183 0,'0'0'1888'0,"0"0"-1504"0,4-11-384 0,-2 1 0 16,-2 10 448-16,1-11 0 0,-1 0 16 0,0 11 0 16,-3-10 640-16,-2-3 128 0,-1-1 32 0,-1 0 0 15,-2 1-176-15,-2-1-48 0,-3 0 0 0,-2 4 0 16,-2 0-336-16,-1 6-80 0,-2 2-16 0,-5-2 0 15,-3 4-288-15,-3 4-64 0,-2 1-16 0,-3 0 0 16,-3 3-48-16,0-1-16 0,-1 7 0 0,5 1 0 16,1 1-176-16,5-1 0 0,3-1 144 0,5 1-144 0,6 0 0 15,4-1 144-15,5-1-144 0,3-2 0 0,3 2 176 16,1-13-176-16,7 10 160 0,5 2-160 0,3-7 320 0,3 1-48 16,3-3 0-16,5-1 0 0,2 0 32 0,2-4 0 15,6-1 0-15,-2-4 0 0,1 2-112 16,-1 1-32-16,-4-2 0 0,0 1 0 0,-2 1-160 0,-3-1 128 15,-6 1-128-15,-1 2 128 0,-4 2-128 16,-1 1 0-16,-2 6 0 0,-3 0 0 0,-3 4 128 0,-3 1-128 16,0 4 0-16,-4 2 128 0,-2 0-128 0,-1 5 0 15,-2 0 0-15,-2 2 0 0,-1 3 0 0,-2-1 0 16,0 3 128-16,-2 1-128 0,-3-3 128 0,1 0-128 16,-2-4 0-16,-1 2 128 0,-2-4-128 0,1-2 160 15,-2-1-160-15,-2-1 160 0,1 0-160 0,3-1 0 0,2-1 144 16,2 1-144-16,-1-3 0 0,4-2 0 0,1 0 0 0,2-1 128 15,2-3-128-15,0-3 0 0,8-5 128 16,-9 6-128-16,9-6 0 0,-8 4 144 0,8-4-144 0,0 0 0 16,0 0 0-16,0 0 0 0,0 0 0 0,0 0 0 15,0 0 128-15,0 0-128 0,0 0 0 0,10-1 0 16,1 0 0-16,3-2 0 0,1 0 0 0,3 0 0 16,0 0 0-16,5 1 0 0,0-1 0 0,1 2 0 15,-1-2 0-15,0 1 0 0,-2-1 0 0,2 3 0 16,0 3 0-16,-1-3 0 0,-3 0 160 0,0-3-160 15,-1 2 0-15,-1 0 0 0,0-1 0 0,-3 1 0 16,-3 0 0-16,1-1-176 0,-2 1 176 0,-10 1-192 16,10-1-1344-16,-10 1-256 0,12-3-64 15,-4-3-13872-15</inkml:trace>
  <inkml:trace contextRef="#ctx0" brushRef="#br0" timeOffset="176980.73">29228 18743 24015 0,'0'0'1056'0,"0"0"224"0,2-13-1024 0,-2 5-256 0,0 8 0 0,0 0 0 16,0 0 752-16,0 0 80 0,-8-1 32 0,8 1 0 16,-12 6 48-16,1 6 16 0,-2 0 0 0,1 9 0 15,0-2-272-15,1 1-48 0,-2-1-16 0,3 2 0 16,2 3-368-16,3 1-80 0,1-3-16 0,3-4 0 16,1-1 80-16,3 1 16 0,2-3 0 0,0-1 0 15,1-3 224-15,4 1 64 0,2-3 0 0,2 0 0 16,1-4 32-16,1-1 16 0,1 1 0 0,2-5 0 15,3 0-112-15,-1-5 0 0,1-1-16 0,-1-1 0 16,1-4-160-16,-3-1-16 0,-1 0-16 0,-2-1 0 16,-2-2-48-16,0-2-16 0,2-2 0 0,-5 0 0 0,1 0-48 15,0 1 0-15,0 0 0 0,-1 1 0 0,-1 3-128 16,-1 0 0-16,-1 1 0 0,-1 2 0 0,0 3 0 16,0-1 0-16,-1 1 0 0,0-2 0 15,-1 4-1008-15,-5 6-128 0,0 0-16 0,5-9-16 16,1 1-1856-16,1-1-368 0,-7 9-80 15,13-7-16-15</inkml:trace>
  <inkml:trace contextRef="#ctx0" brushRef="#br0" timeOffset="177305.45">30154 18582 20271 0,'0'0'1792'0,"0"0"-1424"0,0 0-368 0,0 0 0 15,6-6 768-15,-6 6 96 0,0 0 16 0,0 0 0 16,0 0 448-16,-3 9 80 0,-2 4 32 0,-1 2 0 16,-3 3-272-16,-1 3-48 0,-3 2-16 0,-1 4 0 15,-1-3-304-15,1 4-64 0,1-1-16 0,-1 2 0 16,0-4-112-16,2 5-32 0,-1-4 0 0,1 4 0 15,2-6-320-15,3 2-80 0,0-3-16 0,1 0 0 16,0-4-160-16,2 3 160 0,0-8-160 0,1-1 160 16,1-1-160-16,2-12 0 0,0 8 0 0,0-8 0 15,0 0-992-15,0 0-288 0,11 2-48 0,1-3-16 16,0-1-1792-16,1-2-384 0</inkml:trace>
  <inkml:trace contextRef="#ctx0" brushRef="#br0" timeOffset="177843.23">30504 18615 23039 0,'0'0'2048'0,"7"-8"-1648"0,0 0-400 16,4-2 0-16,0 3 800 0,0 2 80 0,1-2 16 0,1 2 0 16,1 0-16-16,1-2 0 0,1 2 0 0,2 3 0 15,1-2-64-15,0 0-16 0,-1 1 0 0,1 3 0 16,0 0-96-16,-2 2 0 0,-3-1-16 0,-3 4 0 16,-1-2-272-16,-10-3-48 0,8 3-16 0,-2 4 0 15,-6-7-128-15,4 11-32 0,-4 3 0 0,-2 1 0 16,-3 2 0-16,-4 2-16 0,-3 3 0 0,-3-2 0 15,-3 2 0-15,-2 3 0 0,-1 0 0 0,-1 5 0 16,-3-4-48-16,1 4-128 0,0-5 192 0,3 3-64 16,-1-1-128-16,4-1 160 0,2-4-160 0,3 1 160 15,1 0-160-15,5-3 128 0,2-1-128 0,2 0 128 16,3-1-128-16,4-3 160 0,1-3-160 0,4-2 160 0,4-1 224 16,2 0 32-16,1-2 16 0,5 0 0 0,0-5-48 0,4-1-16 15,0 2 0-15,3-1 0 0,2 5-144 0,2-3-32 16,0-3 0-16,0 1 0 0,2 6-192 0,-1-2 0 15,3-3 0-15,-2 2 0 0,-2 4 0 0,-2-5 0 16,-2-3 0-16,-4-1 0 0,-2 0 0 0,-4-1 0 16,-3 1 0-16,-1-4 0 0,-5-2 0 0,0-2-192 15,-3-1 192-15,1 0-208 16,-2-1-1520-16,-4 1-320 0,-1-6-48 0,0 3-9168 16,-1 2-1856-16</inkml:trace>
  <inkml:trace contextRef="#ctx0" brushRef="#br0" timeOffset="178121.06">30471 18943 9215 0,'0'0'816'0,"0"0"-656"0,0 0-160 0,0 0 0 15,0 0 4880-15,0 0 944 0,12 5 192 0,2 1 48 16,4-3-3872-16,3 0-768 0,6 2-144 0,0 0-48 15,3-2-336-15,4-1-80 0,3-1-16 0,3 6 0 16,2 0-320-16,2-3-64 0,3 0-16 0,-1 0 0 16,-3 1-224-16,-2-1-48 0,-2-3-128 0,-3-1 192 15,-4-1-192-15,-4 1 128 0,-4-3-128 0,-6 1 0 16,-3-3-144-16,-4 0-128 0,-2-1-32 0,-9 6-11472 16,3-10-2304-16</inkml:trace>
  <inkml:trace contextRef="#ctx0" brushRef="#br0" timeOffset="178329.69">30168 18321 39615 0,'2'-17'3520'0,"4"8"-2816"15,3 0-560-15,7 2-144 0,4-2 128 0,2 2 0 0,2 4 0 0,1 3 0 16,2-4 96-16,3 0 16 0,5 1 0 0,-5 3 0 16,-2 2-48-16,-1-2 0 0,-2-3 0 0,-3 2 0 15,-4 0-192-15,-4-1 0 0,-4 2-144 0,-10 0 144 32,0 0-1984-32,0 0-320 0,0 0-48 0,-7-5-16 0</inkml:trace>
  <inkml:trace contextRef="#ctx0" brushRef="#br0" timeOffset="196943.24">26242 13210 7071 0,'0'0'320'0,"0"0"64"0,-5-7-384 0,5 7 0 0,0 0 0 0,-7-6 0 15,-4-4 464-15,5 3 32 0,6 7 0 0,-5-7 0 16,5 7 416-16,-5-8 96 0,0 2 16 0,5 6 0 15,0 0-192-15,0 0-48 0,-5-10 0 0,5 10 0 0,-7-4-176 0,7 4-32 16,0 0-16-16,0 0 0 0,-8-7 192 0,8 7 32 16,0 0 16-16,0 0 0 0,0 0-32 0,0 0-16 15,0 0 0-15,0 0 0 0,0 0 160 0,0 0 48 16,0 0 0-16,0 0 0 0,10-3-448 0,0 1-96 16,-1 1-16-16,2 1 0 0,-11 0-128 0,12 0-16 15,-1 0-16-15,1 0 0 0,0 3 80 0,1-3 0 16,-3-3 16-16,4 3 0 0,-1 4-80 0,1-4-32 15,-1-1 0-15,4-1 0 0,4 1 16 0,-1 1 0 16,4 0 0-16,3 0 0 0,0-2-48 0,0 0 0 16,4 4 0-16,3-1 0 0,4-1-32 0,3 0-16 15,0-1 0-15,-1 1 0 0,2 0 0 0,-1 0 0 0,2 0 0 16,2-2 0-16,2 2-16 0,2 2-128 0,5-1 192 0,4 3-64 16,1-1 0-16,0 3-128 0,0-4 192 0,1-1-64 15,-1 1-128-15,1 0 160 0,-1 1-160 0,2 2 160 16,1 0-160-16,-1-1 160 15,-3 1-160-15,-2 1 160 0,-2-2-160 0,-5 0 192 16,-2 3-192-16,0-2 192 0,-1-2-192 0,0 1 192 0,0 0-192 0,-2 1 192 16,-2-1-192-16,-1-3 160 0,-1 0-160 0,0 0 160 15,-3 4-160-15,-2-1 160 0,-2-5-160 0,3 1 160 16,-2-3-160-16,2 3 128 0,-2 5-128 0,2-5 128 16,-1-1-128-16,2 0 128 0,1 1-128 0,1 0 128 15,-4 1-128-15,2 2 128 0,-1-1-128 0,0-2 128 0,0 4-128 16,1-1 0-16,0-2 0 0,-2 0 0 0,0 3 128 15,0 0-128-15,2-3 0 0,0-1 128 0,1 0-128 16,-1 0 0-16,-4 0 0 0,0 0 0 0,0 0 0 0,0 0 0 16,-2 0 0-16,0 0 0 0,0 0 0 0,-1 0 0 15,1 0 0-15,-2 0 0 0,-1 0 0 16,0 0 0-16,1 0 128 0,3-1-128 0,1 0 0 0,-1 1 0 16,0 0 0-16,-2 1 0 0,-2-1 0 0,3 1 0 15,1 3 0-15,-1-2 0 0,0 1 0 0,1 1 0 16,-2-2 0-16,1 1 0 0,0 1 0 0,-1 2 0 15,0 2 0-15,-1-4 0 0,1 1 0 0,1 1 0 16,0-4 0-16,-1 4 0 0,0 1 0 0,-1 0 0 16,-1-4 0-16,0 2 0 0,1 2 0 0,-2-5 0 0,-2 2 0 15,-3-1 0-15,-1-1 0 0,-2 1 0 16,-1-2 0-16,0 2 0 0,-3-1 0 0,-2-2 0 0,-3 0 0 0,0 1 0 16,-10-1 0-16,9 2 0 0,-9-2 176 0,0 0-176 15,0 0 0-15,0 0 0 0,0 0 0 0,0 0-160 16,0 0 160-16,0 0 0 0,0 0 0 0,0 0 0 15,0 0 0-15,0 0 0 0,-2 10 0 0,2-10 128 16,0 0-128-16,-12 5 0 0,-3 1-128 0,2 1 128 16,1-2 0-16,-2-1 0 0,-2-2 144 0,-4 3-144 15,-3-2 0-15,-2 1 0 0,-3-1 0 0,-3 0-144 16,3-1 144-16,-6 1 0 0,-7-2 0 0,-1-1 0 16,-1 0 0-16,-3 0 0 0,-3 0 128 0,-2 0-128 15,-2 0 0-15,-3-1 0 0,-2-3 0 0,-4 0 0 16,-5 1 0-16,-1-4 0 0,2 0 0 0,3 1 0 0,-3-1 0 15,3-1 128-15,2 1-128 0,-6-2 0 0,-4 1 0 16,2-3 144-16,4 0-144 0,3 3 0 0,1-1 160 16,1 0-160-16,0-1 128 0,-1 1-128 0,-2 1 0 15,1 2 128-15,2 1-128 0,3-2 0 0,1 3 0 0,4 1 0 16,1-1 128-16,1 0-128 0,2-1 0 0,-3 2 0 16,-2 2 0-16,3 0 128 0,3 0-128 0,4-1 0 15,1 2 0-15,1-1 0 0,2-2 0 0,1 2 0 16,2 0 0-16,1-2 0 0,-1 1 0 0,2-1 0 15,-1 2 128-15,1-1-128 0,-2 0 0 0,1-2 0 16,0-2 0-16,2 2 0 0,-1 2 0 0,2 2 0 16,-1-5 0-16,0 0 0 0,-2 1 0 0,-1 0 0 15,-1 0 0-15,0-1 0 0,0 4 0 0,-1-1 0 16,-4 1 0-16,0-1 0 0,0-1 0 0,4 1 0 0,1-1 0 16,2 2 0-16,2 1 0 0,-1 0 0 0,2-3 0 15,0 6 0-15,3-1 0 0,3 1 0 16,-2-2 0-16,3-1 0 0,-3 0 0 0,3 0 0 0,-5 3 0 0,1-1 0 15,0-3 0-15,1 1 0 0,-3 1 0 0,3 2 0 16,2 3 0-16,-2-2 0 0,2-3 0 0,3 2 0 16,-2-1 0-16,2 1 0 0,3 1 0 0,2-2 0 15,0-1 0-15,4 1 0 0,1-2 0 0,0 0 0 16,1 0 0-16,2 0 0 0,0-3 0 0,2 2 0 16,8 1 0-16,-6-3 0 0,-2 0 0 15,8 3 0-15,0 0 0 0,0 0 0 0,0 0 0 0,0 0 0 16,0 0 128-16,0 0-128 0,13-3 0 0,2 0 128 15,0 1-128-15,6-1 0 0,3 0 0 0,4-1 0 16,4 0 0-16,3 0 0 0,3 0 0 0,6-1 0 0,5 3 0 16,3 0 128-16,0 1-128 0,2 0 0 0,-1-2 144 15,2 3-144-15,1 2 160 0,1 0-160 0,0-1 128 0,3 3-128 16,2 4 0-16,2-2 0 0,-2 3 0 16,3-3 0-16,1 3 0 0,3-2 0 0,-1-2 0 15,3 5 0-15,2-4 0 0,1 4 0 0,-1-1 0 0,0 2 128 16,0-4-128-16,5 3 0 0,2-2 0 0,-1 3 0 15,-2-3 0-15,0 1 0 0,-4-4 0 0,1 3 0 16,-4 1 0-16,1-2 0 0,-1 0 128 0,-4-4-128 16,-6 0 0-16,-2 1 144 0,0-2-144 0,-4 2 0 15,0-1 0-15,0 2 128 0,2 0-128 0,-1 2 160 16,-3-3-160-16,-2 1 160 0,-1 0-160 0,-1-1 160 16,1-1-160-16,-2-2 160 0,-3 2-160 0,2 0 128 0,-1 1-128 0,4 0 128 15,1-1-128-15,-3 0 128 0,-4 1-128 16,0 0 128-16,0-3-128 0,-1 1 0 0,0 0 0 0,-2-1 0 15,-1 1 0-15,-1 0 0 0,0 1 128 0,-1-1-128 16,0 2 0-16,0-3 0 0,-3 1 0 0,-1-1 0 16,-1 0 128-16,-3-1-128 0,-1 0 128 15,0 0-128-15,0 0 192 0,0 0-32 0,-2 0-16 0,-2 1 0 16,-3 1 0-16,2-2 0 0,-2-2 0 0,-1 2 0 16,-1 3-144-16,3-2 192 0,-3 0-192 0,1 2 192 15,2 1-192-15,1-2 0 16,1 1 144-16,-1-2-144 0,-2-2 0 0,-1 1 0 0,0 0 0 0,-3 1 0 15,-3 0 0-15,-1-1 0 0,-3-1 0 0,4 1 128 16,-4 1-128-16,1 1-208 0,-11-2 48 0,8 0 16 16,-8 0-1392-16,9 2-288 0,-9-2-48 15,9 3-14848-15</inkml:trace>
  <inkml:trace contextRef="#ctx0" brushRef="#br0" timeOffset="203609.74">19232 16035 4607 0,'0'0'400'0,"0"0"-400"16,0 0 0-16,0 0 0 0,0 0 1872 0,0 0 304 15,0 0 48-15,0 0 16 0,3-10-832 0,-3 1-176 16,0 9-16-16,0 0-16 0,-7-5-368 0,-4 1-64 16,-2 3 0-16,-2 1-16 0,-3 1-320 0,-4 3-64 15,-3-1-16-15,-3-1 0 0,-2 2-48 0,-3 0-16 16,-4-3 0-16,-5-1 0 0,1-3 32 0,-1 0 0 0,-4-4 0 0,4 2 0 16,2 1 80-16,-1-2 32 0,0 0 0 0,2 2 0 15,0-2 96-15,2 0 32 0,-3 0 0 0,2-3 0 16,-1 3-112-16,1 0 0 0,1-2-16 0,1 3 0 15,1-4-192-15,2 1-48 0,1 3 0 16,4-2 0-16,1 1-192 0,3 3 176 0,1-4-176 0,0 3 160 16,3 1 0-16,1 1 0 0,1 0 0 0,3 1 0 15,-1-1 32-15,2 2 0 0,2 2 0 0,0 0 0 16,2-1 16-16,1 1 16 0,0 0 0 0,9-2 0 16,-6 7-16-16,-2 1 0 0,1-1 0 0,0 4 0 15,0-2-208-15,2 3 128 0,-2 0-128 0,2 0 0 16,0 0 0-16,1 4 0 0,-1 3 0 0,1 1 0 15,-2 2 0-15,2 1 0 0,-1-2 0 0,3 2 0 16,-2 3 0-16,1-2 0 0,0 2 0 0,-1 2 0 16,0 3 0-16,-1-1 128 0,-2 6-128 0,1 3 144 15,-3 1-144-15,0 0 128 0,-3 1-128 0,0 0 128 0,1-2-128 0,-2-2 0 16,2 0 144-16,-1-2-144 0,-1 1 0 0,2 0 0 16,0 1 0-16,0-2 128 0,1 1 0 0,0-1 0 15,0 1 0-15,0-1 0 0,1 0 0 0,-1 0 0 16,-1 4 0-16,1-3 0 0,-2 0-128 0,0 2 128 15,1 1-128-15,-1 5 128 0,-3-2-128 0,4 2 0 16,0-2 0-16,2 3 0 0,1-1 0 0,0-1 0 16,-1 4 0-16,0 0 0 0,4-5 0 0,0 3 0 15,-3 1 0-15,5-1 0 0,-4-3 0 0,2-4 128 16,0 0-128-16,1-1 0 0,-1-2 128 0,1-4-128 16,0 0 128-16,1-3-128 0,-2 2 160 0,1 0-32 15,0-5-128-15,3 3 192 0,-3-3-192 0,0 5 144 0,-1-2-144 0,0 2 128 16,-1-3-128-16,-1 3 0 0,0 3 144 15,-1 2-144-15,-1-1 0 0,-1-1 0 0,0-4 0 0,1 6 128 16,0 3-128-16,-1-1 0 0,0-3 0 0,1 0 128 16,-2 3-128-16,1-3 0 0,0 0 0 0,0-1 0 15,-1 2 0-15,-1-1 128 0,1 0-128 0,-1 0 0 16,3-1 0-16,0 1 144 16,2-2-144-16,-1 0 0 0,-1-2 176 0,0-3-176 15,0 0 160-15,1-3-160 0,-3-1 192 0,1 1-64 0,0-1-128 0,0-2 192 16,-2 0-192-16,1-1 144 0,-2 0-144 0,2 3 128 15,-1-2-128-15,0-1 0 0,0-1 0 0,2-3 128 16,0 0-128-16,1-2 0 0,0-2 0 0,0 4 128 16,2-2-128-16,0 0 0 0,1-3 0 0,1 2 0 0,-2-3 0 15,4-2 0-15,-1 0 0 0,0-2 0 0,4-6 0 16,0 0 0-16,0 0 0 0,0 0 0 0,-3 11 0 0,3-11 0 16,0 0 128-16,0 0-128 0,0 0 0 0,0 0 0 15,6 6 0-15,-6-6 0 0,0 0 0 0,14 4 0 16,-2 0 0-16,2 0 0 0,0-4 0 0,1 1 0 15,1-1 0-15,3 1 0 0,1 2 0 0,3-2 0 16,0 2 0-16,5 1 0 0,1-1 0 0,5 4 0 16,5-4 0-16,-1 3 0 0,0-1 0 0,3 0 0 15,-1 0 0-15,3-1 0 0,-1 1 0 0,5-1 0 16,-2 2 0-16,-2 3 0 0,0-3 0 0,-3 3 0 16,-3-3 0-16,-6 1 0 0,1 2 0 0,-5-6 0 0,-6 1 0 15,-3-1-176-15,-4-2-144 16,-2 3-16-16,-12-4-16 0,0 0 0 15,0 0-1952-15,0 8-400 0</inkml:trace>
  <inkml:trace contextRef="#ctx0" brushRef="#br0" timeOffset="-209922.47">19457 13344 7359 0,'0'0'656'0,"-6"-3"-528"0,-1-3-128 0,7 6 0 16,-6-3 1984-16,6 3 352 0,0 0 80 0,-8-4 16 15,8 4-1552-15,0 0-304 0,0 0-64 0,0 0-16 16,0 0-96-16,0 0-16 0,0 0 0 0,0 0 0 16,0 0 96-16,0 0 16 0,5-7 0 0,3 1 0 15,-8 6 0-15,8-5 0 0,-8 5 0 0,11-4 0 16,-2-3 80-16,0 3 0 0,-9 4 16 0,11-4 0 0,-2 0-80 15,0 2-32-15,-9 2 0 0,13-4 0 16,-3 0-16-16,2 1 0 0,-1 2 0 0,0 0 0 0,2-2-32 0,1 2-16 16,1 0 0-16,3-2 0 0,0 3-160 15,1-1-16-15,0 0-16 0,0-1 0 0,0 2-48 0,2 0-16 16,-2-1 0-16,1 0 0 0,2 0 32 0,0-1 16 16,3 1 0-16,-4 0 0 0,2 0 80 0,1-1 16 15,0 0 0-15,1-1 0 0,0 3-64 0,-1 3-16 16,-4-2 0-16,1 2 0 0,-2-3-96 0,-1 1 0 15,-3 0-128-15,0-1 192 0,-2 0-192 16,0 0 0-16,-1 0 0 0,1 0 0 0,-2 0 192 16,1 1-48-16,-2 2-16 0,0-2 0 0,-10-1 48 0,10 3 0 15,2-1 0-15,-2 3 0 0,0-1-176 16,-1 1 192-16,-1 2-192 0,-1-1 192 0,1 2-192 0,2 0 0 16,-4-2 0-16,2 5 128 0,0-2-128 0,-1 2 0 0,0-2 0 15,-1 0 0-15,0-1 0 0,0 2 0 0,-1-2 0 0,-2 0 0 16,-3-8 0-16,4 9 0 0,1 2 0 0,-3-3 0 15,-1 3 0-15,0 1 0 0,-1-12 0 16,0 17 0-16,-1 3 128 0,0-1-128 0,-3-1 0 0,0 1 128 16,-1 0-128-16,0 2 128 0,-2 0-128 0,1 2 128 15,0-1-128-15,-1-2 0 0,0 2 0 0,0-1 128 16,1 5-128-16,0-4 0 0,-2 0 144 0,-1 1-144 16,2-1 0-16,-1-1 128 0,-1 1-128 15,1-2 0-15,1-1 160 0,0 0-32 0,0-1-128 0,-1-1 192 16,2-2-192-16,-1-1 0 0,1 1 0 0,1-2 0 15,0-2 0-15,0 2 0 0,2-4 0 0,3-9 0 0,-6 11 0 16,1-2 128-16,5-9-128 0,0 0 0 0,0 0 144 0,0 0-144 16,-4 6 128-16,4-6-128 15,0 0 208-15,0 0-32 0,0 0-16 0,3-11 0 0,0 0 16 0,0-5 0 16,-1 0 0-16,2-1 0 0,-1 0-176 0,3-1 128 16,1 0-128-16,0-1 128 0,1 0-128 0,-1-3 0 15,4-3 144-15,-1 2-144 0,1 1 0 0,1-2 0 16,0 0 0-16,-1 1 128 0,0-2-128 0,3 2 0 15,-3 0 0-15,3 0 0 0,0 3 0 0,2-1 0 16,-2 2 0-16,-2 0 0 0,0-1 0 0,-2 1 0 16,-1-2 0-16,-2 2 0 0,0 0 0 0,-2 3 0 15,-1 2 0-15,-2 0 0 0,-1 2 0 0,-1 4 0 16,0-4 0-16,-1 3 0 0,-1-1 0 0,-1 2 0 16,-1-3 0-16,-1 3-128 0,-1-2 128 0,-2 3 0 0,-1-4 0 15,-1 6 0-15,-3-4 0 0,1 3 0 0,-2 1 0 16,-1-1-128-16,-2 1 128 0,-1 1 0 0,-1-1-144 15,-2-2 144-15,-1 2 0 0,-2 3 0 16,-2-5 0-16,-2 3 0 0,-2-1-144 0,-1 2 144 0,1-4 0 0,-4 2 0 16,-3 1-128-16,0-1 128 0,2-1 0 0,0 1 0 15,-1 1 0-15,3-2 0 0,1 2 0 0,5 0 0 16,-1 3 0-16,2 1 0 0,2 0 0 0,1 0 0 16,-1 2 0-16,4 1-128 0,4-1 128 0,2 2 0 15,0-1 0-15,4 1 0 0,4-1 0 0,6-3 0 16,0 0 0-16,0 0-128 0,0 0 128 0,0 0 0 15,0 0-192-15,13 8 64 0,-2-4 128 0,6-4-208 16,-1-3 208-16,4-1 0 0,1 3-160 0,0-1 160 16,2-2 0-16,0 1-144 0,1-1 144 0,2 1 0 0,-1 1-208 15,2 1 64-15,-2-3 16 0,1 4 0 16,-2 2-384-16,1-1-64 16,1 0 0-16,0 2-10064 0,-4 0-2016 0</inkml:trace>
  <inkml:trace contextRef="#ctx0" brushRef="#br0" timeOffset="-154939.7">11753 1270 10703 0,'0'-8'464'0,"0"8"112"0,0 0-448 0,0 0-128 0,-3-6 0 15,3 6 0-15,0 0 800 0,0 0 144 0,0 0 16 0,0 0 16 16,-5-6-160-16,5 6-48 0,0 0 0 0,0 0 0 15,-7-4-224-15,7 4-48 0,-13-4-16 0,13 4 0 16,0 0 32-16,-17 6 0 0,3 0 0 0,2 0 0 16,0 4-96-16,1-1-16 0,-2 3 0 0,3-1 0 15,-3 3-80-15,0 3-32 0,2-1 0 0,1 1 0 0,0-2-32 0,5-2-16 16,1 1 0-16,4 1 0 16,2 0-64-16,3-2-16 0,4-4 0 0,3-2 0 0,-1-1 32 15,3-5 0-15,1-1 0 0,4-1 0 0,1-3 64 16,-1-1 32-16,0-2 0 0,-4 1 0 0,-2-5-32 0,-3 3-16 15,0-4 0-15,-2 2 0 0,-3 1-80 0,-1-1-16 16,-3 3 0-16,-1-2 0 0,0 9-16 0,-5-7 0 16,-3 2 0-16,0-1-8384 15,1 1-1664-15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1T20:18:16.391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FF"/>
    </inkml:brush>
    <inkml:brush xml:id="br2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2630 2456 23903 0,'0'0'1056'0,"5"-11"224"0,0-1-1024 0,1 0-256 15,2-1 0-15,1 3 0 0,0-2 512 0,2 1 64 16,3 0 16-16,4-3 0 0,4 1 496 0,2 1 80 16,6 1 32-16,3-2 0 0,6 2-400 0,4-1-80 15,-1 0-16-15,3 2 0 0,3-2-128 0,-3 2-48 16,-1 0 0-16,-4-3 0 0,-2 0-80 0,0 3 0 16,-4 0-16-16,-4 2 0 0,-1-1-432 0,-3 3 0 15,-5 1 0-15,0-3 0 0,-6 1 0 0,-1 3 128 0,-3 1-128 0,-11 3 128 31,0 0-960-31,0 0-192 0,0 0-32 0,0 0-9120 16,0 0-1808-16</inkml:trace>
  <inkml:trace contextRef="#ctx0" brushRef="#br0" timeOffset="218.8">3067 2295 22111 0,'-16'1'976'0,"7"3"208"0,0 1-944 0,0 3-240 0,1-2 0 0,2 7 0 16,0 3 1360-16,-1 3 240 0,-2 4 32 0,4 8 16 15,0 3-256-15,1 4-48 0,1 7-16 0,0 4 0 0,1 3-464 0,-1 3-96 16,-2 0 0-16,4 7-16 0,-2 3-304 0,1 5-48 16,-1 1-16-16,2-2 0 15,-2-2-224-15,2-4-160 0,0 0 192 0,-2-4-192 16,3-1 0-16,0-6 0 0,0-6 0 16,3-7 0-16,-3-3 0 0,0-5-224 15,-3-4 16-15,3-2 0 0,-4-4-448 16,-1-3-96-16,-4-4-16 0,-3-4-9584 0,-6-3-1920 15</inkml:trace>
  <inkml:trace contextRef="#ctx0" brushRef="#br0" timeOffset="421.52">2466 3773 19343 0,'-13'9'848'0,"7"-3"192"0,-2 3-832 0,8-9-208 15,0 9 0-15,7 1 0 0,3 2 2048 0,5-5 384 16,4 1 64-16,5 0 0 0,3-4-992 0,5-1-208 16,2-3-32-16,3-1-16 0,1-4-368 0,-7 1-80 15,5-3-16-15,25-1 0 0,0-4-16 0,-1 4 0 16,-1-4 0-16,-3-1 0 0,-3 1-352 0,-5-4-80 15,-3 0-16-15,-7-2 0 0,-2 0-320 0,-5 1-160 16,2-1 16-16,-1-3-11504 16,-3 0-2304-16</inkml:trace>
  <inkml:trace contextRef="#ctx0" brushRef="#br0" timeOffset="752.14">4659 2661 14735 0,'17'-34'640'0,"-8"18"160"0,3-6-640 0,1-3-160 0,0-6 0 0,-2 3 0 0,-1-3 3024 0,-3 2 576 15,-3 0 112-15,-1-2 32 0,-3 1-1632 0,-3 4-336 16,-1 1-64-16,1 3-16 0,-6 1-576 0,0 0-112 16,-1 3-32-16,-3 2 0 0,0 2-144 0,-2 3-48 15,-2 0 0-15,-2 6 0 0,-3 0-272 0,-1 5-64 16,-4 3-16-16,-2 4 0 0,-2 6-432 0,-3 2 128 15,-2 7-128-15,-1 5 0 0,2 8 0 0,-1 11 0 16,-1 5 0-16,-10 25 0 16,11-3 0-16,5-2 0 0,3-3 0 0,4 0 0 15,2-1 0-15,3 0 0 0,3 1 0 0,6-25 0 16,-1 4 0-16,1-1 0 16,3 0 0-16,-1-3 0 15,2-1 0-15,0-3 0 0,1 1 0 0,-1 10 0 16,1-10-192-16,2-6-64 0,-2-2 0 15,0-8-16-15,0-4-1328 0,-4-2-256 16,-2-5-48-16,-7-4-16 0,-2-7-1728 0,-6-8-336 0</inkml:trace>
  <inkml:trace contextRef="#ctx0" brushRef="#br0" timeOffset="864.7">3574 3392 28223 0,'-21'-12'1248'0,"9"4"256"0,3 1-1200 0,6 0-304 0,3 7 0 0,7-6 0 0,7 4 1600 0,7 1 272 0,7-1 48 0,7 1 16 16,8 0-768-16,-6-2-144 0,8 2-48 0,8-3 0 16,8 0-144-16,6-1-16 15,7-2-16-15,1 0 0 0,-1-2-96 0,0 1 0 16,-3-1-16-16,-4 0 0 0,-5 1-400 0,-6 0-80 0,-6 0-16 15,-4-4 0-15,-4 1-960 16,-7 1-192-16,-5-3-32 0</inkml:trace>
  <inkml:trace contextRef="#ctx0" brushRef="#br0" timeOffset="1600.39">7296 2936 29423 0,'0'0'1296'0,"-2"-14"288"0,-1-2-1264 0,4 1-320 0,5-1 0 0,0-4 0 0,2-2 320 0,4-5 0 0,3 0 0 0,2-2 0 0,6-4 160 0,-2 0 32 15,2-1 16-15,2 2 0 0,2 0-48 0,-1 7-16 16,-3-1 0-16,-3 10 0 0,-1 2-288 0,-2 7-176 15,-3 10 192-15,0 8-192 0,-3 6 0 0,-1 8 0 16,-1 7 0-16,-5 9 0 0,-4 8 0 0,-3 6 0 16,-4 6 0-16,-3 5 0 15,-4 6 192-15,4-21-192 0,-3 3 192 0,-8 25-192 0,2-15 0 16,0-5 0-16,-1-11 0 0,3-6 0 16,2-10 624-16,6-13 64 0,2-1 16 0,-2 3 0 15,1-8 128-15,4-3 16 0,4-10 16 0,0 0 0 16,-1-16 16-16,2-3 0 0,4-8 0 0,3-2 0 0,1-6-272 0,1 9-48 15,4-6-16-15,12-27 0 0,-2 0-288 16,4-2-48-16,5-5-16 0,6 1 0 0,6 5-192 0,3 3 0 16,0 5 0-16,3 5 0 0,1 6 0 15,-1 5 0-15,-3 6 0 0,-1 7 0 0,-2 6 0 0,-3 7 0 16,-4 5 0-16,-2 4 0 0,-6 3-304 0,1 5 0 0,-5-1 0 16,0 3 0-1,-5 5-2208-15,2 5-448 0,0 5-96 0</inkml:trace>
  <inkml:trace contextRef="#ctx0" brushRef="#br0" timeOffset="1831.96">8862 3172 35935 0,'-7'18'1600'0,"3"-2"320"0,-1 5-1536 0,-2 9-384 0,4 2 0 0,-5 9 0 0,-2 2 288 0,-4 6-16 15,0 5 0-15,-3-1 0 0,1 1 592 0,4-18 112 16,1 5 32-16,-6 16 0 0,5-7-304 0,1-3-48 16,3-9-16-16,0-1 0 15,2-3-288-15,1-1-64 16,1-5-16-16,1-2 0 0,3-7-144 16,0-3-128-16,-1-4 144 0,1-12-144 15,0 0-960-15,0 0-272 0,0 0-64 16,9-14-17008-16</inkml:trace>
  <inkml:trace contextRef="#ctx0" brushRef="#br0" timeOffset="2228.28">12435 2800 29599 0,'-3'-16'1312'0,"1"6"272"0,1-4-1264 0,1 4-320 15,0 10 0-15,0 0 0 0,0 0 384 0,0 0 0 16,0 0 16-16,-2 13 0 0,-2 3 240 0,0 6 32 16,-2 6 16-16,0 2 0 0,1 8-256 0,-1 2-48 15,-2-1-16-15,2 1 0 0,0-2-208 0,1 0-32 16,-2-3-128-16,2 0 192 0,0-5-192 0,0-2 0 15,1-6 0-15,0-3 0 16,2-5-1360-16,-1-6-368 0,3-8-80 0</inkml:trace>
  <inkml:trace contextRef="#ctx0" brushRef="#br0" timeOffset="2441.94">12214 2447 34383 0,'-1'-10'1520'0,"1"10"320"0,0-12-1472 0,0 12-368 0,0 0 0 0,0 0 0 15,0 0 128-15,0 0-128 0,0 0 128 0,0 0-128 16,0 0 256-16,1 14 0 0,1-4-16 0,3-1 0 16,-5-9-400-16,5 11-80 0,2-5-16 0,3 1-10096 15,3-1-2016-15</inkml:trace>
  <inkml:trace contextRef="#ctx0" brushRef="#br0" timeOffset="2716.31">13484 2437 33519 0,'-19'3'1472'0,"10"2"320"0,-4 4-1424 0,-7 7-368 15,-2 3 0-15,-2 3 0 0,-4 1 0 0,-1 4 0 16,0-5 0-16,1 6 0 0,2 2 384 0,6 0 48 16,4 1 16-16,4-5 0 0,5 4 16 0,5-5 16 15,6 3 0-15,5-5 0 0,5 0-480 0,5 2 0 16,3-1 0-16,3 6 0 0,4-2 256 0,-7-6-32 15,1-1-16-15,-3 0 0 0,2 0-208 0,-3 0 176 16,-4 3-176-16,-2-2 160 0,-4-2 64 0,-4-1 16 16,-1 1 0-16,-10-1 0 0,-1-3 592 0,-12 6 112 15,-5-4 16-15,-7-1 16 0,-4 0-352 0,-4-2-80 16,-3-2-16-16,-5-2 0 0,-5 2-272 0,-1-3-48 16,-2-5-16-16,2-5 0 0,1-1-384 0,3-3-96 15,6-5-16-15,6 0-12784 16,7-5-2560-16</inkml:trace>
  <inkml:trace contextRef="#ctx0" brushRef="#br0" timeOffset="3260.82">16396 2515 11967 0,'-7'-18'1072'0,"-2"2"-864"16,-1 0-208-16,-2 2 0 0,-1-1 2176 0,-2 2 384 15,-3 4 64-15,-1 2 32 0,0 3-864 0,-2 7-192 16,-4 3-16-16,-1 7-16 0,-5 4-752 0,1 6-160 16,-2 5-16-16,1 3-16 0,3 1-176 0,1 2-16 15,1 1-16-15,2 1 0 0,5 0-32 0,4-5-16 16,2 0 0-16,5-6 0 0,4 2-48 0,4-7-16 15,3-6 0-15,3-4 0 0,3-1 272 0,4-6 64 16,5-7 16-16,2-5 0 0,3-1 32 0,1-4 0 16,2-1 0-16,-2-3 0 0,1-1-288 0,-3-1-48 0,-4-3-16 0,-2 5 0 15,-2 4-128-15,-2 3-16 0,-5 4-16 16,-7 7 0-16,0 0-48 0,13 4 0 0,-6 5 0 16,4 9 0-16,-5 5-128 0,2 1 128 0,-1 5-128 15,2 0 128-15,4 3-128 0,2 1 0 0,3-1 0 0,4-3 128 0,2-1-128 0,2-4 0 16,5-2 0-16,2-6 0 15,5-4 0-15,3-2 0 0,3-5 0 0,3-4 0 16,3-5-1344-16,2-5-320 0,3-1-48 16</inkml:trace>
  <inkml:trace contextRef="#ctx0" brushRef="#br0" timeOffset="3989.28">17456 2372 28559 0,'-5'-6'2544'0,"-1"-3"-2032"16,0 2-512-16,2 2 0 0,-1-3 0 0,5 8-128 15,-9 0-16-15,2 4 0 0,1 3 640 0,-2 3 128 16,0 8 16-16,-3 9 16 0,0 6-32 0,-2 5-16 16,-1 3 0-16,-1 6 0 0,-2-5-176 0,0 1-48 15,-1-2 0-15,1-3 0 0,2-4 32 0,-1-2 0 16,2-8 0-16,2-2 0 0,2-3 48 0,2-5 16 16,5-4 0-16,3-10 0 0,0 0 96 0,0 0 32 15,11-10 0-15,5-6 0 0,2-6 64 0,4-3 16 16,6-4 0-16,2-1 0 0,2-6-400 0,4-1-80 15,2 0-16-15,1 3 0 0,1 1-192 0,-1 5 0 16,-3 3 0-16,-1 6 0 0,0 3 0 0,-1 13 0 0,-4 9 0 0,-2 8 0 16,-2 10 0-16,-5 3 0 0,-3 3 0 15,-4 7 0-15,-4 6 0 0,-3 2 0 0,-6-1 0 0,-4 5 0 16,-2-1 0-16,-2-2 0 0,-2 1 0 0,1-4 0 16,3-6-608-1,1-6-16-15,3-4 0 0,4-5 0 0,3-4-3072 16,5-4-608-16</inkml:trace>
  <inkml:trace contextRef="#ctx0" brushRef="#br0" timeOffset="4520.42">20460 2599 6447 0,'0'0'272'0,"-11"2"80"16,-2 0-352-16,1 0 0 0,5-1 0 0,-3 4 0 0,2 2 3104 0,2-2 544 16,-1 4 128-16,3-2 0 0,1 5-2240 0,3-2-464 0,3 1-96 15,5 2-16-15,-3-5 128 0,5 1 32 0,2-4 0 0,2-1 0 16,4-1-96-16,3-3-32 0,3-5 0 0,3 1 0 16,1-3-240-16,3-2-48 0,0-4-16 0,1-1 0 15,0 2-80-15,0-4-16 0,-1 0 0 0,0-2 0 16,-2-1-80-16,-2 0-32 0,-6-1 0 0,-1-3 0 15,-3-3-160-15,-4 3-48 0,-4-3 0 16,-5 3 0-16,-9 2 128 0,-7-3 32 0,-3 0 0 0,-5 5 0 16,-5 3 32-16,-4 8 16 0,-6 4 0 0,-5 10 0 0,-4 3-256 15,-5 10-48-15,-3 9-16 0,3 8 0 0,-3 5-160 0,2 6 0 16,-1-2-160-16,7 8 160 0,1 1 0 16,7-2 0-16,8-3-128 0,8-1 128 0,8-5 0 15,10-1 0-15,5 0 192 0,10-5-192 0,5-5 0 0,7-6 0 16,6-3 0-16,4-4-192 0,5-3 192 0,4-5-144 15,3-8 144-15,2-3-128 16,-2-2-832-16,1-4-176 0,0-7-16 0,1-2-10528 16,-2-5-2096-16</inkml:trace>
  <inkml:trace contextRef="#ctx0" brushRef="#br0" timeOffset="4779.75">21168 3050 28559 0,'-14'-3'1264'0,"5"2"272"0,0 0-1232 0,9 1-304 0,0 0 0 0,0 0 0 16,0 0 2176-16,0 0 384 0,0 0 80 0,0 0 16 15,0 0-1520-15,12-4-304 0,-1-5-64 0,-1 0-16 16,3-5-352-16,1 0-64 0,-1 2-16 16,-1-1 0-16,0-2-320 0,1-1 0 0,-1 4 0 0,1 1 0 15,-2 0-2720-15,5 1-512 16,4-5-96-16,3 6-32 0</inkml:trace>
  <inkml:trace contextRef="#ctx0" brushRef="#br0" timeOffset="5056.37">22261 2099 35007 0,'0'-20'1552'0,"1"12"320"0,-1 8-1488 0,0 0-384 16,0 0 0-16,0 0 0 0,0 0 0 0,0 12 0 16,-2 4 0-16,-3 5 0 0,0 3 304 0,-4 4-16 15,3 5 0-15,-1 5 0 0,0 3-112 0,0 7-32 16,1 3 0-16,-1-1 0 0,2-2-144 0,0 0 0 16,1-1 0-16,1 13 128 0,0-17-128 0,3-8 0 15,1-5 0-15,3-9 0 0,1-7 256 0,2-2-16 0,-7-12-16 16,12 2 0-16,0-2 544 0,3-6 96 15,3-3 32-15,2-9 0 0,2-1-256 0,2-6-64 16,-2-2 0-16,-6 5 0 0,2-6-256 0,1-5-48 0,0-6-16 16,0-3 0-16,0-1 0 0,-1 1-16 0,-2 5 0 15,0 3 0-15,-1 2-240 0,-4 6 0 0,1 2 0 16,-2 5 0 0,0 3-384-16,0 3-32 0,-1 0 0 0,0 6 0 15,0 0-2528-15,1 5-496 0,2 2-96 0</inkml:trace>
  <inkml:trace contextRef="#ctx0" brushRef="#br0" timeOffset="6145.47">23395 2144 28559 0,'-5'-3'2544'16,"-3"2"-2032"-16,-2 1-512 0,-3 2 0 0,-3 5 512 0,-4-1 0 15,-2 6 0-15,-3 0 0 0,-5 5 416 0,0 6 96 16,-2-2 0-16,0 2 16 0,-1 5-288 0,0 0-64 15,1 4-16-15,3 1 0 0,5 0-240 0,4-4-48 16,7-1-16-16,4-4 0 0,4-2-112 0,4-2 0 16,3-4-16-16,6-4 0 0,3-2 0 0,5-3 0 15,1-1 0-15,4-3 0 0,0-7 64 0,2-3 16 16,-2 0 0-16,0-5 0 0,1-2-144 0,-2-2-32 16,-2-1 0-16,-2 2 0 0,-2 2-144 0,-1 1 128 15,-1 2-128-15,-4 1 128 0,-2 2-128 0,-1 1 0 16,-5 6 0-16,0 0 0 0,0 0 0 0,0 0 0 15,0 0 0-15,8 4 0 0,1 0-128 0,3-2 128 16,1-1 0-16,2 1 0 0,3-4 0 0,1-3 0 16,4-4 0-16,3 0 0 0,5-4 0 0,4-4 208 0,3-1-48 15,2-2-16-15,1-6-16 0,-1 2 0 16,0 0 0-16,-1-4 0 0,0-2 16 0,1-5 0 0,-1-2 0 0,1-6 0 16,-1-9-16-16,2-4 0 0,1-6 0 0,-2-2 0 15,-2-7-128-15,2-4 192 0,-2-7-192 0,-2 0 192 16,-2 1-192-16,-1 8 0 0,-4 6 0 0,-2 10 0 15,-4 7 0-15,-5 11 0 0,-4 8 0 0,-6 9 0 16,-4 5 0-16,-4 8-144 0,-2 5 144 0,-7 8-160 16,-6 4-96-16,-6 7 0 0,-4 4-16 0,-6 5 0 0,-4 8 144 15,-6 7 128-15,-5 8-192 0,-16 26 192 0,4-2-176 0,4 4 176 16,5 1-160-16,7 2 160 16,6-2-128-16,8-2 128 0,6-6 0 0,7-5-144 0,6-5 144 0,6-7 0 15,3-8 0-15,3-2 0 0,5-4 0 0,3-5 0 16,3-3 0-16,4-8 128 0,3 0-128 0,1-6 192 15,4-4-64-15,-1-7 0 0,4-5 64 0,3-5 32 16,3-2 0-16,-1-5 0 16,-1-4-16-16,0-6 0 0,0-5 0 0,0-2 0 0,-1-3-80 0,-2-5 0 15,0-5-128-15,-4 0 192 0,-2 2-192 0,-2 6 128 16,-4 4-128-16,-3 8 0 0,-5 0 0 0,-2 9 0 16,-3 3 0-16,-5 11 0 0,0 0 0 0,0 0 0 15,-6 7 0-15,-3 6 0 0,-3 4 0 0,0 3-160 16,-1 3 160-16,-1 4-128 0,0-3 128 0,2 4 0 15,2-5 0-15,3 2 0 0,2-2 0 0,1-1 0 16,2-1 0-16,4-2-128 0,2-2 128 0,2-2 0 16,2-1 0-16,3-5 0 0,2 0 0 0,3-5 128 15,2-2-128-15,4-2 128 0,1-2-128 0,1-1 176 0,4-3-176 16,0-3 192-16,-3 0-192 0,3-3 160 0,0 1-160 16,-4 1 160-16,0-3-160 0,-3 4 0 0,-4-1 0 0,-1 5 128 15,-2-1-128-15,-3 2 0 0,-2 1 0 0,-9 3 0 16,0 0 0-16,5 8 0 0,-1 1 0 0,-3 3 0 15,-1 1 0-15,0 2-144 0,-1 5 144 0,2-3 0 16,2 0 0-16,0-1 0 0,3 1 0 0,2-1 0 16,4 1 0-16,2-3 0 0,4-3 0 0,2 1 0 15,3-5 0-15,5 1 0 0,1-5 0 0,7-1 0 0,4-2 0 16,4-1 0-16,3-2 144 0,0-4-144 16,-3-2 144-16,1-3-144 0,-3 1 160 0,-2-4-160 15,0-4 128-15,-1-2-128 0,0-5 0 0,1-1 0 16,-1-5 176-16,1-5-176 0,-1-7 192 0,-1 1-192 0,-1-3 160 0,-5 5-160 15,-4 4 128-15,-7 7-128 0,-5 6 0 16,-5 2 0-16,-3 5 0 0,-6 3 0 0,-4 4 160 0,-10 4-160 16,-3 2 192-16,-8 5-192 0,-5 6 176 0,-4 4-176 15,-3 7 160-15,-1 5-160 0,2 6 0 0,7-5 0 16,-1 7 0-16,3-1 0 0,3 1 0 0,7 2 0 16,1-1 0-16,8 1 0 0,4 0 0 0,7-4 0 15,6 0 0-15,3 2 0 0,5-5 0 0,14 10 0 0,9-3 0 16,9-1 144-16,8-6-144 0,7 0 0 15,7-4 0-15,6-5 0 16,2-3-1216-16,9-2-256 0,9 2-64 0,-1-2-17584 16</inkml:trace>
  <inkml:trace contextRef="#ctx0" brushRef="#br0" timeOffset="7114.69">5079 6420 20271 0,'2'-17'896'0,"-2"6"192"0,-2-1-880 0,1 2-208 0,-1-3 0 0,-2 2 0 16,-3 1 1984-16,1 1 336 0,-2 4 80 0,0 2 16 16,8 3-1264-16,-9 3-240 0,-3 1-48 0,2 4-16 15,0 3-336-15,0 6-64 0,0 8 0 0,2 0-16 0,-1 5-304 16,1 5-128-16,1 3 0 0,2 1 128 0,1-1-128 16,3-1 128-16,2 0-128 0,4-4 128 15,3-2-128-15,3-5 0 0,2-1 144 0,3-6-144 0,2-4 0 0,4-5 144 16,2-4-144-16,5-4 0 15,2-5 272-15,0-7-48 0,1-5-16 0,0-4 0 16,0-4 272-16,-2-8 48 0,-2-2 16 0,-2-4 0 16,-2-3-128-16,-1 0-32 0,-4-2 0 0,-3 2 0 0,-4-1-96 0,-5-1-32 15,-2 5 0-15,-2-1 0 0,-3 0-64 0,0 1-32 16,0 0 0-16,-1 7 0 0,-2 6-160 0,1 2 128 16,-1 3-128-16,-1 5 128 0,3 0-128 0,1 5 0 15,0 9 0-15,1-11 0 0,-1 4 0 0,5-3 0 16,3 0 0-16,2 0 0 0,1-4 0 0,3-2 0 15,3 1 0-15,2-4 0 0,4-2 0 0,1-1 0 16,2-2 0-16,0-3 0 0,2 0 0 0,-1-2 0 16,-2-3 0-16,-2 2 0 0,3-1 0 0,-4-2 0 15,0-2 192-15,0-2-64 0,-2-1 80 0,-1 0 16 16,-2 2 0-16,-2 0 0 0,-4 0-96 0,-1 1-128 0,1 3 176 16,-4 3-176-16,-2 6 176 0,2 4-176 0,-2 3 160 15,0 2-160-15,-3 5 144 0,-2 9-144 16,0 0 128-16,0 0-128 0,0 0 0 0,0 19 0 0,-1 4 128 15,0 11-128-15,-3 8 0 0,0 13 0 0,-2 10 0 0,-2 7 0 16,-2 7 0-16,0 12 0 0,-3 7 0 0,-1 12 0 16,-2 6 160-16,-1 4-160 0,-1 3 192 0,2-2-192 15,-1 0 144-15,5-8-144 0,-2-3 0 0,1-5 144 16,-1-7-144-16,4-9 0 0,0-11 0 0,-1-5 0 16,1-5-448-16,0-9-64 0,-3-4 0 15,1-10-16-15,-5-7-1584 0,1-12-320 0,-2-8-64 16,4-9-13120-16</inkml:trace>
  <inkml:trace contextRef="#ctx0" brushRef="#br0" timeOffset="7272.22">5373 7248 30287 0,'1'-29'1344'16,"4"9"272"-16,4-3-1296 0,1 6-320 0,4-2 0 0,12-9 0 0,1 3 1104 0,3 2 160 15,6 0 16-15,6 2 16 0,5-1-176 0,3 0-32 16,5-4-16-16,1 1 0 0,1 3-336 0,4-4-64 16,3 2-16-16,3-3 0 0,4 1-400 0,-2 0-64 15,-3 5-32-15,-5 0 0 16,-7 1-752-16,-2 0-160 0,-2 1-16 0,0-4-11136 15,-2 1-2240-15</inkml:trace>
  <inkml:trace contextRef="#ctx0" brushRef="#br0" timeOffset="7753.01">9925 4925 19343 0,'-4'-31'848'0,"3"13"192"0,0 2-832 0,-1 2-208 15,0 1 0-15,-1 2 0 0,3 11 1984 0,-7-4 336 16,-4 4 80-16,0 6 16 0,-6 5-1264 0,0 6-256 16,-2 14-64-16,-4 10 0 0,-3 8-64 0,1 8-32 15,-2 7 0-15,-1 11 0 0,-1 6-96 0,-3 20 0 16,0 7-16-16,-3 7 0 0,1 9 16 0,-1 8 16 16,1 4 0-16,2 2 0 0,2-7-352 0,4 0-80 15,5-4-16-15,10-43 0 0,1 3-48 0,6 2-16 0,4-3 0 0,7-2 0 16,4-7-144-16,6-5 0 0,4-6 0 15,7-9 128-15,3-1-128 0,3-7-224 0,2-8 48 0,16 7 16 32,1-17-1824-32,1-16-352 0,2-11-80 0</inkml:trace>
  <inkml:trace contextRef="#ctx0" brushRef="#br0" timeOffset="8287.79">11570 5046 28623 0,'2'-26'1264'0,"0"11"272"0,-1-3-1232 0,-1-1-304 15,-1-1 0-15,-3 1 0 0,-3 1 0 0,-1 1 0 16,-3 6 0-16,0-4-144 0,-4-1 464 0,-2 2 80 16,-1 4 32-16,-3 0 0 0,-5 5 336 0,1 2 80 15,-1 3 16-15,0 4 0 0,-1 4-96 0,-2 7-32 16,-3 8 0-16,2 5 0 0,-3 6-352 0,-1 4-80 16,0 7-16-16,1 2 0 0,0 1-288 0,8-3 128 0,2-1-128 15,6-3 0-15,6-3 192 0,4-4-192 0,5-6 192 0,4-6-192 16,6-4 336-16,5-8-32 0,2-3-16 15,5-7 0-15,3-5 96 0,3-5 0 0,2 0 16 16,2-5 0-16,2-8 48 0,-2-1 16 0,0-3 0 0,-5 3 0 16,2 0-96-16,-2-2-32 0,-1 3 0 0,0 4 0 15,-2 3-16-15,-2 4 0 0,1 5 0 0,-1 6 0 16,-1 4-192-16,0 9-128 0,-1 2 160 16,1 4-160-16,0 2 0 0,0 3 0 0,0 2 0 0,2 3 0 15,-1 3 0-15,3-3 0 0,1 0 0 0,1-3 0 16,3 2-320-16,3-3 0 0,2-4 0 0,1-2 0 15,2-4-2544-15,10-3-512 16,3-7-96-16</inkml:trace>
  <inkml:trace contextRef="#ctx0" brushRef="#br0" timeOffset="8816.11">14683 4271 20495 0,'-8'-30'896'0,"4"11"208"0,1 2-880 0,-1 3-224 0,-1 2 0 0,0 4 0 15,5 8 1040-15,-9-3 176 0,-2 6 16 0,0 2 16 16,-3 8-320-16,-1 6-64 0,-3 6-16 0,0 7 0 16,-1 1-64-16,0 7-16 0,-1 1 0 0,2 7 0 15,1 2-112-15,2 0-16 0,0-4-16 0,2 1 0 16,3 1-176-16,1-5-16 0,1 3-16 15,5-7 0-15,0-3-96 0,4-8-32 0,4-3 0 0,3-8 0 0,1-8 224 16,2-3 32-16,3-6 16 0,7-6 0 16,4-3 144-16,7-5 48 0,5-4 0 15,2-1 0-15,1 0-256 0,2-3-48 16,0-2-16-16,2 4 0 0,-3 1-240 0,1 4-64 0,-3 4 0 16,0 3 0-16,0 5-128 0,-4 4 128 0,-2 6-128 0,-2 5 128 0,-3 6-128 0,-5 2 128 15,-6 1-128-15,-3 3 128 0,-5-1 0 16,-5 5 0-16,-6-2 0 0,-7 4 0 0,-7-5 80 0,-4 3 16 15,-5 0 0-15,-5 0 0 0,-3-5 32 0,-4-2 0 16,-4-3 0-16,-3-2 0 0,-3-2-256 0,-2-2 0 16,-3-4 0-16,-6 1 0 15,-3-4-1344-15,2-3-304 0,1 2-64 0,2-1-16 0</inkml:trace>
  <inkml:trace contextRef="#ctx0" brushRef="#br0" timeOffset="9285.1">11366 6613 12895 0,'14'-5'1152'0,"0"0"-928"16,4-6-224-16,0 5 0 0,-2 1 624 0,1-1 80 16,-2 2 0-16,-2 3 16 0,-3-1 816 0,-10 2 144 15,0 0 48-15,0 0 0 0,0 0 384 0,0 0 64 16,0 0 32-16,0 0 0 0,-9-5-208 0,-2 1-32 16,-4 3-16-16,-6 5 0 0,-4 2-720 0,-4 7-144 15,-3 5-16-15,0 3-16 0,0 2-368 0,-1 8-80 16,-1 3-16-16,1 5 0 0,1 3-384 15,5 5-80-15,4-2 0 0,4 2-128 16,3 0 128-16,6-4-128 0,7-1 0 0,7-2 0 16,5-5 0-16,5-4 0 0,7-3 0 0,5-7 0 0,3-2-192 0,8-1 16 0,6-4 0 15,9-8 0 1,8-3-1520-16,7-6-304 0,6-2-64 0</inkml:trace>
  <inkml:trace contextRef="#ctx0" brushRef="#br0" timeOffset="9920.45">14690 6673 4607 0,'0'0'192'0,"4"-13"64"16,0 1-256-16,0 2 0 0,-3-3 0 0,3 2 0 0,-2 1 2560 0,2 1 448 16,-1 0 112-16,1 0 16 0,-4 9-1328 0,3-9-256 15,-3 9-48-15,3-12-16 0,-4 3 48 0,-1-1 0 16,2 10 0-16,-7-9 0 0,-2-2-128 0,0 4-32 0,-4-2 0 15,2 5 0-15,-3 2-352 0,-4 2-80 16,-2 2-16-16,-3 1 0 0,-1 3-352 0,-2 5-80 0,0 3-16 0,-4 5 0 16,1 6-176-16,-1 4-48 0,-2 3 0 15,1 3 0-15,0 5-96 0,1 0-32 16,2 6 0-16,4-4 0 0,1 0-128 0,4 0 160 0,3-3-160 0,4-3 160 16,6-6-160-16,3-5 160 0,5-4-160 0,4 0 160 0,3-6-32 15,4-4 0-15,3-7 0 0,4-4 0 16,2-3 240-16,4-8 32 0,5-4 16 0,1-8 0 0,2-4 96 15,-8 4 32-15,3-2 0 0,19-22 0 0,-1 1-272 16,-2-2-48-16,-3 5-16 0,-3-7 0 16,-2-5-32-16,1-2-16 0,-5-4 0 0,-2-2 0 0,-6-7 16 0,1-4 0 15,0-6 0-15,-3 4 0 0,-4 2-176 16,-2 8 192-16,-2 10-192 0,-1 6 192 0,-4 13-192 16,-1 12 192-16,-1 9-192 0,-3 4 192 0,-5 12-192 0,0 0 0 15,-5 17 0-15,-4 12 0 0,-1 8 0 16,-4 7 0-16,-2 8 0 0,2 8-176 0,0 5 176 0,0 3 0 15,0 4 0-15,3 3-128 0,2 2 128 0,0 1 0 16,2-6 0-16,2 2 0 0,1-3 0 0,6-2 0 16,1-4 0-16,2-2 0 0,1-6-192 0,3-3 0 15,1-6 0-15,3-9 0 16,1-3-1232-16,0-7-256 0,1-7-48 0,1-12-10352 16,1-5-2064-16</inkml:trace>
  <inkml:trace contextRef="#ctx0" brushRef="#br0" timeOffset="10391.11">16007 3858 31263 0,'-16'-16'1392'0,"8"7"272"0,3-3-1328 0,0 5-336 15,5-5 0-15,0 12 0 16,0 0-256-16,0 0-128 0,0 0-32 0,14 3 0 0,0 3 160 0,4 2 16 15,2 6 16-15,7 4 0 0,7 3 224 0,5 3 0 16,9 6 0-16,4 7 0 0,4 6 384 0,2 4-48 16,0 6 0-16,4 12 0 0,0 7-48 0,4 14-16 15,1 9 0-15,1 12 0 0,-4 5 80 0,-1 8 16 16,-4 6 0-16,-5 1 0 0,-7 0 96 0,-8 2 32 16,-4 3 0-16,-7-7 0 0,-7-3 192 0,-6-4 32 15,-7 3 16-15,-7-10 0 0,-4 1 256 0,-8-5 48 0,-6-1 16 16,-9-5 0-16,-6-5-272 0,-4-1-48 0,-6-4-16 15,-3-3 0-15,-6-7-32 0,-3 1-16 16,-6-7 0-16,0-2 0 0,0-3-288 0,2 0-64 16,2-5-16-16,19-19 0 15,1 6-752-15,0 0-160 0,0 0-32 0,0-3-12896 0,1-5-2592 0</inkml:trace>
  <inkml:trace contextRef="#ctx0" brushRef="#br0" timeOffset="12187.11">7188 10598 21183 0,'1'-16'1888'0,"2"2"-1504"16,-3 0-384-16,0-1 0 0,-1 1 480 0,-1 3 32 15,-3-2 0-15,0 3 0 0,-2 2 192 0,-2 3 32 16,0-4 16-16,-1 5 0 0,0 4 0 0,-3 3 0 16,-2 1 0-16,-1 2 0 0,-1-1-176 0,-3 4-16 15,-2 4-16-15,0 3 0 0,0 5 48 0,1 4 16 16,-2 0 0-16,1 9 0 0,-1 0 64 0,2 4 16 16,-1 5 0-16,3 3 0 0,1-2-288 0,2 2-48 0,7-3-16 15,5 2 0-15,4-7-96 0,5-1-32 0,2-4 0 0,3-5 0 16,2-1 32-16,2-8 0 0,4-3 0 15,0-1 0-15,4-4 16 0,-1-4 0 0,1-4 0 0,2-4 0 16,0-8 128-16,3-2 48 0,1-5 0 0,0-2 0 16,0-7 16-16,1-2 0 0,-1-2 0 0,0 0 0 15,-3-6-128-15,1 1-32 0,-3 0 0 0,-3-2 0 16,-4 0 32-16,0 1 16 0,-5-1 0 0,-1 4 0 16,-2 4-128-16,-3 3-16 0,-1 3-16 0,0 6 0 0,-2 3 64 0,-2 13 16 15,0 0 0-15,0 0 0 0,0 0-128 16,3 22 0-16,-3 5-128 0,1 7 192 0,2 5-192 0,2 4 0 15,4-1 0-15,2 3 0 0,2 2 0 16,3 2 0-16,6-4 144 0,1 1-144 0,0-6 0 0,2-1 0 16,-1-4-144-16,2-3 144 0,-1-4-256 15,2-5 48-15,-2-2 16 0,-5-7 0 16,2-5-1696-16,1 0-336 0,1-6-64 16</inkml:trace>
  <inkml:trace contextRef="#ctx0" brushRef="#br0" timeOffset="12678.28">8532 10830 12895 0,'0'0'1152'0,"0"0"-928"0,-9 3-224 0,9-3 0 0,-9 5 2032 0,9-5 352 16,0 0 80-16,0 0 16 0,0 0-320 0,0 0-64 16,0 0-16-16,0 0 0 0,0 0-288 0,11 2-64 15,3-3-16-15,5-3 0 0,6-3-384 0,3 0-80 16,3-2-16-16,5 3 0 0,2-4-592 0,5 1-112 15,2-2-16-15,2 2-16 0,0-3-336 0,-1 3-160 16,-2-3 160-16,-4 3-160 0,-2 1 0 0,-4 2 0 16,-4-4 0-16,-10 4 0 15,0-2-2768-15,0 1-560 0</inkml:trace>
  <inkml:trace contextRef="#ctx0" brushRef="#br0" timeOffset="13209.62">10069 10451 11055 0,'0'0'976'0,"0"0"-784"16,-6-7-192-16,6 7 0 0,0 0 2560 0,-2-9 480 15,3-3 96-15,2 1 0 0,-1 0-1088 0,3 0-240 16,4-1-32-16,3-1-16 0,-2-2-480 0,4-1-80 16,1-4-32-16,2 1 0 0,-1-1-368 0,2 2-80 15,1-4-16-15,-1 3 0 0,0 0-192 0,-1 1-64 16,0 2 0-16,-2 4 0 0,-2 5-176 0,-2 2-32 15,1 1-16-15,-2 10 0 0,-10-6 112 0,10 19 32 16,-5 8 0-16,-1 6 0 0,-3 5-208 0,-3 8-32 16,-5 5-128-16,-1 9 192 0,-5 8-16 0,-2 8-16 0,-7 6 0 0,2-3 0 15,1 1 16-15,1-9 0 16,2-8 0-16,4-4 0 0,2-10 80 0,2-4 32 16,4-8 0-16,2-7 0 0,0-6 240 0,5-7 48 15,-3-17 16-15,0 0 0 0,10 4-80 0,3-8 0 0,2-10-16 0,3-8 0 16,0-8-64-16,2-2-16 0,2-2 0 15,-2-6 0-15,-1-2-224 0,-4 9-32 0,2-2-16 16,1-7 0-16,1-8-144 0,1-1 128 16,0-1-128-16,3 3 128 0,3 2-128 0,-1-2 0 0,2 4 0 0,1 1 0 15,0 8 0-15,2 4 0 0,-2 4 0 0,1 4 0 16,-1 6-128-16,0 8 128 0,-1 2 0 0,0 6 0 16,1 2 0-16,0 5-144 0,1 4 144 15,1-1 0-15,2 4-304 0,1 1 48 0,0-2 16 16,2 3 0-16,-2 0-1360 0,2 3-288 15,-2-4-48-15,12 4-16896 0</inkml:trace>
  <inkml:trace contextRef="#ctx0" brushRef="#br0" timeOffset="13701.1">11661 11168 39615 0,'0'0'3520'0,"0"0"-2816"0,-7 9-560 0,3 3-144 0,3 5 496 0,-2 10 64 15,3 7 16-15,-2 6 0 0,-1 3-48 0,0 3 0 16,2 3 0-16,0-3 0 0,0 1-240 0,1 0-48 16,0-4-16-16,1-1 0 0,1-1-224 0,1-8 144 15,0-2-144-15,-1-1 128 0,3-7-128 0,0-3-224 16,3-3 48-16,1-4 16 16,0-5-1888-16,1-2-384 0,1-8-80 0,2-5-14544 0</inkml:trace>
  <inkml:trace contextRef="#ctx0" brushRef="#br0" timeOffset="14664.77">17361 9074 24351 0,'0'0'1088'0,"0"-6"208"0,0-1-1040 0,0 7-256 0,0 0 0 0,0 0 0 0,-9 7 768 0,1 5 80 15,0 2 32-15,-4 9 0 16,-3 5 208-16,-2 7 32 0,-3 9 16 0,-2 6 0 0,0 9-96 0,-1 4-16 16,-1 7 0-16,-1 4 0 0,2 1-512 0,3 3-96 15,2-6-32-15,3-3 0 0,1-6-128 16,4-3-16-16,2-3-16 0,5-7 0 16,0-5 352-16,3-5 80 0,0-7 16 0,0-3 0 0,-1-8-48 0,2-3-16 15,2-2 0-15,0-5 0 0,1-3-96 0,1 0 0 16,-5-9-16-16,9 1 0 0,0-3-64 0,2-4-16 15,2-2 0-15,5-6 0 0,4-4-96 16,2-2 0-16,4 1-16 0,3-4 0 0,4-5-304 0,2 0 160 16,2 0-160-16,4-1 128 0,2 3-128 0,3 1 0 15,-2 5 0-15,2 2 0 0,2 4 0 0,1 5 0 16,-1 5 0-16,0 3 0 0,-2 3-128 0,-3 5 128 16,-6 5 0-16,-3 6 0 0,-4 5 0 0,-6 6 0 0,-3 3 0 15,-8 1 0-15,-2 5 0 0,-5-1 0 0,-6-4 0 16,-3 0 0-16,-5-2 0 0,-5-1 0 15,-3-6 192-15,-3 3-64 0,-5-3 272 0,-3-3 48 16,-6 0 16-16,-3-3 0 0,-4-4-16 0,-4 1-16 16,0-1 0-16,-1-6 0 0,2-3-304 0,-4 1-128 0,-2-2 128 15,0 0-128 1,0 0-752-16,0 1-224 0,-1-3-48 0,2-2-16 16,-1-1-2352-16,1 0-448 0</inkml:trace>
  <inkml:trace contextRef="#ctx0" brushRef="#br0" timeOffset="15380.53">7796 14880 24351 0,'0'0'1088'0,"0"0"208"0,6-10-1040 0,1 2-256 16,0-1 0-16,-7 9 0 0,1-9 1312 0,-1 2 208 15,-1 2 32-15,-3 1 16 0,-1-3 208 0,-5 2 32 16,-5 4 16-16,-3 0 0 0,-1 2-496 0,-3 5-112 15,-2 5 0-15,-2 2-16 0,-5 5-448 0,-1 3-96 16,-3 3-16-16,-1 4 0 0,-1 4-192 0,0 2-64 16,-2 3 0-16,3 3 0 0,5 7 16 0,3-1 0 15,5 2 0-15,6 1 0 0,7-1-144 0,5 2-48 16,5-1 0-16,5-4 0 0,5-1-208 0,7-6 176 16,6 2-176-16,2-7 160 0,6-4-160 0,0-5 0 15,4 0 0-15,4-2 128 0,5-7-128 0,2-1 0 16,6-4 0-16,7-5 0 0,7-2 0 0,3-6 0 15,0-3 0-15,4-8 0 0,3-5-336 0,9-1-48 16,9-3-16-16,-24 5-13328 16,9-5-2656-16</inkml:trace>
  <inkml:trace contextRef="#ctx0" brushRef="#br0" timeOffset="16155.68">16357 14599 22111 0,'-4'-31'976'0,"1"14"208"0,0 4-944 0,-1-2-240 0,0-2 0 0,-2-1 0 15,-3 6 1408-15,-3 3 224 0,2 1 48 0,-4 6 16 16,-4 0-608-16,-4 4-112 0,-5 5-16 0,-2 3-16 16,-3 6-224-16,0 3-32 0,-1 5-16 0,0 4 0 15,4 5 16-15,-1 4 0 0,2 5 0 0,2 3 0 16,2 0-112-16,3 2-32 0,4 2 0 0,5-5 0 15,4-5-256-15,5-6-48 0,1-4-16 0,5-4 0 16,2 0 16-16,4-10 0 0,2-5 0 0,3-5 0 16,5-3 128-16,7-7 16 0,3-7 16 0,4-6 0 0,5-6-16 15,5-5 0-15,6-7 0 0,2 0 0 0,-22 13-176 0,3-5-32 16,2-8-16-16,2-6 0 0,0-1-160 0,1-8 160 16,0-4-160-16,1-4 160 0,35-62 0 0,-26 40 0 15,0-3 0-15,-1-5 0 0,-2-7-160 0,-3 5 0 16,-3 2 144-16,-5 8-144 0,-4 4 0 0,-3 13 0 15,-5 4 0-15,-4 13 0 0,-5 10 0 0,-4 5 144 16,-3 12-144-16,-4 5 0 0,-2 9 320 0,1 6-32 16,-10 13-16-16,-2 11 0 0,-2 8-272 0,-2 10 0 15,-6 8 0-15,1 7 0 0,-2 6 0 0,-11 38 0 16,2-6 0-16,5 0 0 0,5-4 0 0,5-7 0 16,5-4 0-16,6-7 0 0,3-1 0 0,3-8 0 15,3-6 0-15,1-20 0 0,2 1 0 0,2 2-192 16,-2-6 16-16,2 0 16 15,-1-5-256-15,2-1-48 0,0-6-16 0,1-2 0 16,0-5-2240-16,2-2-448 0,-1-9-96 0</inkml:trace>
  <inkml:trace contextRef="#ctx0" brushRef="#br0" timeOffset="16352.59">17338 14626 45151 0,'0'0'2000'0,"0"0"416"0,10-5-1936 0,4 3-480 0,4 2 0 0,4 2 0 0,2-5 0 0,3 3 0 16,2 0 0-16,4 0 0 0,2 0 0 0,5-1 0 16,2-2 0-16,1 2 0 0,1-2 0 0,1 0 0 15,-1-4 0-15,0 2 0 16,-7-4-1184-16,-2 3-176 0,-3 1-48 0,-3-2 0 31,-3 1-1280-31,-4 3-256 0,-1 0-48 0</inkml:trace>
  <inkml:trace contextRef="#ctx0" brushRef="#br0" timeOffset="16901.46">18815 14298 34095 0,'0'0'3024'0,"0"0"-2416"0,0-9-480 0,7-4-128 15,0 2 672-15,2 3 112 0,3-2 32 0,0 0 0 16,5-7-464-16,1-2-96 0,-1 0 0 0,2-5-16 15,0 0-240-15,1 0 144 0,-1-4-144 0,-2 3 128 16,0 3 48-16,-2 0 0 0,-1 4 0 0,-2 5 0 16,2 1 128-16,-4 5 16 0,-1 1 16 15,-9 6 0-15,6 8-96 0,-2 3-32 0,-4 12 0 0,-4 4 0 0,-2 10-208 0,-3 4 128 32,-3 6-128-32,-4 6 0 0,-5 6 192 0,-1 2-64 0,-5 0-128 15,-10 23 192-15,7-11-64 0,0-12 0 0,6-9-128 16,4-9 192-16,8-9 128 0,5-9 0 0,2-6 16 15,3-4 0-15,2-6 144 0,0-9 32 16,8 5 0-16,5-6 0 0,2-8 0 0,5 0 0 0,3-8 0 0,1-6 0 0,0-2-224 0,3-6-32 16,0-2-16-16,1-2 0 0,1-3-112 15,0-3 0-15,2-1-128 0,3-4 192 0,-1-1-192 0,5 0 128 16,4 0-128-16,1 7 0 0,3 1 0 0,-1 5 0 16,-2 1 0-16,-2 8 0 0,-2 0 0 0,-1 8 0 15,-2 5 0-15,-3 2-160 0,-4 2-80 0,-1 2-16 16,-3 5 0-16,0 2 0 15,-1 2-1888-15,-1 3-384 0,-2 0-80 0,7 10-15568 0</inkml:trace>
  <inkml:trace contextRef="#ctx0" brushRef="#br0" timeOffset="17120.59">20150 14795 40543 0,'-4'15'3600'0,"3"-1"-2880"0,0 6-576 0,-1 7-144 0,1 6 640 0,-2 6 80 16,1 7 32-16,-4 6 0 0,-5 3-32 0,0 3 0 15,-1 5 0-15,0-5 0 0,-2 2-256 0,1 2-48 16,0-3-16 0,3-3 0-16,1-3-224 0,3-2-48 0,0-2-128 0,1 11 192 15,3-9-192-15,5-4 0 0,1-8 0 0,3-2 0 16,3-2-544-16,4-2 0 0,3-5 0 15,3-1-13216-15,4-2-2624 0</inkml:trace>
  <inkml:trace contextRef="#ctx0" brushRef="#br0" timeOffset="18189.18">6452 9596 19343 0,'-11'-19'848'0,"4"7"192"0,1-2-832 0,0 0-208 0,1 3 0 0,-2 2 0 0,1-2 1392 0,0 6 224 16,-2 0 48-16,0-2 16 0,2 3-976 0,-3 2-208 15,-1 1-48-15,-3 1 0 0,-2 1-192 16,-3 5-64-16,-2 2 0 0,-6-1 0 0,0 6 96 0,-2 1 16 15,0 4 0-15,-1 2 0 0,-1 2 96 0,0 8 32 16,-1 5 0-16,-1 3 0 0,-2 1-16 0,2 6 0 16,1 4 0-16,-4 12 0 0,0 7-48 0,-7 13-16 15,-5 8 0-15,-3 10 0 0,-1 4-96 0,2 15-32 16,3 9 0-16,3 13 0 0,3 6-48 0,3 13-16 0,2 4 0 16,3 11 0-16,4 7-16 0,1 3 0 0,1 2 0 15,3 2 0-15,1 5-16 0,2 0 0 0,2 0 0 0,0 0 0 16,1-1-128-16,4-5 128 0,1-2-128 0,7-5 128 15,5-8 64-15,7-2 16 16,3-2 0-16,6-3 0 0,2-2 96 0,5-7 16 0,1-5 0 0,3-3 0 16,0-1-80-16,4-5-16 0,4-6 0 0,7-5 0 15,2-3-48-15,8-8-16 0,9-4 0 0,9-5 0 16,8-6-160-16,0-7 0 0,4-5 0 0,8-7 0 16,11-7-256-16,4-8 64 0,4-5 0 0,8-2 16 31,7-8-1040-31,9-8-192 0,2-9-64 0,12-11-8960 0,8-5-1792 0</inkml:trace>
  <inkml:trace contextRef="#ctx0" brushRef="#br0" timeOffset="18818.34">20375 8355 18431 0,'-20'-22'1632'0,"8"9"-1312"0,3-1-320 0,4 6 0 0,3 1 2416 0,2 7 400 16,0 0 96-16,10-4 16 0,0 6-2544 0,6 3-512 16,6 3-112-16,3 5-16 0,3-2 256 0,5 7-192 15,3 7 192-15,1-2-192 0,1 1 192 0,4 6 0 16,4 5 144-16,3 3-144 0,3 3 0 0,8 7 128 15,8 4-128-15,1 6 0 0,1 0 144 0,2 8-16 16,-1 7 0-16,1 8 0 0,1 5 112 0,4 9 16 16,6 5 0-16,-3 11 0 0,-4 3 48 0,2 9 16 15,1 3 0-15,1 7 0 0,2 6-112 0,-6 7-16 16,-6 4 0-16,-5 4 0 0,-4 6 80 0,-5 9 16 16,-6 2 0-16,-6 6 0 0,-4 7 48 0,-6 2 16 15,-5 2 0-15,-7 3 0 0,-8 0 32 0,-7-2 0 16,-7 3 0-16,-5 1 0 0,-6 3 64 0,-6-4 32 0,-4-5 0 0,-3-3 0 15,-2 2 0-15,-1-6 0 0,-3-2 0 0,1-1 0 16,-6-6 80-16,4 0 16 0,-2-5 0 16,0-2 0-16,-2-4-112 0,-3-3-16 0,-3-7 0 0,-3-3 0 15,-3-7-160-15,0-3-32 0,0-6-16 0,0 0 0 16,-3-5-112-16,-1-3 0 0,1-5-128 0,-8-1 192 16,-8-6-192-16,1-3 0 0,-2-5 0 0,1-8-12864 15,0-7-2528-15</inkml:trace>
  <inkml:trace contextRef="#ctx0" brushRef="#br1" timeOffset="23662.54">21177 13156 9215 0,'11'-9'400'0,"-2"8"96"0,1 1-496 0,3 0 0 15,-1 1 0-15,3-1 0 0,0 0 3344 0,0 3 576 16,-2 6 112-16,-3-4 32 0,2-3-3040 0,-12-2-592 16,0 0-128-16,0 0-32 0,3 12-48 0,-3-3-16 15,-5 2 0-15,-5-4 0 0,-5 0 176 0,-5 0 48 0,-3 1 0 0,-6 1 0 16,-7-5-112-16,-7 0 0 0,-8 2-16 16,-4-2 0-16,-3 1-80 0,-3-2-16 0,-2-3 0 0,-3 0 0 15,-4-2 144-15,-5 0 32 16,-11-2 0-16,-3 3 0 0,-1-2-32 0,-4-2 0 0,-4-1 0 15,-5 2 0-15,-5-4 32 0,-3 1 16 0,-2 4 0 0,-6-4 0 16,-7-1-128-16,0 2-16 0,0-3-16 0,-6 4 0 16,-8 0-48-16,-4-2 0 0,1 2 0 0,-5 1 0 15,-5-5 0-15,-5 6-16 0,-4 3 0 16,0-2 0-16,0-4-48 0,-3 1 0 0,-6 6 0 0,-2-1 0 16,0 0-128-16,1-1 192 0,1-3-192 0,-4 2 192 15,-1 2-192-15,-1 0 128 0,3 0-128 16,0 2 128-16,-2 1 16 0,-3 0 0 0,-1 3 0 0,2-3 0 15,2 5 48-15,2 1 0 0,0-4 0 0,-1 5 0 0,-3-2-16 0,1 3 0 16,4-1 0-16,-1 4 0 0,1 0-176 0,-2 4 192 16,-5 0-192-16,4 1 192 15,0-1-192-15,3 1 0 0,2 2 144 0,-1 0-144 0,-2 0 0 0,2 1 144 16,6 0-144-16,3-1 0 0,2 0 192 16,2 3-64-16,0-3 0 0,3 0-128 0,6 0 160 0,-4 0-160 15,3-2 128-15,4 2-128 0,6 0 128 0,0-2-128 16,-2-3 0-16,4-1 128 0,7-2-128 0,-2 2 0 15,3 2 0-15,4-3 0 0,7 0 0 0,-2-1 128 16,0 1-128-16,2-2 0 0,8 1 0 0,4-2 128 16,-2 2-128-16,5 1 0 0,4-4 0 0,4 2 128 0,4 0-128 15,3-3 0-15,0 3 0 0,3-5 128 0,5 2-128 16,3-1 0-16,3-4 0 0,1 5 0 16,0 1 0-16,2-1 0 0,3-5 0 0,5-1 0 15,1 1 0-15,6 0 0 0,1 0 0 0,4 1 0 0,1 0 0 0,3 0 0 16,4-2 0-16,1 0 0 0,6 1 128 0,6-1-128 15,2-6 0-15,7 2 0 0,1 1 144 0,5 0-144 16,4-1 144-16,3-1-144 0,2 0 192 0,8 2-192 16,0 0 192-16,0 0-192 0,0 0 192 0,0 0-192 15,0 0 144-15,0 0-144 0,0 0 0 0,0 0 144 16,0 0-144-16,12 0 0 0,-1 6 0 0,0 2 0 16,1-4 0-16,-2 2 0 0,2 3 0 0,0 6 0 15,1 4-160-15,0 2 160 0,-3 0 0 0,0 8-144 0,-1 3 144 16,-1 0 0-16,-3 5 0 0,1 6 0 0,-2 5 0 15,0 3 0-15,-3 4 0 0,-1 6-128 0,-3 0 128 0,0 6 0 16,-4 4 0-16,-2 3 0 0,-2 1 0 0,-2 3 0 16,-1-2 0-16,-1 3-128 0,-2-2 128 15,1 1 0-15,-2 4 0 0,2-3 0 0,0 0 0 0,1-1 0 16,0-3 0-16,-1-2 0 0,3-2 0 0,-1-1 0 16,2-1 0-16,3-7 0 0,2 2 0 0,1-7 0 15,4-4 0-15,2-3 0 0,4-7 0 0,1-1 0 16,4-2 0-16,2-9 0 0,7-5 0 0,2 2 0 15,3-3 0-15,5-1 0 0,5-1 0 0,4-4 0 16,2-1 0-16,3-1-128 0,4-1 128 0,4-2 0 16,3-1 0-16,4 1 0 0,3-3 0 0,6 1 0 0,5 2 0 15,6-7 0-15,1 0 0 0,4-2-128 0,2 0 128 16,8 4 0-16,5-3 0 0,4-2 0 0,0-4 0 0,6 5-128 16,6 1 128-16,3-1-128 15,3-5 128-15,7 3-128 0,4 2 128 0,1-2 0 16,1-3-144-16,3 1 144 0,2 0 0 0,0-1 0 0,3-2-144 0,2 0 144 15,5 2 0-15,-4-1 0 0,1-3 0 0,2 3 0 16,5 1 0-16,-2 4 0 0,-3-3 0 0,4 0 0 16,4 1 0-16,1 0 0 0,0 4 0 0,0 1 0 15,-1-5 0-15,2 1 0 0,5 3 0 16,-3 1 0-16,-3-4 0 0,4-1 128 0,5-1-128 0,2 0 0 16,-1 4 0-16,0-3 0 0,0-5 0 0,3 2 0 15,0 1 0-15,1 0 128 0,-3 2-128 0,1-2 0 16,-2-2 0-16,3 0 0 0,0 4 0 0,-5 0 0 0,-5 0 128 15,0 1-128-15,2-1 0 0,2 1 0 16,-2 0 176-16,-1 1-176 0,-3-2 192 16,2 1-192-16,2 2 144 0,-5-2-144 0,-6-1 0 0,-1-1 144 0,5 1-144 15,-4 0 0-15,-1 3 0 0,-3-1 0 0,-2-3 0 16,-5 2 0-16,-3 1 128 0,-3-1-128 0,-4 0 0 0,-6 1 0 16,-6-2 0-16,0 2 0 0,0 1 0 0,-5-1 0 15,-6-1 0-15,-4 0 128 0,0 0-128 0,-5 2 0 16,-2-1 0-16,-6-2 0 0,-4 1 0 0,-1 1 0 15,-3-2 0-15,-3 3 0 0,1-2 0 0,-5-1 128 16,-3 4-128-16,-5-3 0 0,-2 1 0 0,-4-1 128 16,0-2-128-16,-6 0 0 0,-1 1 128 0,-1 1-128 15,-4 4 128-15,-2-3-128 0,-5-2 0 0,-2 3 128 16,-2 2-128-16,0-2 0 0,-5-3 0 0,0 2 128 0,-4 0-128 16,-2 0 0-16,-1-3 128 0,0 1-128 15,-2 1 0-15,-1 1 128 0,1 0-128 0,-3 1 0 16,-1-3 144-16,-3-1-144 0,-2 2 128 0,0-2-128 15,-1 1 128-15,1-1-128 0,-3-1 144 0,0 0-144 16,2-1 192-16,-12 1-192 0,11-3 192 0,-1 0-192 0,-1-2 192 0,0-2-192 16,0 2 240-16,0-4-64 0,-1 0-16 0,3-3 0 15,-1-3-16-15,2 0 0 0,-1-4 0 0,1-4 0 16,0 0-144-16,0-5 160 0,3-2-160 0,0-6 160 16,-1-1-32-16,0-6-128 0,4-2 192 15,-1-7-64-15,-1-5 64 0,3-5 0 0,3-2 0 0,-2-6 0 16,4-7 32-16,3-3 16 0,0-5 0 0,2 1 0 15,1 1-80-15,1-5-16 0,2 3 0 0,-1-1 0 0,-2-1-16 16,1 0 0-16,-1-1 0 0,1 0 0 16,1-1 0-16,-2-1 0 0,-1-1 0 0,0-4 0 0,1 0-128 0,0 0 0 15,2-2 144-15,0 2-144 0,-2 0 0 16,2-2 0-16,0 3 0 0,-2 4 0 0,-2 1 0 0,-1 5 0 16,-3 4 0-16,-2 3 0 0,-4 8 0 0,-3 5 0 15,-1 9 0-15,-4 6 0 0,0-3 0 0,-5 10-192 16,-3 4 192-16,-4 2-192 15,-3 3-1184-15,-2 2-240 0,-4 6-48 0,-4 0-17808 16</inkml:trace>
  <inkml:trace contextRef="#ctx0" brushRef="#br1" timeOffset="25606.05">19111 8467 28271 0,'18'-9'1248'0,"-4"4"272"0,4 1-1216 0,2 2-304 0,1 1 0 0,0-1 0 16,2 4 0-16,-5-1 0 0,-3 3 0 0,-2-2-144 16,-3-3 144-16,-10 1 192 0,0 0-32 0,0 0-16 15,0 0 48-15,0 0 16 0,-15-1 0 0,-6 1 0 16,-3 1 112-16,-7 0 32 0,-9 3 0 0,-4 0 0 15,-6-2-224-15,-10 5-128 0,-11 3 128 0,-4-6-128 16,-4-2 0-16,-2 5 0 0,-7-1 0 0,-8-2 0 0,-12-2 0 16,0 0 144-16,0-1-144 0,-9 7 160 15,-9-1 64-15,0 1 16 0,-4-6 0 0,-6 2 0 0,-9 3 256 16,2 0 48-16,-4 1 16 0,-4 1 0 0,-6-6-80 0,-5 5-16 16,-2 2 0-16,-5 2 0 0,-1-6-128 0,-7 7-16 15,-5-1-16-15,-2 5 0 0,-3 1-48 0,3 1 0 16,3 0 0-16,-2 3 0 0,-4-2-64 0,1 0-32 15,-4 2 0-15,5 6 0 0,5-3-160 0,-1 3 128 16,-1-4-128-16,0 2 128 0,2-3-128 0,0 0 0 16,2 4 0-16,3-2 128 0,1-6-128 0,-2 2 0 15,-2 1 0-15,1 1 0 0,2-2 0 0,1 1 0 16,1 2 0-16,-3 2 0 0,-2-5 0 0,4 1 0 16,2 1 0-16,3-4 0 0,2-3 0 0,3-3 0 0,2 0 0 15,5-1 128-15,9-4-128 0,0 2 0 0,-1-3 0 16,8-1 128-16,8 2-128 0,1-5 192 0,0 1-192 0,4-1 192 15,10-2-48-15,0 3 0 0,0 0 0 0,3-4 0 16,6-2-144-16,4 0 0 16,4-2 0-16,-1 0 128 0,5 0-128 0,2 2 0 15,7-3 0-15,2-2 0 0,4 2 128 0,2 1-128 0,2-3 0 16,7-1 128-16,5-1-128 0,5 2 0 0,4 0 0 0,2-2 0 16,4 4 0-16,0-2 0 0,0 0 0 0,7 2 0 15,5-2 160-15,3-1-160 0,3 3 192 16,1-3-192-16,5 2 224 0,5 1-64 0,1 0-16 0,5 2 0 15,2 2-16-15,1 0-128 0,-1 1 192 0,3 1-64 16,0 2-128-16,2-1 0 0,3-1 0 16,-2 4 0-16,-2-1 0 0,0 3 0 0,-1 3 0 0,2-1 0 15,0 2 0-15,0 4 0 0,-1-1 0 0,0 3 0 0,-2 2 0 0,2 4 0 16,-5 2 0-16,1 4 0 0,0 1 0 16,-1-1 0-16,-4 5 0 0,-1 3 0 15,0 3 0-15,-3 4 0 0,0 7 0 0,0 2 0 0,-1 2 0 0,1 1 0 16,-1 0 0-16,1 2 0 0,1 2-128 0,-1-2 128 15,1 3 0-15,2 2 0 0,-1-5 0 16,1 4 0-16,-3-1 0 0,4 6 0 0,-3-3 0 0,1 4 0 16,-1 0 0-16,2 1 0 0,1-3 0 0,1 0 0 15,0 0 0-15,0-2 0 0,2-2 0 0,-1-3 0 16,5-1 0-16,0 1 0 0,2-5 0 0,4 1 0 16,1-2 0-16,1-2 0 0,0-4 0 0,2 0 0 15,-2-4-144-15,2-4 144 0,4-1 0 0,-1-3 0 16,3-2 0-16,1 0 0 0,2-2 0 0,2-3-128 0,4-4 128 15,1-4 0-15,3-3-256 0,2-2 64 0,0-5 16 0,2-1 0 16,3-3 48-16,2 1 0 16,1-5 0-16,4 0 0 0,4-2 128 0,3 0-192 15,4-2 192-15,5 0-192 0,4-2 192 0,2 0-128 0,2 0 128 0,2 2-128 16,3-4 128-16,3 2 0 16,2 1 0-16,6-1-128 0,5 1 128 0,5-3-160 0,1 3 160 0,6-1-160 15,3 3-48-15,7-1-16 0,9 1 0 0,0 1 0 16,-2 0 48-16,6 3 16 0,5-2 0 0,2 1 0 15,3 2 160-15,4 1-192 0,6 0 192 0,4-1-192 16,1 0 192-16,5 1 0 0,9 0-144 16,0 0 144-16,-2 4 0 0,7-3 0 0,2 2 0 0,6 2 0 15,1 3-128-15,3-4 128 0,-5 2 0 0,6-4 0 16,2 2 0-16,1-3 0 0,-2 7 0 0,-1-7 0 0,-1-2 0 16,4 2 0-16,0-1 0 0,-3 3 0 0,-5 3 0 15,1-2 0-15,0-2 144 0,0 1-144 0,1 6 0 0,-2-1 0 16,-4-5 0-16,3 2 128 0,3-2-128 0,-1-1 0 15,-2-4 0-15,1-1 0 0,-1-2 0 0,4-1 144 16,-1-3-144-16,-3 0 0 0,-4 1 128 0,0-4-128 16,-1 1 0-16,1-4 0 0,-4 3 0 0,-3-3 160 15,-4 1-160-15,0-1 128 0,-4 5 32 0,-3-3 0 16,-5 1 0-16,0 0 0 0,-1 1 0 0,-1 1 0 16,-5-5 0-16,-1 3 0 0,-2 5-160 0,-1-6 0 15,-2-1 0-15,-2 4 128 0,-3 0-128 0,-2 0 0 16,-2 1 0-16,-3-1 128 0,-10 0-128 0,2 3 0 0,-3 0 0 0,-2 0 0 15,-6 1 0-15,-3-2 0 0,-6 0 0 16,-1 1 0-16,-5 2 0 0,1 0 0 0,-2-4 128 16,-5 2-128-16,-6 0 0 0,-3 2 0 15,-3 0 0-15,-6 2 0 0,-3-5 0 0,-1 3 0 0,2 0 0 16,-2 0 0-16,-1-4 128 0,-5-1-128 0,-4 1 0 0,-2 2 128 16,-3 0-128-16,0 1 0 0,-3 1 0 0,-1 0 0 15,-1 0 0-15,-1 0 0 0,-4 0 0 16,-3 0 0-16,-1 0 0 0,-1 0 0 0,0-1 128 0,0 0-128 15,-3-2 0-15,2-1 192 0,-3 0-192 0,-2-1 192 16,-2 4-16-16,4-4 0 0,-3-4 0 0,-3 4 0 16,0-1-176-16,0-1 192 0,-1 1-192 0,1-4 192 15,0 1-192-15,0-3 0 0,1 1 144 0,2 0-144 16,-1-3 144-16,-1 0-144 0,0-2 192 0,-2-1-192 16,3-2 192-16,-2-1-192 0,2 0 192 0,-2-1-192 0,2-6 224 15,-4 0-64-15,2-1-16 0,0-1 0 0,-1-8 32 0,1-4 0 16,-2-1 0-16,0-5 0 0,1-6 80 0,-1-5 0 15,2-6 16-15,-2-7 0 0,1-3 144 0,-2-7 32 16,4-8 0-16,-2-9 0 0,1-10-128 0,1-4 0 16,2-1-16-16,2-8 0 0,1-3-144 0,1 3-32 15,-1 6 0-15,-1 6 0 0,-2 2 32 0,-1 3 0 16,1 4 0-16,-6 4 0 0,0 4 80 0,-3 5 16 16,-2 7 0-16,-2 4 0 0,-3 5-128 0,-6 6 0 15,-4 3-128-15,-5 7 192 16,-4 5-992-16,-8 5-208 0,-6 0-32 0,-8 4-19584 0</inkml:trace>
  <inkml:trace contextRef="#ctx0" brushRef="#br1" timeOffset="26444.85">20848 9677 8287 0,'0'0'368'0,"0"0"80"0,11 0-448 0,-1 2 0 0,-10-2 0 0,9 3 0 16,-9-3 1568-16,0 0 224 0,8 9 64 0,-8-9 0 16,0 0-1104-16,5 9-224 0,-5-9-32 0,0 12-16 15,-5-5 528-15,-3 5 96 0,-3-3 32 0,-1 2 0 16,-4 2-16-16,-3-2 0 0,-5 3 0 0,-4 3 0 15,-3 2-288-15,-4 2-48 0,-6 4-16 0,-4-3 0 0,-2 4-64 16,-6 2-32-16,-3-3 0 0,0 3 0 16,-1-4-80-16,2 4-16 0,4-2 0 0,2 2 0 0,3-4-176 0,4 3-32 15,4-3-16-15,5 0 0 0,0-1-96 0,6-4 0 16,6-3-16-16,5-4 0 0,6 0-48 16,5-5-16-16,5-7 0 0,0 0 0 0,15 2 112 0,6-3 32 15,4-3 0-15,8 0 0 0,3-4 32 16,6 0 16-16,3 3 0 0,11-4 0 0,5 3-240 0,8-2-128 15,3 3 128-15,3 0-128 0,2 1 0 0,-2-1 0 16,-3 1 0-16,1 0 0 0,-1 0 0 0,-3 2 0 16,-4 2 0-16,-8-3 0 15,-8 2-768-15,-4 1-64 0,-6 0 0 0,-6 1-9728 16,-6 2-1952-16</inkml:trace>
  <inkml:trace contextRef="#ctx0" brushRef="#br1" timeOffset="27315.14">20260 10362 31327 0,'0'0'2784'0,"0"-7"-2224"0,3-6-560 0,6 0 0 16,5 2 0-16,6-3 0 0,4-1-160 0,4 2 160 15,5 0-320-15,4-1 48 0,5 0 16 0,1 0 0 16,6 0 256-16,3 0 144 0,2-2-16 0,6 1 0 15,8-1 32-15,3 2 0 0,1 2 0 0,2-4 0 16,-3 0 224-16,4 1 64 0,-1 3 0 16,6 2 0-16,4-3-80 0,1 2-16 0,0 1 0 0,4 2 0 15,1 6-128-15,4 2-32 0,4-4 0 0,0 4 0 16,0 2-192-16,6 2 144 0,4 4-144 0,-2-3 128 0,-4-3-128 0,-2 7 0 16,2 1 0-16,3 3 128 0,2 2-128 0,-5-1 0 15,-7-1 0-15,0 5 0 0,1 1 0 0,-4 3 0 16,-5 0 0-16,-1 1 0 0,-8 4 0 0,-2-3 0 15,-1 0 128-15,1 3-128 0,2-4 0 0,-3 4 128 16,-5-5-128-16,-2 3 128 0,-1 1 16 0,-1 0 0 16,2 3 0-16,2 0 0 0,3 2 0 0,-3 0 0 15,-4-4 0-15,-3 4 0 0,1 0-144 0,-6 2 0 16,2-3 0-16,1 0 0 0,3 2 176 0,-5 1-48 16,-3-4-128-16,-5 2 192 0,1-3-192 0,-3-4 0 15,-2 0 0-15,1 1-160 0,1-2 160 0,1 0 0 0,1-2 0 0,-2-1 0 16,-2-1 128-16,-1-3-128 0,-4-3 128 15,-2 0-128-15,-4 0 0 0,1-3 128 0,1 4-128 16,-1-2 0-16,0-4 0 0,0 1 0 0,0-1 0 16,0 0 128-16,0-2-128 0,-1 0 0 0,-2 2 128 0,-3-5-128 15,0 0 0-15,-3 1 128 0,-3 1-128 0,-1-3 0 16,-3 1 0-16,-2-3 144 0,-4-3-144 0,2 1 0 16,-1-2 208-16,-3 0-64 0,-2 0-16 0,1 1 0 0,-3-3-128 15,-1 1 0-15,-2 0 0 0,-3-4 0 0,-3 9 192 16,0 0-32-16,0 0-16 0,0 0 0 0,-1-7-16 0,1 7-128 15,0 0 192-15,0 0-64 0,-11-4-128 16,-1 4 0-16,-1 1 0 0,1 2 128 0,-4 2-128 16,1 4 0-16,-1-2 0 0,-3 5 0 0,1-3 0 0,-8 5 0 15,-2 2 0-15,-1 2 0 0,-3 1 0 0,-2 4 128 16,-1 4-128-16,-4-3 128 0,-1 5-128 0,-1 3 192 16,-1 0-192-16,-1 4 192 0,2 6-192 0,-3-1 0 15,-1-2 0-15,-2 5 128 0,-1-1-128 0,-4 3 128 16,-3-3-128-16,0 5 128 0,2-1-128 0,1 4 192 15,4 0-192-15,-1 0 192 0,2 0-192 0,-1-1 192 16,-5 4-192-16,-3 2 192 0,-3 0-192 0,-1 0 192 0,2 1-192 16,0 1 192-16,-1 3-192 0,1-4 0 15,0-1 0-15,-5 3 0 0,-5-1 128 0,1 0-128 16,4-5 128-16,-1 2-128 0,0-3 224 0,0 1-32 16,-1 0-16-16,-6-2 0 0,-4-2 16 0,2-1 16 15,3 0 0-15,3-2 0 0,2 1-64 0,0 0-16 16,0-4 0-16,1-1 0 0,-3-1-128 0,8-3 0 15,2-1 144-15,3 0-144 0,5-2 0 0,4 1 0 0,4-1 0 0,1 1 0 16,-3 0 0-16,1-6-240 0,1-6 48 0,3 0 0 31,1 2-960-31,4-7-176 0,2-8-32 0,5 0-16 16,1-5-1440-16,9-2-304 0</inkml:trace>
  <inkml:trace contextRef="#ctx0" brushRef="#br1" timeOffset="27601.18">23180 13241 37775 0,'0'0'1664'0,"-12"-2"368"0,-4-1-1632 0,0 5-400 0,-1 0 0 0,1 8 0 0,-1 2 0 0,-3 6 0 15,-4 4-224-15,-3 4 80 0,-2 7 512 0,-2 2 96 16,-1 2 32-16,2 0 0 0,-4 3-176 0,2 4-48 15,1-1 0-15,3 4 0 0,-1 0-80 0,2 0 0 16,6 2-16-16,1-5 0 0,3-1-176 0,4-3 192 16,7-2-192-16,2-1 192 0,4 0-48 15,5-4 0-15,5-3 0 0,3-7 0 0,5-1-144 0,9-3 0 16,4-5 144-16,7-7-144 0,7 0 0 0,10-7 128 16,8-5-128-16,7-3 0 0,3-7 128 0,-19 2-128 15,8-1 128-15,15-5-128 0,9-5 0 0,37-13 0 16,-11 0 0-16,-1-4 0 15,1-4-832-15,3-1-192 0,5-5-48 0,-6-6-16544 0</inkml:trace>
  <inkml:trace contextRef="#ctx0" brushRef="#br1" timeOffset="28214.7">27680 10054 27647 0,'-1'-17'2448'0,"-1"-1"-1952"0,-1 0-496 0,0 3 0 16,-1 8 0-16,0-1-128 0,4 8-16 0,-5 4 0 15,-3 2 544-15,0 8 112 0,-2 5 32 0,0 7 0 16,-4 7-128-16,1 7-32 0,-1 9 0 0,0 4 0 16,-3 5-112-16,1 10-16 0,-1 3-16 0,1 7 0 0,-2 2 80 15,0-2 32-15,-1 5 0 0,-1 1 0 0,1 1-160 16,-2-2-48-16,1-10 0 0,2-1 0 16,3-8-144-16,4-6 0 0,0-8 0 0,5-9 0 15,1-4-576-15,2-12-80 0,2-2-32 0,0-10-13328 16</inkml:trace>
  <inkml:trace contextRef="#ctx0" brushRef="#br1" timeOffset="28758.9">27066 10796 25215 0,'18'-1'1120'0,"-3"-2"224"0,4-2-1072 0,8 0-272 16,6-4 0-16,4 3 0 0,0-5 208 0,2-3-16 0,3-3 0 0,1-4 0 15,0-2 336-15,2 1 64 16,2-9 16-16,-11 11 0 0,4-6-64 0,6 1-16 16,2-6 0-16,20-16 0 0,-10-2-96 0,-6-2-32 15,-5-2 0-15,-4-5 0 0,-2-9-128 0,-3-3-16 0,-3-4-16 0,-2 1 0 16,-2 0-112-16,-9 26 0 0,1 0-128 16,-1-1 192-16,-2 6-64 0,-2 4 0 0,-3 7-128 0,-4 5 192 15,-3 5 0-15,-4 6-16 0,-4 6 0 0,0 9 0 16,-10 0 0-16,-9 9 0 0,-3 10 0 0,-3 9 0 15,-3 8-176-15,-2 7 0 0,-1 8 0 0,-4 7-176 16,-2 7 176-16,-1 9 0 0,-1 7 0 0,1-1 0 0,1 3 0 16,-1-4 0-16,2 2 128 0,6-9-128 15,2-9 272-15,3-4-16 0,6-4 0 0,5-9 0 16,6-6 192-16,1-8 16 0,3-4 16 0,4-5 0 0,4-5-80 0,3-4-16 16,4-3 0-16,3-8 0 0,4-6 128 0,5-7 32 15,0-4 0-15,1-4 0 0,0-1-160 0,1-2-16 16,-2-2-16-16,-1 0 0 0,-3 5-224 15,-3 5-128-15,-2 2 128 0,-2 6-128 0,-12 5 0 16,10 6 0-16,-2 8 0 0,-3 4 0 0,-3 2-192 0,-1 4 64 16,-2 2 0-16,0-1 0 0,-2 3 128 15,2-1 0-15,1 2 0 0,0 0-128 0,0-1 128 0,3 0 0 16,0-6 0-16,3-2 0 0,0-1 0 0,2-3 0 16,-1-2 0-16,7-5 0 0,3-2-272 15,0-3-32-15,3-4 0 0,-5 0 0 16,5-5-2256-16,2-4-464 0,2 0-96 0</inkml:trace>
  <inkml:trace contextRef="#ctx0" brushRef="#br1" timeOffset="29049.25">28445 10751 18431 0,'-19'-5'816'0,"13"1"160"0,-1 2-784 0,7 2-192 0,0 0 0 0,0 0 0 16,0 0 2656-16,0 0 480 0,0 0 112 15,8-3 16-15,4 1-1792 0,4-1-336 0,4-1-80 0,6-3-16 16,4-2-256-16,2-4-48 0,1-1-16 0,4-1 0 16,4-3-176-16,1-1-32 0,-2 0-16 0,0 0 0 15,-5 1-112-15,-3-1-32 0,-4-1 0 0,-5-1 0 0,-4 0-160 16,-5-1-16-16,-5 3-16 0,-5 3 0 16,-7 3 32-16,-4 0 16 0,-6 8 0 0,-5 0 0 0,-7 4-208 15,-5 6 128-15,-4 3-128 0,0 6 0 0,-2 2 0 0,2 4 0 16,2 5 0-16,3 4 0 0,2 3-128 0,5 2 128 15,5-1 0-15,4 1 0 0,4-3-160 16,5 2 160-16,6-1-128 0,3-6 128 0,4 2-176 0,4-6 176 16,1 1-208-16,6-2 80 15,2 0-544-15,4-6-96 0,1-2-32 16,3-4 0-16,4-3-2464 0,3-5-480 0</inkml:trace>
  <inkml:trace contextRef="#ctx0" brushRef="#br1" timeOffset="29369.59">29693 10010 24879 0,'-16'-11'1088'0,"6"5"256"0,-2 2-1088 0,-3 1-256 0,-4 4 0 0,0 2 0 16,-3 3 880-16,-1 1 112 0,1 3 32 0,-1 0 0 15,-1 4-80-15,2 3-16 0,3-1 0 0,2 2 0 16,6 1-352-16,-1 0-64 0,6-1 0 0,4 2-16 15,5 2-96-15,2 3-16 0,3-1 0 0,2 2 0 16,3-1 80-16,3 1 16 0,0 3 0 0,0 0 0 16,0-1-96-16,-1 4 0 0,0 0-16 0,-1-1 0 15,-3 4-144-15,0 0-32 0,-4 0 0 0,-2-1 0 0,-2-2-16 0,-4-2-16 16,-4-3 0-16,-3-2 0 16,-2-2 96-16,-4-1 0 0,-4-3 16 0,-4-1 0 15,-3-4-16-15,-4-2-16 0,-3-4 0 0,-2-2 0 16,-2-1-368-16,2-3-80 0,1-5-16 0,2-3 0 15,3-1-1856-15,5-4-368 0,4 0-80 16</inkml:trace>
  <inkml:trace contextRef="#ctx0" brushRef="#br1" timeOffset="29820.51">29911 10411 24879 0,'10'-8'2208'0,"4"2"-1760"16,4-1-448-16,2-3 0 0,0 3 672 0,3-4 48 15,1 3 16-15,3-5 0 0,1-1 640 0,0-1 128 0,1-1 32 0,-1 2 0 16,-1-2-432-16,0-1-80 0,-2-2 0 0,-2 1-16 16,-4 2-352-16,-2 1-64 15,-2 2-16-15,-2 3 0 0,-5-2-176 0,0 6-32 0,-3-3-16 0,-1 4 0 16,-4 5-48-16,0 0-16 0,0 0 0 0,-8-3 0 15,-2 0-288-15,-3 0 160 0,-2 3-160 0,-1 4 128 16,-3 1-128-16,-2 0 0 0,0 7 0 0,-2-4 0 16,0 5 0-16,0 2 0 0,0-1 0 0,-1-1 0 15,4 1 0-15,-2 1 0 0,2 3 0 0,1 0 0 0,1-2 0 16,3 2 0-16,1 0 0 0,1 1 0 0,1 0 0 16,6 0 0-16,0 0-144 0,3 2 144 15,3 0 0-15,4-3 0 0,4-3-128 0,3 1 128 0,3-1 0 16,3-1 0-16,3 0 0 0,4-5 144 15,3 0 112-15,3-3 0 0,5 4 16 0,4-5 0 16,4-4-80-16,4 2 0 0,3-2-16 0,1-2 0 16,0 1-176-16,-2-3 0 0,-2 1 144 0,-4-4-144 0,-1 3 0 0,-5 0 128 15,-4 0-128-15,-2 1 0 16,-6-7-992-16,-6 6-272 0,-5 1-48 16</inkml:trace>
  <inkml:trace contextRef="#ctx0" brushRef="#br1" timeOffset="30337.78">26929 12261 31503 0,'0'0'1392'0,"-12"7"288"0,-2-1-1344 0,-1 9-336 16,0 3 0-16,-3 8 0 0,-4 3 0 0,0 5 0 15,-3 2 0-15,0 2-128 0,-3 1 496 0,1 1 96 16,2 0 32-16,2-2 0 0,3-1 80 0,3-1 32 16,3-2 0-16,4-6 0 0,1-2-48 0,4-6-16 15,2-4 0-15,5-3 0 0,-2-13 16 0,7 8 0 16,2-3 0-16,5-8 0 0,4-3 192 0,4-9 32 15,2-3 16-15,4-4 0 0,2-4-256 0,3 0-48 16,2-4-16-16,-4-1 0 0,0-1-320 0,-1 2-160 0,1 1 160 16,1 5-160-16,0-1 0 0,-2 3 0 15,-1 5 0-15,-2 3 0 0,1-1-224 0,-3 1-96 16,1 2 0-16,-1 5-16 16,1-2-2384-16,-4 2-480 0,-1 2-80 0,-2-2-32 0</inkml:trace>
  <inkml:trace contextRef="#ctx0" brushRef="#br1" timeOffset="30588.08">27890 12330 36575 0,'-24'6'1616'0,"11"1"336"0,-5 0-1568 0,-14 10-384 0,-3 1 0 0,-2 6 0 0,0 3-176 0,1 3-112 16,2-1-32-16,0 2 0 0,-1 1 560 0,6 1 96 15,4 0 32-15,6-5 0 16,3-3 0-16,9-2 0 0,4 0 0 0,7-5 0 0,4-6-160 15,7-4-16-15,5 0-16 0,7-7 0 0,4-8 80 0,3-1 32 16,4-9 0-16,-6 4 0 0,6-2 32 0,1-1 16 16,1-6 0-16,-2-1 0 15,-4-2-80-15,-3-6 0 0,-6-4-16 0,-2 0 0 0,-5 2 64 0,-4 3 16 16,-4 0 0-16,-4 2 0 0,-4 4-192 0,-5 5-128 16,-2 1 192-16,-5 3-192 0,-6 4 0 0,-4 3-352 15,-5 4 48-15,-5 2 16 16,-4-1-1520-16,-1 3-304 0,-1 0-64 0,3 4-14432 0</inkml:trace>
  <inkml:trace contextRef="#ctx0" brushRef="#br1" timeOffset="31052.16">28492 12164 27647 0,'0'0'2448'0,"-6"2"-1952"0,-3 3-496 0,-2 5 0 16,-3-1 864-16,-3 6 80 0,-1 5 16 0,-2 2 0 15,0 0-576-15,-2 2-96 0,-1 4-32 0,1-1 0 16,0 2 384-16,3-1 64 0,2 1 0 0,2 1 16 16,5-6 48-16,2-1 0 0,4-1 0 0,5-4 0 15,2-4-304-15,7-2-48 0,2-2-16 0,5-5 0 16,6-4 48-16,4-2 0 0,1-9 0 0,1 0 0 16,0-6 64-16,2 0 32 0,-1-3 0 0,0-2 0 15,-2-3-320-15,-2 3-64 0,-2-1-16 0,-1 2 0 0,-2 2-144 16,-4 3 0-16,-3 2 144 0,-2 7-144 0,-3 0 0 0,-3 5 0 15,-6 1 0-15,0 0 0 0,3 13 0 0,-6 3 0 16,1 5 0-16,-1-1 0 0,-1 3 0 0,0-1 0 16,2 0 0-16,-2 3-128 0,3-4 128 0,1-2 0 15,2-2 0-15,3-3 0 0,3-3 0 0,2-1 0 16,5-6 0-16,1-4 0 0,3-4 0 16,6-6 176-16,2 0-48 0,1-5 0 0,-1-7 240 0,2-6 32 15,-9 9 16-15,0-9 0 0,2-4 32 0,-3-4 16 16,0-8 0-16,-2 2 0 0,-1-5-224 0,-3 3-48 15,0-4-16-15,1-7 0 0,-3 5-176 0,-2 11-224 16,-3 5 48-16,-2 6 16 16,1 2-288-16,-2 7-48 0,-2 4-16 0,-1 4 0 15,0 3-2592-15,0 4-528 0,1 0-96 0</inkml:trace>
  <inkml:trace contextRef="#ctx0" brushRef="#br1" timeOffset="31365.91">30049 11771 32255 0,'-11'0'2864'0,"0"1"-2288"0,-6 3-576 0,-2 5 0 16,-4 1 512-16,-5 4 0 0,-4 1 0 0,-1 3 0 0,0 0-288 0,-1 0-64 15,-2 1-16-15,5 3 0 16,-3 5 96-16,8-5 16 0,3-1 0 0,4 2 0 0,4 3-16 15,4-5 0-15,9 2 0 0,2 1 0 16,6-2 16-16,4 1 0 0,4 2 0 0,4-1 0 0,4 1-64 16,3 1 0-16,2 0 0 0,2 4 0 15,3 1 64-15,0-2 0 0,1 1 0 0,-4 5 0 0,-4 2 16 16,-3 2 16-16,-4-2 0 0,-6 0 0 0,-6-3-32 0,-4-2-16 16,-4 1 0-16,-5-6 0 0,-4-1 400 15,-3-5 96-15,-8-1 16 0,-1-4 0 16,-7-2-80-16,-3-5-16 0,-4 0 0 0,-5-6 0 15,0-3-352-15,-1-4-80 0,0-7-16 0,-3 2 0 16,3-5-1104-16,-2-2-208 0,1 0-48 0,4-1-11968 16,6-2-2400-16</inkml:trace>
  <inkml:trace contextRef="#ctx0" brushRef="#br1" timeOffset="32028.75">25889 14309 35007 0,'-10'-13'3120'16,"3"8"-2496"-16,1-1-496 0,6 6-128 0,-5-5 224 0,5 5 32 0,-8 7 0 0,2 6 0 16,0 10-256-16,1 2 0 15,-2 7 0-15,3 3-160 0,-1 1 160 0,4 4 192 16,1 4-32-16,1-2-16 0,2-6-144 0,2 1 0 16,1 0 0-16,1-4 0 0,-1-9 144 0,4-3-144 15,4-3 160-15,1-5-160 0,1-2 416 0,3-8-16 16,4-7 0-16,3-5 0 0,5-1 192 0,3-5 48 15,2-4 0-15,-1-5 0 0,2-2-176 0,-4 2-16 0,-2 0-16 0,-5 2 0 16,-4-2-272-16,-4 4-160 0,-3 2 192 0,-3 5-192 16,-6 6 192-16,-6 7-192 0,0 0 192 0,0 0-192 15,0 0 160-15,6 15-160 0,-4 3 128 0,-2 1-128 16,-2-1 0-16,1-1 0 0,0 4 0 0,2-5 0 16,3-3 0-16,1-2 0 0,-5-11 0 0,11 7 0 0,2-2 0 15,2-7 0-15,3-6 0 0,2-9 0 16,6-1 384-16,2-2-16 0,-1-7 0 0,2 1 0 0,-1-8-144 15,1 3-32-15,-1 3 0 0,0-3 0 16,0-4-192-16,-4-1 0 0,0 0 128 0,-1 3-128 0,-3 3-128 0,-1 3-80 16,-1-2-16-16,-1 6 0 15,-3 5-1584-15,1 4-320 0,-1 4-64 0,-1 0-9552 16,-3 5-1904-16</inkml:trace>
  <inkml:trace contextRef="#ctx0" brushRef="#br1" timeOffset="32270.67">27188 14287 32831 0,'0'0'1456'0,"0"0"288"0,0 0-1392 0,0 9-352 16,-4 4 0-16,-1 1 0 0,-1 5 640 0,-3 1 64 15,-1 7 16-15,-2 0 0 0,-2 1 176 0,3 2 16 16,-3 7 16-16,4-1 0 0,-2-3-224 0,1 0-32 16,-2 2-16-16,3 1 0 0,4-3-304 0,-3-4-64 15,2-1-16-15,2-4 0 0,1 2-272 0,2-6 0 16,2-3 0-16,0-7-144 15,0-1-1712-15,0-9-320 0,0 0-80 0</inkml:trace>
  <inkml:trace contextRef="#ctx0" brushRef="#br1" timeOffset="32538.75">27871 13844 32255 0,'0'0'1424'0,"0"-5"304"0,-2-4-1392 0,2 9-336 0,0 0 0 0,0 0 0 0,0 0 448 0,-6 13 32 16,-3 1 0-16,0 3 0 0,-3 6 416 0,-4 4 64 16,-2 6 32-16,-7 20 0 0,1 1-368 0,1 2-80 15,0 0-16-15,2 3 0 0,-2-1-112 0,2-1-32 16,2 0 0-16,3-4 0 0,0 1-224 0,5-1-160 15,1-1 192-15,5-2-192 0,2-7 0 0,1-4-192 16,2-8 0-16,2-9 0 16,1-7-1584-16,2-2-304 0,5-6-64 0,4-6-8544 15,4-8-1728-15</inkml:trace>
  <inkml:trace contextRef="#ctx0" brushRef="#br1" timeOffset="32795.06">28549 13578 26719 0,'4'-11'2368'0,"1"-1"-1888"0,0-3-480 0,-2 5 0 16,-3 5 1120-16,0 5 128 0,0 0 32 0,0 0 0 16,-8 10 288-16,-1 4 64 0,-2 5 16 0,-4 5 0 15,0 4-544-15,-3 8-96 0,-3 6-32 0,1 3 0 16,-4 4-432-16,-10 24-96 0,3-3 0 0,2 0-16 15,1-1-112-15,1-4 0 0,6 1-16 0,1 0 0 16,3-5-176-16,0 0-128 0,6-4 192 0,1-3-192 16,2-1 0-16,0-3 0 0,1-2-240 0,4-18 80 15,2 1-1616-15,0-6-320 0,-1-1-64 16,1-7-14880-16</inkml:trace>
  <inkml:trace contextRef="#ctx0" brushRef="#br1" timeOffset="33041.06">27126 13686 44223 0,'0'0'3936'0,"0"0"-3152"16,11-2-624-16,2-3-160 15,1 0-496-15,6 3-128 0,2 2-16 0,1 2-16 0,0-4 528 0,-2 1 128 16,1 0 0-16,-2 1 0 0,-1-3 0 0,-2 3-192 15,-2 0 192-15,-2 3-192 16,-3-1-2512-16,-10-2-512 0</inkml:trace>
  <inkml:trace contextRef="#ctx0" brushRef="#br1" timeOffset="33651.5">29587 13428 25567 0,'0'0'1136'0,"-5"-11"224"0,-2 4-1088 0,0 2-272 0,-2 5 0 0,-4 5 0 16,-2 2 384-16,-3 9 32 0,-5 3 0 0,-2 12 0 15,-3 4 16-15,-4 7 0 0,-5 0 0 16,0 5 0-16,2 2-176 0,0-1-48 0,2 4 0 0,3 0 0 16,2 3-208-16,2 0 144 0,3-1-144 0,7-3 128 15,5-5 64-15,3-8 16 0,4-5 0 16,7-4 0-16,3-3 448 0,5-6 96 0,5-2 16 15,5-4 0-15,8-9 32 0,5-3 16 16,6-5 0-16,7-1 0 0,5-6-304 0,-1 2-64 16,-2-1-16-16,-4 1 0 0,-4-2-288 0,-3 5-144 15,-2 4 160-15,-6 3-160 0,-2 7 0 16,-5 3 0-16,-5 2 0 0,-5 5 0 16,-6 1 0-16,-4 4 176 0,-10 0-176 0,-4 3 160 15,-7 2 128-15,-7 4 32 0,-8-1 0 0,-5 0 0 16,-4-3-16-16,-8-1 0 0,-5-6 0 0,-3-2 0 15,-4 2-112-15,3-6-32 0,6-2 0 0,3-4 0 16,4-1-160-16,7-2 0 0,6-7 0 0,6-4 0 16,6-2-1344-16,7-8-208 0,5-3-48 0,7-3-9536 0,9-12-1904 0</inkml:trace>
  <inkml:trace contextRef="#ctx0" brushRef="#br1" timeOffset="34019.39">29809 14299 31615 0,'0'0'1408'0,"18"1"272"0,7-3-1344 0,1-2-336 0,0 1 0 0,4-2 0 15,1-2 944-15,4-2 112 0,-1-5 32 0,2-2 0 16,-2 1-96-16,0 0-16 0,1-3 0 0,-5 2 0 16,-1-3-320-16,-4 0-64 0,-5 1-16 0,-5-3 0 15,-3-2-112-15,-3 4-16 0,-7 0-16 0,-2 4 0 16,-2 4-48-16,-5 4 0 0,-4 5 0 0,-6 4 0 15,-2 3-144-15,-6 7-48 0,-1 1 0 0,-2 4 0 16,-2 4-192-16,2 2 0 0,4 3 0 0,1 3 0 16,4-1 0-16,5-2 0 0,4 2 0 0,6-3 0 0,3 3 0 15,6-2 0-15,7 2 0 0,4-4 0 0,4 0 0 0,5-1 0 16,2-4 0-16,-2-6 0 16,3-2-544-16,8 3 0 15,5-4 0-15,3 0-12336 0,4-3-2480 0</inkml:trace>
  <inkml:trace contextRef="#ctx0" brushRef="#br1" timeOffset="34823.56">24810 16578 23039 0,'0'0'2048'0,"0"0"-1648"16,0 0-400-16,-7 4 0 0,4 2 912 0,-2 4 112 15,1 6 0-15,-1-2 16 0,0 0-48 0,-1 8-16 16,1 1 0-16,0 7 0 0,-1-3-144 0,0 5-48 16,-5 3 0-16,4 0 0 0,-3 2-192 0,-1 0-32 15,0-2-16-15,0 1 0 0,0 0-64 0,1-6-16 16,0-4 0-16,4-2 0 0,1-6 160 0,2-3 16 0,2-1 16 0,1-7 0 15,0-7 80-15,0 0 16 16,10-5 0-16,3-4 0 0,1-7-112 0,3-3-32 16,3-7 0-16,0-2 0 0,2-1-336 0,0-1-64 15,3-1-16-15,0-3 0 0,-1-4-192 0,4-2 0 0,-2 2 128 16,1 3-128-16,1 4 0 0,2 2 0 0,0 9 0 0,1 0 0 16,-3 4 0-16,-3 3 0 0,-2 7 0 15,-4 5 0-15,-2 7-176 0,-3 9 176 0,-4 4-160 0,-3 7 160 16,-3 3-208-16,-5 5 48 0,-5 1 16 0,-2 1 0 15,-4 1 144-15,-4 1 0 0,-3 1 0 0,-1-5-128 16,0-2 128-16,3-6 0 0,-1 1 0 0,3-8 0 0,2-1 0 16,4-3 128-16,4-5-128 0,5-10 128 15,0 0-128-15,0 0 176 0,6-9-176 0,4-3 192 0,4-6 64 16,4-4 32-16,1-1 0 0,5-3 0 16,2-2-160-16,2-3-128 0,1-3 192 0,2 3-192 0,-1 2 0 15,2 0 0-15,0 5 0 0,-3 1 0 0,1 5 0 0,-2 8 0 16,-4 2 0-16,-1 11 0 0,-2 2 0 0,-4 3-144 15,-1 4 144-15,-4 6-128 0,0 6 128 0,-6 4-208 16,-3-1 80-16,-3 5 128 0,-4 1-336 0,-4 1 48 16,-2 3 16-16,-1 1 0 15,-1 1-1376-15,2 2-272 0,1-4-48 0,3-5-9856 16,2-6-1968-16</inkml:trace>
  <inkml:trace contextRef="#ctx0" brushRef="#br1" timeOffset="35074.37">25935 16742 33519 0,'-15'13'1472'0,"6"-3"320"0,-3 5-1424 0,1 3-368 16,-2 2 0-16,0 4 0 0,1-1 0 0,-1 3-320 16,1 2 64-16,0-4 16 0,0 4 672 0,2-5 128 0,2-2 16 0,2 0 16 15,2-1 144-15,3-5 32 0,5 0 0 0,2-3 0 16,3-6-64-16,3-3-16 0,2-3 0 0,2-5 0 15,2-3-160-15,2-6-16 0,3-1-16 0,3-3 0 16,-1-2-48-16,0-1-16 0,-1-3 0 0,2-4 0 16,1-4-96-16,-2-2-16 0,-1-1 0 0,-2-2 0 15,-2-1-128-15,-2 2-16 0,-2 3-16 0,-2 2 0 0,-2 3-160 16,-3 2 0-16,-3 3 0 0,-1 4 0 16,-2 2-1072-16,-3 5-80 0,0 1-32 15,-2 1 0-15,1 3-2080 0,1-4-432 16</inkml:trace>
  <inkml:trace contextRef="#ctx0" brushRef="#br1" timeOffset="35386.86">26975 15762 28559 0,'0'-17'1264'0,"0"11"272"0,0 6-1232 0,0 0-304 16,0 0 0-16,0 0 0 0,0 0 624 0,-3 5 64 16,-2 4 16-16,0 1 0 0,-2 4 128 0,0 7 16 15,-2 5 16-15,-1 3 0 0,-3 6-128 0,-1 7-32 0,-1 1 0 0,-2 9 0 16,-2 3-64-16,-1 6 0 0,-4 2-16 0,-11 26 0 16,1-4-192-16,1-5-48 0,1 1 0 0,3-5 0 15,0-4-208-15,2-1-48 0,3-6-128 0,4-6 192 16,3-7-192-16,3-6 0 0,1-3 0 0,3-5 0 15,1-4-224-15,3-8-96 0,2-5 0 16,4-11-16-16,1-2-2656 16,-1-8-528-16</inkml:trace>
  <inkml:trace contextRef="#ctx0" brushRef="#br1" timeOffset="35678.93">27728 15715 18431 0,'4'-23'1632'0,"-1"15"-1312"0,-3-2-320 0,0 3 0 0,0 7 2800 0,0 0 480 16,-4-3 112-16,4 3 0 0,-10 4-2096 0,-4 7-416 16,-3 5-96-16,-2 6-16 0,-2 1 48 0,-4 9 0 15,-1 5 0-15,-4 7 0 0,-1 7-224 0,-1 8-32 16,-4 4-16-16,-12 30 0 0,3-6-64 0,4-2-16 15,1-1 0-15,6-2 0 0,2 1-272 16,5-6-64-16,4-3-128 0,6-4 192 0,3-5-192 0,5-8 0 16,2-6 0-16,6-18 0 0,1-4 0 0,3 0-128 0,1-3 128 0,1-2-208 31,1-5-1248-31,0-4-240 0,2-8-48 0,-8-7-14288 0</inkml:trace>
  <inkml:trace contextRef="#ctx0" brushRef="#br1" timeOffset="35847.28">26769 16696 36863 0,'-5'-10'3264'0,"5"10"-2608"0,5-8-528 0,2 3-128 15,5-2 576-15,3-1 64 0,4 3 32 0,4 0 0 0,2-1-288 16,6 2-64-16,2 0-16 0,6 1 0 16,7 0 128-16,7-3 16 0,6 3 16 0,2-1 0 15,2 0-288-15,1-4-176 0,-2 2 192 0,25-3-192 31,-11 0-896-31,-4 0-304 0,-3 0-48 0,-5 3-10544 0,-7-5-2112 16</inkml:trace>
  <inkml:trace contextRef="#ctx0" brushRef="#br1" timeOffset="36500.91">28319 16560 28559 0,'-6'-15'2544'0,"0"10"-2032"0,-2-3-512 0,2 4 0 0,6 4 0 0,-7 0 128 16,0 3-128-16,-2 6 0 0,2 2 1088 0,-1 7 192 15,-4 2 16-15,-1 8 16 0,1 7-416 0,-2 2-96 16,-2 3-16-16,-1 5 0 0,0 0-384 0,-1 2-80 15,-1 1 0-15,0-1-16 0,0 2-64 0,0 3-16 16,-3-1 0-16,3-4 0 0,3 0-224 0,2-7 0 16,2-6 128-16,2-2-128 0,3-7-240 0,2-3-80 15,1-10-32-15,4-1 0 16,0-11-2576-16,0 0-512 0</inkml:trace>
  <inkml:trace contextRef="#ctx0" brushRef="#br1" timeOffset="37240.76">28895 16527 26783 0,'-5'-13'1184'0,"3"6"240"0,-1-2-1136 0,3 9-288 0,-3-8 0 0,3 8 0 0,0 0 496 0,0 0 32 16,-11 7 16-16,1 7 0 0,-2 3 256 0,1 13 48 15,-3 6 16-15,-1 6 0 0,2 5-416 0,-2 2-64 16,-2 3-32-16,-2 5 0 0,-4 0 240 16,-2 2 48-16,-4 6 16 0,-1-4 0 0,-1 0-128 0,0 1-16 15,1-7-16-15,2-3 0 0,1-10-80 16,4-6-16-16,1-5 0 0,5-6 0 0,3-4 80 0,5-9 16 16,2-3 0-16,7-9 0 0,0 0 112 0,7-12 32 15,4-5 0-15,5-6 0 0,0-3-208 0,4-2-48 16,2-4 0-16,2-4 0 0,2-3-384 0,3-7 0 15,0 0 128-15,4-3-128 0,0-1 0 0,7 1 0 16,4 4 0-16,2 1 0 0,1 3 0 16,0 7 0-16,-3 4 0 0,-3 5 0 15,-4 5 0-15,-3 8 0 0,-3 8 0 0,-6 4 0 0,-6 7-192 16,-5 2 192-16,-5 6-160 0,-5 3 160 0,-5 5-192 0,-3 2 48 16,-5-3 16-16,-5 2 0 0,-6 5 128 0,-5-2 0 15,-3 1 0-15,-2-4 0 0,-6 0-336 0,1-3 16 16,-2-1 0-16,0-5 0 15,0-8-1232-15,5-3-240 0,6-5-64 0,4-5-9504 0,4-8-1904 0</inkml:trace>
  <inkml:trace contextRef="#ctx0" brushRef="#br1" timeOffset="37537.8">29968 15864 29423 0,'-8'-12'1296'0,"8"12"288"0,-7 0-1264 0,-2 0-320 16,-1 4 0-16,-4 2 0 0,-4 1 864 0,-4 5 112 16,-3 4 32-16,-1 4 0 0,-4 5-48 0,-2 7-16 15,-1 6 0-15,0 7 0 0,-1 2-400 0,1 2-80 16,1 2-16-16,1 3 0 0,1 2-192 0,1 1-32 16,2-1-16-16,2 2 0 0,2-1-208 0,-5 20 0 15,6-9 0-15,9-25 0 16,1 3-1232-16,3-3-304 0,4-1-48 0,2-5-8960 15,8-6-1792-15</inkml:trace>
  <inkml:trace contextRef="#ctx0" brushRef="#br1" timeOffset="37862.56">29700 16758 19343 0,'0'-8'848'0,"2"2"192"0,3 1-832 0,4-4-208 0,5 1 0 16,-1 3 0-16,4-3 3184 0,4 3 592 0,6-3 112 0,3-1 16 16,3-6-2384-16,3-2-496 0,1 1-80 0,0-1-32 15,-2-2-304-15,0 0-64 0,-4-1-16 0,-1 1 0 16,-5 0-256-16,-3 1-48 0,-5 0-16 16,-3 3 0-16,-5 4 96 0,-5 2 16 0,-4 4 0 0,-2-1 0 15,-7 4-80-15,-5 4-16 0,-4 5 0 0,-5 0 0 16,-2 6-224-16,-3 4 0 0,-2 2 0 0,3 2 0 15,-5 6 0-15,2 0 0 0,3 2 0 16,1-4 0-16,3 2 0 0,5-3 0 0,7 2 0 16,5-3 0-16,3-4 0 0,7-3-208 0,5-2 64 0,5-1 16 15,5 0-432-15,4-7-80 0,3 0 0 16,4-3-16-16,0-3-3152 0,2-1-624 0</inkml:trace>
  <inkml:trace contextRef="#ctx0" brushRef="#br1" timeOffset="38153.61">31115 16312 17503 0,'-19'-6'768'0,"8"1"176"0,-4 4-752 0,-4 1-192 16,-4 0 0-16,-5 2 0 0,-5 4 2848 0,-1 0 544 0,-2 0 96 0,1 3 32 16,-1 4-1760-16,2-1-352 15,2 3-64-15,1 1 0 0,5 0-464 0,4 1-96 16,4-2-16-16,7 3 0 0,1 0-304 0,5 2-64 15,3-3-16-15,6 2 0 0,5 1 96 0,4 0 16 16,2 3 0-16,4 0 0 0,3-1-64 0,1 3-16 0,2 4 0 16,2-3 0-16,-1 2-96 0,0-2 0 0,-3 4-16 15,-3-1 0-15,-2-4 0 0,-3 3 0 0,-7-4 0 0,-3 2 0 16,-4-2 80-16,-5-4 0 0,-3 1 16 0,-6-4 0 16,-5 0 32-16,-5-2 0 0,-5-1 0 0,-3-5 0 15,-5-1-144-15,-1-5-32 0,-2-3 0 0,-2-1 0 16,0-5-256-16,-2 0 0 0,0-5 0 0,0 1 0 15,1-3-1728-15,2 1-256 16,3 0-64-16,-12-5-17376 0</inkml:trace>
  <inkml:trace contextRef="#ctx0" brushRef="#br1" timeOffset="39040.1">24970 18702 30399 0,'-23'-17'1344'0,"5"8"288"0,1 2-1312 0,-3-1-320 0,3 3 0 0,-1 5 0 0,0 3 256 0,3 3 0 16,-2 3-16-16,3 5 0 0,2 0 432 0,3 2 96 16,2 2 0-16,4 0 16 0,1 0-416 0,5-3-96 15,4 0-16-15,2-2 0 0,3-2 192 0,3-4 48 16,5-2 0-16,4-3 0 0,4-3 32 0,6-3 16 15,1-2 0-15,10-7 0 0,2-1-64 0,2-2-16 16,1 2 0-16,-3-7 0 0,-3-1-128 0,-2 0-16 0,-6-2-16 16,-6-3 0-16,-2 4-144 0,-4-2-32 0,-3-1 0 15,-3 0 0-15,-1-1-128 0,-3 2 192 16,-3-3-192-16,-5 4 192 0,-2-4-192 0,-2 5 192 16,-3-1-192-16,-2 4 192 0,-2 3-192 0,0 0 0 0,-1 3 0 0,1 0 0 15,1 7 0-15,4 7 0 16,-5-9 0-16,1 2-176 0,2-2 176 0,2 9 0 0,0 0-144 0,6-7 144 15,2-3 0-15,2 3-144 0,5-2 144 0,3 3 0 16,2-7 0-16,4 3 0 0,2-3 0 0,3-2 0 16,3 0 0-16,-1-2 0 0,0-2 0 0,-2 0 0 15,-1-1 0-15,-1 1 0 0,-2-4 0 0,-1 0 0 16,1-4 0-16,-1-1 0 0,0-1 128 0,-1 0-128 16,-3 0 128-16,-1 2-128 0,-2-1 176 0,-2 4-176 15,-1 1 176-15,-1-1-176 0,-1 4 160 0,0-1-160 16,-1 5 144-16,-1-1-144 0,-2 2 128 0,-2 3-128 15,-1 0 0-15,1-1 0 0,-1 5 128 0,-2-2-128 0,-3 10 0 16,0 0 0-16,3-7 0 0,-3 7 0 0,0 0 0 0,0 0 0 16,0 0 128-16,-4 14-128 0,-1 3 0 0,-1 5 0 15,-2 7 0-15,-1 2 0 0,-3 6 0 0,-2 8 0 16,-4 7 0-16,-1 6 0 0,-2 8 0 0,0 0 0 16,-1 4 0-16,-1 4 0 0,2 2 0 0,-2-1 0 15,2-2 0-15,2 4 0 0,0-4 0 0,0-1 0 16,0-4 0-16,0-5 0 0,1-10 128 0,3-3-128 15,1-2 128-15,0-2-128 0,0-7 192 0,1-6-64 16,1-6 0-16,0 1 0 16,2-8-512-16,0-3-128 0,0-10 0 0,1 1-16 15,0-4-1920-15,0-6-384 0,-1-1-80 0,-2-6-16 0</inkml:trace>
  <inkml:trace contextRef="#ctx0" brushRef="#br1" timeOffset="39255.79">25192 19015 42383 0,'6'-8'3776'0,"6"-5"-3024"0,2 1-608 0,4 0-144 16,1-1-288-16,5 2-96 0,3 3 0 0,6-3-16 15,4-1 928-15,6 1 192 0,4-3 48 0,9 1 0 16,9 2-384-16,-2-2-64 0,1 2 0 0,-6-1-16 16,-5-2-304-16,-3 2 0 0,1-2 128 15,-6 2-128-15,-3-1-944 16,-3 6-240-16,-3-2-48 0,-1 3-16 15,3-1-1760-15,-1-3-336 0,14 2-80 0,-4 1-16 0</inkml:trace>
  <inkml:trace contextRef="#ctx0" brushRef="#br1" timeOffset="39662.22">26772 18596 8287 0,'0'0'736'0,"-11"-1"-592"0,11 1-144 0,0 0 0 15,0 0 4960-15,0 0 960 0,0 0 192 0,0 0 32 16,13-10-4144-16,4 1-832 16,6-2-160-16,4 0-48 0,4 1-32 0,2-2-16 0,2-2 0 0,2 2 0 15,1-2-272-15,2 1-48 0,-2-1-16 0,1 2 0 16,-1-6-256-16,-3 3-48 0,-5-2-16 0,-6 2 0 15,-5-2 0-15,-5 2-16 16,-6 2 0-16,-6 1 0 0,-7 0 96 0,-6 7 32 0,-7 0 0 0,-7 4 0 16,-8 3-224-16,-4 5-144 0,-5 4 192 15,0 4-192-15,0 5 0 0,0 2 0 16,0 8 0-16,0-2 0 0,-1 3 0 0,6 0 0 0,3-4 0 16,3 2 0-16,3-4 0 0,7 2 0 0,7-4 0 0,5 0-144 15,6-3 144-15,6-2 0 0,4 0 0 0,7-4-128 16,5-3-256-16,6-5-64 15,1 2 0-15,6-5 0 0,1-5-1728 0,5-2-336 16,-1-1-80-16,1 2-12896 0</inkml:trace>
  <inkml:trace contextRef="#ctx0" brushRef="#br1" timeOffset="39998.6">27977 18326 28559 0,'-17'-21'1264'0,"4"11"272"0,-4-1-1232 0,1 2-304 16,-1-1 0-16,1 5 0 0,-4 3 1024 0,-1 2 128 0,-3 2 48 16,0 4 0-16,-7 2-48 0,2 2-16 0,-3 5 0 0,3 4 0 15,-3 4-592-15,4 4-112 16,3 2-32-16,3-4 0 0,5-1-176 0,4-1-32 0,4-2-16 0,8-2 0 16,1-1 64-16,5-3 16 0,1-1 0 0,6-2 0 15,0-3 32-15,6-4 16 0,2-5 0 0,5 0 0 16,4-3 144-16,3-5 48 15,1 0 0-15,1-1 0 0,-1 1-176 0,-1-4-48 0,0 2 0 0,-5-3 0 16,-1 2-144-16,-4 2-128 0,-5 1 192 16,-1 3-192-16,-2 1 0 0,-4 3 0 0,-10 1 0 0,0 0 0 15,7 5 0-15,0 5 0 0,-7-10 0 16,2 13 0-16,-2 1 0 0,0 0 0 0,0 0 0 0,0-3 0 16,2 1 0-16,0 2 0 0,1 1 0 15,-1-3 0 1,5-1-576-16,-1-2-80 0,1 1-16 0,5-4 0 0,2-2-1584 15,4-4-320-15,3-4-64 0,5 2-13184 0</inkml:trace>
  <inkml:trace contextRef="#ctx0" brushRef="#br1" timeOffset="40266.54">29034 18274 26543 0,'-15'-12'1168'0,"2"10"256"0,-1-1-1136 0,-5 0-288 15,-4 3 0-15,-6 4 0 0,-6 0 1280 0,-2 6 208 16,-1 0 48-16,-1 6 0 0,-1 0-432 0,2 6-80 16,3 3 0-16,4-1-16 0,3 2-400 0,7-2-80 15,3-4-16-15,6-1 0 0,6-1-128 0,6 0-16 16,5-3-16-16,4-3 0 0,4-2 64 0,2-1 16 0,4-2 0 16,5-3 0-16,4-3-16 0,3-1 0 15,1-2 0-15,2-1 0 0,4 0-272 0,-2-3-144 16,-3 1 160-16,0 2-160 0,0-5 0 0,0 3 0 0,-1 0-128 15,-2 1 128 1,-2-4-1904-16,0 3-272 0,-1 1-48 0</inkml:trace>
  <inkml:trace contextRef="#ctx0" brushRef="#br1" timeOffset="40674.78">29967 17606 32255 0,'-10'-7'1424'0,"10"7"304"0,-13 2-1392 0,-4 7-336 16,-3 1 0-16,-5 7 0 0,-3 3 256 0,-2 7 0 16,-3 5-16-16,0 3 0 0,-2 5 320 0,-3 0 64 15,6 3 16-15,-1 3 0 0,-2 1-112 0,2-4-16 16,3 2 0-16,2-1 0 0,1 0-144 0,7-2-48 15,3-6 0-15,7-6 0 0,3-4-64 0,3-5 0 16,2-5-16-16,6-2 0 0,4-6 224 16,1-1 48-16,4-4 16 0,4-4 0 15,4-6 64-15,2 1 16 0,1-5 0 0,1 2 0 16,1-4-224-16,-1 0-32 0,2-1-16 0,-1 0 0 16,0 2-336-16,-1 5 0 0,-1 3 0 0,-1-1 0 0,-2 3 0 15,-1 4 0-15,-6 5 0 0,0-1 0 0,-1 5 0 0,-3 1 0 16,-1 4 0-16,0 4 0 0,-2 0 0 0,-2 1 0 0,-2 1 0 0,-2 1 0 15,-2 1 0-15,0 2 0 0,-3-5 0 0,-1 3 0 16,-4 3-256-16,0 0-80 16,-1 1-16-16,-3 5-12640 15,-2 1-2512-15</inkml:trace>
  <inkml:trace contextRef="#ctx0" brushRef="#br1" timeOffset="41207.86">27507 19365 16575 0,'0'0'1472'0,"0"0"-1168"0,0 0-304 0,0 0 0 15,-5-8 3024-15,5 8 560 0,-10-3 96 0,-3 4 32 16,-1 3-2624-16,-1 5-528 0,-3 0-112 0,0 2 0 16,-6 6 384-16,-1 2 64 0,-3 4 32 0,0 1 0 15,-4-1-448-15,3 0-96 0,2 3 0 0,6 0-16 16,3-5-96-16,8 1-16 0,2-3 0 0,5-4 0 16,5-3-16-16,4-1-16 0,5-6 0 0,7 0 0 15,6 0 224-15,4-5 64 0,3-7 0 0,2-2 0 16,3-5-80-16,-1-3-16 0,-1 0 0 0,-1-2 0 15,-1-4-160-15,-3-1-48 0,-1 2 0 0,-6 2 0 16,-3-1 0-16,-4 0 0 0,-4-4 0 0,-5 5 0 16,-2 0-32-16,-4 3-16 0,-4 5 0 0,-2 3 0 0,-6-1-160 15,-2 3 128-15,-4 5-128 0,-1-2 128 0,-2-3-320 16,-2 5-64-16,-1-1 0 0,-1 3-16 16,1 0-1584-16,1 0-320 0,3 0-64 15,1 2-14432-15</inkml:trace>
  <inkml:trace contextRef="#ctx0" brushRef="#br1" timeOffset="41444.65">28444 18931 26719 0,'0'0'2368'0,"0"0"-1888"0,0 0-480 0,-9 0 0 16,-2 4 912-16,-1 1 96 0,-1 7 16 0,-3-2 0 15,-2 3 432-15,-3 6 80 0,-4 7 32 0,-1 3 0 16,0 5-704-16,1 2-144 0,-1 2-16 16,1 3-16-16,0 1-320 0,0-3-64 0,3-1-16 0,0 0 0 15,3 0-160-15,1-1-128 16,0-5 192-16,4 1-192 0,0 4 0 0,2-4 0 0,1 0 0 0,3-1 0 31,-1-4-1552-31,2 0-224 0,2-4-32 0,1-4-8864 0,2-3-1760 16</inkml:trace>
  <inkml:trace contextRef="#ctx0" brushRef="#br1" timeOffset="42239.88">27961 19378 21183 0,'0'0'1888'0,"0"0"-1504"16,6-9-384-16,3 0 0 0,0 0 1792 0,4-2 304 15,1-2 48-15,4-1 16 0,2-2-720 0,5 1-144 16,3-1-16-16,4-2-16 0,1-3-176 0,4-2-16 15,5-4-16-15,0 4 0 0,0-1-304 0,-3-2-64 16,1-1-16-16,-5-4 0 0,0 7-288 0,-4-1-64 16,-1-1-16-16,-2 1 0 0,-3 2-64 15,-2 5-16-15,-4 4 0 0,-4 4 0 0,-1-1-48 0,-5 7-16 16,-9 4 0-16,0 0 0 0,0 0 0 0,0 0 0 16,-9 19 0-16,-2 4 0 0,-3 4-160 15,-2-2 0-15,0 5 0 0,-4 5 0 0,-5 4 0 0,0 3 0 16,-2 5 0-16,1-4 0 0,-4 1 0 0,1-5 128 15,-1-3-128-15,0-5 0 0,2-5 176 0,4-2-48 16,3-1-128-16,4-4 192 0,4-3 0 0,5-4 0 16,4-2 0-16,4-10 0 0,0 0-64 0,0 0-128 0,12 0 176 0,4-1-176 15,3-4 272-15,2-3-48 0,0 4-16 0,-1-1 0 16,2-4-208-16,-3 4 176 0,1 0-176 0,-3 0 160 16,-5 2-160-16,1 5 0 0,0 2 0 0,-2 3 0 15,-1 1 0-15,2 3 0 0,-1-2-144 16,-1 1 144-16,1 2 0 0,-1-3 0 0,0-1 0 0,1-1 0 15,3 0 0-15,2 1 0 0,-1-3 0 0,3 0 0 16,2-1 0-16,4-3 0 0,3-2 0 0,2-3 144 16,3 0-144-16,2 1 0 0,3-1 0 0,0-3 0 0,-3 2 0 15,1 0 0-15,-1-5 0 0,0 1 0 0,0-2 0 0,1-2 0 16,-1-2 0-16,-1-2 0 0,-1 1 0 16,-3-1 0-16,-5 1 144 0,-3-2-144 0,-2 0 128 0,-7 0-128 15,-3 1 128-15,-5-1-128 0,-4 0 176 16,-4 3-48-16,-3 1 0 0,-5 5 0 0,-4 1-128 15,-3 3 160-15,-4 0-160 0,-3 5 160 0,0 3-160 0,-4 2 0 16,0 2 0-16,-1 2 0 0,2 5 0 0,0 3-144 16,0 3 144-16,3 0 0 0,3-1-128 0,3 1 128 15,2-3 0-15,6 0 0 0,4-3 0 0,5 0-128 16,6-5 128-16,5 2 0 0,4-5 0 0,4 2 0 16,5-3-128-16,5-2 128 0,0-1 0 0,1-2 0 15,3-1 0-15,4 0 0 0,-1-2 160 0,1-2-160 16,3-4 160-16,1 3-160 0,0 0 128 0,3 0-128 0,1 3 0 15,-2 1 144-15,-2 0-144 0,-3 2 0 0,-5 1 144 16,-2 2-144-16,-2-1 0 0,-6 7 0 0,-2 1 0 16,0 3 0-16,-4-4 0 0,-3 2 128 0,-1 1-128 0,-1-2 0 15,-3 3 128-15,1 2-128 0,-3-1 160 0,2 0-160 16,2 1 144-16,0 0-144 0,3-1 128 16,0-1-128-16,3-2 0 0,1 2 128 15,3 1-128-15,2-4 0 0,2 2 0 0,5 2 0 0,2-4 128 0,5 3-128 16,1-5 0-16,0 3 0 0,2-1 0 0,0-3-176 31,1 4-1024-31,0-4-208 0,-1 0-32 0,0 0-18176 0</inkml:trace>
  <inkml:trace contextRef="#ctx0" brushRef="#br1" timeOffset="68000.32">2254 17774 14223 0,'0'0'624'0,"4"-9"144"0,2 0-624 0,-1-1-144 0,-5 10 0 0,5-8 0 15,1 0 1232-15,-6 8 224 16,0 0 32-16,0 0 16 0,0 0-464 0,0 0-80 16,4-7-32-16,-4 7 0 0,0 0-160 0,0 0-48 15,0 0 0-15,0 0 0 0,0 0-48 0,0 10-16 16,0 4 0-16,-1 3 0 0,-2-3-80 0,0 6 0 16,0 4-16-16,0 4 0 0,0 7-112 0,-1 0-32 0,3 1 0 0,-4 4 0 15,-1 5-112-15,1-3-32 0,3-1 0 0,-3-1 0 16,0-8 80-16,0 0 16 0,-2 0 0 0,3-7 0 15,2-1 272-15,-1-4 48 0,-2-2 16 0,0-1 0 16,1-4-128-16,2 0 0 0,-1-1-16 0,3-12 0 16,0 0-160-16,0 0-16 0,0 0-16 0,0 0 0 15,0 0 144-15,-4-10 16 0,2 0 16 0,-1-6 0 0,1-3-112 16,1-2-32-16,1-5 0 0,0 1 0 16,0-6-192-16,2 0-32 0,1-5-16 0,0-1 0 15,1-1-160-15,1 0 0 0,0-3 144 0,4-1-144 0,1 0 0 0,2 2 0 16,1-5 0-16,1 4 0 0,1-1 0 0,1 3 0 15,3 3 0-15,3 6 0 16,2-2 0-16,3 4 0 0,1 3 0 0,2 2 0 0,1 5 0 0,1 3-160 16,-3 2 160-16,-1 8 0 0,0 3-144 0,-3 4 144 15,-3 2 0-15,-1 6-144 0,0 2 144 16,-2 4-160-16,-3 3 160 0,-3 8-160 0,-3-2 160 16,-3 2-128-16,-4-4 128 0,-3 3-128 0,-2 8 128 0,-6-4 0 15,-3 1 0-15,-4-3-128 0,-3 2 128 0,-5-3 0 16,0-1 0-16,-2-3 0 0,-1 3 0 0,-3-3 0 15,-4-4 0-15,0 0 0 0,0-1 0 0,1-2 0 16,0-3 0-16,3-3 0 0,4 3 0 16,2-4 0-16,6-1 0 0,3-1 128 15,1 2-128-15,6 0 0 0,3 1 0 0,5-3 0 0,-1-7 0 0,8 14-160 16,3 2 160-16,7-2-160 0,4 1 160 0,3 3 0 0,2 1-144 16,6 0 144-16,0 0 0 0,0 1 0 0,-1 1 0 0,0-1 0 15,-3-1 0-15,-4 1 0 0,-4 2 0 0,-1-3 0 16,-1-1-192-16,-4-7 192 0,-3 1-192 0,-2-1 192 31,0-5-1600-31,-1-1-208 0,-9-5-48 0,0 0-9424 0,9-3-1904 0</inkml:trace>
  <inkml:trace contextRef="#ctx0" brushRef="#br1" timeOffset="68319.87">3156 18073 28271 0,'0'0'1248'0,"-2"-9"272"0,2 9-1216 0,-7-4-304 16,0-2 0-16,-2 2 0 0,-1 3 1488 0,-4 3 240 16,1 4 64-16,-5 2 0 0,-2 4-896 0,-3 2-160 15,0 6-32-15,0 3-16 0,-1 1-272 0,1 1-48 16,2-2-16-16,3 4 0 0,5 1-144 0,2 1-16 16,4-5-16-16,5-2 0 0,4-2-176 0,2-3 160 15,4-5-160-15,4 0 160 0,5-6 80 0,2-5 16 16,3-2 0-16,2-3 0 0,2-5 64 0,1 1 32 15,-1-6 0-15,-1 0 0 0,-10 6-16 0,2-5 0 16,-1-1 0-16,-1-1 0 0,1-1-64 0,-1-2-16 16,-4-1 0-16,0 1 0 0,1-19-16 0,-7 7-16 0,-5 2 0 15,-5 5 0-15,-2-3-80 0,-5 6-16 16,-3 2 0-16,0 3 0 0,-2 5-128 0,2 0 0 16,1 3 0-16,-1 5 128 15,-2 0-480-15,3 2-96 0,3 3-32 0,2 1 0 16,9-4-2128-16,-4 10-416 0,4-10-96 0</inkml:trace>
  <inkml:trace contextRef="#ctx0" brushRef="#br1" timeOffset="68769.53">3521 17957 20271 0,'0'0'896'0,"0"0"192"0,-9 4-880 0,0 2-208 0,0 2 0 0,0 5 0 0,-1-1 2128 0,-1 6 384 15,-1 4 80-15,0 1 16 0,-1 1-1072 0,2 4-192 16,-1-3-64-16,3 3 0 0,3-1-352 0,-1-1-80 15,5-3-16-15,3-1 0 0,4-4-256 16,2-3-64-16,0-1-16 0,5-5 0 0,2-2-112 0,2-4 0 16,2-2-16-16,1-2 0 0,0-3 80 0,3-5 0 15,-1 0 16-15,2-5 0 16,-4-2-80-16,2-1 0 0,-4 0-16 0,1-1 0 0,-3 0-128 16,-1 1-32-16,-2 1 0 0,-2 1 0 0,-2 2-80 15,-3 2 0-15,-5 11-128 0,0 0 192 0,0 0-192 16,0 0 0-16,0 0 0 0,0 0 0 0,-4 19 0 0,-1 1 0 15,0-2 0-15,1 5 0 0,3 1 0 16,1-1 0-16,2 0 0 0,2-1 0 0,2-1 0 0,2-3 0 16,2-4 0-16,2-6 0 0,-1 0 0 0,4-4 0 15,3-2 0-15,0-5 0 0,-3-9 0 0,3-3 0 0,2-4 144 0,-1-3-144 16,-2-1 288-16,-2-2-32 0,0 1 0 0,-3-5 0 16,-2-1 192-16,-2-3 16 0,-2-2 16 0,-5-2 0 15,-1 14-112-15,0-1-32 0,-1 0 0 0,1-3 0 16,-4 2-336-16,2-1 144 0,-1 3-144 0,1 2 0 15,-3-10 0-15,1 8-352 0,1 7 48 0,2 11 16 16,1 5-2832 0,0 0-560-16,0 0-112 0</inkml:trace>
  <inkml:trace contextRef="#ctx0" brushRef="#br1" timeOffset="69158.82">4793 17835 21183 0,'0'0'944'0,"-3"-9"192"0,-2-1-912 0,-2 2-224 15,0-2 0-15,-1 6 0 0,0 1 1152 0,-2-1 192 16,-3 1 48-16,-1 3 0 0,-3 7-32 0,-2-2 0 15,-7 2 0-15,2 3 0 0,-5 4-208 0,1 3-32 16,-1 3-16-16,3 1 0 0,5-2-400 0,3 2-64 16,2-3-32-16,6-1 0 0,5-3-160 0,4 1-16 15,3-5-16-15,2 3 0 0,5 1 32 0,4-4 0 16,2 1 0-16,4 2 0 0,3-4-144 0,1 4-32 16,1-2 0-16,-1 1 0 15,0-1-144-15,-3-1-128 0,-2 3 192 0,-3 0-192 0,-2-3 224 0,-6 0-64 0,-4 1-16 0,-4-1 0 16,-4 3 128-16,-6 0 32 0,-4-4 0 15,-5 4 0-15,-7-5-32 0,-2 3 0 0,-2-1 0 0,1-1 0 16,-1-4-96-16,2 1-32 0,2-1 0 0,1-2 0 16,0-1-144-16,7 0-144 0,5-2 144 0,5-2-208 15,9 2-2432 1,0 0-496-16,0-7-80 0,10-5-32 0</inkml:trace>
  <inkml:trace contextRef="#ctx0" brushRef="#br1" timeOffset="69620.31">5843 18068 13823 0,'3'-18'1216'0,"1"5"-960"15,0-2-256-15,-2-3 0 0,1 2 2144 0,-2 2 384 16,-1 1 80-16,-3 4 16 0,0-4-1360 0,-3 8-272 15,-1-1-48-15,-5 3-16 0,-2 1 400 0,-1 4 80 0,-3 6 0 16,3-3 16-16,-5 3-368 0,1 3-80 16,-3 4-16-16,0 2 0 0,0 4-224 0,-1 2-48 15,1 3-16-15,2-2 0 0,1 4-160 0,3-3-16 16,4 3-16-16,3-6 0 0,4-4-160 0,1-2-16 16,4 1-16-16,4-6 0 0,0-1 0 0,3-5 0 15,5-2 0-15,0-2 0 0,5-2 48 0,-2-3 16 0,3-1 0 0,2-5 0 16,2 1-32-16,-2-2 0 0,-2-3 0 15,-1-2 0-15,-3-1-64 0,-2-1-32 0,0 0 0 0,-3 5 0 16,-1-1-48-16,-1 4-16 0,-7 10 0 0,0 0 0 16,0 0-160-16,0 0 128 0,0 0-128 0,0 0 128 15,0 10-128-15,1 5 0 0,-1-3 0 0,1 2 0 16,4-1 0-16,1 1 0 0,0-4 0 0,3 1 0 16,1-3-128-16,4 1 128 0,0-4 0 0,2-1 0 15,2-1-384-15,1-3-16 0,3-3 0 0,2-2 0 16,0-2-2592-16,2-4-512 15,-1-1-96-15</inkml:trace>
  <inkml:trace contextRef="#ctx0" brushRef="#br1" timeOffset="69911.39">6359 18068 27071 0,'-11'14'1200'0,"5"-5"240"0,-3 2-1152 0,-1 4-288 0,-2 3 0 0,1-1 0 16,-2-2 1984-16,2 0 320 15,0-1 80-15,2 0 16 0,3-1-992 0,1-6-192 0,2 1-32 0,3-8-16 16,0 0-544-16,0 0-112 16,0 0-32-16,12-3 0 0,-2-4 48 0,2-3 16 15,-1-6 0-15,2-1 0 0,-1-4 32 0,1-2 16 16,-1 2 0-16,3-2 0 0,-1-5-112 0,0 0-32 16,2-1 0-16,3-1 0 0,3 3-144 0,0-4-48 15,-2 4 0-15,3 1 0 0,1 5-256 0,0 5 128 16,-2 2-128-16,-1 6 0 0,0 3 0 0,-2 3 0 0,-3 4 0 15,-2 4 0-15,-2 1 0 0,-3 4-304 0,-2 4 64 0,-2-4 16 32,2 4-1712-32,-1 0-352 0,-1 3-64 0,0 1-16416 0</inkml:trace>
  <inkml:trace contextRef="#ctx0" brushRef="#br1" timeOffset="70238.16">6794 18206 23951 0,'0'0'2128'0,"0"0"-1696"0,-1 8-432 0,1-8 0 0,0 0 1968 0,0 0 304 16,6 6 64-16,3-2 16 0,1-1-544 0,4-2-96 16,2-4-32-16,1 2 0 0,4-3-592 0,0-2-128 15,2-1-32-15,-1 1 0 0,-1-4-288 0,-2 2-48 16,-2-2-16-16,-2-1 0 0,0-1-96 0,-1-2-32 15,-2 2 0-15,-2-1 0 0,-2-1-16 0,-3-1-16 16,-1-1 0-16,-2 2 0 0,-2 3-96 0,-2 0 0 16,-5 3-16-16,0 0 0 0,0 3-80 0,-4 4-16 15,-3 0 0-15,-3 3 0 0,0 5-208 0,-3 4 144 16,0 2-144-16,1 1 128 0,1 3-128 0,2 3 0 16,4-5 0-16,2 3 0 0,2 2 0 0,3 0 0 0,3-1 0 15,2 2 0-15,2-2 0 0,3-1 0 0,3-1 0 16,4 1 0-16,5 1 0 0,6-2-272 0,3-6 64 15,12 3 16 1,-1-5-2544-16,6-5-496 0,5-2-96 0</inkml:trace>
  <inkml:trace contextRef="#ctx0" brushRef="#br1" timeOffset="70846.33">8058 18385 18431 0,'-14'17'1632'0,"7"-8"-1312"0,1 2-320 0,2 1 0 15,4-12 1184-15,0 0 160 0,0 0 48 0,0 0 0 16,0 0 592-16,8 4 128 16,4-7 32-16,2-5 0 0,3-3-544 0,2-6-96 15,4-3-32-15,4-4 0 0,3-3-512 0,4-3-96 16,2 0-32-16,2-1 0 0,0-5-128 0,2 1-16 15,-2-6-16-15,0-1 0 0,-2 1-144 0,0-8-16 0,1-5-16 16,-4-2 0-16,-2 0-208 0,-3 0-32 16,-3 1-16-16,-2 4 0 0,-1 1-64 0,-4 6-16 15,-3 4 0-15,-4 7 0 0,-2 8-160 0,-4 2 0 0,-5 6 0 0,-1 6 0 16,1 11 0-16,-9-3 0 0,-2 3 0 0,-5 4 0 16,-3 8 0-16,-5 5 192 0,-4 8-192 0,-1 8 192 15,-2 2-192-15,-3 8 0 0,-3 4 0 16,-1 6 0-16,0-1 0 0,1 4-144 0,4 0 144 0,3-1 0 0,3-2 0 0,7-3 0 15,3-5 0-15,7-2 0 16,7-5 0-16,3-2 128 0,5-3-128 0,6-5 144 0,4-3-16 0,4-3-128 16,2 0 192-16,6-5-64 0,-9-8-128 0,5-4 128 15,2 2-128-15,3-1 128 0,1-3-128 0,2-2 0 16,-2-1 0-16,2-1 0 16,26-5-2096-16,-6 1-288 0,-4 2-64 15</inkml:trace>
  <inkml:trace contextRef="#ctx0" brushRef="#br1" timeOffset="71230.42">9113 18200 30575 0,'0'0'1344'0,"0"0"304"0,0 0-1328 0,0 0-320 0,0 0 0 0,0 0 0 16,0 0 1472-16,0 0 240 0,0 0 32 0,0 0 16 15,0 0-672-15,0 0-144 0,-9 0-32 0,9 0 0 16,-8 6-416-16,2-1-96 0,3 3-16 0,-1 0 0 16,4-8-240-16,-5 12-144 0,-1 0 160 0,3-1-160 15,1 1 176-15,-1-2-176 0,1 2 192 0,1 1-192 0,-2-3 288 0,2 4-48 16,-2-1-16-16,2 0 0 0,-3 1 32 0,2 1 16 15,0 0 0-15,2 2 0 16,-1-3-80-16,1-3 0 0,1 1-16 0,2-4 0 0,-3-8-48 16,0 0 0-16,6 13 0 0,-1-3 0 0,-5-10-128 15,0 0 0-15,0 0 0 0,0 0 0 0,0 0-176 0,10 4 176 16,-10-4-128-16,11-1 128 16,-2-2-1632-16,-1-2-240 0,-8 5-48 15,8-5-16-15,0 1-1648 0,-1-2-336 0</inkml:trace>
  <inkml:trace contextRef="#ctx0" brushRef="#br1" timeOffset="71473.49">9194 17827 21183 0,'-2'-12'1888'0,"0"-1"-1504"0,1 0-384 0,0 2 0 16,-2-1 3264-16,2 5 576 0,1-3 112 0,0 3 16 15,0 7-1920-15,0 0-400 0,0-4-80 0,0 4-16 16,0 0-912-16,0 0-176 0,0 0-32 0,0 0-16 16,0 0-416-16,0 0 0 0,0 0 0 0,6 6 0 31,-6-6-1344-31,5 10-368 0,-1-3-64 0,2 10-9776 0,1-4-1952 0</inkml:trace>
  <inkml:trace contextRef="#ctx0" brushRef="#br1" timeOffset="71802.57">9397 18101 21183 0,'0'0'1888'0,"-5"15"-1504"15,2-1-384-15,-1 2 0 0,-1 4 2064 0,-2 0 352 16,0 0 64-16,-1-1 16 0,2 2-368 0,1 0-64 15,-2 2-16-15,2-1 0 0,0-5-976 0,1 1-208 16,3-2-32-16,1-5-16 0,0-11-384 0,5 13-80 16,1-6-16-16,5 0 0 0,0-6 16 0,-2-2 0 15,2-2 0-15,3-3 0 0,2-2 80 0,1-5 16 16,0 5 0-16,-2-5 0 0,-1-4-96 0,0 1-16 16,0-2 0-16,1-1 0 0,1 0-80 0,-1 1 0 15,0 0-16-15,3-1 0 0,-3 1-64 0,-2 3-16 16,-2 4 0-16,-2 3 0 0,1 4-160 0,-2 3 160 0,-8 1-160 0,5 4 160 15,-1 1-160-15,-2 5 0 16,0 2 0-16,-2 3 0 0,-2 0 0 0,0 0 0 0,-1 2 0 16,0 1 0-16,-4 1 0 0,3 2-272 0,2 1 64 15,1 1 16 1,-2 0-2320-16,2-2-464 0,2 1-96 0</inkml:trace>
  <inkml:trace contextRef="#ctx0" brushRef="#br1" timeOffset="72326.46">11251 17960 20271 0,'-19'-17'1792'0,"6"8"-1424"16,-2-2-368-16,-3 3 0 0,-1 0 640 0,-3 7 48 15,10 2 16-15,-5 6 0 0,-2-1 448 0,-4 7 112 16,-1 0 16-16,-5 3 0 0,-1 4-272 0,0 6-48 16,-1 1-16-16,-23 31 0 0,11-5-144 0,8-3-32 15,7-3 0-15,5-2 0 0,4-1-336 0,5-7-80 16,7-3-16-16,3-7 0 0,3-4 240 0,3-3 32 15,4-5 16-15,5-6 0 0,1-2-16 0,6-5 0 16,1-4 0-16,9-6 0 0,3-2 0 0,3-7 0 0,3-7 0 16,1-1 0-16,0-5-256 0,-1-1-48 15,-1-5-16-15,-2-3 0 0,-2-2-96 0,-2-5 0 0,1-3-16 16,-3-6 0-16,-2-7 0 0,0-6 0 0,-12 29 0 0,2-11 0 16,3-5-48-16,0-4-128 0,-1 1 192 15,3 4-64-15,-4 5-128 0,1 7 0 0,-5 1 0 16,10-15 0-16,-11 20 0 0,-4 16 0 0,-7 11-144 15,-1 9 144-15,-3 9-160 0,-6 6 160 0,0 4-128 16,-4 7 128-16,-2 6 0 0,-2 6-160 0,-2 5 160 16,0 3 0-16,0 5 0 0,1 5-128 0,2 1 128 0,1 1 0 15,1-2 0-15,1-1 0 0,1-1-128 0,0 18 128 16,4-16-752-16,5-7-80 16,3-7-32-16,4-6 0 0,3-7-1872 0,0-7-368 15,2-6-80-15</inkml:trace>
  <inkml:trace contextRef="#ctx0" brushRef="#br1" timeOffset="72625.52">11553 18229 20271 0,'0'0'1792'0,"0"0"-1424"0,0 0-368 0,8-4 0 0,1 0 2512 0,2-2 432 15,1 0 96-15,3-2 16 0,1-3-912 0,2-1-176 16,1 1-48-16,2-3 0 0,-1-1-960 0,0 1-192 15,-1-2-32-15,0 4-16 0,1-2-368 0,-4-2-80 16,-2 1-16-16,-1 4 0 0,-3-1-48 0,-2 2-16 16,-6 1 0-16,2 2 0 0,-4 7 32 0,0 0 0 15,0 0 0-15,-9 5 0 0,-4-3-224 0,2 5 128 16,-2 5-128-16,-1 3 0 0,0 3 144 0,-2 3-144 16,0-4 128-16,4 5-128 0,0 1 128 0,3 0-128 0,4-4 0 0,4-1 128 15,1-1-128-15,4 1 0 0,2 0 0 0,4-3 0 16,3-3 0-16,2-1 0 0,2-2-224 0,2 0 80 15,2-5-2608 1,5-2-512-16</inkml:trace>
  <inkml:trace contextRef="#ctx0" brushRef="#br1" timeOffset="73073.03">12775 17977 23039 0,'0'0'2048'16,"0"0"-1648"-16,-8 4-400 0,2-1 0 0,-2 2 1888 0,-1 0 288 15,-1 6 64-15,-1 1 16 0,-2 1-1360 0,-1 3-288 16,0 1-48-16,0 2-16 0,0 5 144 0,0 4 16 16,0-3 16-16,1 4 0 0,-3 4-272 0,1-2-64 15,-3 1-16-15,0 1 0 0,0 0 16 0,0-4 0 16,1-4 0-16,0 0 0 0,1-4 192 0,2-6 32 15,0-2 16-15,2 0 0 0,5-8 64 0,0 3 16 16,2-6 0-16,5-2 0 0,-4-6 0 0,7-2 16 16,1-5 0-16,2-2 0 0,4-9-288 0,3 0-64 0,1-3-16 0,2-1 0 15,3-5-192-15,3-2-32 0,1-2-128 16,2 0 192-16,3 0-192 0,3 1 0 0,1 2 128 16,-1 4-128-16,2 5 0 0,-1 3 0 0,-1 4 0 15,-2 5-160-15,0 0 160 0,-3 6 0 0,-2 2-144 16,-3 5 144-16,-4 3-144 0,-2 6 144 0,-5 4-192 15,-5 0 192-15,-3 3-304 0,-6 3 48 0,-6 4 16 0,-8 9 0 16,-4 1-208-16,-3-2-32 16,-3-7-16-16,1 1 0 0,1-4-1744 0,3-4-368 15,4-1-64-15,2-8-14272 0</inkml:trace>
  <inkml:trace contextRef="#ctx0" brushRef="#br1" timeOffset="73319.63">13054 18168 23039 0,'0'0'2048'0,"9"0"-1648"16,2 0-400-16,0-1 0 0,2-2 2048 0,3-2 336 15,-1 0 64-15,2 0 16 0,1-4-352 0,2 1-64 16,0-4 0-16,2 0-16 0,0 1-944 0,-2-3-192 16,0 0-48-16,-2 0 0 0,-4 2-432 0,0-1-96 15,-1-1 0-15,-3 2-16 0,-2-1-144 0,-2-1-32 16,-2 0 0-16,-4 4 0 0,-3-1 0 0,-1 4-128 15,1 0 192-15,-5 3-64 0,-2 4-128 0,-3 5 0 16,-2 4 0-16,-3 0 0 0,-2 4-176 0,-1 4 176 16,-2 5-128-16,4 2 128 0,-1-1 0 0,4 2-128 0,2 3 128 15,5-1 0-15,2-1 0 0,5-5-128 0,3-1 128 16,4 0 0-16,4-3-176 0,4 1 176 0,2-4-208 16,3-1 80-1,2-6-448-15,3-1-96 0,1-4-16 0,2-4 0 16,-1-4-2512-16,2 1-512 0</inkml:trace>
  <inkml:trace contextRef="#ctx0" brushRef="#br1" timeOffset="73660.1">13797 17956 21183 0,'-12'7'1888'0,"6"1"-1504"0,-2 0-384 0,-2 4 0 0,-3 5 1216 0,-2-1 192 16,-5 2 16-16,1 1 16 0,0 2 624 0,0-1 128 15,0 0 32-15,2 1 0 0,2-2-688 0,2-1-128 16,3-3-16-16,2-3-16 0,2 1-544 0,3-5-128 15,3-1 0-15,0-7-16 0,8 2-192 0,2-4-48 16,2-3 0-16,2-1 0 0,2-3 0 0,2-1-16 16,0-4 0-16,0 0 0 0,-1-3-208 0,2 1-32 15,1 1-16-15,-1-3 0 0,0 3-176 0,0 1 128 16,-3 1-128-16,1 5 128 0,-2 1-128 16,-2 4 0-16,-3 6 0 0,-2 3 0 0,-2 2-128 0,0 6 128 15,-3 2-160-15,-2 3 160 0,-1 3 0 0,0 1-144 16,0 1 144-16,-1-3 0 0,-2 9-144 0,1-5 144 15,-2 1-160-15,0 0 160 16,2 1-1472-16,0 0-208 0,4-3-48 0,0-4 0 16,2-3-880-16,2-6-176 0,2-5-32 0</inkml:trace>
  <inkml:trace contextRef="#ctx0" brushRef="#br1" timeOffset="74063.49">14824 17996 25103 0,'-12'-17'1104'0,"1"5"240"16,-3-4-1072-16,-3-1-272 0,-3 1 0 0,-4 0 0 0,-3 4 608 0,-2 4 64 16,-1-1 16-16,-1 7 0 0,1 0 464 0,-1 7 80 15,-2 7 32-15,14-2 0 0,-3 0-496 0,-3 5-112 16,-3 2-16-16,0 3 0 0,-1 3-208 15,3 5-48-15,-2 3-16 0,5-3 0 0,1 2-176 0,-1 6-48 16,4-4 0-16,2 6 0 0,9-12 96 0,8-12 16 16,3-2 0-16,3-5 0 0,5-2 208 0,3 1 48 15,5-8 16-15,3-4 0 0,6 0 112 0,28-15 32 16,-4 1 0-16,-3-6 0 0,-3 1-288 0,-5-4-64 16,-1-2-16-16,-13 8 0 0,1-3-80 0,-3-1-16 15,2-3 0-15,2-5 0 0,0-7-64 0,0-2-16 16,1-8 0-16,-2-2 0 0,-2 1 0 0,6-11-128 0,-5 11 192 15,-3 10-64-15,-4 6-128 0,-3 5 0 0,-6 12 0 16,-4 6 0-16,-6 10-256 0,-1 4 80 16,-7 6 16-16,-3 8 0 0,-4 7 16 0,0 7 0 15,-3 6 0-15,-5 5 0 0,-7 19 144 0,-3 3-128 0,-1 2 128 16,1 2-128 0,3-4-1168-16,3 1-240 0,4-2-32 0,4-5-16 15,2-6-560-15,5-7-112 0,2-2-32 0,5-6-11888 0</inkml:trace>
  <inkml:trace contextRef="#ctx0" brushRef="#br1" timeOffset="74358.56">14913 18160 12895 0,'0'0'1152'0,"0"0"-928"0,0 0-224 0,0 0 0 0,7 0 3600 0,1 0 688 15,0-1 128-15,2-1 16 0,3-2-1968 0,2-3-400 16,3-1-80-16,1 1 0 0,1-3-1024 0,0 2-208 15,1-2-48-15,-2 1 0 0,-3-2-304 0,0 1-64 16,-4 1-16-16,-2-3 0 0,-2 2-96 0,-4 0-32 16,-4 4 0-16,-3-2 0 0,-3 4-32 0,-3 3-16 15,-2 2 0-15,-3 3 0 0,-4 2-144 0,-1 2 0 16,-2 5 0-16,1 1 0 0,1-2 0 0,3 4 128 16,2-1-128-16,2 3 0 0,3-2 0 0,3 1 0 15,5-2 0-15,3-3 0 0,3-2 0 0,4 0 0 16,4-4-144-16,2-2 144 15,3 0-1072-15,3 0-96 0,4-3-32 0,1 0 0 16,1-3-1808-16,1-3-384 0</inkml:trace>
  <inkml:trace contextRef="#ctx0" brushRef="#br1" timeOffset="74662.36">15452 18141 15663 0,'-15'17'1392'0,"8"-8"-1120"0,0-2-272 0,-4 6 0 0,-1-4 2112 0,-2 2 384 0,-2 3 64 0,0-2 0 15,-1-2 128-15,2-1 32 0,0-1 0 0,3-2 0 16,0 2-1024-16,4-5-208 0,8-3-32 0,0 0-16 16,0 0-592-16,0 0-112 0,0 0-32 0,10-7 0 15,2-1-144-15,2 0-48 0,1-3 0 0,3 3 0 16,2-4-208-16,2-2-48 0,-2 0-16 0,0 2 0 16,-1 0-240-16,1 0 144 0,-4 6-144 0,1-1 128 15,-2 2-128-15,0 3 0 0,-1 2 0 0,-1 1 128 0,-2 3-128 0,-2 5 0 16,-3 0 0-16,1 6 0 0,-5-1-144 0,0 1 144 15,-2 0 0-15,-3 2 0 0,-1 1 0 0,0-2-128 16,1-4 128-16,-1 2 0 0,0 1-320 16,1-2 0-16,2-2 0 0,1 1 0 15,3-6-1312-15,2 2-272 0,2-5-48 0,5 0-16 16,2-2-1392-16,-4-2-288 0</inkml:trace>
  <inkml:trace contextRef="#ctx0" brushRef="#br1" timeOffset="74984.42">16664 17474 31967 0,'0'0'1408'0,"0"0"304"0,-5 3-1376 0,0-1-336 0,-4 4 0 0,-2 1 0 15,-2 0 192-15,-2 5-48 0,-3 3 0 0,-1 0 0 16,-18 16 560-16,5 1 128 0,3 3 0 0,1 2 16 15,2 5-144-15,0-1-48 0,1-2 0 0,1 6 0 16,-2-1-208-16,3 4-64 0,0-2 0 0,3 1 0 16,1-4-240-16,4 1-144 0,-1-5 160 15,6-3-160-15,3-3 0 0,3-5 0 0,1-2 0 16,5-5 0-16,1-3 0 0,3-2-128 0,-1-7-16 0,-5-9 0 16,6 9-1568-16,-6-9-304 0,0 0-64 0,9-9-16 0</inkml:trace>
  <inkml:trace contextRef="#ctx0" brushRef="#br1" timeOffset="75149.33">15970 18013 18431 0,'0'0'1632'0,"0"0"-1312"0,2-5-320 0,-2 5 0 0,6-6 3296 0,4 2 592 15,3 2 112-15,3 1 32 0,5 0-1872 0,3 1-368 16,8-1-80-16,3 2-16 0,7 0-496 0,3 0-112 16,3 2 0-16,3 0-16 0,-9-1-464 0,5 1-96 15,6-1 0-15,1 2-16 0,-2 0-304 0,1 1-64 16,3-1-128-16,-3-2 192 15,11-2-192-15,-7 2 0 0,-6-2 0 0,-5 0 0 16,-3 2-2080-16,-4 1-464 0</inkml:trace>
  <inkml:trace contextRef="#ctx0" brushRef="#br1" timeOffset="76194.59">5167 19296 24879 0,'0'0'2208'0,"0"0"-1760"0,0 0-448 0,-10-2 0 0,10 2 720 0,-9 2 64 15,0 1 16-15,0 7 0 0,-1 2 432 0,1 3 96 16,-1 3 16-16,0 4 0 0,-2 3-512 0,2 0-80 16,-2 3-32-16,1-1 0 0,1 4-128 0,1-1-16 15,0-4-16-15,2 1 0 0,0-4-368 0,2 0-64 16,2-1 0-16,0-6-128 0,2-3 0 0,1-1 0 16,2-5 0-16,-2-7 0 15,0 0-384-15,0 0-144 0,10-4-32 0,2-6-10224 16,-3 0-2048-16</inkml:trace>
  <inkml:trace contextRef="#ctx0" brushRef="#br1" timeOffset="76383.1">5138 19072 32591 0,'0'0'1440'0,"0"0"304"0,-5-8-1392 0,5 8-352 0,0 0 0 0,0 0 0 15,0 0 656-15,0 0 64 0,-3-6 16 0,3 6 0 16,0 0-384-16,0 0-80 0,0 0-16 0,9-8 0 15,3 7-400-15,-1 2-96 0,2 2-16 0,2 3-10304 16,4-2-2048-16</inkml:trace>
  <inkml:trace contextRef="#ctx0" brushRef="#br1" timeOffset="76696.16">6095 19260 25391 0,'0'0'1120'16,"11"-9"240"-16,2 1-1088 0,0-3-272 0,-2 0 0 0,2-2 0 0,0 0 1488 0,-1 2 240 16,2-6 64-16,-3 3 0 0,-2-1-432 0,-2 1-80 15,0 0 0-15,-2 1-16 0,-3-2-336 0,-1 1-64 16,-2-3-16-16,-1 6 0 0,-1 0-176 0,1 2-32 16,-4 1-16-16,-2 4 0 0,-4 2-160 0,-1 3-16 15,1 3-16-15,-6 2 0 0,0 4-304 0,-2 4-128 16,-3 7 0-16,0-1 128 0,-2 5 0 0,2 5-128 15,-3 4 192-15,2 0-64 0,1 2 64 16,2-1 0-16,0 1 0 0,5 1 0 0,0 0-192 16,4 0 0-16,0-4 0 0,3 0-176 0,3 1 176 0,2-5 0 15,-1 0 0-15,3-1 0 0,0-1 0 0,2-1 0 16,0-2 0-16,2-3 0 16,-1-2-432-16,0-2 0 0,0-3 0 0,1-3 0 15,-2 1-2272-15,0-12-464 0,0 0-96 0</inkml:trace>
  <inkml:trace contextRef="#ctx0" brushRef="#br1" timeOffset="76875.42">5738 19461 18431 0,'0'0'816'0,"0"0"160"0,7-3-784 0,4-2-192 0,0-1 0 0,4 1 0 0,3 1 3536 16,4-2 672-16,1-2 128 0,3 2 16 0,5-3-2736 0,1 1-544 15,2-2-112-15,3 2-32 0,0-2-480 16,2 5-80-16,0 0-32 0,1 0 0 0,-2 4-528 0,-1 1-128 15,-2 0 0-15,-1 0-16 16,-5 1-2960-16,-3 0-592 16</inkml:trace>
  <inkml:trace contextRef="#ctx0" brushRef="#br1" timeOffset="77169.86">7106 19195 15663 0,'5'-14'688'0,"-2"5"144"0,1 0-656 0,1-1-176 0,-1-5 0 0,0 2 0 16,-1 2 3136-16,-2-3 608 0,-1 1 112 0,0 2 32 15,-3-2-1664-15,1-1-336 0,-2 2-64 0,-1 4-16 16,-2 2-592-16,7 6-112 16,-10-6-16-16,-1 6-16 0,-1 3-432 0,0 2-64 0,-2 0-32 0,-3 8 0 15,-2 4-272-15,0 2-48 16,-3 2-16-16,2 3 0 0,0 4-32 0,1 0-16 0,1 4 0 0,1 1 0 15,2 1-160-15,1 2 128 0,0 0-128 0,4 3 128 16,2 0-128-16,1 2 0 16,-1-1 0-16,2-2 0 0,3 2 0 0,1-2 0 15,0 0 0-15,2-4 0 16,0-3-768-16,3-1-224 0,0-4-48 0,-2-2-16 0,-2-6-1760 16,-1-8-336-16,2-10-80 0</inkml:trace>
  <inkml:trace contextRef="#ctx0" brushRef="#br1" timeOffset="77397.92">6523 19499 27647 0,'0'0'2448'0,"-1"-8"-1952"0,1-2-496 0,0 10 0 0,0 0 1600 0,6-6 208 16,-6 6 48-16,12-5 16 0,-2 1-448 0,4 3-80 15,3-1-32-15,3 2 0 0,2-1-448 0,6 1-96 16,1 0 0-16,5 0-16 0,4 0-416 0,3 3-80 16,1-1 0-16,-4 2-16 0,1-2-240 0,-2 0 0 15,-4-1-192-15,0-1-12416 16,-1 0-2480-16</inkml:trace>
  <inkml:trace contextRef="#ctx0" brushRef="#br1" timeOffset="78068.46">8743 19215 23439 0,'0'0'1024'0,"-9"-3"240"0,1-4-1008 0,2 3-256 0,6 4 0 0,-9-3 0 0,3-2 1664 0,6 5 272 15,0 0 64-15,0 0 16 0,0 0-192 0,0 0-32 16,0 0-16-16,5-7 0 0,4 1-752 0,3 3-160 16,4 1-32-16,4-1 0 0,4-6-272 0,4 2-64 15,4 0-16-15,2-2 0 0,3 2-96 0,1-5-32 16,-1-2 0-16,0 4 0 0,0-1-16 0,-3 3 0 15,-2-2 0-15,-2 4 0 16,-2-5-96-16,-2 6-32 0,-3 4 0 0,-3 0 0 0,-4 0-208 0,-2 2 144 16,-3 1-144-16,0 2 128 0,-11-4-128 0,6 14 0 15,2-1 144-15,-4 2-144 0,-4 7 0 0,-1 1 128 0,-1-1-128 0,0 6 0 16,-1-1 0-16,-2 5 144 0,-1 1-144 16,-1 1 0-16,1-2 128 0,1 1-128 0,1 5 0 0,0 0 0 15,1-3 0-15,0 0 0 0,0 1 0 0,2-2 0 16,0-2 0-16,1 0 160 0,0-3-160 0,2-4 128 15,1 2-128-15,2-5 0 16,0-3 0-16,0-1 0 0,-1-4 0 0,1-3 0 0,0-1 0 0,0-2 128 16,-5-8 0-16,5 7-128 0,2-3 192 0,-7-4-64 15,0 0-128-15,0 0 192 0,0 0-192 0,0 0 192 16,0 0-64-16,0 0-128 0,0 0 192 0,0 0-64 16,0 0-128-16,-10-5 192 0,-1-2-192 0,0 0 192 15,0 2-64-15,-3-1-128 0,-2 2 192 0,0-1-64 0,-2-3 16 16,-1 2 0-16,-3 1 0 0,-2-2 0 0,-3 4 16 15,1 0 0-15,-2 2 0 0,-3 1 0 16,0 0-160-16,-3 0 192 0,3 2-192 0,-5 1 192 0,-3-2-192 16,2 2 0-16,1 3 144 0,2-2-144 0,1 2 0 0,2 2 0 15,3-4 0-15,2 1 0 0,-1 1 0 0,5-1 0 16,6 0 0-16,3 3 0 0,2-4-160 0,3-3-96 16,8-1-32-16,0 0 0 15,0 0-1520-15,0 0-304 0,0 0-64 0,0 0-10912 16,9-6-2176-16</inkml:trace>
  <inkml:trace contextRef="#ctx0" brushRef="#br1" timeOffset="78290.56">8514 19607 28559 0,'0'0'2544'0,"0"0"-2032"0,0 0-512 0,0 0 0 15,11-8 1568-15,3-1 224 0,4 3 32 0,4 1 16 16,3-4-128-16,7 3-32 0,5-3 0 0,7 1 0 15,7-1-544-15,6 2-112 0,3 0-32 0,0 1 0 16,0 3-512-16,-2 1-96 0,-2-1-32 0,-3 1 0 16,0-1-352-16,-4 1-160 0,-1 0 16 15,-6 2-13424-15,-5 0-2688 16</inkml:trace>
  <inkml:trace contextRef="#ctx0" brushRef="#br1" timeOffset="78994.36">10470 19369 23903 0,'0'0'1056'0,"0"0"224"0,-4-5-1024 0,4 5-256 0,-3-9 0 0,3 9 0 15,0 0 1024-15,0 0 144 0,0 0 48 0,0 0 0 0,-7 12-176 16,2 2-16-16,0 0-16 0,0 7 0 0,0 3-208 15,-1 3-32-15,-3 0-16 0,0 5 0 16,-1 1 0-16,-1 3 0 0,1 1 0 0,-1-1 0 16,-2-6-176-16,2 1-48 0,1-4 0 0,1-3 0 0,0-5-16 0,2-1 0 15,4-3 0-15,-1-7 0 0,4-8 32 0,0 0 0 16,0 0 0-16,0 0 0 0,9-7 32 0,3-6 0 16,1-2 0-16,4-3 0 0,2-1-160 0,0-2-32 15,1-6 0-15,0-2 0 0,2 0-256 0,1 1-128 16,0-4 0-16,1 3 128 0,1 3-128 15,1-1 0-15,-2 3 0 0,0 5 0 0,-1 3 0 0,-3 4 0 16,2 3 0-16,-3 8 0 0,-3 2 0 0,-2 6 0 16,-1 7-144-16,-1 5 144 0,-2 2-160 0,-3 7 160 15,-2 3-128-15,-2 1 128 0,-3 2 0 0,0 3 0 16,-5 0 0-16,0-2-128 0,-3-3 128 0,2-1 0 16,-3-1 0-16,1-6 0 0,3-2-208 0,1-3 32 15,1-1 16-15,3-4 0 16,3-2-2304-16,-3-12-464 0,0 0-80 0</inkml:trace>
  <inkml:trace contextRef="#ctx0" brushRef="#br1" timeOffset="79310.03">11635 19373 21183 0,'-19'-4'1888'0,"7"3"-1504"0,-1-2-384 0,-1 3 0 16,0 2 3376-16,-3 1 592 0,-8 4 128 0,1 4 32 0,-6 5-3168 0,-1 3-624 16,0 3-128-16,1 4-16 15,2-3 176-15,4 2 32 0,1 4 16 0,7 2 0 16,6-6-64-16,3 2-16 0,3-3 0 0,4-2 0 16,3-3 48-16,2-4 16 0,5-1 0 0,2-5 0 0,2 0-80 15,2-7-32-15,3-2 0 0,2-1 0 0,-1-1 128 16,3-5 32-16,1-2 0 15,-1-5 0-15,-3-1-16 0,-2 0 0 0,-2 0 0 0,-2-2 0 16,-3 1-64-16,-4-1-16 0,-2 1 0 0,-2-2 0 16,-4-3-160-16,-2 5-16 0,-2-1-16 0,-3 5 0 0,-2 1-160 15,-3 0 0-15,-3 3 144 0,-1 0-144 16,0 1-704-16,-1 0-192 0,1 0-64 0,2 3 0 16,1-3-1840-16,1 3-368 0</inkml:trace>
  <inkml:trace contextRef="#ctx0" brushRef="#br1" timeOffset="79628.47">12041 19423 22111 0,'-17'16'1968'0,"3"-2"-1584"0,-4 3-384 0,-1 3 0 16,-2 2 1536-16,-1 0 208 0,-4 5 48 0,1-3 16 15,-1 3 240-15,3-4 32 0,0-4 16 0,7 0 0 16,-2-4-624-16,4-3-112 0,4-1-16 0,2-2-16 15,5-3-416-15,3-6-80 0,0 0 0 0,0 0-16 16,0 0-208-16,8-15-32 0,4-1-16 0,3-1 0 16,4-2-224-16,2 0-32 0,-1-1-16 0,3-1 0 0,0 0-288 0,3-2 160 15,1 4-160-15,1 2 128 16,1-2-128-16,-1 6 0 0,-4 2 0 0,1 2 0 16,-3 4 0-16,0 4 0 0,-3 2 0 0,-2 7 0 0,-3 3 0 15,-2 4 0-15,-2 3 0 0,-1 4 0 0,-4 4 0 0,-1 1 0 16,-4 2 0-16,-1 2 0 0,-2-1 0 0,0 2-176 15,-1-1 176-15,-3-3-128 16,4 1-1152-16,0-1-240 0,2-8-32 0,2-2-11376 16,2-5-2288-16</inkml:trace>
  <inkml:trace contextRef="#ctx0" brushRef="#br1" timeOffset="80243.66">13250 19261 23903 0,'0'0'1056'0,"0"0"224"0,5-9-1024 0,5 2-256 16,1 2 0-16,-1-3 0 0,1 2 1520 0,3-1 256 15,4 1 48-15,0 2 16 0,0 2-272 0,-1-1-48 16,1 2-16-16,0 3 0 0,2 3-624 0,1 6-128 16,-2-3-32-16,-1 6 0 0,-3 4-368 0,-3 1-80 0,-1 2-16 0,-6-1 0 15,-5 0 0-15,-3 6-16 0,-3-2 0 0,-4 4 0 16,-6-3 80-16,-3 4 32 0,-4-3 0 0,-2 3 0 15,-4-1-32-15,0 0 0 16,-1 1 0-16,1-5 0 0,0 2-96 0,3-1-32 0,-2-1 0 0,7-3 0 16,1-6-192-16,2 0 176 0,2-1-176 15,6-4 160-15,3 1-160 0,4-3 160 0,3-8-160 0,0 0 160 16,13 11 16-16,1-4 0 0,1 1 0 0,5-4 0 16,2 0-32-16,2 1 0 0,3-2 0 15,1 0 0-15,2-2 752 0,2-1 128 0,2-1 48 0,1-2 0 31,-1 1-1632-31,0-2-320 0,1-1-64 0,-3 1-16 0,-5 2 560 0,-1-5 96 0,-6 0 32 0,-2-1 0 16,-5-2-1712-16,-4 2-320 16,-4-2-80-16,-5 0-15024 0</inkml:trace>
  <inkml:trace contextRef="#ctx0" brushRef="#br1" timeOffset="80417.47">13182 19531 24879 0,'0'0'2208'0,"0"0"-1760"16,10-3-448-16,0 1 0 0,0-1 1808 0,4 0 288 15,1 3 48-15,4 0 16 0,4 0-544 0,3 0-96 16,7 0-32-16,1 0 0 0,4 0-544 0,4 0-112 16,3-1-32-16,-2 1 0 0,-2 0-464 0,-2 4-80 15,0-3-32-15,-2 1 0 16,-2-4-1232-16,-2 1-240 0,-3 1-48 0,-2-3-15920 0</inkml:trace>
  <inkml:trace contextRef="#ctx0" brushRef="#br1" timeOffset="80732.02">13959 19506 26895 0,'0'0'1184'0,"0"0"256"0,13 2-1152 0,2-2-288 0,2 0 0 0,3-3 0 16,6-3 2096-16,4 1 352 0,3 2 80 0,8-4 16 16,1-1-928-16,-1-3-176 0,-2-2-32 0,-1 1-16 15,-2 1-704-15,-6 1-144 0,-4-4-32 0,-5 2 0 16,0 2-256-16,-6-3-48 0,-4 2-16 0,-2 2 0 15,-1-4 64-15,-8 5 0 0,-4-4 0 0,-2 3 0 16,-2-1-80-16,-6 6-16 0,-4 0 0 0,-2 6 0 16,-2 2-160-16,-1 1 128 0,-2 5-128 0,-2-1 128 15,-1 3-128-15,-1 6 0 0,0 0 0 0,3 4 0 0,4 0 0 16,4 3 0-16,1-4 0 0,6 1 0 0,4-1 0 16,5 4 0-16,4-4 0 0,5 0 0 15,4-4 0-15,4 0 0 0,5-2 0 0,1-2 0 16,3-4-912-16,2-3-112 15,0-1-32-15,1-2-11712 0,1-3-2336 0</inkml:trace>
  <inkml:trace contextRef="#ctx0" brushRef="#br1" timeOffset="80999.25">14903 19334 25791 0,'0'0'2304'0,"-9"7"-1856"0,0 2-448 0,-3 5 0 15,-3 0 1024-15,-1 3 128 0,-3 4 0 0,-3 0 16 16,-2-1 560-16,0-1 128 0,1-1 0 0,2 0 16 15,2 1-336-15,3 0-64 0,-1-3 0 16,5-1-16-16,1-6-432 0,5 0-96 0,6-9-16 0,0 0 0 16,0 0-224-16,0 0-48 15,0 0-16-15,13-2 0 0,1-5-48 0,-1 0-16 16,3-6 0-16,2-1 0 0,1 0-224 0,3-1-32 16,-1 1-16-16,3 0 0 0,0-1-288 0,2 1 160 0,1 0-160 0,-1 0 128 15,1 2-128-15,0 3 0 0,-1-3 0 0,1 4 0 16,-2-1 0-16,1 4-176 0,-3 4 176 0,-2-1-192 15,0 0-1664 1,-2 2-352-16,2 2-64 0,0 0-11296 0,-2 0-2240 0</inkml:trace>
  <inkml:trace contextRef="#ctx0" brushRef="#br1" timeOffset="81467.87">15767 19317 18431 0,'0'0'816'0,"-5"-5"160"0,5 5-784 0,-9-8-192 0,1 2 0 0,0 2 0 15,-4 2 3008-15,-1 2 544 0,-1 0 112 0,-2 2 32 16,-3 1-1888-16,0 3-368 0,0 4-80 0,-3 4-16 16,-3-1-512-16,0 4-96 0,1 2-32 0,3 1 0 15,0 3-176-15,4-2-32 16,1-2-16-16,5 2 0 0,2-2-32 0,4 0 0 0,2-1 0 0,6 0 0 15,2-4 64-15,5-2 16 0,3-3 0 0,2 0 0 16,5-5-144-16,5-2-16 0,1-2-16 0,4-1 0 16,-1 0-96-16,1-2-32 0,1-2 0 0,-2-4 0 15,-1 2-64-15,-3-6-16 0,-3 0 0 0,-2-2 0 0,-3-2 32 16,-3 5 0-16,-4-2 0 0,-5-1 0 0,-2-3 80 16,-5 0 0-16,-3 0 16 0,-4 2 0 15,-3 0-112-15,-5 5-32 0,-2-3 0 0,-1 3 0 16,-3 2-128-16,-1-2-176 0,1 4 48 0,0-1 0 15,3 2-1824-15,2 3-352 0,4-1-80 0</inkml:trace>
  <inkml:trace contextRef="#ctx0" brushRef="#br1" timeOffset="82009.16">17313 19159 22111 0,'0'0'976'0,"-5"-8"208"0,5 8-944 0,-9-9-240 0,-1 5 0 0,-3 3 0 15,-4-1 2448-15,-2 4 448 0,-4 5 96 0,-2 3 16 0,-3 2-1664 16,-1-2-336-16,-2 4-64 0,2 4-16 0,1 0-464 0,3-1-80 16,3 1-32-16,4 0 0 0,4 0-96 15,4-2 0-15,2 0-16 0,5-4 0 0,0 1 160 0,6 0 48 16,2-3 0-16,4 0 0 0,1 1 16 15,2 0 16-15,2 1 0 0,0 1 0 0,0-3-256 0,2 4-48 16,-2 0-16-16,-2-2 0 0,-3-1-160 0,-4 3 128 16,2-4-128-16,-5 3 128 0,-4 1 16 0,-5-1 0 15,0-2 0-15,-5 2 0 0,-2-1 112 0,-3-1 0 16,-8 0 16-16,-1-2 0 0,-4 1-32 0,-1-3-16 16,-4 0 0-16,2-3 0 0,-2 1-224 0,0-2 128 15,1-2-128-15,5-2 0 16,3-5-688-16,6 1-224 0,4-5-48 0,7 3-16 15,6-9-2448-15,7 1-480 0</inkml:trace>
  <inkml:trace contextRef="#ctx0" brushRef="#br1" timeOffset="82821.16">17834 19248 26719 0,'0'0'1184'0,"0"0"240"0,-9-2-1136 0,-4 2-288 0,-7 4 0 0,0 1 0 15,-3 1 1296-15,-3 2 208 0,-2 2 32 0,2 3 16 16,0 4-416-16,2 0-96 0,2-2-16 0,5 3 0 16,3 4-272-16,2-2-64 0,7-1-16 0,5-1 0 15,5 0-96-15,4-3-32 0,4-2 0 0,3 1 0 16,5 0-240-16,2-2-48 0,5-3-16 0,-3 1 0 16,4-5-48-16,0-1-16 0,1-4 0 0,-2-2 0 15,-2-2 96-15,1-6 32 0,-2 1 0 0,0-3 0 16,-5 2 128-16,-1-2 16 0,-4-4 16 0,-2 0 0 15,-3-5-112-15,-5-1-32 0,-2-4 0 0,-5 3 0 16,-3 2-144-16,-3-4-48 0,-4 3 0 0,1 1 0 16,-2 2-128-16,0 1 0 0,-1 4 0 0,3 2 0 0,4 2 0 15,1-2 0-15,2 3 0 0,4 9 0 0,0 0 0 0,0 0-176 16,7-9 176-16,3 4-128 0,4 3 128 16,4-2-160-16,1-3 160 0,4 2-160 0,2 2 160 15,3-6 0-15,0 0 0 0,2-4-128 0,2 2 128 0,2-2 0 16,1-5 0-16,3-1 0 0,0-5 0 0,1 2 0 15,2 1 0-15,1-9 0 0,0-1 0 0,-3-1 0 16,-2-2 0-16,-2-5 128 0,-5-2-128 0,-2-4 0 16,-4-6 128-16,-2 3-128 0,-3 3 0 0,-1 5 144 15,-6 7-144-15,-1 5 0 0,-4 7 0 0,-4 7 0 16,-6 7 0-16,-2 0 0 0,5 7 0 0,-14 8 0 0,-4 3-160 16,-1 10 160-16,-5 2-176 0,-1 8 176 0,-5 8-128 0,0 4 128 15,-1 4 0-15,1 0-160 16,-2 5 160-16,4 3 0 0,2 2 0 0,1-1-128 0,4 0 128 15,6-4 0-15,3-4 0 0,4-3 0 0,3-10 0 0,4-2 0 16,2-7 0-16,4-2 0 0,3-9 144 0,2-2-144 16,3-2 320-16,0-7-32 0,3-3 0 0,3-2 0 15,3-1 0-15,1-6 0 0,0-1 0 0,1-1 0 16,0 2-144-16,0 2-16 0,2-2-128 0,-1 4 192 16,2-1-192-16,-2 1 0 0,-1 3 0 0,-1 0 0 15,-1 0 0-15,-5 2 0 0,-4 1 0 0,-1 5 0 16,-3 0 0-16,-3 2 0 0,-6-9 0 0,5 11 0 0,-2 0-128 15,-2 2 128-15,-2-3 0 0,-1 3 0 0,0-2 0 16,0-5 0-16,2-6 0 0,0 0 0 0,0 0 0 0,0 0 0 16,0 0 0-16,14 2 0 0,0-4 0 0,3-1 128 15,2-6-128-15,1 1 0 0,2-3 128 16,0 2-128-16,2-4 0 0,0 2 0 0,0 0 0 0,0 1 128 16,2 3-128-16,-1-2 0 0,0 0 0 0,1 1 0 15,-3 4 0-15,0 3 0 0,-2 4 0 0,0 0 0 16,-1 4 0-16,0 2 0 0,3 3 0 0,-3 6 0 15,1-1 0-15,-1 2 0 0,-1 2 0 0,3 0 0 16,-1-2 0-16,6 0 0 0,-1 0 0 0,3 1 0 0,4 1 0 16,4-4 0-16,3-1 0 0,4-2 0 0,1 1 0 15,6-2 0 1,3-1-2016-16,9-3-352 0,6 1-64 0</inkml:trace>
  <inkml:trace contextRef="#ctx0" brushRef="#br2" timeOffset="88825.47">1555 19559 26207 0,'-14'6'1152'0,"6"-2"256"0,0 1-1136 0,1 1-272 0,0-3 0 0,7-3 0 16,0 0 464-16,0 0 48 0,-10 0 0 0,5-2 0 15,0-5 448-15,1-3 80 0,2-7 32 0,0-2 0 16,2-3-160-16,2-4-16 0,0-2-16 0,2-4 0 16,0-5-160-16,-2-6-16 0,2 0-16 0,0-4 0 15,-1-5-112-15,-2-2 0 0,1-2-16 0,0-2 0 16,3 2-160-16,0 0-16 0,0 0-16 0,0-2 0 15,1-2 16-15,1 3 16 0,2-1 0 0,-2 1 0 16,2 1-112-16,0 0-32 0,0 3 0 0,0 2 0 16,0 4-80-16,0-2-32 0,-3-1 0 0,0 4 0 0,1 2-144 15,-1 3 192-15,0-2-192 0,-1 1 192 0,3 0-192 16,-3 1 0-16,0 4 0 0,-1 2 128 0,-1-5-128 16,0 5 0-16,0 1 0 0,0 0 0 0,-3 3 0 15,0 0 128-15,0-1-128 0,-2 4 0 0,1-1 0 0,0 5 0 16,-2-1 128-16,2 2-128 0,1 2 0 0,0 1 0 15,-1-3 144-15,1 4-144 0,0 3 0 0,0 2 144 16,0-3-144-16,0 4 0 0,1 1 0 0,-1 4 0 16,0-1 0-16,1 3 0 0,2-4 0 0,-3 10 0 15,6-7 0-15,0 3 0 0,-1-2 0 0,4 1 0 16,3 4 0-16,-2-2 0 0,0 1 0 0,2-1 0 16,2-1 0-16,3 2 0 0,2 1 0 0,4-2 0 0,1 0 0 15,6 2-144-15,0 1 144 0,3 0 0 16,2-1 0-16,1 0 0 0,5-2 0 0,1-1 0 0,-3 3 0 15,7-2 0-15,1 0 0 0,5 0 0 16,2 2 0-16,4 0 0 0,5-3 0 0,-1 0 0 0,-1-1 0 16,2-1-128-16,0-2 128 0,3 4 0 15,1-1 0-15,3-3 0 0,1 2 0 0,0 2 0 0,1-2 0 0,-1-1 0 16,-1 2 0-16,5-1 0 0,0 2 0 0,1 2 0 16,-1 0 0-16,1 0 0 15,-2-2 0-15,1 0 128 0,2 4-128 0,4-1 0 16,0 1 0-16,-2-1 0 0,-4 1 0 0,2 0 0 0,0 0 0 0,1 0 0 15,2 0 0-15,-1 0 0 0,-2-2 0 0,0 1 0 16,-1 1 0-16,4 0 0 0,2-1 0 0,0 1 128 16,1 1-128-16,-3-1 0 0,-2 0 0 0,2-1 0 15,2 0 0-15,3-1 128 0,4 1-128 0,-3 0 0 0,-2-4 0 16,-1 1 128-16,0 0-128 0,1 0 0 16,1 3 0-16,-4-2 128 0,-2-2-128 0,0 3 0 15,0 1 0-15,1 1 0 0,3 0 0 0,-2 0 0 0,-1 0 0 16,-1 0 0-16,-2 1 0 0,2-1 0 0,1-1 144 15,2-1-144-15,3 1 192 0,-4 0-192 0,-5-2 0 16,4 1 0-16,-1-1 0 0,1 2 0 0,3 1 0 0,-3 0 0 16,-2-1 0-16,-3 1 0 0,1 2 0 15,0 2 0-15,3 0 144 0,-2-2-144 0,-2 1 0 16,0-1 0-16,-2 1 0 0,-1 2 0 0,1-1 0 16,1-2 0-16,1 1 0 0,-3-2 0 0,-2 0 0 0,-1-1 0 15,-1 0 0-15,2 0 0 0,1 0 0 0,0 2 0 16,2 0 0-16,-6 0 0 0,-2-2 0 0,-3 1 0 15,2 1 0-15,3 0 0 0,1-1 0 0,2 1 128 16,1 1-128-16,-3 0 0 0,-1 2 0 0,-3-2 0 16,4 0 128-16,3 1-128 0,1 0 0 0,1 1 176 0,-2-2-176 15,0 3 160-15,-2-5-160 0,1 1 0 0,-2 2-160 0,5 0 160 16,2-1 0-16,-3-1 0 16,-1-2 0-16,1 1 0 0,-4 2 0 0,1 2 0 0,0-1 0 15,0 0 0-15,1 1 0 0,-1 0 0 0,-5-1 0 0,0-2 0 16,3 1 0-16,0 0 0 0,0 4 0 0,4-2 160 15,3-1-160-15,-6-2 0 0,-5-2 0 16,1 2 0-16,2 1 0 0,0 0 0 0,1-2 0 16,2 0 0-16,2 1 0 0,-5-1 0 0,-4 0 0 0,1 1 128 15,-1-2-128-15,3 0 0 0,-3 1 0 0,3 1 128 16,2 2-128-16,-2-4 0 0,-3-4 0 0,1 4 128 16,0 3-128-16,2-2 0 0,-1-1 0 0,3 0 0 15,2-1 0-15,-1-2 128 0,-2 1-128 0,1-1 0 16,-1-1 0-16,0 2 128 0,-3 3-128 0,5-2 0 0,3 0 0 0,-1-2 0 15,-3-3 0-15,-2 2 0 0,-2 3 0 0,1-1 0 16,1 2 128-16,1 0-128 0,1-1 0 0,2 0 0 16,-7 0 0-16,1-1 0 0,-2-4 0 0,0 3 128 15,-2 3-128-15,6-1 0 0,1 0 0 0,-1-3 0 16,-3-5 0-16,-1 5 0 0,-2 3 0 0,1 0 0 16,-3-2 0-16,3 2 0 0,-1 1 0 0,2 0 0 15,0 0 0-15,-2-1 0 0,-5-2 0 0,4 3 0 16,-1 0 0-16,3 3 0 0,-2-2 0 0,3-1 0 0,1-1 0 15,-2 1 0-15,-1 0 0 0,-2 0 0 0,0 1 0 16,-1 0 0-16,-3 2 0 0,4-1 0 0,2 2 128 16,1 0-128-16,-2 0 0 0,-2-2 0 15,-4 0 0-15,2-1 0 0,-1 1 0 0,0 2 0 16,-1 1 0-16,3 0 0 0,4 0 0 0,-3 1 0 0,-1-3 0 16,-2 0 128-16,-1-1-128 0,1 2 0 0,0 0 0 0,1 2 128 15,-1-2-128-15,3 3 0 0,-2 1 0 0,3-4 128 16,-1 0-128-16,-3-1 0 0,-2-2 0 0,0 5 0 15,0-2 0-15,-1 4 0 0,1-3 0 0,0 0 0 16,0 1 128-16,1 2-128 0,1-3 128 0,-3 0-128 16,-2 1 0-16,1-2 128 0,-1 1-128 0,3 3 0 15,0-3 0-15,-2-2 128 0,2 3-128 0,0 2 0 16,0-5 0-16,1 2 0 0,-4 3 0 0,2-3 0 16,-1 2 0-16,1 0 0 0,-2-3 0 0,2 0 0 0,-1 3 0 15,2-2 0-15,3 1 128 0,-4 0-128 0,0-1 0 16,0 1 0-16,-1-2 0 0,1 3 0 0,-2-4 0 0,0 2 0 15,-1 2 0-15,2-2 0 0,-1-1 0 0,2 1 0 16,-2 1 128-16,-1-2-128 0,-5 0 0 0,1-2 0 16,0 5 0-16,-1-4 0 0,1 1 0 0,-2 0 0 15,-1 2 0-15,0-2 0 0,2-1 0 0,-1 1 0 16,-2 1 0-16,1-2 0 0,-4 0 0 0,0 1 0 16,-2 0 128-16,1 1-128 0,0-1 0 0,0-2 0 15,-1 1 0-15,2 0 0 0,-3-1 0 0,1 0 0 16,0 0 0-16,2-1 0 0,-2 0 0 0,0-1 128 15,1 0-128-15,-2 0 0 0,-1 0 0 0,-2 0 0 16,-1 1 128-16,1-1-128 0,-2-1 0 0,0 0 0 0,-1 1 0 0,0 0 128 16,-3-1-128-16,-1 1 192 15,-1 0-192-15,-2 0 192 0,-1 0 0 0,0 1 0 0,-1-1 0 0,-1 1 0 16,-1 2-64-16,-1-3-128 0,1 5 192 16,-1-1-64-16,-1 2-128 0,-1-2 0 0,-1 2 0 0,1 3 0 15,0-3 0-15,-2 4 0 0,-1-3 0 0,-1 6 0 16,0 2 0-16,-3-1 0 0,0 1 0 0,-1 4 0 15,0 5 0-15,-1 2 0 16,-3 3 0-16,1 4 0 0,-4 4 0 0,2 3 0 0,-3 8 0 16,-1-1 0-16,-1 5-128 0,-1 2 128 0,-3 4 0 0,-2 4 0 15,-5-1 0-15,2 6 0 0,0 4 0 0,-1 2 0 16,-1-1 0-16,-1 5 0 0,1-1 0 0,-2 0 0 16,0-1 0-16,0 5 0 0,0 0 0 0,1 4 0 15,1-5 0-15,1-2 0 0,0-2 0 0,1 0 0 16,1 0 0-16,2-1 0 0,1 0 0 0,2-4 0 0,0-4 0 0,2-1 0 15,0-6 0-15,2 2 0 0,0-1 0 16,0-3 0-16,0-3 144 0,2-3-144 0,-1-11 0 0,1 1 0 16,-2 0 0-16,0-8 0 0,-1 0 0 0,1-3 144 15,0 3-144-15,2-6 0 0,-3 1 128 0,1-4-128 16,-1 0 0-16,1-3 0 0,0-1 0 0,2-2 0 16,-3-3 0-16,1 0 0 0,0-5 0 0,0 2 0 15,0-6 0-15,-1 2 0 0,5-8 128 0,-6 6-128 16,0-2 0-16,-2 1 0 0,0 1 0 0,-3-3 0 15,-1-3 0-15,0 0 0 0,-6-1 0 0,0-2 0 16,-2-2 0-16,-1 1 0 0,-1 0 0 0,-4-1 0 16,-2-4 0-16,-1 4 0 0,-2-4 0 0,0 2 0 15,-4 0 0-15,-1-3 0 0,-3 4 0 0,-3-4 0 0,2 1-192 0,-5-4 192 16,-4 2-160-16,-5 2 160 16,-4 0-160-16,-3 0 160 0,0-5-128 0,-3 1 128 15,-2 2 0-15,-2-3-144 0,-4 2 144 0,-3 1 0 0,-3-2 0 16,-1-1 0-16,-1 2 0 0,0 3 0 0,-2-1 0 0,-4 1 0 15,-4-5 0-15,-1 2 0 0,1 1 0 0,0-2 0 16,-3 2 0-16,-1 2 0 0,-4-3 0 0,1 3 0 16,2-2 0-16,-4 1 0 0,0 1 0 0,1 1 128 15,-1-3-128-15,5 4 0 0,0-1 0 0,-4 1 0 16,-3 0 0-16,3 0 128 0,4 3-128 16,3-2 0-16,1 4 0 0,-3-1 128 0,-4 0-128 0,3 2 0 15,1 1 0-15,3 0 0 0,0 0 0 0,-2 0 0 16,1 1 0-16,-2 1 128 0,3-1-128 0,1 0 0 15,-1 1 0-15,-3-1 0 0,-4 3 0 0,2-3 0 0,1 0 0 16,-2 2 0-16,-1-1 0 0,-3 2 128 16,1-1-128-16,1 2 0 0,3-1 0 0,-5-2 0 0,-6 3 0 0,2 1 0 15,1-2 0-15,-1 0 0 0,2 2 0 16,-3 1 0-16,-2-5 0 0,0 2 128 0,3 0-128 0,-4 0 0 16,-5-3 0-16,1 2 0 0,4-1 0 0,0-2 0 15,-4 1 0-15,0-1 128 0,-3 0-128 0,5 2 0 16,-2 2 0-16,-2-4 0 0,-3-2 128 0,2 4-128 15,2 0 128-15,-1 2-128 0,-4-4 0 0,2 2 0 16,4 1 0-16,-5-2-128 0,-4 1 128 0,3-1 0 16,1 0 0-16,3-2 0 0,-1 1 0 0,1-1 0 15,1-2 0-15,1 0 0 0,1 2 0 0,0-1 0 0,-5-5 0 0,5 2 0 16,1 1 0-16,-3-2-128 16,-4 1 128-16,2 2 0 0,3 1 0 0,-2-2 0 0,0 1 0 15,-1 1 0-15,2-1 0 0,1 1 0 0,2 1 0 16,-4 1 0-16,-3-3 0 0,4 0 0 0,4-3 0 0,-3 0 0 15,-3 1 0-15,0-3 0 0,5 2 0 16,0-2 0-16,1-2 0 0,0 0 0 0,-2 1 0 16,4-3 0-16,4 1 0 0,-5 0 0 0,-5 4 0 0,1-2 0 15,4 4 0-15,-1-1 0 0,-3-1 0 0,3 5 0 16,-2-2 0-16,3-1 0 0,-1 0 0 0,-1 1 0 16,0 3 0-16,3-3 0 0,4-2 0 0,-2 1 0 15,-6 1 0-15,3-3 0 0,1 1 0 0,4 2 0 0,2-1 0 16,-2-1 0-16,-4 1 0 0,4 1 0 15,1-2 0-15,2 3 0 0,-6 1 0 0,5-1 128 0,0 3-128 16,6-3 0-16,2 1 0 0,-1 1 0 0,-3 1 0 16,3-3 0-16,5-2 0 0,7 0 0 0,0-3 0 0,2 1 0 15,-5-4 0-15,5 3 0 0,2-4 0 0,3 5 0 16,3-5 0-16,3 4 0 0,3-3 0 0,-1 5 0 16,-4-3 0-16,0 2 0 0,6 2 0 0,1-2 0 15,3 3 0-15,3 1 128 0,0 1-128 0,-1-1 0 16,-1-2 0-16,4 3 128 0,-1-2-128 0,3 3 0 15,2-2 0-15,0 2 0 0,3 1 0 0,2 1 0 16,1-1 0-16,0 1 0 0,-1-1 0 16,0 0 0-16,-3 0 0 0,3-1 0 0,3 1 0 0,1 0 0 15,3 0 0-15,1 1 0 0,2 1 0 0,1-1 0 16,2 1 0-16,1 2 0 0,0 1 0 0,-1-1 0 0,2-1 0 16,-2 0 0-16,1-1 0 0,1 0 0 15,1 2 0-15,2-3 0 0,2 1 0 0,3-1 0 16,0 0 0-16,2-1 0 0,3 0 0 0,0 0 0 0,1 4 0 0,2-3 0 15,-2 0 0-15,4-1 0 16,3 2 0-16,1-2 0 0,1 0 0 0,1 0 0 16,2 0 0-16,6 0 0 0,-8 1 0 0,8-1 0 0,-8 0 0 0,8 0-128 15,0 0 128-15,-7 0 0 0,7 0 0 0,0 0 0 16,-8 1 0-16,8-1 0 0,0 0 0 0,0 0 0 16,-6 0 0-16,6 0 0 0,0 0 0 0,-7 0-128 15,7 0 128-15,0 0 0 0,-7-1 0 0,7 1 0 16,-7-1 0-16,7 1 0 0,0 0 0 0,-7-5 0 0,-1 1 0 15,3-4 128-15,5 8-128 0,-2-9 128 0,-1-3-128 16,3 0 176-16,0-3-176 0,0-2 192 0,0-2-192 0,0-1 0 16,3-5 0-16,-2 2 128 0,1-4-128 15,0 3 0-15,-2 1 0 0,-3-1 0 0,1 2 0 0,-2 3 0 16,-1 1 0-16,-2 3 0 0,2 0 0 0,0 5-192 16,-2 0 64-16,0 3 128 0,-2 1-432 0,2 1 48 15,2 2 0-15,5 3 0 16,-5-2-1936-16,5 2-384 0</inkml:trace>
  <inkml:trace contextRef="#ctx0" brushRef="#br2" timeOffset="92186.54">10576 18572 11167 0,'-14'0'496'0,"5"4"96"0,-4-1-464 0,-1 0-128 0,-2 0 0 0,-1 2 0 0,1 0 384 0,0 0 48 15,0-1 16-15,-1 1 0 0,2-1-144 16,1-4-32-16,1 1 0 0,2 0 0 0,-1 1 320 0,4-2 64 16,0 0 16-16,8 0 0 0,0 0 400 0,0 0 80 15,0 0 0-15,0 0 16 0,0 0-256 0,0 0-48 16,0 0-16-16,0 0 0 0,0 0-208 0,0 0-32 15,0 0-16-15,11-2 0 0,3 2-16 0,2 0-16 16,1 0 0-16,4 0 0 0,2 3 80 0,6-3 0 16,4-1 16-16,4-1 0 0,3 1-32 0,4 0-16 15,0-3 0-15,3 3 0 0,0 1-144 0,5 1-16 16,2-2-16-16,0 1 0 0,1-1-96 0,5 1-16 16,-2-3 0-16,1 2 0 0,-2 1 96 0,1 2 16 15,2 1 0-15,-1 1 0 0,-3-2-128 0,1 1-32 16,-1-2 0-16,-2 0 0 0,-2 1-64 0,1-1-16 0,-3 0 0 0,1 2 0 15,3 3 48-15,-1-3 0 0,-3-2 0 0,-1 0 0 16,1-1 16-16,-2 0 16 0,-1-1 0 16,0 2 0-16,-2-1 0 0,-1 1 0 0,2 1 0 0,-2-1 0 15,2-1-80-15,-1 1 0 0,-1 2-16 0,1-3 0 16,-1-2-32-16,2 1 0 0,0 0 0 0,-2-2 0 16,-1 1 0-16,1 2 0 0,-1 0 0 0,-1 0 0 15,2-1 0-15,-2 1 0 0,0 1 0 16,0-2 0-16,1-3 32 0,0 0 0 0,-1 3 0 0,-1 1 0 15,2-3 0-15,-1 2 0 0,1-2 0 0,1 2 0 16,-1 1-176-16,-1 0 192 0,-1-1-192 0,-1 1 192 16,2-3-192-16,0 1 128 0,-1-2-128 0,-3 1 128 15,0-1-128-15,-1 3 0 0,-2 0 144 0,2 0-144 16,0 1 128-16,1 0-128 0,-3 1 160 0,-2-1-160 0,-1 0 144 16,3 0-144-16,1 0 128 0,-2 0-128 0,-1-1 0 15,0-1 128-15,1 2-128 0,-2-2 0 0,-1-2 144 0,-1 3-144 16,-1 0 160-16,3-1-160 0,-1 1 0 0,1 0 0 15,-2 1 0-15,1 0 0 0,2-2 0 0,-3 2 0 16,-1-1 0-16,2 0 144 0,1-2-144 0,-1 2 128 16,0-1-128-16,-1 0 128 0,0 1 0 0,-4 0-128 15,1-1 192-15,0 1-64 0,1 0-128 0,0 1 0 16,-2-1 144-16,1-1-144 0,-3 2 0 0,5 0 144 16,-3-1-144-16,1 1 0 0,-2-1 128 0,0 0-128 15,2-3 0-15,1 2 0 0,1-1 128 0,1 1-128 0,-3 1 0 16,1 0 0-16,0 0 128 0,-1 1-128 15,-3-2 0-15,2 1 0 0,-1 1 160 0,1 0-160 0,-1 0 128 16,-1 0-128-16,-2-1 128 0,-1-1-128 0,1 2 128 16,-2 0-128-16,-1-2 128 0,0 2-128 0,0-1 0 0,-1-1 128 15,-1 1-128-15,2 0 160 0,1 0-160 0,1-2 160 16,-1 2-160-16,0 1 128 0,2-1-128 16,1-1 128-16,-3 1-128 0,-1 0 0 0,-1 2 144 0,1-1-144 15,-1 0 0-15,2 1 144 0,-2 1-144 0,2-1 0 16,-2-1 128-16,0 0-128 0,-2 0 0 0,1 0 0 15,-4 0 128-15,1 0-128 0,0 0 144 0,-2 0-144 16,1-1 176-16,0 1-176 0,-2-2 192 0,-1 1-192 16,-10 1 0-16,12-1 0 0,-12 1 0 0,0 0 0 15,0 0 0-15,10-4 0 0,-10 4 0 0,0 0 0 16,0 0 0-16,0 0 0 0,0 0 0 0,0 0 0 16,-15 4-1792-1,-7 0-272-15,-5-1-48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1T19:34:25.498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1102 17960 21071 0,'0'0'928'0,"-11"0"208"0,-2 0-912 0,0 0-224 16,2 0 0-16,1 1 0 0,-1 0 640 0,3 0 96 15,0 1 16-15,8-2 0 0,0 0 416 0,0 0 96 16,0 0 16-16,0 0 0 0,0 0-160 0,0 0-32 15,0 0 0-15,10 4 0 0,7-2-208 0,0 1-48 16,2 0-16-16,6 2 0 0,4 3-448 0,3-3-96 0,1 2-16 0,4 0 0 16,1-3-64-16,1 2 0 15,3 1-16-15,0-2 0 0,-1 1-176 0,1 2 160 16,0-3-160-16,-4 0 160 0,-5 0-160 0,-2-1 128 16,1 1-128-16,-4 1 128 0,-2-1-128 0,-3-1 0 15,-3 1 144-15,-1 0-144 0,-1-1 0 0,-4-3-128 0,-4 2 0 0,-10-3 0 31,0 0-2016-31,0 0-400 0,0 0-80 0</inkml:trace>
  <inkml:trace contextRef="#ctx0" brushRef="#br0" timeOffset="504.01">964 17974 7359 0,'0'0'320'0,"0"0"80"0,-4 6-400 0,4-6 0 0,0 0 0 15,0 0 0-15,-9 6 2784 0,9-6 480 16,-8 3 80-16,8-3 32 0,0 0-1872 0,0 0-368 16,0 0-80-16,-6-7-16 0,-1 2-208 0,2 0-64 15,3-5 0-15,1 3 0 0,-5-5-64 0,1 2-32 0,0-4 0 0,3-4 0 16,-2 0-32-16,3 1 0 16,-1-3 0-16,2 1 0 0,0-1-160 0,3-4-32 0,1 1-16 0,2-4 0 15,2 2-80-15,1 1-16 0,1-4 0 16,3 1 0-16,1-2 0 0,2 1 0 0,1 0 0 0,3 0 0 15,3 4-48-15,0 0-16 0,0 1 0 0,3 5 0 16,5 2 16-16,1 5 0 0,1 2 0 0,0 6 0 16,3 1-16-16,5 1 0 0,1 4 0 0,0 4 0 15,-1 2-112-15,-1 5-32 0,1 1 0 0,-3 6 0 16,-7 2 48-16,-1 6 0 0,2-1 0 0,-3 6 0 16,-3 4 144-16,-2 3 48 0,0 0 0 0,0-2 0 0,-1 2-128 0,-1 2-32 15,-5-2 0-15,0 1 0 16,-3 2-208-16,-1-5 144 0,-3 0-144 0,-5-3 128 0,1 0-336 0,-6-2-80 15,-4-2-16-15,-3-1 0 16,-6-9-2016-16,2-1-416 0,-6-6-80 0,-2-4-12144 16</inkml:trace>
  <inkml:trace contextRef="#ctx0" brushRef="#br0" timeOffset="1036.09">1593 17094 21183 0,'0'0'944'0,"6"10"192"0,3 2-912 0,-9-12-224 16,0 0 0-16,0 0 0 0,0 0 512 0,0 0 64 0,0 0 16 0,5-11 0 15,-4 0 304-15,-3-3 48 16,-3-4 16-16,-4-1 0 0,-3-6-256 0,1 1-32 0,-3 2-16 0,-1-1 0 16,-3-2-80-16,3 2-32 0,-1-3 0 0,0 5 0 15,-2 2 0-15,2 3 0 0,2 6 0 0,0 0 0 16,1 4 32-16,1 2 16 0,2 5 0 0,1 2 0 0,9-3 112 0,-5 6 32 16,1 6 0-16,8 2 0 15,1 5-80-15,4 2-16 0,3 1 0 0,3 6 0 0,4 0-416 16,4 2-96-16,0 2 0 0,2-3-128 0,2-1 0 15,-2-1 0-15,-1 0 0 0,-2-8 0 0,-4-2 0 16,0-3 0-16,2-6 0 0,-5-5 0 0,-2-3 0 0,-2-5 0 16,5-6 0-16,-5-1 0 0,-2-7 0 0,-3-6 0 15,-3-1 0-15,-2-6 0 0,-2 0-160 0,1-1 160 16,2-2-160-16,-2-2 160 0,-2-1-336 0,-2 1 16 16,2 0 16-16,-4-1 0 15,1-2-1984-15,-2-2-400 0,-3 2-64 0</inkml:trace>
  <inkml:trace contextRef="#ctx0" brushRef="#br0" timeOffset="1263.94">957 15735 14735 0,'-13'5'1312'0,"2"2"-1056"0,0 0-256 16,-2-2 0-16,3 3 3376 0,2 2 608 0,0 3 128 0,5-2 32 15,3 3-2224-15,3 4-448 0,5 0-96 0,2 4-16 16,2 4-336-16,4 1-80 0,5 3-16 0,3 3 0 16,2 0-160-16,5 1-48 0,1-4 0 0,3-1 0 15,3-2-384-15,16 7-80 0,-3-6 0 0,-3-7-16 16,-1-7-240-16,-1-7 0 0,-2-2 0 0,1-1 0 16,-3-3 0-16,-14-1 0 0,-2-1 0 0,15 0 0 15,-3 1-640-15,-7 0 0 0,-10 0-16 16,-2 2 0-16,-2 0-2128 0,-4 1-416 0,-13-3-96 0,5 12-16 0</inkml:trace>
  <inkml:trace contextRef="#ctx0" brushRef="#br0" timeOffset="1443.18">1361 16434 26719 0,'0'0'2368'0,"-7"-11"-1888"16,0 1-480-16,2-4 0 0,3-3 704 0,0-2 64 16,2-6 0-16,0 8 0 0,2-2 128 0,0-2 16 15,1-4 16-15,-1-4 0 0,0 1-208 0,0-2-32 16,-1 0-16-16,1 2 0 0,-2 1-384 0,-2 1-80 15,-1-1-16-15,1 3 0 0,-1 3-192 0,-1-2-128 0,-3 1 128 0,1 2-10688 32,-2 2-2000-32</inkml:trace>
  <inkml:trace contextRef="#ctx0" brushRef="#br0" timeOffset="1603.93">1227 15517 14735 0,'5'17'640'0,"0"-8"160"0,4 4-640 0,2-2-160 0,4 3 0 0,3 2 0 15,3 1 3728-15,-1 1 720 0,5 0 144 0,2 0 16 16,-2 0-3296-16,1-1-672 0,1 0-128 0,-2 0-16 16,0-1-272-16,-2-2-48 0,-2-1-16 0,-4-2 0 31,0-4-1136-31,-3 0-240 0,-1-2-32 0,-3-4-16 0</inkml:trace>
  <inkml:trace contextRef="#ctx0" brushRef="#br0" timeOffset="1970.34">1285 15264 29663 0,'5'14'640'0,"0"-8"144"0,7 3 32 0,0-1 16 0,4 2-656 0,3 2-176 15,4 0 0-15,0 2 0 0,-1 1 784 0,3-1 128 16,-3 1 32-16,3-2 0 0,-4 0-240 0,0 1-32 15,-4-5-16-15,-1 1 0 0,-5-4-272 0,-1 0-64 16,-1-2-16-16,-9-4 0 0,0 0-16 0,0 0 0 16,3-7 0-16,-6-1 0 0,1-2 32 0,-7 0 0 15,-3-4 0-15,-3 0 0 0,-3-3-48 0,-2-1 0 0,-3 1 0 0,0-2 0 16,0 0-272-16,2-1 0 16,0 0 0-16,3 2 0 0,3 2 0 0,2 2 0 15,6 0 0-15,2 4 0 0,2-3 176 0,3 5-176 0,3-1 160 16,2 4-160-16,1 2 384 0,4-1 0 15,3 0-16-15,4 4 0 0,0 1-64 0,4 3-16 0,-1-3 0 0,2 3 0 16,-3 0-144-16,0 4-16 0,0-2-128 0,0-1 192 16,-3 0-192-16,1 1 0 0,-2-2 0 0,-1 0 0 15,-2-1 0-15,-1-2-160 0,-1-1 0 0,-2 2 0 16,1-2-1632-16,-9 0-320 16,0 0-64-16,0 0-14416 0</inkml:trace>
  <inkml:trace contextRef="#ctx0" brushRef="#br0" timeOffset="2260.23">1295 14459 27007 0,'0'0'1200'0,"0"0"240"0,0 0-1152 0,0 0-288 16,8 1 0-16,0 1 0 0,2 0 1264 0,4 2 192 16,0 0 32-16,6 6 16 0,3-1-288 0,4 4-64 15,1-2-16-15,1 3 0 0,0 3-512 0,0-1-112 16,-2 1 0-16,-3-2-16 0,-1-1-320 0,0-3-176 0,1 1 192 15,-4-3-192-15,-3-1 0 0,-1-1 0 0,-3 2 0 0,0-5-144 32,-3-2-1712-32,-10-2-352 0,0 0-64 0</inkml:trace>
  <inkml:trace contextRef="#ctx0" brushRef="#br0" timeOffset="2519.29">812 13511 26719 0,'0'0'2368'0,"-1"10"-1888"15,2-4-480-15,-1 7 0 0,4 2 1024 0,2 2 128 16,5 2 0-16,3 1 16 0,2-1 128 0,4 4 32 16,2 4 0-16,5-3 0 0,2 3-416 0,4-2-80 15,0 3 0-15,1-4-16 0,1 0-352 0,3-2-64 16,3-2-16-16,0-4 0 0,1-1-384 0,3-1 0 15,1 0 0-15,-1-7 0 0,-4 4 0 0,-3-5 0 16,-3 0-160-16,-6-1 160 16,-4-1-704-16,-3 3-32 0,-3-1-16 0,-3-1-10560 0,-2 4-2112 15</inkml:trace>
  <inkml:trace contextRef="#ctx0" brushRef="#br0" timeOffset="2840.24">1277 14129 31039 0,'0'0'1376'0,"3"-11"288"0,0 3-1344 0,-1-6-320 16,1-2 0-16,0-1 0 0,1-4 256 0,3 0 0 0,-4-6-16 0,3-1 0 16,-1-4 496-16,0 0 96 0,1-2 32 0,-2 1 0 15,1 2-208-15,-3 0-32 16,1-1-16-16,0 1 0 0,-5 3-416 0,0-2-64 0,-2 2-128 0,-1-1 176 16,-1 1-176-16,-2 0 0 0,-2-1-160 0,-2 4 160 31,3 3-768-31,0-1-64 0,1 2-16 0,-1 5 0 0,5 2-64 15,0 5-16-15,2 3 0 0,2 6 0 0,0 0 512 0,8 1 96 0,4 4 32 0,3 1 0 16,3 6 544-16,2 2 128 0,2 4 0 0,5 2 16 0,1-1-48 16,1 4-16-16,0 2 0 0,3-2 0 0,-2 3 144 0,0-1 32 15,-4-3 0-15,2-3 0 0,0 1-256 0,-2-2-32 16,-4-3-16-16,1-1 0 0,0-4-208 0,-2 0 0 16,-1-1 0-16,-1 0 0 15,-3-5-1424-15,0 0-336 0,-2-3-64 0</inkml:trace>
  <inkml:trace contextRef="#ctx0" brushRef="#br0" timeOffset="3589">1383 12868 26719 0,'0'0'1184'0,"-5"2"240"0,5-2-1136 0,-5 7-288 15,1-1 0-15,1 3 0 0,3-3 1216 0,4 6 176 16,0 0 32-16,2 5 16 0,3-2-160 0,2 4-16 0,2 2-16 0,3 1 0 16,0 0-624-16,2-2-128 15,0 1-32-15,1-2 0 0,1-4-240 0,-1 0-48 0,-3-2-16 0,-1-5 0 16,0-3-160-16,-1 0 0 0,-1-5 144 0,-3-4-144 16,-1-2 0-16,0-5 144 0,0 0-144 0,-6-4 0 15,0-3 240-15,-3-2-64 0,-3-5-16 0,1 1 0 16,-7 1 32-16,-1-1 16 0,-2 3 0 0,-2-1 0 0,-2 2-48 15,-3 2-16-15,-5 1 0 0,1 3 0 0,-4 3-16 16,-1 0 0-16,0 4 0 0,-1 1 0 16,2 3-128-16,3 2 0 0,4 2 0 0,2 1 128 0,0 0-128 0,4 1 0 15,4 0 0-15,1-3 0 0,3-1 0 0,-1-1 0 16,4-2 0-16,0-1 0 0,2-5 0 0,1-1-144 16,1-3 144-16,0-1 0 0,2-3-144 0,1-1 144 15,-1-1 0-15,4 1-144 0,0 0 144 0,2-1 0 16,0-3 0-16,3 1 0 0,2 0 0 0,1 3 0 15,0 0 0-15,0 3 0 0,2 1 0 0,0 3 0 16,-1 3 0-16,-1 4 0 0,1 0 0 0,-2 2 128 16,1 3-128-16,-4 2 0 0,-1 0 128 0,-1 2-128 15,-9-4 128-15,8 3-128 0,-2-1 0 0,-6-2 144 0,0 0-144 16,0 0 0-16,8-1 128 0,-3-2-128 0,-1-2 0 0,-2 0 0 16,-2-1 0-16,2-4 0 0,-1 0 0 0,-1-4 0 15,1 1 128-15,-1 0-128 16,0 2 0-16,0-3 0 0,1 0 128 0,1 1-128 15,2-1 0-15,-2-1 0 0,2 1 0 0,-2-1 0 0,1-1 128 0,-1 4-128 16,1-2 0-16,0-2 0 0,-2 1 128 16,1-1-128-16,1-1 0 0,-2-1 0 0,-2-3 0 0,0-1 0 15,-2-1 128-15,-1-5-128 0,0 0 0 0,-3-2 0 16,-3-5 224-16,2-1-64 0,-2-3-16 0,2-1 0 16,-1 0-144-16,3 2 160 0,3 1-160 0,3 4 160 15,2 1-160-15,2 6 0 0,4 4 0 0,4 3 0 16,-1 4 0-16,3 3 0 0,3 9 0 0,2 3 0 15,0 3 0-15,3 8 240 0,0 0-64 0,1 7-16 16,-2 6-32-16,-2 1-128 0,-1 6 192 0,-3-1-64 0,-4 1 16 0,-2 2 0 16,0 0 0-16,-3 0 0 0,-3-4-144 0,-3 1 160 15,-3 0-160-15,0-2 160 16,-8 0-880-16,1-1-176 0,-2-1-48 16,-6-2-18032-16</inkml:trace>
  <inkml:trace contextRef="#ctx0" brushRef="#br0" timeOffset="3752.84">988 12476 38703 0,'-22'9'1712'0,"17"-8"352"0,5-1-1648 0,0 0-416 16,0 0 0-16,0 0 0 0,0 0 496 0,0 0 16 0,0 0 0 0,0 0 0 16,0 0-320-16,8-1-64 15,2-1-128-15,-1 0 192 16,0 1-1408-16,-1-3-304 0,3 2-48 0</inkml:trace>
  <inkml:trace contextRef="#ctx0" brushRef="#br0" timeOffset="4424.06">1379 10844 20271 0,'-13'14'1792'0,"7"-8"-1424"15,1 3-368-15,5-9 0 0,-10 3 2160 0,1-2 352 16,9-1 80-16,-9-2 16 0,0-2-2096 0,9 4-512 16,-7-8 0-16,0 3 0 0,2-4 192 0,1 2-192 15,-1-5 192-15,3 3-192 16,-1-2-688-16,3 11-240 0,-1-10-48 0</inkml:trace>
  <inkml:trace contextRef="#ctx0" brushRef="#br0" timeOffset="4593.13">1614 10848 37199 0,'0'0'1648'0,"0"0"336"0,0 0-1584 15,-2 11-400-15,2-11 0 0,-1 14 0 0,1-14 256 0,0 11-16 0,0-11-16 0,0 0 0 16,0 0-32-16,0 0-16 16,0 0 0-16,0 0 0 0,0 0-384 0,0 0-80 0,-4-8-16 15,0-5-10960-15,0-2-2208 0</inkml:trace>
  <inkml:trace contextRef="#ctx0" brushRef="#br0" timeOffset="5295.55">1068 9238 21183 0,'0'0'1888'0,"0"0"-1504"15,-8 0-384-15,0 2 0 0,1 3 368 0,1 0 0 16,-1 4 0-16,5 4 0 0,-1 1 928 0,2 5 192 0,1 4 48 0,1 5 0 15,5-2-624-15,3 10-112 16,0 7-32-16,1 0 0 0,4 6-64 0,5-1-32 16,6 2 0-16,1 2 0 0,2-1-144 0,7-2-16 15,0-4-16-15,17 13 0 0,-1-13-288 0,-8-11-48 0,-5-11-16 16,-2-7 0-16,-4-4-144 0,-3-7 0 0,-3-4 0 16,-5-6 0-16,-3-5 0 0,-4-8 0 0,-1-6 0 0,-3-4 0 15,-4-1 0-15,-3-7 128 0,-1-3-128 16,-2-6 0-16,-2-3 128 0,-6 0-128 0,-5-4 128 0,4 15-128 15,-2-5 192-15,-6-2-64 0,-4 4 0 0,-5-5 0 16,-2 1-128-16,-3-4 160 0,-5 3-160 0,-2-2 160 16,-3-1-160-16,1 5 160 0,0-3-160 0,1 4 160 0,-2 4-160 15,4 1 0-15,3 1 0 0,2 4 128 0,0 2-128 16,3 6 0-16,4 1 0 0,3 6 0 0,3 3 0 16,4 4 0-16,3 3 0 0,2-1 128 0,5 5 0 0,5 3-128 15,4 9 192-15,5 2-64 0,5 4 16 0,5 4 0 16,2 5 0-16,9 3 0 0,3 4-144 15,4 4 0-15,3 2 0 0,5 6 0 0,6 4 0 0,2 1 0 16,0-2 0-16,-2-2 0 0,-1-4 0 0,-6-6 128 16,-6-6-128-16,-6-2 0 0,-5-5 192 0,-4-4-32 15,-4-6-16-15,-3-5 0 0,-5 1 96 0,-3-2 16 16,-8-5 0-16,0 0 0 0,-1-12 128 0,-4-5 16 16,-4-5 16-16,-1-3 0 0,-5-2-160 0,-3-4-16 15,-1 0-16-15,1 1 0 0,3-1-224 0,1 3 128 16,2 2-128-16,5 5 0 0,3-2 0 0,7 5 0 15,2 4 0-15,2 0 0 0,5 4 0 0,2 2 0 16,2 4-160-16,2 2 160 0,1 2-176 0,3 1 176 16,1 2-208-16,-1-1 80 0,0-1-128 0,0 1 0 15,1-2-16-15,-1-2 0 16,3 1-3056-16,-8-1-592 0</inkml:trace>
  <inkml:trace contextRef="#ctx0" brushRef="#br0" timeOffset="5820.1">1045 8231 29135 0,'0'0'1280'0,"-6"9"288"16,-6 0-1248-16,6-6-320 0,-2 0 0 0,0-4 0 0,1-4 368 0,0-4 16 15,2-3 0-15,3-4 0 0,-2-5 352 0,1-4 80 16,2-2 16-16,2-4 0 0,2-4-240 0,1-2-32 16,1 2-16-16,3 2 0 0,0 3-160 0,3 1-16 15,-2 6-16-15,2 2 0 0,3 7-112 0,-1 2-32 16,2 7 0-16,0 4 0 0,4 6-32 0,-1 7-16 0,1 7 0 0,0 3 0 15,0 4-160-15,-1 1 128 16,-1-3-128-16,-2 4 128 0,-1-3-128 0,0 2 0 16,-3-4 0-16,1-6 0 0,-1-4 0 0,-2-4 0 15,-1-1 0-15,1-6 0 0,-1-2-176 0,1-5 176 16,-2-4-128-16,3-2 128 0,1-4 0 0,2-3 0 16,0-4 0-16,2 3-128 0,4 0 128 0,0 3 0 0,1 2 0 0,2 3 0 15,1 0 0-15,-1 6 0 0,-1 5 0 0,2 4 0 16,0 6 256-16,0 3 16 0,0 3 16 0,-2 2 0 15,0 1 112-15,-6 4 32 0,3 0 0 0,-2 1 0 16,-1 4-96-16,1-3-16 0,-4 2 0 0,0-4 0 16,-1-2-160-16,1 0-32 0,-3-3-128 0,-2-3 192 0,1-3-192 15,-2 0 0-15,-1-7 0 0,-5-5 0 16,0 0-256-16,0 0-80 0,0 0-32 0,-4-4 0 16,-1-5-2016-16,2 2-416 15,-1-6-80-15</inkml:trace>
  <inkml:trace contextRef="#ctx0" brushRef="#br0" timeOffset="6105.76">1876 7796 26431 0,'0'0'1168'0,"8"0"240"0,1 1-1120 0,1 1-288 16,5-1 0-16,0 1 0 0,2 0 1344 0,2 2 224 15,3 2 32-15,0 0 16 0,4 3-256 0,-2 1-48 16,0 3-16-16,2 0 0 0,-1 1-512 0,-1 2-96 16,-2 2-32-16,-1 0 0 0,1 0-336 0,-4-1-80 15,0 1-16-15,-4 0 0 0,-3 0-224 0,-1 0 0 16,-2 1 128-16,-1-2-128 15,-1-1-1440-15,-4-2-336 0,-3-4-64 0</inkml:trace>
  <inkml:trace contextRef="#ctx0" brushRef="#br0" timeOffset="6727.27">1059 6815 15663 0,'0'0'1392'0,"0"0"-1120"0,-7 0-272 0,0 0 0 16,1 0 1024-16,-1-1 128 0,2-1 48 0,0 0 0 15,0 2 320-15,5 0 64 0,0 0 16 0,0 0 0 16,0 0-64-16,0 0 0 0,0 0 0 0,4 9 0 0,5-2-384 16,1 3-64-16,2 4-32 0,2-2 0 0,3 1-544 0,3-1-128 15,3-3 0-15,0 3-16 0,0-3-176 0,0-1-48 16,0-2 0-16,0-5 0 0,-2-4-144 0,1-2 0 15,-2-6 144-15,-1-2-144 0,-2 0 128 16,-2-3-128-16,-4-5 128 0,2-3-128 0,-3 0 0 0,-1-1 0 16,-2-5 0-16,-6 0 128 15,-1 2-480-15,-4-1-96 0,-2 1 0 0,-2 2-10352 16,-2 2-2064-16</inkml:trace>
  <inkml:trace contextRef="#ctx0" brushRef="#br0" timeOffset="6899.67">998 6029 32079 0,'0'0'1408'0,"0"0"320"0,5 9-1392 0,1 4-336 16,4 3 0-16,4 2 0 0,7 5 720 0,4 5 80 0,3 0 16 0,8 4 0 16,6 3 272-16,3 1 64 15,6 1 16-15,1-2 0 0,-1-3-336 0,5 0-80 16,-8-4-16-16,1 1 0 0,-5-2-432 0,2 1-96 15,0-1-16-15,-4-1 0 0,-2-3-192 0,-1 0 0 16,-5-1 128-16,-2-5-128 0,-3-3-128 0,-4-1-80 0,-3-3-16 16,-4-5 0-16,-6-2-2464 15,-1-4-512-15</inkml:trace>
  <inkml:trace contextRef="#ctx0" brushRef="#br0" timeOffset="7257.47">1786 5901 18431 0,'0'0'1632'0,"4"6"-1312"15,1 1-320-15,2-1 0 0,2-2 768 0,3-2 64 0,4 2 32 0,2 5 0 16,2 1 848-16,3 3 160 16,3 4 48-16,0-1 0 0,2 2-512 0,0 1-80 0,0-1-32 0,-1 1 0 15,-2 2-400-15,0 2-96 0,-3 0-16 16,3-1 0-16,-6-3-448 0,-1 1-80 0,-2 0-32 0,-1 0 0 15,-1-3-224-15,-1-1 0 0,-2-2 0 0,0-3 0 32,-3-5-1840-32,-1-2-464 0</inkml:trace>
  <inkml:trace contextRef="#ctx0" brushRef="#br0" timeOffset="8170.95">1075 4700 2751 0,'-5'11'128'0,"5"-11"16"0,2 10-144 0,-2-1 0 15,-4 3 0-15,2-3 0 0,1 2 2896 0,2-3 560 16,-1 2 96-16,0-4 32 0,-1 3-1696 0,1-9-336 16,0 0-64-16,0 0-16 0,0 0-352 0,0 0-80 15,0 0-16-15,0 0 0 0,0 0-128 0,0 0-48 16,-2-9 0-16,2 0 0 0,-3-5-96 0,2-1-32 15,-2-3 0-15,2-1 0 0,-2-1-128 0,1-6-16 16,-1 0-16-16,1-3 0 0,1-3-48 0,-2-3-16 16,1 0 0-16,-1-2 0 0,3-1-192 0,-3 1-48 15,1-1 0-15,-2 1 0 0,4 1-80 0,-1 2-32 16,1 1 0-16,0 4 0 0,0-3-16 0,1 4-128 16,-1 0 192-16,3 7-64 0,-2 0 16 0,0 3 0 15,0 2 0-15,1 1 0 0,-1-1 32 0,0 1 0 0,2 2 0 16,-1 5 0-16,0-1 0 0,-2 9 0 0,0 0 0 0,0 0 0 15,6-4-48-15,2 3 0 0,0 3 0 0,5 7 0 16,2 4-128-16,2 4 192 0,2 6-192 16,1 1 192-16,3 6-192 0,3-2 160 0,2 3-160 0,3 3 160 15,2-1-160-15,3-3 160 0,2 1-160 0,3 0 160 16,-3-4-32-16,0 0 0 0,-2-3 0 0,-1 1 0 16,1-2 32-16,-2 1 0 0,-1 0 0 0,2-2 0 15,-6-2-32-15,0 1-128 0,-1-2 192 0,-1-1-64 16,-3-2-128-16,0-1 0 0,-1 1 144 0,0-6-144 0,-4-1 0 15,-1-2 128-15,-2 0-128 0,-2-3 0 0,-1-1 0 0,-3 1 0 16,-1 0 0-16,-9-4 0 0,5 0-304 0,-5 0-80 16,0 0 0-16,0 0-16 15,-5-6-1696-15,-1 1-336 0,-2-1-64 0,-10-4-12480 16</inkml:trace>
  <inkml:trace contextRef="#ctx0" brushRef="#br0" timeOffset="8453.39">1632 4996 16575 0,'0'0'736'0,"0"0"160"0,-5-1-720 0,0-3-176 15,0-6 0-15,1 2 0 0,2-5 2880 0,0-1 560 16,-2-2 96-16,3-4 32 0,1-5-2096 0,0-4-400 0,0-3-96 0,0-2-16 16,3-3-176-16,-1-2-32 0,1-3-16 0,2-4 0 15,0 2-352-15,1-3-80 0,1 5-16 0,-1-2 0 16,-1 4-288-16,1 3 128 0,2 1-128 16,-2 5 0-16,1 3-672 0,-2 0-240 15,3 5-48-15,-2-8-14400 0</inkml:trace>
  <inkml:trace contextRef="#ctx0" brushRef="#br0" timeOffset="36054.72">12182 1279 12895 0,'0'0'576'0,"6"-3"112"0,-4-5-560 0,2 3-128 15,-2 0 0-15,2 0 0 0,-4 5 496 0,5-5 64 16,0-1 16-16,-5 6 0 0,4-5 288 0,0-2 64 16,1 2 16-16,-5 5 0 0,0 0 144 0,0 0 16 15,-2-10 16-15,2 10 0 0,0 0 160 0,0 0 16 16,-16 2 16-16,2 2 0 0,-1 1-768 0,-1 6-160 15,-2 2-16-15,-3 4-16 0,-3 0-160 0,-1 1-48 16,-1 3 0-16,4 3 0 0,-1-1-144 0,2 3 0 16,4 2 144-16,4 0-144 0,5-5 0 0,4 0 0 0,3 0 0 0,9-4 0 15,3-5 0-15,4-1 0 0,5-3 0 16,0-5 0-16,3-3 256 0,2-2 96 0,3-2 16 16,-1-4 0-16,0-7 144 0,-3-1 16 0,2-3 16 0,-1 0 0 15,-3-3-288-15,0-1-64 0,-3-2-16 0,-1-1 0 16,-4 1-176-16,-1 3 192 0,-5 1-192 0,-1-2 192 15,-1-2-192-15,-5 2 192 0,-1 2-192 0,-1 1 192 0,-1 3-192 16,-1 3 0-16,1-1 0 0,-1 5 128 16,0 0-128-16,3 8 0 0,0 0 0 0,0 0 0 0,-2-8 0 0,2 8-176 15,0 0 176-15,0 0-128 0,0 0 0 0,11-6 0 16,3 1 0-16,2 2 0 0,1-3 128 16,2 0 0-16,2-2 0 0,2-2 0 0,1 1 0 0,0-3 0 15,1-2 0-15,-3 2 0 0,0 0 0 0,-1-4 0 16,0 2 0-16,-2-1 0 15,-2-1 0-15,0 2 0 0,-3-2 128 0,0 1-128 0,-4 1 128 0,2 2-128 16,-4 2 128-16,0 0-128 0,-3 3 224 0,-5 7-32 16,0 0 0-16,0 0 0 0,0 0 32 0,6 8 0 15,-3 5 0-15,-3 7 0 0,-4 8-80 0,-1 4-16 16,-3 5 0-16,1-8 0 0,-1 7-128 0,-2 7 0 16,-1 4 144-16,-5 6-144 0,-1 7 128 0,-4 0-128 15,0 2 128-15,-1 0-128 0,0-3 128 0,1-5-128 16,0-2 128-16,1-2-128 0,1-7 128 0,0 2-128 15,1-5 160-15,2-3-160 0,-1-4 176 0,3-2-176 0,0-6 192 16,1-2-192-16,1-5-144 0,0-3-144 16,2-2-32-16,-5-2 0 15,2-7-1632-15,2-5-336 0,1-7-64 0,-2-3-11024 0</inkml:trace>
  <inkml:trace contextRef="#ctx0" brushRef="#br0" timeOffset="36179.06">12236 1698 19343 0,'7'-2'1728'0,"4"2"-1392"0,0 0-336 0,3 0 0 15,1 0 1280-15,4 0 192 0,3 0 48 0,3 0 0 16,5 2-192-16,3 0-48 0,4-2 0 0,2-2 0 16,4-1-528-16,-1 0-112 0,1 1-32 0,-1 1 0 15,0-2-416-15,-2 2-192 0,-5 1 160 0,-3 1-160 16,-3 2-1984-16,-3-3-512 16</inkml:trace>
  <inkml:trace contextRef="#ctx0" brushRef="#br0" timeOffset="36929.1">14431 882 1839 0,'0'0'160'0,"8"-4"-160"0,1-1 0 0,-1 1 0 0,1 0 2864 0,0-1 528 16,0-1 128-16,-1 2 0 0,-8 4-1920 0,0 0-400 15,0 0-80-15,0 0-16 0,0 0-240 0,0 0-48 16,0 0-16-16,0 0 0 0,-10 1-160 0,-3 3-48 16,-2 1 0-16,-1 1 0 0,-4 3-272 0,1 3-48 15,-1 0-16-15,-2-2 0 0,-1 3-96 0,-1 1-32 16,0-1 0-16,1 0 0 0,1 1-128 0,5 1 128 15,-1-2-128-15,4-1 128 0,2 2 0 0,3 0-128 16,3-1 192-16,2-2-64 0,2 3-128 0,3 2 0 16,3-1 0-16,2-2 0 0,2 2 0 0,2-1 0 15,0 1 0-15,0 0 0 0,-1 1 0 0,0 0 0 16,-1-1 0-16,-3 2 0 0,-1 1 208 0,-3 1-32 16,-1 1-16-16,-3-1 0 0,-3 0 224 0,-3 0 32 0,-2 2 16 0,-1-1 0 15,0 3-16-15,-1 1 0 0,0-1 0 0,2-2 0 16,-1-1-160-16,5-3-48 0,2-1 0 0,1-1 0 15,1 0-80-15,3-1-128 0,3-3 176 0,2 1-176 16,1-4 144-16,3 0-144 0,5-1 0 0,6 3 144 16,2-6-1792-16,0-2-352 15,-1 0-80-15,-6-4-16 0</inkml:trace>
  <inkml:trace contextRef="#ctx0" brushRef="#br0" timeOffset="37552">14979 1181 12095 0,'0'0'528'0,"1"-7"112"0,2 2-512 0,-3 5-128 16,0-8 0-16,0 8 0 0,1-7 1056 0,-1 7 176 16,0 0 48-16,0 0 0 0,0 0-368 0,0 0-64 15,0 0-16-15,0 0 0 0,-6 7-144 0,-1 3-48 16,1 3 0-16,0 0 0 0,-2 3-48 0,2 2-16 0,-1 4 0 0,2-2 0 15,1 0-192-15,2 1-32 0,1 0-16 0,-1 0 0 16,2-4-144-16,2 0-48 0,1-4 0 0,4-2 0 16,0-5 272-16,4 0 48 0,0-5 16 0,3-2 0 15,2-3 288-15,2-1 64 0,1-6 16 0,3 3 0 16,1-5-304-16,0 1-64 0,-2 2-16 0,1-5 0 0,-2-2-272 16,-1 2-48-16,-1 1-16 0,6-6 0 0,-5 1-128 0,-2 1 0 15,-4 3 144-15,-2 5-144 0,-3 3 0 0,-8 7 0 16,0 0 0-16,9-2 128 0,-9 2-128 15,0 0-128-15,6 10 128 0,-2 5-192 0,-4 5 48 0,-3 3 0 16,-1 7 0-16,-2 4 0 0,-3 7 144 0,-1 2 0 16,-4 4 0-16,-1 2 0 0,-4 0 0 0,-2 2 0 15,-3-1 128-15,6-11-128 0,-3 0 192 0,-2 3-48 16,-1-4 0-16,0-1 0 0,1 0 144 0,-9 8 32 16,5-9 0-16,4-11 0 0,4-3 128 0,3-4 48 15,-2-5 0-15,5-2 0 0,0-5-192 0,3-3-48 16,10-3 0-16,-9-3 0 0,1-7 64 0,4 0 0 15,0-6 0-15,0-5 0 0,2-5-128 0,2 1 0 16,2-3-16-16,2 4 0 0,1 1-176 0,1 0-272 16,3 3 64-16,-4 10 16 15,4-4-768-15,0 3-160 0,1 0-32 0,2-1-9344 16,2 5-1888-16</inkml:trace>
  <inkml:trace contextRef="#ctx0" brushRef="#br0" timeOffset="37944.46">16076 775 16127 0,'0'0'704'16,"0"0"160"-16,0 0-688 0,0 0-176 0,0 0 0 0,-12 1 0 0,1 0 800 0,-2 4 128 15,-1 7 32-15,-1 1 0 0,-1 2-240 0,-1 6-32 16,1 2-16-16,0 0 0 0,1 3-144 0,2-2-16 16,2 1-16-16,3 2 0 0,2-2-304 0,2-1-48 15,3-5-16-15,2-1 0 0,3-1 0 0,1-3-128 16,1 0 192-16,2 0-64 0,1 0-128 0,0-5-144 16,2-2 144-16,-3-3-208 15,1-3-1600-15,0 1-320 0</inkml:trace>
  <inkml:trace contextRef="#ctx0" brushRef="#br0" timeOffset="38393.97">16104 1084 13823 0,'0'0'608'0,"0"0"128"0,0 0-592 0,0 0-144 0,0 0 0 0,0 0 0 0,6-7 1472 0,2-2 256 16,1 3 48-16,1-3 16 0,0-1-928 0,3-3-176 15,0 1-48-15,-1 1 0 0,1 0 0 0,-2 3-16 16,0-1 0-16,-1 4 0 0,-3 1-320 0,1 2-64 16,-8 2-16-16,0 0 0 0,0 0 32 0,6 8 16 15,-2 4 0-15,-1 0 0 0,-3 2 0 0,-2 0 0 16,0 1 0-16,-2-4 0 0,-1 6-16 0,0-2-16 16,-1-1 0-16,-1 0 0 0,1-4 32 0,2 2 16 15,0-1 0-15,2-4 0 0,2-7 80 0,0 0 16 16,0 0 0-16,0 0 0 0,7 1-32 0,3-4 0 15,2-1 0-15,2-4 0 0,1 0-16 0,2-2 0 16,-1 0 0-16,2-2 0 0,0 2-192 0,0 1-144 16,-2 0 192-16,1 2-192 0,-2 0 0 0,-2 1 0 15,-3 2 0-15,0 3 0 0,0 3 0 0,0 2 0 16,-3 4-128-16,-1 2 128 0,-3 4-144 0,-5 0 144 16,-2 1-128-16,1-3 128 0,-1 3 0 0,-1 0 0 0,0-1 0 15,-3 5 0-15,3-2 0 0,1-5-240 0,3-1 64 16,1-3 16-1,0-1-736-15,0-7-160 0,0 0-32 0,5 6-7936 16,-5-6-1584-16</inkml:trace>
  <inkml:trace contextRef="#ctx0" brushRef="#br0" timeOffset="38638.39">16812 786 16575 0,'0'0'736'0,"0"0"160"15,0 0-720-15,0 0-176 0,5 9 0 0,0 3 0 0,0-1 1760 0,2 5 320 16,-1 4 64-16,0 1 16 0,1 3-1072 0,-1-1-192 16,0 5-64-16,1-2 0 0,-2 0-160 0,0 0-32 15,-3 3-16-15,2-2 0 0,-3 2-176 0,-1-2-48 16,-2-1 0-16,-1-2 0 0,0 1-160 0,-3 0-48 15,0-3 0-15,-2-1 0 0,-2-2-64 0,0-2 0 16,-1-2-128-16,-1-1 192 16,0 0-816-16,-2-4-160 0,1 2-48 0</inkml:trace>
  <inkml:trace contextRef="#ctx0" brushRef="#br0" timeOffset="39381.87">17478 1629 18431 0,'0'0'1632'0,"0"0"-1312"15,0 0-320-15,11 5 0 0,0 3 512 0,-4 2 16 16,1 4 16-16,-3-2 0 0,-1 4 208 0,-2 2 32 16,-2 1 16-16,-2 0 0 0,-2 0-160 0,-1 2-48 15,-3 1 0-15,-2-2 0 0,0 3-112 0,-3-1-32 16,2-1 0-16,-5-2 0 0,0-1-128 0,-1 0-16 15,1-1-16-15,-1-5 0 0,0 0-288 0,3-1-224 16,1-5 32-16,7-3-12096 0</inkml:trace>
  <inkml:trace contextRef="#ctx0" brushRef="#br0" timeOffset="39607.1">18190 1713 27007 0,'0'0'1200'0,"0"0"240"0,11 0-1152 0,-1 0-288 0,1 0 0 0,0 1 0 15,-1 3 0-15,4-2-144 0,-1-2 16 0,0 2 0 31,-1-2-512-31,1 0-112 0,1-2-16 0,1 0-10256 0</inkml:trace>
  <inkml:trace contextRef="#ctx0" brushRef="#br0" timeOffset="39763.67">18759 1706 15663 0,'0'0'1392'0,"0"0"-1120"15,0 0-272-15,9 3 0 0,0 2 1024 0,0 0 128 16,0-2 48-16,0-1 0 15,0-2-1520-15,1 0-288 0,0 0-64 0,0 0-7520 0</inkml:trace>
  <inkml:trace contextRef="#ctx0" brushRef="#br0" timeOffset="39887.91">19024 1736 19007 0,'0'0'832'0,"0"0"192"0,6-3-832 0,3 2-192 15,0 1 0-15,0 0 0 0,0 0 1136 0,-1 1 176 0,1 2 32 16,3-1 16-16,-2-1-592 0,0 1-128 15,0-1-32-15,-2 0 0 0,0 1-608 0,-8-2-160 0,0 0-16 16</inkml:trace>
  <inkml:trace contextRef="#ctx0" brushRef="#br0" timeOffset="40407.86">20470 1544 28559 0,'0'0'1264'0,"0"0"272"0,0 0-1232 0,0 0-304 0,8 10 0 0,-2 3 0 15,-1 1-1024-15,2 2-256 16,-1 3-48-16,0 7-16 0,-2 0 1344 0,-3 0 352 0,-1-1 32 0,-1 1 0 15,-4 0-64-15,-4-2 0 0,-1 1 0 0,-3 0 0 0,-2-3 0 16,0-3 0-16,-6-2 0 0,2 0 0 0,-2-3-96 0,0-1-32 16,1-1 0-16,2 0-8432 15,0-7-1680-15</inkml:trace>
  <inkml:trace contextRef="#ctx0" brushRef="#br0" timeOffset="41579.82">21664 1277 6447 0,'0'0'576'0,"0"0"-576"0,0 0 0 0,0 0 0 16,0 0 1696-16,0 0 224 0,0 0 64 0,0 0 0 16,-4-3-768-16,-2-3-128 0,6 6-48 0,0 0 0 15,-5-6-192-15,1 2-32 0,4 4-16 0,0 0 0 16,-5-5-48-16,5 5-16 0,-4-7 0 0,4 7 0 0,0 0-192 15,-7 0-32-15,0 2-16 0,2 0 0 16,-3 3-80-16,0-1-16 0,1 2 0 0,-2 5 0 0,-1-1-80 0,-2 2 0 16,0 2-16-16,3 3 0 0,-3-1-128 0,2 2-32 15,1 0 0-15,3 1 0 0,1 1-144 16,1 0 0-16,3-4 0 0,1 2 0 0,4-3 144 16,-1-3-144-16,2-1 160 0,3-1-160 0,2-2 448 15,3-3 0-15,0 0 0 0,3-4 0 0,1-1 48 0,2-2 0 16,0-5 0-16,2 2 0 0,0-4-240 0,-1 0-64 15,2-3 0-15,-1 0 0 0,1-3-64 0,-2-2-128 16,-2 0 176-16,0-1-176 0,-2 0 160 0,0 0-160 16,-2 1 128-16,-2 0-128 0,1 0 128 0,-3 3-128 15,-1 1 0-15,-1 4 128 0,-3 2-128 0,2 1 0 16,-7 6 0-16,0 0 0 0,0 0 0 0,0 0-176 16,3 9 176-16,-2 0-192 0,-2 3 192 0,-2 6 0 15,-2 0-144-15,-1 6 144 0,1 5 0 0,-4 3-144 16,-1 0 144-16,-3 4 0 0,-1 5 0 0,-2 0 0 15,-5 2 0-15,0 3 0 0,-3 5 128 0,-1 2 0 16,0 3-128-16,0 3 192 0,-2-5-192 0,1-3 144 16,1-4-144-16,1-6 128 0,1 1 32 0,1-7 0 0,3-5 0 0,-1-2 0 15,0-5 192-15,-1-4 32 0,2-3 16 16,1-2 0-16,1-2 48 0,0-1 0 0,3-6 0 0,1-2 0 16,3-3-80-16,1-4-16 0,2-4 0 0,2-5 0 15,1-2-32-15,3-3-16 0,2-4 0 0,3-6 0 16,2 2-144-16,2-3-32 0,4 2 0 0,2-2 0 15,3 1-128-15,1-1 0 0,1 2 0 0,1 4 0 16,0 4 0-16,5 3 0 0,-1 2 0 0,2 5 0 16,1 0-192-16,1 4 192 0,5 1-160 0,0 4 160 0,3-1-144 0,-2 1 144 15,0 1-128-15,-1-1 128 16,-1 4-448-16,-3 0-16 16,-2-2 0-16,-3 2 0 0,-2-2-2032 0,-3 1-416 0,-4 0-80 0</inkml:trace>
  <inkml:trace contextRef="#ctx0" brushRef="#br0" timeOffset="42801.41">22793 884 4607 0,'0'0'192'0,"0"0"64"0,0 0-256 0,0 0 0 0,0 0 0 0,0 0 0 0,0 0 2320 0,0 0 432 16,3-5 64-16,2-1 32 0,-5 6-1504 0,9-3-288 16,4 2-64-16,1 0-16 0,1-1-208 0,3 1-32 15,1 1-16-15,1 1 0 0,3-1 112 0,0 4 0 16,0 1 16-16,0 3 0 0,-1-2-16 0,-2 4 0 15,-2 0 0-15,-2 3 0 0,-3 1-224 0,-3 1-48 16,-2 3-16-16,-4 3 0 0,-6-1-176 0,-3 3-48 16,-4 3 0-16,-1-1 0 0,-3 3-128 15,-2-4-16-15,-4 0-16 0,-1-1 0 0,-1-3-160 0,4-2 192 16,-1-2-192-16,5 1 192 0,2-3-192 0,2 0 160 16,2 0-160-16,4 0 160 0,1-3-160 0,5 3 160 15,2-1-160-15,4-3 160 0,1-1-32 0,7 0-128 16,-1 0 192-16,3-4-64 0,3-1 48 0,-1 0 0 15,1-3 0-15,1-2 0 0,0-3-48 0,1 0 0 16,-1-1 0-16,0 0 0 0,-2-3 32 0,-2 2 0 16,-1-3 0-16,-3 0 0 0,-3 0-16 0,-3 3 0 15,-3 2 0-15,-6 4 0 0,5-9 64 0,-4 3 16 0,-1 6 0 16,0 0 0-16,0 0-48 0,0 0-16 16,-7 0 0-16,-3 1 0 0,1 1-160 0,-3 4 0 0,1 1 0 0,-1 1 0 15,1 2 0-15,0 4 0 0,-1-1 0 0,1 2 0 16,1-1 0-16,1 2 0 0,2 4 0 0,2-3 0 15,1 1 0-15,-1 1 0 0,3 0 0 16,0-1 0-16,2 1 0 0,2 0 0 0,0 4 0 0,1 1 0 0,-1 2 0 16,1 2 240-16,-2-2-64 0,-1 4-16 0,-1 0 48 15,-2-1 16-15,0 0 0 0,-3 3 0 0,1-1 272 16,-1 1 48-16,-3-2 16 0,0-3 0 16,0-1 128-16,-1-3 16 0,-3 1 16 0,-1-6 0 0,-1-5-144 0,-3 1-48 15,-2 1 0-15,-2-1 0 0,0-6-224 16,-1 2-48-16,-3-2-16 0,2 2 0 0,0-3-240 0,5-3 144 15,-3 1-144-15,2-1 128 16,2 0-832-16,0 0-192 0,1 0-16 0,3-1-11728 16,1-1-2336-16</inkml:trace>
  <inkml:trace contextRef="#ctx0" brushRef="#br0" timeOffset="44981.94">3775 2900 12031 0,'0'0'528'0,"0"0"112"0,-2-11-512 0,-1 3-128 16,-2-2 0-16,5 10 0 0,-5-5 656 0,5 5 112 15,-6-7 0-15,6 7 16 0,0 0-80 0,0 0 0 16,-8 5-16-16,0 2 0 0,3 4-128 0,0 6-32 0,0 4 0 0,0 2 0 16,0 3 192-16,2-1 48 15,-2 7 0-15,2 1 0 0,-4 2-176 0,1 4-16 0,-2 0-16 0,3 0 0 16,0-3-304-16,0-3-64 0,0 0-16 0,1-5 0 16,0-3-176-16,0-4 0 0,1-2 0 0,-1-1 0 0,1-2 128 0,1-3-128 15,-1-4 128-15,3-9-128 16,0 0-1024-16,0 0-272 0</inkml:trace>
  <inkml:trace contextRef="#ctx0" brushRef="#br0" timeOffset="45369.57">3624 2881 13823 0,'-6'-18'1216'0,"4"7"-960"0,4 1-256 0,1-1 0 0,3-5 1168 0,1 1 192 15,6 1 48-15,2 1 0 0,3-2-704 0,4-2-128 16,4-2-16-16,0 0-16 0,0 0 48 0,7 1 16 16,0 2 0-16,0 2 0 0,-1 3-16 0,0 5 0 15,-4 4 0-15,-1 2 0 0,-6 2-272 0,-2 8-48 16,-2 0-16-16,-6 6 0 0,1 1-256 0,-6 5 0 15,-6 1 128-15,-2 2-128 0,-7-2 256 0,-3 4-16 0,-2-3 0 0,-2 2 0 16,-3-1 112-16,-4-1 32 0,-1 3 0 16,-4-4 0-16,0 0-48 0,0-1 0 0,-1-1 0 0,1-2 0 15,0-3-144-15,3-3-48 0,3-2 0 0,2 0 0 16,3-6-144-16,4-4 0 0,4-1 0 0,9 0 0 16,-1-11-1488-1,5 0-336-15,5-3-64 0,4-2-9632 0</inkml:trace>
  <inkml:trace contextRef="#ctx0" brushRef="#br0" timeOffset="45634.75">4193 3102 19343 0,'-8'13'848'0,"4"-7"192"0,4-6-832 0,-8 13-208 15,2 1 0-15,-3 4 0 0,-1 2 496 0,-2 0 48 16,0-1 16-16,0-1 0 0,1 0 80 0,0-2 0 15,1 0 16-15,1 0 0 0,3 0-208 0,2-1-32 16,3-1-16-16,4-2 0 0,-3-12 96 0,10 6 16 16,-1-1 0-16,2-2 0 0,3-3 128 0,-1-3 16 15,3-2 16-15,1-2 0 0,-1-4-112 0,2-1-32 16,0 1 0-16,-3-4 0 0,-2-2-112 0,-3 1-32 16,-4 0 0-16,-1 0 0 0,-2-2 48 0,-4 1 0 0,-3 3 0 15,-1 1 0-15,-4-4-176 0,0 4-16 16,-4 3-16-16,1-1 0 0,-2 3-224 0,1-1 0 0,0 4 0 15,4-1 0 1,0 1-528-16,3 1-112 0,6 4 0 0,0 0-16 16,-8-3-2336-16,8 3-464 0</inkml:trace>
  <inkml:trace contextRef="#ctx0" brushRef="#br0" timeOffset="46005.48">4832 2355 7359 0,'0'0'320'0,"0"0"80"0,0 0-400 0,-4-7 0 15,-1-3 0-15,5 10 0 0,0 0 2224 0,-7-4 352 16,7 4 80-16,-10 2 16 0,1-1-1216 0,2 5-240 15,0 1-64-15,-3 5 0 0,2-3-160 0,-3 6-32 16,0 6-16-16,-2 3 0 0,-2 4-192 0,2 5-48 16,1 3 0-16,1 2 0 0,-3 4-224 0,0 3-48 15,0-3-16-15,1 4 0 0,-1-4-224 0,3-1-32 16,2-2-16-16,3-2 0 0,2 0-144 0,1-4 0 16,3-4 0-16,0 0 0 0,2-3 0 0,1-3 128 15,0-6-128-15,3-3 0 0,1 0 0 0,0-1 0 0,2-7 0 16,0 2 0-16,-9-8-192 0,12 5 0 15,-1-5-16-15,2-2 0 16,1-5-1488-16,2 0-288 0,2-4-64 0</inkml:trace>
  <inkml:trace contextRef="#ctx0" brushRef="#br0" timeOffset="46264.24">5129 2417 18431 0,'0'0'816'0,"0"0"160"16,0 0-784-16,0 0-192 0,-10 4 0 0,-2 3 0 0,0 5 1024 0,-4 4 176 16,0 5 16-16,-2 2 16 0,-2 2-80 0,1 2-32 15,0 1 0-15,2 1 0 0,1 4-528 0,-1 1-96 16,-1 1-32-16,6-1 0 0,3 0-160 0,0 2-48 16,1-1 0-16,3 1 0 0,4-6-80 0,1-2-32 15,1-1 0-15,3-5 0 0,1-4-144 0,3-3 192 16,-1-4-192-16,2 1 192 0,-1-1-192 0,-1-6 128 15,5-1-128-15,-2-1 128 0,0-1-128 0,-10-2-176 16,12-4 48-16,-2 0-8864 16,-3 1-1760-16</inkml:trace>
  <inkml:trace contextRef="#ctx0" brushRef="#br0" timeOffset="46446.63">4868 2928 13823 0,'0'0'608'0,"0"0"128"0,8-5-592 0,2 1-144 16,3 0 0-16,1-1 0 0,-3 3 1488 0,5-1 272 0,-2 2 48 0,2-3 16 16,2-4-944-16,1 2-192 0,0-3-48 0,3 3 0 15,2 1-368-15,1-4-80 0,3 1 0 0,-2-2-16 16,-5 4-176-16,0-1 128 0,1-3-128 0,0 2-6880 16,-2-3-1456-16</inkml:trace>
  <inkml:trace contextRef="#ctx0" brushRef="#br0" timeOffset="46772.47">5125 2290 14735 0,'0'0'640'0,"10"-9"160"0,-1 4-640 0,3-1-160 16,0 2 0-16,2 1 0 0,0 3 1392 0,3 1 240 16,2 2 48-16,1 5 16 0,1 1-368 0,-1 4-80 15,-1 5-16-15,1 4 0 0,-1 5-352 0,-3 6-80 16,-6 9-16-16,-1 1 0 0,-2 4-128 0,-3 5-16 16,-6 1-16-16,-5 2 0 0,-2 2 112 0,-3 2 32 0,-6 0 0 0,-2-1 0 15,-3 0-320-15,-3-5-48 16,-2-3-16-16,2-3 0 0,-4-5-240 0,1-5-144 0,0-2 160 15,1 0-160-15,5-7 0 0,-1-2-240 16,2-1 32-16,4-5-15056 0</inkml:trace>
  <inkml:trace contextRef="#ctx0" brushRef="#br0" timeOffset="54325.57">5951 6501 7359 0,'0'0'320'0,"0"0"80"0,-8 1-400 0,-1-1 0 16,-2-2 0-16,3 0 0 0,8 2 1488 0,-11 0 224 16,2 2 32-16,9-2 16 0,-10-2-448 0,10 2-96 15,-9 0 0-15,9 0-16 0,-10-1-240 0,10 1-64 16,-10-1 0-16,10 1 0 0,-11-4 48 0,11 4 0 15,-9-1 0-15,9 1 0 0,0 0-112 0,0 0 0 16,0 0-16-16,0 0 0 0,0 0-272 0,0 0-48 16,0 0-16-16,0 0 0 0,0 0-144 0,0 0-16 15,9-3-16-15,2 2 0 0,2 0 80 0,5-1 32 16,2 2 0-16,5-1 0 0,6-3 32 0,2 3 16 16,6-2 0-16,6 3 0 0,2 2-176 0,4-1-32 0,2-1-16 15,-1-1 0-15,0-2 64 0,2 2 16 0,-1 2 0 0,2 3 0 16,-1 0 112-16,0 0 16 0,-2 1 16 0,-1 0 0 15,-2-1-48-15,-2 2-16 0,-3 2 0 0,-3-3 0 16,-1 0-176-16,-5 1-32 0,-4-2-16 0,0 0 0 16,-1-3 80-16,-1 4 0 0,-1 0 16 0,0-1 0 15,0 0 32-15,-2-2 0 0,0 2 0 0,-2-1 0 0,1-1-48 16,-3 2 0-16,0 0 0 0,0 0 0 16,-2-2 16-16,0 0 0 0,-1-2 0 0,0-2 0 0,-2 1-16 0,0-3 0 15,-2 3 0-15,0-2 0 0,0 0-16 16,-2 1-16-16,-3-2 0 0,2-1 0 0,-4 2-64 0,-1-1-16 15,-7 4 0-15,9-3 0 0,-9 3-16 0,7-5 0 16,-7 5 0-16,0 0 0 0,0 0 0 0,0 0-128 16,0 0 192-16,0 0-64 0,0 0-128 0,0 0 128 15,0 0-128-15,0 0 128 0,0 0-128 0,-11 0 0 16,-1 3 0-16,1-1 0 16,-2-1-1856-16,2 1-256 0,-1 0-64 0,0 0-16304 0</inkml:trace>
  <inkml:trace contextRef="#ctx0" brushRef="#br0" timeOffset="56053.44">6900 5138 10303 0,'0'0'448'0,"0"0"112"16,0 0-560-16,0 0 0 0,0 0 0 0,0 0 0 0,0 0 832 0,0 0 64 16,0 0 16-16,0 0 0 0,0 0-272 0,0 0-48 15,-7 7-16-15,7-7 0 0,-9 11-16 0,2-5-16 16,-1 2 0-16,2-2 0 0,-2 3-16 0,2-1 0 16,-2 3 0-16,1-2 0 0,-1 4 0 0,-1 1 0 15,0 0 0-15,2 1 0 0,0-2-64 0,2 0-16 16,1-3 0-16,2 1 0 0,2-11-128 0,-2 10-48 15,2-10 0-15,0 0 0 0,0 0-32 0,0 0-16 16,0 0 0-16,0 0 0 0,9 7 224 0,-9-7 32 16,12-3 16-16,-1-3 0 0,1 0 0 0,-1-3 0 15,-1-3 0-15,2-1 0 0,-2 1-192 0,1 0-48 16,1-2 0-16,-1 2 0 0,2-2-96 0,-2 0-32 16,3 0 0-16,2-2 0 0,-1 2-128 0,-1 2 128 0,-1-2-128 0,1 0 128 15,-2 2-128-15,1 2 0 16,0-3 0-16,-2 6 0 0,-1-3 0 0,0 5 128 0,-10 5-128 15,7-7 128 1,-7 7-464-16,0 0-112 0,0 0 0 0,0 0-16 16,0 0-768-16,0 0-160 0,0 0-16 0,0 0-9872 0</inkml:trace>
  <inkml:trace contextRef="#ctx0" brushRef="#br0" timeOffset="56448.17">6876 5269 11055 0,'0'0'976'0,"0"0"-784"16,0 0-192-16,0 0 0 0,0 0 1120 0,0 0 176 15,0 0 48-15,0 0 0 0,0 0-304 0,0 0-48 16,5-6-16-16,1-4 0 0,2 1-16 0,2-4 0 15,0-2 0-15,4 2 0 0,4-2-192 0,-1-2-32 16,5-2-16-16,2 2 0 0,3-1-144 0,2 1-48 16,3-1 0-16,1 2 0 0,1-1-224 0,3 2-48 15,3 2-16-15,2 2 0 0,2-2-112 0,-1 7-128 16,-1 0 176-16,-1 3-176 0,-3 3 0 0,1 4 0 16,3 2 0-16,2 2 0 0,1 3 0 0,2 1 0 15,-1 3 0-15,1 1 0 0,0 0 0 0,1-1 0 16,1 0 0-16,0 0-144 0,0-1 144 0,0 2 0 0,3-2 0 15,-13-3 0-15,2 2 0 0,5 1 0 0,1 0 0 16,3 0 0-16,-1-4 0 0,-2 1 0 0,2 2 0 0,-2-1 0 16,-1 0 0-16,-1 2 0 0,2 1 0 0,-2-2 0 15,2 0 0-15,-1 0 0 0,-1-5 0 0,1 4 128 16,-1 2-128-16,-3 1 0 0,-3-1 0 0,13 9 0 16,-6-4-752-1,-4-1-160-15,-5-2-48 0</inkml:trace>
  <inkml:trace contextRef="#ctx0" brushRef="#br0" timeOffset="57211.04">10704 5755 4607 0,'-5'-15'192'0,"3"4"64"0,-5 5-256 0,0 0 0 0,0-1 0 0,0 2 0 15,-2-2 1984-15,-2 0 336 0,3-2 80 0,0 3 16 16,-2 2-1136-16,-7-7-208 0,1 3-48 0,-3-2-16 15,-2 4-144-15,0-2-32 0,-3 2 0 0,1 3 0 0,-1-1-208 0,4 6-48 16,-2 0-16-16,-13 2 0 0,3 7-160 0,1-1-16 16,-1 4-16-16,1 2 0 0,3 3-128 15,3 4-32-15,0 3 0 0,0-1 0 0,5-1-64 0,4 1-16 16,2-5 0-16,5 2 0 16,5-3-128-16,4-1 0 0,4-3 144 0,3-1-144 0,5-8 192 0,2 1-48 15,2-2 0-15,3-5 0 0,6-3 192 0,1-3 48 16,2-3 0-16,4-2 0 0,4-2-16 0,-1-5 0 15,-3-2 0-15,2-4 0 0,1-3-96 0,-2-4-16 16,-3 1 0-16,1-3 0 0,-1-3 16 0,-1-2 0 16,1-2 0-16,-2-5 0 0,0-2 944 0,-4-5 176 15,1-1 32-15,-1-2 16 16,0-6-1744-16,-2 1-336 0,2 2-80 0,-2 3-16 0,-1 4 736 0,-3 9 0 16,-4 7 0-16,-4 8 0 0,-2 10 0 0,-3 7 0 0,-5 0 0 0,0 10 0 15,0 0 0-15,-11 15 0 16,-5 3 0-16,-1 5-144 0,-5 9 144 0,-1 3-128 15,-1 6 128-15,1 6-128 0,-1 3 128 0,2 4 0 0,2 5 0 16,0 3 0-16,1 3 0 0,1 0-128 16,2-3 128-16,6-1 0 0,3-6 0 0,4-7 0 15,-2-2 0-15,4-9-128 0,1-2-144 0,2-3-32 0,2-5 0 16,3-2 0 0,0-5-688-16,3-2-144 0,2-3-16 0,-3-7-11360 0</inkml:trace>
  <inkml:trace contextRef="#ctx0" brushRef="#br0" timeOffset="57376.08">11117 5740 24879 0,'-2'8'2208'0,"-1"6"-1760"16,-1 3-448-16,1 2 0 0,-3 1 0 0,-1 4 0 16,-3 6 0-16,-1-5 0 0,1 2 128 0,0-3 80 15,-3 3 32-15,5-4 0 0,-1-1-96 0,1 0-16 16,2 0 0-16,2-5 0 0,3-3-384 0,2-1-96 15,3-3-16-15,-4-10 0 16,11 5-1600-16,2-3-320 0</inkml:trace>
  <inkml:trace contextRef="#ctx0" brushRef="#br0" timeOffset="57743.9">11935 5454 11967 0,'17'-18'528'0,"-6"6"112"0,3-2-512 0,-2 2-128 16,1-1 0-16,-2-2 0 0,0-2 1616 0,-6-1 304 0,-3 3 48 15,-2-3 16-15,-1-2-1024 0,-2 2-192 0,0 0-32 0,-5 4-16 16,-1 0 144-16,-2 3 32 16,-3 0 0-16,-3 5 0 0,-2 1-144 0,-1 3-32 0,-3 2 0 15,-1 6 0-15,-2 2-288 0,1 6-64 0,-3 2-16 0,1 5 0 16,0 3-48-16,3 6-16 0,4 3 0 0,-4 3 0 15,2 1 16-15,2 3 0 0,1 5 0 0,2 1 0 16,2 2-96-16,2-1-16 0,3-5 0 0,1 0 0 0,3 0-192 16,2-4 144-16,0-5-144 0,3-1 128 0,0 1-128 0,-1-3 0 15,1-2 0-15,0-3 0 0,0-4 0 0,1-1 0 16,1-2 0-16,-1-3-176 16,0-1-1104-16,0-5-208 15,0-9-48-15,0 0-10976 0</inkml:trace>
  <inkml:trace contextRef="#ctx0" brushRef="#br0" timeOffset="57853.84">11284 5874 18015 0,'0'0'800'0,"12"4"160"0,2-3-768 0,4-1-192 16,1 5 0-16,7-1 0 0,6-1 592 0,4-1 80 16,4-2 16-16,0-1 0 0,5-3-368 0,-2-5-64 15,0 2 0-15,1-3-16 0,-2 3-240 0,-2 3 0 16,-2 1-144-16,2-4-9296 0</inkml:trace>
  <inkml:trace contextRef="#ctx0" brushRef="#br0" timeOffset="58156.87">12748 5382 12895 0,'10'-7'576'0,"-2"3"112"0,1-5-560 0,0 1-128 0,0 1 0 0,-3-1 0 16,0 3 1392-16,-1 0 240 0,-5 5 48 0,3-8 16 16,-2 2-144-16,-2-2-16 0,-2 2-16 0,-4 2 0 0,-3 3-304 0,-2 5-48 15,-2 0-16-15,-2 4 0 16,-6 1-448-16,-2 5-80 0,-5 4-32 0,-1 2 0 0,0 3-80 0,-3 5-32 16,0 7 0-16,2 0 0 0,2 2-128 15,2 1-32-15,2 4 0 0,2 3 0 0,3-1-320 0,3 2 128 16,1 0-128-16,6-2 0 0,-1-4 0 15,5-1 0-15,1 0 0 0,2-3-192 16,1-4-256-16,2-2-48 0,0-4-16 0,0-2 0 16,2-4-608-16,-2-2-128 0,0-2-32 0</inkml:trace>
  <inkml:trace contextRef="#ctx0" brushRef="#br0" timeOffset="58362.61">12119 5906 24191 0,'0'0'1072'0,"5"-10"208"0,0 1-1024 0,5 1-256 15,2 3 0-15,-2 3 0 0,4-1 960 0,5 1 128 16,4-2 16-16,3 3 16 0,5 2-480 0,2 3-80 16,5-2-32-16,4 1 0 0,3-2-112 0,0 2-32 15,2-1 0-15,-1 1 0 0,-3-1-384 0,-4 1 0 16,-3-1 0-16,-3 0-9280 16,-3 0-1888-16</inkml:trace>
  <inkml:trace contextRef="#ctx0" brushRef="#br0" timeOffset="59632.87">17004 5478 3679 0,'-14'-7'160'16,"6"4"32"-16,8 3-192 0,-11-3 0 0,1 0 0 0,-1 3 0 0,1-1 2912 0,-4 1 544 15,-1 1 96-15,-1 2 32 0,-4-2-2128 0,0 2-432 16,-4 2-64-16,4-1-32 0,-2 1-160 0,0 0-48 16,-2 1 0-16,1-1 0 0,3 2 16 0,0 2 0 15,1 3 0-15,2-2 0 0,3 2-96 0,3-3 0 16,1 1-16-16,3 1 0 0,3-3-192 0,4-8-48 16,0 13 0-16,7-4 0 0,2 0 144 0,2-3 32 15,3-1 0-15,5 1 0 0,5-2 64 0,2 0 16 16,0-2 0-16,2-2 0 0,0-1-304 0,2-1-48 0,-3-1-16 15,3-2 0-15,-1-4-16 0,-1 3 0 16,0-3 0-16,-1 1 0 0,-1-4 16 0,0-1 0 0,-2 1 0 16,-4-3 0-16,1-3-16 0,-4 2 0 15,-3-1 0-15,-4 3 0 0,-4 3-48 0,-3-3-16 16,-4 1 0-16,-3-1 0 0,-5-1 32 0,-2-2 0 16,-6 1 0-16,-3 2 0 0,-3 1 16 0,-6 6 0 0,-7-1 0 15,-3 5 0-15,-4 5-240 0,-6 4 0 0,-3 2 0 0,-5 7 0 16,-6 1 0-16,-2 6 0 0,-1 6 0 15,-2 3-160-15,-3 3 160 0,-4 3 0 0,-2 3 0 16,3 0 0-16,0-2 0 0,8-1 0 0,6 2 0 0,6-1 0 16,4-2 0-16,9-2 0 0,8 1 0 0,7-4 176 15,4 1-176-15,9-4 0 0,6 1 0 0,8-2 0 16,7 1 0-16,6-4 0 0,5-1 0 0,10-4 0 0,6-1-128 0,2-4 128 16,5 0 0-16,7-1 0 0,4-5 0 0,5 0 0 15,5-5 0-15,-1-1 0 0,-1 1-160 0,-3-3 160 16,-3-2-208-16,-1 0 80 15,-1-1-1408-15,-2 3-256 0,1 0-64 16,-1-1-13456-16</inkml:trace>
  <inkml:trace contextRef="#ctx0" brushRef="#br0" timeOffset="60163.27">18169 5709 21183 0,'0'0'1888'0,"4"-9"-1504"15,0 2-384-15,0-4 0 0,-2 2 976 0,1-1 128 16,-3 4 32-16,-1-3 0 0,-3 1-208 0,-1 2-32 16,-2-2-16-16,0 3 0 0,-2 0 80 0,-3 0 32 15,-3 1 0-15,-8 3 0 0,0 4-416 0,-2 3-96 0,-4 0-16 16,-2 6 0-16,-3-1-224 0,-2 4-48 0,-2 1-16 15,-1 2 0-15,-2-3-176 0,1 4 160 0,-2 2-160 0,1 5 160 16,3 2-160-16,3 1 0 0,5-6 0 16,3 1 0-16,4 0 0 0,6-3 0 0,3-2 0 0,3-2 0 15,4-3 0-15,3-1 0 0,0-1 176 0,8-1-176 16,-4-11 256-16,9 5-64 0,-9-5 0 0,19 0 0 0,5-1 112 16,4-4 16-16,4-7 0 0,2 0 0 0,3 3-128 15,2-4-32-15,3-1 0 0,0 3 0 16,0-3-160-16,-2 2 0 0,-3 6 0 0,-4-3 0 0,-4 4 176 0,-3 4-48 15,-1 1-128-15,-6 5 192 0,-4 4-192 0,-5 1 0 16,-4 7 0-16,-4 6 0 0,-6 2 160 0,-5 5 96 16,-2 6 0-16,-6 2 16 0,-5 0-128 0,-3 3-16 15,-4-1-128-15,-3 3 192 0,-2-1-192 0,-3 3 176 16,-4-6-176-16,2 3 160 0,-1 1-160 0,4-2 0 16,2-1 144-16,6-5-144 0,3-3 128 0,7-8-128 15,8-2 160-15,4-5-160 0,1-3 0 0,5-1 0 16,0-13 0-16,5 6 0 0,7 1 0 0,2-6 0 15,3-3 0-15,5-2 0 0,7 0 0 0,3-1 0 16,3-5 0-16,2 1 0 16,1-4-448-16,0 4-16 0,2-1-16 0,-14 5 0 15,1-5-2528-15,0 2-512 0</inkml:trace>
  <inkml:trace contextRef="#ctx0" brushRef="#br0" timeOffset="60549.12">18775 5836 23951 0,'0'0'2128'0,"0"0"-1696"0,0 0-432 0,0 0 0 0,-6 5 800 0,-1 4 80 15,-2 1 16-15,-3 4 0 0,0 2 0 0,-2 1 0 16,-1 5 0-16,-1 3 0 0,1 0-336 0,2 0-64 15,2 3-16-15,2-4 0 0,1 1-224 0,5-3-64 16,0-3 0-16,3-2 0 0,3-3 240 0,2-4 32 16,3-1 16-16,1-5 0 0,4-2 224 0,2-2 64 15,3-2 0-15,2-5 0 0,3-4-48 0,2-3 0 16,-1-4 0-16,0-1 0 0,0-1-272 0,-1 0-64 16,0-1-16-16,-3-2 0 0,-1 0-112 0,-2 0 0 15,-5 3-16-15,1-3 0 0,-4 1-240 0,0 3 176 16,-4 2-176-16,0 1 160 15,0 4-1088-15,0 0-224 0,-1-1-32 0,0 5-10656 16,-2-3-2112-16</inkml:trace>
  <inkml:trace contextRef="#ctx0" brushRef="#br0" timeOffset="61024.52">19945 5839 17503 0,'-23'-13'768'0,"12"9"176"0,-3 0-752 0,-8-1-192 15,2-2 0-15,1 3 0 0,-1 3 896 16,0 2 160-16,3 5 32 0,-1 2 0 0,1-2-256 0,2 6-32 16,-3-2-16-16,-2 6 0 0,2 5-208 0,0 4-32 15,-1 2-16-15,2 2 0 0,0 0-256 0,3-2-48 16,3 1-16-16,0-5 0 0,6 1 16 0,3-4 0 16,2-2 0-16,2-3 0 0,3-2 416 0,3-5 64 15,2-2 32-15,2-5 0 0,0-2 160 0,2-3 16 16,0-3 16-16,4-1 0 0,1-5-272 0,-1-1-48 15,-1-1-16-15,-1-4 0 0,2 0-208 0,-2 0-32 16,1 1-16-16,-6 8 0 0,3-3-16 0,-2-1-16 16,2 1 0-16,0 5 0 0,-2-4-112 0,0 6 0 15,-2 1-16-15,-1 1 0 0,0 6-176 0,-2 2 0 16,0 0 0-16,0 6 0 0,0-1 0 0,0 6 0 16,0 1 0-16,0-1 0 0,2-2 0 0,0 2 0 0,4 0-144 15,1 0 144-15,0 1-192 0,2-5 0 0,1-1 16 16,1-1 0-1,0-3-592-15,1-3-112 0,1-3-16 0,0-3-16 16,-1-3-2032-16,0-2-384 0</inkml:trace>
  <inkml:trace contextRef="#ctx0" brushRef="#br0" timeOffset="61247.28">20913 5210 30111 0,'0'0'1344'0,"-7"5"256"0,2 5-1280 0,-1 1-320 16,-3 8 0-16,-3 3 0 0,-2-2 464 0,-1 4 32 16,-3 6 0-16,1 3 0 0,-1 6 256 0,1 2 48 15,1 3 16-15,-2 1 0 0,-1 2-496 0,1-3-112 16,3 5-16-16,1-2 0 0,0-4-192 0,1 4 0 16,2-4 0-16,1 0 0 15,-1-1-1184-15,2-4-224 0,2-2-64 0,-1-4 0 16,-1-6-48-16,2 0-16 0,0-7 0 0,-2-8-6480 15,1-2-1312-15</inkml:trace>
  <inkml:trace contextRef="#ctx0" brushRef="#br0" timeOffset="61440.49">20405 5915 24239 0,'2'-22'1072'0,"1"16"224"0,1-2-1040 0,-4 8-256 16,7-3 0-16,0-1 0 0,1 1 1712 0,1 1 272 16,2 2 64-16,3 2 16 0,3 1-1056 0,2 3-224 15,4-1-32-15,2 2-16 0,2-4-272 0,2 5-48 16,2-2-16-16,0 3 0 0,1 1-64 0,0 2-16 15,-2-3 0-15,0 2 0 0,-2-4-192 0,-3 1-128 0,-1-1 160 0,-2-1-160 32,-4 0-1152-32,-2-2-320 0,-1-2-64 0,-3-1-8544 0,-1-1-1712 0</inkml:trace>
  <inkml:trace contextRef="#ctx0" brushRef="#br0" timeOffset="61605.17">21323 5774 21183 0,'-2'7'1888'0,"-1"2"-1504"0,-1 5-384 0,-1 3 0 0,-4 1 1632 0,2 2 256 16,-4 2 48-16,-1 4 16 0,-5 1-352 0,-1 2-64 15,-1 4 0-15,0-2-16 0,-1-3-752 0,2 2-128 16,-2-2-48-16,2 1 0 0,0-4-400 0,3 0-64 16,2-3-128-16,3-1 176 0,1-2-400 0,3-2-80 15,1-3-16-15,2 1 0 16,1-6-1680-16,2-1-352 0,0-8-64 0,0 0-10704 0</inkml:trace>
  <inkml:trace contextRef="#ctx0" brushRef="#br0" timeOffset="61997.73">21731 5860 26543 0,'0'0'1168'0,"0"0"256"0,5-2-1136 0,-5 2-288 16,0 0 0-16,0 0 0 0,0 0 1120 0,-4 9 160 16,-1-2 48-16,-2 6 0 0,-6 1-432 0,-1 1-96 0,-1 6-16 0,-3-1 0 15,-2-1-320-15,4 1-64 0,1 3-16 0,2-1 0 16,2 1-208-16,3-3-48 0,5-1-128 0,1-1 192 16,4-2-64-16,1-2-128 0,5-3 176 0,2 0-176 15,2-5 592-15,2-1 16 0,2-1 0 0,2-4 0 0,0-4 96 0,2 1 0 16,2-2 16-16,-1-2 0 15,0-3-192-15,-5 4-32 0,2-5-16 0,0 0 0 0,-2 0-112 16,-1-5-32-16,-1-1 0 0,-1-1 0 0,-4-1-16 0,-1 0-16 16,-3-3 0-16,-1-6 0 0,-3 4-112 0,-2 0 0 15,-3 3-16-15,-1 2 0 0,-3 0-176 0,0 3 0 16,0 2 0-16,-1 4 0 16,-2-2-1120-16,4 7-208 0,-2 0-32 0,0 0-16 15,1 4-2288-15,2-2-464 0</inkml:trace>
  <inkml:trace contextRef="#ctx0" brushRef="#br0" timeOffset="62349.63">22433 5746 16575 0,'0'0'736'0,"0"0"160"0,0 0-720 0,0 9-176 16,-4 4 0-16,0 0 0 0,-2 1 2592 0,-4 0 480 0,1 2 112 15,-3 1 16-15,0 3-1760 0,-2-1-352 0,-2-2-64 0,2 4 0 16,-1-3-384-16,1-1-80 16,-1-1-16-16,2 0 0 0,2 1-32 0,1-2 0 0,1-1 0 0,2-1 0 15,2-6 160-15,5-7 32 0,0 0 0 0,0 0 0 16,0 0 160-16,0 0 32 0,9-1 16 0,3-3 0 16,2-5-192-16,1 2-32 0,3-6-16 0,2 0 0 15,0 0-288-15,2-3-48 0,2 1-16 0,0-2 0 16,2-2-80-16,2 1-32 0,0-2 0 0,0 1 0 0,-1 0-80 15,1 1 0-15,-1 2-128 0,-1 0 192 16,-1 5-192-16,-6 4 0 0,0 4 0 0,-1 1 0 0,0 4 128 0,-2 3-128 16,-2 7 0-16,-2 1 0 0,-2 4 128 0,-3 3-128 15,0 5 0-15,0 11 0 0,-1 1 144 0,-1 1-144 16,0 1 128-16,0-2-128 0,0 0 0 0,0 0 0 16,0-3 0-16,1 1 0 0,1-2-368 0,-2-8 0 15,0-1 0-15,0-1 0 16,0 0-2000-16,0 0-416 0,-4-3-80 0</inkml:trace>
  <inkml:trace contextRef="#ctx0" brushRef="#br0" timeOffset="63150.24">16003 6770 11455 0,'-22'-1'512'0,"5"0"96"0,-1 0-480 16,-1-1-128-16,1-2 0 0,1 2 0 0,-1-1 976 0,1 2 176 16,1 0 48-16,3 0 0 0,2-2-80 0,0 2-16 15,1 1 0-15,10 0 0 0,-9 0-160 0,9 0-48 16,0 0 0-16,0 0 0 0,0 0-16 0,0 0-16 16,0 0 0-16,14 6 0 0,4-1 16 0,4-1 0 15,4-1 0-15,5 0 0 0,6 1-416 0,6 3-80 16,8-4 0-16,7 5-16 0,6 1 80 0,10-4 32 0,2-1 0 15,9 5 0-15,2 2 80 0,3-1 16 0,9 2 0 16,-27-6 0-16,11 2-240 0,7-1-32 0,6 6-16 0,0 0 0 16,3-1-288-16,0 2 128 0,-1-1-128 15,3-3 0-15,-1 2 160 0,-1-6-160 16,-1-3 128-16,-1-1-128 0,-1 2 160 0,2-4-160 0,1-5 192 0,-1 0-192 16,-1 1 304-16,1-5-48 0,1 2-16 0,1-2 0 15,1-2 128-15,-1 3 16 0,-2 1 16 0,1 3 0 16,3-2-16-16,-2 1-16 0,3 0 0 0,2 1 0 0,-1 5-96 15,-1-1-16-15,0 0 0 0,37-1 0 0,-13 0-256 16,-13 1 128-16,-3 2-128 0,-6-2 0 0,-7-2 160 0,-4 2-160 16,-2-3 128-16,-3 2-128 15,0 0 0-15,-3-4 0 0,-2-2 128 0,0 1-128 0,-4 3 0 0,-1 2 0 16,2 1 0-16,0-4 128 0,-6-2-128 16,-2-2 0-16,-5 4 0 0,-3 1 0 0,-2-2 0 0,-6 2 0 15,-4 2 0-15,-6-2 128 0,-5-1-128 0,-4-1 0 16,-6-1 0-16,-4 1 128 0,-5 1-128 0,-4-2 160 15,-4-1-160-15,-5 2 160 0,-2-4-160 0,-3 4 0 16,-5 5 0-16,0 0 0 16,0-11-2720-16,-2 3-576 0,-10-4-112 0,-4 3-32 0</inkml:trace>
  <inkml:trace contextRef="#ctx0" brushRef="#br0" timeOffset="64143.15">21213 6936 13823 0,'-11'-9'608'0,"11"9"128"0,-7-3-592 0,7 3-144 15,-7-6 0-15,7 6 0 0,0 0 720 0,0 0 112 16,0 0 32-16,0 0 0 0,0 0-384 0,0 0-80 16,0 0-16-16,7 10 0 0,-1 4-80 0,2 0-32 0,-1 0 0 0,4 1 0 15,1-1-16-15,3 1 0 0,3-2 0 16,3 1 0-16,0 4 160 0,3-2 32 0,3-2 0 16,2 0 0-16,2-5 128 0,-1 1 48 0,-2 2 0 0,2-4 0 15,0 0-176-15,1 1-16 0,-1-2-16 0,1 0 0 16,-1-2-32-16,1 0-16 0,-3 1 0 0,2-3 0 15,-1 0 112-15,4 1 32 0,-1-2 0 0,1 0 0 16,0-2 16-16,0-2 16 0,-2-2 0 0,-1 1 0 16,2-6-80-16,-3 2-16 0,3 1 0 0,-3-3 0 15,-1 2-192-15,0-1-32 0,0 3-16 0,-4 1 0 0,-1-1-208 0,-1-1 176 16,-2 2-176-16,-2 1 160 0,1-1-160 0,-1 1 0 16,0 1 0-16,-3 1 0 0,1 0 0 0,0-1 0 15,-1-1 0-15,0 3 128 0,0 2-128 16,-1 2 0-16,-2 1 0 0,-1-1 0 0,-11-4 0 0,13 2 128 15,-4 1-128-15,-9-3 0 0,10 5 0 0,-10-5 0 16,9 9 0-16,-1-1 0 0,-6 2 128 0,1-1-128 16,-1 2 128-16,1 2-128 0,-2-3 144 0,-1 3-144 15,0 2 160-15,-1 0-160 0,-1-3 144 0,1 3-144 16,-1 1 128-16,0 2-128 0,0 0 208 0,-2 0-32 16,-1-3-16-16,0 3 0 0,0 0 16 0,-3-1 0 15,1 0 0-15,-2 0 0 0,-2-2 48 0,1-1 16 16,-1 0 0-16,-1 0 0 0,2-3-16 0,0 1 0 0,0 2 0 0,1 0 0 15,-1-6-16-15,0 3 0 16,-2-4 0-16,3 3 0 0,2-3-48 0,-1 0-16 16,-1-3 0-16,9-4 0 0,-6 5-144 0,6-5 160 15,-9 5-160-15,9-5 160 0,-8 7-160 0,8-7 0 16,0 0 0-16,-9 2 128 0,9-2-128 0,-9 4 0 0,9-4 0 16,-8 3 0-1,8-3-400-15,0 0-16 0,0 0 0 0,0 0 0 16,-8-4-1536-16,8 4-304 0,0 0-64 0,-3-8-7344 0,3-2-1456 0</inkml:trace>
  <inkml:trace contextRef="#ctx0" brushRef="#br0" timeOffset="64464.4">22204 7435 19983 0,'0'0'880'0,"0"0"192"0,0 0-864 0,0 0-208 16,0 0 0-16,-5 9 0 0,0-3 896 0,1 6 128 16,-1-2 16-16,1 1 16 0,-1 2-96 0,4-1 0 15,-2 4-16-15,2 2 0 0,1 1-304 0,2 1-48 16,1-4-16-16,1-1 0 0,1-2 48 0,1 2 0 16,2-2 0-16,0-3 0 0,0 2 48 0,4-5 16 15,-1 2 0-15,2-4 0 0,0-1 16 0,2-1 16 16,3 1 0-16,2-3 0 0,2-1-32 0,-1-1-16 15,5-1 0-15,2-3 0 0,2-2-144 0,1-4-16 0,-2-1-16 16,3-2 0-16,-3-2-80 0,0-1-16 16,-1-2 0-16,-1 0 0 0,0 0-144 0,-5 1-16 15,-2 0-16-15,-4 2 0 0,-3 1-224 0,-1 1 176 0,0 5-176 16,-3-3 160-16,-2 2-160 0,0 0 0 0,-3 1 0 0,-4 9 0 31,0 0-2576-31,1-9-448 0</inkml:trace>
  <inkml:trace contextRef="#ctx0" brushRef="#br0" timeOffset="73532.88">3180 11842 14735 0,'-24'0'640'0,"11"0"160"0,1 0-640 0,-2 0-160 15,0 0 0-15,-3 2 0 0,1 1 1088 0,1 1 192 16,2 1 48-16,-1-1 0 0,0-2-288 0,1 2-48 16,2 2-16-16,-1 0 0 0,5-1 0 0,-1 2 0 0,0-2 0 0,3 2 0 15,3 0-128-15,0 0-16 0,4 0-16 0,3 1 0 16,4-4-112-16,3 2-32 0,6 2 0 0,5-3 0 15,5 0 64-15,9-1 16 0,6-3 0 0,8 0 0 16,1 2-192-16,8-2-48 0,7 0 0 0,2 1 0 16,6-1-144-16,4-1-48 0,3-1 0 0,6-1 0 15,2 1 48-15,6 0 0 0,0-2 0 0,5 1 0 16,3-5-16-16,4 4 0 0,4 0 0 0,3-1 0 16,0 3-112-16,4-3-32 0,3 3 0 0,46-3 0 15,-18 3-80-15,-11 1-128 0,-6 1 176 0,-6-1-176 16,-3-3 128-16,-2 2-128 0,-4 2 0 0,-3-1 0 0,-1-1 0 0,-4 0 0 15,-3 0 0-15,-3 1 0 16,-2 0 128-16,-3-2-128 0,-2-4 0 0,-2 3 0 0,-5 2 224 16,0-1-64-16,1 0-16 0,-4 1 0 0,-1-3 96 0,-3 1 16 15,-1 0 0-15,-2 0 0 0,-4 1-96 0,2-1-16 16,-3-2 0-16,-4-1 0 0,-5 3-144 0,-4 0 160 16,-5-1-160-16,-2-3 160 0,-4 6-160 0,-5-1 192 15,-4-1-192-15,-3 2 192 0,-5-3-192 0,-3 1 160 16,-7 1-160-16,-5 1 160 0,-4-1-160 0,-4 1 128 15,-11 1-128-15,0 0 128 0,0 0-128 0,0 0 0 16,0 0 144-16,-9 8-144 0,-3-3 0 0,-4 2 0 16,-3 1-192-16,-2-3 64 15,-4 0-1280-15,-1 2-256 0,-2-2-64 0,3 0-10384 0,-3-3-2096 16</inkml:trace>
  <inkml:trace contextRef="#ctx0" brushRef="#br0" timeOffset="74960.03">23143 13887 6447 0,'0'0'576'0,"0"0"-576"0,0 0 0 0,-6 1 0 16,-4-2 2176-16,1 1 336 0,0 0 64 0,-1 0 16 15,-3 1-1152-15,0-1-224 0,1 0-64 0,-1 0 0 16,2 0 32-16,-3 0 0 0,1-1 0 0,1-1 0 15,2 0 96-15,0 2 32 0,0 0 0 0,2 0 0 16,3 0-128-16,5 0-32 0,0 0 0 0,0 0 0 0,0 0-384 0,12 5-64 16,2 2-32-16,9-3 0 0,3-1-160 0,6 1-16 15,4-3-16-15,6-1 0 16,3-2-144-16,6-1-16 0,4 1-16 0,5 1 0 16,4-2-32-16,2-1 0 0,1-1 0 0,0 3 0 0,-2-1 64 0,-3 2 16 15,-1 1 0-15,3 0 0 0,-3 0-32 16,-5 2 0-16,-7 0 0 0,-7 0 0 0,-6 3-112 0,-6-2-16 15,-6 1-16-15,-6-4 0 0,-3 1 16 0,-7 0 0 16,-8-1 0-16,0 0 0 0,0 0 160 0,-11 1 32 16,-7-1 16-16,-6 0 0 0,-7 0-176 0,-4 0-32 15,-9-1-16-15,-1 1 0 0,-4 3-176 0,1-1 128 16,-4 3-128-16,-3-2 128 0,-2-2-128 0,-3 0 160 16,-2-1-160-16,0 0 160 0,6 0-160 0,4 0 0 15,5-1 144-15,7 1-144 0,2 1 128 0,8 2-128 16,4-2 128-16,7 0-128 0,4 1 0 0,5-1 0 15,3-1 0-15,7 0 0 0,0 0 0 0,9 0 0 16,4 0 0-16,6 0-128 0,6-1 128 0,7-1 0 0,4 1 0 0,6 0-128 16,6 1 128-16,3-1 0 15,1-1 0-15,1 2 0 0,-2-2 0 0,-3 1 0 16,-2-1 0-16,-4 1 0 0,-4-2 0 0,-3 3 0 0,-6 0 0 16,-5 3 0-16,-6-3 128 0,-5 1-128 0,-13-1 128 15,0 0-128-15,0 0 336 0,-9 2 0 0,-7-2 0 0,-9 1 0 16,-6 1-80-16,-2 0-32 0,-7 0 0 15,-5 2 0-15,-3 0-224 0,-4-2 0 0,-4 2 128 0,3-3-128 16,2 2 0-16,4 1 0 0,1 2 0 0,5-1 0 16,7 2-1248-16,5 1-144 0,6 0-16 15,6 4-11968-15,6-1-2368 0</inkml:trace>
  <inkml:trace contextRef="#ctx0" brushRef="#br0" timeOffset="78571.08">4946 15677 9215 0,'0'0'816'0,"0"0"-656"16,0 0-160-16,10-4 0 0,-10 4 1968 0,10-5 352 15,-2 1 80-15,0-2 16 0,-8 6-576 0,8-7-112 16,0 5-32-16,-8 2 0 0,8-10-464 0,2 3-80 16,-10 7-32-16,7-5 0 0,1-4-208 0,-3 2-32 15,-1-5-16-15,1 3 0 0,1-1 16 0,-2 0 0 16,0 0 0-16,0-4 0 0,-2-1-240 0,0-1-64 0,-2 2 0 0,-2-1 0 15,1 0-144-15,-3-2-48 0,-2 1 0 16,-2 1 0-16,-1-1 144 0,-1 6 32 0,-1 0 0 16,-4 0 0-16,-1-7-224 0,0 5-32 0,-3 5-16 0,0-4 0 15,0-2-160-15,-2 2-128 0,-2-2 192 0,2 3-192 16,-2 2 160-16,0-3-160 0,-4 2 128 0,-2-1-128 16,-3 2 128-16,1-2-128 0,-4 1 0 0,0-4 128 0,-2 2-128 15,0 2 0-15,1-1 0 0,11 3 0 16,-4 1 0-16,-2-2 160 0,-1 5-160 0,-1 0 160 15,2-2-160-15,-4 0 0 0,0 1-160 0,-1 1 160 0,0 2 0 0,0 0 0 16,-1-3 0-16,-3 4 0 0,3 1 0 16,-1 2 0-16,0-1 0 0,0 0 160 0,1 2-160 0,2 2 0 15,-1 0-192-15,0 1 192 0,1 2-160 0,-2-2 160 16,-1 5 0-16,1-4-144 0,0 5 144 0,2 2 0 16,-2-1 0-16,2 0 0 15,1 4 0-15,1 3 0 0,1-2 0 0,2 0-128 0,-1 0 128 0,2 1 0 16,0 0 0-16,2 2 0 0,-3 1 0 0,0 0 0 15,2-4 0-15,2 2 0 0,-1 1 0 0,1 2 0 0,2-3 0 16,1 1 0-16,2 5 0 0,1-1 0 16,-2 2 0-16,3-2 0 0,-1 5 0 0,0-1 0 15,1 5 0-15,4 0 0 0,2 1 0 0,-1 1 0 0,2 2 0 0,3 0 0 16,-3 1 0-16,2-1 0 16,-1-1 0-16,2 3 0 0,1-2 0 0,2 0 0 15,1 1 0-15,1 1 128 0,0-2-128 0,3-1 192 0,3-1-64 16,4 0 0-16,-1 0-128 0,1 0 192 0,4 0-64 0,4-2 0 15,3 0-128-15,2-1 128 0,2 0-128 0,3 2 128 16,2-2-128-16,2-1 144 0,1 0-144 0,3-1 160 16,0 1-16-16,2-1 0 0,2-5 0 0,2-1 0 15,0-2-144-15,1 1 0 0,2-4-192 0,2-2 192 0,3-4 0 16,3-1 0-16,2-2 0 0,1-1 128 16,1-3 0-16,0 0 0 0,-3-5 0 0,2-1 0 15,1-2 64-15,2 1 16 0,1-2 0 0,1-1 0 16,0-3-80-16,1-1 0 0,1 1-128 0,-1-1 192 0,1-5-192 0,-2 2 144 15,0-2-144-15,0-2 128 0,-1 3-128 0,0-3 128 16,-2 3-128-16,-2-1 128 0,-3-4-128 0,0-2 0 16,-2-1 0-16,-3-1 128 0,-2 0 0 15,-1-1-128-15,0-3 192 0,0 1-64 0,-1 1-128 16,-2-1 0-16,-1-5 0 0,-2 3 0 0,1 1 128 0,0-3-128 16,-3 2 0-16,-3-6 128 0,-2 2-128 0,-1-2 0 15,-2 1 144-15,-1-1-144 0,-6-1 128 0,1-2-128 16,-2-1 128-16,-2 0-128 0,-2-1 128 0,-3-2-128 15,-1 0 128-15,-2 0-128 0,0 4 0 0,-2 0 144 16,-3-1-144-16,0 2 0 0,-2-1 176 0,0-2-176 16,-4 1 160-16,-1 2-160 0,0 1 0 0,-2-1 0 0,0-4 0 0,-2 2 0 15,-3 0 0-15,0-1 0 16,-5 0 0-16,-1-1 0 0,-2 4 0 0,-3 0 0 16,-2 1 0-16,-2-1 0 0,-1 1 0 0,-1 1 0 0,-2 3 0 0,0-2 0 15,-2 2 0-15,-1 1 0 16,-1 1 0-16,2 5 0 0,0-4 0 0,0 5-160 0,-2 2 160 15,0 2-128-15,-1 0 128 0,-1 1-160 0,-1 1 160 0,-1 4-160 16,-2-2 160-16,1 3-128 0,-2-1 128 0,0 3-128 16,0-2 128-16,-2 1 0 0,1 2-144 15,1 0 144-15,0 5 0 0,2 3 0 0,-5-1-144 0,-1 1 144 16,1 1 0-16,-2 3 0 0,0 0-128 0,-2 0 128 16,2 5 0-16,0 1 0 0,1 1 0 0,2 1 0 15,-2-1 0-15,2 1-128 0,-1 2 128 0,1-2 0 0,-1 2 0 16,1 1-128-16,1-1 128 0,-1 1 0 0,5 1 0 0,0 2 0 15,-1-2 0-15,2 4 0 0,1 3 0 0,0-2-128 16,-1 6 128-16,1-1 0 0,0 1 0 0,1 5 0 16,1-2 0-16,1 2 0 0,-2 2-128 0,7 0 128 15,1-1 0-15,1 0 0 0,3 3 0 0,3-1-128 16,0 0 128-16,2 0 0 0,4 1 0 0,0 2 0 16,2 0 0-16,-2 5 0 0,1-2 0 0,2 3 0 15,5 3-128-15,-1-5 128 0,3 1 0 0,1-3 0 16,3 2 0-16,2-6 0 0,3-1-144 0,4 0 144 0,3 1 0 15,2-3-144-15,-1 0 144 0,5-3-160 16,-2-1 160-16,7 0-160 0,2-4 160 0,4 1-128 16,0 1 128-16,5-4-128 0,3 0 128 0,3-1-128 15,4-2 128-15,2 2-128 0,4-3-64 0,2-3 0 16,-1-2 0-16,25 9 0 16,-5-1-352-16,-4-3-80 0,0-1-16 0,-22-7-11840 15,3 2-2368-15</inkml:trace>
  <inkml:trace contextRef="#ctx0" brushRef="#br0" timeOffset="81142.83">6165 19726 17903 0,'13'-10'784'0,"-2"6"176"0,1 1-768 0,-2-2-192 0,-3-2 0 0,1 3 0 16,0 1 1440-16,-1 1 240 0,0 0 48 0,-7 2 16 15,0 0-496-15,0 0-96 0,0 0-32 0,0 0 0 16,0 0-144-16,0 0-16 0,6-7-16 0,-6 7 0 16,0 0-96-16,0 0-16 0,0 0 0 0,0 0 0 15,0 0-112-15,0 0-16 0,0 0-16 0,-13-2 0 0,3-1-144 16,-1 3-32-16,0 3 0 0,-1-1 0 0,-1 1-96 0,-4 1-32 15,1-3 0-15,-3 2 0 0,0 0-96 16,-4 2-32-16,-1 2 0 0,-2-3 0 0,1 3-80 16,-4 1-32-16,-6-4 0 0,0 2 0 0,-2 2-16 0,-2-3 0 15,-2 1 0-15,-4-1 0 0,-3-2 48 0,1-2 0 16,-5-1 0-16,1 0 0 0,0 0-16 0,0 1 0 16,2 2 0-16,-1-1 0 0,-3 1-160 0,-1 1 192 15,-1-3-192-15,1-1 192 0,-1-1-192 0,5 1 128 16,-2 2-128-16,5 1 128 0,1-2-128 0,4 2 0 0,2-1 0 15,5 3 128-15,3-1-128 0,4-1 0 0,6 0 0 16,5 0 0-16,4 2 0 0,4-1 0 0,9-4 0 16,0 0 0-16,0 0 0 0,0 0 0 0,0 0 0 0,-2 9-176 15,2-9 176-15,1 11 0 0,-1-11-144 16,5 15 144-16,-1-3 0 0,1 1 0 0,0-1-144 0,0 1 144 16,0-2 0-16,1 5 0 0,-1 0 0 15,1 2 0-15,-3 1 0 0,1 0 0 0,-1 3 0 0,-2 1 0 16,-1-2 0-16,0 0 0 0,0 1 0 0,-1 5 0 15,-2-1 0-15,1 3 0 0,-2-1 0 0,-3 1 0 16,0 4 0-16,-2-1 0 0,0-3 0 0,0 2 0 16,0-2 0-16,-1 0 0 0,1 4 0 0,0 0 0 15,0-2 0-15,2-3 0 0,-1 0 0 0,0-3 0 16,1 0 0-16,-1 0 0 0,1-3 0 0,-1 3 0 16,2-3 0-16,-2-1 0 0,0-1 0 0,1 0 0 0,-1 1 0 15,0 2 0-15,1-2 0 0,-1 0 0 16,1-2 0-16,-1 2 0 0,2 2 0 0,-1-2 0 0,2-4 0 0,3-9 0 15,-1 3 0-15,1 0 0 0,-1 0 0 0,0 0 176 16,1-2-176-16,1 1 160 0,-1-3-160 16,2 7 0-16,0-14 0 0,0 0 128 0,7 7-128 0,2 1 0 15,1-4 0-15,4-2 128 0,1 1-128 0,4-3 0 16,1 0 144-16,2 0-144 0,1 0 0 0,1 1 0 16,2 1 0-16,-1-2 0 0,-1 0 0 0,0 1 0 15,2-1 0-15,-1 0 128 0,2 0-128 0,1 4 0 16,2-2 0-16,2 2 0 0,1-1 0 0,0 2 0 0,3 2 0 15,-1-2 0-15,-2 2 0 0,0 0 0 16,0-2 0-16,1 3 0 0,-3-2 0 0,0-1 0 0,-2 3 0 16,0-3 0-16,-1 0 0 0,0 2 0 0,1-4 0 0,1 0 0 15,-1 1 0-15,0 0 0 0,0-1 0 0,-1 1 0 16,-1-1 0-16,-2-1 0 0,-2-2 0 0,-2 3 0 16,-2 1 0-16,-3-1 0 0,-2-3 0 0,-1 0 128 15,0 0-128-15,-2 0 0 0,-11 0 0 0,12 0 128 16,-12 0-128-16,0 0 0 0,0 0 128 0,10-5-128 15,-10 5 128-15,0 0-128 0,0 0 160 0,0 0-160 16,0 0 144-16,0 0-144 0,-2-7 128 0,2 7-128 16,-6-7 128-16,-2 2-128 0,1 1 0 0,-5 2 128 15,2 1-128-15,-1-1 0 0,-3 0 0 0,-3 1 128 16,-1-2-128-16,-2 2 0 0,-3-1 0 0,-1 1 0 16,-3 1 0-16,-2 0 0 0,-1-1 0 0,-3 0 0 0,-2-1 0 15,1 1 0-15,0 1 0 0,-2 0 0 0,-1-2 0 16,-3-1 0-16,0-1 0 0,-2 2 0 0,-4-2 0 15,2 1 0-15,-2-2 0 0,3-2 0 0,0 0 0 0,5-2 0 16,2 2 0-16,4 0 0 0,0-3 0 0,4 3 0 16,1-4 0-16,0 4 0 0,0-3-144 0,2 2 144 15,1-2 0-15,1 2 0 0,4-2-128 0,7 8 128 16,1-4 0-16,-1 0 0 0,0 0 0 0,0 1 0 16,1-3 0-16,1 3 0 0,1-1 0 0,-8-6 0 15,4 1-192-15,5 3 192 0,0-2 0 0,2 4-128 16,0 0 128-16,1-1 0 0,2 0 0 0,-1-1 0 15,0 0 0-15,1-1 0 0,1 1 0 0,-1 2 0 16,1-3 0-16,0 3-160 0,1-4 160 0,1 2 0 0,1-2 0 0,1 1-128 16,0-2 128-16,1-1 0 15,-1-1 0-15,1-2-128 0,3-3 128 0,-1 1 0 0,2-6 0 16,-2-4-128-16,0 0 128 0,0-6 0 0,-2-4 0 16,3-1 0-16,-2-4 0 0,-1 4 0 0,0 1-176 0,1 6 176 15,-3 3-128-15,2 0 128 0,-3 2 0 0,2 1-144 16,-1 1 144-16,2-3 0 0,0 0-144 0,-2 4 144 15,0-3 0-15,-1 1-176 0,3-1 176 0,-3 0-128 16,1 2 128-16,0 9 0 0,-2 0-144 0,1-2 144 16,-1 2 0-16,1 0-144 0,0-2 144 0,-3 1 0 15,3 2-144-15,-1-16 144 0,-2 9 0 0,2 3-144 16,-2 1 0-16,1 2 0 0,1 3 0 0,-2 1 0 16,3 0-16-16,0 3 0 0,0 8 0 0,0 0 0 15,0-11 0-15,1 4 0 0,-1 7 0 0,0 0 0 16,0 0-16-16,0 0 0 0,0 0 0 0,0 0 0 0,16-1-32 0,-2 4-16 15,2-1 0-15,4 0 0 0,5 0 48 0,4-1 16 16,4 3 0-16,6-4 0 0,5-1 32 16,4-3 0-16,0 0 0 0,4-1 0 0,3 3 128 15,2 0 0-15,5-3-144 0,1 3 144 0,-4 1 0 16,1-2-144-16,0-5 144 0,-2 2 0 0,1 0 0 0,-1-2 0 16,0 4 0-16,-1 2 0 0,-3-2 0 0,-3-1 192 15,-9 1-16-15,-2 1-16 0,-5 2 16 0,-4 0 0 16,-6 0 0-16,-6 1 0 0,-4 0-176 0,-4 2 0 15,-11-2 144-15,0 0-144 0,0 0 0 0,0 0 0 16,0 0-192-16,-2 9 64 16,-3 1-2048-16,-1-1-416 0</inkml:trace>
  <inkml:trace contextRef="#ctx0" brushRef="#br0" timeOffset="90464.27">29029 17709 6447 0,'0'0'272'0,"0"0"80"0,0 0-352 0,0 0 0 0,0 0 0 0,0 0 0 15,-5 9 2240-15,5-9 368 0,-7 5 80 0,7-5 0 16,-9 8-1344-16,2-1-256 0,-1-1-64 0,2-1-16 16,-2 1 64-16,0-2 16 0,1-2 0 0,-2 2 0 15,0 0 80-15,0 1 32 0,0-2 0 0,0-2 0 16,0 0-192-16,1 2-48 0,-1-2 0 0,1 0 0 15,0-1-128-15,8 0-48 0,0 0 0 0,0 0 0 16,-8-7 16-16,4-4 0 0,4 11 0 0,1-10 0 16,3-4-160-16,3 2-16 0,2-2-16 0,5 0 0 15,2-3-272-15,0-1-48 0,2 0-16 0,1 1 0 0,1-1-112 16,-1 1-32-16,3 1 0 0,1 4 0 0,1-3-128 0,0 5 0 16,-4 0 0-16,1 3 128 0,-1 2-128 15,-2 2 0-15,-4 1 0 0,-1 4 0 0,-2 1 0 0,-2 2 0 16,-9-5 0-16,4 12 0 0,-3-2 0 0,-3 5 192 15,-5 3-192-15,-3 0 192 0,-3 0-48 16,-3 1 0-16,-2 1 0 0,-1 2 0 0,-4-1-144 0,-1-2 192 16,-2-2-192-16,2 1 192 0,0-4-192 0,0-2 0 15,-1 1 144-15,2-5-144 0,-1-1 128 0,2-2-128 16,2-2 128-16,3 0-128 0,-1-5 0 0,3 0 144 16,1-3-144-16,3-6 0 0,4 3 320 0,3-6-32 15,2-3-16-15,3-2 0 0,5 5 32 0,3-4 0 16,2-1 0-16,3-1 0 0,0-4-304 0,3 0 128 0,2 2-128 15,3 3 0-15,1-2 0 0,2 2 0 0,3 2 0 16,0 3 0-16,1 2 0 0,-1 5 0 0,-1-4 0 16,-1 6 0-16,-5 4 0 0,-1 2 0 15,-2 3 0-15,-2 2 0 0,-4 1 0 0,-2 4 0 0,-4-1 0 16,-4 4-144-16,-3 2 144 0,-4 0 0 0,-4 2 0 0,-4 0 0 16,-2-2 0-16,-3 1 0 0,-1-3 0 0,-3 1 0 15,-3-2 0-15,1 0 0 0,1-5 0 16,0 3 0-16,-1-5 0 0,2 0 0 0,2 1 0 15,1-5 0-15,1-2 0 0,4-1 0 0,1-2 0 0,3-3 128 16,4 0-128-16,2-3 0 0,3-1 0 0,2-3 128 16,4-2-128-16,5-3 0 0,0-2 128 0,6-3-128 15,2 1 0-15,3-3 0 0,3 0 0 0,-1 5 128 16,3 1-128-16,-1 4 0 0,2 1 0 0,-1 5 0 0,0-1 0 16,-5 6-128-16,-2 3 128 0,-1 3 0 0,-4 1 0 0,-5 4-160 15,-2 4 160-15,-5 1 0 0,-4 3 0 16,-4 1 0-16,-4 4 0 0,-4-1 0 0,-4 0 0 0,-1 0 0 15,-3 2 0-15,-1-4 0 0,0 1 0 16,-1-3 0-16,1-1 0 0,-1-2 0 0,-1 1 128 0,1-6-128 16,3 2 0-16,-1-4 144 0,3 0-144 0,2-1 0 15,3-4 0-15,3-2 128 0,1-1-128 0,10 3 128 16,-6-8-128-16,6 8 128 0,-2-14 16 0,7-1 0 16,4-4 0-16,4-1 0 0,2 2 0 0,4 1 0 15,3 1 0-15,3 1 0 0,3 2-144 0,3 0 0 16,1 2 0-16,-1 3 0 0,-1 3 0 0,0 1 0 15,-2 4 0-15,-3 4 0 0,-2 1 0 0,-2 2 0 0,-4 1-144 16,-4 1 144-16,-3 3 0 0,-5-2 0 0,-5 1 0 0,-3 2 0 16,-4-3 0-16,-2 2 0 0,-3 0 0 15,-2-5 0-15,-4-1 0 0,-2 2 0 16,-2-3 0-16,-2 0 0 0,-2-1 0 0,2-2 0 16,0-2 144-16,1 2-144 0,2-2 0 0,3-2-256 0,4-2 48 15,2-2 0 1,3 1-1936-16,6-1-384 0,3 6-80 0</inkml:trace>
  <inkml:trace contextRef="#ctx0" brushRef="#br0" timeOffset="91663.35">27000 19214 3679 0,'-13'12'320'0,"4"-9"-320"0,9-3 0 0,-11 8 0 0,-1-3 2560 0,4-1 432 0,8-4 80 0,-8 5 32 15,-1 1-1536-15,9-6-304 0,-6 5-64 0,6-5-16 16,0 0-288-16,0 0-48 0,0 0-16 0,0 0 0 15,0 0-80-15,0 0-32 0,0 0 0 0,10-5 0 16,1-4 64-16,-1 2 16 0,1-5 0 0,0 2 0 16,3-4-32-16,1-1 0 0,2 1 0 0,2-3 0 15,1 0-128-15,4-2-48 0,3-2 0 0,2 1 0 16,3-3-112-16,2-5-32 0,2 1 0 0,1-2 0 16,2 1-64-16,2 0 0 0,2-2-16 0,3-2 0 15,1-2-80-15,5 1-16 0,5 0 0 0,2-4 0 16,-1-5 0-16,-1 0 0 0,-2 1 0 0,1-2 0 0,0 0 112 15,4-4 0-15,3 0 16 0,2-2 0 16,1 0-16-16,-2 0-16 0,-1 2 0 0,-4-1 0 0,-2-3-160 0,-2 6-16 16,-2-1-16-16,3 4 0 0,1-1-176 0,-2 4 192 15,-2 5-192-15,-1 0 192 0,-2 0-192 0,-1 2 128 16,1-3-128-16,0 2 128 0,0-1-128 0,5 1 160 16,2 0-160-16,0 2 160 0,-1-2-160 0,-1 2 192 15,-2 1-192-15,0 2 192 0,-3-3-192 0,0 1 160 16,-2 2-160-16,1 1 160 0,-1 4-160 0,0 1 192 15,1-5-192-15,-5 4 192 0,-1-1-192 0,-2-2 192 16,-2-1-192-16,1-4 192 0,0 0-192 0,0-1 192 16,-2 4-192-16,3-1 192 0,-1 3-64 0,1-2-128 0,-2 2 192 0,-2-2-64 15,-2 5-128-15,-1 1 192 16,0-1-192-16,1 3 192 0,-5 1-192 0,1 0 160 0,-2 0-160 0,1 0 160 16,1 1-160-16,-1 3 0 0,2 1 144 0,-1 2-144 15,-2-1 128-15,1 3-128 0,-3 0 128 0,2 0-128 16,-2 4 0-16,-2-3 0 0,-4 0 0 0,-4 1 128 15,-3 3-128-15,-1 1 0 0,-4 2 0 0,-3-2 128 16,-6 4-128-16,0 0 0 0,0 0 0 0,0 0 0 16,0 0-144-16,0 0-48 0,0 0-16 0,-15-4 0 31,-4 4-1760-31,-8-1-336 0,-7 1-80 0</inkml:trace>
  <inkml:trace contextRef="#ctx0" brushRef="#br0" timeOffset="93182.6">26906 17740 8287 0,'0'0'736'0,"0"0"-592"0,-12-4-144 0,12 4 0 0,-12-6 1520 0,2 0 272 15,10 6 48-15,-9-3 16 0,9 3-512 0,-7-11-80 16,7 11-32-16,-5-6 0 0,5 6-176 0,0 0-32 16,-4-10-16-16,4 10 0 0,0 0-96 15,0 0-16-15,0 0 0 0,0 0 0 0,0 0-192 0,0 0-32 16,0 0-16-16,0 0 0 0,0 0-176 0,0 0-32 16,0 0-16-16,0 0 0 0,0 0-128 0,0 0-32 15,0 0 0-15,11 2 0 0,-3 5-48 0,3-3-16 16,-1 2 0-16,3 2 0 0,1-2 0 0,1 3 0 15,3-4 0-15,-1 1 0 0,0 3 48 0,2-2 0 16,4-1 0-16,0 2 0 0,1-2-32 0,3 2 0 16,1-3 0-16,-1 0 0 0,3 1 32 0,-2-1 0 0,0-2 0 15,0-1 0-15,0 0-64 0,-2-1-16 16,1-1 0-16,-2 1 0 0,0-3-16 0,3-1 0 0,-4 0 0 16,2 1 0-16,0-2-16 0,2-2 0 0,0 1 0 15,2-2 0-15,2-2 16 0,1 4 0 0,3-1 0 16,-3 0 0-16,0 1-16 0,0-2 0 0,-1 2 0 0,-4 0 0 15,-3-3-144-15,-1 2 160 0,-1 0-160 0,-1-1 160 16,-2 2-160-16,2 1 0 0,2-1 0 16,0-1 128-16,0 1-128 0,1 1 0 0,1-4 144 0,2 2-144 15,0 0 128-15,2-3-128 0,2 2 128 0,-1-1-128 16,0-1 144-16,2-3-144 0,0 3 192 0,-1-2-192 16,-4 1 224-16,0 1-64 0,0-3-16 0,0 3 0 15,-1-2 16-15,-1 1 0 0,-4-3 0 0,1 0 0 16,1-1-16-16,-1 4 0 0,-1-4 0 15,0 3 0-15,1-1 0 0,0-2 0 0,1 2 0 0,1-1 0 16,-3-1-16-16,1 0-128 0,0 3 192 0,1 0-64 0,-1 0 0 16,0 2-128-16,-3-4 192 0,2 3-64 0,0 0-128 0,2-3 128 15,1 4-128-15,-1-2 128 0,-2-3-128 0,3 1 160 16,0 1-160-16,0-1 160 0,-1 1-16 0,2 2 0 16,-1-4 0-16,2 0 0 0,1 0-144 15,-2-1 0-15,-2-6 0 0,1-1 0 0,-2-1 0 0,-1-1 0 16,1-3 176-16,0 2-176 0,-1-6 144 0,1 2-144 15,1-1 128-15,-1-4-128 0,0 0 128 0,-1 0-128 16,3-2 0-16,3 2 128 0,0-2-128 0,2-1 0 16,1 1 0-16,0-4 128 0,1-2-128 0,0 0 0 15,0 3 144-15,-2-3-144 0,-2 1 128 0,1 2-128 16,-1 1 128-16,-2-2-128 0,-3 1 128 0,-3 0-128 16,-1 0 160-16,-2 3-160 0,-2-1 128 0,0 1-128 0,-1-1 0 15,-3 2 0-15,-2-1 0 0,0 0 128 16,1 0-128-16,-1-3 0 0,0-1 0 0,0 4 0 0,0 2 0 0,0 0 0 15,0-1-320-15,-3-2 64 0,-2 1 0 0,2 1 0 32,-1 2-1104-32,2 1-224 0,-5 3-32 0,1 4-16 15,-1 1-1072-15,1-1-224 0</inkml:trace>
  <inkml:trace contextRef="#ctx0" brushRef="#br0" timeOffset="98276.72">23984 19995 17215 0,'0'0'768'0,"0"0"144"16,0 0-720-16,0 0-192 0,0 0 0 0,0 0 0 0,0 0 1056 0,0 0 176 15,-7-5 48-15,7 5 0 0,-9-2 48 0,-1 4 16 0,0 1 0 0,-3 2 0 16,1 6-432-16,4-5-80 0,-2 4 0 0,0 0-16 16,-3 3-368-16,1 0-64 0,-2-3 0 0,3 3-16 15,-3 2-176-15,-9 8-16 0,0-3-16 0,5 0 0 16,3-1-16-16,1-1 0 0,2 0 0 0,-1-3 0 15,1-1-144-15,2 2 128 0,1-4-128 0,3 0 128 16,0 0-128-16,2 1 0 16,3-3 0-16,3 0 0 0,2-2 288 0,2 0-32 15,3-3 0-15,3-1 0 0,2 1 0 0,2-2 0 0,3 0 0 0,1-2 0 16,2 1-64-16,0-2-32 0,-1 0 0 0,2 1 0 16,0-1-160-16,1 0 128 0,-1 0-128 0,0 0 128 15,-4 0-128-15,1 0 128 0,1 0-128 0,-3-1 128 16,-2 1-256-16,-2-3-64 0,-1-3-16 0,-3 1 0 15,-10 5-1664 1,0 0-336-16,4-8-64 0,-6-3-10752 0</inkml:trace>
  <inkml:trace contextRef="#ctx0" brushRef="#br0" timeOffset="98536.37">23726 20262 15663 0,'0'0'688'16,"0"0"144"-16,0 0-656 0,0 0-176 0,0 0 0 0,0 0 0 0,0 0 1616 0,0 0 304 16,0 0 48-16,0 0 16 0,0 0-608 0,0 0-112 15,12-6-32-15,2 0 0 0,0 1-336 0,3 1-80 0,2-5-16 0,4 3 0 16,1-2-160-16,6 1-16 0,5 0-16 0,4-3 0 16,6 3-128-16,3-4-32 15,1 2 0-15,1-1 0 0,-4 4-112 0,2-3-16 0,-1 3-16 16,4-2 0-16,-1 3-64 0,2 1-16 0,1 3 0 0,-1 0 0 15,-6-1-96-15,-2 2 0 0,-5 0-128 0,-5 2 192 16,-6-2-192-16,-5 2 176 0,-3-1-176 16,-3 1 160-16,-5-2-352 0,1-2-64 0,-2 2 0 0,-11 0-10400 15,9 0-2080-15</inkml:trace>
  <inkml:trace contextRef="#ctx0" brushRef="#br0" timeOffset="99174.29">25382 19950 6447 0,'0'0'576'0,"0"-6"-576"0,0 6 0 0,1-7 0 16,-1 7 2688-16,0 0 416 0,3-10 96 0,-3 10 0 16,0 0-1408-16,0 0-304 0,0 0-48 0,0 0-16 15,0 0-368-15,0 0-80 0,0 0-16 0,-3 14 0 16,1 3-192-16,-1 2-64 0,-3 0 0 0,-1 5 0 16,-2 1-176-16,0 1-32 0,-1 1-16 0,0-2 0 15,1 4-128-15,-1-3-32 0,1 2 0 0,0-6 0 16,2 0-96-16,0-4-32 0,2-4 0 0,1 0 0 15,1-8 16-15,3-6 0 0,0 0 0 0,0 0 0 16,0 0 384-16,0 0 80 0,10-4 16 0,1-5 0 0,1-2-64 16,2-4-16-16,2-6 0 0,1-3 0 0,-1 0-272 15,2 3-48-15,-1-2-16 0,0-3 0 0,1 3-112 0,0 2-32 16,0 0 0-16,0 6 0 0,-2 2-128 0,-1 6 0 16,-1 0 0-16,0 4 128 0,0 1-128 0,-4 6 0 15,-1 5 0-15,-1 4 0 0,-2 5 0 0,-2 6 0 16,-1 0 0-16,-3 5 0 0,-2-2 0 0,0 3 0 15,-1 1 0-15,1-4 0 0,-1 0 0 0,2-1 0 16,0-3 0-16,-1 0 0 0,1-4 0 0,1-1 0 16,-1-3 0-16,3-1 0 15,2-4-864-15,4-2-256 0,-2-2-48 0,6-5-15312 16</inkml:trace>
  <inkml:trace contextRef="#ctx0" brushRef="#br0" timeOffset="100751.45">27733 20133 20847 0,'-12'6'912'0,"4"0"208"0,0 1-896 0,1 1-224 16,-1 5 0-16,1-5 0 0,-1 1 928 0,3-1 144 0,5-8 16 15,-3 11 16-15,1 1-480 0,0-6-112 16,2-6 0-16,0 0-16 0,4 13-304 0,1-8-48 0,-5-5-16 0,11 5 0 31,3-2-1328-31,0-3-272 0,-1-2-48 0,1 1-16 0</inkml:trace>
  <inkml:trace contextRef="#ctx0" brushRef="#br0" timeOffset="109289.64">27553 20118 1839 0,'0'-12'0'0,"0"12"160"0,-1-7-160 0,-1-2 0 0,1 3 0 0,1 6 0 0,-2-11 3040 0,-1 4 576 16,0-2 112-16,3 9 32 0,-2-9-1840 0,-1-2-352 16,0 4-80-16,0-2-16 0,-1 3-176 0,3 2-32 15,0 0-16-15,-3-1 0 0,4 5-208 0,0 0-32 16,-4-2-16-16,4 2 0 0,-5 0-352 0,5 0-64 16,-8 3 0-16,3 6-16 0,0 5-304 0,1 3-48 15,3 1-16-15,-3 3 0 0,3 0-192 0,1 3 128 16,1 1-128-16,3-2 0 0,-4 0 0 0,4 0 128 15,2-8-128-15,-1-1 0 0,2 0 128 0,-1-1-128 16,2-3 176-16,-1 1-176 0,0-6 400 0,0-1-16 16,3 0-16-16,2-1 0 0,2-5 272 0,1-3 48 0,0-2 16 15,6-4 0-15,-1 3-32 0,0-8 0 0,1-1 0 16,2-4 0-16,-1 1-288 0,0-3-48 16,-3-2-16-16,-1 2 0 0,-3-4-128 0,0 3-48 0,-1 1 0 15,0 3 0-15,-1-1-144 0,0 6 0 0,-2-3 0 0,-1 4 128 16,-1 3-128-16,0 2-144 0,-1-3 144 0,0 6-208 31,-2-2-1488-31,-6 8-288 0,7-6-64 0,-7 6-13536 0</inkml:trace>
  <inkml:trace contextRef="#ctx0" brushRef="#br0" timeOffset="110620.72">28407 19953 23903 0,'0'0'1056'0,"-10"-4"224"0,1 1-1024 0,0 3-256 0,0 2 0 0,-1 0 0 0,-1 4 528 0,-2-2 64 16,-1 1 16-16,-1 4 0 0,-2-1 176 0,-1 3 48 15,-1-1 0-15,1 2 0 0,2 2-352 0,2-1-64 16,1-1-16-16,2 4 0 0,1-4-208 0,3-3-32 16,3 3-16-16,3-5 0 0,0 2 32 0,1-9 0 15,5 7 0-15,1 1 0 0,-6-8 144 0,12 3 16 16,-1-1 16-16,3-2 0 0,2-1 80 0,-1 0 16 15,1-4 0-15,0-1 0 0,0-1-96 0,-1 1-16 16,1-3 0-16,-4 3 0 0,0-3-96 0,-5 4-32 16,-2-4 0-16,-5 9 0 0,0 0-208 0,0 0 144 15,0 0-144-15,0 0 128 0,0 0-128 0,0 0 0 0,4 11 0 0,-1 1 0 16,-3-12 0-16,1 11 0 0,3 0 0 16,-2 1 0-16,2-6 0 0,1 4 0 0,3-3 0 15,1-1 0-15,1 0 0 0,3-3 0 16,1-2 0-16,1-1 0 0,1-2 0 0,4-3 0 0,0 0 0 0,1-2 0 15,2-3 0-15,2 0 128 0,-1-3-128 0,1-1 0 16,2-2 0-16,-1 0 0 0,1 2 128 0,2-3-128 16,3-6 0-16,-1 1 0 0,-3-1 0 0,-2-2 0 15,4-2 0-15,-2-3 128 0,0-6-128 16,-1-5 128-16,0-8-128 0,0-2 0 0,0-2 0 0,-1 0 0 16,0 3 0-16,-3-1 0 0,-3 4-224 0,-2 9 80 15,-6 5 144-15,0 6 0 0,-3-1 0 0,-3 9-128 16,-1 7 128-16,-2 5 0 0,-3-2-144 0,0 9 144 15,0 0 0-15,-9 4-176 0,-3 1 176 0,0 4-128 0,-5 2 0 16,-1 4 0-16,-3 4 0 0,-2 4 0 0,-4 5 128 0,3 2-160 16,-3 4 160-16,1 3-160 0,-1 6 160 0,3 1-128 15,2 6 128-15,6-2-128 0,2-3 128 0,4-1-128 16,2-6 128-16,4-2-128 0,2 0 128 0,2-1 0 16,2-3 0-16,3-5 0 0,2-2 0 0,0-3 0 15,2-2 0-15,1-2 0 0,4-4 128 0,-1-5-128 16,1-2 160-16,0-4-160 0,1-3 256 0,3-4-32 15,0-2-16-15,1-3 0 0,1-7 32 0,2 0 0 16,2-1 0-16,1-2 0 0,1-2-112 0,-1-2 0 16,-1 0-128-16,-2 3 192 0,1 2-192 0,-2 3 0 15,-2 3 128-15,1-1-128 0,-3 0 0 0,-1 4 0 16,-5 0 0-16,-2 5 0 0,-9 4 0 0,0 0 0 0,0 0 0 16,0 0 0-16,0 0 0 0,0 0-128 0,0 0 128 0,-4 10-160 15,-1 0 160-15,0 2-160 0,-1-3 160 0,0 3-160 16,0-3 160-16,1 3 0 0,-1-1 0 0,2-2 0 15,4-9 0-15,-3 13 0 0,3-13 0 0,-2 11 0 16,6-1 0-16,-1 2 0 0,-3-12 0 0,11 7 0 16,0 0 0-16,0-2 0 0,2-3 0 0,1-2 0 15,1-2 0-15,3-3 0 0,1-2 0 0,0 2 0 16,0-2 0-16,0-1 0 0,1-1 0 0,-3 0 0 16,0-1 0-16,-2 0 0 0,2-5 0 0,-3 3 0 15,-4 3 0-15,4 0 144 0,-3 2-144 0,-1-2 0 16,-2 1 0-16,-8 8 0 0,0 0 0 0,0 0 0 15,0 0 0-15,0 0 0 0,0 0 0 0,0 0 0 0,-8 13 0 16,2-3 0-16,1 2-160 0,-1 2 160 0,2-4 0 0,0 2 0 16,3 2-144-16,1-2 144 0,1-2 0 15,3 1 0-15,2-2 0 0,3 2 0 0,2-5 0 0,2-1 0 16,2 0 0-16,3-1 0 0,1-2 0 16,3 1 0-16,2-2 0 0,1-1 0 0,2-1 0 0,4-2 0 15,-2 1 128-15,0-5-128 0,-2 1 0 0,0 0 128 16,-3-3-128-16,1 3 0 0,-3-3 128 0,-1 2-128 15,-2 2 0-15,-1-4 0 0,-3 2 0 0,-1-2 128 16,2 0-128-16,-4-3 0 0,0 4 0 0,1-5 128 16,-1 1-128-16,0 1 0 0,-3-4 128 0,5-2-128 15,-4 1 0-15,0 0 144 0,-2 0-144 0,-1-1 0 16,0 1 0-16,-4-1 128 0,-3-1-128 0,-1 3 0 16,-1-1 0-16,-2 2 0 0,-3 4 0 0,-3 2 0 0,1 0-192 15,-3 6 192-15,-4 1-272 0,0 4 64 0,-2 5 16 0,-1 2 0 16,0 0 192-16,1 6-192 0,0 0 192 0,2 2-192 15,1 0 192-15,2-2-176 0,3-1 176 0,2-1-160 16,3 2 160-16,0 0 0 0,2-1 0 0,3 1 0 16,3-6 0-16,2 0 0 0,4-2 0 0,1 1 0 15,1-4 0-15,5 1 0 0,1-3 0 0,4-2 0 16,3 0 160-16,3-1-32 0,3-2-128 0,2-5 192 16,1 3-64-16,5 1-128 0,-1 1 176 0,2 0-176 15,3-1 0-15,-1 3 0 0,-2 1 0 0,-2 1 0 16,-2 0 0-16,-5 2 0 0,-2 2 0 0,-4 3 0 15,-3 0 0-15,-1 5 0 0,-5 3 0 0,-2-1 0 16,-7 1 0-16,1-1 0 0,-7 1 0 0,-3-2 0 0,-5-2 240 16,0 2-16-16,-4-1 0 0,-1 0 0 0,-2-3 80 15,-1 1 16-15,-2-1 0 0,-1-3 0 0,-4 0-112 0,1-2-16 16,1-1 0-16,-1-1 0 16,0-2-1152-16,-2-4-256 0,-1-3-32 0,-1-3-15104 15</inkml:trace>
  <inkml:trace contextRef="#ctx0" brushRef="#br0" timeOffset="111734.71">5663 17300 10127 0,'0'0'896'0,"0"0"-704"0,0 0-192 0,9-8 0 16,-3-3 1376-16,0 4 240 0,-6 7 48 0,7-10 16 16,-7 10-320-16,2-9-64 0,2 1-16 0,-4 8 0 15,0 0-448-15,0 0-112 0,0 0-16 0,0 0 0 16,-4 11-192-16,2 3-32 0,-5 4-16 0,1 3 0 16,-2 4-96-16,0 4-32 0,-3 3 0 0,1 3 0 15,-1 1-144-15,2-1-48 0,3 1 0 0,2-3 0 16,1 0 0-16,3-4 0 0,3-8 0 0,2-2 0 15,2-3 0-15,2-2 0 0,2-5 0 0,1-3 0 16,2-3 672-16,3-4 128 0,2-4 16 0,2-3 16 16,4-5-144-16,0-1-16 0,2-6-16 0,1-2 0 15,-2-1-432-15,1 2-96 0,0-3-16 0,-3 0 0 0,-3 1-256 0,0-2 160 16,-1 3-160-16,-2 0 128 0,0 3-320 16,0 0-80-16,-2 1-16 0,-1 2 0 15,-1-1-1936-15,0 3-384 0,0 6-80 16,-1-3 0-16</inkml:trace>
  <inkml:trace contextRef="#ctx0" brushRef="#br0" timeOffset="112032">5790 17594 16575 0,'-17'6'736'0,"9"0"160"0,2 2-720 0,6-8-176 16,0 0 0-16,0 0 0 0,0 0 2112 0,0 0 384 0,0 0 64 0,0 0 32 15,8-12-608-15,4 0-128 0,2-2-32 16,3-3 0-16,5-3-688 0,2-4-144 0,3 0-32 0,2-6 0 16,0 2-384-16,3-3-96 0,1-5-16 0,4 2 0 15,2 2-48-15,3 3-16 0,-4-3 0 0,3 1 0 16,0 0-176-16,2 1-32 0,1 0-16 0,0 4 0 16,-2 0-176-16,-2 5 0 0,2 1 0 0,-2 5 0 15,-1 2 0-15,0 4 0 0,1-2 0 0,-3 3 0 31,-4-3-1392-31,0 6-304 0,0-2-64 0,-3 2-14112 0</inkml:trace>
  <inkml:trace contextRef="#ctx0" brushRef="#br0" timeOffset="112788.5">7478 16478 11055 0,'0'0'480'0,"-3"-7"112"0,3 7-464 0,-1-10-128 0,0 2 0 0,1 8 0 0,0 0 1984 0,0 0 384 16,0 0 80-16,0 0 16 0,0 0-1168 0,0 0-224 15,0 0-48-15,0 0-16 0,-10 8-384 0,0 5-80 16,-1 2-16-16,1 4 0 0,0 4-144 0,1 4-16 16,2-2-16-16,-2 3 0 0,0-3-128 0,1 2-32 15,2-4 0-15,1-4 0 0,1-1 0 0,1-3 0 16,2-5 0-16,1 0 0 0,0-10 112 0,0 0 16 16,0 0 0-16,0 0 0 0,0 0 448 0,12 0 112 15,-1-8 16-15,0-1 0 0,1-5-224 0,-1 0-32 16,1 0-16-16,2-7 0 0,0 1-368 0,1 0-80 0,-1-1-16 15,0 1 0-15,0-3-160 0,0 2 0 0,1 0 0 0,0 3 128 16,1 2-128-16,-1 2 0 0,-2 1 0 0,-1 2 0 16,1 6 0-16,0 1 0 0,-2 1 0 0,-1 6 0 15,1-1-192-15,-3 5 192 0,0 4-160 0,-2 2 160 16,-1 1 0-16,-1 4 0 0,-1-1 0 0,-2 6 0 16,-1 1-144-16,-1 2 144 0,-3-3-128 15,-1-3 128-15,0 2 0 0,0-2 0 0,0-2 0 0,0-3 0 16,3 0 0-16,1-2-160 0,1-3 160 0,1 0-160 15,-1-10-1600 1,0 0-320-16,0 0-64 0,0 0-11040 0</inkml:trace>
  <inkml:trace contextRef="#ctx0" brushRef="#br0" timeOffset="113078.53">8078 15681 13823 0,'0'0'608'0,"0"-11"128"0,-1 3-592 0,-1-3-144 15,1 5 0-15,1 6 0 0,0 0 2048 0,0 0 384 16,0 0 80-16,-7 6 16 0,-2 10-1472 0,0 3-288 0,1 4-64 0,-2 5-16 16,0-2-272-16,0 5-48 0,-2 2-16 0,5 0 0 15,-4 1-208-15,5-1-144 16,1 0 192-16,1 2-192 0,0-1 128 0,3-2-128 16,2-7 0-16,1 0 0 0,3-3 0 0,0-2 0 15,0-2-192-15,1-3-7792 0,1-3-1552 0</inkml:trace>
  <inkml:trace contextRef="#ctx0" brushRef="#br0" timeOffset="113486.96">7975 15981 16575 0,'0'0'1472'0,"0"0"-1168"0,5-9-304 0,1-4 0 15,1 2 1088-15,4-2 176 0,5-2 16 0,-2 3 16 16,2-1-160-16,4-3-48 0,3-2 0 0,3-2 0 0,2-3-592 0,1 0-128 15,3-1-32-15,-2-2 0 16,-1 2-176-16,3-2-32 0,-1-1-128 0,-2-5 192 0,-1-2 32 0,0-1 0 16,-1 1 0-16,-5 2 0 0,1-2 32 0,-4 2 0 15,-2 4 0-15,-4 4 0 0,-1 4 48 0,-3 3 16 16,-2 3 0-16,-4 5 0 0,-3 9 96 0,0 0 32 16,-9 0 0-16,-2 5 0 0,-3 7-256 0,-4 6-64 15,-3 5 0-15,-2 3 0 0,0 2-128 0,-3 5-176 16,2 3 48-16,3 1 0 0,-2 0 128 0,4-1 0 15,1-1 0-15,4-3-128 0,5-3 128 0,4 0 0 16,1-4 0-16,7 0 0 0,-1-6 0 0,3-3 0 16,0-3 0-16,3-2 0 0,2 0 448 0,2-5 0 15,0-4 16-15,2 0 0 0,0-5 80 0,2 2 16 0,-2-3 0 0,0-1 0 16,0 2-336-16,-2 2-64 16,1 1-16-16,-2 3 0 0,1 2-144 0,-2 0 0 15,0 4 0-15,-1 2 0 0,-1 4-144 0,1 2 144 16,-2 1 0-16,2 1 0 0,0 2-256 0,0 1 48 15,1 1 16-15,2-1-10128 0,-1-1-2032 0</inkml:trace>
  <inkml:trace contextRef="#ctx0" brushRef="#br0" timeOffset="113857">9546 15940 19119 0,'0'0'832'0,"-5"5"192"15,-3 1-816-15,-2-1-208 0,-2 4 0 0,-5 1 0 0,-3 4 1008 0,-1 2 144 16,-3 1 48-16,5 3 0 0,-1-1-384 0,1 2-80 15,1-2-16-15,3 0 0 0,2-1-384 0,3-1-80 16,3 0 0-16,4-1-16 0,1-2-96 0,4-4-16 16,3 0 0-16,4-1 0 0,3 0 400 0,4-5 80 15,0-3 16-15,3-2 0 0,3 1 48 0,1-4 16 16,2-1 0-16,-2-4 0 0,-1 1-272 0,-2-2-48 16,-2 1-16-16,-2-2 0 0,-2-1-176 0,-1 2-48 15,-3-3 0-15,-2 1 0 0,-4-1-128 0,-1-2 0 16,0-2 0-16,-3-1-10048 15,-3 2-1952-15</inkml:trace>
  <inkml:trace contextRef="#ctx0" brushRef="#br0" timeOffset="114231.1">10034 15870 18367 0,'0'0'400'0,"3"9"96"0,1 4 16 0,-3 2 0 0,-1 1-512 0,0 1 0 0,0-2 0 0,0 2 0 15,-1-1 576-15,-1-1 0 0,2-2 16 0,0 1 0 0,0-1 240 16,0-3 64-16,0-1 0 0,0 0 0 0,0-9 208 0,0 0 48 16,0 7 16-16,0-7 0 0,0 0-96 0,0 0-32 15,0 0 0-15,0 0 0 0,5-5-144 0,1-2-16 16,-1 0-16-16,1-3 0 0,0 1-416 0,2-2-64 15,0 1-32-15,-1-2 0 0,2-3-176 0,3 1-48 16,-2 3 0-16,1-3 0 0,2 0-128 0,1 1 0 16,2 3 144-16,1-3-144 0,-1 2 0 0,1 2 0 15,-1-3 0-15,1 5 0 0,-1-2-144 0,0 2-112 16,-2 2 0-16,0-1-16 16,-2 1-2368-16,1 1-480 0</inkml:trace>
  <inkml:trace contextRef="#ctx0" brushRef="#br0" timeOffset="114690.02">10873 15778 12895 0,'0'0'1152'0,"0"0"-928"0,0 0-224 0,7-3 0 16,-2-2 768-16,-5 5 96 0,1-9 32 0,-1 2 0 15,-3-2 160-15,0 3 32 0,-6 2 16 0,0-1 0 16,-6 0-464-16,-1 1-80 0,-2 3-32 0,-1 1 0 16,-1 3-240-16,-3 2-48 0,-4 2-16 0,0 2 0 0,-4 5 160 0,1 3 48 15,-1-1 0-15,3 2 0 0,3 0 400 0,3-2 64 16,4 1 32-16,4-1 0 0,3 3-240 0,3-2-48 16,3-3-16-16,4-1 0 0,3-1-288 0,6-4-48 15,2 0-16-15,4-3 0 0,1-4 224 16,4-2 32-16,4-1 16 0,3-5 0 0,2-2-256 0,1-4-48 15,0-2-16-15,2-3 0 0,-1-2-80 0,1-2-16 16,0-1 0-16,1-3 0 0,1 1-128 0,0-3 192 16,-1 1-192-16,0-5 192 0,-2-1-192 0,0-4 0 15,0-3 0-15,-1-3 0 0,-1 0 0 0,-1 0 0 16,-2-6 0-16,-2 2 128 0,-1 2-128 0,-2 0 0 16,-1 7 144-16,-1 5-144 0,-1 6 0 0,-3 3 0 15,-3 5 0-15,-2 6 0 0,-1 2 0 0,-5 7 0 16,-3 4 0-16,0 0-128 0,-3 8 448 0,-5 6 80 15,-3 6 32-15,-3 7 0 0,-3 3-432 0,-1 7 0 16,2 6-144-16,-8 1 144 0,-3 4 0 0,1 3 0 16,4 1 0-16,0 2 0 0,3 0 0 0,4-1 0 15,3-4 0-15,6-4 0 16,3-1-512-16,5-3 16 0,3-1 0 0,4-5 0 16,2 1-2144-16,3-4-432 0,1-3-96 0</inkml:trace>
  <inkml:trace contextRef="#ctx0" brushRef="#br0" timeOffset="115052.86">11323 15772 20495 0,'0'0'896'0,"5"5"208"0,3 0-880 0,2 0-224 0,1-1 0 0,3-3 0 0,4 1 1536 0,4-2 256 16,2-2 48-16,1 1 16 0,2-3-960 0,1-1-176 15,0 0-32-15,0 0-16 0,0-5-208 0,0 2-32 16,-3-3-16-16,0 2 0 0,-5-1 0 0,-1 3 0 16,-3-3 0-16,-2 3 0 0,0-4-160 0,-1 5-48 15,-5-4 0-15,-2 1 0 0,-2-4 32 0,-3 3 0 16,-2 1 0-16,-2 3 0 0,-2 0 160 0,-4 0 48 16,-2 3 0-16,-4 1 0 0,-6 5-288 0,-3 2-160 15,-2 5 192-15,-5 3-192 0,2 1 0 0,0 4 0 16,2 2 0-16,1 4 0 0,2-1 0 0,4 1 0 15,3 4 0-15,5-2 0 0,4 2 0 0,3-3 0 16,4 2 0-16,5-4 0 0,-1-1 0 0,6 1 0 16,1-1 0-16,3-2 0 0,2-2-176 0,3 0 16 15,1 0 0-15,5-3 0 16,2-6-1120-16,2 0-240 0,1-6-32 0,0-3-12624 0</inkml:trace>
  <inkml:trace contextRef="#ctx0" brushRef="#br0" timeOffset="115424.48">12385 15551 19343 0,'0'0'1728'0,"-3"9"-1392"16,-2 0-336-16,0 2 0 0,-1 3 1488 0,-2 1 240 16,-2-2 32-16,0 5 16 0,-1 4-32 0,-3 0 0 15,0 1 0-15,-1 5 0 0,-3-2-688 0,1 3-144 16,-1-1-16-16,0 1-16 0,0 0-400 0,3-3-80 15,0-1-16-15,3 1 0 0,1-4-48 0,1 1-16 16,2-1 0-16,2-4 0 0,-1-3 192 0,6-1 16 16,1 0 16-16,1-4 0 0,-1-10 16 0,8 4 0 15,0-3 0-15,3-2 0 0,4-8 0 0,3 0 0 16,1-5 0-16,0-1 0 0,3-4-192 0,-1-1-48 16,1-2 0-16,1-5 0 0,1-2-16 0,1-3-16 15,3-2 0-15,2 1 0 16,-1-3-608-16,4 3-128 0,-3 3-32 0,2-2 0 0,1-1 1200 0,2 4 240 15,-4 2 64-15,1 0 0 0,-1 7-1024 0,-5 2-448 16,-2 3 48-16,-2 3 0 0,-4 2 400 0,-3 5 0 16,0-1 0-16,-2 3-128 0,0 3-48 0,0 2 0 15,-2 3 0-15,4 0 0 16,-2 2-1968-16,-5 0-400 0,0-2-80 0,4 5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1T19:36:52.418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26551 1872 11055 0,'0'0'976'0,"0"0"-784"16,0 0-192-16,-6-2 0 0,0 0 832 0,-3 1 128 16,-2 1 32-16,-1-2 0 0,-5 0-336 0,-1 1-64 15,-1 1-16-15,-1-2 0 0,-3-2-32 0,-4 2-16 16,-2-2 0-16,-1 0 0 0,-2-3 112 0,-2-1 0 15,-5-1 16-15,3 0 0 0,-4 0-96 0,-12-2-32 16,5-2 0-16,5 6 0 0,5-4-208 0,4 5-64 16,1-2 0-16,4 5 0 0,3 0-64 0,5-1-32 15,3-1 0-15,3 3 0 0,3 0 32 0,11 2 16 16,0 0 0-16,0 0 0 0,0 0-48 0,0 0-16 16,0 12 0-16,5 0 0 0,2 1-144 0,4 2 0 15,0 3 0-15,2 1-176 0,2 0 176 0,2 4 0 16,0 1 0-16,1 2 128 0,-1 3-128 0,-1 0 0 0,-1-3 128 0,2 2-128 15,0-4 176-15,-1-1-48 16,1-2 0-16,-2 2 0 0,-1-5-128 0,-1-2 0 0,0 4 0 16,-1-4 0-16,-3-3 128 0,-3 0-128 0,-6-13 192 0,5 13-64 31,-2-1-560-31,-1-2-112 0,-2-10-32 0</inkml:trace>
  <inkml:trace contextRef="#ctx0" brushRef="#br0" timeOffset="217.77">25818 2060 28559 0,'0'0'2544'0,"0"0"-2032"0,0 0-512 0,0 0 0 0,0 0 0 0,0 0 0 16,9 6 0-16,3 3 0 0,4-3 0 0,4 3 0 16,4 1 0-16,4 3 0 0,5-1 0 0,4 3 272 15,1 0-48-15,3 3-16 0,2 1-64 0,-2 0-16 16,-4 0 0-16,-2 0 0 0,-2-1-272 0,-4-1-64 15,-3-1-16-15,-4 1-8416 16,-2-2-1664-16</inkml:trace>
  <inkml:trace contextRef="#ctx0" brushRef="#br0" timeOffset="1011.8">26804 2608 5519 0,'0'0'240'0,"7"-5"64"0,-2-3-304 0,0-2 0 0,-1 2 0 16,-2-2 0-16,-2 4 2224 0,-2-3 384 16,0 4 80-16,2 5 0 0,-6-4-1344 0,-2 3-256 0,-2 2-64 0,-3 4-16 15,-1 3-384-15,-6 2-80 16,-4 4-16-16,-3 2 0 0,-3 5-80 0,-13 12-32 15,3 3 0-15,2 0 0 0,0 1 16 0,4 1 0 16,2 0 0-16,4 0 0 0,1 4-272 0,5-1-160 16,3-2 192-16,4-2-192 0,4-4 128 0,3-1-128 0,6-7 0 15,5-2 0-15,4-1 0 0,4-4 0 0,2-4 128 16,2-2-128-16,3 0 128 0,4-8-128 0,3-4 144 0,2 0-144 16,2-2 320-16,0-1-48 0,0-8 0 0,1 4 0 15,-2-5 112-15,0 1 32 0,-1-1 0 16,-2-3 0-16,-4 1-192 0,-7 0-32 0,-2 2-16 0,-6-5 0 15,-6-1 16-15,-3 0 0 0,-2 2 0 0,-5-1 0 16,-4 2 0-16,-2 1 0 0,-1 4 0 0,1 0 0 16,0 6-192-16,4 0 0 0,0-2 144 0,6 3-144 15,6 3 0-15,0 0 0 0,0 0 0 0,0 0 0 0,0 0 0 16,0 0-128-16,8 12 128 0,-1-6-192 0,6 3 192 0,2-1 0 16,3 3 0-16,0-1-128 0,0 2 128 0,-1 3 0 15,0 0 0-15,3 5 0 0,-5-2 0 0,-2 1-128 16,-4 0 128-16,-3-1 0 0,-1 0 0 0,-1 0 0 15,-1 0 0-15,-3-1 0 0,-1 1 0 0,-3-4 0 16,2-2 0-16,1-1 176 0,2 0-176 0,-1-11 0 16,2 8 144-16,-2-8-144 15,0 0-1760-15,11 4-416 0,3-8-96 0,-1-2-16 0</inkml:trace>
  <inkml:trace contextRef="#ctx0" brushRef="#br0" timeOffset="1355.69">27081 2934 12895 0,'-4'7'1152'0,"-2"4"-928"0,0-2-224 0,-2 5 0 15,-1 5 1280-15,2 0 192 0,-1-1 64 16,-2 2 0-16,-2 1-832 0,2-2-176 0,1-2-16 0,2 2-16 16,-1 3 96-16,3-3 32 0,2-2 0 0,1-1 0 15,1 2-176-15,1-5-48 0,1-2 0 0,3-2 0 16,2-1 48-16,4-5 16 0,3 0 0 0,1-4 0 15,0-3 240-15,1-6 32 0,-1 0 16 0,0-1 0 16,0 1-96-16,0-4-16 0,0-2 0 0,0-2 0 16,-1 0-128-16,-1 0-16 0,0-2-16 0,-1-2 0 15,-4 0-80-15,0 0-16 0,-2 0 0 0,-1 3 0 0,0 1-240 16,-4 2-144-16,0 3 160 0,1 4-160 0,1 0 0 16,-2 9 0-16,0 0 0 0,0 0 0 15,0 0-416-15,0 0-128 0,0 0-32 0,0 0-9120 16,0 0-1824-16</inkml:trace>
  <inkml:trace contextRef="#ctx0" brushRef="#br0" timeOffset="1645.36">27414 3007 14735 0,'0'0'640'0,"0"0"160"0,0 0-640 0,0 0-160 16,0 0 0-16,4 6 0 0,-4-6 960 0,8 4 144 0,-2-2 48 0,6 0 0 15,-2-2 0-15,1-2 0 0,1-1 0 0,0-1 0 16,2 1-224-16,-1-3-32 0,-2 0-16 0,1 0 0 16,-2-2-256-16,0 0-48 15,-2-1-16-15,-2 0 0 0,-1 0-64 0,-1 2-16 16,-1 2 0-16,-3-2 0 0,0 7-112 0,0 0-32 0,-8 1 0 0,-1 5 0 16,0-3-144-16,-5 5-48 0,-1 2 0 0,-2 4 0 15,0-1-144-15,-1 2 128 0,-1 2-128 0,1 0 128 16,2 1-128-16,2-1 0 0,0-2 0 0,5 0 128 15,0-1-128-15,5-2 0 0,1 0 0 0,3-3 0 16,4 1 0-16,3-2 0 0,0 0 0 0,3-4 0 16,3-2 0-16,2-1 0 0,2-1 0 0,-1 0 0 15,2-2-1216-15,0-2-336 16,1 1-64-16,-1 0-11008 0</inkml:trace>
  <inkml:trace contextRef="#ctx0" brushRef="#br0" timeOffset="2213.79">27998 2989 7311 0,'0'0'320'0,"0"0"64"0,6-1-384 0,3-3 0 0,-3 1 0 0,1 2 0 16,-7 1 432-16,9-1 0 0,-2-2 0 0,1 2 0 16,-2-3 160-16,-6 4 48 0,0 0 0 0,0 0 0 15,7-5 368-15,-7 5 80 0,0 0 0 0,0 0 16 0,3-6 112 16,-3 6 0-16,0 0 16 0,0 0 0 0,-2-4-144 0,-2-1-48 16,-2 0 0-16,-2 2 0 0,0 1-64 0,-2 0-16 15,-1 2 0-15,-2 2 0 0,-1 1-320 0,0 5-80 16,-1-3-16-16,-2 4 0 0,1 1-192 0,-1 4-32 15,2-2-16-15,1 2 0 0,3 0-112 0,3 1-32 16,-1 0 0-16,5-3 0 0,2 0-160 0,2 1 192 16,2-4-192-16,2 2 192 0,1-3-192 0,3 2 192 15,1-2-192-15,1 2 192 0,0-2-192 0,0 3 192 16,-1 0-192-16,0-2 192 0,-3 3-192 0,1-3 160 16,-2 1-160-16,-1-3 160 0,-3 4 32 0,-2-4 0 15,-2 3 0-15,-2-3 0 0,-1 2 16 0,-3-4 16 16,-1 0 0-16,-2 0 0 0,1 1-96 0,-2-3 0 0,-1-1-128 0,1-2 192 31,1-1-1216-31,-1-1-256 0,0-1-64 0</inkml:trace>
  <inkml:trace contextRef="#ctx0" brushRef="#br0" timeOffset="2546.25">28483 2887 22111 0,'0'0'1968'0,"0"0"-1584"0,3-5-384 0,-3 5 0 16,0-7 480-16,0 7 16 0,-4-6 0 0,-2 5 0 15,-3 2 208-15,-3 2 32 0,-2 1 16 0,-2 2 0 0,-3-1-176 0,-3 5-16 16,-2-1-16-16,-1 5 0 0,-3 0-48 0,-2 3-16 16,4-2 0-16,2 2 0 0,2-1-112 0,3-1-32 15,4-1 0-15,3 0 0 0,3-4-192 0,4 3-144 16,3-1 192-16,3-2-192 0,4 0 144 0,0-2-144 15,3 2 0-15,2-3 144 0,1 2-144 0,1-2 0 16,-1 0 0-16,1 2 128 0,-2-1-128 0,-3-1 0 16,-1-1 0-16,-6-6 128 0,2 6-128 0,-2-6 0 15,-4 9 0-15,-2-4 0 0,-3 2 0 0,-2-1 0 16,-2-4 144-16,-4 2-144 0,2-5 0 0,-1-1 0 16,-2 1 0-16,0 0 0 0,0 0 0 0,2-2-256 15,0-1 32-15,4 0 16 16,0 2-1296-16,3-2-256 0,2-1-48 0</inkml:trace>
  <inkml:trace contextRef="#ctx0" brushRef="#br0" timeOffset="3104.22">28991 2855 12895 0,'0'0'1152'0,"0"0"-928"0,1-5-224 0,-1 5 0 0,0 0 1376 0,0 0 224 16,0 0 64-16,0 0 0 0,0 0-768 0,0 0-160 15,-7 3-32-15,0 3 0 0,-3 3-112 0,-1 4-16 16,0 0-16-16,1 2 0 0,0-1-16 0,2 2 0 16,-1 2 0-16,3 0 0 0,3-2-208 0,1 0-32 15,2-4-16-15,2 1 0 0,2 2-32 0,2-6 0 16,3 0 0-16,3-4 0 0,-1-2 224 0,3-3 32 16,3-3 16-16,1-1 0 0,1-1 80 0,0-4 16 15,0 2 0-15,0-6 0 0,-3 0-336 0,2-1-64 16,-1-2-16-16,-1 1 0 0,1-1-208 0,-7 6 144 15,1 1-144-15,1 0 128 0,-2 4-128 0,0 2 0 16,-5 0 0-16,0 2 0 0,-5 1 0 0,4 5 0 16,-3 6 0-16,-1 3 0 0,-3 7 0 0,-4 1 0 15,-2 3 0-15,-1 5 0 0,-3 2 0 0,-2 2 0 0,-3 4 128 0,-7 11-128 16,-2-1 368-16,1 2-16 0,-1-5 0 0,1 1 0 16,0 0 112-16,-1-4 32 0,0-4 0 15,1-1 0-15,-1-5 64 0,5-10 16 0,-2 1 0 0,-1 0 0 16,-2-1-208-16,0-2-48 0,6-2 0 15,-1-3 0-15,2 0-176 0,-2-1-144 0,4-3 192 16,4-3-192-16,3-4 0 0,3-4 0 0,3-4 0 0,5-3 0 16,0-1-2016-1,5-6-304-15,3 0-64 0</inkml:trace>
  <inkml:trace contextRef="#ctx0" brushRef="#br0" timeOffset="3414.5">29543 3047 13823 0,'-8'-6'1216'0,"8"6"-960"15,0 0-256-15,0 0 0 0,-3-5 2096 0,3 5 368 16,0-5 80-16,1 1 16 0,-1 4-1344 0,8-2-272 16,2-2-48-16,3 1-16 0,1-1-224 0,2 1-32 15,3 0-16-15,2-2 0 0,0 1-256 0,2 2-48 16,1-1-16-16,1 2 0 0,-3-1-288 0,0 1 160 16,-3 0-160-16,0 0 128 15,-1 2-480-15,-4 1-96 0,-4 1-32 0,-10-3-12224 0</inkml:trace>
  <inkml:trace contextRef="#ctx0" brushRef="#br0" timeOffset="3552.72">29535 3206 18191 0,'0'0'800'0,"0"0"176"0,0 0-784 0,0 0-192 0,5 5 0 0,1 3 0 16,3-3 880-16,1-4 128 0,2-1 16 0,3 0 16 0,3 0-352 16,1 0-80-16,1 0-16 0,2 0 0 15,-1 0-384-15,1 0-80 0,-1 0 0 0,2 2-7328 16,0-2-1456-16</inkml:trace>
  <inkml:trace contextRef="#ctx0" brushRef="#br0" timeOffset="3971.57">30202 3110 14735 0,'0'0'640'0,"0"0"160"0,0 0-640 0,0 0-160 0,8 0 0 0,0 0 0 16,1 2 1088-16,2 0 192 16,0-4 48-16,2 0 0 0,2-1-464 0,0 1-96 15,6-1 0-15,-2 1-16 0,3-2 96 0,1-4 32 0,-1 2 0 16,0-3 0-16,-3 1-64 0,0-2-16 15,-2 2 0-15,0-4 0 0,-3 0-160 0,0 0-48 0,-5-1 0 0,-3 3 0 16,-3-2-192-16,-3 5-32 0,-4-4-16 0,-4 6 0 16,-3 0-224-16,-2 4-128 0,-2 2 128 15,-5 4-128-15,-5-1 0 0,-1 5 144 0,-2 4-144 0,0 3 0 16,-1 2 160-16,2 2-160 0,1 1 128 0,6 2-128 16,0 0 208-16,6-2-32 0,1 2-16 0,4 0 0 15,5-3-32-15,3-1 0 0,2-1 0 0,6 1 0 0,3-2-128 16,4-2 192-16,2-2-192 0,5-1 192 0,3 2-192 15,3-3 0-15,3-1 0 0,2-3 0 16,2 1-1920-16,1-7-400 0</inkml:trace>
  <inkml:trace contextRef="#ctx0" brushRef="#br0" timeOffset="4553.26">31005 2753 2751 0,'0'0'128'0,"0"0"16"0,-6-7-144 0,2 3 0 0,4 4 0 16,-5-7 0-16,2 0 3760 0,1 1 720 0,1-3 128 0,1 3 48 15,0 1-2784-15,2-4-544 0,1 1-112 0,1-2-32 16,1 1-400-16,0-4-80 0,0 2 0 0,2 1-16 16,1-4-80-16,1 0-16 0,-1 4 0 0,0-3 0 15,3-2-112-15,-1 1-32 0,0-2 0 0,0 4 0 0,2-1-112 16,-2 2-16-16,0 3-16 0,1-2 0 0,-2 1-128 0,-1 3-32 15,-2 2 0-15,-6 4 0 0,0 0-144 16,0 0 0-16,0 0 0 0,0 0 0 0,0 10 0 0,-2-1 0 16,-2 3 128-16,-2 4-128 0,-2-2 0 0,0 0 0 15,1 1 0-15,-1-1 128 0,-1 1-128 0,2-1 0 16,0-1 0-16,1 0 0 0,1-1 0 0,1-3 192 16,1 1-192-16,2-2 192 0,1-8 48 0,0 0 16 15,0 0 0-15,0 0 0 0,0 0 160 0,0 0 32 16,0 0 16-16,8 0 0 0,-1-3 32 0,1-2 0 15,1-1 0-15,1-4 0 0,0 2-304 0,3-3-48 16,-3-1-16-16,3 1 0 0,0-4-128 0,0-2 192 16,1-3-192-16,0-1 192 0,2 0-192 0,0 2 0 15,1 0 144-15,2 2-144 0,0 2 0 0,1 5 0 16,1-2 0-16,-1 5 0 0,-1-2 0 0,-1 2 0 16,-2 5 0-16,1-2 0 0,-1 0-336 0,-2 2 16 15,0 0 0-15,-2 2 0 16,-1 0-1856-16,1 2-384 0,-2-1-64 0</inkml:trace>
  <inkml:trace contextRef="#ctx0" brushRef="#br0" timeOffset="4916.95">31946 2085 15663 0,'0'0'1392'0,"8"-2"-1120"0,-8 2-272 0,7-2 0 0,-7 2 1152 0,0 0 160 16,0 0 32-16,0 0 16 0,0 0-272 0,0 0-48 15,0 0-16-15,-7 2 0 0,-2 1-192 0,-4 6-64 16,-5 0 0-16,-1 4 0 0,-1 0-144 0,-2 1-48 16,-1 5 0-16,2 2 0 15,-2 0 0-15,0-1-16 0,3 3 0 0,-1 2 0 0,3-2-96 0,4 4-16 16,4 2 0-16,4 2 0 0,3-5-176 0,3 2-32 15,3-1-16-15,5 0 0 0,2-4-32 0,5 1 0 16,0 2 0-16,6-3 0 0,-4-1 0 0,6 1-16 16,3-3 0-16,0-1 0 0,1 0-176 0,-2-1 192 15,-2-1-192-15,0-5 192 0,1-2-192 0,-6 2 0 16,-3-6 0-16,-1-1 0 16,-2 0-1008-16,-3-5-224 0,-9 0-48 0</inkml:trace>
  <inkml:trace contextRef="#ctx0" brushRef="#br0" timeOffset="5128.68">31393 2332 16575 0,'0'-17'736'0,"3"13"160"16,4-2-720-16,2 2-176 0,4 0 0 0,3 3 0 0,3-1 3072 0,3 0 576 0,2 2 112 0,3 0 16 16,2-1-2480-16,5 0-496 0,2 2-96 15,1 0-32-15,1 2-256 0,1 1-48 0,2 5-16 0,1-2 0 16,-1 1-224-16,-1 2-128 0,0 3 160 0,-2-4-160 0,-4 1 0 15,-5-3 0-15,-4 6 0 0</inkml:trace>
  <inkml:trace contextRef="#ctx0" brushRef="#br0" timeOffset="9473.15">5162 8335 7359 0,'0'0'656'0,"0"0"-528"16,1-10-128-16,-1 10 0 0,0 0 1856 0,0 0 352 15,-6-9 64-15,1 0 16 0,-5 4-800 0,-3 1-144 0,-2 0-48 16,-2 2 0-16,1-1-528 0,-2 2-128 16,-2 4 0-16,-1 0-16 0,-2 5-16 0,0-2 0 0,1 5 0 0,-4 3 0 15,-3 5-80-15,0 2-16 0,-1 1 0 0,4 4 0 16,-2 2-128-16,0 4-48 0,0 1 0 0,0-2 0 16,6 1-80-16,4-2-32 0,3-1 0 0,4-3 0 15,3 2-96-15,6-5 0 0,4-4-128 0,3-3 192 0,0-2 80 0,8-5 16 16,1 0 0-16,5-4 0 0,3-4 288 0,4-2 48 15,1-2 16-15,0 0 0 16,-1-8-320-16,1 1-48 0,0 0-16 0,0-4 0 0,-3 1-16 0,-3 1-16 16,0-2 0-16,-2 0 0 0,-1 1-80 0,-3 4-16 15,-3-1 0-15,0 5 0 0,-2 4-128 16,-10 1 0-16,12 5 0 0,-5 6 0 0,-2-1-144 16,-1 6 144-16,-1 1 0 0,-2 2 0 0,-1 3 0 0,-1-2 0 15,-1 1 0-15,2-1 0 0,3 2-208 0,1-1 64 16,-1 2 16-16,5-4 0 15,2-2-2848-15,2-3-560 0</inkml:trace>
  <inkml:trace contextRef="#ctx0" brushRef="#br0" timeOffset="9856.2">5517 8861 21183 0,'1'9'1888'0,"-1"-2"-1504"0,0-7-384 0,-4 12 0 15,3 0 336-15,-3 0 0 0,-2 4 0 0,-2 1 0 16,-1 3 880-16,-1 0 192 0,0 1 16 0,0 6 16 16,1-4-544-16,0 2-96 0,-1-3-32 0,2-2 0 15,4 2-384-15,3-3-96 0,0-2-16 0,3-3 0 16,3-6 112-16,3 1 32 0,0-6 0 0,3-1 0 0,0 1 224 0,3-3 32 15,0-1 16-15,3-4 0 16,1-2-112-16,0-4 0 0,-1-6-16 0,1 2 0 0,-1-1 80 16,-3-1 0-16,-7-1 16 0,0 2 0 0,-4 0-80 0,-3 0 0 15,-3 1-16-15,-5-3 0 0,-3 0-48 0,-2 0-16 16,-5 2 0-16,0 2 0 0,-2 2-496 16,0 3 0-16,-3 4 0 0,1-1 0 15,-2 2-1744-15,5 3-352 0,0 0-64 16</inkml:trace>
  <inkml:trace contextRef="#ctx0" brushRef="#br0" timeOffset="10365.83">6232 8463 11967 0,'0'0'1072'0,"4"-10"-864"0,0-4-208 0,0 2 0 15,0 1 2496-15,2 3 464 0,0-5 96 0,-1 0 16 16,3-3-1712-16,0 0-336 0,-1 0-64 0,1 1 0 15,1-2-384-15,0 3-64 0,0 1 0 0,-2 4-16 16,0-1-240-16,-7 10-64 0,6-7 0 0,-6 7 0 0,0 0 0 0,0 0 0 16,0 0 0-16,5 9 0 0,-2 2 0 0,-3 7-16 15,-2 6 0-15,0 4 0 0,-1-1-176 0,-2 3 0 16,-3 2 0-16,-2 3-176 0,-1 1 176 16,-1 1 0-16,0-2 160 0,0 0-160 0,1-5 192 0,2-4-48 15,3-2-16-15,0-5 0 0,3-5 192 0,1-1 16 16,2-7 16-16,0-6 0 0,0 0 160 0,0 0 16 15,11-5 16-15,0-5 0 0,2-4 368 0,3-4 80 16,2-5 16-16,0 0 0 0,-3 0-624 0,0-2-112 16,1-1-16-16,-2 0-16 0,-2-2-240 0,2-1 128 15,-4 4-128-15,6-3 0 0,1 2 0 16,-4 7 0-16,0-2 0 0,1 5 0 0,1 1 0 0,2 1 0 16,-1 2 0-16,2 3 0 0,0 4 0 0,0-1-128 15,-2 3 128-15,-2 2 0 0,-2 2-160 0,-2 3 160 16,-1 2-128-16,2 1 128 15,-11-7-1408-15,11 11-192 0,-4-3-32 0,-2 2-13648 0</inkml:trace>
  <inkml:trace contextRef="#ctx0" brushRef="#br0" timeOffset="10844.84">7031 7721 10127 0,'0'0'896'0,"-5"-9"-704"0,-3 0-192 0,-1 2 0 0,3 0 1808 0,1 0 336 16,1 2 64-16,4 5 16 0,-5-11-960 0,5 11-192 15,0 0-48-15,2-7 0 0,-2 7-48 0,7-10-16 16,1 2 0-16,0 4 0 0,1-3 16 0,4 2 0 16,-2 1 0-16,3-3 0 0,1 2-272 0,2 1-48 15,-1 3-16-15,-2 0 0 0,2 1-304 0,-4 2-64 16,0 4-16-16,-3 4 0 0,-4-1-256 0,-3 3 0 16,-2 5 0-16,-4-1 0 0,-3 1 0 0,-3 2 0 15,-3 1 0-15,-1 1 0 0,-1-1 160 0,-8 9-160 16,1-6 128-16,6-3-128 0,2-3 192 0,4-4-32 15,2-4-16-15,3-1 0 0,5-8 48 0,0 0 16 16,0 0 0-16,0 0 0 0,0 0-32 0,6 3-16 16,3 0 0-16,1-1 0 0,2-2 96 0,2-1 32 15,0 0 0-15,1-1 0 0,1 0-112 0,1 0-32 16,-2 0 0-16,1-1 0 0,-1 2-144 0,0-1 0 0,0 0 0 16,-1 2 0-16,-2 2 0 0,-2 1 0 0,-1 0 0 0,-3-1 0 15,-6-2 0-15,0 0-256 0,0 0 48 0,5 4-10272 16,-5-4-2048-16</inkml:trace>
  <inkml:trace contextRef="#ctx0" brushRef="#br0" timeOffset="11559.15">7046 7758 7359 0,'0'0'656'0,"0"0"-528"16,0 0-128-16,0 0 0 0,0 0 1792 0,0 0 320 15,-9 0 64-15,9 0 0 0,-9 0-576 0,9 0-128 0,-9 0-32 0,2 0 0 16,7 0-352-16,-9-1-80 0,9 1-16 0,0 0 0 16,-9-4-192-16,9 4-32 0,0 0-16 0,-5-5 0 15,1-3-160-15,4 8-16 0,0-10-16 0,2 1 0 16,2 2 64-16,3 1 16 0,0 0 0 0,0 2 0 15,0 0-144-15,2-1-32 0,1-1 0 0,0 1 0 16,2 2-224-16,-1 1-48 0,1 1-16 0,-1 1 0 16,1 1-176-16,2 3 0 0,-3-1 144 0,-1 5-144 15,0 1 0-15,-2 4 128 0,-2-2-128 0,-2 4 0 0,0 2 256 16,-3 2-32-16,-1 1 0 0,-2 3 0 16,-3-1 48-16,-3-2 16 0,0 3 0 0,-2 0 0 0,1-3 96 0,-1-1 32 15,1-1 0-15,0-1 0 0,2-1-32 0,-3 4 0 16,2-4 0-16,4-10 0 0,4-6-96 0,0 0-32 15,0 0 0-15,0 0 0 0,0 0 48 0,0 0 0 16,0 0 0-16,5-6 0 0,0-7 32 0,2 0 16 16,0-2 0-16,2-1 0 0,0 2-128 0,1-3-32 15,0 2 0-15,2-4 0 0,-2-2-192 0,4 0 0 16,0 0 128-16,1 2-128 0,0 2 432 0,2 1 32 16,-1 2 16-16,0 0 0 0,2 0-480 0,-1 3 0 15,1 2 0-15,-1 0 0 16,-2 4-320-16,-1 1-144 0,-1 4-48 0,-2 0 0 15,-1 3 512-15,-1 3 0 0,-1 3 0 0,-2 5 0 0,-1-3 0 0,2 5 0 16,-1 2-128-16,-2 1 128 0,-3 2 0 0,3 2 0 16,-3-3 0-16,2-1 0 0,-1 2 0 0,2-1 0 15,-1-1 0-15,-2 0 0 0,3 0 0 0,-1 3-144 16,1-2 144-16,1 8-192 16,0-2-2496-16,0-7-512 0,2 0-112 0,-1-9-16 0</inkml:trace>
  <inkml:trace contextRef="#ctx0" brushRef="#br0" timeOffset="12104.3">8182 8198 21535 0,'0'0'960'0,"0"0"192"0,0 0-928 0,0 0-224 0,0 0 0 0,0 0 0 0,0 0 768 0,0 0 128 16,-5 9 0-16,-1 1 16 0,-2 5-160 0,-1 4-48 16,-1 3 0-16,1 7 0 15,0 4-160-15,-2 3-32 0,-1-1-16 0,2 3 0 0,0-1 80 0,0 3 32 16,1 0 0-16,1 2 0 0,2-5-304 0,1-5-64 15,0-7-16-15,0 1 0 0,4-3-224 0,1-4 0 16,-2-4 0-16,2-4 0 16,0 2-1856-16,0-13-400 0,0 0-96 0</inkml:trace>
  <inkml:trace contextRef="#ctx0" brushRef="#br0" timeOffset="12250.18">7939 8535 8287 0,'0'0'368'0,"7"-7"80"15,-2-3-448-15,5 5 0 0,5-1 0 0,3 3 0 0,2 1 4416 0,5 0 784 16,0 1 176-16,6 1 16 0,2 4-3728 0,3 1-768 16,6 3-128-16,2-3-48 0,0 2-400 0,-1 0-64 15,-1-1-32-15,-5 4-9360 16,-5-2-1872-16</inkml:trace>
  <inkml:trace contextRef="#ctx0" brushRef="#br0" timeOffset="12948.46">10039 8414 11055 0,'3'-15'480'0,"-2"7"112"0,-1-3-464 0,0 0-128 0,0-1 0 0,0-1 0 15,-1-2 1792-15,0 3 320 16,-1 0 80-16,-3 0 16 0,-1 3-864 0,-3-1-192 15,-1 2-16-15,-2 0-16 0,2 1-64 0,-2 5-16 0,-2-1 0 0,-3 2 0 16,-1 2-432-16,-2 2-96 0,-3 3 0 0,-2 3-16 16,-5-1-240-16,0 4-32 0,-1 6-16 0,2 0 0 15,0 1 64-15,0 0 16 0,2 3 0 0,-1-1 0 16,0 5-80-16,4-4-16 0,1 1 0 0,4 3 0 16,1-3-48-16,5-2-16 0,3-2 0 0,5-1 0 15,5-1 16-15,4-2 0 0,1-1 0 0,5-5 0 16,3-2 176-16,2-4 48 0,4-2 0 0,3-2 0 15,1-3 16-15,1-6 0 0,0 0 0 0,4-3 0 0,0-3-160 16,0-1-32-16,0-1 0 0,-1 2 0 0,-3-1-48 0,-3 2-16 16,0 2 0-16,-6 1 0 0,-4 1-128 0,-2 5 160 15,-9 6-160-15,0 0 160 0,0 0-160 0,10 9 160 16,-3 0-160-16,-3 6 160 0,-2 3-160 0,-1 0 128 16,-2 1-128-16,1 1 128 0,0 2-128 0,1 1 0 15,2-2 0-15,1-1 0 16,0-2-944-16,2 0-208 0,-1-1-64 0,5-5-13872 0</inkml:trace>
  <inkml:trace contextRef="#ctx0" brushRef="#br0" timeOffset="13382.46">10611 8765 8287 0,'0'0'736'0,"0"0"-592"16,0 0-144-16,0 0 0 0,12-3 2848 0,-12 3 544 15,0 0 96-15,10 5 32 0,-2 4-1584 0,-5 1-304 16,-3 3-64-16,-2 5-16 0,-2 2-288 0,-1 3-64 15,-3 1-16-15,-1 2 0 0,1-4-352 0,-3 5-80 16,1-1-16-16,0 2 0 0,0-4-384 0,1 1-80 16,-2 1-16-16,0-5 0 0,1 1-112 0,1-3-16 15,3-1-128-15,1-6 192 16,1 2-976-16,3-6-208 0,1-8-32 0,0 0-13408 0</inkml:trace>
  <inkml:trace contextRef="#ctx0" brushRef="#br0" timeOffset="15138.35">10925 8465 10127 0,'0'0'896'0,"0"0"-704"15,-10 5-192-15,1-3 0 0,0-2 1216 0,9 0 224 16,0 0 32-16,0 0 16 0,0 0-144 0,0 0-16 15,0 0-16-15,0 0 0 0,0 0 112 0,0 0 32 16,12-6 0-16,1-2 0 0,0-3-384 0,3 1-80 16,-4 1-16-16,5-5 0 0,1-1-416 0,1-2-96 15,-1 1-16-15,-1 2 0 0,0-4-32 0,-2 3-16 16,-1 1 0-16,0 3 0 0,-4 2-160 0,-2 6-48 16,-8 3 0-16,0 0 0 0,0 0-192 0,0 0 128 15,0 0-128-15,4 12 0 0,-3 6 0 0,-1 5 128 16,-2 2-128-16,-1 5 0 0,-3-4 0 0,2 5 0 15,0 1 0-15,0-1 0 0,-5 0 0 0,2 1 0 16,0 2 0-16,1-5 0 0,0-5 0 0,0 1 0 0,0-5 0 16,1-2 0-16,1-4 0 0,0-3 176 0,4-11-32 15,0 0 0-15,0 0 320 0,0 0 64 0,0 0 16 0,0 0 0 16,0 0 208-16,7-9 32 0,-1-3 16 0,2-5 0 16,-1-3-256-16,4-4-48 0,0-2-16 0,2-2 0 15,2 1-288-15,0-3-64 0,0-1-128 0,3 1 192 0,3-4-192 16,1-1 0-16,3 1 128 0,0 2-128 0,2 7 0 0,-1 1 0 15,2 3 0-15,0 6 0 0,-2 5 0 16,-2 1 0-16,-2 5-160 0,-5 2 160 0,-4 2-208 0,0 0 32 16,-13 0 16-16,11 3 0 15,-11-3-2080-15,9 6-432 0,-9-6-80 0</inkml:trace>
  <inkml:trace contextRef="#ctx0" brushRef="#br0" timeOffset="15651.75">11810 7752 19343 0,'-9'-4'848'0,"9"4"192"0,0 0-832 0,0 0-208 16,0 0 0-16,-4-9 0 0,4 9 816 0,0-9 112 16,4-2 32-16,2 2 0 0,2-3-128 0,2 2 0 0,6-5-16 0,0-2 0 15,4-2-128-15,3-4-32 0,0 0 0 16,1 2 0-16,2-1-144 0,-2 3-48 0,-3 1 0 0,-1 3 0 16,-3 2-256-16,-3 7-48 0,-2 0-16 0,-12 6 0 15,0 0 32-15,0 0 0 0,0 0 0 0,4 14 0 16,-6 4-176-16,-2 3 0 0,-4 6 0 0,-3-2 128 15,0 3-128-15,0-2 0 0,-1 2 0 0,2-4 0 0,0 1 0 16,-2-5 0-16,2-2 0 0,1-5 0 0,2-2 208 16,3 0-32-16,4-11-16 0,0 0 0 0,0 0 144 0,9 3 16 15,2-3 16-15,2-3 0 0,1-5 176 0,2 0 16 16,3-4 16-16,2-1 0 0,0-4-352 16,0 0-192-16,-2 0 192 0,0-3-192 0,2-1 160 0,-1 1-160 15,-3 0 128-15,2 1-128 0,2 2 0 0,-3 2 0 16,-3 0 0-16,-1 6 0 0,-2 0 0 0,-4 6 0 15,-8 3 0-15,8 2 0 0,-1 4 0 0,-2 4-144 16,-2 5 144-16,-3 3-160 0,-1 2 160 0,-3 2-128 16,-2 4 128-16,-2-4-128 0,-2 3 128 0,2 1 0 15,2-7 0-15,-2 4 0 0,1-1 0 0,-1 1 0 16,3-6 0-16,1 0 0 16,0-4-384-16,4-1-32 0,-2 0-16 0,2-12-9616 15,0 0-1920-15</inkml:trace>
  <inkml:trace contextRef="#ctx0" brushRef="#br0" timeOffset="16730.99">13756 8421 16575 0,'0'0'1472'0,"0"0"-1168"16,0 0-304-16,0 0 0 0,0 0 1888 0,0 0 320 16,0 0 64-16,-2 21 16 0,-4 3-1152 0,0 4-240 15,-1-1-32-15,-2 4-16 0,-3 5-256 0,2 0-48 16,1-1-16-16,0 2 0 0,2-3-272 0,-1 2-64 15,2 0-16-15,-1-2 0 0,1 0-16 0,1-3 0 16,0-3 0-16,0-2 0 16,1 1-464-16,-3-5-80 0,2-3-32 0,0-4-8512 15,1-1-1696-15</inkml:trace>
  <inkml:trace contextRef="#ctx0" brushRef="#br0" timeOffset="16896.88">13551 8691 23903 0,'0'0'1056'0,"0"0"224"0,0 0-1024 0,13 0-256 16,0 0 0-16,2 1 0 0,0 2 448 0,6-2 64 15,5 0 0-15,2 2 0 0,2 1-128 0,0 1 0 16,-1-1-16-16,-1-2 0 0,-1 3-368 0,-3 2-128 16,-2-2 0-16,-8-3-11776 0</inkml:trace>
  <inkml:trace contextRef="#ctx0" brushRef="#br0" timeOffset="17134.83">14777 8768 18431 0,'0'0'1632'0,"0"0"-1312"0,0 0-320 0,7 3 0 0,4 0 2224 0,-5-1 368 16,2 3 80-16,-1-1 16 0,2 0-1744 0,0 0-352 16,0 1-64-16,-1-3-16 0,-8-2-512 0,8 2 0 15,-8-2 0-15,9 1 0 16,0 0-1744-16,-1 0-368 0,-1-2-64 0</inkml:trace>
  <inkml:trace contextRef="#ctx0" brushRef="#br0" timeOffset="17289.89">15264 8796 14735 0,'0'0'1312'0,"0"0"-1056"15,0 0-256-15,0 0 0 0,0 0 1952 0,0 0 336 16,0 0 64-16,7 6 16 0,0-1-1520 0,0 5-288 0,1-6-64 16,0 2-16-16,-2 2-480 0,0-2 0 0,1 0 0 0,-1 2-7312 31,-6-8-1568-31</inkml:trace>
  <inkml:trace contextRef="#ctx0" brushRef="#br0" timeOffset="17494.55">15846 8821 22111 0,'7'-12'976'0,"-3"8"208"16,1 2-944-16,2-2-240 0,0-1 0 0,4 1 0 0,0 2 2000 0,0 0 368 15,1 1 64-15,1 2 0 0,1 2-1792 0,-2-1-352 16,1 3-80-16,0 1-16 0,-1-3-192 0,-1 4 0 15,0 2 0-15,-2-4 0 0,0 6 0 0,0-3-192 16,-2 3 48-16,1-2 0 16,0 1-256-16,-2-2-48 0,0 2-16 0,-1-2 0 15,0-1-1456-15,-5-7-272 0,0 0-64 0,0 0-8560 0</inkml:trace>
  <inkml:trace contextRef="#ctx0" brushRef="#br0" timeOffset="18389.88">17934 8242 13823 0,'0'0'608'0,"0"-16"128"0,0 1-592 0,3 1-144 16,-1 2 0-16,-2 12 0 0,5-9 2064 0,-5 9 384 16,0 0 80-16,0 0 16 0,0 0-1584 0,0 0-320 15,0 0-64-15,-5 14-16 0,2 4-32 0,-4 1 0 16,0 1 0-16,-1 5 0 0,-2 5 112 0,1 3 0 15,-1 0 16-15,1-1 0 0,2 2-80 0,-1 1 0 16,1-1-16-16,2-1 0 0,0 0-416 0,1-1-144 16,2-1 0-16,-1 0 144 0,2-2-144 0,-2-3 128 15,2-5-128-15,0-3 128 0,0-4-128 0,-1 0-144 16,1-3 144-16,0-3-9408 16,1-8-1776-16</inkml:trace>
  <inkml:trace contextRef="#ctx0" brushRef="#br0" timeOffset="18549.75">17674 8536 6447 0,'1'-14'272'0,"-1"14"80"0,0 0-352 0,10-5 0 0,3 0 0 0,2 1 0 15,4 4 4880-15,2 5 912 0,-1 0 176 0,3 1 48 16,2 0-4272-16,6-3-848 0,4 0-160 0,2 2-32 16,-1 1-288-16,2-2-48 0,1-3-16 0,-2 5 0 15,-5 1-176-15,-10-2-48 0,-2-1 0 0,0-1 0 16,1 0-1904-16,0 2-384 0,1-1-80 0</inkml:trace>
  <inkml:trace contextRef="#ctx0" brushRef="#br0" timeOffset="19058.64">19695 8363 17503 0,'9'-11'768'0,"-4"3"176"0,1 2-752 0,0-5-192 16,0 4 0-16,-3-3 0 0,1 1 832 0,-1-1 144 16,-2 2 32-16,-1-2 0 0,-1 2-128 0,-2-2-32 15,-2 2 0-15,-1-1 0 0,-3 3-112 0,-3 2-32 0,-2 0 0 0,-2 4 0 16,-4 0-112-16,-5 4-16 0,-3 1-16 0,-5 6 0 15,-1-3-96-15,-4 6-16 0,-3 3 0 16,2 2 0-16,-1 1-112 0,4 2-16 0,0 0-16 0,4 2 0 16,6 0-112-16,4 1 0 0,3-3-16 0,9-2 0 15,1-2-48-15,6-1-128 0,5-2 192 0,4-4-64 16,5-1 128-16,5-3 32 0,4-1 0 0,4-5 0 16,5-2 112-16,2-5 32 0,-1-2 0 0,3-3 0 0,2 3-144 15,-2-5-32-15,-3-1 0 0,-2-1 0 0,-1 0-96 0,-2 0-32 16,-2 1 0-16,-2-3 0 15,-4 1 16-15,-1 0 0 0,-1 1 0 0,-2 2 0 0,-3 3-144 0,-1 4 0 16,-3-2 0-16,-6 8 0 0,0 0 0 0,0 0 0 16,3 12-160-16,-3-1 160 0,-3 1-160 0,0 2 160 15,-2 5-160-15,2 0 160 0,-1 0 0 0,0 0-144 16,0 5 144-16,0-1 0 0,2 0-240 0,0 0 48 16,2 1 0-16,2-3 0 15,0 0-2640-15,1-2-528 0</inkml:trace>
  <inkml:trace contextRef="#ctx0" brushRef="#br0" timeOffset="19783.83">20077 8931 11967 0,'0'0'528'0,"0"0"112"0,-8 4-512 0,-1 2-128 16,0-1 0-16,0-2 0 0,0 0 2480 0,1 0 464 15,3 2 80-15,5-5 32 0,0 0-1280 0,0 0-256 16,0 0-48-16,0 0-16 0,7-6-400 0,1 0-80 15,3-4-16-15,1 1 0 0,1-4-304 0,2-1-64 16,-1 3-16-16,4-3 0 0,1 1-160 0,0 1-32 16,3-2-16-16,-2 3 0 0,-1 1-80 0,0 1-16 15,0 3 0-15,-1 0 0 0,-1 1-48 0,-3 3-16 16,-3-2 0-16,-1 4 0 0,-2 3-64 0,-2 2-16 16,-6-5 0-16,3 12 0 0,-4 4-128 0,-2 1 128 15,-2 4-128-15,-3 0 128 0,-1 0-128 0,-1 3 128 0,0-1-128 0,0 1 128 16,0 0-128-16,1-2 0 15,-1-3 144-15,1 2-144 0,1-2 160 0,2-1-32 0,-1-4-128 0,6-1 192 16,0-6 64-16,1-7 0 0,2 9 0 0,6-5 0 16,0-1 80-16,1-5 32 0,2-1 0 0,2-5 0 15,-1 0-112-15,2-3-32 0,0 0 0 0,3-2 0 16,-1 1-224-16,2 1 144 0,1-3-144 0,0 0 128 16,-1 1-128-16,0 3 0 0,-2 0 0 0,2 2 0 15,0-1 0-15,-1 4 0 0,-2 4 0 0,-1 0 0 0,-1-1 0 0,-3 4 0 16,0 0-128-16,-1 6 128 0,-3 2 0 15,0 5 0-15,0 1 0 0,-3 1 0 0,0 1-128 16,-3 3 128-16,-3-1 0 0,1 1 0 0,-2 2 0 0,0 0 0 16,0-1 0-16,3-3 0 0,-3 0-160 15,3-2 160-15,0-2-208 0,1-3 80 16,0-1-1424-16,1-1-288 0,-1-10-48 16,0 0-14368-16</inkml:trace>
  <inkml:trace contextRef="#ctx0" brushRef="#br1" timeOffset="32512.78">24943 8477 14223 0,'0'0'624'0,"0"0"144"0,-11 3-624 0,1-3-144 0,0-4 0 0,10 4 0 16,-7 4 768-16,7-4 112 0,-11 1 16 0,4 1 16 16,7-2-48-16,-7 5-16 0,-1 0 0 0,8-5 0 0,0 0 400 0,0 0 80 15,0 0 16-15,0 0 0 0,0 0-16 16,0 0 0-16,0 0 0 0,0 0 0 0,0 0-368 0,10 1-64 16,2-1 0-16,8-1-16 0,4-3-112 0,8 3 0 15,6-2-16-15,5 1 0 0,6 0-112 0,1 0 0 16,3-2-16-16,1-1 0 0,3-2-288 0,3 4-48 15,2-5-16-15,3 5 0 0,6 2-128 0,-3-1-16 16,-2-3-128-16,-8-2 192 0,-5 5-192 0,-6-2 0 16,-5 1 128-16,-16 1-128 0,0-2 0 0,-3 3-128 15,-6-1 128-15,-3 2-208 16,-4 0-1472-16,-10 0-304 0,0 0-48 0,-6 12-8400 16,-9 1-1696-16</inkml:trace>
  <inkml:trace contextRef="#ctx0" brushRef="#br1" timeOffset="32904.28">24669 8997 31039 0,'-32'9'1376'0,"15"-1"288"0,1-4-1344 0,2 2-320 0,6 2 0 0,8-8 0 15,0 0 576-15,4 7 64 0,9 1 0 0,3-3 0 16,6-4 0-16,6-2 16 0,6-3 0 0,3-3 0 15,6-1-16-15,8-4 0 0,6 0 0 0,9 0 0 16,11 0 256-16,-1 0 32 0,-2 2 16 0,5-4 0 16,-1-1-272-16,9 3-48 0,6-2-16 0,-6 0 0 0,-7 2-192 15,-3 1-32-15,-5-3-16 0,-21 9 0 0,2-2-176 16,1 2-48-16,-2 1 0 0,-5 1 0 0,-6 0-144 0,-6 1 128 16,-6 1-128-16,-5 1 128 0,-4-1-256 0,-4 1-64 15,-2 0-16-15,-2 0 0 16,-5 0-2000-16,2 0-400 0,-1 0-80 0,-8 0-14576 15</inkml:trace>
  <inkml:trace contextRef="#ctx0" brushRef="#br1" timeOffset="33381.49">28244 8275 18543 0,'8'-9'816'0,"-3"4"176"0,0-2-800 0,0-1-192 0,0-3 0 0,-1 0 0 16,0 0 1200-16,-1-2 192 0,-1 3 32 0,-2-3 16 16,0-1-96-16,-2 2-32 0,-4 2 0 0,0-2 0 15,-2 3-80-15,-2-1-16 0,-2 4 0 0,-4-1 0 0,-1 5-256 0,-4 1-48 16,-3 2-16-16,-3 6 0 0,-3 2-256 0,-3 7-48 16,-3 3-16-16,-1 7 0 0,-1 4-320 0,0 5-80 15,0 7-16-15,0 3 0 0,0 4 272 0,2 3 48 16,0 4 16-16,6 1 0 15,3 1-752-15,6 1-128 0,5 0-48 16,8-2 0-16,5-4 432 0,6-2 0 0,5-1 0 0,8-9 0 0,5-5 0 16,6-1 0-16,5-6 0 0,3-6 0 0,3-4 320 0,4-4 64 15,4-6 0-15,4-4 0 0,3-10 208 0,7-3 48 16,3-6 16-16,2-3 0 0,0-5 80 0,0-7 16 16,-4-2 0-16,0-8 0 0,-3-4 112 0,2-8 32 15,0-4 0-15,-4-5 0 0,-4-4-240 0,-9-4-32 16,-5 0-16-16,-10 4 0 0,-6 6-288 0,-9 3-64 15,-8 4-16-15,-7 3 0 0,-6 3-112 0,-9 3-128 16,-8 7 176-16,-20-7-176 16,-2 7-512-16,0 8-192 0,0 4-64 0,2 6 0 15,0 7-1040-15,4 0-224 0,4 7-32 0,2 3-17792 0</inkml:trace>
  <inkml:trace contextRef="#ctx0" brushRef="#br1" timeOffset="34281.58">25651 7677 20271 0,'-14'0'896'0,"5"-2"192"0,-5 1-880 0,2 0-208 15,3 2 0-15,-1 2 0 0,2 0 1232 0,3 5 208 16,0 0 32-16,1 3 16 0,-2-2-416 0,3 4-96 15,1-2-16-15,0 4 0 0,2-1-608 0,2 3-128 16,-1-1-32-16,0 2 0 0,4 1-32 0,-2 0-16 16,1-1 0-16,-1 0 0 0,1 0-16 0,0-3 0 15,-1-1 0-15,0-3 0 0,1 1 64 0,1 1 0 16,0-4 0-16,-1-2 0 0,1-2-16 0,2 2 0 16,-2-4 0-16,2 0 0 0,1-3-16 0,5-5 0 15,-2-1 0-15,1-3 0 0,-1-2 192 0,0 1 32 0,1-1 16 0,-2-6 0 16,0-4 112-16,0-5 0 0,2 1 16 0,-1-4 0 15,-1 2-80-15,3-2 0 0,-3-2-16 0,2 4 0 16,0-3-224-16,2 5-32 0,-1-2-16 0,0 4 0 16,-2 0-160-16,2 2 0 0,0 1 144 0,-2 4-144 15,-2 3 0-15,0 0 0 0,-1 3 0 0,-1 3 128 16,0-2-576 0,-1 1-96-16,0 1-32 0,-6 7 0 0,0 0-2288 0,0 0-464 0,0 0-80 15</inkml:trace>
  <inkml:trace contextRef="#ctx0" brushRef="#br1" timeOffset="34688.06">25772 7879 21071 0,'0'0'928'0,"0"0"208"0,0 0-912 15,0 0-224-15,-8-4 0 0,8 4 0 0,-5-5 320 0,5 5 0 16,-2-12 16-16,1 1 0 0,-1-2 560 0,4-1 128 16,0-2 0-16,1-2 16 0,-1-1 128 0,2-3 32 15,1-1 0-15,3-3 0 0,-1-6-160 0,3-4-16 16,1-2-16-16,1-1 0 0,2-7-256 0,3-1-48 0,1-6-16 16,1-3 0-16,0-3-112 0,6 0-32 0,3-9 0 15,5 6 0-15,5 0-16 0,3 3 0 0,4 8 0 16,-1 2 0-16,-1 0-144 0,-1 6-16 0,-1 5-16 15,0 4 0-15,0 3-144 0,-2 5-16 0,-4 4-16 16,1 2 0-16,-3 2-176 0,-1 3 0 0,-3 3 144 0,-2 6-144 0,-2-1 0 16,-2 5 0-16,-3-1 0 0,-3 2 0 15,-3 1 0-15,0 1 0 0,-3 2 0 0,-1 2-192 16,-10-5-448-16,10 6-80 0,-10-6-32 16,12 7 0-16,-2 0-2272 0,0-3-464 0</inkml:trace>
  <inkml:trace contextRef="#ctx0" brushRef="#br1" timeOffset="35648.21">27895 5856 13823 0,'0'0'1216'16,"-4"-5"-960"-16,-1-2-256 0,1-1 0 0,0-3 912 0,0 3 144 16,-1-2 32-16,0 2 0 0,-1 3 320 0,-2-1 80 15,1 2 16-15,-2 3 0 0,-1-1-480 0,-4 4-80 16,0 2-32-16,-4 6 0 0,-4 2-288 0,-2 5-64 15,-3 1-16-15,-1 7 0 0,-2 4-48 0,1 6-16 16,-3 4 0-16,7 3 0 0,3 0-176 0,3 3-48 16,1-6 0-16,7 0 0 0,3 1-256 0,5-8 0 15,3-5 0-15,6-5 0 0,1-3 0 0,6-5 0 0,2-10 0 16,7 0 0-16,4-6 144 0,6-1-16 0,4-10-128 16,2-5 192-16,1-5 0 0,-1-3 0 0,2-4 0 0,-7-4 0 15,-1-7 32-15,-2-2 0 0,-2 2 0 16,-2-3 0-16,-4 1 128 0,0 2 32 0,-3-2 0 0,-4 1 0 15,-3 1-128-15,-1-2 0 0,-2 0-16 0,0-4 0 16,-1 0-64-16,-3 0-16 0,2 1 0 0,-2 8 0 16,1 4-160-16,-1 7 0 0,-3 4 144 0,1 6-144 15,-2 5 144-15,-1 12-144 0,-3-5 192 0,3 5-192 0,0 0 288 0,-8 10-48 16,-1 8-16-16,0 7 0 0,-1 2-224 0,-1 8 128 16,3 7-128-16,-4 5 0 0,-3 5 0 15,1 4 128-15,1 3-128 0,0 1 0 0,-1-3 0 0,4-3 0 16,1-1 0-16,2-3 0 0,0-6 0 0,4-5 0 15,0-6 0-15,2-2 0 0,1-9 0 0,2-3 144 16,3-6-144-16,2-3 128 0,-7-10 144 0,10 4 32 16,1-4 0-16,3-6 0 0,4-4 80 0,-1-7 0 15,-2-1 16-15,3-3 0 0,0-6-144 0,2-1-48 16,-2-4 0-16,1 3 0 0,0 1-208 0,-1 1 176 16,-2 6-176-16,-1 3 160 0,-2 4-160 0,-3 6 0 0,-10 8 0 15,0 0 0-15,12 3 0 0,-3 6 0 16,-2 2 0-16,-2 5 0 0,-1 3 0 0,0 1 0 0,-2 2 0 15,2 2 0-15,0-1 0 0,0-1 0 16,1-1 0-16,1-2 0 0,2-4-208 0,1-1-32 16,-1-3 0-16,3-3 0 15,-1 0-1216-15,2-6-240 0,0-3-48 0,2-5-9120 0,2-2-1808 0</inkml:trace>
  <inkml:trace contextRef="#ctx0" brushRef="#br1" timeOffset="36009.22">28896 5762 24879 0,'-17'-8'2208'0,"5"4"-1760"0,0 1-448 0,-2 2 0 16,-4 1 432-16,-1 4 0 0,-4 3 0 0,0 2 0 16,0 3 256-16,-1 0 48 0,0 6 16 0,0 1 0 0,-1 3-352 15,4-1-64-15,2 1-16 0,1 2 0 0,1 0-112 0,5-3-16 16,2-2-16-16,6-3 0 0,2-2 64 0,4-5 16 15,4 0 0-15,-6-9 0 0,10 4 64 0,3-5 0 16,1-4 16-16,4-6 0 0,2 0 64 0,2-3 16 16,2-4 0-16,0-2 0 0,0-2-48 0,0 2-16 15,0 0 0-15,-1 2 0 0,-2-3 48 0,-5 4 16 16,-4-1 0-16,-2 3 0 0,-3 3-32 0,-1 4-16 16,-6 8 0-16,0 0 0 0,0 0-80 0,0 0-16 15,0 0 0-15,0 0 0 0,-3 17-144 0,0 0-128 16,1-1 144-16,-1 2-144 0,3-2 0 0,3 0 128 15,-1-1-128-15,2-2 0 0,1-2 0 0,2-5 0 16,0 1 0-16,3-2 0 0,1-4 0 0,0-1-128 16,1-5 128-16,0-1-160 15,0-2-480-15,-1-5-80 0,-1-1-32 0,0 0 0 16,-1 2-1920-16,2-5-384 0,-1-1-80 0</inkml:trace>
  <inkml:trace contextRef="#ctx0" brushRef="#br1" timeOffset="36325.01">29427 5377 24239 0,'0'0'1072'0,"-8"-1"224"0,-2-3-1040 0,2 4-256 0,8 0 0 0,-9 7 0 0,0 0 800 0,2 3 96 16,-2 6 32-16,1 3 0 0,1 1 0 0,-2 7 0 15,0-2 0-15,0 6 0 0,0 0-224 0,0-1-64 16,1-1 0-16,3-1 0 0,0-5-64 0,3-3-32 15,0-1 0-15,2-4 0 0,2-2 32 0,-2-13 16 16,0 0 0-16,7 6 0 0,-7-6 208 0,14 0 32 16,-1-2 16-16,1-7 0 0,1-1-80 0,2-7-32 15,1-3 0-15,-1-5 0 0,0-1-192 0,1-4-32 16,1-2-16-16,1 1 0 0,2-4-256 0,1 0-48 16,2 1-16-16,-1 4 0 0,-1 5-176 0,0 4 0 15,0 2 0-15,-3 5 0 0,-1 2 0 0,-2 7 0 16,-3 1 0-16,-3 3 0 15,-11 1-1536-15,12 5-320 0,-2 2-80 0,0 5-16304 0</inkml:trace>
  <inkml:trace contextRef="#ctx0" brushRef="#br1" timeOffset="37102.9">30226 5387 16287 0,'-16'9'720'0,"5"-1"160"0,1-2-704 0,3 3-176 0,7-9 0 0,-6 7 0 15,6-7 1104-15,0 0 192 0,0 0 48 0,0 0 0 16,12 5-256-16,3-4-64 0,3-4 0 0,4 0 0 16,3-1-192-16,3-5-64 0,2 1 0 0,1-4 0 15,0-2-128-15,-1 0-16 0,1-3-16 0,-2 1 0 0,-4-2-64 0,-1-3-16 16,-1 1 0-16,-2 5 0 16,-5-2-144-16,-2 2-16 0,-3-1-16 0,-2 0 0 0,-5 2 32 0,-4 3 0 15,-4-1 0-15,-1 6 0 0,-5-2 96 0,-3 5 32 16,-3 1 0-16,-4 7 0 0,-6 6-144 0,-3-1-32 15,-5 2 0-15,-2 5 0 0,-3 2-176 0,-1 4-32 16,1 2-128-16,2 2 192 0,1 4-192 0,7-1 0 16,5 1 0-16,4-3 0 0,4-4-128 15,7 0 128-15,4-3 0 0,5-2 0 0,4-2-144 0,3-3 144 16,3-4 0-16,5 0-144 0,5-5 144 0,6-1 0 16,4-4 0-16,3-1 0 0,4-3 0 0,1 0 0 15,-1-5 0-15,0 2 0 0,-1-6-240 0,-5 4-16 16,-3-2 0-16,-2 2 0 15,-2 0-528-15,-1 1-112 0,-3-2-32 0,-1 3 0 16,-2-4-2176-16,-1 1-432 0</inkml:trace>
  <inkml:trace contextRef="#ctx0" brushRef="#br1" timeOffset="37504.42">31225 5104 18431 0,'0'0'1632'16,"-5"-6"-1312"-16,5 6-320 0,-9-7 0 0,-1 3 1712 0,1 2 272 0,9 2 48 0,-11 2 16 15,1 4-1104-15,-3 2-224 0,1 0-32 0,1 5-16 16,-6 3 48-16,2 2 16 0,0 2 0 0,1 2 0 16,-1 0-224-16,-1 3-64 0,5 2 0 0,0 1 0 0,-2-5-224 0,3-2-48 15,-1 2-16-15,1-1 0 0,1-2-160 0,1 0 0 16,-1-2 144-16,2-1-144 0,2-2 176 0,1 0-48 15,1-3 0-15,0-1 0 0,2 1 96 0,1-12 16 16,1 8 0-16,-1-8 0 0,0 0 32 16,0 0 16-16,0 0 0 0,11 3 0 0,0-6-16 0,0 0 0 15,-1-2 0-15,3-6 0 0,-2 1-96 0,3-3-32 16,0 1 0-16,0-2 0 0,-1-1-144 0,1-2 128 16,0 3-128-16,3-2 128 0,-1 0-128 15,-1 2 0-15,-1 3 0 0,3-2 0 0,1-1 0 0,-2 4 0 16,-2-1 0-16,0-1 0 0,0 3 0 0,0 0 128 15,-1 3-128-15,-1 2 0 0,-1-1 128 0,-11 5-128 16,0 0 128-16,10-4-128 0,-10 4 0 0,0 0 0 0,0 0 0 0,0 0 0 31,0 0-400-31,0 0-176 0,0 0-16 0,0 0-16 16,0 0-1856-16,0 0-368 0,0 0-80 0,0 0-16 0</inkml:trace>
  <inkml:trace contextRef="#ctx0" brushRef="#br1" timeOffset="38204.9">31839 4804 15663 0,'0'0'1392'0,"4"-6"-1120"15,-2-4-272-15,1 2 0 0,2-2 912 0,-5 10 128 0,0 0 32 16,0 0 0-16,0 0 256 0,0 0 48 0,0 0 16 16,0 0 0-16,0 0-336 0,-6 11-64 0,-4 2-16 0,-2 5 0 15,-1 3-128-15,2 3-16 0,-2 7-16 0,2-2 0 16,-1-2-400-16,4 5-80 0,-1-3-16 0,1 0 0 16,2-1-48-16,-1-5-16 0,0-3 0 0,2-2 0 15,2-1 16-15,0-2 0 0,1-5 0 0,2-10 0 16,0 10 128-16,0-10 32 0,0 0 0 0,6 7 0 15,-6-7-16-15,12-2 0 0,-2-3 0 0,3-5 0 16,1-1-16-16,0-5 0 0,1 0 0 0,3-2 0 16,-1-2-80-16,1-6 0 0,-1 0-16 0,1-1 0 15,1 1-160-15,1 1-16 0,2-3-128 0,-2 4 192 16,-1-2-192-16,1 5 0 0,1 4 0 0,-1 2 0 16,0 4 0-16,-2-1 0 0,-3 7 0 0,1 3 0 15,-2 2 0-15,-3 5-160 0,2 1 160 0,-2 7-128 0,-2 5 128 0,-1 2 0 16,-3 8 0-16,-1 0 0 0,-3 2 0 0,-1 3 0 15,0 4 0-15,0-2 0 0,-1-5 0 0,-1 2 128 16,1-2-128-16,0 1 0 0,0-6 0 0,-2 1 0 16,0-2 0-16,0-4 0 15,1 2-384-15,0-2-64 0,-1-2 0 0,2-3 0 16,-2-1-2432-16,2-1-512 0</inkml:trace>
  <inkml:trace contextRef="#ctx0" brushRef="#br2" timeOffset="43035.37">15881 5098 9215 0,'0'0'816'0,"0"0"-656"16,7-9-160-16,-7 9 0 0,5-8 1152 0,-5 8 192 15,0 0 32-15,0 0 16 0,0 0-480 0,0 0-80 16,0 0-32-16,0 0 0 0,-3 8 16 0,1 4 0 15,-1 1 0-15,-4 0 0 0,-1 3-352 0,-2 2-64 16,-3 1-16-16,0 4 0 0,-1 1 48 0,-2 3 0 16,-2 1 0-16,-1 1 0 0,0-2-80 0,0 3-16 15,0-3 0-15,1 0 0 0,0-7-96 0,2-1-32 16,-1 0 0-16,3 0 0 0,4-2-16 0,2-3-16 16,5-5 0-16,3-9 0 0,0 0 224 0,0 0 48 15,8 7 16-15,4-4 0 0,3-6 192 0,4 1 48 0,2-3 0 16,3 0 0-16,5-3-320 0,3-2-48 15,1 5-16-15,0-2 0 0,0 2-320 0,-1 1 128 16,-3 1-128-16,0-1 0 0,-2 3 128 0,0-1-128 16,-2 2 128-16,-2 0-128 0,-3 0-128 0,-3 3-112 15,-5 1-16-15,0-2 0 16,-12-2-848-16,0 0-176 0,0 0-48 0,0 0-6864 0,0 0-1392 0</inkml:trace>
  <inkml:trace contextRef="#ctx0" brushRef="#br2" timeOffset="43514.66">15762 5508 10127 0,'-9'-6'896'0,"0"3"-704"16,9 3-192-16,-7 2 0 0,7-2 1248 0,0 0 224 16,0 0 32-16,0 0 16 0,0 0-528 0,0 0-96 15,0 0-32-15,0 0 0 0,3-7 96 0,8-3 0 16,1 2 16-16,5-3 0 0,2 2-240 0,5-5-48 15,3 0-16-15,3-1 0 0,2-2-224 0,5 0-32 16,2-3-16-16,6 0 0 0,4 2-64 0,2-1-16 16,0-2 0-16,1-2 0 0,0-1-16 0,-1 3-16 15,-3 2 0-15,-4 4 0 0,-8-2-96 0,-3 7 0 16,-3-1-16-16,-5 6 0 0,-3 2-176 0,-6 3 0 16,-4 2 0-16,-12-2 0 0,6 8 192 0,-5 5-64 15,-4 2 0-15,-8 4 0 0,0 2 112 0,-6 4 16 16,-4 4 0-16,-2 6 0 0,1-3-256 0,-3 2 0 15,-2 0 0-15,0-1 0 0,0 2 0 0,2-4 0 16,4 0 0-16,3-7 0 0,3-4 0 0,5-2 0 16,4-4 0-16,5-2 0 0,1-12 192 0,10 5 0 0,4-3 0 0,5-3 0 15,2-3 496-15,7-6 80 0,1 0 32 16,5-4 0-16,2-4-384 0,2 1-80 0,4 0-16 0,1 0 0 16,5 2-176-16,2 0-144 0,2-3 192 0,0 0-192 15,-1-1 240-15,0 1-64 0,0 2-16 0,-4 3 0 16,-3-1-32-16,-4 2 0 0,-5 7 0 0,-3 2 0 15,-5-4-128-15,-7 3 0 0,-5 2 0 0,-2 1 128 16,-3 1-1728-16,-10 0-336 16,0 0-80-16</inkml:trace>
  <inkml:trace contextRef="#ctx0" brushRef="#br2" timeOffset="44340.86">17936 5147 13935 0,'0'0'608'0,"0"0"144"0,0 0-608 0,0 0-144 16,0 0 0-16,-11 7 0 0,1 0 608 0,-1 6 96 16,3 2 0-16,-1 6 16 0,-3 4-48 0,0 4-16 15,2 3 0-15,1 1 0 0,1-3-128 0,3 1-16 16,0-2-16-16,3-3 0 0,0 0-176 0,5-2-16 15,1-4-16-15,3-4 0 0,6-3 384 0,2-7 80 16,3-2 16-16,4-5 0 0,4-3 208 0,1-8 48 16,4 1 16-16,-3-6 0 0,-2-2-448 0,0 0-80 0,-2-4-32 15,-1 3 0-15,-3-1-240 0,-2 3-48 0,-2-1-16 0,-2 1 0 16,-2 3-176-16,-2 3 160 0,-2 3-160 0,-3 0 160 16,-5 9-160-16,0 0 0 0,0 0 0 15,0 0 0-15,0 0 0 0,0 0 0 0,0 0 0 0,1 17 0 16,-1 1-160-16,1-1 160 0,1 1 0 0,0-1-144 15,3-1 144-15,3-2 0 0,2-2 0 0,3-6 0 16,1-3 0-16,1-2 0 0,3-2 0 16,3-3 0-16,5-6 0 0,0-2 144 0,1-6-144 0,-1-1 160 15,-4-1-160-15,-1-2 128 0,-1 0-128 0,-6 1 128 16,-2 1-128-16,-1-2 0 0,-1 2 144 0,-2 0-144 0,-3-1-208 16,-3 1-112-16,-2 1-32 0,0 0 0 15,2 1-1824-15,-1 3-384 0,-1-1-64 0,3 2-8064 16</inkml:trace>
  <inkml:trace contextRef="#ctx0" brushRef="#br2" timeOffset="44716.77">19012 4679 16575 0,'0'0'736'0,"0"0"160"0,0 0-720 0,-5 14-176 15,-1 3 0-15,-2 1 0 0,-1 5 384 0,0 3 64 16,0 0 0-16,-2 3 0 0,-4-1 144 0,0 4 48 16,-1 1 0-16,1 1 0 0,-2 6-192 0,1-1-16 15,1-1-16-15,1-2 0 0,2-6 32 0,3-2 0 16,3-6 0-16,2-2 0 0,0-5-128 0,4-1 0 16,4-5-16-16,-4-9 0 0,0 0 352 0,0 0 80 15,12 0 16-15,0-2 0 0,2-3 64 0,0-6 16 0,2-1 0 0,-1 2 0 16,3-3-512-16,-2 3-80 0,-1-3-32 0,-1 0 0 15,-1 4-208-15,-1 0 0 0,-2 4 128 0,-10 5-128 16,10-1 0-16,-10 1 0 0,11 6 0 0,-3 7 0 16,-3 1-192-16,0 4 192 0,-2 2-192 0,-2 1 192 15,-2 3 0-15,-1 1 0 0,2-3 0 0,3-1 0 0,-1 1-192 16,1-3 64-16,2-2 128 0,0-2-208 16,3-2-1760-16,1-7-336 0,-9-6-80 0</inkml:trace>
  <inkml:trace contextRef="#ctx0" brushRef="#br2" timeOffset="45036.28">19471 5190 19007 0,'0'0'832'0,"0"0"192"0,0 0-832 0,-10 7-192 15,-3 3 0-15,0 1 0 0,1 3 768 0,-2 3 96 16,-1 2 32-16,1-1 0 0,0 1-208 0,0 0-48 15,-2 0 0-15,5-1 0 0,2-2-128 0,6-2-48 16,1 0 0-16,4-5 0 0,5 1-80 0,0-5 0 16,4 2-16-16,1-5 0 0,2-2 240 0,3-2 48 15,-1-6 16-15,3 1 0 0,2-6-208 0,-2 0-32 16,0 0-16-16,-1-1 0 0,-2-1-240 0,-2 2-48 0,-2-1-128 16,-2 3 192-16,-1-3-192 0,-2 0 128 0,-2 4-128 15,-1 1 0-15,-4 9 0 0,0 0 128 0,0 0-128 0,0 0 0 16,0 0 0-16,-1 11 0 0,-2 0 0 0,1 3-160 15,-2-4 160-15,4 1 0 0,3 3 0 0,0 0-128 16,1-5 128-16,4 0 0 0,2-1 0 0,3-2 0 16,1-2 0-16,1-2 0 0,0-2 0 0,2-2 0 0,2-3-336 15,1-3-48-15,2 2 0 0,-1-5 0 16,0 1-768-16,-1-2-176 16,-1-1-16-16,-1 1-16 0,-2-4-1088 15,-2-2-224-15,4-14-32 0,0 6-16 0</inkml:trace>
  <inkml:trace contextRef="#ctx0" brushRef="#br2" timeOffset="45274.45">20183 4583 19343 0,'0'0'848'0,"0"0"192"0,0 0-832 0,0 0-208 16,-4 7 0-16,-1 5 0 0,-3 4 784 0,1 2 112 15,-2 3 32-15,-4 14 0 0,0 3 32 0,3 2 16 16,0 2 0-16,1-2 0 0,0 4-160 0,2 1-48 15,0 4 0-15,4-2 0 0,-3 1-256 0,5-6-48 16,0 0-16-16,1-1 0 0,0-3-224 0,2-2-48 16,4-2-16-16,0-1 0 0,-1-7-160 0,1 1 192 15,1-7-192-15,0-2 192 0,2-3-192 0,-1-4 0 16,-8-11-192-16,7 7 192 16,-7-7-832-16,0 0-64 0,9-4 0 0,-4-5-7792 0,2 1-1552 15</inkml:trace>
  <inkml:trace contextRef="#ctx0" brushRef="#br2" timeOffset="45512.44">19760 4997 24239 0,'0'0'1072'0,"0"0"224"0,0 0-1040 0,0 0-256 0,12 3 0 0,6 1 0 0,5-1 784 0,2-1 112 15,3-2 0-15,5 0 16 0,6-2-112 0,-10 0-32 16,4-1 0-16,5 0 0 0,4-3-416 0,2-1-96 15,3 0 0-15,20 1-16 0,-6-3-240 0,-8 4 0 16,-6 4 0-16,-4-2-9232 16,-3-2-1824-16</inkml:trace>
  <inkml:trace contextRef="#ctx0" brushRef="#br2" timeOffset="46159.49">21608 5087 7359 0,'0'-14'656'0,"1"-1"-528"0,0 1-128 0,-1 0 0 0,0-1 2048 0,-1 2 368 16,0 3 80-16,1 10 0 0,0 0-768 0,0 0-144 15,-10-2-48-15,-2 3 0 0,0 7-640 0,-4 7-144 16,0 3-32-16,-1 2 0 0,2 7-336 0,4-2-80 16,-2 3-16-16,3-3 0 0,1 1-112 0,5 1-32 15,4-2 0-15,0-1 0 0,4-5-144 0,2-4 0 16,2-2 144-16,1-3-144 0,3-5 544 0,7-5 32 15,6-3 16-15,1-6 0 0,2-4 176 0,1-4 16 16,-1-3 16-16,0-3 0 0,0 2-448 0,-3-1-96 16,-3 2 0-16,-3 1-16 0,-2 2-240 0,-7 4 176 15,-1 1-176-15,1-1 160 0,-3 0-160 0,-7 13 0 0,3-4 0 16,-3 4 0-16,0 0 0 0,0 0 0 0,0 0 0 16,-1 9 0-16,0 3 0 0,-2 7-144 15,1 0 144-15,2-1-208 0,1-3 208 0,2-2 0 0,2-2 0 16,2 1 0-16,3-7 0 0,7-2 0 0,1-3 0 0,3-3 0 15,5-2 128-15,-2-2-128 0,-2-4 0 0,0-5 0 16,0 0 160-16,-2-4-32 0,-1-2 0 0,-2-2 0 16,-3 2 0-16,-8 6-128 0,-1-5 192 0,0-9-64 15,-2 6 16-15,-3 2 0 0,-1 0 0 0,-1 9 0 16,0-3-144-16,-3 0 0 0,4 6 0 0,-1 2 0 16,1 3-512-16,1 5-144 0,0 0-32 0,0 0-13584 15</inkml:trace>
  <inkml:trace contextRef="#ctx0" brushRef="#br2" timeOffset="46470.58">22451 5015 7359 0,'0'0'656'0,"7"-1"-528"16,3 1-128-16,8-2 0 0,0 1 3152 0,2-1 608 15,2-2 112-15,3 0 32 0,2-1-2352 0,2-5-464 16,2 1-80-16,-10 0-32 0,2-1-272 0,0-2-48 16,0 2-16-16,-1-1 0 0,-2 1-176 0,-2-1-32 15,-4-4-16-15,-2 2 0 0,-3 2 304 0,-2-2 64 16,-3 2 16-16,-4 1 0 0,-3-2 64 0,-3 6 16 16,-5 0 0-16,-8 2 0 0,-1 1-528 0,-3 6-96 15,-1 4-32-15,-1 4 0 0,-3 3-224 0,4 2 128 0,1 2-128 0,4 0 0 16,2-2 0-16,7-1 0 0,5-1 0 15,4 2-160-15,4 0 160 0,5 1 0 0,5-2 0 16,4 1 0-16,3-2-176 0,-4-5 0 0,4 3 0 0,3-3-15424 16</inkml:trace>
  <inkml:trace contextRef="#ctx0" brushRef="#br2" timeOffset="47056.51">24127 4910 16575 0,'-5'-17'1472'0,"4"12"-1168"0,0-1-304 0,-1-2 0 15,2 8 464-15,-2-4 48 0,2 4 0 0,0 0 0 16,-9 0 384-16,0 6 64 0,-5 6 32 0,-1 2 0 16,-2 2-272-16,1 5-48 0,-2 2-16 0,5 1 0 0,2 1-208 15,2-2-32-15,2 0-16 0,5 0 0 16,3-4-96-16,6-3-32 0,0-3 0 0,6-1 0 0,1-5 496 0,6 0 80 15,3-6 32-15,1-4 0 0,0-4-176 0,2-2-48 16,-1-6 0-16,-1-2 0 0,-1-2-256 16,-1-1-48-16,1-5-16 0,-5 3 0 0,-2-1-176 0,-2-3-32 15,-2 1-128-15,-2 1 192 0,-3-4-192 0,0 5 144 16,-4 1-144-16,3 1 128 0,-6 2-128 0,0 1 0 16,0 4 0-16,1 1 0 15,-1 3-512-15,1 4-64 0,0 2-32 0,-1 4-9120 16,0 0-1840-16</inkml:trace>
  <inkml:trace contextRef="#ctx0" brushRef="#br2" timeOffset="47402.7">24985 4692 13823 0,'-2'-14'608'0,"2"14"128"0,0 0-592 0,0 0-144 16,0 0 0-16,0 0 0 0,0 0 2208 0,-5-2 416 15,-2 0 64-15,-2 5 32 0,-1 1-1744 0,-3 3-336 0,-1 0-80 0,-1 4-16 16,-1 1-224-16,-2 2-32 0,0 0-16 0,3 2 0 16,0-2-64-16,2 0-16 0,4 0 0 0,0 0 0 15,4 1 80-15,2-1 16 0,2 3 0 0,1-5 0 16,3 0 112-16,1 1 32 0,1 1 0 0,1 0 0 16,-2-2-112-16,1 4-32 0,-1 0 0 0,-2-2 0 15,-2 0-160-15,-1 0-128 0,-2 1 144 0,-2-1-144 16,-1-2 208-16,-5-1-48 0,-2 1-16 0,-2-4 0 0,-3 3 112 0,-1-5 0 15,-2 0 16-15,2 2 0 0,0-5-112 0,-1-1-32 16,-3-3 0-16,1 0 0 16,2-3-128-16,1-3 0 0,1 1 144 0,3 0-144 15,1-5-1776-15,4 0-416 0,2-2-96 0,4-1-16 0</inkml:trace>
  <inkml:trace contextRef="#ctx0" brushRef="#br2" timeOffset="47718.53">25143 4903 14735 0,'6'-13'1312'0,"1"12"-1056"16,3 2-256-16,2-1 0 0,2-2 1760 0,3 1 288 16,2-2 64-16,1 1 16 0,1-5-1040 0,0 2-192 15,1-4-64-15,0 2 0 0,-3-1-64 0,-2-2-32 16,0 5 0-16,-3-5 0 0,-3-1-112 0,-2-1-32 0,-1-1 0 0,-2 4 0 15,-2-5 144-15,-4 3 32 0,-4 2 0 0,-3 0 0 16,-4 4-96-16,-3 3-16 0,-3 2 0 0,-5 3 0 16,-2 7-400-16,-3 2-96 0,-2 4-16 0,1 2 0 15,3 0-144-15,3 2 0 0,4 3 144 0,5-1-144 16,6-1 0-16,4 2 0 0,6 1 0 0,3-2 128 16,3-3-128-16,3 1 192 0,5-1-64 0,4-2 0 15,0-2-128-15,6-2 128 0,3-4-128 0,2 1 128 16,1-5-1440-16,0 0-288 15,3-2-48-15</inkml:trace>
  <inkml:trace contextRef="#ctx0" brushRef="#br2" timeOffset="48708.37">16959 6102 14223 0,'8'-14'624'0,"-2"6"144"0,1-3-624 0,-1 2-144 16,-1 1 0-16,-5 8 0 0,0 0 1264 0,0 0 208 15,0 0 64-15,-4 13 0 0,-1 2-544 0,-1 6-96 16,-6 1-32-16,1 4 0 0,-2 1-320 0,-1 6-64 16,-1 2-16-16,0 1 0 0,1-4 0 0,-1-2 0 15,2 2 0-15,1-2 0 0,1-4-240 0,1 0-48 16,1-1-16-16,0-3 0 0,1-1-160 0,3-3 160 16,1-3-160-16,2-2 160 0,1-2-160 0,1-11 0 15,0 0 144-15,0 0-144 0,0-183-192 0,0 366-96 16,9-192-32-16,-2 1 0 15,-2-3-464-15,-1 2-112 0,-1-2 0 0,-3 1-16 16,0 10 0-16,-4-11 0 0,0 1 0 0,-1 4 0 16,-1-3 368-16,-2 4 80 0,-1 2 16 0,0 3 0 0,9 0 320 0,0 0 128 0,-9 0 0 0,9 0-144 15,0 0 144-15,0 0 176 0,0 0-48 16,0 0 0-16,0 0 192 0,0 0 48 0,0 0 0 0,0 0 0 16,10 4 432-16,3-1 96 0,1-1 0 0,1 1 16 15,3-3-96-15,1-3-32 0,0 1 0 0,3-2 0 16,2 1-80-16,0-1 0 0,0-1-16 0,2 2 0 15,0-1-288-15,-1 1-48 0,-1-1-16 0,-8 1 0 0,0 1-192 16,8 0-144-16,-5-1 192 0,-1 2-192 0,-7 0 224 16,-11 1-64-16,10 0-16 0,-10 0 0 0,0 0 16 0,0 0 0 15,0 0 0-15,0 0 0 0,0 12 176 0,-1-1 48 16,-2 1 0-16,0 0 0 0,-3-5-256 0,1 5-128 16,2-3 160-16,0 2-160 0,3-11 0 0,-1 9 128 15,1-9-128-15,2 11 0 0,-2-11 0 0,7 7 0 16,-7-7 0-16,12 5 0 0,5-5 0 0,-1-4 128 15,1 0-128-15,-1 0 0 0,1-4 192 0,1 0-64 16,-2 0-128-16,-2-2 192 0,0 3-48 0,-5-4-16 16,0 4 0-16,-9 7 0 0,1-12 80 0,-2 3 16 15,-4 1 0-15,-4-3 0 0,-5 1 192 0,-2-1 32 16,-2 2 16-16,-1-1 0 0,-2 2-208 0,1-1-32 16,0 4-16-16,-1 0 0 0,4-4-208 0,3 5 0 15,0 2 0-15,2 0-160 16,2 1-1952-16,10 1-384 0,-9-2-64 0,9 2-32 0</inkml:trace>
  <inkml:trace contextRef="#ctx0" brushRef="#br2" timeOffset="49204.62">18561 6062 19295 0,'-8'-16'848'0,"5"2"176"0,-3-4-816 0,1 0-208 16,0 1 0-16,-2 0 0 0,-4 0 1008 0,-1 2 144 15,-3 5 48-15,-2-3 0 0,-3 7-336 0,-3 1-64 16,-3 4-16-16,-2 4 0 0,-1 5-336 0,0 1-80 15,-4 4-16-15,0 6 0 0,-2 6-16 0,1 4 0 16,0 8 0-16,2 3 0 0,2 0 0 0,4 0 0 16,6 0 0-16,5 5 0 0,4-6-176 0,8 1-32 15,3-2-128-15,3-5 192 0,4-4-192 0,0-2 144 0,6 3-144 0,-1-7 128 16,-2-2 0-16,1-5-128 0,1-3 192 16,-1-2-64-1,0-4-560-15,1-2-112 0,-1-3-32 0,-11-2-12688 0</inkml:trace>
  <inkml:trace contextRef="#ctx0" brushRef="#br2" timeOffset="49328.28">18050 6319 20271 0,'0'0'1792'0,"0"0"-1424"0,0 0-368 0,0 0 0 0,10-4 1152 0,3 1 144 16,2 0 48-16,3 3 0 0,4 0-496 0,2 4-80 16,2 0-32-16,4-2 0 0,4 2 0 0,-1-1 0 15,-1-1 0-15,0 2 0 0,-1-3-480 0,-5 0-80 16,-3-1-32-16,-3 2 0 0,-1-2-144 0,-2 1-192 15,-3-1 32-15,-3 0-8928 16,-2-1-1776-16</inkml:trace>
  <inkml:trace contextRef="#ctx0" brushRef="#br2" timeOffset="49511.46">18811 6149 28559 0,'-19'9'2544'0,"7"-2"-2032"15,1 5-512-15,-3 6 0 16,-1 1-1056-16,-1 5-304 0,-3 5-64 0,1 3-16 0,0-7 1440 0,1 3 512 0,3-4-16 0,-1 7 0 16,3-1-112-16,1-3 0 0,4 1-16 0,0-5 0 15,2-3-368-15,1-1 128 16,2 0-128-16,1-6 0 16,1-13-768-16,0 0-240 0,0 0-32 0</inkml:trace>
  <inkml:trace contextRef="#ctx0" brushRef="#br2" timeOffset="49866.79">18986 6286 20207 0,'-11'14'896'0,"5"-2"192"16,0-2-880-16,-3 4-208 0,-3 0 0 0,1-3 0 0,-1 3 1072 0,1 1 160 15,-2 2 48-15,2-3 0 0,-1-1-272 0,1-2-48 16,1 0-16-16,5-5 0 0,5-6-272 0,0 0-48 15,0 0-16-15,0 0 0 0,0 0 160 0,0 0 16 16,7-11 16-16,3 1 0 0,3-4-96 0,0 1-32 16,2 1 0-16,2-2 0 0,-1-3-416 0,2 3-64 15,1 0-32-15,0 3 0 0,0-2-160 0,-2 6 0 16,-2-1 0-16,0 4 128 0,0 2-128 0,-2 2 0 16,-13 0 0-16,13 5 0 0,-3 4 0 0,-2-1 0 15,-2 5-144-15,-2-1 144 0,-2 0 0 0,0 4-128 0,-4 1 128 16,1-1 0-16,-3-2-224 0,2-2 64 0,-2 2 16 0,1 0 0 31,3-14-304-31,2 13-64 0,-2-13-16 0,5 10 0 16,-5-10-2096-16,0 0-432 0</inkml:trace>
  <inkml:trace contextRef="#ctx0" brushRef="#br2" timeOffset="50287.63">19616 6259 20271 0,'-6'-12'896'0,"6"12"192"0,-2-14-880 0,1 4-208 0,-4-1 0 0,5 11 0 0,-8-5 656 16,-2 3 96-16,-2 3 16 0,-2 3 0 16,-3 0-144-16,-3 8-32 0,-4 5 0 0,-7 4 0 0,0 5-208 0,1 2-32 15,-1-3-16-15,4 2 0 0,1-5-16 0,6 2 0 16,5 1 0-16,4-4 0 0,5-4-128 0,5 0-48 15,3-3 0-15,5-4 0 0,3-1 320 0,5-5 64 16,5-6 16-16,5-3 0 0,2-6 288 0,4-3 48 16,5-3 16-16,-2-4 0 0,-1-2-448 0,-3-4-96 15,1 3-16-15,-2-5 0 0,-2 0 144 0,-3-3 32 16,-1-3 0-16,-7 11 0 0,1-6 80 0,1-6 32 16,0-4 0-16,-1-5 0 0,0 2-304 0,-2 1-48 15,-2 6-16-15,-4 7 0 0,-3 4-128 0,-2 6-128 16,-3 7 144-16,-2 2-144 0,1 10 240 0,-8 5-48 15,-3 7-16-15,-4 9 0 0,-3 10-176 0,-3 6 0 16,1 6 0-16,2 2 0 0,-2 4 0 0,5-3 0 16,1 3 0-16,4-1 0 0,3-4-288 0,3 1-32 15,3-1-16-15,1 15 0 16,3-5-2800-16,3-9-576 0,7 8-96 0,2-20-32 0</inkml:trace>
  <inkml:trace contextRef="#ctx0" brushRef="#br2" timeOffset="51043.35">21199 5745 6447 0,'0'0'576'0,"0"0"-576"0,7-8 0 0,-7 8 0 0,0 0 1776 0,0 0 240 16,0 0 48-16,0 0 16 0,0 0-800 0,0 0-176 15,0 0-16-15,-2 10-16 0,-5 7-112 0,-2 0-32 16,-2 5 0-16,-3 7 0 0,-4 2 144 0,0 4 16 15,-2 4 16-15,-2 1 0 0,0 1-112 0,6-9-32 16,0 2 0-16,-6 16 0 0,4-8-416 0,3-7-96 16,0-1 0-16,6-7-16 0,1-3-176 0,6-12-16 15,-1-1-16-15,2 3 0 0,2-6 192 0,-1-8 32 16,8 5 16-16,5-5 0 0,-1-4 304 0,6-2 48 16,2-8 16-16,2-3 0 0,0-1-400 0,1-1-80 15,1-1-16-15,0 1 0 0,-3 1-208 0,1 2-128 16,-2-1 160-16,-3 3-160 0,-3 4 0 0,-1 1 0 15,-2 4 0-15,-1 2 0 0,-10 3 0 0,12 2 0 16,-2 0 0-16,-4 6 0 0,-1 3 0 0,-2 5 0 16,-2-3 0-16,-1-1 0 0,-2 3 0 0,-4 11 0 0,0-5 0 0,2-6 0 15,-1 1 0-15,0 5 0 16,1-3 0-16,3-8 0 0,1 2-176 0,4 4-80 16,0-3 0-16,2-7-16 15,-6-6-2176-15,11 2-432 0,5-4-96 0</inkml:trace>
  <inkml:trace contextRef="#ctx0" brushRef="#br2" timeOffset="51337.2">21868 5985 19343 0,'0'0'1728'16,"-5"1"-1392"-16,-4 4-336 0,2 2 0 0,-3 3 704 0,-8 8 80 15,0 1 16-15,0 1 0 0,-1 0-128 0,0 3-32 16,1-1 0-16,4 2 0 0,-1-5-128 0,4-1-16 15,2-4-16-15,5-3 0 0,3 2-96 0,1-13 0 16,1 9-16-16,-1-9 0 0,0 0 304 0,13 5 64 16,1-5 16-16,1-3 0 0,1-3 224 0,2 1 48 15,0-5 16-15,0 2 0 0,-3-3-576 0,-4 4-112 16,-2-2-32-16,3-2 0 0,-5-4-128 0,-4 6-16 16,-3 0-16-16,-3-5 0 0,-3 1 32 0,-3 3 16 15,-4-3 0-15,0 4 0 0,-5 2-64 0,-1 2-16 16,-2 2 0-16,4 1 0 0,-1 0-320 0,5 2-80 15,3 2-16-15,10-2 0 16,0 0-2272-16,0 0-464 0,0 0-96 0</inkml:trace>
  <inkml:trace contextRef="#ctx0" brushRef="#br2" timeOffset="51827.22">22214 5967 16575 0,'-6'14'1472'0,"-2"4"-1168"0,-2 1-304 0,-1 3 0 16,-2 0 656-16,1 1 80 0,1-2 16 0,2-5 0 16,0-1 496-16,-1 1 96 0,0-4 32 0,-3 6 0 15,3-4-32-15,5-5 0 0,0-4 0 0,0 3 0 16,5-8-448-16,0 0-112 0,0 0-16 0,0 0 0 16,9-5 224-16,2 0 32 0,1-7 16 0,0 2 0 0,0-4-464 0,2-3-80 15,2 0-32-15,-3 1 0 0,2 1-240 0,3-3-48 16,1 1-16-16,0-1 0 0,-1 0-160 0,0 1 128 15,-2 1-128-15,-1 4 128 0,-2 2-128 16,-1 4 0-16,-2-3 0 0,-1 7 0 0,-2 3-144 0,-7-1 144 16,7 9 0-16,-4 0 0 0,-1 3-144 0,-4 1 144 15,-1-2 0-15,-4 3-144 0,2 2 144 0,-2 0 0 16,-4-1 0-16,1-2 0 0,0 0 0 0,1-2 0 16,2-4 0-16,1-1 0 0,1 0 0 0,5-6 0 15,0 0 0-15,0 0 0 0,0 0 0 0,5-6 0 16,4 0 160-16,2-3-160 0,1-4 192 0,5-2-48 15,-2 1-16-15,4 0 0 0,-1 1-128 0,3-2 0 16,0 1 0-16,-2 5 128 0,-1 0-128 0,-2 4 0 16,-2 0 0-16,-1 2 0 0,-2 7 0 0,1 1 0 15,-5 2 0-15,1 4 0 0,-3 6 0 0,-1 2 0 16,-3 2 0-16,-1 3 0 0,-1 3 0 0,0-3 0 0,-1 0 0 0,1-2 0 16,0-3-256-16,1-1 80 15,1 0 16-15,3 5 0 16,1-6-1696-16,3-4-352 0,2-9-64 0,3-5-12208 0</inkml:trace>
  <inkml:trace contextRef="#ctx0" brushRef="#br2" timeOffset="52137.59">23267 5909 22111 0,'0'0'976'0,"0"0"208"16,0 0-944-16,0 0-240 0,0 0 0 0,0 0 0 0,0 0 1456 0,-12 0 240 15,0 2 48-15,-4 6 16 0,-2 2-912 0,-2 5-176 16,-4 2-32-16,0 2-16 0,0 0-64 0,2 1-16 16,3-1 0-16,2 0 0 0,3-2-224 15,6-2-64-15,0 0 0 0,5-1 0 0,3-4-96 0,4 2-32 16,3-4 0-16,3 0 0 0,1-2 224 0,4-4 32 16,3-2 16-16,4-1 0 0,1-2 112 0,2-1 0 15,2-6 16-15,-2 3 0 0,5-6-128 0,-4 3-16 16,-2-2-16-16,1-3 0 0,-3 0-32 0,-4 0 0 15,-5-2 0-15,-7 8 0 0,-1 2-128 0,-2-4-16 16,-4 1-16-16,-3 1 0 0,-4-1 48 0,-2 3 16 16,-4-2 0-16,-1 2 0 0,-3 2-240 0,0 1 0 15,-1 2 0-15,1 1 0 16,1-2-1040-16,1 2-256 0,2 1-48 0,5 0-10112 16,0 0-2032-16</inkml:trace>
  <inkml:trace contextRef="#ctx0" brushRef="#br2" timeOffset="52555.77">23924 5848 14735 0,'0'0'1312'0,"-7"1"-1056"0,-1 1-256 0,-3 1 0 15,-1-2 1376-15,-2 3 224 0,-3 2 32 0,-1 1 16 0,-2-1-736 0,-2 4-144 16,1-2-16-16,-1 3-16 0,-1 1-80 0,2-2-16 15,0 3 0-15,5-3 0 0,2 0-128 16,4 1-16-16,3-2-16 0,5 0 0 0,2-9 16 0,7 5 0 16,5 0 0-16,3-2 0 0,2-4 272 0,3-2 48 15,3-1 16-15,2-2 0 0,2-3-368 0,0 1-64 16,-1-3-16-16,1 1 0 0,-1 0-64 0,-1-4 0 16,0 1-16-16,1 2 0 0,-2-3 112 0,-1 2 32 15,-4 4 0-15,-3-2 0 0,-2 4-128 0,-5 2-32 16,0-1 0-16,-9 5 0 0,0 0-48 0,0 0-16 15,-1 11 0-15,-4 6 0 0,-5 5-96 0,-3 6-128 16,-2 5 176-16,-3 5-176 0,-1 2 224 0,-2 4-64 16,1 0-16-16,0 4 0 0,-1-4 80 0,2 1 16 15,3-4 0-15,-10 15 0 0,7-10-240 0,2-6 176 16,-1-3-176-16,-1-1 160 0,-3-7-160 0,1-3 160 16,-1-2-160-16,-1-4 160 0,-1-2-160 0,0-5-272 15,1-3 64-15,0-9-17552 0</inkml:trace>
  <inkml:trace contextRef="#ctx0" brushRef="#br2" timeOffset="53229.35">25206 5724 21071 0,'0'0'928'0,"-6"-6"208"0,0 1-912 0,-2 2-224 0,-2 1 0 0,2 2 0 16,-1 1 1008-16,-8 0 144 0,-6 2 48 0,-1 1 0 16,-1 3-448-16,-1-2-96 0,-2 3-16 0,0 2 0 15,-1 3 0-15,-1 0-16 0,6 2 0 0,1-1 0 16,4-1-128-16,5-6-32 0,5 2 0 0,9-9 0 0,-3 9-144 0,3-9-16 15,6 10-16-15,5-5 0 0,5-2 96 0,4-1 32 16,2 0 0-16,3 1 0 0,2 0-96 0,-1 1-32 16,2-3 0-16,-1 5 0 0,-3 3-160 0,-5-1-128 15,-5 2 144-15,-6-4-144 0,-2 3 128 0,-2 3-128 16,-5 0 0-16,-4 2 0 0,-6-3 272 0,-4 3-32 16,-5 0-16-16,-4 2 0 0,-3-2 32 0,-2-1 16 15,-2 1 0-15,1-2 0 0,-1 1-112 0,-1-5-32 16,-1-2 0-16,3-1 0 0,2-3-128 0,3-4 0 15,-1-3 0-15,6-2 0 16,2-4-608-16,4 2-208 0,4-1-32 0,5 0-15136 0</inkml:trace>
  <inkml:trace contextRef="#ctx0" brushRef="#br2" timeOffset="54058.37">25560 5647 17503 0,'0'0'1552'0,"-7"1"-1232"0,1 3-320 0,-2 0 0 16,1 1 1184-16,-2 5 176 0,-1-1 48 0,-2 2 0 15,-2 3-576-15,0 0-96 0,0 4-32 0,0 0 0 16,-1 0-64-16,-5 7-32 0,2-6 0 0,1 0 0 16,2-1-272-16,2-3-48 0,3-1-16 0,4-2 0 15,1-1 48-15,5-11 0 0,0 0 0 0,0 0 0 0,0 0 128 0,6 4 16 16,4-3 16-16,-1-1 0 0,3-2 256 0,0-1 48 15,2-1 16-15,0-2 0 0,-1-2-416 0,-1-1-64 16,-1 2-32-16,-2-2 0 0,1 0-144 0,-2 0-16 16,-2 0-128-16,-1-2 192 0,-1 2-192 0,-1-4 0 15,-3 2 128-15,0 0-128 0,-3 0 0 0,0 3 128 16,0-2-128-16,-1 4 0 0,-1-3 144 0,0 3-144 16,0 2 128-16,1-1-128 0,-1 0 0 0,5 5 0 15,0 0 0-15,0 0 0 0,0 0 0 0,3-7 0 16,4 1 0-16,2-2 0 0,3 2 0 0,4-3 0 15,1 1-144-15,4-3 144 0,2 1 0 0,3-4 0 16,4-3 0-16,0 0 0 0,-1-4 0 0,-1-3 0 0,4 0 0 16,-1 0 0-16,0-4 128 0,2 2 0 15,-3-3-128-15,0 1 192 0,-1-1-192 0,-1-2 176 16,-1-2-176-16,-2-1 160 0,0 2-160 0,-4-1 128 16,-3-1-128-16,-3-2 128 0,1 1-128 0,-5 5 0 15,-2 4 0-15,-1 4 0 0,-3 4 0 0,-2 4-224 16,-1 4 80-16,-4 5 16 0,2 5-48 0,-7 4 0 0,-5 6 0 15,0 5 0-15,-9 6 16 0,4 3 0 0,-5 6 0 0,0 3 0 16,1 3 160-16,-1 2-128 0,-1 0 128 0,0 3-128 16,-1 3 128-16,4-3 0 0,-1 0 0 0,6-2 0 15,0-1 0-15,4-6 0 0,3-1 0 0,3-3 0 16,4-4 0-16,2-6 0 0,3-2 0 0,1-6 128 16,2-1 240-16,4-6 48 0,3-3 16 0,2-3 0 15,-1-1 80-15,2-6 32 0,-1 0 0 0,2-3 0 0,1-2-288 16,0 0-64-16,-2 0-16 0,-1 2 0 0,0-1-176 15,-2 1 0-15,-2 4 0 0,0 0 128 16,-3 4-128-16,-2 1 0 0,-7 4 0 0,0 0 0 0,5 5 0 0,-1 4-144 16,-3 2 144-16,-1 3 0 0,-2-2-160 0,-2 2 160 15,0 0-128-15,0 0 128 0,1-2 0 0,-2-2 0 16,2 0 0-16,0-4-128 0,3-6 128 0,0 0 0 16,0 0 0-16,0 0 0 0,0 0 0 0,11 0 128 15,0-3-128-15,3-6 128 0,3-2-128 0,0-1 176 16,1-1-176-16,1 2 192 0,-1-2-192 0,-1 0 0 15,-2 4 0-15,0 0 128 0,0 3-128 0,-1 3 0 16,0 2 0-16,-1 4 0 0,0 2 0 0,-1 6 0 16,0-1 0-16,-3 6 0 0,2 0 0 0,-2 2 0 15,-1 1 0-15,2 0 0 0,-3-1 0 0,4 0 0 16,-2-3 0-16,2 0 0 0,0-1 0 0,2-5 0 16,1 1 0-16,1-5 0 15,1 0-1232-15,-4-3-288 0</inkml:trace>
  <inkml:trace contextRef="#ctx0" brushRef="#br2" timeOffset="58148.15">17608 5085 11679 0,'0'0'512'0,"0"0"128"0,0 0-512 0,0 0-128 16,0 0 0-16,0 0 0 0,0 0 896 0,0 0 144 15,0 0 48-15,0 0 0 0,0 0-64 0,0 0-16 16,0 0 0-16,0 0 0 0,0 0-176 0,0 0-16 16,0 0-16-16,-3 13 0 0,1-3 32 0,0 3 16 15,-3-2 0-15,3-1 0 0,-2 2-144 0,0-2-16 16,1 0-16-16,0 4 0 0,-1-3-80 0,1 3-16 15,-1 2 0-15,1 0 0 0,-1 3 64 0,1 0 0 16,0 5 0-16,-3-1 0 0,0-1-112 0,-2 1-16 16,2 2 0-16,-5-1 0 0,-2 0-144 0,-2 1-48 15,-3-4 0-15,0 2 0 0,-1 1 32 0,-3 2 0 0,-2-7 0 16,-1 0 0-16,-2 2-32 0,2 0-16 0,2-2 0 0,-4-3 0 16,-2 1-48-16,1-2-16 0,0-1 0 15,1 1 0-15,-1-3-48 0,2 1-16 0,-1 0 0 0,2 1 0 16,-1-1-48-16,2 0 0 0,0 1 0 0,0-1 0 15,-3-3-128-15,3 4 0 0,-2-3 144 0,0 1-144 16,-5 0 128-16,3 1-128 0,-1-3 128 0,-2 2-128 16,0-5 128-16,-2 3-128 0,-3-2 128 0,2 4-128 0,-1-4 128 15,1 4-128-15,1 2 160 0,-1-1-160 0,1-2 176 16,-3 3-176-16,-2 2 192 0,5 0-192 0,-1-5 160 16,1 3-160-16,1 3 128 0,0-1-128 0,1 1 128 0,-2 1-128 15,2-3 0-15,0 1 128 0,2 1 0 0,2-1-128 16,4 0 192-16,-1 0-64 0,0 1-128 0,1 0 0 15,3-1 0-15,1-1 0 0,1 0 0 0,0 0 0 16,2 2 128-16,0-2-128 0,0 0 160 0,1 3-160 16,1 1 192-16,2 3-192 0,2-3 176 0,-1 3-176 15,2-1 160-15,0 3-160 0,4-1 0 0,0 0 128 16,2 1-128-16,2 2 0 0,1-5 0 0,2 0 0 16,1-2 0-16,1-1 0 0,1-1 128 0,1 1-128 15,2-3 0-15,2 2 0 0,0-1 128 0,3 0-128 16,-1-1 0-16,2-2 144 0,2-2-144 0,0 2 0 15,1-3 0-15,1 3 0 0,1 2 0 0,2-2 128 16,5 3-128-16,-2-2 0 0,-4-1 0 0,6-3 0 0,0 1 128 0,2 2-128 16,3-1 0-16,-1 0 0 15,1 2 0-15,-1-1 0 0,2-3 0 0,-1 3 0 0,0-2 0 0,2-1 0 16,2 3 0-16,2-4 0 0,-1 0 128 16,1-4-128-16,-2 1 0 0,0 2 0 0,2-4 0 0,1 0 128 15,-1 1-128-15,2-1 0 0,1-3 144 0,-2 1-144 16,4 1 0-16,0-2 128 0,1-1-128 0,0 1 0 15,1 1 0-15,0-1 0 0,2-1 0 0,1 3 128 16,0-2-128-16,-3 1 0 0,3 0 0 0,0 0 128 0,0-1-128 16,0-1 0-16,1-1 0 0,-1 1 0 15,-3 0 0-15,2 0 0 0,1 0 0 0,-1 1 0 0,2-1 0 16,-1 0 0-16,0-1 0 0,1-1 128 0,2 0-128 0,1 0 0 16,-3-2 0-16,2 0 0 0,-1-1 0 15,1 3 0-15,-1-2 0 0,1-1 0 0,-1 1 0 0,5 0 0 16,0 3 0-16,1 0 128 0,0-5-128 0,-1 3 0 15,1-1 0-15,2 1 0 0,-2-2 0 0,1 0 0 16,-3 3 0-16,2-1 0 0,-2 0 0 16,1 2 0-16,-1-3 0 0,-1 1 0 0,0 0 0 0,2 0 0 15,-6 0 0-15,2-1 128 0,-2 1-128 0,0 1 0 16,0 1 0-16,3 1 0 0,-1-2 0 0,-2 1 0 16,-2-2 0-16,1 2 0 0,1 0 0 0,1 0 0 15,-1-1 0-15,0 1 0 0,1 0 0 0,-1 0 0 16,0-3 0-16,0 0 0 0,1 0 0 0,0 2 0 15,2-2 0-15,-1-1 0 0,-1 1 0 0,0 1 0 16,-2-1 0-16,0-1 0 0,-2 2 0 0,2 0 128 16,0 0-128-16,1 2 0 0,-5-1 0 0,1-1 0 15,2-1 0-15,1 3 0 0,0 0 0 0,0 0 0 16,-1-3 0-16,2 1 0 0,-1-3 0 0,0-1 0 16,0 2 0-16,2-2 0 0,-1 0 0 0,3 4 0 0,-2-1 0 15,0 0 128-15,0 0-128 0,-3 0 0 0,0 0 0 16,-1-1 0-16,0 0 0 0,1 2 0 0,-1 0 0 15,4-1 0-15,-6-1 0 0,1 3 0 0,3 0 0 0,-2 1 0 16,-1-2 0-16,1 0 0 0,-3-2 0 0,2 1 0 16,3 0 0-16,-1 1 0 0,-1 0 0 0,0-3 0 15,2 4 0-15,0-1 0 0,2 1 0 0,-3 1 128 0,-3-2-128 16,0-2 0-16,0 1 0 0,-1 0 0 0,0 1 0 16,-1-5 0-16,-1 2 0 0,2 0 0 0,2 0 0 15,-1 2 0-15,-1 0 0 0,-2-1 0 0,2-1 0 0,-2 1 128 16,-1 1-128-16,3-3 0 0,0-1 128 0,-2 4-128 15,-1-2 128-15,2 1-128 0,1 1 144 0,1-1-144 16,0-2 192-16,-2 2-192 0,-2 1 0 0,0-1 0 16,2 0 0-16,-3 1 0 0,0-4 0 0,1 0 0 15,-1 2 0-15,0-3 0 0,-1 1 0 0,1-1 0 16,2 4 0-16,1 0 0 0,0-3 0 0,-2 3 0 16,-2-1 0-16,0-3 0 0,-3 4 0 0,1-1 0 15,0 1 0-15,1 1 0 0,-3 0 0 0,1-2 0 16,-1-2 0-16,0 2 0 0,2-3 144 0,0 2-144 15,1-3 0-15,-1 3 144 0,0-6-144 0,-1 5 0 0,-1-3 0 16,0 1 0-16,-1 1 0 0,1-3 0 16,-1 3 0-16,1-1 0 0,0 3 0 0,0-2 0 15,-1 4 0-15,-1-1 0 0,2-4 128 0,2 5-128 16,-1 1 0-16,2-1 128 0,-2 0-128 0,-1 1 0 0,-1-1 0 16,-3-1 0-16,-2 2 0 0,-1 0 0 15,1-5 0-15,0 4 0 0,0 2 0 0,-1-4 0 0,0 3 0 16,2 1 0-16,0-1 0 0,1 0 0 0,0 0 0 0,2 0 0 15,0-1 0-15,0 0 0 0,-2 0 0 0,-1 1 0 16,0 0 0-16,1 1 0 0,-1-5 0 0,-2 3 0 16,-3 1 0-16,-6-1 0 0,5 0 0 0,0 0 0 15,0 1 0-15,1-2 0 0,1 2 0 0,2 0 0 16,-1-1 0-16,1-3 0 0,-1 3 0 0,1-1 0 16,-1-2 0-16,0 3 0 0,1-4 0 0,-1 2 0 0,-2-2 0 15,0 1 128-15,-1 2-128 0,-1-3 0 0,1 1 0 16,-2-1 128-16,1 3-128 0,-1-3 0 0,0 2 128 0,1 0-128 15,-1-2 0-15,1 4 128 0,2-4-128 0,-1 3 0 16,-2 1 0-16,2-4 0 0,1 1 0 0,-2-2 0 16,2 3 128-16,0-5-128 0,0 1 0 0,0 0 0 15,1-1 0-15,0 2 0 0,-1-3 0 0,1 0 0 16,-1 3 128-16,0-3-128 0,2 2 0 0,-3 1 0 16,1-4 0-16,0 1 0 0,-3 2 0 0,3-2 0 15,-1-2 128-15,-1 2-128 0,-2 0 0 0,2-2 0 16,0-2 0-16,-2 1 0 0,0-2 128 0,0 0-128 15,1 0 0-15,1-1 128 0,-2 0-128 0,2-1 0 16,-2-4 0-16,0 0 128 0,-2 0-128 0,1-3 0 16,0 3 0-16,0-4 128 0,0 2-128 0,-1-3 0 15,1 4 0-15,0-2 0 0,0 3 0 0,-2-3 0 16,0 2 0-16,-1 2 0 0,0-4 0 0,-1 4 0 16,0-3 0-16,-1 1 0 0,-2 3 0 0,-1-4 0 0,1 3 128 0,-4 2-128 15,1-2 0-15,-2-1 0 0,-1 1 0 0,-1 1 0 16,-1-2 0-16,-2 0 128 0,-1 3-128 0,-1 1 0 15,1 0 0-15,-3-1 0 0,-1 2 128 0,0 0-128 16,-1 3 0-16,0 4 0 0,0-3 0 0,-1 2 0 16,-1 2 0-16,-1-3 0 0,-1 1 0 0,0 2 0 15,-3-1 0-15,3-2 0 0,1 0 0 0,-3 0 0 0,0 2 0 16,0-2 0-16,-1 0 0 0,1 4 0 16,-2-3 0-16,0-1 0 0,0 1 0 0,3 2 0 0,-2-3 0 0,-2 1 0 15,-2 0 0-15,0 1 0 0,-3-4 0 16,-2 4 0-16,0 0 0 0,-2-2 0 0,0-2 0 0,-1 0 0 15,0 1 0-15,-2 0 0 0,0 2-128 16,-1 1 128-16,0-1 0 0,1 3 0 0,0-4 0 0,-1 2 0 16,2 2 0-16,-2-1 0 0,2 0 0 0,-1 1 0 15,1 0 0-15,-3 3 0 0,-1-4-128 0,-2 4 128 16,1-3 0-16,-3 2 0 0,1 3 0 0,0-3 0 16,0 3 0-16,2 1 0 0,-3-2-144 0,0 2 144 15,-3 2 0-15,2-1 0 0,1-2 0 0,-1-3-128 16,-2 3 128-16,-2-2 0 0,-2-1 0 0,1 2 0 15,0-4 0-15,-1 3 0 0,2 0 0 0,-1 0 0 16,-2 2 0-16,3-3 0 0,1 3 0 0,-4-1 0 16,1 0 0-16,-4 1 0 0,-3-2 0 0,-1-2-128 15,0 3 128-15,-18-5 0 0,5 3 0 0,7-2 0 16,2 2 0-16,1-1 0 0,-1 2 0 0,-4-4 0 16,-3 4 0-16,-1-2 0 0,0 3 0 0,3 0 0 15,2-1 0-15,-1 2 0 0,0-4 0 0,0 2-128 0,1 1 128 16,-3-1 0-16,0 1 0 0,1 4-128 0,2-2 128 0,2-2 0 15,-1-1 0-15,1 2 0 0,-1 0 0 16,0 0 0-16,-2 1 0 0,-1-3-128 0,1 4 128 0,0-2 0 16,-1 0 0-16,1-1 0 0,0 1 0 0,0 2 0 0,-1 3 0 15,-1-1-128-15,-6-2 128 0,1 1 0 0,2-2 0 16,3 3 0-16,2-2 0 0,-1 2 0 0,2-1 0 16,0 2 0-16,-1-1 0 0,0 0 0 0,-2-3 0 15,2-1 0-15,1 2 0 0,2 2 0 0,0 0 0 0,-1 0 0 16,1-1 0-16,-2 1 0 0,-2 0 0 0,1-2 0 15,0-1 0-15,2 2 0 0,-2-1 0 0,3 2 0 16,4 1 0-16,-2-1 0 0,1 0 0 0,-2-1 0 16,0 0 0-16,0-1 0 0,0-1 0 0,1 2 0 15,-1-2 0-15,0 2 0 0,2 2 0 0,-3-2 0 16,1 2 0-16,0-1 0 0,1-4 0 0,0 2 0 16,0 2 0-16,-1-1 0 0,0-2 0 0,0 0 0 15,1 0 0-15,0 3 0 0,-1-2 0 0,1-1 0 16,2-1 0-16,0-1 0 0,0 2 0 0,-1 2 0 15,-1-1 0-15,0 1 0 0,1 2 0 0,-2 0 0 16,-1 1 0-16,1-1 0 0,0 0 0 0,-1-1 0 16,-2-2 0-16,2 2 0 0,-1-2 0 0,1 3 0 15,0 0 0-15,0 0 0 0,3 0 0 0,1 0 0 16,2-2 0-16,0-1 0 0,-1 1 0 0,1 0 0 16,1 1 0-16,2 0 0 0,0-2 0 0,3 2 0 0,-1-2 0 0,0 3 0 15,-2 0 0-15,4 0 0 0,-2 3 0 16,0-2 0-16,-1-1 0 0,2 0 0 0,-1 0 0 0,1 3 0 15,-2-1 0-15,0 2 0 0,2 1 0 0,2 3 0 16,1-3 0-16,1 1 0 0,0 2 0 0,1-4 0 16,3 1 0-16,-1 2 0 0,1-1 0 0,-1 2 0 15,1-2 0-15,-1 0 0 0,1 3 0 0,2-2 144 0,-2 4-144 16,0-4 0-16,3 5 0 0,0-3-176 0,-1 2 176 0,1 2 0 16,-2-3 0-16,3 1 0 0,1-2 0 0,0 3 0 15,1 3 0-15,2 0 0 0,-2-2 0 16,2 1 0-16,-2 0 0 0,2 0 0 0,0-4 0 0,2 1 0 15,2 5 0-15,-2-2 0 0,0-2 0 0,2 2 0 16,0 2 0-16,2-4 0 0,-1-2 0 0,2 3 0 16,0-4 0-16,5 1 0 0,1 3 0 0,-1-3 0 15,0 0 0-15,2-1 0 0,-1 1 0 16,2 2 0-16,0-6 0 0,1 3 0 0,-1 0 0 0,1 0 0 16,-1 1 0-16,1 3 0 0,1-7 0 0,0 6 0 15,-1-2 0-15,1 1 0 0,0-3 0 0,0 3 0 16,-3 3 0-16,4-2 0 0,0-2 0 0,1 2 0 15,0 0 0-15,-1 2 0 0,0 1 0 0,-2-1 0 16,4-2 0-16,-2 0 0 0,1 2 0 0,0-1 0 16,-1-3 0-16,2 3 0 0,0 0 0 0,1-2 0 15,-2 2 0-15,2 1 0 0,0 2 0 0,2-1 0 16,-2 2 0-16,1-2 0 0,0 1 0 0,-1-1 0 16,-1 3 128-16,1-3-128 0,0-1 0 0,-1-1 0 15,0-1 0-15,1 3 0 0,0 1 0 0,-1 0 0 0,0 1 0 0,0 1 0 16,0 1 0-16,0 0 0 15,0 0 0-15,0 1 0 0,-3 4 0 0,3 2 0 0,1-3 0 0,-1-3 0 16,-3-1 0-16,2 0 0 0,-2-1 0 0,1 0 0 16,-2 1 0-16,0-2 0 0,-1 1 0 0,0 0 0 15,-2 0 0-15,2 0 0 0,1 1 0 0,0-3 0 16,-1 1 0-16,1 2 0 0,0-3 0 0,0 3 0 16,1-2 0-16,-1 1 0 0,0-2 0 0,2 2 0 15,1 0 0-15,1 0 0 0,-1-1 0 0,3 0 128 0,-2-1-128 16,2-2 0-16,1-2 0 0,-2 1 0 0,0 2 0 15,0-1 0-15,-1-4 0 0,2 3 0 0,-1-4 0 0,4-9 0 16,-4 9-192-16,4-9 64 16,0 0-2416-16,0 0-464 0</inkml:trace>
  <inkml:trace contextRef="#ctx0" brushRef="#br2" timeOffset="78462.88">18344 11475 15663 0,'-3'-5'1392'0,"1"-1"-1120"0,0-1-272 15,1-1 0-15,0 3 1040 0,1 5 160 0,0-10 16 16,0 5 16-16,0-4 32 0,-3 3 0 0,3 6 0 0,0-7 0 15,-2 0-256-15,-1 3-48 0,3 4-16 0,-6-7 0 16,-2 0 112-16,3 6 32 0,-3-2 0 0,-1 3 0 16,-3 0-208-16,-1 0-48 0,-3 0 0 0,-2 4 0 15,-3 3-304-15,-15 11-64 0,1 4-16 0,5-1 0 16,0 5-256-16,5 1-48 0,2 2-16 0,4-3 0 16,3 2-128-16,5-3 0 0,6 0 0 0,3 0 0 0,2-4 0 15,5-1 0-15,2-1 0 0,5-5 0 0,2-2 0 16,4-6 0-16,2-1 128 0,2-1-128 0,1-5 208 0,2-4-32 15,3-4-16-15,0-3 0 0,-1-1 32 0,2-2 0 16,-1-3 0-16,-2 1 0 0,0-1-16 16,-3-1 0-16,-5-7 0 0,-2 3 0 0,-2 2-16 0,-4 2 0 15,-2-3 0-15,-7 1 0 0,-2-2-16 0,-2 0 0 16,-3 2 0-16,-2 2 0 0,-1 0 0 0,2 4 0 16,-2 1 0-16,3 4 0 0,0 1-144 0,0 3 0 15,6 6 0-15,0 0 0 0,0 0 0 0,0 0 0 16,0 0-160-16,10 2 160 0,4 2-176 0,4 1 176 15,2-2-192-15,3-3 192 0,3-2 0 0,2-3 0 16,-2-1 0-16,6-2 0 0,1-4 0 0,2-1 0 16,-1 0 0-16,-5 0 0 0,2-4 0 0,3-4 144 15,2-2-144-15,0 1 192 0,1-1 16 0,0-5 16 0,-5 2 0 0,-3-3 0 16,-2 2 48-16,-3-2 16 0,-4 2 0 0,-2 0 0 16,-5 4-80-16,0 2-16 0,-5 5 0 0,-1 2 0 15,-5 2 0-15,-2 12-16 16,0 0 0-16,-7 5 0 0,-2 4 64 0,-5 9 16 0,-5 6 0 0,-4 11 0 15,-4 7-256-15,-1 6 0 0,-2 7 128 16,-2 7-128-16,-6 3 0 0,-16 30 0 0,7-7 0 0,3-3 0 16,3-3 128-16,3 0-128 0,1-7 0 0,5-4 0 15,3-4 128-15,11-25-128 0,3 0 0 0,-5 15 0 16,2-15 0-16,3-4 0 0,3-4 0 16,2-10 0-16,1-5-128 0,3-4-32 0,-2-2 0 0,2-8 0 15,6-5-928-15,0 0-192 16,-9-5-48-16,1-7 0 0,-1-2-912 0,1-4-176 0,-1-1-32 0,-1-6-7792 15,-4-6-1568-15</inkml:trace>
  <inkml:trace contextRef="#ctx0" brushRef="#br2" timeOffset="78582.2">18239 11927 7359 0,'-7'-21'320'0,"4"10"80"0,-1 2-400 0,4 1 0 16,0-1 0-16,0 9 0 0,5-9 4368 0,2 4 800 15,2 0 144-15,3 2 48 0,4-1-3008 0,3 3-608 16,2-2-112-16,5 1-32 0,2-3-272 0,-5 2-64 16,5-1-16-16,5 1 0 0,5-4-416 0,19-2-64 15,1-1-32-15,-14 4 0 0,7-1-320 0,3-1-64 16,2 0-16-16,-1 0 0 0,-2 3-336 0,-3 1 0 15,-6-2-160-15,-1 2-11872 16,-4 0-2384-16</inkml:trace>
  <inkml:trace contextRef="#ctx0" brushRef="#br2" timeOffset="79260.05">20846 10756 22863 0,'-6'-16'1008'0,"4"8"208"0,-1-2-960 16,3 10-256-16,-5-6 0 0,0 1 0 0,5 5 912 0,0 0 144 16,-10 0 32-16,-1 5 0 0,1 2-48 0,-2 7 0 15,0 5 0-15,-3 8 0 0,-2 4-304 0,-3 6-64 16,-5 4-16-16,-1 4 0 0,0 5-32 0,-5 2-16 16,-1 2 0-16,-2 3 0 0,-3 3-48 0,3-5-16 0,1-7 0 15,3-2 0-15,6-7-144 0,3-4-16 0,3-5-16 0,4-7 0 16,2-6 144-16,5-5 16 0,7-12 16 0,0 0 0 15,0 0 96-15,0 0 32 0,11-4 0 16,5-4 0-16,4-8-176 0,4-1-48 0,3-5 0 0,1-4 0 16,1 1-272-16,0-3-176 0,0 0 192 0,1-1-192 15,-4 2 128-15,1 1-128 0,0 1 0 0,-3 6 0 16,-4 5 0-16,-1 5 0 0,-1 2 0 0,-4 4 0 16,-3 7 0-16,0 8 0 0,-5 1 0 0,-2 5 0 0,0 3 0 0,-4 0 0 15,0 8 0-15,-4-1 0 16,-1 4 0-16,-2 1 0 0,0 0 192 0,-1-2-192 0,-1-3 0 0,5-3 0 15,1-1 0-15,0-3 0 16,3-2 0-16,3-4 0 0,2-6 0 0,1 0 0 16,0-3-448-16,2-1-128 0,2-1-48 15,3-4 0-15,2-5-2512 0,0 0-496 0,2 1-96 0,2-6-32 0</inkml:trace>
  <inkml:trace contextRef="#ctx0" brushRef="#br2" timeOffset="80576.05">21440 11172 31439 0,'-13'-10'1392'0,"7"6"288"0,-2 0-1344 0,1 3-336 16,-1 0 0-16,-5 3 0 0,-2 5 688 0,-1 0 64 16,-3 6 16-16,-3 5 0 0,-1 3-48 0,0 5 0 15,-1-2 0-15,4 1 0 0,-1 5-320 0,5 0-64 16,3-4-16-16,5 2 0 0,6-4-192 0,3-1-128 15,3-3 128-15,5-2-128 0,4-2 192 0,4-4-48 0,4-5 0 0,3 0 0 16,1-5 192-16,-4-2 48 0,3-1 0 0,14-7 0 16,-1-1-16-16,-2-6 0 0,-3-1 0 0,-4-2 0 15,-5-3 16-15,1 2 0 0,-3-3 0 0,-6-1 0 16,-4 1 16-16,-4-1 16 0,-2 0 0 0,-4-2 0 16,-4 1-160-16,-2-2-16 0,-4 3-16 0,2 11 0 15,-3 0-224-15,-1 0 176 0,0 0-176 0,0 3 160 16,-1-1-160-16,2 2 0 0,0 2 0 0,1 1 0 0,1 2-192 0,8 3 192 15,0 0-160-15,0 0 160 0,0 0-240 0,0 0 48 16,0 0 16-16,10-3 0 0,3-1 176 16,4-3-160-16,2 2 160 0,7-2-160 0,1-6 160 0,-3 2-128 15,-1 0 128-15,-2 0-128 0,0 3 128 0,1-1 0 16,-1 2 0-16,2-1 0 0,-1 3 0 0,-1 3 0 16,1 2 0-16,-2 0 0 0,-2 2 0 0,-1 3 0 15,-3 4 0-15,-2 1 0 0,0 4 0 0,-6-1-128 16,-1 1 128-16,0 5 0 0,-1 0 0 0,-4-5 0 15,-2 0 0-15,-3 11 0 0,-2-4 0 0,0-1 0 16,-2-2 0-16,1-3 128 0,-1-6-128 0,3 0 128 16,-1-1-128-16,7-8 128 0,0 0 32 0,0 0 16 0,0 0 0 15,0 0 0-15,0 0-176 0,0 0 128 16,7-8-128-16,0-1 128 0,4 0-128 0,1-2 0 16,5-2 0-16,2-1 0 0,0-1 0 0,3-3 0 15,-3 1 144-15,2 1-144 0,2-1 0 0,-1 2 0 16,-2 2 0-16,-2 2 128 0,0 1-128 0,-3 3 0 0,-1 4 0 0,-3 1 0 15,-2 2 0-15,-2 4 0 0,-4 8-144 16,0-5 144-16,-3-7 0 0,-3 14 0 0,0 0-144 0,-3-1 144 16,0 1 0-16,0 0 0 0,-1 0 0 0,1-4 0 15,1 0 0-15,1-3 0 0,4-7 0 0,0 0 0 16,0 0 128-16,0 0-128 0,9 5 0 0,1-2 0 16,7-4 128-16,1-4-128 0,1-1 0 0,2-1 144 15,2-1-144-15,1 0 0 0,0-5 144 0,2 3-144 16,-1 2 0-16,1 0 0 0,-1 0 0 0,-1 3 128 0,0 0-128 0,-2 1 0 15,-3 1 0-15,-2 2 0 16,-3 1 0-16,-3 3 0 0,-1 0 0 0,-2 4 0 0,-2-2 0 0,1 1 0 16,-7-6 0-16,0 0 0 0,5 10 0 0,0-3 0 15,0 2 0-15,1-4 0 0,2 0 0 0,-1-1 0 16,2-1 0-16,1-1 0 0,1-4 0 0,1 0 0 16,1-3 0-16,2 0 128 0,2-2-128 0,-1-2 0 15,1 3 0-15,-1-1 128 0,0 0-128 0,-2 2 0 16,-3-3 0-16,-1 3 0 0,-2 5 0 0,-8 0 0 15,0 0 0-15,0 0 0 0,0 0 0 0,0 0 0 16,1 13 0-16,-1 1 0 0,-2 1 0 0,-1 3 0 16,-1-1 0-16,2-1 0 0,-1 1 0 0,3-1 0 15,1 1 0-15,2-2 0 0,1-1 0 0,1-4 0 16,3 2 0-16,0-5 0 0,4-4 0 0,1 1 0 16,1-2 0-16,1-3 0 0,0-4 0 0,2 0 128 15,-1-2-128-15,1-3 128 0,-2 1-128 0,-2-3 144 0,-2-1-144 16,-3 0 160-16,1-3-160 0,-3-1 160 0,-4 1-160 15,-2-1 160-15,0-3-32 0,-2 1 0 0,-3 0 0 0,-2 1 0 16,0 0-128-16,0 3 0 0,0-1 0 16,2 4 0-16,0 3 0 0,0 0 0 0,0 3-144 0,1 0 144 15,4 6 0-15,0 0 0 0,0 0 0 0,0 0 144 16,0 0-144-16,9 3 0 0,3 0 144 16,2 2-144-16,3-3-160 0,2 2-96 0,1 0-32 0,2-3 0 0,1 2 288 15,1-3 0-15,0-2 0 0,0 1 0 0,0 1 0 16,0-1 320-16,3 0-32 0,0-2-16 15,0-1-416-15,-2 2-96 0,0 0-16 0,-2 1 0 16,-1 0 256-16,-4 0 0 0,-3 1 0 0,-2 0 0 0,-3 0 0 0,-1 2 0 16,-9-2 0-16,0 0 0 0,0 0 0 0,0 0 0 15,0 0 0-15,0 0 0 0,-3 6 160 0,-1 2-160 16,-1-4 128-16,-1 0-128 0,0 0 0 0,-1-1 0 16,0 0 128-16,0-2-128 0,0 3 0 0,0-1 0 15,0-2 0-15,7-1 0 0,0 0 0 0,-7 5 0 16,0 0 0-16,0-3 0 0,0 2 0 0,0 3 0 15,3-2 0-15,-1 1 0 0,5-6 0 0,-2 8-144 16,1-2 144-16,1 4 0 0,0-2-128 0,1 2 128 16,3-2 0-16,-1 2 0 0,1-1 0 0,1 3-128 15,-3 0 128-15,0 2 0 0,2-3 0 0,0-1 0 16,-2 2 0-16,2 2 0 0,-4-6 0 0,0 3 0 16,0 0 0-16,0 0 0 0,-5 3 0 0,0-2 0 15,0 0 0-15,-4 0 0 0,-2 4-160 0,-3-2 160 0,-2-2-128 0,-1 4 128 31,-3-1-528-31,0 1-32 0,-3 2 0 0,-1 1 0 16,-3-2-2208-16,2-1-448 0</inkml:trace>
  <inkml:trace contextRef="#ctx0" brushRef="#br2" timeOffset="81292.34">24929 11036 16575 0,'0'0'1472'0,"-4"1"-1168"0,-2 1-304 0,-1 0 0 15,-2 1 1024-15,2-2 160 0,1 5 32 0,1-3 0 16,5-3 16-16,0 0 16 0,0 0 0 0,0 0 0 0,0 0-224 15,9 1-64-15,2-5 0 0,1 1 0 0,3 0-224 16,3 0-48-16,1 0-16 0,1-1 0 0,2-4-224 0,2 2-64 16,0 1 0-16,0-4 0 0,-1 1 0 0,-3-2 0 15,-3 2 0-15,-3-2 0 0,-3 3 192 0,-3-4 16 16,-4 5 16-16,-6-2 0 0,-3 3 208 0,-6 2 32 16,-2 1 16-16,-6 1 0 0,-5 4-272 0,-3 0-48 15,-3 8-16-15,-3-3 0 0,-3 5-336 0,2 0-192 16,2 3 192-16,2 0-192 0,2 0 128 0,5 1-128 15,7-6 0-15,5 2 0 0,0-3 0 0,4 3 0 16,5-4 0-16,4 0 0 0,3-4 0 0,5 2 0 16,6 0 0-16,8-2 0 0,1-3 0 0,5-2 0 15,1-1 0-15,2-2 0 0,0 0 0 0,-1 0-304 16,-1-1 64-16,-2-2 16 16,-4 1-368-16,-2 2-80 0,-4-4-16 0,-2 3 0 15,-3 1-1184-15,-1 2-240 0,-2 2-64 0,-1-1-7888 16,-1-1-1584-16</inkml:trace>
  <inkml:trace contextRef="#ctx0" brushRef="#br2" timeOffset="82175.25">25825 11028 17503 0,'0'0'768'0,"-7"-5"176"0,0-1-752 0,1 0-192 0,-2 3 0 0,-2 1 0 16,0-2 2720-16,-3 4 512 0,-2 0 96 0,-4 1 32 0,-5 3-2016 15,-3 2-384-15,-1-1-96 0,0 2-16 16,-1 5-432-16,1 1-96 0,1 1 0 0,5 4-16 0,1 1 80 0,3 1 32 16,2 1 0-16,2 0 0 0,1 0-272 0,3 0-144 15,1-2 160-15,3-1-160 0,1-1 144 0,2-2-144 16,2-1 128-16,2-2-128 0,-1-1 224 0,4 0-32 16,1-5-16-16,0 2 0 0,-5-8 160 0,10 3 48 15,0-2 0-15,2-2 0 0,1-2-64 0,-1-3 0 16,1 1 0-16,1 0 0 0,0-4-160 0,0 2-32 15,0-2-128-15,1 2 192 0,-1 0-192 0,0 0 144 16,-1 2-144-16,0 0 128 0,-6 1-128 0,3 1 0 16,-1 2 0-16,0 1 0 0,-9 0 0 0,8 3 0 15,-8-3 0-15,0 0 0 0,0 0-144 0,4 10 144 16,-2-1 0-16,-3 2 0 0,-3 2 0 0,-1-2-128 16,-1 3 128-16,-2 0 0 0,0 1 0 0,-2-2 0 15,3 4-128-15,-5-2 128 0,2 0 0 0,1 0 0 16,0 3 0-16,2-3 0 0,0 1 0 0,3-5 0 0,2 2 0 15,2 0 0-15,2-5 0 0,2 3 0 0,3-4 0 16,0 1 0-16,2-3 0 0,4-3 128 0,0 1-128 0,2 0 0 16,1-3 176-16,1-2-176 0,-1-2 192 15,2 2-192-15,0-3 192 0,0-4-192 0,-2 1 192 16,1-4-192-16,-2-1 192 0,-1 0-64 0,-1-3 0 0,-1-1-128 16,0-3 208-16,-1-2-64 0,1-1-16 0,-2 0 0 15,0-3-128-15,0 0 128 0,0 0-128 0,1-1 128 16,-6 4-128-16,0 0 0 0,-1 4 0 0,-1 1 128 15,0 6-128-15,0-2 0 0,-1 0 0 0,1 6 0 16,-1 0 0-16,-2 8 0 0,0 0 0 0,5-6 0 0,2 0-176 16,1 1 176-16,3 1-128 0,0-1 128 0,1-2 0 0,3 4-128 15,3 0 128-15,3 0 0 0,3 0 0 0,2-2 0 16,2-2 0-16,2 3 0 0,1-2 0 16,1 1 0-16,-3-1 0 0,3-2 0 0,-5 2 0 0,-1 1 192 15,-4-3-64-15,-2 4 0 0,-2 3 0 16,-6 2 16-16,0-1 0 0,-5 5 0 0,-3 4 32 0,-4 0 0 15,-2 4 0-15,-2 2 0 0,-4 4 0 0,-1-1 0 16,-1 0 0-16,0-1 0 0,0 1-176 0,0 0 128 16,2-4-128-16,3-4 128 0,2 3-128 0,5 0 0 15,2-6 0-15,6 2 128 0,1-4-128 0,6-4 160 16,4-2-160-16,5-1 160 0,3-6 48 0,4 0 16 16,3-6 0-16,2 0 0 0,1 2-96 0,2-2-128 15,-1-2 176-15,0 2-176 0,-2 1 128 0,-1 1-128 16,-2-1 0-16,-2 7 0 0,-3-2 128 0,-1 6-128 0,-2 2 192 0,-3 4-192 15,0 2 256-15,-1 0-48 16,-3 6-16-16,-1-1 0 0,0 3-192 0,0 4 0 16,0 4 0-16,3 3 0 0,1-1 0 0,2 3-160 0,1 1 0 0,0 2 0 31,2 2-2432-31,0 2-480 0,2 2-112 0,3 10-16 0</inkml:trace>
  <inkml:trace contextRef="#ctx0" brushRef="#br0" timeOffset="86325.06">6079 13147 10943 0,'0'0'480'0,"0"0"96"0,0 0-448 0,10-6-128 0,-10 6 0 0,0 0 0 16,0 0 1152-16,7-8 224 15,-7 8 32-15,0 0 16 0,0 0-208 0,0 0-64 0,0-9 0 0,0 9 0 16,0 0-400-16,-7-6-96 16,-3 4-16-16,-3-2 0 0,-2 1-96 0,-3 2-32 0,-4 1 0 0,-2 4 0 15,-4-2 48-15,-2 3 0 0,-5 3 0 0,-2 0 0 16,-3 3-32-16,-1-2 0 16,0 0 0-16,2-2 0 0,0 4-16 0,3-4 0 15,3 5 0-15,4-3 0 0,2 1-272 0,4 1-64 0,4-2-16 0,2 1 0 16,1-3 0-16,6 3 0 15,3-3 0-15,7-7 0 0,-1 13-160 0,5-4 192 0,4 2-192 16,4-2 192-16,6 2-192 0,4 0 160 0,2-1-160 0,6 3 160 16,5 0 32-16,0-3 16 0,0 2 0 0,-4 1 0 15,2 0-208-15,-2 1 144 0,-3 1-144 0,-3 2 128 16,-2 2 0-16,-4-1 0 0,-3-1 0 0,-5 1 0 0,-2 0 32 0,-4 0 0 16,-5 2 0-16,-1-2 0 0,-4-3 96 15,-3 0 32-15,-2 2 0 0,-3-1 0 0,-5-3 112 16,-3 1 32-16,-5 1 0 0,0-1 0 0,1-2-64 15,-1 2-16-15,-4 1 0 0,3 0 0 0,1-2-160 16,1-3-48-16,1 2 0 0,3-5 0 0,3 3-144 0,3-3 0 16,1-1 144-16,3 0-144 0,1-2 0 0,10-4 144 15,0 0-144-15,0 0 0 0,0 0 0 0,-4 8 0 16,4-8 0-16,1 13 0 0,4-1 0 0,3-2 0 16,2 3 0-16,1 1 0 0,2 1 0 0,2 3 0 15,-2 3 0-15,1 1 0 0,-3-3 0 0,0 2 0 16,-3-1 0-16,1 3 0 0,-2 2 0 15,-3 5 0-15,-4-4 0 0,0 4 0 16,-2 4 192-16,0 2-64 0,-5 0 0 0,0 1-128 16,-2 1 320-16,-1 0-32 0,0 3-16 0,-1-1 0 15,1-4 16-15,1-1 0 0,0-2 0 0,3-1 0 0,1 2-80 0,1 0-16 0,2-2 0 16,2 0 0-16,1-4-192 0,3 1 144 16,1 0-144-16,2-1 128 0,2 0-128 0,1-5 0 15,3-3 0-15,2 2 128 0,2 0-352 0,3-2-80 16,4-1-16-16,4-1-11968 0,4-2-2384 15</inkml:trace>
  <inkml:trace contextRef="#ctx0" brushRef="#br0" timeOffset="87218.53">7230 13737 12783 0,'0'0'560'0,"0"-9"128"0,0 9-560 0,0-9-128 0,-1 0 0 0,1 9 0 0,-6-8 1376 0,0 2 240 16,0-1 48-16,0 2 16 0,-4 0-592 0,-1 0-112 16,0 2-16-16,-4 2-16 0,-3 1-112 0,-1 4-32 15,-1 2 0-15,-1 2 0 0,-2 4-160 0,-1 4-48 16,-3 1 0-16,-2 4 0 0,-1 0-16 0,-2 8-16 15,3 1 0-15,1 3 0 0,1 1-112 0,4 5-32 16,3 6 0-16,6-3 0 0,5 1-112 0,5-2-32 16,3-3 0-16,5-1 0 0,3-3-128 0,5-1-16 15,3-6-128-15,4 0 192 0,5-7-48 0,4-4-16 0,4-3 0 16,2-7 0-16,2 0 176 0,2-5 16 16,1-4 16-16,1-2 0 0,3-5 176 0,-1 0 16 0,0-5 16 0,0-2 0 15,-3-3-96-15,-1-1 0 16,1-1-16-16,-4-3 0 0,-3 0-48 0,-2-2 0 0,1 4 0 0,-9-2 0 15,-6-2 64-15,-3 1 16 0,-6-1 0 16,-4 0 0-16,-4 1-32 0,-4 1-16 0,-3 1 0 16,-2 5 0-16,-5 1-176 0,-3 2-48 0,-6 1 0 15,-1 3 0-15,-4 1-192 0,-3 2 0 0,-1 0 0 0,0 5 0 16,3 0 0-16,-1 3 0 0,1 1 0 0,3 0 0 16,3-3-928-1,2 3-128-15,3 3-32 0,5-3 0 0,4 0-1536 0,10 0-304 16,0 0-64-16,0 0-16 0</inkml:trace>
  <inkml:trace contextRef="#ctx0" brushRef="#br0" timeOffset="87562.17">7655 13215 2751 0,'-2'-14'256'0,"1"-4"-256"16,-1 1 0-16,-1 3 0 0,2 3 2880 0,0 0 512 16,-2 2 128-16,3 9 0 0,0 0-1728 0,0 0-336 0,0 0-80 0,-10 2-16 15,0-1-368-15,-2 7-80 0,0 7-16 16,-2 4 0-16,0 3 128 0,-2 6 0 16,1 1 16-16,-1 4 0 0,-4 5-80 0,1 6 0 15,-2 0-16-15,2 7 0 0,-2 6-160 0,-2 7-16 16,-3 2-16-16,2 5 0 0,-1 4-208 0,0 2-32 0,-2 0-16 15,2-5 0-15,0-3-112 0,-1-2 0 0,1-1-16 16,1-7 0-16,2-6 0 0,2-1 0 0,1-9 0 16,1 1 0-16,2-5 16 0,-1-3 16 0,-1-3 0 0,1-5 0 15,6 0-208-15,-1-4-64 0,1 0 0 0,2-4 0 16,2-4-128-16,3-6 160 0,4-10-160 0,0 0 160 16,-4 11-368-16,4-11-80 0,0 0-16 0,0 0 0 15,8-10-2064-15,2 1-432 16,2-4-80-16</inkml:trace>
  <inkml:trace contextRef="#ctx0" brushRef="#br0" timeOffset="87859.65">7823 14482 25455 0,'-7'13'1120'0,"3"2"240"0,-2 7-1088 0,-2 2-272 15,-2 0 0-15,0 3 0 0,-1-2 1296 0,-1 7 208 16,1-2 32-16,-2 2 16 0,4-1-368 0,-1-1-80 15,1-3-16-15,1 1 0 0,1-5-592 0,2-2-128 16,0-2-32-16,5-2 0 0,0-3-336 0,2-2 128 16,-2-12-128-16,5 8 0 15,-5-8-2336-15,13 3-544 0</inkml:trace>
  <inkml:trace contextRef="#ctx0" brushRef="#br0" timeOffset="88579.15">8464 14332 14735 0,'0'0'1312'0,"8"-5"-1056"15,1-4-256-15,4 3 0 0,1 2 1472 0,0 1 224 16,0 3 48-16,0 3 16 0,0 2-400 0,0 8-80 15,0-1 0-15,0 4-16 0,-2 1-464 0,1 6-96 16,-2 0 0-16,-3 6-16 0,-3-1-64 0,-4 5-16 16,-2 3 0-16,-4-2 0 0,-4-1 48 0,-1-2 16 15,-4 2 0-15,-3 0 0 0,-3 0-224 0,-2 0-32 16,0-5-16-16,-1-1 0 0,0-4-192 0,1-3-32 16,2-2-16-16,2-4 0 0,2-3-160 0,3-6-224 15,1-1 48-15,12-4 16 16,-8-4-1984-16,4-3-400 0</inkml:trace>
  <inkml:trace contextRef="#ctx0" brushRef="#br0" timeOffset="88860.51">9539 14435 22111 0,'0'0'1968'15,"0"0"-1584"-15,8 0-384 0,3-1 0 0,-1-1 1072 0,-10 2 128 16,11 0 16-16,1 2 16 0,-1-1-400 0,1 0-96 15,-2-1-16-15,0 1 0 0,0-1-464 0,-10 0-112 16,10 0-16-16,0 0-8832 16,1 0-1792-16</inkml:trace>
  <inkml:trace contextRef="#ctx0" brushRef="#br0" timeOffset="89041.91">10093 14497 28559 0,'0'0'1264'0,"0"0"272"0,2-9-1232 0,-2 9-304 16,0 0 0-16,9-3 0 0,-9 3 1120 0,10-7 160 16,1 5 48-16,-11 2 0 0,0 0-816 0,13 2-144 15,1 2-48-15,-5-1 0 16,0-1-1152-16,0-1-256 0,-1 2-32 0,3-2-13088 0</inkml:trace>
  <inkml:trace contextRef="#ctx0" brushRef="#br0" timeOffset="89629.27">12152 13698 14223 0,'-11'-9'624'0,"-1"4"144"0,-1 1-624 0,-2 1-144 15,-1 0 0-15,-3 4 0 0,-2 5 816 0,-3 3 128 16,-5 4 16-16,-2 5 16 0,0 3-128 0,0 8-16 16,0 3-16-16,4 0 0 0,2 1 128 0,4 3 16 0,3-1 16 0,5 2 0 15,6 1-272-15,5 0-64 0,6-3-16 16,5-5 0-16,4-3-368 0,5-6-80 0,3-1-16 0,7-6 0 15,5-7 96-15,5-2 32 0,4-2 0 16,3-7 0-16,1-2 368 0,-1-6 80 0,0-4 16 0,-1-2 0 16,-2 0-176-16,-4-4-16 0,-3 0-16 0,-11 2 0 15,0 0 112-15,0-5 32 0,0 1 0 0,-1-2 0 0,-3-3-48 16,-2-3 0-16,-5-2 0 0,-3 0 0 16,-2 0-240-16,-7 0-48 0,-2-1-16 0,-6 2 0 0,0 2-208 15,-3 6-128-15,-4-1 128 0,-7-2-128 0,-2 5 0 0,1 11 0 16,-1 3 0-16,0 5 0 0,0 1-272 0,1 6 16 15,2 1 16-15,2 1 0 16,-2 2-2304-16,6 0-464 0,4 2-80 0</inkml:trace>
  <inkml:trace contextRef="#ctx0" brushRef="#br0" timeOffset="89939.25">12598 13208 21183 0,'0'0'1888'0,"-6"2"-1504"0,-2 1-384 16,-2 3 0-16,-3 2 816 0,-3 6 80 0,-5 5 32 0,-3 7 0 16,-2 1 512-16,-15 21 96 15,5-2 32-15,1 6 0 0,0 6-480 0,0 3-80 16,0 8-32-16,1 1 0 0,-3 1-320 0,2 3-64 15,-2 1-16-15,-1-2 0 0,1 0-224 0,1-1-48 0,3 2-16 0,3-7 0 16,3-4-288-16,4-6 160 0,3-4-160 0,5-10 128 16,3-4-128-16,4-5-176 0,2-5 48 0,2-7 0 15,2-8-1744-15,2-3-352 0,1-3-64 0</inkml:trace>
  <inkml:trace contextRef="#ctx0" brushRef="#br0" timeOffset="90336.55">12382 14596 20271 0,'0'0'896'0,"0"0"192"0,0 0-880 0,0 0-208 0,3-6 0 0,0-3 0 15,5 3 1664-15,0-6 304 0,1-2 48 0,2 2 16 16,4-2-1376-16,4-2-272 16,3 2-48-16,0 0-16 0,0 0-128 0,1 2-48 15,0-2 0-15,0 5 0 0,-3 0 48 0,-3 4 16 16,-1 2 0-16,-3 3 0 0,-3 3 176 0,-1 3 16 16,-1 4 16-16,-3 4 0 0,-1 5-96 0,-6 4 0 0,-1 1-16 15,-4 4 0-15,-2-5 0 0,-3 4 0 0,-4 2 0 16,0-1 0-16,2-6 144 0,0-2 16 0,0-5 16 0,4 2 0 15,0-4 96-15,3-6 32 0,2 0 0 16,5-7 0-16,0 0 96 0,0 0 0 0,7-5 16 16,0-2 0-16,3-7-208 0,2-1-64 0,2-2 0 15,1 0 0-15,3-4-272 0,2 2-176 0,0 1 192 0,1 3-192 16,-2 4 0-16,1-1 0 0,2 1 0 0,-1 6 0 0,0 5 0 16,-2 4 0-16,-1 4 0 0,-1 1 0 0,0 4 0 15,-2 4-144-15,-2 3 144 0,-3 5-128 0,-4 1 128 16,0-2 0-16,-3 4 0 0,0-3-128 0,-3 2-64 0,0-3-16 15,0 0 0-15,1 2 0 16,2-6-2144-16,2-2-416 0,-1-4-96 16</inkml:trace>
  <inkml:trace contextRef="#ctx0" brushRef="#br0" timeOffset="91049.73">13676 13071 13823 0,'0'0'1216'0,"0"0"-960"16,1-6-256-16,3 1 0 0,2 2 1280 0,2-1 224 15,1-1 32-15,-1 3 16 0,2-3-384 16,1 2-80-16,2-1 0 0,1-1-16 0,2 0-336 0,4 3-64 16,1-1-16-16,11 2 0 0,-2 1-16 0,-7 2 0 15,4 2 0-15,6 4 0 0,4 4-128 0,0 6-16 16,-2 1-16-16,-2 3 0 0,-3 3-160 0,-4 3-16 16,-5 4-16-16,-7 5 0 0,-7 1-144 0,-4 4-16 15,-6 0-128-15,-2 2 192 0,-2-2-16 16,-2-1-16-16,-2-4 0 0,1-4 0 0,-2 0 0 0,1-3 0 15,3-5 0-15,0-1 0 0,0-3 160 0,3 0 16 16,1-1 16-16,4-1 0 0,2-2-160 0,1-1-16 16,1-1-16-16,3 2 0 0,0-2-160 0,2 3 128 0,3 0-128 15,3 3 128-15,0 0-128 0,2 2 0 16,-1 1 0-16,-1 4 0 0,1 2 0 0,-4 1 0 16,-1 2 0-16,-4 2 0 0,0-2 0 0,-4 3 0 15,-1 2-144-15,-4 2 144 0,-3-1 0 0,-1-2 0 0,0-3 176 16,-3-1-176-16,-2 0 544 0,0-1 0 0,0-3 0 0,-3-5 0 15,2 1 192-15,-1-1 32 0,-1-3 16 16,1 0 0-16,-4-2-256 0,0-2-48 0,1 1-16 0,-1 0 0 16,2 0-256-16,0 0-48 0,1-1-16 0,-5 8 0 15,4-4-144-15,2-4 0 0,1-5 0 0,6-1 128 16,0-5-1024 0,1 2-224-16,0-3-32 0,-3-3-10448 0,8-2-2096 0</inkml:trace>
  <inkml:trace contextRef="#ctx0" brushRef="#br0" timeOffset="91758.07">11243 14393 11055 0,'0'0'976'0,"0"0"-784"15,0 0-192-15,0 0 0 0,0 0 1760 0,0 0 304 16,0 0 64-16,0 0 16 0,0 0-432 0,9 5-96 16,2 1-16-16,1 8 0 0,1 2-368 0,2 1-80 15,1 3 0-15,2 5-16 0,0 5-48 0,-3 3-16 16,-2-2 0-16,-3 1 0 0,-4 1-336 0,-2 1-64 15,-4 0-16-15,-2 1 0 0,-5-1 16 0,-4-1 0 16,-7-1 0-16,-5-3 0 0,-1 2-288 0,-5-6-48 16,0 2-16-16,-3-2 0 15,-2 3-784-15,3-5-176 0,1-5-16 0,9-8-15744 0</inkml:trace>
  <inkml:trace contextRef="#ctx0" brushRef="#br0" timeOffset="92253.96">16062 13836 20271 0,'0'0'1792'0,"-6"-7"-1424"0,-3 0-368 0,2 1 0 0,7 6 1472 15,0 0 208-15,0 0 48 0,-7 5 16 16,-2 0-400-16,1 8-64 0,1 0-32 0,-1 4 0 0,-2 4-624 0,3 3-128 15,2-3-32-15,-1 7 0 0,1 0-64 0,-1 2-16 16,-1-6 0-16,2 1 0 0,0-1-224 0,2-3-160 16,2 0 192-16,1-3-192 0,1-5 0 0,3-1 0 15,1-4-240-15,-5-8 80 16,0 0-2464-16,0 0-480 0</inkml:trace>
  <inkml:trace contextRef="#ctx0" brushRef="#br0" timeOffset="92446.91">16035 13475 34607 0,'0'0'1536'0,"-4"-9"320"0,2-2-1488 0,2 11-368 16,-4-8 0-16,4 8 0 16,0 0-512-16,0 0-192 0,0 0-16 0,0 0-16 0,0 0 736 0,0 0 160 15,0 0 32-15,0 0 0 0,0 0-192 0,0 0-176 16,0 0 48-16,0 0 0 15,0 0-1952-15,0 0-384 0,12 3-80 0</inkml:trace>
  <inkml:trace contextRef="#ctx0" brushRef="#br0" timeOffset="92791.14">17318 13375 20271 0,'13'-13'1792'0,"-7"8"-1424"0,1-6-368 0,1 0 0 0,0 1 736 0,-2-1 80 16,-1 1 16-16,-1-3 0 0,-1-1 256 0,-3 1 48 16,-2 2 16-16,0-3 0 0,-2 1-368 0,-1 3-64 15,-3-1-16-15,1 3 0 0,-2-1-32 0,-1 4-16 16,-1-1 0-16,-1 0 0 0,-4 4-80 0,0 2 0 16,-4 2-16-16,-12 9 0 0,-1 1-144 0,-3 6-32 15,-2 5 0-15,2 4 0 0,0 6 0 0,-3 2-16 16,-1 2 0-16,2 8 0 0,1 3 0 0,5 3 0 15,4-2 0-15,5 1 0 0,5-3-112 0,4 3 0 16,4-1-16-16,5 1 0 0,0-7-112 0,2 0-128 16,3-6 176-16,2 0-176 0,0-4 128 0,2-5-128 15,1-1 0-15,3-5 0 0,1 3-144 0,1-5-144 16,1-2-32-16,1-3 0 16,-2-1-2704-16,0-6-560 0</inkml:trace>
  <inkml:trace contextRef="#ctx0" brushRef="#br0" timeOffset="92942.63">16570 13901 28559 0,'0'0'2544'0,"0"0"-2032"15,14-2-512-15,4 3 0 0,2 3 640 0,5 2 48 0,4-1 0 0,4 0 0 16,3 4-160-16,5-4-16 0,7-4-16 0,1 2 0 16,3-2-240-16,-14 2-64 0,6 1 0 0,1-2 0 31,2-1-960-31,0-1-208 0</inkml:trace>
  <inkml:trace contextRef="#ctx0" brushRef="#br0" timeOffset="93867.76">19456 13419 15663 0,'0'0'1392'0,"1"-10"-1120"15,-1-1-272-15,-1-3 0 0,-2 1 1680 0,-1 3 288 16,-1-2 48-16,-1 5 16 0,-2-2-352 0,-2 5-64 16,-1 3-16-16,-4 0 0 0,-5 1-528 0,-2 1-112 15,-1 4-32-15,-4 5 0 0,-1 0-432 0,0 6-96 16,-4 3-16-16,1 6 0 0,-4 2 32 0,2 4 0 0,0 5 0 0,3 1 0 16,0 2-224-16,4-1-32 0,0 3-16 0,6-3 0 15,5-1-144-15,2-1 0 0,3-1 0 0,5-3 128 16,1-3-128-16,5-1 0 0,3-6 0 0,4-4 128 15,3-3-128-15,4-2 160 0,3-4-160 0,0-4 160 16,1-3 32-16,4-7 0 0,4-3 0 0,2-4 0 16,1-4 64-16,1-1 32 0,2-6 0 0,0 0 0 0,1-5-96 15,-1 0 0-15,0-4-16 0,-3-2 0 0,-4 0-48 16,-4-2 0-16,-4-1 0 0,-4 2 0 0,-2-2 112 16,-7 1 16-16,-1 6 0 0,-4 4 0 0,-2 5 160 15,-3 0 32-15,-3 6 16 0,-2 2 0 0,-3 2-224 0,-3 4-48 16,-4 2-16-16,-1-1 0 15,-2 5-512-15,0 1-112 0,0 1 0 16,3 0-16-16,2 1-2608 0,2-2-528 0,-6 0-112 0,7-2 0 0</inkml:trace>
  <inkml:trace contextRef="#ctx0" brushRef="#br0" timeOffset="94096.65">19622 12884 24879 0,'0'0'2208'0,"-2"-9"-1760"16,2 9-448-16,0 0 0 0,0 0 1088 0,0 0 128 16,0 0 16-16,0 0 16 0,-10 9-32 0,-2 6-16 15,1 5 0-15,-3 8 0 0,-3-1-496 0,-2 9-112 0,-2 3-16 0,-4 6 0 16,-3 2 0-16,0 4-16 0,-2 2 0 16,1 8 0-16,-4 2-48 0,0 3 0 15,-2 1 0-15,4 3 0 0,-1 2-304 0,1 1-64 0,-1-2-16 0,2-1 0 16,1-5-128-16,2-3 0 0,2-6 0 0,-1-3 128 15,6-2-128-15,2-9 0 0,2-4-160 0,2-3 160 16,1-4-1376-16,3-9-176 16,2-6-48-16,4-7-14528 0</inkml:trace>
  <inkml:trace contextRef="#ctx0" brushRef="#br0" timeOffset="94383.27">19673 13952 29951 0,'0'0'1328'0,"0"0"272"0,-7 9-1280 0,0 2-320 15,1 3 0-15,-2 3 0 0,-3 1 992 0,-3 2 144 16,0 4 16-16,-1 4 16 0,1-3-160 0,0 6-48 16,-3-1 0-16,3-2 0 0,1 4-432 0,3 0-80 15,1-5-32-15,3 1 0 0,2-4-288 0,3 1-128 16,2-3 128-16,3-3-128 0,1-5 0 0,4-4 0 15,2-1-144-15,0-5 144 16,1-4-768-16,4-2-32 0,3-3-16 0,1-5-10256 16,2-1-2048-16</inkml:trace>
  <inkml:trace contextRef="#ctx0" brushRef="#br0" timeOffset="94568.1">19794 13802 29487 0,'-11'-12'2624'0,"5"7"-2112"0,6 5-512 0,0 0 0 15,0 0 1248-15,0 0 144 0,0 0 16 0,0 0 16 16,0 0-1168-16,0 0-256 0,0 0 0 0,0 0 0 16,0 0-1600-16,8 4-240 15,0-1-48-15</inkml:trace>
  <inkml:trace contextRef="#ctx0" brushRef="#br0" timeOffset="95358.75">21543 13450 23327 0,'-11'-19'1024'0,"3"5"224"0,-1-1-992 15,0 1-256-15,-1 1 0 0,-1 0 0 0,-2 2 1024 0,-1 4 176 0,-4 5 16 0,-1 2 16 16,0 2 0-16,-4 2 0 0,-2 6 0 0,-1 6 0 15,1 4-576-15,-2 3-112 0,-2 5-32 0,5 0 0 16,0 4-272-16,2-1-64 0,2 0-16 0,4-1 0 16,4 2-32-16,3-5-128 0,4-2 192 0,2-4-64 15,3-2 208-15,4-4 48 0,1-5 0 0,-5-10 0 0,14 9 0 0,1-5 0 16,0-6 0-16,5-3 0 0,0-6 0 16,2-2 16-16,0-1 0 0,3-2 0 0,-1-7-112 15,-1 1-32-15,-3 3 0 0,0 0 0 0,-1 0-64 0,-3 1-32 16,-5 0 0-16,-1 3 0 0,-2 6-32 0,-8 9 0 15,5-9 0-15,-5 9 0 0,0 0-128 0,0 0 0 16,2 13 0-16,0 4 0 0,-4-2 0 0,1 4 0 16,-1 3 0-16,2-2 0 0,2 1 0 0,3 2 0 15,4-4-144-15,0-1 144 0,2 0 0 0,5-5 0 16,-2-3 0-16,5-5 0 0,2-2 0 0,4-5-128 16,0-3 128-16,4-2 0 0,-3-6 0 0,4-2 128 15,1-2-128-15,0-2 192 0,-1-1-48 0,-1-1-16 16,-4-3 0-16,2 4 0 0,0 0-128 0,-2-2 192 15,-2-1-192-15,-1 0 192 0,-3 4-192 0,-2 4 0 16,-3 6 144-16,-1 0-144 0,-3 4 0 0,-10 5 0 16,0 0 0-16,0 0 0 0,9 13 0 0,-2 1 0 15,-4 0 0-15,1 6 0 0,-1 2 0 0,-1-2 0 16,1-1 0-16,1 1 0 0,1-2 0 0,1 0 0 0,3-2 0 16,1 0-128-16,3-7 128 0,1-1 0 15,2-2 0-15,2-3-128 0,1-3 128 0,4-2 0 0,3-3 0 16,0-4 128-16,6 0-128 0,1-3 128 0,0 2-128 0,-9 0 128 15,7 1-128-15,1-3 176 0,-1-1-176 0,0-1 192 16,-4 0-192-16,-5-3 192 0,-1 0-192 0,-5 1 192 16,-3-1-48-16,-3 1 0 0,-5 2 0 0,-1 4 0 15,-5-1 112-15,-3 4 0 0,-2 0 16 0,-6 3 0 0,-3 3-16 16,-4 3 0-16,-4 2 0 0,-15 6 0 0,2 5-128 16,1 3-128-16,4 3 144 0,3-1-144 0,4 1 0 15,4 5 0-15,2-3 0 0,5 1 0 16,6 0 0-16,7-1 0 0,2 0 0 0,6-2 0 0,2 1-160 0,5-3 160 15,3 0-128-15,-3-7 128 0,7-2-144 0,5 2 144 16,4-3-160-16,6 0 160 16,4-4-1248-16,1-3-160 0,0-2-16 0,2-3-11024 15,1-1-2208-15</inkml:trace>
  <inkml:trace contextRef="#ctx0" brushRef="#br0" timeOffset="96095.09">24453 13760 11055 0,'-26'14'480'0,"10"-3"112"0,2-2-464 0,-3 3-128 16,1-2 0-16,3 0 0 0,4-5 1968 0,9-5 368 16,-5 9 80-16,5-9 16 0,0 0-944 0,0 0-176 15,14 0-32-15,4-4-16 0,1-3-64 0,4-6-16 16,8-5 0-16,6-2 0 0,5-3 48 0,4-1 16 0,2-4 0 0,-2-4 0 15,1-5-352-15,-1-1-80 16,0 0-16-16,1-4 0 0,-2-3-16 0,2 2 0 16,0-6 0-16,2-3 0 0,-1-3-208 0,-2-2-32 15,-5-4-16-15,-6-2 0 0,-4-5-208 0,-6 3-32 16,-5 4-16-16,-4 8 0 0,-6 2-96 0,-4 11-32 0,-3 5 0 16,-5 8 0-16,-1 5-16 0,-1 6 0 0,-6 4 0 0,-2 5 0 15,-2 7-128-15,-4 9 0 0,-6 2 144 0,-7 11-144 16,-6 6 0-16,-7 10 0 0,-3 6 0 0,2 7 0 15,1 8-128-15,2 2 128 0,-1 5-128 0,3 2 128 16,3-3 0-16,6 1 0 0,3 2 0 0,7-5-128 16,5 0 128-16,6-9 0 0,3-2 0 0,5-3 0 15,6-6 0-15,2-5 0 0,3-4 0 0,3-2-128 16,2-5 128-16,2-2 0 0,2-5 0 0,1-4-128 0,0-7-144 16,4-2-32-16,-1-5 0 0,-1-10 0 15,1-1-2656-15,1-6-544 0</inkml:trace>
  <inkml:trace contextRef="#ctx0" brushRef="#br0" timeOffset="96261.92">25536 13885 37775 0,'0'0'3360'0,"0"0"-2688"15,0 0-544-15,0 0-128 0,0 0 768 0,0 0 112 0,5-4 16 0,4-3 16 16,3 1-336-16,2 2-80 16,0 0-16-16,2-3 0 0,-1-1-480 0,0-1 0 0,-1-1 0 0,0 0 0 15,-4 2-128-15,2-2-128 16,-2 2-32-16,-1 2 0 16,-2-3-2288-16,2 4-464 0,-1-1-96 0</inkml:trace>
  <inkml:trace contextRef="#ctx0" brushRef="#br0" timeOffset="96679.17">26704 12915 14735 0,'-3'-4'1312'0,"-3"-2"-1056"16,-2 2-256-16,-1 2 0 0,0 2 4736 0,-2 4 880 16,-2 5 176-16,-2 3 32 0,-5 3-4080 0,1 8-816 15,-4 2-160-15,0 10-48 0,-1 1-384 0,1 4-80 16,1 6 0-16,4-2-16 0,3 4 176 0,5-2 32 16,1 1 16-16,5 1 0 0,4-3 144 0,5-1 32 15,3-3 0-15,5-2 0 0,2-2-288 0,4-4-48 16,3-1-16-16,2-3 0 0,3-4-112 0,2-4-32 15,-1-6 0-15,5-2 0 0,-1-7-144 0,-1-3 0 16,0-6 0-16,-1 0 0 16,-2-8-1280-16,-1 3-352 0,-2-8-64 0,-2-3-16512 0</inkml:trace>
  <inkml:trace contextRef="#ctx0" brushRef="#br0" timeOffset="96800.01">26872 12481 47919 0,'-18'-26'2112'0,"11"17"448"0,0-4-2048 0,2 3-512 0,2 2 0 0,2 3 0 15,1 5 0-15,0 0 0 0,5-5 0 0,1 4 0 16,-6 1 0-16,9 4 0 0,0-2 0 0,-1-1 160 16,-8-1-160-16,7 3-144 0,-7-3 144 0,8 4-208 15,-8-4-1936-15,5 6-384 16,-1 3-80-16</inkml:trace>
  <inkml:trace contextRef="#ctx0" brushRef="#br0" timeOffset="99086.67">17419 15060 15887 0,'0'0'704'0,"0"-6"144"0,0 6-672 0,0 0-176 16,0 0 0-16,0 0 0 0,-7-6 1088 0,-3 4 192 15,-3 5 48-15,-2 4 0 0,-3 0-480 0,-2 3-80 16,-1-4-32-16,-4 6 0 0,-2-1-176 0,2 2-48 16,1 0 0-16,2-3 0 0,3 1-128 0,5 2-16 15,4-3-16-15,5 0 0 0,3-3 32 0,7 2 16 16,6-3 0-16,4 2 0 0,7-1 64 0,3 0 16 15,4 1 0-15,3 0 0 0,2 3-304 0,-2 0-176 16,1 0 192-16,-2 2-192 0,-3-3 0 0,-3 3 0 0,-3-1 0 16,-5 0 0-16,-4-1 160 0,-4 2-160 0,-4-3 128 15,-9 3-128-15,-3-4 560 0,-6 2 16 0,-6 2 16 16,-7-2 0-16,-4 1 112 0,-4 2 32 0,-2-7 0 0,-2 2 0 16,-2-4-464-16,2 0-80 0,1 1-32 0,4-5 0 15,5-2-160-15,4-3 0 0,4 0 144 0,5 0-144 16,5-4-2128-1,4-3-496-15</inkml:trace>
  <inkml:trace contextRef="#ctx0" brushRef="#br0" timeOffset="99329.89">17857 15184 20271 0,'-26'17'896'0,"15"-9"192"15,-3 3-880-15,-3 2-208 0,-2 5 0 0,0 2 0 0,0 2 768 0,1 0 128 16,2-1 0-16,4 2 16 0,4-1-512 0,4-3-96 16,4 0-32-16,6-3 0 0,3 0 208 0,7-5 32 15,6-1 16-15,2-2 0 0,3-1 176 0,3-7 48 16,2-3 0-16,0-5 0 0,0 3 208 0,-4-7 64 16,-3 1 0-16,-4-3 0 0,-6-3-16 0,-5 1 0 15,-5-2 0-15,-5-1 0 0,-5 1-304 0,-7-1-64 16,-4 0-16-16,-4 3 0 0,-7-1-624 0,-1 6-128 15,0 2-32-15,-4 0-16880 0</inkml:trace>
  <inkml:trace contextRef="#ctx0" brushRef="#br0" timeOffset="99801.21">19625 14668 23775 0,'0'0'1056'0,"0"0"224"0,-8 3-1024 0,1 8-256 15,-1 4 0-15,-3 5 0 0,-5 4 336 0,0 7 32 16,-3 3 0-16,-2 5 0 0,-1 2 48 0,-1 5 16 15,1 0 0-15,0 1 0 0,0 2-432 0,-1 0 0 0,-2 1 0 0,3 0 0 16,-1 0 192-16,1-6-64 16,2 2 0-16,-4 8 0 15,5-7-816-15,3-10-160 0,5-9-48 0,2-6-10256 0</inkml:trace>
  <inkml:trace contextRef="#ctx0" brushRef="#br0" timeOffset="100186.6">19183 15187 11919 0,'31'-5'512'0,"-9"2"128"0,7-4-512 0,8 2-128 0,5-9 0 0,5 1 0 0,1 1 1120 0,3-6 192 15,0-2 32-15,-1-3 16 0,-1-1 96 0,2 1 16 16,1-2 0-16,-2 0 0 0,-5-7-144 16,-1 0-32-16,-2 1 0 0,-7-4 0 0,-2 0-368 0,-5 0-80 15,-5 1-16-15,-4 4 0 0,-5 6-368 16,-4 3-80-16,-2 5 0 0,-3 3-16 0,-4 8-176 0,-1 5-48 15,-7 6 0-15,-5 9 0 0,-3 7-144 0,-5 9 0 16,-6 4-160-16,0 5 160 0,-1 5-128 0,-1 0 128 16,-5 1 0-16,2-1-144 0,-2 5 144 0,1-3 0 15,1-3 0-15,3 3 0 0,2-3 0 0,5-2 0 16,2-3 0-16,6-7 0 0,1-4 0 0,6-5 0 16,4-6 160-16,2-3-160 0,2-2 576 0,4-6 0 15,5-3 16-15,3-6 0 0,2-3 192 0,4-7 48 16,2-2 0-16,1-4 0 0,-1-2-496 0,0 2-80 0,0-1-32 0,-2 0 0 15,-2-2-224-15,0 6 128 16,0 3-128-16,-3 3 0 0,-1 5 0 0,-1 1 0 16,-2 0 0-16,-1 7 0 0,1 4-128 0,-1 7 128 0,-1 1-192 15,-2 3 192-15,0 3-128 0,-1 0 128 0,-1 1 0 16,0 3 0-16,1-1 0 0,0 2 0 0,-1-2 0 16,1-1 0-1,0-2-1344-15,2 0-176 0,0-3-16 0,0-3-13328 0</inkml:trace>
  <inkml:trace contextRef="#ctx0" brushRef="#br0" timeOffset="101035.05">20548 15248 17503 0,'-8'-1'1552'0,"-2"0"-1232"16,-2 0-320-16,0 1 0 0,-2 1 2176 0,0 4 368 15,0 1 80-15,-3 1 0 0,0 3-1808 0,-3 0-368 16,1 3-80-16,0 1-16 0,2 2-96 0,-1-1-32 15,2-2 0-15,2 1 0 0,3-1 144 0,3 0 16 16,3-5 16-16,5 3 0 0,0-5 64 0,5 3 16 16,3-4 0-16,3-4 0 0,3-1 144 0,4-1 16 15,3-4 16-15,-1-3 0 0,0 2-208 0,-1-3-64 16,-1 3 0-16,-1-1 0 0,-2 0-128 0,-1 3-48 16,-1 1 0-16,-2 2 0 0,-1 0-208 0,-1 3 144 15,-1 1-144-15,-2 3 128 0,-1 3-128 0,-1-1 0 16,0 2 0-16,0-1 0 0,-2 0 0 0,2-3 0 15,2 3 0-15,1-4 0 0,2-2 0 0,1-1 0 16,1-1 128-16,2-2-128 0,3-3 128 0,4 1 0 16,0-5 0-16,1 0 0 0,2-3 0 0,0 2 0 15,1-4 0-15,1 2 0 0,-1-1-128 0,0-2 0 16,0 0 0-16,-1 3 128 0,-3-2-128 0,1 1 0 0,-2 1 0 16,-2 0 0-16,-1 2 0 0,1 0 0 0,0-2-160 0,-1 3 160 15,0-2-240-15,-2 2 48 0,-2 1 16 0,1-2 0 16,-1 0-80-16,-1 0 0 0,0 0-16 0,1-1 0 15,-1-5 64-15,2-1 16 0,-2 1 0 0,2 1 0 16,1 0 192-16,-1-1 0 0,-2-3 0 0,0 3 0 16,-1 3 0-16,0 4 0 0,-1-3-128 0,0 4 128 15,-2 0 0-15,1 0-144 0,-2 3 144 0,1 0-128 0,-1-1 128 16,-1 0 0-16,0 1 0 0,1 0-128 0,1-1 128 0,-7 5 0 16,6-4 0-16,1 2 0 0,-7 2 0 0,7-4 0 15,-7 4 0-15,8-4 0 0,-2-3 0 0,-1 0 0 16,0 2 0-16,0-4 0 0,1 3 0 0,-3-3 128 15,1 3-128-15,0-3 0 0,0 2 0 0,-2 2 128 16,1-2-128-16,-1 0 0 0,-2 7 0 0,3-5 0 16,-1-1 0-16,1 1 0 0,0 0 0 0,-1-4 0 15,1 4 0-15,-1 0 0 0,-2 5 0 0,4-8 0 16,0 0 0-16,1 0 0 0,0 0 0 0,1 2 0 16,-1-3 0-16,0 2 0 0,1-2 0 0,0 3 0 15,-1-4 0-15,0 2 128 0,0-2-128 0,0 1 0 16,-1 0 0-16,0 2 0 0,-2-6 0 0,1 3 0 15,0-2 0-15,-1 3 0 0,1 2 0 0,-2 0 0 16,0-3 0-16,0 6 0 0,-1 4 0 0,0 0 0 16,0 0 0-16,0 0 128 0,-1-7-128 0,1 7 0 15,0 0 128-15,-5 4-128 0,-1-1 0 0,-4 5 0 0,-3 6 0 0,-1 4 128 16,-1 3-128-16,-1 9 176 0,0 5-176 16,-2 6 192-16,-1 5-192 0,1 1 192 0,0 5-192 0,2 4 192 15,-1 1-64-15,2 1-128 0,1 1 192 0,3-2-64 16,3 0-128-16,2-8 0 0,1-2 0 0,1-7 0 15,1-2 0-15,2-4 0 0,1-4 0 0,0-6 0 16,1-2 0-16,0-2-176 0,1-8 16 0,-2-4 0 16,0-8-2208-16,0 0-432 0</inkml:trace>
  <inkml:trace contextRef="#ctx0" brushRef="#br0" timeOffset="101156.73">21055 15051 30927 0,'5'-7'1360'0,"-5"7"304"0,8 4-1344 16,4-1-320-16,2 4 0 0,3-2 0 0,1 1 448 0,3 2 32 16,3-1 0-16,3 2 0 0,1-2 16 0,4 0 0 15,0 0 0-15,1 2 0 0,2 1-272 0,0 1-48 16,-2-3-16-16,1 2 0 16,-2-2-1824-16,1-3-352 0</inkml:trace>
  <inkml:trace contextRef="#ctx0" brushRef="#br0" timeOffset="101750.11">22529 14970 25279 0,'-11'-2'1120'0,"5"2"224"0,-2 0-1072 0,0 1-272 0,-2 1 0 0,-1 6 0 16,-3 3 336-16,-3 6 16 0,-1 1 0 0,1 3 0 0,-1 1-96 0,3 5-32 15,-2-1 0-15,3 2 0 16,3 2-224-16,2-4 0 0,2 2 0 0,2-4 0 0,2-2 128 0,3-2-128 15,2-2 176-15,4-4-176 0,2-3 464 0,2-4-16 16,3-2 0-16,3-1 0 0,5-8 256 0,2-4 32 16,1 2 16-16,1-6 0 0,1-4-192 0,-3 1-48 15,-2-2 0-15,-2 1 0 0,-2 0-160 0,-2 4-32 16,-2-2-16-16,-3 4 0 0,-3 2-112 0,-1 4 0 16,-6 4-16-16,0 0 0 0,0 0-176 0,-2 8 0 15,-2 4 0-15,-1 6 0 0,-1 1-192 0,0 4 192 16,-2 3-192-16,3-2 192 0,0 4 0 0,2-3 0 15,3-2 0-15,3 0 0 0,1-3 0 0,2-3 0 0,3-5 0 16,2 0 0-16,3-4 0 0,3-5 0 16,1-3 0-16,1-6 0 0,2-2 448 0,1-4 0 0,0-4 0 0,-3-1 0 15,-3-4 192-15,1 0 32 0,-2-6 16 0,-2-1 0 16,-2-4-112-16,1 2-32 16,-6 3 0-16,-1-5 0 0,-1-1-240 0,0 4-48 15,-1 1-16-15,0 5 0 0,-2 2-240 0,2 0 0 0,-1 6 0 16,0 2 0-16,-2 4 0 0,0 3 0 0,0 0 0 15,0 6 0-15,0 0-384 0,0 0 48 0,0 0 0 0,0 0 0 32,0 0-1856-32,9 3-368 0,-2 3-80 0,2 1-12848 0</inkml:trace>
  <inkml:trace contextRef="#ctx0" brushRef="#br0" timeOffset="102069.99">23198 15117 13823 0,'0'0'1216'0,"0"0"-960"16,0 0-256-16,0 0 0 0,0 0 2080 0,6 0 368 15,3-1 80-15,1-1 16 0,2 0-480 0,1 0-80 16,1-4-32-16,1-1 0 0,1 1-672 0,1-4-144 16,-3 2-32-16,0-2 0 0,-1-2-400 0,-1 4-64 15,-2-4-32-15,-1 2 0 0,-2-2-112 0,-2 5-32 16,-3-3 0-16,-2 5 0 0,-1-2 32 0,1 7 0 15,-8-2 0-15,0 2 0 0,-4 1-304 0,-1 8-48 16,-1 4-16-16,-3 1 0 0,-4 5-128 0,2 2 0 16,1 2 0-16,2 3 0 0,6 1 0 0,1 0 0 0,4 0 0 0,3 1 0 15,5 2 0-15,2 1 0 16,5-3 0-16,3-2 0 0,3-3 128 0,2-2-128 16,1-3 0-16,4-2 128 15,3-3-992-15,0-6-208 0,4 0-32 0</inkml:trace>
  <inkml:trace contextRef="#ctx0" brushRef="#br0" timeOffset="102593.09">24666 14342 20271 0,'-10'-11'1792'0,"10"11"-1424"16,0 0-368-16,-9-4 0 0,0 4 320 0,2 2-16 0,-2 7 0 0,-1 4 0 16,-3 6 320-16,-1 7 64 0,-1 0 16 0,-2 10 0 15,-1 7 176-15,0-1 32 16,-2 1 16-16,1 4 0 0,0 4-112 0,0 0-32 16,1-4 0-16,-2 1 0 0,-2 1-256 0,2-9-48 15,-1-3-16-15,4-1 0 0,-2-3-64 0,2-7-16 0,6-4 0 0,0-8 0 16,3-1 128-16,4-2 0 0,-1-3 16 0,5-8 0 15,0 0 304-15,0 0 64 0,10-10 16 16,4-6 0-16,5-3-192 0,4-5-32 0,0-4-16 0,1 0 0 16,1 4-448-16,1 1-96 0,2 3 0 0,-3 3-128 15,-2 1 0-15,-1 3 0 0,-3 4 0 16,-2 5 0-16,-1 4 0 0,-2 4 0 0,-2 5 0 0,-1 5 0 16,-3 4 0-16,-2 2-144 0,-5 1 144 0,-2 5-128 15,-3 6 128-15,-3 0-160 0,-4-4 160 0,2 0-160 0,0 2 160 16,1-3 0-16,1 1 0 0,2-4-128 0,1-2-16 0,1-2 0 15,2-6 0-15,2-1 0 16,2-2-1424-16,-3-11-288 0,0 0-48 0,18-2-16 0</inkml:trace>
  <inkml:trace contextRef="#ctx0" brushRef="#br0" timeOffset="102931.97">25175 14955 25791 0,'0'0'1152'0,"-8"-3"224"0,-1-1-1104 0,-1 1-272 0,-3 1 0 0,-1 4 0 16,-2 4 912-16,-1 0 128 16,-2 5 32-16,0-3 0 0,-1 5-672 0,-1 4-128 15,0 0-16-15,-2 0-16 0,1-2 736 0,2-1 160 16,0 1 16-16,2 1 16 16,1-4-1520-16,6-4-304 0,2 1-64 0,1-3-16 0,6 2 736 0,2-8 240 15,0 0 0-15,0 0 0 0,0 0 160 0,11-4 48 16,2-2 0-16,1-4 0 0,1 1 48 0,0-4 16 0,-2 3 0 0,0-3 0 15,0 2-208-15,-3 2-48 16,-1-1 0-16,-2 5 0 0,-7 5-112 0,0 0-16 0,0 0-128 0,0 0 192 16,8 13-192-16,-2 0 0 0,-5 4 0 0,2-2 0 15,0-1 0-15,0 2 0 0,1 0 0 0,1-2 0 16,0-4 0-16,3 1 0 0,0-3 0 0,2 1 0 16,0-3-272-16,3 1 48 0,-1-6 16 0,5-1 0 15,2-3-2400-15,1-2-464 0,1-1-112 16</inkml:trace>
  <inkml:trace contextRef="#ctx0" brushRef="#br0" timeOffset="103248.61">25463 14870 24879 0,'-2'9'2208'0,"-2"-2"-1760"15,0 5-448-15,-1 4 0 0,-1 3 176 0,-2 2-48 16,-1 1-128-16,1 6 192 0,1-1 16 0,0 1 0 15,2-5 0-15,0 4 0 0,1-2 96 0,2-1 16 16,-1-1 0-16,3-5 0 0,0-2 256 0,3-4 48 16,1-1 16-16,0-6 0 0,-4-5 128 0,0 0 48 15,12-1 0-15,1-3 0 0,-3-6 208 0,4-1 32 0,0-5 16 0,-2 4 0 16,0-1-336-16,2-1-64 16,-1-4-16-16,1-1 0 0,0-2-272 0,1-1-48 0,2-1-16 0,-2-2 0 15,-1 2-128-15,1 2-48 16,2 1 0-16,-1 2 0 0,-3 2-144 0,1 2 0 0,-1 2 0 15,-2 1 0-15,-2 2 0 0,0 3 0 0,0 2 0 0,-2 1 0 16,-7 3-176-16,0 0 176 0,8 0-128 16,-8 0 128-1,0 0-2096-15,8 4-336 0,-1-1-64 0</inkml:trace>
  <inkml:trace contextRef="#ctx0" brushRef="#br0" timeOffset="103539.66">25965 15031 22511 0,'0'0'992'0,"0"0"224"0,0 0-976 0,0 0-240 0,13 8 0 0,-3-6 0 0,3 0 1136 0,1-2 176 16,2-4 32-16,2 1 16 0,1-1-256 0,0 1-48 16,0-3-16-16,0-2 0 0,-2 0-304 0,-2-2-64 15,-2 2-16-15,-3-2 0 0,-2 0 32 0,-3-2 0 16,-4 3 0-16,-2-1 0 0,-3 4-64 0,-2-2-16 15,-3 3 0-15,-4 3 0 0,-4 4-304 0,-2 5-64 16,-2 1-16-16,-1 3 0 0,-1 3-224 16,2 3 144-16,0 2-144 0,2 4 128 0,3 0-128 15,3-1 0-15,4 2 0 0,4 0 0 0,1-2 0 0,6-1 128 16,4 1-128-16,4 1 0 0,2-3 0 0,3-2 0 0,3-4 0 0,3-3 0 31,3 0-1392-31,4-6-304 0,4-2-64 0</inkml:trace>
  <inkml:trace contextRef="#ctx0" brushRef="#br0" timeOffset="103944.51">27452 14997 24879 0,'-15'-18'2208'0,"8"12"-1760"0,-4 1-448 0,-1-4 0 0,-4 2 832 0,-1 3 96 16,-4-1 16-16,-2 4 0 0,-2 4 48 0,-3 2 16 15,-5-1 0-15,-1 2 0 0,-1 7-576 0,2 2-112 16,2 1-32-16,1 2 0 0,4 1-64 0,3 0-16 16,5-1 0-16,5 0 0 0,4-4 32 0,4-1 0 15,3-1 0-15,4 4 0 0,2-5 160 0,6-6 48 16,2-2 0-16,2-3 0 0,0-3 128 0,2-2 16 15,2-4 16-15,-3 4 0 0,2-5-208 0,-1 2-32 16,2-1-16-16,-1 0 0 0,-2-3-192 0,0 3-32 16,-1-1-128-16,-2 5 192 0,0-2-192 0,0 3 0 15,-3 2 0-15,-1 4 0 0,1 5 0 0,0-1 0 16,-2 3 0-16,0 4 0 0,1 2 0 0,1 1 0 16,1 2 0-16,3 0 0 0,-1 0 0 0,5 0 0 15,-1-1 0-15,11 6 0 0,1-4 0 0,-1-3 0 0,-3-5 0 0,0-3-11920 16,0-4-2272-1</inkml:trace>
  <inkml:trace contextRef="#ctx0" brushRef="#br0" timeOffset="104609.74">29160 14074 21183 0,'-12'-17'944'0,"7"7"192"0,0 3-912 0,-3 3-224 0,1 4 0 0,-3 1 0 16,1 0 208-16,-3 4 0 15,0 6 0-15,-4 0 0 0,-3 9 608 0,-2 6 112 16,-4 2 32-16,-1 6 0 0,-1 9-192 0,2 4-16 0,0 5-16 0,-1 4 0 15,-2 2-80-15,-1-1-16 0,-1-1 0 0,2-2 0 16,2-2-48-16,2-6-16 16,2-3 0-16,3-4 0 0,1-4-96 0,7-3-32 0,3-10 0 0,3-2 0 15,1-1-64-15,3-4-32 0,0-2 0 0,4-7 0 16,-3-6 352-16,14 0 64 0,3-4 0 16,1-1 16-16,3-7-160 0,5-4-48 0,2-3 0 0,2 0 0 15,1 0-320-15,0-2-64 0,0-4 0 0,-1 5-16 16,2 1-176-16,0 4 0 0,0 1 0 0,-3 5 0 0,-2-1 0 15,-2 8 0-15,-3 8 0 0,-2 0 0 0,-6 7 0 16,-2 1 0-16,-5 3 0 0,-2 6 0 0,-3 1 0 0,-4 4-176 16,-3-3 176-16,-5 4-128 0,-7 0 128 0,-2 2 0 15,-2-1 0-15,-3-3-128 0,-3 1 128 0,-1-4 0 16,-1-1 0-16,1-5 0 0,-1-6 0 0,1 1 144 16,0-5-144-16,1-2 160 0,1-4-160 0,4 0 128 15,-1-9-128-15,4 2 128 0,2-2-128 0,4-5 128 16,3 0-128-16,4-2 128 15,2-8-1504-15,5-2-304 0,4 1-64 0,4-3-9392 16,3 4-1888-16</inkml:trace>
  <inkml:trace contextRef="#ctx0" brushRef="#br0" timeOffset="104978.17">29672 14666 23663 0,'0'0'1040'0,"0"0"240"0,0 0-1024 0,0 0-256 16,-6-4 0-16,-3 3 0 0,-2 1 960 0,0 3 128 0,-3-1 48 0,-3 3 0 16,-4 8-336-16,-3 4-64 0,-4-1-16 0,-3 4 0 15,-1 3-272-15,2 0-48 0,1 1-16 0,1-3 0 16,4 0-112-16,3 0-16 0,6-2-16 0,6-2 0 16,5-1 16-16,6-4 16 0,3-1 0 0,5-4 0 15,4 0 144-15,4-4 32 0,-1-3 0 0,5-2 0 16,2-3 240-16,2-2 48 0,0-4 16 0,2-3 0 15,1-3-208-15,-2 1-32 0,-3 1-16 0,-2-3 0 0,-2 0-208 16,-3 3-32-16,-4 1-16 0,-2 2 0 0,-1 6-80 16,-10 6-16-16,6-5 0 0,-6 5 0 0,0 0-144 0,0 0 0 15,4 11 0-15,-2 6 0 0,-4 1 0 0,1 1 0 16,1 0 0-16,0 3 0 0,1-2 0 0,3-1 0 16,2-1 0-16,2-2 0 0,1 1 0 0,4-5 0 15,-1 0 0-15,4-3 0 16,1-3-1216-16,3-3-160 0,1-3-32 0,2 0-9872 15,0-7-1968-15</inkml:trace>
  <inkml:trace contextRef="#ctx0" brushRef="#br0" timeOffset="105295.65">30635 14493 11055 0,'-1'-8'976'0,"1"-3"-784"15,0 11-192-15,0 0 0 0,-6-9 3280 0,6 9 624 0,-8-6 112 0,-1 4 16 16,-1 2-2512-16,-3 1-512 16,-3 1-112-16,-2 5 0 0,-2 0-384 0,-2 5-64 0,-1-2 0 0,4 3-16 15,-1-2 32-15,2-1 16 0,3 4 0 0,2 0 0 16,3-5-160-16,4 1-48 0,2 3 0 0,1-2 0 16,6 3-128-16,1 2-16 0,4-4-128 0,4 2 192 15,1 3 16-15,-1 1 0 0,1-1 0 0,0 3 0 16,-1-4 0-16,2 1 0 0,-3 3 0 0,-1-1 0 15,-3-1-16-15,-2-2-16 0,-3 0 0 0,-2 0 0 16,-3 1 48-16,-2-2 16 0,-3-4 0 0,0-1 0 0,-3 2 112 16,1-6 32-16,-1-1 0 0,-2 0 0 0,-2-2 112 0,0-2 16 15,-6-1 16-15,5 0 0 0,-5-4-272 0,4-2-48 16,-1 0-16-16,3 1 0 0,1-4-192 16,2 1 0-16,3-2 0 0,4 2 0 15,3-3-2112-15,2 2-448 0,2-4-112 0,6 1-16 0</inkml:trace>
  <inkml:trace contextRef="#ctx0" brushRef="#br0" timeOffset="105536.67">31276 14439 22111 0,'0'0'1968'0,"0"0"-1584"16,0 0-384-16,0 0 0 0,0 0 1488 0,0 0 224 15,0 0 32-15,-4 5 16 0,-3 4-736 0,-4 3-128 0,-3 0-48 0,2 6 0 16,-5 5-192-16,1 1-32 0,-2 0-16 0,1 5 0 16,2 0-192-16,1 1-32 15,1 0-16-15,3 4 0 0,1-2-208 0,2-3-32 0,2 2-128 0,2-4 192 16,1-1-192-16,2-2 0 0,0-5 0 0,1 6 0 31,3-8-320-31,1-6-176 0,-5-11-16 0,0 0-9680 0,11-2-1936 0</inkml:trace>
  <inkml:trace contextRef="#ctx0" brushRef="#br0" timeOffset="105727.8">31240 14005 35711 0,'-5'-24'1584'0,"4"13"320"0,1 1-1520 0,0 2-384 15,0 2 0-15,0-2 0 0,0 3 432 0,0 5 16 16,0 0 0-16,0 0 0 0,0 0-304 0,0 0-144 15,0 0 160-15,0 0-160 0,0 0 0 0,0 0 0 16,0 0 0-16,0 0 0 16,0 0-1520-16,3 6-288 0,-2 4-64 0,4 2-12912 0</inkml:trace>
  <inkml:trace contextRef="#ctx0" brushRef="#br0" timeOffset="106113.63">32297 14375 25791 0,'0'0'2304'0,"0"0"-1856"0,-7-2-448 0,0 2 0 16,-2 2 960-16,-3 2 80 0,-2 1 32 0,-3 4 0 16,-6 0-192-16,-1 1-48 0,-3-1 0 0,-1 2 0 15,3-2-368-15,-1 3-80 0,-1-3 0 0,5 1-16 16,0 3-192-16,4-3-48 0,4 1 0 0,1-3 0 15,6 4 80-15,3 2 16 0,3-3 0 0,5 3 0 16,2 1 208-16,5 3 32 0,5 2 16 0,1 3 0 0,0 0-16 16,1-2 0-16,-1 6 0 0,1 1 0 0,-1 2-80 15,-3-2-32-15,-4 3 0 0,-2 1 0 0,-5-4 96 16,-3 1 32-16,-5 1 0 0,-1-3 0 0,-3 0 160 0,-2-4 48 16,-3-4 0-16,-2-1 0 0,-3-4 96 0,-7-6 32 15,-4 0 0-15,-3-4 0 0,-2-4-224 0,-5 0-32 16,0-3-16-16,0 0 0 0,2-4-304 0,3 3-64 15,1-2-16-15,4-2 0 0,1 3-160 0,5-4 0 16,6 1-192-16,4 2 192 16,5-2-2368-16,5 0-368 0</inkml:trace>
  <inkml:trace contextRef="#ctx0" brushRef="#br2" timeOffset="114517.67">28382 15705 4607 0,'-10'-4'400'0,"2"0"-400"0,8 4 0 0,-10-2 0 0,3-2 1776 0,7 4 272 15,-5-3 48-15,5 3 16 0,0 0-1088 0,0 0-192 16,0 0-64-16,0 0 0 0,0 0-192 0,0 0-64 16,0 0 0-16,0 0 0 0,0 0 352 0,0 0 64 15,0 0 16-15,0 0 0 0,0 0 64 0,0 0 16 16,0 0 0-16,0 0 0 0,12 0-64 0,0-1 0 15,4 0 0-15,-2-3 0 0,2-1-192 0,3 1-32 16,2 0-16-16,1-1 0 0,4-5-80 0,3 2 0 16,7-1-16-16,6 3 0 0,6-5-192 0,5 0-48 15,6 0 0-15,1 1 0 0,3 1-48 0,3-3-16 16,2 0 0-16,8 2 0 0,4 3-16 0,0 0-16 16,-2 0 0-16,0-3 0 0,0 0-32 0,1 0 0 15,1 3 0-15,0 0 0 0,-1 2-64 0,-1 1 0 0,-1-1-16 0,-2 0 0 16,-3 3-48-16,-1 2-128 15,1 0 192-15,-6 0-64 0,-5 2-128 0,-2-2 160 0,0 0-160 16,-2-2 160-16,-2 0-160 0,-1 1 0 0,0-1 144 0,3 1-144 16,0 1 128-16,-2-2-128 0,-3-2 160 0,1-1-160 15,-2 0 176-15,1 2-176 0,-3-1 192 0,0 0-192 16,0 3 192-16,-1 1-64 0,0 0 0 16,-2 0-128-16,-4-2 192 0,0 0-192 0,1 0 192 0,1 0-192 15,-2-1 160-15,-2 0-160 0,-3-1 128 0,-3 2-128 16,-3-1 128-16,-2 1-128 0,-1-1 0 0,-3 2 128 15,-2 0-128-15,-1-1 0 0,-6 0 0 16,-2 1 128-16,-4-1-128 0,-10 2 128 16,0 0-128-16,12 0 128 0,-12 0-128 0,0 0 0 0,0 0 0 0,0 0 0 15,0 0 0-15,0 0 0 0,0 0 128 0,0 0-128 16,-16 5 0-16,1-1 0 0,0-1 0 0,-4-2 128 0,-3 1-128 0,-2 1 0 16,-3 0 144-16,-2 2-144 0,-6-2 0 15,-3 0 0-15,-4 2 0 0,-2 1 128 0,-3-2-128 0,-2-1 0 16,-7-1 0-16,-3 1 128 0,1 1-128 0,-4 0 0 15,-3-1 128-15,0 2-128 0,0 0 0 0,-5 1 0 16,-6-4 0-16,-3 3 128 0,-1-1-128 0,0 2 0 16,-1-1 0-16,-1 1 0 0,1-3 0 0,1 0 0 15,-3-2 0-15,1 0 0 0,-1-1 0 0,0 0 0 16,-1 0 0-16,-1-2 0 0,0-3 0 0,2 2 0 16,1 3 0-16,-2-2 128 0,0-3-128 0,1 0 0 15,1-2 0-15,3 2 0 0,5 4 0 0,6-3 0 0,4-1 0 16,7 1 0-16,5 0 0 0,5 3 0 15,4-1 0-15,4-1 0 0,8-2 0 0,3 5 0 0,3 4 128 0,6-2-128 16,3 0 0-16,4 0 0 0,4-1 0 16,8-1 0-16,-8 5 0 0,8-5 0 0,0 0 0 0,0 0-128 15,0 0 128-15,6 11 0 0,6-5 0 0,4-1-128 16,6 0 128-16,7-2 0 0,5-2 0 16,5 1 0-16,2 1 0 0,4-2 0 0,3-2 0 0,6 0 0 15,-2-1 0-15,6 1 0 0,-1-1 0 0,8 0 128 16,4 0-128-16,1-2 0 0,0 0 0 0,3-1 0 15,5 0 0-15,6 0 0 0,6 1 0 0,2 0 128 16,-1-1-128-16,5-2 128 0,0 0-128 0,3 2 128 16,2 1-128-16,0-1 0 0,0 0 128 0,1-4-128 15,0 3 0-15,0 2 128 0,-3-2-128 0,-5 3 0 0,-1 2 0 16,-1 1 0-16,-2 0 0 0,-5 3 0 0,-6 0 0 0,-7 0 0 16,-6-1 0-16,-6 0 0 0,-6 0 0 15,-9 1 0-15,-7-1 0 0,-6 2 0 0,-6 0 0 0,-6-2 128 16,-5-2-128-16,-3 0 0 0,-12 0 0 15,0 0 128-15,0 0-128 0,0 0 0 0,-12-2 0 0,-3-1 0 16,-5 2 0-16,-4-1 128 0,-7 2-128 0,-2 0 0 16,-4 0 0-16,-4 3 0 0,-3 1 0 0,-3-3 0 15,-1 2 0-15,-6-2 0 0,-6 1 0 0,-2 1 0 16,-1 4 0-16,-5-1 0 0,-3 3 0 0,-5-4 0 16,-4 0 0-16,-4 3 0 0,-4-2 0 0,-2 3 0 15,-3 0 0-15,-1 0 0 0,-3 0 0 0,2 0 0 16,-3 0 0-16,4 3 0 0,0 0 0 0,-3 2 0 15,-2-3 0-15,3-3 0 0,3 2 0 0,3-2 0 16,1 2 0-16,0-4 0 0,-3 0 0 0,5 3 0 16,3-1 0-16,5 2 128 0,4-2-128 0,1 1 0 15,0-6 0-15,8 1 0 0,4 1 0 0,6 0 0 0,5 2 0 0,7-1 0 16,2-3 0-16,5-2 0 16,5-1 0-16,5 0 0 0,6-1 0 0,6-4 128 0,6-1-128 15,9 6 0-15,0 0 128 0,12-5-128 0,11-5 128 0,6 3-128 16,11-4 0-16,11 5 0 0,10-3 0 0,10 0 128 15,9 0-128-15,9 0 0 0,5-2 0 0,9 3 0 16,9 0 0-16,5 0 0 0,0-5 0 0,10 8 0 16,4 1 0-16,1-2 0 0,0 0 0 0,4 2 0 15,5 1 0-15,-1-1 0 0,-4 1 0 0,-1-1 0 0,0 1 0 16,-10 1 0-16,-6-3 0 0,-7 2 128 0,-11 1-128 16,-5 0 0-16,-7 0 0 0,-9 0 0 0,-7 0 0 15,-8-3 0-15,-9 1 0 0,-9 1 0 0,-10 2 0 16,-9 0 0-16,-8 1 0 0,-6-1 128 0,-4 1-128 0,-10 0 128 15,0 0-128-15,0 0 128 0,-16-2-128 0,-6 1 128 16,-4 0-128-16,-9 2 128 0,-7 2-128 16,-6 0 0-16,-5 1 0 0,-10 1 0 0,-9-2 0 0,-4-1 144 15,-2 6-144-15,-3 1 0 0,-6-3 128 0,-7 3-128 16,-9-1 0-16,-6 5 0 0,-2 1 0 0,-4-4 0 16,-5-3 0-16,-1 1 0 0,-2 5 128 15,1-7-128-15,-6-3 0 0,6 0 0 16,1 4 0-16,5-3 0 0,4-1 0 0,7 1 0 0,6 0 0 0,10 1 0 15,10 4 0-15,10 0 0 0,8-3 128 0,11 2-128 0,5-4 0 16,9 1 0-16,6 6 128 0,7-6-128 0,7-1 0 0,8 1 0 16,8-5 0-16,0 0 0 0,19 4 0 0,8-5 0 15,7-6 0-15,14 0 128 16,9-5-128-16,15 1 0 0,9-3 128 0,14 1-128 0,10 2 0 0,8-1 0 16,2 2 0-16,11 2 0 0,8-2 0 0,3 3 0 15,2-5 0-15,0 5 0 0,2-5 0 16,2 3 0-16,-2-5 128 0,-5 2-128 15,-8 0 0-15,-6-1 0 0,-6-1 0 0,-7 3 0 0,-6 1 0 0,-7 1 0 16,-9 0 128-16,-9 0-128 0,-9 2 0 0,-12 3 0 16,-10 2 0-16,-13 2 0 0,-11 2 0 0,-10-1 0 15,-13-1 0-15,0 0 0 0,-14 3 0 0,-12 2 0 16,-8 1 128-16,-12-1-128 0,-10 3 0 0,-12 2 0 16,-11-3 0-16,-10 4 0 0,-9-5 0 0,-8 4 0 0,-3-1 128 15,-12 3-128-15,-10 1 0 0,-2-2 0 0,-2 1 0 0,-6 4 0 16,-5-1 0-16,1-2 0 0,1-2 0 0,6 2 0 15,4-3 0-15,11 0 0 0,10-4 0 0,10 2 0 16,9-4 0-16,15 1 0 0,17 3 0 0,15-2 0 16,15 2 0-16,13 0 0 0,10-1 0 15,9-7 0-15,17 9 0 0,14-5 0 0,14-3 0 16,13-1 0-16,14-1 0 0,9-3 0 0,9-5 0 16,11 0 0-16,7-4 0 0,7 2 0 0,1-1 0 0,7 0 0 15,6 3 0-15,0-4 0 0,0-2 0 0,5 7 0 16,5 2 0-16,-7 1 0 0,-12-5 0 0,-6 2 0 0,-6 3 0 15,-9 0 0-15,-7 3 0 0,-10 0 0 16,-7-2 0-16,-11-2 0 0,-11 1 0 0,-9 3 0 16,-11 1 0-16,-13 0 0 0,-6 0 176 0,-14 1-176 15,0 0 160-15,-12 2-160 0,-9-1 0 0,-11 1 0 0,-11 0 0 16,-8 3 0-16,-6-1 0 0,-8-3 0 16,-9-2 0-16,-2 4 0 0,-3 3 0 0,-2 3 0 0,1 2 0 15,-8-3 0-15,0-3 0 0,-3 4 0 0,2 5 0 0,4-3 0 16,2 2 0-16,0-1 0 0,5-4 0 0,6 4 0 15,8-2 0-15,10 3 0 0,10 1 0 0,9-4 0 16,10 0 0-16,10-5 0 0,15-5 0 0,0 0 0 16,11 0 0-16,13-1 0 0,12-2 0 0,12 0-160 15,13-8 160-15,7 2 0 0,4-5 0 0,6 2 0 16,3 0 0-16,3 0 0 0,6-2 0 0,2 2 0 16,-1 2 0-16,-1-3 0 0,1 3 0 0,0-1 0 15,1-2 0-15,-3-1 0 0,-5 4 0 0,-4-5 0 0,-3-2 0 16,-6 4 0-16,-7 4 0 0,-3 1 0 0,-5 2 0 15,-7 3 0-15,-10 0 0 0,-10 2 128 0,-9 1-128 0,-5 0 0 16,-4 0 0-16,-11 0 0 0,0 0 0 0,0 0 0 16,-9 4 0-16,-4-2 0 0,-4 2 0 0,-2 0 0 15,-4 1 0-15,1-1 0 16,-3 1-992-16,5 1-224 0,1-2-32 0,4 0-16 16,2 3-1696-16,3 1-352 0</inkml:trace>
  <inkml:trace contextRef="#ctx0" brushRef="#br2" timeOffset="116045.43">20332 12028 10127 0,'0'0'896'0,"-11"-2"-704"0,0 0-192 0,0 2 0 16,-1 4 1152-16,1-3 192 0,-2-2 32 0,0 3 16 15,2 3-448-15,-1-1-96 0,4 0-16 0,-1 0 0 16,9-4-192-16,0 0-32 0,-8 5-16 0,8-5 0 16,0 0 304-16,0 0 48 0,0 0 16 0,0 0 0 15,14-2 256-15,4-1 64 0,2-1 16 0,4 3 0 0,3 1-448 16,5 0-80-16,3-2-32 0,2 1 0 0,4-2-320 0,3 1-64 15,3-2-16-15,3 2 0 0,2-5-32 0,4 2-16 16,2-1 0-16,5 2 0 0,3 1 32 0,5-2 16 16,4-5 0-16,6 2 0 0,1 0-32 0,2 3-16 15,2-1 0-15,4 0 0 0,4-2-96 0,3 0 0 16,2 6-16-16,0 1 0 0,3-2-48 0,-4 2-128 16,1-3 192-16,3 3-64 0,1 5-128 0,-2-3 128 15,-3-1-128-15,-4 1 128 0,0 2 0 0,0 1-128 16,2 2 192-16,-1-3-64 0,-1-5 48 0,0 2 0 15,0 3 0-15,2 0 0 0,-2-2 64 0,0-1 16 16,-4-1 0-16,0 3 0 0,-2 2-64 0,0 2-16 16,-3-2 0-16,-3 1 0 0,-3-2-176 0,-1 2 160 0,-2-1-160 0,2-2 160 15,0 4-160-15,0 0 0 0,-7-4 0 0,-1-1 0 16,-1-1 0-16,-3 0 0 16,-4 0 128-16,2 2-128 0,2 1 0 0,-4 1 128 15,-4-5-128-15,-2 1 128 0,-2 1-128 0,-2 2 0 0,0-2 144 0,0 2-144 16,2-5 176-16,1 5-48 15,-1-1 0-15,-1 1 0 0,-3-4-128 0,-1-2 128 0,-2 3-128 0,-1-1 128 16,-3 0-128-16,1-2 160 0,-2-1-160 0,3 3 160 16,-3 0-160-16,1-1 0 0,1 1 144 0,-2-1-144 15,-6 0 0-15,4-1 144 0,-3 0-144 0,0-3 0 16,-3 1 128-16,0 1-128 0,-1-4 0 0,-1 4 0 16,-1 2 0-16,-3-2 0 0,-3-1 128 0,-1 1-128 15,-1 2 0-15,-3-1 0 0,-1 2 0 0,0-3 0 16,-1-1 128-16,-2 2-128 0,-1 2 0 0,-3-2 0 0,0 1 128 15,-1-2-128-15,0-1 0 0,-1 1 0 16,-3 0 128-16,1 2-128 0,0-4 0 0,-2 3 0 0,-6 3 0 16,11-1 0-16,-4-2 0 0,-7 3 0 0,9-2 128 0,-9 2-128 15,0 0 0-15,7-2 0 0,-7 2 0 0,0 0 0 16,0 0 0-16,0 0 0 0,0 0 0 0,0 0 0 16,0 0 0-16,0 0 0 0,0 0 0 0,0 0-192 15,4 8 0-15,-4 3-12208 16,0 3-2432-16</inkml:trace>
  <inkml:trace contextRef="#ctx0" brushRef="#br2" timeOffset="125091.61">9042 990 5519 0,'0'0'496'0,"0"0"-496"0,-9 0 0 0,0-2 0 15,1 0 1712-15,8 2 240 0,-8-7 48 0,8 7 16 16,-6-6-688-16,6 6-144 0,-6-5-32 0,6 5 0 16,0 0 0-16,0 0 0 0,-4-5 0 0,4 5 0 15,0 0-288-15,0 0-64 0,0 0-16 0,0 0 0 16,0 0-240-16,0 0-48 0,-4 1-16 0,4-1 0 16,-4 5-48-16,4-5-16 0,0 0 0 0,0 0 0 15,0 4-96-15,0 1 0 0,3 3-16 0,2-3 0 0,1 0 224 0,3 3 48 16,3-3 16-16,2-2 0 0,2 3-176 0,3 0-32 15,3-4-16-15,1 2 0 16,0 0-48-16,1 2 0 0,1-3 0 0,2-2 0 0,0 0 0 0,0 1-16 16,3-2 0-16,-1 0 0 0,0-2 32 0,-1 1 16 15,0 0 0-15,0-2 0 0,-4 1-96 0,-1-2 0 16,-1 1-16-16,-4 2 0 0,-3-1-48 0,-1 0-16 16,-3 0 0-16,-3 1 0 0,-8 1 0 0,7-2 0 15,-7 2 0-15,0 0 0 0,0 0-16 0,0 0 0 16,0 0 0-16,0 0 0 0,0 0 0 0,0 0 0 15,-7 2 0-15,-1 0 0 0,-3-1-32 0,-3 2 0 16,-1-2 0-16,-5 0 0 0,-2 1-128 0,-3 0 192 0,-1 2-192 16,-3-1 192-16,-3-2-64 0,-1 0-128 15,-2-1 192-15,0 1-64 0,-1 1-128 0,1 0 192 16,-1 1-192-16,0-1 192 0,1 2-192 0,-1-1 192 0,1-2-192 0,3 2 192 16,3-2-48-16,3 0 0 15,2-1 0-15,4 1 0 0,3 1-144 0,3-1 160 0,5-1-160 0,0 0 160 16,9 0-160-16,0 0 192 0,0 0-192 0,0 0 192 15,13-4-192-15,4 0 0 0,4 2 0 16,5-2 128-16,3-2-128 0,3 2 128 0,3 1-128 0,3-1 128 16,2-1-128-16,0 3 160 0,2 0-160 0,3 2 160 15,-2 0-160-15,0 2 0 0,-1-1 144 0,-4 3-144 16,-2-3 128-16,-3 0-128 0,-4 1 128 0,-5-1-128 16,-3 0 0-16,-5-1 144 0,-2 1-144 0,-6 1 0 15,-8-2 128-15,0-182-128 0,0 364 0 0,0-182 0 0,0 0 192 16,-6 5-64-16,-5 1 0 0,-3-2-128 0,-2 1 160 15,-3 0-160-15,-3 2 128 0,-2-4-128 0,-1 2 0 0,-3 2 128 16,-3-3-128-16,1-1 0 0,-3 2 0 0,3 2 0 16,-1-3 0-16,0 1 0 0,1 1 0 0,2-1 0 15,3-1 128-15,3 1-128 0,3-1 0 16,2-3 0-16,6 0 0 0,-2-1 0 0,13 0 0 0,0 0 0 16,0 0 0-16,0 0 0 0,6-6 0 0,8 0 0 15,3 1 0-15,3-4 0 0,4 2 0 0,3-3 0 16,3 4-144-16,3 1 144 0,4-2 0 0,0 2 0 15,0 0 0-15,2-1 0 0,2 1 0 0,1 1 0 16,-3-4 0-16,-2 3 0 0,-2 1 0 0,-5 3 0 16,-2-1 128-16,-5-1-128 0,-5 2 0 0,-2-2 144 15,-4 2-144-15,-5 1 128 0,-7 0 0 0,0 0-128 16,0 0 192-16,0 0-64 0,0 0 16 0,-6 5 0 16,-3-2 0-16,-4-1 0 0,-3-1 0 0,-2 3 0 15,-2-1 0-15,1 2 0 0,-2-3-144 0,2 1 0 0,2-2 144 16,1 2-144-16,2-1 0 0,4 1 0 0,4 1 0 0,6-4 0 31,0 0-496-31,0 0-64 0,10 0-16 0,3-4 0 16,4-1-2688-16,6-2-528 0,1-4-112 0</inkml:trace>
  <inkml:trace contextRef="#ctx0" brushRef="#br2" timeOffset="126063.01">9090 1630 16575 0,'0'0'736'0,"0"0"160"0,0 0-720 0,0 0-176 16,0 0 0-16,-1-10 0 0,1 10 848 0,1-8 144 0,-1-3 32 15,4 3 0-15,-1-2 112 0,3-3 16 0,-1-3 16 0,2 3 0 16,-2-2-176-16,0-2-32 0,4-3-16 0,0 0 0 16,1-2-208-16,1 3-32 0,-1 1-16 0,0 2 0 15,0 3-224-15,-1-2-32 0,-1 5-16 0,-2 2 0 16,-6 8-160-16,6-5-48 0,-6 5 0 0,0 0 0 15,0 0-208-15,0 0 144 0,0 0-144 0,3 14 128 16,-3 2-128-16,-1 5 0 0,-3 4 0 0,0-1 128 16,-1 3-128-16,1-4 192 0,-1 1-192 0,2 0 192 0,0-2-48 0,-1-2 0 15,1-1 0-15,2 0 0 0,1-1-144 0,0-1 128 16,1-2-128-16,2-2 128 0,1-3-128 0,1 1 0 16,0-3 0-16,1 2 128 0,-6-10-128 15,10 5 128-15,2-1-128 0,-2 0 128 16,1-4-624-16,3-4-128 0,-1-2-16 0,1-1-9152 15,-1-3-1840-15</inkml:trace>
  <inkml:trace contextRef="#ctx0" brushRef="#br2" timeOffset="126380.05">9181 1564 11967 0,'0'0'1072'0,"0"0"-864"15,-6 12-208-15,1-4 0 0,0 5 2928 0,1-1 528 16,0 2 128-16,2 2 0 0,-1 2-2048 0,3 1-400 15,3 0-96-15,2 1-16 0,0 1-64 0,2-1 0 16,2 2-16-16,4-1 0 0,1 2-128 0,4 3-32 16,0-4 0-16,3 3 0 0,5 0-144 0,0-3-16 0,2 0-16 0,0 0 0 15,2-7-240-15,1 1-48 0,0-5-16 0,-1 0 0 16,0-4-112-16,-1-1-32 16,0-3 0-16,-4-3 0 0,1-3-416 0,-1-2-96 0,1-1-16 0,-1-4-10880 15,1-3-2176 1</inkml:trace>
  <inkml:trace contextRef="#ctx0" brushRef="#br2" timeOffset="127142.61">10119 1924 9215 0,'0'0'816'0,"0"0"-656"0,-8 5-160 0,-3 1 0 0,4 1 976 15,-1 1 176-15,-1 0 16 0,2 0 16 0,0 1 192 0,2-6 32 16,5-3 16-16,0 0 0 0,-7 6-144 0,7-6-48 16,0 0 0-16,0 0 0 0,0 0-96 0,0 0-32 15,5-8 0-15,2 0 0 0,1-3-304 0,3 1-64 16,2 1-16-16,4-4 0 0,-2 0-224 0,3 2-48 15,-2-2-16-15,2 4 0 0,1-1-160 0,-3 6-16 16,0 2-16-16,-2 2 0 0,-2 4-240 0,-1 2 0 16,-3 5 0-16,-1 5 0 0,-3 4 0 0,-2 3 0 15,-2 6 0-15,-1-1 0 0,-4 0 128 0,-2 1-128 16,0-2 0-16,-2 1 144 0,-1-5-144 0,1-3 192 16,1-1-192-16,1-1 192 0,-1-4-48 0,2-1 0 15,1-6 0-15,5-7 0 0,0 0 240 0,0 0 64 16,0 0 0-16,0 0 0 0,0 0 192 0,11-4 64 15,2-6 0-15,1-1 0 0,2-6-160 0,2 0-32 0,1-4 0 0,1-2 0 16,2 2-272-16,1-1-64 0,0-5-16 16,-2 2 0-16,-2-3-160 0,1 5 0 15,-1 3 0-15,-2 5 128 0,-1 2-128 0,-1 8 0 16,-2 4 0-16,-1 4 0 0,0 6 0 0,-1 4 0 0,1 9 0 16,-2-1 0-16,-3-1 0 0,2 3 0 0,0 3 0 0,-2-5 0 15,-2 1 0-15,0-2 0 0,2-2 0 0,-1 0 0 16,-3 0 0-16,2-2 0 0,2 1 0 0,0-2 0 15,4-2 0-15,-3-4 0 0,-1 1-128 0,-1-4 128 16,2 3-2368 0,-8-9-384-16,10 1-96 0</inkml:trace>
  <inkml:trace contextRef="#ctx0" brushRef="#br2" timeOffset="127888.69">11579 2275 3679 0,'-13'3'160'0,"13"-3"32"0,-10 7-192 0,1 0 0 16,1 0 0-16,8-7 0 0,-6 6 2528 0,6-6 464 15,0 0 80-15,0 0 32 0,0 0-1360 0,0 0-272 0,0 0-48 16,0 0-16-16,0 0-96 0,15-5-32 16,0-3 0-16,2-3 0 0,-1-2-192 0,2-1-64 15,3-4 0-15,1-3 0 0,3-2-288 0,0 0-64 16,0-4-16-16,3 2 0 0,0-3-176 0,0-1-32 0,-1-6-16 0,-2 1 0 15,0 0-144-15,-4 0-32 0,0 3 0 16,-7 3 0-16,-4-2-96 0,-4 7-32 0,-1 1 0 0,-2 2 0 16,-5 1 64-16,1 5 0 0,-4 1 0 15,0 3 0-15,-3 3-192 0,-1 4 128 0,-2-4-128 16,-2 7 128-16,-1 5-128 0,-1 0 0 0,-1 1 0 16,-2 4 0-16,-4 4 0 0,2 3 0 0,1 5 0 0,0 1 0 15,0 4 0-15,1 1 0 0,-1 3 0 0,2 2 0 16,2 3 0-16,4-3 0 0,2-4 0 0,2 1 0 15,5-6-128-15,3 1 128 0,3-3 0 0,3-3 0 16,2 0 0-16,3-3 0 0,2 1 0 0,1-6 0 0,2-2 0 16,-3-1 0-16,2 1 0 0,2-4 0 0,0 0-144 0,-2 0-112 15,-1-2-32-15,-1-2-9728 16,-2 0-1952-16</inkml:trace>
  <inkml:trace contextRef="#ctx0" brushRef="#br2" timeOffset="128087.74">12063 2381 17503 0,'0'0'1552'0,"0"0"-1232"15,0 0-320-15,0 0 0 0,0 0 2000 0,0 0 352 16,0 0 64-16,0 0 16 0,0 0-1248 0,0 0-240 16,0 0-48-16,0 0-16 0,5-10 48 0,0 4 16 15,0-3 0-15,2 1 0 0,-2-3-496 0,-2 3-112 16,4-2-16-16,-2 5 0 0,-5 5-320 0,4-9 144 0,-4 9-144 0,0 0 0 31,0 0-1536-31,0 0-432 0,0 0-80 0</inkml:trace>
  <inkml:trace contextRef="#ctx0" brushRef="#br2" timeOffset="128491.12">12716 1968 18719 0,'0'0'832'0,"0"0"160"0,0 0-800 0,0 0-192 16,-2 8 0-16,-2 3 0 0,-2-2 576 0,-1 4 64 16,0 1 0-16,-1 0 16 0,-1 1 240 0,0 3 32 0,0 1 16 0,0 3 0 15,2-1-224-15,2 1-32 16,1 1-16-16,1-3 0 0,3-2-224 0,3-2-64 15,1 0 0-15,2-2 0 0,2-2-144 0,2-3-48 16,1 0 0-16,2-4 0 0,0-5 64 0,1 0 16 16,0 0 0-16,-2-4 0 0,1-3-464 0,0 0-112 15,1-3-16-15,-4 1-12672 0</inkml:trace>
  <inkml:trace contextRef="#ctx0" brushRef="#br2" timeOffset="128645.42">12725 1736 32255 0,'0'0'1424'0,"0"0"304"0,-1-9-1392 0,1 9-336 0,0 0 0 0,0 0 0 16,0 0 0-16,0 0 0 0,0 0-160 0,0 0 160 15,0 0 0-15,6 11 0 0,-6-11 0 0,0 0 0 16,4 9-256-16,-4-9 64 0,3 10 16 0,-3-10-9168 16,0 0-1856-16</inkml:trace>
  <inkml:trace contextRef="#ctx0" brushRef="#br2" timeOffset="129141.89">13957 1839 21711 0,'1'-9'960'0,"-1"9"192"0,0 0-912 0,0-5-240 0,0 5 0 0,-2-7 0 16,-3 3 304-16,0 3 16 15,-2 0 0-15,-4 1 0 0,-2 0 192 0,0 1 64 0,-2 3 0 0,4 1 0 16,-5 3 64-16,0-2 32 0,-1 4 0 0,-1-1 0 16,3 1-176-16,0 0-48 0,1 2 0 0,1 1 0 15,3-3-208-15,3 1-48 0,0 2-16 0,3-3 0 16,2 3-32-16,2 1 0 0,0-5 0 0,1 2 0 16,4-2 64-16,2 2 16 0,0 2 0 0,2-1 0 0,1 0-48 0,0 1-16 15,-1-3 0-15,-1 2 0 0,-4 2-160 0,1-3 192 16,-3 3-192-16,-2-1 192 0,-1 1 32 0,-5-2 16 15,-1 2 0-15,-4 0 0 0,-1 0 224 16,-4-3 48-16,-4 0 16 0,-2 0 0 0,-2-2-64 16,-2 2-16-16,-2-6 0 0,0 0 0 0,1-4-224 15,1 0-48-15,2-2-16 0,4 0 0 16,3-4-480-16,3-2-80 0,4-2-32 0,4 2-10208 16,6-3-2048-16</inkml:trace>
  <inkml:trace contextRef="#ctx0" brushRef="#br2" timeOffset="130348.3">14369 1916 15663 0,'-12'5'1392'0,"7"0"-1120"15,-1 4-272-15,-3 1 0 0,-2 6 1104 0,-5 0 176 0,2 3 16 0,-3 2 16 16,-4-2-672-16,1 2-128 15,0-3-16-15,0 0-16 0,1-4 32 0,4 1 16 0,2-2 0 0,2 1 0 16,2-5 64-16,3 2 16 0,1-2 0 0,2-1 0 16,3-8 208-16,0 0 32 0,0 0 16 15,0 0 0-15,10-3-80 0,0-2-16 0,1 0 0 0,0 0 0 16,-1-4-336-16,-1 1-80 0,0-2-16 0,0 4 0 16,-3-4-144-16,-1 2-16 0,-1-2-16 0,-1 2 0 15,-2-2-160-15,0 2 128 0,-1 8-128 0,2-5 128 0,-1-2-128 0,-1 7 0 16,0 0 0-16,5-5 0 0,-1 0 0 0,1-2 0 15,2 2 0-15,1 1 0 0,2-3 0 16,3 0 0-16,2 1 0 0,2-4 0 0,0-2 0 0,4 1 0 16,0-4 0-16,2 1 0 0,0-2 0 0,1 0 0 15,0-2 0-15,1-1 0 0,3 0 0 0,-3 0 0 16,0 0 0-16,0 0 0 0,-3-2 0 0,0 1 0 16,0-4 128-16,-2-1-128 0,-2-1 0 0,-3-1 0 15,0 3 0-15,-3-2 0 0,-3 0 0 0,-2 3-176 0,0 2 48 16,-4 4 0-16,0 7 128 0,-3 1-208 15,-3 4 80-15,-2 4 128 0,-3 3-208 0,-4 6 80 16,-3 2 128-16,-3 4-208 0,-1 4 208 0,-3 3-192 16,-3 6 192-16,-1-1-192 0,1 3 192 0,0 0 0 15,-1 3-160-15,5 1 160 0,-1 1 0 0,4 0 0 16,2 1-144-16,3-5 144 0,4 0 0 0,3-5 0 0,3-2 0 16,4-5 0-16,5-3 0 0,0-5 0 0,3 0 0 15,2-5 0-15,3-2 272 0,3-3-32 0,2-3-16 0,2-2 0 16,4-5 0-16,-1 0 0 0,1-5 0 0,-1-1 0 15,-1 1-224-15,0 2 0 0,-1 3 128 16,-2 0-128-16,-2 4 0 0,-2-1 0 0,-2 5 0 16,-2 2 0-16,-5 1 0 0,0 7 0 0,-2-2 0 0,-1 7 0 15,-4 1 0-15,-3 0-128 0,1 1 128 0,-2 0 0 16,0 0 0-16,-1 1 0 0,0-4 0 0,1-1 0 16,0 1 0-16,2-5 176 0,2-7-176 0,0 0 160 15,0 0-160-15,0 0 128 0,7 1-128 0,2-2 128 16,0-3 48-16,2 0 0 0,3-5 0 0,0 2 0 0,0-4-176 15,2 2 192-15,0-2-192 0,1 2 192 0,-2 0-192 0,-1 4 0 16,-1 1 0-16,-1 3 0 0,-1 4 0 16,0 2 0-16,-2 5 0 0,-2 0 0 0,0 4 0 0,-1 3 0 15,-1-1 0-15,-1 3 0 0,-1-1 0 16,-2-2 0-16,1 1 0 0,-2-1 0 0,0-2 0 0,0 0 0 16,2-1 0-16,0 0 0 0,1-5 0 0,2-1 128 15,1 2-128-15,2-5 128 0,-1-2 32 0,2-2 0 16,3 0 0-16,-1 0 0 0,2-1-32 0,1-1-128 15,1-1 192-15,-2-1-64 0,0 2-128 0,-2-2 0 16,1 1 0-16,-4 1 128 0,0 1-128 0,-8 1 0 16,0 0 0-16,8 0 0 0,-8 0 0 0,0 0 0 15,0 0 0-15,0 0 0 0,0 0-128 0,0 0 128 16,0 0 0-16,0 0 0 0,0 0 0 0,0 0-144 16,0 0 144-16,0 0 0 0,0 0-128 0,0 0 128 15,0 0 0-15,0 0 0 0,0 0-144 0,0 0 144 16,0 0 0-16,0 0-144 0,0 0 144 0,3-4 0 15,0-3 0-15,-3 7 0 0,0 0 0 0,0 0-128 0,5-5 128 16,-1 0 0-16,2 1-160 0,-1-1 160 0,0 0-192 16,1 1 192-16,0-1-256 0,0-1 64 0,1 1 16 0,0 1 0 15,-2-4 176-15,4 2-160 0,-1 1 160 16,-1-1-160-16,1 1 160 0,0 1 0 0,-1-4 0 0,2 2 0 16,0 1 0-16,1-3 0 0,0 0 0 0,1 3 0 15,-2-4 0-15,-1 4-128 0,1-2 128 0,-1 2 0 16,0 1 0-16,-2 3 0 0,3-3 0 0,-2 2-128 0,-7 2 128 15,8-2 0-15,-8 2 0 0,8 2-128 0,-8-2 128 0,6 6 0 16,-2 0 0-16,-2 3-128 0,0-3 128 16,-2 6-192-16,-2-4 192 0,0 5-192 0,-2-1 192 0,-1-1 0 15,-1 2 0-15,-3 1 0 0,2-3 0 0,-2 2 0 16,-1 1 0-16,1-3 0 0,-3 1 176 0,-1 2-48 16,-1-4 0-16,0 1 0 0,-4 2 0 0,-2-4-128 15,-2 2 192-15,1-185-64 0,-1 365-128 0,0-186 0 16,1-1 0-16,1-3 128 15,0-1-1872-15,4-2-384 0,3-4-80 0</inkml:trace>
  <inkml:trace contextRef="#ctx0" brushRef="#br2" timeOffset="131096.32">16579 1673 11967 0,'0'0'1072'0,"0"0"-864"0,0 0-208 0,0 0 0 0,-4 7 656 0,2 2 96 16,-2-3 16-16,-2 5 0 0,2 2 192 0,-1-1 64 15,-1 0 0-15,-3 6 0 0,-3 2-224 0,2 3-32 16,-1 3-16-16,-2 2 0 0,-2 5 16 0,1 2 0 15,2 0 0-15,1-4 0 0,-1 1-336 0,2-6-64 16,0 0-16-16,2-3 0 0,1-2-160 0,2-1-16 16,0-1-16-16,-1-3 0 0,0-2-32 0,0-1 0 15,6-13 0-15,-4 7 0 0,4-7-128 0,0 0 128 16,0 0-128-16,0 0 128 0,-10-3-128 0,1 0 160 16,1-4-160-16,1-1 160 0,-1-5-160 0,0 3 0 15,1-2 0-15,-1 0 0 0,0 2 0 0,2-3 128 16,0 2-128-16,2 2 0 0,0-1 0 0,4 10 0 0,-1-9 0 0,1 9 0 15,0 0 0-15,9-9 0 0,5 4 0 0,0 2 0 16,2 1-128-16,2-1 128 0,1-1-160 0,3 3 160 16,2-1 0-16,-1 0 0 0,1 1-128 0,0 0 128 15,-4 1 0-15,-4 0 0 0,-2 0 0 0,1 2-144 16,-2 1 144-16,-3 1 0 0,1 1 0 0,-2 0 0 16,-3 3 0-16,-2 0 0 0,-2 4 0 0,-4-1 0 0,-2 5 208 15,-1 0-16-15,-1 3-16 0,-2 0 0 16,1 0 16-16,-6 9 16 0,2-5 0 0,2-3 0 15,1-2-48-15,6-3-16 0,2 2 0 0,3-3 0 0,1-3-144 0,4-2 192 16,-1-4-192-16,5 3 192 0,1-4 304 0,1-2 64 16,1 1 16-16,1-3 0 0,1-3-144 15,1 1-32-15,-2-5 0 0,1 0 0 0,-2-1-64 0,-2-2-16 16,-3 0 0-16,-3 0 0 0,-3-4 192 16,-2 0 48-16,-4 1 0 0,-2-1 0 0,-6-1-80 0,-1 3-16 15,-3 2 0-15,-1-1 0 0,-2 2-304 0,-1 0-160 16,0 4 160-16,2 1-160 0,-1-1 0 0,-5 2-336 15,3 2 48-15,8 0-10592 16,4 1-2128-16</inkml:trace>
  <inkml:trace contextRef="#ctx0" brushRef="#br2" timeOffset="131948.24">18500 1998 13823 0,'0'0'608'0,"0"0"128"0,0 0-592 0,0 0-144 0,0 0 0 0,-3-6 0 0,3 6 1344 0,-8-5 224 16,-3 0 48-16,0 1 16 16,-4 1-448-16,-3 0-96 0,-1-1 0 0,-2 0-16 0,0 2-80 0,-2 1-16 15,0 1 0-15,0 3 0 0,-2 4-368 0,2-2-80 16,-1 5-16-16,0-2 0 0,3 2-240 0,3-3-48 16,2 0-16-16,3 2 0 0,3-3-208 0,4 4 0 15,2-1 128-15,1 1-128 0,3-10 128 0,5 13-128 16,2-3 176-16,2 2-176 0,0-5 256 0,3 5-64 15,4-3-16-15,-1 1 0 0,-1 1-32 0,-2-1 0 16,-3 4 0-16,0-1 0 0,-4-1-144 0,-3-1 0 16,-4-1 144-16,-1-1-144 0,-4-1 160 0,-2 2-32 15,-3-3-128-15,3 1 192 0,-4-5 128 0,-2 2 32 16,-1 1 0-16,-1-2 0 0,-5-2-48 0,3-2-16 16,0 0 0-16,2 0 0 0,5-1-288 0,-1 0 0 15,3-2 0-15,1-6 0 16,6 1-2256-16,6-4-368 0,2 4-64 0</inkml:trace>
  <inkml:trace contextRef="#ctx0" brushRef="#br2" timeOffset="132397.01">18833 2000 17503 0,'0'0'1552'0,"-8"6"-1232"0,-2 1-320 0,1 4 0 16,-2 1 1168-16,-4 2 176 0,1 0 48 0,-3 2 0 15,-1 2-688-15,-1 2-128 0,-1 3-16 0,-2-1-16 16,-2 2 320-16,-1-1 64 0,-1 1 16 0,1 3 0 16,-2 2-80-16,2-2-16 0,-2 1 0 0,2-3 0 15,0-1-256-15,4-1-48 0,2-1-16 0,4-3 0 0,2-3-64 16,3-2-16-16,2-5 0 0,3 0 0 16,5-9 128-16,0 0 0 0,0 0 16 0,6-5 0 0,3-3 128 0,4-3 32 15,3-2 0-15,4-3 0 0,0-4-400 0,0-2-80 16,2 0-16-16,-1 0 0 0,1-6-128 0,1 3-128 15,0 1 144-15,3-4-144 0,1 0 144 0,1 0-144 16,1 1 128-16,2 2-128 0,2 3 0 0,0 1 0 16,-1-2 0-16,0 4 0 0,1 2 0 0,-4 4 0 0,-1 3 0 15,-4 5 0-15,-5 0 0 0,-2 4 0 16,-5 5 0-16,-4 1 0 0,-8-5-192 0,-3 9 192 16,-3 2-160-16,-5 3 160 0,-6-2-128 0,-3 1 128 15,-3 3 0-15,-4-1-144 0,-1 0 144 0,-6-1 0 16,1-1 0-16,0 0 0 0,0-1 0 0,2-3 0 15,2 3 0-15,3-6 0 0,2 2-192 0,5-3 32 0,4-3 16 0,-2 1 0 32,7-3-352-32,10 0-64 0,0 0-16 0,8-4 0 15,3-1-448-15,6-4-80 0,1 1-32 0,1 0 0 16,4 0-528-16,2 0-128 0,2-1 0 0,2 2-6992 0,2-1-1392 16</inkml:trace>
  <inkml:trace contextRef="#ctx0" brushRef="#br2" timeOffset="132880.4">19313 2032 10127 0,'0'0'448'0,"0"0"96"0,0 0-544 0,0 0 0 0,-3-4 0 0,3 4 0 15,-7-1 2432-15,1 1 368 0,-2 1 80 0,1 2 0 0,-6 0-1392 0,2 5-272 16,-1-3-64-16,-3 5-16 0,2-2-112 0,-2 3-32 16,0-1 0-16,-1 3 0 0,1 1-448 0,1-2-96 15,0 2 0-15,1-2-16 0,2-3-176 0,1 1-16 16,1 1-16-16,1-1 0 0,2 0 48 0,0-4 16 15,3 1 0-15,3-7 0 0,0 0 96 0,0 0 0 16,0 0 16-16,0 0 0 0,0 0 64 0,8 2 16 16,1 1 0-16,1-6 0 0,1 1-96 0,-1-3-32 15,1-1 0-15,-1-2 0 0,0 1-144 0,0-2-16 16,0 2-16-16,-1 0 0 0,-1-3-176 0,-1 2 128 16,0 0-128-16,-1 0 128 0,0-1-128 0,0 3 0 15,-1-3 0-15,0 2 128 0,0 2-128 0,-5 5 0 16,2-6 0-16,-2 6 0 0,0 0 0 0,0 0 0 15,0 0 0-15,0 0 0 0,0 0 0 0,-4 10 0 16,-1-1-128-16,0 3 128 0,-1 0 0 0,1 0 0 16,-1 2 0-16,2 0 0 0,-1 1 0 0,2-4 0 0,1 1 0 15,0 0 0-15,2-1 0 0,3-1 0 16,1-1 0-16,1 0 0 0,1-3 0 0,2 2 0 0,2-5 0 16,1 1 0-16,-2-2 0 0,4-2-176 0,1 0 176 0,1-3-128 31,2-1-1984-31,-1-3-384 0,-1 0-64 0</inkml:trace>
  <inkml:trace contextRef="#ctx0" brushRef="#br2" timeOffset="133133.32">19633 2015 23151 0,'0'0'1024'0,"0"0"208"0,0 0-976 0,0 0-256 0,-6 9 0 0,1 0 0 0,0 4 208 0,-1-2 0 15,-3 1 0-15,3 0 0 0,-2 2 496 0,0-1 112 16,0 1 16-16,0 1 0 0,0 1-64 0,3-4 0 16,1-2 0-16,2 2 0 0,1-4-240 0,1-1-48 15,0-7-16-15,0 0 0 0,0 0 320 0,7 0 64 16,2-4 16-16,1-1 0 0,2-1-112 0,0-4-32 16,4 0 0-16,0-3 0 0,1 0-336 0,-1 3-80 15,-2-3-16-15,3 3 0 0,-3 1-160 0,-2 0-128 16,1 3 192-16,0 3-192 0,-2 2 0 0,1 2 0 15,-2 3 0-15,0 5 0 0,-1 0 0 0,0 5 0 0,0 5 0 0,-3 4 0 16,-2 2 0-16,0 0 0 16,-2 2-128-16,0 3 128 0,-2 0 0 0,0 2 0 15,0-4 0-15,0 1 0 16,-2-5-1600-16,2 2-208 0,2-6-48 0</inkml:trace>
  <inkml:trace contextRef="#ctx0" brushRef="#br2" timeOffset="134290.26">21090 1895 15663 0,'0'0'1392'0,"0"0"-1120"0,0 0-272 0,0 0 0 0,0 0 352 16,0 0 16-16,0 0 0 0,0 0 0 16,0 0 624-16,0 0 128 0,0 0 32 0,-1-9 0 0,-4 5 32 15,-2-1 16-15,-6 3 0 0,-1 6 0 0,-4-1-352 0,-2 1-64 16,1 5-16-16,-4 1 0 0,-3 2-336 0,0 4-80 15,-1 1-16-15,0 3 0 0,2-1-112 0,6 0-32 16,-2-3 0-16,6-3 0 0,2 0-192 0,3-1 144 16,5-1-144-16,4-3 128 0,1-8 0 0,4 8 0 15,-4-8 0-15,11 9 0 0,1-4 144 0,2 0 32 16,0 0 0-16,0-1 0 0,0 0-64 0,0 0-16 16,0-1 0-16,-3 1 0 0,-11-4-96 0,8 7-128 15,-8-7 176-15,1 8-176 0,-1-8 224 0,-5 9-64 16,-3 4-16-16,-2-5 0 0,-1 1 96 0,-3-4 16 15,-3 1 0-15,-1-1 0 0,0-2-32 0,1-3 0 16,-2-2 0-16,1 1 0 0,0 0-224 0,1-3 0 16,2 2 128-16,4-5-128 15,2-2-512-15,1 3-160 0,3 1-32 0,5 5-9360 16,3-13-1888-16</inkml:trace>
  <inkml:trace contextRef="#ctx0" brushRef="#br2" timeOffset="134576.42">21242 1877 19343 0,'0'0'1728'0,"0"0"-1392"0,0 0-336 0,0 0 0 15,-13 5 592-15,4 0 48 0,-2 3 16 0,-1 2 0 16,1 4 0-16,-1 1 0 0,0 1 0 0,-2 4 0 16,-2-1 80-16,1 1 16 0,0-1 0 0,1-1 0 15,1-3-16-15,3-1 0 0,1-4 0 0,3 3 0 0,5-4-256 0,1-9-48 16,5 10-16-16,-5-10 0 0,11 5 96 0,2-1 32 15,2-4 0-15,2-3 0 0,0 0 32 0,2-3 0 16,0-2 0-16,1 0 0 0,-3-4-144 0,1 2-32 16,-3-2 0-16,-3-1 0 0,-1 4-64 0,-4-2-16 15,-1 2 0-15,-2-3 0 0,-2 2 0 0,-2 1-16 16,-2-1 0-16,-2 4 0 0,-2 3-144 0,6 3-32 16,-9-2 0-16,-1-2 0 0,-3 2-128 0,1 2-144 15,1 4 144-15,1-1-208 16,0-1-560-16,10-2-96 0,0 0-32 0,-7-2-10032 15,7 2-2000-15</inkml:trace>
  <inkml:trace contextRef="#ctx0" brushRef="#br2" timeOffset="135037.82">21713 1333 13071 0,'0'0'576'0,"0"0"128"0,0 0-576 0,0 0-128 16,0 11 0-16,-2-1 0 0,-1 2 1168 0,1 4 208 15,-2 2 32-15,-1 2 16 0,-3 6-160 0,-1 2-48 16,2 2 0-16,-2 0 0 0,0 1-304 0,0 4-64 16,0 3-16-16,0-3 0 0,0 0-144 0,0-1-48 15,2 0 0-15,-2 1 0 0,-1-6-256 0,1 0-64 16,1-1-16-16,1-2 0 0,-2 1-112 0,2-4 0 15,1-4-16-15,0-1 0 0,0 0-16 0,1-4 0 16,2-3 0-16,0-2 0 0,3-9-160 0,0 0 0 0,0 0 0 16,0 0 0-1,0 0-2160-15,0 0-304 0,11-7-64 0</inkml:trace>
  <inkml:trace contextRef="#ctx0" brushRef="#br2" timeOffset="135430.09">21946 1826 18431 0,'0'0'1632'0,"0"0"-1312"15,-4 6-320-15,0 2 0 0,-1 1 672 0,-4 4 64 16,-1-3 16-16,1 2 0 0,0 1-128 0,0-1-32 16,1 0 0-16,-1 2 0 0,0-4 144 0,2 2 32 15,1-5 0-15,6-7 0 0,-5 9-160 0,5-9-32 16,0 0 0-16,0 0 0 0,0 0 288 0,0 0 48 16,8-10 16-16,2 1 0 0,1-3-240 0,-2 4-48 15,0-2-16-15,5 1 0 0,1-4-336 0,2 2-64 16,-1-1-16-16,1 0 0 0,-1 1-208 0,0 4 176 15,-2-2-176-15,0 4 160 0,0 1-160 0,-2 3 0 16,-2 2 0-16,-2 5 128 0,-2 5-128 0,0-1 0 16,-4 4 0-16,-2 2 0 0,0 3 0 0,-4 4 0 15,-2 3 0-15,-2-4 0 0,1 1 128 0,-2 0-128 0,1-2 192 16,-1-2-64-16,2-4-128 0,0-1-176 16,2-4 48-16,0 0 0 15,5-10-2400-15,0 0-480 0</inkml:trace>
  <inkml:trace contextRef="#ctx0" brushRef="#br2" timeOffset="136001.47">22876 1713 17391 0,'0'0'768'0,"0"0"160"0,0 0-736 0,0 0-192 15,0 0 0-15,0 0 0 0,0 0 448 0,0 0 64 16,-6-4 16-16,0 1 0 0,-1 3 400 0,-2 0 80 16,1 0 16-16,-3 2 0 0,-3 0-16 0,3 2 0 15,0 1 0-15,-2-1 0 0,-2 0-320 0,-2 2-64 16,3 3-16-16,-1-3 0 0,-2 3-272 0,2-2-48 16,1 3-16-16,0 0 0 0,3 1-96 0,3-3-32 15,3 2 0-15,2-3 0 0,3-7 48 0,3 10 16 16,1-4 0-16,2 2 0 0,3-3 160 0,1-3 16 0,0 1 16 15,2-1 0-15,-1 2-128 0,1-1-16 16,-2-1-16-16,-1 0 0 0,-2 1-112 0,1 2 0 0,-3 3-128 0,1-2 192 16,-2 5-192-16,-1-1 0 0,-2 4 128 0,-2 5-128 15,-2 0 192-15,-3-1 0 0,-3-3 0 0,-1 1 0 16,-2 1 64-16,1-2 16 0,-2-1 0 0,0-4 0 16,1 2-96-16,-1-5-32 0,2 2 0 0,-1-5 0 15,2 0-144-15,2-3 0 0,2-2 0 0,6 1-176 16,-3-8-2064-1,3-3-400-15,3-2-96 0</inkml:trace>
  <inkml:trace contextRef="#ctx0" brushRef="#br2" timeOffset="136378.29">23090 1769 16575 0,'0'0'736'0,"-5"9"160"0,-1 3-720 0,-1 0-176 16,-3 3 0-16,-1 2 0 0,-3 0 912 0,0 1 160 15,-2 1 16-15,1 2 16 0,0 3 32 0,0-1 0 16,-2-2 0-16,2 2 0 0,0 0-144 0,-1-1-32 16,1-5 0-16,2 0 0 0,3-2-192 0,0-2-32 15,1 1-16-15,1-1 0 0,1-7-48 0,2 1-16 16,5-7 0-16,0 0 0 0,0 0 48 0,0 0 0 15,0 0 0-15,5-6 0 0,2 0-64 0,4-6-16 0,1 1 0 0,0-3 0 16,2-3-320-16,1-2-64 0,2-2-16 16,-1-2 0-16,2 0-96 0,1 0 0 0,1-4-128 15,2 2 192-15,0 0-192 0,-2-1 128 0,0 3-128 16,1 2 0-16,-1 0 0 0,-1 4 0 0,-3 3 0 0,0 1 0 16,-4 0 0-16,0 5 0 0,-2 2 0 0,-1 2 0 15,-9 4-144-15,0 0 144 0,0 0 0 0,5 8-144 16,-4 0 144-16,-1 3-160 0,-1-1 160 0,-4 4-160 0,-3 1 160 0,-2 1 0 15,-3 0 0-15,-1 1 0 0,-1-3 0 16,0-2 0-16,0 2 0 0,1-1 0 16,1-3 0-16,-1 2-160 0,3-6 160 0,2 2 0 15,1-3-1360-15,2-4-176 0,6-1-16 0,0 0-8864 16,0 0-1760-16</inkml:trace>
  <inkml:trace contextRef="#ctx0" brushRef="#br2" timeOffset="136719.26">23451 1732 22799 0,'0'0'1008'0,"0"0"208"0,-8 5-960 0,1 0-256 16,-2 0 0-16,-1 5 0 0,-2-5 0 0,1 7 0 0,-2-3-144 15,-1 3 144-15,-1 1 384 0,0 0 160 16,1 1 32-16,-2 0 16 0,2 2 128 0,2 0 32 15,0-4 0-15,2 1 0 0,0 0-288 0,4-3-48 16,-1 1-16-16,2 2 0 0,4-4 160 0,0 1 16 16,2-4 16-16,-1-6 0 0,0 0 48 0,6 6 16 0,2-3 0 0,1-3 0 15,1-1-128-15,1-4-16 0,2 0-16 0,0 1 0 16,-1-2-192-16,0 1-48 0,-1 1 0 0,1 0 0 16,-3 1-256-16,0 0 160 0,-2 0-160 0,-7 3 128 15,0 0-128-15,8 1 0 0,-8-1 0 0,0 0 0 16,0 0 0-16,0 0 0 0,0 0 0 0,0 0 0 15,6 5-1216-15,-6-5-240 0,0 0-32 0,12-2-13088 16</inkml:trace>
  <inkml:trace contextRef="#ctx0" brushRef="#br2" timeOffset="136983.29">23850 1700 24879 0,'0'0'2208'0,"0"0"-1760"15,-5-4-448-15,-1 4 0 0,-2 2 208 0,-2 3-32 16,1-2-16-16,-2 4 0 0,-5 2 224 0,1 0 64 16,-3 2 0-16,-2 4 0 0,1-1 192 0,-2 2 64 15,1 0 0-15,1 2 0 0,1 0-368 0,4-2-64 16,2 2-16-16,3-2 0 0,2 1-128 0,5 0-128 15,2-1 192-15,2-1-192 0,7-1 272 0,0-4-48 16,1 1-16-16,4-5 0 0,3 0-208 0,1-2-160 0,-1-4 32 16,1-1 0-1,-1-4-1648-15,1-2-320 0,-1 1-64 0</inkml:trace>
  <inkml:trace contextRef="#ctx0" brushRef="#br2" timeOffset="137319.51">23895 1803 25791 0,'0'0'2304'0,"0"0"-1856"16,0 0-448-16,10 1 0 0,0-1 0 0,1-1-208 15,3-2 16-15,0 0 0 0,2-2 480 0,0-4 96 16,2 1 32-16,0-2 0 0,0 2 416 0,-2-2 96 15,-1 1 16-15,-1-3 0 0,-2 0-112 0,-3 1 0 16,-3-1-16-16,-2 3 0 0,-2-1-240 0,0 4-32 16,-4-2-16-16,-3 3 0 0,-4 4-96 0,-3 1-32 15,-5 2 0-15,-5 5 0 0,2 3-176 0,-3 5-32 16,-1 2-16-16,1 0 0 0,0 4-176 0,3-1 0 0,0 4 0 16,3 2 128-16,4-5-128 0,6 2 0 15,0-1 0-15,7-1 0 0,4-3 0 0,3-1 0 16,3-3 0-16,0-2 0 0,5-1 0 0,2-6-320 15,1-4 48-15,1-2-10576 0,0-3-2112 0</inkml:trace>
  <inkml:trace contextRef="#ctx0" brushRef="#br2" timeOffset="137950.48">24428 2126 14735 0,'0'0'640'0,"-5"6"160"0,-1-1-640 0,0 0-160 15,2 2 0-15,-2-3 0 0,-2 2 768 0,2 0 112 0,-2-2 16 0,0-1 16 16,2-2 448-16,6-1 96 0,-8 1 16 0,8-1 0 16,0 0 288-16,0 0 64 15,0 0 16-15,-4-4 0 0,1 1-624 0,0-5-128 16,2 2-32-16,1-3 0 0,1 1-304 0,2 2-64 15,0-3-16-15,1 2 0 0,3-3-224 0,-1 3-64 0,2-4 0 16,-2 5 0-16,0-3-96 0,1 3-32 16,0 2 0-16,0 0 0 0,2-1 16 0,-3 1 0 0,-6 4 0 0,0 0 0 15,0 0-80-15,0 0-32 0,0 0 0 0,0 0 0 16,0 0-160-16,-3 9 160 0,-3-1-160 0,0 3 160 16,-2-6 32-16,-2 4 16 0,0 0 0 0,-2-1 0 15,1-1-16-15,-1-3-16 0,1 0 0 0,1 0 0 16,0 0 0-16,2-2 0 0,2-2 0 0,6 0 0 15,-7-1-16-15,7 1 0 0,0 0 0 0,-2-8 0 16,2 2 96-16,2-3 0 0,2 1 16 0,0 2 0 0,2-3-128 0,1 4-16 16,-2 0-128-16,4-1 192 0,-3 2-192 15,2 3 0-15,-1-2 0 0,-7 3 0 0,8 0 0 0,-8 0 0 16,0 0 0-16,5 6 0 0,-5-6 0 0,1 11 0 16,-2-4 0-16,-3 3 0 0,-1-2 0 0,-3 2 0 15,-1-3 0-15,1-1 0 0,-1 0 0 0,0-3 0 16,0-1 0-16,1 0 0 15,2-2-1264-15,6 0-144 0,0 0-16 0,-4-7-16752 0</inkml:trace>
  <inkml:trace contextRef="#ctx0" brushRef="#br0" timeOffset="153412.37">12677 7611 11455 0,'0'0'512'0,"0"0"96"0,0 0-480 16,5-4-128-16,-1 0 0 0,-4 4 0 0,4-8 544 0,-1 2 96 15,1 2 0-15,-4 4 16 0,3-7-112 0,-3 7-32 16,1-7 0-16,-1 7 0 0,3-5 64 0,-3 5 0 15,0 0 0-15,0 0 0 0,0 0-32 0,0 0 0 16,0 0 0-16,0 0 0 0,-3-6 0 0,3 6 0 16,-4-4 0-16,4 4 0 0,-4-4 64 0,4 4 16 15,-5-1 0-15,0 1 0 0,-1-1-16 0,0-1 0 16,-1 1 0-16,7 1 0 0,-6 1-80 0,0-1-16 16,6 0 0-16,-7 0 0 0,7 0-112 0,0 0-16 15,0 0-16-15,0 0 0 0,0 0-16 0,0 0 0 16,0 0 0-16,0 0 0 0,0 0 16 0,8 2 0 15,2 0 0-15,1-2 0 0,2 0-80 0,1 1-16 16,1 1 0-16,2-1 0 0,-1 1-16 0,2 0-16 16,-1-2 0-16,0 0 0 0,1 0-48 0,0 0 0 0,0 0 0 15,0 0 0-15,-2 0 32 0,1 1 0 0,-3 4 0 0,-2-2 0 16,0-2-96-16,-5 0 0 0,2 2-128 0,-9-3 192 16,0 0-64-16,0 0 0 0,0 0-128 0,0 0 192 15,0 0 0-15,0 0 0 0,-9 5 0 0,2 1 0 16,-3-3 0-16,-2 0 0 0,-2 0 0 0,0 0 0 0,-1 0 0 15,0 0-16-15,-3-1 0 0,3 0 0 0,-2 0-48 16,1 1 0-16,-1-1 0 0,2 1 0 16,0-1-128-16,1 0 160 0,2-2-160 0,3-2 160 0,2 4-160 0,7-2 192 15,0 0-192-15,0 0 192 0,0 0-32 0,7-4 0 16,3-1 0-16,4 1 0 0,3 1-160 0,2 1 128 16,1-1-128-16,3 0 128 0,0 0-128 0,1 2 0 15,2-1 0-15,0 0 0 0,1 1 128 16,0-2-128-16,0 1 0 0,-3-2 128 0,1 1 16 0,-3 1 0 15,-5 2 0-15,-1-2 0 0,-4 1-16 0,-3 0 0 16,-9 1 0-16,0 0 0 0,0 0 0 0,0 0 0 16,0 0 0-16,-6 0 0 0,-3-1 0 0,-4 1-128 15,-1 0 192-15,-3 0-64 0,-4 0-128 0,0 1 0 16,-1-1 0-16,0 1 0 0,2-1 0 0,0 0 0 16,2-1-192-16,1 0 192 15,3 1-1968-15,6 0-272 0,-1 0-48 0,9 0-13904 0</inkml:trace>
  <inkml:trace contextRef="#ctx0" brushRef="#br0" timeOffset="153973">13559 7250 12895 0,'0'0'1152'0,"0"0"-928"0,0-7-224 0,4-2 0 0,-2 3 1264 0,1-3 208 16,-2 3 32-16,2-3 16 0,-1 1-448 0,1 2-96 15,-3-3-16-15,2 1 0 0,0-2 576 0,0 4 96 16,1-3 32-16,-1 3 0 0,1 0-512 0,-3 6-112 15,2-7-16-15,-2 7 0 0,0 0-448 0,0 0-112 16,0 0-16-16,0 0 0 0,0 0-256 0,0 14-48 16,-1 4-16-16,0 1 0 0,-2 1 128 0,1 5 0 15,-2 2 16-15,-1 4 0 0,-1-1 288 0,-3 1 48 16,-2 0 16-16,1 2 0 0,0 1-400 0,1-1-80 16,-1-2-16-16,1 1 0 0,2-1 144 0,-1-7 32 15,4 1 0-15,-1-4 0 0,1-4 80 0,-1-1 0 16,4-4 16-16,-2-2 0 0,3-10 272 0,0 0 48 15,0 0 16-15,0 0 0 0,0 0-528 0,4-3-208 16,2-8 176-16,1 1-176 0,-2-5 400 0,4-3-16 16,-2-6 0-16,1 2 0 0,1 1-384 0,1-3 0 0,0-4 0 15,0 2-176-15,-2-3 176 0,2 1 0 0,-2 1 128 0,0 6-128 16,-2 1 0-16,-2 3 128 0,-1 3-128 16,0 4 0-16,-3 10 512 0,0 0 16 0,0 0 16 0,-4 9 0 31,-3 0-896-31,-2 5-176 0,-3 2-48 0,0 2 0 0,-4 2 576 0,5 3 0 0,-2 3 192 0,2-1-48 15,2 3-144-15,0-3 0 0,4 3-160 0,1-2 160 16,1 0 0-16,2-1 0 0,0-3-128 16,1 1-12992-16,0-4-2608 0</inkml:trace>
  <inkml:trace contextRef="#ctx0" brushRef="#br0" timeOffset="156581.57">8384 1011 6447 0,'0'0'576'0,"0"0"-576"0,-5 9 0 0,5-9 0 16,0 0 304-16,-5 6-48 0,0 1-16 0,5-7 0 15,0 0 64-15,0 0 16 0,-6 7 0 0,6-7 0 16,0 0-32-16,0 0 0 0,0 0 0 0,0 0 0 16,0 0 144-16,0 0 16 0,0 0 16 0,0 0 0 15,0 0 48-15,5-10 16 0,1 1 0 0,2-2 0 16,2-1-160-16,1 2-48 0,2-2 0 0,1 0 0 15,1 1-80-15,1-5-32 0,-1 0 0 0,0-1 0 16,0 0-48-16,1-1-16 0,-2 3 0 0,0-2 0 16,0-1-144-16,1 3 160 0,0 2-160 0,0-2 160 15,-5-2-32-15,1 4 0 0,-1-1 0 0,-3 3 0 0,0 0-128 16,-7 11 160-16,5-8-160 0,-5 8 160 0,0 0-160 0,0 0 0 16,0 0 0-16,0 0 0 0,-8 10 128 0,-1 4 0 15,-2 2 0-15,-3 3 0 0,-4 2-128 0,0 5 0 16,1-2 0-16,-3 6 0 0,-1 0 0 0,-2 1 0 15,-1 1 0-15,0 4 0 0,0-1 0 0,-1 6 128 16,3 4-128-16,0-5 128 0,4-3-128 0,-2-3 160 16,5-1-160-16,1-3 160 0,2-4-160 0,3 0 0 15,2-3 0-15,1-3 128 0,1-1-128 0,2-2 0 16,-1-5 0-16,1 0 0 0,3-12 0 0,0 0 160 16,0 0-160-16,0 0 160 0,0 0 48 0,0 0 16 0,9-9 0 15,0-3 0-15,2-2 32 0,2-2 16 0,4-3 0 0,-1-3 0 16,-1-1-272-16,2-5 160 0,1 0-160 0,2-3 128 15,2-4-128-15,2 1 0 0,0-2 0 0,0 0 0 16,4-1 0-16,0 2 128 0,1 2-128 0,2 3 0 16,-1 1 176-16,2-2-48 0,0 2-128 0,4 5 192 15,2 5-48-15,-4 0-16 0,-3 2 0 0,-5 4 0 16,-4 3-128-16,-2 0 0 0,-2 5 0 0,-2 2 128 16,0 3-128-16,-2 2 0 0,-2 0 0 0,0 2 0 15,-1 2 0-15,-1 2 0 0,1 0 0 0,-1 2 0 16,0-1 0-16,0 3-256 0,2 4 48 0</inkml:trace>
  <inkml:trace contextRef="#ctx0" brushRef="#br0" timeOffset="158447.88">12324 1146 3679 0,'0'0'160'0,"0"0"32"0,0 0-192 0,0 0 0 0,0 0 0 0,0 0 0 16,0 0 1632-16,0 0 288 0,0 0 48 0,0 0 16 15,0 0-1344-15,0 0-272 0,0 0-48 0,3 10-16 16,-3-10 16-16,0 0 0 0,4 13 0 0,-4-13 0 15,0 0 128-15,9 6 48 0,-9-6 0 0,13 3 0 16,-2 0-32-16,2 0 0 0,0-3 0 0,1-3 0 16,1-2-176-16,4 0-32 0,3-2-16 0,2-3 0 15,0-1-112-15,1 1 0 0,2-5-128 0,1 2 192 16,0 1-192-16,-3-1 144 0,-2-1-144 0,-4 2 128 0,-1 2-128 16,-1-3 0-16,-3 5 144 0,-4-3-144 0,-3 5 0 0,-2-2 0 15,-5 8 0-15,0 0 0 0,0 0 0 0,0 0 128 16,0 0-128-16,0 0 0 0,0 0 192 0,0 11-48 15,-2 3 0-15,-2-2 0 0,-1 4 48 0,-4 3 16 16,-1 4 0-16,-1 1 0 0,-2 1 16 0,0 3 0 16,0-1 0-16,-1-1 0 0,-2 1-96 0,1 0 0 15,-1 0-128-15,0-2 192 0,2-5-192 0,1 2 0 16,-1-2 0-16,3 1 0 0,1-1 128 0,1-6-128 16,1-1 0-16,3-2 0 0,5-11 128 0,0 0-128 15,0 0 0-15,0 0 0 0,0 0 176 0,0 0-176 16,0 0 192-16,14-8-192 0,1-1 368 0,3-6-48 0,-3-3 0 15,6 1 0-15,0-1-144 0,1-5-48 0,-2-4 0 16,0 2 0-16,1-6 16 0,0 2 0 0,2-1 0 16,1-2 0-16,3-2-16 0,1 3 0 0,-1 6 0 0,-1-3 0 15,1 2-128-15,0 3 0 0,-2-1 144 0,5 5-144 16,0 3 0-16,1 5 0 0,-2 3 0 0,1 4 128 16,1 2-128-16,-2 4 0 0,-1 3 0 0,-1 5 0 31,1 0-1472-31,-3 4-256 0,14 8-48 0,-4 2-16 0</inkml:trace>
  <inkml:trace contextRef="#ctx0" brushRef="#br0" timeOffset="174020.39">8848 17493 23263 0,'-19'-2'1024'0,"7"-1"224"0,-2 0-992 0,1 0-256 0,4 0 0 0,9 3 0 0,0 0 192 0,0 0-16 15,0 0 0-15,15-4 0 0,4 1 416 0,8-5 96 16,6-1 16-16,5-1 0 0,4-2-16 0,5-2 0 16,4-3 0-16,0-1 0 0,0-1-320 0,-1 1-64 15,1 3-16-15,-4 3 0 0,-6 5-288 0,-5 2 160 16,-6-1-160-16,-4 6 128 16,-11 6-2112-16,-15-6-416 0</inkml:trace>
  <inkml:trace contextRef="#ctx0" brushRef="#br0" timeOffset="174261.02">8885 17702 33279 0,'0'0'1472'0,"10"-2"320"0,3-4-1440 0,2 0-352 0,3 4 0 0,5-3 0 15,1-1 896-15,4 1 96 0,5 1 32 0,4-4 0 16,2 2-256-16,5-3-32 0,1 1-16 0,0 5 0 16,-1-1-368-16,0 0-80 0,-4 2-16 0,-2-1 0 15,-1 0-256-15,-4 3-144 0,-3 2 16 0,-4-1-11792 16,-2-1-2352-16</inkml:trace>
  <inkml:trace contextRef="#ctx0" brushRef="#br0" timeOffset="175102.79">11331 17512 3679 0,'0'0'160'0,"0"0"32"0,0 0-192 0,0 0 0 0,0 0 0 0,-7-2 0 16,7 2 624-16,0 0 80 0,-8-2 0 0,8 2 16 16,0 0-592-16,0 0-128 0,-9-1 0 0,9 1 0 0,0 0 0 15,-9 3 0-15,9-3 0 0,0 0 0 0,0 0 0 16,-9 1 0-16,9-1 0 0,0 0 0 0,0 0 336 0,0 0 128 16,0 0 32-16,0 0 0 0,0 0 992 15,0 0 208-15,0 0 32 0,0 0 16 0,0 0-480 0,0 0-112 16,0 0 0-16,0 0-16 0,0 0-176 0,0 0-48 15,2-6 0-15,-2 6 0 0,4-12-32 0,-1 4-16 16,-3 8 0-16,4-11 0 0,-2 5-64 0,-1-3-16 16,-1 1 0-16,0 8 0 0,-2-10-80 0,-2 5 0 15,-1-4-16-15,-1 1 0 0,-3 3-240 0,-1-1-32 16,-2 2-16-16,-1 2 0 0,1 0-192 0,-4 2-32 16,-1 2-16-16,-2 0 0 0,-2 2-160 0,0 4 0 15,-4-2 0-15,0 7 128 0,-3 3-128 0,0 3 0 16,-1 3 144-16,5 1-144 0,0 6 0 0,2 1 128 0,2 1-128 15,2 1 0-15,4 0 0 0,5-6 0 0,4 2 0 16,4-4 0-16,4-2 0 0,5-2 144 0,3-6-144 16,6-1 0-16,3-3 224 0,6-6-64 0,0-4-16 0,5-3 0 15,-1-4 432-15,6-3 64 0,0-7 32 0,2-5 0 16,-3-4-160-16,2-1-48 0,0-1 0 0,1-5 0 16,0-5-208-16,-1 0-64 0,1-3 0 0,-2-5 0 15,-2-2-16-15,-1-1-16 0,-1-4 0 0,-5-1 0 16,-6-6 0-16,-2-1 0 0,2-4 0 0,-6 5 0 15,-2 7-160-15,-3 11 128 0,-1 7-128 0,-3 7 128 16,-5 7-128-16,1 6 0 0,-4 7 0 0,2 8-176 16,0 0 176-16,-14 11-160 0,-2 8 160 0,-1 7-160 15,0 3 160-15,-1 7-192 0,0 3 192 0,2 3-192 16,-2 7 192-16,2-1-128 0,2 3 128 0,0 1-128 16,2-2 128-16,2 2 0 0,1 1 0 0,2-6 0 0,1-4 0 0,5-3-128 15,3-2 128-15,3-3 0 16,3-2-656-16,2-3-48 0,0-7-16 0,3-4 0 15,1-2-2112-15,1-1-432 0</inkml:trace>
  <inkml:trace contextRef="#ctx0" brushRef="#br0" timeOffset="175411.71">11791 17597 13823 0,'0'0'1216'0,"0"0"-960"0,0 0-256 15,0 0 0-15,0 0 2288 0,0 0 400 0,2 11 96 0,-2-11 16 16,9 7-1088-16,3-6-224 0,-1-3-32 0,5-2-16 16,0-2-288-16,2 1-64 0,1-7-16 0,1 3 0 15,1-3-432-15,-1 0-96 0,-2 2-16 0,-2-3 0 16,-2-1-176-16,-1-2-32 0,-3-3-16 0,-1-2 0 16,-1 2 32-16,-3 0 16 0,-3 0 0 0,-2 6 0 15,-2 5-16-15,2 8 0 0,-7-4 0 0,-4 4 0 16,-2 2-112-16,-5 6-32 0,-4 6 0 0,-3 5 0 15,-3 4-192-15,3 2 0 0,0-1 0 0,2 6 0 16,1-1 0-16,4 1 0 0,4 2 0 0,4-4 0 16,4-1 0-16,5-2 0 0,3-4 0 0,4-1 0 15,3-6 0-15,5 1 0 0,3-2 0 0,4-4 0 16,5-3 0-16,6-3-128 0,4-1 128 0,3-2 0 0,-1-2-352 16,1-5 32-16,-2-4 16 0,-1-1 0 15,-3 1-1792-15,1-4-352 16,3-2-80-16</inkml:trace>
  <inkml:trace contextRef="#ctx0" brushRef="#br0" timeOffset="176811.67">15318 17325 17503 0,'-1'-12'768'0,"0"1"176"0,0 0-752 0,-1-3-192 16,-2-1 0-16,-1-6 0 0,0 4 1408 0,-1-1 256 15,0 4 64-15,-3 5 0 0,-3 0-224 0,-1 5-32 16,-3 3-16-16,-1 1 0 0,-2 1-656 0,-1 4-128 16,-3 4-32-16,0 0 0 0,-1 3-240 0,0 2-48 15,0 5-16-15,2 2 0 0,3 0-176 0,1 3-32 16,3 2-128-16,2 0 192 0,4 1-192 0,4-7 0 16,3-1 0-16,2-3 0 0,4 0 160 0,3-6-160 15,3 0 160-15,4-2-160 0,3-3 320 0,3-3-48 16,2-3 0-16,5-2 0 0,-1-4 112 0,0 1 32 15,-2-6 0-15,-3 2 0 0,-1-3-176 0,-4 2-48 16,-2-1 0-16,-2 0 0 0,-5-2-16 0,-2 1-16 0,-2 0 0 0,-2-1 0 16,-2-4 0-16,-3 3 0 0,-1 1 0 0,-1 1 0 15,-2-2-160-15,0 0 192 0,1-2-192 0,2 6 192 16,1 3-192-16,4 8 0 0,-2-11 0 0,2 11 0 16,4-6 0-16,3-2 0 0,2 2 0 0,5 1 0 15,2-4 0-15,3 1-176 0,1 0 176 0,5-1-128 16,1-2 128-16,4-2 0 0,1-6 0 0,2 1 0 15,3 1 0-15,2-5 0 0,1 0 0 0,3-2 0 16,2-5 0-16,-1 1 0 0,0-2 0 0,-1-5 0 16,-4 0 0-16,-4-1 0 0,-3-1 0 0,-3 0 128 0,-5-2-128 0,-4 2 144 15,-4 2-144-15,-1 5 160 0,-4 9-160 0,-3 5 0 16,-2 4 0-16,-5 12 0 0,0 0 0 0,0 0 0 16,-9 16 0-16,-4 11 0 0,-6 1 0 0,-1 9 0 15,-3 9 0-15,-3 6 0 0,0 5 0 0,-5 1-144 16,-1 5 144-16,-2 1 0 0,2 6 0 0,-2-1 0 15,-4 0 0-15,1-1 0 0,1 1-192 0,3-2 64 16,2 1 128-16,0-4-208 16,2-4-560-16,5-4-128 0,5-4 0 0,1-3-16 15,3-11-1392-15,2-4-256 0,1-9-64 0,2-2-5888 16,0-7-1152-16</inkml:trace>
  <inkml:trace contextRef="#ctx0" brushRef="#br0" timeOffset="176976.11">15121 17702 24879 0,'0'0'2208'0,"12"-9"-1760"15,-1 0-448-15,6 0 0 0,4 4 1344 0,3 1 176 0,3-2 32 0,2 1 16 16,4-1-192-16,3 0-32 0,2 1-16 0,5 0 0 16,2-3-528-16,3 2-96 0,4 1-32 0,-1-1 0 15,-3 2-320-15,-2-1-64 0,-3 1-16 16,-3-3 0-16,-6 4-272 0,-3 0 0 0,-6 2 0 0,0-2 0 31,0-1-2112-31,-4-1-416 0,0 3-96 0</inkml:trace>
  <inkml:trace contextRef="#ctx0" brushRef="#br0" timeOffset="177202.58">17367 16621 16575 0,'0'-9'1472'0,"0"9"-1168"16,0 0-304-16,0 0 0 0,-5 3 1824 0,-1 4 304 15,-2 5 64-15,-2 4 16 0,-3 3-1312 0,-1 4-256 16,-2 7-48-16,-2 3-16 0,-3 3 64 0,-1 4 0 16,-1 8 0-16,-1-2 0 0,0 2-240 0,1 4-32 15,0-1-16-15,4-2 0 0,0 1-160 0,0 2-48 16,0 1 0-16,-5 18 0 15,4-8-1392-15,4-9-288 0</inkml:trace>
  <inkml:trace contextRef="#ctx0" brushRef="#br0" timeOffset="177863.29">17084 17053 22111 0,'0'0'1968'0,"9"-5"-1584"0,1-1-384 0,3-3 0 15,3 3 576-15,5-3 48 0,5 0 0 0,1-1 0 0,2 0 208 0,3-4 64 16,2-2 0-16,-1 0 0 0,-1-1-144 16,-1-2-32-16,-1-2 0 0,-1-1 0 15,1-5 160-15,-1 2 16 0,-1-6 16 0,-2 2 0 0,0-4-320 16,-2 1-64-16,-2-1-16 0,-3 7 0 16,-4 1-256-16,-4 8-64 0,-2 5-16 0,-2 3 0 0,-7 9-176 0,0 0 160 15,0 0-160-15,-7 14 160 0,-3 8-160 0,-4 5 0 16,-1 0 0-16,-5 8-176 0,1 4 176 0,-4 4 0 15,-3 2 0-15,2 2 0 0,0-3 0 0,1 5 0 16,0 0 0-16,5-5 0 0,3-6 0 0,4-4 0 16,2-5 0-16,5-5 0 0,1 1 0 0,3-8 0 15,3-4 0-15,1-2 176 0,5-3 256 0,0-3 48 16,2-5 16-16,3-5 0 0,3-3 144 0,2-2 16 16,1-1 16-16,2-2 0 0,-2 2-368 0,1 2-80 15,-3-1-16-15,0 3 0 0,-1 5-208 0,-1 2 0 0,-1 2 0 0,1 3 0 16,-2 4 0-16,-2 1 0 15,0 6-144-15,-1 1 144 0,-1 1 0 0,1 0-144 16,-1 1 144-16,-3 1 0 0,3 0 0 0,-1-3 0 0,3 1 0 0,3-1 0 16,-1-3 0-16,4-2 0 15,3-4 0-15,1 0 0 0,1-5 0 0,2-4 0 0,2-4 160 0,2-4-160 16,2 0 352-16,-2-2-32 0,0-4 0 16,-5-1 0-16,-1-1-80 0,-1-3-32 0,-4 0 0 0,-3 0 0 15,-4-2 16-15,-2 1 0 0,-2 1 0 16,-5 7 0-16,-2 0 48 0,-2 5 16 0,-3 3 0 0,-4 3 0 15,-4 2-288-15,0 5 0 0,-3 5 0 16,-1 4 0-16,-2 2 0 0,1 3 0 0,1 3 0 0,0 1 0 16,2 5 0-16,3-3 0 0,3 3 0 0,4-4 0 15,3-1 0-15,3 1 0 0,3-2 0 0,4 0 0 0,3-3 0 16,5-2 0-16,2 1 0 0,6-2 0 16,1-3-1024-16,5-4-144 15,4 2-48-15,8-8-17456 0</inkml:trace>
  <inkml:trace contextRef="#ctx0" brushRef="#br0" timeOffset="178654.99">20698 17122 14735 0,'0'0'1312'0,"5"-8"-1056"0,0-2-256 0,-3 4 0 15,-2 6 816-15,7-7 96 0,-3-1 32 0,-4 8 0 16,0 0 768-16,2-8 144 0,-2 8 48 0,1-10 0 16,-1 10-368-16,-2-8-80 0,2 8-16 0,-6-10 0 15,-1 4-208-15,-3-1-32 0,-5 3-16 0,-2 2 0 0,-1 2-272 0,-2 2-48 16,-4 4-16-16,-5 2 0 0,-4 6-272 0,-7 2-64 16,-6 1-16-16,-1 6 0 0,0 1-160 0,3 7-16 15,2 2-16-15,4 1 0 0,2 1-176 0,10 0-128 16,5 2 192-16,7-1-192 0,4-4 128 0,5-1-128 15,4 1 0-15,6-7 0 0,5 3 0 0,4-3 0 16,5 0 128-16,5-3-128 0,4-3 0 0,5-2 0 16,4 0 0-16,4-4 0 0,3-6 0 0,-1-3-144 15,3-4 144-15,-3-4-192 16,-3-2-1488-16,-2-5-304 0,-2-2-64 16,-3 0-8704-16,-2-2-1744 0</inkml:trace>
  <inkml:trace contextRef="#ctx0" brushRef="#br0" timeOffset="179073.17">21341 17193 20207 0,'0'0'896'0,"0"0"192"0,-12 0-880 0,1 3-208 0,1 2 0 0,-3 0 0 15,-1-1 672-15,-2 3 96 0,-2 2 0 0,0 5 16 16,-2 1 112-16,-2 4 32 0,0-2 0 0,1 2 0 15,-2 1-64-15,3 2-16 0,-1 0 0 0,5-1 0 16,2 1-128-16,4-2-16 0,2 2-16 0,7-2 0 16,2-2-320-16,4-2-64 0,3-2-16 0,2 0 0 15,1-3-32-15,3-1-16 0,0-5 0 0,3 0 0 16,2 0 112-16,1-5 32 0,1-1 0 0,0-4 0 16,2-2 224-16,0 1 48 0,-1-4 16 0,-2-2 0 0,0 1-96 15,-7 1-32-15,0 0 0 0,-3-3 0 0,1 0-128 0,-2-2-32 16,-2-3 0-16,-2-1 0 0,-3-1 16 0,-2-1 0 15,-1 1 0-15,-5-8 0 0,-5 4-160 0,-1 5-48 16,-5 0 0-16,-1 1 0 0,1-2-192 0,-3 3 0 16,-1 3 0-16,1 1 0 0,-1 3-320 0,3-2-48 15,2 1-16-15,3 4 0 16,0 3-1616-16,3 1-336 0,10 3-64 16,0 0-13696-16</inkml:trace>
  <inkml:trace contextRef="#ctx0" brushRef="#br0" timeOffset="179432.94">21715 17213 21183 0,'-13'6'944'0,"13"-6"192"0,-6 6-912 0,0 4-224 0,4-2 0 0,1 3 0 16,1-3 784-16,1 2 112 0,4-1 32 0,4 1 0 16,4-5 32-16,3 0 16 0,2 0 0 0,4-3 0 15,2-2-48-15,2-2-16 0,4-4 0 0,1 1 0 16,4-4 112-16,-2 0 0 0,-1-1 16 0,-3-2 0 0,-1-2-208 0,-4-2-64 16,-4 2 0-16,-2 0 0 0,-4 0-128 0,-3-1-48 15,0-3 0-15,-5 1 0 0,-3 2-112 0,-5 1-32 16,-2 3 0-16,-1-2 0 0,-4 4-192 0,-3 4-64 15,-5 3 0-15,-4 3 0 0,-5-1-192 16,-2 6 128-16,-4 6-128 0,1 3 0 0,-2 1 0 0,2 3 0 16,3 0 0-16,4 3 0 0,4 1 0 0,3 2 0 15,3-3 0-15,5 2 0 0,3 0 0 0,5-2 0 16,4 0 0-16,5 2 0 0,4-7-160 0,3-1 160 16,3-2-128-16,3-2 128 0,3-4-320 0,4 1 0 15,4-7 16-15,1 1 0 16,1-3-1536-16,1-3-304 0,-1 1-64 0,0-6-8576 15,-1 1-1712-15</inkml:trace>
  <inkml:trace contextRef="#ctx0" brushRef="#br0" timeOffset="179735.26">23297 16758 19343 0,'3'-5'1728'0,"-1"-7"-1392"0,5-2-336 0,-5 0 0 15,-1 2 1456-15,-1-2 208 0,-1 4 64 0,-1 0 0 16,-5-2-128-16,2 6 0 0,-2 0-16 0,-5 2 0 16,-2 1-688-16,-2 5-128 0,-2 2-16 0,-4 3-16 15,-3-1-144-15,-4 7-16 0,-2 2-16 16,-1 6 0-16,-1 0-192 0,3 7-48 0,0 0 0 0,4 5 0 0,2 3-144 16,3 2-48-16,3 0 0 0,6 5 0 0,-1-1 32 15,2 0 0-15,0 0 0 0,4-1 0 16,-1 1-160-16,2-1 0 0,1-6 0 0,0-1 0 0,0-2 0 15,1-3 0-15,-5-1-224 0,1-3 80 16,1-5-672-16,-1-2-128 0,-1-3-16 0,0-5-9632 16,0-1-1920-16</inkml:trace>
  <inkml:trace contextRef="#ctx0" brushRef="#br0" timeOffset="179905.94">22504 17140 26719 0,'4'-17'2368'0,"0"11"-1888"15,2 0-480-15,3-3 0 0,4 4 1120 0,2 1 128 16,3 0 32-16,2 3 0 0,3 1-128 0,1 3 0 15,1 3-16-15,5-4 0 0,4 3-688 0,0 2-144 0,3-2-32 0,4 0 0 16,3 1-272-16,5 0 128 0,0-1-128 16,1 1 0-1,-2 0-1616-15,-3-5-432 0</inkml:trace>
  <inkml:trace contextRef="#ctx0" brushRef="#br0" timeOffset="181945.65">25204 16921 5519 0,'-1'-13'496'0,"-1"6"-496"16,1-2 0-16,-1 0 0 0,2-2 2560 0,-4 3 400 15,-3-1 96-15,7 9 16 0,-7-6-768 0,-1 3-160 0,-2 2-32 0,0 1 0 16,-2 2-736-16,-2 2-160 15,0 5-16-15,-2 3-16 0,-3 5-480 0,0 2-80 16,0 0-32-16,-2 4 0 0,2 0-192 0,1-1-32 16,1-1-16-16,0 2 0 0,3 0-64 0,0-4-16 0,0-1 0 0,1 0 0 15,1-2 64-15,2-2 16 0,1-7 0 16,2 0 0-16,2 1 32 0,5-8 16 0,0 0 0 0,0 0 0 16,0 0 176-16,0 0 16 0,14-9 16 0,4-1 0 15,2-7-160-15,3-2-16 0,3-2-16 0,3-2 0 16,4 3-224-16,3-2-32 0,0 0-16 0,1-2 0 15,-1 3-144-15,-3 0 0 0,-4 3 0 0,-3 3 0 0,-5 5 0 16,-2 1 0-16,-2 5 0 0,-5 4 0 16,-12 0 0-16,11 12 0 0,-8 2 0 0,-1 9 0 15,-6 2 0-15,-2 6 128 0,-5-4-128 0,0 7 0 0,-3 1 0 0,-4 1 0 16,-5 1 128-16,2-6-128 0,-1 0 0 0,0-6 0 16,2 1 0-16,2-6 0 0,2-7 0 0,3-4 128 15,3-2-128-15,10-7 0 0,0 0 192 0,0 0-32 16,0 0-16-16,9-4 0 0,5-2 224 0,4-4 32 15,2-4 16-15,5-4 0 0,1-3-176 0,2-2-48 16,2-4 0-16,-1-1 0 0,3-4-192 0,0 2 0 16,-1 0 128-16,3 1-128 0,-1 6 0 0,-1 2 0 15,-3 3 128-15,0 4-128 0,0 3 0 0,-3 4 0 16,-7 2 0-16,-3 3 0 0,-2 7 0 0,-2 2 0 16,-2 7 0-16,-2 2 0 0,-3 0 0 0,-3 3 0 0,-2 1 0 0,0 2 0 15,-1 5 0-15,-2-3 0 16,1 0 0-16,-2 1 0 0,0-2-192 0,0 0 192 15,1 3-192-15,-1 0 192 16,0-5-608-16,1-5-16 0,1-3 0 0,2-2 0 16,0-11-2336-16,0 0-480 0,13 4-80 0,-4-4-32 0</inkml:trace>
  <inkml:trace contextRef="#ctx0" brushRef="#br0" timeOffset="182209.24">26389 17027 13823 0,'0'0'1216'0,"0"0"-960"0,-4-3-256 0,-1 1 0 16,0-2 2688-16,-1 2 512 0,0 1 80 0,0 1 32 0,-2 1-1840 0,-1 3-352 15,-1 0-80-15,-4 0-16 0,-2 2-432 16,-3 2-80-16,-2 1-32 0,-2 2 0 0,-3 1 48 0,-1 0 16 16,0 5 0-16,4-1 0 0,3 1-160 0,2-2-16 15,3 0-16-15,2 1 0 0,4-2-192 0,4 1-32 16,3-1-128-16,2 0 192 0,4-5-64 0,3 1 0 15,3-4-128-15,4 1 192 0,4-6 48 0,2-1 0 16,2-1 0-16,1-4 0 0,0 1 96 0,0-3 32 16,0-3 0-16,-2 1 0 0,0-2-96 0,-4 3-16 15,-1-3 0-15,-2 2 0 0,-3 1-48 0,-2 5-16 16,-2-1 0-16,-7 4 0 0,0 0 0 0,0 0 0 0,0 0 0 16,0 0 0-16,7 7-192 0,-5 5 144 15,1-2-144-15,1 3 128 0,0 1-128 0,1-2 0 16,0 1 0-16,2 0 0 0,2-4-224 0,1 1 32 15,3-1 0-15,1-2 0 16,1-3-1488-16,3 0-304 0,0-1-48 0,2-5-8320 0,2 2-1664 0</inkml:trace>
  <inkml:trace contextRef="#ctx0" brushRef="#br0" timeOffset="182438.56">27381 16433 25791 0,'-7'-10'1152'0,"7"10"224"0,0 0-1104 0,-8 1-272 0,-2 0 0 0,0 8 0 0,-2 3 1072 0,0 4 144 16,-1 6 48-16,-5 2 0 15,0 8-688-15,-3 3-128 0,-1 2-16 0,0 4-16 0,1 1-48 0,0 4-16 16,1-2 0-16,1 2 0 0,1-3-160 16,2 2-16-16,0-3-16 0,3 2 0 0,0-1-304 0,3 3-64 15,-4-4-16-15,2 1-9632 16,2-1-1920-16</inkml:trace>
  <inkml:trace contextRef="#ctx0" brushRef="#br0" timeOffset="182845.06">26807 17023 31327 0,'0'0'1392'0,"6"-7"272"0,3 4-1328 0,2-1-336 16,3 1 0-16,2-1 0 0,1 1 144 0,5 0-144 15,4-1 192-15,1 2-192 0,5-2 368 0,0-1-48 16,2 1 0-16,3 0 0 0,1-1 64 0,0-2 0 16,-1 1 0-16,-1 0 0 0,-2-2-32 0,-2 3 0 15,-3-4 0-15,-2 4 0 0,-4 2-112 0,-3-1-32 16,-2-1 0-16,-3 3 0 0,-2 2 16 0,-3 3 0 0,-10-3 0 16,6 8 0-16,-2-1 0 0,-4 5 0 0,-4 3 0 15,-1 3 0-15,-2 2-32 0,-2 3-16 0,-1 7 0 0,-3 1 0 16,-1-2-48-16,0 3 0 0,1 1 0 0,-1-2 0 15,2-4 16-15,0 1 0 0,1-5 0 0,1-1 0 16,1-3 272-16,1-2 48 0,0-4 16 0,3 1 0 16,2-5-80-16,0 2-16 0,2-5 0 0,1-6 0 0,0 0-32 15,0 0-16-15,9-3 0 0,1 0 0 16,2-8 48-16,4 1 16 0,-1-4 0 0,2-4 0 16,0-1-176-16,2-2-32 0,2-5-16 0,0 3 0 0,1 2-176 15,2-2 0-15,-1 4 0 0,2 0 128 0,0 2-128 16,-1 5 0-16,-1-1 0 0,-2 7 0 0,-3-2-128 0,0 4 128 15,-3 3-160-15,-4 3 160 16,-2 3-656-16,0 4-48 0,-2-2 0 0,-1 4 0 16,0-1-3072-16,1 3-640 0</inkml:trace>
  <inkml:trace contextRef="#ctx0" brushRef="#br0" timeOffset="183164.93">28276 17103 23615 0,'7'-8'1040'0,"-7"8"224"0,0 0-1008 0,0 0-256 0,0 0 0 0,0 0 0 15,0 0 1632-15,0 0 288 0,-4 9 48 0,-4 3 16 16,-5 0-752-16,-1 0-144 0,-2 3-16 0,-2 4-16 15,-1 3-304-15,0 1-64 0,1-2-16 0,2 1 0 16,0 1-336-16,2 1-64 0,2-1-16 0,-1 0 0 16,3-3-256-16,1-2 0 0,1-2 0 0,3-1 0 15,1-2-480-15,3-4-160 0,2 0-16 16,-1-9-10160-16,0 0-2048 0</inkml:trace>
  <inkml:trace contextRef="#ctx0" brushRef="#br0" timeOffset="183470.12">28942 17044 27183 0,'0'0'1200'0,"0"0"256"0,5-5-1168 0,-5 5-288 16,0 0 0-16,0 0 0 0,0 0 1600 0,0 0 272 16,0 0 48-16,7 5 16 0,-6 4-864 0,0 4-176 0,-1 4-48 15,0 3 0-15,-1 7-208 0,0-3-32 16,1 5-16-16,2-1 0 0,1 2-160 0,2 1-48 0,0-1 0 0,1 2 0 16,2 0-208-16,1-1-48 0,1-2-128 0,1 0 192 15,2-4-192-15,0 2 0 0,-2-4 128 0,2-1-128 16,0-2 0-16,-1-2 0 15,1-4 0-15,-1-2 0 16,-4 1-1392-16,1-7-160 0,0 0-48 0,-1-4-9600 0,0-3-1936 0</inkml:trace>
  <inkml:trace contextRef="#ctx0" brushRef="#br0" timeOffset="183750.08">29551 16978 33167 0,'0'0'2944'0,"-5"9"-2352"16,-3 0-464-16,-2 4-128 0,-2 1 608 0,-5 5 96 16,-5 1 32-16,-3 9 0 0,-6 2 368 0,-3 5 80 15,-3 0 16-15,-1 5 0 0,1 1-480 0,2-3-80 16,-1 2-32-16,2 0 0 0,1-3-240 0,2 0-48 16,2-1-16-16,1 0 0 0,3 0-304 0,-1-2 128 15,2 0-128-15,1-2 0 0,0 0 0 16,3-4 0-16,0-1 0 0,1-4-144 15,-2 0-1296-15,5-4-256 0,0-4-48 0,4-6-10032 16,-1 0-2016-16</inkml:trace>
  <inkml:trace contextRef="#ctx0" brushRef="#br0" timeOffset="183922.87">28621 16874 44223 0,'-22'-32'3936'0,"16"21"-3152"0,-1 1-624 0,1 1-160 16,1-3 496-16,0 5 64 0,1-2 16 0,1 3 0 0,1 2-320 0,2 4-48 16,0 0-16-16,0 0 0 0,0 0-192 15,0 0-256-15,0 0 48 0,0 0 16 16,0 0-1872-16,0 0-368 16,-4 7-80-16</inkml:trace>
  <inkml:trace contextRef="#ctx0" brushRef="#br0" timeOffset="184871.59">4584 18862 21183 0,'-5'-13'944'0,"3"6"192"0,2 7-912 0,0-10-224 0,2-3 0 0,-1 5 0 15,0-1 832-15,-1 9 112 0,0 0 16 0,0 0 16 0,0 0 96 0,0 0 16 16,0 0 0-16,0 0 0 16,-2 12-272-16,-2 4-48 0,-1 3-16 0,-2 6 0 0,0 5-304 15,-2 3-48-15,-1 1-16 0,-1 2 0 0,1 1-128 0,-1 1-48 16,1 3 0-16,-2-6 0 0,1-3-16 0,1-3 0 15,-2-5 0-15,2-2 0 0,0-3 64 0,1-4 0 16,1-2 0-16,3-3 0 0,5-10 192 0,0 0 64 16,0 0 0-16,0 0 0 0,0 0 224 0,7-13 48 15,2-4 16-15,2-6 0 0,3-3-208 0,2-3-32 16,1-1-16-16,2-2 0 0,0 0-368 0,3 0-176 16,1 2 160-16,1-5-160 0,0 5 0 0,0 2 0 15,-1 5 0-15,0 4 0 0,-2 4 0 0,1 7 0 16,-5 2 0-16,-2 6 0 0,-1 5 0 0,0 1 0 15,-2 8-144-15,-1 2 144 0,-4 3-192 0,-2 2 192 16,-1 2-208-16,-1 1 80 0,-3-1 128 0,-2 1-208 0,0 3 80 16,-2-3 128-1,-1 5-544-15,0-6 16 0,0-1 0 0,2-4 0 16,2-3-1648-16,1-1-336 0,1-5-64 0,-1-9-12160 0</inkml:trace>
  <inkml:trace contextRef="#ctx0" brushRef="#br0" timeOffset="185287.79">5162 19026 21183 0,'0'0'1888'16,"6"9"-1504"-16,1-1-384 0,3-2 0 0,-2 4 528 0,4-5 48 15,2-4 0-15,3 1 0 0,2-5 528 0,1 2 112 16,1-4 32-16,-1-5 0 0,1-1-336 0,0 1-64 15,-3-4-16-15,-1 3 0 0,0 1-192 0,-2-3-32 16,-2 0-16-16,-6 2 0 0,-3-2-192 0,0 4-32 16,-4 9-16-16,1-11 0 0,-1-1 16 0,-3 6 0 15,-5 0 0-15,-1 1 0 0,-4 2 96 0,-2 6 32 16,0 5 0-16,-5 1 0 0,-3 3-496 0,-2 2 128 16,-1 2-128-16,-1 5 0 0,2 2 0 0,1 3 0 15,2-2 0-15,5 3 0 0,6 1 0 0,5-1 0 16,4 1 0-16,6-3-160 0,4-1 160 0,6-5 0 15,2-2 0-15,6-2 0 0,5-2 0 0,1-3 0 16,-2-4 0-16,3-1 0 16,-3-3-384-16,3-2-64 0,2 0 0 0,-2-5-10272 15,-2-3-2064-15</inkml:trace>
  <inkml:trace contextRef="#ctx0" brushRef="#br0" timeOffset="185598.64">5765 19106 10127 0,'0'0'896'0,"0"0"-704"0,0 0-192 0,0 0 0 0,11 1 3088 0,0-1 592 16,2-1 112-16,2-3 32 0,1 0-2064 16,0-3-416-16,2-183-64 0,1 362-32 0,3-182-512 0,-1-5-96 15,0 1-32-15,-1 0 0 0,2 2 112 0,-3-2 32 16,-4 3 0-16,-2 1 0 15,-2-3-224-15,-2 5-32 0,-3-2-16 0,-1 4 0 0,-5 6 16 0,0 0 0 16,0 0 0-16,0 0 0 0,-11-5 16 0,-3 9 16 16,-4 1 0-16,-1 2 0 0,-1 5-352 0,-3 4-176 15,-1 2 160-15,-2 1-160 0,1 4 0 0,-1 1 0 16,2-4 0-16,3 2 0 0,2 1 0 0,3 1 0 16,10-2 0-16,1-3 0 0,4-4 0 0,4-4 0 15,5 1 0-15,4-2 0 0,3-4 0 0,3 1 0 16,1-7 0-16,2-2 0 15,1 0-592-15,3-1-16 0,2-7 0 0,0 3 0 16,1 0-2576-16,0-4-512 0</inkml:trace>
  <inkml:trace contextRef="#ctx0" brushRef="#br0" timeOffset="186151.42">6891 18961 15887 0,'0'0'704'16,"0"0"144"-16,0 0-672 0,4-7-176 0,-4 7 0 0,0-12 0 0,1 6 1024 0,-1 6 192 16,-1-10 16-16,1 10 16 0,-6-9-96 0,0-1 0 15,-4 4-16-15,1 0 0 0,-4 1-48 0,-1 2 0 16,-3 3 0-16,-4 4 0 0,-3 4-528 0,-1 2-112 16,-6 3-32-16,1 5 0 0,-1-1-128 0,1 5-32 15,0 5 0-15,1-3 0 0,2 0-48 0,2 4-16 16,2-5 0-16,4 4 0 0,4-5-32 0,5-1-16 15,3-6 0-15,5-2 0 0,2-4 48 0,0-9 0 16,0 0 0-16,15 1 0 0,4-4 320 0,3-3 64 16,2-9 0-16,3-6 16 0,1-3-112 0,1-1-32 15,4-2 0-15,2-1 0 0,2-4 0 0,-1 2-16 16,-3 1 0-16,0-4 0 0,-1 0-32 0,-3 0 0 16,-1-2 0-16,-3 1 0 0,-2-7-160 0,1-1-48 15,3-6 0-15,-7 3 0 0,1-2-192 0,-3 2 176 0,-2 0-176 0,-1 10 160 16,-3 3-160-16,-2 10 0 15,-2 4 0-15,-5 6 0 0,-3 12 0 0,0 0 0 0,-3 9 0 0,-5 6 0 16,-2 5 0-16,-4 7-176 0,0 6 176 0,-3 6-192 16,-1 6 192-16,1 3-128 0,-2 6 128 0,0 3-128 15,-1 1 128-15,4-2 0 0,2-3 0 16,4-2 0-16,3-6-512 16,5-3 0-16,3-4-16 0,3-4 0 0,0-5-1872 15,2-2-368-15,1-8-80 0</inkml:trace>
  <inkml:trace contextRef="#ctx0" brushRef="#br0" timeOffset="186483.54">7116 19006 15663 0,'0'0'1392'0,"0"0"-1120"16,14 6-272-16,2 0 0 0,3 1 1920 0,2-5 320 15,0-2 64-15,5-1 0 0,-2-3-320 0,1-3-80 16,1-1-16-16,-1-3 0 0,-2 2-720 0,0-3-144 15,-5 1-16-15,-3 1-16 0,-1-4-480 0,-3 0-80 16,-3 0-32-16,-3 2 0 0,-2-1 0 0,-3 3 0 16,-3 0 0-16,-2-1 0 0,0 6 112 0,-5 3 32 15,-3 2 0-15,-4 2 0 0,-3 3-336 0,-1 5-64 16,-4-1-16-16,1 5 0 0,0 4-128 0,1-1 0 16,2 2 0-16,2 0 0 0,2-1 0 0,6 0 0 15,3-3-144-15,4 1 144 0,3-2 0 0,3-6 0 0,-2-8 0 0,11 12 0 31,3-7-1296-31,5-1-160 0,5-4-16 0,4-3-9312 0,1-2-1856 16</inkml:trace>
  <inkml:trace contextRef="#ctx0" brushRef="#br0" timeOffset="186916.96">7945 18868 11055 0,'0'0'480'0,"0"0"112"0,0 0-464 0,0 0-128 15,0 0 0-15,0 0 0 0,-11-1 3424 0,1 1 672 16,-1 4 128-16,-2 6 16 0,-1-2-2512 0,0 4-496 16,0 0-96-16,-4 3-32 0,2 2-448 0,-1-1-80 15,1 1-32-15,2-1 0 0,1 1-48 0,3-3-16 16,2-2 0-16,2 1 0 0,1 0-128 0,5-13-32 15,0 0 0-15,2 9 0 0,3-2 80 0,6-4 16 16,0-3 0-16,6-4 0 0,2-1 208 0,4-4 32 16,-2-4 16-16,3-2 0 0,3-3-304 0,-2-1-64 15,0 0-16-15,-4-2 0 0,-1-1-160 0,1-2-128 16,-1 1 192-16,-1-1-192 0,-1-7 160 0,-1 1-160 16,-2-2 128-16,-1-3-128 0,-2-5 128 0,1-1-128 15,-1 2 0-15,0-2 128 0,1-1-128 0,0 3 128 16,-2 1-128-16,1 1 128 0,-3 3-128 0,-1 4 0 15,1 6 0-15,-1 5-176 0,-3 4 176 0,-2 6 0 0,-3 9-144 16,0 0 144-16,0 0-160 0,-7 9 160 0,-4 8-208 0,-2 8 80 16,-2 5 128-16,0 6-208 0,-1 2 80 0,1 5 128 15,-1 2-176-15,2 4 176 0,1 2-128 0,0-1 128 16,2-4 0-16,1 2 0 0,3-5 0 0,3 0 0 16,3-5-416-1,2-4 0-15,3-5 0 0,3-1 0 0,0-4-2528 0,3-4-512 16</inkml:trace>
  <inkml:trace contextRef="#ctx0" brushRef="#br0" timeOffset="187315.83">9969 18454 22111 0,'0'-25'976'0,"0"12"208"0,-1-1-944 0,1 1-240 16,1 4 0-16,-1 9 0 0,-1-9 1472 0,1 9 256 0,0 0 64 0,-10 9 0 15,0 3-832-15,-3 8-144 16,-3 7-48-16,-2 5 0 0,-3 3-496 0,2 6-96 16,0 6-32-16,2-1 0 0,0-1-144 0,3 1 160 0,0 1-160 15,3 3 160-15,2-6-160 0,2 1 160 0,1-6-160 0,2-3 160 16,2-5-160-16,0-4 0 0,1 0 0 0,1-6 0 16,0-1-560-1,0-3-192-15,-1-8-32 0,1-9-8368 0,0 0-1664 0</inkml:trace>
  <inkml:trace contextRef="#ctx0" brushRef="#br0" timeOffset="187628.49">9564 18927 16575 0,'8'-4'1472'0,"3"0"-1168"15,2-5-304-15,5 3 0 0,3 0 960 0,3-2 144 16,2 3 32-16,4-3 0 0,5 1-96 0,4 2-16 16,5-2 0-16,0 2 0 0,0 1-112 0,-4 1-16 15,-5-3-16-15,-4 5 0 0,-7 1-128 0,-5 3-32 16,-5 1 0-16,-3 1 0 0,-4 6-112 0,-4 2-32 15,-3 3 0-15,-2 5 0 0,-4 0-64 0,-3 1-32 16,-2-2 0-16,0 1 0 0,-2-1-176 0,2-1-48 16,1-1 0-16,5-2 0 0,2-2-256 0,4-1 0 15,-1-13 0-15,12 9 0 0,2 1 192 0,4-6 16 16,2-4 16-16,4-1 0 0,4-5 352 0,0-2 80 16,1-1 16-16,0-3 0 0,-1-3-320 0,-1-4-64 0,-1 0-16 15,-5 0 0-15,-3 2-80 0,-4-2 0 16,-5-1-16-16,-5 0 0 0,-6 0 64 0,-3 0 16 15,-6 0 0-15,-4 3 0 0,-4 5-256 0,-4-1 0 16,-4 3 0-16,-2 2 0 16,-2 5-2176-16,-1 1-448 0</inkml:trace>
  <inkml:trace contextRef="#ctx0" brushRef="#br0" timeOffset="188273.94">12254 18685 19807 0,'0'0'880'0,"0"-192"176"0,0 374-848 0,0-192-208 0,0-1 0 0,0 0 0 16,-3 4 1328-16,-1-2 208 0,-1 0 64 0,-2 4 0 15,-5-3-272-15,-1 3-48 0,-1 3-16 0,-2 0 0 16,-3 2-624-16,-4 3-112 0,-4 1-16 0,2 5-16 15,-2 0-240-15,-1 5-32 0,0 1-16 0,3 1 0 16,2-2-208-16,4 4 128 0,2 2-128 0,6-2 0 16,-1-3 0-16,9 3 128 0,0 0-128 0,6-3 0 0,3-2 192 0,5 1 0 15,3-1 0-15,5-1 0 16,6 2 64-16,-1-2 0 0,1-2 0 0,-1 4 0 16,-3 1-256-16,-2-3 176 0,-1 0-176 0,-6 2 160 0,0-1-32 15,-6 0-128-15,-1 1 192 0,-5 1-64 0,-5 0 208 0,0-1 48 16,-5-1 0-16,-4 1 0 0,-4-3 144 0,-4 0 48 15,-3 1 0-15,-3 2 0 0,-4-6-176 0,2 0-16 16,-1-3-16-16,2-4 0 0,2 0-176 0,3-3-48 16,1-3 0-16,3-4 0 0,2 1-144 0,2-5 0 15,4 1 0-15,6 0 0 16,2-2-1856-16,7-4-368 0,3 1-64 0,7-1-13376 16</inkml:trace>
  <inkml:trace contextRef="#ctx0" brushRef="#br0" timeOffset="188577.45">12850 18701 15663 0,'0'0'1392'0,"-7"3"-1120"0,0 0-272 0,-5 2 0 16,-2 3 2032-16,-2 2 336 0,-3 5 80 0,-3 4 16 16,-2 7-1040-16,-1-2-208 0,-5-1-32 0,2 5-16 15,3-2-496-15,3 4-96 0,6-6-32 0,4 2 0 16,5-1-256-16,4-3-48 0,6 1-16 0,4-4 0 15,6-7 176-15,4 1 48 0,3-2 0 0,2-6 0 16,0 0 192-16,3-5 32 0,-1-4 16 0,-1 0 0 16,1-4 96-16,-3 0 32 0,0-5 0 0,-2-2 0 15,-1 1-208-15,-2-3-32 0,-3 0-16 0,-4 0 0 0,-3-2-48 16,-3 0 0-16,-3-1 0 0,-2-1 0 0,-1 1-112 0,-4 2-16 16,-3 0-16-16,0 4 0 0,1 3-368 15,-4 0 0-15,1 2 0 0,-2 0 0 16,0 6-912-16,0 2-256 0,2 4-48 0,2-2-16 15,1-1-1872-15,9 0-368 16,0 0-80-16,0 0-16 0</inkml:trace>
  <inkml:trace contextRef="#ctx0" brushRef="#br0" timeOffset="188829.93">13440 18263 25103 0,'0'0'1104'0,"0"0"240"0,0 0-1072 0,0 0-272 16,0 0 0-16,-9 9 0 0,-1 3 1008 0,-1 6 144 15,-1 2 16-15,-1 5 16 0,-1 2-160 0,-1 5-48 16,-3 3 0-16,0 3 0 0,-1 4-128 0,1 0-16 16,2 4-16-16,-2 1 0 0,-1 0-304 0,2-2-64 0,1 0-16 0,-1-3 0 15,1 3-256-15,2-7-48 0,4-4-128 0,2-3 192 16,2-3-192-16,2-4 0 0,1-1 0 0,2-8 0 15,1-1-560 1,0-14-96-16,0 0-32 0,0 0-10064 0,0 0-2032 0</inkml:trace>
  <inkml:trace contextRef="#ctx0" brushRef="#br0" timeOffset="189179.25">13581 18617 24879 0,'0'0'1088'0,"0"0"256"0,0 0-1088 0,0 0-256 16,0 0 0-16,-9 9 0 0,0 5 1424 0,0 0 240 15,-1 2 32-15,0-1 16 0,-2-2-608 0,2 5-112 16,-1 2-32-16,0-1 0 0,3 0-576 0,0 2-128 16,0-2-32-16,2 0 0 0,1-1 16 0,4-1 0 15,-2-3 0-15,3-2 0 0,3-2 0 0,-3-10 0 16,1 9 0-16,-1-9 0 0,0 0 256 0,10 8 48 15,0-7 16-15,3-1 0 0,0-7 144 0,2-3 48 16,3 3 0-16,1-5 0 0,1-2-160 0,0 0-16 16,-1-2-16-16,2-2 0 0,-3-1-224 0,1-1-32 0,1-3-16 15,0 1 0-15,-1-2-144 0,0 4-16 0,-2 0-128 16,0 4 192-16,-2 1-192 0,-3 3 0 0,2 1 0 16,-2 3 0-16,-4 1 0 0,-1 0 0 0,1 5-144 0,-8 2 144 31,0 0-1472-31,0 0-208 0,0 0-48 0,9 2 0 0,-9-2-2048 15,0 0-400-15</inkml:trace>
  <inkml:trace contextRef="#ctx0" brushRef="#br0" timeOffset="189488.83">14099 18740 18431 0,'0'0'816'0,"0"0"160"0,9 10-784 0,1-1-192 16,-1-5 0-16,1 0 0 0,2-2 1920 0,2 2 352 15,0-1 64-15,1-1 16 0,2-2-880 0,0-2-160 16,1 2-32-16,0-3-16 0,-1-3-256 0,-1-1-48 15,-1 2-16-15,-1-4 0 0,-1 3-192 0,-2-4-48 16,2 2 0-16,-5-2 0 0,-3 1-144 0,-3-1-48 16,0 1 0-16,-5-4 0 0,-2-1 64 0,-1 4 0 15,-3 0 0-15,-4 5 0 0,-3 0-304 0,-3 5-48 16,-2 5-16-16,-4 3 0 0,-4 6-208 0,-1 2 0 16,2 3 0-16,-1 0 0 0,1 2 0 0,3 5 0 15,3 1 0-15,6 3 0 0,4-5 0 0,4 3 0 16,6-2 0-16,6 2 0 0,5-4 0 0,5 2 0 15,5-2 128-15,7-4-128 0,1-1 0 0,9-3 128 16,2-2-128-16,1-5 0 16,-1-1-864-16,0-5-272 0,-1-3-48 0</inkml:trace>
  <inkml:trace contextRef="#ctx0" brushRef="#br0" timeOffset="190627.82">17259 18537 18431 0,'5'-26'1632'0,"0"8"-1312"0,1-2-320 0,-1-3 0 15,-2-2 912-15,0 3 112 0,1-2 32 0,-2 0 0 16,-2 1 304-16,-2 5 64 0,1-1 16 0,-2 3 0 16,-1-1-208-16,-2 4-32 0,-4 3-16 0,-2 1 0 15,2 4-208-15,-3 4-32 0,-3 0-16 0,-3 5 0 16,-3 8-464-16,-3 7-80 0,-3 5-32 0,-4 8 0 0,0 1-80 0,-1 4-16 16,-1 3 0-16,0 4 0 0,-2-1-48 0,4 6-16 15,0-1 0-15,4 0 0 0,3 0-64 0,5-4 0 16,2 0-128-16,4-3 192 0,1 2-192 0,6-4 144 15,1-7-144-15,4 0 128 0,2 0 32 16,2-8 0-16,2 0 0 0,1-4 0 0,2-3-160 0,-2-6 0 16,0 0 0-16,-1-4 0 0,-4-7 0 0,0 0-176 15,0 0 48-15,0 0 0 0,0 0 128 0,-8-7-160 16,-3-2 160-16,-3 0-160 16,-4-5-240-16,0-1-48 0,-1-5-16 0,-3 4 0 15,-1-2 16-15,3 2 0 0,1 3 0 0,1 0 0 0,2 0 256 16,4 5 48-16,6-3 16 0,1 5 0 0,0-4 128 0,5 10 224 15,2-9-48-15,6-2-16 0,3 3 176 0,6-2 48 0,3 2 0 16,6-1 0-16,3 3-384 0,9-3 144 16,3 1-144-16,5 1 0 0,1-3 256 0,-2-2-64 0,-1-2-16 0,-4 4 0 15,-3 1 96-15,-4 1 32 16,-4 2 0-16,-2 0 0 0,-3 2-112 0,-3 3 0 16,-5 3-16-16,-3 1 0 0,-13-3-176 0,9 10 0 0,-4 3 0 0,-5 1 128 15,-5 3-128-15,-4 4 0 0,-3 3 0 16,0 0 0-16,-4 4 0 0,1-4 0 0,0-1 0 15,3 1 0-15,4-2 0 0,1-2 0 0,3-3 0 0,4-1 0 16,0-16 0-16,5 12 0 0,3-5 0 0,1 0 0 16,5-5 0-16,4-2 0 0,1-2 0 0,2-3 0 15,2-2 0-15,3-6 0 0,2-2 0 0,-2-1 0 16,0-3 128-16,-3 0-128 0,-4 1 192 0,-3-1-64 0,-6 0 16 16,-1-2 0-16,-2 1 0 0,-5 1 0 0,-2-1 16 0,-1 0 0 15,-3-1 0-15,0 3 0 0,-1 7-160 16,-1-1 0-16,-2-1 0 0,2 7 128 0,0 1-128 0,6 5 0 15,0 0 0-15,0 0 0 0,0 0 0 0,0 0-144 16,0 0 144-16,10-3 0 0,2 2-128 0,7 1 128 16,4-1 0-16,2 0 0 0,-1 3 0 0,1 5-128 15,1-2 128-15,1 5 0 0,0-1 0 0,0 7 0 16,0 5 0-16,-1 3 0 0,0 1 0 0,-3 1 0 16,-3 3 0-16,-1 4 0 0,-3 0 256 0,0-1-64 15,-4-2 0-15,0 6 0 0,-1 1 16 0,0-3 0 16,-4-4 0-16,2-4 0 0,0 1-208 0,-1-5 0 0,-2-1 128 15,4-3-128 1,-1-3-1648-16,2-4-368 0,2-6-80 0,-13-5-16 0</inkml:trace>
  <inkml:trace contextRef="#ctx0" brushRef="#br0" timeOffset="191371.19">20655 18680 9215 0,'5'-11'816'0,"-2"1"-656"0,1 0-160 0,0-3 0 16,0 1 2208-16,0 3 416 0,-1-2 64 0,1 1 32 16,-1 0-720-16,-2 2-144 0,-1 8-16 0,0-10-16 15,-1-3-352-15,-2 4-64 0,-2-2 0 0,-1 5-16 16,-2-2-176-16,-1 3-48 0,-3 1 0 0,-2 1 0 16,-4 3-512-16,-5 3-96 0,-4 2-32 0,-2 4 0 15,-4 0-128-15,-4 4-16 0,-4 3-16 0,-2 4 0 0,-1 3-32 0,1 8 0 16,1 2 0-16,2 1 0 0,2 3-48 15,5 0-16-15,4 0 0 0,5 1 0 0,5-1-64 16,5-3-16-16,5-2 0 0,5-4 0 0,5 0 0 0,7-3-16 16,1-2 0-16,6-5 0 0,4-3 80 0,6-2 32 15,3-2 0-15,4-6 0 0,1-2 64 0,4-3 16 16,1-4 0-16,4 0 0 0,1-3-176 0,-1-1-16 16,-4-1-16-16,-1 2 0 0,-4 1-160 0,-2-1 0 15,-4-1 0-15,-2 3 0 16,-5-3-1392-16,1 3-208 0,-4 2-32 0,1-3-16 15,-3 4-1872-15,2 1-368 0,7-2-80 0,2 7-9120 0</inkml:trace>
  <inkml:trace contextRef="#ctx0" brushRef="#br0" timeOffset="191592.59">21243 19004 22111 0,'0'0'976'0,"-9"0"208"0,-1 0-944 0,1 4-240 0,0 0 0 0,-1 4 0 15,-1 2 2112-15,-2 4 384 0,0 0 80 16,0 1 16-16,-2 7-1232 0,-1-1-240 0,-2 3-48 0,3 3-16 16,1-3-336-16,2 0-64 0,3 2-16 0,4-6 0 15,4 2-96-15,5-3-32 0,3-1 0 0,5-2 0 16,2-1-144-16,2 1-48 0,2-2 0 0,1-3 0 16,0 1-64-16,2-2-32 0,0-3 0 0,1-3 0 15,-1-1-32-15,1-5-16 0,0-1 0 0,-2-2 0 0,-1-4-176 16,-2 1-272-16,-3-3 64 0,0 2 16 15,-2-3-1920-15,0-2-368 16,-5-2-80-16,0-2 0 0</inkml:trace>
  <inkml:trace contextRef="#ctx0" brushRef="#br0" timeOffset="191790.3">21314 18654 42383 0,'-14'-21'1872'0,"8"7"400"0,0 0-1824 0,0 3-448 15,4-1 0-15,-1 6 0 0,3 6 1440 0,0 0 192 16,-1-10 32-16,1 10 16 0,0 0-864 0,0 0-176 16,0 0-48-16,0 0 0 0,0 0-592 0,6-5 0 15,-6 5 0-15,0 0 0 16,0 0-512-16,0 0-192 0,11-3-16 0,-11 3-16 16,0 0-2304-16,0 0-464 0</inkml:trace>
  <inkml:trace contextRef="#ctx0" brushRef="#br0" timeOffset="193144.73">23418 18725 3679 0,'0'0'320'0,"5"-5"-320"16,-1-5 0-16,0 4 0 0,-4 6 3024 0,0 0 544 0,6-10 96 15,-1 3 32-15,-5 7-1088 0,5-9-224 0,-5 9-32 16,0 0-16-16,5-7-336 0,-5 7-64 16,0 0-16-16,0 0 0 0,0 0-576 0,-5 12-128 0,-2-2-32 0,-2 8 0 15,-2 3-416-15,-1 5-96 0,-2-1-16 0,0 4 0 16,0-2-336-16,0 2-64 0,2 2 0 0,1-3-16 15,1-1-240-15,0-3 144 0,-1 0-144 16,4 0 128-16,0-4-128 0,2-1-272 0,2-5 64 0,1-3 16 16,5 0-1904-16,-3-11-368 15,0 0-80-15,11 4-12368 0</inkml:trace>
  <inkml:trace contextRef="#ctx0" brushRef="#br0" timeOffset="193352.96">23481 18389 37199 0,'-7'-12'1648'0,"7"12"336"0,-6-9-1584 0,-1 0-400 16,7 9 0-16,0 0 0 0,-7-7 512 0,7 7 0 16,0 0 16-16,0 0 0 0,0 0-304 0,0 0-64 15,0 0-16-15,0 0 0 0,0 0-336 0,0 0-64 16,0 0 0-16,14 3-16 15,-1-2-2368-15,5 2-480 0,5 1-80 0</inkml:trace>
  <inkml:trace contextRef="#ctx0" brushRef="#br0" timeOffset="193682.26">24155 18654 20271 0,'-23'15'1792'0,"-3"3"-1424"0,-4 2-368 0,4 2 0 0,2-2 2560 0,-1 3 448 15,1 0 96-15,3-3 16 0,2 0-1712 0,3-2-352 16,4-3-64-16,3 1-16 0,4-5-448 16,0-1-80-16,5-10-32 0,0 0 0 0,0 0 80 0,12 0 16 15,5-1 0-15,4-8 0 0,5-2 16 0,4-6 16 16,6-2 0-16,1-1 0 0,1-3-256 0,0 0-48 16,-2 0-16-16,-5-2 0 0,0-1-224 0,-1 7 128 15,-2 1-128-15,-1 3 0 0,-3 2 0 0,-2 6 128 16,-3 4-128-16,-1 3 0 0,-3 3 0 0,-2 3 128 15,-2 7-128-15,-3 5 0 0,-2 2 128 0,-1 5-128 16,-2 0 0-16,-1 1 144 0,0 5-144 0,-1-1 0 16,1-3 0-16,1 2 0 15,-1 3-768-15,1-5-192 0,1-3-48 0,2-1 0 16,3-2-1936-16,-1 0-384 0</inkml:trace>
  <inkml:trace contextRef="#ctx0" brushRef="#br0" timeOffset="194137.99">26483 18232 23615 0,'-5'-12'1040'0,"1"2"224"0,-1 1-1008 0,-3-1-256 15,0 4 0-15,1-2 0 0,-2 3 1584 0,1 4 272 16,1-2 48-16,-4 6 16 0,1 3-336 0,-2 7-64 16,-2 4-16-16,1 8 0 0,-4 4-624 0,2 5-128 15,-1 0-32-15,2 5 0 0,1-1-240 0,1 4-48 16,0 2-16-16,2-2 0 0,1-2-48 0,0 0-16 15,1-2 0-15,2-1 0 0,1-2-96 0,0-2-32 0,-2-3 0 0,3-3 0 16,-1-8-224-16,2 0 176 16,0-1-176-16,2-2 160 0,1-1-160 0,0-4 0 0,0-11 0 0,0 0 0 31,0 0-1440-31,0 0-272 0,12 7-48 0,-12-7-9712 0,13-2-1952 16</inkml:trace>
  <inkml:trace contextRef="#ctx0" brushRef="#br0" timeOffset="194595.77">27057 18080 27647 0,'0'0'2448'0,"0"0"-1952"16,0 0-496-16,-10 2 0 0,1 4-144 0,0 5-128 15,0 7-32-15,-1 5 0 0,-3 8 976 0,3 3 192 0,-1 3 32 0,1 5 16 16,-2 2-240-16,1 2-48 16,-1 1-16-16,2 1 0 0,0-4-32 0,1 4 0 15,0-2 0-15,3-3 0 0,2-6-32 0,1-4-16 16,1-5 0-16,2 0 0 0,0-5 112 0,4-4 0 15,0-5 16-15,-1-2 0 0,2-3-16 0,2 0 0 0,0-3 0 0,2-4 0 16,-9-2-32-16,14-3-16 16,0-4 0-16,3-4 0 0,2-4-64 0,0-3-16 0,0-3 0 15,4-5 0-15,1 1 16 0,1-4 0 0,2-6 0 0,1 0 0 16,1-1-112-16,1-1-32 0,-1-1 0 16,1 0 0-16,1-1-208 0,-3 3-48 0,-1 4-128 0,-3 4 192 15,-1 0-192-15,-3 7 0 0,-2 0 0 0,-4 4 0 16,-3 1 0-16,-1 2 0 0,-3 5 0 0,-1 1 0 15,-6 8-208-15,0 0-96 0,0 0-16 0,0 0 0 16,0 0-1664-16,0 0-352 16,0 0-64-16,0 0-10128 0,0 0-2016 0</inkml:trace>
  <inkml:trace contextRef="#ctx0" brushRef="#br0" timeOffset="194941.2">28370 18326 29487 0,'-5'-21'2624'0,"1"12"-2112"15,-2 4-512-15,0-1 0 0,6 6 1024 0,-9-3 80 0,-1 3 32 0,-2 4 0 16,1 6-144-16,-7 7-32 15,-2 2 0-15,-2 6 0 0,0 7-384 0,-2 6-96 0,3 4-16 0,-1 2 0 16,-1 4 0-16,1 3 0 0,1-2 0 0,1 3 0 16,0-1-192-16,4 0-32 15,1 0-16-15,2-5 0 0,2-2-224 0,0-4 128 0,5-2-128 16,1-3 0-16,-1-2 144 0,4-3-144 0,0-6 128 16,0-3-128-16,2-2 0 0,2-3 0 0,0-4 128 0,-2-12-128 15,4 8-208-15,-4-8-80 0,0 0-16 0,12 0 0 31,-12 0-1888-31,12-5-384 0,1-1-80 0,-2-7-12704 0</inkml:trace>
  <inkml:trace contextRef="#ctx0" brushRef="#br0" timeOffset="195335.39">27999 18402 33167 0,'-10'-32'1472'0,"7"12"304"0,2 1-1424 0,5-4-352 15,1-3 0-15,4 4 0 0,4 3 656 0,3 1 64 16,4 1 16-16,7-1 0 0,5 2-240 0,6 2-48 16,4 5-16-16,6 3 0 0,3 2-144 0,5 1-32 15,-5 2 0-15,1 4 0 0,1 2 208 0,0 5 48 16,-3 1 0-16,1 5 0 0,-1 4 64 0,-3 3 0 0,-3 1 16 15,-6 4 0-15,-6-1-144 0,-6 3-16 0,-7 1-16 16,-7-1 0-16,-3 3-112 0,-6 0-32 0,-3 0 0 0,-8 0 0 16,-2-6 144-16,-6 0 32 0,-2-6 0 0,-5 0 0 15,-4-5 224-15,-3 1 48 0,-6-3 16 16,-3-7 0-16,-5-2-128 0,-1 0-32 0,-4-1 0 16,1-1 0-16,-1-3-256 0,-4-2-48 0,0-3-16 0,-2-4 0 15,-1 3-256-15,2-5 160 0,0 1-160 0,6-3 128 16,5 1-128-16,5 2-272 0,5-3 64 0,6 1 16 15,5 0-1376 1,7-3-272-16,4-1-48 0,6-2-12240 0,5 0-2448 0</inkml:trace>
  <inkml:trace contextRef="#ctx0" brushRef="#br0" timeOffset="197044.15">11429 3054 6447 0,'0'0'272'0,"7"-5"80"0,1 0-352 0,0-3 0 0,-1 2 0 0,1 1 0 16,-2-3 2240-16,1 2 368 16,0 2 80-16,-3-3 0 0,0 1-1552 0,0 2-320 0,-4 4-64 0,3-6-16 15,0-2-112-15,-1 4-32 0,1-3 0 16,0 2 0-16,-3 5 160 0,1-5 16 15,-1-3 16-15,0 2 0 0,-1 2 112 0,1 4 0 16,-6-8 16-16,0 3 0 0,-1 3-208 0,-2-1-32 0,-2 0-16 0,-3 0 0 16,-1 1-352-16,-3 0-80 0,-1 2-16 0,-2 1 0 15,-3 4-208-15,-2 0 128 0,-2 0-128 0,-1 6 0 16,0-3 256-16,-1 5-64 0,1 1 0 16,3 1 0-16,-2 1 112 0,2 5 16 0,2 1 0 0,2-1 0 15,2 2-160-15,4 4-32 0,2-2 0 0,1 5 0 0,3-4 0 16,1 2 0-16,2-3 0 0,4 1 0 0,1-185-128 15,4 364 0-15,1-182 0 0,4-4-176 0,2-3 304 0,3-2 48 16,4 0 16-16,4 0 0 16,0 0 128-16,2-3 16 0,2-1 16 0,0-4 0 0,2 3-208 0,0-4-144 15,1 0 192-15,1 1-192 0,-1-3 160 0,-1 0-160 16,1-2 128-16,0-1-128 0,-1-3 0 0,1 1-304 16,-4-5 48-16,8 1 16 15,-6 1-1680-15,-2-4-352 0,-2 1-64 0,-3-2-10672 0</inkml:trace>
  <inkml:trace contextRef="#ctx0" brushRef="#br0" timeOffset="197258.47">11778 3260 16575 0,'0'0'1472'0,"0"0"-1168"15,0 0-304-15,0 0 0 0,0 0 1600 0,0 0 272 16,0 0 48-16,0 0 16 0,0 0-656 0,-1 10-128 0,-2 3-16 15,0 2-16-15,-2 3 32 0,-3 3 0 0,-2 5 0 0,0 0 0 16,-3 7-448-16,1 0-64 0,1 2-32 0,-2-1 0 16,2-2-288-16,2 0-48 0,0-1-16 0,1 0 0 15,1-2-256-15,0 0 0 0,2-4 128 0,0 5-128 32,1-7-1792-32,4-7-432 0,4-3-80 0</inkml:trace>
  <inkml:trace contextRef="#ctx0" brushRef="#br0" timeOffset="198100.34">18501 3036 13823 0,'-11'-9'1216'0,"11"9"-960"0,-7-6-256 0</inkml:trace>
  <inkml:trace contextRef="#ctx0" brushRef="#br0" timeOffset="198419.28">18490 2904 6447 0,'0'0'272'0,"0"0"80"0,0 0-352 0,0 0 0 16,0 0 0-16,0 0 0 0,0 0 800 0,0 0 96 0,0 0 0 15,0 0 16-15,-1-5-368 0,1 5-80 16,0-8-16-16,0 8 0 0,-3-5 256 0,3 5 32 16,-4-5 16-16,-2-1 0 0,1 0 16 0,-3 5 0 0,-2 1 0 15,-2 0 0-15,-5 0-240 0,-1 1-32 16,-5 5-16-16,-2 4 0 0,-5-1-128 0,-1 3-32 15,-5 5 0-15,3 2 0 0,-1 4 64 0,-2 3 16 0,-1 1 0 16,2 4 0-16,0 3 32 0,3 0 0 0,2 3 0 16,2-1 0-16,3-2-144 0,3 0-32 0,5 1 0 15,7-6 0-15,0 0-64 0,6-3 0 0,4 0-16 16,5-3 0-16,4 0-48 0,4-1 0 0,2-5 0 0,3-3 0 16,1-2-128-16,3-1 0 0,2-6 0 0,13 1 0 15,-2-5-1728-15,0-4-320 16</inkml:trace>
  <inkml:trace contextRef="#ctx0" brushRef="#br0" timeOffset="198689.05">18565 3183 20271 0,'0'0'1792'0,"-7"6"-1424"16,1-3-368-16,1 6 0 0,0 0 352 0,0 4 0 16,-3-2 0-16,3 5 0 0,-3-1-352 0,2 3 0 15,0-1 0-15,-2 2 0 0,1 2 176 0,-1-1-48 16,-1-2 0-16,0 2 0 0,-2-1-128 0,0 2 160 16,-1-1-160-16,2 2 160 0,-1-1-160 0,1 1 128 0,1-2-128 0,0-2 128 15,2-2-128-15,-1-2 0 16,1-1-160-16,-1 0-6480 15,0-6-1296-15</inkml:trace>
  <inkml:trace contextRef="#ctx0" brushRef="#br0" timeOffset="199235.09">18195 3330 19343 0,'0'0'848'0,"2"-5"192"0,-2 5-832 0,3-4-208 16,0-1 0-16,-3 5 0 0,0 0 624 0,5-2 80 15,-5 2 0-15,11 0 16 0,0 0-400 0,2 0-96 16,1 0-16-16,1 0 0 0,2-1 80 0,-1 0 16 16,2 0 0-16,0-3 0 0,1 4 16 0,1-2 0 15,1 1 0-15,-2 0 0 0,-3 2 64 0,0 2 32 0,-2 1 0 16,-2-1 0-16,0 5-112 0,-3 3-32 16,-2 5 0-16,-2 3 0 0,0 2 0 0,-3 7 0 0,-2 0 0 15,-3 4 0-15,-1 1 96 0,-1-2 16 0,-1-3 0 0,-2 2 0 16,1-3 112-16,-2 1 16 0,4-4 16 0,-2 1 0 15,1-3-256-15,3-3-48 0,2-1-16 0,0-2 0 16,0-3-208-16,1-4 0 0,0 0 0 0,0-9-14448 16</inkml:trace>
  <inkml:trace contextRef="#ctx0" brushRef="#br0" timeOffset="201917.68">3296 19406 32415 0,'-24'8'1440'0,"9"-1"288"0,-2-2-1376 0,-1 1-352 0,-1-3 0 0,0 1 0 32,-4-1-624-32,-2-1-192 0,-2 1-32 0,-1-3-16 0,-1 0 1072 0,0-2 224 0,2 1 32 0,0 0 16 15,2-2-288-15,-2 2-64 0,2-4-128 16,-1-4 192-16,1-2 64 0,-2-1 16 0,2-4 0 0,-1-2 0 15,1-5-96-15,0-5-32 0,-3-1 0 0,0-4 0 16,-4-8-144-16,-2 0 0 0,-6 0 144 0,-1-6-144 16,1-4 0-16,-1-1 0 0,0-3 0 0,1-2 0 15,2-1 0-15,-2-3 0 0,0-1 0 0,-1-3-128 0,5 2 128 16,-2-5 0-16,-5 1 0 0,-2-4 0 0,-3-3 0 0,5-1 0 16,4-2 0-16,3-2 0 0,2-1 0 0,4-3 0 15,0 1 0-15,1 0 0 0,2-3 128 0,3 1 16 16,2 0 0-16,-1-2 0 0,3-3-144 0,-3-1 160 15,3-1-160-15,-3-3 160 0,-3-4-160 0,2 1 128 16,0-5-128-16,1 1 128 0,0 4-128 0,2-4 0 16,0 3 0-16,1-3 128 0,1 4-128 0,1 0 0 15,3 3 0-15,-3 3 0 0,2-3 0 0,-2 1 0 16,1 3 0-16,0 1 0 0,-1-1 0 0,-1-2 0 16,2-2 0-16,-1 1 0 0,1-2 0 0,1 1 0 15,1 0 0-15,1 1-176 0,-1-2 0 0,2 2 0 0,2 5 0 16,2 0 0-16,-1-1 176 0,1-3-192 15,-1-4 192-15,3 3-192 0,3 3 192 0,-1-4 0 16,1-4 0-16,1-1 0 0,0 0 0 0,1 0-160 16,-4 2 160-16,3-4 0 0,-2-6-272 0,-1 6 48 0,0 2 16 0,1 3 0 15,3-5 80-15,-2 3 128 16,1 2-208-16,-1 2 80 0,3 0 128 0,0-5 0 16,-2-1 0-16,3 0 0 0,2 2 0 0,3 1 0 0,1 3 0 0,2-6 0 15,-3-4 0-15,7 2 0 0,4-1 0 16,-2-2 0-16,-3-3 0 0,2 0 0 0,-1 1 0 0,1 0 0 15,0 0 0-15,-3 3 0 0,-1 0 0 0,1 1-192 16,2-1 192-16,-5-1-208 0,-2 2 80 0,3 4 128 16,0 0-208-16,-1 3 80 0,0-4 128 0,-2 5-208 15,-2-3 208-15,4 4 0 0,-1 0 0 0,2-4 0 0,-1 4 0 16,4 0 0-16,-1-1 0 0,4 2 160 0,1-2-160 16,1 2 0-16,1-2 0 0,1 0 128 0,0 3-128 15,1 0 0-15,1 2 0 0,0-2 0 0,1-5-256 16,-1 2 80-16,-1 4 16 0,4-1 0 0,1 5-32 0,-2 0 0 15,-3-3 0-15,0 5 0 0,-1-2 192 0,-1 6 0 16,-1-2-144-16,3 2 144 0,4-1 0 16,0-4 0-16,-2 6 160 0,3-2-160 0,4-1 256 0,3 3-48 15,4 1-16-15,4 0 0 0,5 3 0 0,4 0-16 16,4-3 0-16,-2 3 0 0,-3 1-176 0,1 0 128 16,2 4-128-16,3-3 128 0,2 1-128 0,5 2 0 15,1 5 0-15,2 0 0 0,-4-1 0 0,-1 6 0 16,-1-2 0-16,1 2 0 0,-1 3 0 0,4 2 0 15,2 5 0-15,5-1 0 0,0 0 0 0,-2 2 0 16,-3 1 144-16,0 6-144 0,1-2 0 0,5 4 144 0,3-1-144 16,3-1 0-16,1 1 128 0,1 2-128 15,-1 0 0-15,3 1 0 0,3 2 0 0,3 1 0 16,1-2 0-16,-3 5 0 0,-4 1 0 0,-2 3 0 0,-1 6 0 16,1 0 0-16,2 4 0 0,-4 3 0 0,-2 2 0 0,-1 1 0 15,-2-1 128-15,2 6-128 0,5-3 0 0,0 5 0 16,3-3 0-16,-3 1 128 0,-2 1-128 0,2 0 0 15,3 5 0-15,7-1 0 0,7-1 0 0,-8 7 0 16,-5-2 0-16,2 2 0 0,2 0 0 0,2 5 0 16,2 0 0-16,-4 1 0 0,-6 0 0 0,-2-4 0 15,1 5 128-15,1-4-128 0,2-1 0 0,-1 2 0 16,-4-4 0-16,-1 1 0 0,-1 0 0 0,-3 1 0 0,0-1 0 0,4 0 0 16,4 1 0-16,-3 0 0 0,-7 0 0 0,1 0 0 15,-1 3 128-15,0-3-128 16,6 4 128-16,-5 0-128 0,2-2 144 0,1 2-144 0,-7-5 128 0,3 0-128 15,-2 2 0-15,3-2 0 0,3-3 0 16,-1 0 128-16,-1-2-128 0,1 1 0 0,-8-2 0 0,5 2 0 16,-5 1 128-16,2 0-128 0,1-1 0 0,-1-1 0 15,-5-2 0-15,0 1 0 0,-2-2 0 0,-3 3 0 16,-3-1 0-16,3 1 0 0,-1-3 0 0,1 4 128 16,-1-2-128-16,0-1 0 0,-4-2 0 0,-1 0 0 15,-2 1 128-15,-1 0-128 0,-3 1 0 0,2 0 0 16,1-1 0-16,0 2 0 0,0 0 128 0,0 0-128 15,2-3 0-15,-5 1 144 0,-2 0-144 0,-3-1 0 0,-2-1 0 16,-2 2 0-16,-2 0 192 0,0 2-64 16,-3-5 0-16,-2 3 0 0,-1-1-128 0,1 2 128 15,0-4-128-15,-5 1 128 0,1 2-128 0,0-2 0 16,1-1 0-16,-3 1 0 0,-2-3 0 0,1 0 0 0,3-2 128 16,-1 2-128-16,-4-4 176 0,-1 2-48 0,-2 2-128 15,-1-5 192-15,2 1-64 0,-1 2-128 0,0-2 176 16,0-1-176-16,-2 0 160 0,1 1-160 0,-1 1 128 15,-1 0-128-15,0 1 0 0,-2-2 0 0,1 2 128 16,-2 0-128-16,0-3 0 0,-2 3 0 0,1 0 0 0,-2-2 0 16,1 3 0-16,-2 1 128 0,-1-3-128 0,2 6 0 15,-2-2 0-15,0 2 0 0,0 1 0 0,-5 5 0 0,5-8 0 16,-5 8-304-16,5-7 48 0,-5 7 16 16,0 0-288-16,3-7-64 0,-1 0-16 15,-2 7 0-15,0 0-1552 0,5-8-304 0,-4-1-64 16,-1 9-16-16</inkml:trace>
  <inkml:trace contextRef="#ctx0" brushRef="#br0" timeOffset="202275.7">10393 3762 13823 0,'0'0'1216'0,"-3"-7"-960"16,1-3-256-16,2 10 0 0,0 0 1408 0,0-7 256 0,0 7 32 0,3-11 16 15,3 5-496-15,2-2-112 16,4 3-16-16,2-1 0 0,4-2-480 0,6 3-96 16,2-2-32-16,4 0 0 0,0 1-128 0,5-3-32 15,-2 1 0-15,5 0 0 0,0 1-48 0,1-2-16 16,1 2 0-16,2 0 0 0,2-2-256 0,-2 4 160 0,-1 0-160 15,-7 1 128-15,-1 3 160 0,-6 8 32 0,-7 0 0 16,-5 8 0-16,-4 3 368 0,-5 4 80 0,-4 6 0 16,-2 5 16-16,-5 4-336 0,-2 3-64 0,-2 1 0 0,-1 4-16 15,-4-5-128-15,-2 3-32 0,5 4 0 0,0 2 0 16,2-5-208-16,4 5 0 0,5-1 128 0,6-1-15248 16</inkml:trace>
  <inkml:trace contextRef="#ctx0" brushRef="#br0" timeOffset="207793.54">12754 16706 12895 0,'0'0'1152'0,"7"-6"-928"0,-1-3-224 0,2 4 0 15,-8 5 1008-15,7-8 144 0,-7 8 48 0,11-7 0 16,-4 3-192-16,-7 4-48 0,10-6 0 0,-10 6 0 16,8-6-128-16,-8 6-16 0,0 0-16 0,0 0 0 15,0 0-96-15,5 0 0 0,-5 0-16 0,0 0 0 16,0 0-112-16,5 6 0 0,-5-6-16 0,3 8 0 16,-2 0 48-16,-1 10 16 0,-1 4 0 0,-2-3 0 15,-4-2-48-15,-1 1-16 0,0 4 0 0,-1-1 0 16,-1 4-48-16,-1 1 0 0,-2 6 0 15,-1-3 0-15,0 4-64 0,-1 3 0 0,0 1-16 16,-1 0 0-16,2-1-112 0,0 5-32 0,-1 0 0 0,0-3 0 16,0-4-48-16,1 1-16 0,1-1 0 0,3-1 0 15,-2-3 0-15,3 1 0 0,2-3 0 0,2-4 0 16,2-2-16-16,1-1 0 0,2-3 0 0,2-1 0 0,2-2-16 16,1-1 0-16,1 0 0 0,5-4 0 0,0 0 80 0,3-5 16 15,3 0 0-15,2 0 0 0,0-3 32 0,4-4 0 16,1 0 0-16,0-3 0 0,3 1-160 0,-2 1-32 15,0-2 0-15,1-1 0 0,-1 0-128 0,2 2 160 16,0-4-160-16,-1 3 160 0,-2 1-160 0,1 0 0 16,-4 1 0-16,-2 0 0 0,-2 2 0 0,-4-2 0 15,-3 2 128-15,-10 1-128 0,10-1 0 0,-10 1-176 16,0 0 48-16,0 0 0 16,0 0-1824-16,0 0-352 0,0 0-80 0</inkml:trace>
  <inkml:trace contextRef="#ctx0" brushRef="#br0" timeOffset="208339.08">12236 17066 5519 0,'0'0'240'0,"0"0"64"0,0 0-304 0,0 0 0 0,-7 8 0 0,7-8 0 0,-5 9 2624 0,5-9 480 15,0 0 96-15,0 0 0 0,0 0-1472 0,0 0-320 16,0 0-48-16,7 6-16 0,3-2-48 0,3-3-16 16,2 0 0-16,4-1 0 0,4-4-32 0,5-2-16 15,2 1 0-15,6 0 0 0,3-1-240 0,3-1-48 16,1-4-16-16,3 2 0 0,3-1 96 0,-1 2 0 15,-1-3 16-15,0 2 0 0,0-3-208 0,1 5-64 0,-1-2 0 16,-4 4 0-16,1-5-256 0,-5 3-64 0,-2-3-16 16,-5 5 0-16,-6 1-176 0,-3 0-16 0,-4 0-16 15,-6 3 0-15,0 1-224 0,-13 0 128 16,0 0-128-16,0 0 0 0,0 0 0 0,0 12 0 0,-5 0 0 0,-5-1 0 31,-7 1-1232-31,-1 0-192 0,-2-3-48 0,0 2-16256 0</inkml:trace>
  <inkml:trace contextRef="#ctx0" brushRef="#br0" timeOffset="209626.59">13304 17207 6447 0,'0'0'576'0,"-9"0"-576"0,0 1 0 0,0 2 0 15,0-1 1168-15,9-2 128 0,-9 7 32 0,9-7 0 16,-6 4 0-16,6-4 0 16,0 0 0-16,0 0 0 0,0 0-176 0,0 0-48 15,2 6 0-15,7-1 0 0,0-5 304 0,4-4 48 16,0 3 16-16,2-3 0 0,1-1-512 0,3-5-112 15,0 1-16-15,2-2 0 0,0 2-368 0,0-3-80 16,-4-2 0-16,-1 2-16 0,-1-1-176 0,-2-2-16 16,-2-2-16-16,-2 2 0 0,-3 0-32 0,-2 2-128 15,-4 0 192-15,-2 0-64 0,-2 5 112 0,-2-3 16 0,-3 6 0 16,-2-1 0-16,0 2-96 0,-2 5-16 0,-2 4 0 16,0 2 0-16,-2 0 640 0,1 6 128 0,-1 2 32 15,-4 10 0-15,0-1-1632 16,7-1-320-16,3-2-64 0,6-7-16 0,0 1 864 0,2-2 224 0,2 2 0 0,3-2 0 0,3 0 0 15,2-4 0-15,0 0 0 0,4-4 0 16,1-1 0-16,4-2-160 0,-1-2 160 0,3-1 0 16,2-2-272-16,0 1 48 0,2-1 16 0,10-6 0 15,-3 0-2368-15,-4-2-480 0</inkml:trace>
  <inkml:trace contextRef="#ctx0" brushRef="#br0" timeOffset="210061.28">13785 16869 3679 0,'0'0'320'0,"0"0"-320"16,0 0 0-16,0 0 0 0,0 0 3904 0,0 0 720 16,-3 10 144-16,0-3 32 0,0 0-3760 0,1 2-736 15,2 3-160-15,-1-2-16 0,-1 4 192 0,1-2 32 16,1 1 16-16,0 1 0 0,0 0 48 0,1 1 16 15,1-1 0-15,-1-1 0 0,1 1-96 0,1 1-16 16,2-2 0-16,-1-3 0 0,0 3-112 0,2-4-16 16,-2 0-16-16,0-3 0 0,-4-6 160 0,0 0 48 15,0 0 0-15,0 0 0 0,0 0 384 0,0 0 64 16,7-1 32-16,-7 1 0 0,0 0-304 0,7-7-64 0,-2-3-16 16,-3 1 0-16,2-3-160 0,-3 0-16 0,2 2-16 15,-2-4 0-15,0-1 0 0,1-1 0 0,-1 0 0 0,0 1 0 16,2-2-32-16,-2-1 0 0,3-5 0 0,-2 3 0 15,2 1-80-15,-1 0-32 0,-1 1 0 0,1 2 0 16,2-1-144-16,-1 4 0 0,0 2 0 0,-1 0 0 16,1 4 0-16,0 1 0 0,0 0 0 0,-4 6 0 15,0 0-592-15,0 0-112 0,0 0 0 0,0 0-16 16,10 1-2352-16,-10-1-480 16</inkml:trace>
  <inkml:trace contextRef="#ctx0" brushRef="#br0" timeOffset="210564.01">14176 16705 8287 0,'-4'-10'368'0,"4"10"80"16,-3-6-448-16,3 6 0 0,-2-6 0 0,2 6 0 0,0 0 3456 0,0 0 592 15,0 0 128-15,0 0 32 0,0 0-3136 0,0 8-624 16,0 2-128-16,0-2-32 0,0 3-32 0,0-1 0 16,0 2 0-16,0 1 0 0,2-2 0 0,-2 1-16 0,0 0 0 0,1-2 0 15,1 2-96-15,-1-1-16 16,0-2 0-16,2-2 0 0,-3-7 96 0,0 0 16 16,4 8 0-16,-4-8 0 0,0 0 464 0,0 0 112 15,6-3 16-15,-1-4 0 0,1 0-64 0,1-2 0 0,-1-1 0 0,-1-4 0 16,2 0-384-16,-5 1-64 0,2-4-32 0,0 1 0 15,1-1-288-15,-1 2 160 16,-1-1-160-16,3 2 128 0,-1 2-128 0,0 1 0 0,-1 1 0 16,-1 2 0-16,-3 8 0 0,0 0 0 0,4-4 0 0,-4 4 0 15,0 0-176-15,0 0 176 0,0 0-128 0,4 10 128 16,-3 3 0-16,1 1 0 0,-2-3 0 0,0 2-128 0,0-1 128 16,0-4 0-16,0 4 0 0,1-5 0 15,-1-7 0-15,0 0 0 0,0 0 0 0,0 0 0 0,0 0 0 0,0 0 0 16,0 0 0-16,6-6 128 0,1 0-128 15,-1-4 192-15,-1 3-64 0,1-5 0 0,1-1-128 0,-1 1 176 16,-1 0-176-16,0-2 192 0,0 4-192 0,0-2 0 16,0 3 0-16,1 2 128 0,-6 7-128 0,0 0 0 15,0 0 0-15,0 0 0 0,7 5-192 0,0 4 192 16,-2-2-160-16,-2 5 160 0,0-3-128 0,0 2 128 16,0 3 0-16,1 0-144 0,0-3 144 0,1 2 0 15,0-1 0-15,4 0 0 16,0 1-464-16,1-3-112 0,-10-10-32 0,9 3-9280 15,0-2-1856-15</inkml:trace>
  <inkml:trace contextRef="#ctx0" brushRef="#br0" timeOffset="210826.33">14620 16378 21183 0,'0'0'1888'0,"0"0"-1504"0,0 0-384 0,0 0 0 16,0 0 592-16,0 0 48 0,-1 8 16 0,1 3 0 16,0-2-384-16,0 4-80 0,0 1 0 0,1-1-16 15,2 1-32-15,0 0 0 0,-2 0 0 0,1-3 0 16,1 2-144-16,2 1 128 0,-1-1-128 0,0-3 128 16,-1 1-128-16,1-3 0 0,1 1 144 0,2 0-144 15,-7-9-1552-15,0 0-384 0</inkml:trace>
  <inkml:trace contextRef="#ctx0" brushRef="#br0" timeOffset="211184.47">14807 16236 17503 0,'0'0'768'0,"0"0"176"0,0 0-752 0,0 0-192 15,0 0 0-15,2 6 0 0,-1 5 912 0,1-3 160 16,-2 5 16-16,3 1 16 0,-2 4-448 0,0-3-80 16,-1 3-32-16,0-1 0 0,0-1-224 0,0-1-64 15,0-1 0-15,0 0 0 0,0-4 128 0,0 2 0 0,0-3 16 0,0 1 0 16,0-10 112-16,0 0 32 0,0 0 0 16,0 0 0-16,0 0 160 0,0 0 48 15,0 0 0-15,0 0 0 0,0 0-48 0,6-6-16 0,-1-6 0 16,0 1 0-16,0-1-368 0,0-2-80 0,-1-2-16 0,3 0 0 15,0 0-224-15,-1-1 128 0,0 1-128 0,2 2 0 16,0-1 0-16,-1 2 128 0,0 2-128 0,-1 2 0 16,0 5 0-16,1-3 0 0,-7 7 0 0,7-2 0 15,-7 2 0-15,9 2 0 0,-1 5 0 0,-2-2 0 16,1 1 0-16,-2 4 0 0,-2-1 0 0,1 2 0 0,0 1 0 16,-1-3 0-16,-1 3 0 0,1-4 0 15,-1 3 0-15,1-4-160 0,-2 3 0 0,2 1 0 16,-3-11-1376-16,0 0-288 0,0 0-48 0,0 0-16 0</inkml:trace>
  <inkml:trace contextRef="#ctx0" brushRef="#br0" timeOffset="211597.75">15335 16132 7359 0,'-7'-13'656'0,"4"9"-528"15,-2 0-128-15,0-1 0 0,-1 2 3520 0,1 0 656 16,-1 2 144-16,-2 3 32 0,-2 3-3168 0,-1 4-624 16,-3-1-128-16,-1 3-32 0,2 5-96 0,-1 0-32 15,0 3 0-15,1 0 0 0,2-1-16 0,1 0 0 16,1 0 0-16,2-1 0 0,2 1-16 0,3 1-16 16,2-2 0-16,2-4 0 0,1-5 96 0,1 3 0 15,1-6 16-15,-5-5 0 0,7 2 448 0,3-2 96 0,1-2 16 0,0-5 0 16,0-3-192-16,2-1-48 0,0-2 0 0,0-1 0 15,-2-2-352-15,-1 0-80 0,-1 0-16 16,-1-1 0-16,-3 4-80 0,0 1-128 0,-1-5 176 0,0 6-176 16,-2 2 192-16,-1 0-192 0,-1 9 192 0,0 0-192 15,0-5 0-15,0 5 0 0,0 0 0 0,0 0 0 16,0 0 0-16,0 0 0 0,0 0 0 0,0 11 0 16,2-3 0-16,0 2 0 0,3-2 0 0,-2 2 0 0,2-4 0 15,0 1 0-15,1 0 0 0,1-3 0 16,-7-4 0-16,7 4 0 0,1-2 0 0,-8-2 0 15,13 2-704-15,-13-2-64 0,0 0 0 16,0 0 0-16,0 0-2160 0,0 0-432 0,10-7-96 0,-10 7 0 16</inkml:trace>
  <inkml:trace contextRef="#ctx0" brushRef="#br0" timeOffset="212104.25">15564 15668 17503 0,'0'0'1552'0,"0"0"-1232"0,0 0-320 0,0 0 0 16,-4 6 928-16,0 4 128 0,0-1 32 0,0 5 0 15,-1 3-496-15,0 3-80 0,0 2-32 0,1 2 0 16,1 0-16-16,0 3 0 16,0-3 0-16,1 0 0 0,1 3 160 0,-1-4 16 0,2-1 16 0,0 1 0 15,0-2-128-15,2-2-16 0,-1-1-16 0,0 3 0 16,2-3-16-16,-2-4 0 0,-1-14 0 0,0 0 0 16,0 0 112-16,0 0 32 0,3 6 0 0,-3-6 0 15,0 0 80-15,0 0 0 0,6-7 16 0,-1-7 0 0,-1 0-304 16,1-3-64-16,-4 1-16 0,3-2 0 0,-2 0-144 15,2 0-48-15,0 0 0 0,1-1 0 16,2 2-16-16,1 0 0 0,-1 3 0 0,2 1 0 0,-2 2-128 0,1 5 0 16,0-2 0-16,0 4-176 0,3 3 176 0,-11 1 0 15,11 4-144-15,1 3 144 0,-2 0 0 0,-3 5 0 16,0 4-144-16,-1 0 144 0,-1 5 0 0,0-1-128 16,0-2 128-16,-1 3 0 0,-1 2 0 0,0 4 0 15,1-2 0-15,1 1 0 0,0-6 0 0,2-1-128 16,-1-1 128-16,3-2 0 15,1 1-400-15,2-6-32 0,-1-2 0 0,1-5 0 16,-1 0-1808-16,2 0-352 0,-1-7-80 0,0-4-16 0</inkml:trace>
  <inkml:trace contextRef="#ctx0" brushRef="#br0" timeOffset="212380.04">15973 15252 26719 0,'-6'9'1184'0,"1"-1"240"0,-3-2-1136 0,3 8-288 0,2 1 0 0,1 6 0 15,-2 3 0-15,3 4 0 0,1-2 0 0,0 6 0 16,0 0 144-16,1 0-16 0,3 2-128 0,1-3 192 0,1-2-192 16,2-4 0-16,-1 5 128 0,2-4-128 15,1 1 0-15,2-4 176 0,-2 0-176 0,0 0 160 16,-1-2-288-16,0-2-64 0,-4-1-16 0,1-3-11824 15</inkml:trace>
  <inkml:trace contextRef="#ctx0" brushRef="#br0" timeOffset="212518.95">15743 15712 35935 0,'8'-9'3200'0,"5"-2"-2560"15,7 2-512-15,5-2-128 0,3 3 0 0,5-1 0 16,4 4-128-16,2 1 128 0,2 6 160 0,5 0 112 15,3-2 32-15,5 3 0 16,-1-1-784-16,-1 2-160 0,2 2-16 0</inkml:trace>
  <inkml:trace contextRef="#ctx0" brushRef="#br0" timeOffset="-214327.74">23668 16676 16575 0,'-6'-7'1472'0,"-3"2"-1168"16,3-4-304-16,1 4 0 0,-4-6 864 0,2 5 112 16,1-2 32-16,1 3 0 0,-1 0-256 0,-1 2-48 15,0-2-16-15,-1 5 0 0,8 0-176 0,-11 7-48 16,2-2 0-16,0 4 0 0,-1-2 48 0,-3 7 16 15,1 4 0-15,1 0 0 0,1 2 16 0,1 2 0 0,-3 3 0 16,5 2 0-16,-3 5-160 0,5-2-16 0,-2-2-16 0,2 4 0 16,1-2-176-16,2-4-48 15,-1 2 0-15,3-3 0 0,0 1-128 0,3 0 128 16,-1-3-128-16,2 3 128 0,-1-6-128 0,1-1 0 16,1-3 0-16,0 0 0 0,2 2-128 0,1-6-128 0,-2 0 0 15,1 0-16 1,0-5-1456-16,2-1-304 0,-9-6-48 0</inkml:trace>
  <inkml:trace contextRef="#ctx0" brushRef="#br0" timeOffset="-214114.52">23307 17076 25791 0,'0'0'2304'0,"0"0"-1856"0,0 0-448 0,5-11 0 0,-1 3 272 16,3-1-32-16,-1 4-16 0,5-2 0 0,5-1-224 0,1 3 0 15,4-2 128-15,2 2-128 0,1 2 0 16,3-3 128-16,0-1-128 0,0 3 0 16,0 2 0-16,-3-2 0 0,0-3-208 0,-2 2 64 15,-2 3-624-15,-2-2-112 0,-4 0-16 0,-3-1-9952 16</inkml:trace>
  <inkml:trace contextRef="#ctx0" brushRef="#br0" timeOffset="-213834.62">23808 16811 26719 0,'0'0'1184'0,"-10"5"240"0,1 4-1136 0,3 1-288 0,2 4 0 0,0 1 0 16,-1-1 192-16,1 0 0 0,2 1-16 0,-1 2 0 16,1 0-176-16,0 0 0 0,1-2 0 0,1 1 0 31,0-5-576-31,3 0-32 0,0 2-16 0,-3-13-10864 0</inkml:trace>
  <inkml:trace contextRef="#ctx0" brushRef="#br0" timeOffset="-213340.98">24214 16681 10127 0,'0'0'896'0,"0"0"-704"0,0 0-192 0,-3-9 0 15,3 9 2112-15,0 0 400 0,-2-8 80 0,2 8 16 16,0 0-1184-16,0 0-224 0,0 0-48 0,0 0-16 16,-8-7-368-16,2 3-80 0,6 4-16 0,0 0 0 15,-13 1-32-15,1 3-16 0,1 2 0 0,-2 1 0 16,1 4 16-16,-2-2 0 0,0 3 0 0,-3-1 0 16,4 5-144-16,1 1-32 0,-1-3 0 0,3 1 0 15,1 2-208-15,3-2-64 0,2-4 0 0,2 2 0 16,2 0-192-16,0-13 176 0,8 11-176 0,2-2 160 15,3-5-160-15,0-1 0 0,-1-3 0 0,5-3 128 16,3-1 16-16,1 0 0 0,-1-3 0 0,2 0 0 0,-2-3-144 16,0 3 0-16,-5-4 0 0,1 4 0 15,-4-5-704-15,0 5-64 16,-2-2 0-16,-1 3-16 0,-1 0-1616 0,-8 6-320 16,5-8-64-16</inkml:trace>
  <inkml:trace contextRef="#ctx0" brushRef="#br0" timeOffset="-213092.99">24451 16522 18303 0,'0'0'816'0,"0"0"160"0,0 0-784 0,0 0-192 0,0 0 0 0,0 0 0 16,0 0 832-16,-6 4 112 0,6-4 16 0,-5 6 16 15,1 6-320-15,2-1-64 0,-1-2-16 0,3 2 0 16,0 0-272-16,0 0-64 0,0 3-16 0,0-4 0 16,0 2-224-16,1-3 176 0,-1-9-176 0,2 12 160 15,-1 1-160-15,0-4 0 0,-1-9 0 0,0 0 0 32,4 11-832-32,-4-11-160 0,0 0-32 0,0 0 0 0</inkml:trace>
  <inkml:trace contextRef="#ctx0" brushRef="#br0" timeOffset="-212402.15">24610 16523 22511 0,'-12'-1'992'0,"12"1"224"0,-9 0-976 0,9 0-240 0,0 0 0 0,0 0 0 0,0 0 576 0,0 0 80 16,0 0 16-16,0 0 0 0,14 3-256 0,0-2-48 16,0-2-16-16,1-2 0 0,3 0-16 0,1-2 0 15,0 0 0-15,0 0 0 0,-3-5 0 0,1 1 0 16,-1-2 0-16,0 1 0 0,-1-1 0 16,-2-1 0-16,-3 3 0 0,-1-1 0 0,-2 5 0 15,-7 5 0-15,3-11 0 0,-3 11 0 0,0 0 224 0,-5-7 32 16,-2-1 16-16,0 4 0 0,-3 3-224 0,-2 2-64 15,1 2 0-15,-2-1 0 0,0 3-128 0,2-1-16 16,-1 4-16-16,2 1 0 0,0-3-160 0,5 3 128 16,5-9-128-16,-5 9 128 0,5-9-128 0,0 11 0 15,0-11 0-15,0 0 0 0,6 9 0 0,-6-9 0 16,10 9 128-16,1-5-128 0,-1-1 0 0,-10-3 0 0,13 0 144 0,-2 1-144 16,0 0 0-16,-11-1 0 0,12 0 0 0,-2 0 0 31,-10 0-448-31,10 0-128 0,-10 0 0 0,12 0-9568 0,-2 0-1904 0</inkml:trace>
  <inkml:trace contextRef="#ctx0" brushRef="#br0" timeOffset="-212086.64">25072 16345 8287 0,'-19'-2'736'0,"6"1"-592"0,-1 1-144 0,0 2 0 15,1 1 3984-15,0-1 768 0,2 3 160 0,1 2 16 0,1-2-3648 0,9-5-752 16,-9 6-144-16,9-6-16 16,0 0-96-16,0 0-16 0,0 0 0 0,0 0 0 15,0 0 112-15,0 0 16 0,0 0 0 0,0 0 0 0,0 0 0 0,0 0 0 16,0 0 0-16,9-9 0 0,0-4-112 16,-1 6-16-16,-1-1 0 0,-7 8 0 0,8-5-256 15,-8 5 160-15,0 0-160 0,0 0 128 0,0 0 0 0,7 3 0 16,-7-3 0-16,8 10 0 0,-4-3-128 0,0 5 128 15,-2-2-128-15,2 3 128 0,0-2-128 0,-3-2 0 16,-1-9 0-16,6 13 0 0,1-4 0 0,-1 0 128 16,-6-9-128-16,0 0 0 0,12 3 192 0,-1 1-32 15,-1-1-16-15,2-3 0 0,0-2-272 0,1 0-64 16,-1-2-16-16,-1 0 0 16,-1-3-672-16,3 0-128 0,-3 1-16 0,1-4-16 15,0 2-1776-15,-2-2-336 0</inkml:trace>
  <inkml:trace contextRef="#ctx0" brushRef="#br0" timeOffset="-211847.4">25430 15817 28559 0,'0'0'2544'0,"-9"-7"-2032"0,-1 2-512 0,1 3 0 16,9 2 448-16,-10 8-16 0,1 1 0 0,4 5 0 15,-3 5 160-15,3 1 48 0,0 1 0 0,3 3 0 16,-1 2-384-16,4 2-64 0,1-2 0 0,1 1-16 16,1 1-48-16,3-1 0 0,0-3 0 0,2 0 0 15,0-2-128-15,0-2 0 0,0 3 144 0,0-4-144 16,-3-4-1088-16,2 0-304 0,-2-2-48 0,-2-4-12080 16</inkml:trace>
  <inkml:trace contextRef="#ctx0" brushRef="#br0" timeOffset="-211689">25124 16127 31327 0,'6'-12'2784'0,"6"2"-2224"15,3 0-560-15,6-1 0 0,2-2 1504 0,5 4 192 0,3 3 32 16,6-1 16-16,6 2-1168 0,4 3-224 16,4-1-48-16,7 2-16 0,6 2-288 0,-2 0 0 0,-3-1 0 0,-6 3 0 31,-5-1-2240-31,-7 3-576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1T19:40:42.079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8880 1639 23551 0,'0'0'1040'0,"-8"-4"224"0,8 4-1008 0,-7-2-256 0,-2-2 0 0,9 4 0 0,-9 2 736 0,1 2 96 15,0 3 32-15,-1 4 0 0,2 4-32 0,1 3-16 16,-2 1 0-16,-1 3 0 0,0 2-336 0,2 3-64 16,2 2-16-16,0 0 0 0,0 2-128 0,1 0-16 15,1 0-16-15,-1-2 0 0,4-3-80 0,-1-2-16 16,0-4 0-16,1-2 0 0,1-4-336 0,0-4-64 16,-1-10 0-16,0 0-9200 15,0 0-1824-15</inkml:trace>
  <inkml:trace contextRef="#ctx0" brushRef="#br0" timeOffset="190.56">8742 1540 27647 0,'-14'-19'2448'0,"7"7"-1952"16,2 6-496-16,1-3 0 0,2 3 1936 0,2 6 304 15,0 0 48-15,0 0 16 0,-5-8-1840 0,5 8-464 16,0 0 128-16,-4-6-128 0,4 6 0 0,-3-10 128 15,3 10-128-15,0-8 128 0,2-1-128 0,-2 9 0 16,0 0 0-16,0 0 0 16,12-2-1888-16,1 2-416 0,1 2-64 0</inkml:trace>
  <inkml:trace contextRef="#ctx0" brushRef="#br0" timeOffset="492.17">9303 1611 23039 0,'-3'8'2048'15,"-3"6"-1648"-15,3-4-400 0,-2 5 0 16,-2 2 1760-16,1 0 272 0,-1 1 48 0,0 1 16 0,1 0-1008 0,-3 0-192 16,0 3-32-16,1-3-16 0,2 0 112 0,2-2 32 15,-1-5 0-15,4-1 0 0,1-11-272 0,0 0-48 16,0 0-16-16,10 0 0 0,1-4 16 0,2-8 0 16,1-3 0-16,1-3 0 0,2-2-176 0,-1 0-48 15,2-2 0-15,0-2 0 0,0 2-224 0,1 1-48 16,-2 2-16-16,1 1 0 0,1 4-160 0,-2 6 0 15,-1 2 0-15,-2 5 0 0,0 3 0 0,-1 7 0 16,-3 1 0-16,-2 5 0 0,-3 4 0 0,-3 3 0 16,1 1 0-16,-3 1 0 0,-3 7 0 0,0-1 0 15,-1-1 0-15,0 1 0 0,0-5 0 0,2 0 0 16,0 0 0-16,4-5 0 16,0-2-1248-16,3-6-128 0,3-4-32 0,2-2-10784 15,0-4-2160-15</inkml:trace>
  <inkml:trace contextRef="#ctx0" brushRef="#br0" timeOffset="1392.35">11871 1600 8287 0,'8'-11'736'0,"-1"5"-592"16,0 0-144-16,-1-6 0 0,2 1 1552 0,-2-2 288 16,-2-1 48-16,0-1 16 0,-1 1-608 0,0-1-112 15,-3-1-32-15,0 1 0 0,-1 1-80 0,-1 0-32 16,1 4 0-16,-1-1 0 0,-2 0 80 0,-1 5 16 15,0 1 0-15,-2-1 0 0,-2 3-304 0,-3 2-64 16,0 1-16-16,-2 2 0 0,-2 3-144 0,-3 3-32 0,-4 6 0 16,-1 4 0-16,-2 2-32 0,-2 7-16 0,-4 2 0 15,1 4 0-15,-2 4-208 0,1 5-32 0,0 5-16 16,2 1 0-16,0-2-128 0,4 2-16 16,1 5-128-16,8-4 192 0,5-1-192 0,6-1 0 0,3-8 0 0,7-6 0 15,5-8 176-15,5-2-176 0,4-7 192 0,5-3-192 16,2-4 320-16,6-6-32 0,2-6-16 0,4-5 0 15,2 0 80-15,4-9 16 0,2-5 0 0,2-4 0 0,0 0-64 16,1-6-16-16,-2-4 0 0,0 0 0 0,-2-2-112 16,-2 0-32-16,-3-4 0 0,0 0 0 0,-5-1 0 15,-1-4 0-15,-1 0 0 0,-2-3 0 16,-7-6-144-16,-1 3 192 0,-3-1-192 0,-3 9 192 0,0 1-192 0,-6 10 0 16,-3 4 0-16,-2 7 128 0,-1 6-128 15,-4 4 0-15,-4 7 0 0,4 6 0 0,-10-2 0 0,-1 7 0 16,-3 2 0-16,-1 10 0 0,-3 6 0 0,-4 7 0 15,-2 6-128-15,-3 7 128 0,-2 8 0 16,-1 1 0-16,13-22 0 0,-3 5 0 0,-3 3 0 16,-1 4 0-16,-2 1 0 0,3-2 0 0,-1-1 0 0,4 1 0 15,2-3 144-15,-7 22-144 0,9-17 128 0,10-11-128 0,5-10 160 16,5-8-160-16,-4-14 384 0,10 3-32 16,4-5 0-16,4-7 0 0,2-9 80 0,3-2 16 15,1-3 0-15,0 1 0 0,1-1-256 0,1 3-64 0,-2-2 0 16,1 6 0-16,1 2-128 0,-2 4 0 15,-1 6 0-15,0 5 0 0,-2 7 0 0,0 3 0 0,-3 7-160 16,-2 8 160-16,-1 3-144 0,-3 4 144 16,-2 2-128-16,-2 2 128 0,-3 0 0 0,-2-3-128 0,-1-2 128 0,-1 1 0 15,-1-4-224-15,0 1 32 16,1-5 16-16,3 1 0 16,-1-4-2032-16,2-2-416 0,1-5-64 0,2-5-13632 0</inkml:trace>
  <inkml:trace contextRef="#ctx0" brushRef="#br0" timeOffset="2043.82">14291 1427 21183 0,'4'-9'1888'0,"2"-4"-1504"0,1 0-384 0,-1 2 0 16,-1-3 848-16,0 4 112 0,-1 1 0 0,-4 9 16 15,0 0 240-15,0 0 64 0,0 0 0 0,0 0 0 0,0 0-32 16,0 0 0-16,0 0 0 0,0 0 0 0,-5 17-256 0,-3 3-48 16,1 9-16-16,-2-1 0 0,0 4-432 0,0 0-96 15,0-2-16-15,2 2 0 16,0 0-16-16,2-1-16 0,1-4 0 0,3 1 0 0,1-5-64 0,3-1-16 15,2-2 0-15,1 0 0 0,3-1-16 16,4-2 0-16,1-3 0 0,2 0 0 0,2-1 32 16,2-5 0-16,3 1 0 0,4-4 0 0,2-1-80 0,-5-3-16 15,2-1 0-15,4-1 0 0,3-1-64 0,2-1-128 16,-1-1 176-16,0-1-176 0,0-1 0 0,-2 1-144 16,-4-2-16-16,-5 0 0 15,-1 2-1248-15,-4 0-256 0,-5 0-64 0,-2 1-10032 16,-4 1-2000-16</inkml:trace>
  <inkml:trace contextRef="#ctx0" brushRef="#br0" timeOffset="2247.16">14871 1330 26719 0,'4'-18'2368'0,"-3"7"-1888"0,-1 2-480 0,0 9 0 16,0 0 1648-16,0 0 224 0,0 0 48 0,-3 10 16 15,-2 7-976-15,-2 9-208 0,-3 10-48 0,-3 5 0 16,-4 6 208-16,0 5 48 0,-3 5 0 0,0 4 0 15,-1 6-128-15,1 5-32 0,0 1 0 0,5 0 0 16,2-3-432-16,3-3-96 0,1-5-16 0,1 3 0 16,3-6-256-16,2-2 160 0,-1-4-160 0,0-2 128 15,4-3-128-15,0-6 160 0,0-5-160 0,0-3 160 16,2-3-160-16,1-4-176 0,0-3 48 0,2-8 0 16,0-4-3200-1,4-2-624-15</inkml:trace>
  <inkml:trace contextRef="#ctx0" brushRef="#br0" timeOffset="4361.57">6531 4161 9215 0,'0'0'400'0,"0"0"96"0,0 0-496 0,0 0 0 0,5-4 0 0,-5 4 0 16,0 0 1632-16,0 0 224 0,0 0 64 0,0 0 0 15,0 0-816-15,-6 3-144 0,-2-1-48 0,-2 1 0 16,-3 0-144-16,-10 3-48 0,0-3 0 0,-2 2 0 16,-3 2-16-16,-2-3 0 0,-5-1 0 0,-2 0 0 15,-5 1 32-15,-1-3 0 0,-4 2 0 0,0-3 0 16,-1-2-112-16,1 2-32 0,0 0 0 0,0-1 0 15,1-3 64-15,0 2 16 0,2-1 0 0,2 1 0 16,0-1-48-16,1 1-16 0,1-4 0 0,1 3 0 16,1 0-240-16,5 2-48 0,3 2-16 0,-1-1 0 15,1-1-160-15,3 2-16 0,2 0-128 0,0 2 192 16,3-1-192-16,1 2 0 0,3-1 0 0,2-1 0 0,2 2 0 16,0 0 0-16,5 0 0 0,0 1 0 0,2 0 0 0,0 4 0 15,2 0 0-15,1 2 0 0,2-1 0 0,0 3 0 16,0 2 0-16,1 4 0 0,-1 3 0 0,2 5 0 15,2-2 0-15,-1 7 0 0,1 5 0 0,0 6 0 16,-2 7 0-16,0 4 0 0,1 3 0 0,-1 7 0 16,-3 2 0-16,0 5 0 0,-2 6 0 0,-2 4 0 15,0 5 0-15,-4 3 0 0,-1 2 0 0,-5 6-128 16,2 1 128-16,-3 4 0 0,2-2 0 0,-5 2 0 16,-2 5-128-16,-1 1 128 0,1 0 0 0,-1 1 0 15,1 1 0-15,0 1 0 0,-1 3 0 0,1 1 0 16,1-2 0-16,1 0 0 0,2 2 0 0,0-3 128 0,1 1-128 0,2 4 192 15,0-4-16-15,1 5-16 0,1-5 0 16,0 0 0-16,3 0 32 0,2-2 0 0,1 2 0 0,2-4 0 16,-2-2-192-16,1-3 160 0,-1-1-160 0,0 2 160 15,0-5-160-15,-4 0 0 0,-3-2 144 16,0 0-144-16,-2-1 0 0,2 1 144 0,-2-7-144 0,1 3 0 16,-2 0 208-16,1 2-64 0,0-6-16 0,0-2 0 15,2-6 0-15,1 0 0 0,1-4 0 0,2-1 0 16,2-9-128-16,0 0 0 0,0-2 0 0,0-3 128 15,1 0-128-15,2-1 0 0,0-2 0 0,-1-2 0 16,-1 1 0-16,0 3 0 0,-2-5 0 0,1 3 0 16,-3 3 0-16,1-2 0 0,-2 4 0 0,-2-3 0 15,-3 3 0-15,-1-1 0 0,-2-3 128 0,-1 0-128 0,-1-3 0 16,1-4 160-16,1-6-160 0,0-2 160 0,4-7-160 16,0-2 128-16,1 0-128 0,3-4 128 0,0-3-128 0,3-3 0 15,0 2 0-15,0-3 0 0,0 0 0 0,-1-4 0 16,2-2 0-16,2 1 0 0,-2-1 0 0,3-2 128 15,1-3-128-15,-1-1 0 0,1-1 0 0,2-3 0 16,-1-1 128-16,4-9-128 0,0 0 0 0,-2 6 128 16,2-6-128-16,0 0 128 0,0 0-128 0,0 0 0 15,0 0 0-15,18 0 0 0,0-1 0 0,0-2 0 16,1 2 0-16,1-1 0 0,6-1 0 0,2-2 0 16,2 0 0-16,6 2 0 0,-1 1 0 0,0-2 0 15,-1 0 0-15,7 3 0 0,1-2 0 0,6 1 128 16,5 1-128-16,8-1 0 0,7 2 0 0,4 2 0 15,2-2 128-15,3 3-128 0,2 1 0 0,6 3 0 16,9-4 0-16,0 4 0 0,-2 2 0 0,0-2 0 16,3 2 0-16,3-1 0 15,8 2-2112-15,-3-5-384 0</inkml:trace>
  <inkml:trace contextRef="#ctx0" brushRef="#br0" timeOffset="5934.99">22777 3541 20271 0,'0'0'1792'0,"0"0"-1424"16,-5-9-368-16,5 9 0 0,-4-5 448 0,4 5 0 15,0 0 16-15,0 0 0 0,0 0 128 0,14-7 32 16,2 5 0-16,5-2 0 0,6 1 32 0,9 0 16 15,7 0 0-15,8-3 0 0,6-1-32 0,5-3 0 16,2 2 0-16,2 0 0 0,0 0-16 0,-15 4-16 0,6-3 0 0,3 1 0 16,1 3 0-16,0-5 0 0,-2 0 0 15,-4 5 0-15,-4-4-32 0,-4 3-16 0,-3 1 0 16,-3 1 0-16,-4 2-128 0,-3 0-32 0,-3 0 0 0,-5 2 0 16,-3-2-192-16,-4 2-32 0,-3 1-16 0,-4-1 0 15,-3 2-160-15,-1 0 160 0,-3 0-160 0,0 6 160 16,-5-10-160-16,1 13 128 0,-1 2-128 0,-3 3 128 0,-3 2-128 15,-2 5 0-15,-4 2 0 0,-2 6 0 0,-1 5 0 16,-4 7 0-16,-3 2 0 0,-2 9 0 0,-1 6 0 16,-1 9 0-16,-3 2 0 0,1 5 0 0,-1 4 0 0,1 3 0 15,1 0 0-15,2 3 0 0,1 2 144 0,2 4-144 16,3-2 160-16,1 0-160 0,2-1 0 0,0 0 0 16,1 3 0-16,1 4 0 0,0-3 0 0,-1 7 0 15,-6-5 0-15,4 2-160 0,-4-4 160 0,1 4 0 16,-2-1 0-16,1 5 0 0,-1 3 192 0,1 0-48 15,-1 1 0-15,0 2 0 0,2 2 64 0,-2 0 16 16,2-2 0-16,0 3 0 0,1-3-48 0,2-1-16 16,2-4 0-16,3 4 0 0,1 0-160 0,1-1 160 15,2-6-160-15,4-1 160 0,3-5-160 0,1 3 128 0,0-4-128 0,1 3 128 16,2 0-128-16,-1-5 0 0,1 2 0 0,-2-2 0 16,3 2 0-16,-3-4 0 15,-1 0 0-15,0 1 0 0,-1-1 128 0,-3-1-128 0,3-6 0 16,-2-1 128-16,1 2-128 0,1-4 0 0,-1 4 0 0,0-5 0 15,-5 2 128-15,5-5-128 0,-1 1 128 0,1 0-128 16,-1-3 144-16,2-2-144 0,1 0 160 0,0-3-160 16,0 0 160-16,0-3-160 0,1-2 160 0,2-1-160 15,-1 2 128-15,2-3-128 0,1-2 0 0,0-5 144 16,-1-3-144-16,1-1 0 0,3-5 0 0,0-1 128 0,-1-3-128 16,1-1 0-16,1-3 144 0,0-5-144 0,-1 0 0 15,3-1 128-15,-1 0-128 0,1-4 0 0,1-3 0 16,-1-2 128-16,1 4-128 0,-1-6 0 0,0-2 0 15,0-1 128-15,0 1-128 0,2-2 0 0,-3-1 0 0,1-1 128 16,0-2-128-16,0 2 0 0,0 2 0 0,0-3 144 16,-2 0-144-16,-1-3 0 0,1 2 128 0,0 1-128 15,0-4 0-15,1 3 0 0,-1 0 0 0,0-3 0 16,-1 0 128-16,-1-1-128 0,0 2 128 0,3 2-128 16,-3-4 144-16,1 2-144 0,1 2 0 0,-1-4 128 15,-1 0-128-15,1-3 0 0,-8-6 176 0,10 10-16 16,-2-2 0-16,-2 0 0 0,-6-8-32 0,5 9 0 0,-5-9 0 15,5 7 0-15,-5-7 160 0,0 0 32 0,0 0 0 16,0 0 0-16,0 0 64 0,0 0 32 0,-2 10 0 16,-3-3 0-16,-2 0 32 0,-3 0 16 0,-4-2 0 15,-6 1 0-15,-7-2-112 0,-2 1-32 0,-4 3 0 0,-4-3 0 16,-3-3-144-16,-3 2-48 0,-3-1 0 0,-1 0 0 16,-1 0-128-16,-1-4 0 0,-4-4 0 0,1-2 128 15,2 1-320-15,2-9-64 0,4-6 0 0,5-7-16 31,4-2-1728-31,5-2-352 0,3-3-64 0</inkml:trace>
  <inkml:trace contextRef="#ctx0" brushRef="#br0" timeOffset="7098.17">7078 4763 11055 0,'10'-17'480'0,"-5"8"112"0,1 0-464 0,1 0-128 0,-1 0 0 0,0-1 0 16,-1 2 1504-16,2 2 288 0,-5-2 48 0,-2 1 16 16,-2-4-704-16,2 11-144 0,-8-5-32 0,-1 2 0 15,-1-3-128-15,-1 3-16 0,-2 3-16 0,-1 2 0 16,-1 3-336-16,-3 0-64 0,-2 2-16 0,-5 5 0 15,-3 5 16-15,-5 6 0 0,-2 3 0 0,-2 2 0 16,-3 3-192-16,-1 3-32 0,-4 4-16 0,1 3 0 16,0 4-48-16,5-2 0 0,3 3 0 0,2-3 0 0,2 4-128 15,3-4 0-15,6 1 144 0,7-4-144 0,5-3 0 16,9-4 0-16,4-7 0 0,10 1 128 0,6-6-128 16,3-4 144-16,7-1-144 0,3-9 160 0,6 1 192 15,7-6 32-15,8-2 16 0,3-2 0 0,3-7-80 0,-2-4 0 16,-4-5-16-16,-1-1 0 0,-1 0-176 0,-16 7-128 15,2-4 192-15,1-3-192 0,-1-5 128 0,1 0-128 16,-1 0 0-16,-2 0 0 0,-1 1 224 0,-5 1-64 16,-2-3-16-16,4-7 0 0,-9 3-144 0,-6 5 192 15,-5 2-192-15,-4 3 192 0,-3-1-192 0,-3 2 0 16,-3 3 0-16,-2 3 128 0,-2-1-128 0,-4 3 0 16,-3 1 0-16,-2 0 0 0,-3-1-160 0,-1 0-16 15,-1 4 0-15,6 3 0 0,-3 1-64 0,-1-3-16 0,0-1 0 16,1 3 0-1,0 0-160-15,1 2-32 0,-1-3-16 0,-8 1 0 16,7 1-224-16,2 1-32 0,-1 1-16 0,5-3 0 16,2-1 192-16,-1-2 32 0,2 1 16 0,1 1 0 0,9 4 192 0,-6-9 48 0,2 2 0 0,4 7 0 31,0 0-256-31,0 0-64 0,4-12 0 0,1 4-6208 0,-5 8-1232 16</inkml:trace>
  <inkml:trace contextRef="#ctx0" brushRef="#br0" timeOffset="7498.18">7477 4435 12895 0,'0'0'1152'0,"4"-10"-928"16,-4 10-224-16,5-11 0 0,-3 2 1344 0,-2 9 240 16,0 0 32-16,3-9 16 0,-3 9-368 0,0 0-80 15,0 0-16-15,0 0 0 0,0 0-128 0,-10 5-16 16,2 1-16-16,-2 8 0 0,-2 4-320 0,-3 5-64 16,-3 9-16-16,-3 3 0 0,-5 4 64 0,0 3 16 15,-2 3 0-15,-2 6 0 0,0 5 80 0,-3 4 32 16,-2 7 0-16,1 3 0 0,1 0-224 0,3 1-64 15,2-1 0-15,2-5 0 0,1-3-160 0,2-5-32 16,4-3-16-16,2-2 0 0,2-3-128 0,1-7-32 0,3-2 0 16,0-7 0-16,3-3-16 0,1-7-128 15,3-4 192-15,2-3-64 0,2-4-128 0,0-12 0 16,0 0 0-16,0 0 0 16,0 0-1280-16,7-7-304 0,1-5-48 0,-2 0-13616 0</inkml:trace>
  <inkml:trace contextRef="#ctx0" brushRef="#br0" timeOffset="7898.45">7662 5368 26719 0,'0'0'1184'0,"0"0"240"0,0 0-1136 0,0 0-288 16,0 0 0-16,-2 12 0 0,-2 4 1200 0,-1 3 176 15,-4 4 32-15,3 1 16 0,-2 7-128 0,0-2-16 16,1 2-16-16,-2 2 0 0,0 0-576 0,0-1-112 16,1-3-32-16,2 1 0 0,1 0-336 0,1-4-64 15,0-3-16-15,1 0 0 0,1-4-128 0,0-1 0 0,2-4-192 0,2-1-16992 16</inkml:trace>
  <inkml:trace contextRef="#ctx0" brushRef="#br0" timeOffset="9080.26">8542 4297 13823 0,'0'0'1216'0,"0"0"-960"16,5-13-256-16,-2 3 0 0,-3-1 1056 0,0 11 160 15,0 0 48-15,0 0 0 0,-6-6-48 0,6 6-16 16,-10 0 0-16,-2 6 0 0,-4 5-368 0,0 2-64 15,-3 3 0-15,-3 8-16 0,-3 4-128 0,-1 7-32 16,1 2 0-16,-2 4 0 0,-2 8-128 0,2 2-16 16,2 3-16-16,1 0 0 0,1 0-112 0,1 2 0 15,7 0-16-15,2-2 0 0,4-5-176 0,4-1-128 16,3-4 192-16,2-6-192 0,4-5 0 0,2-4 0 0,-1-6 0 0,3-1 0 16,1-5-272-16,1-1-16 0,1-4 0 15,3 1 0 1,1-8-2128-16,4-5-416 0,12-9-96 0,-4 0-16 0</inkml:trace>
  <inkml:trace contextRef="#ctx0" brushRef="#br0" timeOffset="9288.37">9035 4405 24879 0,'0'0'1088'0,"-10"2"256"0,1 5-1088 0,0 2-256 0,-2-2 0 0,-5 6 0 0,-1 4 176 0,-5 4-32 16,-1 7 0-16,-3 3 0 0,-5 3 176 0,2 2 16 16,1-1 16-16,4 3 0 0,2 4-96 0,4-1 0 15,3-6-16-15,6 4 0 0,3-1-80 0,3-1-16 16,2-2 0-16,3-3 0 0,6-3-144 0,0-5 0 16,2-2 0-16,3-3 0 0,-1-4 0 0,4-2-176 15,1 0 16-15,1-4 0 16,0 0-1648-16,-3-6-336 0,-1-1-64 0</inkml:trace>
  <inkml:trace contextRef="#ctx0" brushRef="#br0" timeOffset="9461.41">8561 4892 25791 0,'0'0'1152'0,"1"-7"224"0,4-5-1104 0,3 4-272 0,3 0 0 0,2 5 0 16,-1 1 720-16,2 2 96 0,2 0 16 0,6 0 0 15,1 0-608-15,3 0-224 0,4 0 176 0,0 0-176 16,1 0 256-16,-3 0-64 0,-2 2 0 0,0 0 0 16,-5 1-192-16,-2-1 0 0,-3 1 0 0,-5-1 0 15,-11-2-1952-15,0 0-432 0</inkml:trace>
  <inkml:trace contextRef="#ctx0" brushRef="#br0" timeOffset="9789.49">9125 4155 25791 0,'4'-9'2304'0,"-1"0"-1856"16,1 1-448-16,3 3 0 0,5 2 1088 0,0 3 128 16,2 4 32-16,4 5 0 0,0 1-608 0,5 6-112 15,2 1-16-15,4 9-16 0,2 3 288 0,-1 5 64 16,-2 5 16-16,0 5 0 0,3 3-64 0,-6 5-16 15,-4 4 0-15,-5 4 0 0,-2-3-80 0,-5 4 0 16,-5 0-16-16,-5 0 0 0,-4 1-144 0,-4-2-32 16,-4-1 0-16,-4-5 0 0,-4-6-96 0,-3-2-32 15,-6-6 0-15,1-3 0 0,-1-2-128 0,-1-2-16 16,-2-2-16-16,1-5 0 0,2-2-224 0,3-4 144 16,2-6-144-16,2-4 128 15,2-6-1280-15,5-4-272 0,2-6-48 0,9-1-16944 0</inkml:trace>
  <inkml:trace contextRef="#ctx0" brushRef="#br0" timeOffset="10699.66">20417 4451 17503 0,'-8'-9'1552'0,"1"0"-1232"15,-2-1-320-15,0 2 0 0,-1 2 736 0,-1 1 96 16,-1-3 0-16,-1 4 16 0,-1 3 272 0,-3 2 48 16,-2 2 16-16,-1 3 0 0,-4-2-304 0,-1 9-64 15,-5-1-16-15,0 11 0 0,-1 4-128 0,-2 6-32 16,-1 4 0-16,0 5 0 0,-1 4-144 0,2 6-48 16,4 0 0-16,2 2 0 0,3 1-208 0,6-3-48 0,4-4-16 15,8 1 0-15,5-1-176 0,7-7 128 0,7-3-128 16,5-6 128-16,3-3 0 0,5-7-128 0,7-5 192 0,0-1-64 15,1-9 192-15,4-2 48 0,4-7 0 16,3-6 0-16,-2-5 208 0,5-2 32 0,-1-4 16 16,3-4 0-16,-2-2-208 0,-1-6-32 0,-2-3-16 0,-5 0 0 15,-4-2-96-15,-6-2-16 0,-3-2 0 0,-5-3 0 16,-5 1-32-16,-3 0-16 0,-3-3 0 0,-5 5 0 16,-5 2-64-16,-3 5-16 0,-5 4 0 0,-2 3 0 0,-2 1-128 15,-4 5 0-15,-4 1-160 0,-4 3 160 16,-3 5-1328-16,-4-1-160 15,-1 6-48-15,0-2-9280 0,-4 5-1856 0</inkml:trace>
  <inkml:trace contextRef="#ctx0" brushRef="#br0" timeOffset="10966.68">20742 4081 23039 0,'0'0'2048'0,"0"0"-1648"15,0 0-400-15,0 0 0 0,0 0 560 0,-9 2 16 0,0 5 16 0,-2 4 0 16,-4 2 144-16,-2 5 32 16,-1 3 0-16,-3 5 0 0,-3 4 352 0,-4 8 80 15,-4 3 16-15,-2 5 0 0,-3 3-272 0,-3 6-48 16,-3 2-16-16,1 3 0 0,1 1-368 0,3 0-64 16,3-1 0-16,0 2-16 0,2-1-192 0,4 3-48 0,2-3 0 0,3-2 0 15,1-7-192-15,3-5 0 0,1 0 128 16,1-3-128-16,0-2 0 0,4-7-160 0,3-7 32 0,1-1 0 31,2-6-1792-31,4-1-336 0,4-9-80 0</inkml:trace>
  <inkml:trace contextRef="#ctx0" brushRef="#br0" timeOffset="11469.49">20560 5431 24879 0,'0'0'2208'0,"0"0"-1760"16,-8 6-448-16,8-6 0 0,0 0 416 0,0 0 0 16,0 0 0-16,-4-10 0 0,8-5 544 0,1-1 96 15,2 0 32-15,5-2 0 0,-1-1-192 0,3 0-48 16,3 0 0-16,0 2 0 0,0 5-240 0,-1 0-48 15,2 3-16-15,-4 5 0 0,-5 3-160 0,-9 1-16 16,10 9-16-16,-3 0 0 0,-5 5-16 0,-2 4 0 16,-1 1 0-16,-2 2 0 0,-2 5-144 0,-4-3-48 15,1 1 0-15,-4 1 0 0,-1-3 48 0,2-4 0 16,1 1 0-16,1-3 0 0,3-3 0 0,2-4 16 16,4-9 0-16,0 0 0 0,0 0 128 0,0 0 32 15,7-4 0-15,4-7 0 0,0-3 80 0,3-4 32 16,2-4 0-16,4-1 0 0,-1 1-272 0,1-3-48 0,2 5-16 0,-2 2 0 15,0 0-144-15,1 4 0 0,-2 4 0 16,-2 1 0-16,0 6 0 0,-2 3 0 0,-1 3 0 16,-1 8 0-16,-2 3 0 0,-3 2 0 0,-3 3 0 0,-2 3-176 15,-2 1 176-15,-2 3 0 0,-2 0 0 0,-3 2 0 16,-3-3 0-16,-1 3 0 0,-2-3 0 0,1 2 0 16,1-4-208-16,2-3-16 0,0-1 0 15,4-3 0-15,2-4-1760 0,2-12-336 16,0 0-80-16,0 0-13984 0</inkml:trace>
  <inkml:trace contextRef="#ctx0" brushRef="#br0" timeOffset="11741.43">21992 4124 24879 0,'0'0'2208'0,"0"0"-1760"16,0 0-448-16,0 0 0 0,0 0 768 0,-8 1 64 16,-1 6 0-16,-2-1 16 0,-2 3-240 0,-1 4-48 15,-4 2-16-15,-1 5 0 0,-2 7 192 0,-4 0 32 16,-1 4 16-16,-2 5 0 0,0 6-16 0,-1 6 0 15,-1 6 0-15,0-1 0 0,-1 4-112 0,3 4-16 0,2 0-16 16,2 0 0-16,1 3-288 0,5-7-48 0,4 0-16 16,2-1 0-16,6-4-272 0,4-2 0 0,2-6 128 15,2-3-128-15,3-5 0 0,3-1 0 0,2-7-128 0,8 10 128 16,0-10-448 0,1-8 16-16,-2-6 0 0,2-10 0 0,-1-9-1856 15,3-5-368-15,0-3-80 0</inkml:trace>
  <inkml:trace contextRef="#ctx0" brushRef="#br0" timeOffset="12003.43">22365 4374 31327 0,'0'0'2784'0,"0"0"-2224"15,0 0-560-15,-6 5 0 0,-2 6 0 0,0 4 0 16,-4-1 0-16,-1 4 0 0,-2 2 400 0,-5 3-16 15,-1 6-16-15,0 4 0 0,-2 3 240 0,-1 3 48 16,1 2 16-16,0 5 0 0,1-1-160 0,1 2-48 16,3-3 0-16,3 0 0 0,3-4-304 0,5-1-160 15,-1 0 160-15,4-1-160 0,3 1 0 0,1-8 0 16,3 0-128-16,0-4 128 16,4-5-1392-16,0-2-160 0,2-4-48 15,1-5-8304-15,2-2-1664 0</inkml:trace>
  <inkml:trace contextRef="#ctx0" brushRef="#br0" timeOffset="12273.02">21947 4894 23039 0,'0'0'2048'0,"0"0"-1648"0,0 0-400 0,0 0 0 16,0 0 2208-16,0 0 352 0,0 0 80 0,7 10 16 16,0-3-2048-16,5 0-416 0,3-1-64 0,4-4-128 15,4 2 512-15,2 0 16 0,2-6 0 0,1 1 0 16,0-1-160-16,0-1-48 0,0 1 0 15,-1-2 0-15,-1-5-320 0,0 4-240 0,-1-4 48 0,0 1 0 16,1 1-2320-16,1-5-464 0</inkml:trace>
  <inkml:trace contextRef="#ctx0" brushRef="#br0" timeOffset="12513.78">22587 4045 30575 0,'0'0'1344'0,"0"0"304"0,0 0-1328 0,0 0-320 15,0 0 0-15,2 9 0 0,-1 1 0 0,3 6 0 16,1 3 0-16,3 2-128 0,1 5 704 0,1 4 128 16,3 6 48-16,-1 6 0 0,1 6 272 0,2 4 48 15,1 4 16-15,1 2 0 0,-1 5-256 0,-2-1-64 16,-4 5 0-16,0 2 0 0,-2 2-160 15,-5 2-32-15,-4-2-16 0,-3 0 0 0,-3-1-176 0,-3-3-16 16,-4-3-16-16,-2-2 0 0,-1-3-96 0,-4-5-32 0,-3-3 0 16,-9 11 0-16,0-4-224 0,0-15 144 0,-1-8-144 0,3-5 128 15,2-10-1712 1,2-9-336-16,0-3-80 0</inkml:trace>
  <inkml:trace contextRef="#ctx0" brushRef="#br0" timeOffset="13547.08">6573 6915 2751 0,'0'0'256'0,"0"0"-256"0,1-9 0 0,1-2 0 16,-1 2 2144-16,-1-2 384 0,0 3 80 16,0-3 16-16,0 0-784 0,0 2-160 0,0 9-16 0,0 0-16 15,-3-12-80-15,-2 3-16 0,3-1 0 0,2 10 0 16,-7-5-224-16,1 1-48 0,-2-1-16 0,-1 2 0 15,-1 2 576-15,0 2 112 0,-4 3 32 0,-2 5 0 16,-4 5-1984 0,-1 4-304-16,-5 2-96 0,1 3-32 0,-3 5 640 0,-2 1 128 0,-2 3 32 0,1 2 0 15,2 2-128-15,2-1-32 0,2 0 0 0,5 0 0 16,7 1-208-16,5-2 176 0,6-2-176 0,6-3 160 0,6 2-160 16,4-7 0-16,3 0 144 0,4-5-144 0,3-8 0 0,4 1 128 15,2-2-128-15,3-5 0 0,1-6 128 0,1-5-128 16,2-2 128-16,0 0-128 0,0-3 128 0,0-4-128 15,-1-3 160-15,3 0-160 16,0-1 160-16,0 0-160 0,0-1 160 0,-3-2-160 0,-4-1 128 0,-3 4-128 16,-1 0 0-16,-4 0 144 0,-4 0-144 15,-3-2 0-15,-3 0 0 0,-2 1 128 0,-3-1 16 0,-3 2 0 16,-2-2 0-16,-2-1 0 0,-2-1-144 0,-1 0 0 16,-3 2 0-16,-2 0 0 0,-3-2-144 0,-1-2-16 15,-2 2 0-15,0 3 0 16,-1-1-304-16,-2 2-64 0,0 0-16 0,-2 0 0 15,-2 1-464-15,-1 2-80 0,2 1-32 0,-1 1 0 16,0 3-1296-16,0 4-256 0,1 4-48 0,0-1-8544 0</inkml:trace>
  <inkml:trace contextRef="#ctx0" brushRef="#br0" timeOffset="13929.82">6944 6414 19343 0,'0'0'848'0,"0"0"192"0,3-10-832 0,-3-1-208 0,1 2 0 0,-1 9 0 0,0 0 1056 0,0 0 160 15,-1-10 48-15,1 10 0 0,0 0-288 0,0 0-48 16,-10 10-16-16,-2 0 0 0,-1 3-16 16,-1 5-16-16,-1 2 0 0,-3 8 0 15,-3 2 80-15,-3 6 32 0,1 5 0 0,-1 1 0 0,1 6-208 0,-4 2-32 16,0 3-16-16,1 5 0 0,-1 0-192 0,1 1-32 15,0 9-16-15,2-6 0 16,1 0-272-16,-1-3-48 0,-2-1-16 0,5-6 0 16,4-6-160-16,1-4 160 0,0-4-160 0,5-1 160 15,1-5-160-15,3-3 0 0,3-6 0 0,2-3 0 16,1-3-560-16,2-5-144 16,-1-12-16-16,0 0-16 0,0 0-2560 0,10-2-512 0</inkml:trace>
  <inkml:trace contextRef="#ctx0" brushRef="#br0" timeOffset="14179.14">7036 7405 29487 0,'0'0'1296'0,"0"0"288"0,0 16-1264 0,0 5-320 0,1 0 0 0,-2 6 0 15,-2 3 1056-15,-2 5 160 0,-1 3 16 0,-2 0 16 16,-2 1-304-16,-2-2-64 0,-2 0-16 0,0 1 0 16,-1 0-464-16,1 0-80 0,3-2-32 0,1-3 0 15,-1-2-288-15,4-6 0 0,0 0 0 0,2-4 0 32,2-9-1760-32,0 0-352 0,3-12-80 0,0 0-16 0</inkml:trace>
  <inkml:trace contextRef="#ctx0" brushRef="#br0" timeOffset="14553.94">7814 6446 23039 0,'0'0'2048'0,"0"0"-1648"0,0 0-400 0,0 0 0 15,0 0 1248-15,0 0 160 0,0 0 48 0,-4 16 0 16,-1-1-416-16,-5 4-80 0,-2 4 0 0,-4 6-16 0,-2-1 0 0,-1 5 0 16,-2 1 0-16,1 2 0 0,0-1-432 0,1-2-64 15,2-1-32-15,3-5 0 0,3 1-240 0,2-4-48 16,1-5-128-16,4-4 192 0,2-1-192 0,1-6-288 15,1-8 64-15,0 0 16 16,0 0-1792-16,10 0-368 0,0-3-64 16</inkml:trace>
  <inkml:trace contextRef="#ctx0" brushRef="#br0" timeOffset="14934.91">8612 6136 13823 0,'0'0'1216'16,"2"-10"-960"-16,-2 10-256 0,3-9 0 0,-3 9 1472 0,0 0 256 0,0 0 64 0,0 0 0 15,0 0-352-15,-11 4-64 16,-2 3-16-16,-2 6 0 0,-2 4-240 0,-2 4-48 0,-5 6-16 0,-2 4 0 16,-2 8-32-16,-2 2 0 0,-3-1 0 15,-1 6 0-15,-1-1-224 0,1 4-48 0,0 2-16 0,2 4 0 16,1-1-272-16,6 1-48 0,2 1-16 0,3 0 0 16,2 1-256-16,4-2-144 0,4-3 160 0,2-5-160 15,3-5 0-15,1 0 0 0,3-5 0 0,2-4 0 16,2-7 0-16,1 3-240 0,2-6 32 0,0-1 0 15,3-3-1152-15,3-2-240 16,0-6-32-16,4-5-8128 0,1 3-1632 0</inkml:trace>
  <inkml:trace contextRef="#ctx0" brushRef="#br0" timeOffset="15343.09">8961 6482 6447 0,'6'-19'576'0,"-4"7"-576"16,2 1 0-16,0 1 0 0,-4 10 3744 0,0 0 640 0,0 0 128 0,0 0 32 16,0 0-2880-16,0 0-560 0,0 0-112 0,0 12-32 15,-4 4 32-15,-2 3 0 0,-6 1 0 0,-3 9 0 16,-3 3 112-16,-2 9 32 0,-3 3 0 0,0 7 0 16,0 2-320-16,0 2-64 0,2 0-16 0,3 1 0 15,-3 0-192-15,7 0-32 0,0 2-16 0,8-20 0 0,0 0-304 16,2 2-64-16,3 0-128 0,1 0 192 15,2-3-192-15,2-4 0 0,2-4 0 0,2-2 0 0,2-6 0 16,2 0-208-16,-1-5 16 0,2-1 0 16,1-8-192-16,0-2-48 0,0-3 0 15,-2-4 0-15,0-6-1360 0,-2-3-256 0,-2-3-64 16</inkml:trace>
  <inkml:trace contextRef="#ctx0" brushRef="#br0" timeOffset="15521.64">8532 7091 18431 0,'0'0'1632'0,"0"0"-1312"0,0 0-320 0,0 0 0 0,10-7 2320 0,4 1 400 16,6 2 80-16,-3 2 16 0,2-1-1856 0,4 1-384 15,1-1-64-15,4 2 0 0,5 1-64 0,1 0-16 16,3-3 0-16,0 1 0 0,1 0-144 0,-1 0-32 16,-1-1 0-16,-2 2 0 0,-1-2-256 0,-3 1-304 15,-2-1 64-15,-3 1 16 16,-6-2-2592-16,-2 0-512 0</inkml:trace>
  <inkml:trace contextRef="#ctx0" brushRef="#br0" timeOffset="15826.84">9274 6149 20271 0,'-4'-18'896'0,"4"18"192"0,2-5-880 0,-2 5-208 0,3-5 0 0,-3 5 0 0,7-3 2672 0,0 5 480 16,1 1 112-16,2 8 0 0,3-1-2160 0,0 5-432 16,-1 3-96-16,1 6 0 0,2 4 64 15,2 5 32-15,1 3 0 0,1 2 0 0,4 6-160 0,-4 6-48 16,1 1 0-16,-1 2 0 0,-2 2-64 0,-3 2-16 16,0 4 0-16,-4-3 0 0,-3 5 64 0,-2 0 16 15,-2 2 0-15,-6-5 0 0,-4-2-144 16,-2-4-48-16,-1-6 0 0,-3 1 0 0,-1-4 0 0,-3-2 0 15,-2-3 0-15,0-6 0 0,2-4-272 0,-6-2 160 16,0-6-160-16,1-6 128 16,1-3-2208-16,-1-10-448 0,-1-6-96 0</inkml:trace>
  <inkml:trace contextRef="#ctx0" brushRef="#br0" timeOffset="16878.96">20277 6596 15775 0,'6'-12'704'0,"-1"4"128"0,-5 8-656 0,8-10-176 15,0-4 0-15,-3 2 0 0,-1 3 1184 0,-4 9 208 16,0-12 32-16,0 2 16 0,-4-2 16 0,0 3 0 15,4 9 0-15,-9-9 0 0,-1 4-448 0,-2 0-96 16,0 3-16-16,-2 4 0 0,-3 2-192 0,-4 5-64 0,-2 6 0 0,-3 3 0 16,-3 2-144-16,-3 11-48 0,-3 6 0 0,-2 2 0 15,-1 3-128-15,-3 5-16 0,-2 4-16 16,3 1 0-16,4-4-96 0,6-1-32 0,2 0 0 0,8-3 0 16,5 1-160-16,7-8 0 0,3-5 0 0,8-5 0 15,3-2 0-15,5-3 0 0,3-6 0 0,7-6 0 0,4-1 0 16,7-5 0-16,0-4 0 0,5-5 0 15,3-6 240-15,1-2-48 0,-2-4 0 0,2-2 0 0,0-2-64 16,-3-4-128-16,-1-4 176 0,-2 0-176 0,-3 1 128 16,-3-1-128-16,-3 0 0 0,-2-1 0 0,-4 4 0 15,-3-1-224-15,-5 0 16 0,-3 2 0 16,-4 1-240-16,-3-2-32 0,-5 2-16 16,-2 5 0-16,-5 0-480 0,-2 1-112 0,-2-1 0 15,2 4-8224-15,-4 1-1632 0</inkml:trace>
  <inkml:trace contextRef="#ctx0" brushRef="#br0" timeOffset="17189.59">20422 6290 19519 0,'-4'-10'864'0,"4"10"176"0,-4-13-832 0,0 5-208 15,4 8 0-15,0 0 0 0,0 0 656 0,-6-5 96 16,6 5 16-16,-9 0 0 0,2 5 256 0,-2 3 64 0,-3 7 16 0,0 3 0 16,-2 1-128-16,-3 10-16 0,-3 4-16 0,-1 8 0 15,-5 0-80-15,-4 7-16 0,1 0 0 0,-3 6 0 16,-2 3-160-16,-2 3-48 0,1 1 0 0,-2 2 0 16,-2 0-192-16,-1 0-32 0,1-2-16 0,2-1 0 15,1-4-240-15,3-3-160 0,2-6 192 16,3-1-192-16,2-5 144 0,2-5-144 0,5 0 0 0,2-4 144 15,2-4-144-15,4-5-192 0,2-3 32 0,4-2 16 16,1-2-1328-16,3-3-272 0,1-13-48 16,0 0-12608-16</inkml:trace>
  <inkml:trace contextRef="#ctx0" brushRef="#br0" timeOffset="17859.33">19974 7537 24879 0,'0'0'2208'0,"0"0"-1760"0,0 0-448 0,0 0 0 15,0 0 352-15,0 0-16 0,0 0 0 0,7-9 0 16,3-3 368-16,1 1 80 0,2 0 16 0,-1-2 0 15,3 3-128-15,0 1-32 0,0-4 0 0,1 4 0 16,-2-1-64-16,1 6 0 0,0 0-16 0,-2 2 0 0,-3 2-160 0,-10 0-16 16,10 9-16-16,-4 5 0 0,-3 0-144 0,-3 4-32 15,0 2 0-15,-5 1 0 0,-3 2 0 0,-2 4-16 16,-3-3 0-16,-1 3 0 0,2-4 16 16,-1-4 16-16,0 0 0 0,2-1 0 0,1-3 48 0,2-4 0 15,3 0 0-15,5-11 0 0,0 0 16 0,0 0 16 16,0 0 0-16,0 0 0 0,8-8 144 0,2-5 16 15,1 1 16-15,1-5 0 0,-1-3-144 0,3 1-16 16,4 0-16-16,0 1 0 0,-3 0-288 0,0 1 160 16,-1 3-160-16,0 4 128 0,-1 0-128 0,-2 5 0 15,-2 1 0-15,-9 4 0 0,12 5 0 0,-3 3 0 16,-3 3-128-16,0 6 128 0,-1 1 0 0,-1 3 0 16,-1 6 0-16,-2-2 0 0,-2 3 0 0,-1-3 0 15,1 0 192-15,-1 2-64 0,0-6-128 0,-1 2 0 16,0 0 0-16,0-3-176 0,1-3-112 0,2-6-32 15,0-11 0-15,0 0 0 16,1 10-2288-16,-1-10-464 0,0 0-80 0</inkml:trace>
  <inkml:trace contextRef="#ctx0" brushRef="#br0" timeOffset="18164.59">21216 6282 29487 0,'-1'-12'2624'0,"1"12"-2112"0,0 0-512 0,0 0 0 0,0 0 288 0,0 0-48 15,-11 10-16-15,-1 1 0 0,-1 6 256 0,-1 2 48 16,-1 4 16-16,-1 1 0 0,-1 4 192 0,-1 0 32 15,1 4 16-15,-1-2 0 0,0-6-304 0,3 5-64 16,1-2-16-16,2 1 0 0,3-6-256 0,3-1-144 16,1 0 160-16,1-2-160 0,2-3 0 0,-1-2-256 15,2 0 16-15,1-4-10528 16,0 0-2112-16</inkml:trace>
  <inkml:trace contextRef="#ctx0" brushRef="#br0" timeOffset="18416.18">21868 6188 6447 0,'0'0'576'0,"0"0"-576"0,-6-6 0 16,6 6 0-16,-9 2 4576 0,-1 5 800 0,-1-1 176 0,-3 8 16 15,-4 0-4032-15,-4 8-832 0,-3 8-144 0,-4 6-48 16,-3 1 320-16,0 5 64 0,-6 7 16 0,1 3 0 16,-2 5-128-16,0-1-16 0,1 3-16 0,4 3 0 15,3-1-176-15,5 3-48 0,2-6 0 0,6 1 0 0,4-3-352 16,4 0-176-16,2-9 160 0,3-2-160 0,2-5 0 0,2-3 0 16,2-3 0-16,3-2 0 15,5-6-480-15,0 0-96 0,5-8 0 0,1-7-16 16,2 0-1920-16,4-9-384 0,6-4-80 0</inkml:trace>
  <inkml:trace contextRef="#ctx0" brushRef="#br0" timeOffset="18720.68">22158 6481 28623 0,'0'0'1264'0,"-6"-2"272"0,-6 2-1232 0,2 3-304 16,-4 3 0-16,-2 4 0 0,-5 4 128 0,-1 2-128 16,-3 1 144-16,-1 5-144 0,-4 5 656 0,1 4 48 15,0 4 0-15,0 2 0 0,1 2-48 0,2 4 0 16,2-1 0-16,3 7 0 0,2-5-144 0,2 0-48 0,4-3 0 0,4 1 0 16,4 0-144-16,4-4-48 15,4-3 0-15,2-5 0 0,2 2-272 0,2-4 0 0,1-5 128 0,3-2-128 16,0 0 0-16,1-5 0 0,1-2 0 0,0-2 0 15,1-6-1248 1,-2-4-160-16,-3-2-16 0,0-6-16 0,-3-5-1296 0,-2-5-256 16</inkml:trace>
  <inkml:trace contextRef="#ctx0" brushRef="#br0" timeOffset="18863.03">21523 7047 24879 0,'0'0'2208'16,"0"0"-1760"-16,10-2-448 0,5-3 0 0,0 2 1536 0,4 2 240 15,2 0 32-15,3-1 16 0,3 0-1008 0,3-2-208 16,4-1-32-16,5 1-16 0,0 2 16 0,2-2 16 16,2-4 0-16,1 3 0 0,2 3-256 0,-3-7-48 15,-3 0-16-15,-6-3 0 0,-2 2-272 0,-5-2-272 16,-3-1 48-16,-9 5 16 16,1-3-1680-16,1 1-336 0,0-3-64 15,-1 0-11328-15</inkml:trace>
  <inkml:trace contextRef="#ctx0" brushRef="#br0" timeOffset="19184.03">22325 6206 28559 0,'-3'-13'1264'0,"3"13"272"0,1-11-1232 0,2 5-304 0,-3 6 0 0,0 0 0 15,0 0 224-15,0 0-16 0,10 11 0 0,2 0 0 16,-1 3 576-16,1 5 112 0,-1 4 32 0,-2 0 0 16,2 3 16-16,6 19 0 0,-1 1 0 0,-4-9 0 15,-1 5 48-15,-1 6 16 0,-2 11 0 0,-2 0 0 16,-2 8-160-16,-4 0-16 0,-4 0-16 0,-7 31 0 0,-3-9-96 16,-4-10-16-16,-3-7 0 0,-2-3 0 0,-3-3-304 15,0-6-64-15,-1-5-16 0,0-5 0 0,-1-4-128 0,2-3-16 16,0-3-16-16,1-2 0 0,-2-5-160 0,3-4 0 15,2-6 0-15,1-5-176 16,0-3-2144-16,5-7-432 0</inkml:trace>
  <inkml:trace contextRef="#ctx0" brushRef="#br0" timeOffset="20301.04">7623 8435 9215 0,'0'0'400'0,"0"0"96"0,-9 0-496 0,9 0 0 0,-6-2 0 0,6 2 0 15,0 0 4000-15,0 0 704 0,0 0 144 0,0 0 16 16,-10 0-2288-16,10 0-464 0,0 0-80 0,0 0-32 16,0 0-464-16,0 0-112 0,0 0-16 0,0 0 0 15,0 0-512-15,0 0-128 0,0 0 0 0,0 0-16 0,0 0-224 16,10-4-32-16,-3 0-16 0,3-3 0 16,2-1-160-16,-1 2-16 0,1-2-16 0,-1 4 0 0,-1-1-160 15,-1 0-128-15,-9 5 192 0,0 0-192 0,10-1 0 16,-10 1 0-16,0 0 0 0,0 0 0 15,-1 9-864-15,-3-2-176 0,1 5-48 0,-5 2-11520 16,-1-2-2304-16</inkml:trace>
  <inkml:trace contextRef="#ctx0" brushRef="#br0" timeOffset="20643.5">7647 8938 10127 0,'0'0'448'0,"0"0"96"0,-9-2-544 0,9 2 0 15,-9 0 0-15,9 0 0 0,-9-4 4288 0,9 4 736 0,-9-3 160 16,3-1 16-16,6 4-2624 0,-4-9-528 15,1 1-96-15,3 8-32 0,-2-10-656 0,1 3-144 0,1 7-32 0,1-12 0 16,2 3-272-16,-1-2-64 0,2 3-16 0,0 0 0 16,-4 8-272-16,5-7-48 0,-1-2-16 0,0 3 0 15,-4 6-112-15,0 0-32 0,6-8 0 0,-6 8 0 16,0 0-80-16,0 0-32 0,0 0 0 0,0 0 0 0,0 0-144 16,0 0 0-16,0 0 0 0,0 0 0 0,0 0 0 15,0 0-224-15,0 0 32 0,0 0 0 16,0 0-1792-16,-3 8-336 0,1-1-80 15</inkml:trace>
  <inkml:trace contextRef="#ctx0" brushRef="#br0" timeOffset="21033.66">7474 9463 15663 0,'0'0'1392'16,"0"0"-1120"-16,0 0-272 0,0 0 0 0,0 0 2048 0,0 0 368 0,0 0 64 15,0 0 16-15,-5 2-576 0,5-2-96 16,-6 1-32-16,6-1 0 0,0 0-128 0,-5 3-16 0,5-3-16 15,-9 4 0-15,9-4-256 0,0 0-48 0,0 0-16 0,0 0 0 16,-7 0-352-16,7 0-64 0,0 0 0 0,0 0-16 16,0 0-192-16,0 0-48 0,0 0 0 0,3-8 0 15,2-2-112-15,0 2-16 0,2 3-16 0,0-1 0 16,-1-1-192-16,0 4-48 0,0-2 0 0,-6 5 0 0,0 0-128 16,0 0-128-16,0 0 192 0,0 0-192 0,0 0 0 0,0 0 0 15,0 0 0-15,0 0 0 16,-6 11-1264-16,0 3-304 15,0 0-64-15,-10-1-16 0</inkml:trace>
  <inkml:trace contextRef="#ctx0" brushRef="#br0" timeOffset="22291.54">6084 10623 9215 0,'1'-10'816'0,"-1"6"-656"16,0 4-160-16,0-11 0 0,0 0 2240 0,0 0 400 15,-1 5 96-15,1 6 16 0,-3-11-832 0,1 8-176 16,2 3-16-16,0 0-16 0,-8-11-496 0,8 11-80 16,0 0-32-16,-10-5 0 0,0 3-176 0,3-1-32 15,7 3-16-15,-11 2 0 0,2-1-176 0,-1 3-16 16,0-2-16-16,-3 6 0 0,-2 2-288 0,-1 3-48 16,1 2-16-16,-3 3 0 0,0 1-128 0,-3 2-16 15,-1 10-16-15,-1 1 0 0,-2-1-16 0,0 5 0 16,-1 0 0-16,3 3 0 0,2 2-16 0,3-2-128 0,1 1 192 15,6-2-64-15,2 1-128 0,5-6 128 0,5-1-128 16,6-3 128-16,2-5-128 0,3 2 0 0,2-3 0 0,-1-9 128 16,4-3 32-16,9 3 0 0,2-3 0 0,1-5 0 15,1-3 176-15,1-3 48 0,4-3 0 0,-2-5 0 16,0-4-64-16,0-3-16 0,1-5 0 0,2 0 0 16,-1-1-80-16,0 1-16 0,-3-4 0 0,-2 1 0 15,-1 0 16-15,-2-4 0 0,-2 2 0 0,-2-3 0 16,-4-1 32-16,-2-3 0 0,-4-1 0 0,-3 1 0 15,-3-1-32-15,-2 4 0 0,-5-3 0 0,0 1 0 0,-5 0-96 16,-1 4-128-16,-3 5 176 0,-2 2-176 0,-6 2 0 16,-1 6-176-16,-2 3 0 0,-3 4 0 15,-2 1-1024-15,-2 1-208 0,-5 2-32 0,4 2-16 16,3 2-1808-16,3-1-352 0,-7 3-80 0,15-5-16 16</inkml:trace>
  <inkml:trace contextRef="#ctx0" brushRef="#br0" timeOffset="22620.11">6426 10245 22399 0,'0'0'992'0,"0"0"208"0,0 0-960 0,0 0-240 16,0 0 0-16,0 0 0 0,0 0 960 0,0 0 160 15,0 0 32-15,-3 11 0 0,-2 3 96 0,0 3 32 0,-2 4 0 0,0 5 0 16,-2 5-64-16,-1 5-16 0,-3 2 0 16,0 6 0-16,-1 4-112 0,-2 2-32 0,-3 5 0 0,-3 2 0 15,2 1-160-15,-3-2-48 0,-1 1 0 0,-2 1 0 16,1-1-336-16,2 0-64 0,-2-2 0 0,0-4-16 15,1-7-224-15,5 1-32 0,1-5-16 0,2-3 0 0,1-4-160 16,1-1 0-16,5-7 144 0,0-2-144 0,1-6-144 0,3-5-112 16,3 0 0-16,2-12-16 15,0 0-2464-15,0 0-480 0,10-13-112 0</inkml:trace>
  <inkml:trace contextRef="#ctx0" brushRef="#br0" timeOffset="25815.55">7191 10139 19743 0,'0'0'880'0,"0"0"176"0,0 0-848 0,0 0-208 0,0-10 0 0,0 10 0 0,0 0 960 0,0 0 160 15,0 0 32-15,-5-9 0 0,5 9-240 0,0 0-32 16,0 0-16-16,-9-5 0 0,0 1-64 0,9 4-16 15,-10 1 0-15,1 2 0 0,-1-1-48 0,-1 4-16 16,1 1 0-16,0 4 0 0,0-1-96 0,-3 6-32 16,-1 3 0-16,-1 5 0 0,2-1-96 0,-2 3-32 15,-1 4 0-15,0 1 0 0,2 3-128 0,0 0-16 16,3 1-16-16,1-3 0 0,2-1-128 0,3 2-32 16,1-5 0-16,3 0 0 0,1 1-144 0,4-6 160 15,2-3-160-15,2-1 160 0,-2-5-160 0,5 0 0 16,1-4 144-16,1 2-144 0,-1-6 0 0,1-1-240 15,0-4 48-15,1-2 0 16,1-3-1376-16,0-1-272 0,-2-1-48 0,0-4-12928 0</inkml:trace>
  <inkml:trace contextRef="#ctx0" brushRef="#br0" timeOffset="26393.17">7287 10383 19295 0,'0'0'848'0,"0"0"176"0,0 0-816 0,0 0-208 0,7-8 0 0,0-1 0 0,1 3 704 0,0 1 80 16,-1-5 32-16,3 2 0 0,1-3-112 0,-1 2-32 15,0-3 0-15,1 2 0 0,1 1 80 0,-1-1 16 16,2 4 0-16,-3 2 0 0,-2-3-64 0,-8 7 0 16,0 0 0-16,11 4 0 0,-11-4-32 0,8 9-16 15,-2 4 0-15,-2 2 0 0,-4 3-144 0,-1 1-48 16,-2 0 0-16,-2 1 0 0,-3-1-272 0,0 3-48 15,-3 0-16-15,1-2 0 0,-1-5 80 0,1-1 16 16,-1-1 0-16,4-3 0 0,0-2 288 0,7-8 48 0,0 0 16 16,0 0 0-16,0 0 64 0,12-12 32 15,1 2 0-15,2-5 0 0,1-4-304 0,2-3-64 16,0-2-16-16,0 2 0 0,-2 2-288 0,3-1 0 16,2-5 128-16,-4 7-128 0,0 3 0 0,-3 4 0 15,-1 1 0-15,1-1 0 0,-4 5 0 0,1 4 0 0,-1 0 0 0,-10 3 0 16,13 6 128-16,-3 6-128 0,-2 1 192 15,-2 6-192-15,-2 5 128 0,-1 0-128 0,-3 4 0 0,-2-2 0 16,1 2 128-16,-1-4-128 0,-1 1 0 0,-1 2 0 16,0-3 0-16,1 2 0 0,-1-6 128 0,3-2-128 15,2-7 0-15,-1 1 0 0,0-12 128 0,0 0-128 16,0 0 0-16,0 0 0 0,0 0-176 0,0 0 176 16,9 0-1760-16,-9 0-240 15,6-6-48-15,2-6-14256 0</inkml:trace>
  <inkml:trace contextRef="#ctx0" brushRef="#br0" timeOffset="30367.85">6539 11711 6447 0,'0'0'576'0,"0"0"-576"15,0 0 0-15,2-6 0 0,1 1 2304 0,-1 1 336 16,1-3 80-16,-1 2 16 0,-2 5-1088 0,4-5-224 16,0-4-32-16,0 3-16 0,0 1 96 0,-2-3 32 15,-2 8 0-15,7-5 0 0,-4-1-240 0,-3 6-48 0,0 0-16 0,0 0 0 16,4-8-288-16,-4 8-48 0,0 0-16 16,0 0 0-16,0 0-336 0,1 9-64 0,-1 0 0 0,-1 5-16 15,-1 4-112-15,-1 0 0 0,-1 3-16 0,-1 6 0 16,1-2-48-16,-1 5-16 0,-1-1 0 0,0 1 0 15,-2 1-48-15,0-5-16 0,1 2 0 0,0-5 0 16,2 1 0-16,1-2 0 0,1-5 0 0,0-3 0 16,2 1 128-16,0-2 16 0,-1-7 16 0,2-6 0 0,0 0 80 0,0 0 16 15,0 0 0-15,0 0 0 0,8-9 80 0,0-5 32 16,-1 0 0-16,-1-1 0 0,0-3-320 0,1-2-64 16,0-2-16-16,-1-1 0 15,0-1-144-15,1 1 160 0,-1 2-160 0,-1 3 160 16,-1 1-160-16,0 5 0 0,-3 3 0 0,3 0 0 0,-4 9 0 0,0 0 0 15,0 0 0-15,0 0 0 0,-4 11 0 0,3 4 0 16,-4 1-144-16,0-1 144 0,-2 8 0 0,1-3 0 16,-1 2 0-16,1-2 0 0,1-2-176 15,1-2 32-15,2 2 0 0,0 0 0 16,5-5-2496-16,-3-13-496 0,9 2-112 0</inkml:trace>
  <inkml:trace contextRef="#ctx0" brushRef="#br0" timeOffset="31002.76">8994 10082 13823 0,'0'0'1216'0,"0"0"-960"16,-5-9-256-16,0 4 0 0,0-3 1136 0,5 8 176 16,-10-1 32-16,-1 3 16 0,-3 3-240 0,1 2-48 15,-4 0-16-15,0 8 0 0,-2 7-256 0,-4 6-48 16,-4 6-16-16,0 5 0 0,-1 2 144 0,-1 8 16 16,-4 2 16-16,-1 8 0 0,-3 7 0 0,-1 8 0 15,-2 8 0-15,0 1 0 0,-1 4-336 0,3 1-80 0,2-1-16 0,3-2 0 16,3-5-192-16,2-5-32 0,4-5-16 15,4-5 0-15,6-3-48 0,4-6 0 0,3-9 0 0,3-1 0 16,3-8-16-16,4-1-16 0,4-2 0 0,3-5 0 16,1-6-160-16,6-2 0 0,-1-2 144 0,4-3-144 15,1-5 0-15,2 0-288 0,2-6 48 0,1-5 16 16,-2-3-2304 0,-1-7-464-16</inkml:trace>
  <inkml:trace contextRef="#ctx0" brushRef="#br0" timeOffset="31301.33">9284 10488 25391 0,'-6'-9'1120'0,"6"9"240"0,-4-9-1088 15,4 9-272-15,0 0 0 0,0 0 0 0,-10 2 544 0,0 5 48 16,1 4 16-16,-1 3 0 0,-6 2 48 0,1 7 16 16,-3 7 0-16,-1 6 0 0,-1 5 160 0,-2 4 16 15,3 1 16-15,-1 5 0 0,-3 1-224 0,3 2-64 16,1-4 0-16,2 6 0 0,3 3-224 0,1 3-48 16,1-3-16-16,2-2 0 0,1-3-288 0,2-1 160 15,4-4-160-15,3-3 128 0,2-7-128 0,2-3 128 0,0-3-128 16,0-5 128-16,1 0-128 0,0-5 0 0,0-4-160 15,-3-3 160 1,1-2-1568-16,-3-14-224 0,0 0-32 0,0 0-16 0</inkml:trace>
  <inkml:trace contextRef="#ctx0" brushRef="#br0" timeOffset="31539.62">8764 11163 28559 0,'0'0'2544'0,"0"0"-2032"0,8-6-512 0,5 1 0 0,6 1 752 0,1 4 48 15,2-1 16-15,3 1 0 0,4 1-176 0,3 1-16 16,0 1-16-16,2 1 0 0,3-4-192 0,0 0-32 16,1 0-16-16,-11 1 0 0,2 0-208 0,2 1-32 15,-1 0-128-15,1-1 192 0,-1 2-192 0,-2 0-240 16,-4-3 48-16,2 0 16 16,-3-3-1728-16,-3 0-336 15,-1 2-80-15</inkml:trace>
  <inkml:trace contextRef="#ctx0" brushRef="#br0" timeOffset="31804.37">9692 10028 27647 0,'0'0'2448'0,"0"0"-1952"0,0 0-496 15,9 4 0-15,0-2 272 0,3 4-32 0,2 5-16 0,-2 2 0 16,5 5 256-16,2 7 48 0,4 5 16 0,-2 7 0 16,3 4 112-16,1 5 32 0,0 3 0 0,-2 9 0 15,-3 4 208-15,-2 6 32 0,-3 5 16 0,-3 1 0 16,-5 2 144-16,-4 5 16 0,-7-5 16 0,-5 6 0 16,-3-5-560-16,-6 0-112 0,-5-5-32 0,-1-1 0 0,-3-3-160 15,0-7-48-15,-2-4 0 0,-9 14 0 16,6-14-208-16,5-10-288 0,5-4 64 0,6-20-12256 15,0 0-2464-15</inkml:trace>
  <inkml:trace contextRef="#ctx0" brushRef="#br0" timeOffset="32468.63">5979 13356 2751 0,'0'0'256'0,"0"0"-256"0,0 0 0 0,-7 6 0 0,0 1 2624 0,7-7 464 15,-7 8 112-15,7-8 0 0,-7 7-1664 0,7-7-352 16,0 0-64-16,0 0-16 0,0 0 176 0,0 0 16 0,0 0 16 0,0 0 0 15,0 0 224-15,0 0 64 16,0 0 0-16,0 0 0 0,5-9-240 0,2-4-32 16,2-3-16-16,2-1 0 0,2-1-400 0,2-2-80 15,2-3 0-15,2-4-16 0,2 2-336 0,2-2-64 16,0 3-16-16,-1 4 0 0,-1 1-144 0,0 2-48 16,-2 2 0-16,-3 4 0 0,-6 4-80 0,2 6-128 0,-2 2 176 15,0 4-176-15,0 9 128 0,-2 5-128 16,-2 5 0-16,-2 4 0 0,-1 5 0 0,-3 0 0 0,-3 2 0 15,-1 3 0-15,-1 1 0 0,0-3-144 0,-1-2 144 16,-1-1-128 0,-1 2-320-16,1-6-64 0,-2-2-16 0,0-6 0 15,3-3-1600-15,0-3-320 0,-2-5-64 0</inkml:trace>
  <inkml:trace contextRef="#ctx0" brushRef="#br0" timeOffset="32755.99">6110 13219 25791 0,'0'0'2304'0,"0"0"-1856"15,0 0-448-15,-2 8 0 0,-2 4 560 0,0 3 16 16,-1 3 0-16,0 1 0 0,0 1 416 0,-1 4 96 16,-2 2 0-16,0 6 16 0,-1 3-16 0,2 6 0 15,-1 0 0-15,-1 9 0 0,-2 5-128 0,-2 7-16 16,0 3-16-16,-1 5 0 0,-1 0-208 0,0 1-32 15,-3 0-16-15,3 3 0 0,0 1-288 0,1-1-48 16,1-6-16-16,3-3 0 0,2-6-128 0,4-19-16 16,4 5-16-16,0-2 0 0,4 2 0 0,2-1 0 15,6 3 0-15,2-2 0 0,4-2-32 0,3-2-128 16,1-5 192-16,5 0-64 0,3-2 0 0,4-2-128 16,5-4 192-16,4-1-64 15,4-4-512-15,1-4-96 0,0-7-32 0,1-1-12400 16,0-9-2480-16</inkml:trace>
  <inkml:trace contextRef="#ctx0" brushRef="#br0" timeOffset="33492.31">7468 14479 18431 0,'2'-10'1632'0,"1"-4"-1312"15,1-1-320-15,0 1 0 0,-2 0 1152 0,2 0 176 16,-2 4 16-16,1 4 16 0,-3 6 400 0,0 0 80 16,0 0 16-16,0 0 0 0,0 0-768 0,0 11-128 15,-3 4-48-15,1 7 0 0,-1 1-272 0,0 6-64 16,-3 0-16-16,0 8 0 0,-3 5-128 0,2 0-32 15,-1 1 0-15,0 3 0 0,-2 2-208 0,-1-2-64 16,-1 2 0-16,0-5 0 0,3 1-128 0,0-5 0 16,1-1 0-16,2-3 0 15,2-4-1440-15,1-7-368 0,1-3-80 0,2-6-12768 16</inkml:trace>
  <inkml:trace contextRef="#ctx0" brushRef="#br0" timeOffset="33914.37">7189 14940 25791 0,'13'-4'2304'0,"6"-1"-1856"0,7-6-448 0,5 1 0 15,8-1 224-15,3 1-48 0,1 0-16 0,0-3 0 16,5 1 256-16,-1 2 48 0,-1-2 16 0,0 3 0 16,0-2-128-16,-3 6-32 0,-1 2 0 0,-4-1 0 15,-3 1-320-15,-3 1 0 0,-5-1 0 0,-4 3 128 16,-5 0-128-16,-3 1 0 0,-2-2 0 0,-13 1 128 15,0 0-128-15,0 0 0 0,0 0 128 0,0 0-128 16,0 0 448-16,0 0 0 0,0 0 16 0,-13 8 0 0,-4-2 240 0,0 2 32 16,-4 2 16-16,-2 1 0 15,-1 3-176-15,-1 3-16 0,-3 1-16 0,1-1 0 0,3 1-208 0,4-1-32 16,3-1-16-16,2 2 0 0,2-5-112 16,6-3-32-16,3 0 0 0,4-5 0 0,0-5 32 0,9 4 0 15,2-4 0-15,6-1 0 0,2-3 144 0,5 0 48 16,0-6 0-16,0 0 0 0,-1 0-48 0,-1-1-16 15,-2 1 0-15,-1 1 0 0,0 4-176 0,-1 1-128 16,-4 3 192-16,0 2-192 0,-1 5 128 0,-2 5-128 16,-1 0 0-16,-1 6 0 0,-1 5 0 0,1 0 0 15,-1 0 0-15,1 2 0 0,-1 2 0 0,2-4 0 16,4 0 128-16,-1 1-128 0,1-5 0 0,1-6 0 16,2-1 0-16,0-5 0 15,2-5-1152-15,1-5-192 0,-1-4-48 0,2-6-9904 16,5-4-1984-16</inkml:trace>
  <inkml:trace contextRef="#ctx0" brushRef="#br0" timeOffset="34196.07">8837 14238 26895 0,'0'0'1184'0,"-3"13"256"0,0-2-1152 0,-3 8-288 0,-1 7 0 0,-2 0 0 16,-3 6 960-16,0 4 128 0,-2-1 16 0,0 5 16 0,-1 5-128 0,-1-1-32 16,-2 1 0-16,2 0 0 0,1 4-272 0,1-2-64 15,-3-5-16-15,4-1 0 0,3-4-288 16,0-4-48-16,0 0-16 0,1-4 0 0,3-6-128 0,2-4-128 16,1-2 144-16,2-3-144 0,0-5 144 15,1-9-144-15,0 0 128 0,0 0-128 0,0 0 0 0,0 0-320 16,7-9 48-16,1-5 16 15,-2 0-800-15,3-3-160 0,0-1-16 16,3-1-9008-16,-1-2-1808 0</inkml:trace>
  <inkml:trace contextRef="#ctx0" brushRef="#br0" timeOffset="34586.43">9315 14131 10127 0,'0'0'896'0,"0"0"-704"0,-5 4-192 0,-2-1 0 16,1-1 3712-16,-2 4 720 0,-1 2 144 0,-1 5 32 16,-2-1-2576-16,-2 2-512 0,0 3-112 0,-3 2 0 15,-2 3-512-15,-1-2-80 0,-1 0-32 0,0 3 0 16,-3 1-240-16,-2 0-48 0,1-2-16 0,-1 0 0 15,1-3-160-15,1-1-48 0,1-3 0 0,1-2 0 0,3-2-32 0,1-3-16 16,2-2 0-16,-6 4 0 0,4-2 48 0,5-1 16 16,0-7 0-16,8 2 0 0,5-2-80 15,0 0-16-15,-5 3 0 0,1 1 0 0,4-4-192 16,0 0 0-16,0 10 0 0,5 3 0 0,1-1 0 0,1 0 0 16,4 4 0-16,0 0 0 15,2 4 0-15,4-1 0 0,1 2 0 0,6 7 144 0,-1-5-16 0,-2-3 0 16,-1 0 0-16,-4-4 0 0,-1 0 0 0,2-1 0 15,-1-1 0-15,1 0 0 0,-1 0-128 0,-1 0 160 16,-2-6-160-16,0 1 160 0,-2-4-160 0,-1-1-176 16,-1 0 48-16,-1-2 0 15,0-2-2816-15,-8 0-544 0</inkml:trace>
  <inkml:trace contextRef="#ctx0" brushRef="#br0" timeOffset="34924.23">9373 14650 24879 0,'0'0'2208'0,"0"0"-1760"16,9 5-448-16,0 1 0 0,0-2 1248 0,2-3 160 0,2 3 48 0,4-3 0 16,-1 1 32-16,3-4 16 0,2 0 0 0,0-1 0 15,1-1-480-15,1-2-112 0,0 0-16 0,-1-1 0 16,1-3-320-16,-1 3-64 0,-3-4 0 0,-2 4-16 15,-2-3-208-15,-1 1-32 0,-7-4-16 0,1 2 0 16,-3 3 80-16,-2-1 32 0,-6 3 0 0,1 1 0 0,-4 0-48 0,-2 5-16 16,-5 1 0-16,-1 5 0 0,-3 1-160 0,-3 5-128 15,-2 2 192-15,-2 5-192 0,-1 0 144 16,-1 5-144-16,0 6 0 0,3-4 144 0,1 2-144 0,4 0 128 16,4 3-128-16,6-1 128 0,1-3-128 0,6 1 160 15,5-3-160-15,6 1 160 0,4-5-160 0,4-3 0 16,3 0 0-16,6 0 128 0,3-8-128 15,4-1 0-15,1-4 0 0,7-1 128 16,6 0-1408-16,7-3-272 0,7-2-64 0</inkml:trace>
  <inkml:trace contextRef="#ctx0" brushRef="#br0" timeOffset="35800.69">11721 14795 11055 0,'0'0'976'0,"6"-8"-784"16,1-3-192-16,-1-2 0 0,0-2 656 0,0 2 96 16,-3 0 16-16,0-1 0 0,-1-1-96 0,0 2-16 0,-2-2 0 0,0 0 0 15,-2 2 560-15,0 0 128 0,-3-1 0 0,-3-1 16 16,-2 1 96-16,-1-1 16 0,-1-2 0 16,-2 3 0-16,-2 0-384 0,-2 2-80 15,-2 3-16-15,-2 1 0 0,-2 3-336 0,-2 1-64 0,-2 4-16 0,-1 5 0 16,-3 8-224-16,1 0-48 0,-5 2-16 0,0 3 0 15,3 7-288-15,4-2 160 0,0 3-160 0,5 0 128 16,2 0-128-16,3 2 0 0,4-2 0 0,7 0 0 16,1-6 0-16,4-2 0 0,4-4 0 0,4-5 0 0,6-2 0 15,2-5 240-15,4-7-64 0,6-3-16 0,5-5 80 16,5-3 16-16,4-3 0 0,2-4 0 0,-1-1 0 0,2-4 16 16,-1 2 0-16,-1-6 0 0,0-3-16 0,-1-2-16 15,-1 0 0-15,-1-4 0 0,0 1 16 0,-2-2 0 16,-3-8 0-16,2 2 0 0,-3 0-256 0,-2-2 176 15,-5-2-176-15,-3 2 160 0,-4 5-160 0,-2 0 128 16,-4 7-128-16,-2 7 128 0,-6 9-128 0,-2 5 0 16,-3 6 0-16,-2 4 0 0,-2 7-192 0,-6 9 192 15,-2 4-160-15,-2 11 160 0,-1 7-160 0,0 5 160 16,0 5-160-16,1 4 160 0,2 5-128 0,0 5 128 16,0 4 0-16,3 0-144 0,0-2 144 0,3-1 0 15,3-1 0-15,-2-4-128 0,4-3-16 0,2-6 0 16,2-4 0-16,3 13 0 15,5-9-1408-15,2-9-288 0,-2-6-48 0,3-9-12416 0</inkml:trace>
  <inkml:trace contextRef="#ctx0" brushRef="#br0" timeOffset="36162.26">11985 14559 12895 0,'0'0'576'0,"0"0"112"0,0 0-560 0,0 0-128 0,8 4 0 0,1-2 0 16,1-4 2368-16,2 4 448 0,2 0 96 0,2-1 16 0,2-6-1248 0,1 1-240 16,1-2-48-16,3-1-16 15,0 0-240-15,0-3-48 0,0 0-16 0,-2-2 0 0,0 2-400 0,-3 1-80 16,-2 3-16-16,-1-3 0 0,-2 0-192 0,-3-1-64 16,-2 2 0-16,-3-2 0 0,-3 4 80 0,-2-2 16 15,-2 3 0-15,-6 3 0 0,-3 3-160 0,-2 4-16 16,-2 6-16-16,-4 1 0 0,-5 4-224 0,0 6 176 15,-2 2-176-15,3 0 160 0,2-1-160 16,2 0 0-16,2 0 0 0,4-1 128 0,4-3-128 0,6-2 0 16,3-1 0-16,5-4 0 0,2 1 0 0,6-4 0 15,2-1 0-15,4-5 0 0,2 0 0 0,4-1 0 16,-1-2 0-16,0-2 0 16,1-2-1312-16,-1-2-192 0,0 2-32 0,0-2-13840 0</inkml:trace>
  <inkml:trace contextRef="#ctx0" brushRef="#br0" timeOffset="36418.58">12882 14441 20271 0,'0'0'1792'0,"-11"9"-1424"0,4-2-368 0,-3 7 0 16,-1 1 752-16,-1 4 80 0,-5 0 0 0,-1 5 16 15,-1 3 544-15,0-3 96 0,0 3 32 0,-1-3 0 16,2 1-400-16,3-1-80 0,0-2-16 0,2-6 0 15,3-5-192-15,2-1-64 0,3-3 0 0,5-7 0 16,0 0-16-16,0 0-16 0,0 0 0 0,11-7 0 16,0-3 32-16,1-3 16 0,2-4 0 0,3-3 0 15,-1-2-288-15,2 5-64 0,0-1-16 0,1-1 0 0,3-2-240 16,-1 2-48-16,3 2-128 0,3-2 192 16,2-3-192-16,1 4 0 0,-3 0 0 0,5 3 0 15,-2 4 0-15,-4 2 0 0,-3 0 0 0,-3 4 0 16,-2 1-976-16,0 4-192 15,-1 0-48-15,-2 2-10656 0,-4 1-2144 0</inkml:trace>
  <inkml:trace contextRef="#ctx0" brushRef="#br0" timeOffset="36666.21">13405 14331 14735 0,'0'0'640'0,"0"0"160"0,0 0-640 0,0 0-160 15,3 14 0-15,-2 0 0 0,-1 2 3008 0,-2 3 560 0,-4 3 112 0,1-1 32 16,0 9-1744-16,-1-5-352 16,-2 2-64-16,1-4-16 0,2 3-704 0,-4 1-128 0,0 2-48 0,1-5 0 15,1-3-400-15,-1 0-64 16,2 1-32-16,0 0 0 0,1-5-160 0,2 1-224 16,0-4 48-16,2 0-10576 0,0-2-2112 15</inkml:trace>
  <inkml:trace contextRef="#ctx0" brushRef="#br0" timeOffset="37137.62">13972 14523 10127 0,'-13'6'448'0,"6"0"96"0,-1-1-544 0,8-5 0 16,-7 4 0-16,-2 5 0 0,2 0 2512 0,2 2 400 16,0 0 80-16,0 1 16 0,0 4-1312 0,0 0-256 0,0 4-48 15,1-2-16-15,0-2-432 0,2-1-96 0,2 3-16 0,0-4 0 16,-3 0-80-16,3-2-32 0,0-12 0 0,0 0 0 16,3 10-144-16,-3-10-16 15,0 0-16-15,7 9 0 0,-7-9-48 0,13 2-16 0,-3-4 0 0,2-3 0 16,2-6 96-16,-2-1 0 0,4 0 16 0,0-4 0 15,2 0-144-15,0-2-48 0,-1-2 0 0,3 1 0 16,1 1-160-16,0 0-48 0,0-5 0 0,-1 0 0 16,1 0-48-16,-1 1-16 0,2-1 0 0,-2 2 0 15,0 2-128-15,-2 1 0 0,-3 3 0 0,-1 4 0 0,-2-2 0 16,-2 3-304-16,-1 2 48 0,-1 1 16 16,-8 7-2224-16,0 0-448 15</inkml:trace>
  <inkml:trace contextRef="#ctx0" brushRef="#br0" timeOffset="37571.98">14745 14458 15663 0,'0'0'1392'0,"8"-5"-1120"15,-2-2-272-15,-6 7 0 0,0 0 1392 0,0 0 208 16,0-11 64-16,0 11 0 0,-6-5 0 0,-3 1 16 16,-1 3 0-16,-3 6 0 0,-1 0-592 0,-3 1-128 15,-2 6-32-15,-4 0 0 0,-3 2-352 0,-1 7-64 16,-1-1 0-16,3 2-16 0,1 3-128 0,3-1-32 16,5-3 0-16,3-1 0 0,3 2-160 0,5-2-48 15,2 0 0-15,3-6 0 0,0-14 64 0,6 13 16 16,3-7 0-16,4-1 0 0,2-5 176 0,3-3 48 0,1-4 0 15,2 2 0-15,-1-3-48 0,0 0-16 0,1-8 0 16,-2 1 0-16,-2 0-176 0,-3 3-16 0,-1 1-16 16,-3 0 0-16,2-1-32 0,-6 2-128 0,-6 10 192 0,0 0-64 15,8-5-128-15,-8 5 0 0,0 0 0 0,0 0 128 16,4 9-128-16,-3 1 0 0,-1-10 0 0,0 15 0 0,0 0 0 16,1 3 0-16,2 1-144 0,0-5 144 15,0-2 0-15,3-1 0 0,3 1 0 0,0-1 0 0,3-1 0 16,0-3 0-16,1-4 0 0,1 0 0 0,1-3 0 0,3-1-192 15,1-2 192-15,-5 1-208 16,0-4-1568-16,1 0-304 0,1 1-64 16,5-3-12880-16</inkml:trace>
  <inkml:trace contextRef="#ctx0" brushRef="#br0" timeOffset="37845.44">15681 13825 27407 0,'0'0'1216'0,"0"0"256"0,0 0-1184 0,-7 1-288 0,0 4 0 0,-2 5 0 16,-3 2 672-16,1 4 80 0,-7 5 16 16,0 5 0-16,0 4 16 0,-4 5 16 0,-1 3 0 0,1 2 0 15,0 2-432-15,2 5-96 16,0 1-16-16,1-1 0 0,0 1-64 0,2-1 0 0,2-5-16 0,2 1 0 15,2 2-176-15,2-6 0 16,-1 1 0-16,2-5 128 16,2-2-512-16,1-1-96 0,0-5-32 0,-1-2 0 15,0-7-2384-15,0-8-496 0</inkml:trace>
  <inkml:trace contextRef="#ctx0" brushRef="#br0" timeOffset="38037.94">15131 14440 23039 0,'7'-5'2048'16,"2"1"-1648"-16,1-2-400 0,1 1 0 0,6 1 1520 0,1 1 208 15,1 1 64-15,6-2 0 0,1 0-512 0,2 0-112 16,3 3-16-16,4 1 0 0,-2-1-448 0,2 1-80 16,1 0-32-16,-1 1 0 0,-2 3-256 0,-1 1-48 15,-2 1-16-15,-4-2 0 0,-3 2-272 0,-3 3 0 16,-6-4 0-16,-1 6 0 16,-5-5-384-16,-1 5-144 0,-3 1-32 0,-4 3 0 15,-2-1-688-15,-2-1-144 0,-3 3-16 0,1 0-16 16,-2-1-1344-16,2-2-272 0</inkml:trace>
  <inkml:trace contextRef="#ctx0" brushRef="#br0" timeOffset="38502.72">16516 14307 4607 0,'0'0'400'0,"0"0"-400"16,-3-7 0-16,1 2 0 0,-2 1 2592 0,4 4 432 15,-5-5 96-15,0 0 16 0,-2 1-1232 0,0 3-240 16,-1 2-64-16,0 1 0 0,0 0-256 0,-3 4-48 16,0 1-16-16,-3 6 0 0,-3 1-384 0,0 1-64 15,-4 5-32-15,1 0 0 0,-2 2-224 0,-1-2-32 16,1 2-16-16,-10 11 0 0,3 0-176 0,3-4-32 15,3-5-16-15,5-3 0 0,2-6-176 0,4 2-128 16,5-3 192-16,-1-2-192 0,4 4-144 0,2-5-144 16,2-11-32-16,0 0-9104 15,4 6-1840-15</inkml:trace>
  <inkml:trace contextRef="#ctx0" brushRef="#br0" timeOffset="38880.93">16795 14347 11055 0,'0'0'976'0,"0"0"-784"0,0 0-192 0,0 0 0 0,-5-1 2240 0,-2 3 416 15,-4 2 80-15,0 5 16 0,-4-1-1280 0,0 3-256 16,-1 5-64-16,0-4 0 0,-1 3-384 15,1 2-64-15,-1 2-32 0,2 1 0 0,1 1-176 0,1-3-48 16,2-3 0-16,2 1 0 0,3 2 0 16,2-1 0-16,1-6 0 0,2 1 0 15,2-1 0-15,3 2-16 0,1-6 0 0,0 2 0 0,4-8 96 0,1-1 32 16,2 2 0-16,0-4 0 0,0 1-16 0,-1-5 0 16,-1-3 0-16,1 3 0 0,-2-3-208 0,-2 2-32 15,-1-4-16-15,0 1 0 0,-1-3-80 0,-5-1-16 16,0 0 0-16,0 1 0 0,-3-4-192 0,2 1 176 15,-2 2-176-15,2 0 160 0,0-1-160 0,-1 2 0 16,2-1 0-16,2-1 0 0,2 1 0 0,1 4 0 16,2-1 0-16,3 0 0 0,-1 2 0 0,2 1 0 0,0 0 0 15,0 3-176-15,1-3 176 0,-1 3 0 16,1 3-144-16,-2-1 144 0,-2 1-208 0,-1-1 16 0,1 3 16 16,-8 0 0-1,0 0-480-15,0 0-112 0,0 0 0 0,0 0-9808 0,0 0-1968 16</inkml:trace>
  <inkml:trace contextRef="#ctx0" brushRef="#br0" timeOffset="41026.81">16250 14431 18303 0,'0'0'816'0,"-9"-6"160"0,0 3-784 0,9 3-192 16,-7-5 0-16,7 5 0 0,-11-1 1248 0,11 1 208 15,0 0 32-15,0 0 16 0,0 0-288 0,-3 9-48 16,3-9-16-16,3 10 0 0,-3-10-208 0,14 8-48 16,2 0-16-16,5-4 0 0,-5-2 160 0,4-2 48 15,5-2 0-15,3 1 0 0,2 0-464 0,1-3-96 16,4-4-16-16,1 2 0 0,34-8-128 0,-10 0-16 15,-4 1-16-15,-9-2 0 0,-2-2 48 0,-6 1 16 16,-5 1 0-16,-4-1 0 0,-2 1-64 0,-7 4-16 0,-3-4 0 0,-5 2 0 16,-6 3 48-16,-3-3 0 15,-4 1 0-15,-4 5 0 0,-3-2-16 0,-6 4 0 0,-4 2 0 16,-3 3 0-16,-5 0-224 0,-5 3-144 0,-3 3 192 16,-2 3-192-16,-5 3 128 0,0 2-128 15,-2 3 0-15,2 5 0 0,2 0 0 0,1-2 0 0,2 1 0 16,0 0 0-16,4-2 0 0,5-1 0 0,6-2 0 0,6-1 0 15,6-1 0-15,6-1 0 0,8-1 0 0,6 0 0 16,5-3 0-16,6 0 160 0,4-5-160 0,6 1 128 0,5 1 64 16,7-2 16-16,4 1 0 0,3 0 0 15,0-2-80-15,3-3 0 0,0 0-128 0,-1 0 192 0,2-5-192 0,-5 1 128 16,-3 3-128-16,-16 3 0 0,0 0 0 16,-3-1 128-16,-2-2-128 0,-3 4 0 15,-4 1-640-15,-2 0-160 0,-3-3-32 0,-3 2-12144 16,-3 1-2416-16</inkml:trace>
  <inkml:trace contextRef="#ctx0" brushRef="#br0" timeOffset="41756">18848 14365 4607 0,'-4'-4'400'0,"-1"-3"-400"0,-1-1 0 16,-2-2 0-16,-2 1 2736 0,3-1 464 0,-4 5 80 0,4 1 32 15,-3-1-1440-15,-1 0-272 0,0 2-64 0,0 2-16 16,-2 0-96-16,-1 2-16 0,-3 3 0 0,0 5 0 16,-3 1-368-16,1 2-80 0,-1 2 0 0,1 2-16 15,-1 0-288-15,2 3-48 0,0 3-16 0,4-3 0 0,4-3-128 0,2 0-16 16,3-4-16-16,1 2 0 16,4 2-160-16,4-2-16 0,-4-14-16 0,10 5 0 0,2 5 144 0,1-5 48 15,-1 0 0-15,2-4 0 0,-1-7 64 0,1 2 16 16,0-2 0-16,-1-1 0 0,-2 1-160 0,-2-5-32 15,-1-2 0-15,-2 4 0 0,-1-1-128 0,-5 10-48 16,3-12 0-16,-1 0 0 0,-2 3-144 0,0 0 192 16,-2 0-192-16,0 0 192 0,2 0-192 0,0 2 0 15,0 7 0-15,4-11 128 0,-1 1-128 0,3 0 0 16,4 1 0-16,4-5 0 0,6-1 0 0,1-3 0 16,4-1 0-16,3-2 0 0,1 0 0 0,2 0 0 15,1-5 0-15,0 2 0 0,-3-7 0 0,0 2 0 16,0 0 0-16,4-5 0 0,-1-4 0 0,-3-1 0 15,-3 0 0-15,-1-2 128 0,-5 1-128 0,1-1 0 16,-3 4 0-16,-6 14 0 0,-2 4 0 0,-1 4 0 0,-1 5 0 0,-3 1 0 16,-1 4 0-16,-4 5 0 15,-5 14 0-15,-4 10 0 0,-4 12-128 0,-2 8 128 16,-3 3 0-16,-1 8 0 0,0 7 0 0,-4 3 0 0,-2 6 0 16,-5 5 0-16,-3 4 0 0,-1 4 0 0,-1-1 0 15,0-2 0-15,0-5-128 0,0 3 128 0,-2-2 0 0,6-6 0 16,1-1 0-16,4-8 0 0,2-6 0 15,3-4 0-15,5-4 0 0,0-3 0 0,1-8 0 16,1-8 0-16,1-8-352 0,-2-4 0 0,-3-6 0 0,2-4 0 16,1-9-1600-16,-1-3-320 15,0-5-64-15,3 1-12672 0</inkml:trace>
  <inkml:trace contextRef="#ctx0" brushRef="#br0" timeOffset="41886.48">18352 14872 7359 0,'6'-13'656'0,"4"-1"-528"15,2-3-128-15,6 4 0 0,4 3 4672 0,2-2 912 16,1 5 176-16,3-3 48 0,3 3-3344 0,3 1-672 15,7 1-128-15,1 1-16 0,6 0-560 0,3 0-128 16,5 4 0-16,0-2-16 0,4-1-256 0,-1 1-48 16,1 0-16-16,-4 1 0 15,-4 0-224-15,-18 1-32 0,3 1-16 0,0 0 0 0,0 1-352 16,-4-2 144-16,-2 0-144 0,-3 1 0 16,-3 2-1424-16,-2 0-400 0,-3 1-80 0</inkml:trace>
  <inkml:trace contextRef="#ctx0" brushRef="#br0" timeOffset="43472.55">21448 13887 23439 0,'1'-15'1024'0,"-1"5"240"0,0 0-1008 0,0 10-256 16,0 0 0-16,0 0 0 0,0 0 864 0,0 0 128 16,-9 5 32-16,0 3 0 0,2 8-272 0,-2 3-48 15,-3 2-16-15,2 10 0 0,-1 7-304 0,0 1-64 16,1 2-16-16,0-3 0 0,-1-1-48 0,0 1 0 15,3-1 0-15,0 1 0 0,0-5-96 0,3 2-32 0,0-4 0 16,1-1 0-16,1-1-128 0,-3-1 0 16,5-1 144-16,-1-3-144 15,-1-4-1056-15,1-2-288 0,-1-2-48 0,2-3-7312 16,1-13-1472-16</inkml:trace>
  <inkml:trace contextRef="#ctx0" brushRef="#br0" timeOffset="44143.98">21238 14244 22975 0,'0'0'1024'0,"0"-9"192"0,1-2-960 0,0 3-256 0,1-2 0 0,2 5 0 16,-4 5 528-16,14-1 64 0,0-2 16 0,3-2 0 16,4 0 32-16,3 1 0 0,6-1 0 0,5-4 0 15,3-5-32-15,1 2 0 0,1-4 0 0,-4 0 0 16,-1-3 224-16,-2-3 64 0,-1-3 0 0,-2 2 0 16,1 0-80-16,-2-1-16 0,-2 0 0 0,-1-4 0 15,0 1-176-15,-2-5-48 0,0-2 0 0,0 1 0 16,-1 2-176-16,0 0-32 0,0 0-16 0,-4 11 0 15,-3 3-96-15,-5 4-32 0,-3 2 0 0,-1 5 0 16,-7 6-96-16,0 0 0 0,-3 12-128 0,-2 6 192 16,-4 5-192-16,-3 8 0 0,-6 4 0 0,-1 5 0 15,-2 0 0-15,-2 5 128 0,-2 3-128 0,0-2 0 0,-1 3 0 0,1 1 0 16,-1-3 0-16,1 0 0 0,0 1 0 16,3-6 0-16,3-2 0 0,2-6 0 0,3-5 0 0,4-6 128 15,3-3-128-15,3-6 0 0,4-2 128 0,0-12-128 16,0 0 176-16,10 4-176 0,3-7 448 0,1-5-32 15,1 0 0-15,1-5 0 0,2-1-96 0,1 2-32 16,2 0 0-16,-1 0 0 0,-1 3-288 0,-1 1 0 16,-3 2 128-16,-1 4-128 0,-1 3 0 0,-1 6 0 15,0 3 0-15,-1 5 0 0,1 0 0 0,-1 4 0 16,-1 2-160-16,3-2 160 0,2 2 0 0,2 0 0 16,-3-1 0-16,2-1 0 0,2 1 0 0,1-2 0 0,0-6 0 15,4-2 0-15,1-6 0 0,0-4 0 0,3-3 0 16,0-6 0-16,2-1 0 0,2-4 0 15,0-1 0-15,1-2 0 0,-1 1 128 0,-3-2-128 0,-3-2 0 16,-2-1 128-16,-4 0-128 0,-4-4 128 0,-3 1-128 16,-3 1 128-16,-3-3 48 0,-4 5 0 0,-4 4 0 0,-4 5 0 15,-3 1-176-15,-4 6 128 0,-4 1-128 16,-2 9 128-16,-4 3-128 0,-2 6 128 0,-3 3-128 0,4 2 128 16,-1 4-128-16,3 3 0 0,2-3 0 0,2 2 128 15,3 3-128-15,3-3 0 0,3 3 0 0,3-4-176 16,6 1 176-16,2-4 0 0,3-2 0 0,6-1 0 0,3 0-128 15,5-4 128-15,4-3-128 0,1-1 128 16,2-3-448-16,5-3-16 0,3-4 0 16,6-2-12464-16,3-1-2480 0</inkml:trace>
  <inkml:trace contextRef="#ctx0" brushRef="#br0" timeOffset="44890.19">24361 14226 11967 0,'-16'7'1072'0,"5"-3"-864"0,-1-1-208 0,-1 3 0 0,0 1 1360 0,1-2 240 15,0 2 32-15,1-1 16 0,2-3 144 0,-1-3 16 16,10 0 16-16,0 0 0 0,0 0-112 0,0 0-32 16,0 0 0-16,2-11 0 0,2 2-288 0,4-5-64 15,6-1-16-15,1-1 0 0,4-1-544 0,3 1-96 16,2 0-32-16,1-4 0 0,4 0-256 0,2 1-64 16,2 1-16-16,4 1 0 0,1-3-48 0,0 2 0 15,-2 2 0-15,-3 3 0 0,-4 2-256 16,-4 4 128-16,-4 1-128 0,-5 8 0 0,-3 7 128 0,-4 5-128 15,-2 7 0-15,-4 4 0 0,-3 4 0 0,-3 6 0 16,-5 3 0-16,-4 1 0 0,-3 2 0 0,-2 1 0 16,-1-3 0-16,-1 0 0 0,-1-2 0 0,-2-4 160 0,1-2-160 15,1-7 128-15,2 4-128 0,2-8 160 16,5-4-160-16,2-5 160 0,3-1 224 0,6-10 32 0,-4 5 16 0,4-5 0 16,0 0 272-16,10-10 48 15,3-4 16-15,2-2 0 0,5-2-240 0,1-1-32 0,-1-2-16 16,2-3 0-16,-1-1-288 0,3-3-48 0,1 0-16 0,0-5 0 15,0-3-128-15,6 3 0 0,-3 4 0 0,2-1 128 16,0-4-128-16,0 4 0 0,1 5 0 0,0 4 0 16,1 5 0-16,-4 2 0 0,-4 0 0 15,-2 9 0-15,-2 6 0 0,-3 3 0 0,-4 5-128 0,-3 0 128 16,-4 3 0-16,-2 3-176 0,-2 5 176 0,-2 0-128 16,-2 1 128-16,-1 4-160 0,-3 1 160 0,-3 1-160 15,3 1 160-15,-3 2 0 0,0 0 0 0,0-2-128 16,1 2 128-16,3-4 0 0,0-1 0 0,1 2 0 15,1-4 0-15,0 2 0 0,3-2 0 0,1 0 0 16,2-4 0-16,2-1 0 0,1-1 0 0,3 1 0 16,3-3 0-16,0 1 0 0,1-2 0 0,2-2 0 0,1 5 0 0,-1-4 0 15,0-2 0-15,2-5 0 16,0 0-896-16,0-3-112 0,-2-3-16 16,0-2 0-16,1-2-2160 0,-1-1-432 0,4-8-96 0,-9 2 0 15</inkml:trace>
  <inkml:trace contextRef="#ctx0" brushRef="#br0" timeOffset="45742.95">27286 14512 8287 0,'-13'8'736'0,"2"-3"-592"16,-2 2-144-16,-1 3 0 0,0 4 1744 0,1-3 320 0,1 1 64 0,0 0 16 15,2 1-272-15,0 1-48 16,5-1-16-16,0-4 0 0,5-9-208 0,-4 11-32 15,3 0-16-15,2-2 0 0,-1-9-336 0,9 4-80 16,2-3-16-16,3-1 0 0,4 0-32 0,5-3 0 16,4-5 0-16,3-5 0 0,2-2-208 0,1-3-48 0,1-5-16 15,2-2 0-15,2-6-320 0,1-3-64 16,2 0-16-16,5-2 0 0,2-2-64 0,4-3-16 0,3-3 0 0,1-4 0 16,-3-3-96-16,-3-8-32 0,-2-2 0 0,-2-4 0 15,-2 2-80-15,-2-4-128 0,-2 0 176 0,-2 5-176 16,-3-1 128-16,-1 4-128 0,-5 6 0 0,-5 2 0 0,-5 9 128 15,-3 5-128-15,-3 5 0 0,-6 3 0 0,-5 9 0 16,-2 5 0-16,-2 4 0 0,-7 5 0 0,-4 3 0 16,-7 7 0-16,-5 5 0 0,-5 9 0 0,-4 5 0 15,-5 7 0-15,-1 6 0 0,-1 7 0 0,-1 4 0 0,2 4 0 16,-1 0 0-16,3 5 0 0,2 0 0 0,3 2 0 16,3-1 0-16,3 1 0 0,4-4 0 0,5-2 0 15,3-5 0-15,9-1 0 0,2-5 0 16,4-2 160-16,4-1-160 0,2-2 128 0,5-4-128 0,2-3 0 15,4-6 144-15,0-2-144 0,1-3 0 0,1-4 0 16,0-2 0-16,2-7 0 16,0-3-400-16,1 1-112 0,0-3 0 0,-1-1-16 15,-1-2-2320-15,2 0-464 0,0 0-80 0</inkml:trace>
  <inkml:trace contextRef="#ctx0" brushRef="#br0" timeOffset="45919.1">28457 14551 31327 0,'0'0'2784'0,"-9"0"-2224"0,0-3-560 0,9 3 0 16,-9-1 1200-16,9 1 128 0,-8 1 16 0,8-1 16 15,0 0 256-15,0 0 48 0,0 0 16 0,0 0 0 16,4-8-864-16,3 0-176 0,1-3-48 0,0 2 0 16,-8 9-208-16,13-6-64 0,-2 0 0 0,1-2 0 15,-2 4-192-15,-1 1-128 0,-9 3 128 0,10-3-128 16,-1-2 0-16,-9 5-160 0,9-4 16 0,-9 4 0 15,0 0-1968-15,9-1-384 0,-1 0-64 16</inkml:trace>
  <inkml:trace contextRef="#ctx0" brushRef="#br0" timeOffset="46394.33">29747 14130 29487 0,'0'0'2624'0,"0"0"-2112"0,-6-8-512 0,-2 3 0 16,0 1 544-16,-1 4 0 0,-2 2 0 0,-1 3 0 15,0 1 448-15,-2 3 96 0,-1 5 0 0,-3 2 16 16,-3 2-464-16,4 1-80 0,-4 4-32 0,2 5 0 15,-1-1 32-15,1 3 0 0,2 3 0 0,7-3 0 16,2-1-64-16,6 3-16 0,3-1 0 0,4-3 0 16,4-1-160-16,4-4-48 0,0 0 0 0,3 0 0 0,3-5-32 0,2-6-16 15,1 0 0-15,4-6 0 0,1 2-32 16,0-5-16-16,3-3 0 0,-1-2 0 0,0-4-176 0,0-1 128 16,2 0-128-16,-2-6 128 15,-3-5-1008-15,0 0-208 0,-2-1-32 0,-1-2-11152 16,-2-6-2224-16</inkml:trace>
  <inkml:trace contextRef="#ctx0" brushRef="#br0" timeOffset="46654.59">29890 13522 43775 0,'-20'-24'1936'0,"14"13"400"0,-1-2-1872 0,5 3-464 15,-1-2 0-15,2 5 0 0,0-2 640 0,2 4 16 16,3-3 16-16,2 3 0 0,1 1-192 0,0 2-32 15,2-1-16-15,1-1 0 0,-1 2-432 0,-1-1 0 16,-2 1 128-16,-6 2-128 0,8-2 0 0,-8 2-176 16,0 0 48-16,0 0 0 15,0 0-1280-15,0 0-240 0,0 0-48 0,0 0-11296 0,0 0-2272 16</inkml:trace>
  <inkml:trace contextRef="#ctx0" brushRef="#br0" timeOffset="47858.75">8320 16470 17391 0,'0'0'768'0,"0"0"160"0,-7-6-736 0,-3 0-192 16,0 3 0-16,-5-1 0 0,-5 1 1168 0,-1 5 208 16,-5-2 32-16,-1 3 16 0,-5 1-128 0,-3 6-16 15,-1 2-16-15,-4 4 0 0,-2 0-480 0,0 3-80 16,2 4-32-16,-1-1 0 0,0 0-304 0,7-2-64 15,5-1-16-15,5-1 0 0,4-1-80 0,8-2-16 16,4-5 0-16,4 2 0 0,7 0-192 0,3-4 176 16,-6-8-176-16,18 9 160 0,2-3 16 0,2 1 0 15,2 0 0-15,3-2 0 0,3 0-32 0,2 2 0 0,-1-2 0 16,-2 4 0-16,0-2-144 0,-1 5 160 16,-1-2-160-16,-6 3 160 0,-3-2 112 0,-4 1 32 0,-2 0 0 15,-5 3 0-15,-3-2-16 0,-5 1 0 0,-4 0 0 0,-3 1 0 16,-2-1 272-16,-5 3 48 0,-5 1 16 0,-4-1 0 15,-4-4-208-15,-3 1-32 0,-2 0-16 0,-3-1 0 16,-1-3-176-16,2-2-16 0,-5-8-16 0,3 0 0 16,3-4-160-16,3 1 0 0,5-2 0 0,3-1 128 15,2-6-1248-15,6 1-256 0,5 0-48 16,4-5-9376-16,1 0-1872 0</inkml:trace>
  <inkml:trace contextRef="#ctx0" brushRef="#br0" timeOffset="48940.4">8804 16516 24703 0,'0'0'1088'0,"-7"5"240"0,-1-1-1072 0,-6 1-256 16,0 4 0-16,-3 2 0 0,-1 4 912 0,0 3 128 16,1 0 32-16,-2 0 0 0,0 1-128 0,-1 2-32 15,-1 3 0-15,3-2 0 0,4-2-400 0,5 1-64 16,3 0-32-16,3 0 0 0,2-4-176 0,5 1-48 15,2-2 0-15,7-1 0 0,2-1-64 0,4-2-128 16,3-4 176-16,-4-3-176 0,5 0 256 0,1-3-64 16,5-4-16-16,1 0 0 0,1-5 304 0,-1 1 64 15,-2-2 16-15,-1-1 0 0,0-1 32 0,-3 1 16 0,-4-2 0 16,-4 3 0-16,-4-3-224 0,-2 2-32 16,-2-2-16-16,-2 3 0 0,-3-2-96 0,-2 3-32 15,-1 7 0-15,-1-10 0 0,-2 3-48 0,2-1-16 0,1 8 0 0,0 0 0 16,-4-6-144-16,3-1 0 0,1 0 0 15,3 3 0-15,-3 4 0 0,8-6 0 0,3-5 0 0,3 4 0 16,1-5 0-16,5 2 0 0,2 1 0 0,5-7 0 16,-1-2 0-16,5-1 0 0,2-2 0 0,4 0 0 15,1-3 0-15,2 0 0 0,4-6 0 0,-1 1 0 0,1-4 128 16,1-1-128-16,-2-4 128 0,-2-3-128 16,-3 2 0-16,-3-1 128 0,-3 2-128 0,-1-3 0 0,-6-2 128 15,-3 4-128-15,-6 3 0 0,-2 6 128 0,-2 0-128 16,-3 6 0-16,-3 6 0 0,-2 6 0 15,-3 0 0-15,-1 12 0 0,0 0 0 0,-10 4 0 16,-4 8-144-16,-4 3 144 0,-2 5-192 0,-2 6 192 0,-1 4-160 16,-1 6 160-16,-3 4-128 0,-2 5 128 0,-3-2 0 0,3 5-160 15,-3 2 160-15,2-1 0 0,1 1 0 0,5 1 0 16,1-3 0-16,2-5 0 0,6-2 0 0,4-4-128 16,3-4 128-16,4-4 0 0,4-6 0 0,4-3 0 15,2-3 0-15,5-3 144 0,1-6 32 0,7-3 0 16,3-5 0-16,1-5 0 0,3-3 80 0,2-2 32 15,2-3 0-15,1-1 0 0,1-1-160 0,4 2-128 16,-1 2 192-16,5-2-192 0,-1 3 0 0,-1 3 0 16,-1 5 0-16,-2 2 0 0,-4 1 0 0,-3 3 0 15,-4 2 0-15,-3 2 0 0,-6 5 0 0,-4-2 0 0,-3 2 0 0,-4 3-144 16,-4 2 144-16,-4 1 0 0,-4-1 0 16,0-1 0-16,-1-1 0 0,-2 1 0 0,1-3 0 15,1-4 0-15,2 1 0 0,0-4 0 0,7-7 0 0,0 0 128 16,0 0-128-16,0 0 144 0,4-6-144 0,3-4 160 15,2 0-16-15,2-4 0 0,3 0 0 0,1 3 0 16,2-5-144-16,1 2 0 0,1-1 0 0,1 1 0 16,2 2 0-16,-1-1 0 0,-1 1 0 0,2 7 0 15,0 0 0-15,-2 1 0 0,3 4 0 0,-3 5 0 0,-1 1-176 16,-1 5 176-16,0-1-128 0,-2 4 128 16,0 1 0-16,-1 1 0 0,-4 0 0 0,1 1-128 0,-2-3 128 15,0 1 0-15,-1-1 0 0,1 0 0 0,3-5 0 0,0 0 0 16,2-6 0-16,1 1 0 0,3-2 0 15,2-4 0-15,2-2 0 0,0-1 128 0,-1-5-128 16,1 3 0-16,0-4 0 0,1 5 128 0,1-7-128 0,-1 6 0 16,-1-3 0-16,-1 4 0 0,3-4 0 0,-3 5 0 15,1-1 0-15,0 0 0 0,1 3 0 0,1 0 0 16,-1 0 0-16,1-2 0 0,2 1 0 0,-1 0 0 16,1 0 0-16,1-2 0 0,-2-2 0 0,-1 2 0 15,-1-4 0-15,0 2 0 0,0-2 0 0,-1 2 0 16,-1-2 0-16,-4 4 0 0,-2-1 0 0,2 3 0 15,-4 1 0-15,-1 3 0 0,-2 0 0 0,-1 3 0 16,-2 3 0-16,-2 2 0 0,-3 0 0 0,-3 4-160 16,-1 0 160-16,-3 1 0 0,-4 1 0 0,-1 2 0 0,-2 2 0 0,-3 0 0 15,-1 0 0-15,-3 0 0 16,-1-2 0-16,-9 3 0 0,0 0 192 0,-1-3-48 0,-2-2-16 0,2-6 0 16,1 3 48-16,2-6 0 15,1-2 0-15,1 1 0 0,1-4-176 0,1-2 192 0,2-1-192 0,2-2 192 16,3 0-192-16,4-4-256 0,-1 0 64 0,6-3 16 31,1-2-2768-31,5 1-576 0</inkml:trace>
  <inkml:trace contextRef="#ctx0" brushRef="#br0" timeOffset="50037.08">13719 15897 21183 0,'0'-9'1888'0,"0"1"-1504"15,-2-5-384-15,-1 6 0 0,-1-3 1168 0,1 5 176 16,-3-4 16-16,0 4 16 0,0 3 48 0,-2 1 16 15,-1 2 0-15,-1 4 0 0,-1 8-720 0,-3 2-144 16,1 6-16-16,-2 3-16 0,-2 5-272 0,-2 5-48 16,0 2-16-16,0 1 0 0,1 5 48 0,-1 5 0 15,-1-1 0-15,2 3 0 0,1 1-256 0,3 2 0 16,0 0 0-16,3-5 0 0,1 0 128 0,3-1-128 0,2-7 0 0,2-3 144 16,0-4-144-16,2-8 0 15,1-5 0-15,1-1 0 0,0-2 0 0,1-7-176 0,-2-9 176 16,0 0-128-16,0 0-160 0,0 0-32 0,-9-5 0 15,0-3 0-15,0-6 0 0,-1-4-16 0,-3 2 0 0,0-3 0 16,2-3 16-16,-1-3 0 0,0-1 0 0,-1 6 0 16,0 1 320-16,3 1-144 0,-1 0 144 0,2 3 0 15,0-1 0-15,3 3-128 0,0 3 128 0,3 1 0 16,3 9 0-16,0 0 0 0,0 0 0 0,3-8 0 16,-3 8 0-16,12-7 0 0,1 2 0 0,3 2 0 15,2-1 0-15,4-1 0 0,2 3 0 0,2-1 0 16,5 0 0-16,3 3 192 0,2-2-16 0,4 1-16 0,5 1 144 15,-2 1 16-15,3 0 16 0,-4 0 0 16,-4 3-128-16,-4 1-16 0,-2 3-16 0,-6-4 0 0,-6 1-176 0,-5 3 128 16,-5-2-128-16,-2 4 128 0,-3-1 48 15,-4 4 0-15,-3 3 0 0,-2 1 0 0,-1 1 176 0,-3 1 32 16,-1 0 16-16,0 2 0 0,-1 2-176 0,3-4-32 16,0-2-16-16,5-2 0 0,0-1-176 0,6 0 0 15,3-4 0-15,3 0 128 0,2-2-128 0,4 0 0 16,3-6 0-16,4-1 128 0,1-1 80 0,4-2 16 15,-1-6 0-15,0 1 0 0,1-1 96 0,0-4 0 16,0-4 16-16,-3-1 0 0,-6 0 192 0,-7-1 48 16,0-1 0-16,-8 1 0 0,-6-1 192 0,-4 0 64 15,-6 1 0-15,-4 0 0 0,-6 0-304 0,-3 2-48 16,-3 1-16-16,0 2 0 0,-4 4-464 0,3 3 128 16,-2-2-128-16,4 4 0 15,1 3-928-15,3 0-224 0,4 1-64 0,5 1-11520 0,5-1-2320 16</inkml:trace>
  <inkml:trace contextRef="#ctx0" brushRef="#br0" timeOffset="51162.92">15726 15820 21999 0,'5'-30'960'0,"-2"15"224"0,0-6-944 0,-1 1-240 0,-1-2 0 0,-1-1 0 16,0 7 880-16,-2 6 128 0,-2 1 16 0,4 9 16 15,-9 4-80-15,-2 7-32 0,-3 8 0 0,-4 8 0 16,-5 0-560-16,-1 11-112 0,-2 10-32 0,1 4 0 0,0 4-224 16,-2 0 176-16,0 2-176 0,0 3 160 0,1-2 64 0,-1 1 16 15,0-1 0-15,2-3 0 0,1-6 48 0,3-8 16 16,4-4 0-16,4-6 0 0,3-9 80 0,5-3 32 16,2-3 0-16,4-6 0 0,-1-11 352 0,11-3 64 15,1-4 0-15,5-3 16 0,2-7-64 0,4-5-16 16,2-3 0-16,2 1 0 0,0-3-384 0,2 2-96 15,0-6-16-15,0 3 0 0,1-1-272 0,-1 7 0 16,0 2 128-16,-4 6-128 0,-3 1 0 0,-3 8 0 16,-1 4 0-16,-4 4 0 0,-1 8 0 0,-2 2 0 15,-1 6-192-15,-1 8 192 0,3-2-128 0,-2 5 128 0,-1 4 0 16,0-5-144-16,1-1 144 0,0 1 0 16,0-1 0-16,3 0 0 0,1-4 0 0,2-4 0 15,2-3 0-15,1-4 0 0,0-4-336 0,2-2-48 16,0-6 0-16,-4-1 0 15,0-1-2592-15,3 0-528 0</inkml:trace>
  <inkml:trace contextRef="#ctx0" brushRef="#br0" timeOffset="52293.61">16849 16228 28559 0,'-10'-6'1264'0,"10"6"272"0,-9 0-1232 0,-1 3-304 0,-3 3 0 0,-4 4 0 16,-2 2 464-16,-4 0 48 0,-2 6 0 0,-1 6 0 0,1 0 0 0,-2 6 0 16,4-5 0-16,3 4 0 0,4-3-288 0,4 2-48 15,5-3-16-15,3 3 0 0,6-4-32 0,5-1-128 16,2 0 192-16,5-5-64 0,3-6 48 0,5-1 0 16,2-4 0-16,3 1 0 0,1-7 416 0,2-3 96 15,-1-7 16-15,1 1 0 0,-4-3 0 0,-1-2 16 16,-4-1 0-16,-3-1 0 0,-3-1-112 0,-2 0-32 15,-3-2 0-15,-4 0 0 0,-2-1-192 0,-6 1-32 16,-3 1-16-16,-3 0 0 0,-2 2-144 0,-4 1-48 16,-3 0 0-16,0 1 0 0,-1 0-144 0,0 5 0 15,4-3 0-15,1 6 0 0,3-2 0 0,4 2-144 16,6 5 144-16,0-5-160 0,4-4-32 0,6 2-16 16,5 2 0-16,4-5 0 0,4 2 16 0,2-3 16 0,2-2 0 15,2 4 0-15,2-1 176 0,1 3-128 0,-1-5 128 16,1 5-128-16,1-2 128 0,1 2 0 15,2 6 0-15,-3 0 0 0,-2 1 0 0,-2 2 0 16,-5 2 0-16,-1 6 0 0,-4-1 0 0,-4 5-128 0,-3 1 128 0,-5 3 0 16,-3 1 0-16,-4 5-128 0,-4 2 128 0,-2-2 0 15,-4 4 0-15,-3-1 0 0,-2 1 0 0,-2-6 0 16,-2 1 128-16,0-1-128 0,1 1 128 0,1-5-128 16,1-6 192-16,2-2-16 0,3-2-16 15,2 0 0-15,1-6 32 0,8-2 16 0,0 0 0 0,0-6 0 16,4-3 176-16,3-1 16 0,0-3 16 0,3-2 0 15,3 0-208-15,2-3-32 0,1-2-16 0,0 0 0 16,1 0-160-16,2 0 0 0,2 1 0 0,0-2 0 16,0 4 0-16,0 3 0 0,-2 0 0 0,-2 3 0 15,-1 6 0-15,-2 5 0 0,-2 3 0 0,0 5 0 0,-3-3 0 0,-3 5-176 16,-1 2 176-16,-1 2-128 0,-2-1 128 0,-2 0 0 16,0 0 0-16,-2 2-128 0,-2-1 128 0,2-3 0 15,-1 1 0-15,2-1-128 0,0-3 128 0,1-8 0 16,2 6 0-16,-2-6 0 0,0 0 0 0,11-1 0 15,2-3 0-15,1 0 0 0,0-1 0 0,0-2 0 16,3 0 0-16,-2-3 0 0,3 1 0 0,0-4 0 16,-1 1 0-16,2 0 0 0,-1-2 0 0,3-1 0 15,-2 1 0-15,0 3 0 0,-2-2 0 0,-1 7 0 16,-4-2 0-16,0 3 0 0,-3 2 0 0,-9 3 0 16,0 0 0-16,0 0 0 0,0 0 0 0,0 0 0 15,0 0-144-15,0 9 144 0,-3 1 0 0,-1-1-144 16,1 3 144-16,-3-3 0 0,1-1-160 0,2 0 160 15,-1 1-128-15,3-3 128 0,-1 5-160 0,2-4 160 16,0 2-192-16,3-1 192 0,2 2-128 0,2-3 128 16,0 2 0-16,2-2 0 0,1-1-128 0,3 3 128 15,-1-5 0-15,4 1 0 0,0 0 0 0,3-2-128 16,2-1 128-16,0-2 0 0,1 0 0 0,-1 0 0 0,2 0 0 16,-2-1 0-16,1-2 0 0,-1 1 0 0,-1-2 0 0,-1 1 0 15,-5 1 0-15,-1-1 0 0,0 1 0 16,-2-1 144-16,0-1-144 0,-3 2 0 0,0-1 0 0,-2 2 0 15,-1-2 0-15,-5 3 128 0,0 0-128 0,0 0 0 16,0 0 0-16,0 0 0 0,0 0 0 0,0 0 0 0,0 0 0 16,-5 7 0-16,1 2 0 0,0-4 0 15,-1 4 0-15,3-3 0 0,-1 5 0 0,2-3 0 0,1 2 0 16,3-2 0-16,2 0 0 0,2 0 0 0,1 0 0 0,1 1 0 16,4-4 0-16,0 0 0 0,8 3 0 0,2-3 0 15,1-3 0-15,1-2 0 0,1-2 0 0,-1-2 0 16,-1 1 0-16,0-3 0 0,-2-2 0 0,-2 2 0 15,-2-4 0-15,-3 2 0 0,-2-2 0 0,-4 1 0 16,-4-3 144-16,-4-1-144 0,-3 3 256 0,-6-3-32 16,-3-4 0-16,-6 2 0 0,-4 0 16 0,-2-2 0 15,0 1 0-15,-3 2 0 0,2 0-240 0,3 0 144 16,0 4-144-16,4 1 128 0,1 0-128 0,4 3 0 16,3-1 0-16,2 1 0 0,2 2 0 0,5 4 0 15,0 0-160-15,0 0 160 16,0 0-608-16,10-1-32 0,4 1 0 0,4 1-12224 15,4 0-2432-15</inkml:trace>
  <inkml:trace contextRef="#ctx0" brushRef="#br0" timeOffset="53292.38">20839 16183 23951 0,'-17'-12'1056'0,"8"7"224"0,-1-2-1024 0,1 0-256 16,0 2 0-16,1 3 0 0,8 2 464 0,-11 1 48 15,2-1 0-15,9 0 0 0,-8 5-64 0,8-5-16 16,-9 6 0-16,9-6 0 0,-4 12-304 0,4-12-128 16,2 12 128-16,5-4-128 0,3-3 320 0,3 1-32 15,1-2 0-15,3-4 0 0,5 3 272 0,3-3 48 16,5-3 16-16,-7 2 0 0,2-3 80 0,4-3 32 0,2-2 0 16,-1-4 0-16,-1 0-96 0,-1 1 0 0,-1-4-16 15,6-8 0-15,-9 0-176 0,-5 2-16 0,-5-3-16 0,-3 5 0 16,-6-1-64-16,-5 2-16 0,-4 4 0 0,-5 4 0 15,-3-3-64-15,-5 3-16 0,-7 8 0 16,-6 4 0-16,-5 5-256 0,-3 8 160 0,-4 5-160 0,-2 4 128 16,1 3-128-16,3 5 0 0,1 4 0 0,5 0-176 15,5 2 176-15,5 0 0 0,3-1 0 0,9-1 0 0,4-2 0 0,5-2 0 16,6-2 0-16,6-4 0 0,5-2-128 0,5-5 128 16,4-5-128-16,9-2 128 15,4 1 0-15,5-7-128 0,4-5 128 0,3-2 0 0,0-7-368 16,2 2 16-16,-6-2 0 0,-13 3 0 15,2 1-2128-15,0-4-416 16</inkml:trace>
  <inkml:trace contextRef="#ctx0" brushRef="#br0" timeOffset="53810.89">22519 16193 15663 0,'-1'-15'688'0,"1"7"144"0,-4-3-656 0,2 2-176 0,-1-4 0 0,-3 4 0 16,-1-5 2864-16,-2 1 528 16,-2 4 128-16,-3 1 0 0,1 1-2112 0,-4 0-448 0,-4 1-64 15,-2 4-32-15,-2 2-352 0,-3 1-64 16,-3 0 0-16,-2 2-16 0,-1 0 0 0,-3 3 0 0,-5-1 0 0,5 5 0 16,-1-4-144-16,3 2-32 0,4 1 0 0,1-1 0 15,7 3-96-15,1-3-32 0,8 1 0 0,1-2 0 16,6 3 16-16,6-2 0 0,1 0 0 0,5-5 0 15,2 1 160-15,5 1 16 0,3 2 16 0,4-5 0 16,1-2-96-16,3 0-32 0,1-1 0 0,1-2 0 16,0-2-32-16,0 0-16 0,1-1 0 0,-2-2 0 15,-1 3 32-15,-3 3 0 0,-2-2 0 0,-1 1 0 16,-2 0-32-16,-1 1 0 0,-3 4 0 0,-1-1 0 16,-10-1-160-16,5 6 0 0,1-1 144 0,-3 7-144 0,1-1 0 0,-4 3 0 15,-2 1 0-15,-1 2 128 0,-1 3-128 0,-1 3 0 16,-1 5 0-16,-2-1 0 0,1 2 0 15,-4 4 0-15,-1-1 0 0,-1 2 0 0,-4 2 0 0,2 1 192 16,-1 1-64-16,-3-1 0 0,-3 1 64 0,0-1 0 16,0-1 16-16,-1 3 0 0,-3-1-48 0,1-1-16 15,-3-2 0-15,1-1 0 0,3-1-144 0,-1-1 192 16,0-1-192-16,4-7 192 0,-1-1-192 0,3-3 160 16,1 2-160-16,3-8 160 0,1-3-32 0,3-2 0 15,2-5 0-15,0-3 0 0,2-1 16 0,7 0 0 16,-2-7 0-16,-1-1 0 0,3 0-144 0,3-3 0 15,-2 1 144-15,3-1-144 16,0-1-704-16,1 0-224 0,1 1-32 0,1-2-16 16,-2 2-1792-16,1 2-368 0</inkml:trace>
  <inkml:trace contextRef="#ctx0" brushRef="#br0" timeOffset="54409.98">23333 15979 4607 0,'-4'-11'400'0,"3"3"-400"15,-2 2 0-15,1-3 0 0,-1 3 3088 0,1 1 544 16,-4 1 96-16,6 4 32 0,-6 0-1760 0,-3 4-336 16,-1 2-80-16,-3 7-16 0,-2 2-448 0,-1 4-96 15,-4 3 0-15,0 4-16 0,-3 3-208 0,-10 13-32 16,4-1-16-16,1-7 0 0,0-6-48 0,3 0 0 15,3-5 0-15,4 1 0 0,2-2-128 0,5-7-48 16,4-2 0-16,7-13 0 0,-1 10 176 0,1-10 16 16,0 0 16-16,0 0 0 0,14-9 208 0,3 0 32 15,2-6 16-15,-2 2 0 0,2-1-320 0,1-1-64 16,2-3-16-16,0-5 0 0,2-1-272 0,1 0-64 16,1-5-16-16,-1 2 0 0,0 2-112 0,1 4-128 15,-1 1 176-15,-1 4-176 0,-1 2 128 0,0 7-128 0,-2 2 0 16,0 8 0-16,-1 2 0 0,0 5 0 0,-3 6 0 15,0 9 0-15,-3-3 0 0,-3 8 0 0,2-1 0 0,-3 3 0 16,0 2 0-16,-1 0 0 0,-1 1 0 0,-2 0 0 16,1 0 0-16,-1-1 0 0,-1-5 0 0,1 0 0 15,2-4-416-15,0-1 16 0,2-3 0 0,2-3-12400 16,5-3-2496-16</inkml:trace>
  <inkml:trace contextRef="#ctx0" brushRef="#br0" timeOffset="55146.89">26553 15679 21183 0,'-8'-12'944'0,"4"4"192"0,-1 2-912 0,0 2-224 0,5 4 0 0,-10-3 0 15,-2 2 2480-15,-2 6 448 16,-2 4 80-16,-3 9 32 0,-3 8-1696 0,-1 1-320 0,-1 2-80 0,-1 7-16 15,-2 3-544-15,0 5-128 0,1-2 0 0,1 5-16 16,4-3 32-16,2 4 16 0,4-1 0 0,2 3 0 16,3-2-144-16,-1-5-16 0,5 3-128 0,5-5 192 15,1-6-192-15,1-3 0 0,2-1-144 0,3-8 144 16,4-2-1376 0,-1-4-176-16,-1-3-48 0,-1-7-8544 0,-7-7-1712 15</inkml:trace>
  <inkml:trace contextRef="#ctx0" brushRef="#br0" timeOffset="55461.86">25947 16221 32655 0,'4'-12'1440'0,"-4"12"304"0,5-7-1392 0,2-2-352 16,0 2 0-16,6 1 0 0,5-2 400 0,3 5 16 16,4-2 0-16,5 0 0 0,4-1 96 0,5 1 0 15,0-1 16-15,-1 2 0 0,-4 2-256 0,-3 0-48 16,-3 1-16-16,-4 0 0 0,-4 3 16 0,-2 6 0 15,-3 2 0-15,-6 4 0 0,-2 1 64 0,-3 6 16 16,-4 3 0-16,-2 4 0 0,-5-4-128 0,-1 6-32 16,-1 0 0-16,0 0 0 0,-1 1-144 0,2-5 0 15,1 4 0-15,4-7 128 0,3 3-128 0,8-4 0 16,1-3 0-16,7 0 0 0,5-1 0 0,5-3 0 16,9-2 0-16,1-6 128 0,8-3 304 0,5-4 48 0,7-2 16 0,0-2 0 15,-25 3 0-15,3-6 0 0,3 0 0 0,0-1 0 16,-2-5 80-16,-2-2 32 0,-2-2 0 15,-4-2 0-15,16-19 80 0,-14 5 16 0,-10 1 0 0,-10 3 0 16,-5-1-240-16,-8 6-32 0,-6-1-16 0,-7 4 0 16,-6-1-416-16,-5 2 0 0,-3 1 0 0,-6 5 0 15,-4 2-1904 1,-5 5-352-16,-1-2-80 0</inkml:trace>
  <inkml:trace contextRef="#ctx0" brushRef="#br0" timeOffset="56316.65">9837 18293 30399 0,'-26'-13'2704'0,"8"9"-2160"0,-1 0-544 0,-2 2 0 16,0 6 176-16,-3 1-176 15,-4 9 160-15,2 2-160 0,-3 6 448 0,0 6 0 16,-3 6 0-16,-1 7 0 0,-3-1 0 0,2 4 0 16,1-1 0-16,6-1 0 0,6 2-240 0,7-4-48 15,6-6-16-15,13-4 0 0,7 0 64 0,4-6 16 0,4-5 0 16,8-3 0-16,2-4-16 0,1-2 0 0,2-5 0 0,3-5 0 16,1-4 16-16,1-5 0 0,3-1 0 15,-2-4 0-15,1-2-224 0,-1-1-128 0,0 1 128 0,-1-2-10944 16,-2-2-2048-1</inkml:trace>
  <inkml:trace contextRef="#ctx0" brushRef="#br0" timeOffset="56616.4">10552 18298 30399 0,'-12'14'2704'0,"1"5"-2160"15,-1 2-544-15,0 6 0 0,-1-3 592 0,-2 9 16 16,-4 2 0-16,-2-1 0 0,1 3 32 0,0 0 16 16,-2 1 0-16,3-1 0 0,1-2-144 0,3-2-16 15,5-4-16-15,1-1 0 0,1-3-96 0,4-6 0 16,3-7-16-16,4 0 0 0,0-6 0 0,-3-6 0 16,12 0 0-16,2-4 0 0,4-7 208 0,2-1 64 15,4-3 0-15,2-6 0 0,0-7-240 0,1-2-32 16,-2 0-16-16,1-2 0 0,-1-2-112 0,1-2-32 15,-2-1 0-15,4-1 0 0,2-4-64 0,2 5-16 16,0 3 0-16,1 5 0 0,2 3-128 0,1 6 0 0,-3 2 0 0,0 7 0 16,0 2-144-16,-4 5 144 0,-1 3-192 0,-4 2 192 31,-3 2-1600-31,-3 3-192 0,-3 4-64 0,-1-1-9968 0,-1 3-2000 16</inkml:trace>
  <inkml:trace contextRef="#ctx0" brushRef="#br0" timeOffset="56942.27">11159 18635 24879 0,'0'0'1088'0,"0"0"256"16,12-3-1088-16,4-2-256 0,6-1 0 0,1 0 0 0,-2-2 1600 0,3 0 272 15,3-5 48-15,1 1 16 0,3-4-736 0,2-2-160 16,2 1-16-16,-2-1-16 0,-3-1-240 0,-5 1-64 15,-5 2 0-15,-2-1 0 0,-4-1-96 16,-3 2-32-16,-4-1 0 0,-5 1 0 0,-3-2-16 0,-5 5-16 16,-6 4 0-16,-4 0 0 0,-5 4-128 0,-5 5-32 15,-6 3 0-15,-1 6 0 0,-1 0-384 0,1 7 128 16,-3 6-128-16,2 4 0 0,3 4 0 0,3 1 0 16,3 1 0-16,3 0 0 0,4-3 0 0,6 2 0 15,4 0 0-15,5-3 0 0,6 0 0 0,3-2-144 16,3 1 144-16,4-5 0 0,2-1-240 0,4-1 64 15,4 3 16-15,3-7 0 16,2-5-1168-16,5 0-224 0,3-6-48 0,6 0-15744 0</inkml:trace>
  <inkml:trace contextRef="#ctx0" brushRef="#br0" timeOffset="57947.01">12508 18471 34095 0,'0'0'3024'0,"-8"-8"-2416"16,2 2-480-16,6 6-128 15,-8-7-384-15,2 1-80 0,6 6-32 0,-12-5 0 0,0 4 688 0,-1 1 128 16,-1 1 16-16,-2 6 16 0,-4 2 0 0,0 1 0 15,-1 3 0-15,-2 4 0 0,0 1 96 0,-1 2 32 16,-1 1 0-16,4 4 0 0,1-4 80 0,2 1 16 16,2 1 0-16,5-2 0 0,2-2-128 0,4-1-32 15,1-5 0-15,4-2 0 0,3 1-96 0,3-7 0 16,-6-5-16-16,14 1 0 0,0-3 96 0,4 0 32 16,1-5 0-16,3-2 0 0,-1-3-144 0,1 1-32 15,-3-2 0-15,-1 2 0 0,-2 1-128 0,-2-2-128 16,0 6 192-16,-1 1-192 0,-3 3 0 0,-10 2 0 0,10 7 0 15,-10-7 0-15,9 9 176 0,-4 3-32 0,-1 4 0 0,-1-2 0 16,-1 0-144-16,1 2 0 16,0 1 0-16,4-1 128 0,0-1-128 0,5-1 0 0,1-5 0 15,4 1 0-15,5-3 0 0,5-5 0 16,2-2-160-16,3-5 160 0,1-2 0 0,1-7 0 16,2-3 0-16,-3-2 0 0,1-2 0 0,-1-2 0 0,0 0 0 15,0 0 0-15,-1-4 0 0,0 0 0 0,-1-2 0 0,3-3 0 16,0-3 0-16,-1-2 0 0,0-2 0 0,-3-3 0 15,0-8 128-15,-2-2-128 0,-2-5 0 16,-2-3 0-16,2-5 0 0,-1-3 0 0,1-2 0 0,-2 1 0 16,-4 2 0-16,-2 1 0 0,-1 1 0 15,-2 8 0-15,-4 4 0 0,-1 11 0 0,-3 6 0 0,-3 5 0 16,-2 11 0-16,-1 2 0 0,-2 8 0 0,1 10 0 16,-5-7 224-16,5 7-64 0,0 0-16 0,-10 6 0 0,1 4-144 0,-4 5 0 15,2 4 0-15,1 8 0 16,1 7 0-16,-1 9 0 0,-1 0 0 0,1 8 0 0,0 4 0 0,1 2 0 15,-1 5 0-15,0 1 0 0,1 3 0 0,0 0 0 16,0 3 0-16,2-1 0 0,-1 0 0 0,0-5 0 16,3 1 0-16,3-5 0 0,0-5 144 0,4-2-144 15,1-4 160-15,1-5-160 0,4-1 0 0,1-6 0 16,1-6 0-16,1-3 0 0,2-8 144 0,1 0-144 16,0-5 128-16,4-5-128 0,1-4 128 0,3-5-128 15,3-5 128-15,-1-1-128 0,4-7 176 0,3-2-48 16,2 0-128-16,2-7 192 0,1-1-192 0,-1-2 0 15,-2-6 0-15,-2-3 0 0,-2 2 192 0,-2 0-48 16,-3 1-16-16,0-2 0 0,0-2-128 0,-2 5 0 0,-3 2 0 16,-1 0 0-16,0 5 0 0,-3 1 0 0,-2 4 0 0,-6 3 0 15,0 1-128-15,-2 4 128 0,-3 1 0 16,-2 9 0-16,0 0 0 0,0 0 0 0,-9-4 0 16,-1 4 0-16,-3 4 0 0,-1 3 0 0,-2 7 0 0,-1 3 0 15,-2 4 0-15,3 7 0 0,-1 1 0 0,5 3 0 16,-1 1 0-16,3 1 0 0,2 0-144 0,6 1 144 15,-1-5 0-15,4 3 0 0,3 0 0 0,2-2 0 16,3-8 0-16,1 2 0 0,4-2 0 0,0-4 0 16,2 1 0-16,0-4 0 0,1-4 0 0,2-4 0 0,1-2 0 0,1 1 128 15,0-6-128-15,2-2 0 0,-3-4-144 0,2-1-80 16,-2 0-16-16,-2-5 0 16,-3-3-1808-16,-4-3-352 0,-1-2-80 15,-8-5-15440-15</inkml:trace>
  <inkml:trace contextRef="#ctx0" brushRef="#br0" timeOffset="58125.46">12902 18157 44399 0,'0'0'1968'0,"0"0"400"0,2-13-1888 0,9 3-480 0,5-2 0 0,8 5 0 16,7-2 352-16,6 4-32 15,8 0 0-15,6-4 0 0,5 2 128 0,5-3 32 16,3 3 0-16,8-4 0 0,11 4-320 0,3-5-160 15,6 1 160-15,-3 1-160 0,-2 3 0 0,5 1-320 16,3 1 64-16,-3 4 0 16,-3 2-2864-16,-5 1-560 0,-3 1-112 0,0 7-32 15</inkml:trace>
  <inkml:trace contextRef="#ctx0" brushRef="#br0" timeOffset="58795.36">16573 18481 24703 0,'-22'5'1088'0,"10"-3"240"0,-1 1-1072 0,0-2-256 0,2-1 0 0,-1-1 0 16,2 2 1360-16,10-1 224 0,0 0 32 15,-2-11 16-15,5-1 208 0,5-4 32 16,5-2 16-16,3-6 0 0,6-2-848 0,3 2-160 16,6-4-48-16,4-1 0 0,6 1-192 0,2-6-64 15,3-2 0-15,0 3 0 0,-2 3-208 0,1 3-48 0,-1 0-16 0,-4 7 0 16,-5 3-144-16,-3 8-32 0,-1 3 0 0,-6 6 0 15,-5 6-128-15,-3 6 0 0,-6 4 144 0,-4 11-144 16,-7 5 0-16,-7 5 0 0,-4 2 0 0,-4 6 128 16,-6 2-128-16,-2 2 128 0,-3-2-128 0,-4 2 128 0,-1 0-128 15,-4-4 0-15,2 0 0 0,0-6 0 16,0-4 0-16,3-4 0 0,2-10 0 0,5-2 0 16,5-3 0-16,3-9 176 0,6-2-176 0,9-5 192 0,0 0 320 0,6-16 64 15,3-10 0-15,6 1 16 0,4-6-80 0,6-2 0 16,3-2-16-16,2-3 0 0,2-3-240 0,2-4-32 15,2 0-16-15,4-5 0 0,5 2-64 0,5 3-16 16,3 5 0-16,4 3 0 0,2 5-128 0,-5 4 0 16,-4 9 0-16,-6 6 0 0,-3 6 0 0,-5 7 0 15,-6 6 0-15,-6 8 0 0,-3 6 0 0,-6 8 0 16,-4 4 0-16,-3 5 0 0,-6 2 0 0,-2 6 0 16,-2 2 0-16,-4 2 0 0,-3-2-128 0,0 3 128 15,-1 1 0-15,1 0 0 0,-3-3-224 0,2-5 32 16,1-2 0-16,4-3 0 15,1-5-896-15,3-5-192 0,2-8-16 0,4-2-16 16,3-3-2016-16,2-8-384 0</inkml:trace>
  <inkml:trace contextRef="#ctx0" brushRef="#br0" timeOffset="59282.92">18612 17998 24879 0,'-15'-7'1088'0,"8"6"256"0,0 0-1088 0,7 1-256 16,0 0 0-16,0 0 0 0,0 0 2048 0,0 20 368 15,5 2 64-15,1 6 16 0,3 2-1376 0,6 6-272 16,5 1-48-16,2 3-16 0,6 2-400 0,4 4-64 16,2-3-32-16,3 1 0 0,4-4 32 0,-1 0 16 15,-1-5 0-15,-4 1 0 0,-3-3-176 0,-2-5-32 0,-2 1-128 0,-1-4 192 16,-2 2-192-16,-2-5 0 0,-4-4 128 16,-1-3-128-1,-1-4-1024-15,-3-3-256 0,-3-3-64 0,-11-5 0 16,0 0-2048-16,8-5-400 0</inkml:trace>
  <inkml:trace contextRef="#ctx0" brushRef="#br0" timeOffset="59489.11">19331 18010 30399 0,'0'0'2704'0,"-7"-5"-2160"0,-2-2-544 0,-1 4 0 0,-1 6 1200 0,-1 4 128 16,-5 4 16-16,-2 5 16 0,-3 3-96 0,-2 9-32 15,-4 4 0-15,-2 5 0 0,-6 3-400 0,-2 2-64 16,-4 5-32-16,-4-1 0 0,-3 2-176 0,-1 2-48 15,1-2 0-15,4-3 0 0,2-1-160 0,9-2-32 16,-2-1-16-16,6-4 0 0,2-4-304 0,5-1 0 16,5-2 0-16,4-7 0 0,3-1-320 15,2-7-64-15,4-1 0 0,5-14-16 16,0 0-2176-16,0 0-432 0,14-8-96 0,1-1-13264 16</inkml:trace>
  <inkml:trace contextRef="#ctx0" brushRef="#br0" timeOffset="59966.04">19719 18495 36799 0,'0'0'1632'0,"0"0"336"0,0 0-1584 0,4-9-384 0,2-3 0 0,4 0 0 15,2 2 352-15,2-3-16 0,4-1 0 0,1 0 0 16,6-3 256-16,3 2 48 0,2 0 16 0,4-3 0 16,-1-5-304-16,-2 2-64 0,1-1-16 0,-5 2 0 15,-3 2 16-15,-2 1 0 0,-3 2 0 0,-5 7 0 16,0 2-96-16,-4 5 0 0,-10 1-16 0,7 6 0 16,-3 2 16-16,-4 7 0 0,-1 9 0 0,-4 5 0 0,-4 4-192 0,-4 4 0 15,-2 3 144-15,-3 0-144 0,-2 5 0 16,-4-3 0-16,-3 0 0 0,-2 0 0 0,-2-3 128 0,2-2-128 15,0-4 160-15,6-4-160 0,1-5 128 0,7-5-128 16,5-3 0-16,2-6 144 0,8-10 48 0,0 0 0 16,0 0 0-16,10-9 0 0,4-6 192 0,7-4 64 15,4-3 0-15,6-6 0 0,2 0-208 0,2-2-48 16,1-5 0-16,0 0 0 0,2-3-192 16,1-2 128-16,3-1-128 0,1 10 0 0,2-1 0 0,2 4 128 15,2 5-128-15,-3 5 0 0,-1 6 0 0,-6 5 0 16,-5 6 0-16,-4 4 0 0,-6 8 0 0,-4 3 144 15,-3 8-144-15,-3 2 192 0,-4 6-192 0,-3-1 0 16,-2 3 0-16,-1 1 128 0,0 2-128 0,-3 0 0 16,-1 1 0-16,0-2 0 0,0-1-192 0,2-1-64 15,-1 1 0-15,4 0-16 16,0-4-1776-16,3-5-336 0,3-2-80 0,3-3-15952 0</inkml:trace>
  <inkml:trace contextRef="#ctx0" brushRef="#br0" timeOffset="60786.67">23644 17974 34095 0,'0'0'1504'0,"0"0"320"0,-6-4-1456 0,6 4-368 0,-10 4 0 0,-3 3 0 15,-4 6 128-15,-3 9-128 16,0 7 160-16,-3 5-160 0,0 4 352 0,-2 7-32 16,-2 2 0-16,-1 4 0 0,-1-6-32 0,-2 2-16 15,1 3 0-15,0-6 0 0,1 1 192 0,2-7 48 0,5-2 0 16,0-5 0-16,3-5-272 0,2-1-48 0,2-4-16 15,4-9 0-15,11-12 128 0,-7 7 16 0,7-7 16 0,0 0 0 16,2-12 208-16,5-4 32 0,5-6 16 0,2-2 0 16,3-5-192-16,6-3-32 0,0-5-16 0,5-2 0 15,3-5-112-15,3-1-32 0,3-4 0 0,4 5 0 0,1-3-208 16,1 6 128-16,1 4-128 0,-4 7 0 16,-6 7 128-16,-5 6-128 0,-3 5 0 0,-6 7 0 0,-5 5 0 15,-2 7 0-15,-4 9-128 0,-4 5 128 0,-1 7-176 0,-4 5 176 16,-4 1-160-16,0 1 160 0,-4 2-128 0,0-2 128 15,-3 1 0-15,0-1-144 0,-2-2 144 0,1-3 128 16,-1-2-128-16,3-7 176 0,1-2-176 0,2-3 0 16,2-9 0-16,5-7 0 0,0 0 0 0,0 0 192 15,16-9-64-15,1-5 0 0,1-3 160 0,2-4 32 16,1-2 0-16,0-6 0 0,1-3-80 0,3-2-16 16,3-3 0-16,2 2 0 0,-1 0-96 0,3 6-128 15,1-2 176-15,0 9-176 0,0 1 0 0,0 7 0 16,-1 3 0-16,-3 7 0 0,-2 4 0 0,-6 6 0 0,-2 6 0 15,-2 6 0-15,-3 3 0 0,-2 6 0 16,-1-2 128-16,-4 6-128 0,0-2 0 0,-1 3 0 16,-5 0 0-16,2 1-144 0,-2-2 16 0,-1-1 0 15,1-2 0-15,-2-3 0 16,0 3-1344-16,0-4-272 0,1-1-48 0,0-4-16960 0</inkml:trace>
  <inkml:trace contextRef="#ctx0" brushRef="#br0" timeOffset="61176.86">25293 18022 31727 0,'-13'-6'1408'0,"4"3"288"0,-2 0-1360 16,-3 3-336-16,-4 2 0 0,-6 2 0 0,-5 2 496 0,-3 3 16 16,-1 5 16-16,-5 4 0 0,-2 2-112 0,2 10-32 15,-1 0 0-15,2 3 0 0,1 1 64 0,3-1 16 16,4 1 0-16,2-3 0 0,4-4-96 0,8 2-32 16,5-6 0-16,5-3 0 0,1-2-80 0,7-4-32 15,2-1 0-15,4-6 0 0,2-1 160 0,3-2 16 16,1-5 16-16,6-3 0 0,0-3 16 0,2-2 0 15,-1-1 0-15,-1-4 0 0,0 1-48 16,0 0-16-16,0 0 0 0,-4 1 0 0,0 3-96 16,-3 1-16-16,-4 3 0 0,-10 5 0 0,0 0 16 0,10 0 0 15,-10 0 0-15,8 12 0 0,-2-2-272 0,-2 2 0 16,2 4 128-16,-2-1-128 0,1-2 0 0,2 1 0 16,0 1 0-16,3 0 0 0,3-2 0 0,2-3 0 0,4 0 0 0,3-5 0 31,0-1-384-31,3 0-16 0,1 0-16 0,0-4 0 15,2-4-2464-15,0 0-480 0,-1-1-96 0</inkml:trace>
  <inkml:trace contextRef="#ctx0" brushRef="#br0" timeOffset="61511.96">26472 17371 23039 0,'-14'-5'2048'0,"14"5"-1648"0,-12 0-400 0,0 0 0 0,1 1 1088 0,-2 3 144 15,0 2 32-15,-4 1 0 0,-1-1-608 0,1 6-112 16,2 3-32-16,-1 4 0 0,-4 0 416 0,3 6 80 16,-5 5 16-16,0 5 0 0,0 6-448 0,-1 5-64 15,-3 1-32-15,1 6 0 0,-1 0 96 0,0 6 32 16,-1-1 0-16,3 1 0 0,2 2-272 0,2-1-48 15,0-3-16-15,1-1 0 0,1-3-272 0,1-5 0 16,5-4 0-16,0-9 0 0,2-3 0 0,2-4 0 16,2-6 0-16,2-5 0 0,2-3-224 0,2-14-96 15,1 7-32-15,-1-7 0 16,0 0-1760-16,0 0-368 0,11-5-64 0,-2-7-11216 0</inkml:trace>
  <inkml:trace contextRef="#ctx0" brushRef="#br0" timeOffset="61927.05">25776 18101 21183 0,'0'0'944'0,"2"-8"192"0,2-1-912 0,4 5-224 0,2 1 0 0,1-3 0 15,3 4 2128-15,2-1 384 0,4 1 80 0,3-2 16 16,1 1-1056-16,4-2-208 0,3 2-32 0,3 0-16 16,3-1-464-16,6-1-80 0,1 0-32 0,5 1 0 15,0-2-16-15,-2-2-16 0,0 2 0 0,-2-2 0 16,-8 3-48-16,-3 1-16 0,-2-1 0 0,-4 0 0 0,-3 3-176 15,-4 2-16-15,-4 2-16 0,-1 5 0 0,-5-4-224 16,-3 6-32-16,-5 3-16 0,-1 4 0 0,-6 2-144 0,-1 2 128 16,-8 8-128-16,2-1 128 0,-3 1-128 0,-2-3 128 15,-1 3-128-15,-2-1 128 0,-2 2-128 0,2-3 0 16,1-5 0-16,1 0 0 0,0-4 0 0,2-1 0 16,0-4 0-16,3 1 0 0,2-4 256 0,-1-1-16 15,0-6-16-15,4 3 0 0,7-5-64 16,0 0-16-16,0 0 0 0,0 0 0 0,0 0 96 0,9-9 16 15,-2-3 0-15,3-1 0 0,2 0-128 0,-1-2 0 16,2-3-128-16,2-5 192 0,3-1-192 0,1 1 144 16,3-2-144-16,2-1 128 0,3-3-128 0,3 1 0 15,2-1 0-15,2 6 0 0,2 2 0 0,2 1 0 16,3 4 0-16,-2 1 0 0,-1-1 0 0,-2 6 0 16,-6 1 0-16,-2 0 0 0,-4 4 0 0,-3 2 0 15,-2 0-128-15,-3 2 128 16,0 1-464-16,-4 1-32 0,0 0 0 0,-2 2 0 15,0 1-1984-15,0 3-400 0,2-2-64 0,5 6-14512 0</inkml:trace>
  <inkml:trace contextRef="#ctx0" brushRef="#br0" timeOffset="62157.16">27657 17975 23039 0,'0'0'2048'0,"0"0"-1648"15,0 0-400-15,0 0 0 0,0 0 2432 0,0 0 416 16,0 0 80-16,-5 11 16 0,-1-1-1008 0,-4 6-192 16,-4 2-32-16,-3 3-16 0,-1 5-784 0,-1 0-144 15,-2 6-48-15,0-1 0 0,1-1-448 16,0 2-80-16,4 1-32 0,0-1 0 0,3-4-160 0,2 1 160 16,0-4-160-16,4 1 160 0,2-6-160 0,2-2 0 15,3 0-160-15,3-2 160 16,-1-6-1168-16,3 0-144 0,2 1-32 0,0-5 0 15,2-3-1328-15,1-2-272 0,2-2-48 0</inkml:trace>
  <inkml:trace contextRef="#ctx0" brushRef="#br0" timeOffset="62539.5">28435 17838 14735 0,'0'0'1312'0,"0"0"-1056"0,0 0-256 0,0 0 0 0,0 0 2832 0,0 0 512 15,0 0 112-15,0 0 0 0,0 0-1184 0,0 0-240 16,1 15-48-16,-1 3-16 0,-1 1-736 0,-4 5-144 16,0 0-16-16,1 7-16 0,-4-1-320 0,1 6-64 15,0 2-16-15,2 2 0 0,2 0-16 0,0-2 0 16,0 1 0-16,6-1 0 0,1-3-304 0,3-1-64 16,1 0-16-16,2-2 0 0,0-1-256 0,2-6 0 15,1-3 0-15,-1-2 0 16,-2-2-320-16,1-4-112 0,-1-3-16 0,0-6-16 15,1-1-2336-15,1-4-464 0,-2-1-80 0,-10 1-32 0</inkml:trace>
  <inkml:trace contextRef="#ctx0" brushRef="#br0" timeOffset="62859.57">29095 17778 36863 0,'0'-17'3264'0,"0"17"-2608"0,-1-5-528 0,1 5-128 16,0 0 144-16,-11 4 0 0,-1 4 0 0,-4 4 0 15,-1 6 752-15,-5 5 128 0,-5 5 48 0,-1 5 0 16,-2 3-512-16,-6 3-112 0,-3 4 0 0,1 3-16 16,-2 4-64-16,0-5-16 0,0 2 0 0,1-2 0 15,2-1 32-15,3 1 16 0,1-2 0 0,1-5 0 16,-1-1-208-16,3-3-64 0,3-1 0 0,-1-3 0 0,0-4-128 15,2 1 0-15,1 1 0 0,2-6 0 16,-1-5-576-16,3-1 0 16,4-4 0-16,-1-7 0 0,3-2-2176 0,2-3-448 15,1-3-64-15</inkml:trace>
  <inkml:trace contextRef="#ctx0" brushRef="#br0" timeOffset="63054.16">27689 17334 49647 0,'0'0'2192'0,"-3"-9"464"0,3-2-2128 0,3 5-528 16,-3 6 0-16,0 0 0 0,5-8 240 0,-5 8-64 16,0 0-16-16,9-1 0 0,-9 1-160 0,0 0 0 15,0 0-192-15,0 0 192 16,0 0-2064-16,0 0-304 0,0 0-48 0</inkml:trace>
  <inkml:trace contextRef="#ctx0" brushRef="#br0" timeOffset="64403.29">20839 8237 24879 0,'0'0'1088'0,"5"-6"256"0,3 2-1088 0,-1-1-256 16,2 2 0-16,0 2-7312 15,0 2-1520-15</inkml:trace>
  <inkml:trace contextRef="#ctx0" brushRef="#br0" timeOffset="64584.02">20879 8524 36911 0,'0'0'816'0,"-6"4"160"0,-1-1 48 0,1 1 0 0,1 3-816 0,0 3-208 16,0 1 0-16,0 0 0 0,0 3-128 0,0-1-80 16,0-2-16-16,1 2 0 15,3 3-1392-15,1-2-288 0,0-3-48 0,0 0-12128 0</inkml:trace>
  <inkml:trace contextRef="#ctx0" brushRef="#br0" timeOffset="66022.96">19480 10519 5519 0,'3'-8'496'0,"-2"2"-496"15,0-1 0-15,0 0 0 0,1 0 2000 0,-1 2 304 16,0-4 64-16,0 3 16 0,1-2-912 0,-2 1-176 16,0 0-32-16,0-1-16 0,-2 0-112 0,0-2-32 15,-1 5 0-15,0 0 0 0,-4-2 0 0,0 2 0 16,-1 3 0-16,-4 2 0 0,1 2-272 0,-2 2-48 16,-4 4-16-16,-4 2 0 0,1 4-368 0,-4 4-80 15,-3 2 0-15,-1 3-16 0,-1 3-128 0,-2 4-32 16,1 3 0-16,-1 1 0 0,0 2-144 0,1 2 0 0,2 1 0 0,4-1 0 15,4 0 0-15,6-3 0 0,2-2 0 16,6-4 128-16,4-1-128 0,4-6 0 0,3-1 0 16,4-3 0-16,4-4 128 0,3-1-128 0,5-6 0 0,3-2 128 15,4-1 144-15,2-4 32 0,2-4 0 0,2-1 0 16,6-1-304-16,2-5 0 0,0-3 0 0,0-3 0 16,0-2 0-16,-3-1 0 0,-2-2 0 0,-2 2 0 0,-2-3 288 15,-1-1-48-15,-4 1-16 0,-5 1 0 16,-4-2 0-16,-2 1 0 0,-5 2 0 0,-1-2 0 0,-5-1-32 0,-2 2 0 15,-4 2 0-15,-3 2 0 0,-3 1-192 16,-2 3 176-16,-2 0-176 0,-3 2 160 0,-1-2-288 0,-1 5-64 16,-1 1-16-16,-1 3 0 15,0-4-1328-15,2 3-256 0,0 3-48 0,0-2-11536 16</inkml:trace>
  <inkml:trace contextRef="#ctx0" brushRef="#br0" timeOffset="66310.71">19906 10079 25455 0,'-8'-8'560'0,"8"8"112"0,-4-3 32 0,-2-1 0 0,2 2-560 0,-2 4-144 15,-2 3 0-15,-1 1 0 0,-2 4 288 0,-3 2 32 0,-1 4 0 0,-3 8 0 16,-1 1 208-16,0 6 48 0,-5 1 16 16,-1 4 0-16,-1-2-272 0,-2 7-64 15,0-1-16-15,0 5 0 0,-1 2 144 0,-3 1 48 0,-4-2 0 0,1 2 0 16,-1 3-96-16,0-3-16 0,0-2 0 16,0 4 0-16,2-1-160 0,2-3-32 0,3 0-128 0,2-7 192 15,3-1-192-15,2-2 0 0,3-3 0 0,4-2 0 16,3-7-128-16,5-1-80 0,2-4-16 0,2-3 0 15,7-3-2464 1,2-7-512-16,8-5-80 0,8-9-7600 0</inkml:trace>
  <inkml:trace contextRef="#ctx0" brushRef="#br0" timeOffset="66874.1">19474 11330 29023 0,'-26'2'640'0,"16"0"128"0,-1 1 16 0,-2 0 48 0,0-2-672 0,2 3-160 15,-1-1 0-15,2-1 0 0,1 2 0 0,2-3 0 16,7-1-160-16,0 0 160 0,0 0 192 0,2-9 128 15,2 2 16-15,0-5 16 0,3-1-128 0,2 1-32 16,0-2 0-16,5-3 0 0,1 1-48 0,2-1-16 16,1 1 0-16,0 2 0 0,-1 1 32 0,0-1 0 15,-1 0 0-15,0 4 0 0,-1-2-32 0,-2 4-128 0,1-1 192 0,0 4-64 16,0-1 32-16,-2 6 0 0,-2 2 0 0,-1 3 0 16,-1 0-160-16,-2 5 0 0,-1-1 0 0,-1 5 0 15,-3 0 0-15,-1 0 0 0,-1 1-160 0,0 0 160 16,-2 1 0-16,0 0 0 0,-4-1 176 0,0 1-48 0,2-5 64 15,-1 1 32-15,-1-2 0 0,0 0 0 16,2-2 80-16,5-8 16 0,-3 6 0 0,3-6 0 0,0 0 128 0,0 0 48 16,0 0 0-16,5-9 0 0,2 0-64 15,2-2-16-15,3 0 0 0,0-1 0 0,2 0-416 16,2 3 128-16,0-1-128 0,1 5 0 0,-1 0 0 16,2 1 0-16,0 3 0 0,-3 6 0 0,1 1 176 0,1 7 0 15,0 2 0-15,-2 4 0 0,-1 2-304 0,-3-1-64 16,2 3-16-16,-2 4 0 0,-2-2 208 0,0 3 0 15,-1-1 0-15,1-1 0 0,-3-3 0 0,0 0 0 16,1-1 0-16,-1-1 0 16,-1-7-864-16,4 0-224 0,3-1-64 0,-4-7-9456 15,1-2-1888-15</inkml:trace>
  <inkml:trace contextRef="#ctx0" brushRef="#br0" timeOffset="71554.12">21669 10341 18431 0,'0'0'816'0,"-4"-4"160"0,-1 1-784 0,5 3-192 15,-6-2 0-15,-2 2 0 0,0 2 480 0,-1 1 48 16,1 0 16-16,-1-1 0 0,-2 2-48 0,0 2-16 16,0 1 0-16,-2-1 0 0,-2 3 80 0,2 0 16 15,-2 2 0-15,-2 6 0 0,-1 2 64 0,-1 4 32 16,-2 3 0-16,-2 1 0 0,-1 5-16 0,0 2 0 15,-1 3 0-15,1 2 0 0,-1 6-160 0,1-2-48 16,-2 3 0-16,2-2 0 0,1 6-288 0,4-4-160 16,4-2 160-16,3-1-160 0,4-2 128 0,2-4-128 15,4-3 0-15,3-3 144 0,4-2-144 0,2-5 0 16,0-1 0-16,6-4 128 0,0-2-128 0,3-3 0 16,1-2 0-16,0 1 0 15,1-7-384-15,1-1-96 0,2-1-32 0,-1-4-8400 16,4-2-1696-16</inkml:trace>
  <inkml:trace contextRef="#ctx0" brushRef="#br0" timeOffset="71873.13">21931 10472 28799 0,'0'0'1280'0,"-5"-4"256"0,-2 3-1232 0,1 1-304 0,0 3 0 0,-2 4 0 0,-1-1 0 0,-1 3-256 15,-3 5 64-15,-1 4 0 0,-2 2 192 0,0 6 0 16,0-1 192-16,-2 7-192 0,0 2 288 0,2 2-48 16,1-1-16-16,-1 1 0 0,2 1-16 0,2-3 0 15,1 2 0-15,4-1 0 0,0 0-80 0,4-2 0 16,1-3-128-16,4-1 192 0,0-6-32 0,3-1-16 15,2-3 0-15,0-3 0 0,1 0-144 0,2-2 192 16,3 0-192-16,-1-5 192 0,0-1-192 0,-1-4-224 16,1-1 48-16,-3-1 16 15,-2 0-2016-15,2-4-384 0,-9 2-96 0,7-5-16 0</inkml:trace>
  <inkml:trace contextRef="#ctx0" brushRef="#br0" timeOffset="72077.97">21416 10989 27647 0,'-10'-10'1216'0,"10"10"256"0,0 0-1168 0,0 0-304 0,7-1 0 0,4 1 0 16,3 0 608-16,2 1 64 0,3 3 16 0,7-3 0 15,-1-2-496-15,4-1-192 0,3 0 176 0,2-3-176 16,3 0 256-16,3 0-32 0,0-3-16 0,3 2 0 16,1-1-48-16,0-3-16 0,-1 1 0 0,-2-2 0 15,-4 1-416-15,-4 1-96 0,-5-1-16 0,-5 1-8768 16,-5-4-1744-16</inkml:trace>
  <inkml:trace contextRef="#ctx0" brushRef="#br0" timeOffset="72374.8">22037 10212 25791 0,'-1'-19'1152'0,"2"10"224"0,2 4-1104 0,2-1-272 15,3 0 0-15,1 1 0 0,1 1 400 0,0-1 32 16,0 1 0-16,2 4 0 0,0 2-240 0,2 6-32 16,0 0-16-16,0 4 0 0,3 5 304 0,1 2 64 15,-1 3 16-15,1 6 0 0,1 1-48 0,2 6-16 16,-4 7 0-16,4 0 0 0,-1 4 160 0,-1 4 16 0,-1 4 16 0,-3 5 0 15,-2-1-144-15,-3 1-16 16,-4 2-16-16,-4-2 0 0,-6 1-96 0,-4 1-32 0,-4-4 0 0,-4-1 0 16,-3-4-48-16,-5-1-16 0,-4-1 0 0,-2-6 0 15,-1 0-128-15,-2-1-32 0,-3-3 0 0,-3 0-11408 16,-3-5-2288-16</inkml:trace>
  <inkml:trace contextRef="#ctx0" brushRef="#br0" timeOffset="74634.56">2408 8380 15663 0,'-7'-8'1392'0,"7"8"-1120"0,-7-4-272 16,-1-2 0-16,-1 1 3248 0,0-2 592 0,-1-2 112 15,0 4 16-15,-2 2-3072 0,1-3-640 0,-1 1-112 0,0 2-16 16,-5-4 128-16,3 3 16 0,0 2 16 0,3-1 0 16,-4 2-48-16,1 0-16 0,-2-1 0 0,1 4 0 15,-1 0 64-15,-2 5 16 0,-1 3 0 0,-3 0 0 16,-3 3-80-16,-3 1-16 0,-3 1 0 0,1 3 0 15,2 2-16-15,2 2-16 0,2 1 0 0,0 3 0 16,0 0-16-16,2 4 0 0,1 1 0 0,4 2 0 0,4 2 16 0,1 1 0 16,0-1 0-16,3 1 0 0,0 0-32 0,6 1 0 15,3-2 0-15,2-3 0 0,2-3 64 0,2-1 16 16,4-2 0-16,2-1 0 0,1 0-16 16,1-2 0-16,1 3 0 0,1-7 0 0,2-5-208 0,1-2 0 15,0 0 128-15,2-7-128 0,3-3 0 0,1 0 128 16,1-4-128-16,0-3 0 0,1-6 128 0,0-6-128 15,1-3 0-15,-3-3 144 0,-1-3-144 0,-3-2 128 16,-2-5-128-16,1-3 128 0,0-2-128 0,-2 0 0 16,-4 0 0-16,-1-4 128 0,0-3-128 0,-2-6 128 15,-1-5-128-15,-1 0 128 0,-1 0-128 0,-1-2 128 0,-2-2-128 16,0 1 128-16,2-5-128 0,-1 4 0 0,1-1 0 16,0 3 128-16,1 1-128 0,-3 1 0 0,0-3 0 0,-2 11 0 15,0 2 0-15,0 5 0 16,-2-2 144-16,0 3-144 0,-1 1 0 0,0 5 0 15,-1 4 0-15,-1 3 0 0,-2 5 0 0,1 2 144 16,-1 2-144-16,2 3 0 0,-1 0 144 0,1 2-144 16,-1 5 0-16,-1 3 144 0,4 5-144 0,0 0 0 0,-7 5 0 0,-1 3 0 15,1 5 0-15,-1 4 0 0,0 4 0 0,-1 9 0 16,1 0 0-16,-1 5 0 0,0 5 0 0,-1 1 0 16,-4 3 0-16,0 4 0 0,1 4 0 15,3 5 0-15,0 9 0 0,1-1-144 0,0 4 144 0,1-4 0 16,3-7 0-16,1-1 0 0,3 3 0 0,1-3 0 0,1-1 0 15,1 1 0-15,-2-2 0 0,2-2 144 16,2-4-16-16,0-2 0 0,2-5 0 0,0-3 0 16,2 1-128-16,0-5 0 0,4-3 144 0,0 0-144 15,-1-6 128-15,1 1-128 0,-1-4 128 0,2-1-128 0,0-5 0 16,-1 0 144-16,1-1-144 0,0-3 0 0,2-1 128 0,-1-4-128 16,0 3 0-16,2-4 0 0,2-2 144 0,3-1-144 15,-1-4 0-15,5-4 144 0,-2-2-144 0,3 0 0 16,-4-8 0-16,4-2 128 0,2 0-128 0,-3-3 0 15,-3-2 0-15,0-3 0 0,-1-2 0 0,-1 1 128 16,0-5-128-16,-1 6 0 0,-2-3 0 0,-1 4 128 16,-4-5-128-16,-1 4 0 0,-3 1 128 0,0-2-128 15,-4 1 0-15,-2-1 128 0,-2 0-128 0,-2 3 0 16,-2 0 144-16,-1 3-144 0,-1 1 0 0,-1 4 144 0,-2 1-144 16,-1 2 0-16,0 0 128 0,-3 4-128 15,2 2 0-15,-1 3 0 0,1 6 0 0,-2 5 0 16,-1 0 0-16,0 2 0 0,0 3 0 0,-1 2 0 15,-3 2 0-15,2 3 0 0,-1 6 0 0,3 3 0 0,0 2 0 0,3-3 0 16,1 3 0-16,2 1 0 0,3 0 0 16,2 3 0-16,5-2 0 0,1 2 0 15,4-2-128-15,0-3 128 0,1-5 0 0,2-2 0 0,2-2 0 0,2 2-144 16,0-5 144-16,1-1 0 0,-1-3 0 0,1-3 0 16,-1-2 0-16,1-3 0 0,1 0 0 0,0-5 0 15,1-3 128-15,-1-1-128 0,2-4 160 0,0 1-160 16,1-4 160-16,1-3-160 0,1-5 160 0,-1-2-160 15,2 1 128-15,-1-3-128 0,3-6 0 16,-1 0 144-16,1-4-144 0,0-2 0 0,-1-4 0 0,-1-1 128 16,1-2-128-16,-3-3 0 0,2-2 144 0,-2-5-144 0,-2-4 0 15,0 0 144-15,-1-7-144 0,1-3 0 0,-1-7 128 0,2 0-128 16,1 1 0-16,1-3 0 0,-2 1 0 16,0 1 0-16,-3 0 0 0,1 6 0 0,-2 5 0 0,-2 3 0 15,-1-3 0-15,-4 3 0 16,-2 2 0-16,-1 3 0 0,-2 0 128 0,0 5-128 0,-3 2 0 15,0 3 0-15,-2 2 128 0,0 3-128 0,-1 3 0 16,-2 3 0-16,1 4 0 0,2 6 0 0,-1 2 0 0,1 3 0 16,-2 6 0-16,0 1 0 0,4 9 128 0,0 0-128 15,0 0 0-15,-10 11 0 0,-2 3 0 0,2 5 0 16,-1 4 128-16,1 7-128 0,-2 7 0 0,1 2 0 16,-3 6-208-16,1 6 80 0,2 5 128 0,-1 5 0 15,2 1 0-15,1 3 0 0,3 1 0 0,1-1 0 16,0 3 0-16,3 2 0 0,1 0 0 0,0 1 0 15,1-2 0-15,2-4 176 0,2-2-32 0,3-6 0 16,0-2 0-16,0 1 0 0,0 4-144 0,3-4 128 16,4-4-128-16,-1-6 128 0,-2-2-128 0,2-5 0 0,0-3 0 0,0-3 0 15,-1 0 128-15,2-5-128 16,0-1 0-16,1-6 128 16,2-4-432-16,-3-2-80 0,-1-5-32 0,-2 0 0 15,-1-3-1600-15,2 0-320 0,-6-1-64 0,4-5-8896 0,0-10-1776 0</inkml:trace>
  <inkml:trace contextRef="#ctx0" brushRef="#br0" timeOffset="74960.58">2704 8293 40543 0,'-10'-8'1792'0,"10"8"384"0,0 0-1744 0,0 0-432 16,0 0 0-16,10-3 0 0,2 0 192 0,4-1-32 16,4 2-16-16,4-1 0 0,4-1-144 0,5 1 160 15,5-5-160-15,8 0 160 0,5-4-16 0,4-2 0 16,3 0 0-16,-2-3 0 0,-1 1-144 0,1-2 0 15,-1-1 0-15,3-3 0 0,1 1 0 0,1 0 0 16,2 1-144-16,-1-3 144 16,-3 0-912-16,-4 4-128 0,-2 1-32 0,-3 2-16368 0</inkml:trace>
  <inkml:trace contextRef="#ctx0" brushRef="#br0" timeOffset="86220.64">16943 1310 14735 0,'0'0'640'0,"-3"-9"160"0,1 0-640 0,-1-2-160 15,2 2 0-15,-2-3 0 0,1 2 240 0,-1 1 16 16,2-1 0-16,-2 2 0 0,0 2 16 0,-2-2 16 15,-1 3 0-15,0-2 0 0,2-1 368 0,-1 4 80 16,-1 0 16-16,0 1 0 0,-2 1 32 0,-1 4 16 16,-2 3 0-16,-3 1 0 0,-3 4-80 0,-2 0-16 15,-3 4 0-15,0 3 0 0,-4 1-416 0,-2 2-96 16,-2 6 0-16,-2 5-16 0,-1 7 80 0,0 7 32 0,-2 1 0 0,4 5 0 16,-5 2-32-16,3 3-16 0,1 4 0 15,2 1 0-15,-2-2-64 0,5 4-16 0,3-5 0 16,4 1 0-16,6-4-160 0,2-5 0 0,6-3 144 15,2 0-144-15,8-4 0 0,0-1 128 0,3-2-128 0,5-5 0 16,3-6 0-16,3 2-160 0,1-4 16 0,3-3 0 16,0-6-2016-1,4-7-400-15,27 4-64 0,-8-12-32 0</inkml:trace>
  <inkml:trace contextRef="#ctx0" brushRef="#br0" timeOffset="87093.41">17660 1780 20271 0,'0'0'896'0,"0"0"192"0,0 0-880 0,0 0-208 0,0 0 0 0,0 0 0 15,0 0 272-15,0 0 16 0,-7 9 0 0,4 0 0 0,-5 4 320 0,0 1 64 16,1 3 16-16,-3 4 0 0,-2 0-160 0,-1 4-16 15,4 4-16-15,-3-3 0 0,0 2-176 16,2 2-48-16,1-6 0 0,0 0 0 0,0 0-272 0,2-2 160 16,-1-3-160-16,3-1 128 0,1-1-320 0,2 0-64 15,0-2 0-15,5-5-16 16,-3-10-2048-16,0 0-416 0</inkml:trace>
  <inkml:trace contextRef="#ctx0" brushRef="#br0" timeOffset="87452.25">18045 1845 5519 0,'0'0'240'0,"0"0"64"0,-6 3-304 0,0 2 0 16,1 5 0-16,0 0 0 0,0 5 5184 0,-2 3 992 16,-1 1 192-16,-2 1 32 0,1 1-5152 0,-1 0-1040 15,0 0-208-15,-1-2 0 0,4-1 0 0,-2-2 0 16,0-1 160-16,1-1-160 0,2-2 224 0,1-1-48 15,0-4-16-15,1-1 0 0,4-6 48 0,0 0 16 0,0 0 0 16,6-3 0-16,3-3 224 0,3-3 32 0,0-2 16 0,5-5 0 16,1-3-288-16,1-2-48 0,1-5-16 0,0 3 0 15,2-1-144-15,0 1 0 0,-2 3 0 0,0 2 0 16,1 4 0-16,-2 4 0 0,0 0 0 0,-1 5 0 16,-2 5 0-16,-1 2 0 0,1 5 0 15,-4 2 0-15,-1 5 0 0,-3 1 0 0,-2 6 0 0,-3 1 0 16,-1 1 0-16,-2 1 0 0,-2-1 0 0,0-1 0 15,-1 1 0-15,1 1 0 0,-2-3 0 0,3 0 0 16,1-4-1648-16,2-1-304 0,3-1-64 16,3-6-10336-16</inkml:trace>
  <inkml:trace contextRef="#ctx0" brushRef="#br0" timeOffset="87946.06">19114 1872 26719 0,'0'0'2368'0,"0"0"-1888"16,5-5-480-16,-1-4 0 0,-4 9 176 0,1-8-176 15,-1 8 192-15,-2-5-192 0,-5-3 208 0,0 5-64 16,-5 0-16-16,-1 3 0 0,-2 1 176 0,-1 4 16 16,-3 3 16-16,-3 0 0 0,-3 2 16 0,-1 0 0 15,-1 1 0-15,1 3 0 0,-1-3-192 0,0 1-32 16,3 3-128-16,1 1 192 0,3-2-192 0,2 1 128 0,4-1-128 0,3 1 0 15,2-2 288-15,2-4-32 16,2 0-16-16,5-3 0 0,3 2-384 0,3-1-80 0,3-4-16 16,4-2 0-16,2-2 240 0,3 0 0 0,1-4 144 0,1-2-144 15,1 1 144-15,2 1-144 0,-2-4 128 0,0 2-128 16,-4-3 128-16,1 3-128 0,-1-3 0 0,-2 2 128 16,-2-2-128-16,-1 3 0 0,0-2 0 0,-3 3 0 0,-3 1 0 15,2-3 128-15,-2 3-128 0,-2 1 0 16,1-3-192-16,-1 2-128 0,0 1-32 0,-1-1 0 15,-3 5-1408-15,4-9-288 0,-1 3-48 16,-1-3-9200-16</inkml:trace>
  <inkml:trace contextRef="#ctx0" brushRef="#br0" timeOffset="88165.09">19744 1077 25791 0,'0'0'2304'0,"-3"-5"-1856"0,3 5-448 0,0 0 0 15,-8 3 128-15,0 2-128 16,1 2 0-16,-3 6 144 0,-2 4-144 0,-1 4 0 15,-1 5 0-15,-1 2 0 0,-3 6 0 0,2 3 320 16,-2 2-48-16,0 4 0 0,0 2-80 0,-1 2 0 0,2-3-16 0,-3 2 0 16,0 1 144-16,1-2 48 0,1-3 0 0,3-2 0 15,0-2-368-15,2-3 0 0,2-6 0 0,-1-1 0 16,6-3 0-16,-1 1 144 0,2-6-16 0,3-3-128 16,-1 0-1024-1,3-3-304-15,0-5-64 0,2-2-10096 0</inkml:trace>
  <inkml:trace contextRef="#ctx0" brushRef="#br0" timeOffset="88471.31">19747 1671 24879 0,'0'0'1088'0,"0"0"256"0,0 0-1088 0,0 7-256 15,-3 4 0-15,1 3 0 0,-2 1 1280 0,0 3 192 16,-1 1 32-16,0 1 16 0,0 0-1200 0,0 2-320 15,0-2 0-15,0 1 0 0,1-2 128 0,0 1-128 16,-1-1 0-16,4-1 0 0,-1 0 128 0,2-4-128 16,0 0 0-16,3-2 144 0,1-4-144 0,2 0 192 0,2-6-192 0,2-3 192 15,1-2 256-15,3-3 48 16,2-3 16-16,3-5 0 0,2-1-256 0,0-3-32 16,0-1-16-16,2-1 0 0,-1-1 48 0,-1-1 0 15,0-5 0-15,-2 1 0 0,-1-4 64 0,-3 1 0 0,-2 1 16 16,-2-2 0-16,-1 8-96 0,-4 0-32 0,1 3 0 15,-1 1 0-15,-1 3-208 0,-1 0 0 0,0 2 0 0,0 4 0 16,-4 0-256 0,0 4-128-16,0 5-48 0,0 0 0 15,-7-1-2480-15,1 2-496 0</inkml:trace>
  <inkml:trace contextRef="#ctx0" brushRef="#br0" timeOffset="88914.16">20590 1701 17503 0,'0'0'1552'0,"0"0"-1232"0,3-6-320 0,-3 6 0 0,0 0 2704 0,0 0 496 15,0 0 80-15,0 0 32 0,0 0-2864 0,0 0-576 16,0 0-128-16,0 0 0 0,-6 1 416 0,-4 3 96 16,-1-1 0-16,-3 0 16 0,-4 1 80 0,-3 4 16 15,1-2 0-15,-3 1 0 0,-1 4-176 0,-1-2-16 16,-1 2-16-16,3 3 0 0,-1 2-160 0,3 0 0 15,0 2 144-15,3 0-144 0,3-2 0 0,4-2 0 16,1 0 0-16,3 0 0 0,3-5 0 0,4 0 0 16,0-9 0-16,8 8 0 0,3-6 0 0,5 1 0 15,0-6 128-15,6-2-128 0,3-1 192 0,4-7-48 16,3-2 0-16,1-2 0 0,2-4 0 0,-2-1 0 16,0-2 0-16,-1-5 0 0,-1-2-16 0,1-1-128 0,-3 2 192 0,-1-3-64 15,-1-3 64-15,-2 1 16 16,1-6 0-16,-3 0 0 0,0 1-16 0,-1-2 0 0,1-5 0 0,-4 0 0 15,0-2-192-15,-2 1 0 0,-3 3 0 0,-3 6 0 16,0 9 0-16,-4 4 0 0,0 6 0 0,-4 7 0 16,-3 7 0-16,0 6 176 0,-6 6-48 0,-4 7-128 15,-3 6 0-15,-3 10 0 0,-6 7 0 0,-1 2 0 16,-1 1 0-16,-1 8 0 0,-1 2 0 0,1 3 0 16,-2 2 0-16,2 2 0 0,-1-2 0 0,3-1 0 15,3-2 0-15,5-2-256 0,2 1 80 0,4-8 16 16,4-1-1584-16,4-6-320 0,3-3-64 15,5-3-16-15,2-5-608 0,5-5-112 0</inkml:trace>
  <inkml:trace contextRef="#ctx0" brushRef="#br0" timeOffset="89280.69">21136 1798 29135 0,'0'0'1280'0,"0"0"288"0,0 0-1248 0,0 0-320 15,2 9 0-15,1-3 0 0,-3-6 0 0,0 0 0 16,0 0-208-16,8 0 80 0,2 0 400 0,-1-4 96 16,2-3 16-16,2 0 0 0,0-3 128 0,0 1 48 15,-2-2 0-15,3 2 0 0,-1-5-48 0,-2 0-16 16,-1 0 0-16,-2 1 0 0,-3-1-160 0,-1-1-16 16,-3 2-16-16,-2 3 0 0,-3 0 208 0,-1 4 32 15,-3-2 16-15,-2 7 0 0,-3 2-224 0,-2 5-32 16,-3 1-16-16,-1 6 0 0,-1 0-288 0,0 3 0 15,-1 5 0-15,1 1 0 0,0 0 0 0,1 2 0 0,0 2 0 16,3-1 0-16,1 0 0 0,6-3 0 0,0-1-128 0,8 1 128 31,1-3-816-31,4 0-64 0,2-3-16 0,3 0 0 16,4-4-2144-16,1-3-432 0</inkml:trace>
  <inkml:trace contextRef="#ctx0" brushRef="#br0" timeOffset="89541.75">21954 1596 18431 0,'6'-10'1632'0,"2"-2"-1312"0,-2-2-320 0,-1 0 0 0,-1 2 1216 0,-2 3 160 15,-2 0 32-15,-2 2 16 0,-5 5-16 0,-1 1-16 16,-5 1 0-16,-2 3 0 0,-3 3-416 0,-3 4-80 16,-1-1 0-16,-3 3-16 0,1 5-368 0,-1-2-64 15,-1 0 0-15,4-1-16 0,1 2-224 0,3-1-32 16,4 0-16-16,6-1 0 0,0-3-160 0,4 1 128 15,4 1-128-15,4-4 128 0,4 1 112 0,4-4 16 16,4 2 0-16,4-2 0 0,3 3-64 0,-2 0 0 16,2 2 0-16,1-1 0 0,-1 4-64 0,0-1-128 15,-1 0 176-15,-3 1-176 0,-4 0 256 0,-2 1-48 16,-4-4-16-16,-4 2 0 0,-5 1 272 0,-4-1 48 16,-5 0 16-16,-4 1 0 0,-4 2 48 0,-6 1 0 15,-4-1 0-15,-4-2 0 0,-3-2-384 0,0 0-192 16,-2 2 192-16,2-5-192 15,0 1-960-15,2-3-320 0,3 0-48 0,3-3-10032 0,5-3-2016 16</inkml:trace>
  <inkml:trace contextRef="#ctx0" brushRef="#br0" timeOffset="90368.31">23742 1563 19583 0,'-6'-22'864'0,"1"8"176"0,-2 0-832 0,-2-1-208 16,-2-2 0-16,-3 5 0 0,-4-1 256 0,-2 3 0 0,-3 5 0 0,-1 4 0 16,-4 2 544-16,-1 5 112 15,-4 4 32-15,-1 7 0 0,1 3-352 0,2 4-64 16,0 3-16-16,3-2 0 0,-2 3-176 0,12-7-32 15,1 3-16-15,2 4 0 0,2-3 96 0,3 3 0 16,3-5 16-16,3 1 0 0,4-3 48 0,5-4 0 16,2-1 0-16,6-6 0 0,2 0 96 0,10-5 32 0,1-1 0 0,6-4 0 15,5-5 0-15,4 0 16 0,3-7 0 16,2 0 0-16,0-4-304 0,1-1-64 0,-3-4-16 0,18-8 0 16,-4-2-48-16,-4 2-16 0,-2 3 0 0,1-6 0 15,-1 0 16-15,-2-2 0 0,0-4 0 0,-2-2 0 16,-1-1-160-16,-5-4 160 0,-2-4-160 0,-1 1 160 0,-1-4-160 15,3 1 128-15,-3 2-128 0,-2 2 128 16,-2-1-128-16,-2 8 0 0,-4 4 0 0,-4 7 0 16,-6 7 0-16,-6 6-176 0,-4 4 176 0,-8 12-128 15,0 0 128-15,0 0-160 0,-9 14 160 0,-6 7-160 0,-5 3 160 0,-5 5-192 16,-1 5 192-16,-4 5-192 0,-3 3 192 16,0-1 0-16,-2 3 0 0,0 5-128 0,2 3 128 0,0 3 0 15,2 0 0-15,-2-1 0 0,2-2 0 0,6-2 0 16,3-7 0-16,9-12 0 0,2 2 0 0,1-5 0 15,3-2 0-15,2 0 0 0,3-3 0 0,2-5 0 16,1-6 0-16,4 1 0 0,3-3 256 0,-1-5 0 16,1-1-16-16,2-3 0 0,3-6 16 0,1-4 0 15,0-2 0-15,1-4 0 0,0-2-80 0,6-7-16 16,-4-3 0-16,-1 6 0 0,-5 3-160 0,2 4 0 16,-3 5 0-16,-10 9 0 0,0 0 0 0,0 0 0 15,9 5 0-15,-3 6 0 0,-2 2 0 0,0 0 0 16,-3 1-176-16,0 1 176 0,1-1 0 0,-1 3 0 15,0 0 0-15,0 1 0 0,2 1 0 0,2-1 0 16,1-1 0-16,1-2 0 0,0-1 0 0,4 1 0 0,0-1 0 0,3-5 0 16,1-3-192-16,2 1-16 0,1-6 0 15,11-1 0 1,1 0-2176-16,2-3-432 0,1-3-96 0,2-2-10528 0</inkml:trace>
  <inkml:trace contextRef="#ctx0" brushRef="#br0" timeOffset="90860.6">25475 1226 32255 0,'-16'-8'1424'0,"10"2"304"0,-2 0-1392 0,3 2-336 16,1-3 0-16,4 7 0 0,-1-6 0 0,4 1 0 15,1-3 0-15,2 2 128 0,5 1-128 0,3-1 0 0,3 2 0 16,4 1 0-16,4 3 0 0,3 0 144 0,2 3-16 0,2 2-128 16,0 3 320-16,-2 0-64 15,-2 4 0-15,-1 3 0 0,-6 0-96 0,-3-1-32 16,-3 2 0-16,-3 0 0 0,-4 1 64 0,-5-1 0 15,-4 2 0-15,-3 0 0 0,-3-2 112 0,-6 1 16 16,-2 1 16-16,-2-3 0 0,-1-2-144 0,2 1-48 16,2-2 0-16,2 2 0 0,5-4-144 0,3 2 128 15,4-3-128-15,4 1 128 0,5 1-128 0,2-2 0 0,7 3 0 0,0-3 0 16,5 2 0-16,-1 0 0 0,3 1 128 0,0 4-128 16,2 1 0-16,-2 1 0 0,-1 2 0 0,-1 2 0 15,-2 1 0-15,-4-2 0 0,-1 0 0 0,-5 1 0 16,-3 4 416-16,-7-2 48 0,-5 0 16 0,-4 2 0 15,-4-5 160-15,-6 2 16 0,-4 1 16 0,-2-1 0 16,-5 0-288-16,-3 1-48 0,-3-1-16 0,-5-3 0 0,-2-1-176 0,-2-2-144 16,-2-2 192-16,2-2-192 0,2-3 0 15,5-1 0-15,4-3 0 0,5-3-144 16,5-3-1584-16,6-4-304 16,5-1-64-16,4-7-9120 0,5-3-1840 0</inkml:trace>
  <inkml:trace contextRef="#ctx0" brushRef="#br0" timeOffset="91263.87">26261 723 26719 0,'-2'-11'2368'0,"-1"4"-1888"15,0-3-480-15,3 10 0 0,0 0 0 0,0 0 0 0,0 0 0 0,0 0 0 16,0 0 240-16,12 6 48 0,2 0 16 0,1 7 0 16,3 2 0-16,1 4 0 0,2 3 0 0,0 5 0 15,3 3 16-15,2 7 16 0,2 6 0 0,2 3 0 16,2 6 176-16,2 8 16 0,3 6 16 0,-9-15 0 0,3 6-128 15,1 10-32-15,-1 7 0 0,0 7 0 16,-8-2 112-16,-4 4 16 0,-5-6 0 0,-7 2 0 16,-5 1 240-16,-7-6 48 0,-7-7 16 0,-6-3 0 15,-5-2-176-15,-5-3-48 0,-2-3 0 0,-3-3 0 16,-1-3-224-16,-3-3-48 0,-1-4-16 0,1-1 0 0,0-4-304 16,3-4 0-16,1-5 0 0,2-3-12272 15,1-1-2384-15</inkml:trace>
  <inkml:trace contextRef="#ctx0" brushRef="#br0" timeOffset="98978.86">25214 2769 18431 0,'0'0'1632'0,"0"0"-1312"0,0 0-320 0,0 0 0 15,0 0 0-15,-5-6 0 0,5 6 0 0,-1-12 0 16,2 1 304-16,3-4 80 0,-2-2 32 0,6-1 0 16,1-1 176-16,1 1 48 0,1-1 0 0,0-2 0 0,1-6 0 15,1 4 16-15,-3-4 0 0,3 5 0 16,0-1-80-16,1 4-32 0,0 1 0 0,-4 3 0 0,-3 2-144 16,2 4-16-16,1 1-16 0,2 5 0 0,-12 3-368 0,14 2 144 15,-4 6-144-15,1 2 0 0,1 4 128 0,-1 6-128 16,0 7 0-16,-1-2 0 0,-1 5 0 0,-1-3 0 15,0 1 0-15,-2-2-144 0,-2 2 144 16,0-4 0-16,2 1 0 0,0-2 0 0,-4-2 0 0,2-1 0 16,-2-2 0-16,2 0 0 0,-1-2-304 0,-2-1-16 15,-1-4-16-15,0-1 0 16,0-10-816-16,0 0-176 0,0 0-16 0</inkml:trace>
  <inkml:trace contextRef="#ctx0" brushRef="#br0" timeOffset="99233.56">25429 2636 21183 0,'0'0'1888'0,"0"0"-1504"0,-8 8-384 0,-1 3 0 15,3 1 0-15,-2 4 144 0,1-1-144 0,2 4 0 16,2 4 384-16,1 1-48 0,-1 5 0 0,0-2 0 16,2 1 96-16,2-1 16 0,3 2 0 0,3-4 0 15,-4 2 16-15,8-4 16 0,1-2 0 0,6 0 0 16,8-3-48-16,0-2-16 0,5-1 0 0,3-2 0 15,3 0-96-15,2-4-32 0,2-2 0 0,0-2 0 16,-1-2-48-16,2-1-16 0,4-3 0 0,1 0 0 16,0 0-96-16,3-2-128 0,2 1 176 0,0-4-176 15,-2 1 0-15,-2 0 0 0,-1 1 0 0,-4-3-192 16,-6 2-1920 0,-4-3-384-16,10-2-80 0,-10-3-16 0</inkml:trace>
  <inkml:trace contextRef="#ctx0" brushRef="#br0" timeOffset="99833.55">27102 2983 30399 0,'0'0'2704'0,"-9"-4"-2160"0,0 0-544 0,9 4 0 31,-5-5-640-31,5 5-256 0,-2-13-32 0,5 0-16 0,2-4 1152 0,3-2 240 0,4-3 32 0,5 2 16 16,2-7-144-16,1 3-32 0,1-5 0 0,2 2 0 15,-3-2 0-15,-1 6-16 0,0 1 0 0,-2 4 0 16,-5 4-96-16,0 5-16 0,-3 3 0 0,-9 6 0 15,0 0 128-15,0 0 0 0,3 12 16 0,-1 5 0 16,-5 6-112-16,-2 4-32 0,-4 3 0 0,-1 5 0 16,0 2-48-16,0 1-16 0,-4 0 0 0,0 1 0 15,0-2-128-15,2 0 0 0,1-1 0 16,1-3 0-16,0-7 128 0,1-2-128 0,1-2 0 0,3-5 128 16,2-7 0-16,3-10-128 0,0 0 192 0,0 0-64 0,0 0 256 15,13-4 32-15,1-6 16 0,3-3 0 16,0-5-128-16,4-6-32 0,0-1 0 0,4-6 0 0,0-2-272 0,0-1 0 15,1-3 128-15,-1 0-128 0,2 2 0 0,0 0 128 16,-1 6-128-16,1 1 0 0,0 6 0 0,-1 6 0 16,1 3 0-16,-4 4 0 0,-1 0 0 15,-2 6 0-15,-2 3 0 0,-3 3-144 0,0 6 144 0,-5 1 0 16,-1 4-144-16,-4 4 144 0,-2 1 0 16,-3 3 0-16,-4 5 0 0,-1-2 0 0,-3 3 0 0,-2-1 160 15,-3 1-160-15,1 3 160 0,2-1-160 0,-1 0 128 16,3-1-128-16,0-3 128 0,2-1-128 0,-2-2 0 15,-1-4 0-15,1 0 0 16,2-1-480-16,1-1-32 0,0-5 0 0,1-2 0 16,4-10-1456-16,0 0-288 0,0 0-64 0,0 0-6880 0,0 0-1360 0</inkml:trace>
  <inkml:trace contextRef="#ctx0" brushRef="#br0" timeOffset="100082.85">28158 2723 21823 0,'0'0'960'0,"0"0"208"0,0 0-928 0,0 0-240 0,0 0 0 0,0 0 0 0,0 0 544 0,0 0 64 16,10-2 16-16,3-5 0 0,1 1 512 0,1 1 96 15,3-4 32-15,3 1 0 0,6-4-560 0,4-1-96 16,0 2-32-16,1-2 0 0,0 1-352 0,1 2-80 15,-1-2-16-15,0 3 0 0,-2-3-128 0,-2 6 0 16,-2-1 0-16,-4 4 0 16,-1 1-1104-16,-6 5-208 0,-15-3-32 0,0 0-11136 15</inkml:trace>
  <inkml:trace contextRef="#ctx0" brushRef="#br0" timeOffset="100275.17">28358 2929 29663 0,'0'0'1312'0,"11"-4"272"0,2 2-1264 0,2 1-320 0,0-3 0 0,3-4 0 16,1 1 0-16,5-4 0 0,4 2 128 0,4-2-128 16,2 1 272-16,4-2 0 0,4 2 0 0,3 1 0 15,1-2-272-15,-1 3 0 0,-3-2 0 0,-5 2 0 32,-5-2-528-32,-7 4-176 0,-4 1-16 0,-4-1-12208 0</inkml:trace>
  <inkml:trace contextRef="#ctx0" brushRef="#br0" timeOffset="100677.37">29199 2390 30399 0,'-8'-19'2704'0,"5"5"-2160"0,-3-4-544 0,5 1 0 16,4-2-320-16,2 1-160 0,2 0-32 0,5-1-16 0,4-1 672 0,6 2 144 15,3 3 32-15,3 3 0 0,0-2 320 0,5 1 80 16,2 6 16-16,-1 2 0 0,-1 5-32 0,0 3-16 16,0 3 0-16,2 1 0 0,-2 6-240 0,-2 3-64 15,0 5 0-15,-6 3 0 0,-3 3-160 0,-4 3-32 16,-8 4-16-16,-5 2 0 0,-2-4 32 0,-10 6 16 15,-4 5 0-15,-5-2 0 0,-3 0 48 0,2-6 16 16,-1-4 0-16,-1-3 0 0,-2-7-96 0,4 2 0 16,4-4-16-16,3-2 0 0,1-5 144 0,2 1 16 0,4-3 16 15,1-1 0-15,2-9-64 0,0 0-16 16,11 6 0-16,3 1 0 0,3-2-32 0,7-3-16 0,7-2 0 0,5-1 0 16,7-1-96-16,6-3 0 15,9-2-128-15,0 3 192 0,2-4-192 0,3 0 0 0,3-4 128 0,6 2-128 16,3-2 0-16,0-1 0 0,0 1 0 0,-3 0 0 31,-5 0-1136-31,1 2-112 0,-1-3-32 0,-1 1-10592 16,0 0-2128-16</inkml:trace>
  <inkml:trace contextRef="#ctx0" brushRef="#br0" timeOffset="112584.22">7964 10267 3679 0,'0'0'160'0,"0"0"32"0,0 0-192 0,0 0 0 0,-4-1 0 0,-3-2 0 0,0-1 2368 0,7 4 416 16,0 0 96-16,0 0 0 0,-5-2-1392 0,5 2-272 15,-5-4-64-15,5 4-16 0,0 0-112 0,0 0-32 16,-8-1 0-16,8 1 0 0,0 0-240 0,-5 1-48 15,5-1-16-15,0 0 0 0,-6 3 80 0,6-3 32 16,0 0 0-16,0 0 0 0,0 0-96 0,0 0 0 16,0 0-16-16,0 0 0 0,0 0 48 0,5 7 16 15,1-2 0-15,2-2 0 0,1-1-336 0,2 0-64 16,2-2-16-16,-1 0 0 0,4 0 48 0,-2-2 16 16,1 1 0-16,0 0 0 0,0 0-80 0,-1 1-32 15,2-2 0-15,-2 1 0 0,0 0-128 16,-2 1-32-16,-2-1 0 0,1 2 0 0,-2 1-128 15,-2 0 0-15,-7-2 0 0,0 0 0 16,0 0-144-16,0 0-16 0,0 0 0 0,-1 6 0 16,1-6-1888-16,-6 6-384 0,-3-2-80 0</inkml:trace>
  <inkml:trace contextRef="#ctx0" brushRef="#br0" timeOffset="112960.95">8303 9934 10127 0,'0'0'896'0,"0"0"-704"16,0 0-192-16,0 0 0 0,0 0 1488 0,0 0 272 15,0 0 48-15,6-4 16 0,-2 0-288 0,-4 4-64 16,0 0-16-16,0 0 0 0,0 0-256 0,0 0-48 16,0 0-16-16,7 3 0 0,-2 2-112 0,-3 4-32 15,-1-1 0-15,1 4 0 0,-1 0-112 0,0 3-32 16,0 3 0-16,-1 1 0 0,-2 0-192 0,1 3-32 16,1-1-16-16,0-1 0 0,-2 2-128 0,2 0-32 15,0 2 0-15,0-3 0 0,2 1-160 0,0-2-32 16,2-2-16-16,1-1 0 0,-2-3-240 0,0 0 176 15,1-4-176-15,0 0 160 0,0-1-160 0,1 0 0 16,-5-9 144-16,3 6-144 0,-3-6 0 0,0 0 0 16,0 0 0-16,0 0 0 15,0 0-1344-15,0 0-192 0,0 0-48 0,0 0-8608 0,-7-1-1728 16</inkml:trace>
  <inkml:trace contextRef="#ctx0" brushRef="#br0" timeOffset="113456.63">8373 9652 8287 0,'0'0'736'0,"-6"-4"-592"15,6 4-144-15,-6-5 0 0,0 1 1520 0,6 4 272 16,0 0 48-16,0 0 16 0,0 0-416 0,0 0-80 16,0 0-16-16,0 0 0 0,0 0-256 0,0 0-64 15,9-6-16-15,1 2 0 0,2 1-144 0,-1 2-32 16,0 1 0-16,1 0 0 0,-1 0-96 0,2 3-32 15,0 1 0-15,2 4 0 0,0 3-176 0,2 1-32 16,1 2-16-16,-2 2 0 0,-1 0-64 0,-1 2-16 16,-1 2 0-16,-1 2 0 0,0 3-16 0,0 3 0 0,-1 4 0 0,-5-10 0 15,1 0 128-15,-2 6 32 16,-1 0 0-16,-2 3 0 0,0-1 64 0,-4 1 16 16,0 2 0-16,-2 1 0 0,-4-1-48 0,1 0-16 0,-2 2 0 15,-1-4 0-15,-2 0-432 0,-2-1-128 0,-2 1 0 16,-1-3 0-16,1 0 448 0,2-3 16 0,-2 3 16 0,2-5 0 15,2 0-352-15,0-1-128 0,2-3 0 16,2-1 144-16,3-4-304 0,3-2-64 0,1 0-16 16,2-6-11968-16,4 2-2384 0</inkml:trace>
  <inkml:trace contextRef="#ctx0" brushRef="#br0" timeOffset="117374.17">20518 9754 2751 0,'0'0'128'0,"0"0"16"0,-5-6-144 0,3-1 0 16,-2 1 0-16,0 2 0 0,4 4 3696 0,0 0 704 0,0 0 144 0,-5-4 16 15,1-1-2896-15,4 5-592 0,-6 0-112 0,6 0-32 16,-6-3 64-16,-1 5 16 0,0 0 0 0,-5 6 0 16,1-2-320-16,-2 5-64 0,-2 1-16 0,0 3 0 15,-3 2-64-15,0 2-16 0,0 1 0 0,0 7 0 16,1 3-112-16,0 1-32 0,-1 1 0 0,0 3 0 15,2 3-128-15,-1 4-48 0,0 0 0 0,3-2 0 16,1-4-208-16,1-1 0 0,2-3 0 0,3-4 0 0,2-2 128 0,2-4-128 16,3-2 0-16,3-2 144 0,2-3-144 15,2-1 0-15,3-1 0 0,2-7 0 16,1-1-752-16,1-3-16 16,2-2-16-16,1-5-8368 0,-1-3-1680 0</inkml:trace>
  <inkml:trace contextRef="#ctx0" brushRef="#br0" timeOffset="117926.63">20437 10127 10127 0,'0'0'896'0,"-7"3"-704"15,7-3-192-15,-11 2 0 0,2 1 1648 0,2 1 288 16,7-4 64-16,-8 2 16 0,8-2-1040 0,0 0-208 0,0 0-32 0,0 0-16 16,0 0 256-16,0 0 48 15,0 0 16-15,8-9 0 0,1 3-224 0,2-3-48 16,2 1-16-16,1-3 0 0,2-3-432 0,1-1-64 16,1-2-32-16,-2 2 0 0,1 0-32 0,-5 2-16 0,2 0 0 0,-1 1 0 15,-1 5 80-15,-2 1 32 0,0 2 0 0,-10 4 0 16,8-2-64-16,-8 2-16 0,0 0 0 0,6 7 0 15,-6-7 48-15,4 14 0 0,-7 1 0 0,1 2 0 0,-3-1-48 16,-1 4 0-16,-1 0 0 0,-1 1 0 16,-1 1-48-16,0 0-16 0,1-3 0 0,-1 1 0 15,-2 0 112-15,3 0 0 0,-1-5 16 0,1 0 0 0,0-5 16 0,3 2 0 16,2-1 0-16,3-11 0 0,0 0-64 16,0 0-16-16,0 0 0 0,0 0 0 0,8-4 192 15,4-2 48-15,-1-4 0 0,1-2 0 0,-1-3-32 16,2-1 0-16,0-4 0 0,1 1 0 0,1 0-272 0,0 0-144 15,-1 1 160-15,1 1-160 0,2-1 0 0,-3 3 0 16,-1-1 0-16,-2 7 0 0,-1 4 0 0,-1 4 0 16,-9 1 0-16,9 4 0 0,-9-4-160 0,5 11 160 15,1 3-128-15,-3 0 128 0,-1 0 0 0,-2 8 0 16,-2 1 0-16,-1-3 0 0,0-1 0 0,0-5 0 16,0 3 0-16,0-2 0 0,-1-2-128 0,-1 6-112 15,2-1-16-15,2-6 0 16,0 0-1344-16,1-12-256 0,0 0-64 0,0 0-7824 15,0 0-1568-15</inkml:trace>
  <inkml:trace contextRef="#ctx0" brushRef="#br0" timeOffset="118315.53">20953 9998 17215 0,'-11'-7'768'0,"11"7"144"0,-10-1-720 0,-1 1-192 0,3 3 0 0,-1-3 0 0,0-2 736 0,9 2 112 15,-9 4 32-15,9-4 0 0,-9 4 320 0,9-4 64 16,0 0 16-16,0 0 0 0,0 0-240 0,0 0-32 16,0 0-16-16,5 10 0 15,1 0-96-15,5-5 0 0,1 2-16 0,4-2 0 16,-1-1-224-16,3 1-32 0,1 2-16 0,4-5 0 0,1-4-288 0,0-4-64 15,-3 1-16-15,2 1 0 0,-1 3-96 0,-2-2-16 16,-3 1 0-16,-2-3 0 0,-2 0-128 16,-3 2-144-16,-1-1 144 0,-9 4-208 15,0 0-1424-15,0 0-288 0,0 0-48 0,0 0-11536 0</inkml:trace>
  <inkml:trace contextRef="#ctx0" brushRef="#br0" timeOffset="118509.52">21368 9717 25791 0,'0'0'2304'0,"0"0"-1856"0,0 0-448 0,0 0 0 15,0 0 448-15,0 0 0 0,0 12 0 0,-2 1 0 16,-1 4 384-16,-1 2 80 0,-1 5 16 0,0 0 0 15,-1 5-64-15,1 0-16 0,0 3 0 0,0 4 0 16,-1 1-272-16,1-2-64 0,1-2-16 0,1 0 0 16,1-1-176-16,1-4-16 0,-1 1-16 0,4-6 0 15,0-2-288-15,1-4 0 0,-1 1-176 0,2-3 176 16,4-1-2272-16,-2-2-352 0,-6-12-64 16,18 11 0-16</inkml:trace>
  <inkml:trace contextRef="#ctx0" brushRef="#br0" timeOffset="120282.28">7862 6727 4607 0,'0'0'400'0,"0"0"-400"0,0 0 0 0</inkml:trace>
  <inkml:trace contextRef="#ctx0" brushRef="#br0" timeOffset="121121.83">7693 10709 1839 0,'0'0'160'0,"0"0"-160"0,-9 3 0 0,9-3 0 15,-10 3 656-15,10-3 112 0,-9 0 0 0,3 0 16 16,6 0-784-16,0 0 0 0,-9 1 0 0,9-1-144 0,0 0 144 0,0 0 0 16,0 0 0-16,0 0 0 0</inkml:trace>
  <inkml:trace contextRef="#ctx0" brushRef="#br0" timeOffset="132486.47">21504 9465 5519 0,'0'0'496'0,"0"0"-496"0,0 0 0 0,0 0 0 15,0 0 512-15,0 0 16 0,0 0 0 0,0 0 0 16,0 0 192-16,0 0 48 0,0 0 0 0,-4-2 0 16,0-5 0-16,4 7 0 0,0 0 0 0,-4-4 0 15,4 4-16-15,0 0 0 0,0 0 0 0,0 0 0 16,0 0-80-16,0 0-16 0,0 0 0 0,0 0 0 0,0 0-48 0,0 0-16 15,0 0 0-15,0 0 0 0,0 0-160 16,7 7-48-16,-2-1 0 0,1 3 0 0,-1 0-128 0,3 2-48 16,-2-2 0-16,2 4 0 0,-1-2-32 0,0 3-16 15,2 2 0-15,-1 0 0 0,1 2 0 0,0 0 0 16,0-1 0-16,0 3 0 16,-1-1 32-16,-2 0 16 0,-2 0 0 0,1 0 0 0,-1-1 80 0,-2-1 16 15,-2 1 0-15,-1 0 0 0,-2 1 0 0,-2 0 0 16,-1 3 0-16,-4-2 0 15,-3-1-32-15,-1 0 0 0,-2-1 0 0,-2 0 0 0,-1-2-64 16,-2 1-16-16,0-1 0 0,-1-3 0 0,3-1-64 16,-1 0 0-16,2-2-128 0,3 2 192 0,1-1-192 0,4-2 0 15,1 1 0-15,4-3-12672 0</inkml:trace>
  <inkml:trace contextRef="#ctx0" brushRef="#br0" timeOffset="139737.94">16502 19261 10079 0,'0'0'448'0,"-8"4"80"0,8-4-528 0,-10 3 0 0,1-2 0 0,-2 3 0 0,2-2 688 0,9-2 16 16,-10 0 16-16,10 0 0 0,-9 1 48 0,9-1 16 15,-9 3 0-15,9-3 0 0,-9 0 16 0,9 0 0 16,-9 0 0-16,9 0 0 0,-9 0-144 0,9 0-16 16,-9 0-16-16,9 0 0 0,0 0-48 0,0 0 0 15,0 0 0-15,0 0 0 0,0 0 80 0,0 0 16 16,0 0 0-16,0 0 0 0,0 0-160 0,0 0-48 16,10 0 0-16,2-1 0 0,2-1-128 0,2 2-16 15,5 0-16-15,0 3 0 0,5-2-48 0,-3 1 0 16,4-2 0-16,7 0 0 0,4 1 64 0,1 0 0 15,-2 0 0-15,5-1 0 0,2-2 0 0,5 1 16 16,-1 1 0-16,4 0 0 0,1-3 32 0,3 0 0 0,2 1 0 16,-1 1 0-16,-3 1-64 0,4-3-16 0,-5-1 0 0,2 2 0 15,-4 0-128-15,-1 2-32 0,-3 0 0 0,2 2 0 16,-4-1-128-16,1 0 128 0,-1 2-128 16,1-2 128-16,-1-1 0 0,1-1-128 15,-1 0 192-15,-1 1-64 0,0 0 80 0,2 0 16 0,-1-2 0 0,1 2 0 16,-1 3-224-16,1 1 176 0,0-2-176 0,3-1 160 15,0-2-160-15,-2 1 192 0,-3 0-192 0,1 0 192 16,-2 0-64-16,-2 0 0 0,-3-1 0 0,-1 1 0 16,-2 0 16-16,-1 0 0 0,1 0 0 0,-3 0 0 15,-3 0 0-15,-1 0 0 0,5-1 0 0,-1-2 0 16,-2 2 0-16,2 1 0 0,-4 0 0 0,2-1 0 16,2-1-144-16,1 2 128 0,-1 3-128 0,1 2 128 15,0-3-128-15,1 1 0 0,2-3 0 0,-2 1 128 0,-1 4-128 16,0 0 0-16,0-2 0 0,2-2 128 0,-3 1-128 0,-3-1 0 15,-3-1 144-15,1 0-144 0,-1 0 128 16,-1 0-128-16,-1 0 128 0,0 0-128 0,-2 0 144 16,0 0-144-16,-1 0 192 0,1 1-192 0,-1 2 208 0,1 0-64 15,-2-1-16-15,3 1 0 0,-1-1 48 0,-2-2 0 16,-1-2 0-16,0 2 0 0,2 0-48 0,-1-1-128 16,2-4 192-16,-1 4-64 0,-2 1-128 0,0 0 192 15,-1-1-192-15,0-1 192 0,-2 1-192 0,1 0 128 16,-2 1-128-16,3 0 128 0,-1 0-128 0,-2 0 0 15,0 0 144-15,0 0-144 0,-1 0 128 0,-1 0-128 16,-2-1 160-16,3 1-160 0,-2 0 0 0,-2 0 128 0,-1-2-128 16,0 2 0-16,-2 2 0 0,-7-2 144 15,11 1-144-15,-11-1 128 0,10 0-128 0,-10 0 0 0,0 0 0 0,0 0 128 16,0 0-128-16,0 0 0 0,0 0 0 0,0 0 0 16,0 0 0-16,0 0 0 0,0 0 128 15,0 0-128-15,0 0 0 0,0 0 128 16,0 0-128-16,0 0 128 0,0 0-128 0,0 0 0 15,0 0 144-15,0 0-144 0,0 0 0 0,0 0 128 16,0 0-128-16,0 0 0 0,0 0 0 0,-10 5 0 0,10-5 0 16,0 0 128-16,-12 4-128 0,12-4 0 0,-11 3 0 0,11-3 0 15,-10 2 0-15,-2-1 0 0,12-1 0 0,-11 1 128 16,0-1-128-16,11 0 0 0,-10 0 0 0,0 0 0 16,0-1 0-16,10 1 0 0,-10-3 0 0,10 3 0 15,-12-1 0-15,2 1 128 0,10 0-128 16,0 0 0-16,-10-2 0 0,10 2 0 0,0 0 0 0,0 0 0 0,0 0 0 15,0 0 0-15,0 0 0 0,0 0 128 16,0 0-128-16,0 0 0 0,0 0 0 0,0 0 0 0,0 0 0 0,6-8 0 16,2 3 0-16,1-1 0 0,0 3 0 15,4-1 0-15,-1 0 0 0,3 1 0 0,1-2 0 0,2 2 0 16,-1 0 0-16,1 2 0 16,2 0 0-16,2-2 0 0,1-2 0 0,-1 4 0 0,-3 1 0 15,4 0 0-15,-2-1 0 0,2-2 0 16,-1-1 0-16,2 2 0 0,0-5 0 0,-1 4 0 15,0-1 0-15,-2 1 0 0,1 0 0 0,1 1 0 0,-4 0 0 16,2 0 0-16,-1-1 0 0,-4 1 0 0,-2 2 0 0,1 0 0 16,-2-1 0-16,-2 1 0 0,1 3 0 0,-12-3 0 0,9 0 0 15,-9 0 0-15,9-2 0 0,-9 2-240 16,0 0 64-16,0 0 16 16,0 0-1520-16,0 0-304 0,0 0-64 0,0 0-14864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1T19:43:21.474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8525 1539 23039 0,'0'0'2048'0,"0"0"-1648"15,0 0-400-15,11-5 0 0,0 1 272 0,3 0-16 16,1-4-16-16,4 3 0 0,2 0 656 0,3-4 128 16,3 2 16-16,4-6 16 0,0 1-416 0,3-2-64 15,0 1-32-15,2 2 0 0,-2 2-208 0,-2 4-32 16,-5-1-16-16,-3 3 0 0,-4 1-288 0,-4 3 0 15,-5 3-176-15</inkml:trace>
  <inkml:trace contextRef="#ctx0" brushRef="#br0" timeOffset="212.06">8463 1991 28559 0,'1'-23'2544'0,"8"11"-2032"0,7-2-512 0,5 1 0 0,8-1 2112 0,3 0 320 15,6 1 64-15,0 4 0 0,6-2-1888 0,3-1-384 16,4 2-80-16,-1-4-16 0,4 0 64 15,-6 4 0-15,-3 0 0 0,-7 5 0 0,-5-1-192 0,-5 3-256 16,-5 3 64-16,-2 6-11184 16,-4 1-2240-16</inkml:trace>
  <inkml:trace contextRef="#ctx0" brushRef="#br0" timeOffset="5784.44">10813 1828 15599 0,'4'-15'688'0,"0"4"144"0,1 1-656 0,0-4-176 16,-1-3 0-16,0 6 0 0,1-1 592 0,-2-2 96 15,-1-4 16-15,1 1 0 0,-1-2-64 0,-1 0-16 0,-1-2 0 0,-1 2 0 16,-1 0 16-16,-1-1 0 0,-1 2 0 15,-1 4 0-15,-1 1 96 0,-2 2 32 0,-2 3 0 16,-1 4 0-16,-2 3-160 0,-2 4-32 0,-3 0 0 0,-3 9 0 16,0 1-304-16,-3 4-64 0,-3 6-16 0,0 3 0 15,-1 3-192-15,0 1 0 0,-2 3 0 0,1 2 0 16,-1 2 128-16,5 1-128 0,2 0 0 0,3 1 0 16,6 2 0-16,5-4 128 0,5-2-128 0,3-3 0 15,5-9 0-15,3-1 0 0,3-5 128 0,4-4-128 0,2-5 208 0,7-4 0 16,2-8 0-16,4-4 0 0,4-5 240 0,3-3 32 15,1-4 16-15,17-17 0 0,-2-1-64 16,-3-2-16-16,-5 2 0 0,-2-1 0 0,-2-1-80 16,-2 1-16-16,-4 1 0 0,0-5 0 0,-4-3-16 0,-5-1-16 15,0 0 0-15,-3-2 0 0,-5-3-96 0,-5 7 0 16,-3 1-16-16,-1 10 0 0,-1 9-176 0,-1 4 0 16,-3 7 0-16,1 3 128 0,-4 11-128 0,0 0 0 15,0 0 0-15,-7 10-176 0,-5 3 32 0,-3 8 0 16,0 6 0-16,-3 9 0 0,-3 4 144 0,-1 6-192 15,-3 1 192-15,3 0-192 0,0 4 192 0,2 0-128 16,-1 0 128-16,9-3-128 0,0 1 128 0,6-1 0 16,4-9 0-16,6-2-128 0,4-4 128 0,5-6 0 15,4-5-144-15,5-4 144 0,2-5 0 0,4-4 0 16,3-5 0-16,2-3 0 0,1-4 0 0,2 1 160 16,0-3-32-16,3-4-128 0,1 1 192 0,2-3-64 15,-1-2 0-15,-2-1-128 0,-2-6 176 0,0 2-176 16,0 0 160-16,-5 3-160 0,-6-2 208 0,-4 2-48 15,-4 0-16-15,-4 1 0 0,-3 0 32 0,-1 1 0 0,-6-1 0 16,0 3 0-16,-3 2-32 0,-2-1 0 0,1 10 0 0,-5-7 0 16,5 7-144-16,-10-2 160 0,-3 2-160 0,2 4 160 15,-3 3-160-15,-2 5 0 0,-1 4 0 0,-2 2 0 16,-3 2 0-16,2 3 0 0,-1 1 0 0,3 1-176 0,2 4 176 16,3-4 0-16,3-2 0 0,4 0 0 15,2-4 0-15,4-1-160 0,2-5 160 0,3-1 0 16,4 0 0-16,5-3-128 0,2-2 128 0,4-2 0 0,0 0 0 0,4 2 0 15,2-5 0-15,2-2 0 0,1-1 144 16,3-2-144-16,0 0 128 0,2-1-128 0,0-3 128 16,3-3-128-16,0 1 0 0,2-5 128 0,1-1-128 0,0-3 160 15,1-2-160-15,-12 2 160 0,4-5-160 16,3-3 192-16,2-2-192 0,-1-5 192 0,0-4-192 16,1 0 160-16,0 0-160 0,0-4 160 15,-1-1-32-15,-3-3-128 0,0-5 192 0,-4-5-64 0,-3 0 0 0,-3 1-128 16,-4 1 192-16,-2 4-64 0,-3 2-128 0,-3 7 128 15,-3 2-128-15,-3 6 128 0,-1 9-128 16,-2 5 0-16,-3 5 0 0,-6 8 0 0,-1 2 0 0,-3 9-144 0,-3 4 144 16,-4 7-160-16,-2 7 160 0,-5 2-128 15,-1 9 128-15,-2 7-128 0,-1 7 128 0,3 5 0 16,1 3 0-16,3 3 0 0,5-3 0 0,2 3 0 16,4 1 128-16,2 0-128 0,4 3 0 0,3-4 0 0,1-4 0 0,2-5 0 15,2-5 0-15,3-8 0 0,-2-5 0 0,1-4 0 16,0-1-224-16,-1-5 32 0,-1-3 16 15,-1-2 0 1,-2-3-1968-16,-3-2-400 0</inkml:trace>
  <inkml:trace contextRef="#ctx0" brushRef="#br0" timeOffset="6022.4">12012 1767 21183 0,'13'-5'1888'15,"5"0"-1504"-15,7-5-384 0,-5 5 0 0,3 0 2272 0,7-4 384 16,1 1 80-16,6-2 16 15,5 4-1984-15,4-4-384 0,5 5-64 0,2-2-32 0,2-3 96 0,-2 4 32 16,-1-2 0-16,-2 3 0 16,-4 3-1024-16,-4-1-208 0,-6 2-32 0</inkml:trace>
  <inkml:trace contextRef="#ctx0" brushRef="#br0" timeOffset="6680.19">15023 1867 19407 0,'-14'-11'848'0,"6"8"192"16,-1-1-832-16,-7 4-208 0,1-3 0 0,-1 3 0 0,-2 2 1088 0,-3 0 160 15,-3 3 32-15,5 4 16 0,-1-1-208 0,0 4-64 16,1 2 0-16,-1 3 0 0,3-2-384 0,0 5-96 16,2 1-16-16,3-1 0 0,4-1-192 0,4 2-32 15,4-5-16-15,5-1 0 0,2-6 32 0,6 0 0 16,4-5 0-16,3-2 0 0,3-2 16 0,4-2 16 16,2-2 0-16,1-5 0 0,5 0 32 15,-4-2 0-15,1 2 0 0,-3-4 0 0,-3-1-160 0,-2-1-32 16,-2-3 0-16,-5 2 0 0,-5 2 80 0,-2 0 16 15,-2 0 0-15,-3 2 0 0,-3 2-16 0,-2 1 0 16,-2 0 0-16,-1-1 0 0,3 10-128 0,-5-9-16 16,0-1-128-16,1 4 192 0,4 6-192 0,0 0 0 15,0 0 128-15,3-10-128 0,1 1 0 0,4-3 0 16,4 3 0-16,4-5 0 0,3 0 0 0,4-2 0 0,4-3 0 16,1-3 0-16,1-2 0 0,3-5 0 15,2 0 0-15,2-1 0 0,-2-3 0 0,-1-1 0 0,3-4 0 16,-3-2 0-16,-1 0 0 0,-2 2 0 0,-1 2 0 0,-3 2 0 15,-3 1 128-15,-3 6-128 0,-3 3 0 16,-3 6 0-16,-3 5 0 0,-2 3 0 0,-4 4 0 16,-5 6 0-16,0 0 0 0,1 13 0 0,-2 1-144 0,-5 11 144 15,-6 5-144-15,0 10 144 0,-4 4-128 0,-3 12 128 16,-5 8 0-16,-1 1 0 0,1-2 0 0,-4 6 176 16,-2 2-176-16,1 7 0 0,0 4 0 15,-2 0 128-15,1-1-128 0,1 0 0 0,1-2 0 0,2-1 0 0,2 0 0 16,2-6-144-16,2-9 144 0,2-6-208 15,3-8-1392-15,2-4-288 0,-2-5-48 16,1-5-7952-16,-1-3-1584 0</inkml:trace>
  <inkml:trace contextRef="#ctx0" brushRef="#br0" timeOffset="6786.94">14975 2595 27071 0,'9'-27'1200'0,"1"13"240"16,5 0-1152-16,-1-1-288 0,5 0 0 0,6-2 0 0,3 1 576 0,5 2 64 15,2 2 16-15,6 0 0 0,3-2 112 0,6 0 32 16,2 1 0-16,1-4 0 0,3 0-352 0,2 0-80 15,-1 2-16-15,0 0 0 0,-2 1-208 0,-6 1-144 16,-6-2 192-16,-15 2-10176 16,2 0-2048-16</inkml:trace>
  <inkml:trace contextRef="#ctx0" brushRef="#br0" timeOffset="7419.03">18851 1652 16527 0,'0'0'720'0,"-1"-14"176"0,-3 0-720 0,0 4-176 16,0-2 0-16,-1 5 0 0,-4-2 1248 0,-1 2 224 15,-3 0 32-15,-1 2 16 0,-4 1-160 0,-2 4-16 16,-4 0-16-16,-3 1 0 0,-2 4-272 0,-2 5-48 0,-4 0-16 16,-3 6 0-16,0 4-480 0,-3 6-112 0,-2 0-16 15,0 5 0-15,1 0-80 0,1 3-32 16,2 0 0-16,4 1 0 0,7 5 48 0,7-2 16 0,5-2 0 0,9-5 0 16,5-4 96-16,8-2 16 0,5-3 0 0,7-4 0 15,6-4-128-15,5-4-32 0,5 1 0 0,7-7 0 16,6-4-80-16,3-1-16 0,1-2 0 0,-3-3 0 15,-2 0-192-15,-3 1-208 0,-2-4 32 0,-2 2 16 16,-1-3-2048 0,-2 1-416-16,-3-5-64 0,0 0-32 0</inkml:trace>
  <inkml:trace contextRef="#ctx0" brushRef="#br0" timeOffset="8439.56">19490 1654 18431 0,'-10'-2'1632'0,"-1"1"-1312"16,-2 2-320-16,0 0 0 0,-3 3 2176 0,-2 5 384 15,-4 0 64-15,-3 3 0 0,-4 1-1456 0,-3-1-288 16,-1 0-64-16,0 6-16 0,2 0-288 0,3 3-48 16,4 2-16-16,5 0 0 0,4-4-240 0,5-1-48 15,3-3-16-15,7 1 0 0,7 0 192 0,3-2 48 16,1-3 0-16,6-5 0 0,4-5-80 0,5 0-16 15,2 2 0-15,3-6 0 0,3-2-128 0,-1 0-32 16,-3-4 0-16,-1 1 0 0,1-2-128 0,-3 3 192 16,-1-5-192-16,-4 1 192 0,-5-1-192 0,-1 0 192 15,-5-1-192-15,-3 3 192 0,-5-4 0 0,-1 2 0 16,-4 2 0-16,-1-3 0 0,-5 3 32 0,-2-1 16 0,-3 2 0 0,-2 1 0 16,-3 2-112-16,0-2-128 0,2 5 176 0,-1 0-176 15,2-1 128-15,1-1-128 0,1 1 0 0,3 0 0 16,1 3 0-16,2-1 0 0,7 2 0 0,0 0 0 15,0 0 0-15,0 0 0 0,0 0 0 0,0 0 0 16,0 0 0-16,10-7-176 0,2 3 176 0,5 3-160 16,3 0 160-16,3 1-160 0,4-1 160 0,0 1-160 15,1 0 160-15,-7 0 0 0,3-2-144 0,4 1 144 0,2 4 0 0,0-3 0 16,2 1 0-16,1 0 0 0,1 0-128 0,2-1 128 16,2 0 0-16,-1 0 0 0,-2-3 0 15,1 0 0-15,-3-1 0 0,-1-1 0 0,-3 0 0 0,-1 1 0 16,-4-2 0-16,-1 1 0 0,-3 2 0 0,-1 1 0 15,-2-2 0-15,-3-1 0 0,-1 1 0 16,-3-1 0-16,1 1 144 0,-4-3-144 0,0 0 0 0,0 2 128 16,-4-3-128-16,4 3 0 0,-3-4 0 0,-2 3 144 15,-1 1-144-15,-1-1 0 0,-1 1 0 0,-1 1 0 16,-1-1 0-16,-2 0 0 0,-1 0 0 0,-2 2 0 16,-2 3 0-16,-2 0 0 0,0 0 0 0,-4 1 0 15,0 2 0-15,-3 2-144 0,-2 3 144 0,0-3-128 16,-3 2 128-16,0 1-128 0,-2 3 128 0,1-2 0 15,2 4-144-15,2-3 144 0,4 3 0 0,1 1 0 0,4 2-144 0,2-2 144 16,3-4 0-16,3 2-160 16,4-3 160-16,3 2-128 0,2-2 128 0,3 0 0 0,2 0 0 15,3 0 0-15,3-3 0 0,3 2 0 0,1-3 144 0,3 0-144 16,0 0 160-16,1 0-160 16,1-1 128-16,0 0-128 0,0-2 128 0,1 2-128 0,-1-3 0 0,-1 1 128 15,-1-1-128-15,0-1 0 0,0 0 0 16,0-1 128-16,0-2-128 0,-2-1 160 0,1 0-160 0,0-1 160 15,-1 2-160-15,1-5 192 0,-1 2-192 16,4-3 192-16,-3 0-192 0,1-1 128 0,3 1-128 0,-3-1 128 16,1-1-128-16,1-3 0 0,1-2 0 0,2 1 0 0,0-2 128 15,1 1-128-15,0-2 0 0,2-3 128 0,-1-1-128 0,2-5 0 16,0-4 144-16,1-3-144 0,1-3 128 16,2 0-128-16,-1-2 160 0,-1 2-160 0,0 0 144 0,-3 0-144 15,0 1 128-15,-3 1-128 0,0 1 0 0,-5 2 0 16,-3-1 128-16,-1 1-128 0,-4 0 0 15,-1 7 0-15,-1 1 0 0,-5 4 0 0,-2 2 0 0,-2 6 0 16,-3 0 0-16,-4 7 0 0,-2 1-128 0,-2 8-16 16,-6 1 0-16,-5 4 0 0,-5 7 144 0,-3 7-192 15,-6 4 192-15,-2 4-192 0,-5 6 192 0,-1 5 0 16,-1 5 0-16,-3 8 0 0,-5 8 0 0,1 6 0 16,-2 9 0-16,2-2 0 0,0 3 0 0,2 1 0 15,2 4 0-15,3-4 0 0,3 1 0 0,5-6 0 16,5-5 192-16,4-8-64 0,2-5-128 0,3-3 0 0,2-2 0 15,3-5 0-15,2-4 0 0,2-1 0 0,1-2 0 16,1-6-128-16,3-6 128 0,0-3 0 16,2-7 0-16,-2-4-128 0,3-6-192 0,2-8-16 0,0 0-16 0,-8-5-10944 31,0-9-2192-31</inkml:trace>
  <inkml:trace contextRef="#ctx0" brushRef="#br0" timeOffset="8675.01">20263 2202 31327 0,'13'-5'2784'0,"5"1"-2224"0,4 2-560 0,5-1 0 0,2 2 464 16,4-2-16-16,3-3 0 0,1 2 0 0,5 0 416 0,2-3 80 15,3-1 16-15,0 0 0 0,2-2-400 16,-2 4-80-16,-2-3-16 0,-1 3 0 16,-5-6-1040-16,-1 2-192 0,-2-3-64 0,-4-1-15248 15</inkml:trace>
  <inkml:trace contextRef="#ctx0" brushRef="#br0" timeOffset="9383.62">23715 1226 27759 0,'0'0'1216'0,"-5"-8"272"0,0 1-1184 0,5 7-304 0,0 0 0 0,-10 1 0 0,0 7 192 0,0 3 0 16,-3 7-16-16,-1 7 0 0,-3 5 160 0,0 6 48 16,-4 8 0-16,-3 1 0 0,-1 2 16 0,-2 0 16 15,0-5 0-15,1 2 0 0,-2-2-160 0,4-4-48 16,-1-3 0-16,5-4 0 0,4-8 16 0,5-4 0 15,2-3 0-15,4-3 0 0,5-13 352 0,0 0 80 16,0 0 16-16,0 0 0 0,14-13 224 0,4-2 32 16,4-4 16-16,3-1 0 0,4-3-464 0,3-3-96 15,1 2 0-15,-1-5-16 0,0 1-240 0,2-3-128 16,0-3 128-16,3 4-128 0,0 3 0 16,-1 3 128-16,-2 6-128 0,-11 9 0 0,0 0 0 0,-2 4 0 15,0 4 0-15,-2 5-128 0,-3 3 128 0,-2 2-160 16,-2 5 160-16,-5 3-160 0,-1 0 160 0,-5 4 0 15,-4-2 0-15,-2 1-128 0,-2 3 128 0,-4-3 0 16,-1 1 0-16,-9 3 0 0,2-4 0 0,3-5 0 16,2-3 0-16,4-6 0 0,10-6 0 0,0 0 0 15,0 0 128-15,0 0-128 0,5-5 192 0,2-5-16 16,5-1-16-16,3-3 0 0,5-4 48 0,4 0 16 0,4-1 0 0,4-4 0 16,3-2-224-16,-1 0 144 0,1-4-144 15,1 6 128-15,-2 2-128 0,1 3 0 0,-2 4 0 0,-3 3 0 16,-3 4 0-16,0 3 0 0,-2 7 0 0,-5 2 0 15,-4 6-176-15,-4 2 176 0,-3 4-128 0,-2 0 128 16,-4 3 0-16,-1 1 0 0,-4 2 0 0,-4-3 0 16,0 3 0-16,-2 3-160 0,0-3 160 0,1-1 0 15,0-3-1056-15,5-2-96 16,1-4-32-16,3-1 0 0,5-1-1248 0,3-4-256 16</inkml:trace>
  <inkml:trace contextRef="#ctx0" brushRef="#br0" timeOffset="10361.71">25189 1396 28959 0,'0'0'1280'0,"-3"-6"272"0,1 1-1232 0,-4 0-320 16,0 0 0-16,-5 3 0 0,-6 4 576 0,-2 4 48 15,-5 0 16-15,-3 8 0 0,-3 0 64 0,-1 4 32 16,-1 1 0-16,1 2 0 0,-1-2-352 0,4 1-80 15,4-1-16-15,5 0 0 0,3-2-160 0,5-1-128 16,3-1 144-16,5 1-144 0,3-5 368 0,5-2-32 16,5-3 0-16,4-2 0 0,4 0 48 0,2-5 0 15,5-4 0-15,1 0 0 0,0-2-128 0,2-2-32 0,0 2 0 16,2-4 0-16,-4 4-96 0,1-3-128 16,-7 2 176-16,1-1-176 0,-5 3 128 0,-3-1-128 15,0 2 0-15,-4 5 0 0,-9 0 0 0,7 3 0 16,0 3 0-16,-2 1 0 0,-2 2 0 0,0-2 0 0,1 3 0 0,-2-1-192 15,3 3 192-15,0-3 0 0,2 2 0 16,0-3 0-16,4 1 0 0,0-4 0 0,2-3 0 0,3-2 0 16,1-2 128-16,1-2 80 0,1-1 16 0,2-5 0 15,2-2-224-15,1 1 0 0,7-5 128 0,-1 1-128 0,1-3 0 16,-1-2 0-16,0-3 128 0,0-5-128 0,1-1 0 16,8-16 0-16,-2 0 128 0,0-4-128 0,0-5 0 15,2-7 0-15,4-3 0 0,-8 12 0 0,0-9 0 16,2 3-192-16,0 2 16 0,0 4 0 0,-3 2 176 0,-2 5-128 15,-5 6 128-15,3-5-128 0,-7 11-32 16,-5 10 0-16,-7 5 0 0,-3 6 0 0,-4 6 160 16,-4 6-192-16,0 0 192 0,-9 14-192 15,-5 5 192-15,-3 1 0 0,-2 3 0 0,-3 7 0 0,-2 3 0 0,-1 6 0 16,-3 7 0-16,-1 5-128 0,1 2 128 0,-1 7 0 16,-1-1 0-16,1 8 0 0,1-4 160 0,3 3-32 15,1-1-128-15,4-4 192 0,3-4-192 0,0-3 0 16,3-6 0-16,4-6 0 0,1-3 0 0,3-4 0 15,1-6 0-15,1-4 144 0,1 1-16 0,1-6-128 16,0-2 192-16,0-5-64 0,2-6 32 0,0 0 0 16,0-7 0-16,0 0 0 0,0 0 64 0,0 0 16 15,8-8 0-15,-1 0 0 0,1-1-240 0,-1 2 128 16,1-5-128-16,0 2 0 0,-1 1 0 0,0-2-160 16,0 1 0-16,0-3 0 0,-2 3-32 0,0 1-16 15,0 2 0-15,1-1 0 0,-1 1 80 0,2-2 128 0,-2 3-208 16,1 1 80-16,0-1 128 0,1 2 0 0,-1 0-144 15,-1 1 144-15,0 0 0 0,0 0 0 0,-5 3-144 0,8-1 144 16,-2-2 0-16,2 2-128 0,0 0 128 16,-1-1 0-16,2 2-128 0,0 0 128 0,-1 0 0 0,-8 0 0 15,9 0 0-15,-2 0-128 0,1 0 128 0,0 0 0 16,-8 0 0-16,6 0 0 0,0 0 0 0,2 0 0 16,-1 0 0-16,1-2 0 0,-2-2 0 0,2-1 0 15,0 1 0-15,4 0 0 0,1-3 0 0,0-1 0 16,0 0 0-16,-1-3 128 0,1 0-128 0,2 2 0 0,-2-4 0 15,1 0 0-15,0 1 0 0,-1-4 0 0,-1 1 0 0,1 0 128 16,0 1-128-16,-1-1 0 0,1 1 0 0,0-2 0 16,1 1 0-16,0 1 0 0,0 0 0 0,0 5 0 15,-1-2 0-15,-1 3 0 0,0-2 0 0,-2 4 0 16,0 1 0-16,-1-2 0 0,0 3 0 0,-2 3-128 16,-7 1 128-16,0 0 0 0,7 5 0 0,-2 5-128 15,-3 1 128-15,-2 4 0 0,-2 3-128 0,-1 3 128 16,0 5 0-16,-3-2 0 0,1 5 0 0,0-2 0 15,1 2 0-15,2-1 0 0,1-4 0 0,2 0 0 16,3 2 0-16,2-5 0 0,3-2 0 0,4-1 0 16,2-1 0-16,4-2 144 0,3-4 0 0,1 1 0 0,2-2 0 15,3-2 0-15,1-1 16 0,5 1 0 0,2-4 0 0,0 2 0 16,-1-1-160-16,-2-1 0 0,-1-3 144 0,-5 0-144 31,-1-2-336-31,-5 0-144 0,-5 0-32 0,-3-2-10944 0,-4 0-2208 0</inkml:trace>
  <inkml:trace contextRef="#ctx0" brushRef="#br0" timeOffset="10590.4">25716 1128 38991 0,'0'0'1728'0,"6"-4"352"0,6 4-1664 0,3 4-416 0,3-1 0 0,0-1 0 0,5-1-176 0,3 2-112 15,10-2-32-15,6 1 0 0,6-1 608 0,4-1 112 16,4-1 32-16,3-2 0 0,0 0-192 0,22-3-48 16,-8-2 0-16,-5 3 0 0,-5 0-192 0,-4-1 0 15,-5 1 0-15,-3 1-11904 16,-5-4-2320-16</inkml:trace>
  <inkml:trace contextRef="#ctx0" brushRef="#br0" timeOffset="11831.02">2629 4109 14111 0,'0'0'624'0,"0"0"128"0,-8 1-608 0,0-1-144 16,1 0 0-16,7 0 0 0,0 0 1248 0,0 0 224 15,0 0 32-15,0 0 16 0,5-9-400 0,4-1-80 0,1 1-16 16,4-2 0-16,4 2-32 0,2-4-16 0,2-1 0 0,3-1 0 16,2-2-288-16,1 6-64 0,2-2-16 0,2 5 0 15,0 0-48-15,0 6-16 0,-2 6 0 0,-2 6 0 16,-3 0-176-16,-3 11-48 0,-4 3 0 0,-7 9 0 16,-4 4-64-16,-7 5 0 0,-7 7-16 0,-4 5 0 15,-6 0 32-15,-6 6 16 0,-4 4 0 0,-4-7 0 0,-3-2-112 0,-4-5-32 16,-3 1 0-16,1-5 0 0,1-3 176 15,0-6 16-15,-2-4 16 0,3 0 0 0,4-2 64 0,2-2 16 16,4-7 0-16,1-3 0 0,4-4-240 16,7-2-64-16,6-6 0 0,10-7 0 0,0 0-128 15,0 0 192-15,11 9-192 0,6-5 192 0,3-2-32 0,8 0 0 16,5-2 0-16,5 1 0 0,3-1-160 16,3 0 192-16,3 1-192 0,0-1 192 0,2-2-192 0,-2 0 0 15,1 2 144-15,-2 0-144 0,-3 2 0 0,-4-1 0 16,-2 0 0-16,-5 1 128 0,-5-1-320 0,-6-1-64 15,-3 0-16-15,-1-1 0 16,-4-1-2704-16,-1-4-544 0</inkml:trace>
  <inkml:trace contextRef="#ctx0" brushRef="#br0" timeOffset="12066.48">3702 4048 27583 0,'0'0'1216'0,"0"0"256"0,0 0-1168 0,0 0-304 0,0 0 0 0,0 0 0 15,2 11 480-15,4 1 32 0,5 3 16 0,1 3 0 16,2 1 304-16,2 2 48 0,4 3 16 0,3 2 0 16,2 4-256-16,1-2-32 0,-1 3-16 0,2 1 0 15,-2-1-336-15,2 1-64 0,-2 3 0 0,1 0-16 16,-2 1-176-16,-3-3 0 0,-2-1 0 0,-1-6 0 0,-4 1 0 0,-2-8 0 15,0-1-224-15,-1-4 80 16,-5-5-1472-16,-6-9-304 0,0 0-48 0,0 0-11632 16</inkml:trace>
  <inkml:trace contextRef="#ctx0" brushRef="#br0" timeOffset="12300.98">4193 3913 25791 0,'-6'-10'1152'0,"6"10"224"0,0 0-1104 0,0 0-272 15,0 0 0-15,0 0 0 0,-8 11 1328 0,-2 6 208 16,-4 6 32-16,-3 5 16 0,-1 7-480 0,-6 8-80 0,-6 3-32 0,-3 4 0 16,-2 1-96-16,-1 1-32 15,1 1 0-15,-1 4 0 0,-1 4-208 0,3 0-32 16,3-3-16-16,5-4 0 0,5-2-368 0,3-6-80 16,4-1-16-16,6-10 0 0,1-6-144 0,5-4 0 15,2-4 0-15,3-3-176 16,3-4-272-16,0-6-64 0,-6-8-16 15,13-3 0-15,-1-5-2192 0,5-7-432 0</inkml:trace>
  <inkml:trace contextRef="#ctx0" brushRef="#br0" timeOffset="12623.83">4624 3750 28559 0,'8'-7'2544'0,"3"-5"-2032"16,5-2-512-16,3 2 0 0,2-2 0 0,6 0 0 15,0 1 0-15,-1 3 0 0,1-3 688 0,-8 8 80 16,4-3 32-16,0 4 0 0,2 3-32 0,0 5 0 16,-4 5 0-16,1 4 0 0,-6 4-288 0,-3 6-64 15,-3 4-16-15,-5 5 0 0,-5 3-16 0,-4 7-16 16,-2 7 0-16,-7 3 0 0,-2 2 80 0,-13 25 32 15,1-9 0-15,1-8 0 0,4-6-288 0,3-6-48 16,4-8-16-16,5-7 0 0,2-7 208 0,7-5 48 16,6-1 0-16,2-2 0 0,4-5 32 0,0-4 16 15,4-5 0-15,7 2 0 0,3-3-128 0,6-4-32 16,3-1 0-16,3 0 0 0,2-4-112 0,1-2-32 16,-1-1 0-16,2 2 0 0,-2-4-128 0,2 3 128 15,-5-3-128-15,-2 4 128 16,-2 3-1856-16,-4 2-384 0,-3 1-80 0,-6 1-15024 0</inkml:trace>
  <inkml:trace contextRef="#ctx0" brushRef="#br0" timeOffset="13178.08">2978 5987 13823 0,'-9'-8'1216'0,"3"5"-960"15,-3-1-256-15,0-1 0 0,-1 3 2432 0,-3-1 432 16,-1 2 80-16,-2 2 32 0,-2 3-1296 0,-1 3-256 16,-1 1-48-16,-1 7-16 0,-2 4-400 0,2 4-96 15,-6 4-16-15,4 2 0 0,-1 3-208 0,2 1-64 16,2 0 0-16,2 3 0 0,6 0-240 0,1-1-48 15,5-2-16-15,4-6 0 0,2-2-80 0,5-3 0 16,5-2-16-16,0-2 0 0,0-3-176 0,4-6 192 16,4 0-192-16,4-5 192 0,0-3-192 0,4-2 0 15,3-2 144-15,2-2-144 0,2-1 0 0,-2-1-256 0,2-4 32 0,3 1 16 16,0-3-2352 0,0-1-448-16</inkml:trace>
  <inkml:trace contextRef="#ctx0" brushRef="#br0" timeOffset="13408.67">3522 5919 10127 0,'0'0'896'0,"0"0"-704"16,0 0-192-16,0 0 0 0,-10 5 4064 0,-1 1 784 16,-2 7 144-16,-1 5 48 0,-4 2-3568 0,-1 9-720 15,-4 3-144-15,-1 4-32 0,0 2 112 0,0 0 16 16,0 1 0-16,3-2 0 0,4 0-144 0,6-4-32 15,6-2 0-15,5-9 0 0,4-1-272 0,8-2-64 16,4 0-16-16,3-5 0 0,4-6-32 0,4-3 0 16,3-7 0-16,2-3 0 0,5 3 112 0,0-5 32 15,-2-5 0-15,-2-4 0 0,-1-3 96 0,-3-4 32 16,-2 1 0-16,-4-4 0 0,-3 2 32 0,-3-3 16 0,-5 2 0 16,-1 1 0-16,-4-5 112 0,-4 2 0 15,-7-1 16-15,-5 0 0 0,-2 2-224 0,-5 4-48 16,-5 3-16-16,-2 3 0 0,-2 4-304 0,-2 1 0 15,-1 5 0-15,0 4 0 0,-3 2-192 0,3 3-160 0,0 5-32 16,4-2 0 0,3 2-2064-16,3 2-432 0,3-4-64 0</inkml:trace>
  <inkml:trace contextRef="#ctx0" brushRef="#br0" timeOffset="13813.85">4388 5654 15663 0,'0'0'1392'15,"0"0"-1120"-15,5-6-272 0,-5 6 0 0,6-4 1744 16,-6 4 304-16,4-4 48 0,-4 4 16 0,0 0-320 0,0 0-64 16,0 0-16-16,0 0 0 0,0 0-480 0,-7 7-80 15,-2 3-32-15,-10 4 0 0,-2 2-272 16,1 2-48-16,-2 3-16 0,1 0 0 0,-2 3-240 0,1 3-48 15,3-4-16-15,3-2 0 16,-1 0-144-16,6-1-16 0,0-2-16 0,5-3 0 0,5 3-48 0,3 0 0 16,5-3 0-16,3 2 0 0,1-5-256 0,3 1 0 15,0-3 0-15,3 4 0 0,1 4 144 0,-1-2-16 16,0 2-128-16,-6-8 192 0,1 1-192 0,-3 1 0 16,0 0 0-16,-2 2 0 0,-2 0 0 0,-1 2 0 0,-3 1 0 15,-1-2 0-15,-3 2 144 0,-6 4-144 16,-5-3 128-16,1-3-128 0,-3-1 192 0,-1-2-32 15,-1-1-16-15,-1-6 0 0,-4-4-144 0,0-3 192 16,2-10-192-16,2 2 192 16,2-2-1760-16,4-4-352 0,3-3-64 0,1-2-14496 0</inkml:trace>
  <inkml:trace contextRef="#ctx0" brushRef="#br0" timeOffset="14272.64">4666 5836 20271 0,'0'0'1792'0,"0"0"-1424"0,7-1-368 0,2 2 0 0,3 3 1184 0,1 0 160 16,1 1 48-16,0-3 0 0,1 1-368 0,0-1-80 16,1 0-16-16,-1-1 0 0,0-1-48 0,3-1-16 15,2-1 0-15,-1 1 0 0,-1-1-16 0,0-2 0 16,0-3 0-16,1 1 0 0,0 0 48 0,-1-6 0 15,2 1 0-15,-1 1 0 0,-1-4-176 0,0 0-16 16,-2 4-16-16,-1-3 0 0,-1-1-384 0,-2 0-80 16,-3 1-16-16,-3-1 0 0,-3-1-16 0,-3 2-16 15,-3 2 0-15,-3-2 0 0,-2 3-176 0,-1 2 192 16,-1 3-192-16,-1 0 192 0,-1 3-192 0,-3 3 0 16,0 4 0-16,-2 1 0 0,-2 2 0 0,0 5 0 15,0 4 0-15,-4 4 0 0,0 0 0 0,-9 11 0 16,6-1 0-16,11-11 128 0,-1 0 112 0,5 1 16 15,-1-2 0-15,6 2 0 0,-2 1-128 0,6-2 0 16,2 2-128-16,2-2 192 0,2-2-192 0,3 0 0 16,3 0 0-16,2-1 0 0,4-3 0 0,2 0 176 15,1-5-32-15,1 1 0 0,2-4 48 0,2-3 0 0,1 1 0 16,3-3 0-16,-1-1-48 0,3-1 0 0,2-4 0 16,0 3 0-16,-3-1-144 0,2 2 0 0,-1-1 144 0,-1 2-144 15,-3 2 0-15,2 2-256 0,-3 3 32 0,-2-2-13120 16,-4 2-2624-1</inkml:trace>
  <inkml:trace contextRef="#ctx0" brushRef="#br0" timeOffset="15146.15">3686 5934 20847 0,'0'0'912'0,"0"0"208"0,0 0-896 0,0 0-224 0,-6-6 0 0,6 6 0 16,0 0 1568-16,0 0 272 0,0 0 48 0,0 0 16 0,-5 11-496 15,2 1-112-15,2 3-16 0,1 4 0 16,4 5-256-16,0 1-64 0,5 6-16 0,-1-1 0 0,1 2-208 0,4-1-32 16,2-6-16-16,1 1 0 0,-2-5-176 0,2 0-16 15,1-4-16-15,-1 0 0 0,-2-2-160 0,0-1-16 16,0-2-16-16,-4-2 0 0,-1 0-128 0,-1-1-32 15,1 0 0-15,-9-9 0 16,0 0-1232-16,9 6-256 0,-9-6-48 0</inkml:trace>
  <inkml:trace contextRef="#ctx0" brushRef="#br0" timeOffset="17086.9">8833 3815 2751 0,'0'0'256'0,"6"-6"-256"15,-1-6 0-15,2 2 0 0,-2 1 2672 0,0-1 480 16,0 1 112-16,-1-2 0 0,-2 3-1648 0,-2 8-336 16,3-10-64-16,-3 10 0 0,5-9-192 0,-5 9-48 15,0 0 0-15,0 0 0 0,0 0-208 0,-9 5-32 16,-1 4-16-16,0 5 0 0,-3 3-176 0,-1 4-32 15,-2 6-16-15,-1 5 0 0,1 3-32 0,0 5 0 16,1 0 0-16,5 2 0 0,0 1-80 0,5-4-32 16,3 0 0-16,6-3 0 0,3-5-352 0,4-5 0 15,4-3 0-15,4-6 128 0,3-3 64 0,3-3 0 16,2-5 16-16,4-6 0 0,2-5 176 0,2-1 16 16,-1-6 16-16,2-1 0 0,-2-1-144 0,-2-2-16 15,-4-1-16-15,-1 0 0 0,-3-3-96 0,0 1-16 16,-2-1 0-16,-2 0 0 0,0-2-128 0,-1 1 192 15,1-4-192-15,-3 0 192 0,-3 3-64 0,-2 2 0 16,-3 4 0-16,-3-1 0 0,-1 3-128 0,-1 1 128 0,-2 4-128 16,-2 9 128-16,0 0-128 0,0 0 0 0,0 0 0 0,-2 12 0 15,-2 2 0-15,-1 9 0 0,-3 2 0 0,1 8-176 16,-2 3 176-16,-1 3-160 0,-2 7 160 0,0 2-160 16,-2 4 160-16,-2 4 0 0,-1 5 0 0,-3 2 0 15,0 5 208-15,0 0-16 0,-1-7-16 0,0 0 0 16,-3-6 176-16,0-1 32 0,-2-3 16 0,-1-4 0 15,5-1 144-15,-1-6 32 0,0 1 0 0,0-3 0 16,0-6-224-16,3-3-32 0,2-4-16 0,3-3 0 16,2-5-304-16,3-6 160 0,1-1-160 0,4-5 128 0,5-5-128 0,0 0 0 15,0 0-192-15,-4-7 192 16,4-6-1632-16,5-2-208 0,4-4-32 0,4-3-8576 16,4-6-1712-16</inkml:trace>
  <inkml:trace contextRef="#ctx0" brushRef="#br0" timeOffset="18298.3">10339 3291 6447 0,'0'0'272'0,"9"-10"80"0,-1 0-352 0,-2 2 0 0,-6 8 0 0,0 0 0 16,0 0 2592-16,0 0 448 0,0 0 96 0,0 0 0 16,-9 2-1600-16,-1 7-336 0,-4 0-64 0,-1 6-16 15,-3 5-48-15,-1 8-16 0,-1 3 0 0,-3 8 0 16,0 3-96-16,-2 2-32 0,-2 3 0 0,8-10 0 15,-4 5-96-15,-10 24 0 0,4-3-16 0,3-7 0 0,5-4-400 16,3-4-80-16,4 0-16 16,4-2 0-16,5-5-192 0,2-3-128 0,3-6 160 0,3-7-160 15,2-1 176-15,2-2-176 0,3-2 192 0,2-2-192 0,2-2 0 0,1-5 0 16,2-2 0-16,0-3 0 16,1-1-288-16,1-8-160 0,2-2-48 0,0-1-9184 15,2-4-1840-15</inkml:trace>
  <inkml:trace contextRef="#ctx0" brushRef="#br0" timeOffset="18585.25">10915 3392 24879 0,'-11'-9'1088'0,"4"3"256"0,0 2-1088 0,7 4-256 16,-10 1 0-16,-2 2 0 0,1 0 256 0,-2 4-16 15,-5 0 0-15,2 10 0 0,-1 6 592 0,-2 2 128 16,-4 7 32-16,2 1 0 0,0 0 16 0,1 5 0 16,1 0 0-16,1 1 0 0,0-1-432 0,3 2-96 0,1 4-16 0,5-5 0 15,3-5-272-15,3 3-64 0,2 1-128 16,2 0 192-16,2-5-192 0,2-1 128 0,2-6-128 16,4-2 0-16,-1-4 0 0,1-3 0 0,2-6 0 0,1-1 0 15,0-6 0-15,-3 0-160 0,-11-4 160 16,12 0-192-16,-12 0 352 0,10-5 64 0,-5-4 16 0,-2-1-10672 15,-3-3-2144-15</inkml:trace>
  <inkml:trace contextRef="#ctx0" brushRef="#br0" timeOffset="18740.07">10393 3905 24879 0,'0'0'2208'0,"0"0"-1760"16,0 0-448-16,12-1 0 0,2 0 784 0,2 1 80 15,0 1 16-15,3-1 0 0,4-1-48 0,3-3 0 16,0-4 0-16,2 5 0 0,0-1-192 0,4-1-64 15,1 0 0-15,0 1 0 0,0 1-192 0,-1 1-64 16,-2-2 0-16,0 1 0 0,-6 1-320 0,-3 2 0 16,-2 4 0-16,-1 1-128 15,-2-3-1984-15,-4 1-384 0,-12-3-64 0,12 7-32 0</inkml:trace>
  <inkml:trace contextRef="#ctx0" brushRef="#br0" timeOffset="18961.41">11074 3977 11967 0,'0'0'1072'0,"0"0"-864"15,-1 17-208-15,-1 1 0 0,0 0 2880 0,-2 1 512 16,-1 5 128-16,-3 3 0 0,0-3-1952 0,-3 4-400 16,-1 0-80-16,3 1 0 0,0-3 32 0,4 2 16 15,0-8 0-15,3 3 0 0,2 1-368 0,3-2-80 16,2-5-16-16,4 0 0 0,-1-11-160 0,2 2-16 0,0-4-16 0,3-3 0 16,1-2 208-16,2-3 32 0,1-3 16 0,0 0 0 15,14-16-192-15,-7-2-32 0,-5 2-16 0,-4-3 0 16,-4 2-256-16,-5 1-48 0,-2-3-16 15,-3 0 0-15,-5-3 32 0,-3 5 16 0,-2-2 0 0,-1 3 0 16,-1 2-224-16,-4 2 0 0,-1 2-192 0,0 5 192 16,1 3-1568-1,1 0-208-15,-1 5-32 0,5 1-9648 0,1 1-1920 0</inkml:trace>
  <inkml:trace contextRef="#ctx0" brushRef="#br0" timeOffset="19274.06">11403 3172 28559 0,'0'0'2544'0,"0"0"-2032"16,0 0-512-16,0 0 0 15,0 0-704-15,8 3-256 0,0 0-32 16,2 5-16-16,1 0 1360 0,2 4 272 0,3 1 48 0,2 2 16 0,1 6 336 0,4 1 64 16,3 4 0-16,0 6 16 0,1 3-224 0,1 5-48 15,-1 5-16-15,-3 1 0 0,-3 4-224 0,-2 1-32 16,-1 2-16-16,-4 0 0 0,-4 5-224 0,-3 1-64 16,-5 4 0-16,-3-4 0 0,-3-3-80 0,-2-2-32 0,-4-6 0 0,-3 0 0 15,-1-7-16-15,-1-3 0 0,-1-4 0 16,1-2 0-16,0-1-128 0,-2-8 0 0,2-3 0 0,1-5 128 15,0-2-2224 1,1-8-448-16</inkml:trace>
  <inkml:trace contextRef="#ctx0" brushRef="#br0" timeOffset="19588.18">12227 3762 19343 0,'-9'-7'848'0,"9"7"192"0,0 0-832 0,0 0-208 16,0 0 0-16,0 0 0 0,0 0 2016 0,14 3 352 15,3 1 80-15,0-4 16 0,2 0-1328 0,3-2-272 16,2 0-48-16,-3-1-16 0,4-2-256 0,4 0-48 16,4 0-16-16,2-1 0 0,-2 3-288 0,0 1-64 15,-2-1-128-15,-1 1 192 16,-6-1-1024-16,-5 3-192 0,-5 4-64 0</inkml:trace>
  <inkml:trace contextRef="#ctx0" brushRef="#br0" timeOffset="19773.71">12227 4073 18431 0,'0'0'1632'0,"0"0"-1312"0,0 0-320 0,11-4 0 16,7 1 2640-16,0 1 464 0,0 0 96 0,-3-1 0 16,5-2-1952-16,3 1-400 0,5-1-80 0,4-2 0 15,2 0-416-15,3 2-80 0,3-1-16 0,-1-1 0 0,0 1-96 16,-2-3-32-16,-1 3 0 0,-3-1 0 0,-1 2-416 0,-3 2-96 16,-2 0 0-16,-2-1-9472 15,-1 0-1904-15</inkml:trace>
  <inkml:trace contextRef="#ctx0" brushRef="#br0" timeOffset="20269.34">13512 3542 17503 0,'0'-13'1552'0,"1"-2"-1232"16,2 1-320-16,-1 2 0 0,1 0 1456 0,-1-1 224 16,-2 4 48-16,0 0 16 0,-1 4-352 0,1 5-80 15,0 0-16-15,0 0 0 0,0 0-432 0,-11 12-96 16,-1 2 0-16,0 7-16 0,-5 3-176 0,3 3-16 16,-2 5-16-16,2 1 0 0,0 4-96 0,3 0-32 0,3 1 0 15,2 2 0-15,4-1-144 0,2-3-16 0,2 1-16 0,5-4 0 16,3-6-96-16,4 0-16 15,4-4 0-15,-6-15 0 0,6-1 272 0,6-7 48 0,4-3 16 16,4-3 0-16,3-2 272 0,0-6 48 0,2-1 16 0,-1-3 0 16,-3-5-480-16,-3 2-80 0,2-3-32 0,-4-2 0 15,-3-2-208-15,-1 0 176 0,-1-3-176 0,-2-1 160 16,-2-1-160-16,-1 0 0 0,-2-3 144 16,-1 2-144-16,-1 1 0 0,-2 2 128 0,-2 6-128 15,-1 4 0-15,-3 6 0 0,-1 4 0 0,-2 6 0 16,-3 5 0-16,0 0 0 0,-5 9 0 0,-3 6-128 0,-2 5 128 0,0-1 0 15,-2 5-160-15,-2 2 160 0,-1 6 0 0,-1 4 0 16,-4 5 0-16,-1 5 0 0,-1 3 0 0,-13 21 0 0,2-1-128 16,1-2 128-16,0-2 0 0,3-6 0 0,0-5 0 15,2-2 0-15,1-2 0 0,1-7 0 0,2 0 0 16,0-6 0-16,3-4 0 0,2-1 0 0,2-1-192 16,-1-2 48-16,2-5 0 15,2-5-1616-15,2-2-320 0,0-6-64 0,3-5-13872 0</inkml:trace>
  <inkml:trace contextRef="#ctx0" brushRef="#br0" timeOffset="20624.47">14155 4292 22111 0,'0'0'976'0,"0"0"208"0,0 0-944 0,0 0-240 0,0 0 0 0,-6 10 0 16,-3 4 1280-16,-4 1 224 0,-3 2 32 0,-3 2 16 16,-3 1-304-16,-2 4-64 0,-1 6-16 0,0 0 0 15,1 1-32-15,0 0-16 0,2 2 0 0,3 2 0 0,0-1-352 0,4 0-80 16,4 1-16-16,3-4 0 16,4 0-368-16,4-1-80 0,4-4-16 0,4-1 0 0,2-3-16 0,4-3 0 15,2-3 0-15,3-5 0 0,3-4 208 0,3-4 48 16,3-4 0-16,3-3 0 0,1-6 48 0,-2-3 16 15,-2-2 0-15,-1-3 0 0,-2-3 0 16,-3 0 0-16,-6-3 0 0,-4-3 0 0,-5 2 0 0,-4-3 16 16,-6 1 0-16,-4 0 0 0,-6 2-272 0,-3 2-64 15,-5-3-16-15,-5 5 0 0,-4 2-176 0,1 1-224 16,-3 1 48-16,1 1 16 16,0 2-2544-16,2 1-512 0,0-1-112 0</inkml:trace>
  <inkml:trace contextRef="#ctx0" brushRef="#br0" timeOffset="21096.23">16384 3641 16575 0,'-12'-4'736'0,"12"4"160"0,-9 0-720 0,9 0-176 15,0 0 0-15,0 0 0 0,0 0 1888 0,0 0 352 16,0 0 64-16,1-13 0 0,5-1-416 0,1 3-96 16,5-3 0-16,0 0-16 0,1-1-432 0,0 1-96 15,-1-3-16-15,1 3 0 0,-1 0-704 0,-1 4-144 16,-5-1-16-16,-6 11-16 0,0 0-352 0,0 0-160 16,0 0 16-16,-10 7 0 15,-2 7-2464-15,-5 5-480 0</inkml:trace>
  <inkml:trace contextRef="#ctx0" brushRef="#br0" timeOffset="21274.1">16283 4080 28559 0,'1'-12'2544'0,"3"-2"-2032"0,0 4-512 0,1-4 0 15,0-1 2688-15,0-1 432 0,0 2 80 0,3 3 32 16,-2-2-2000-16,1 4-400 0,-1 1-64 0,0 0-32 0,-1-2-608 16,1 5-128-16,-6 5 0 0,0 0 0 15,0 0-464 1,0 0-96-16,0 0-16 0,0 0-11760 0,3 6-2352 0</inkml:trace>
  <inkml:trace contextRef="#ctx0" brushRef="#br0" timeOffset="32381.91">8114 6057 13823 0,'-3'-11'1216'0,"1"1"-960"0,2 2-256 0,0-2 0 0,1 1 800 0,1-1 112 15,1 2 32-15,-3 8 0 0,2-9 304 0,-2 9 64 16,0 0 16-16,0 0 0 0,0 0-336 0,0 0-64 16,0 0-16-16,-5 14 0 0,-4 4-272 0,6 0-64 15,-1 7-16-15,-1 5 0 0,-3 3-48 0,2 1 0 16,-1 3 0-16,1 1 0 0,0 4 0 0,-5 33-16 16,8-13 0-16,4-7 0 0,3-6-272 0,2-11-48 15,2-3-16-15,4-10 0 0,5-6 96 0,2-5 0 16,1-4 16-16,5-4 0 0,3-8 352 0,2-3 64 15,6-8 16-15,2-2 0 0,0-5-64 0,0-2-16 16,1-4 0-16,-2-1 0 0,-2-5-320 0,-1 2-64 16,-2 2-16-16,-3-2 0 0,-4 2-96 0,-2 0 0 15,-2 1-128-15,-2 1 192 0,-3-1-192 0,-2 5 176 16,-2 1-176-16,-2 5 160 0,-1 2-160 0,-3 5 0 0,-6 9 144 16,0 0-144-16,0 0 0 0,0 0 0 15,4 9 0-15,-3 6 0 0,-2 5 0 0,-2 8-128 0,-2 4 128 16,0 6 0-16,-1 4 0 0,-3 11 0 0,-3 11 0 15,0 1 0-15,-2 3 176 0,-4 7 64 0,-5 4 16 16,-1 1 0-16,-4 6 64 0,-3-1 32 0,-2-4 0 0,-1-1 0 16,-2-5-128-16,2-1-32 0,1-4 0 0,0-2 0 15,-1-7 0-15,13-21 0 0,-3 0 0 0,-10 16 0 16,3-12 64-16,6-8 0 0,3-4 0 0,6-11 0 16,2-9-64-16,2-5-16 0,12-7 0 0,-10-2 0 15,1-3-176-15,4-10-144 0,1-5 144 0,2-3-208 16,-1-8-1472-16,3 1-304 15,3-5-48-15,2-3-9600 0,3-6-1920 0</inkml:trace>
  <inkml:trace contextRef="#ctx0" brushRef="#br0" timeOffset="32745.29">9594 5442 15663 0,'-1'-28'1392'0,"2"18"-1120"15,2-4-272-15,0 3 0 0,-1 0 1968 0,1 1 336 16,-1 4 64-16,-1-2 0 0,-1 8-736 0,0 0-160 0,0 0-16 0,0 0-16 15,0 0-192-15,-3 12-32 16,-4 3-16-16,-2 5 0 0,-2 3 80 0,-3 5 32 0,-3 4 0 0,-8 15 0 16,1 0-336-16,1-5-64 0,3-4-16 0,2 1 0 15,1 0-480-15,3-3-96 0,2-6-32 0,5-5 0 16,2-5-288-16,1-2 0 0,2 0 128 0,1-1-128 16,-1-5 0-16,2-3-144 0,0-9 16 0,0 0 0 15,0 0-1840 1,10 4-352-16,1-5-80 0</inkml:trace>
  <inkml:trace contextRef="#ctx0" brushRef="#br0" timeOffset="33264.23">10530 5454 15663 0,'3'-30'1392'0,"0"14"-1120"0,4-1-272 0,-1-1 0 16,3-1 896-16,-3 2 112 0,2 0 16 0,-2 4 16 16,-1 6-96-16,-5 7-32 0,0 0 0 0,0 0 0 15,0 0-256-15,0 0-48 0,0 0-16 0,0 0 0 0,0 0 16 0,-7 16 0 16,-2 3 0-16,-3 4 0 0,-3 6 208 0,-3 5 32 15,-3 2 16-15,-2 10 0 0,-1 10 112 0,-3 6 32 16,-3-2 0-16,-1 5 0 0,-1 1-176 16,3 6-48-16,1 5 0 0,3-2 0 0,2-4-288 0,5-1-64 15,4 0-16-15,4-9 0 0,1-7-416 0,4-2 0 16,1-1 0-16,4-1 0 0,3-7 0 0,0-5 128 16,2-7-128-16,1-2 0 0,-3-4-128 0,4 1-128 15,0-8 0-15,2-8-16 16,1-3-1856-16,2-5-368 0,1-7-80 15</inkml:trace>
  <inkml:trace contextRef="#ctx0" brushRef="#br0" timeOffset="33522.17">11064 5445 28559 0,'0'0'1264'0,"0"0"272"0,-10 3-1232 0,-2 3-304 0,1 0 0 0,-2 3 0 16,-2 5-240-16,-3 9-96 0,-5 6-32 0,-1 5 0 15,-1 4 752-15,-2 6 128 0,-2 0 48 0,1 4 0 16,1-1 304-16,3 5 64 0,1 4 16 0,0 4 0 16,0 1-352-16,5 0-64 0,6-6-16 0,2-1 0 15,2 0-320-15,4-7-192 0,5-1 192 16,2-11-192-16,1-2 0 0,0-6 0 0,3-2 0 0,2-3 0 15,0-8-320-15,-1-5-128 16,-8-9-32-16,0 0-9536 0,10-4-1904 0</inkml:trace>
  <inkml:trace contextRef="#ctx0" brushRef="#br0" timeOffset="33769.56">10411 6093 23039 0,'0'0'2048'0,"10"-1"-1648"16,5 1-400-16,7 0 0 0,3 0 2912 0,7 2 496 15,5 2 112-15,5-1 0 0,2-3-2624 0,4-3-544 16,3-3-96-16,4-1-32 0,2 0 32 0,-2-1 16 16,-4 2 0-16,-17-1 0 0,1 0-272 0,-3 2 0 15,-1-3 0-15,3 3 0 16,-10 1-1664-16,-3 2-256 0,-7-1-32 0,-2 3-7936 16,-12 0-1584-16</inkml:trace>
  <inkml:trace contextRef="#ctx0" brushRef="#br0" timeOffset="34081.49">11293 6242 21183 0,'-7'14'1888'0,"0"8"-1504"0,-1 5-384 0,-3 4 0 15,-2 0 1552-15,-1 4 240 0,-3 0 64 0,0 3 0 16,-1 2-368-16,3-5-64 0,1 1-16 0,3-3 0 16,4-4-592-16,4-2-128 0,5-8-32 0,4-1 0 15,5-3-208-15,5-6-64 0,1-1 0 16,-1-6 0-16,1-4 288 0,5-6 48 0,2-1 16 0,2-6 0 15,2-3-160-15,1-1-48 0,0-6 0 0,-1-3 0 16,-3 0-112-16,0 1-32 0,-8-5 0 0,-1 2 0 16,-5-2 128-16,-2-1 32 0,-5-1 0 15,-3 1 0-15,-4 2-272 0,-2 6-48 0,-2 2-16 0,-3 2 0 0,-4 7-208 16,-4 2 0-16,-1 0-144 0,-13 3 144 16,0 3-624-16,2 5-16 15,2 2-16-15,2 3 0 0,3-4-2416 0,3 0-496 16,2 0-80-16</inkml:trace>
  <inkml:trace contextRef="#ctx0" brushRef="#br0" timeOffset="45607.45">17772 3330 13759 0,'0'0'608'0,"0"0"128"0,5-14-592 0,0 2-144 15,-1 2 0-15,-1 0 0 0,2 3 1312 0,-5 7 224 16,4-12 64-16,-2 3 0 0,-2 9-144 0,0-10-32 16,0 10 0-16,0 0 0 0,-2-8-208 0,2 8-64 15,0 0 0-15,0 0 0 0,-11 3-464 0,-1 2-112 16,0 4 0-16,-2 2-16 0,-2 4-400 0,1 6-160 15,0 2 128-15,0 4-128 0,-2 5 208 0,4 4-32 16,1 3-16-16,0 2 0 0,1-3-160 0,3 1 128 0,3-2-128 0,3-1 128 16,0-4-128-16,6-2 0 0,3-3 144 0,1-6-144 15,3-1 160-15,1-5-32 0,2-5-128 0,5-1 192 16,3-5 240-16,2-3 32 0,3-4 16 0,2 0 0 16,2-9 128-16,-1-1 32 0,2-1 0 15,-2-3 0-15,0-6-320 0,-1 0-64 0,-1 1-16 0,-3-3 0 16,-2-1-112-16,-1 4 0 0,-1-3-128 0,-3 0 192 0,0 0-192 15,-3-3 176-15,-2 3-176 0,-2 0 160 0,-2 3-160 16,-2 3 0-16,-2 3 0 0,-2 4 128 0,0 5-128 0,-3 7 0 16,0 0 0-16,0 0 0 0,0 0 0 0,-10 11 0 15,-3 3 0-15,0 9 0 0,1 1 0 0,-5 7-176 16,2 2 176-16,-3 6-128 0,-1 2 128 0,0 7 0 16,-3 4 0-16,-1 5 0 0,-3 2 0 0,-3 8 0 15,-4 6 0-15,-1-1 0 0,3 2 0 0,-4-4 0 16,0-3 0-16,0-4 0 0,0-1 0 0,2-6 0 15,1-2 0-15,5-5 0 0,1-9 0 0,0 0 0 16,2-5 128-16,4-3-128 0,3-1 0 0,4-6 144 16,-2-3-144-16,3-3 0 0,0-5 144 0,2-3-144 15,2-6 0-15,8-5 144 0,-7 5-144 0,7-5-256 16,0 0 64-16,-2-9 16 16,2-6-2448-16,4-1-480 0,3-3-96 0</inkml:trace>
  <inkml:trace contextRef="#ctx0" brushRef="#br0" timeOffset="45943.54">18143 4249 23951 0,'0'0'2128'0,"-9"3"-1696"0,0 6-432 0,-1 0 0 16,-2 3 448-16,1 4 0 15,-3 6 0-15,-3 7 0 0,-3 1-256 0,-2 6-32 0,0 2-16 0,-1 2 0 16,0-1 320-16,0 2 64 0,-1-3 16 0,7 0 0 15,1-5-48-15,6 0-16 0,3 0 0 0,6-6 0 0,3-9-160 16,6-6-48-16,4 0 0 0,3-5 0 0,4 0 496 16,2-7 112-16,4-9 16 0,0 1 0 0,6-6-112 0,-2 0-16 15,-1-5 0-15,-2 0 0 16,0-1-144-16,-3-1-48 0,-3-3 0 0,-2 1 0 16,-4 1 112-16,-3-1 16 0,-4-2 0 0,-4 4 0 15,-3 2-240-15,-2 0-32 0,-4 1-16 0,-3 0 0 0,-3 4-256 0,0 4-160 16,-5-1 192-16,-1 2-192 0,-1 1 0 0,0 4-320 15,-1 0 32-15,-1 1 16 16,1 0-2368-16,1-1-480 0,2 2-80 0</inkml:trace>
  <inkml:trace contextRef="#ctx0" brushRef="#br0" timeOffset="46201.82">18832 3635 23551 0,'0'0'1040'0,"0"0"224"0,0 0-1008 0,0 0-256 0,0 0 0 0,0 0 0 0,0 0 1040 0,9 2 176 15,0 1 16-15,2-2 16 16,4-1-96-16,3-1-32 0,4-2 0 0,2-1 0 0,2-3-480 0,1 0-112 16,0 2-16-16,-2-4 0 15,-2 6-352-15,-4 0-160 0,-2 1 128 0,-5 2-128 16,-3 2-2064-16,-9-2-496 0</inkml:trace>
  <inkml:trace contextRef="#ctx0" brushRef="#br0" timeOffset="46391.41">18822 3926 23951 0,'0'0'1056'0,"0"0"224"0,8 1-1024 0,4 2-256 16,2-1 0-16,4-2 0 0,1 0 1488 0,4-1 240 16,3 0 64-16,4-2 0 0,1-1-944 0,4 2-176 0,1-2-32 0,3-1-16 15,-1-2-352-15,1 4-64 16,1-3-16-16,-4 3-9984 16,-1-2-1984-16</inkml:trace>
  <inkml:trace contextRef="#ctx0" brushRef="#br0" timeOffset="47179.28">20407 3387 9215 0,'0'0'400'0,"9"-4"96"16,-3-1-496-16,2-1 0 0,-1-1 0 0,-2 0 0 0,2 1 1728 0,-7 6 240 16,0 0 48-16,0 0 16 0,2-5-512 0,-2 5-112 15,0 0 0-15,-6-7-16 0,-2 3-320 0,-2 1-64 16,-1 3-16-16,0 0 0 0,-3 0-224 0,-2 3-32 15,-3 1-16-15,-3 2 0 0,-2-1-144 0,-3 7-16 16,-1 0-16-16,-15 13 0 0,2-4-80 0,2 2-16 16,0 5 0-16,-2 1 0 0,0 4-96 0,4 2-32 15,4-4 0-15,5 0 0 0,3-1-96 0,3 0-32 16,6-4 0-16,6 0 0 0,3-6 64 0,7 0 0 16,4-1 0-16,5-3 0 0,4-2 48 0,5-4 16 15,2 1 0-15,7-4 0 0,6-6 32 0,4-2 16 16,2-3 0-16,-10 1 0 0,5 1-128 0,3-2-32 15,0-2 0-15,0 2 0 0,0 0-208 0,-1 1 0 0,-2-2 128 16,-4 4-128-16,-2 0 0 0,-4 1-128 0,-3 0 128 16,3 0-208-1,-8 1-2816-15,-3-1-560 0</inkml:trace>
  <inkml:trace contextRef="#ctx0" brushRef="#br0" timeOffset="47425.48">20679 3860 28559 0,'-7'9'2544'0,"1"1"-2032"0,2 5-512 0,0 1 0 0,-2 6 288 0,0 5-32 15,-2-1-16-15,0 4 0 0,1 0 480 0,-3-1 112 16,2 1 0-16,-1 1 16 0,1-1-48 0,2-2-16 16,0 0 0-16,2-4 0 0,1-1-480 0,1-2-112 15,2 0 0 1,2-4-16-16,-2-1-176 0,4-2 0 0,1-2 0 0,2-5-10592 15,1-4-2192-15</inkml:trace>
  <inkml:trace contextRef="#ctx0" brushRef="#br0" timeOffset="48331.01">21652 3387 12895 0,'-3'-17'1152'0,"0"10"-928"0,-1-5-224 0,0 2 0 0,-1 1 1984 16,0-2 368-16,-1 3 64 0,1 0 16 0,-4 5-848 0,-1 0-176 16,-2 3-16-16,1 3-16 0,-6 0-624 15,-1 5-128-15,-1 0-32 0,-1 4 0 0,0 6-160 0,-4 1-48 16,-1 0 0-16,3 4 0 0,-1 3-48 0,2 2-16 15,2 5 0-15,3 0 0 0,3 0-176 0,3 0-144 16,2 0 192-16,4-1-192 0,3-1 160 0,5 0-160 16,4-6 128-16,3 1-128 0,7-5 320 0,2-2-32 15,4-2 0-15,6-2 0 0,0-5 192 0,3 1 32 16,1-6 16-16,1-4 0 0,-2-4-32 0,-1-2-16 16,-3-5 0-16,0 0 0 0,2-4-144 0,-7-1-16 15,-3-2-16-15,-2-2 0 0,-1-1 0 0,-4-1 0 16,-2-4 0-16,-4 0 0 0,-1-5 80 0,-5 4 0 15,-4-5 16-15,1-1 0 0,-6-3-112 0,-3 4-32 16,-3 2 0-16,-2 6 0 0,-1 3-256 0,-1 3 160 16,1 3-160-16,-2 2 128 0,0 7-320 0,0 2-64 0,2 2 0 15,2 3-16 1,2 1-1584-16,3 2-304 0,3 1-64 0,6-6-13456 0</inkml:trace>
  <inkml:trace contextRef="#ctx0" brushRef="#br0" timeOffset="48661.62">21987 2904 10127 0,'-5'-19'896'0,"1"6"-704"0,-1 3-192 0,1 2 0 0,1 3 3072 0,-2-4 576 15,5 9 112-15,0 0 16 0,-11 4-2016 0,2 2-416 16,-4 3-64-16,-7 17-32 0,-2 2-384 0,-1 7-80 15,-3 8-16-15,0 3 0 16,-2 4-96-16,2 4-32 0,-2 7 0 0,1 2 0 0,0 5-96 0,1 4-32 16,-1 1 0-16,4 1 0 0,0-4-256 0,1-1-64 15,1-1-16-15,-1-4 0 0,1-1-16 0,0-4 0 16,2-5 0-16,3-5 0 0,0-6-16 0,2-5 0 16,2-5 0-16,0-2 0 0,1-6-144 0,1-2 0 15,1-5 0-15,2-7 128 16,2-2-1936-16,5-9-400 0,0 0-80 0,0 0-16 0</inkml:trace>
  <inkml:trace contextRef="#ctx0" brushRef="#br0" timeOffset="48877.08">22092 3931 19343 0,'0'0'848'0,"0"0"192"0,-5 5-832 0,0 1-208 0,0 7 0 0,-3 2 0 16,2 6 3136-16,-3 3 576 0,-1 7 112 0,-5 14 16 15,1-1-2496-15,0-3-512 0,0 0-112 0,2-1-16 16,2-3-96-16,1 0-32 0,2 0 0 0,0-4 0 16,2-4-256-16,0 2-48 0,1-1-16 0,0-6 0 15,3-2-128-15,0-3-128 0,1-1 144 16,0-8-144-16,0-10-960 0,0 0-272 15,0 0-64-15,0 0-14752 0</inkml:trace>
  <inkml:trace contextRef="#ctx0" brushRef="#br0" timeOffset="49800.5">22765 2947 8287 0,'0'0'736'0,"5"-11"-592"0,-5 11-144 0,10-16 0 0,-1 0 1008 0,0 3 160 16,-9 13 48-16,7-10 0 0,-7 10 64 0,7-12 0 0,-7 12 16 0,0 0 0 15,0 0-320-15,0 0-64 0,0 0-16 0,0 0 0 16,0 0 64-16,0 0 16 0,-2 11 0 0,-1-5 0 16,-5 3-256-16,2 2-48 0,-1 5-16 0,-3 0 0 15,-1 1-80-15,-6 2-32 0,3 2 0 0,-2 7 0 0,-4-2-16 0,1 4 0 16,2 1 0-16,-4 7 0 15,1 1-144-15,0 2-48 0,-1 1 0 0,2 2 0 16,-1-3-144-16,2 2-48 0,3-1 0 0,2-2 0 0,4-4-144 0,3 0 0 16,5-4 0-16,4-2 128 0,6-4 80 15,3-2 16-15,3-1 0 0,0-3 0 0,2-1 224 16,2-1 32-16,2-2 16 0,4-7 0 0,0-1-176 0,2-4-16 16,-1-2-16-16,1 0 0 0,0-4-288 15,-2 1 160-15,-2-1-160 0,-9 0 128 16,3 0-1216-16,-2-5-256 0,-1 0-64 0,6-5-8400 15,-6 2-1696-15</inkml:trace>
  <inkml:trace contextRef="#ctx0" brushRef="#br0" timeOffset="50117.62">23274 2979 24879 0,'3'-4'2208'0,"-2"-2"-1760"0,-1-2-448 0,0 4 0 16,0 4 288-16,0 0-32 0,0 0 0 0,0 0 0 15,-8 4 384-15,0 6 80 0,-5 0 16 0,0 6 0 16,-3 4-160-16,-2 5-16 0,-2 1-16 0,-1 4 0 16,1-1-64-16,1 5-16 0,1 0 0 15,1 1 0-15,2 1-112 0,-6 14-32 0,7-6 0 0,7-13 0 16,2 0-160-16,3 1-32 0,2-5-128 0,3 1 192 0,4-4-16 0,0-1-16 15,2 0 0-15,1-7 0 16,1-3 32-16,0-2 16 0,1-4 0 0,-1-1 0 0,0-3-208 16,1-2 0-16,-1-2-192 0,-2-2 192 15,-1-3-2320-15,-2-1-368 0</inkml:trace>
  <inkml:trace contextRef="#ctx0" brushRef="#br0" timeOffset="50234.57">22837 3387 24879 0,'0'0'2208'0,"9"-5"-1760"16,2-3-448-16,1 4 0 0,3 3 496 0,3 0 16 16,3-1 0-16,-3 4 0 0,4-1 128 0,5 0 48 15,-1-1 0-15,3-1 0 0,2 1-352 0,1-1-64 16,-3-2-16-16,-2 1 0 0,-3-3-256 0,-1 1 160 16,-3 1-160-16,0 1 128 15,-4-2-2496-15,-1-1-512 0</inkml:trace>
  <inkml:trace contextRef="#ctx0" brushRef="#br0" timeOffset="50642.79">23466 3645 11967 0,'0'0'528'0,"0"0"112"0,0 0-512 0,0 0-128 0,-4 7 0 0,1 1 0 0,-1 5 2656 0,-3-2 496 15,0 1 112-15,-1 2 0 0,-1 2-1696 0,0-1-352 16,-1 1-64-16,0 0 0 0,0-1-288 0,1 2-48 16,3-1-16-16,2 0 0 0,3-2-160 0,2 1-16 15,3-5-16-15,2 2 0 16,2-5 176-16,3 3 48 0,2-5 0 0,2-1 0 0,2-1-128 0,2-3 0 15,0-3-16-15,2-1 0 0,1-2-224 0,-2-4-32 16,-3 0-16-16,-2-4 0 0,-1 0-48 0,-3 0-16 16,0 0 0-16,-4-3 0 0,-2 1-64 15,-2-2-16-15,-1-2 0 0,-4-2 0 0,-1 2-144 0,-1 2-128 0,-1 0 144 16,-1 2-144-16,0-1 0 0,-2 3-256 16,-1 0 16-16,0 0 16 15,0 3-1696-15,0 2-320 0,1 4-80 0</inkml:trace>
  <inkml:trace contextRef="#ctx0" brushRef="#br0" timeOffset="51060.97">23719 2662 11055 0,'0'0'976'0,"0"0"-784"16,-1-6-192-16,1 2 0 0,0 4 1904 0,0 0 336 15,0 0 64-15,6-4 0 0,2 0-960 0,2 3-208 16,3 1-48-16,2 1 0 0,3 5 48 0,2-3 0 15,2 5 0-15,2 3 0 0,1 5-304 0,3 1-48 16,2 1-16-16,0 4 0 0,2 6-144 0,-4 4-48 16,-3 5 0-16,-6 7 0 0,-1 6-64 0,-5 2-32 15,-6 2 0-15,-3 5 0 0,-5-2-32 0,-4 4-16 16,-3-1 0-16,-3 1 0 0,-3 0-128 0,-1-4-32 16,-3-4 0-16,0-2 0 0,-1 0 80 0,0-6 16 15,0-1 0-15,1-5 0 0,0-3-96 0,0-2-16 16,-2-2 0-16,1 1 0 0,1-4-80 0,2-2-32 15,-2-3 0-15,4-3 0 0,0-5-144 0,2-3 0 0,4-6 0 16,1-4-11584 0,7-3-2368-16</inkml:trace>
  <inkml:trace contextRef="#ctx0" brushRef="#br0" timeOffset="51571.92">24765 3016 3679 0,'0'0'320'0,"0"0"-320"16,0 0 0-16,3-5 0 0,-3-3 3504 0,0 2 624 15,0 2 128-15,0 4 32 0,0 0-2240 0,0 0-448 0,0 0-96 0,-6 0-16 16,-2 4-528-16,-1 2-128 0,-1 3 0 16,0 5-16-16,-2 1-160 0,-1 4-16 0,1 3-16 0,-6 10 0 15,0 2 0-15,-5 15 0 16,4-3 0-16,9-12 0 0,0 2-192 0,1 1-48 0,0 1 0 0,-2 17 0 0,2-6-192 15,2-9-64-15,2-6 0 0,3-2 0 16,-1-6 0-16,3 0-128 0,3-6 192 0,-2-1-64 16,0-5 0-16,2-5 0 0,-3-9 0 0,0 0 0 15,0 0-1392-15,0 0-272 0,0 0-64 16</inkml:trace>
  <inkml:trace contextRef="#ctx0" brushRef="#br0" timeOffset="51864.41">24286 3434 16575 0,'0'0'736'0,"3"-10"160"0,3 2-720 0,5-1-176 16,5 7 0-16,1-1 0 0,4 2 3392 0,0 2 656 15,4 0 128-15,4 1 32 0,4-2-2816 0,-5 1-560 16,5 3-128-16,2-2 0 0,2-2-64 0,1 1 0 16,1 2 0-16,0-2 0 0,-3-1-224 0,-3 0-48 15,-3 0-16-15,-3 0 0 0,-3 0-352 0,-2-1 128 16,-3-2-128-16,-2 2 0 15,1-1-1232-15,-2-1-320 0,-2 2-64 0,-1-2-13600 0</inkml:trace>
  <inkml:trace contextRef="#ctx0" brushRef="#br0" timeOffset="52134.88">25861 3069 24879 0,'0'0'2208'0,"-3"-5"-1760"0,1 0-448 0,-2-2 0 0,-1 2 592 0,-1 3 48 16,-3-1 0-16,-3 3 0 0,0 3 64 0,-4 1 0 15,-1 6 16-15,-6 1 0 0,-1 5-112 0,-6 1-32 16,-1 4 0-16,-3 5 0 0,3 1 0 0,0 5 0 15,2 2 0-15,2 2 0 0,3-1-160 0,3 2-32 16,7-5-16-16,1-2 0 0,0 4-240 0,3-1-128 16,1-2 160-16,3 1-160 0,1-3 192 0,3 1-64 15,2-5-128-15,3 2 192 0,1-6 0 0,2 1-16 16,2-2 0-16,1-3 0 0,1-3-176 0,2 0 0 16,1-5 0-16,4 2 128 15,-1-2-2000-15,-1-3-416 0,-1-3-80 16</inkml:trace>
  <inkml:trace contextRef="#ctx0" brushRef="#br0" timeOffset="52457.3">25780 3646 20271 0,'0'0'896'0,"0"0"192"0,0 0-880 0,0 0-208 0,6-2 0 0,2-1 0 16,1 0 2272-16,1 2 416 0,0 1 64 0,1 0 32 16,2 0-1568-16,1 1-320 0,-4 2-64 0,0 1-16 0,-2 2-224 15,0-1-32-15,-2 5-16 0,-1 1 0 0,-1 3-128 0,-2 1-32 16,-4 0 0-16,-1-1 0 0,0 1 48 0,-4 3 0 16,-2 2 0-16,0 2 0 0,0-2-64 0,1 1-16 15,0-3 0-15,-1 6 0 0,3-3-32 0,2 0-16 16,1-2 0-16,3-3 0 0,3-3 128 0,3-2 16 15,4 1 16-15,3-6 0 0,2 1 48 0,4-2 16 16,2-3 0-16,0-2 0 0,2-1-272 0,1 0-48 16,2-2-16-16,-3 1 0 0,0-1-192 0,-3-1 0 15,-1 0 0-15,-1-2 0 16,-3 1-1568-16,-1 1-256 0,-1-1-48 0,-2-3-16080 16</inkml:trace>
  <inkml:trace contextRef="#ctx0" brushRef="#br0" timeOffset="53147.13">27111 2689 9215 0,'0'0'400'0,"6"-6"96"0,-1-2-496 0,1 3 0 15,-1 0 0-15,2-2 0 0,-1 2 2832 0,-6 5 480 0,0 0 80 0,0 0 32 16,0 0-1552-16,0 0-304 16,0 0-64-16,-6 3-16 0,-1 2-576 0,-1 5-112 15,-3 3-32-15,0 3 0 0,-3 0-208 0,0 5-48 0,0 5-16 16,-1 3 0-16,-3 0-48 0,0 5 0 0,0 8 0 0,-1 0 0 16,-2 5-144-16,0-2-48 0,2 2 0 15,1-4 0-15,2 3-96 0,3-4-32 0,2-1 0 0,2-3 0 16,1-4 128-16,3 0 0 0,3 2 16 0,0 11 0 15,4-10-272-15,1-5 128 0,3-3-128 0,0-1 0 16,2-5 192-16,-1-2-192 0,-1-2 192 0,2-1-192 16,0 0 0-16,-1-3 0 0,0 0 0 15,-1-2 0-15,-6-13-1664 0,10 5-352 16,-1-1-64-16,1-8-16 0</inkml:trace>
  <inkml:trace contextRef="#ctx0" brushRef="#br0" timeOffset="54494.38">27198 2693 2751 0,'0'0'256'0,"0"0"-256"15,-1-5 0-15,0-3 0 0,-2 3 2416 0,2 0 432 0,-2-3 96 0,2 2 0 16,0 0-1472-16,0-2-288 0,-1 2-64 16,2 6-16-16,0-5-48 0,0 5-16 0,0 0 0 0,0 0 0 15,0-9-32-15,0 5-16 0,0 4 0 0,0 0 0 16,0 0-112-16,0 0-32 0,0 0 0 0,0 0 0 15,-9 1-304-15,0 4-64 0,-1 3-16 0,-1-1 0 16,-2 6 80-16,-2 2 16 0,-2 2 0 0,0 4 0 16,-1 0-32-16,-1 4 0 0,0 3 0 0,-3 5 0 15,0 4-144-15,1 1-48 0,-1 5 0 0,1 6 0 16,-2 0-144-16,5 1-48 0,0-1 0 0,-3 20 0 16,5-10-144-16,7-10 128 0,4-2-128 0,3-15 128 15,4 1 0-15,2-1 0 0,1-2 0 0,2 0 0 0,4-5 80 16,4 11 16-16,-1-8 0 0,1-8 0 0,3-5 48 0,1-5 16 15,0 2 0-15,0-7 0 0,1-4 96 16,0-2 0-16,0 0 16 0,2-2 0 0,-2-3-80 16,4-5-32-16,-1 0 0 0,1 0 0 0,0-3-128 0,-7 3-32 15,1 0 0-15,0-4 0 0,-1-4-128 0,0-2 160 16,-3-3-160-16,0-1 160 0,-1-2-32 0,-2 0 0 16,0-4 0-16,-2 0 0 0,-1 2 0 0,0-4 0 15,-5 1 0-15,1 5 0 0,-2 1 0 0,-2 3 0 16,-2 1 0-16,0 3 0 0,-2 1 0 0,0 3-128 15,-1 0 192-15,-1 1-64 0,-1 4-128 0,0-2 0 0,-1 1 0 16,-1 2 0-16,0-1 0 0,-6 0 0 16,1-2 0-16,3 4 0 0,-1 0-192 0,5 4 0 15,-1 0-16-15,0 1 0 16,1 0-1168-16,2 1-224 0,5 2-64 0,0 0 0 16,0 0-1520-16,0 0-304 0</inkml:trace>
  <inkml:trace contextRef="#ctx0" brushRef="#br0" timeOffset="54890.46">27470 2345 13823 0,'0'0'608'0,"-4"-9"128"0,1-2-592 0,-1 0-144 15,0 2 0-15,-1 3 0 0,1 1 1296 0,-1 1 240 16,0 0 32-16,-1 4 16 0,-2 4-528 0,-1 1-96 16,-1 1-32-16,-3 7 0 0,-1 2-96 0,-1 6 0 15,0 1-16-15,-1 9 0 0,1 2 112 0,-8 18 32 16,0-3 0-16,2 7 0 0,0 3-128 0,1 1-32 16,0-3 0-16,-3 10 0 0,1 6-240 0,1-1-48 15,-1 1-16-15,2-1 0 0,1 0-144 0,0 1-32 16,1-2 0-16,0-2 0 0,2-3 16 0,0-2 0 0,1-8 0 0,1-3 0 15,1-5 48-15,2 0 16 16,1-6 0-16,0-2 0 0,-1-2-96 0,2 0-32 16,1-2 0-16,-1 0 0 0,-1-1-128 0,-1-4-16 15,2-2-128-15,1-3 192 0,-1-4-192 0,0-3 176 0,1-4-176 16,2 0 160-16,-1-9 0 0,1 0 0 16,6-5 0-16,0 0 0 0,0 0-160 0,0 0 0 0,-8-5 0 15,8 5 0 1,-2-9-1344-16,4-1-336 0,2-3-80 0,4 2-9040 0,2-3-1808 15</inkml:trace>
  <inkml:trace contextRef="#ctx0" brushRef="#br0" timeOffset="55849.64">27271 3942 14735 0,'0'0'1312'0,"-10"2"-1056"15,1-2-256-15,9 0 0 0,-9 2 1344 0,9-2 224 16,-10 4 32-16,10-4 16 0,0 0-160 0,0 0-48 16,0 0 0-16,0 0 0 0,0 0-16 0,0 0-16 15,10 2 0-15,2-2 0 0,-1-2-352 0,0-1-64 16,3 0 0-16,-1 0-16 0,1 2-320 0,1-1-64 16,-1 2-16-16,0 2 0 0,-1-1-176 0,-2 5-48 0,-2 3 0 0,0 0 0 15,-1 3-192-15,-2 3-128 0,-1 1 160 0,-2 2-160 16,-3 0 192-16,-3 1-48 15,-1 1-16-15,-3-1 0 0,-4 2 128 0,-1 0 0 0,-5 0 16 16,1 2 0-16,-2-3 48 0,-9 5 0 0,3-1 0 0,9-12 0 16,-1-1-144-16,1 1-32 0,4-5 0 15,2 1 0-15,1-2-16 0,3-3-128 0,5-3 192 0,0 0-64 16,0 0 128-16,8 0 0 0,2-1 16 0,3-1 0 16,2 1 16-16,3 0 0 0,2-3 0 0,0 2 0 15,3-2-288-15,1 1 128 0,-1 2-128 0,0-3 0 16,-1-1 0-16,-1 2 0 0,2 1 0 0,-5 1 0 0,0-1 0 0,-3 0 0 15,-1-2 0-15,-1-1-144 16,-2 1-1520-16,-1 0-320 0,-1-3-48 16,-1-2-14928-16</inkml:trace>
  <inkml:trace contextRef="#ctx0" brushRef="#br0" timeOffset="56237.93">28229 2676 7359 0,'0'0'320'0,"4"-5"80"0,0-1-400 0,0-2 0 0,-1 3 0 0,-3 5 0 15,0 0 2448-15,0 0 416 0,2-5 80 0,-2 5 0 16,0 0-1536-16,0 0-304 0,0 0-64 0,-7 5-16 16,-2 3-160-16,2 2-32 0,-3 3-16 0,-2 1 0 15,-2 2 144-15,-1 4 48 0,-2 5 0 0,-2 0 0 16,-2 7-16-16,-2 3 0 0,-1 4 0 0,0 2 0 0,1 4-336 0,2-1-64 15,2 3-16-15,1 2 0 16,2-5-256-16,1 2-64 0,1-5-16 0,-2 12 0 0,5-5-112 16,3-6 0-16,3-2-128 0,3-3 192 0,0-4-64 15,4-4 0-15,3-4-128 0,-1-3 192 0,1-2-48 0,1-5-16 16,0-1 0-16,2-1 0 0,0-5-128 0,-1-1-256 16,1-4 64-16,0-2 16 15,-2-2-1888-15,2-2-384 0,-1-3-80 0</inkml:trace>
  <inkml:trace contextRef="#ctx0" brushRef="#br0" timeOffset="56573.14">28558 2755 13823 0,'4'-14'608'0,"-3"8"128"0,-1-2-592 0,0 8-144 0,0 0 0 0,0 0 0 16,0 0 1984-16,0 0 352 0,-8 5 80 0,-3 3 16 16,-1-2-1248-16,-4 8-240 0,-1 1-48 0,-4 6-16 15,-2 0 48-15,-1 7 16 0,1 0 0 0,2 4 0 16,-1 4-176-16,3 1-48 0,1 1 0 0,2 1 0 16,2 3-176-16,2-3-32 0,3 1-16 0,3-1 0 15,4 1-224-15,0-4-32 0,2 1-16 0,3-2 0 16,-1-4-224-16,6 1 176 0,0-1-176 0,1-7 160 15,1 0-32-15,-1-4 0 0,-1-2 0 0,1-4 0 0,0-1 64 16,1-2 0-16,-1-4 0 0,0 0 0 0,-1-3-192 0,-1-1 0 16,1-3 0-16,-8 0 0 15,6-4-1920-15,-2-3-352 0,-2 0-80 0</inkml:trace>
  <inkml:trace contextRef="#ctx0" brushRef="#br0" timeOffset="56778.74">28120 3281 30351 0,'0'0'1344'0,"0"0"272"0,0 0-1296 0,5-1-320 16,3 0 0-16,2-1 0 0,1 2 288 0,1 0-16 15,4 0 0-15,2 0 0 0,1 2 208 0,-1-2 32 16,3 0 16-16,7 0 0 0,0-2-64 0,-1 1-16 16,-3-1 0-16,-1-2 0 0,-1 1-224 0,-3 1-48 15,-3-1-16-15,-2 2 0 16,-4 1-1216-16,1 0-240 0,-4 0-48 0,0 0-13056 0</inkml:trace>
  <inkml:trace contextRef="#ctx0" brushRef="#br0" timeOffset="57050.34">28670 3529 22111 0,'-9'12'1968'0,"4"-6"-1584"0,-1 4-384 0,-4 2 0 15,-2 2 608-15,1 2 32 0,-2 1 16 0,-1 2 0 0,0 1 464 16,0-1 96-16,0 1 0 0,3 2 16 15,1 0-160-15,2-3-48 0,2-2 0 0,3 0 0 16,3-3-208-16,4 0-48 0,3-1-16 0,4-6 0 0,1 2-32 16,2-4 0-16,4-3 0 0,0-1 0 0,2-1-160 15,2-3-48-15,-2 1 0 0,1-6 0 16,-2-1-176-16,-2-1-32 0,-1 0-16 0,-4-3 0 0,-1-2 64 0,-8-3 16 16,0-2 0-16,-6-2 0 0,-2 1-80 0,-4-4-16 15,-1 8 0-15,-1-2 0 0,-2 1-272 0,-1 1 0 16,0 1 0-16,0 2 0 15,-1-2-272-15,0 1-112 0,-1 4-32 0,-1-1 0 16,1 2-2560-16,6 4-512 0,1-3-96 16</inkml:trace>
  <inkml:trace contextRef="#ctx0" brushRef="#br0" timeOffset="57409.56">29015 2406 17503 0,'0'0'1552'0,"0"0"-1232"0,0 0-320 0,0 0 0 15,0 0 704-15,0 0 64 0,5 5 32 0,2 5 0 0,2 0 240 0,3 5 48 16,-1 0 16-16,3 5 0 16,4 0-16-16,0 4-16 0,0 3 0 0,2 4 0 15,-4 0-112-15,2 2 0 0,1 6-16 0,3 3 0 0,-4 8-240 0,-1 3-32 16,1 2-16-16,-5 3 0 0,0 23-224 0,-7-6-48 16,-6-4-16-16,-4-1 0 0,-5-2-80 0,-5-4-16 15,0-16 0-15,-1-3 0 0,-3 0-80 16,1-3 0-16,-3 3-16 0,1-6 0 0,-2-3-16 15,-1-2 0-15,1-2 0 0,-1-4 0 16,2-1-768-16,1-6-160 0,1-3-16 0</inkml:trace>
  <inkml:trace contextRef="#ctx0" brushRef="#br0" timeOffset="58066.89">30527 2901 17615 0,'0'0'768'0,"0"-9"192"0,-2 3-768 0,2-4-192 16,-3 2 0-16,3 8 0 0,0 0 1200 0,-1-4 208 15,-3-3 32-15,4 7 16 0,-4-2-448 0,-2 5-96 0,1 2-16 0,-1 3 0 16,-2 4-192-16,0 5-64 0,-2 5 0 16,1 7 0-16,0 4-80 0,-1 2-32 15,-4 5 0-15,3 2 0 0,1 2-96 0,-2 2-32 0,1 0 0 0,-2-2 0 16,0 5-128-16,3-2-16 0,0 0-16 16,2-4 0-16,1-2-96 0,2-5-16 15,0-3 0-15,2-5 0 0,-1 0-128 0,3-5 160 0,0-1-160 16,1-6 160-16,0-2-448 0,0-2-96 0,0-12 0 0,0 0-9264 15,0 0-1840-15</inkml:trace>
  <inkml:trace contextRef="#ctx0" brushRef="#br0" timeOffset="58295.04">30024 3281 26719 0,'0'0'2368'0,"0"0"-1888"15,0 0-480-15,10-1 0 0,2 0 832 0,4 1 64 16,-1 0 0-16,6 1 16 0,3 2-48 0,4-2-16 15,4 3 0-15,4 1 0 0,6-1-80 0,3-2-32 16,-1 1 0-16,2-1 0 0,-1-1-256 0,-3-1-48 16,-4 4-16-16,-3-4 0 0,-3-4-256 0,-3 3-160 15,-5-1 192-15,-1-1-192 0,0 2 0 0,-2 0 0 16,-4-1 0-16,-1 0 0 16,0-2-2304-16,-2 1-352 0,-1 1-80 0</inkml:trace>
  <inkml:trace contextRef="#ctx0" brushRef="#br0" timeOffset="58675.07">31412 2263 22111 0,'0'0'1968'0,"0"0"-1584"0,0 0-384 16,0 0 0-16,0-5 144 0,0 5-144 0,0 0 160 0,0 0-160 0,-5 3 288 0,-1 4-32 15,-3 3-16-15,0 6 0 16,-1 4 192-16,-1 4 32 0,0 8 16 0,1 2 0 16,-2 3 96-16,5 0 32 0,-1-1 0 0,3 3 0 0,1-2-48 15,3 0-16-15,2-2 0 0,3 1 0 0,-1-9-16 0,4-1 0 16,2 2 0-16,3-4 0 0,0 2 32 0,4-3 0 15,-2-3 0-15,2-2 0 0,7 2 96 0,-5-8 32 16,0-4 0-16,-1 0 0 0,1-5 0 0,-1-2 0 16,3-2 0-16,-1-2 0 0,0-6-272 0,8-1-48 15,-2-5-16-15,-6 2 0 0,2-2-128 0,-1-3-32 16,-1-2 0-16,0-3 0 0,-1 0-64 0,1-5-128 16,1 3 176-16,6-12-176 0,-1 1 144 0,-3 4-144 15,-3 3 0-15,-4 5 144 0,-2-1-144 0,-3 2 0 16,-1 1-160-16,-3 4 160 15,-1 3-512-15,-1 1 0 0,-1 4 0 0,-1-2 0 16,-1 3-1760-16,-1 2-352 0,0 7-80 0</inkml:trace>
  <inkml:trace contextRef="#ctx0" brushRef="#br0" timeOffset="59053.33">31840 2210 3679 0,'0'0'320'0,"0"-7"-320"0,0 7 0 0,0-8 0 0,0 1 3520 0,0 7 640 15,0 0 128-15,0 0 32 0,0 0-2528 0,-6 3-496 16,-2 2-96-16,0 5-32 0,-4 4-208 0,-1 4-32 15,-3 5-16-15,-1 6 0 0,0 4 96 0,-1 9 16 16,0 4 0-16,-4 3 0 0,-1 2-144 0,-1 4-32 16,-1 2 0-16,-1 4 0 0,0 2-208 0,-2 5-64 15,-4 0 0-15,-1 1 0 0,-1-2-128 0,-1 0-16 16,4-4-16-16,-3-3 0 0,5 1-208 0,0-3-32 16,5-3-16-16,0-4 0 0,2-4-32 0,0-1 0 15,3-6 0-15,3 0 0 0,2-3-128 0,2-3 192 16,6-9-192-16,-1-2 192 0,0-1-48 0,3-2 0 0,-1-1 0 15,3-4 0-15,0-2-144 0,1-5 0 16,1-1 0-16,0-7 0 16,0 0-1136-16,0 0-256 0,10-6-48 0,-1-2-9216 15,1-3-1840-15</inkml:trace>
  <inkml:trace contextRef="#ctx0" brushRef="#br0" timeOffset="59658.54">32542 2459 3679 0,'0'0'320'0,"0"0"-320"16,0 0 0-16,0 0 0 0,0 0 3408 0,0 0 624 15,0 0 112-15,0 0 16 0,0 0-2592 0,-6 0-528 16,-3 2-96-16,-3 6-32 0,-2 0-80 0,-1 3 0 16,-5 9-16-16,-6 7 0 0,-3 7 128 0,5-3 16 15,-4 1 16-15,-1 5 0 0,1 1-144 0,-3 5-16 16,0 4-16-16,0 6 0 0,-1 1-336 0,-7 22-64 0,3-5-16 16,4-2 0-16,1-3-128 0,4-5-48 15,3-3 0-15,2 0 0 0,4-2-208 0,2-8 176 0,2-4-176 0,1-4 160 16,4-3 0-16,2-4 0 0,-1-2 0 0,4-4 0 15,0 0 16-15,3-7 0 0,0-2 0 16,2-3 0-16,2-5-176 0,-3-10 128 0,7 9-128 0,2-6 128 16,1-2-1712-16,2-2-336 15,2-4-80-15</inkml:trace>
  <inkml:trace contextRef="#ctx0" brushRef="#br0" timeOffset="59901.74">32660 2897 22799 0,'0'0'1008'0,"0"0"208"0,0 0-960 0,0 0-256 15,0 0 0-15,0 0 0 0,0 0 208 0,-7 4 0 16,-1 0 0-16,-2 2 0 0,0 5 288 0,-3 0 48 15,-1 0 16-15,-1 6 0 0,-3 2 176 0,0 4 32 16,0 4 16-16,-2 6 0 0,0 2-16 0,-1 3-16 16,1 2 0-16,0-1 0 0,-1 2-224 0,4-8-32 15,1-1-16-15,5-2 0 0,1-4-240 0,1-1-48 16,2-2-16-16,1 1 0 0,6 0-48 0,-1-1 0 0,1 1 0 16,1 2 0-16,3-6 48 0,0-1 0 0,1 0 0 0,0-2 0 15,0-2-48-15,-5-15 0 0,0 0 0 16,0 0 0-1,0 0-1376-15,0 0-288 0,0 0-48 0</inkml:trace>
  <inkml:trace contextRef="#ctx0" brushRef="#br0" timeOffset="60067.64">32176 3369 14735 0,'0'0'1312'0,"5"-4"-1056"0,4-3-256 0,-1 0 0 15,3 1 2880-15,2-2 512 0,1 4 96 0,-2 4 32 0,4-1-2368 0,0 0-448 16,2 1-112-16,2 0-16 0,2 1 0 15,1 0-16-15,1-1 0 16,6 3 0-16,1-2-64 0,-2 2-16 0,-1-2 0 0,-1 0 0 0,-2-1-272 0,-2 0-48 16,-2 0-16-16,-6 0 0 15,-3 0-1216-15,-1 3-240 0,-4-3-48 16</inkml:trace>
  <inkml:trace contextRef="#ctx0" brushRef="#br0" timeOffset="60431.31">32674 3575 22111 0,'-11'10'976'0,"6"-2"208"0,-3 2-944 0,-2 5-240 16,-2 2 0-16,0 2 0 0,0 0 816 0,1 2 112 16,-2 1 32-16,3 1 0 0,1-3 192 0,3 1 64 0,1 0 0 0,2-1 0 15,4-2-320-15,3-1-64 16,1-3-16-16,3 0 0 0,2-5-48 0,2 1-16 0,2-5 0 0,1-1 0 15,0-2 16-15,3-2 0 0,1-1 0 0,0-3 0 16,0 0-160-16,-1-2-32 0,2-4 0 0,-2 0 0 16,-5-2-64-16,-4 0 0 0,-2-2-16 0,0-3 0 15,-5-2-144-15,-1-3-32 0,-2-2 0 0,-1-2 0 16,-5 0-192-16,0-1-128 0,-2 3 160 0,-4-5-160 0,-1 4-176 16,1 4-128-16,1 2-16 0,0 4-16 15,1 0-2000 1,-1 3-400-16,6 3-80 0</inkml:trace>
  <inkml:trace contextRef="#ctx0" brushRef="#br0" timeOffset="60665.33">32949 2070 17903 0,'0'0'784'0,"0"0"176"0,0 0-768 0,0 0-192 15,0 0 0-15,0 0 0 0,0 0 768 0,2 6 96 0,1-1 32 16,2 4 0-16,0 1 64 0,3 3 0 15,2 0 16-15,3 2 0 0,1 2 112 0,7 4 0 0,-21-21 16 0,0 0 0 16,0 0-192-16,0 0-32 0,0 0-16 0,0 0-864 16</inkml:trace>
  <inkml:trace contextRef="#ctx0" brushRef="#br0" timeOffset="62176.07">11746 5319 11967 0,'-16'-13'1072'0,"6"7"-864"16,-2-6-208-16,2 6 0 0,0 1 1296 0,1-3 224 16,1 3 32-16,3 4 16 0,5 1-480 0,0 0-80 15,0 0-32-15,0 0 0 0,0 0-368 0,4 15-80 16,4 3-16-16,5 1 0 0,4-2 144 0,-5-9 32 15,3 5 0-15,5 4 0 0,-1 2-80 0,6 6-16 16,0 8 0-16,3 5 0 0,2 4-176 0,25 43-32 16,-12-4-16-16,-6-4 0 0,-19-32 64 0,-1 5 16 15,-3 8 0-15,-4 1 0 0,1 6-32 0,-5-1 0 16,1 1 0-16,-6 1 0 0,-2-7 48 0,-3 2 16 16,-4 2 0-16,1-7 0 0,-3-2 96 0,-2-2 32 15,-6-1 0-15,-16 36 0 0,2-20-128 0,2-11-32 16,2-14 0-16,2-3 0 0,2-3-192 0,0-3-32 0,2-8-16 15,2 2 0-15,2-8-208 0,2-1 144 0,-1-4-144 16,2-5 128-16,0-2-128 0,2-4 0 16,3-7 0-16,2-6 0 15,3-4-2784-15,0-4-480 0</inkml:trace>
  <inkml:trace contextRef="#ctx0" brushRef="#br0" timeOffset="62439.61">12421 6240 28559 0,'0'0'2544'0,"8"-5"-2032"16,2 0-512-16,-2 4 0 15,2-2-576-15,1 1-192 0,6-2-64 0,0 1 0 0,0 0 1216 0,2 0 256 16,3-1 32-16,7-3 16 0,-2 0-352 0,-4 3-64 16,-4-1-16-16,-4 3 0 0,-5 2-256 0,-10 0-192 15,0 0 16-15,3 10-12544 0</inkml:trace>
  <inkml:trace contextRef="#ctx0" brushRef="#br0" timeOffset="62578.33">12350 6595 13823 0,'0'0'1216'0,"0"0"-960"15,0 0-256-15,14-5 0 0,4-1 2560 0,-3-2 480 16,3 0 96-16,5-1 0 0,4 0-1664 0,4-2-320 16,2 1-80-16,4-4-16 0,1-1-656 0,2 1-128 15,-2 2-16-15,-2 0-16 16,-3 0-1280-16,-4 3-256 0</inkml:trace>
  <inkml:trace contextRef="#ctx0" brushRef="#br0" timeOffset="63347.82">13218 5874 11567 0,'0'0'512'0,"-3"-6"112"0,-1-6-496 0,1 7-128 0,1-2 0 0,2 7 0 16,-4-7 1424-16,4 7 272 0,0 0 48 0,0 0 16 15,-8-1-480-15,8 1-80 0,-10 3-32 0,2 7 0 16,0 1-400-16,-4 7-64 0,3 5-32 0,0 1 0 16,-1 5-112-16,3 2-32 0,0 3 0 0,3 3 0 0,2 2-96 15,2-3-32-15,0-5 0 0,4-1 0 16,1-3-80-16,4 1-32 0,2-7 0 0,2-2 0 0,1-3 240 16,1-4 48-16,3-3 16 0,0-5 0 0,1-6 48 15,2-4 0-15,2 0 0 0,1-5 0 0,-1-3-144 0,-1-3-32 16,-1-1 0-16,0-1 0 0,-1 0-160 0,-1 0-48 15,-2-1 0-15,0-1 0 0,-3-4-128 0,-2 1-128 16,-2 2 144-16,-2-1-144 0,-3 1 160 0,-1 2-160 16,-2 5 160-16,-1 2-160 0,-1 1 0 15,0 12 128-15,0 0-128 0,0 0 0 0,0 0 0 0,-5 14-128 16,0 5 128-16,0 4-208 0,-1 7 208 0,-1 3-192 16,1 3 192-16,1 2-192 0,-1 0 192 0,-1 5 0 15,1 3 0-15,0 7 0 0,-6 3 192 0,1 5 0 0,-2 3-16 16,-5-2 0-16,-5-1 144 0,0-2 16 15,-1 3 16-15,0-1 0 0,-1 3-64 0,7-21-16 16,-1 5 0-16,-14 21 0 0,1-10-80 0,3-5 0 16,1-2-16-16,2-9 0 0,2-1-176 0,1-9 160 15,-1-4-160-15,4-2 160 0,2-5 32 0,8-11 16 16,0-1 0-16,-2 3 0 0,2-8-400 0,10-5-96 0,0 0-16 0,0 0 0 31,3-16-1680-31,3-3-352 0,5-1-64 0,6-6-12704 0</inkml:trace>
  <inkml:trace contextRef="#ctx0" brushRef="#br0" timeOffset="64706.8">13801 6985 9215 0,'0'0'400'0,"3"-7"96"0,-3 7-496 0,4-13 0 16,-3 4 0-16,3 0 0 0,-1 1 3232 0,-3 8 544 15,0 0 128-15,0 0 0 0,1-8-1568 0,-1 8-320 16,0 0-64-16,0 0-16 0,0 0-592 0,0 0-128 16,0 0-32-16,0 0 0 0,-4 12-560 0,-1 3-112 0,-2 5-32 15,-2 2 0-15,1 9 16 0,-2-2 0 0,0 3 0 0,0 1 0 16,-1 0-48-16,0 0-16 0,1-2 0 0,-3-1 0 15,2 2-144-15,-1-3-32 0,1-5 0 0,1-1 0 16,2-4-16-16,3-2-16 0,0-5 0 0,5-12 0 16,0 0 112-16,0 0 32 0,0 0 0 0,0 0 0 0,9-3 272 0,1-9 48 15,1-2 16-15,1-4 0 16,-1-4-224-16,1-1-32 0,-1-4-16 0,1 3 0 0,-2-4-240 0,0 4-32 16,0 0-16-16,-1-2 0 15,-3 3-144-15,1 5 0 0,-4 3 144 0,-1 6-144 0,-2 9 0 0,0 0 0 16,0 0 0-16,0 0 0 0,-3 10 0 0,-2 7 0 15,-5 3 0-15,1 3-128 0,-5 3-16 0,1-3 0 16,1 2 0-16,0-1 0 16,2 2-1584-16,1-1-320 0,5-2-64 0,4-4-10448 15,5-5-2096-15</inkml:trace>
  <inkml:trace contextRef="#ctx0" brushRef="#br0" timeOffset="65413.79">15667 6026 18143 0,'-26'2'800'0,"10"-2"160"0,-1-1-768 0,2-3-192 0,1 1 0 0,2 1 0 15,2 1 1152-15,1-2 192 0,3-6 48 16,1 3 0-16,5 6 432 0,0-9 96 0,2-2 0 0,2 0 16 0,3 1-512 16,0-1-96-16,3 1-32 0,1-2 0 0,0 3-560 15,-1 3-112-15,-2-2-32 0,2-1 0 0,0 3-224 0,2-2-48 16,-2 2-16-16,0 2 0 0,-2 2-176 0,-8 2-128 15,0 0 144-15,0 0-144 0,0 0 0 0,0 0-240 16,-9 12 32-16,-4 4 0 16,-4 0-2928-16,-2 2-592 0</inkml:trace>
  <inkml:trace contextRef="#ctx0" brushRef="#br0" timeOffset="65653.59">15442 6600 32255 0,'0'0'2864'16,"0"0"-2288"-16,0 0-576 0,0 0 0 0,0 0 784 0,0 0 48 16,0 0 16-16,0 0 0 0,0 0 272 0,0 0 48 15,0 0 16-15,5-9 0 0,-3 2-368 0,2-4-80 16,2 4-16-16,0-3 0 0,-3 2-464 0,-3 8-80 16,4-13-32-16,-4 13 0 0,3-9-144 0,-3 9 0 15,0 0 0-15,0 0 0 16,0 0-2224-16,0 0-368 0,0 0-80 0</inkml:trace>
  <inkml:trace contextRef="#ctx0" brushRef="#br0" timeOffset="66481.34">16915 5881 16815 0,'-3'-21'736'0,"2"9"160"0,-2-5-704 0,2 2-192 16,0 0 0-16,-3 4 0 0,4 11 1216 0,0 0 192 16,-4-5 64-16,4 5 0 0,-7 2-416 0,-1 3-80 0,0 4-16 15,0 6 0-15,-1 1-240 0,-3 6-48 0,0 3-16 16,-2 6 0-16,0 1-144 0,2 5-16 16,1 1-16-16,0 2 0 0,3 5-96 0,1-7-32 0,2-4 0 0,4-1 0 15,2-2-160-15,4-3-16 0,3-4-16 0,3-2 0 16,3-6 288-16,4-3 48 0,4-4 16 0,2-6 0 15,1-5 128-15,4-6 48 0,3-1 0 0,-1-6 0 16,2-3-224-16,-1-1-32 0,-1-4-16 0,0-1 0 16,-1 1-208-16,-2 0-32 0,-2-3-16 0,-3 0 0 0,-4-3-32 15,-1 2-128-15,-4-1 192 0,-2 4-64 0,0 0-128 0,-5 1 128 16,0 4-128-16,-2 4 128 0,0 5-128 16,0 1 0-16,-5 9 0 0,0 0 0 0,0 0 0 0,4 16 0 15,-2 5-192-15,-2 7 192 0,0 4-208 0,-2 6 80 16,0 4 128-16,0 5-208 0,-1-2 208 0,0 6 0 15,-3 4 0-15,-2 3 0 0,-5 6 0 16,-5 3 0-16,-4 4 0 0,-2 1 0 0,-1-5 128 0,-4 2-128 16,-3-5 144-16,0 4-144 0,-2-1 176 0,10-21-176 15,-3 4 192-15,-15 19-192 0,1-10 240 0,15-23-64 16,-2-1-16-16,-16 13 0 0,5-12 48 0,2-8 16 16,2-4 0-16,4-6 0 0,3-5 0 0,4-7 0 15,2-10 0-15,8 0 0 0,4-1 32 0,0-4 16 0,1-3 0 0,0-15 0 16,4-6 32-16,4 2 0 15,3 0 0-15,5-1 0 0,7 1-304 0,4 5 128 0,3-4-128 0,8 6 0 16,3 0 0-16,2 0 0 16,2 2 0-16,2 5 0 0,2 1 0 0,0 6 0 15,0 3 0-15,-2 3-144 0,-4-1 144 0,-2 1 0 16,-4 4 0-16,-4 4 0 0,-4-3-176 0,-2 0 176 16,-4-1-208-16,-2 3 80 15,-4 2-1872-15,-8-5-368 0,0 0-80 0,7 4-13856 0</inkml:trace>
  <inkml:trace contextRef="#ctx0" brushRef="#br0" timeOffset="66747.72">17661 6858 35007 0,'0'0'3120'0,"0"15"-2496"15,-1 3-496-15,-2 6-128 0,-2 6 368 0,-3 6 48 16,-2 13 16-16,1-16 0 0,-1 4-48 0,-6 20-16 15,-2-3 0-15,4-15 0 0,-3 6 208 0,1-1 64 16,1 3 0-16,1-3 0 0,0 6-352 0,1-6-64 16,3-1-16-16,2-3 0 15,2-3-208-15,1-4 0 0,1-2 0 0,1-6 0 16,2-5-928-16,1-6-224 0,0-5-64 0,0-9-15760 0</inkml:trace>
  <inkml:trace contextRef="#ctx0" brushRef="#br0" timeOffset="67112.49">18628 6163 21183 0,'0'0'944'0,"0"0"192"0,0 0-912 0,0 0-224 16,10-7 0-16,1 2 0 0,0 0 1312 0,4 1 224 16,3 2 32-16,2 2 16 0,5-1-752 0,-5 1-128 15,4-2-48-15,4 0 0 0,4-2-272 0,2 1-64 16,-1 1-16-16,0-2 0 0,-1 3-160 0,-3-2-16 16,-3 2-128-16,-3 1 192 15,-6 1-2160-15,-4 2-432 0</inkml:trace>
  <inkml:trace contextRef="#ctx0" brushRef="#br0" timeOffset="67306.96">18674 6484 23951 0,'0'0'2128'0,"13"9"-1696"0,2-4-432 0,5 0 0 15,2 1 1072-15,-2-3 128 0,4 0 16 0,3-2 16 16,5 3-336-16,2-3-80 0,2 1-16 0,1-4 0 16,-2-3-480-16,1 1-80 0,-2-3-32 15,-1 0 0 1,-2 1-1696-16,-5-3-352 0</inkml:trace>
  <inkml:trace contextRef="#ctx0" brushRef="#br0" timeOffset="68271.94">20705 6040 8287 0,'0'0'736'0,"11"-7"-592"0,-3 0-144 0,0-2 0 0,-2 4 1968 0,-6 5 352 15,0 0 80-15,5-11 16 0,-5 11-608 0,3-7-112 16,-3 7-32-16,0 0 0 0,-6-9-320 0,6 9-64 16,-12-4 0-16,1 3-16 0,-6 1-336 0,1 2-64 15,-2 3-16-15,-1 3 0 0,-4 0-64 0,-1 3-16 16,-3 3 0-16,-3 3 0 0,-5 2 16 0,-2 1 0 15,-2 3 0-15,0 4 0 0,-2-2-256 0,2 5-48 16,0-2-16-16,4 3 0 0,1 2-224 0,3-5-48 16,8-1-16-16,3-2 0 0,3 4-176 0,7-3 0 15,5 2 144-15,4-8-144 0,3-2 0 0,5 0 144 16,3-1-144-16,5 1 0 0,4-1 208 0,3-2-64 16,2-6-16-16,3 1 0 0,3-6 0 0,3 0 0 15,3-2 0-15,1 1 0 0,-1-3-128 0,0-4 0 16,-2-1 0-16,-1 0 0 15,-2-3-768-15,-4 1-64 0,-3-1-32 0,0-1 0 16,-6 3-2672-16,1-2-544 0,2-2-96 0,-3 1-32 0</inkml:trace>
  <inkml:trace contextRef="#ctx0" brushRef="#br0" timeOffset="68522.5">20956 6548 14735 0,'0'0'1312'0,"-8"4"-1056"0,-1 6-256 0,0 1 0 15,-1 3 2944-15,1 4 512 0,0 1 128 0,0 4 0 16,-1 6-2064-16,0 1-432 0,-1-1-64 0,-1 4-32 16,1 2 192-16,-1 1 32 0,1-3 16 0,-1 1 0 15,1-1-336-15,2-2-64 0,0 1 0 0,2-1-16 16,0 0-480-16,2-4-80 0,0-1-32 0,0-4 0 16,2-3-224-16,1-2 144 0,-1-6-144 0,2 0 128 15,1 2-1360-15,0-13-288 16,0 0-48-16,0 0-14496 0</inkml:trace>
  <inkml:trace contextRef="#ctx0" brushRef="#br0" timeOffset="69451.25">22012 5891 10127 0,'-1'-10'448'0,"1"10"96"0,0 0-544 0,-1-9 0 0,-5 4 0 0,3-2 0 16,-2 3 1888-16,-3 2 272 0,-1 2 48 0,-1-1 16 16,-2-2-608-16,1 2-112 0,-4 5-32 0,1-2 0 15,-2 2-384-15,0 5-64 0,-4 0-32 0,-1 5 0 0,0 2-256 0,-2 5-48 16,-3 3-16-16,2 6 0 0,0 6-208 0,0 2-32 16,0 4-16-16,0-1 0 0,-1-3-160 0,4 5-48 15,-1 3 0-15,4-3 0 0,6-4-208 0,2-3 128 16,3-4-128-16,5-3 0 0,0-5 272 0,6-1-32 15,4-4-16-15,3-2 0 16,5-6 96-16,1-1 0 0,1-6 16 0,1-4 0 0,2-4 48 0,1-5 0 16,4 2 0-16,-1-5 0 0,2-3-64 0,-2-3 0 15,1 0 0-15,0-1 0 0,1-1-128 0,0-2-16 16,-2 0-16-16,1-4 0 0,-2 1 16 0,-4 1 0 16,-3-6 0-16,-5 4 0 0,-3-1-16 0,-4 9 0 15,-1-1 0-15,0-11 0 0,-1 4-160 0,-3 1 192 16,-2 4-192-16,0 2 192 0,-2 1-192 0,-2 3 0 15,-2 3 0-15,0 0 0 0,-4-1-192 0,-1 7-64 16,-1 1 0-16,1-1-16 16,1 1-2000-16,-1 2-400 0,-1 0-80 0,4-2-11168 0</inkml:trace>
  <inkml:trace contextRef="#ctx0" brushRef="#br0" timeOffset="69756.25">22212 5719 22575 0,'0'0'992'0,"2"-9"224"0,-2 0-976 0,0 9-240 0,0-8 0 0,0 8 0 0,0 0 960 0,0 0 160 16,0 0 32-16,-7-4 0 0,7 4-80 0,-13 2-16 16,3 2 0-16,-2 7 0 0,-2 5-288 15,-1 4-48-15,-3 3-16 0,-2 6 0 0,1 0-64 0,-3 7-32 16,-2 3 0-16,-1 6 0 0,-2 4-96 0,-1 1-32 15,-3 1 0-15,1 1 0 0,1-1-160 0,1 0-48 16,1-3 0-16,-1-1 0 0,0 1-272 16,1 1 0-16,2-5 0 0,2-1 0 0,3-10 128 15,2-2-128-15,3-3 0 0,1-7 0 0,1-3 0 0,4-4 0 16,3-4 0-16,6-10 0 16,0 0-1056-16,0 0-320 0,0 0-64 0,11-5-8992 15,1-5-1792-15</inkml:trace>
  <inkml:trace contextRef="#ctx0" brushRef="#br0" timeOffset="69954.5">22262 6506 21183 0,'0'0'944'0,"-2"11"192"0,1 3-912 0,-1 3-224 0,0 3 0 0,-2 3 0 16,-1 6 2320-16,-3 1 432 0,-2 3 64 0,-1 4 32 15,-3 2-1504-15,0-1-288 0,-2 0-64 0,1-1-16 16,-3 1-80-16,3-1-32 0,0-1 0 0,1-3 0 16,1-2-480-16,3-4-80 0,4-1-32 0,2-6 0 0,3-2-272 15,1-6 160-15,0 0-160 0,0-12 128 16,0 0-1216-16,12-1-256 16,1-4-64-16,1-9-14640 0</inkml:trace>
  <inkml:trace contextRef="#ctx0" brushRef="#br0" timeOffset="70969.05">22895 5180 13823 0,'-2'-6'1216'0,"2"6"-960"0,-4-9-256 0,3 3 0 0,-2 1 1440 0,3 5 240 15,-1-8 48-15,1 8 16 0,0 0 272 0,0 0 48 16,0 0 16-16,-5 4 0 0,1 2-768 0,-3 2-160 16,0 3-16-16,-3 6-16 0,0 1-160 0,1 4-16 15,-1 6-16-15,0-4 0 0,-2 4-160 0,2-2-48 16,0 4 0-16,1-2 0 0,0 0-208 0,-1-4-32 15,2 2-16-15,1-5 0 0,-1-3-128 0,3 0-16 16,0-3-16-16,2-3 0 0,-1-2-112 0,4-10-32 16,0 0 0-16,0 0 0 0,0 0-32 0,0 0-128 15,0 0 192-15,0 0-64 0,0 0-128 0,12-9-144 16,-3 0 144-16,-2-4-208 16,0 2-2224-16,0-2-432 0,1-1-80 0</inkml:trace>
  <inkml:trace contextRef="#ctx0" brushRef="#br0" timeOffset="71366.46">23671 5001 12783 0,'0'0'560'0,"9"-4"128"0,0 2-560 15,0-2-128-15,-9 4 0 0,0 0 0 0,0 0 1328 0,0 0 224 16,0 0 48-16,0 0 16 0,0 0-336 0,-4 5-80 16,-1 3-16-16,-3 2 0 0,-2-3 96 0,-2 6 0 15,-2 4 16-15,-10 8 0 0,-1 2-144 0,-4-1-48 16,-1 5 0-16,0 3 0 0,-3 7-288 0,0 3-64 15,0 3-16-15,1 11 0 0,-4 4-272 0,-2 5-48 16,5-1-16-16,1 0 0 0,4 2-160 0,4-1-48 16,3-5 0-16,3 2 0 0,3-5-48 0,3 2-16 15,3-4 0-15,3-5 0 0,3-8 48 0,3 1 0 0,2-5 0 0,3-3 0 16,-3-2 0-16,5-4 0 16,2-4 0-16,1 0 0 0,1-4-176 0,3-5 0 15,-2-2 0-15,2-7 0 16,1 0-1536-16,0-8-224 0,2-5-48 0,0-6-13216 0</inkml:trace>
  <inkml:trace contextRef="#ctx0" brushRef="#br0" timeOffset="71717.82">24034 5269 25791 0,'-1'-5'2304'0,"1"5"-1856"16,0 0-448-16,0 0 0 0,0 0 416 0,0 0-16 16,-7 7 0-16,-2 1 0 0,-3 3 176 0,-1 4 16 15,-1 1 16-15,-2 6 0 0,-2 5 112 0,0 3 32 16,1 6 0-16,-2 2 0 0,-1 4-112 0,3 1-32 16,-2 0 0-16,1-2 0 0,1 2-176 0,2-1-48 15,1-1 0-15,1 3 0 0,2-3-224 0,2 1-160 16,3 0 192-16,-1-3-192 0,2-2 192 0,1-1-64 15,4-2 0-15,-2-5-128 0,2-2 128 0,0-3-128 16,2-4 0-16,0-2 0 16,-1-5-288-16,0-3-112 0,0-4-32 0,-1-6-10128 15,0 0-2016-15</inkml:trace>
  <inkml:trace contextRef="#ctx0" brushRef="#br0" timeOffset="71852.39">23414 5928 30399 0,'12'-4'2704'0,"2"-4"-2160"16,5 1-544-16,3 2 0 0,8-2 304 0,-7 5-48 0,2 0-16 0,7 1 0 16,-2-3 0-16,3 0 0 0,0-2 0 0,2 0 0 15,0 1 16-15,-2-2 0 0,-2 3 0 0,-2 2 0 16,-2-2-256-16,-3 2 144 0,-1 2-144 0,-3 0 128 16,-2 0-2112-16,-2 2-416 0</inkml:trace>
  <inkml:trace contextRef="#ctx0" brushRef="#br0" timeOffset="72166.75">24136 6142 29311 0,'-20'18'1296'0,"10"-6"272"0,-3-1-1248 0,-1 3-320 16,-3 3 0-16,1 2 0 0,-1 2 272 0,2 1 0 16,4-7 0-16,0 0 0 0,3-1 240 0,1 2 32 15,3-4 16-15,3 0 0 0,2-1 16 0,3-1 0 16,3-1 0-16,5-1 0 0,5-3 160 0,2-2 32 15,2-3 16-15,4-2 0 0,-2-4-64 0,-1-2-16 16,0-1 0-16,-3-2 0 0,-1-6-128 0,-2 0-16 16,-5-2-16-16,-4 0 0 0,-4-1 48 0,-5 1 16 15,-1 2 0-15,-4-1 0 0,-2-1-240 0,-2 2-48 16,-2 1-16-16,-2 0 0 0,-3 0-304 0,-1 4 0 16,-1 2 0-16,-1-1 0 15,2 2-512-15,3-1-16 0,1 2 0 0,2-1 0 16,1 2-2608-16,5-4-512 0</inkml:trace>
  <inkml:trace contextRef="#ctx0" brushRef="#br0" timeOffset="72490.8">24353 4964 21183 0,'-2'-16'1888'0,"3"9"-1504"0,-1 7-384 0,3-5 0 0,-3 5 464 0,0 0 32 16,0 0 0-16,0 0 0 0,0 0 368 0,10 3 80 16,0 3 16-16,2 7 0 0,-2 1-128 0,2 5-32 15,0 0 0-15,2 4 0 0,4 5 16 0,1 2 0 16,1 6 0-16,2 6 0 0,-1 1-112 0,1 8 0 15,-1 1-16-15,7 20 0 0,-3 1-208 0,-5-3-32 16,-5-3-16-16,-5-1 0 0,-5 2-112 0,-7 0-32 16,-4-2 0-16,-8-2 0 0,-6-1 160 0,-4-5 48 15,-4-4 0-15,-1-3 0 0,-3-1-112 0,1-6-32 16,-1-2 0-16,1-1 0 0,1-9-160 0,1-2-48 16,1 1 0-16,1-7 0 15,1-4-1104-15,4-3-240 0,0-5-32 0,3-5-15696 0</inkml:trace>
  <inkml:trace contextRef="#ctx0" brushRef="#br0" timeOffset="73070.71">25358 5314 7359 0,'0'0'656'0,"0"0"-528"0,2-12-128 16,1 3 0-16,-3 9 2640 0,0 0 496 0,0 0 112 0,0 0 16 15,4-10-1328-15,-4 10-256 0,0 0-48 0,0 0-16 16,0 0-480-16,-3 10-112 0,-1 2 0 0,-3 3-16 16,-1 4-192-16,-1 7-48 0,-1 2 0 0,-2 7 0 15,1 6-160-15,-2 3-32 0,1 5-16 0,-1-6 0 0,1 3-96 0,0-3-16 16,2 3 0-16,1-3 0 0,1-1-320 15,0 0-128-15,0-3 0 0,4-2 0 0,0-1 176 16,0-3-176-16,2-4 192 0,0-3-192 0,0-8 128 0,2 0-128 16,0-8 0-16,0-10 0 15,0 0-1392-15,0 0-336 0,0 0-64 0,4-9 0 0</inkml:trace>
  <inkml:trace contextRef="#ctx0" brushRef="#br0" timeOffset="73276.34">24969 5742 31263 0,'0'0'1392'0,"0"0"272"0,14-5-1328 0,1 2-336 16,3 5 0-16,2-1 0 0,5 2 448 0,6-3 0 15,3 1 16-15,4-1 0 0,-1-1 48 0,0-3 16 16,0 1 0-16,-1 1 0 0,-3-1-160 0,-3 2-48 16,-3-2 0-16,0 1 0 0,-1-2-192 0,-2 3-128 15,-2-1 160-15,-7 2-160 16,2 0-1040-16,2 2-304 0,5 0-64 0,1 3-13312 0</inkml:trace>
  <inkml:trace contextRef="#ctx0" brushRef="#br0" timeOffset="73553.83">26350 5698 28623 0,'0'0'1264'0,"0"0"272"0,-2-5-1232 0,-4-1-304 0,0 1 0 0,-2 3 0 0,-5 1 704 0,-2 1 64 16,-4 2 32-16,-6 3 0 0,-3 0-160 0,-3 2-16 16,-5 4-16-16,0 4 0 0,1 2-64 0,-1 2-16 15,1 2 0-15,0 5 0 0,0 2-64 16,6 0-16-16,2 1 0 0,4 4 0 0,4 1-144 0,4 1-48 16,2-2 0-16,7-3 0 0,3 1 0 0,7-2-16 15,3-5 0-15,5 0 0 0,3-2-32 16,4-3 0-16,3-1 0 0,1-5 0 15,0-2-32-15,-1-3-16 0,1-1 0 0,4-3 0 0,-3 0-160 0,0 1-256 16,-2-3 64-16,0 1 16 16,-2-3-2176-16,0 1-432 0</inkml:trace>
  <inkml:trace contextRef="#ctx0" brushRef="#br0" timeOffset="73918.16">26298 6273 27231 0,'0'0'1216'0,"0"0"240"0,0 0-1168 0,8 0-288 0,2 0 0 0,0 3 0 16,0-1 704-16,1 2 96 0,-1-1 16 0,0 2 0 15,3 0 208-15,-4 0 64 0,1 7 0 0,-1-4 0 16,-2 4-336-16,0-2-64 0,-2 1-16 0,-2 5 0 15,-3-1-64-15,-1 0-16 0,-3 2 0 0,-2 1 0 16,-3-1-96-16,-1 1-32 0,-3 0 0 0,-1 1 0 0,-1 1-96 16,-1-2-32-16,-2-3 0 0,4 1 0 15,1-2-144-15,3 1-16 0,2-5-16 0,4 0 0 0,3 0-160 16,4-3 160-16,2-1-160 0,4 0 160 0,3-3 64 0,5 0 16 16,1-3 0-16,2 1 0 0,3-1-112 0,0 0 0 15,0-1-128-15,1-1 192 0,-3 0-192 0,2-3 0 16,0 1 0-16,0 0 0 0,-1 0-144 0,-3-2-128 15,-3-3-32-15,0 3-12464 16,-4-5-2496-16</inkml:trace>
  <inkml:trace contextRef="#ctx0" brushRef="#br0" timeOffset="74532.42">27336 5396 12095 0,'0'0'528'0,"0"0"112"0,0 0-512 0,0 0-128 15,0 0 0-15,0 0 0 0,0 0 1408 0,0 0 256 16,-12 0 64-16,2 4 0 0,-2 1-512 0,1 2-112 16,-7 5-16-16,0 1 0 0,-2 1-16 0,-1 8-16 15,-2 2 0-15,0 2 0 0,-1 2-272 0,2 3-48 16,2-4-16-16,2 3 0 0,1 1-176 0,7-3-32 16,3 2-16-16,1-4 0 0,3 0-128 0,0-5-32 15,6-2 0-15,4-2 0 0,5-1 176 0,2-4 16 16,3-4 16-16,5-2 0 0,5 1 112 0,3-5 32 15,5 0 0-15,-2-4 0 0,-2-3-176 0,0-2-48 0,-1 0 0 0,-3-4 0 16,-3-2-272-16,-3 0-48 16,-4-2-16-16,0 0 0 0,-4 0-128 0,-3-2 192 0,-4-1-192 15,-3 0 192-15,-3-1 0 0,-4-1 0 0,-4 0 0 0,-1 1 0 16,-1-3 0-16,-1 0 0 0,-1 3 0 0,3 7 0 16,-2-4-192-16,-7-5 0 0,0 4 0 0,2 2 0 15,1 0 0-15,-1 3-176 0,1 1 16 0,4 2 0 16,-1 3-640-16,-3-2-128 15,1 2-32-15,3 2 0 0,0-1-1904 16,4 0-384-16,2 1-80 0</inkml:trace>
  <inkml:trace contextRef="#ctx0" brushRef="#br0" timeOffset="74796">27583 5236 20271 0,'0'0'1792'16,"0"0"-1424"-16,0 0-368 0,0 0 0 0,0 0 576 0,-5 5 64 15,-2-1 0-15,0 4 0 0,2 3 512 0,-4 2 128 16,-2 0 0-16,-2 6 16 0,-1 4-144 0,-2-1-16 16,-3 8-16-16,-3 1 0 0,-1 9-224 0,-9 17-32 15,3-2-16-15,1-3 0 0,4-1-288 0,-1 1-64 16,-2 0-16-16,0 1 0 0,1-1-240 0,0 3-48 16,-1 2-16-16,5-6 0 0,1-4-176 0,3-1 160 15,1-5-160-15,1-6 160 0,4-1-160 0,3-3 0 16,4-6 0-16,1-2 128 15,0-5-512-15,1-4-128 0,2 0 0 0,1-14-15456 0</inkml:trace>
  <inkml:trace contextRef="#ctx0" brushRef="#br0" timeOffset="75103.37">27455 6228 18431 0,'0'0'1632'0,"0"0"-1312"0,0 0-320 0,8 0 0 16,1 0 2816-16,1 1 480 0,0-1 96 0,1 1 32 16,2 2-2032-16,1 1-416 0,0 2-80 0,-1-1 0 0,-2 3-272 0,-2 0-48 15,-3 5-16-15,-2-1 0 16,-3 3-48-16,-3 0-16 0,-3 2 0 0,-3-1 0 0,-2 1 96 0,-1 2 32 16,-3 0 0-16,-9 11 0 0,0-2-160 15,3 2-16-15,0-5-16 0,4 0 0 0,2-4-176 0,3-2-48 16,0-3 0-16,6-6 0 0,1 2-48 0,3 1-16 15,2-4 0-15,5 3 0 0,0-3 112 0,4-1 32 16,3-4 0-16,-1-2 0 0,5-1 48 16,2-1 16-16,1 0 0 0,2 0 0 0,1-2-176 0,1-1-48 15,0-2 0-15,0-2 0 0,1 0-128 0,-3-2 0 16,-1 0 0-16,-1-2 0 16,-1-3-1008-16,-1 0-176 0,-3 0-32 0,-2-1-11520 15,-3 0-2304-15</inkml:trace>
  <inkml:trace contextRef="#ctx0" brushRef="#br0" timeOffset="75480.41">28314 4871 14735 0,'0'0'1312'0,"0"0"-1056"16,-4-3-256-16,4 3 0 0,0 0 2016 0,0 0 352 15,0 0 64-15,-10 1 0 0,3 0-704 0,-1 2-128 16,0 3-48-16,0 3 0 0,-3 5-192 0,0 2-32 15,-3 3-16-15,3-2 0 0,-1 2-288 0,-1 1-48 16,-1 2-16-16,3-2 0 0,-1 1-368 0,2-2-80 16,-1-1 0-16,3-2-16 0,-1-1-288 0,2 4-48 15,2-5-16-15,1 0 0 0,1-5-144 0,1 0 192 16,2-9-192-16,0 0 192 0,0 0-192 0,0 0-224 16,0 0 48-16,0 0 16 15,0 0-2752-15,0 0-544 0</inkml:trace>
  <inkml:trace contextRef="#ctx0" brushRef="#br0" timeOffset="75973.19">29035 4639 4607 0,'0'0'400'0,"-6"-1"-400"15,-2 1 0-15,-5 1 0 0,-1 1 2432 0,0 3 384 16,-2 3 96-16,-2 1 16 0,-1 4-1200 0,-3 6-256 16,-3 5-32-16,-2 3-16 0,-2 2-288 0,-1 4-64 15,-5 8-16-15,1 3 0 0,-2 4-32 0,2 4 0 16,2 1 0-16,0 2 0 0,-1 1-240 0,5 3-48 15,3-2-16-15,2 4 0 0,1-4-224 0,3 0-48 16,3-1-16-16,3-2 0 0,4-6-176 0,2-2-16 0,0-5-16 16,3-3 0-16,2-1 16 0,2-4 0 0,1-3 0 15,3-6 0-15,1-3-96 0,3-4-16 0,1-1 0 16,2-4 0-16,1-5-384 0,1-4-96 0,3-5-16 16,2-2 0-1,-2-6-2064-15,2 0-400 0</inkml:trace>
  <inkml:trace contextRef="#ctx0" brushRef="#br0" timeOffset="76267.42">29277 4986 23951 0,'0'0'2128'0,"-2"-5"-1696"0,2 1-432 0,0 4 0 0,0 0 176 0,-6 0-48 16,0 4-128-16,-2 2 192 0,-2 3 256 0,-3 2 64 15,-3 3 0-15,-5 4 0 0,-2 1 256 0,-2 7 64 16,-4 2 16-16,-9 14 0 0,2-2-144 0,11-7-16 16,0 4-16-16,2 1 0 0,-2 2-272 0,2 3-48 15,0-2-16-15,3 2 0 0,1 1-192 0,-10 29-144 16,8-15 192-16,7-8-192 0,4-7 192 0,5-4-64 16,3-7 0-16,2-4-128 0,1-6 160 0,3-3-160 15,-1-3 128-15,0-2-128 0,1-5-192 0,-4-9-128 16,0 0-32-16,0 0-9472 0,0 0-1888 15</inkml:trace>
  <inkml:trace contextRef="#ctx0" brushRef="#br0" timeOffset="76473.08">28679 5616 28559 0,'0'0'2544'0,"6"-5"-2032"0,2 0-512 0,4 3 0 15,0-2 528-15,5-1 16 0,3 1 0 0,4-1 0 16,3 1-80-16,2-4-16 15,3 2 0-15,0 1 0 0,0-3-192 0,-2 3-64 0,-1 1 0 16,-3-2 0-16,-3 1-192 0,-4 1 0 0,-3 0 0 16,-2 0-9792-1,-4 1-1840-15</inkml:trace>
  <inkml:trace contextRef="#ctx0" brushRef="#br0" timeOffset="76693.64">29141 5827 5519 0,'0'0'240'0,"0"12"64"15,0 3-304-15,0 1 0 0,0 1 0 0,0 1 0 0,-2 0 4064 0,1-1 752 16,-2 2 160-16,-2 1 16 0,2-3-3008 0,-1 2-624 16,0-1-112-16,0-1-32 0,0-2-320 0,2-2-64 15,0-2 0-15,2-1-16 0,0-10-48 0,0 0 0 16,0 0 0-16,8 3 0 0,0-6 256 0,2-3 32 16,1-2 16-16,3-2 0 0,-2 2-352 0,0-4-64 15,2-3-16-15,0-2 0 0,-1 2-192 0,0-3-32 16,-2-2-16-16,-1-1 0 0,-3 3-80 0,-2 1-32 15,-1 0 0-15,-2 1 0 0,-4 2-112 0,-3-5-32 16,0 5 0-16,-3 0 0 0,-1 1-144 0,-1 3 0 0,-3-2-192 16,0 5 192-1,-1-3-1440-15,2 2-160 0,-1-2-48 0,-2 0-9936 16,2 1-2000-16</inkml:trace>
  <inkml:trace contextRef="#ctx0" brushRef="#br0" timeOffset="77088.35">29543 4710 23951 0,'2'-17'1056'0,"-2"17"224"0,4-5-1024 0,-4 5-256 0,5-7 0 0,1 4 0 0,3 1 640 0,0 2 64 15,0 2 0-15,0 3 16 0,3 4 192 0,1 4 48 16,0 1 0-16,-1 6 0 0,1 3-320 0,0 3-48 16,-2 5-16-16,1 6 0 0,-2 8-32 0,-2 2-16 15,-2-9 0-15,-1 8 0 0,-1 3 16 0,-2 5 0 16,0 3 0-16,-4 1 0 0,-3 8-128 0,-5-2-32 16,-4 1 0-16,-4 1 0 0,-2-1-128 0,-2 1-16 15,1-2-16-15,-1-2 0 0,1 0-96 16,-2-5 0-16,-2-4-128 0,4-6 192 0,-1-2-64 15,-4 4 0-15,3-9-128 0,5-8 192 16,0-9-1056-16,5-6-224 0,3-5-32 16,1-6-15056-16</inkml:trace>
  <inkml:trace contextRef="#ctx0" brushRef="#br0" timeOffset="77535.33">30785 5040 15663 0,'0'0'688'0,"0"-6"144"0,2-3-656 0,0-1-176 15,-1 4 0-15,1-2 0 0,-2 8 1216 0,0 0 192 16,0 0 64-16,0 0 0 0,0 0-432 0,-4 11-80 16,-1 2 0-16,-3 5-16 0,1 5-48 0,-4 2 0 15,3 5 0-15,-4 4 0 0,-3 3-304 0,2 1-64 16,-1 3-16-16,0 4 0 0,1-2-208 0,-1 5-48 16,-1-4-16-16,0 0 0 0,0 0-32 0,-1-4 0 15,1-3 0-15,0-1 0 0,0-4-208 0,-4 11 176 0,2-9-176 16,4-8 160-1,3-7-1840-15,1-7-368 0,0-5-80 0</inkml:trace>
  <inkml:trace contextRef="#ctx0" brushRef="#br0" timeOffset="77712.95">30340 5466 30399 0,'0'0'2704'0,"8"-1"-2160"0,4-2-544 0,7 1 0 0,1 2 336 0,-1 0-32 15,3 1-16-15,-5 0 0 0,6-1 384 16,4 0 80-16,2-1 16 0,4 0 0 0,3 1-240 0,1 0-32 15,-2 0-16-15,1 0 0 16,-2-1-240-16,-1 1-48 0,-3 0-16 0,-4 0 0 0,-2 0-176 0,-2 0 0 16,-4 1 0-16,-2-1 0 15,0 0-2736-15,-2 0-416 0</inkml:trace>
  <inkml:trace contextRef="#ctx0" brushRef="#br0" timeOffset="78520.86">31111 4632 13407 0,'-10'-8'592'0,"10"8"128"0,-9-4-576 0,1-1-144 0,0 0 0 0,8 5 0 15,-11-2 1280-15,2 2 208 0,9 0 48 0,-8 7 16 16,1-1-384-16,1 5-80 0,0 1 0 0,1 1-16 16,0 3-368-16,0 2-64 0,1 4 0 0,2 0-16 15,2 4-80-15,0-3-16 16,2-3 0-16,3 0 0 0,2-1-64 0,2-1-16 0,1-3 0 0,3-1 0 0,1 0 336 0,5-6 64 16,2 1 16-16,2-6 0 15,1-5 144-15,3-2 16 0,2-1 16 0,3-2 0 0,1 0-352 16,3-4-80-16,-2-3-16 0,0 0 0 0,1 1-208 0,-5-1-32 15,-4-2-16-15,-4-1 0 0,-1-2-144 0,-3 0-48 16,-3-3 0-16,-1-2 0 0,-2 1-16 0,0 1-128 16,-2-3 192-16,-1 4-64 0,-1 0-128 0,-2 1 0 15,-1 1 0-15,0 3 0 0,-1 0-176 0,0 4-64 16,-4 0-16-16,0-1 0 16,0 3-1392-16,0 10-272 0,0 0-64 0,-7-7-16 15,2-4-1424-15,0 4-288 0</inkml:trace>
  <inkml:trace contextRef="#ctx0" brushRef="#br0" timeOffset="78838.85">31385 4391 8287 0,'-7'-12'368'0,"5"7"80"0,1 0-448 0,0 0 0 0,0-1 0 0,-1 1 0 16,2 5 2832-16,0 0 496 0,0 0 80 0,0 0 32 15,0 0-1792-15,0 0-368 0,0 0-64 0,0 0 0 16,-6 6-256-16,0 4-32 0,-1 7-16 0,-2 8 0 16,0 7-80-16,2 2-32 15,1 4 0-15,0 3 0 0,1 2-96 0,0 2-32 0,1 4 0 0,1 2 0 16,-2 1-48-16,-2 4-16 0,0 2 0 16,-2 0 0-16,-3 0-96 0,2-3 0 0,0-1-16 15,-3-2 0-15,-1-2-160 0,1 1-16 0,3-4-16 0,-2-2 0 16,-2-1-176-16,1 1-128 0,1-3 192 0,2-5-192 0,0-6 128 15,1-4-128-15,2-3 0 0,0-2 0 16,2-8 176-16,1-1-176 0,1-1 160 0,3-12-160 16,0 0 0-16,0 0 128 0,0 0-128 0,0 0 0 15,0 0-416-15,0 0-128 0,0 0-32 0,0 0 0 16,0 0-2016-16,6-11-416 0,2 1-64 16,0-3-32-16</inkml:trace>
  <inkml:trace contextRef="#ctx0" brushRef="#br0" timeOffset="79265.84">32111 4284 20271 0,'0'0'1792'0,"0"0"-1424"0,0 0-368 0,0 0 0 0,-2-4 480 0,2 4 32 15,0 0 0-15,0 0 0 0,0 0 640 0,0 0 144 16,0 0 32-16,-5 5 0 0,-3 7-352 0,2 1-64 16,-3 2-16-16,2 5 0 0,0 3-128 0,-1 0-48 15,-1 5 0-15,-2 10 0 0,1-4-208 0,-1-4-32 16,0-2-16-16,1-3 0 0,2 0-240 0,0-4-48 16,2-2-16-16,-1-3 0 0,1-2-160 0,1-4 160 15,-1 2-160-15,6-12 160 0,-5 6-160 0,5-6 128 16,0 0-128-16,0 0 128 15,0 0-1280-15,0 0-256 0,0 0-48 0</inkml:trace>
  <inkml:trace contextRef="#ctx0" brushRef="#br0" timeOffset="79707.75">32485 4393 18143 0,'0'0'800'0,"-6"2"160"0,-2 0-768 0,-1 3-192 0,-1-2 0 0,-4 1 0 16,1 5 576-16,-3-2 80 0,-5 5 16 0,3-5 0 0,-3 9 224 15,2 1 64-15,-3 6 0 0,-1 8 0 0,-1 2-64 16,0 4 0-16,0 0 0 0,-22 41 0 0,8-4-224 16,5-8-48-16,4 0-16 0,3-2 0 0,0-1-128 15,1-2-32-15,1-1 0 0,1-3 0 0,-1-2-192 16,1 0-64-16,0-2 0 0,2 2 0 0,2-5-48 0,-2-4-16 15,6-1 0-15,2-8 0 0,3-3 0 0,1-4 0 16,-1-3 0-16,4 0 0 0,0-3 0 0,0-2 0 16,6-5 0-16,0-17 0 0,0 17-128 0,0-17 0 15,0 0 0-15,0 0 0 16,0 0-1856-16,11 2-240 0,-4-4-48 0</inkml:trace>
  <inkml:trace contextRef="#ctx0" brushRef="#br0" timeOffset="80128.81">32501 4932 21359 0,'0'0'944'0,"0"0"208"0,0 0-928 0,0 0-224 0,0 0 0 0,0 0 0 0,0 0 544 0,0 0 64 16,-6 5 16-16,-2 1 0 0,0 0 32 0,-3 4 16 15,-1-1 0-15,-6 10 0 0,-1 1 64 0,-2 6 16 16,0 6 0-16,-1 6 0 0,1 5-48 0,9-16 0 16,-1-1 0-16,2 4 0 0,-2 3-240 0,1-4-48 15,0 4-16-15,2 0 0 16,2-1-176-16,-7 25-32 0,4-10-16 0,4-9 0 0,5-7 16 0,2-6 0 15,0-25 0-15,0 24 0 0,0-24-192 0,0 0 192 16,0 0-192-16,0 0 192 0,0 0-192 0,9 13 128 16,0-8-128-16,-3-6 128 15,-2-7-2176-15,0-7-432 0</inkml:trace>
  <inkml:trace contextRef="#ctx0" brushRef="#br0" timeOffset="80293.89">32006 5343 29487 0,'-8'-9'1296'0,"8"9"288"0,0 0-1264 0,0 0-320 16,0 0 0-16,13-1 0 0,2 0 576 0,3 1 64 16,1 1 16-16,6-1 0 0,2-1-208 0,3-2-64 0,2-1 0 0,-11 3 0 15,3 1-96-15,2-1-32 0,1-1 0 16,1 1 0-16,-1 0-112 0,-2 1-16 16,-2-1-128-16,13-1 192 15,-12 0-512-15,-3 0-96 0,-7 1-32 0,-2 1 0 0,-12 0-2704 16,10 0-560-16</inkml:trace>
  <inkml:trace contextRef="#ctx0" brushRef="#br0" timeOffset="80483.94">32476 5530 15663 0,'0'0'1392'0,"-10"9"-1120"0,0 2-272 0,3 4 0 0,-2 1 1744 0,-1 3 304 16,-1 1 48-16,-1 0 16 0,1 6-704 0,-1 1-144 16,2-3-32-16,1 2 0 0,2-4-288 0,3-2-64 15,3-1-16-15,3-2 0 0,-2-17-128 0,12 15-32 16,2-7 0-16,1 1 0 0,3-7 192 0,1-3 16 15,-1-2 16-15,-1-6 0 0,1-1-96 0,0-5-32 16,-3-1 0-16,-1-4 0 0,-2-1-304 0,-2-5-64 16,0-2-16-16,-5-1 0 0,-4 0-80 0,-1 2-16 15,-1 1 0-15,0 10 0 0,-3 0-176 0,-1 1-144 16,-1-2 192-16,-5 1-192 0,1 3 0 0,-1 3-192 0,1 0 0 16,-3 2 0-1,0 2-1520-15,3 2-288 0,0 0-64 0</inkml:trace>
  <inkml:trace contextRef="#ctx0" brushRef="#br0" timeOffset="80947.74">32801 4454 11967 0,'-16'-11'528'0,"4"6"112"0,1-3-512 0,-3 3-128 0,0 1 0 0,1 2 0 0,2 1 2000 0,1 2 368 15,-2 1 80-15,6 2 16 0,1 4-1232 0,2 2-240 16,-1 3-48-16,8 2-16 0,1 5-32 0,4 10 0 15,6 10 0-15,3 12 0 0,5 11 224 0,-10-26 32 16,3 7 16-16,3 0 0 0,2 5-224 0,0 7-48 16,4 12-16-16,-3 6 0 0,-1 2-320 0,2 26-64 15,-6-14-16-15,-5-4 0 0,-10 3-32 0,-4 0-16 16,-8-2 0-16,-6-11 0 0,-1-7 32 0,0-24 16 16,-2 0 0-16,-4-2 0 0,-3 2-32 0,-2 2 0 15,-4-2 0-15,0 3 0 0,-1-4-128 0,-15 14-48 16,2-7 0-16,-19 14 0 15,8-16-864-15,6-14-176 0,1-2-48 0</inkml:trace>
  <inkml:trace contextRef="#ctx0" brushRef="#br0" timeOffset="83595.94">2758 9304 16527 0,'-1'-16'720'0,"4"7"176"0,2-2-720 0,0-2-176 0,-1 3 0 0,-1-1 0 0,2 3 1600 0,-5 8 272 15,3-9 64-15,-3 9 16 0,0 0-128 0,0 0-32 16,0 0 0-16,0 0 0 0,-6 13-768 0,-1 5-144 15,1 5-48-15,-3 5 0 0,-2-1-304 0,0 8-64 16,1 0-16-16,0 4 0 0,-3 2-96 0,1 1-32 16,2 3 0-16,-2-1 0 0,1 1-96 0,-1-1-32 15,2-5 0-15,2-4 0 0,6-2-192 0,-1-7 0 16,2-4 0-16,4-4 0 16,2-6-2080-16,1-3-416 0,-6-9-64 0</inkml:trace>
  <inkml:trace contextRef="#ctx0" brushRef="#br0" timeOffset="83947.41">3150 9452 24815 0,'-7'16'1088'0,"4"-2"256"0,-2 1-1088 0,-4 4-256 0,-3 1 0 0,1-1 0 15,-1 5 384-15,0 2 0 0,-4-2 16 0,2 0 0 0,3 0 480 0,0-5 80 16,0 0 32-16,2-1 0 0,3-5-160 0,2-4-16 15,4-9-16-15,0 0 0 16,0 0-128-16,0 0-32 0,10-4 0 0,3-7 0 0,2-2 368 0,2-7 64 16,-1-3 16-16,2 0 0 0,3 0-576 0,-1-3-96 15,-1 4-32-15,1-5 0 0,2 1-208 0,1 5-48 16,-2-3-128-16,2 3 192 0,2 2-192 0,0 4 144 16,-5 5-144-16,1 2 128 0,-1 6-128 15,-1 6 0-15,-1 3 0 0,-2 3 0 0,0 7 0 0,-4 6 0 16,-3 2 0-16,-4 6 0 0,-3-3 0 0,-4 3 0 15,-2 2 0-15,-2 2 0 0,-3-5-256 0,0-2 0 16,0 1 16-16,-2-4 0 16,2-4-1600-16,3-3-320 0,2-5-64 0,4-13-13296 0</inkml:trace>
  <inkml:trace contextRef="#ctx0" brushRef="#br0" timeOffset="84664.62">5639 9095 18879 0,'-12'-13'832'0,"8"3"192"0,4 0-832 0,-3 1-192 16,-2-1 0-16,2 4 0 0,3 6 720 0,0 0 112 16,0 0 0-16,-6 2 16 0,-5 6 176 0,1 3 48 15,-1 7 0-15,-2 9 0 0,-1-1-432 0,-1 6-96 16,1 0-16-16,-3 1 0 0,1 3-32 0,-1 1-16 16,1-3 0-16,-1-2 0 0,0-2 32 0,1-1 0 15,5-3 0-15,-1-6 0 0,4-3 0 0,2-3 0 16,4-2 0-16,2-12 0 0,0 0 0 0,0 0 0 15,6-7 0-15,6-3 0 0,4-6 368 0,3 0 80 16,2-3 0-16,3-5 16 0,2-2-512 0,1 2-96 16,4-1-32-16,-2 0 0 0,-1-4-336 0,0 2 0 15,-1-2 0-15,-2 4 128 0,0-2-128 0,0 4 0 0,-4 4 0 0,-2 6 0 16,-2 6 0-16,-3 6 0 0,-2 4 0 16,-3 6 0-16,-2 8 0 0,-5 3-128 0,-2 6 128 0,-2-1-192 15,-5 4 192-15,-2 3-160 0,-1 1 160 0,-2-1-160 16,-4 0 160-16,0-2 0 0,-1-4 0 0,2-1 0 15,0-5 0-15,3-2 0 0,2-6 0 0,4-2 0 16,6-10 0-16,0 0 0 0,0 0 0 0,0 0 0 0,10-12 0 16,4-2 224-16,4-4-48 0,5-4-16 0,2-3 48 15,4 1 16-15,0-4 0 0,1 3 0 0,-2-3-224 0,-3 5 144 16,3 1-144-16,-3 0 128 0,2 3-128 0,0 5 0 16,0 5 0-16,-3 7 0 0,-3 4 0 0,0 5 0 15,-4 6 0-15,0 5 0 16,-4 2-192-16,-4 4 192 0,-4 0-192 0,-4 6 192 0,-2 0-288 15,-8-1 64-15,-4-1 16 0,2-1 0 16,-1 2-1808-16,3-5-352 0,3-1-80 16,2-4-12624-16</inkml:trace>
  <inkml:trace contextRef="#ctx0" brushRef="#br0" timeOffset="85108.7">6827 9193 13823 0,'0'0'608'0,"7"-8"128"0,-7 8-592 0,0 0-144 16,0 0 0-16,0 0 0 0,0 0 2992 0,0 0 560 0,0 0 112 0,0 0 32 15,0 0-2032-15,-8-2-384 16,-2 2-96-16,-4 2-16 0,-3 5-336 0,-1 0-64 16,-4 6 0-16,-3 2-16 0,-1 3-432 0,-2 2-64 0,-1 1-32 0,2 3 0 15,1 3-80-15,5-2-16 0,2 6 0 0,6-6 0 16,4 0-128-16,5-3 0 0,3 0 0 0,5-2 128 15,3-1-128-15,5-4 160 16,3-2-160-16,4-7 160 0,3 1 208 0,3-7 32 0,2-4 16 0,1-4 0 16,1-4 80-16,-1-4 16 0,-1-1 0 0,0-1 0 0,-2-1-128 15,-2 0-32-15,-4-3 0 0,-1 2 0 0,-3 2-96 16,-2 0-32-16,-4 2 0 0,-2 3 0 0,-2 4-224 0,-2 0 176 16,-3 9-176-16,0 0 160 0,0 0-160 0,0 0 0 15,0 0 144-15,0 0-144 0,-7 10 0 0,2-1 0 16,2 3 0-16,1 2-128 0,2 0 128 0,2-2-160 15,4 1 160-15,2 0-160 16,0-4-240-16,5 2-48 16,2-3-16-16,-2-2 0 0,2-2-2224 0,1-2-448 0,0 0-96 15</inkml:trace>
  <inkml:trace contextRef="#ctx0" brushRef="#br0" timeOffset="85328.88">7684 8541 22111 0,'5'-11'1968'0,"-5"11"-1584"15,0 0-384-15,0 0 0 0,0 0 1600 0,6 7 256 0,-2 6 32 0,-3 6 16 16,-3 6-1264-16,-1 7-256 0,-4 4-64 0,-3 4 0 16,-2 4 16-16,-1 0 0 0,-1 4 0 0,0 3 0 15,-1 0-16-15,-4 20-16 0,4-8 0 0,1-6 0 16,-1-8-128-16,2 0-32 0,2-7 0 0,-1-2 0 15,2-3-144-15,-3-3-256 0,3-6 64 0,-1-3 16 32,-2-5-2192-32,0-6-432 0</inkml:trace>
  <inkml:trace contextRef="#ctx0" brushRef="#br0" timeOffset="85700.94">7281 9169 24991 0,'14'-10'1104'0,"-1"0"240"0,4 2-1088 16,4-4-256-16,3 4 0 0,1-6 0 0,1 3 784 0,2 0 112 15,2-3 0-15,-7 3 16 0,1 0 240 0,4-1 64 16,-1 0 0-16,2 1 0 0,0-3-256 0,2 1-32 16,-1 2-16-16,1-1 0 0,-3 6-352 0,-3-2-80 15,-2 4-16-15,-2 2 0 0,-4 2-272 0,-3 2-48 16,-1 4-16-16,-3 4 0 0,-2 1-128 0,-3 6 0 16,-1 4 0-16,-3 3 0 0,-2 3 0 0,-2 4 0 15,-2 2 0-15,-1 2 0 0,-1 0 0 0,1-2 0 16,-2 0 0-16,2-5 0 0,-3-2 128 0,3-3-128 15,-1-1 0-15,1-3 128 0,1-3 64 0,3 0 0 16,-4-4 0-16,4-4 0 0,-1-2 80 0,3-6 32 0,0 0 0 16,0 0 0-16,0 0 208 0,7-5 64 15,0-2 0-15,0-6 0 0,0 0-80 0,0-2-16 0,2 0 0 16,-1-3 0-16,4-1-256 0,-3-3-48 0,1 2-16 16,3-2 0-16,1-1-160 0,1-2 0 0,1 1 0 0,3-4 128 15,1 2-128-15,0 4 0 0,0-3 0 16,3 5 0-16,-3 4 0 0,3 3 0 0,1 1 0 0,1 2 0 15,-1 3 0-15,-1 3 0 0,-3 1 0 0,2 1 0 16,-3 4-208-16,-2 1 80 0,-4 1 128 0,0-1-208 16,-4 6-1264-1,-3-2-240-15,-6-7-48 0,5 7-10208 0,0 1-2048 0</inkml:trace>
  <inkml:trace contextRef="#ctx0" brushRef="#br0" timeOffset="86251.7">8970 8847 20271 0,'0'0'1792'0,"0"0"-1424"0,0 0-368 0,0 0 0 16,0 0 288-16,0 0-16 0,0 0 0 0,0 0 0 15,0 0 720-15,0 0 144 0,0 0 16 0,0 0 16 16,4 12-144-16,-4 3-48 0,-2 3 0 0,-3 1 0 16,-4 1-160-16,0 4-48 0,-4 3 0 0,2 4 0 0,-1-2-128 0,1 1-48 15,-1 3 0-15,2-3 0 0,0 0-208 0,1 1-64 16,1-5 0-16,3 1 0 0,0-4-192 0,1-3-128 15,1-2 160-15,1-3-160 16,5-1 0-16,-1-6 0 0,-2-8-128 0,13 6 128 16,0-6-3184-16,3-5-528 0</inkml:trace>
  <inkml:trace contextRef="#ctx0" brushRef="#br0" timeOffset="86542.06">9428 8807 17791 0,'0'0'784'0,"0"0"176"0,0 0-768 0,0 0-192 0,0 0 0 0,0 0 0 15,0 0 1184-15,8 6 208 0,-8-6 32 0,6 9 16 16,2 2-16-16,-3 1 0 0,0 2 0 0,0 0 0 15,1 0-352-15,1-2-80 0,0 4-16 0,2 1 0 16,0 5-272-16,1 1-48 0,2-1-16 0,2-2 0 16,0 2-32-16,-1 2-16 0,0-1 0 0,1 1 0 0,1-1-272 0,-1-1-48 15,0-1-16-15,0-2 0 16,2 0-128-16,-4-1-128 0,0-2 192 0,-1-2-192 0,-1-2 0 16,1-1 0-16,-3 2 0 0,1-7 0 15,-1 1-1600-15,0-2-416 0,-8-5-96 16</inkml:trace>
  <inkml:trace contextRef="#ctx0" brushRef="#br0" timeOffset="86732.17">9819 8782 31327 0,'0'0'2784'0,"0"0"-2224"15,0 0-560-15,0 0 0 0,-6 0 800 0,0 3 48 16,-6 6 16-16,0 2 0 0,-4 5-192 0,-3 3-32 15,-2 4-16-15,-4 3 0 0,0 1 16 0,-2 5 0 16,-1 2 0-16,0 2 0 0,0 2-192 0,2 1-48 16,-1-2 0-16,3-1 0 0,2-2-240 0,2-2-160 0,1-1 192 0,5-1-192 15,3-2 0-15,2-3 0 16,2 1-192-16,2-6 48 16,-1-1-2464-16,5-3-480 0</inkml:trace>
  <inkml:trace contextRef="#ctx0" brushRef="#br0" timeOffset="87193.77">12350 8804 11055 0,'4'-29'976'0,"-1"15"-784"16,-1-9-192-16,1-1 0 0,3-5 1840 0,0-1 320 15,-2-3 64-15,3 0 16 0,-2 2-768 0,0-1-128 16,-3 1-48-16,3 1 0 0,-2 4 160 0,-2 1 16 16,-1 3 16-16,-1 3 0 0,0 3-272 0,-2 2-64 15,-2 5-16-15,0 1 0 0,-1 4-448 0,-7 3-96 16,-1 5-16-16,-1 7 0 0,-1 6-288 0,-5 4-64 16,-5 5-16-16,0 6 0 0,-4 5-16 0,0 6-16 15,-2 3 0-15,-1 3 0 0,3 1-176 0,0-3 128 0,2-2-128 16,2 0 128-16,-1 2-128 0,3-1 0 0,0-6 144 0,2 2-144 15,3 4 0-15,2-4 144 0,2 0-144 0,3-1 0 16,0-6 0-16,2-4 0 0,0-5 0 16,1 0 0-16,2-5-1376 15,1-3-384-15,0-6-80 0,2-3-12864 0</inkml:trace>
  <inkml:trace contextRef="#ctx0" brushRef="#br0" timeOffset="87833.99">11645 9016 25791 0,'0'0'2304'0,"0"0"-1856"0,0-10-448 0,0 10 0 0,9-6 880 0,3 2 80 16,2 1 0-16,5 3 16 0,4-3-240 0,4 1-48 16,2 0-16-16,4 1 0 0,5-1-80 0,4 1-16 15,4 1 0-15,-1 0 0 0,-2-4 32 0,0-1 0 16,-2 0 0-16,-3 1 0 0,-5 3 80 0,-1 1 16 16,-2 0 0-16,-6 0 0 0,-5 1-464 0,-3 2-96 15,-5 1-16-15,-3 2 0 16,-8-6 0-16,1 11 0 0,-4 3 0 0,-3 3 0 0,-3 3-128 15,-2 3 128-15,-7 4-128 0,0-4 128 0,-2 0-128 0,1 1 0 16,0-4 0-16,3-2 0 0,1-2 128 0,4-2-128 16,2-3 0-16,3 1 128 0,2-5-128 0,4-7 0 15,0 0 0-15,0 0 0 0,10 7 128 0,4-6-128 16,1-3 0-16,2-4 128 0,0-1 176 0,4-3 16 0,0 0 16 16,1-5 0-16,-4-2-208 0,-7 4-128 0,2 1 160 15,-2-2-160-15,-2-4 144 0,0 1-144 16,-5 0 128-16,0-1-128 0,-2-1 160 0,-2-2-160 0,-1 1 192 15,-1-8-192-15,-2 6 0 0,-1 5 0 0,-2 1 0 0,1 2 0 16,1-1 0-16,1 4 0 0,0-2 0 0,3 4 0 16,2 0 0-16,3 3 0 0,2-4 0 0,1 7 0 15,2-1-192-15,2-2 192 0,4 1-208 0,4 1 80 16,4-2 128-16,4 1-160 0,2 1 160 16,2 1-160-16,-1 1 160 0,-1 1 0 0,-1 2 0 0,0 3-128 15,-5 1 128-15,-1 5 0 0,-3-1 0 0,-3 3-128 16,-2 5 128-16,-3 1 0 0,-4 0 0 0,-2 1-128 15,-2 2 128-15,-3 1 0 0,-3 1 0 0,1-2 128 16,-2-2-128-16,1 2 0 0,0-2 0 0,0-3 0 0,2-2 0 16,2-2 0-16,2-2 0 0,2 0 128 15,1-5-128-15,4 2 0 0,2-6 0 0,2-1 128 0,1-3 48 0,3-2 16 16,1 0 0-16,1-4 0 0,0 3-32 16,1-3 0-16,0 1 0 0,-4 1 0 0,3 2-160 15,-2 1 0-15,-3 0 0 0,2-1 128 0,-4 2-128 16,-3 2 0-16,-3 0 0 0,-7 1 0 0,0 0 0 0,0 0-224 15,0 0 48-15,0 0 16 16,-7 2-1344-16,-2 1-272 0,-1 1-48 0,1-3-16 16,-3-1-1600-16,5-3-320 0</inkml:trace>
  <inkml:trace contextRef="#ctx0" brushRef="#br0" timeOffset="88440.44">13501 8732 19343 0,'0'0'1728'0,"0"0"-1392"0,0 0-336 0,0 0 0 15,0 0 1040-15,0 0 144 0,3 6 32 0,-1 3 0 16,-4 1 16-16,-1 4 16 0,-5 3 0 0,-1 3 0 0,-2 3-416 0,-1 2-64 16,1-1-32-16,-2 6 0 15,-1-2 80-15,-1 3 16 0,0 0 0 0,-1 1 0 16,0-4-160-16,2 1-32 0,-1-2 0 0,3-3 0 0,3-4-256 0,0-2-48 16,2-4-16-16,2-4 0 0,2 0 0 0,3-10 0 15,0 0 0-15,0 0 0 0,10-1 432 0,2-6 80 16,4 0 0-16,2-5 16 0,4-3-288 0,-2 0-64 0,2-3-16 0,-1 0 0 15,1 1-480-15,1-3 128 16,0 0-128-16,1 1 0 0,0-1 128 0,0 1 0 16,0 0-128-16,-1 2 192 0,0 3-192 0,-1 4 0 15,-3-2-192-15,-3 7 192 0,-1 3-128 0,-2 3 128 16,-3 3 0-16,-1 4 0 0,-1 2 0 0,-3 5-128 16,-1 0 128-16,-2 3 0 0,-2 1-144 0,-2 1 144 15,-2-1-208-15,-3 2 80 0,0-2 128 0,-2-1 0 16,-1-4 0-16,1 0 0 0,0-4 0 0,3 0 0 15,1-5 0-15,5-5 0 0,0 0 0 0,0 0 0 0,0 0 0 16,3-6 0-16,5-4 144 0,-2 1-144 0,3-4 192 16,1-1-192-16,-1-3 160 0,4 0-160 0,1-2 128 0,0-2-128 15,-1 1 0-15,2 1 128 0,1 0-128 0,2-2 0 16,-1 2 0-16,1 2 0 0,-1 0 0 0,2 3 0 16,1 1 0-16,0 6 0 0,0-2 0 0,-2 6 0 15,1 3 0-15,1 5 0 0,2 4 0 0,0 5 0 16,-1-2 0-16,1 3 0 0,-1 1-144 0,4 2 144 15,-3 0 0-15,1 2 0 0,0 6 0 0,0-3 0 0,0 0 0 16,-3 2 0-16,2-2 0 0,-2 0 0 0,-1-2 0 0,2 1 0 16,-1-4 0-16,-1-2 0 0,-1-2-160 0,0 0-32 15,-1 0 0-15,8 3-18880 16</inkml:trace>
  <inkml:trace contextRef="#ctx0" brushRef="#br0" timeOffset="89693.88">6865 10877 10127 0,'18'-18'896'0,"-10"12"-704"0,7-5-192 0,0-2 0 0,1 3 1216 0,-1-3 224 16,-3 2 32-16,2 2 16 0,-2-3-32 0,1 3-16 16,-2-2 0-16,-2 3 0 0,-4 1-224 0,3 2-64 15,-8 5 0-15,3-4 0 0,-3 4 0 0,0 0 0 16,0 0 0-16,0 0 0 0,0 0-208 0,0 0-48 15,-3-3-16-15,-6 4 0 0,-4 3-256 0,-3 0-48 16,-6 2-16-16,-3 5 0 0,-7 1-304 0,-5 1-64 16,-5 1-16-16,-3 1 0 0,-3 2-176 0,0-2 128 15,1 0-128-15,-2-1 128 0,2 3-128 0,3-2 128 16,3-2-128-16,2 1 128 0,2-3-128 0,4-1 160 16,4-1-160-16,3 0 160 0,2-2-160 0,5 0 0 15,1-3 144-15,4 0-144 0,3-3 128 0,3 0-128 16,3 2 128-16,5-3-128 0,0 0 256 0,0 0 0 15,0 0-16-15,0 0 0 0,8 7-240 0,2 0 176 0,3 2-176 0,1 1 160 16,-2 5-160-16,5 4 0 0,-1 3 0 16,1 5 0-16,-3 1 0 0,-3 5 0 0,-2 2 0 0,-1 6 0 15,-2-1 0-15,-2 4 0 0,-3 4 0 0,-2 3 0 16,-1 1 0-16,-4 4 0 0,-1 4 128 0,-5 2-128 16,-3-2 224-16,-1 1-32 0,-3 2-16 0,-6-2 0 15,1 0 128-15,-2-4 16 0,-2 2 16 0,1-3 0 16,-2-4-80-16,1-1 0 0,1-2-16 0,0 1 0 0,2-3-112 15,2 0-128-15,-1-5 176 0,1 1-176 0,0-3 144 16,1 0-144-16,1 2 0 0,1-4 144 0,0-2-144 16,1-1 0-16,3 0 0 0,2-2 0 0,1-3 128 15,3 1-128-15,1-4 0 0,4 1 128 0,2-3 0 0,5 3 0 16,2-8 0-16,2-1 0 0,3-1 0 0,4-3 0 16,2-2 0-16,1-3 0 0,3-1 0 0,2-4 0 15,3-1 0-15,3 2 0 0,1-3-128 0,1-3 192 16,1-1-192-16,1-1 192 0,3 0-192 0,0 2 128 15,1-1-128-15,0-2 128 0,1 0-304 0,-2 1-64 16,-1-1-16-16,12-4 0 16,-10 2-2592-16,-3 1-528 0</inkml:trace>
  <inkml:trace contextRef="#ctx0" brushRef="#br0" timeOffset="90357.05">7769 10694 6447 0,'0'0'576'0,"3"-10"-576"15,-1 1 0-15,1-2 0 0,-1 0 2448 0,2 3 384 16,0-4 80-16,-2 5 16 0,-2-4-816 0,0 5-144 16,0 6-48-16,0 0 0 0,0 0-704 0,0 0-160 15,-7 0-32-15,0 5 0 0,-1 5-464 0,-3 7-112 16,-1 4 0-16,-1 9-16 0,-1-2-32 0,0 5 0 15,-1 1 0-15,1 3 0 0,0-2-192 0,4 1-32 16,-1-2-16-16,4-1 0 0,2-5-16 0,3-1 0 16,4-7 0-16,3-2 0 0,2-1 368 0,5-6 80 15,3-2 16-15,4-5 0 0,4-2 32 0,3-4 0 0,3-3 0 0,1-7 0 16,-4 2-208-16,0-4-48 0,1-1 0 0,0-2 0 16,-2-3-192-16,1 1-32 0,-2-3-16 0,-3-1 0 15,5-3-16-15,-3-2-128 0,-3 2 192 0,-1 2-64 16,-6 4-128-16,0 2 192 0,-2 3-192 0,-1 0 192 15,-1 1-192-15,-3 6 0 0,-1 2 0 0,-5 6 0 0,0 0 0 16,-1 10 0-16,-1 1 0 0,-3 7 0 0,-3 6-144 16,0-1 144-16,-7 11 0 0,-1 6 0 0,-5 3 0 0,-3 2 0 15,-4 2 0-15,-2-2 0 0,-2 4 0 0,-1-1 0 16,0-4 0-16,-2 2 0 0,0-6-256 0,2-2 48 16,3-3 16-16,-8 11 0 15,8-10-2112-15,7-11-400 0,6-5-96 0</inkml:trace>
  <inkml:trace contextRef="#ctx0" brushRef="#br0" timeOffset="90737.06">8430 11128 23951 0,'0'0'1056'0,"0"0"224"0,0 0-1024 0,-8 2-256 16,2 1 0-16,-2 3 0 0,0 0 1088 0,-4 8 176 15,-2 3 16-15,-1 5 16 0,-5-3-368 0,-2 3-80 16,-1 5-16-16,0-1 0 0,0 3-128 0,2-2-16 16,2 0-16-16,2 0 0 0,2 2-352 0,3-4-80 0,5-3-16 0,3-4 0 15,3 0 208-15,3-5 32 0,6-1 16 16,0 0 0-16,3-7 32 0,4-5 0 16,3-1 0-16,2-4 0 0,2-4 96 0,1-3 32 0,1-2 0 15,-1-5 0-15,-3-2-128 0,-1 0-32 0,-2 0 0 0,-4 0 0 16,-6 0-96-16,-2-3-32 0,-4-1 0 0,-3 5 0 0,-4 0-160 15,-3 1-48-15,-4 1 0 0,-11-4 0 16,-4 10-1424-16,-3-1-304 16,0 6-48-16,9 4-10480 0,-2 6-2096 0</inkml:trace>
  <inkml:trace contextRef="#ctx0" brushRef="#br0" timeOffset="91402.84">7270 12136 18431 0,'3'-17'816'0,"0"8"160"0,1-6-784 0,2 1-192 0,-3 2 0 16,0 1 0-16,1 5 1968 0,-4 6 336 0,2-7 80 16,-2 7 16-16,0 0-1248 0,-4 9-240 0,-1 1-48 0,2 6-16 15,-2 3-240-15,0 4-48 0,0 1-16 0,0 2 0 16,0 2-96-16,0 3 0 0,-1-3-16 0,3 2 0 15,0-3 48-15,3 0 16 0,1-2 0 0,2-1 0 16,-1-2-48-16,2-3-16 0,1-2 0 0,4-1 0 0,0-5-48 0,4-2-16 16,2-6 0-16,3-4 0 15,1-3 160-15,3-6 48 0,1-2 0 0,-1-4 0 16,4-3-48-16,-2-4 0 0,1-3 0 0,1 5 0 16,0-3-256-16,-4 2-48 0,-2 0-16 0,1 3 0 0,-2 2-32 15,-3 1-16-15,-2 5 0 0,-2 3 0 0,-1 3-160 16,-2 4 128-16,-1 3-128 0,-2 5 128 0,-1 7-128 0,-2 1 0 15,-3 5 0-15,-2 4 0 0,0 7 144 0,-3 5-144 16,-2-1 160-16,-1 5-160 0,-4 1 128 0,-1 4-128 16,-2-1 0-16,-1 5 0 0,-2 0 192 0,-2 1-64 15,-3-4-128-15,-2 2 192 0,0-4-48 0,-2 3-16 16,-1-1 0-16,-1-4 0 0,1 0 0 0,-1-1-128 16,-2-3 192-16,2-2-64 0,0-7-128 0,2-1 0 15,3-7 144-15,3-3-144 0,1-4 128 0,4-6-128 16,1-2 128-16,2-7-128 0,3-7 0 0,2 1 0 15,4-7 0-15,3-2-128 0,2-1-48 0,6-3 0 16,-1 0 0-16,3 1 0 0,4 0-112 0,1-3-32 16,2 0 0-16,8-6 0 15,3 1-816-15,-2 5-160 0,2 4-48 0,0 3 0 16,-3 1-2112-16,0 2-448 0</inkml:trace>
  <inkml:trace contextRef="#ctx0" brushRef="#br0" timeOffset="91603.78">7984 12760 34207 0,'0'0'1520'15,"2"10"304"-15,1-1-1456 0,0 2-368 0,0 6 0 0,0 0 0 0,-3 5 816 0,0 1 80 16,-1 2 32-16,-2 3 0 0,1 7 256 0,-2-1 48 15,-3 0 16-15,4 1 0 0,-4 0-592 0,0 0-112 16,2-2-32-16,-2-2 0 0,1-3-144 0,2 2-48 16,0-8 0-16,0 1 0 0,1-4-320 0,0-3 0 15,2-4 0-15,1 2 0 16,0-14-1552-16,0 0-288 0,10-6-48 0,-2-2-10272 16,-1-4-2064-16</inkml:trace>
  <inkml:trace contextRef="#ctx0" brushRef="#br0" timeOffset="92362.02">8982 10556 15663 0,'-29'-23'688'0,"18"11"144"0,2 5-656 0,1-5-176 16,0-3 0-16,4 0 0 0,2-3 3200 0,4 1 624 16,3 3 112-16,4-3 32 0,4 0-2560 0,3-1-512 15,2 3-112-15,5 0-16 0,2 1-320 0,2 5-80 16,-1-3-16-16,0 7 0 0,1-3-160 0,0 4-16 15,-1 2-16-15,-3 2 0 0,0 0-16 0,-3 6 0 16,-2 1 0-16,-3 1 0 0,-1 2 48 0,-1 1 0 16,-3 6 0-16,1 5 0 0,-3 3 64 0,-1 3 32 15,-2 2 0-15,-1 9 0 0,-3 5-288 0,-1 8 128 16,-1 5-128-16,-1 4 0 0,2 5 128 0,0 6-128 0,0 0 0 16,2 3 0-16,-1 0 128 0,3 3-128 0,1-3 0 15,1-3 0-15,2 2 128 0,2-1-128 0,0-4 0 0,2 0 0 16,-1-2 160-16,6-3-160 0,-1-2 128 0,2-5-128 15,1-1 192-15,0-1-64 0,1-2 0 16,-1-2 0-16,-1-4 48 0,1-4 0 0,-1 4 0 16,-1-5 0-16,-3 0 80 0,0-1 32 0,-2-6 0 0,0 1 0 15,-3 0-64-15,0-6-16 0,-3 1 0 0,-4-5 0 0,1 1 32 16,-6-2 0-16,0 1 0 0,-4-5 0 16,0-3 96-16,-1 0 32 0,-5-1 0 0,-2-1 0 15,-3-2 64-15,0-3 16 0,1 1 0 0,-5 2 0 0,-5-4-64 0,-2 7-16 16,-3 0 0-16,-3 1 0 0,-5 0-192 0,1 1-48 15,-2 1 0-15,1 5 0 0,0-4-128 0,1 1 0 16,-1 1 0-16,2 2 0 0,3-1 128 0,-1-1-128 16,2-3 0-16,2-1 128 0,3 1-128 0,2-5 0 15,4-5 0-15,-9 3 0 16,7-6-368-16,6-4-48 0,4-7-16 0,7-2 0 16,5-8-2128-16,7-5-416 0,6-6-96 0,2 3-13680 0</inkml:trace>
  <inkml:trace contextRef="#ctx0" brushRef="#br0" timeOffset="92662.28">10497 11364 23039 0,'-8'1'2048'0,"1"-1"-1648"0,-1 0-400 0,8 0 0 0,0 0 1744 0,0 0 272 15,0 0 48-15,0 0 16 0,9-2-704 0,4-1-144 16,4 1-16-16,5-2-16 0,2-2-864 0,4-1-160 15,3 0-48-15,-1 0 0 0,1 2-128 0,-2-1 0 16,-2 1 0-16,-2 0-176 16,-2 3-1328-16,-7 4-272 0,-5 1-48 0</inkml:trace>
  <inkml:trace contextRef="#ctx0" brushRef="#br0" timeOffset="92828.93">10405 11740 2751 0,'-6'9'256'0,"0"-2"-256"15,1-1 0-15,5-6 0 0,0 0 6128 0,0 0 1168 16,6 6 256-16,5-3 32 0,5-3-4608 0,4-2-928 15,5-3-176-15,7-2-32 0,1-1-1072 0,4-3-224 16,1-2-32-16,0 2-16 0,1-3-496 0,-3 1 128 16,0 1-128-16,-3 1 0 15,1 1-1600-15,-2 3-384 0,-3 2-64 0</inkml:trace>
  <inkml:trace contextRef="#ctx0" brushRef="#br0" timeOffset="93972.18">13443 10080 13823 0,'0'0'1216'0,"0"0"-960"15,0 0-256-15,0 0 0 0,7-9 1312 0,-1 2 224 16,-6 7 32-16,5-8 16 0,-5 8-128 0,0 0-32 15,0 0 0-15,0 0 0 0,0 0-256 0,0 0-48 16,-7-4-16-16,-5 0 0 0,-1 2-208 0,-3 6-32 16,-4 0-16-16,-6 2 0 0,-2 2-304 0,-4-1-64 15,-2 3-16-15,-4-1 0 0,-5 4 0 0,-4-4 0 16,-4 2 0-16,0 2 0 0,-5-2 0 0,3 2 0 16,-6 1 0-16,-2-1 0 0,-1 0-128 0,-3-1-16 15,-2 2-16-15,2-4 0 0,3 1 16 0,4-3 16 0,5 1 0 0,5-4 0 16,3 1-16-16,6-1 0 0,3-3 0 0,4-1 0 15,3 2-32-15,4-2-16 0,3 2 0 0,4-1 0 16,3 3-64-16,4-1-16 0,1-1 0 0,1 1 0 16,4 1-64-16,5-5 0 0,-3 9-128 0,2 2 192 15,2-1-192-15,2 4 0 0,0 4 0 0,4 4 0 16,-1 3 0-16,0 3 0 0,1 5 0 0,-1 3 0 16,-1 3 0-16,0 7 0 0,-1 5 0 0,0 3 0 0,-2 3 0 0,-2 8 0 15,0 3 0-15,-1 2 0 0,-4 3 0 16,-1 4 0-16,-3-1 0 0,-3-1 0 0,-2 1 0 15,-2 4 0-15,-3-4 0 0,-1 3 0 0,-1-1 0 16,-4-3 0-16,-2 1 0 0,-1-2 0 0,-1 1 128 0,-2-4-128 16,1 0 0-16,-1-4 144 0,0 0-144 15,-1 1 128-15,-1-6-128 0,1 1 128 0,-1-5-128 0,0-2 0 16,0-2 0-16,2-5 0 0,3-2 0 0,2-5 0 16,3-5 128-16,5-3-128 0,0-2 0 0,2-4 0 15,2-1 0-15,3-6 0 0,4 0 0 0,3-4 0 16,3-4 0-16,5 0 0 0,2-6 0 0,3 1 0 15,2 0 0-15,6-3 0 0,3 2 0 0,4-1 0 16,2 0 0-16,4 0 0 0,3-2 0 0,2-1 0 16,0 0 0-16,5 1 0 0,2-3 0 0,6-1 0 15,4-1 0-15,8 0 0 0,6-2 0 0,1 0 0 16,1-3 0-16,23-5 0 16,-10 3-1712-16,-3-4-368 0,-4-1-80 0</inkml:trace>
  <inkml:trace contextRef="#ctx0" brushRef="#br0" timeOffset="94924.83">17763 9754 15663 0,'-31'-6'1392'0,"13"4"-1120"0,1-2-272 0,-1 0 0 0,-1 1 1264 0,3 1 192 0,4 2 32 0,0-1 16 16,2 0-544-16,10 1-96 0,-9-3-32 0,9 3 0 15,0 0 416-15,0 0 80 0,0 0 16 0,0 0 0 0,9-10-480 16,4 4-96-16,3-3 0 0,6 1-16 0,3-5-176 0,6 5-16 16,3-3-16-16,3 5 0 0,1-3-160 0,0 4-48 15,1-4 0-15,-3 3 0 0,-1 2 16 16,-4 1 0-16,-1 2 0 0,-6 1 0 0,-4 0-112 16,-3 3-32-16,-5 0 0 0,0 8 0 15,-2-1-208-15,-2 9 144 0,-8 6-144 0,0 3 128 0,-5 4-128 16,-3 6 0-16,-3 8 0 0,-3 7 0 0,-2 7 0 0,-2 7 0 15,-4 5 0-15,-1 3 0 0,1 2 0 0,-2 6 0 16,2 2 0-16,1-4 0 0,-1-2 0 16,3-1 0-16,0-2 0 0,2 0 0 15,4 3 0-15,1-7 128 0,3-3-128 0,4-4 0 0,0-2 128 0,4-2-128 16,3-1 0-16,2-4 128 0,2-4 48 0,3-1 0 16,2-4 0-16,0 1 0 0,3-4-32 0,1-1 0 15,2-3 0-15,-1 1 0 0,-1 0-16 0,2-3 0 0,1-1 0 16,0-2 0-16,-2 0-128 0,1 0 192 15,-1 2-192-15,1 3 192 0,-2-1-192 0,1 5 0 16,1-2 0-16,-2 2 0 0,-2-4 0 0,0-2 0 16,-2-3 0-16,1-5 0 0,-2-2 128 0,-1-2-128 0,-3-3 128 0,-2-3-128 15,1-1 192-15,-3-1-64 0,0-2 0 16,-2 0 0-16,-2-6 192 0,0 1 48 0,-3-5 0 16,-2 5 0-16,-1-4 0 0,-5 2 0 0,-4-4 0 0,-3 5 0 15,-3-2 64-15,-4 3 16 0,-6-5 0 16,-4 2 0-16,-4 3-96 0,-9 1-16 0,-6-1 0 0,15-3 0 15,-4-1-336-15,-2 4 0 0,-2 1 0 0,1 0 0 16,-2 2 0-16,2-2-240 0,-4-2 48 0,-19 4 0 16,5-6-1648-1,11-2-320-15,9-4-64 0,21-4-9728 0,2-8-1936 0</inkml:trace>
  <inkml:trace contextRef="#ctx0" brushRef="#br0" timeOffset="96353.14">19708 9449 10127 0,'0'0'896'0,"0"0"-704"15,0 0-192-15,-4-6 0 0,4 6 1408 0,0 0 240 16,-9-1 48-16,9 1 16 0,0 0-432 0,-9-1-96 16,9 1-16-16,0 0 0 0,-13-3-544 0,6 3-112 15,7 0-32-15,-11 0 0 0,11 0-48 0,-7 0-16 16,7 0 0-16,0 0 0 0,-10-2 224 0,10 2 32 16,0 0 16-16,-7-4 0 0,7 4 16 0,0 0 16 15,0 0 0-15,0 0 0 0,-2-6-144 0,2 6-16 16,0 0-16-16,0 0 0 0,0 0-224 0,0 0-32 15,-2-11-16-15,2 11 0 0,0 0-16 0,0 0-16 16,0 0 0-16,0 0 0 0,-1-8 48 0,1 8 16 0,0 0 0 16,0 0 0-16,-6-11 0 0,6 11 0 15,-7-3 0-15,-4 0 0 0,-2 3-32 0,-3 1 0 0,-3 1 0 0,-3 0 0 16,-6 6-32-16,0-1-16 0,-1 2 0 16,-3 0 0-16,-3-4-32 0,-1 3 0 0,-2-2 0 0,0 1 0 15,0 0-192-15,1 0 144 0,1 1-144 16,1 0 128-16,1 4-128 0,1-4 128 0,4 1-128 0,3-4 128 15,1-1-128-15,5 0 0 0,2 1 0 0,6-4 128 16,0-1 0-16,12 0 0 0,0 0 0 0,0 0 0 0,0 0 144 16,0 0 32-16,0 0 0 0,0 0 0 15,0 0-304-15,0 0 0 0,0 0 0 0,12-2 0 0,-4 3 0 0,3 3 0 16,-3 2 0-16,1 7 0 0,0 2 0 0,0 7 0 16,0 8-144-16,-1 2 144 15,-1 6 0-15,0 4-128 0,-2 5 128 0,0 4 0 16,-3 8 0-16,0 3 0 0,-4 7 0 0,0 3-128 0,-3 4 128 0,0 4 0 15,-2-2 0-15,1 3 0 0,-3-2 0 0,0 4 0 16,-1-5 0-16,-1 1 0 0,-3-3 0 0,1-3 0 16,1-1 0-16,1 0 128 0,-2-5-128 0,-1-4 0 15,-4 1 0-15,1-5 0 0,-1-2 0 0,1-1 128 16,0-3-128-16,0 0 128 0,1-2-128 0,-1 0 144 16,0 1-144-16,1-3 160 0,1-8-160 0,1 1 0 15,1-2 0-15,3-2 128 0,0-2-128 0,2-1 128 16,2 1-128-16,2-2 128 0,1 2-128 0,3-7 0 15,3 0 0-15,4-6 0 0,1-4 128 0,5-2-128 0,3-2 0 16,7-2 128-16,6-5 96 0,6 4 16 0,7-3 0 16,5 2 0-16,4-4-48 0,1 1-16 0,0-2 0 0,-3-1 0 15,0 0-48-15,-1-5 0 16,0-4 0-16,-1 0 0 0,0 0-128 0,-2 0 0 0,-4-4 0 16,-2-1 128-1,-2-5-1456-15,-5 1-288 0,-6 2-64 0,-4-7-15408 0</inkml:trace>
  <inkml:trace contextRef="#ctx0" brushRef="#br0" timeOffset="96851.75">20832 9281 23327 0,'-8'-13'1024'0,"5"10"224"0,-1-4-992 0,-1-1-256 0,-1 2 0 0,-2-4 0 16,-1 3 480-16,-1 1 48 0,-1 2 16 0,-2 3 0 15,-16 2 0-15,-2 6 0 0,-1 1 0 16,-2 8 0-16,-3 1-128 0,0 4-32 16,-2 4 0-16,1 6 0 0,0 1 176 0,2-1 16 0,4 0 16 0,2 3 0 15,2 2-96-15,5 1-32 0,5-3 0 0,4 0 0 16,5-1 16-16,4-1 0 0,3-5 0 0,4-2 0 15,5-5 32-15,7-2 16 0,3-1 0 0,5-4 0 16,6-3-80-16,6-4 0 0,6-2-16 0,3-4 0 16,1-5-112-16,1-2-32 0,-2-4 0 0,-1 1 0 15,-4 0-128-15,-5 2-32 0,-5-3 0 0,-2 3 0 0,-2-3-368 16,-4 4-80-16,-5 0 0 0,-3 1-16 16,-3 3-2288-16,0-4-448 0,-9 7-80 15</inkml:trace>
  <inkml:trace contextRef="#ctx0" brushRef="#br0" timeOffset="97130.81">21260 9628 35935 0,'0'0'3200'0,"0"0"-2560"16,0 0-512-16,-9 15-128 0,-2 4 0 0,0 4-128 15,1 5 128-15,-3 1-192 0,-1 3 384 0,0 4 64 16,-1 0 0-16,1 2 16 0,0 3-16 0,3-1 0 15,-1-2 0-15,3 0 0 0,0-3-112 0,3 0-16 16,1-2-128-16,1-1 192 0,0-8-192 0,3-1 0 16,1-4 0-16,1-3 0 15,2-2-2304-15,1-2-448 0,-4-12-80 0,12 6-32 0</inkml:trace>
  <inkml:trace contextRef="#ctx0" brushRef="#br0" timeOffset="98059.43">20600 11167 10703 0,'0'0'464'0,"0"0"112"0,0 0-448 0,0 0-128 0,0 0 0 0,0 0 0 0,0 0 160 0,0 0 16 16,0 0 0-16,0 0 0 0,0 0-48 0,0 0 0 15,-7-6 0-15,7 6 0 0,-8-3-128 0,8 3 0 16,-8-1-192-16,8 1 192 16,0 0-832-16,-8 0-32 0,1 0-16 0,7 0-1984 15,0 0-400-15</inkml:trace>
  <inkml:trace contextRef="#ctx0" brushRef="#br0" timeOffset="98716.62">20609 11187 5519 0,'0'0'496'0,"10"-5"-496"16,0 1 0-16,2-3 0 0,-6 0 1936 0,0 1 304 16,-6 6 48-16,8-10 16 0,-3 1-704 0,-1-2-128 15,-4 11-16-15,2-9-16 0,-2 9-96 0,3-10-32 16,-3-3 0-16,0 5 0 0,0 8-48 0,-3-10-16 15,-1 2 0-15,-1 1 0 0,0 0-224 0,-4 4-64 16,1-2 0-16,-1 2 0 0,0-1-240 0,-4 4-48 16,-1 5-16-16,-4 0 0 0,-2-3-240 0,-3 0-48 15,-2 5-16-15,-2 4 0 0,-2 2 80 0,-2-1 16 16,-2 1 0-16,1 4 0 0,-1 3-112 0,2 4-16 16,0 3 0-16,2 2 0 0,2-1-64 0,3 4 0 15,1 1-16-15,1 0 0 0,1 0-32 0,4 1 0 16,3-1 0-16,5-2 0 0,4-5-208 0,5 1 176 0,4-1-176 0,4-2 160 15,3-5-160-15,3-3 192 0,4-2-192 16,4-1 192-16,3 0-64 0,4-7-128 0,4 0 192 0,3-3-64 16,2-2-128-16,1-1 0 0,2-1 0 0,-1 0 128 15,-6-4-1120 1,-2 1-224-16,-1 0-64 0,-5 1 0 0,-6-4-1504 0,-3 3-304 16,-5 1-64-16,-1 1-16 0</inkml:trace>
  <inkml:trace contextRef="#ctx0" brushRef="#br0" timeOffset="99238.05">20852 11593 18543 0,'0'-4'816'0,"0"4"176"0,0 0-800 0,6-6-192 15,-6 6 0-15,10-7 0 0,0 3 1536 0,3-3 272 0,-2 4 48 0,3 1 16 16,2-2-368-16,-1 4-80 16,-1-1-16-16,2 2 0 0,0 1-320 0,-2 5-64 0,-3 2 0 15,-1-2-16-15,-1 5-304 0,-3 4-48 0,-3 2-16 0,-4 1 0 16,-3 2-224-16,-1 0-48 0,-5 5-16 0,-4-5 0 16,-4 2 96-16,-4 2 32 0,-2-2 0 0,0 0 0 15,1-1-64-15,1-3-16 0,2-1 0 0,2-2 0 16,4-2-144-16,7-1-16 0,0-7-16 0,7-6 0 0,0 0 64 0,9 8 16 15,4-3 0-15,7-5 0 0,3-4 32 0,8-3 16 16,1 0 0-16,6 1 0 0,1-3-208 0,2 4-144 16,-2-4 192-16,-2 3-192 0,-3 1 128 0,-2-2-128 15,-1 2 0-15,-5 0 0 0,-12 0-176 0,2 1-80 16,-1-1-32-16,0 0 0 16,-1-4-3024-16,-1 0-592 0</inkml:trace>
  <inkml:trace contextRef="#ctx0" brushRef="#br0" timeOffset="99975.18">21750 8763 19807 0,'-10'-15'880'16,"10"15"176"-16,-6-11-848 0,1 2-208 0,5 9 0 0,0 0 0 0,-5-12 624 15,5 12 80-15,0 0 0 0,0-7 16 0,0 7 576 0,7-10 112 16,5 5 32-16,3 2 0 0,4-2-544 0,4 1-96 16,-9 3-32-16,4-2 0 0,4 2-256 0,8-3-64 15,0 0-16-15,2 2 0 0,-3-1 16 0,2 1 16 16,-2 0 0-16,18 1 0 0,-13 1-160 0,-7 1-48 16,-8 3 0-16,-6 4 0 0,-4-2 0 0,-6 8 0 15,-4 3 0-15,-4 6 0 0,-5 10-64 0,-5 6-32 16,-6 13 0-16,-3 4 0 0,-2 11-160 0,-5 5 160 15,-5 4-160-15,0 10 160 0,-3 6-160 0,1 6 0 16,1 5 0-16,4-2 0 0,3-3 0 0,4 1 0 16,5 2 0-16,2-5 0 0,1 0 0 0,4-6 0 15,3-4 0-15,0-2 0 0,4-5 176 0,0 4-48 16,1-4-128-16,1-1 192 0,-3-6 80 0,5-3 16 16,0-1 0-16,0-1 0 0,0 1-64 0,0-1-16 15,2-4 0-15,1 2 0 0,1-5-32 0,2 1-16 0,4-1 0 16,2-2 0-16,1-1-32 0,2 1 0 0,-1-2 0 15,3-4 0-15,1-5-128 0,2 0 0 16,-2-3 0-16,2 1-176 0,-6-7 176 0,2-1 0 0,-3-4 0 0,0 0 0 16,0-8 128-16,-1 2-128 0,-2-4 160 15,0-4-160-15,1-4 176 0,-2-1-176 0,-2-2 192 0,0-1-192 16,0-2 128-16,-2 0-128 0,-2-9 0 16,0 0 0-16,0 14 240 0,0-7-64 0,-4 4-16 0,4-11 0 0,-7 5 160 15,-2 0 48-15,-1 0 0 16,0-1 0-16,-3-2 64 0,-1-1 16 0,-3-1 0 0,-2 0 0 0,-1 3-176 15,-8-2-16-15,-5 1-16 0,-5 0 0 0,-8 3-112 16,0-2-128-16,-3-2 176 0,-3 3-176 0,-2 1 144 0,3 0-144 16,3-2 0-16,0-2 144 0,1-2-144 15,0 1 0-15,1 1 0 0,3-1 128 0,-1-1-128 0,5 1-176 16,3 0 48-16,6-3 0 16,5-3-1216-16,4 1-256 0,7-3-32 0,7-2-10640 15,7 10-2128-15</inkml:trace>
  <inkml:trace contextRef="#ctx0" brushRef="#br0" timeOffset="101134.04">13188 10478 5519 0,'0'0'496'0,"0"0"-496"16,0 0 0-16,0 0 0 0,0 0 1968 0,0 0 288 15,0-10 64-15,0 10 16 0,0 0-832 0,0 0-160 16,0 0-48-16,-8-5 0 0,-1 1-16 0,2 0-16 16,-3 4 0-16,-2-2 0 0,-2-1-144 0,0 3-32 15,0 4 0-15,-2 1 0 0,-3-2-368 0,-2 0-80 16,-4 4 0-16,-1 4-16 0,0-1-96 0,-1 7-16 15,0 2 0-15,2 5 0 0,1-1-64 0,0 6-32 16,2 0 0-16,3 4 0 0,0-1-272 0,4 1-144 0,3-3 160 16,3-1-160-16,4-1 160 0,3-4-160 0,2-1 160 15,5 1-160-15,1-1 144 0,6-5-144 0,4-4 128 0,3-4-128 16,1 0 192-16,5-5-64 0,1 3 0 16,7-7 0-16,-1-2 96 0,4-3 16 0,1 1 0 0,-2-3 0 15,0-7-80-15,-1-1-16 0,-1-4 0 0,-3 1 0 16,0-1-16-16,-2-1-128 0,-4 0 192 0,-1-2-64 0,-4 1-128 15,-5 1 192-15,-4 1-192 0,-4 0 192 0,-2 1-48 16,-1 1 0-16,-3 2 0 0,-3-1 0 0,-3 0-16 0,-3 1 0 16,-3-1 0-16,-2 3 0 15,-2 2-128-15,-1 0 0 0,-1 2 0 0,1 1 0 16,-2 1-608-16,0 5-96 0,-1 0-32 0,3-2-9776 16,0-3-1968-16</inkml:trace>
  <inkml:trace contextRef="#ctx0" brushRef="#br0" timeOffset="101413.11">13339 10251 11055 0,'0'0'976'0,"0"-12"-784"16,-2 3-192-16,-1-1 0 0,3 10 1664 0,0 0 304 15,0 0 48-15,-8-5 16 0,0 2-608 0,-1 3-112 0,2 3-32 0,-2 5 0 16,1 4-96-16,-4 6-32 16,1 2 0-16,-5 7 0 0,0 0-272 0,-2 6-64 15,-2 4-16-15,-2 3 0 0,-1 5 80 0,-1-1 16 16,-1 3 0-16,-2 7 0 0,-4 2-288 0,1 0-48 0,-1 0-16 0,1-6 0 16,1-1-384-16,2-7-160 0,4-4 128 0,3-3-128 15,3 0 128-15,2-6-128 0,1-4 128 0,4 0-128 16,4-4 128-16,3-2-128 0,2-6 128 0,2-7-128 15,-1-6 0-15,0 0 0 0,11-1-224 0,3-4 80 16,-1-8-1856 0,2 2-368-16,1-1-80 0,0-4-16 0</inkml:trace>
  <inkml:trace contextRef="#ctx0" brushRef="#br0" timeOffset="101626.93">13337 10931 19343 0,'-7'17'1728'0,"0"0"-1392"16,-1-1-336-16,-1 5 0 0,-1 3 1792 0,1 4 304 15,0-1 48-15,-1 2 16 0,-3 0-624 0,2-1-112 16,-2 4-16-16,0-6-16 0,1 1-656 0,0-1-128 16,2-2-32-16,1-4 0 0,2-2-320 0,-1-4-80 15,3-4-16-15,1 0 0 16,4-10-1264-16,0 0-256 0,0 0-48 0,0 0-12640 0</inkml:trace>
  <inkml:trace contextRef="#ctx0" brushRef="#br0" timeOffset="102225.45">14022 9981 14735 0,'0'0'640'0,"0"0"160"0,0 0-640 0,0 0-160 0,0 0 0 0,0 0 0 15,0 0 1104-15,0 0 192 16,0 0 48-16,0 0 0 0,0 0-80 0,-4 14-16 0,-2-1 0 0,-3 5 0 16,-3 4-160-16,0 4-16 0,-4 4-16 15,1 5 0-15,-1 3-32 0,-1 1-16 0,-1 4 0 0,0 2 0 16,1-2-368-16,0 4-64 0,-1 0 0 0,3-4-16 15,-1-1-304-15,2 2-48 0,1-4-16 16,3-2 0-16,1-3-192 0,2-2 144 0,2-7-144 0,4 1 128 16,2-4-128-16,3-4 0 0,0-4 0 0,2 1 128 0,2-7-128 15,1-2 0-15,1-4 144 0,1-5-144 16,1 0-208-16,2-6-112 0,1 2-32 0,-1-2 0 16,0-3-1712-16,0-3-352 0,0 0-64 15,0-3-9888-15</inkml:trace>
  <inkml:trace contextRef="#ctx0" brushRef="#br0" timeOffset="102692.2">14360 10014 12895 0,'4'-14'1152'0,"0"4"-928"0,-1 2-224 0,-3 8 0 15,0 0 1376-15,4-9 224 0,-4 9 64 0,0 0 0 16,0 0-256-16,0 0-64 0,0 0 0 0,-9 7 0 0,-2-2-256 16,-2 9-48-16,-1 2-16 0,-4 6 0 15,-3 2-32-15,-2 7-16 0,-3 4 0 0,1 3 0 16,1 2-160-16,2-2-48 0,-1 0 0 0,6 1 0 0,1 2-256 16,5-3-48-16,1-3-16 0,3-4 0 0,5-3-208 0,3-1-48 15,3 0-16-15,2-2 0 0,1-6-176 16,1-1 160-16,1-3-160 0,2-3 160 0,0-1-160 0,2 1 128 15,-1-6-128-15,1-1 128 0,0-4-128 0,-2-2-176 16,1-2 48-16,-3 0 0 16,-2-2-2000-16,-2-4-400 0,-5 9-80 0</inkml:trace>
  <inkml:trace contextRef="#ctx0" brushRef="#br0" timeOffset="102870.21">14096 10359 21183 0,'0'0'1888'0,"0"0"-1504"15,3-11-384-15,-3 11 0 0,13-2 1152 0,0 2 144 16,2 2 48-16,4 2 0 0,1-2-432 0,6 0-80 16,-2 2 0-16,3-2-16 0,2 0-144 0,0 0-32 15,-1 2 0-15,-10-1 0 0,0 0-336 0,-2 0-80 16,-2 2-16-16,-1 1 0 16,-2-1-1824-16,0 2-368 0,-4 2-80 0</inkml:trace>
  <inkml:trace contextRef="#ctx0" brushRef="#br0" timeOffset="103099.64">14509 10525 15663 0,'0'0'1392'0,"0"0"-1120"0,0 0-272 0,-3 10 0 0,1-2 2256 0,-1 5 400 15,-2 2 80-15,0 0 16 0,-2 3-1376 16,1 1-272-16,1 1-48 0,-1 1-16 0,1 2-96 0,1-3-32 16,1 3 0-16,3-4 0 15,0-1-240-15,1-2-48 0,3-3-16 0,3 0 0 0,2-2-176 16,-1-5-48-16,3-2 0 0,-1-3 0 0,1-1 320 0,-1-2 64 15,-1-3 16-15,0-5 0 0,-1 1-144 0,-3-8-16 16,-3 5-16-16,-2-4 0 0,-1-2-288 0,-3-1-48 16,-2 0-16-16,-2 0 0 0,-2 0-256 15,0 1 0-15,0-1 0 0,0 4 0 16,1 5-1216-16,-1-2-336 0,2 2-80 0</inkml:trace>
  <inkml:trace contextRef="#ctx0" brushRef="#br0" timeOffset="103565.41">14707 9881 19343 0,'0'0'1728'16,"0"0"-1392"-16,0 0-336 0,10-4 0 0,-10 4 832 0,13 0 112 15,-2 1 16-15,1 3 0 0,0-2 272 0,1 6 64 16,1 0 16-16,1 3 0 0,2 6-512 0,1 1-96 16,1 1-32-16,-1 11 0 0,1 6 16 0,-5-7 0 15,1 9 0-15,-1 5 0 0,-1 2-128 0,-3 3-32 16,0 4 0-16,-5 0 0 0,-4-2-144 0,-3 18-48 16,-6 2 0-16,-1-24 0 0,-4-1-128 0,-3 0-16 15,-4-4-16-15,-3-2 0 0,-4-2-48 0,-1-2-128 16,-1-2 192-16,1-4-64 0,0-5-128 0,2-2 0 15,4-5 0-15,-5 4 128 16,7-12-2080-16,6-5-416 0,3-6-96 0</inkml:trace>
  <inkml:trace contextRef="#ctx0" brushRef="#br0" timeOffset="104431.56">16295 10247 12543 0,'0'0'560'0,"0"0"112"16,0 0-544-16,-4-7-128 0,4 7 0 0,-5-2 0 0,1-3 1184 0,4 5 208 15,-5-3 32-15,1-2 16 0,4 5-224 0,-5-2-32 16,0-1-16-16,-2 2 0 0,1 1-208 0,-3 1-64 16,0 2 0-16,-3 2 0 0,-4 0-192 0,-1 2-32 15,-4 5-16-15,0 2 0 0,-2 1-128 0,-10 9-16 16,2 0-16-16,4 6 0 0,3 0-48 0,4-1-16 16,2-3 0-16,4 0 0 0,5 5-128 0,5-4-32 15,7-1 0-15,3-3 0 0,5 0-112 0,0-8-32 16,3-1 0-16,4 0 0 0,3-5 48 0,2 1 0 15,3-6 0-15,2 0 0 0,2-3 128 0,1-3 16 0,-2-5 16 16,0-2 0-16,0 1-16 0,-1-5-16 16,-2 1 0-16,-2-2 0 0,-3-1-48 0,-1-1 0 15,-3 0 0-15,0 0 0 0,-6-3-64 0,-1 0-32 16,-2 1 0-16,-4-1 0 0,-2-1-32 0,-4-1 0 16,-1-3 0-16,-2 4 0 0,-2 1-128 0,-5 2-192 15,1 2 32-15,-2 3 16 16,-1 1-1408-16,-1 1-288 0,-3-2-48 0,0 2-7840 0,0 1-1552 15</inkml:trace>
  <inkml:trace contextRef="#ctx0" brushRef="#br0" timeOffset="104626.05">16511 9929 22287 0,'0'0'976'0,"0"0"224"0,0 0-960 0,-8 1-240 0,0 3 0 0,1 4 0 0,-3 1 528 0,-2 5 64 16,-2 5 16-16,-2 5 0 0,-2 5 240 0,-2 5 48 16,-2 6 16-16,-1 4 0 0,0 1-160 0,0 6-48 15,2-1 0-15,-1 1 0 0,-2-4-288 0,1 2-64 16,0-4-16-16,3 2 0 0,-1 3-208 0,1-4-128 16,0-2 128-16,1-6-128 15,2-2-272-15,2-3-128 0,1-1-32 16,3-6 0-16,0-3-1920 0,4-5-384 0</inkml:trace>
  <inkml:trace contextRef="#ctx0" brushRef="#br0" timeOffset="104949.38">16350 10731 25631 0,'0'0'1136'0,"0"0"224"0,9 0-1088 15,0 3-272-15,1-3 0 0,2 2 0 0,2 1 832 0,-3-1 96 0,1 2 32 0,-2 1 0 16,0 0-384-16,0 2-64 0,-3 0 0 0,-2 2-16 16,-3 3-208-16,-2 3-32 0,-1-1-16 0,-3 2 0 15,-2 2 80-15,-3 1 0 0,-3 1 16 0,-2 0 0 16,-2-1 144-16,-1 1 32 0,0-1 0 0,0-1 0 16,1-2 0-16,2 0 16 0,1-1 0 0,4-4 0 15,3-1-80-15,1-1-32 0,5-1 0 0,3-3 0 16,5-2-48-16,3-3-16 0,5-2 0 0,3-2 0 15,2 3-96-15,4-4 0 0,0-6-16 0,2 4 0 16,-2 0-240-16,-1 0 0 0,-2 2 0 0,-2-1 0 16,-2-2-960-16,-2 1-304 15,0 0-48-15,-4 3-9856 0,-1-4-1968 0</inkml:trace>
  <inkml:trace contextRef="#ctx0" brushRef="#br0" timeOffset="105306.89">17116 10003 17503 0,'0'0'1552'0,"-3"-4"-1232"0,1-6-320 0,-1 5 0 15,3 5 608-15,0 0 64 16,0 0 16-16,-9 0 0 0,2 1 208 0,-4 5 64 0,0 4 0 0,-4 6 0 16,-4-1-80-16,0 5-16 0,-2 3 0 0,1 6 0 15,-4 2-32-15,2 3-16 0,0 3 0 0,2 0 0 16,2-1-416-16,2 3-80 0,2-1 0 0,1 0-16 16,3-5-304-16,2 0 128 0,2-1-128 0,1-3 0 0,1-1 0 15,3-4 0-15,1-2 0 0,2-4 0 16,2-2-448-16,4-2-128 15,2-5-48-15,3-2 0 0,3-4-1696 16,2-3-352-16</inkml:trace>
  <inkml:trace contextRef="#ctx0" brushRef="#br0" timeOffset="105531.44">17399 9975 23951 0,'0'0'2128'0,"0"0"-1696"16,0 0-432-16,-5 7 0 0,-4 0 304 0,0 5-32 16,-5 2 0-16,-1 4 0 0,-3 4 336 0,-2 1 64 15,-3 6 16-15,0 1 0 0,2 2-288 0,0 1-48 16,2 0-16-16,3 2 0 0,0 0-192 0,5 1-144 16,2-2 192-16,1-1-192 0,3-5 144 0,1 0-144 15,2-2 0-15,1 0 144 0,1-4-272 0,2-2-64 16,1-3-16-16,1-1 0 15,-2-2-736-15,1-4-144 0,-1-1-16 0</inkml:trace>
  <inkml:trace contextRef="#ctx0" brushRef="#br0" timeOffset="105698.41">16917 10425 22975 0,'0'0'1024'0,"8"-2"192"0,1-3-960 0,2 2-256 0,3 0 0 0,3 0 0 0,1 2 256 0,2 1 0 16,2 0 0-16,2 0 0 0,1 0-64 0,3 1-16 15,3 2 0-15,-1-3 0 0,-2 0-176 0,-1-1 0 16,-3 1 0-16,5 0-10944 16</inkml:trace>
  <inkml:trace contextRef="#ctx0" brushRef="#br0" timeOffset="105977.45">17421 10425 25103 0,'-19'6'1104'0,"9"2"240"0,-4 2-1072 0,-3 4-272 15,-2 1 0-15,-3 3 0 0,-1 1 768 0,-2 1 80 16,1 4 32-16,2 3 0 0,2-1-80 0,2 0-16 16,7-2 0-16,2 1 0 0,2-1-448 0,5-4-80 15,3-1-32-15,6-4 0 0,3-1 32 0,4-2 0 16,3-1 0-16,4-7 0 0,0-4 256 0,4 0 64 15,0-4 16-15,0-6 0 0,0 1 48 0,1-4 16 16,-3-1 0-16,-1-2 0 0,-4-2 32 0,-1-1 0 16,-1-3 0-16,-6 3 0 0,-4 0-304 0,-2 0-48 0,-4-1-16 15,-4 2 0-15,-3 2-192 0,-4 2-128 0,-3 2 128 0,0 5-128 32,-5-7-1120-32,-1 7-288 0,0 2-64 0,-1 0-16 0,1 0-1696 15,1-3-336-15</inkml:trace>
  <inkml:trace contextRef="#ctx0" brushRef="#br0" timeOffset="106262.99">17622 9818 18431 0,'0'0'1632'0,"0"0"-1312"16,8-1-320-16,3 0 0 0,0 2 2016 0,1 3 336 15,0 1 64-15,1 8 16 0,3 3-1152 0,1 5-240 16,1 1-32-16,-2 9-16 0,0 1-192 0,-2 5-32 16,-4 2-16-16,-3 6 0 0,-2 4-32 0,-3 2 0 15,-5 1 0-15,-3 3 0 0,-4-1-112 16,-6 2-32-16,-1 4 0 0,-6 0 0 0,-5 2-336 0,1 0-80 16,-2-3-16-16,0 1 0 0,-3-1-144 0,1-3 0 15,2-5 0-15,-3-5-176 16,1 0-1488-16,-3-7-320 0,0-2-48 0</inkml:trace>
  <inkml:trace contextRef="#ctx0" brushRef="#br0" timeOffset="107080.22">12630 11841 13823 0,'0'0'1216'0,"0"0"-960"0,0 0-256 0,0 0 0 0,-4-10 1536 16,4 10 272-16,0 0 48 0,0 0 16 0,-10-3-144 0,0 6-16 15,0 3-16-15,-4 0 0 0,0 4-736 0,-2-1-160 16,0 3-32-16,-3 2 0 0,-3 10-64 16,1-1 0-16,-4 3-16 0,1 0 0 0,0 3-160 0,1 2-16 15,0 4-16-15,4 1 0 0,3-3-208 0,2 0-32 16,4 1-16-16,2-5 0 0,4-4-240 15,3-4 176-15,2-3-176 0,3-2 160 0,5 0 0 0,1-2 0 16,3-8 0-16,2 3 0 0,2-6 16 0,3-2 0 16,3-2 0-16,3-5 0 0,4 0 48 0,-1-2 16 15,1-3 0-15,2-3 0 0,4-1-112 0,-4-2 0 16,-1 2-128-16,-1-2 192 0,-5 0-192 16,-3-1 176-16,-5-4-176 0,-4 3 160 0,-3 3-16 0,-5 2 0 15,-2 0 0-15,-4-4 0 0,-3-1-144 0,-3-1 192 16,-1 0-192-16,-4 1 192 0,-3 2-192 0,-3-5-176 15,3-2 48-15,-3 5 0 16,-2 5-336-16,2 1-64 0,1 3-16 0,1 0 0 16,3 3-96-16,2 5-32 0,-1 1 0 0,2 1 0 15,1 2-1824-15,-1 1-384 0,0 2-64 0,2 1 0 0</inkml:trace>
  <inkml:trace contextRef="#ctx0" brushRef="#br0" timeOffset="107317.18">12808 11653 25791 0,'0'0'2304'0,"0"0"-1856"0,0 0-448 0,0 0 0 0,0 0 736 0,-8 10 48 16,1-3 16-16,-2 6 0 0,0 2 64 0,-3 3 16 16,1 0 0-16,-2 4 0 0,-2 5-224 0,0 3-32 15,-2 4-16-15,1 3 0 0,-2 2-80 0,0 2-16 16,-2-3 0-16,-1 2 0 0,1 1-112 0,1 3-16 15,1-4-16-15,-2 2 0 0,2 3-208 0,3-5-32 16,-3-3-128-16,4-2 192 16,3-5-192-16,2-2 0 0,0 0 0 0,2-6 0 15,1-6-1440-15,4-2-336 0,-1-5-64 0,3-9-13008 16</inkml:trace>
  <inkml:trace contextRef="#ctx0" brushRef="#br0" timeOffset="107529.52">12807 12411 5519 0,'-13'18'240'0,"4"-6"64"0,-1 2-304 0,0 5 0 0,-1 2 0 0,1 6 0 15,-1-2 5792-15,-1 7 1104 0,0 0 208 0,-1-2 64 16,0-2-5008-16,1 4-1008 0,-2 4-192 0,0-2-32 16,0-3-528-16,2-5-96 0,1 4-32 15,2-4 0-15,1 0-272 0,3-6 0 16,3-3-128-16,2-6-10384 0,3-2-2080 15</inkml:trace>
  <inkml:trace contextRef="#ctx0" brushRef="#br0" timeOffset="107872.05">13661 11677 21183 0,'0'0'1888'0,"0"0"-1504"15,0 0-384-15,0 0 0 0,0 0 1056 0,0 0 144 16,0 0 16-16,0 0 16 0,-5 9-352 0,-3 6-80 15,-2 4-16-15,-2 5 0 0,-2 4 96 0,-1 3 16 16,-1-2 0-16,-1 4 0 0,1 0-112 0,-1 0-16 16,2-1 0-16,2-4 0 0,0 2-272 0,3-3-64 15,0 1-16-15,1-3 0 0,2 2-224 0,0-7-64 0,2-1 0 0,1-2 0 16,2-2-128-16,2-6-272 16,0-9 64-16,0 0-10480 15,0 0-2080-15</inkml:trace>
  <inkml:trace contextRef="#ctx0" brushRef="#br0" timeOffset="108218.42">14240 11524 18431 0,'0'0'816'0,"0"0"160"0,0-5-784 0,0 5-192 16,0 0 0-16,0 0 0 0,-7-2 1152 0,-1 2 192 16,-2 2 48-16,0 1 0 0,-4 3-112 0,-1 4-32 15,-2 2 0-15,-5 0 0 0,-2 7-256 0,0 7-48 16,-3 0-16-16,-1 6 0 0,-1 3-208 0,-11 18-32 15,3-2-16-15,2 2 0 0,2 1-208 0,3 0-32 16,3 0-16-16,3-1 0 0,1-2-272 0,5-2-144 16,4 1 160-16,4 0-160 0,3-6 160 0,4 1-160 0,4-10 160 0,4-1-160 15,3-6 0-15,2 0 0 16,0-5 0-16,2-10 0 16,0-5-432-16,4-2-16 0,3-4-16 0,2-3 0 15,1-5-2416-15,1-3-464 0</inkml:trace>
  <inkml:trace contextRef="#ctx0" brushRef="#br0" timeOffset="108465.18">14440 11700 24639 0,'0'0'1088'0,"0"0"240"0,-6 1-1072 0,-1 3-256 0,-3 3 0 0,1 2 0 0,-2 5 672 0,-2 1 80 16,-1 4 16-16,-4 2 0 0,-2 4 0 0,-3 3 0 15,-1 5 0-15,0 2 0 0,0 0-208 0,1 1-48 16,1-2 0-16,4 0 0 0,3 2-192 0,1-3-64 16,4-2 0-16,4 0 0 0,0 0-112 0,4-4-16 15,1 0-128-15,1-2 192 16,1-4-1088-16,0-2-240 0,0-3-32 0,-1-1-12464 0</inkml:trace>
  <inkml:trace contextRef="#ctx0" brushRef="#br0" timeOffset="108649.37">13928 12100 10127 0,'0'0'448'0,"0"0"96"0,0 0-544 0,9-1 0 15,1 1 0-15,2 0 0 0,4-2 4160 0,3 5 736 16,2 2 144-16,4-1 16 0,1-2-3680 0,4 1-736 16,0-1-160-16,2 1-32 0,-3 1-224 0,-1-2-48 15,-3 1-16-15,-2-2 0 16,-2 2-1280-16,-4-1-256 0,-1 1-48 0</inkml:trace>
  <inkml:trace contextRef="#ctx0" brushRef="#br0" timeOffset="108921.99">14492 12250 22111 0,'-9'9'1968'0,"-1"4"-1584"15,-5 1-384-15,-2 5 0 0,-1 0 1168 0,-1 2 160 16,0 7 16-16,2-2 16 0,0-1-304 0,3 1-64 15,1-2-16-15,4 0 0 0,4-3-288 0,4-2-64 16,2-2-16-16,6 0 0 0,2-1-160 0,3-4-16 16,6-1-16-16,1-5 0 0,3-3 224 0,2-4 64 15,3-5 0-15,-1 0 0 0,2-5-16 0,0 2 0 16,-1-8 0-16,-3 1 0 0,-2 0-16 0,-5-3 0 16,-3-2 0-16,-3-2 0 0,-6 1-192 0,-3 1-32 15,-4-2-16-15,-3-1 0 0,-3 0-304 16,-2 1-128-16,-7-1 128 0,1 4-128 15,-3 4-1056-15,-2 3-288 0,0-2-64 0,-1 2-10608 16,-1 6-2112-16</inkml:trace>
  <inkml:trace contextRef="#ctx0" brushRef="#br0" timeOffset="109325.26">14858 11313 15663 0,'0'0'1392'16,"0"0"-1120"-16,0 0-272 0,10 0 0 0,-10 0 1264 0,13 7 192 15,0-2 32-15,-4 4 16 0,0 3-96 0,1 5 0 16,2 3-16-16,2 7 0 0,3 1-416 0,1 7-80 16,0 3 0-16,1 7-16 0,0 1-208 0,0 5-32 15,-1 2-16-15,-3 2 0 0,-2-2-48 0,-5 0-16 16,-3 1 0-16,-6-2 0 0,-5 0-256 0,-6 0-48 15,-3 0-16-15,-4-1 0 0,-3-6-48 0,-11 16 0 16,2-16 0-16,-1-3 0 0,1-7-64 0,3-6 0 16,3-2-128-16,2-8 192 15,3-11-1792-15,3-4-352 0</inkml:trace>
  <inkml:trace contextRef="#ctx0" brushRef="#br0" timeOffset="109944.88">15917 11717 16703 0,'0'0'736'0,"0"0"160"0,0 0-720 0,1-11-176 16,-1 5 0-16,0-3 0 0,-2 0 1232 0,2 9 224 16,0 0 32-16,-9-3 16 0,-1-3-272 0,-2 3-48 15,-2 3-16-15,-4 5 0 0,-2 2-432 0,-3 0-96 0,-3 4 0 0,-1 4-16 16,-1 4-160-16,0 6-16 15,-3 5-16-15,3 1 0 0,3-1-112 0,3 3-32 0,2 2 0 0,5-2 0 16,3-2-128-16,5-2-32 0,2 2 0 0,5-1 0 16,5-7 0-16,5-2-128 0,4 0 192 15,5-5-64-15,3-4 112 0,4-1 16 0,5-6 0 0,2-3 0 16,1-5 64-16,2-3 32 0,-1-2 0 0,0-3 0 16,-4-5-64-16,0 0-16 0,-2 1 0 0,-3-3 0 15,-6-1-48-15,-4-2-16 0,-2-1 0 0,-3-1 0 0,-5 0 112 0,-2 5 32 16,-3-2 0-16,-3-12 0 0,-4-1-144 0,-2 2-16 15,-1 5-16-15,-5-1 0 0,-4 4-176 0,0 5 160 16,0 4-160-16,-2 4 160 0,-4-1-416 0,0 7-96 16,-1 1-16-16,0 3 0 15,-2 3-1824-15,3 1-368 0,4 2-80 0</inkml:trace>
  <inkml:trace contextRef="#ctx0" brushRef="#br0" timeOffset="110164.71">16136 11506 20271 0,'0'0'1792'0,"0"0"-1424"15,-8-2-368-15,2 2 0 0,2 2 1472 0,-5 3 208 16,0 4 48-16,-9 9 16 0,0 1-816 0,-2 4-160 16,1 5-48-16,-3 4 0 0,1 3-304 0,-2 4-64 15,-2 0-16-15,-1 4 0 0,-1 3-64 0,1 0-16 16,-1-1 0-16,2 4 0 0,-2-2-48 0,3 0-16 15,0-1 0-15,-1-4 0 0,1-1-192 0,3 3 0 0,2-4 128 16,1-4-128-16,1-3-1920 16,3-5-416-16,3-3-96 0</inkml:trace>
  <inkml:trace contextRef="#ctx0" brushRef="#br0" timeOffset="110555.35">15921 12274 21183 0,'0'0'1888'0,"0"0"-1504"16,13-2-384-16,1 2 0 0,0 0 1472 0,-3 2 240 15,2 1 32-15,-1 3 16 0,1-2-656 0,-1 0-128 16,-1 3-16-16,-2 3-16 0,-3 4-496 0,-2 0-112 16,-3 0-16-16,-3 5 0 0,-3 2 96 0,-7 7 16 15,-3 1 0-15,-2-2 0 0,0 2 112 0,-2-5 32 16,0 3 0-16,1-6 0 0,1 0-48 0,4-2 0 15,2-3 0-15,7 0 0 0,-1-5-96 0,5-11-32 16,5 10 0-16,-5-10 0 0,9 9-112 0,6-5-32 16,4-3 0-16,-2-1 0 0,2-1-32 0,4-3-16 15,1-1 0-15,3 0 0 0,-1 0-208 0,2-3 128 16,-1 3-128-16,-3-1 0 16,-2-4-1152-16,-4 2-320 0,-3-4-64 0</inkml:trace>
  <inkml:trace contextRef="#ctx0" brushRef="#br0" timeOffset="110733.45">16551 11661 24879 0,'-1'-17'1088'0,"1"8"256"0,0 1-1088 0,0 1-256 0,0 7 0 15,0 0 0-15,0 0 1792 0,0 0 320 0,-5 5 48 0,-1 2 16 0,-2 3-1392 0,-2 3-272 16,0 4-48-16,-4 4-16 0,-3 2-192 0,-1 0-64 16,1 2 0-16,0 0 0 0,0-1-192 0,4 1 176 15,1-3-176-15,1 1 160 16,2-2-944-16,1 1-192 0,0-2-48 0,0 3-13632 16</inkml:trace>
  <inkml:trace contextRef="#ctx0" brushRef="#br0" timeOffset="111164.07">17060 11464 11055 0,'-12'-10'480'0,"12"10"112"0,-6-4-464 0,6 4-128 0,-10-2 0 0,1 1 0 0,-1 1 2448 0,0 3 480 16,-2 8 80-16,-1-1 32 0,-2 4-1440 0,-3 5-304 15,-3 6-48-15,-3 3-16 0,-4 5-336 0,0 4-80 16,-3 1-16-16,4 5 0 0,2 5-224 0,-2 0-64 16,3-4 0-16,9-11 0 0,1 4-304 0,3 1-64 15,0 0-16-15,4 1 0 0,0-8-128 0,5 1 0 16,1 0 0-16,3-8 0 15,3-2-1472-15,4-2-368 0,3-5-80 0,8 2-10224 0</inkml:trace>
  <inkml:trace contextRef="#ctx0" brushRef="#br0" timeOffset="111372.18">17125 11562 13823 0,'0'0'1216'0,"0"0"-960"15,0 0-256-15,0 0 0 0,0 0 1632 0,0 0 288 16,-8 3 48-16,-1 4 16 0,-2 1-640 0,-5 6-128 0,0 5-32 0,2-1 0 16,-3 4-304-16,-2 3-64 0,-2 0-16 0,-1 6 0 15,-1 1-144-15,3-2-16 0,1 2-16 0,2 0 0 16,3 1-224-16,2-4-32 0,4-1-16 0,3-3 0 16,2 3-176-16,3-2-48 0,3-2 0 0,1-2 0 15,-1-5-480-15,3-1-96 16,-3-2-32-16,0-7-8736 0,-3-7-1760 0</inkml:trace>
  <inkml:trace contextRef="#ctx0" brushRef="#br0" timeOffset="111548.9">16727 11941 15663 0,'0'0'1392'0,"0"0"-1120"16,0 0-272-16,9-5 0 0,2 4 1584 0,3 1 256 16,0 1 48-16,5 2 16 0,4-1-1008 0,2 2-208 15,5 0-48-15,-9-3 0 0,5-1-320 0,2 0-80 16,3 0-16-16,2 0 0 0,-2 0-224 0,-2 0 0 15,-3-1-192-15</inkml:trace>
  <inkml:trace contextRef="#ctx0" brushRef="#br0" timeOffset="111810.01">17114 12038 21183 0,'-15'14'1888'0,"6"-3"-1504"16,-3 6-384-16,-1 2 0 0,-1 1 736 0,-1 4 80 0,-3-1 16 0,6-5 0 16,2 2 128-16,1 1 48 15,2-2 0-15,0-2 0 0,4 0-480 0,1-1-80 0,2 0-32 0,4-2 0 16,2-4 96-16,3-1 32 0,4-2 0 0,2-2 0 16,3-3 256-16,2-5 48 0,2-3 16 0,1-1 0 15,0-5-96-15,0-1-32 0,0 0 0 0,-2-3 0 16,-1-2 0-16,-2 0 0 0,-4 0 0 0,-1 1 0 15,-3-2-208-15,-2 0-32 0,-4-1-16 0,-3 3 0 16,-4 0-288-16,-2 3-64 0,-1 0-128 0,-6 4 192 16,-2-1-1056-1,-2-1-224-15,-3 3-32 0,-1 0-10592 0,-2 3-2112 0</inkml:trace>
  <inkml:trace contextRef="#ctx0" brushRef="#br0" timeOffset="112255.19">17145 11417 17903 0,'0'0'784'0,"0"0"176"0,0 0-768 0,0 0-192 16,0 0 0-16,0 0 0 0,0 0 1008 0,8-1 144 16,0 2 48-16,1 4 0 0,5 4-112 0,0 7 0 15,2-5-16-15,1 9 0 0,2 3-80 0,3 3-16 16,3 3 0-16,0 8 0 0,0 7-48 0,0 5-16 0,1 1 0 0,-3 5 0 16,-3 4 48-16,-1 2 16 0,-1 0 0 0,-4 5 0 15,-4 0-272-15,-4 0-64 0,-2 0-16 0,-8 1 0 16,-2-3-176-16,-4-1-16 0,-5-5-16 0,-6-2 0 15,-2-3 112-15,-3-3 32 0,-2-2 0 0,-4-5 0 16,-2-4-32-16,1-2 0 0,-3-2 0 0,-2-5 0 0,2-6-272 16,1 0-48-16,-1-4-16 0,6-4 0 0,0-2-192 15,4-4 176-15,3-2-176 0,3-4 160 16,3-8-896-16,4 0-176 0,3-2-48 16,2-6 0-16,5-2-1472 0,1-4-320 0,5 1-48 15</inkml:trace>
  <inkml:trace contextRef="#ctx0" brushRef="#br0" timeOffset="113051.82">23862 9572 31327 0,'0'-19'2784'0,"1"6"-2224"0,-1 3-560 0,0 10 0 15,-1-10 448-15,1 10 0 0,0 0-16 0,-6 10 0 0,-1 3-80 0,-1 9-16 16,1 8 0-16,-2 8 0 0,-3 6-112 16,0 3-32-16,-4 4 0 0,5 4 0 0,-2 2 64 0,0 0 0 15,2 0 0-15,1 3 0 0,1 0 0 0,-1-3 16 16,1-2 0-16,2-2 0 0,2-5-80 15,0-2 0-15,0 1-16 0,1-6 0 0,2-2-176 0,-1-3 0 16,0-4 144-16,0-3-144 16,-2-7-384-16,0-5-160 0,-2-4-32 0,1-7-10176 15,-3-3-2048-15</inkml:trace>
  <inkml:trace contextRef="#ctx0" brushRef="#br0" timeOffset="113231.36">23253 10259 36911 0,'-2'-11'1632'0,"2"11"352"0,8-8-1600 0,3 5-384 16,3 0 0-16,4 3 0 0,6 0 208 0,6 0-32 16,5 0-16-16,10 4 0 0,8-2 16 0,6 1 0 15,3-3 0-15,-1 2 0 0,0 0-176 0,-1-1 128 0,-1-2-128 0,2-1 128 16,-3 0-128-16,-19-1 0 0,2 0-192 16,-2-1 192-1,-1-5-2704-15,-5 0-432 0</inkml:trace>
  <inkml:trace contextRef="#ctx0" brushRef="#br0" timeOffset="114041.13">26874 8392 18431 0,'-2'-5'1632'0,"-2"-2"-1312"0,0 1-320 16,-2 4 0-16,-2 2 736 0,-2 0 80 0,0 0 16 0,-8 2 0 16,-3 1-624-16,-3 2-208 0,-6 0 144 0,-3-2-144 15,-3-3 320-15,-2 0-32 0,-4 0 0 0,-1 1 0 16,-4-1 304-16,0-3 64 0,-5 1 16 0,-2-1 0 15,0 3 0-15,-2-2 0 0,-3-3 0 16,3 2 0-16,4-1-176 0,4 1-48 0,3 1 0 0,5 1 0 16,4-4 0-16,4 0-16 0,4 2 0 0,6-3 0 0,2 1 128 15,8 0 16-15,2-2 16 0,10 7 0 16,0 0 64-16,0 0 16 0,0 0 0 0,0 0 0 0,0 0-416 0,8 14-64 16,4 4-32-16,1 1 0 15,1 3-160-15,1 6 0 0,-1 5 0 0,0 1 0 0,0 2 0 16,-7 3 0-16,-3 4 0 0,-6 7 0 0,-7 3 0 0,-4 7 0 15,-5 4 0-15,-5 6 0 0,-5 2 0 16,-6 6 0-16,-7 7 0 0,-6 4 128 0,-5-2 16 0,1 6 0 16,2 3 0-16,-2 0 0 0,1-4 16 0,3-1 0 15,3-1 0-15,2-2 0 0,-2-3-16 0,-1-2 0 16,1-3 0-16,2-2 0 0,2 0-144 0,2-3 160 16,1-1-160-16,3-3 160 0,5 0-160 0,-1-6 192 15,0-5-192-15,2 0 192 0,1-4-48 0,1-3 0 16,-2-5 0-16,-2-2 0 0,4-8 16 0,2-5 0 15,1-6 0-15,2-3 0 0,3-2 128 0,5-8 32 16,1-2 0-16,6 0 0 0,6-12 16 0,0 0 16 0,0 0 0 0,14 0 0 16,6-3-112-16,3 2-32 0,2-3 0 15,5 3 0-15,0 1-64 0,4 2-16 16,3 4 0-16,3-3 0 0,2 2-128 0,1 6 0 16,3-5 0-16,2 3 0 0,1-4 0 0,0 1 0 15,-3 3 0-15,-3-4 0 0,-3 2 0 0,-1-1 192 0,-4-3-192 16,-2-1 192-16,-1-1-384 0,-2-1-80 0,-2-1-16 0,-1 0 0 15,-4 0-2112 1,-1-3-416-16,-5-3-96 0,-1 0-16 0</inkml:trace>
  <inkml:trace contextRef="#ctx0" brushRef="#br0" timeOffset="114919.64">27289 8404 16415 0,'2'-14'720'0,"1"1"160"0,0-5-704 0,1 4-176 16,0 3 0-16,0-1 0 0,-4 12 768 0,5-6 128 15,-1-2 32-15,-4 8 0 0,0 0 80 0,0 0 16 0,0 0 0 0,0 0 0 16,-4 12-336-16,-1 3-64 16,-3 5-16-16,2 3 0 0,-4 5-32 0,0 1 0 15,-1 2 0-15,0 5 0 0,-1 0-256 0,1 4-64 0,1 3-16 0,0-4 0 16,2 0-64-16,3-4-16 0,4-2 0 0,3-1 0 15,5-5 32-15,4-2 16 0,4-5 0 0,4-3 0 16,4-7 320-16,3 0 64 0,5-7 16 0,6-3 0 16,3-5 208-16,-7-4 32 0,2-1 16 0,3-3 0 0,3-4-400 15,1 1-80-15,1-2 0 0,-2-2-16 16,-3-2-176-16,-2-3-48 0,-2-1 0 0,-2-4 0 0,-3-2-144 16,-4 2 192-16,-3-3-192 0,-4 3 192 0,-4 7-192 15,-3 2-272-15,-1-2 64 0,-2 5 16 16,-3 5-1392-16,-2 1-272 0,-3 2-48 0,-3-2-12480 15</inkml:trace>
  <inkml:trace contextRef="#ctx0" brushRef="#br0" timeOffset="115204.93">27792 8181 23951 0,'-13'-4'2128'0,"13"4"-1696"16,-5 0-432-16,-3 2 0 0,1 2 240 0,-2 4-48 16,-1 1 0-16,-2 5 0 0,-2 3 464 0,-2 6 96 15,-1 7 16-15,-11 20 0 0,2-2 112 0,-1 5 16 16,-1 7 16-16,-1 1 0 0,-2 2-80 0,-1-2-32 16,-1 3 0-16,0-1 0 0,0 3-192 0,2-4-32 15,0-1-16-15,1-4 0 0,-1 0-192 0,3-3-48 0,3-2 0 16,2-5 0-16,5-8-192 0,4-2-128 0,4-5 160 0,2-7-160 15,2 2 192-15,5-8-48 0,2-6-16 16,4-3 0-16,-5-10-368 0,11 4-80 0,2-3 0 16,5-3-10592-16,2-2-2112 15</inkml:trace>
  <inkml:trace contextRef="#ctx0" brushRef="#br0" timeOffset="115711.22">29180 8011 14735 0,'0'-25'640'0,"1"17"160"0,0-2-640 0,1 5-160 0,-2 0 0 0,-3-2 0 0,-1 1 944 0,-2 6 144 15,-4 0 48-15,-4 6 0 0,-5 4-112 16,-3 3-32-16,-3 2 0 0,-6 12 0 0,-4 4-80 0,-3 7-16 16,-3 5 0-16,-5 6 0 15,-2 2-176-15,0 3-32 0,-2 3-16 0,3 1 0 0,1 3-352 0,4-2-64 16,4 4 0-16,4 0-16 15,2-6-240-15,8 0 176 0,3-1-176 0,5-4 160 0,3-4-160 16,7-6 128-16,3-7-128 0,6-6 128 0,5-5-128 16,3-6 0-16,3-5 0 0,5-5 0 15,3-8-1504-15,2-6-176 0,6-2-48 0,2-7-9536 0</inkml:trace>
  <inkml:trace contextRef="#ctx0" brushRef="#br0" timeOffset="115962.28">29552 8012 23263 0,'-1'-18'1024'0,"1"11"224"0,-1 0-992 0,-2 4-256 0,1-5 0 0,-3 5 0 16,-2 3 0-16,0 6 176 15,-3 2-176-15,-4 1 160 0,-4 4 128 0,-1 4 32 0,-3 3 0 16,-2 8 0-16,-7 1 192 0,2 4 32 0,-3 3 16 0,4 2 0 15,0 3-112-15,-7 16 0 0,4-4-16 0,8-1 0 16,4-1-208-16,4-4-32 0,1 1-16 0,5-4 0 16,3-1-176-16,5-6 0 0,3-6 144 0,3-4-144 15,0-3 144-15,4-1-144 0,3-4 192 0,-5-9-192 16,3 1-304-16,-1-2-160 16,0-4-48-16,0-4-7888 0,0-4-1584 0</inkml:trace>
  <inkml:trace contextRef="#ctx0" brushRef="#br0" timeOffset="116143.67">28991 8544 26719 0,'0'0'1184'15,"-6"-8"240"-15,3-2-1136 0,1 2-288 0,2 2 0 0,0 6 0 0,0 0 288 0,11-7 0 16,1 4 0-16,4 0 0 0,1 3-16 0,5 0 0 16,5 1 0-16,1 1 0 0,0-5-272 0,-7 3 128 15,3 0-128-15,0 1 0 0,1 1 0 0,-1-1-176 16,0-1 0-16,-1 1-8272 15,-3 0-1664-15</inkml:trace>
  <inkml:trace contextRef="#ctx0" brushRef="#br0" timeOffset="116383.37">29648 8678 20847 0,'-13'18'912'0,"7"-7"208"0,-2 2-896 0,-2 8-224 0,-3 3 0 0,-2 1 0 15,-2 6 784-15,-2 0 112 0,-1-3 32 0,1 3 0 16,-3 3-256-16,4-2-48 0,2-5-16 0,3 1 0 15,4-6-160-15,4 1-16 0,3-2-16 0,4-5 0 16,3-3 96-16,6-2 0 0,2-7 16 0,3-4 0 16,4-2 368-16,0-7 64 0,3-1 0 0,1-7 16 15,-1-2-176-15,0-4-32 0,-1-2-16 0,-2 1 0 16,1-4-192-16,-4-2-48 0,0-1 0 16,-2-1 0-16,-2-3-224 0,0 2-48 0,-5 3-16 0,1 3 0 15,-6 4-224-15,-1 0-288 0,-2 4 64 0,-1 4 16 16,-3 5-1520-16,-3 0-288 0,-1 2-64 15,-3-3-12672-15</inkml:trace>
  <inkml:trace contextRef="#ctx0" brushRef="#br0" timeOffset="116680.73">30174 7782 27647 0,'0'0'2448'0,"0"0"-1952"15,6-4-496-15,3 6 0 0,3 4 192 0,0 7-48 16,2 3-16-16,0 6 0 0,2 3 16 0,-1 8 0 16,0 8 0-16,-1 6 0 0,-2 8 368 0,-4 3 64 15,1 3 0-15,-5 1 16 0,-1 4 96 0,-3 6 16 16,-3 0 0-16,-3 2 0 0,-3 1 0 0,-4 2 0 0,-2-3 0 15,-4-1 0-15,-5-1-368 0,-3-2-64 0,-4 0-16 16,-3-4 0-16,-3-4-256 0,-2-3 160 0,-3-2-160 0,-3-6 128 31,-2-6-544-31,0-5-112 0,2-5-32 0,0-1-10064 0,2-9-2000 0</inkml:trace>
  <inkml:trace contextRef="#ctx0" brushRef="#br0" timeOffset="117441.74">26409 10197 16575 0,'-8'-15'736'0,"4"6"160"0,1-4-720 0,0-1-176 16,1 2 0-16,0 3 0 0,2 9 1040 0,0 0 176 15,0-12 48-15,0 12 0 0,0 0 16 0,0 0 0 16,0 0 0-16,0 0 0 0,2 12-512 0,-2 3-112 15,-2 5-16-15,1 2 0 0,1 2 0 0,0 3 0 16,0-2 0-16,3 3 0 0,2-2-128 0,0 2-48 16,2-3 0-16,2 2 0 0,0-4 48 0,5 1 16 15,4-3 0-15,2-2 0 0,2-5-16 0,3 2-16 16,2-1 0-16,3-1 0 0,2-7 144 0,4 1 16 0,2-5 16 16,1-2 0-16,0-2-336 0,-3-4-64 15,1-7-16-15,-1 2 0 0,-2 0-32 0,-2-2-16 16,-4 1 0-16,-1-3 0 0,-3-3-208 0,-9 5 0 0,0-2 128 15,1-2-128-15,-3-5 0 0,0-1-240 16,-3 3 48-16,-2 0 16 16,-2 1-1856-16,-2 0-368 0,-3 2-80 0,-1-7-12480 0</inkml:trace>
  <inkml:trace contextRef="#ctx0" brushRef="#br0" timeOffset="117693.74">26969 9932 24879 0,'-12'-4'1088'0,"3"4"256"16,-3 1-1088-16,1 3-256 0,2 2 0 0,-5 6 0 0,0 0 352 0,-2 6 16 15,-3 2 0-15,-2 7 0 0,0 4 528 0,-1 8 96 16,-1 9 32-16,-2 3 0 0,-1 3-64 0,1 1 0 16,-2 5 0-16,2 3 0 0,1-4-176 0,1 7-32 15,0 0-16-15,2-2 0 0,1-2-288 16,0-2-64-16,-1-3-16 0,4-5 0 0,0-5-176 0,3-6-48 15,0-2 0-15,3-2 0 0,1-5-16 0,2-3 0 16,3-6 0-16,1-5 0 0,0-3-128 0,4-15 0 16,0 0 0-16,0 0 0 15,0 0-1120-15,0 0-304 0,7-10-64 0,1 0-8976 16,1-4-1792-16</inkml:trace>
  <inkml:trace contextRef="#ctx0" brushRef="#br0" timeOffset="117962.35">27647 10054 28559 0,'4'-23'2544'0,"-2"13"-2032"0,2 3-512 0,0 0 0 0,0 1 1072 16,-4 6 112-16,0 0 32 0,0 0 0 0,-5 6-768 0,-3 4-160 15,-2 1-32-15,-4 7 0 0,-3 6 96 16,-2 0 16-16,0 5 0 0,-1-1 0 0,0 2-32 16,0 0 0-16,1-3 0 0,3 1 0 0,2-5-208 0,2 0-128 15,4-3 160-15,1 0-160 0,1-2 0 0,2-4-288 16,3-5 32-16,1-1-10464 16,2 2-2096-16</inkml:trace>
  <inkml:trace contextRef="#ctx0" brushRef="#br0" timeOffset="118484.33">28794 9923 15663 0,'-13'-12'688'0,"8"8"144"0,-2-1-656 0,0 3-176 16,-3-1 0-16,-7 3 0 0,1 3 960 0,-4 3 144 16,0-1 48-16,-4 7 0 0,-1-1-208 0,-5 7-48 15,0 2 0-15,-3 8 0 0,-3 4-128 0,-2 6-48 16,-3 3 0-16,-2 8 0 0,-1 7-16 0,-2 5-16 16,1 4 0-16,5 0 0 0,2-5-256 0,7 6-48 15,2 4-16-15,3-4 0 0,6-1-112 0,4-3 0 16,4-1-16-16,4-5 0 0,3-3-48 0,4-2-16 15,5-8 0-15,2-2 0 0,2-3-176 0,2-7 0 16,2-5 0-16,3-5 0 16,3-6-1840-16,1-9-288 0,2-5-64 0</inkml:trace>
  <inkml:trace contextRef="#ctx0" brushRef="#br0" timeOffset="118733.46">29386 10014 27647 0,'-1'-19'2448'0,"1"11"-1952"0,-2 5-496 0,0-2 0 15,2 5 272-15,-4-2-32 0,-5 2-16 0,-2 5 0 16,-3 3-224-16,-4 7 0 0,-4 7 0 0,-3 6 0 15,-3 6 160-15,0 4-160 0,-5 5 160 0,2 5-160 16,0 2 320-16,1 2-16 0,2 3-16 0,3 0 0 16,1-2 48-16,3 1 16 0,4 0 0 0,1 0 0 15,5-4-96-15,3-3-32 0,3-2 0 0,3-3 0 0,2 1-32 0,2-3 0 16,2-6 0-16,1-1 0 0,1-8-192 0,2-2 0 16,-2-4 0-16,0-3 0 15,-1-4-2240-15,-2-3-320 0</inkml:trace>
  <inkml:trace contextRef="#ctx0" brushRef="#br0" timeOffset="118936.6">28738 10646 11967 0,'0'0'1072'0,"0"-4"-864"16,0 4-208-16,8-8 0 0,1 3 3888 0,7 3 720 16,1 2 160-16,4 0 32 0,4 0-3728 0,3 2-752 15,3 3-128-15,3 1-48 0,2-4-144 0,3 1 192 16,3 0-192-16,1 1 192 0,0 0-192 0,3-1 192 15,0-1-192-15,-5-1 192 16,-3 1-1520-16,-5-1-288 0,-7 0-64 0,-3-1-16 0</inkml:trace>
  <inkml:trace contextRef="#ctx0" brushRef="#br0" timeOffset="119182.01">29467 10877 23951 0,'-9'4'2128'0,"-2"9"-1696"0,-3 5-432 0,-3-1 0 0,-2 1 1344 0,-2 1 192 16,-2 3 48-16,0 1 0 0,0 3-1104 0,1-3-224 16,3-1-32-16,4 1-16 0,4 0 0 0,3-3 0 15,3 0 0-15,5-2 0 0,4-3 240 0,5-1 32 16,5-5 16-16,3 1 0 0,6-7 224 16,3-4 48-16,-1-1 16 0,6-3 0 0,-1-4-192 0,1-1-32 15,-2-5-16-15,-4-2 0 0,-3 0-48 0,-3-4-16 16,-4-3 0-16,-3 1 0 0,-3 0-96 15,-4-2-32-15,-5 2 0 0,-2 1 0 0,-1-3-352 0,-5 2 128 16,-2 2-128-16,-3 3 0 16,-3 0-1136-16,-2 3-288 0,0 1-64 15,0 4-9712-15,2-2-1920 0</inkml:trace>
  <inkml:trace contextRef="#ctx0" brushRef="#br0" timeOffset="119791.49">30068 9991 20271 0,'0'0'1792'0,"7"-5"-1424"15,2-1-368-15,1-2 0 0,3 2 640 0,2 2 48 0,1 1 16 0,6 3 0 16,2 2 256-16,4 2 64 15,3 1 16-15,3 7 0 0,2 4-176 0,-1 4-32 16,-2 3-16-16,3 9 0 0,-2 7-208 0,-2 7-32 16,-3 2-16-16,-4 7 0 0,-3 6-112 0,-4 0 0 0,-4 4-16 0,-6 2 0 15,-7-1 80-15,-6 1 0 16,-7 0 16-16,-4-4 0 0,-6 1-64 0,-7-5-16 16,-5 0 0-16,-5-3 0 0,-1-3-128 0,-2-5-48 0,-3-2 0 0,2-3 0 15,2-6-96-15,3-4-32 0,1-3 0 0,3-6 0 16,2-5-400-16,4-4-64 0,5-2-32 0,4-9-10720 15,4-6-2128-15</inkml:trace>
  <inkml:trace contextRef="#ctx0" brushRef="#br0" timeOffset="121017.84">30731 7408 6447 0,'-19'-5'272'0,"6"0"80"0,-1 1-352 0,1 1 0 16,2 0 0-16,2 3 0 0,3-1 2512 0,6 1 432 16,0 0 96-16,0 0 16 0,0 0-1328 0,0 0-256 15,0 0-48-15,0 0-16 0,12-3-336 0,4 1-80 16,5 0-16-16,6 6 0 0,3-2-128 0,6-1-16 15,7-1-16-15,4 2 0 0,4 1-144 0,1-1-32 16,2 0 0-16,-2 0 0 0,1 2-256 0,2 1-48 16,-1 3-16-16,1 1 0 0,-2-3 0 0,-4 6 0 0,-7-2 0 0,-6 2 0 15,-2 2-48-15,-5 0-16 0,-3 2 0 16,-4 4 0-16,-5 0-256 0,-5 4 0 0,-3 7 0 16,-4 2 0-16,-5 3 0 0,-2 4 0 0,-7 10 0 0,-3-1 0 15,-2 5 0-15,-1 7 0 0,-3 2 0 0,1 7 0 16,0 0 0-16,1 1 0 0,-1 2 0 0,-1 1 0 0,0 2 0 15,2 0 0-15,1 0 0 0,2 3 0 16,-1-1 128-16,3-2-128 0,0 3 192 0,2-2-192 16,3-3 0-16,0 0 0 0,1-1 0 0,1-1 0 0,1 0 160 15,1-1-160-15,-1 0 128 0,2 2-128 0,0-1 272 16,1 1-16-16,0-5-16 0,0 2 0 16,-2-1-16-16,1 1 0 0,0 1 0 0,-2-1 0 0,1-3-16 0,-1-1 0 15,-1 0 0-15,3-1 0 0,-1-4-16 0,-1 3-16 16,1-4 0-16,-1-3 0 0,2-1-48 0,-1-2-128 15,1-1 192-15,1 1-64 0,0 0-128 0,0-2 128 16,-2-4-128-16,0 3 128 0,0-4-128 0,-1 1 0 16,-2 3 144-16,-1-4-144 0,1-2 0 0,-3-2 0 15,-1 0 0-15,0-2 128 0,0 2-128 0,-1-5 0 16,0-1 0-16,-1 0 128 0,-3-2-128 0,1-2 0 0,0-2 0 16,2-1 128-16,-1 2-128 0,1-5 176 15,-1 1-176-15,2-4 192 0,0 1-64 0,1-3-128 0,0-4 192 16,2 1-64-16,0-1 16 0,1-2 0 15,-2-1 0-15,2-3 0 0,0 1 48 0,-1-1 16 16,1-2 0-16,0 2 0 0,1-5-16 0,-1 2-16 16,6-9 0-16,-6 8 0 0,0 1-48 0,1-4 0 0,5-5 0 0,-5 10 0 15,-1-3-128-15,6-7 160 0,0 0-160 0,0 0 160 16,-6 8-160-16,6-8 0 0,-5 8 144 0,5-8-144 16,0 0 0-16,0 0 128 0,0 0-128 0,0 0 0 15,0 0 192-15,0 0-48 0,0 0 0 0,0 0 0 16,0 0 96-16,0 0 16 0,0 0 0 0,0 0 0 15,0 0 32-15,0 0 16 0,0 0 0 0,0 0 0 16,-9-1-96-16,-1-1-16 0,-1 1 0 0,-3 0 0 16,-3 0-16-16,-2-1-16 0,-5 0 0 0,-3 2 0 0,-5 2 0 15,-5 0 0-15,-6-1 0 0,-3 1 0 0,-2 2-160 16,-4 1 0-16,-4 2 0 0,-6-3 128 0,-6-4-128 16,2 0 0-16,0 1 0 0,4 1 0 15,2 1-768-15,4-2-176 0,4-2-32 0,4 0-16 16,2-2-1696-16,4-1-320 0,-12-12-80 0,20-2-16 0</inkml:trace>
  <inkml:trace contextRef="#ctx0" brushRef="#br0" timeOffset="123286.17">2555 14748 18431 0,'0'0'1632'0,"-6"-11"-1312"15,-5-4-320-15,4 2 0 0,0 5 1392 0,-1 1 208 16,-3 3 32-16,-1 4 16 0,0 4-384 0,-2 11-80 0,-2 10-16 0,-2 5 0 16,-1 10-480-16,-3 4-112 0,1 7 0 0,2 7-16 15,-3 10-160-15,2 5-16 0,-1 5-16 0,2 2 0 16,0 0-80-16,0 0-16 16,1-4 0-16,2 2 0 0,3-2-80 0,-1-3 0 0,3-3-16 15,0-7 0-15,3-3-176 0,1-9 192 0,1-4-192 0,1-9 192 16,0-5-480-16,3-5-96 0,1-10 0 0,-1-8-9408 15,2-10-1888-15</inkml:trace>
  <inkml:trace contextRef="#ctx0" brushRef="#br0" timeOffset="123817.69">1836 15110 21183 0,'5'-20'1888'0,"3"7"-1504"0,6-1-384 0,7-3 0 0,4-2 1440 0,7 0 224 16,4-1 32-16,6-3 16 0,5-4-976 0,0 1-192 0,3-6-32 15,3-3-16-15,-1 0 304 0,1-1 64 16,2 3 16-16,-1 1 0 0,-1 2-112 0,-5 1 0 16,-8 7-16-16,-3 1 0 0,-4-1-224 15,-5 10-32-15,-7 2-16 0,0 6 0 0,-2 4-128 0,-3 4-32 16,-5 6 0-16,-1 8 0 0,-3 8-64 0,-2 11-32 0,-2 8 0 15,-3 7 0-15,-5 7-64 0,-2 3-16 0,-2 8 0 0,-3 1 0 16,-2 0-144-16,-2 6 128 0,-3 2-128 0,-3-2 128 16,-2-3-128-16,1-3 160 0,-1-6-160 0,1-4 160 15,-1-4-160-15,1-9 160 16,0-4-160-16,4-8 160 0,3-3-160 0,3-10 192 0,4-5-192 0,4-5 192 16,5-13-48-16,0 0 0 0,0 0 0 0,4-12 0 15,3-4 272-15,5-3 48 0,3-2 16 0,2-1 0 16,2-4-256-16,-5 8-48 0,2 1-16 0,12-10 0 0,1-1-160 15,-10 11 0-15,2 2 0 0,9-4 0 16,-3 8 0-16,-8 7 0 0,1 8 0 0,7 2-176 0,-7 7 176 16,-2 3-128-16,-2 3 128 0,-2 4-128 0,-3 6 128 15,-2 1 0-15,-3 0 0 0,-1 3 0 0,-1-4 0 16,0-1 0-16,1 0 0 0,-2-4 0 0,0-3 0 0,2-1 144 16,2-1-144-16,-1-1 0 0,1-3 128 0,0-1-128 15,1-2 0-15,2-2 0 0,0 1-160 16,3-1-96-16,-2-1 0 0,2-2-16 15,1 0-2912-15,1-2-576 16</inkml:trace>
  <inkml:trace contextRef="#ctx0" brushRef="#br0" timeOffset="128287.93">3858 15519 28447 0,'-4'-14'1264'0,"4"14"256"0,0 0-1216 0,0 0-304 0,-8-7 0 0,8 7 0 16,0 0 832-16,-10 6 96 0,-1 4 32 0,1 7 0 16,2 3-224-16,-1 5-32 0,-1 1-16 0,1 4 0 15,-2 5-368-15,2-1-64 0,1 0 0 0,0 1-16 0,1-4-80 16,3 1-16-16,3 0 0 0,1-5 0 15,0 1-144-15,2-4 160 0,3-5-160 0,0-4 160 16,1-4-464-16,1-4-80 0,-7-7-32 0,13-5-10016 16,-2-7-2016-16</inkml:trace>
  <inkml:trace contextRef="#ctx0" brushRef="#br0" timeOffset="128487.62">3783 15067 32255 0,'-6'-8'2864'0,"2"-3"-2288"16,2 2-576-16,2 9 0 0,0 0 544 0,0 0 0 16,0-10 0-16,0 10 0 0,0 0-160 0,0 0-16 15,0 0-16-15,0 0 0 0,0 0-224 0,0 0-128 16,0 0 160-16,0 0-160 16,7 10-1088-16,-1-4-320 0,-6-6-64 0,13 13-12944 0</inkml:trace>
  <inkml:trace contextRef="#ctx0" brushRef="#br0" timeOffset="128855.99">4787 15295 23039 0,'0'0'2048'0,"0"0"-1648"0,0 0-400 0,-4-2 0 16,-6-2 1424-16,2 2 208 0,-3 2 32 0,-9-3 16 0,-4 0-160 0,-1 3-48 15,-1 3 0-15,5 0 0 0,-3 0-576 0,-1 1-128 16,-3 3-32-16,0 3 0 0,0 4-288 16,0 1-48-16,1 3-16 0,1 0 0 0,4 1-128 0,-7 5-16 15,6 0-16-15,8-1 0 0,11-2-64 0,2-7-16 16,4 0 0-16,4 2 0 0,6-1-16 0,1 1 0 16,3-2 0-16,3 2 0 0,2 0 16 0,5 3 0 15,-2-1 0-15,0 1 0 0,0 0-144 0,-2 0 0 16,-3-1 0-16,3 6 128 0,-8-2-128 0,-7-1 0 15,-4 0 0-15,-8-2 128 0,-8-1 64 0,-4 1 16 16,-9-2 0-16,-1 1 0 0,-5-1 0 16,-2-2 0-16,-4-4 0 0,2 2 0 15,4-1-400-15,3-6-64 0,3-1-32 0,3-2 0 16,1-6-3424-16,3-3-672 0</inkml:trace>
  <inkml:trace contextRef="#ctx0" brushRef="#br0" timeOffset="129837.03">7159 14557 4607 0,'4'-9'400'15,"0"0"-400"-15,-1-4 0 0,0 2 0 0,-1 2 2528 0,0-1 416 16,2-1 96-16,-2-1 16 0,-2 4-1200 0,0-2-224 16,0 3-48-16,0-4-16 0,0 4-176 0,0-3-48 15,0 2 0-15,0 8 0 0,-1-11-240 0,-4 6-48 16,5 5-16-16,0 0 0 0,0 0-208 0,0 0-32 15,-8 2-16-15,-2 7 0 0,4 4-336 0,-3 6-80 16,0 6-16-16,-3 4 0 0,3 7-96 0,-2 8-32 16,-2 7 0-16,1 9 0 0,-2 7 32 0,0 5 16 15,0-1 0-15,0 3 0 0,-3 1-80 0,3-3-32 16,-1-2 0-16,3-3 0 0,2-6 32 0,3-6 16 16,-2-9 0-16,4-9 0 0,2-7 256 0,2-5 48 0,3-3 16 0,1-5 0 15,0-3 80-15,-3-14 16 0,0 0 0 16,11-2 0-16,2-4-32 0,1-4 0 15,0-8 0-15,2-2 0 0,2-5-208 0,0 1-32 16,0-1-16-16,-1-4 0 0,1 1-336 0,1 2 128 16,0-3-128-16,-2 6 0 0,-2 4 0 0,-2 4 0 15,1 2 0-15,-2 8 0 0,0 5 0 0,-2 5 0 0,-2 7 0 16,-2 4 0-16,-1 4 0 0,-2 7-128 16,-3 2 128-16,-2 4-128 0,0 0 128 0,-3 3 0 0,-4 1 0 0,1-1 0 15,2-2 0-15,0-2 0 0,0-6 0 0,3 2-128 16,1-4-224-16,4-2-32 0,0-4-16 15,5-3 0-15,5-2-1792 16,4-7-368-16,1-6-64 0,7-5-8448 0,4-8-1680 16</inkml:trace>
  <inkml:trace contextRef="#ctx0" brushRef="#br0" timeOffset="130120.86">8205 15117 22111 0,'-5'-16'976'0,"1"8"208"0,0-2-944 0,-2 5-240 15,6 5 0-15,-11-2 0 0,-2-1 2096 0,-2 6 368 16,-3 2 80-16,-2 4 16 0,-3-2-1200 0,-3 6-224 16,-3 2-48-16,-3 4-16 0,0 4-320 0,-2 0-64 15,-3 2-16-15,2 0 0 0,2 4-224 0,2-3-32 16,3 1-16-16,7-3 0 0,3 2-160 0,6-3-48 16,6-3 0-16,3-4 0 0,6-4-16 0,5-2-16 15,6-4 0-15,3-1 0 0,5-5 16 0,3-5 0 16,5-1 0-16,0-7 0 0,2-3 0 0,-2-1 0 0,0 0 0 15,-2-3 0-15,-4-1-32 0,-1 2 0 16,-4 2 0-16,-2 5 0 0,-3 0-16 16,-2 1 0-16,-3 8 0 0,-9 3 0 0,7 5-128 0,0 8 0 0,-3 1 144 15,-1 5-144-15,0 1 0 0,-1 3 0 0,2 3 0 16,-1-4 0-16,1 0 0 0,1 0 0 0,1 1 0 0,3-6 0 16,0-1 0-16,2-2 0 0,2-3-192 0,0-6 64 31,1-2-2624-31,4-7-512 0</inkml:trace>
  <inkml:trace contextRef="#ctx0" brushRef="#br0" timeOffset="130558.13">9444 14941 20271 0,'-2'-18'1792'0,"-1"5"-1424"15,1-4-368-15,-1 5 0 0,-2 1 2224 0,3 0 368 16,-5-1 80-16,-2 2 16 0,1 1-1216 0,-6 5-256 16,-4 3-32-16,-13 2-16 0,2 3-480 0,-3 5-112 15,-2 3 0-15,-2 5-16 0,-1 2-304 0,1 2-64 16,0 2-16-16,3 0 0 0,2 5-16 0,6 0 0 15,5 3 0-15,4-6 0 0,8-2 32 0,2 0 16 16,8-2 0-16,3 0 0 0,5 2 48 0,3-3 0 0,1 0 0 0,3 2 0 16,4 3 80-16,2 2 32 0,0-4 0 15,-7-7 0-15,1 4-112 0,-2 0-32 0,-1 3 0 0,4 7 0 16,-6-3-32-16,-7-4 0 0,-3 0 0 0,-5-8 0 16,-1 2 240-16,-10 5 32 0,-2-5 16 15,-6-1 0-15,-6 0 32 0,-2-4 16 0,-5-4 0 0,-1 1 0 16,-5-3-240-16,-1-3-48 0,-1-2-16 0,1-5 0 15,1-6-224-15,3 0 0 0,2-5 0 0,6-1 0 16,3 0-2160 0,6-2-320-16,4-2-64 0</inkml:trace>
  <inkml:trace contextRef="#ctx0" brushRef="#br0" timeOffset="131339.74">11707 14131 6447 0,'3'-16'272'0,"-1"8"80"0,1-3-352 0,-1 2 0 16,-2 9 0-16,5-11 0 0,-2 0 3968 0,-1 3 736 15,-2 8 144-15,0 0 16 0,0 0-2368 0,0 0-464 16,0 0-112-16,0 0 0 0,0 0-560 0,0 0-96 16,0 0-32-16,-6 17 0 0,0 3-368 0,-1 8-80 15,2 4-16-15,-2 7 0 0,-2 8 0 0,0 6 0 0,-1 1 0 0,1 6 0 16,0 1-160-16,0 0-32 15,0 4-16-15,0 0 0 0,0 1-240 0,2-1-32 0,-1-7-16 0,0-2 0 16,1-4-144-16,2-2-128 0,1-10 192 0,0 0-192 16,2-5 144-16,0-3-144 0,1-3 0 0,1-5 144 15,1-3-1008 1,2-6-208-16,-3-15-32 0,0 0-17488 0</inkml:trace>
  <inkml:trace contextRef="#ctx0" brushRef="#br0" timeOffset="131653.51">11330 15778 25743 0,'-11'13'1136'0,"5"-6"240"0,0 4-1104 0,1-1-272 15,-1 0 0-15,-1-1 0 0,2 0 2176 0,-2-3 384 16,1 1 80-16,6-7 16 0,-8 4-560 0,8-4-112 15,0 0-32-15,0 0 0 0,0 0-544 0,-5-12-128 16,3 3 0-16,3-5-16 0,3-1-432 0,2-1-64 16,3 0-32-16,1 0 0 0,0-2-448 0,1 4-96 15,3 1 0-15,-4 2-16 0,-1 2-176 0,-3-1 0 16,-1 3 144-16,-5 7-144 0,0 0 0 0,0 0 0 16,0 0 0-16,0 0 0 15,-4 13-960-15,-1-1-176 0,1 0-16 0,-1 1-13040 0,5-13-2592 16</inkml:trace>
  <inkml:trace contextRef="#ctx0" brushRef="#br0" timeOffset="132206.39">13990 14577 19343 0,'0'-16'848'0,"3"8"192"0,-2-3-832 0,0 1-208 16,0-2 0-16,-1 3 0 0,0 9 2144 0,0 0 384 0,0 0 80 0,0 0 16 16,-11-1-1056-16,-2 6-208 15,-3 5-32-15,-2 4-16 0,-4 0-592 0,-3 1-112 0,-4 2-32 16,-6 7 0-16,0 1-80 0,-5 5-32 15,0-6 0-15,-1 5 0 0,-1-2-80 0,4 3-32 0,2 3 0 0,7-5 0 16,5 0-176-16,7-4-48 0,6 2 0 0,6-5 0 16,5 1-128-16,6-3 128 0,7-2-128 0,5-2 128 15,10 3 0-15,2-2 0 0,3-3 0 0,3-2 0 16,-1 2 48-16,1-4 0 0,-4 0 0 0,-2 4 0 16,-4-2-176-16,-3 3 0 0,-6 1 0 0,-4 3 128 15,-3-4-128-15,-5 0 192 0,-5 1-192 0,-5 3 192 0,-5 1 0 16,-3 0 16-16,-3 2 0 0,-6-6 0 0,-6 3 64 0,-6-2 16 15,-5-2 0-15,-3-1 0 0,-8-4-160 16,0 1-128-16,2-6 192 0,2 0-192 16,4-4-656-16,4-2-240 15,3-2-64-15,4-2 0 0,5-4-1920 0,5 0-384 16</inkml:trace>
  <inkml:trace contextRef="#ctx0" brushRef="#br0" timeOffset="133047.69">14612 14790 29487 0,'-19'-2'2624'0,"10"2"-2112"0,-3 0-512 0,-6 2 0 0,-1 0 640 0,-1 6 0 0,-2 2 16 0,2 1 0 16,-3 3 176-16,-1 3 16 0,-3 1 16 15,3 1 0-15,-1 4-416 0,2-2-96 0,1-2-16 0,3 4 0 16,3 4-144-16,4-6-16 0,5-1-16 0,3-3 0 15,4 1-160-15,4-4 160 0,3-2-160 0,3-2 160 16,3-4 96-16,4-1 32 0,2-4 0 0,1-1 0 16,3-1 96-16,1-3 32 0,0-3 0 0,0 0 0 15,-1-2-64-15,-4 4-16 0,0-5 0 0,-3 0 0 16,-4-4-48-16,-2-1-16 0,-2 2 0 0,-3 0 0 16,-5-2 48-16,0 0 16 0,-5-3 0 0,-1 0 0 15,-3 0-128-15,-3 1-16 0,0 0-16 0,-1 2 0 16,0 2-176-16,1 3 0 0,0-1 0 0,2 3 0 0,1 0-160 0,3 2 160 15,6 6-208-15,0 0 80 16,0 0 128-16,5-10-192 0,4 1 192 0,5-1-192 0,6 0 32 0,2-4 0 16,4 0 0-16,7 2 0 0,7-1 160 15,0-3 0-15,2-2 0 0,-11 5 0 0,1-4 0 0,3-1 0 16,3-1 0-16,-1-2 0 0,3-3 0 0,0-5 0 16,2 4 0-16,5-5 0 0,-1 1 0 0,1-1 0 15,0-6 0-15,-4-1 0 0,-1-3 0 0,-1-1 0 16,-2 0 0-16,-2-2 0 0,-2 1 0 0,-4 1 0 15,-3-2 0-15,-1 4 0 0,-3 1 0 0,-3 3-128 16,-1 2 128-16,-2 1-192 0,-7 6 192 0,-1 5 0 16,-3 5-144-16,-5 2 144 0,-2 5 0 15,-4 4-144-15,-3 6 144 0,-5 8 0 0,-3 1-192 0,-4 8 64 0,-1 9 128 16,-7 7-208-16,-1 4 208 0,-4 8-192 16,-1 1 192-16,-1 5-192 0,-3 3 192 0,1 2 0 0,1 3 0 15,2-2 0-15,1 1 0 0,4-2 0 16,4-1 0-16,-3 15 0 0,9-11 0 0,8-11 0 0,8-7 0 0,2-14 0 15,2-4 0-15,5-3 0 0,1-4 0 16,1-1 0-16,4-5 224 0,2-5-16 0,1-3 0 16,1-6 0-16,4-3 112 0,0-4 32 0,3 2 0 15,-1-3 0-15,3-6-176 0,-3 2-48 0,-1-1 0 0,1-1 0 16,2-1-128-16,-3 2 0 0,-1 4 0 0,2 2 0 16,-3 4 0-16,-1-2 0 0,-2 1 0 0,-1 5 0 15,-1 7 0-15,-2 6 0 0,-2-4-160 0,0 6 160 16,-6-3 0-16,0 3-144 0,-3 1 144 0,-2 2 0 0,-2 1 0 15,-2-1 0-15,-1 1 0 0,0-3 0 0,0-1 0 16,0-1 0-16,1-3 0 0,1 0 0 0,3-9 0 0,0 0 0 16,0 0 0-16,0 0 128 0,0 0-128 0,9-4 128 15,3-2-128-15,-1-1 128 0,3 1-128 0,3-4 0 16,-1 2 0-16,2 2 128 0,1 1-128 16,0 2 0-16,0 0 0 0,0 3 0 0,0 5 0 0,0 2 0 15,0 6 0-15,-1 3-128 0,-3 2 128 0,-1 4 0 16,-1 1 0-16,-1 3 0 0,-2-3 0 0,-1 3 0 15,-3-2 0-15,0 0 0 0,1 0 0 0,0-3 0 16,1-5 0-16,1-1 0 16,0-3-1104-16,2-1-192 0,3-4-48 0,7-5-16576 0</inkml:trace>
  <inkml:trace contextRef="#ctx0" brushRef="#br0" timeOffset="133567.14">18640 13947 13823 0,'0'-18'1216'0,"0"4"-960"16,0-2-256-16,-2-1 0 0,0 4 1984 0,-2 3 368 15,0 0 64-15,-1 5 16 0,0-3-640 0,-2 4-128 16,-4 2-32-16,0 3 0 0,-2 3-512 0,-2 5-96 16,-3 1-32-16,-3 7 0 0,-5 5-416 0,-3 5-64 15,-4 7-32-15,-3 6 0 0,-1 6-96 0,1 1 0 16,-3 4-16-16,4 3 0 0,0 6-32 0,4-2 0 15,1 1 0-15,1 3 0 0,5-2-160 0,0 0-48 0,4-2 0 16,2-1 0-16,3-1-128 0,1 0 0 0,3-1 0 0,2-3 0 31,2-4-1280-31,1-6-224 0,0-4-48 0,3-6-8368 0,0-9-1680 16</inkml:trace>
  <inkml:trace contextRef="#ctx0" brushRef="#br0" timeOffset="134074.67">17563 14720 27647 0,'0'0'2448'0,"10"-11"-1952"16,6 3-496-16,4-4 0 16,7 5 464-16,6-2 0 0,7 4 0 0,7-2 0 0,5-3-272 0,3 0-48 15,1-2-16-15,0 0 0 0,2 2 240 0,1-4 32 16,-1-3 16-16,2 2 0 0,1 2 448 0,-6 4 96 16,-6-1 0-16,-7 4 16 15,-7 1-352-15,-7-1-80 0,-7 6-16 0,-4 6 0 16,-6-1-128-16,-4 4-16 0,-5 5-16 0,-4 3 0 0,-5 2-128 0,-3 3-32 15,-3 3 0-15,-3 2 0 0,-5 4-48 0,-1 0-16 16,-1-4 0-16,-1 2 0 0,2 2-144 0,4-6 0 16,3-3 144-16,2-2-144 0,4-2 128 0,5-3-128 15,4-2 160-15,6-2-160 0,4-6 192 0,7-1-48 16,4-4-16-16,6-2 0 0,3-5 224 0,2-4 32 16,0-2 16-16,3 1 0 0,1-2-208 0,-1-3-32 0,-2-2-16 15,-2 0 0-15,-2-4-144 0,-5 1 128 0,-3 2-128 16,-5 1 128-16,-3 0 32 0,-4 1 0 0,-5-1 0 0,-4 6 0 15,-2 4 96-15,-1-1 32 16,-4 4 0-16,-2 1 0 0,-1 0-288 0,0 3 0 0,1 4 0 16,0-2 0-16,0-2 0 0,9 2 0 0,0 0 0 0,0 0 0 15,0 0-144-15,0 0 144 16,0 0-128-16,13 9 128 0,3 2 0 0,1-1 0 0,1-3 0 0,3 6-128 16,2 1 128-16,3 4 0 0,2 3 0 0,-2 4 0 15,0 4 0-15,-1 1 0 0,2 3 0 0,-5 3-128 16,-2 3 128-16,-4 0 0 0,-2-3 0 0,-1 1 0 15,-4 0 0-15,0-1 0 0,-2-1 128 0,0-3-128 16,-1-1 144-16,-2-3-144 0,-1-2 192 0,-1 0-192 16,1-7 0-16,-1-3 0 0,1-7-192 0,-2 1 48 15,-1-10-2928-15,0 0-592 0</inkml:trace>
  <inkml:trace contextRef="#ctx0" brushRef="#br0" timeOffset="135005.51">22288 13911 18431 0,'5'-7'1632'0,"1"-1"-1312"0,1-5-320 0,-1 2 0 0,0 1 1056 0,-1-3 144 16,-2 0 16-16,-2 3 16 0,-1-3 560 0,-4 6 128 16,-1-5 0-16,-2 5 16 0,-1-3-464 0,-6 6-80 15,-4-1-32-15,-3 1 0 0,-5 3-400 0,-4 4-96 16,-1 4-16-16,-11 0 0 0,-10 5-448 0,-4 4-80 16,-7 6-32-16,-1 5 0 0,-1 1-32 0,2 3 0 15,2 2 0-15,-1 4 0 0,-1 9 0 0,6 0 0 16,5-2 0-16,5 2 0 0,8 2-96 0,8-2-32 15,8 1 0-15,7 0 0 0,4-7-128 0,6-5 0 16,5-2 0-16,4-4 0 0,5 1 0 0,5-9 0 16,4-3 128-16,8-3-128 0,3-1 0 0,7-5 192 15,7-6-192-15,3-7 192 0,2-5 0 0,0-2 0 16,0 0 0-16,0 0 0 0,0-4-192 0,-3-1 192 16,-2 4-192-16,-2 3 192 0,-4-1-320 0,-1 2-64 0,-5 0-16 15,-2 3 0 1,-2 2-2144-16,-1 0-416 0,-1 0-96 0,-1-3-16 0</inkml:trace>
  <inkml:trace contextRef="#ctx0" brushRef="#br0" timeOffset="135262.23">22630 14380 34095 0,'-7'-2'3024'0,"2"0"-2416"0,-1 2-480 0,1 3-128 16,-4 1 832-16,0 6 160 0,-5 1 32 0,0 7 0 0,-1 0-288 15,-2 6-48-15,1 3-16 0,-2 5 0 16,-1 1-272-16,3-3-48 0,-1 2-16 0,0 1 0 16,3 3-96-16,2-3-32 0,2-5 0 0,1 1 0 0,1-1-208 0,2-5 0 15,2 1 0-15,1-5 0 16,2-3-768-16,1 0-256 0,1-2-64 0,3-8-10752 16,3 3-2176-16</inkml:trace>
  <inkml:trace contextRef="#ctx0" brushRef="#br0" timeOffset="135861.51">24576 13258 27231 0,'-4'-18'1216'0,"4"10"240"0,0-4-1168 0,0 0-288 0,0 1 0 0,-1-3 0 16,0 2 400-16,-1 4 32 0,1-1 0 0,-2 4 0 15,1 2 720-15,2 3 160 0,-6 1 32 0,-2 6 0 16,-1 4-688-16,-2 7-128 0,-3 6-16 0,-2 7-16 16,2 3-272-16,-1 4-48 0,1 3-16 0,1 3 0 0,2 1-160 0,1 2 0 15,0-3 144-15,5 3-144 16,-2-4 0-16,3 2 128 0,2-4-128 0,1-2 0 16,1-5 128-16,1-3-128 0,-1-6 128 0,2-1-128 15,0-3 176-15,-2-5-48 0,0-3 0 0,-2-5 0 0,2-8 224 16,0 0 32-16,-6 5 16 0,-2-4 0 0,0-5 16 0,-3 0 0 15,-1-2 0-15,-2-3 0 0,0 0-160 0,-2-2-48 16,0-1 0-16,-1 3 0 0,0 1-80 0,-1 0 0 16,1 4-128-16,-3-4 192 0,2 5-192 0,5 1 0 15,3 4 0-15,10-2 0 0,0 0 0 0,0 0-128 16,-2 12 128-16,2-12 0 0,5 8 0 0,2 2-128 16,4-1 128-16,1 2 0 0,2-2 0 0,2 2 0 15,-1 1 0-15,-1-3 0 0,-2 3 160 0,0-4-160 0,-3 4 160 0,-3 1-160 16,-3-3 352-16,-3 3-32 15,-3 2 0-15,-2 0 0 0,-4-1 256 0,-4 3 64 16,-2-1 0-16,-10 9 0 0,-3-4-176 0,-1-1-16 0,-4 2-16 16,2-3 0-16,2-4-112 0,2 3 0 0,3 0-16 15,4-2 0-15,2-1-176 0,3 2-128 0,2-2 144 0,5-2-144 16,3-2 0-16,5 2-288 0,4-1 32 16,1-5 16-1,8-3-1312-15,5 0-272 0,4-4-48 0,10-3-10832 0,8 1-2160 16</inkml:trace>
  <inkml:trace contextRef="#ctx0" brushRef="#br0" timeOffset="136385.29">26737 13588 25455 0,'1'-26'1120'0,"0"14"240"0,-1 2-1088 0,-1-3-272 16,0 2 0-16,-4 0 0 0,0-1 640 0,-2 3 80 0,-3 0 16 0,-3 3 0 16,-3 2 432-16,-6 2 96 15,-3-1 16-15,-7 8 0 0,-5 0-512 0,-5 9-112 16,-3 3-16-16,-29 11 0 0,-4 9 48 0,2-1 0 0,4 5 0 16,5 0 0-16,4 6-112 0,6 0-32 0,5 1 0 15,6-3 0-15,6-1-208 0,6-1-32 0,5 2-16 0,9-6 0 16,6-3-48-16,8-3-16 0,6-5 0 0,8 0 0 15,6-7 48-15,6-2 16 0,6-1 0 0,4-5 0 16,5-8-96-16,4 3 0 0,6-6-16 0,4-2 0 16,4-4-176-16,-11 1 128 0,3-3-128 0,1 3 128 0,-3-2-384 0,-1-2-96 15,-3-2-16-15,-2 2 0 16,-3 2-2512-16,-4 1-496 16</inkml:trace>
  <inkml:trace contextRef="#ctx0" brushRef="#br0" timeOffset="136757.7">26887 14165 7359 0,'-9'-16'656'0,"5"12"-528"15,-2-3-128-15,1 0 0 0,1 2 5776 0,1-5 1136 16,2 4 208-16,2-1 48 0,3 3-5120 0,4 2-1040 15,2 1-208-15,1-1-32 0,2 1-192 0,2 2-16 0,2 2-16 0,1 1 0 16,-1-2 32-16,1 5 16 16,-5 0 0-16,0 6 0 0,-2 2-16 0,-3 3-16 15,-4 2 0-15,-3 3 0 0,-4 5-176 0,-3 1-16 16,-4 3-16-16,-3 1 0 0,-5 1-96 0,0-2-32 16,1 0 0-16,-4-1 0 0,4-3 96 0,1-3 0 0,4 0 16 0,3-3 0 15,2-2 304-15,6-4 48 0,5-5 16 16,6-1 0-16,3-2-64 0,11-3 0 0,4-3 0 0,7-3 0 15,7-5-272-15,7-1-64 0,4 0-16 0,2-5 0 16,2 0-160-16,-1-1-128 0,-1 0 192 0,-3-1-192 16,-4 3 128-16,-1-1-128 0,-5 0 0 0,-3 3 0 15,-6 0-448-15,-5 4-192 0,-5-3-32 16,-4 4-16-16,-5 1-1872 0,-5 1-368 0,-9 2-80 16</inkml:trace>
  <inkml:trace contextRef="#ctx0" brushRef="#br0" timeOffset="138241.26">4843 17585 23039 0,'0'0'1024'0,"8"-7"192"0,-1-2-960 16,-2 3-256-16,-1-3 0 0,-1 4 0 0,-3 5 1088 0,0 0 160 16,-7-4 32-16,-2 3 16 0,-2 2 304 0,-4 3 64 15,3 1 16-15,-3 3 0 0,-9-1-928 0,-5 5-192 16,-9 4-48-16,1 3 0 0,-5 0-96 0,-2 6-32 15,1 3 0-15,-39 28 0 0,10-1-64 0,5-2 0 16,1-3-16-16,0 3 0 0,1-3-176 0,5-1-128 0,11 2 192 16,7-6-192-16,10-5 128 0,4-2-128 15,6-3 0-15,7-2 0 0,5-6 240 0,4-3-64 16,3-7-16-16,6-2 0 0,4-2 64 0,6-2 16 16,2-4 0-16,9-1 0 0,8-5-112 0,9-1 0 0,7-1-128 0,6 0 192 15,0 1-64-15,1 1-128 0,0 3 176 16,-2-2-176-16,0 1 160 0,1 1-160 0,0 2 128 0,5-3-128 15,1-1 0-15,-2 3 128 0,-3 4-128 0,-2-3 0 16,-6-1 0-16,-4 2 128 0,-5-2-128 0,-2 1 0 16,-3-2 0-16,-2-3 0 0,-5-2 0 0,-3-3 0 15,-4 2-256 1,-3 0-144-16,-4 2-32 0,-12 0 0 0,7-5-2832 16,-6-4-576-16,-8-3-128 0,5-2 0 0</inkml:trace>
  <inkml:trace contextRef="#ctx0" brushRef="#br0" timeOffset="138536.23">4177 17993 26719 0,'-15'0'2368'0,"2"0"-1888"0,2 0-480 0,11 0 0 15,0 0 160-15,0 0-160 0,17-4 160 0,7-3-160 16,6 1 1024-16,4 1 96 16,5-4 32-16,3 3 0 0,7-6-112 0,9 1-16 15,8-4 0-15,8-1 0 0,6 1 0 0,1 1 0 16,-4-1 0-16,1 5 0 0,5-3-176 0,4 5-32 16,4 1-16-16,-3 0 0 0,-7-1-336 0,-2 4-64 0,-4 2-16 15,1 4 0-15,3-2-256 0,-4-2-128 16,-5 4 128-16,-7 0-128 0,-8 3 0 0,-5 0 0 15,-7-2 0-15,-5 3 0 16,-5 3-464-16,-6-1-80 0,-6 2-16 0,-3 3 0 16,-4-3-2128-16,-5 3-416 0,-5 2-96 0,-7 0-11760 0</inkml:trace>
  <inkml:trace contextRef="#ctx0" brushRef="#br0" timeOffset="138860.46">4416 18314 28559 0,'-28'0'2544'0,"13"0"-2032"0,-1 0-512 0,8-1 0 0,8 1 704 0,0 0 64 15,3-15 0-15,9-1 0 0,7 1 144 0,8-1 48 16,8 0 0-16,13-5 0 0,12 0-96 0,8 1-16 16,3 0 0-16,4 2 0 0,-2-1-16 0,6 1 0 15,4 2 0-15,3 2 0 0,3 3-160 0,-2 0-32 16,-6 0-16-16,2 4 0 0,1 2-256 0,2 0-48 15,-38 4-16-15,6 0 0 0,0-1-304 0,2 2 0 16,-1 2 0-16,1 1 0 0,0 0-144 0,-2 1-96 16,-1-2-16-16,-5 2 0 15,-2 0-1680-15,-8 1-352 0,-3-1-64 0,-3-3-16 16,-1 4-640-16,13 4-144 0,-12-5-32 16</inkml:trace>
  <inkml:trace contextRef="#ctx0" brushRef="#br0" timeOffset="139304.95">5672 17274 20271 0,'-23'-3'1792'0,"11"-1"-1424"0,0 1-368 0,0 1 0 0,2 2 752 0,1-1 80 16,9 1 0-16,0 0 16 0,0 0 304 0,0 0 48 16,0 0 16-16,0 0 0 0,8 7 32 15,6 1 16-15,6-2 0 0,8 4 0 0,6-2-272 0,8 3-48 16,4-2-16-16,4 3 0 0,1 3-240 0,2 0-48 16,2 2-16-16,3-1 0 0,3 0 64 0,3 5 16 15,-29-9 0-15,5 4 0 0,-1 6-192 0,2 3-48 16,-2 1 0-16,2 4 0 0,-2 3-160 0,-2 5-48 15,-1 0 0-15,-3 4 0 0,-4 4-64 0,-5-3-32 16,-4 3 0-16,-6-1 0 0,2 35 176 0,-16-13 48 16,-13-10 0-16,-7-3 0 0,-8-5 176 0,9-25 32 15,-7 5 16-15,-6-1 0 0,-4 3-256 0,-5-3-48 16,-5 0-16-16,-3 0 0 0,-6-3-96 0,0-1 0 16,2-1-16-16,1-4 0 0,1-2-320 0,4-4-64 15,4-2-16-15,-29 6 0 16,20-14-2272-16,19-6-464 0,13-9-96 0</inkml:trace>
  <inkml:trace contextRef="#ctx0" brushRef="#br0" timeOffset="140691.53">8801 18332 20207 0,'-12'-1'896'0,"12"1"192"0,-12-4-880 0,2-2-208 0,-1-1 0 0,0 2 0 0,0-2 640 0,-1 0 64 16,-2-2 32-16,0 2 0 0,-2-4 416 0,1 3 64 15,-3 2 32-15,-2 0 0 0,-3 2-176 0,0 3-48 16,-3 4 0-16,1 3 0 0,-4 4-224 0,-2 5-48 16,-3 2-16-16,-3 1 0 0,-4 2-432 0,2 4-96 15,2 7-16-15,2 3 0 0,-1 2-192 0,7 0 128 16,1 4-128-16,6-1 0 0,4 1 0 0,4-2 128 15,4-3-128-15,5-2 0 0,3-3 0 0,4-4 144 16,6-4-144-16,1-4 128 0,2-4 112 0,6-8 16 16,4-2 0-16,7-7 0 0,5-3 128 0,7-7 16 15,3-3 16-15,3-3 0 0,-2-4 64 0,-1-5 16 16,-1-1 0-16,-1-4 0 0,0-2-80 0,-2 0-16 16,-3-2 0-16,2-5 0 0,0-3-16 0,4-4-16 15,1-3 0-15,3-5 0 0,-3-5-160 0,-2-4-16 0,-4-1-16 0,-3-5 0 16,-2-3-48-16,-4 0-128 15,-3 2 192-15,-2 7-64 0,-3 6-128 0,-3 6 0 16,-7 5 0-16,-1 9 128 0,-2 7-128 0,-1 5 0 0,-3 6 0 0,0 6 128 16,-3 4 32-16,-1 3 0 0,1 9 0 0,0 0 0 15,0 0-32-15,-16 15-128 0,-1 6 192 16,-1 5-64-16,-1 9-128 0,-2 7 0 0,0 4 0 0,-3 8 0 16,-2 10 0-16,-2 3 0 0,-2 6-192 0,-1 0 192 15,2 1-128-15,4 0 128 0,3 1 0 0,7-3 0 16,5-6 0-16,6-7 0 0,6-6 0 0,5-5 0 15,4-3 0-15,6-3 0 0,2-7 0 0,4-4 0 16,2-3 0-16,2-3 128 0,1-4-128 0,0-9 128 0,0-1-128 16,2-8 160-16,2 2-160 0,0-5 160 0,-3-3 32 15,3-5 0-15,2-3 0 0,3-3 0 0,2-3-64 0,3-2 0 16,-2-1 0-16,0-2 0 0,-16 5-128 0,2 0 192 16,-1-4-192-16,-1-2 192 0,1-2-64 0,-6 1-128 15,-4-4 192-15,1 4-64 0,7-21-128 0,-9 14 192 16,-2 4-192-16,-7 7 192 0,-4 0-192 0,-4 8 160 15,-2 3-160-15,-2 1 160 0,-5 8-160 0,-4 3 0 16,6 2 0-16,-4 0 128 0,-4 6-128 0,-2 1 0 16,-3 3 0-16,-2 3-176 0,1 1 176 0,-1 1 0 15,-1 3 0-15,-14 14-128 0,13-8 128 0,7-2 0 0,5-5 0 0,6-3 0 16,4-3 0-16,3-1-128 16,4-2 128-16,3-3 0 0,4-1 0 0,3-3 0 15,5 1 0-15,3-1 0 0,2-2 0 0,3-1 0 16,3-3 0-16,1-2-128 0,-11 1 128 0,2 0 0 0,3-4 128 15,3-4-128-15,-2 2 0 0,3-4 144 0,1-2-144 16,1 1 0-16,13-6 176 0,0-1-176 0,1-3 160 16,-1-1-160-16,1-1 144 0,0-8-144 0,-1-1 128 0,-1-2-128 15,-2-5 144-15,-1-2-144 0,-8 3 160 0,0-4-160 16,2-3 128-16,1-5-128 0,-1-9 0 0,3 1 144 16,0-6-144-16,-1 1 0 0,0-3 0 0,27-50 0 15,-11 25 0-15,-28 53-144 0,-3 1 144 0,-2 2-208 16,0 6 208-16,-3 4-144 0,-3 3 144 0,0 7-128 0,-6 2 128 15,2-3 0-15,-4 11 0 0,-3 6-128 0,-10 14 128 16,-4 11 0-16,-5 9 0 0,-3 5-128 0,-2 4 128 16,-3 8 0-16,0 6 0 0,-1 5-128 0,-1 1 128 0,-1 3 0 15,-2 4 0-15,12-24 0 0,-2 6 0 0,4-8 0 16,0 1 0-16,1 3 0 0,1 3 0 0,2-2 0 16,3 0 0-16,1-2 0 0,3-4 0 0,-1 6 0 15,1-4 0-15,2-7 0 0,3-4-144 0,0-6 144 16,1 0-160-16,0-9 160 15,1 0-1152-15,0-5-144 0,-2-5-32 0,1-1 0 16,1-8-1904-16,0 0-384 0,0 0-80 0</inkml:trace>
  <inkml:trace contextRef="#ctx0" brushRef="#br0" timeOffset="140901.06">9940 18093 24879 0,'10'-11'2208'0,"2"4"-1760"16,4 0-448-16,6 0 0 0,2-2 2160 0,4 3 336 0,4 0 80 0,1-2 16 15,1 3-1280-15,7 0-256 16,5 0-48-16,6 1-16 0,5 0-112 0,4 0-32 16,1-2 0-16,-2 1 0 0,-3 0-528 0,-5-3-96 15,-5 2-32-15,-1 2 0 16,-1-2-1664-16,-2 1-320 0,-1 0-80 0</inkml:trace>
  <inkml:trace contextRef="#ctx0" brushRef="#br0" timeOffset="143936.41">11974 17119 16575 0,'3'-10'1472'0,"0"-2"-1168"0,2-2-304 0,1 2 0 16,-3 2 1280-16,2-1 192 0,2 2 32 0,-5 0 16 15,-2 9-112-15,4-8 0 0,-1-1-16 0,-3 9 0 16,0 0-240-16,0 0-32 0,0 0-16 0,0 0 0 15,0 0-224-15,0 0-48 0,-9 5-16 0,0 3 0 16,0 6-384-16,-1 4-80 0,-2 2-16 0,1 4 0 16,-1 4-80-16,1 1-32 0,-4 3 0 0,-3 6 0 0,3 7-48 15,-4-1-16-15,0 3 0 0,1 3 0 0,1-3-160 16,2 0 0-16,1 1 144 0,5-5-144 0,0 1 0 16,4-7 0-16,1-4 0 0,2-2 128 0,1-1-128 0,4-6 0 15,1 0 0-15,4-4 128 0,2-2-128 16,4-5 0-16,-1-3 0 0,4-4 0 0,4 1 160 0,2-7-32 15,2-5-128-15,3-1 192 0,4-1 0 0,0-7 0 16,1-1 0-16,-2-3 0 0,-1-1 64 16,0-2 0-16,-3-2 0 0,-3-1 0 0,-4 3-32 0,-1 0 0 15,-1-1 0-15,-4 0 0 0,-2 4-32 0,-3 5 0 16,-2 1 0-16,-7 12 0 0,3-8-48 0,-3 8-16 16,0 0 0-16,0 0 0 0,-7 12-128 0,2 4 0 0,1 3 0 15,-1 3 128-15,-1 3-128 0,2-1 0 0,3 4 0 16,2-2 0-16,2 0-128 0,2-3 128 15,1 1 0-15,3-3 0 0,-1-1 0 0,4-7 0 16,4-1-144-16,1 0 144 0,1-7 0 0,5-4 0 16,3-2 0-16,4-3 0 0,4-7 0 0,2-3 0 0,0-3 160 0,-1-3-32 15,1-2 240-15,-1-1 48 0,-2-2 16 16,-1-2 0-16,-3-4 176 0,-1-3 32 0,0-1 16 0,-2-2 0 16,-2-2 16-16,-1-3 0 0,-4-3 0 0,-3 1 0 15,0-6-192-15,-4 2-32 0,-1 5-16 0,-6 13 0 16,0 5-224-16,-1-2-32 0,-3 6-16 0,0 0 0 15,-5 0-160-15,0-1 0 0,-2 6 0 0,-4-5 128 16,-2 5-304-16,6 9-64 0,-2 2-16 16,1-1 0-16,-1 3-2064 15,2 3-432-15,1 0-64 0,1 2-16000 0</inkml:trace>
  <inkml:trace contextRef="#ctx0" brushRef="#br0" timeOffset="144548.79">14103 16634 18143 0,'0'0'800'0,"8"-4"160"0,-2-5-768 0,0 3-192 0,0-3 0 0,-1 0 0 16,-5 9 1360-16,0 0 240 0,-3-9 32 0,3 9 16 15,-4-4-32-15,-2 2 0 0,-3 2 0 0,-4 0 0 16,-3 1-416-16,-5 4-96 0,-3 4-16 0,-2 1 0 15,-2 5-448-15,-16 15-80 0,5-1-32 0,0 8 0 0,-3 6-112 0,0 8-32 16,-1 5 0-16,-2 5 0 0,1 4-80 16,-1 6-32-16,1 1 0 0,5 2 0 15,4 0-112-15,20-34-32 0,1 2 0 0,-2 7 0 0,4-4 32 0,1 4 0 16,3-2 0-16,1-2 0 0,3 4 48 0,2 31 16 16,3-13 0-16,4-12 0 15,3-7-224-15,3-8 0 0,2-4 0 0,3-3 0 0,4-2 0 16,-9-17 0-16,3 2 0 0,3 1 0 15,3 0-1056-15,4-2-96 0,1-1-32 0,2-5-9888 16,1 0-1968-16</inkml:trace>
  <inkml:trace contextRef="#ctx0" brushRef="#br0" timeOffset="145176.51">14470 17147 10127 0,'-1'-6'448'0,"1"2"96"0,1 0-544 0,2 3 0 15,-3-3 0-15,0 4 0 0,1-5 2176 0,-1 1 320 16,-1 2 64-16,1 2 0 0,0 0-1008 0,-4-1-208 15,-1-1-32-15,-3 2-16 0,-2 2-80 0,-1 1 0 16,-3 3-16-16,-3 2 0 0,-2 5-320 0,-4 0-64 16,-2 6-16-16,-3 5 0 0,-2 0-224 0,-1 5-64 15,-1-1 0-15,0 3 0 0,1 3-192 0,1-2-64 16,8-4 0-16,3 1 0 0,3-1-96 0,7-1-32 16,6-4 0-16,4-2 0 0,4-3 176 0,5-1 16 15,5-3 16-15,6-2 0 0,2-4-32 0,3-2-16 16,2-4 0-16,3-4 0 0,-1-3 160 0,2-1 48 0,0-4 0 15,0-2 0-15,-2-3 32 0,-1 1 16 0,1-1 0 16,-3-2 0-16,0 1 32 0,-1-3 16 0,-5-2 0 16,-2 0 0-16,-3-1-112 0,-5-3-32 0,-2 3 0 15,-4-1 0-15,-2 3-192 0,-3 0-64 0,-4-3 0 0,-3 4 0 16,-2 2-192-16,-2 3 0 0,-6 0 0 0,1 0 0 31,-3 3-1456-31,0 2-176 0,-3 0-32 0,3 1-10592 0,1 2-2112 0</inkml:trace>
  <inkml:trace contextRef="#ctx0" brushRef="#br0" timeOffset="145474.97">14627 16849 21183 0,'-1'-4'1888'0,"-1"-4"-1504"15,1 2-384-15,-2 1 0 0,0-4 1008 0,-1 4 128 16,-1 0 16-16,-2 0 16 0,0 3 384 0,-2 2 80 15,-1-1 16-15,-2 4 0 0,-2 2-688 0,-1 1-144 16,-3 7-32-16,-1 3 0 0,-1 5-176 0,-1 2-32 16,2 5-16-16,-1 3 0 0,-3 10 80 0,0 2 0 15,0 7 16-15,-1 3 0 0,0 3-144 0,0 3-48 16,1 0 0-16,0 0 0 0,2-2-224 0,-1 0-48 16,2-2-16-16,1-4 0 0,2-3-48 0,3-6-128 15,1 1 192-15,3-6-64 0,1-5 0 0,2-2-128 16,3-3 192-16,0-4-64 0,2-5-128 0,0-1-176 15,2-4 48-15,0-5 0 16,0-8-1792-16,0 0-368 0,0 0-64 0</inkml:trace>
  <inkml:trace contextRef="#ctx0" brushRef="#br0" timeOffset="145660.4">14741 17616 32591 0,'-7'27'1440'0,"3"-13"304"0,-3 3-1392 0,0 3-352 0,-1 5 0 0,-2 0 0 0,-3 5 1072 0,1-2 144 15,-2 1 16-15,0 2 16 0,0-1-192 0,1 2-32 16,0-1-16-16,2-5 0 0,-1 2-688 0,2-4-144 16,1 0-32-16,3-3 0 0,0-3-144 0,2-2 0 15,1-3 0-15,3-2 0 16,0 2-1264-16,3-7-272 0,-3-6-64 0,0 0-15120 15</inkml:trace>
  <inkml:trace contextRef="#ctx0" brushRef="#br0" timeOffset="146729.46">15687 17581 21183 0,'-13'-3'1888'0,"13"3"-1504"0,-9-2-384 0,9 2 0 16,0 0 1184-16,0 0 160 0,0 0 48 0,0 0 0 15,0 0 144-15,0 0 16 0,5 11 16 16,-2 4 0-16,2 3-544 0,1 4-128 0,-1 3 0 0,-1-1-16 15,-2 1-240-15,-2 3-64 0,0 1 0 0,-3-4 0 0,-2 2 16 16,-3-3 0-16,-1 0 0 0,-1 2 0 16,-2-4-208-16,-1 0-64 0,-1 0 0 0,-1-3 0 0,-3-1-128 0,-1-1-16 15,0 0-16-15,-2-3 0 0,0 0-160 0,0 0 0 16,0-4 0-16,2 0 0 16,1-3-1744-16,3-4-336 0,2 0-64 0</inkml:trace>
  <inkml:trace contextRef="#ctx0" brushRef="#br0" timeOffset="147158.91">16743 17127 5519 0,'-9'-13'496'0,"2"4"-496"0,-3 1 0 0,1-1 0 15,-3 4 5216-15,2 1 944 0,-3-5 192 0,-1 5 48 16,-2 3-4352-16,-2 2-880 16,-2 2-160-16,-4 4-48 0,1 2-256 0,-4 8-64 15,-2 6-16-15,-2 3 0 0,1 1-320 0,-1 6-64 16,1 6-16-16,2 3 0 0,0-2-80 0,2 3-16 16,3 3 0-16,6-3 0 0,3-1-128 0,7-4 128 0,6-5-128 0,6-2 128 15,5-4 224-15,6-1 32 16,4-3 16-16,3-5 0 0,2-10 176 0,3 0 48 0,3-4 0 15,0-4 0-15,3-4 16 0,0-4 16 0,-2 1 0 0,3-6 0 16,1-3-80-16,1-2-32 0,0-3 0 0,-2 1 0 16,-4-3-64-16,-3-3-16 0,-3-5 0 0,-3-1 0 15,-3-6-96-15,-4 0-32 0,-5-1 0 0,-4-2 0 0,-3-4-128 16,-4 4-16-16,-4 1-16 0,-4 2 0 0,-1 6-176 16,-3 4 0-16,-4 7 0 0,-2 3 0 0,-4 3-208 15,-3 2-32-15,-5 1 0 0,2 7 0 16,0 0-1168-16,-1 4-256 0,3 1-32 0,1 3-16 15,2 3-1744-15,4-2-336 0</inkml:trace>
  <inkml:trace contextRef="#ctx0" brushRef="#br0" timeOffset="147447.82">16976 16752 14735 0,'-5'-15'1312'0,"4"3"-1056"15,1 4-256-15,-2-4 0 0,0 1 2864 0,2 11 512 16,-5-8 96-16,-2 4 32 0,-2 0-1488 0,-1 8-288 16,-1 1-64-16,-3 3-16 0,-4 3-672 0,-5 7-128 15,-2 5-16-15,-2 6-16 0,-1 4-80 0,0 7-16 16,-5 7 0-16,1 1 0 0,0 10-32 0,-1 4-16 0,-1 6 0 16,0 5 0-16,-2 2-288 0,6 0-64 0,-2 0-16 15,3 0 0-15,2-4-176 0,2-4-128 0,0-3 144 0,1-6-144 16,1-3 128-16,2-4-128 0,-1-2 0 15,1-4 0-15,0-2 0 0,3-5-128 0,2-2-16 16,3-3 0-16,4-7-1776 0,0 1-368 16,4-7-64-16,5-4-16 0</inkml:trace>
  <inkml:trace contextRef="#ctx0" brushRef="#br0" timeOffset="147775.98">17036 17871 25791 0,'0'0'2304'0,"0"0"-1856"16,3-7-448-16,3-2 0 0,-6 9 1408 0,10-6 176 16,1 2 32-16,2-1 16 0,2 1-448 0,2 2-96 15,0 0 0-15,0 4-16 0,-2-1-240 0,-2 3-64 16,-2 3 0-16,-2 1 0 0,-4 4-240 0,-3 0-48 15,-6 0-16-15,-5 4 0 0,-4 3 16 0,-6 2 0 16,-5 2 0-16,-3-1 0 0,-3-1-144 0,-1 2-16 16,-1 1-16-16,3-3 0 0,3-2 64 0,3 0 16 15,4-2 0-15,3 0 0 0,5-2 64 0,3-4 0 0,4-1 16 16,4-1 0-16,0-9-48 0,8 9-16 0,4-2 0 0,3-2 0 16,4-4-128-16,5 1-16 0,4 1-16 0,2-3 0 15,2-1-112-15,3-1-128 0,0 1 176 0,2 0-176 16,1-3 128-16,0 2-128 0,-5-1 0 15,0-1 0-15,-2 0-512 16,-4-3-144-16,-6 3-48 0,-3-1-13248 0,-4-7-2672 0</inkml:trace>
  <inkml:trace contextRef="#ctx0" brushRef="#br0" timeOffset="148395.35">18144 16419 28559 0,'0'0'1264'0,"-3"-10"272"0,2 1-1232 0,1-1-304 0,1 1 0 0,-1 9 0 16,0 0 848-16,11-4 112 0,-1 4 32 0,3 5 0 15,1 3-368-15,3 6-80 0,2 6-16 0,7 7 0 0,-1 2-192 0,2 7-32 16,0 4-16-16,-1 5 0 0,-2 4 224 16,-2 6 32-16,-3 2 16 0,-5 9 0 0,-5 4 32 0,-5 3 16 15,-4 2 0-15,-4 1 0 16,-5-1-112-16,-2 0-32 0,-6-5 0 0,2-5 0 0,0-2 0 0,-1-4 0 15,0-6 0-15,-2-3 0 0,-1-7 176 0,-1-2 48 16,-1-3 0-16,0-7 0 0,-3-1-208 0,-2-2-32 16,-3-4-16-16,0-1 0 0,-4-4-272 0,1-3-160 15,1-3 192-15,2-2-192 16,2-7-960-16,3-5-320 0,1-8-48 0,4-1-11792 16,3-5-2352-16</inkml:trace>
  <inkml:trace contextRef="#ctx0" brushRef="#br0" timeOffset="148790.49">19964 16335 29487 0,'0'0'1296'0,"8"-14"288"0,0 4-1264 0,-1-4-320 0,-7 14 0 0,7-10 0 0,-4-2 1344 0,-3 12 224 16,0 0 32-16,0 0 16 0,0 0-528 0,0 0-96 16,-14 3-32-16,-2 6 0 0,-5 4-448 15,-3 6-80-15,-4 5-32 0,-2 4 0 0,-3 7-176 0,-3 7-32 16,-3 3-16-16,-2 8 0 0,-1 7 80 0,0 3 32 15,0 2 0-15,4 3 0 0,3-2-112 0,4 0-32 16,7-6 0-16,4-2 0 0,6-1 112 0,3-6 32 16,5-3 0-16,4-2 0 0,2-6 32 15,3-2 0-15,2-3 0 0,4 1 0 0,0-3-112 0,4-4-16 16,3-1 0-16,4-4 0 0,0-5-192 0,1-2 0 16,5-4 0-16,-2-1 0 0,1-4 0 0,2-2-288 15,1-3 32-15,0-2 16 16,1-2-1552-16,-2-4-320 0,0-3-64 0,1 2-15408 0</inkml:trace>
  <inkml:trace contextRef="#ctx0" brushRef="#br0" timeOffset="149080.98">20802 16335 28559 0,'0'0'2544'0,"-6"-5"-2032"0,-1 0-512 0,-2 4 0 16,-1 3 960-16,-3 3 112 0,-2 8 16 0,-4 4 0 15,-4 3-272-15,-2 5-48 0,2 6-16 0,-4 4 0 16,-2 5-192-16,-1 6-48 0,-1-1 0 0,-1 5 0 16,0 2 160-16,3 0 32 0,3 2 0 0,3-1 0 0,2-1-224 0,7-4-32 15,4 2-16 1,5-2 0-16,3-5-48 0,4 2-16 0,4-4 0 0,3-2 0 0,5-3 64 0,2-3 16 15,3-2 0-15,4-1 0 0,1-4-208 16,0-1-48-16,4-3 0 0,0-4 0 16,-3-6-192-16,-1-2 0 0,-2-6 0 0,-2-2 0 15,-2-3-592-15,-3-3-16 0,1-2 0 16,-5-4 0-16,-5-2-2512 0,-4-4-496 0</inkml:trace>
  <inkml:trace contextRef="#ctx0" brushRef="#br0" timeOffset="149338.07">20030 17044 42383 0,'-7'-14'3776'0,"7"6"-3024"0,5-5-608 0,5 3-144 31,3 1-384-31,-1-1-128 0,5 3 0 0,3 3-16 0,4-1 784 0,4 2 176 16,4 1 16-16,3 1 16 0,3-2-272 0,4 3-48 16,2 0-16-16,1 0 0 0,-1-1-128 0,-1 2 0 0,-1 1 0 0,-4-1 0 31,-5 2-704-31,-1 0-240 0,-1 5-32 0,-3-2-16 15,-3 5-2560-15,-1-3-512 0</inkml:trace>
  <inkml:trace contextRef="#ctx0" brushRef="#br0" timeOffset="149596.04">21063 17348 34095 0,'-20'3'3024'0,"-2"1"-2416"0,-4 2-480 0,-1 2-128 0,-3 2 624 0,1 0 96 16,-4 4 32-16,2 2 0 0,2 0 304 0,2 0 64 15,4 1 16-15,3 0 0 0,2 1-512 0,7-2-112 16,2-1 0-16,5-1-16 0,5 1-80 0,4-1-16 16,1 1 0-16,5-3 0 15,4 0 32-15,3-3 0 0,2 1 0 0,3-2 0 0,3 0-80 0,2-7-16 16,2-1 0-16,2 0 0 0,0-4 128 0,1-2 32 16,-3-2 0-16,2-1 0 0,-5 0-80 0,-4-5-16 15,-4 0 0-15,-3 0 0 0,-4-2-16 0,-3-2 0 16,-4-3 0-16,-3-5 0 0,-6 1-160 0,-3-5-32 15,-3 3-16-15,-4 0 0 0,-7 3-304 0,-2 0-64 16,-3 1-16-16,-2 2 0 16,-2 1-944-16,4 2-192 0,0 2-48 0,1 2 0 15,3 0-1264-15,3 4-256 0,1-1-48 0,7 6-16 0</inkml:trace>
  <inkml:trace contextRef="#ctx0" brushRef="#br0" timeOffset="150120.76">21810 16035 23951 0,'-11'-19'1056'0,"7"10"224"0,0-3-1024 0,1 1-256 16,1 0 0-16,-1 1 0 0,3 3 1600 0,0 2 256 15,0 2 48-15,0 3 16 0,0 0-688 0,0 0-128 16,13 0-16-16,-2 2-16 0,1 2-400 0,3 5-80 16,3 3-16-16,1 6 0 0,3 4-16 0,3 7-16 0,3 5 0 0,2 7 0 15,2 6-96-15,1 5 0 16,-1 4-16-16,-3 6 0 0,-2 8 0 0,-4 3 0 15,-3 1 0-15,-5 3 0 0,-4 1-144 0,-2 2-32 0,-4-4 0 0,-3-4 0 16,-2-3 176-16,-2-7 16 0,-3-1 16 0,-3-5 0 16,-1-2 288-16,-5-7 48 0,0-3 16 0,-5-4 0 15,-4-2-304-15,-4-4-48 0,-3-1-16 0,-4-4 0 16,-3-5-128-16,-3-2-48 0,0 0 0 0,-2-3 0 16,0 1-144-16,1-2-128 0,3 0 144 0,2-3-144 15,3 1-912-15,5 0-288 16,4-4-48-16,5-5-16 0,5-1-2256 0,5-5-448 15</inkml:trace>
  <inkml:trace contextRef="#ctx0" brushRef="#br0" timeOffset="151106.87">23462 16734 20271 0,'-8'-4'1792'0,"-3"2"-1424"16,0-1-368-16,1 2 0 0,1 0 1856 0,1 0 288 0,3-1 64 0,5 2 16 15,0 0-176-15,0 0-16 0,12 0-16 0,5-1 0 16,8-1-608-16,6-2-112 0,9 0-16 0,5 0-16 15,6-2-448-15,1-3-96 0,6 1-16 0,6-2 0 0,8 2-176 0,1-2-32 16,2 1-16-16,-1-1 0 0,-4 3-64 16,-1-2-16-16,-2 4 0 0,2-3 0 0,-1 2-16 0,0 0-16 15,-4 0 0-15,-3 2 0 0,-5-1-176 0,-2 3-48 16,-8-2 0-16,-3 0 0 0,-4 3-144 0,-3 0 0 16,-6-2 0-16,-3 3 0 15,-5 0-896-15,-6 1-176 0,-2 1-16 0,-6 0-16 16,-8-2-1200-16,0 0-256 0,-10 6-32 0</inkml:trace>
  <inkml:trace contextRef="#ctx0" brushRef="#br0" timeOffset="151395.57">23347 17300 27935 0,'-18'4'1232'0,"12"0"256"0,-1-2-1184 0,7-2-304 0,0 0 0 0,0 0 0 15,0 0 928-15,0 0 128 0,0 0 32 0,0 0 0 16,8 3 384-16,2-3 64 0,3 0 32 0,5 0 0 16,2-3-464-16,7-3-80 0,4-1-32 0,7 1 0 15,6-5-32-15,1-1 0 0,8 2 0 0,0-3 0 16,3 1-240-16,2 0-48 0,3-1-16 0,4 2 0 15,3 0-144-15,-1-3-48 0,-2 0 0 0,-4 0 0 16,-1 2-160-16,1-2-48 0,1 1 0 0,1 3 0 0,2-1-128 16,-1 2-128-16,-3-1 192 0,-4 1-192 0,-4 0 128 15,-3 4-128-15,-6-3 0 0,-3 3 0 0,-1 3 0 0,-6-3 0 16,-4-1-128-16,-3 4 128 16,-5-1-912-16,-6 1-96 0,-3-2-16 15,-4 1 0-15,-5-2-1392 0,-4 5-272 0,-4-3-64 0</inkml:trace>
  <inkml:trace contextRef="#ctx0" brushRef="#br0" timeOffset="151891.76">24807 15818 29487 0,'-6'-7'2624'0,"0"-3"-2112"0,-1 1-512 0,-3-1 0 16,0 3 640-16,-2 2 0 0,0-2 16 0,-2 2 0 15,1 3 336-15,-4 0 64 0,2 2 16 0,-1 3 0 16,-3 2-304-16,0 6-64 0,-2 3-16 0,1 7 0 15,-2 2-112-15,1 8 0 0,-1 4-16 0,0 5 0 16,-2 10 48-16,1 7 16 0,1 9 0 0,-3 2 0 16,0 8-80-16,-2 3-16 0,1 6 0 0,-2 1 0 0,0-2-96 0,0 1-32 15,1 2 0-15,0-1 0 0,1-5 80 0,-1 1 16 16,0-6 0-16,3-1 0 0,0-5 0 0,4-4 0 16,-1-7 0-16,3-5 0 0,2-2-80 0,1-3-16 15,1-1 0-15,1-7 0 0,-2-5-112 0,1-1-32 16,1-2 0-16,2-5 0 0,-5 0-64 0,4-7-32 15,0 0 0-15,1-2 0 0,-1-5-160 0,1 0 160 16,3-4-160-16,1-1 160 0,0-3-160 0,2-1 0 16,1-2 0-16,4-3-176 15,0 0-736-15,0 0-160 0,3-10-16 0,3-1-16 16,3 0-1072-16,3-7-192 0,3-1-64 0,5-8-16640 16</inkml:trace>
  <inkml:trace contextRef="#ctx0" brushRef="#br0" timeOffset="152551.25">27267 16237 22223 0,'9'-11'976'0,"-4"7"224"0,0-2-960 0,3-3-240 15,-2 1 0-15,-1-1 0 0,-1 3 1568 0,0-4 272 16,-3 2 48-16,-1-3 16 0,-3 6-384 0,-2-3-80 15,-4 2-16-15,-5 1 0 0,-5-3-592 0,-4 3-112 16,-3 2-16-16,-5 2-16 0,-3 1-144 0,-5 4-32 16,-3 5 0-16,-4 3 0 0,-6 9 16 0,-3 4 0 0,-8 2 0 0,-2 6 0 15,-1 11-112-15,-1 5-32 0,1 4 0 0,4 8 0 16,4 1-128-16,6 4-16 0,7 1-16 0,8-3 0 16,8 1-48-16,11-5-16 0,7 1 0 0,8-4 0 15,10-2 176-15,6-2 48 0,7-4 0 0,8-8 0 16,6 1 144-16,7-3 48 0,4-8 0 0,7-1 0 15,7-6-48-15,3-5 0 0,2-7 0 0,-1 0 0 16,0-7 0-16,1-5 0 0,-1-1 0 0,0-7 0 0,3-1-80 16,-1-3 0-16,-1-6-16 0,-1-4 0 0,-4-2-48 15,-1-8-16-15,-2-5 0 0,-1-5 0 0,-3-2-112 16,-3-4-32-16,-4 1 0 0,-6-3 0 0,-7-1-48 0,-3 3-16 16,-8 1 0-16,-9 0 0 0,-6 4-32 0,-8-2-128 15,-7 3 192-15,-7-1-64 0,-7 2-128 0,-5 2 0 16,-6 2 0-16,-4 3 128 0,-6 1-128 0,0 6-144 15,-2 1 144-15,-1 7-208 16,-1 4-832-16,1 4-176 0,1 2-16 0,5 5-16 16,1 4-2032-16,7 1-416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1T19:46:32.195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2124 856 2751 0,'0'0'256'0,"-4"-6"-256"0,2 1 0 0,-1-3 0 0,1 2 2080 0,2 6 368 16,-4-7 80-16,0-2 16 0,-1 2-832 0,1-5-176 16,3 1-16-16,-2 1-16 0,-2-2-208 0,0 3-32 15,1-3-16-15,-1 2 0 0,-1-1-208 0,-2-1-32 0,1 1-16 0,-4-1 0 16,0-5-192-16,-2 3-32 16,-2 0-16-16,-3 2 0 0,-2-2-240 0,-2 0-32 15,-1 1-16-15,-11-1 0 0,4 2-64 0,-1 1-16 16,1 3 0-16,-2 0 0 0,-3 1-192 0,0 5-32 15,-5-2-16-15,1 0 0 0,-3 1-16 0,-1 1 0 0,-3 1 0 16,0 1 0-16,-1 1-128 0,2 3 192 16,-1 1-192-16,0 0 192 0,-1 4-192 0,0 1 0 0,0 0 0 15,1 2 128-15,0 2-128 0,-1 2 0 0,-1 2 0 16,2 0 0-16,3-1 0 0,19-3 0 0,-5 2 0 0,-3 1 0 16,-1 4 0-16,-1 0 160 0,1 5-160 0,1 4 160 15,1 6-32 1,-21 35-128-16,10-2 192 0,9-10-64 0,5-3 32 0,7-6 0 15,3-8 0-15,4-3 0 0,4-3-32 0,1 1 0 0,0 2 0 0,4 4 0 0,2 7 0 16,2 3-128-16,1 2 192 0,2-2-64 0,4 0 0 16,-3-5 0-16,2-7 0 0,2 2 0 0,2 1-128 0,2 6 160 15,-1-2-160-15,6 2 160 0,3-2-32 0,1-5 0 16,0-1 0-16,1-6 0 0,3-6 96 0,2 1 16 16,2-7 0-16,-8-11 0 0,4-3-80 0,5-1-16 15,1 2 0-15,3-1 0 0,8 3-16 16,1 1-128-16,0 0 192 0,41 2-64 15,-13-9 48-15,-6-6 0 0,-3-1 0 0,-2-2 0 16,-6-9 16-16,1 5 0 0,-1-3 0 0,-2 0 0 16,0-2 64-16,1-4 32 0,1-6 0 0,3 2 0 0,0-2-48 15,0-1-16-15,0-5 0 0,0 2 0 0,2-3-32 0,-3-4-16 16,-4-9 0-16,1-1 0 0,0-3-16 0,-16 10 0 0,-1-4 0 16,3 0 0-16,-2 0 16 0,-3 0 0 15,-2-5 0-15,-3 0 0 0,-2-4 144 0,-3-4 48 16,-1-4 0-16,-6 1 0 0,-2 1-48 0,-4-1 0 15,-3 2 0-15,-5 0 0 0,-4 5-96 0,-5 4-32 0,-3-3 0 0,-4 6 0 16,-4 4 32-16,-4 3 0 0,-5 2 0 0,-14-5 0 16,-5 10-224-16,1 6 128 0,4 4-128 15,-2 8 0-15,1-1 0 0,5 5-208 0,5 3 16 16,4 2 0 0,7 1-1504-16,8 4-288 0,8 5-64 0</inkml:trace>
  <inkml:trace contextRef="#ctx0" brushRef="#br0" timeOffset="1347.09">3138 2102 9215 0,'-20'-2'816'0,"-2"1"-656"15,-2-1-160-15,1-1 0 0,-1 2 1200 0,1 1 208 16,3-3 32-16,2 3 16 0,3 0-304 0,2-1-64 16,3 0-16-16,10 1 0 0,-9-3-176 0,9 3-48 15,0 0 0-15,0 0 0 0,0 0 48 0,0 0 16 16,13-1 0-16,5 0 0 0,2 1-144 0,4-2-48 16,4 2 0-16,4 0 0 0,4 0-80 0,4 0-32 15,6 0 0-15,1 0 0 0,4-1 0 0,4 2 0 16,4 1 0-16,5 0 0 0,3-1-16 0,4 1 0 15,3-1 0-15,4 0 0 0,2 3-80 0,2 0-32 0,1 0 0 16,2 1 0-16,0 0-96 0,2-1 0 0,-1 0-16 0,3 1 0 16,1 1-48-16,1-2-16 0,-2-2 0 0,-25 1 0 15,6-2-48-15,4 0-16 0,2-1 0 0,4 0 0 0,-3-1 16 16,0 0 0-16,0 0 0 0,-1-1 0 0,1 2 64 16,2 0 0-16,-1 0 16 0,0 0 0 0,1-2 0 0,1-1 0 15,3 2 0-15,1 1 0 16,2 0-112-16,-1 0-32 0,1 0 0 0,0 0 0 0,-1 0-64 0,2 1 0 15,0 1-128-15,1-1 192 16,0-1-192-16,-3 1 128 0,-4 0-128 0,3 1 0 16,-2-1 128-16,1 0-128 0,0-1 0 0,30 3 144 0,-14-1-144 15,-7-1 160-15,-8 2-160 0,1-2 160 0,0-1-160 16,-2-1 192-16,-4 0-192 0,-1-1 192 0,2 6-192 0,-1-2 192 16,0 1-192-16,-22-3 192 0,4-2-48 0,5 2 0 15,2 2 0-15,-1 2 0 0,0-3-144 16,2 3 0-16,0-2 0 0,-2-1 128 0,1 0-128 0,-5 0 128 15,1 3-128-15,-3 0 128 0,-2 2-128 0,0-2 0 16,-2 0 0-16,0-1 128 0,0-3-128 0,2 1 0 16,-6 0 144-16,2 3-144 0,-2-2 0 0,1 1 128 15,-1 1-128-15,-2 0 0 0,2-3 0 0,-1-1 0 16,-1-1 0-16,0-1 128 0,-1 2-128 0,-1 2 0 16,1-1 128-16,-1 0-128 0,1 2 0 15,-2-3 128-15,1 0-128 0,-1 0 0 0,0-3 0 0,1 2 144 16,-1 0-144-16,-1-2 0 0,-1 1 160 0,-2-1-160 0,-1 2 128 0,1-1-128 15,0 2 0-15,1 0 128 0,-5 0-128 16,2-1 0-16,1-3 128 0,-1 3-128 0,2 0 0 0,-2 0 128 16,-1-1-128-16,0 2 0 0,-3 2 0 0,3-1 0 15,0 0 128-15,-3 0-128 0,-3-1 0 0,0 0 128 16,-1 0-128-16,-2 0 128 0,-2 0-128 0,1 0 128 16,-2-1 0-16,-2 1-128 0,-2 1 192 0,-2-1-64 15,-3 0-128-15,1-1 160 0,-2 0-160 0,-3 1 160 16,-2 0-160-16,-1 0 0 0,-2 0 0 0,-3 0 128 0,-8 0-128 0,0 0 128 15,0 0-128-15,0 0 128 0,0 0-128 0,-8-3 0 16,-4 2 0-16,-6 0 0 16,-2-1-1504-16,-8 2-384 15,-3 2-80-15</inkml:trace>
  <inkml:trace contextRef="#ctx0" brushRef="#br0" timeOffset="11965.48">5428 5592 21183 0,'-3'-10'1888'15,"2"4"-1504"-15,-3-1-384 0,2 1 0 16,0-4-448-16,0-3-176 0,-3 5-16 0,2 6-16 0,3 2 1584 0,-2-7 320 0,-2 2 64 0,0 2 16 16,4 3-336-16,-5-2-64 0,-5 2-16 0,5 4 0 15,0-1-208-15,-1 4-64 0,1 2 0 0,-4 5 0 16,-1 3-160-16,1 0-32 0,2 3-16 16,2 2 0-16,-2 6-48 0,3 2-16 0,2 3 0 0,1 2 0 15,1 3-176-15,1 3-16 0,1 0-16 0,4-4 0 16,-1-3-160-16,2-4 128 0,3-3-128 0,2 0 128 15,2-4 128-15,0-6 32 0,0-1 0 0,0-6 0 16,4-1 160-16,-3-7 48 0,3-2 0 0,12-3 0 16,-2-6 48-16,4-5 16 0,1-4 0 0,-6 5 0 0,-1-5-48 15,15-12 0-15,-5-1 0 0,-5 3 0 0,0-2-192 16,-4 1-64-16,-7-1 0 0,-6 9 0 16,-3-5 64-16,0 3 0 0,-3-1 0 0,4-10 0 0,-6 4-64 15,-1 12 0-15,-1 2 0 0,0 5 0 0,-2 2-128 0,0 4-128 16,-2 5 144-16,0 0-144 0,0 0 0 0,-3 11 0 15,-2 10 0-15,1 4 0 0,0 2 0 0,-1 6 0 16,-1 5 0-16,0 9 0 0,-1 7 0 0,0 7 0 16,-2 5 0-16,-1 4 0 0,-3 1 0 15,-1 1 0-15,-1 3 0 0,-3 4 0 0,0-1 0 0,-2-3 0 16,-3-4 0-16,0-1 0 0,-1-1 144 16,2-1-144-16,-4-7 128 0,0 2-128 0,1-3 208 15,1-4-32-15,1-4-16 0,1-3 0 0,2-5 112 0,-1 0 32 16,0-4 0-16,0-3 0 0,2-5-64 0,0-7-16 15,-2-3 0-15,0-1 0 0,4 0-32 0,-4-6-16 16,-2-5 0-16,3 0 0 0,0-4-32 0,6-3 0 16,-2-3 0-16,-6-6 0 0,0-6-16 0,3-3 0 15,4 1 0-15,1-8 0 0,3-3-128 0,4 2 0 0,3-2 0 16,5 4 128-16,4 3-128 0,3 3 0 16,2 0 0-16,5 5 128 0,6-2-128 0,-5 7 0 0,3-1 0 15,13-3 0-15,0 1-160 0,2 1 160 0,-1 2 0 16,0 1-144-16,-1-2-64 0,-1 0-16 0,-6 3 0 15,-1 1 0-15,-1 0-400 16,0-2-80-16,-1 0 0 0,-3 0-16 16,-2 1-1712-16,1-5-352 0,0-1-64 0,0-1-16 0</inkml:trace>
  <inkml:trace contextRef="#ctx0" brushRef="#br0" timeOffset="12371.91">6935 5769 18431 0,'-23'9'816'0,"14"-8"160"0,-3 0-784 0,2 0-192 15,-2 1 0-15,2 2 0 0,1-3 1600 0,3 0 256 16,6-1 64-16,0 0 16 0,0 0-448 0,11 0-80 0,7-2-32 0,6-2 0 16,4-1-176-16,3-4-48 0,-14 5 0 15,6 0 0-15,4-2-304 0,3 1-64 0,2 0-16 16,4-3 0-16,2 3-368 0,0 1-80 15,-1 0 0-15,-1-1-16 0,21-2-304 0,-28 4 128 0,-2 0-128 0,2 2 0 32,-9 1-800-32,-8 5-272 0,-8 2-48 0,-8 4-9616 0,-9 4-1920 15</inkml:trace>
  <inkml:trace contextRef="#ctx0" brushRef="#br0" timeOffset="12533.65">6938 6062 24815 0,'-12'4'1088'0,"12"-4"256"0,-3 8-1088 0,3-8-256 0,0 13 0 0,3-5 0 0,6 0 1440 0,3-4 224 16,3 0 64-16,5-2 0 0,4 1-288 0,2-3-48 15,-1-3-16-15,6 1 0 0,-11-1-352 0,6-1-80 16,4 1-16-16,4-5 0 16,3 0-256-16,1-3-48 0,1 2-16 0,-4-1 0 0,7 1-448 15,-8 0-160-15,-6 1 0 0,4-1-12224 16,-10 6-2560-16</inkml:trace>
  <inkml:trace contextRef="#ctx0" brushRef="#br0" timeOffset="13571.76">4937 8805 13823 0,'-1'-11'1216'0,"2"2"-960"0,0-2-256 0,2 0 0 0,1-1 1648 16,-2 2 272-16,-2 10 64 0,0 0 16 0,3-9-288 0,-3 9-64 16,0 0-16-16,0 0 0 0,0 0-528 15,0 0-96-15,-5 1-32 0,-3 9 0 0,-5 4-416 16,3 9-96-16,-3 2-16 0,1 7 0 0,2 5-112 0,-2 5-16 15,-1 6-16-15,1 6 0 0,-2-1-48 16,1 0-16-16,3 2 0 0,2-2 0 16,3-4-240-16,5-9 144 0,4-3-144 15,1-6 128-15,1-10 16 0,3-2 0 0,3-6 0 0,3-6 0 0,3-4 256 16,3-3 48-16,6-3 16 0,1-9 0 16,1-7 160-16,4-4 16 0,4-5 16 15,3 0 0-15,0 2-160 0,0-4-48 0,-21 11 0 0,4-6 0 0,0 1-240 16,-1-7-48-16,-1 2-16 0,0-2 0 0,0 0-16 0,-4 4-128 0,-1 0 192 15,8-11-64-15,-6 14-128 0,-6 10 128 16,-3 6-128-16,-9 8 128 0,0 0-128 0,7 22 0 0,-5 2 0 16,-1 12 0-16,-2 7 0 0,-1 5 0 15,-2 4 0-15,-4 6 0 0,-3 3-128 0,-4 3 128 16,-5 8 0-16,0 5 0 0,9-32 0 0,-7 7 0 16,-5 4 0-16,-4 6 128 0,-4 0 16 0,-5 7 0 0,-2-2 0 0,0-3 0 15,-32 51 0-15,13-27 0 0,7-17 0 16,7-14 0-16,3-11 96 0,7-5 16 0,4-12 0 0,2-6 0 15,2-13 32-15,2-2 16 0,5-6 0 16,2-7 0-16,-2-4 0 0,0-11 0 16,0-9 0-16,4-2 0 15,3 5-144-15,5-5-32 0,3-2 0 0,4 1 0 0,3-2-128 16,4 1 0-16,4 2 0 0,6 5 0 0,3-4-176 0,4 8 176 0,2-3-128 16,6 6 128-16,0 2-144 0,2 5 144 0,4-1-160 0,0 5 160 15,0 1 0-15,5 5-144 0,-4 2 144 0,0 3 0 0,-4 5-272 16,-2 0 16-16,-5 4 16 0,-5-3 0 15,-5 0-1168-15,-1-2-224 16,-3 1-48-16,-1-1-10480 0,-5-1-2080 0</inkml:trace>
  <inkml:trace contextRef="#ctx0" brushRef="#br0" timeOffset="13932.67">6305 8101 25791 0,'5'-7'2304'0,"0"0"-1856"0,-1-3-448 0,2 4 0 15,-1-1 896-15,-5 7 96 0,0 0 16 16,0 0 0-16,0 0 336 0,0 0 80 0,-2 7 16 16,-2 4 0-16,-1 3-368 0,-2 5-80 0,1 4-16 0,0 2 0 15,-2 6-144-15,-1 1-48 0,3 1 0 0,-2 5 0 16,2 0-320-16,1 0-64 0,-2-1-16 16,2-1 0-16,0-1-208 0,0-3-48 0,0-3-128 0,-1 12 192 15,-2-8-192-15,0-4 128 0,1-5-128 0,-2 1 0 16,-1-5 0-16,0-2 128 0,-2-3-128 0,6-7 0 15,-2 2-1680 1,3-4-384-16,-3-1-80 0</inkml:trace>
  <inkml:trace contextRef="#ctx0" brushRef="#br0" timeOffset="14380.46">6978 8846 19583 0,'0'0'864'0,"0"0"176"0,-10 5-832 0,10-5-208 15,-9 5 0-15,9-5 0 0,0 0 1808 0,0 0 320 0,0 0 64 0,0 0 16 0,11 0-480 0,3-2-80 16,3-3-32-16,5 1 0 0,1 0-656 0,4 1-128 16,3 0-16-16,3-4-16 15,3 0-400-15,-7 3-80 0,4-3 0 0,1 2-16 0,2 2-304 16,-3-1 160-16,-4-3-160 0,-5 4 128 16,-5 0-1088-16,-1-179-208 0,-6 364-48 0,-12-182-14256 15</inkml:trace>
  <inkml:trace contextRef="#ctx0" brushRef="#br0" timeOffset="14604.12">7029 9093 34143 0,'0'0'1520'0,"0"0"304"0,10-2-1456 0,4 1-368 15,0 0 0-15,4 1 0 0,3-1 784 0,5-1 96 16,5-2 16-16,-5-1 0 0,8 2-272 0,5 0-48 16,3-1-16-16,1-3 0 0,-1 0-304 0,-4 1-48 15,2 0-16-15,-6 2 0 16,-6 2-1152-16,-3 2-256 0,-4 3-32 0,2 6-15312 0</inkml:trace>
  <inkml:trace contextRef="#ctx0" brushRef="#br0" timeOffset="15772.56">4618 11881 16575 0,'-3'-20'736'0,"2"7"160"0,0-2-720 0,-2 2-176 0,1-1 0 0,1 2 0 16,-1 3 2128-16,2 9 400 0,0 0 80 0,-10-2 16 15,10 2-976-15,-11 4-192 0,-2 5-48 0,2 6 0 16,-1 6-704-16,1 5-160 0,-2 1-32 0,1 5 0 15,0 1-64-15,2 3 0 0,1 0-16 0,5-1 0 16,0 0-176-16,4-4-16 0,4-7-16 0,2-2 0 16,2-3-32-16,5-7 0 0,2-4 0 0,5-3 0 0,6-2 256 0,2-7 64 15,2-8 0-15,3-4 0 0,3-4 96 16,2-8 32-16,-3-2 0 0,-2-4 0 0,-1-2-272 16,0 1-48-16,-1-1-16 0,-2 1 0 0,-4-1-16 15,-3 3 0-15,-3 5 0 0,-3 4 0 0,-2 6-128 0,-2 4-32 16,-2 4 0-16,-2 4 0 0,-8 6 32 0,0 0 0 15,9 14 0-15,-4 7 0 0,-4 10-160 16,-2 7 192-16,-1 10-192 0,-1 7 192 0,-3 5-192 0,-2 8 0 16,-1 2 0-16,-5 5 128 0,-2 5-128 0,-3-1 128 15,-2 5-128-15,-6 2 128 0,-5 5 0 0,0-4-128 16,1-2 192-16,-2-6-64 0,-3-8 0 0,-1-6 0 16,-2-1 0-16,1-8 0 0,-2-4 176 0,3-5 16 15,2-8 16-15,3-4 0 0,-1-7-80 0,6-8-32 0,3-6 0 16,5-4 0-16,0-7-32 0,1-6-16 15,2-10 0-15,2-5 0 0,2-3-176 0,2-8 192 16,2-4-192-16,6-4 192 0,4-4-192 0,4 0 0 16,0-3-160-16,7 4 160 0,4 5 0 0,5 4-144 0,0 1 144 0,3 4 0 15,4 6-144-15,4 6 144 0,4 7-160 16,3 1 160-16,0 1-192 0,2 5 48 0,0 4 16 0,-4 0 0 16,-6 0-448-1,-3 1-96-15,-2 0-16 0,-2 1 0 16,-2-1-2240-16,-2 2-448 0</inkml:trace>
  <inkml:trace contextRef="#ctx0" brushRef="#br0" timeOffset="16153.68">5953 11150 23951 0,'-2'-16'2128'0,"2"5"-1696"15,2-5-432-15,-2 2 0 0,0 14 1040 0,0 0 128 16,0 0 32-16,0 0 0 0,0 0 400 0,0 0 64 15,-8 0 32-15,-1 8 0 0,0 3-480 0,0 7-112 16,0 6-16-16,-2 6 0 0,0 4-288 0,-1 3-64 16,2 1-16-16,2 3 0 0,2 3-320 0,1-3-64 15,1 2-16-15,0-4 0 0,2-3-320 0,-1-1 144 0,1-3-144 0,0-6 0 16,1-3 144-16,1-1-144 0,0-6 0 16,1-4 144-16,-1-12-144 0,0 0 0 0,7 9-160 0,-7-9 160 31,10-5-1600-31,0-2-240 0,2-5-32 0,-1-4-9472 0,2-5-1904 0</inkml:trace>
  <inkml:trace contextRef="#ctx0" brushRef="#br0" timeOffset="16409.14">6357 11035 27647 0,'0'0'2448'0,"0"0"-1952"0,0 0-496 0,0 0 0 0,0 0 1488 0,-3 7 208 16,2 5 32-16,-1 2 16 0,-1-1-240 0,0 3-48 15,1-1-16-15,-1 3 0 0,0 4-688 0,-1 3-144 16,-1-1-32-16,1 4 0 0,-1-2-320 0,1 4-80 16,1-4-16-16,1 9 0 0,-1-2-160 0,0-1 0 15,-1-5 0-15,0 1 128 0,1-8-128 0,1 0 0 16,-1-1-160-16,-2-2 160 16,3-3-1424-16,-2-5-192 0,4-9-48 0,0 0-15152 0</inkml:trace>
  <inkml:trace contextRef="#ctx0" brushRef="#br0" timeOffset="18418.73">4366 14188 19343 0,'0'0'1728'0,"0"0"-1392"0,-9 0-336 0,1 0 0 16,-1 0 1552-16,1 5 240 0,2 4 64 0,-3 4 0 15,-1-2-704-15,-2 9-128 0,1 6-16 16,-2 6-16-16,-1 5-16 0,0 4 0 0,0 6 0 0,-4 3 0 16,0 10-400-16,1 0-96 0,-4 2-16 0,9-3 0 15,1-3-144-15,6-4-16 16,5-9-16-16,8-4 0 0,2-7-32 0,5-5-16 0,4-7 0 16,3-3 0-16,2-5 160 0,3-7 48 0,3-6 0 0,5-5 0 0,0-3 16 15,7-5 16-15,1-6 0 0,5-5 0 0,1-6-144 16,2-1-16-16,-1-5-16 0,-6 0 0 0,-6-1-80 15,-5 0-16-15,-5 0 0 0,-5 3 0 0,-5 4-48 0,-4 8-16 16,-1 1 0-16,-3 9 0 0,-4 2 64 0,-6 11 16 16,0 0 0-16,0 0 0 0,0 0 64 0,1 22 16 15,-2 7 0-15,-3 9 0 0,-2 9-176 0,-4 8-128 16,-4 6 192-16,-2 7-192 0,0 4 128 0,-4 4-128 16,-6 3 0-16,-3 3 0 0,-5 6 176 0,-4 1-176 15,-6-4 160-15,-1-6-160 0,0-2 384 0,-1-9 0 16,1-2-16-16,15-24 0 0,-3 1 32 0,0-1 16 15,0-3 0-15,3-3 0 0,-5-4-288 0,2-6-128 16,0-7 128-16,4-6-128 0,5-3 0 0,0-7 0 16,2-8-144-16,-5-10 144 15,6-7-1072-15,7-10-96 0,5-5-32 0,6-3 0 16,5-7-1040-16,5-4-224 0,7-3-32 0,1 14-14304 16</inkml:trace>
  <inkml:trace contextRef="#ctx0" brushRef="#br0" timeOffset="18706.61">5726 13662 27647 0,'0'0'2448'0,"0"0"-1952"16,0 0-496-16,0 0 0 0,0 0 688 0,0 0 32 15,0 0 16-15,0 0 0 0,0 0 832 0,-6 17 160 16,-3 2 48-16,-1 5 0 0,-1 6-688 0,-2 5-128 16,-5 4-16-16,0 2-16 0,0 3-272 0,2 1-48 15,-1 4-16-15,2-2 0 0,2-5-368 0,3 2-80 16,0-4-16-16,2-4 0 0,2-7-128 0,1 0 0 15,1-5 0-15,2-3 0 16,-1-7-480-16,3-3-80 0,0-11-16 0,0 0 0 16,0 0-1920-16,0 0-384 0,12-15-64 0,-4 3-12080 0</inkml:trace>
  <inkml:trace contextRef="#ctx0" brushRef="#br0" timeOffset="18944.03">6024 13759 25791 0,'0'0'1152'0,"-4"14"224"0,-1 2-1104 0,0 2-272 0,-3 0 0 0,1 2 0 16,-4 6 1408-16,1 2 240 0,-4-2 32 0,0 2 16 16,0 3-320-16,2-1-64 0,-1 1-16 0,1-1 0 15,2-6-592-15,1 2-112 0,1-2-16 0,1-2-16 16,2-2-560-16,1-1 0 0,0-4 0 0,2-2 0 16,1-2 0-16,1-3 0 0,0-8-208 0,0 0 80 15,0 0-1472-15,0 0-272 0,0 0-64 16,11-6-8192-16,-1-6-1648 0</inkml:trace>
  <inkml:trace contextRef="#ctx0" brushRef="#br0" timeOffset="19206.34">6509 13554 26719 0,'0'0'1184'0,"0"0"240"0,0 0-1136 0,0 0-288 16,0 0 0-16,0 0 0 0,-5 5 1408 0,0 2 240 15,0 1 32-15,0 1 16 0,0 4-32 0,-1 4 0 16,1 0 0-16,-1 4 0 0,3 5-448 0,-4 2-112 16,2 4-16-16,0 2 0 0,0-1-384 0,0 2-64 0,0 0-32 0,1-2 0 15,-2 2-304-15,2-1-64 16,1 2-16-16,1-3 0 0,-1-2-224 0,-1-4 0 0,1 0 0 15,0-3 0-15,-1 1 0 0,2-3 0 0,0-3-176 16,2-1 176 0,0-4-2272-16,3-3-336 0,0 0-64 0</inkml:trace>
  <inkml:trace contextRef="#ctx0" brushRef="#br0" timeOffset="20235.75">3961 17693 19231 0,'0'0'848'0,"0"0"176"0,2-10-816 0,1-1-208 15,-3 11 0-15,0 0 0 0,0 0 1920 0,0 0 352 16,0 0 64-16,0 0 16 0,0 0-544 0,-9 9-96 15,0 0-32-15,-1 5 0 0,0 1-496 0,0 8-96 16,-1 10-32-16,0 3 0 0,0 2-480 0,-2 4-80 16,-2 2-32-16,1-2 0 0,1 3-80 0,3-3-32 15,2 0 0-15,3-2 0 0,1-1-112 0,3-6-32 16,3-5 0-16,4 0 0 0,0-7-48 0,7-2-16 0,3-2 0 0,4-7 0 16,2-2-144-16,4-7 0 0,1-4 0 0,8-6 128 15,4-6 0-15,4-6 0 16,2-5 0-16,-1-7 0 0,0-1 16 0,-4-4 0 0,-3-1 0 15,0-2 0-15,-1-1-144 0,-2 0 128 0,-2-3-128 0,-1 6 128 16,-4 2-128-16,-1 3 128 0,-1 3-128 0,-5 7 128 16,-1 5-128-16,-3 5 0 0,-5 5 0 15,-1 3 128-15,-10 6-128 0,7 11 128 0,-4 6-128 0,-5 3 128 16,-3 8-128-16,-4 5 192 0,-1 8-192 0,-2 3 192 16,0 7-192-16,-2 6 192 0,-2 5-192 0,-1 3 192 15,-4 5-192-15,0 4 0 0,-7 5 0 0,-4-1 128 16,-4 5-128-16,8-24 160 0,-2 9-160 0,-8 1 160 0,-7-1-160 0,-2 0 160 15,-2 2-160-15,0-4 160 0,0-4-32 16,3-5 0-16,0-5 0 0,3-6 0 0,4-1-128 0,-2-6 0 16,4-7 0-16,0-8 0 0,0-2 0 0,0-7 0 15,2-4 0-15,3-6 128 0,0-1-128 0,3-8 0 16,1-4 144-16,7-3-144 0,1-3 0 0,5-1 128 16,2-4-128-16,6-1 0 0,2-1 0 0,5-2-192 15,4-2 32-15,6-2 0 0,5-4 160 0,4-1-208 16,8 0 80-16,5 3 128 0,4-4-144 15,4 4 144-15,0-1 0 0,4 2 0 0,1 5 0 0,5-2 0 16,6 1 0-16,4 5 144 0,3 1-144 0,22-1 0 16,-12 4 0-16,-30 10 0 0,-3 2-128 0,-4 3 128 0,-1 3 0 15,5 2 0 1,-12 6-880-16,-4-1-96 0,-6 3-32 0,-8-4-11680 0,-1 2-2352 0</inkml:trace>
  <inkml:trace contextRef="#ctx0" brushRef="#br0" timeOffset="20925.09">5434 17062 20383 0,'0'-11'896'0,"0"11"192"0,0 0-864 0,3-9-224 15,0-4 0-15,0 2 0 0,2 3 1296 0,-1 2 224 16,-4 6 32-16,5-12 16 0,-1 5 0 0,-4 7 0 15,0 0 0-15,0 0 0 0,0 0-464 0,0 0-80 16,0 0-32-16,0 0 0 0,0 0-176 0,0 0-48 16,0 0 0-16,0 12 0 0,0 5-16 0,0 3-16 15,-3 7 0-15,-2-2 0 0,-5 5-144 0,1 3-16 0,-1 0-16 0,-2 5 0 16,0 0-176-16,0-1-48 0,1 0 0 0,-1-2 0 16,2 0-80-16,-1-2-32 0,2-4 0 0,0-1 0 15,0-5-224-15,1-2 144 0,1 0-144 0,2-2 128 16,1-3-128-16,0-3 0 0,-1-2 0 0,1-3 0 0,4-8-160 15,0 0-64-15,0 0-16 0,0 0 0 16,0 0-1200-16,0 0-240 0,5-11-48 0,2-3-16 16,0-2-768-1,3 1-160-15,1-1-16 0,-4 4-11408 0</inkml:trace>
  <inkml:trace contextRef="#ctx0" brushRef="#br0" timeOffset="21194.82">5885 16992 21359 0,'0'0'944'0,"3"-5"208"0,-3 5-928 0,4-9-224 16,-4 9 0-16,0 0 0 0,0 0 1248 0,0 0 208 15,0 0 32-15,0 0 16 0,0 0 224 0,0 0 64 16,0 0 0-16,-7 9 0 0,1 1-448 0,1 4-64 15,-5 2-32-15,2 3 0 0,-3 2-208 0,0 6-32 16,1-2-16-16,-1 6 0 0,-2 1-304 0,4-3-64 16,-3 3-16-16,0 1 0 0,3-7-208 0,0 2-32 0,0-5-16 0,2 1 0 15,-1-3-160-15,2-2-48 0,1-1 0 0,0-2 0 16,1-3-144-16,1 0 128 0,3-13-128 0,-2 12 128 16,2-12-128-16,0 0 0 0,0 0 0 0,0 0 0 15,0 0-384-15,0 0 0 0,0 0 0 0,7-7 0 16,2-1-1408-16,0-5-304 15,1-1-48-15,2-1-16 0,3-3-736 16,2-1-160-16,-1-1-16 0</inkml:trace>
  <inkml:trace contextRef="#ctx0" brushRef="#br0" timeOffset="21544.08">6283 16837 16415 0,'0'0'720'0,"0"0"160"0,0 0-704 0,0 0-176 15,0 0 0-15,0 0 0 0,0 0 1600 0,0 0 272 16,0 0 64-16,0 0 16 0,0 0-32 0,-1 13 0 16,-3 2 0-16,-2 3 0 0,-2 4-256 0,-1 4-64 15,0 1-16-15,-2 4 0 0,-3-4-368 0,-1 4-80 16,-3 2-16-16,3 0 0 0,2-2-192 0,-1-1-32 0,1-1-16 0,0-1 0 15,1 2-400-15,2-1-80 0,1-6-16 0,0 1 0 16,0 0-176-16,3-4-32 0,0-2-16 16,3-3 0-16,-2-3-160 0,2-1 0 0,3-11 144 15,-1 10-144-15,1-10 0 0,0 0 0 0,0 0 0 0,0 0 0 32,0 0-384-32,0 0-80 0,10-9-32 0,0 1 0 15,0-4-1552-15,2-2-320 0,-1 0-64 0,2-1-9008 0,2 0-1792 0</inkml:trace>
  <inkml:trace contextRef="#ctx0" brushRef="#br0" timeOffset="21924.87">6686 16775 23903 0,'0'0'1056'0,"0"0"224"0,0 0-1024 0,0 0-256 16,10-3 0-16,-10 3 0 0,9-6 1232 0,-9 6 208 16,0 0 32-16,0 0 16 0,0 0 400 0,0 12 80 15,-4 1 16-15,-1 5 0 0,-2 3-496 0,-2 5-80 16,-1 5-32-16,-2 2 0 0,1 1-304 0,-1 2-64 15,0 1-16-15,-1 0 0 0,-1 2-112 0,2 0-32 16,1 3 0-16,0-2 0 0,-1-5-240 0,1 2-48 16,-1 1-16-16,2-3 0 0,1-4-304 0,0-4-64 15,2 1-16-15,0-5 0 0,3-2-160 0,2-1 0 0,2-5 0 16,5-2 0 0,3-2-1104-16,2-6-256 0,3-2-48 0,4-3-12704 0,2-8-2528 0</inkml:trace>
  <inkml:trace contextRef="#ctx0" brushRef="#br0" timeOffset="26726.91">8867 5422 13823 0,'-2'-9'1216'0,"-1"3"-960"0,-2-3-256 0,3 2 0 15,-2 2 896-15,0-2 128 0,0 0 16 0,4 7 16 16,0 0 96-16,0 0 0 0,0 0 16 0,0 0 0 15,0 0-240-15,0 0-48 0,0 0-16 0,0 0 0 16,0 0-160-16,0 0-16 0,0 0-16 0,12 12 0 0,-1-2-32 16,3 6 0-16,4 3 0 0,1 3 0 0,1 6-112 0,4 6-16 15,2 3-16-15,1 5 0 0,-1 3-128 16,2 0-32-16,-1 5 0 0,2 1 0 0,-2 0-160 0,0-2-48 16,-2-2 0-16,-1 2 0 0,-1-6 32 15,0 0 0-15,-2-5 0 0,-1-5 0 0,-4-5 16 0,-1 0 0 16,-2-8 0-16,1 1 0 0,-3-3 0 0,0-2 0 15,-2-1 0-15,-1-1 0 0,0-9-176 0,-8-5 160 16,10 4-160-16,-10-4 160 16,0 0-1760-16,10-9-368 0,-5-5-64 0,-2-4-16 0</inkml:trace>
  <inkml:trace contextRef="#ctx0" brushRef="#br0" timeOffset="27104.67">9603 5448 21183 0,'-3'-20'944'0,"1"7"192"0,1 2-912 0,1-2-224 16,0 4 0-16,-1-2 0 0,-2 6 832 0,3 5 112 0,-7-7 16 0,-1 6 16 15,-1 4 240-15,0 2 32 0,-2 0 16 0,-2 6 0 16,-2 3-160-16,-7 5-16 0,-2 4-16 0,-1 3 0 15,-3 5-176-15,0 8-48 0,-3 4 0 0,1 3 0 16,-2 2-112-16,1-1-32 0,-2 1 0 0,3 4 0 16,-1 4-192-16,3 0-64 0,2-2 0 0,1-5 0 15,4-2-176-15,2-5-32 0,1-5-16 0,3-3 0 0,2-7-48 0,2 0-16 16,2-3 0-16,4-5 0 0,1-5-160 0,1-1 192 16,3-13-192-16,0 0 192 0,1 9-192 0,-1-9 0 15,0 0 0-15,0 0 0 16,11-9-832-16,0-4-240 0,-2 0-48 0,2-1-16 15,3-4-1808-15,0 1-352 16</inkml:trace>
  <inkml:trace contextRef="#ctx0" brushRef="#br0" timeOffset="27334.93">10055 5901 27647 0,'0'0'1216'0,"0"0"256"0,0 0-1168 0,0 0-304 15,0 0 0-15,0 0 0 0,2 9 752 0,-2 5 80 0,0 2 32 0,-5 5 0 16,-1 2 272-16,-3 7 48 0,-3 3 16 0,0 5 0 16,-4 2-16-16,0 4 0 0,-1 1 0 0,1 2 0 15,-2-3-288-15,4 3-64 0,-2-2-16 0,0-1 0 16,2-4-240-16,2-1-32 0,1-2-16 15,3-3 0-15,-1-2-528 0,0-3 0 0,1-5 0 16,2-1 0-16,1-1 0 0,1-4 0 0,0-4 0 0,1-2 0 16,2 0-1200-1,0-5-336-15,1 1-80 0,0-8-16384 0</inkml:trace>
  <inkml:trace contextRef="#ctx0" brushRef="#br0" timeOffset="28044.16">8670 8627 13823 0,'2'-14'1216'0,"-2"-1"-960"16,-2 0-256-16,2 0 0 0,0-1 656 0,0 5 96 15,0 1 16-15,0-3 0 0,-1 2 800 0,1 3 160 16,0-1 48-16,0 9 0 0,0 0-368 0,0 0-64 15,0 0 0-15,0 0-16 0,0 0-336 0,3 10-64 16,-1 6-16-16,5 1 0 0,-1 2-320 0,5 9-64 16,-1 8-16-16,4 6 0 0,2-3-96 0,3 7-32 15,2 1 0-15,2 4 0 0,1 1-96 0,-1 1-32 0,0 2 0 16,1-2 0-16,-1 1-256 0,-1-2 160 16,-2-6-160-16,-1-3 128 0,-2-6-128 0,-1 0 160 0,-2-4-160 15,-1-5 160-15,-3-4-160 0,-1-5 0 0,-3-4 0 0,-1-3 128 16,1-1-1136-1,-6-11-224-15,0 0-48 0,0 0-13360 0</inkml:trace>
  <inkml:trace contextRef="#ctx0" brushRef="#br0" timeOffset="28336.78">9289 8489 25791 0,'-3'-6'2304'0,"0"-1"-1856"16,3 7-448-16,-3-9 0 0,0 4 448 0,3 5-16 16,0 0 0-16,-12 3 0 0,2 3 400 0,-1 6 64 15,-3 1 32-15,-2 8 0 0,-1 9 0 0,-2 3 0 16,-3 7 0-16,-1 0 0 0,-2 4-144 0,-2 4-16 16,-4 3-16-16,0 1 0 0,-1 0-112 0,1 1 0 15,1 3-16-15,-1-1 0 0,0-2-336 0,-1-7-64 0,3-1-16 16,1-6 0-16,2-2-80 0,3-3 0 15,3-3-128-15,2-6 192 0,4-1-192 0,3-2 0 0,2-7 0 0,5-3 0 32,4-12-1344-32,0 0-304 0,0 0-64 0,13-4-9136 15,-2-4-1824-15</inkml:trace>
  <inkml:trace contextRef="#ctx0" brushRef="#br0" timeOffset="28700.87">9331 9188 30399 0,'9'-6'2704'0,"1"-2"-2160"0,1-5-544 0,3 7 0 16,3-2 560-16,2 3 0 0,7 1 0 0,1-2 0 0,2 2 208 0,1 3 64 16,3 1 0-16,-3 5 0 0,-2 4-160 0,-3 1-32 15,-2 2 0-15,-5 4 0 0,-3 3-240 0,-5 0-48 16,-4 2-16-16,-4 4 0 0,-6 0 208 0,-4 7 32 15,-4 1 16-15,-4 4 0 0,-7-1 48 0,-1 1 0 16,-2-2 0-16,-1 1 0 0,0-5-128 0,2-3 0 16,1 2-16-16,3-6 0 0,6 0-128 15,5-2-32-15,3-5 0 0,6-3 0 16,2-1-32-16,6 0-16 0,3-4 0 0,5-2 0 16,6-4-48-16,5-2-16 0,7-2 0 0,0 0 0 0,2-1-48 0,2 0-16 15,-1-3 0-15,-6 2 0 0,-1-1 96 0,4 2 32 16,-3-3 0-16,1 1 0 15,-4 1-1552-15,-2 3-304 0,-3 3-64 16,-6 3-18864-16</inkml:trace>
  <inkml:trace contextRef="#ctx0" brushRef="#br0" timeOffset="29151.41">7272 11836 18431 0,'0'0'1632'0,"-10"0"-1312"16,-2-4-320-16,4 1 0 0,8 3 960 0,0 0 112 15,-8-5 16-15,8 5 16 0,0 0 560 0,0 0 128 16,6-9 0-16,4 3 16 0,3 1-608 0,4-2-128 16,3-1-32-16,4 2 0 0,3 0-368 0,3 0-80 15,1-1-16-15,2-3 0 0,1 3-336 0,-1-4-80 16,0 5-16-16,-2 0 0 0,-4 1-144 0,-3 3 0 16,-4 5 0-16,-7 2 0 15,-3 3-1744-15,-9 2-384 0,-7 1-80 0,-8 8-11232 0</inkml:trace>
  <inkml:trace contextRef="#ctx0" brushRef="#br0" timeOffset="29305.17">7215 12188 19343 0,'0'0'1728'0,"0"0"-1392"0,0 0-336 0,0 0 0 16,0 0 2768-16,13-2 496 0,4-1 80 0,8 0 32 15,3-5-1536-15,5 1-304 0,5-3-64 0,5-2-16 16,4-3-816-16,4-2-176 0,1 6-16 0,3 0-16 16,3-2-272-16,1 3-160 0,-2 1 192 0,-5 4-192 31,-8 1-1792-31,-4 1-448 0</inkml:trace>
  <inkml:trace contextRef="#ctx0" brushRef="#br0" timeOffset="29695.38">9146 11328 9215 0,'-3'-19'816'0,"2"10"-656"0,1-2-160 0,0 11 0 16,-3-11 2016-16,3 3 368 0,0 8 80 0,0 0 16 15,0 0-496-15,0 0-112 0,0 0-16 0,0 0 0 16,0 0-400-16,0 0-96 0,7 13-16 0,0 4 0 16,4 5-192-16,-3 4-64 0,3 5 0 15,3 5 0-15,1 1-272 0,3 5-64 0,1 2-16 0,2 7 0 16,0-3-288-16,0 3-48 0,1 8-16 0,-2-5 0 0,-3 0-112 16,-2-5-16-16,-1 0-16 0,-3-4 0 15,0-4-112-15,-4-3-128 0,1-4 176 0,-4-2-176 16,-4-6 0-16,0-4 0 0,-2-4 0 0,2-2 0 15,-1-5-1248-15,1-11-304 0,0 0-64 0,0 0-13984 16</inkml:trace>
  <inkml:trace contextRef="#ctx0" brushRef="#br0" timeOffset="29972.24">9633 11290 26719 0,'2'-23'1184'0,"1"9"240"0,-2 2-1136 0,-1 0-288 16,-1 0 0-16,-2 5 0 0,3 7 1200 0,0 0 176 16,-10 3 32-16,-1 4 16 0,-3 7-336 0,-4 5-64 15,-5 6 0-15,-3 4-16 0,-3 5-240 0,-3 6-32 16,1 5-16-16,-4 1 0 0,0 5-96 0,-2 2-32 16,-1 6 0-16,2 2 0 0,4-4-112 0,3 3-32 15,-1 2 0-15,3-5 0 0,2-3-272 0,2-4-176 16,1-4 192-16,3-3-192 0,2-4 128 0,3-3-128 15,3-5 0-15,2-7 0 16,3-4-320-16,3-2-112 0,2-4-16 0,1-14-16 16,0 0-2784-16,10 0-544 0</inkml:trace>
  <inkml:trace contextRef="#ctx0" brushRef="#br0" timeOffset="30566.47">9859 11963 27583 0,'0'0'1216'0,"0"0"256"0,6-7-1168 0,-1 2-304 16,0 0 0-16,3-4 0 0,1 4 768 0,0 3 112 16,0-5 16-16,-9 7 0 0,10-4 32 0,-10 4 16 15,0 0 0-15,10 0 0 0,-10 0-256 0,0 0-48 16,0 0-16-16,8 8 0 0,-8-8-128 0,5 8-32 15,-5-8 0-15,5 14 0 0,0 0-96 0,1-3-32 16,1 2 0-16,0 0 0 0,2-3-112 0,3 1-32 16,0 1 0-16,1-5 0 0,0 1 16 0,2 1 0 15,1-3 0-15,1 2 0 0,-2-4 128 0,3 1 32 16,0-2 0-16,0 4 0 0,-4-2-16 0,0 0 0 16,-4 1 0-16,-3-2 0 0,-7-4-128 0,0 0-32 15,4 6 0-15,-4-6 0 0,0 12 0 0,-4-3-16 16,-2 0 0-16,-5 1 0 0,-6-1 48 0,-1 2 16 15,-2-2 0-15,-3 4 0 0,-4-2-80 0,-2 2-16 0,-3 0 0 0,2-3 0 16,2 3-144-16,2-1 0 0,4-4 144 16,1 2-144-16,3-2 0 0,3 2 0 0,4-4 0 15,3 3 128-15,3-3-128 0,5-6 0 0,0 0 128 16,4 14-128-16,2-1 0 0,4-3 0 0,2 2 0 0,6-2-192 16,-1 5 192-16,5 2 0 0,1 2-144 15,0 2 144-15,-2 5 0 0,0-3 0 0,-2 3 0 0,-6 0 0 16,-6 2 0-16,-4-3 0 0,-5 4 0 0,-5-2 0 0,-7 1 208 15,-5 0 64-15,-4 1 16 0,-5-1 0 0,-4-1 48 16,-3-2 16-16,-4 1 0 0,0-6 0 0,0-1-352 16,-2-2 0-16,0-6 0 0,3-4 0 15,3-6-2272-15,3-2-416 0,3-6-96 16</inkml:trace>
  <inkml:trace contextRef="#ctx0" brushRef="#br0" timeOffset="31066.03">7135 14256 7359 0,'0'0'656'0,"0"0"-528"0,0 0-128 0,0 0 0 0,0 0 3776 0,0 0 704 16,0 0 160-16,0 0 32 0,0 0-2448 0,5-9-496 16,4 2-80-16,1 4-32 0,5-2-464 0,4-1-112 15,3 4-16-15,5-2 0 0,3 0-400 0,4-2-96 16,5-2-16-16,-1 2 0 0,-1 0-240 0,-2 2-48 15,-2 3-16-15,-2-1 0 0,-5 1-208 0,-4 2-288 16,-7 3 64-16,-6 5-10400 16,-5 0-2096-16</inkml:trace>
  <inkml:trace contextRef="#ctx0" brushRef="#br0" timeOffset="31328.3">7081 14595 32255 0,'0'0'2864'0,"0"0"-2288"0,12-2-576 0,1-2 0 16,4-1 608-16,5 1 16 0,2-3 0 0,7-1 0 15,3 0 48-15,7-1 16 0,6 3 0 0,-2-1 0 0,2-3-304 0,2 4-48 16,4-2-16-16,-3 3 0 16,-2 4-320-16,-2 0 0 0,0 1 0 0,-6 2-11280 15,-2 3-2256-15</inkml:trace>
  <inkml:trace contextRef="#ctx0" brushRef="#br0" timeOffset="31669.05">8973 13918 13823 0,'-10'-11'608'0,"3"5"128"0,0-2-592 0,0 1-144 0,1 2 0 0,6 5 0 16,0 0 3072-16,0 0 592 0,0 0 112 0,0 0 32 0,0 0-1984 15,0 0-400-15,4 16-80 0,5 2 0 16,1 1-576-16,5 3-96 0,2 6-32 0,2 0 0 16,2 3-128-16,5 6-48 0,0 1 0 0,2 7 0 0,0 2-16 15,0 4-16-15,0 1 0 0,-1 1 0 0,0 1-128 0,-2 0-32 16,-1 0 0-16,-1-2 0 16,-4-1-80-16,2-6-32 0,-4-1 0 0,-1-7 0 0,-5-1-32 15,-1-5-128-15,-1-8 192 0,-4-3-64 0,3-2-128 0,-6-4 0 16,0-8 0-16,-2-6 0 15,0 0-2240-15,-5-6-320 0,-6-6-64 16</inkml:trace>
  <inkml:trace contextRef="#ctx0" brushRef="#br0" timeOffset="31990.37">9624 13863 24879 0,'-7'-11'2208'0,"7"11"-1760"16,-5-8-448-16,0-2 0 0,0 2 1216 0,-1 3 176 16,6 5 16-16,-9-3 16 0,-1 6-208 0,-2 2-32 0,0 0-16 0,-1 8 0 15,-4 7-288-15,-1 3-64 0,-2 6-16 16,-4 3 0-16,-1 5-144 0,-5 4-16 0,0 3-16 0,-2 2 0 16,-1 5 16-16,0 7 0 0,0 3 0 0,-1 0 0 15,-1 4-176-15,0-3-16 0,-1 3-16 16,2-5 0-16,2-4-160 0,1-4-16 0,1-2-16 0,1-6 0 15,-1-1-80-15,1-6-16 0,1-5 0 0,4-5 0 0,1-1-144 16,4-3 160-16,1-6-160 0,4-5 160 16,3-4-160-16,3-3 0 0,8-5 0 0,0 0-176 15,0 0-1312-15,-3-9-272 0,3-5-48 16,5 1-10320-16,2 2-2064 0</inkml:trace>
  <inkml:trace contextRef="#ctx0" brushRef="#br0" timeOffset="32324.66">9927 14607 27647 0,'0'0'1216'0,"0"0"256"0,0 0-1168 0,0 0-304 16,0 0 0-16,0 0 0 0,0 0 1152 0,0 0 192 15,0 0 16-15,0 0 16 0,-8 6 32 0,0 3 16 16,-1 3 0-16,0 6 0 0,-2 3-400 0,-1 3-64 16,0 0-32-16,-1 5 0 0,0-1-176 0,2 4-48 15,1 2 0-15,2-2 0 0,2-2-208 0,2 0-48 0,2-5-16 0,2 2 0 16,2-3-176-16,3-4-16 16,4-4-16-16,1-1 0 0,4 0-32 0,4-1 0 0,2-5 0 15,4-5 0-15,0-7 0 0,4-2-16 0,4 0 0 0,0-8 0 16,-2-2-176-16,1-3 0 0,-1 1 0 0,-9 3 0 15,-1 2-336 1,0-3-160-16,-1-3-16 0,-2 2-16 0,-2-1-2144 16,-1 2-416-16,-2 1-96 0</inkml:trace>
  <inkml:trace contextRef="#ctx0" brushRef="#br0" timeOffset="32529.55">10535 14568 33167 0,'0'0'2944'0,"-8"8"-2352"15,0-4-464-15,-3 9-128 0,0 3 1104 0,-2 6 208 16,-1 8 32-16,0 2 16 0,-2 5-16 0,-2 7-16 16,0 5 0-16,2 0 0 0,-1 2-320 0,2 1-64 15,2 2-16-15,-7 19 0 0,2-7-304 0,5-3-64 16,4-6-16-16,3-8 0 0,2-3-304 0,3-3-64 0,1-3-16 16,2-5 0-16,1-2-160 0,1-10-192 15,1 0 32-15,0-1 16 16,0-6-1952-16,0-2-384 0,2-6-80 0</inkml:trace>
  <inkml:trace contextRef="#ctx0" brushRef="#br0" timeOffset="33803.42">14502 2685 22111 0,'0'0'1968'0,"0"0"-1584"16,-7-1-384-16,7 1 0 0,-11 0 320 0,1 5-32 15,0 1 0-15,-1 6 0 0,-1 3 432 0,1 0 96 16,-2-2 16-16,-2 7 0 0,0 7-96 0,-2 0-16 16,-1 3 0-16,0 3 0 0,1 3 48 0,-2-1 0 15,-2 1 0-15,2-2 0 0,-1 1-128 0,1-6-32 16,1 1 0-16,1-2 0 0,2-3-192 0,4-3-32 16,1 0-16-16,3-4 0 0,3-4-80 0,4-2-16 15,4 0 0-15,6-7 0 0,3-1 16 0,2-2 0 16,4-2 0-16,6-2 0 0,-1-2 32 0,5 0 0 15,3-1 0-15,2-1 0 0,0-2-96 0,3-2-16 16,3 2 0-16,2-1 0 0,0 4-208 0,-2-4 0 16,-3 2 0-16,1 0 0 0,-5-3-128 0,-3 4 128 15,-6-3 0-15,-4 4 0 16,-5 0-688-16,-1-1-16 0,-2 2-16 0,-12 4 0 16,9-5-1744-16,-9 5-352 0,0 0-64 0,0 0-10240 0</inkml:trace>
  <inkml:trace contextRef="#ctx0" brushRef="#br0" timeOffset="34352.23">14375 3230 11055 0,'0'0'976'0,"-9"4"-784"0,9-4-192 0,-7-1 0 0,7 1 1600 0,0 0 256 15,-9 4 64-15,9-4 16 0,0 0-160 0,-8-4-48 16,8 4 0-16,0 0 0 0,0 0-224 0,-2-8-48 15,2-2-16-15,2 3 0 0,2-4-336 0,5 1-64 16,0-4-16-16,1-1 0 0,0-3-208 0,4 0-48 16,3-2-16-16,2 0 0 0,2-3-176 0,3-4-48 15,6 2 0-15,0-3 0 0,6 2-176 0,1-2-32 16,1 2-16-16,-3-2 0 0,1 2 0 0,-2 1 0 16,1 3 0-16,-1 3 0 0,0 0-144 0,0 3-32 15,1-1 0-15,-1 4 0 0,0 6-128 0,0 0 0 16,-3 1 144-16,1 4-144 0,0 0 0 0,-2 5 0 15,-2 1 0-15,-1 6 0 0,-2 0 0 0,-3 4 0 16,-3 0 0-16,1 2 0 0,-4 3 0 0,0 6 0 16,-2 3 0-16,0-3 0 0,-1 3 0 0,0-4 0 15,1 3 0-15,-2-4 0 0,0-3 0 0,2-2 0 16,1-4 0-16,2 1 0 0,0-6 160 0,4 1-32 16,0-6-128-16,6-2 192 0,1-2 80 0,4-1 16 0,1-3 0 15,4 1 0-15,1-6-64 0,0 1-16 0,-1-3 0 16,3 2 0-16,0-3-80 0,-1 5-128 15,-2-3 176-15,1 3-176 0,0 0 160 0,-11 1-160 16,4 5 128-16,-1-1-128 0,1-1 0 0,-2 2 0 0,-3 1 0 0,8 2 0 16,-19 0-1392-1,-1-1-352-15,-2 0-80 0</inkml:trace>
  <inkml:trace contextRef="#ctx0" brushRef="#br0" timeOffset="35024.49">16779 2252 18591 0,'0'0'832'0,"0"0"160"0,0 0-800 0,0-9-192 16,0 9 0-16,0 0 0 0,0 0 1248 0,0 0 208 15,-3-9 32-15,3 9 16 0,0 0-112 0,0 0-32 16,0 0 0-16,0 0 0 0,-9 10-416 0,1 4-96 16,-1 4-16-16,0 1 0 0,1 0-128 0,0 5-48 15,1 3 0-15,0 0 0 0,4 3-80 0,-2 2 0 16,1-4-16-16,2 1 0 0,4-4-96 0,2 1-16 16,1-7 0-16,1-1 0 0,3-4-80 0,2-3-32 15,2 1 0-15,2-4 0 0,2 0 48 0,3-5 0 16,3-2 0-16,2-2 0 0,2-2-80 0,1-6-16 0,0 2 0 15,-2-5 0-15,-2 2-160 0,-1-3-128 0,-2 1 192 0,0 0-192 16,-5-1 0-16,-1-1 0 0,-1 0-192 0,-2 3 48 16,-2-3-1632-1,-2 0-320-15,-2 0-64 0,-1 3-8800 0,-3-2-1776 0</inkml:trace>
  <inkml:trace contextRef="#ctx0" brushRef="#br0" timeOffset="35233.58">17201 2167 23951 0,'0'0'2128'0,"2"-12"-1696"0,1 3-432 0,-3 9 0 0,0 0 880 0,0 0 80 16,0 0 32-16,0 0 0 0,0 0 224 0,0 0 32 16,-3 15 16-16,-2 7 0 0,-2 1-272 0,-3 4-48 15,-2 4-16-15,-1 8 0 0,-1 6-96 0,0 4-32 16,-1 1 0-16,1 0 0 0,1-2-256 0,-1 3-48 16,0-4-16-16,3-1 0 0,0-3-224 15,0 2-64-15,0-3 0 0,1 1 0 0,2-1-192 0,2-7 128 16,-1-3-128-16,4-8 0 0,1-2 0 0,1-4 0 15,0-6 0-15,1-12 0 16,0 0-816-16,0 0-256 0,10 3-48 0,0-6-16 16,-1-7-1392-16,1-1-288 0,2-6-48 0</inkml:trace>
  <inkml:trace contextRef="#ctx0" brushRef="#br0" timeOffset="35561.26">17796 2114 21711 0,'0'0'960'0,"0"0"192"0,0 0-912 0,0 0-240 15,0 0 0-15,5 12 0 0,-5-2 672 0,-3 5 96 16,-1 3 0-16,-1 1 16 0,-2-1 352 0,-2 4 64 16,-1 2 16-16,-2 2 0 0,3 4-320 0,0-1-48 15,1 1-16-15,2 2 0 0,1-5-448 0,2 1-80 16,-1-3-32-16,0-2 0 0,0-1-272 0,0-4 160 16,1-4-160-16,0-3 128 0,3-11-272 0,0 0-64 15,0 0-16-15,0 0-9456 16,0 0-1904-16</inkml:trace>
  <inkml:trace contextRef="#ctx0" brushRef="#br0" timeOffset="35970.6">17688 2414 11967 0,'0'0'1072'0,"-3"9"-864"0,3-9-208 0,-5 10 0 0,1-3 1184 0,4-7 192 16,-5 7 32-16,5-7 16 0,0 0-48 0,0 0-16 15,0 0 0-15,0 0 0 0,0 0 192 0,0 0 48 16,9-8 0-16,0-3 0 0,0 0-368 0,0-3-64 16,3-4-16-16,2 0 0 0,3 1-272 0,1-1-64 15,-2 0-16-15,1 0 0 0,-1-1-208 0,2 3-32 16,0 3-16-16,1-1 0 0,0-1-208 0,0 1-32 16,0 1-16-16,0 4 0 0,0-1-112 0,0 4-32 15,0-2 0-15,1 4 0 0,-3 2-144 0,-1 2 0 16,-6 0 0-16,0 0 0 0,-10 0-176 0,11 0-64 15,-11 0-16-15,8 1 0 16,-8-1-1968-16,8 1-400 0,-8-1-64 16</inkml:trace>
  <inkml:trace contextRef="#ctx0" brushRef="#br0" timeOffset="36317.76">18519 1948 18719 0,'4'-13'832'0,"0"6"160"0,-2-1-800 0,3-2-192 0,-1 2 0 0,-1 3 0 15,-3 5 1280-15,0 0 192 0,0 0 64 0,0 0 0 0,0 0-352 16,-5 12-64-16,-2 5-16 0,-2 7 0 15,-2 2-160-15,-2 4-48 0,-1 0 0 0,-1 5 0 0,-2 2-288 0,2 1-64 16,0-3-16-16,1 0 0 0,1 6-208 0,2-2-32 16,-1-3-16-16,3 1 0 0,0 0-272 0,2-2 160 15,2-2-160-15,0-6 128 16,1-2-128-16,1-4 0 0,2-4 0 0,0 1 0 16,1-6-720-16,0-12-32 0,0 0 0 0,0 0-8976 15,0 0-1808-15</inkml:trace>
  <inkml:trace contextRef="#ctx0" brushRef="#br0" timeOffset="36706.67">18346 2244 9215 0,'0'0'400'0,"6"-6"96"0,1-6-496 0,2 1 0 16,2 1 0-16,2-4 0 0,2 2 2832 0,2 2 480 16,-5-3 80-16,4 4 32 0,-2-2-1824 0,1 1-384 15,0 1-64-15,0-4 0 0,1 2-304 0,0-2-48 16,1-1-16-16,0 0 0 0,1-2-48 0,0-2-16 15,-3-2 0-15,1 2 0 0,-2 2-112 0,-2 4-32 0,-2-1 0 16,-1 3 0-16,-2 4-80 0,-2 3-32 0,-5 3 0 16,0 0 0-16,1 13-208 0,-3 6-64 0,-2 4 0 0,-3 1 0 15,-2 0-192-15,1 0 0 0,-1 4 0 16,-2-3 0-16,-1 3 128 0,0-2-128 0,2 1 176 0,0-2-176 16,-1-5 304-16,0 1-48 0,2-1-16 15,3-3 0-15,2-5 16 0,4-12 0 16,2 13 0-16,-2-13 0 0,0 0 80 0,10 0 32 0,1-1 0 0,3-6 0 15,3 0 48-15,-3-5 16 0,1 2 0 0,1-1 0 16,2 2-240-16,0 2-64 0,-3 4 0 0,-1-1 0 16,-1 0-128-16,2 6 0 0,-1 2 0 0,-1 3 0 0,-2 4 0 15,1 6 0-15,-1 4 0 0,-1 5 0 0,-2 2-128 0,-3-11 128 16,0 2 0-16,2 4 0 0,0 4 0 0,2-5 0 16,0-2 0-16,4-2 0 0,1-2 0 0,1-2 0 15,1-5 0-15,1 0 0 16,0-6-1168-16,-1-5-272 0,2-1-48 0</inkml:trace>
  <inkml:trace contextRef="#ctx0" brushRef="#br0" timeOffset="37434.54">20147 2465 15663 0,'0'0'1392'0,"9"-10"-1120"0,-1-3-272 0,-3 4 0 16,0-3 1008-16,1 3 144 0,-6 9 16 0,0-9 16 15,-1 3 304-15,1 6 64 0,-8-5 16 0,0 2 0 16,-4 6-432-16,-1 5-96 0,3 1-16 0,-4 4 0 16,-4 4-368-16,-1 4-80 0,-3 6 0 0,-3 0-16 15,0 3-48-15,1 2-16 0,2-5 0 0,3 3 0 16,3-1-160-16,3-2-16 0,3-4-16 0,5-2 0 15,2 1-112-15,6-8-32 0,3-1 0 0,5-2 0 16,3-6 112-16,8-2 32 0,5-6 0 0,3-2 0 0,2-8 192 16,1 0 32-16,0-4 16 0,0-2 0 0,-1-1-96 15,-3-2-32-15,-5 2 0 0,-3-1 0 0,-5 2-64 0,-3-2-16 16,-5 0 0-16,-5 0 0 16,-3-2-32-16,-6-1-16 0,-3 1 0 0,-2 2 0 0,-2 2-288 0,-1 2 128 15,-1 1-128-15,-3 7 0 0,-2 1 0 0,2 5-304 16,3 3 48-16,1 3 0 15,0 0-1408-15,3 2-256 0,5 2-64 0,6-7-8896 16,0 0-1792-16</inkml:trace>
  <inkml:trace contextRef="#ctx0" brushRef="#br0" timeOffset="37763.48">20674 2304 19343 0,'-8'21'848'0,"3"-7"192"0,0 4-832 0,-2 4-208 15,1 2 0-15,0 3 0 0,-2 6 496 0,2 0 48 16,-3-3 16-16,0-2 0 0,-1-1 400 0,2-3 64 16,-2 3 32-16,2-3 0 0,-1 0 240 0,1-2 48 15,-1-5 16-15,2-4 0 0,2-3-208 0,1-2-32 0,4-8-16 0,0 0 0 16,0 0-240-16,0 0-48 0,0 0-16 0,9-8 0 16,1-3-16-16,2-3 0 0,-1-3 0 15,1-3 0-15,-1 0-384 0,3-1-80 0,3 1 0 0,1 0-16 16,-1-3-176-16,4-3-128 0,3 1 192 0,1-2-192 15,1 3 0-15,2-1 0 0,2 3 0 0,1 6 0 16,0 3 0-16,-9 7 0 0,0 3 0 16,-1 2 0-16,1 2 0 0,2 2 0 0,-2 5 0 0,-2-1-144 15,-1 3 0-15,-4-1 0 0,-2 4 0 0,-3 1 0 16,-1 0-512-16,-3 0-112 0,1-2 0 16,-5 2-16-16,1-2-2288 0,-1-1-448 15</inkml:trace>
  <inkml:trace contextRef="#ctx0" brushRef="#br0" timeOffset="38297.92">21627 2355 11055 0,'0'0'976'0,"0"0"-784"16,0 0-192-16,0 0 0 0,0 0 704 0,0 0 112 0,2-5 16 0,-2 5 0 16,0 0 144-16,0 0 48 0,-3-3 0 0,-4 1 0 15,0 0 48-15,-4 2 16 16,-4 3 0-16,3 1 0 0,-4-2 112 0,0 3 16 16,-3 3 16-16,-3-2 0 0,-2 3-208 0,-2 0-32 0,2 5-16 0,-5 4 0 15,1 2-336-15,-1 4-64 0,0 3 0 0,-1 0-16 16,2 1-304-16,3-3-48 0,5 2-16 15,3-4 0-15,4-2 144 0,5 2 32 0,1-5 0 0,6-5 0 16,5-2 128-16,3-3 16 0,6-2 16 0,4-3 0 16,4-3 16-16,3-3 0 0,6-6 0 0,13-4 0 15,-2-3-96-15,-2-1 0 16,2 1-16-16,-13 2 0 0,0-3-112 0,2-2-32 0,1-1 0 16,0-7 0-16,0-3-64 0,-1-3-16 0,2-4 0 0,-1 0 0 15,-2-4-80-15,-1-1-128 0,-1-1 176 0,-2-4-176 16,0 0 144-16,-2 0-144 0,1-3 0 0,-3 7 144 0,-3 3-144 15,-4 7 0-15,-3 6 0 0,-3 5 0 0,-3 7 0 16,-3 4 0-16,-4 4-128 0,2 7 128 0,-12 9-128 0,-2 9 128 16,-5 9-160-16,-1 1 160 0,-3 3-160 0,0 6 160 15,0 1-160-15,-1 4 160 0,-1-2 0 0,2 3 0 16,1 5-128-16,3 3 128 0,1 2 0 0,6-4 0 16,-1-7 0-16,5-3 0 0,2-5 0 0,3-1 0 15,2-3 0-15,2-6 0 16,2-1-592-16,1-6-32 0,1-3 0 0,1-2-10976 15,2-7-2208-15</inkml:trace>
  <inkml:trace contextRef="#ctx0" brushRef="#br0" timeOffset="38657.28">21970 2515 23039 0,'0'0'2048'0,"0"0"-1648"0,0 0-400 0,12 0 0 16,-2-1 1856-16,2 2 304 0,2-2 48 0,4-2 16 16,3-1-1296-16,1-3-256 0,3 0-48 0,-1-3-16 0,0 0 192 15,0-3 32-15,1 0 16 0,-2 2 0 0,-1-4-144 0,0 0-48 16,-5 1 0-16,1 1 0 0,-5-1-240 0,-2-1-48 16,-2-1-16-16,-2 4 0 0,-4 3-112 0,-3-3-32 15,-2 5 0-15,-3-1 0 0,-8 7-80 16,-1 1 0-16,-2 5-128 0,-2 1 192 0,-3 2-192 0,1 3 0 15,-2 6 128-15,1 2-128 0,2 1 0 0,1 3 0 16,1 3 0-16,3-4 0 0,4 1 0 16,3 1 0-16,2-2 0 0,5-4 0 0,1 1 0 0,6-3 0 15,2-2 0-15,3-2 0 0,2-2 128 16,2-1-128-16,2 0 0 0,1-5 144 0,0-2-144 16,3 1 0-16,-1-3 0 0,2 0 0 15,0-2-1792-15,1 2-256 0,-1-2-32 0,4-2-14160 0</inkml:trace>
  <inkml:trace contextRef="#ctx0" brushRef="#br0" timeOffset="38963.44">22890 2303 28559 0,'0'0'2544'0,"0"0"-2032"0,-7 2-512 0,-1 3 0 15,-3 0 208-15,-1 5-48 0,1 2-16 0,-2 4 0 16,-1 3 608-16,-2 3 112 0,-1 2 32 0,-1-1 0 15,1 3 208-15,0 0 48 0,0-2 16 0,3-1 0 16,2-1-288-16,2-3-64 0,2-4-16 0,3-3 0 16,1-2-224-16,7-4-64 0,-3-6 0 0,0 0 0 15,7 1 176-15,3-1 16 0,3-5 16 0,2-2 0 16,1-7-176-16,1-3-32 0,4-1-16 0,0-4 0 0,2-5-224 16,1 0-32-16,4-5-16 0,0 3 0 15,3 1-96-15,3 0-128 0,2 4 176 0,3-1-176 0,-8 7 128 16,3 0-128-16,2 2 0 0,-1 3 0 0,-1-1 0 0,2 4 0 15,0 2 0-15,-1 4 0 0,12 2 0 0,-5 4 0 16,-4 2 0-16,-3 4-144 0,-1 2-48 0,-6-1 0 16,-5 3 0-16,-3 2 0 15,-2-1-1920-15,-7 0-400 0,-3 3-80 0</inkml:trace>
  <inkml:trace contextRef="#ctx0" brushRef="#br0" timeOffset="40798.8">24361 2375 19343 0,'0'0'1728'0,"0"0"-1392"0,0 0-336 0,0 0 0 16,0 0 640-16,0 0 64 0,0 0 16 0,14-5 0 16,4 1 592-16,0 0 112 0,7-2 32 0,23 1 0 15,8 1-928-15,3-4-176 0,1 1-32 0,1-6-16 0,1-1-96 16,-15 5-16-16,6-1 0 0,10 2 0 16,5 3 64-16,2-2 16 0,-3-1 0 0,-4-1 0 0,-7 4-80 15,-7 4-32-15,-6 0 0 0,-9 1 0 16,-5 0-160-16,-9 1 0 0,-7 3 0 0,-8 3 0 15,-8 0-1008-15,-8 4-128 0,-7-1-16 16,-6 5-11200-16</inkml:trace>
  <inkml:trace contextRef="#ctx0" brushRef="#br0" timeOffset="41039.69">24666 2618 17615 0,'-19'2'768'0,"10"1"192"0,9-3-768 0,0 0-192 16,0 0 0-16,0 0 0 0,13 6 1600 0,5-3 272 15,5-2 64-15,-3-1 16 0,5-1-672 0,8 0-144 16,4-3-32-16,8 0 0 0,3 0-384 0,8-1-80 15,9-4 0-15,0 1-16 0,1-4-144 0,-3-1-32 16,2 2 0-16,-3-3 0 0,-2-2-160 0,-3 4-32 0,-2 0-16 16,-5-2 0-16,-7 3-240 0,-4 2 0 15,-8 0 0-15,-2 1 0 16,-5 1-1888-16,-4 0-320 0,-4 1-64 16</inkml:trace>
  <inkml:trace contextRef="#ctx0" brushRef="#br0" timeOffset="41359.35">25198 1929 27647 0,'-16'-12'2448'0,"10"10"-1952"0,0-2-496 0,6 4 0 0,0 0 0 0,0 0 0 15,0 0 0-15,0 0 0 0,0 0 0 0,10 0 0 16,4 0 0-16,3 4 0 15,5 0 192-15,5 0 160 0,-2 1 32 0,6 2 0 0,3 0 160 0,8 3 32 16,9-1 16-16,3 5 0 0,6-2-80 0,0 1 0 16,2 2-16-16,22 7 0 0,-6 0-64 15,-22-5-16-15,1 4 0 0,-1-1 0 0,-4 3 192 0,-3 4 32 16,-7-5 16-16,-2 5 0 0,-5 1-432 0,-4 3-96 16,-4-2 0-16,-5 4-128 0,-4 1 368 0,-6 1-48 15,-8-2 0-15,-4 1 0 0,-4-1 176 0,-10 8 16 16,-4-5 16-16,-6 0 0 0,-7-2 64 0,-2-2 16 15,-7-5 0-15,-2 0 0 0,0-5-160 0,-4 1-48 16,0-1 0-16,0 2 0 0,-1-2-208 0,2-1-32 0,0 0-16 16,3 0 0-16,-1-6-144 0,4 2 0 15,3-2 0-15,5-2 0 16,5 0-1152-16,4-7-192 0,6-1-64 0,4-5-16784 0</inkml:trace>
  <inkml:trace contextRef="#ctx0" brushRef="#br0" timeOffset="42401.48">16432 3679 13823 0,'0'0'1216'0,"0"0"-960"15,5-7-256-15,0-2 0 0,0 2 192 0,1 2-16 0,1-2 0 0,0 0 0 16,1 2 1296-16,-8 5 256 15,4-9 48-15,-4 9 16 0,9-5-304 0,-2 1-48 16,-7 4-16-16,0 0 0 0,0 0-400 0,0 0-64 0,11 3-32 0,-11-3 0 16,7 10-224-16,-4 3-64 0,-1 2 0 0,-2 3 0 15,-1 5 0-15,-3 3 0 0,2 0 0 0,-6 4 0 16,0-2-128-16,-1 4-16 16,1 2-16-16,-3 1 0 0,1-1-96 0,0-2-32 0,4-4 0 15,1-2 0-15,0-5-80 0,3-3-16 0,5-6 0 0,4-2 0 16,0-1 128-16,4-4 0 0,1-1 16 0,4-1 0 15,6-3 64-15,1-2 16 0,2 0 0 0,3-1 0 16,1 1-224-16,3-3-32 0,-1-3-16 0,-3 3 0 0,-2-3-208 0,0 3 128 16,-2 2-128-16,-1-4 0 15,-2-2 0-15,0 3 0 0,-5-2 0 0,-1 2 0 0,-2 0 0 16,-3-3-320-16,-2 2 64 0,-8 7 0 16,5-9-1568-16,-5 9-304 0,5-5-64 0,-5 5-8656 15,0-11-1728-15</inkml:trace>
  <inkml:trace contextRef="#ctx0" brushRef="#br0" timeOffset="42727.75">16940 3668 20271 0,'0'0'1792'0,"0"-10"-1424"16,0 10-368-16,4-8 0 0,-4 8 768 0,0 0 96 15,0 0 16-15,0 0 0 0,0 0 208 0,0 0 32 16,0 0 16-16,4 11 0 0,-2 6-48 0,-3 4 0 0,-4 6 0 16,-3 7 0-16,-2 5-32 0,-1 4-16 0,-3 4 0 0,1 5 0 15,-1 1-208-15,0 1-32 0,-1-3-16 0,1-1 0 16,0 1-240-16,3-2-48 0,0-4-16 16,4-5 0-16,-1-5-176 0,3-2-48 0,0-6 0 0,1-2 0 15,0-3-112-15,3-4-16 0,-1-4-128 0,2-4 192 16,2 0-192-16,-2-10 144 0,0 0-144 0,9-1 128 15,2-12-1152-15,6 1-224 16,2-4-48-16,1 1-15744 0</inkml:trace>
  <inkml:trace contextRef="#ctx0" brushRef="#br0" timeOffset="43730.83">18543 3649 18431 0,'0'0'1632'0,"-2"-12"-1312"15,0 2-320-15,2 10 0 0,0 0 1088 0,0 0 128 16,-3-6 48-16,3 6 0 0,0 0 16 0,0 0 0 16,-11 11 0-16,2 3 0 0,1 9-544 0,-1 4-96 15,0 7-32-15,-1 3 0 0,-1 2-48 0,0 6-16 16,2 0 0-16,-1 5 0 0,0 6-128 0,0-4-32 15,-1-4 0-15,3-3 0 0,0-1-176 0,4-8-32 16,-1-3-16-16,2-8 0 0,1 1-160 0,1-6 160 0,1-2-160 16,1-7 160-16,-1-11-160 0,0 0 128 0,0 0-128 0,13 3 128 31,2-9-1184-31,-2-5-240 0,1-6-48 0,-2-7-12512 0</inkml:trace>
  <inkml:trace contextRef="#ctx0" brushRef="#br0" timeOffset="44132.48">18983 3577 20271 0,'0'0'1792'0,"0"0"-1424"16,-9 8-368-16,0 4 0 0,-1-2 880 0,0 4 96 15,0 3 32-15,0 3 0 0,-2 1 0 0,1 3 0 16,-1-1 0-16,2 1 0 0,1-1-96 0,-1-4-16 15,0-1 0-15,3-3 0 0,1 2-256 0,1-2-48 16,0-1-16-16,2-4 0 0,3-10-32 0,0 0-16 16,0 0 0-16,0 0 0 0,0 0 144 0,0 0 32 15,0 0 0-15,13-6 0 0,-1-2-80 0,-1-4-16 16,0-1 0-16,0 1 0 0,-3-2-256 0,3 2-48 16,0 0-16-16,1-4 0 0,-2-5-96 0,1 0 0 15,3 0-16-15,-1 2 0 0,2 0-176 16,3 0 0-16,1 0 144 0,1 1-144 0,1 4 0 15,-1 2 0-15,-1 2 0 0,1-1 128 0,1 4-128 0,-2 4 0 0,-3-2 0 16,1 5 0-16,-1 0 0 0,-2 5 0 16,-2-1 0-16,-3 1-128 0,-9-5-144 0,0 0-32 0,7 10 0 15,-3-5 0 1,0 4-1968-16,-2-2-400 0,1 0-80 0</inkml:trace>
  <inkml:trace contextRef="#ctx0" brushRef="#br0" timeOffset="44483.51">19650 3553 17503 0,'-1'-11'768'0,"1"11"176"0,3-9-752 0,-2 3-192 15,-2-3 0-15,-1 2 0 0,0 4 1600 0,2 3 272 16,-5-6 64-16,-2 4 16 0,-2 1-704 0,-1 3-144 15,-2 5-16-15,-4-1-16 0,-3 4-240 0,-1 0-64 16,0 4 0-16,-1 3 0 0,1-1-256 0,3 1-64 16,6-5-16-16,-1 2 0 0,6 0-176 0,1 0-48 15,5-2 0-15,5 1 0 0,0-1 32 0,4-2 0 16,5 2 0-16,1-1 0 0,2-7 64 0,-1 1 16 16,0 3 0-16,0-3 0 0,-1 1-112 0,-1 2-16 15,-1-3 0-15,-1 1 0 0,-4 1-64 0,-1-3-128 16,-7-4 176-16,4 8-176 0,-3 3 208 0,-2 0-64 15,-3-2-16-15,-3 2 0 0,-1-4 16 0,-3 3 0 16,-1-2 0-16,-4 0 0 0,2-1-144 0,-1-2 192 16,0-1-192-16,1 0 192 15,0-3-976-15,4-2-192 0,2-6-48 0,3 1-14768 0</inkml:trace>
  <inkml:trace contextRef="#ctx0" brushRef="#br0" timeOffset="44704.47">20165 3225 27071 0,'0'0'1200'0,"0"0"240"0,0 0-1152 0,0 0-288 0,0 0 0 0,-1 8 0 0,-3 2 640 0,-1 4 64 16,-1-1 0-16,-5 3 16 0,1 3 240 0,-2 4 32 16,0 0 16-16,-2 3 0 0,3 2-384 0,1-2-80 15,1 5-16-15,0 1 0 0,1-2-368 0,0-2-160 16,2 1 128-16,0-3-128 0,-1 0 0 0,2-1 0 15,2-3 0-15,-1 1 0 16,0-5-544-16,1-1-192 0,-2-5-32 0,1 0-14208 0</inkml:trace>
  <inkml:trace contextRef="#ctx0" brushRef="#br0" timeOffset="44907.92">19777 3553 24879 0,'0'0'1088'0,"7"-5"256"0,2 0-1088 0,3 0-256 16,4 3 0-16,1 0 0 0,5 0 1264 0,2 0 192 15,4 1 32-15,4-1 16 0,4-2-432 0,3 0-96 16,4-1-16-16,-1 1 0 0,0-1-208 0,0-1-48 16,0-2-16-16,-3 0 0 0,-2 3-448 0,-2 1-96 15,-4-1-16-15,-1-1 0 16,-4 1-1856-16,-2 1-384 0</inkml:trace>
  <inkml:trace contextRef="#ctx0" brushRef="#br0" timeOffset="45395.08">21499 3743 8287 0,'0'0'368'0,"0"0"80"0,0 0-448 0,-6-8 0 16,6 8 0-16,-7-9 0 0,-2-1 3904 0,-1 4 688 15,-3 2 144-15,-1 1 16 0,-2 5-2624 0,-2 1-528 16,-1 2-96-16,-2 6-32 0,0-2-656 0,-2 3-144 16,-3 3-32-16,2 3 0 0,1 1-256 0,3 4-48 15,5 0-16-15,3 0 0 0,6-6 0 0,5 0-16 16,1 1 0-16,6-1 0 0,11-3 32 0,2-3 16 16,2-1 0-16,7-6 0 0,4-7 112 0,2-3 32 15,3-1 0-15,-10-4 0 0,2 2-48 0,2-3-16 0,-2-1 0 16,-1-4 0-16,-4-2-128 0,-4 0-32 0,-2 0 0 0,-5 1 0 15,-6 1 0-15,-3 0 0 0,-4-3 0 16,-4 0 0-16,-2-1-96 0,-4 3-32 0,-3 1 0 0,-1 0 0 16,0 4-144-16,-6-2 0 0,2 5 0 0,7 2 0 15,1 2-464-15,-2 3 16 16,3 1 16-16,3 1 0 0,6 1-1904 0,0 0-384 16,0 0-80-16,9-3-12448 0</inkml:trace>
  <inkml:trace contextRef="#ctx0" brushRef="#br0" timeOffset="45633.58">21895 3636 19983 0,'-14'28'880'0,"8"-13"192"0,-1 0-864 0,0 3-208 15,-1 3 0-15,-1 3 0 0,0-1 1184 0,0 2 192 16,1 2 32-16,-1-4 16 0,-1 7 32 0,2-6 0 16,3-2 0-16,2-4 0 0,1-4-32 0,0-2 0 15,1-5 0-15,1-7 0 0,0 0-208 0,8-2-32 16,2-3-16-16,1-6 0 0,3 1-416 0,2-6-96 15,0-3-16-15,3 0 0 0,-1-5-384 0,4 0-64 16,-1 0-32-16,2-3 0 0,0 2-160 0,1-3 0 0,-1 4 144 16,4 2-144-16,-3-1 0 0,1 4 0 15,-1 3 0-15,1 4 0 0,-3 2 0 16,-1 5-128-16,-1 1 128 0,-2 4-192 16,-4 3-1136-16,0 0-224 0,-1 4-48 0,-1 2-16 15,1-2-1616-15,0 3-320 0</inkml:trace>
  <inkml:trace contextRef="#ctx0" brushRef="#br0" timeOffset="46059.73">22773 3651 20271 0,'2'-20'896'0,"-2"10"192"0,-2-2-880 0,2 2-208 0,0 1 0 0,-2 3 0 0,-3 2 2000 0,-4 1 368 16,-4 3 64-16,-3 3 0 0,-5 2-1328 0,-3 5-272 15,-4 0-48-15,-12 11-16 0,-2 4-336 0,2 1-80 16,2 3-16-16,5-2 0 0,8 2 32 0,4 1 0 16,6-3 0-16,7 2 0 0,6-5-112 0,6-2-32 15,5-4 0-15,3-4 0 0,5-4 160 0,6-5 48 16,3-1 0-16,5-5 0 0,2-5 32 0,1-6 16 16,1-5 0-16,-4-1 0 0,0-2-208 0,-2 0-32 15,-2-2-16-15,-2-5 0 0,-2-1-96 0,-3-3 0 16,1-4-128-16,-2-3 192 0,0-4-192 0,0-3 176 15,0-5-176-15,1-2 160 0,1-2-160 0,0 4 0 16,2 4 0-16,-1 3 0 0,-4 6 0 0,-3 9 0 16,-2 4 0-16,-3 6 0 0,-4 6-192 0,-1 5 192 15,-5 7-192-15,0 0 192 0,-10 14-176 0,-1 4 176 16,-3 4-128-16,-2 6 128 0,1 7 0 0,-1 2-160 16,-4 5 160-16,1 5 0 0,0 0 0 0,2-2-128 15,0 1 128-15,4-3 0 0,3 2 0 0,4-4 0 16,2-5 0-16,4-1 0 0,4-4-176 0,2-3 176 0,3 0-160 15,2-6 160 1,3-4-1680-16,3-4-240 0,2-7-64 0</inkml:trace>
  <inkml:trace contextRef="#ctx0" brushRef="#br0" timeOffset="46426.65">23479 3650 29823 0,'0'0'1328'0,"9"0"272"0,2 0-1280 0,3 1-320 16,3 0 0-16,2 1 0 0,0-1 480 0,1-1 32 15,1 0 16-15,1-1 0 0,1-2 128 0,0-2 32 16,-2 0 0-16,-4 1 0 0,-1-1-48 0,-1-3-16 16,-2 2 0-16,-5-4 0 0,1 2-80 0,-4-2-16 15,-1 3 0-15,-4-4 0 0,-1 4-208 0,-5 2-32 16,-6 0-16-16,-4 3 0 0,-3 4-128 0,-3 4-16 15,-2 0-128-15,-4 6 192 0,-5-1-192 0,1 4 0 16,0 2 0-16,11-2 0 0,-1 3 0 16,4 0 144-16,3 0-144 0,5 1 128 0,5-2 0 15,5 1-128-15,5 0 192 0,5 0-64 16,4-2 80-16,3 1 16 0,3-6 0 0,4 1 0 0,12 0-32 0,0-4 0 16,1-2 0-16,3-3 0 0,-1-4-192 0,-1-3 0 0,2 0 0 15,-3 0 0 1,-1 0-2304-16,-9 1-448 0</inkml:trace>
  <inkml:trace contextRef="#ctx0" brushRef="#br0" timeOffset="46703.26">24334 3534 28559 0,'-7'10'2544'0,"-3"1"-2032"0,-3 4-512 0,-2 4 0 15,-4 2 304-15,-3 5-48 0,0-1 0 0,1 3 0 0,-1-2 688 0,2 0 128 16,-4-1 16-16,5-3 16 0,1 1-80 15,3-2 0-15,2-4-16 0,3-1 0 0,5-7-208 0,-1 0-32 16,6-4-16-16,0-5 0 0,0 0 16 0,11 0 16 16,1-3 0-16,4-5 0 0,5-2-144 0,2-6-16 15,0-2-16-15,0 0 0 0,1-2-368 0,1-6-80 16,1 1-16-16,-1 1 0 0,2-2-144 0,0 5 160 16,-2 0-160-16,1 4 160 0,-6 5-160 0,1 5 0 15,2-2 0-15,0 4 0 0,-1 2 0 0,-2 1 0 16,-1 2-176-16,-1 1 176 15,1 3-992-15,-1 1-112 16,0 5-32-16,-3-4-11600 0,0 2-2336 0</inkml:trace>
  <inkml:trace contextRef="#ctx0" brushRef="#br0" timeOffset="47710.43">25691 3982 4607 0,'0'0'192'0,"0"0"64"0,0 0-256 0,0 0 0 15,4 12 0-15,-2 0 0 0,-2-12 3264 0,0 0 624 16,8 7 112-16,-1 0 32 0,-7-7-2048 0,13 7-384 16,1-5-96-16,1-5-16 0,3-4 112 0,2-1 0 15,2-6 16-15,3-1 0 0,2-3-400 0,4-4-64 16,-1-1-32-16,-4 4 0 0,4-6-352 0,22-13-80 16,3 0-16-16,-16 12 0 0,1-4-192 0,26-21-32 0,-4 1-16 15,-4-2 0-15,-4-5-144 0,-17 18-32 0,3-8 0 16,20-27 0-16,-5 3-80 0,-8 10-32 15,-10 7 0-15,-8 8 0 0,-10 8-144 0,-10 17 0 0,-3-2 0 16,1-4 0-16,-10 11 0 0,-1 11 0 0,-3 1 0 0,-11 5 0 16,-6 7 0-16,-6 7 0 0,-5 5 0 0,-2 9 0 15,-1 6-128-15,-2 4 128 0,-3 3-160 16,14-9 160-16,-1 5 0 0,-5 7 0 0,0-2-128 0,3 4 128 16,3 3 0-16,-8 16 0 0,7-12 0 0,11-8 0 15,5-9 0-15,7-3 0 0,6-3 0 0,6-6 0 0,5-3 0 16,0-7 0-16,1-1 0 0,5-5 0 15,1-1-448 1,4-6 0-16,2-2 0 0,10-1 0 0,-4-4-2688 0,-1-4-544 0,8-5-96 16,-7 4-9136-16</inkml:trace>
  <inkml:trace contextRef="#ctx0" brushRef="#br0" timeOffset="47983.98">27023 3463 28559 0,'0'0'1264'0,"0"0"272"0,0 0-1232 0,0 0-304 15,0 0 0-15,-5 9 0 0,-2 1 528 0,1 4 48 16,-2 3 16-16,0 3 0 0,-4 2-16 0,1 0-16 0,-2 0 0 16,1 0 0-16,0 1-112 0,0 2-32 15,2-2 0-15,-1 1 0 0,4-7-192 0,0-2-32 16,0 0-16-16,2 0 0 0,0-1-176 0,0-2 0 16,4-1 0-16,1-5 0 15,1 3-2240-15,-1-9-384 0</inkml:trace>
  <inkml:trace contextRef="#ctx0" brushRef="#br0" timeOffset="48249.68">27484 3365 27647 0,'0'0'2448'0,"0"0"-1952"0,-5 7-496 0,0 4 0 15,-1-1 288-15,-2 5-32 0,-2 3-16 0,-3 3 0 0,-2-2 496 0,0 2 96 16,-2 0 32-16,-1 0 0 0,1-1-32 0,-1 1-16 15,1-2 0-15,2-3 0 0,1 0-112 0,0-1 0 16,3-5-16-16,2-1 0 0,2-3-112 0,7-6 0 16,0 0-16-16,0 0 0 0,0 0 80 0,9-2 0 15,3-2 16-15,0-5 0 0,4 0-208 0,3-5-64 16,1-1 0-16,2-2 0 0,1 0-240 0,2-4-144 16,-1 1 160-16,4 0-160 0,0 1 128 0,-5 3-128 15,4 2 0-15,1 4 0 0,1-3 0 0,-5 7 0 16,-1 0 0-16,-2 3 0 0,-3 4 0 0,-2 7 0 15,-4 1 0-15,1 8 0 0,-4 5 0 0,-4 5 0 16,-5-3-192-16,-1 5 192 0,-6-3 0 0,-3 3 0 16,-3-1 0-16,-1 0 0 0,-1 0 0 0,4-8-128 15,-1-1 128-15,1-1 0 0,1-3-304 0,1-3 0 16,2-1 0-16,2-3 0 16,4 0-1760-16,1-8-368 0,0 0-64 0,8 0-13504 0</inkml:trace>
  <inkml:trace contextRef="#ctx0" brushRef="#br0" timeOffset="48721.42">28031 3464 21423 0,'0'0'944'0,"0"0"208"16,-5 8-928-16,1-4-224 0,4-4 0 0,-3 6 0 0,3-6 768 0,0 0 128 15,0 0 0-15,0 0 16 0,5 9 432 0,3-4 96 16,2-1 16-16,-1-2 0 0,3-2-240 0,0 0-32 16,4-1-16-16,0 0 0 0,3-3-352 0,0 2-80 15,2-4-16-15,-4-1 0 0,4 0-288 0,-3-1-64 16,-3 0-16-16,-1-3 0 0,-2 2-128 0,-3-2-32 15,2 3 0-15,-5-5 0 0,-2 1 16 0,-3 4 0 16,-2-4 0-16,-4 6 0 0,-4-2 0 0,-3 4 0 16,-3 3 0-16,-3 1 0 0,-3 3-208 0,-2 3 0 15,5-1 0-15,-1 4 0 0,-1 2 0 0,-2 5 0 16,-2-1 0-16,1 1 0 0,1 2 0 0,4 0 0 16,1 0 0-16,4 0 0 0,4-2 0 0,3 6 0 0,3-5 0 15,7-1 0-15,2-4 144 0,8 0-144 16,4-2 128-16,6-4-128 0,0 1 208 0,-2-2-32 15,3-3-16-15,1 0 0 0,1-2-160 0,1 0 0 0,1-2 0 16,0 1 0 0,-1 0-496-16,10-3-16 0,-4 1-16 0,-2 1-11296 0,-3-1-2256 15</inkml:trace>
  <inkml:trace contextRef="#ctx0" brushRef="#br0" timeOffset="49135.07">28833 3314 29823 0,'0'0'1328'0,"0"0"272"16,-6-1-1280-16,0 0-320 0,-2 1 0 0,-3 2 0 0,-1 3 512 0,-5 6 64 15,6-5 0-15,-3 4 0 0,-2-1 256 0,1 4 64 16,1-1 16-16,-1 1 0 0,4 0-160 0,2 1-48 16,-1-3 0-16,2 3 0 0,0 0-320 0,4-2-64 15,3-5 0-15,1 3-16 0,1-3-112 0,3-1-32 16,4 1 0-16,0-4 0 0,2-3 32 0,1 0 16 15,2-1 0-15,1-1 0 0,0-4-16 0,0 1-16 16,0 0 0-16,-2-4 0 0,1 0-176 0,-1-1 160 16,-2 3-160-16,-1-2 160 0,2 1-160 0,-1 2 0 15,-3 2 0-15,-7 4 0 0,0 0 0 0,0 0 0 16,0 0 0-16,0 0 0 0,0 0 0 0,0 0 0 16,0 0 0-16,3 10 0 0,1-2 0 0,1 2 0 0,0-4 0 0,2 3 0 15,-1-4 0-15,2 2 0 16,-1 0 0-16,2-3 0 0,0 0 0 0,1-2 0 15,3 2 0-15,0-4 0 0,-2-1 0 0,2-2-272 16,0 1 64-16,-1-1 16 16,0 1-1648-16,1 1-320 0,-2-3-64 0,0-1-8400 0,2 0-1664 0</inkml:trace>
  <inkml:trace contextRef="#ctx0" brushRef="#br0" timeOffset="49450">29604 3110 19343 0,'0'0'848'0,"0"0"192"0,0 0-832 0,0 0-208 0,-6 0 0 0,0 4 0 0,-3 1 1184 0,0 2 192 15,-1 5 32-15,-2 2 16 0,0 1-80 0,-2 1-32 16,-2 3 0-16,2 2 0 0,2-1-288 0,0 2-64 16,1-1-16-16,1 0 0 0,1-1-224 0,1-2-32 15,3-3-16-15,0 0 0 0,1-2-160 16,3 0-16-16,-2-6-16 0,6 2 0 0,-3-9 160 0,0 0 48 15,0 0 0-15,9 2 0 0,1-4-80 0,1-3-16 16,2-1 0-16,1 0 0 0,0-5-256 0,1 0-48 16,1-1-16-16,-1-2 0 0,1 0-112 0,1 1-32 15,-2-1 0-15,2 0 0 0,-1 0-128 0,-2 1 0 16,-1 4 0-16,0 3 0 0,-3-3 0 0,2 4 0 0,-1-2 0 16,-1 3 0-16,-1 3 0 0,0 1 0 15,-2 1 0-15,1 3-176 0,0 3 176 0,-3-2 0 16,0 4 0-16,-2-3-128 0,1 3 128 0,-1 1 0 15,-1 3 0-15,1-3 0 16,-2 1-1024-16,0-2-112 0,1 1-16 0,-1 2-10704 0,2-2-2144 0</inkml:trace>
  <inkml:trace contextRef="#ctx0" brushRef="#br0" timeOffset="49814.92">30882 2604 23039 0,'9'-19'2048'0,"-4"11"-1648"15,1-5-400-15,1 5 0 0,-2 1 384 0,-1 2-16 16,-4 5 0-16,0 0 0 0,0 0 560 0,0 0 112 15,-11 5 32-15,-3 5 0 0,0-2-144 0,-3 6-32 16,-4 2 0-16,0 5 0 0,-2 5 0 0,-1 5-16 16,0 3 0-16,-3 4 0 0,-6 18-192 0,0-1-48 15,1-3 0-15,3-2 0 0,2-3-240 0,4-4-48 16,3-4-16-16,5-2 0 0,2-2-192 0,3-5-144 16,1-5 192-16,2 1-192 0,6-7 208 0,1-3-64 15,0-4-16-15,1-2 0 0,4-2-128 0,1-1 160 16,0-3-160-16,-6-4 160 15,9-4-480-15,1 1-112 0,0-6-16 0,0 1-10896 16,0-3-2192-16</inkml:trace>
  <inkml:trace contextRef="#ctx0" brushRef="#br0" timeOffset="50145.17">30700 2600 27519 0,'0'-11'1216'0,"0"11"256"0,1-7-1168 0,2 2-304 0,2-1 0 0,-5 6 0 0,6-4 576 0,3 1 48 16,4 2 16-16,4 0 0 0,3 1 32 0,5 2 16 15,3 1 0-15,5 3 0 0,3 3 80 0,1-2 32 16,0 1 0-16,-2 1 0 0,0 7-176 0,-2 1-48 16,-2 5 0-16,-3 6 0 0,-3 4-256 0,-6 3-48 15,-5 7-16-15,-7 7 0 0,-4 3-96 0,-10 1-32 16,-8 4 0-16,-6-1 0 0,-7 3-128 0,-2-3 160 15,-3-4-160-15,2-5 160 0,-3-5-160 0,3-4 192 16,-1-1-192-16,0-6 192 0,-1-3 272 0,1-6 64 16,1-4 16-16,0-3 0 0,1-5-160 0,-1-1-48 15,-1-2 0-15,6-2 0 0,0-5-192 0,3-4-144 16,3-3 192-16,3 0-192 16,3-6-928-16,4-1-288 0,5 0-64 0,1-1-10624 15,8-3-2128-15</inkml:trace>
  <inkml:trace contextRef="#ctx0" brushRef="#br0" timeOffset="50564.46">31942 2566 25791 0,'0'0'2304'0,"8"-2"-1856"0,-1 0-448 0,-7 2 0 0,0 0 416 0,0 0-16 16,0 0 0-16,0 0 0 0,0 6 496 0,-2 6 112 16,-5-2 16-16,-4 5 0 0,-4 4-144 0,-6 5-32 15,-3 3 0-15,0 5 0 0,-1 0-128 16,-2 2-16-16,-1 4-16 0,0 1 0 15,1 1-240-15,4-1-32 0,4-3-16 0,3-2 0 0,2-1-80 0,4-2 0 16,3-6-16-16,5 2 0 0,2-6 144 0,4 1 16 16,3-3 16-16,5-2 0 0,2-3 32 0,4-2 0 15,3-2 0-15,5 1 0 0,3-5-160 0,4 2-32 16,2-3 0-16,2-3 0 0,0 2-160 0,0-1-32 16,1-2-128-16,-2 0 192 0,-1-1-192 0,0 0 0 15,0-1 0-15,-3 0 0 0,-1-1 0 0,-5 0 0 16,-2-1 0-16,-6 2 0 15,-1 1-288-15,-2-3-96 0,-5 0-32 0,-1-4 0 16,-4 2-2352-16,-4-5-480 0,-3 1-80 0</inkml:trace>
  <inkml:trace contextRef="#ctx0" brushRef="#br0" timeOffset="50801.14">31713 2984 33167 0,'0'0'1472'0,"7"-4"304"0,2 3-1424 0,5-2-352 0,-2 2 0 0,6 1 0 15,4 0 224-15,3 0-32 0,6 0 0 0,2 0 0 16,1 0 384-16,3 0 64 0,1 0 0 0,-2 0 16 16,2 0-192-16,-1 0-32 0,-3 0-16 0,-4 0 0 15,-4-1-272-15,-5-2-144 0,-3-2 160 0,-4 0-160 16,-4 0-816-16,-5-4-256 16,-3 0-48-16,-7-4-16 0,-7 1-2096 0,-6-1-416 0,-6-2-96 0</inkml:trace>
  <inkml:trace contextRef="#ctx0" brushRef="#br0" timeOffset="50934.67">31859 2623 16575 0,'-5'-5'1472'15,"2"-4"-1168"-15,0 3-304 0,3-1 0 0,5-2 2304 0,3 4 416 16,2-1 80-16,3-1 16 0,4 2-640 0,6 3-128 16,3-1-32-16,4 2 0 0,5 1-880 0,5 0-176 15,6 0-48-15,-7 1 0 0,7-1-352 0,4 4-80 16,3-1-16-16,0 2 0 16,1 2-224-16,-2-2-48 0,-2 2-16 0,18 3 0 0,-2-4-176 0,-15 1 0 15,4-2-192-15</inkml:trace>
  <inkml:trace contextRef="#ctx0" brushRef="#br0" timeOffset="52441.42">19414 5152 2751 0,'0'0'256'0,"0"0"-256"16,5-9 0-16,1 3 0 0,2-2 3120 0,0 2 576 16,-8 6 112-16,7-5 32 0,-7 5-1664 0,0 0-320 15,0 0-64-15,0 0 0 0,0 0-464 0,0 0-96 16,0 0-16-16,0 15 0 0,-2 2-144 0,-3 3-48 16,-3 2 0-16,0 4 0 0,-3 6-320 0,1 2-80 15,-2 2-16-15,2-2 0 0,0 1-240 0,1-3-48 16,3-5-16-16,1 0 0 0,5-7-144 0,0-2-32 15,6-2 0-15,2-6 0 0,3 1 128 0,4-7 0 16,6-5 16-16,4-4 0 0,3-8 240 0,4-4 64 0,0-4 0 0,1-2 0 16,2-5-160-16,0 3-32 0,-4 0 0 15,0 1 0-15,-2 0-192 0,-4-3-32 0,-2 3-16 0,-2 0 0 16,-4 4-16-16,-3 3-128 0,-2 4 192 0,-4 3-64 16,-3 5 0-16,-5 5-128 0,0 0 192 0,0 0-64 15,0 0-128-15,0 14 0 0,-2 4 0 0,1 2 128 16,-1 2-128-16,-1-2 0 0,2-1 0 0,1-1 0 0,1-1 0 15,3-3 0-15,-4-14 0 0,11 10 0 0,2-1 0 0,2-5 0 16,3-6 0-16,4-2 0 16,4-8 208-16,4-4-32 0,-4-3-16 0,3-2 0 0,-1-3 96 0,-1-2 0 15,-1 2 16-15,-1-1 0 0,-5 2-128 0,-1 0-16 16,-3 1-128-16,-4-2 192 0,-3 1-192 16,0 0 0-16,-1-2 0 0,-2 2 0 15,-2 3-1136-15,0 3-272 0,0 3-48 0,-2 4-10304 16,-1 0-2064-16</inkml:trace>
  <inkml:trace contextRef="#ctx0" brushRef="#br0" timeOffset="52653.33">20877 4602 25743 0,'0'0'1136'0,"0"0"240"0,0 0-1104 0,0 0-272 15,0 11 0-15,-3 1 0 0,0 4 1072 0,-4 5 144 0,-2 4 48 0,-8 13 0 16,-1 0-192-16,-3 6-48 0,1 3 0 0,-3 5 0 16,-5 4-16-16,2 1-16 0,-4 4 0 15,0-3 0-15,-2 3-336 0,2 0-64 16,2-2-16-16,0-5 0 0,2-1-320 0,3-5-80 0,3-6-16 0,3-1 0 16,2-7-160-16,4-5 128 0,2-7-128 0,4-5 128 15,0-4-1408 1,5-13-304-16,0 0-48 0,0 0-14688 0</inkml:trace>
  <inkml:trace contextRef="#ctx0" brushRef="#br0" timeOffset="53448.22">21627 4781 12895 0,'0'0'1152'0,"0"-6"-928"15,0-4-224-15,0 2 0 0,0 8 1792 0,1-9 320 16,-1 9 64-16,0 0 16 0,0 0-320 0,0 0-64 16,0 0-16-16,0 0 0 0,0 0-512 0,0 0-128 15,-11 9 0-15,-2 1-16 0,-2 4-288 0,-2 4-48 16,1-3-16-16,-2 7 0 0,0 8-256 0,2-3-48 15,-2 2-16-15,1-5 0 0,1 2-64 0,2-2-16 0,2-2 0 16,5-2 0-16,2-1-64 0,3-4 0 0,5-2-16 0,3 0 0 16,4-6 80-16,3 0 0 0,2-1 16 0,3-3 0 15,3-3 80-15,3 0 16 0,4-2 0 16,1-2 0-16,1-2-304 0,0 1-48 0,1-1-16 0,-1-3 0 16,-2 5-128-16,-3-2 0 0,-1-3 0 0,-3 1 128 15,-4-2-320-15,-1 2-80 0,-4 1-16 0,-2-1 0 16,1-5-1824-1,-5 4-352-15,-2-2-80 0,-2-2-13136 0</inkml:trace>
  <inkml:trace contextRef="#ctx0" brushRef="#br0" timeOffset="53639.89">22069 4655 26719 0,'0'0'2368'0,"0"0"-1888"15,0 0-480-15,0 0 0 0,-2 7 464 0,-6 9 0 16,-2 6 0-16,0 6 0 0,-2 2 624 0,-2 7 112 15,0 3 16-15,-2 7 16 0,1 0-272 0,-1 5-64 16,0 1-16-16,1-1 0 0,1 0-48 0,0 0-16 16,-2-5 0-16,2 0 0 0,2 4-304 15,0-1-64-15,2-4-16 0,0-1 0 0,1-5-224 0,0-6-32 16,0-2-16-16,0-7 0 0,3-2-160 0,1-2 0 16,1-7 144-16,3-4-144 15,1-10-1376-15,0 0-352 0,0 0-64 0,7-4-14720 0</inkml:trace>
  <inkml:trace contextRef="#ctx0" brushRef="#br0" timeOffset="54212.42">22704 5051 17615 0,'0'0'768'0,"0"0"192"0,2-8-768 0,-2 8-192 16,1-10 0-16,-1 10 0 0,0 0 1056 0,0 0 176 16,0 0 48-16,0 0 0 0,0 0-192 0,-6 11-16 15,0 2-16-15,-3 5 0 0,-1 3-48 0,-1 1-16 16,0 2 0-16,-2 3 0 0,2-3-224 0,-1 3-64 15,2-1 0-15,3 0 0 0,2-3-224 0,3-3-48 16,6-5-16-16,5-5 0 0,0-1 64 0,4-5 16 0,2-4 0 16,4-4 0-16,4-3 144 0,3-2 48 15,8-6 0-15,-3-3 0 0,0-5-176 0,1-1-16 16,-2 1-16-16,-1 3 0 0,-2-1-224 0,-2 0-64 0,0-5 0 16,-5 3 0-16,-2-5-64 0,-3 4-128 0,-2 5 176 0,-3 0-176 15,-1 1 0-15,-3 3 0 0,-1 2 0 0,-4 6 0 16,2-4-416-1,-3 11-96-15,0 0 0 0,0 0-16 0,0 0-2256 16,0 0-448-16,0 0-96 0,0 0 0 0</inkml:trace>
  <inkml:trace contextRef="#ctx0" brushRef="#br0" timeOffset="54522.02">23429 4870 14735 0,'0'0'1312'0,"0"0"-1056"16,-10 6-256-16,3 6 0 0,-5-3 2160 0,3 6 368 15,-1 5 80-15,0 6 16 0,0-1-1440 0,-2 4-288 16,0-2-48-16,-2 1-16 0,-2-2 256 0,2 0 32 16,2-3 16-16,0-1 0 0,1-3-16 0,1-1 0 15,-1-3 0-15,4-1 0 0,2 0-224 0,1-4-32 16,4-10-16-16,0 0 0 0,0 0-336 0,0 0-64 16,0 0 0-16,9-9-16 0,1-1 80 0,3 1 0 15,1-6 16-15,0 0 0 0,-2-3-208 0,4 0-64 16,0-1 0-16,2 0 0 0,1-2-256 0,-5 6 0 15,4-1 128-15,0-1-128 0,1 1 0 0,1 0 0 16,0 6 0-16,-1 0 0 0,0 5 0 0,-2 2 0 16,-3 5 0-16,-1 3 0 0,-3 7 0 0,-3 4-176 15,0 2 176-15,-3 2-160 0,-2 0 160 0,-2 3 0 16,-1 0-144-16,-2-1 144 0,-2-2-176 0,0 2 48 16,-1-3 0-16,-1 0 0 15,4-2-576-15,0-1-96 0,3-2-32 0,1-7 0 16,-1-7-2704-16,9 5-560 0</inkml:trace>
  <inkml:trace contextRef="#ctx0" brushRef="#br0" timeOffset="54843.78">24300 4543 20271 0,'0'0'896'0,"0"0"192"16,0 0-880-16,0 0-208 0,0 0 0 0,0 0 0 0,-2 8 1328 0,-2 6 208 15,-4 3 64-15,2 3 0 0,-4 4-320 0,-2 7-64 16,-2 4-16-16,0 5 0 0,0 0-128 0,-2 5-32 16,-1-1 0-16,1 3 0 0,-1 4-240 0,1-3-48 15,0-2-16-15,0 2 0 0,1-6-352 0,-1 0-80 16,5-5-16-16,1-4 0 0,1-4-112 0,0 6-32 15,4-12 0-15,4-11 0 0,-1 0-144 16,4-7 0-16,-2-5 144 0,0 0-144 16,10-4-1136-16,4-6-288 0,1 0-64 0,1-7-9008 15,2-6-1808-15</inkml:trace>
  <inkml:trace contextRef="#ctx0" brushRef="#br0" timeOffset="55262.78">24830 4574 27871 0,'0'0'1232'0,"0"0"256"0,0 0-1184 0,-6 6-304 0,-1 1 0 0,0 4 0 0,-3 2 256 0,-2 2-16 15,-3 2 0-15,-2 0 0 0,-2 4 512 0,-1-1 96 16,-2 3 32-16,-2-1 0 16,-4-3-64-16,3 1-16 0,-3 2 0 0,1-5 0 0,2-1-160 15,-3-2-48-15,2 1 0 0,-2-1 0 0,3-1-272 0,1-1-64 16,1 0-16-16,1-5 0 0,2 2-112 15,0-4-128-15,4 0 176 0,2 3-176 0,2-3 160 0,2 3-160 16,-2 2 128-16,6-1-128 0,1 0 0 0,2 1 0 16,2 4 0-16,3 4 0 0,2 2 0 0,4 3 0 15,2 0 0-15,3-2 0 0,3 2 0 0,3 1 192 16,3-2-192-16,1 1 192 0,0-2-64 16,1 4-128-16,0-5 192 0,1-2-64 0,0 0 0 0,0-3-128 15,2-4 192-15,-2 1-64 0,-1-2-128 0,-1-5 0 0,-3-5 0 16,-2 0 128-1,0 0-1344-15,-4-1-288 0,-1-3-48 0,-2-4-14464 0</inkml:trace>
  <inkml:trace contextRef="#ctx0" brushRef="#br0" timeOffset="55872.56">25144 4855 20271 0,'-8'-8'1792'0,"-2"1"-1424"16,7 2-368-16,3 5 0 0,-6-4 1152 0,6 4 176 15,0 0 16-15,0 0 16 0,-10 6-352 0,0 8-80 16,-1 1-16-16,-1 4 0 0,-2 3-304 0,2 5-64 15,-1 1-16-15,0 3 0 0,-1-1 128 0,1 0 32 16,1-3 0-16,-1-3 0 0,0-1-80 0,3 0-16 16,1-4 0-16,0-5 0 0,0-1 16 0,3-1 0 15,6-12 0-15,0 0 0 0,-4 7-224 0,4-7-64 16,0 0 0-16,0 0 0 0,9-9 304 0,4-4 48 0,2-2 16 16,2-1 0-16,0-3-384 0,5-1-80 0,0-2-16 0,3 1 0 15,2-1-208-15,2 3 0 0,0-1 0 0,-2 2 0 16,-3 2 0-16,-1 4 0 0,-1-1 0 0,-3 7 0 15,-4-2 0-15,-1 7 0 0,-4 4 0 0,-10-3 0 16,10 12 0-16,-2 5-128 0,-7 1 128 0,-2 2 0 16,-3 4-176-16,-1 4 176 0,-3-1-160 0,-1 0 160 0,-1-3 0 15,-2 0-144-15,-1-1 144 0,0-3 0 16,4 0 0-16,0 1 0 0,3-2 0 0,2-4 0 0,0-2-176 16,4-13 176-16,0 0-208 0,0 0 80 15,0 0-1216-15,10 5-256 0,2-5-32 16,2-4-16-16,2-4-1344 0,0-3-272 0</inkml:trace>
  <inkml:trace contextRef="#ctx0" brushRef="#br0" timeOffset="56120.38">25870 4805 24879 0,'0'0'1088'0,"0"0"256"0,-5-5-1088 0,5 5-256 15,-8 0 0-15,1 3 0 0,-2-1 816 0,-3 6 96 16,-2 0 32-16,-1 6 0 0,-4 1-48 0,-1 4-16 16,-3 0 0-16,0 4 0 0,-1 0-208 0,1 2-32 15,1 2-16-15,-6 10 0 0,9-7-176 0,8-2-16 16,4-6-16-16,7-7 0 0,4-1-144 0,4-3-16 16,3 2-16-16,5-7 0 0,1 1 176 0,5-5 32 0,2-3 16 0,3-4 0 15,-1-1-128-15,1-2-16 0,0-5-16 0,-2-2 0 16,-1 0-64-16,-1-2-16 0,-2-1 0 0,-4 1 0 15,-1-2-48-15,-4 0-16 0,0 0 0 0,-3-1 0 16,-3 1-160-16,-2 3 192 0,-4-1-192 0,-3 3 192 16,-4 4-192-16,2 0 0 0,-3 4 0 0,-1 1 128 15,-1-1-288-15,0 5-64 0,0 0-16 0,-1 1 0 16,1 1-1152-16,1 2-224 16,3 1-48-16,6-4-9120 0,0 0-1824 0</inkml:trace>
  <inkml:trace contextRef="#ctx0" brushRef="#br0" timeOffset="56582.76">26314 4710 21183 0,'0'0'944'0,"-8"3"192"0,2 3-912 0,-2 3-224 16,-1 5 0-16,-1 1 0 0,-2 3 1024 0,1 1 176 16,-2-3 16-16,-1 3 16 0,-2 4-368 0,1-4-80 15,1 0-16-15,1 1 0 0,-1-3 160 0,4 0 32 16,1-2 0-16,2 2 0 0,4-3-128 0,0-3 0 15,2 0-16-15,3-4 0 0,-2-7-112 0,11 4 0 16,1-1-16-16,5-4 0 0,2-4 32 0,2-1 16 0,0-3 0 0,2 0 0 16,2-5-384-16,-1 1-80 15,-1 1-16-15,-1-4 0 0,-2-1-96 0,-1 0-32 16,-2 2 0-16,-3 2 0 0,-3 3-128 0,-1 0 160 0,-1 3-160 16,-1 2 160-16,-8 5-160 0,0 0 0 0,0 0 0 0,5 5 0 15,-5 4 0-15,0 4-144 0,0 2 144 16,-4 2-160-16,0-2 160 0,2-2-192 0,-1 3 192 0,2 2-192 15,1-1 192-15,1-3 0 0,2-4 0 0,2-3-128 16,2 2 128-16,4-5 0 0,1-1 0 0,4-5 0 16,1-3 0-16,4-5 0 0,0-1 0 0,1-1 0 15,-1-3 0-15,2-2 144 0,0 1-144 0,-1-1 160 0,-3 0 16 0,-1-3 0 16,-3 0 0-16,-1-1 0 16,-1-4-32-16,-3 1 0 0,-3 1 0 0,0 0 0 0,0 3-144 15,-3 4 0-15,0 2 0 0,0 1 0 16,0 0-256-16,-3 6-128 0,1-2-16 0,-2 9-16 15,0 0-2736-15,0 0-560 0</inkml:trace>
  <inkml:trace contextRef="#ctx0" brushRef="#br0" timeOffset="56945.42">27140 4668 26079 0,'0'0'1152'0,"0"0"256"0,-4 6-1136 0,-1 7-272 0,-1 1 0 0,-3 1 0 15,-3 2 1136-15,-1 1 160 0,-3 1 48 0,1 4 0 16,-2 1-304-16,1-1-48 0,-1 1-16 0,1 0 0 16,-1-2-160-16,2-2-48 0,2-4 0 15,2 0 0-15,2-1-64 0,2-6 0 0,2 0-16 0,5-9 0 16,0 0-80-16,0 0-16 0,8-2 0 0,1-5 0 15,2-2-48-15,3-3-16 0,3-2 0 0,1 2 0 16,-1-3-272-16,1-3-64 0,1 1-16 16,0 2 0-16,2-2-176 0,0 1 0 0,2-1 144 0,1 3-144 15,0 0 0-15,-1 0 0 0,-1 4 0 16,-2 3 0-16,-2 3 0 0,-3 3 0 0,-1 2 0 0,-2 4 0 16,-3 8 0-16,-3 1 0 0,-1 3-128 0,-1 4 128 15,-3 0 0-15,-1 5-128 0,-1 2 128 0,0-2 0 16,-4 2 0-16,1 3 0 0,0-4 0 0,1 1 0 15,2-6 0-15,1 0 0 0,0-4 0 0,3-3-128 16,-1-2-848-16,3-6-176 0,2 0-16 0,2-5-11184 16,1-2-2224-16</inkml:trace>
  <inkml:trace contextRef="#ctx0" brushRef="#br0" timeOffset="57557.14">28022 4691 20495 0,'0'0'896'15,"0"0"208"-15,-5-4-880 0,0-2-224 0,0 2 0 0,-2 3 0 0,0 1 896 0,-1 0 144 16,-2 1 32-16,-2 1 0 0,0 5-112 0,-3-2 0 16,-3 4-16-16,-3 1 0 0,5 3-32 0,-4-1 0 15,2 1 0-15,2 1 0 0,0-1-96 0,2-3-32 16,3 1 0-16,3-2 0 0,4 1-272 0,4-2-48 15,3 2-16-15,3-2 0 0,4 1 0 0,4-4 0 16,1 4 0-16,3-3 0 0,3 2-32 0,-1 1-16 16,1 0 0-16,0 2 0 0,-3 4-144 0,-2-3-48 15,-2-1 0-15,-2 3 0 0,-4 4 16 0,-2-2 0 0,-4 1 0 16,-3 1 0-16,-4-3 64 0,-3-1 16 16,-3-1 0-16,-3 1 0 0,-4-4-48 0,-2 0 0 15,-5 0 0-15,2-5 0 0,-2-3-96 0,-3-2-32 16,-1-4 0-16,-12-9 0 0,8 0-320 0,6 1-80 0,3-4-16 15,12 2 0 1,1-3-2944-16,4-3-592 0</inkml:trace>
  <inkml:trace contextRef="#ctx0" brushRef="#br0" timeOffset="58159.41">29378 4447 4607 0,'-9'-6'192'0,"3"2"64"0,1-4-256 0,-1 2 0 0,-1-2 0 0,1 2 0 16,-1 2 3840-16,1-1 704 0,0 1 160 0,1 1 32 0,0 0-2608 15,5 3-512-15,0 0-96 0,0 0-32 16,0 0-368-16,-3 7-80 0,-1 2-16 0,3 4 0 0,1-2-160 0,3 6-32 15,0 2-16-15,2 5 0 0,2 0-240 0,0 4-64 16,5-1 0-16,-1 2 0 0,1-3-64 16,0 3-32-16,1-1 0 0,1 1 0 0,1-2-160 0,1-1-16 15,-2-1-16-15,-2 0 0 0,-2-3-96 0,1-3-128 16,-4 0 176-16,3 5-176 0,-3-8 144 0,-2-3-144 16,-5-13 0-16,0 0 144 15,0 0-1728-15,0 0-336 0,0 0-80 16,0 0-16-16</inkml:trace>
  <inkml:trace contextRef="#ctx0" brushRef="#br0" timeOffset="58446.62">29754 4317 26719 0,'-8'-12'1184'0,"3"4"240"0,1-4-1136 0,-1 5-288 15,0-2 0-15,5 9 0 0,0 0 1024 0,-11 6 128 16,0 1 48-16,2-1 0 0,-2 3-496 0,-1 1-112 0,-4 5-16 15,-10 15 0-15,1 3 192 0,-3 2 16 0,2 2 16 16,0 2 0-16,-2 3 96 0,2 2 32 0,-2-5 0 0,3 4 0 16,-1 3-224-16,1-4-64 0,0-1 0 0,0-2 0 15,3-1-368-15,1 0-80 0,0 2 0 0,3-3-16 16,1-7-176-16,2-2 0 0,1-5 0 0,3-4 128 16,2-4-128-16,2-5 0 0,1 1 0 0,6-11 0 15,0 0-160-15,0 0-112 0,0 0-32 0,0 0 0 16,4-12-2064-16,3 2-400 15,0-2-96-15,2-3-12624 0</inkml:trace>
  <inkml:trace contextRef="#ctx0" brushRef="#br0" timeOffset="58745.84">29849 4804 23039 0,'0'0'2048'0,"0"0"-1648"16,0 0-400-16,7 8 0 0,0-3 752 0,-2 4 64 15,-2 3 16-15,-1 5 0 0,-4 1 336 0,-1 2 80 16,-2 4 16-16,-2 0 0 0,0 3-256 0,-2 2-48 16,-2 4-16-16,-1-2 0 0,2-3-96 0,-2 1-16 15,2-5 0-15,1 2 0 0,-2-5-320 0,2 0-64 16,1-2 0-16,2-3-16 0,-1-3-240 0,2-6-32 15,3 1-16-15,2-8 0 0,0 0-320 0,0 0-64 0,0 0-16 16,6-11-11152-16,2-6-2240 0</inkml:trace>
  <inkml:trace contextRef="#ctx0" brushRef="#br0" timeOffset="60185.08">30567 4348 15087 0,'0'0'656'0,"2"-8"160"0,2 2-656 0,-1-3-160 0,-3 9 0 0,1-5 0 0,3 0 1232 0,-4 5 224 16,1-8 32-16,-1 8 16 0,0 0-288 0,0 0-48 15,0 0-16-15,0 0 0 0,0 0-192 0,0 0-64 16,-1 9 0-16,-2 2 0 0,2 0-48 16,1 4-16-16,0 4 0 0,0 4 0 0,1 2-272 0,3 1-64 15,0 3-16-15,1-1 0 0,3 2-160 0,-3 3-16 16,1-2-16-16,2-2 0 0,-1 0-112 0,2 2-32 15,-4-4 0-15,2-1 0 0,-1-3-144 0,-2-1 160 16,1-1-160-16,0-2 160 0,-3-6-160 0,5-4 0 16,-7-9 144-16,5 6-144 0,-1-1 0 0,-4-5-208 15,0 0 16-15,0 0 16 16,5-5-752-16,0-1-160 0,-1-2-16 0,-2 1-8304 16,1-6-1648-16</inkml:trace>
  <inkml:trace contextRef="#ctx0" brushRef="#br0" timeOffset="60329.21">30742 4352 17503 0,'0'0'1552'0,"4"-6"-1232"0,-1-1-320 0,-1 2 0 16,-2 5 1408-16,4-5 208 0,-3-2 48 0,-1 7 16 15,0 0-336-15,0 0-64 0,-2 8 0 0,-3-2-16 16,-4 4-304-16,1 2-48 0,-5 6-16 0,-2 6 0 16,0 1-224-16,-3 7-48 0,-1 1-16 0,-1 1 0 15,-2 2-96-15,2 1-32 0,-1-5 0 0,1 4 0 16,1 5-176-16,1-4-48 0,2-3 0 0,0-3 0 15,4-2-256-15,1-1 160 0,3-5-160 0,0-1 128 16,2-3-128-16,3-3 0 0,2-2 0 0,2-6 0 16,-1-8-784-16,8 2-96 0,3-2-16 0,3-2-14336 15</inkml:trace>
  <inkml:trace contextRef="#ctx0" brushRef="#br0" timeOffset="60655.55">30757 4746 24879 0,'0'0'2208'0,"0"0"-1760"16,0 0-448-16,0 0 0 0,0 0 640 0,11 2 64 15,-1 1 0-15,1-1 0 0,1 3 208 0,0 0 48 16,2-1 16-16,0 4 0 0,0-3 0 0,-1 0 0 16,-2 3 0-16,-2-2 0 0,-1 5-304 0,-2 0-64 15,-4 3-16-15,-2-2 0 0,-4 2-144 0,-3 4-16 16,-1 2-16-16,-8 1 0 0,0 0-32 0,-2 0-16 15,-2 0 0-15,1-2 0 0,1-1-16 0,4-1 0 16,2-5 0-16,5 1 0 0,2-4-96 0,3 1 0 16,2-10-16-16,8 5 0 0,3-1 80 0,6 0 32 15,2-4 0-15,6-1 0 0,2-3-96 0,1 0 0 16,3 0-16-16,-1-2 0 0,-2 1-240 0,0 1 128 0,0-4-128 16,-3 2 0-16,2 2 0 0,-4-1 0 0,-4-1 0 15,-1 1-160 1,-3-1-1056-16,-2-2-224 0,0 2-32 0,-5 1-16 0,3-1-1328 0,-3 2-256 15</inkml:trace>
  <inkml:trace contextRef="#ctx0" brushRef="#br0" timeOffset="61083.09">31407 4119 22223 0,'0'0'976'0,"0"0"224"0,0 0-960 0,0 0-240 16,0 0 0-16,0 0 0 0,0 0 560 0,0 0 64 16,0 0 16-16,0 0 0 0,-3 10 32 0,2 3 16 15,-3 2 0-15,3 4 0 0,1 5 144 0,3 3 16 16,-1 5 16-16,3-2 0 0,2 5-112 0,0 1-32 15,2 5 0-15,0 0 0 0,0-1-208 0,0 2-64 16,-3-3 0-16,-1-1 0 0,0-1-240 0,0-3-48 0,0-1-16 0,-1-6 0 16,0-1-16-16,-1-3-128 0,-1-4 192 0,1-2-64 15,-1-6-128-15,1-4 0 0,-3-7 0 0,0 0 0 32,0 0-1280-32,0 0-304 0,4-11-48 0,1 0-12384 0</inkml:trace>
  <inkml:trace contextRef="#ctx0" brushRef="#br0" timeOffset="61284.01">31725 4135 26079 0,'0'0'1152'0,"0"0"256"0,2-7-1136 0,-2 7-272 16,0-5 0-16,0 5 0 0,0 0 624 0,0 0 64 16,-7 5 16-16,-4 4 0 0,-1 3 16 15,-3 2 16-15,-3 8 0 0,-3 1 0 0,0 0 96 0,-1 5 32 16,2 0 0-16,1 3 0 0,2 3-272 0,-1 1-48 15,1 2-16-15,0 1 0 0,-1 0-320 0,2-1-64 16,-2-1-16-16,1-2 0 0,1 0-128 0,1-1 0 16,-1 0 0-16,2-7 0 0,2-1 0 0,2-3-144 15,2-3 0-15,2-1 0 16,-1-6-1248-16,3-4-240 0,4-8-48 0,0 0-8048 16,0 0-1616-16</inkml:trace>
  <inkml:trace contextRef="#ctx0" brushRef="#br0" timeOffset="61672.73">31715 4620 20271 0,'0'0'1792'0,"5"-4"-1424"0,1-2-368 0,2 2 0 16,1 2 1056-16,-2 0 144 0,1 2 16 0,1-1 16 15,0-1-192-15,-1 2-32 0,0 0-16 0,1 2 0 16,0-1-32-16,0 0-16 0,-2 2 0 0,1 1 0 15,0 1-112-15,-2-2 0 0,-6-3-16 0,8 7 0 16,-5 2-384-16,0-2-80 0,-3 4-16 0,-3-3 0 16,-2 4-144-16,-1-3-48 0,-2 2 0 0,-2 1 0 15,3-3 48-15,-4 2 16 0,1-5 0 0,1 4 0 0,2-2 0 16,-2 2 0-16,2-3 0 0,2-1 0 0,0 0-64 16,5-6-16-16,0 0 0 0,0 0 0 0,0 0-128 0,3 7 0 15,1 2 144-15,1-3-144 16,0-1 192-16,1 4-48 0,2-3 0 0,1 7 0 0,0-2-144 15,0 3 0-15,-2 0 0 0,1 3 128 0,-2 1-128 16,-1 0 0-16,-2 3 0 0,-3 1 0 0,-3 2 0 0,-2-3 0 16,-4 0 0-16,2 0 128 0,-5-2 32 0,-2-2 0 15,-2-2 0-15,-2 1 0 0,-1-5 192 0,0-2 32 16,1 1 16-16,0-4 0 0,0-1-128 0,3 1-16 16,0-4-16-16,2-3 0 0,0 0-240 0,3-6 144 15,3 0-144-15,2-5 128 16,2-1-1488-16,3 1-304 0,4-4-64 0,2 0-15360 0</inkml:trace>
  <inkml:trace contextRef="#ctx0" brushRef="#br0" timeOffset="62051.98">32451 4107 15663 0,'0'0'1392'0,"0"0"-1120"16,0 0-272-16,0 0 0 0,0 0 1200 0,0 0 176 15,0 0 32-15,0 0 16 0,0 0-272 0,0 0-64 16,0 0-16-16,-3 7 0 0,2 3-96 0,1 5-16 16,1 4 0-16,2 4 0 15,0 4 32-15,2 0 0 0,2 2 0 0,-1 3 0 0,2-1-208 0,-2-1-32 16,2-1-16-16,-3-2 0 0,4 1-288 0,0-4-48 16,-2 5-16-16,1-1 0 0,0 0-192 0,-3 2-32 15,0-2-16-15,-1-1 0 0,-2-4-144 0,-2-4 160 16,0-1-160-16,-1-3 160 0,1-15-160 0,0 0 0 15,-5 11 0-15,5-11 0 16,-8 5-1008-16,0-6-224 0,1-5-48 0</inkml:trace>
  <inkml:trace contextRef="#ctx0" brushRef="#br0" timeOffset="62374.09">32684 4083 23039 0,'0'0'2048'0,"0"0"-1648"0,3-6-400 16,-3 6 0-16,0 0 512 0,0 0 32 0,0 0 0 0,0 0 0 0,-5 5 320 0,-3 3 64 15,-3 3 16-15,-2 7 0 0,-2 2-112 0,0 8 0 16,-3 1-16-16,-1 6 0 16,1 0-112-16,-2 1-32 0,1 0 0 0,-2-3 0 0,1-3-80 0,0-2-16 15,-1 0 0-15,1-1 0 16,-2 1-256-16,4-3-48 0,-2 4-16 0,5-8 0 0,1 0-64 0,0 2-32 15,1-4 0-15,3-4 0 0,0 1-32 0,1-4 0 16,-1 0 0-16,2-2 0 0,1 0-128 0,7-10 0 16,0 0 0-16,0 0 128 15,0 0-1216-15,-3 0-256 0,2-4-64 0</inkml:trace>
  <inkml:trace contextRef="#ctx0" brushRef="#br0" timeOffset="62755.86">32678 4587 19343 0,'0'0'1728'0,"0"0"-1392"0,-8 2-336 0,1 5 0 0,-3-1 832 0,1 2 112 0,-4 3 16 0,-1 6 0 16,-1 0 624-16,-2 2 128 0,-1 3 16 0,2 1 16 15,-1 1-608-15,2-2-128 0,1 1-32 0,3 1 0 16,-1-1-224-16,2-4-48 0,1 0-16 0,2-2 0 16,3-1-112-16,1-4-32 0,3-3 0 0,2 3 0 15,-2-12 32-15,5 7 0 0,2 2 0 0,1-4 0 16,0-1-96-16,2 0-16 0,1-4 0 0,2 1 0 0,1-2-256 0,0 1-48 15,-1-3-16-15,-1 2 0 0,1-3-144 0,0 2 0 16,-3-1 0-16,0-1 128 0,-1 3-128 0,-2-1-192 16,-1-1 32-16,-1 2 16 15,-2-2-592-15,-3 3-112 0,0 0-32 16,0 0 0-16,0 0-2432 0,-1-2-480 0</inkml:trace>
  <inkml:trace contextRef="#ctx0" brushRef="#br0" timeOffset="63023.4">32804 4784 11055 0,'0'0'976'0,"0"0"-784"0,0-5-192 0,0 5 0 0,0 0 3104 0,0 0 576 0,0 0 112 0,-5 3 32 16,-3 5-1584-16,-2 3-304 0,-3 5-64 0,-2 2-16 15,-3 1-384-15,-1 3-64 0,-1 3-32 0,1-2 0 16,0 2-272-16,1 3-48 0,0 4-16 0,2 3 0 16,0 3-336-16,2 2-80 0,0 0-16 0,3 1 0 15,1-3-160-15,1-2-16 0,1-4-16 0,2-3 0 16,0-2-176-16,0-5-48 0,1-2 0 0,2-4 0 16,-1-2-64-16,1-3-128 0,1 1 176 0,0-4-176 0,0-1 0 0,2-7 0 15,0 0-240-15,0 0 80 16,0 0-2336-16,-5 4-480 0</inkml:trace>
  <inkml:trace contextRef="#ctx0" brushRef="#br0" timeOffset="66061.17">13602 4194 17327 0,'-11'-5'768'0,"2"2"160"0,-1-2-736 0,0 3-192 15,1-1 0-15,1 1 0 0,3 0 448 0,5 2 64 16,0 0 16-16,0 0 0 0,0 0 256 0,0 0 48 0,4-9 16 16,2 2 0-16,6 2-144 0,-5 0-48 0,1 1 0 15,3-1 0-15,2 1 208 0,2-2 32 0,2 0 16 16,1 3 0-16,1-1-144 0,19-4-48 0,-4 3 0 0,0 4 0 16,-1 0-96-16,1 1-32 0,-1 0 0 0,2 2 0 15,1 6-208-15,2 2-32 0,1-2-16 0,2 2 0 16,-2 0-144-16,2 0-48 0,1 1 0 0,-3 1 0 15,3 2 80-15,0 4 16 0,4 1 0 0,0 2 0 16,0 2 64-16,1 1 16 0,0 7 0 0,-2-2 0 16,-3 2-192-16,-1 2-128 0,-3-2 144 0,-2 1-144 15,-1 4 128-15,0-1-128 0,2 1 0 0,-1 0 0 0,0-3 160 16,1 1-160-16,0-1 160 0,2 3-160 0,2-2 208 16,-1-1-48-16,0-4-16 0,-3 3 0 0,0 0 0 0,-4 0 0 15,-2-4 0-15,1 2 0 0,0 3 0 0,-1 0 0 16,-2-2 0-16,1-1 0 0,1-1-16 0,2-2 0 15,0 2 0-15,2-2 0 0,2 1 0 0,0-1 0 16,0-1 0-16,-1-3 0 0,-1 3 0 0,1-3 0 16,-3-3 0-16,0 0 0 0,0 1 0 0,1 1-128 15,1 0 192-15,0 1-64 0,0 1-128 0,0 1 192 16,2-3-192-16,-1 2 192 0,-1 2-192 0,2-5 160 16,0 1-160-16,0 1 160 0,-2 0-160 0,5-3 192 0,-1-1-192 0,2 0 192 15,-3 0-192-15,3 0 128 0,2-1-128 16,4 1 128-16,2-1-128 0,2 0 0 0,0-2 144 0,-1-3-144 15,-2-2 0-15,2-2 0 0,0 1 0 0,3 1 128 16,0 3-128-16,2-2 0 0,2-3 128 0,0 3-128 16,1-2 0-16,-2 4 0 0,2 0 0 15,-2 0 128-15,-1-5-128 0,3 2 0 0,1-3 0 0,4 3 0 16,3 1 0-16,-3-4 0 0,0 3 0 0,-1-2 0 16,0 2 0-16,2-2 0 0,3 1 0 0,3-4 0 0,2 3 0 15,0-4 0-15,-1 0 0 0,0 2 0 16,0-3 0-16,2-2 0 0,-1 2 0 0,1 2 0 15,-2-1 0-15,0-1 0 0,-2 0 0 0,0 2 128 16,1-1-128-16,2-1 0 0,0 0 0 0,0 2 0 0,0-2 0 0,-2 3 0 16,0-1 0-16,1-1 0 0,0-4 0 0,1 2 0 15,2-1 0-15,-4 5 0 0,-3-1 0 0,-1 1 0 16,3-1 0-16,0-1 0 0,-1 1 0 16,2 2 0-16,-2-3 0 0,-2 0 0 0,-5 1 0 0,1 0 0 15,0 0 0-15,2 4 0 0,1-4 0 0,1 3 0 16,0-5 0-16,-4 1 0 0,-2-1 0 0,1 2 0 15,1-1 0-15,1 4 0 0,0-2 0 0,1 0 0 0,3 1 0 16,-3-4 0-16,-2 1 0 0,0 1 0 0,0-2 0 16,1 0 0-16,-1 1 0 0,3 3 0 0,-2-3 0 15,-3-2 128-15,-3-1-128 0,1-1 0 0,-3 2 0 0,1-3 0 16,-1 0 0-16,2 1 0 0,3 0 0 16,0-1 0-16,-2 0 0 0,-1-1 0 0,-3-3 0 0,-2 1 0 15,-3 1 0-15,5 1 0 0,-1 2 0 0,6-1 128 16,0-3-128-16,0 2 0 0,-3-1 0 0,0 0 0 15,-5 1 0-15,1 0 0 0,0-2 0 0,3 3 128 16,3 0-128-16,0 0 0 0,5 0 0 0,-4 0 0 16,1 0 0-16,-1-1 0 0,-2 0 0 0,3-2 0 15,1-1 0-15,1 2 0 0,3-2 0 0,-2-1 0 16,0 1 0-16,-4 2 0 0,-3-2 0 0,1-1 0 16,1 1 0-16,1 0 0 0,1 3 0 0,1-2 128 15,0 2-128-15,-1-2 0 0,-3-2 0 0,2 0 0 0,-5-1 0 16,5-1 0-16,-1 6 0 0,4 0 128 0,2-2-128 0,-2 2 0 15,-3-1 0-15,-3-1 0 0,-3-1 0 0,1 2 0 16,1-1 0-16,4 2 0 0,1 1 0 16,1 2 0-16,1 1 0 0,-1-3 128 0,-4-1-128 0,-1-1 0 15,1 0 0-15,2 1 0 0,3 1 128 0,3 1-128 16,2 1 128-16,-2-2-128 0,-3-2 0 0,1-1 0 16,-1 2 0-16,1 1-128 0,5 1 128 0,-1 3 0 15,3 0 160-15,-1-3-160 0,-3-2 0 0,-3 0 0 16,0 1 0-16,0 0 0 0,2-2 0 0,4 2 0 15,2 3 0-15,-1-3 0 0,-2-4 0 0,1 0 0 16,0 1 0-16,2 0 0 0,3 3 0 0,-1 1 0 16,1 1 0-16,-4-4 0 0,-4-3 0 0,-1 1 0 15,5 2 0-15,0 2 0 0,0 2 0 0,1 1 0 0,-1-2 0 16,-2-1 0-16,-5-2 0 0,0-1 0 0,3 1 0 0,4 2 0 16,1 3 0-16,-1 1 0 0,2 0 0 0,-4-4 0 15,-2-5 0-15,4 2 0 0,1 2 0 0,4 1 0 16,5 0 0-16,-5 0 0 0,-2-1 0 0,-1 1 0 15,1-3 0-15,4 2 0 0,2-2 0 0,-1 2 0 16,-2 4 0-16,-2-3 0 0,-3-2 0 16,1 1 0-16,1-3 0 0,4 4 0 0,3 4 0 15,-1-4 0-15,0-4 0 0,1 3 128 0,1 1-128 0,5 1 0 16,3 3 0-16,-2-6 0 0,-3-2 0 0,3 1 0 16,2 3 0-16,3-1 0 0,4 0 0 15,-1-2 0-15,-1-6 128 0,3 3-128 0,2 1 0 16,1-3 0-16,2 3 128 0,-47 4-128 0,7 1 0 15,5 0 0-15,5 0 224 0,1 1-48 0,2 0-16 0,3 1 0 0,2-1-160 0,4 0 0 16,2 2 0-16,-3 1 0 0,-6-2 0 16,138 3 0-16</inkml:trace>
  <inkml:trace contextRef="#ctx0" brushRef="#br1" timeOffset="85031.39">4571 6629 6447 0,'8'-6'272'0,"-3"2"80"0,-2-4-352 0,1 2 0 0,1 2 0 0,-1-3 0 0,1-1 1488 0,-1 3 240 16,0-3 32-16,0 3 16 0,0 3-912 0,-1-5-176 15,2 2-48-15,-5 5 0 0,0 0 64 0,0 0 16 16,0 0 0-16,0 0 0 0,0 0-80 0,0 0-32 16,0 0 0-16,0 0 0 0,0 0-128 0,-8 3-32 15,-4 2 0-15,-2 0 0 0,-1 0 0 0,-3 3 0 16,-1 1 0-16,-1 3 0 0,-4-2 0 0,-2 4 0 15,-2 3 0-15,-1 1 0 0,-2 0-64 16,-2 3 0-16,-4 6-16 0,-1 0 0 16,-5 3-96-16,-3-1-16 0,-2-2 0 0,-2 6 0 0,0 1-48 0,-1 3-16 15,0 1 0-15,0 3 0 0,0 1-64 0,2-1-128 16,-3-3 176-16,2 4-176 0,2 2 192 0,2-2-192 0,1 0 192 0,2 0-192 16,1 5 192-16,5-1-192 0,2 3 192 0,2 0-192 15,5-4 0-15,1 4 0 0,2-3 0 0,2 2 0 16,2-1 0-16,4-3 0 0,0 2 0 15,-3 13 0-15,3-7 128 0,5-3-128 0,3-4 0 0,2-2 0 16,2-5 0-16,3-2 0 0,2-2 128 0,1 0-128 16,2-3 0-16,2 1 0 0,3-1 0 0,1 0 0 15,0-4 208-15,4 3-64 0,0-4-16 0,3-1 0 0,2-2-128 16,5-2 0-16,2 1-160 0,3 2 160 16,0 0 0-16,4-1 0 0,2-4 0 0,4 0 160 0,2-1-160 15,1-1 0-15,-1-1 144 0,2-2-144 0,1-1 128 16,-1-4-128-16,-2-3 128 0,-3-2-128 0,-2-2 144 0,0 1-144 15,-1-3 192-15,-1 0-192 0,-3 0 192 16,-2-1-192-16,-1-1 192 0,-4 1-192 0,-4 0 192 0,-4-3-192 16,-3-3 192-16,-12 7-192 15,9-6-416-15,-9 6-192 0,1-11-32 0,-4 3-12432 0</inkml:trace>
  <inkml:trace contextRef="#ctx0" brushRef="#br1" timeOffset="85388.86">3940 8315 17503 0,'0'0'1552'0,"-2"-9"-1232"0,2 9-320 0,0 0 0 16,0 0 144-16,6-7-16 0,-6 7-128 0,9-7 192 15,1 4-192-15,2 2 0 0,-1 1 0 0,1 1 0 16,0 1 0-16,1 0 0 0,0 3 0 0,0 0 0 16,-1 3 256-16,0 1 128 15,-1-5 0-15,2 7 16 0,0 2 240 0,-1-1 32 0,1 2 16 0,0-1 0 16,-1-1 80-16,4 4 0 0,-4 1 16 0,1-1 0 16,0-1-144-16,-3 1-16 0,-2-1-16 0,2 1 0 15,-1 0 0-15,-4-1 0 16,-1-1 0-16,-2 2 0 0,1 2 112 0,-3 1 32 0,-4 0 0 0,-4 0 0 15,-3 1 192-15,-7 5 32 0,-6 2 16 0,-4 4 0 16,-6 1-160-16,6-8-16 0,-8 7-16 0,-5 2 0 0,-3 0-288 16,-2 5-64-16,-5 1-16 0,0 0 0 0,-1 0-224 15,0 2-32-15,1-2-16 0,4-3 0 0,-1-5-160 16,3 0 128-16,3-3-128 0,6-4 128 0,0-1-128 0,7-4-176 16,5-5 48-16,6-1 0 15,5-6-2400-15,6 0-480 16</inkml:trace>
  <inkml:trace contextRef="#ctx0" brushRef="#br1" timeOffset="90846.83">11341 8552 11231 0,'-20'4'496'0,"6"-1"96"15,-4-1-464-15,3 3-128 0,-1-1 0 0,2-1 0 0,2-2 1088 0,0 2 192 16,2-1 32-16,10-2 16 0,-9 1-96 0,9-1-16 16,0 0 0-16,0 0 0 0,0 0-192 0,0 0-32 15,12 7-16-15,3-6 0 0,3-1 144 0,6-3 32 16,4-2 0-16,7 3 0 0,7-1-208 0,5-1-48 16,4 2 0-16,3-4 0 0,1 1-336 0,4-1-80 15,2 1-16 1,0 0 0-16,5 4-144 0,-1 0-48 0,-2-1 0 0,-2 0 0 0,-3-3-128 0,-7-3-16 15,-7 2-128-15,-6 1 192 0,-6 0-192 0,-7 2 0 16,-4 1 0-16,-9 2 0 16,-12 0-1216-16,0 0-304 0,2 11-48 0,-7-3-7648 15,-6 3-1536-15</inkml:trace>
  <inkml:trace contextRef="#ctx0" brushRef="#br1" timeOffset="91098.58">11232 8873 27695 0,'0'0'1216'0,"0"0"272"0,0 0-1184 0,0 0-304 0,0 0 0 0,6 6 0 16,5 2 512-16,6-3 64 0,3 0 0 0,8-1 0 15,8 0 272-15,6-3 64 0,2-1 16 0,7-4 0 16,0 0 16-16,4-2 0 0,2-6 0 0,4 5 0 16,2-3-384-16,2 3-80 0,1 2-16 15,-1-1 0-15,-6-1-256 0,-5 6-48 0,-3 0-16 16,-6 0 0-16,-7-1-144 0,-5 4 0 0,-5-1 0 0,-4 1-176 15,-4 5-1360-15,-2 2-288 0,-3-3-48 16,1 3-8400-16,0-3-1680 0</inkml:trace>
  <inkml:trace contextRef="#ctx0" brushRef="#br1" timeOffset="91624.94">13689 8226 8287 0,'0'0'736'0,"0"0"-592"0,-5-7-144 0,5 7 0 0,0 0 1632 0,0 0 288 15,-8-6 64-15,8 6 16 0,0 0-608 0,0 0-128 16,0 0-32-16,0 0 0 0,0 0-208 0,0 0-32 16,0 0-16-16,0 0 0 0,13 0-48 0,2 3-16 15,-2 0 0-15,5 6 0 0,1 0-80 16,1 4-32-16,5 3 0 0,2 9 0 0,2 4 544 0,2 5 128 16,2 4 0-16,-3 4 16 15,1 7-1648 1,1 3-336-16,-2 2-64 0,2 2-16 0,-4 0 784 0,0-2 160 0,1-4 16 0,-1 0 16 0,-6-9-48 0,-3-3-16 15,-3-4 0-15,-6-11 0 0,1 2-96 0,-3-4-32 16,1-1 0-16,-2-1 0 0,-1-2-48 0,-1-2-16 16,-1 0 0-16,0-1 0 0,-2-6-144 0,-2-8 0 15,0 0 0-15,0 0 0 16,0-10-512-16,0-2-128 0,0-4-16 0,-2-1-16 16,-2-1-2832-16,-1-1-560 0</inkml:trace>
  <inkml:trace contextRef="#ctx0" brushRef="#br1" timeOffset="91998.64">14408 8249 6447 0,'-1'-18'576'0,"0"6"-576"0,-1 1 0 0,1-2 0 15,0-1 2992-15,-2 5 480 0,-1-1 112 0,-1 3 0 16,0-1-1968-16,-1 4-400 0,6 4-64 0,-10 0-32 0,-2 3-96 15,0 2 0-15,-2 4-16 0,-4 5 0 16,-2 5 80-16,-5 2 0 0,-3 3 16 0,-1 7 0 0,-1 3-128 16,-6 3-16-16,-2 1-16 0,-1 8 0 15,-1 5-112-15,-2 7 0 0,-2 3-16 0,-1 4 0 0,1-3-80 0,-1 3-16 16,2-2 0-16,2-4 0 0,3-4-192 16,3-3-32-16,0-7-16 0,5-1 0 0,2-5-96 15,4-2 0-15,2-4-16 0,4-6 0 0,2 0-144 0,4-8-32 16,0-1 0-16,3-4 0 0,2-6-64 0,2 1 0 15,5-9-128-15,0 0 192 0,0 0-192 0,0 0 0 16,5-11 0-16,3-3 0 16,1-4-928-16,4-2-128 0,1-2-32 0,5-4 0 15,2-1-1568-15,3-1-320 0,2 1-64 0</inkml:trace>
  <inkml:trace contextRef="#ctx0" brushRef="#br1" timeOffset="92808.67">15482 7505 16575 0,'7'-11'736'0,"-4"3"160"0,3 0-720 0,0-3-176 0,0 2 0 0,2-2 0 15,0 3 1264-15,-1-1 208 0,-1 1 64 0,1 0 0 16,-1 1-128-16,-1 0-32 0,-5 7 0 0,4-7 0 15,-4 7-192-15,0 0-32 0,0 0-16 0,0 0 0 16,0 0-256-16,-6 5-48 0,-3 4-16 0,-4 5 0 16,-2 5-384-16,-4 3-80 0,-4 5-16 0,0 4 0 0,-4 2 16 15,-12 16 0-15,1-9 0 0,4-4 0 16,2-4 16-16,4-7 0 0,4 1 0 0,5-6 0 0,2-4 80 16,4-3 32-16,4-3 0 0,4-2 0 0,5-8-48 15,0 0-16-15,0 0 0 0,0 0 0 0,14-10 192 16,4-4 32-16,4-3 16 0,-4 2 0 0,3-4-256 0,2-3-48 15,2-1-16-15,2-5 0 0,0-2-176 0,0-2-32 16,-2-5-128-16,-1 2 192 0,0 2-192 0,-2 1 0 16,-3 4 0-16,-3 4 0 0,-3 3 0 0,-3 5 0 15,-3 3 0-15,-5 7 0 0,-2 6 144 16,0 0-16-16,-10 14 0 0,-4 4 0 0,-4 3-128 0,-2 10 0 16,-3-1 0-16,-1 7 0 0,-3 3 0 0,-10 14 0 15,4-6 0-15,5-6 0 0,3-10 0 0,5-1 0 16,3-3 0-16,6-4 0 0,3-5 0 0,4-3-192 15,3-2 64-15,1-14 128 16,8 7-3008-16,3-9-496 0,11-10-80 0,-7-3-32 0</inkml:trace>
  <inkml:trace contextRef="#ctx0" brushRef="#br1" timeOffset="94405.95">1619 7954 14735 0,'0'0'1312'0,"0"0"-1056"0,0 0-256 0,0 0 0 16,0 0 1120-16,-6 5 160 0,6-5 48 0,-6 4 0 15,-2-2-512-15,0 2-112 0,1 1 0 0,-1 0-16 0,1 0 80 0,0 4 0 16,0-2 16-16,-2 4 0 0,2-1-64 0,1 4-16 16,-2 5 0-16,1 1 0 15,0 3-128-15,2 3-48 0,3-2 0 0,0 5 0 16,1-1-192-16,4 3-32 0,1 0-16 0,2-3 0 0,2-1-96 0,-2-4-32 16,5-4 0-16,-2-2 0 15,0-3 0-15,1-3 0 0,-1-6 0 0,1-4 0 0,-1-2 144 16,1-3 16-16,-1-6 16 0,0-5 0 0,-1-6-80 15,-1-3-32-15,1-6 0 0,-2-3 0 0,0-4-32 16,-3-2 0-16,0-3 0 0,-2-4 0 0,-2 1 0 0,-3-3 0 16,-1-3 0-16,-1 2 0 0,-1 0 64 0,0 1 0 15,-2-2 0-15,0 3 0 0,-1-1-32 0,0 0 0 16,-1 3 0-16,-1 0 0 0,-1 3-16 0,0 1 0 16,1 5 0-16,0 5 0 0,-1 0 16 0,2 3 0 15,1 4 0-15,0 5 0 0,2 1 32 0,0 5 0 16,2 6 0-16,1-1 0 0,2 4-64 0,3 4-16 15,0 0 0-15,3 13 0 0,2 5-176 0,3 5 0 0,2 8 0 16,2 5 0-16,4 3 0 0,0 10 0 0,3 2 0 16,0 2 0-16,0 2 0 0,2-2 0 15,-2-1 0-15,2-2 0 0,1-2 0 0,9 16 0 16,-10-12 0-16,0-9 0 0,-2-5 0 0,0-4 0 0,-2-2 0 16,-1-8 0-16,-4 2-192 0,1-6 16 15,0-5 16-15,-2-3 0 16,-1-1-1584-16,1-4-320 0,-11-7-64 0,0 0-8144 0,11-4-1632 0</inkml:trace>
  <inkml:trace contextRef="#ctx0" brushRef="#br1" timeOffset="94853.49">1985 7670 23039 0,'0'0'2048'0,"0"0"-1648"15,-3 9-400-15,3-9 0 0,0 0-208 0,0 0-128 16,7 9-32-16,-7-9 0 0,0 0 688 0,12-9 128 0,-1-2 16 16,2-3 16-16,1-5-112 0,0-5-32 15,2-2 0-15,-3-4 0 0,1-1 112 0,-2 1 32 16,-4-3 0-16,0-2 0 0,-5 3 80 0,-1 5 16 15,-2-3 0-15,-2 7 0 0,-2 2 192 0,1 7 64 16,1 2 0-16,2 12 0 0,-10-2-64 0,1 3-16 16,-2 5 0-16,1 6 0 0,0 6-208 0,0 3-32 15,1 6-16-15,1 1 0 0,1 4-496 0,3 2 0 0,-1-2 0 16,1-3 0-16,3 2 0 0,2-2 0 0,0-5 0 16,4-2 0-16,4-5 0 0,3-3 0 0,-3-2 0 0,2-7 0 15,1-3-160-15,0-3 32 0,2-4 0 0,2-6 0 16,-4-3-112-16,2-3-16 0,1-1 0 0,-1-1 0 15,-2-1-256 1,-1 1-64-16,2 0-16 0,1 0 0 0,-3 0-688 16,1 0-128-16,-2 0-16 0,0 1-7280 0,0 1-1440 0</inkml:trace>
  <inkml:trace contextRef="#ctx0" brushRef="#br1" timeOffset="95124.61">2275 7092 10127 0,'-6'-17'448'0,"3"11"96"16,0 1-544-16,3 5 0 0,0 0 0 0,0 0 0 0,0 0 2768 0,0 0 448 15,-7 9 96-15,3 6 16 0,3 5-1728 0,4 6-320 16,2-1-80-16,1 7-16 0,0-1-656 0,1 2-128 16,-1 0-16-16,3-2-16 0,0 0 48 0,0-4 16 15,0-1 0-15,1-3 0 0,-2-1-48 0,-1-3-16 16,1-3 0-16,-2-2 0 0,-1-6-96 0,-5-8-16 16,0 0 0-16,0 0 0 0,10-6-16 0,-1-7-16 15,-2-4 0-15,-1-4 0 0,0-5-224 0,1-5 128 16,-2-4-128-16,0 1 0 0,0-2 128 0,0 2-128 15,0 1 0-15,4 3 144 0,4-1-144 0,-3 12 0 0,-1-1 0 0,4 2 0 16,-2 1 0-16,0 2 0 0,0 4 0 0,-1 4 0 31,0 2-528-31,-1 4-96 0,0 3-16 0,-2 2-8640 0,-7-4-1728 16</inkml:trace>
  <inkml:trace contextRef="#ctx0" brushRef="#br1" timeOffset="95333.96">2660 6784 19343 0,'0'0'1728'0,"0"0"-1392"0,0 0-336 0,0 0 0 0,0 0 1472 15,0 0 208-15,0 0 48 0,0 0 16 0,3 11-912 0,0-3-192 16,0 4-48-16,2-1 0 16,2 5 96-16,0 0 16 0,1 1 0 0,1 0 0 0,-1 0-448 15,0-1-64-15,1 1-32 0,0-1 0 0,0 1-160 16,0-3 0-16,0 0 0 0,0 1 0 15,-3-2-1232 1,-1-5-336-16,3-1-64 0,-8-7-6544 0,0 0-1296 0</inkml:trace>
  <inkml:trace contextRef="#ctx0" brushRef="#br1" timeOffset="96190.09">2786 6399 23775 0,'0'0'1056'0,"0"0"224"0,3 9-1024 0,-1 0-256 16,1 1 0-16,-1 3 0 0,1-2 416 0,-2 6 32 16,3 2 16-16,1 5 0 0,0 0 368 0,2 3 64 15,2-3 0-15,-1 0 16 0,1 2-400 0,1-3-96 16,1-4-16-16,-1 0 0 0,0-3 0 0,-2-1 0 16,2-6 0-16,-3 0 0 0,2-5 16 0,-1-1 0 0,-8-3 0 0,9-3 0 15,-3-2-32-15,1-6-16 0,-2-3 0 0,0-3 0 16,-1-3-208-16,-1-2-32 0,0-1-128 0,1-4 192 15,-2 1-192-15,1-3 128 0,-2 1-128 0,2-3 0 16,0 1 0-16,2 3 128 0,1 0-128 16,0 4 0-16,0 4 0 0,1 1 0 0,-2 3 0 15,1 3 0-15,2 3 0 0,-2 0 0 0,0 4 0 0,1 2 0 16,-7 3 0-16,0 0 0 0,0 0 0 0,0 0 0 0,9-1 0 16,-2 0 0-16,-7 1 0 0,0 0 0 0,0 0 0 15,0 0 0-15,8 1 0 0,-8-1 0 0,0 0 0 16,0 0 0-16,8 4 0 0,-2 1 0 0,-6-5 0 0,5 10 144 15,0-1-144-15,0 1 128 0,0 1 0 0,2 0 0 16,-5 1 0-16,3 5 0 0,0-6-128 0,0 2 0 16,-3 0 144-16,3-4-144 0,1 1 0 0,-1-4 0 15,-5-6 0-15,5 6 128 0,2-3-128 0,-1-2 128 16,-6-1-128-16,8-5 128 0,-1-4 128 0,2 2 48 16,-1-4 0-16,-2 4 0 0,-1-5-160 0,0 2-16 15,2 1-128-15,-2 0 192 0,-1 1-192 0,-1 1 128 16,0 0-128-16,2 1 0 0,-5 6 128 0,0 0-128 15,0 0 0-15,0 0 144 0,8 2-16 0,-1 2 0 16,1 3 0-16,0 0 0 0,0-1-128 0,1 2 0 16,-1-5 144-16,0 1-144 0,-1-1 0 0,1-3 0 0,-1-3 0 0,0-2 0 15,0-6 0-15,1-5 0 0,1-5 0 0,0-3 0 16,0-8 0-16,1 0 0 0,0-2 0 16,-1-3 0-16,0-1 0 0,-2-2 128 0,0 1-128 15,-1-4 0-15,-2 1 0 0,0-5 144 0,-2 0-144 0,-2-4 0 16,0-3 160-16,-1-1-160 0,-1-6 128 15,0 5-128-15,2 4 0 0,2 6 0 0,0 3 0 0,1 7 0 16,-1 7 0-16,-1 2 0 0,2 5 128 0,0 6-128 16,-2 1 128-16,1 6-128 0,0 1 192 0,-2 8-64 15,0 0-128-15,0 0 192 0,0 0-192 0,5 13 192 16,-1 3-192-16,-1 2 0 0,1 4 0 0,0 6 0 16,2 0 0-16,1 3 0 0,0 2 0 15,0 2 0-15,-1-3 0 0,2-2 0 0,-1 2 0 0,2 0 0 0,1-6 0 16,1 2 0-16,2-4 0 0,1 1 0 0,2-5 0 0,-1-2 0 15,2-6 0-15,-1 2 0 0,-1-2 0 0,1-6 0 16,-4 1 0-16,1-4 0 16,0 0 0-16,-2-2 0 0,-2-2 0 0,2 0 0 0,0-3 0 0,-1-3 0 15,-1 2 0-15,0 0 0 0,-1-2 0 0,0 0 0 16,0 2-176-16,1-2 176 0,-4 2-160 0,-5 5 160 16,6-3-192-16,-6 3 192 15,0 0-464-15,0 0 16 0,0 0 0 0,0 0 0 16,0 0-1088-16,-6 8-224 0,2 3-32 0,-6 7-13200 0</inkml:trace>
  <inkml:trace contextRef="#ctx0" brushRef="#br1" timeOffset="96380.44">3424 5839 38703 0,'0'0'3440'0,"0"0"-2752"0,0 0-560 0,0 0-128 31,5-5-736-31,6-3-176 0,0 2-48 0,6-1 0 16,4-4 384-16,6-2 64 0,3-2 0 0,21-9 16 0,1-3-608 15,2-5-128-15</inkml:trace>
  <inkml:trace contextRef="#ctx0" brushRef="#br1" timeOffset="98640.17">4158 9887 11919 0,'10'-10'512'0,"-2"5"128"0,-5-5-512 0,-3 10-128 15,6-7 0-15,-6 7 0 0,0 0 656 0,0-9 112 16,0 9 0-16,0 0 16 0,0 0-368 0,0 0-80 16,-9-3-16-16,9 3 0 0,-11-3 64 0,1 3 16 15,0-1 0-15,0-1 0 0,-1 0 176 0,-2 1 48 16,-2 1 0-16,-2 0 0 0,-2 0-96 0,0 2-16 15,-1 2 0-15,-3 0 0 0,-1 5-208 0,-2 0-48 16,-2 3-16-16,-2 2 0 0,-5 3-32 0,-2 1 0 0,-2 2 0 16,-2 2 0-16,-2-1 112 0,-1 3 0 0,-3 2 16 0,-2-1 0 15,0 4-32-15,0 1-16 0,0 0 0 0,-1 4 0 16,1 2-64-16,-1 0-16 0,-1-3 0 0,4 2 0 16,3 3-208-16,1 1 144 0,-2-3-144 0,7 1 128 15,2-4 0-15,3 7-128 0,3 3 192 0,2 0-64 16,1 4 16-16,2-4 0 0,1 2 0 0,2-1 0 15,2 3-16-15,-1 0-128 0,7-5 192 0,0 0-64 16,0 2-128-16,3-1 192 0,2 6-192 0,0-3 192 0,-1 1-192 0,2-2 0 16,2-5 144-16,1 1-144 15,1 1 128-15,3-3-128 0,-2-4 160 0,3-4-160 0,4 2 128 0,2-1-128 16,1-1 0-16,2-3 144 0,2 1 48 16,2-1 0-16,-2 0 0 0,3 0 0 0,1-1 48 15,3-3 16-15,-1-1 0 0,1-2 0 0,1-2 32 0,1 2 16 16,-5-2 0-16,3 1 0 0,2 4-112 0,-1-1-32 15,2-3 0-15,0 1 0 0,2-1-160 0,-1 2 160 16,3-2-160-16,-1-1 160 0,1-1-160 0,0 0 0 16,0-2 144-16,3 1-144 0,2-3 208 0,0 2-16 15,-1 2-16-15,2 0 0 0,-1-3 16 0,-2 2 16 16,-2-2 0-16,1 3 0 0,-2-3-80 0,2 0-128 16,-2-3 176-16,0 0-176 0,1 1 224 0,-1-4-64 15,2 1-16-15,0-2 0 0,-2 1 112 0,1-4 32 16,-1-3 0-16,-1 2 0 0,-1 1-80 0,0 0-16 0,-2-4 0 0,0 1 0 15,-1-2-192-15,-1 1 176 16,-2 0-176-16,-3-1 160 0,-4-1-160 0,1 0 128 0,-11 1-128 16,0 0 128-16,0 0-128 0,0 0 128 15,0 0-128-15,0 0 128 0,0 0-128 0,0 0 0 0,-3-9 0 16,-3-3-176-16,1 3-1488 16,-1 1-320-16,-3-1-48 0,0 0-12272 0</inkml:trace>
  <inkml:trace contextRef="#ctx0" brushRef="#br1" timeOffset="98964.35">3726 11900 26719 0,'-9'-12'1184'0,"9"12"240"0,0 0-1136 0,0 0-288 15,0 0 0-15,0 0 0 0,0 0 0 0,0 0-176 16,11 7 32-16,3 4 0 0,0 0 144 0,5 4 0 16,3 0 0-16,1 5 0 0,1-1 128 0,0 0 48 15,1 1 16-15,1 5 0 0,-2 1 0 0,-1 6 0 16,-1-6 0-16,-3 6 0 0,-4 2-64 0,-1 1 0 16,-3-2 0-16,-2 0 0 0,-2-4 64 0,-5 2 0 15,-3-6 0-15,-3 3 0 0,-2-3 320 0,-5 2 80 16,-3-7 16-16,-5-2 0 0,-3 1 240 0,-4-1 48 15,-3 0 16-15,-2-2 0 0,-3-3-224 0,0-1-48 16,3 1-16-16,-2 1 0 0,-2-3-320 0,3-1-64 0,4 0-16 0,1-4 0 31,4 1-672-31,7-1-128 0,4-3-16 0,12-3-15360 0</inkml:trace>
  <inkml:trace contextRef="#ctx0" brushRef="#br1" timeOffset="104450.99">11449 11369 8287 0,'0'0'736'0,"0"0"-592"15,-10 4-144-15,10-4 0 0,0 0 1600 0,0 0 304 0,0 0 48 0,0 0 16 16,0 0-432-16,0 0-64 16,0 0-32-16,9-6 0 0,3 2-352 0,6 0-64 0,4 0 0 0,6-5-16 15,6 2-208-15,8-5-32 0,5-1-16 0,5 2 0 16,4-4-240-16,6 0-32 0,6 1-16 0,-2 3 0 15,-3 0-240-15,-2 5-48 0,-2-2-16 0,-7 3 0 16,-7 4-1120 0,-9 2-240-16,-5 3-32 0</inkml:trace>
  <inkml:trace contextRef="#ctx0" brushRef="#br1" timeOffset="104702.03">11626 11730 18431 0,'-16'0'1632'0,"6"-1"-1312"16,0-3-320-16,10 4 0 0,-2-8 2416 0,2 8 400 15,0 0 96-15,17 0 16 0,5-2-1792 0,7 1-368 16,7 1-64-16,4 0 0 0,5 0-432 0,7-2-80 16,7 1 0-16,3-3-16 0,4 2-176 0,3-1 192 15,2-1-192-15,-4-3 192 0,-5-1-192 0,-1 4 160 16,-2 0-160-16,-6-1 160 16,-4 3-528-16,-5 1-96 0,-2-1-32 0,-5 1-8896 15,-7-3-1776-15</inkml:trace>
  <inkml:trace contextRef="#ctx0" brushRef="#br1" timeOffset="105048.4">13750 10918 25791 0,'-5'-23'1152'0,"3"8"224"0,1-1-1104 0,2 5-272 0,2 0 0 0,-1 4 0 0,2 1 768 0,-4 6 80 16,7-4 32-16,0 5 0 0,1 3-592 0,3 4-112 16,0 1-32-16,6 11 0 0,2 7 0 0,0 1 0 15,-1 5 0-15,1 2 0 0,-1 2 1072 0,2 6 224 16,1 4 32-16,0 4 16 15,1 3-1488-15,1-1-496 0,0-2 0 0,1 0 0 0,-1-6 496 0,0 0 320 16,0-4-64-16,-1-6 0 0,-1-4-128 0,-2-6-128 16,-3 2 144-16,0-6-144 0,-6 0 144 0,-1-3-144 15,-2-4 128-15,0-3-128 0,-7-11 128 0,6 6-128 16,-6-6 0-16,0 0 128 16,0 0-608-16,0 0-128 0,5-9-32 0,-2-1 0 15,-5-5-2400-15,0-1-480 0</inkml:trace>
  <inkml:trace contextRef="#ctx0" brushRef="#br1" timeOffset="105377.93">14512 10754 23199 0,'2'-13'1024'0,"-2"13"224"0,2-6-992 0,1 1-256 0,-2-2 0 0,-1 7 0 16,0 0 1216-16,0 0 192 0,0 0 32 0,-6 7 16 16,-6 0-752-16,-2 7-128 0,-1 3-48 0,-5 3 0 15,-2 7 80-15,-2 2 16 0,-3 4 0 0,-15 18 0 0,2 4 160 16,-2-2 48-16,-3 2 0 0,-1 2 0 16,-1 8-128-16,0-2-32 0,0 2 0 0,3-6 0 0,2-5-336 0,2-3-64 15,1 0-16-15,1-7 0 16,1-2-112-16,1-3-16 0,1-4-128 0,4-2 192 0,6-4-64 15,3-2 0-15,5-7-128 0,1-1 192 0,5-3-192 16,3-6 176-16,2-1-176 0,6-9 160 0,0 0-336 0,0 0-64 16,14 2-16-16,0-4 0 15,5-2-1936-15,3-4-400 0,0-2-80 16,0-5-12016-16</inkml:trace>
  <inkml:trace contextRef="#ctx0" brushRef="#br1" timeOffset="106650.66">14640 9080 21183 0,'0'-13'1888'0,"1"2"-1504"16,1-2-384-16,1 2 0 0,-1-3 0 0,0-2 0 15,3 2 0-15,-1-1 0 0,-2 4 1664 0,1-1 304 16,-3 12 64-16,2-10 16 0,0-4-624 0,-2 4-112 15,0 10-32-15,0 0 0 0,0 0-192 0,0 0-64 16,0 0 0-16,0 0 0 0,-6 11-400 0,3 2-96 16,-2-1-16-16,-1 9 0 0,0 6-96 0,1 6-32 15,-1 1 0-15,1 3 0 0,-1 0 0 0,0 1 0 16,1 0 0-16,0-2 0 0,-3-3-96 0,5-3-32 16,-3-6 0-16,3 1 0 0,1-2 0 0,1-6 0 0,-1-3 0 0,4-2 0 15,-2-12-112-15,0 0-16 0,0 0-128 0,0 0 192 16,10 0 176-16,0-4 16 0,-1-8 16 0,1 0 0 15,1-2-48-15,-1-5-16 0,-1-5 0 0,0 1 0 16,0 1-176-16,1-5-32 0,-3-1-128 0,3-5 192 16,1-6-192-16,-1 0 128 0,-1 2-128 0,0 5 0 15,0 1 0-15,-1 2 128 0,0 9-128 0,-3 1 0 16,0 1 0-16,-1 5 0 0,0 6 0 0,-4 7 0 16,0 0 0-16,0 0 0 0,-7 16-160 0,0 3 160 15,-3 4 0-15,-2 4-160 0,0 0 160 0,-4 6 0 16,0 2 0-16,0 2 0 0,1 0 0 0,1-4 0 15,-1-1 0-15,1-4 0 0,-1 0 0 0,2-4 0 0,0-1 0 0,2-4 0 16,2-9 0-16,0 0 0 0,4 0 0 16,5-10 0-16,0 0 0 0,0 0 0 0,0 0 0 0,4-7 0 15,2-5 160-15,3-2-32 0,3-5 48 0,0-3 16 16,1 0 0-16,0-6 0 0,-1-3-16 0,2-4 0 16,-1-5 0-16,-1 3 0 0,1 0-176 0,-1 8 0 15,-2 3 0-15,0 4 128 0,-3 3-128 16,-2 4 0-16,-5 15 0 0,0 0 0 0,0 0 0 0,0 0 0 15,0 0 0-15,-2 14 0 0,-5 1 0 0,-2 4-176 16,0 1 48-16,-1 2 0 16,0 2-560-16,0 3-96 0,2-1-32 0,2 2 0 15,2 3-2672-15,1-4-544 0,1 7-96 0,3-4-32 0</inkml:trace>
  <inkml:trace contextRef="#ctx0" brushRef="#br1" timeOffset="107373.38">14534 11761 19343 0,'0'0'1728'0,"0"0"-1392"0,-6-4-336 0,6 4 0 16,0 0 1328-16,0 0 192 0,0 0 32 0,0 0 16 15,0 0-384-15,0 0-80 0,12 4-16 16,5 2 0-16,2-2-320 0,1 2-80 0,1 4-16 0,2-1 0 16,2 3 32-16,0 2 16 0,0-3 0 0,-9-2 0 0,1 2-32 0,-1 1-16 15,-1 3 0-15,-3 2 0 0,-5-1-208 0,-1 3-32 16,-5-1-16-16,-4 9 0 15,-4-1 160-15,-4-3 16 0,-1-2 16 0,-4 0 0 0,-1 0-80 16,-1-4-16-16,-1 0 0 0,1-4 0 0,2-2 0 0,3 2-16 16,1-4 0-16,5 1 0 0,-1-5-192 15,8-5-48-15,-5 7 0 0,5-7 0 0,0 0-128 0,0 0-128 16,8 9 144-16,3-4-144 0,3-1 256 16,4-1-64-16,2-3 0 0,6-3 0 0,2-1-192 0,-7 2 0 15,2-1 0-15,2 1 0 0,3-2 0 0,0-1 144 16,-1-1-144-16,-1 1 128 0,-1-2-128 15,-1 1 0-15,-2 1 0 0,-2-2 0 0,-2 4-400 0,-2-1 32 16,1 2 16-16,-2-3 0 16,0-4-2144-16,-3 3-416 0,-1-3-96 0</inkml:trace>
  <inkml:trace contextRef="#ctx0" brushRef="#br1" timeOffset="108045.73">15867 10279 11967 0,'0'-14'1072'0,"0"14"-864"16,2-12-208-16,2 2 0 0,1 0 1584 0,0-2 272 16,-1 3 48-16,-1-1 16 0,1 3-48 0,-1-4 0 15,-1 5 0-15,-2 6 0 0,0 0-432 0,0 0-96 16,0 0 0-16,-7 1-16 0,-5 7-416 0,-1 5-80 15,-4 5 0-15,-6 3-16 0,-3 5 16 0,1 2 0 16,-2 3 0-16,-1 2 0 0,-1-2-64 0,1-2 0 0,0 2 0 16,3-2 0-16,1-4-240 0,3 2-48 0,3 0-16 15,3-6 0-15,2-2-16 0,3-2-16 0,1-3 0 0,4-3 0 16,1-3-48-16,4-8 0 0,0 0 0 0,0 0 0 16,11-5 112-16,3-8 16 0,2-1 0 15,3-4 0-15,2-2-112 0,0-2-16 0,2-3 0 0,-3 0 0 0,1-1-176 16,-2-4-32-16,-1-1-16 0,-2 3 0 0,1 0-16 15,-2 3 0-15,-2-2 0 0,-3 5 0 16,-3 5-144-16,0 3 0 0,-3 3 144 0,-3 3-144 0,-1 8 0 16,0 0 128-16,-10 3-128 0,-2 8 0 0,-2 3 0 15,-2 0 0-15,-2 2 0 0,-2 3 0 0,-3 4 0 16,0-1 0-16,2 3 0 0,0-1 0 0,1-5 0 0,-1 2-160 16,5-1 160-16,2 2-160 15,2-2-1600-15,3 3-320 0,2-3-64 0</inkml:trace>
  <inkml:trace contextRef="#ctx0" brushRef="#br1" timeOffset="110012.83">3639 12668 21535 0,'0'0'960'0,"-6"-6"192"0,0-2-928 0,6 8-224 16,-9-1 0-16,-2 0 0 0,3-2 704 0,-4 4 112 15,2 3 16-15,-4 3 0 0,-3-4 160 0,0 5 32 16,-1 2 16-16,-2 2 0 0,-1 0-384 0,0 6-80 15,-4 2 0-15,1 3-16 0,0 0-80 0,-4 1-16 0,-2 3 0 16,0 1 0-16,-1 2 0 0,-4 5 0 0,-3 4 0 0,-1 1 0 16,-1-4-112-16,-3 5-32 0,-1 0 0 0,0 6 0 15,1 1-96-15,0 2-32 0,-1-2 0 0,0-1 0 16,1 3 16-16,2-2 0 0,-1 1 0 0,4 0 0 16,1-3 240-16,1-3 32 0,-1 3 16 0,4-3 0 15,5 0-48-15,2-2-16 0,3 1 0 0,3 1 0 16,4-4-256-16,3 2-48 0,3-6-128 0,2 4 192 15,4 3-64-15,3-4-128 0,1-4 176 0,2 3-176 0,4 0 144 16,-1-3-144-16,4-2 0 0,-1-2 144 0,4 2-144 16,4 0 0-16,2-4 144 0,4 0-144 0,2 0 0 0,1-2 128 15,2-1-128-15,1 0 0 0,1-3 0 0,2-1 144 16,2-2-144-16,0 0 0 0,-1-2 192 0,5-1-64 16,1 1 0-16,1-1-128 0,2-3 192 0,2-3-64 15,1 1 0-15,0-3-128 0,-5 3 192 0,4 0-192 16,-2-5 192-16,-3 2-192 0,-6 0 128 0,-3-2-128 15,-3 2 0-15,-2-3 0 0,1-1 0 0,-6-1 0 16,-5 2 0-16,-2-1-192 16,-12-4-1664-16,0 0-336 0,0 0-64 0,0 0-14080 0</inkml:trace>
  <inkml:trace contextRef="#ctx0" brushRef="#br1" timeOffset="110381.06">3193 14309 19343 0,'-16'-14'1728'0,"9"9"-1392"0,7 5-336 0,0 0 0 16,4-11 3664-16,0 6 672 0,-4 5 128 0,14-6 16 15,-1 3-3584-15,6 3-736 0,1 3-160 0,8 3 0 16,0 5 0-16,4 0 0 0,1 2 0 0,1 4 0 15,2-1 0-15,-1 4 0 0,2 3 0 0,-1 4 0 16,-3-4 0-16,-3-1 0 0,-2 3 0 0,-2-1 0 16,-4 2 0-16,-2 0 0 0,-4-4 0 0,-3 2 0 0,-2 3 160 0,-2-2-32 15,-3 2 0-15,-2-2 0 0,-2 3 320 16,-5 0 48-16,-2 3 16 0,-4 2 0 16,-5-4 160-16,-4 0 32 0,-3 2 16 0,-7 0 0 0,-3-4-32 0,-6 1-16 15,-5-4 0-15,-2 3 0 0,-2-3 48 0,-1-1 16 16,-3-3 0-16,1 2 0 0,2 1-352 0,-3-3-64 15,-1 0 0-15,2-2-16 0,1-1-304 0,2-3 0 16,4-4 128-16,5 0-128 16,4-4-704-16,8 0-192 0,5-5-32 0,9-2-12336 15,11 1-2480-15</inkml:trace>
  <inkml:trace contextRef="#ctx0" brushRef="#br1" timeOffset="111575.31">12024 14035 15663 0,'-25'1'1392'0,"9"-1"-1120"16,-3-1-272-16,2-3 0 0,5 1 1680 0,-1 2 288 16,4 2 48-16,9-1 16 0,-9-2-704 0,9 2-144 15,0 0-32-15,0 0 0 0,0 0-128 0,0 0-16 16,13-2-16-16,6 1 0 0,5 1-208 0,7 0-32 16,3-6-16-16,8-3 0 0,5 2-112 0,-9 1-32 15,5 1 0-15,25-1 0 0,-4-6-288 0,-4 7-64 16,-3 1-16-16,-3 2 0 0,-6 1-224 0,-6 1 128 15,-5 1-128-15,-8 4 0 16,-6-1-352-16,-8 3-160 0,-6 4-48 0,-5 2 0 16,-8-1-2064-16,-7 7-400 0,-7 8-96 0,-9-4-5200 0,-8-1-1024 15</inkml:trace>
  <inkml:trace contextRef="#ctx0" brushRef="#br1" timeOffset="111758.74">12196 14309 9215 0,'-24'4'400'0,"9"-2"96"0,-3-2-496 0,0-1 0 0,2 0 0 0,4 0 0 15,4-2 4048-15,8 3 720 0,0 0 144 16,0 0 16-16,6-5-2912 0,4-1-592 0,4 2-112 0,4 1-32 15,3 2-576-15,6-3-112 0,5-2-16 0,2 1-16 16,4 0 240-16,7-2 48 0,4 1 16 0,5 3 0 16,-3 0-208-16,0 1-32 0,-3 0-16 0,-1 2 0 15,-3-3-416-15,-2 6-64 0,-4 2-128 0,1-1 176 16,-4-3-400-16,-2 2-80 0,0-1-16 0,2 3 0 16,1-1-2384-1,0-1-496-15,-2-3-80 0</inkml:trace>
  <inkml:trace contextRef="#ctx0" brushRef="#br1" timeOffset="112176.21">14229 13592 23039 0,'-3'-14'2048'0,"3"0"-1648"15,3-2-400-15,1 6 0 0,0-4 800 0,1 1 80 16,0 1 16-16,1 1 0 0,0 1 96 0,1 2 32 16,-1 4 0-16,2 1 0 0,-1-1-208 0,1 4-48 15,0 1 0-15,4 7 0 0,1 1-192 0,4 5-64 0,-2 3 0 16,1 4 0-16,1 5-32 0,1 1-16 0,1 4 0 15,4 5 0-15,1 8-32 0,4 1-16 16,1 4 0-16,2-4 0 0,0 4-112 0,2-1-32 0,-3-1 0 0,0 0 0 16,4-9-80-16,-4 2-32 0,-1-2 0 15,-1-1 0-15,-3-2-160 0,-1-3 0 16,-2-1 0-16,-4-5 128 0,-4-2-128 0,-1-5 160 0,-1-2-160 0,-2-2 160 16,-1-6-160-16,-1 3 0 0,-3-5 0 0,-5-7 0 15,0 0-1248-15,0 0-336 0,0 0-64 16,5-5-14352-16</inkml:trace>
  <inkml:trace contextRef="#ctx0" brushRef="#br1" timeOffset="112522.81">15250 13404 32303 0,'-14'-5'1424'0,"14"5"304"0,-8-1-1376 0,0 1-352 16,1 4 0-16,-3 1 0 0,-2 2 384 0,-3 2 16 16,-4 6 0-16,-3 4 0 0,-1 7 128 0,-2-1 32 15,-3 6 0-15,-2 4 0 0,-4 4 0 0,-1 8 0 16,-3 1 0-16,-3 5 0 0,-1 3-112 0,-1 5-32 16,1-1 0-16,-1 1 0 0,-3-4-240 0,1 0-48 0,2 3-128 15,-13 16 192-15,9-16-192 0,8-8 0 16,3-9 0-16,13-13 0 0,1 1 160 15,0-3-160-15,3 0 160 0,2-5-160 0,5-2 128 0,4-4-128 16,0-1 0-16,5-1 0 16,3-15-304-16,0 0-144 0,15 0-48 0,1-4 0 15,3-7-2320-15,3-6-480 0,12-22-96 0,-3 1 0 0</inkml:trace>
  <inkml:trace contextRef="#ctx0" brushRef="#br1" timeOffset="113112.92">15342 14179 26607 0,'0'0'1168'0,"0"0"256"0,-7-5-1136 0,7 5-288 0,0 0 0 0,0 0 0 16,0 0 896-16,0 0 128 0,6-7 32 0,3 0 0 16,3 1-208-16,3 1-32 0,3 0-16 0,3-1 0 15,3 2-304-15,3 2-64 16,2 5-16-16,3-2 0 0,0-1-16 0,1 4 0 0,1 5 0 0,-2 4 0 16,-4-2-80-16,-3 3 0 0,-2 3-16 0,-4 3 0 15,-2 3-304-15,-6 2 128 0,-3-1-128 0,-4 2 0 16,-4-3 160-16,-4 1-160 0,-4 1 128 15,-1-3-128-15,-2-4 208 0,0-3-32 0,-2-2-16 0,1-1 0 16,1 1 80-16,1-4 16 0,3 1 0 0,2-1 0 16,3 2-96-16,2-2-16 0,0-9 0 0,7 9 0 0,2 1-144 15,4-2 160-15,2 2-160 0,3-1 160 0,1 0-160 16,3 0 160-16,-1 4-160 0,0 1 160 0,-2 3-160 0,-1 2 0 16,-3 1 0-16,-3 2 0 0,-3 6 0 15,-4-3 0-15,-2-3 0 0,-3 0 0 0,-3 1 128 16,-3-3-128-16,-4-2 0 0,-3 0 128 0,-5 0 144 0,-6-4 32 15,-2-6 0-15,-4 3 0 0,0-5 16 0,-4-2 16 16,-2-4 0-16,2-3 0 0,-2-1-144 16,3-3-48-16,1-3 0 0,2-6 0 0,0 1-144 0,4-3-224 15,0-3 48-15,5-2 16 16,7-9-2624-16,2 2-528 0,3 0-96 0</inkml:trace>
  <inkml:trace contextRef="#ctx0" brushRef="#br1" timeOffset="113798.43">17072 12525 23951 0,'0'0'1056'0,"2"-6"224"0,-1-4-1024 0,2 4-256 16,-3 6 0-16,0 0 0 0,1-8 928 0,-1 8 128 15,0 0 32-15,0 0 0 0,-9 8-384 0,-1 0-64 16,-3 3 0-16,-1 5-16 0,-4 6-192 0,-2 7-48 16,-3 2 0-16,-1 4 0 0,-4 6 0 0,0 0 0 15,0 3 0-15,3 1 0 0,-1-7-48 0,6-1-16 0,1-3 0 0,2-3 0 16,3-9-80-16,0 0-32 0,3-9 0 16,2-1 0-16,3-3 624 0,2 0 112 0,4-9 16 0,0 0 16 15,0 0-48-15,9-9-16 0,2 0 0 0,2-7 0 16,1-7-416-16,2 0-96 0,1 0-16 0,-1-5 0 15,5-1-128-15,-2-3-16 0,0-3-16 16,0 0 0-16,0 1-64 0,-1 1-16 0,0 4 0 0,-1-2 0 16,-1 2-144-16,-1 6 128 0,-5 7-128 15,-1 3 128-15,-3 3 0 0,-2 1 0 0,-4 9 0 0,0 0 0 16,-9 10-128-16,-4 5 0 0,-3 3 0 0,-3 4-176 16,-3 2 176-16,-2 5 0 0,-1 2 0 0,1-1 0 0,2 2 0 0,2-2 0 15,2-4 0-15,1 1 0 0,2-6 0 0,1-3 0 16,3 0 0-16,-2 5 0 15,5-4-1040-15,6-3-128 0,2-3-32 16,4-4-17472-16</inkml:trace>
  <inkml:trace contextRef="#ctx0" brushRef="#br1" timeOffset="119146.51">5686 14800 2751 0,'0'0'256'0,"0"0"-256"0,0 0 0 15,0 0 0-15,0 0 464 0,0 0 48 0</inkml:trace>
  <inkml:trace contextRef="#ctx0" brushRef="#br1" timeOffset="124806.32">3994 13399 14111 0,'-15'3'624'0,"2"-1"128"0,1 1-608 0,1 0-144 0,-3 0 0 0,1 0 0 0,-1 0 1120 0,2 2 192 16,0 3 32-16,2-4 16 0,1 1 32 0,-1 1 0 15,1-2 0-15,1 0 0 0,2 4-112 0,6-8 0 16,0 0-16-16,-5 3 0 0,5-3-192 0,0 0-48 16,0 0 0-16,0 0 0 0,0 0-192 0,8 7-32 15,3 2-16-15,4-6 0 0,3-1 32 0,5-2 0 16,4-2 0-16,4 1 0 0,5-1-304 0,3-2-48 16,6 1-16-16,3-1 0 0,3 1-192 0,2-2-32 15,3-3-16-15,-3 3 0 0,0-3-48 0,3 3-16 0,0 1 0 16,-2 3 0-16,1-3 48 0,-3 0 16 0,-3 1 0 0,-2 1 0 15,-3 4-64-15,-7-2-16 0,-4-2 0 0,0 2 0 16,-5 3-128-16,-5-1 0 0,-4 1 144 0,-4-2-144 16,-3-1 144-16,-12 0-144 0,0 0 192 0,0 0-192 15,0 0 336-15,0 0-32 0,-11 2-16 0,-4-1 0 16,-5-1 64-16,-6-1 16 0,-5-1 0 0,-6 1 0 16,-5-2-128-16,-4 2-32 0,-5 0 0 15,-3 0 0-15,-4-1-16 0,0 2-16 0,-1 3 0 0,1 2 0 16,-1-1-176-16,2 1 160 0,3 1-160 15,2 3 160-15,7-1-160 0,7 1 0 0,5-6 0 0,7 3 0 16,10 0 0-16,6-2 0 0,10-4 0 0,0 0 0 16,0 0 0-16,20 1 0 0,7-1 0 0,8 0 0 0,7-3 0 15,10-2 0-15,7-4 0 0,4 3 0 0,4-3 0 16,4 3 0-16,2-6 0 0,2 4 0 0,2-5 0 0,0 1 0 16,-4 2-144-16,-1 0 144 15,-2 4-768-15,-4-2-80 16,-5 2-32-16,-2 2 0 0,-5 1-2000 0,-2 1-384 0,-2-3-96 0,-2 1-12496 15</inkml:trace>
  <inkml:trace contextRef="#ctx0" brushRef="#br1" timeOffset="125798.01">9270 12964 13823 0,'-24'-10'1216'0,"8"6"-960"0,-2 3-256 0,-2-1 0 0,-3-1 1392 0,0 0 224 15,-3 3 48-15,1 4 16 0,-1 0-384 0,2-1-80 16,0-1 0-16,0 1-16 0,1-1-112 0,0 3 0 16,0-1-16-16,3 0 0 0,1 0 0 0,1 1 0 15,2 0 0-15,0 0 0 0,4 0-352 0,0 3-64 16,1-3-16-16,3 4 0 0,4-2-240 0,4 3-48 15,0-10-16-15,7 9 0 0,4 2 128 0,7-5 32 16,5 0 0-16,9 1 0 0,7-7 176 0,8 1 32 16,6 0 16-16,5-1 0 0,1-1-272 0,5 1-48 0,3 1-16 15,-1-1 0-15,1-2-160 0,0-1-32 0,-2-2-16 0,-3 2 0 16,-2 1 16-16,-2 1 16 0,1 1 0 16,-3 1 0-16,-3-4 32 0,-6 1 0 0,0-2 0 15,-9 0 0-15,-6 2-64 0,-7-1-16 0,-4 1 0 16,-10 2 0-16,-11 0-32 0,0 0-128 15,0 0 192-15,0 0-64 0,-9 0 192 0,-7 3 16 0,-10 1 16 16,-5 3 0-16,-13-4-176 0,-4-3-48 0,-5 3 0 16,-5-1 0-16,-3 0-128 0,-1 0 0 0,-1 1 144 0,-2 1-144 15,0-1 144-15,-1 0-144 0,-3-4 192 0,6 2-192 16,2 3 144-16,5 2-144 0,4-1 0 0,6 0 144 16,5 0-144-16,8-1 0 0,8 0 0 0,7 1 0 15,8-2 0-15,10-3 0 0,0 0 128 0,16 7-128 0,8-4 0 16,9-2 0-16,8-2 0 0,7 0 0 0,11 2 0 0,6-1 0 15,6 0 0-15,3-3 0 16,3-4-128-16,1 3 128 0,-1 0 0 0,1 3 0 0,-2-2 0 16,0 1 0-16,-2-2 0 0,0 3 0 0,-8-1 0 15,-5 2 0-15,-8-1 0 0,-6 2 0 0,-6 2 0 0,-9 2 0 16,-9-1 128-16,-7-3-128 0,-4-1 0 0,-12 0 0 16,0 0 144-16,-4 5-144 0,-10-2 144 0,-8 0-144 15,-7 1 192-15,-9-1-192 0,-8 2 176 0,-7 0-176 16,-8-2 160-16,-5-1-160 0,-8-1 0 0,-1 2 128 15,-3 1-128-15,1-4 0 0,0-3 0 0,2 2 0 16,3 2 128-16,3-1-128 0,7-1 0 0,10 0 128 0,7-1-128 16,10 0 0-16,8 1 0 0,9-1 0 15,7-3 0-15,11 5 0 0,0 0 128 0,0 0-128 0,14-2 0 0,8-2 144 16,8-1-144-16,8-3 0 16,8 3 0-16,5-1 0 0,9-6-128 0,1 2 128 0,2 0 0 0,3 1 0 15,2 4-128-15,-2 2 128 0,-4-2-160 0,2 1 160 31,-2 3-1504-31,3 1-208 0,-3 1-32 0,-2 3-17712 0</inkml:trace>
  <inkml:trace contextRef="#ctx0" brushRef="#br1" timeOffset="126962.95">4000 16325 18831 0,'-18'-1'832'0,"8"1"176"0,0-3-816 0,0 1-192 15,1-1 0-15,-2 2 0 0,-1 0 672 0,1 1 96 16,-2 1 0-16,0-1 16 0,-1-1-160 0,4 2-48 15,0 1 0-15,-1 1 0 0,-5-2 272 0,2 3 48 16,3-1 16-16,-2-1 0 0,0 2-32 0,2 0-16 16,1 1 0-16,10-5 0 0,-9 4-32 0,9-4 0 15,0 0 0-15,0 0 0 0,0 0-240 0,0 0-48 16,13 1-16-16,4 1 0 0,6-2 64 0,3-1 16 0,2 0 0 0,3 0 0 16,6-3-160-16,3-1-16 0,3 1-16 0,4-1 0 15,3-3-96-15,2 1 0 0,0-1-16 0,2-5 0 16,1 3 0-16,-2 2 0 0,5 0 0 0,-1 0 0 15,-1 0-32-15,-4 1 0 0,-1 2 0 0,-7-1 0 16,-4 1-144-16,-7 3-128 0,-3-2 144 16,-3 2-144-16,-4 2 128 0,-4 0-128 0,-4 2 0 0,-3-1 0 15,-12-1 192-15,0 0-48 0,0 0-16 0,0 0 0 16,-16 4 256-16,-3 0 64 0,-5 1 0 16,-5 0 0-16,-5 5-128 0,-8-3-32 0,-5-1 0 0,-3 2 0 15,-2-2-96-15,1 3-32 0,-2-1 0 0,-3 3 0 0,0-5-32 16,-1 2-128-16,-1 1 192 0,2-4-64 0,2-1-128 15,2 2 128-15,2-2-128 0,6-2 128 16,0 1-128-16,8 0 0 0,5 0 0 0,6-1 128 0,3-2-128 0,5-2 0 16,6 0 0-16,11 2 0 0,0 0 128 0,0 0-128 15,14-10 128-15,5 1-128 0,5 0 0 0,9 0 0 16,7 0 0-16,7 0 0 0,6 2 0 0,6 0 0 16,2-3 0-16,2 4 0 0,3-3 0 0,5 4 0 15,3 1 0-15,0-1 0 0,-2 2 0 0,-2 2 0 16,-4 0 0-16,0-1 0 0,-10 2 0 0,-4 0 0 15,-4 0 0-15,-9 2 0 0,-6-2 0 0,-9 1 0 16,-7 0 144-16,-7 0-144 0,-10-1 160 0,0 0-32 16,0 0-128-16,-17 8 192 0,-7-4 32 0,-5 2 0 15,-7 3 0-15,-4-4 0 0,-4 4-48 0,-4-2-16 0,-5-1 0 0,-4 4 0 16,-3-4-160-16,0 1 160 0,0-5-160 0,1 1 160 16,3 1-160-16,5-1 0 15,4 3-192-15,5-4 192 16,1-2-1152-16,9 0-128 0,8-1 0 0,8 0-16 15,6-3-1712-15,10 4-320 0,21-8-80 0</inkml:trace>
  <inkml:trace contextRef="#ctx0" brushRef="#br1" timeOffset="128139.91">14195 15453 8287 0,'-16'0'736'0,"-1"0"-592"16,-2 1-144-16,1 1 0 0,-1 0 3200 0,0 1 592 15,0 0 128-15,-1 0 32 0,3 1-2272 0,-1-2-448 16,0 1-80-16,3-1-32 0,2 4 32 0,2-4 0 15,1-1 0-15,10-1 0 0,-9 3 64 0,9-3 32 16,0 0 0-16,0 0 0 0,0 0-160 0,0 0-48 16,12 6 0-16,6 2 0 0,5-6-208 0,8 1-32 15,5 1-16-15,8 0 0 0,6 2-272 0,6-3-64 16,5-1-16-16,5 2 0 0,3 2-176 0,4 1-48 0,3 0 0 16,3 2 0-16,2-4-64 0,4 3-16 0,0-2 0 15,4 2 0-15,3-1 80 0,1 0 16 0,2-1 0 0,-2 0 0 16,-3 1-32-16,-2 3-16 0,-4-2 0 0,-6 1 0 15,-5-6-176-15,-6 2 128 16,-6 2-128-16,-7-2 128 0,-11-4-128 0,-6 3 128 0,-9 0-128 0,-7 1 128 16,-7-3 32-16,-14-2 0 0,0 0 0 0,0 0 0 15,0 0 112-15,-15-1 32 0,-8 0 0 0,-7 1 0 16,-7 0-80-16,-8 1-16 0,-4 2 0 16,-8-2 0-16,-8-2-208 0,-5-1 0 0,-4-1 0 0,-7-1 0 15,-3 1 0-15,-5-1 128 0,-5 2-128 0,-2-2 0 16,-1 3 0-16,-1-3 0 0,1 1 0 0,0 0 0 15,1-1 0-15,4 1 0 0,6 1 0 0,6-2 0 16,6 0 0-16,8 2 128 0,6 0-128 0,8 2 0 0,5-4 0 0,12 2 0 16,9-3 0-16,10 2 0 0,4 2 0 0,12 1 0 15,0 0 0-15,10-1 0 0,9-1-128 0,9 2 128 16,9-1-192-16,9-1 192 0,6-6-160 16,10 4 160-16,8 2-128 0,7-1 128 0,6 1 0 15,4-2 0-15,3 1 0 0,8 2-128 0,1 2 128 0,7 2 0 16,-1-1 0-16,1 1 0 0,-1-1 0 0,-3 2 0 15,-3 5 0-15,-5-3 0 0,-10-3 0 0,-9 2 0 16,-6 3 0-16,-11-2 0 0,-11 2 0 0,-10-3 0 16,-10-1 0-16,-15 1 0 0,-3 1 0 0,-9-6 0 15,-4 6 128-15,-7 1-128 0,-9 0 224 0,-10 0-32 16,-10 3 0-16,-11-4 0 0,-10 2-64 0,-12-2 0 16,-9-2-128-16,-10 4 192 0,-7-3-192 0,-5-4 144 15,-7-1-144-15,-39 0 128 0,14-1-128 0,12-4 0 16,7-5 0-16,11 2 128 0,11-4-128 0,10 4 128 15,10 0-128-15,13 3 128 0,9-5-128 0,15 2 160 16,13 2-160-16,12-2 160 0,11-1-160 0,13 0 128 16,14-3-128-16,19 1 128 0,13-1-128 0,19 0 0 15,16 2-160-15,16-1 160 0,11 2-208 0,15 1 48 16,9 4 16-16,10 4 0 0,4 0 0 0,2 7 0 16,4 4 0-16,-5 6 0 15,-6 2-1600-15,-7 1-320 0,-10-2-64 0</inkml:trace>
  <inkml:trace contextRef="#ctx0" brushRef="#br1" timeOffset="130714.87">3904 10787 15663 0,'-8'0'1392'0,"2"-3"-1120"16,-3-2-272-16,2 0 0 0,2 0 3088 0,3-4 560 15,2 2 128-15,1-4 0 0,0 0-2672 0,3-4-528 16,5 0-128-16,4-3 0 0,2-3-16 0,4-3 0 16,3-2 0-16,2 1 0 0,6 0-432 0,2 0 0 15,1-6 0-15,-1 6 0 0,4-2 0 0,-3 4 0 16,-4 3 0-16,-3 1 0 0,0 2 0 0,-6 2 160 16,-2 9-32-16,-3-2-128 0,-3 3 528 0,-3 5 0 15,-9 0 0-15,5 6 0 0,-3 6 16 0,-3 4 0 16,-3 1 0-16,-2 3 0 0,-2 5-320 0,1 3-64 15,-2 4-16-15,2-5 0 0,0-4-144 0,3 0 128 0,3-4-128 0,1-4 128 16,0-5 160-16,3-1 32 16,-3-9 0-16,9 3 0 0,4-5 336 0,4-2 80 0,3-6 16 15,3-1 0-15,1-3-64 0,5-4-16 0,0 0 0 0,4-3 0 16,0-2-480-16,2 2-192 0,-2 4 176 0,-1 0-176 16,-1 2 0-16,-3 3 0 0,-3 1 0 0,-4 7 0 15,-4 3 0-15,-3 3 0 0,-4 4 0 0,-3 6 0 0,-1 5 192 16,-3 4-48-16,0 6-16 0,-2 2 0 15,-1 3-128-15,1 0 0 0,3 0 0 0,0-3 128 16,2-4-128-16,6-2 0 0,3-6 0 16,5-7 0-16,6-3 208 0,4-5-32 0,6-5-16 0,7-8 0 0,4-4 288 15,3-6 48-15,1-2 16 0,-1-6 0 0,0-3-192 16,-2-1-16-16,-3 3-16 0,-2-2 0 0,-4-1-16 0,-2 4 0 16,-4 3 0-16,-2 5 0 0,-4 0-144 0,-3 5-128 15,-4 2 192-15,-2 5-192 0,-4 4 0 16,-1 4 0-16,-3 2 0 0,1 8 0 0,-2 2 0 0,0 6 0 15,0 2-128-15,1 5 128 16,1-1-528-16,5 2-16 0,0 2 0 0,7-3 0 16,3-1-1568-16,5-1-304 0,2-5-64 0,4-3-16 15,3-2-1280-15,3-7-256 0,18-8-48 0,0-3-16 0</inkml:trace>
  <inkml:trace contextRef="#ctx0" brushRef="#br1" timeOffset="136350.47">8444 10163 11343 0,'0'0'496'0,"0"0"112"0,0 0-480 0,0 0-128 0,0 0 0 0,0 0 0 15,0 0 480-15,0 0 80 0,-5 4 16 0,5-4 0 16,0 0-144-16,0 0-32 0,-6 6 0 0,3-1 0 16,3-5 32-16,0 0 0 0,-6 5 0 0,2 0 0 15,4-5 192-15,-5 8 32 0,0-4 16 0,0 0 0 16,-2-1 224-16,4 2 64 0,-5-2 0 0,3-2 0 0,0 1-80 0,-2-1-16 15,2-1 0-15,5 0 0 0,0 0-336 0,0 0-64 16,-6 0-16-16,6 0 0 0,0 0 32 0,-4-4 0 16,2-4 0-16,0 2 0 0,2 0 32 0,2-5 0 15,0 3 0-15,2-5 0 0,1 0-32 0,1 0 0 16,2-2 0-16,2-1 0 0,0 0-80 0,2-1-16 16,-1-2 0-16,1 2 0 0,0-1-208 0,1 3-48 15,0 1-128-15,-2 4 192 0,3-3-192 0,-1 5 0 16,0 0 0-16,-2 4 0 0,-1 0 0 0,0 3 0 15,-1 2 0-15,-9-1 0 0,8 5 0 0,-2 3 0 16,1 1 0-16,-2-1 0 0,0 5 0 0,-1 2 0 16,-2 3 0-16,-1-1 0 0,2-1 0 0,0 1 0 15,0-1 0-15,0-2 0 0,1-1 0 0,2 0 0 16,0-4 0-16,2 0 0 0,1-4 224 0,0-2-48 16,2 1-16-16,2-4 0 0,1-4 352 0,2 2 80 15,1-2 16-15,2 0 0 0,0-3-160 0,0 0-48 16,0 2 0-16,2-1 0 0,-1-1-240 0,0 2-160 15,1-1 192-15,-4 1-192 0,0 2 128 0,-2 1-128 16,-1-1 0-16,0 2 0 0,-2 1 0 0,0 3 0 0,-2-1 0 0,-1-1 0 16,-1 3 0-16,0 0 0 0,2 2 0 0,0-1 0 15,0 1 0-15,2 1 0 0,-1-2 0 16,3 2 0-16,0 0 0 0,3-3 0 0,0 0 0 16,5 0 0-16,1 1 0 0,2-3 0 0,2-2 192 0,1 0-192 15,1-1 192-15,2 0-64 0,-1 1 0 0,1-3-128 16,-1-1 160-16,1 1-160 0,-5-1 128 0,0 0-128 15,-3-1 0-15,0 1 128 0,-6 2-128 0,0 0 0 16,-3 2 144-16,-1 3-144 0,-5 2 160 0,1 3-160 16,-1-2 192-16,-2 7-48 0,1 1-16 0,-1 1 0 15,-1-2 0-15,1 2 0 0,1-1 0 0,-1 1 0 16,2-4-128-16,1 1 0 0,1-1 0 0,1-3 0 16,3 1 0-16,2-4 128 0,1-4-128 0,4-2 128 15,2-4 128-15,1-5 0 0,1-2 16 0,3-4 0 0,0-3 48 0,0-2 0 16,1 1 0-16,-1-2 0 0,-2 2-112 15,-2-4-16-15,-1 0 0 0,0 3 0 0,-3 2-32 16,0 3-16-16,-2 2 0 0,-1 4 0 16,-5-2-16-16,-2 3 0 0,2 6 0 0,-3 0 0 0,-2 3-128 0,1 4 0 15,-2 5 0-15,-1 1 0 0,-1 3 0 0,-1 2 0 16,2 3 0-16,0-1 0 0,0 1 0 0,1 0 0 16,1 0 0-16,0 0 0 0,2-4 0 0,3-3 0 15,-2-1 0-15,4-2 0 0,1-1 0 0,2-4 0 16,0-3 0-16,4-1 0 0,2-3 0 0,1-2 208 15,0-1-48-15,1 2-16 0,1-5 0 0,-1 2 0 0,2-3 0 16,0 1 0-16,-1 1-144 0,1-1 160 0,0 2-160 16,-3 2 160-16,0-3-32 0,-2 2-128 0,2 2 192 15,-3 1-64-15,-2 2-128 0,-1 1 0 0,-2 1 0 16,-1 0 128-16,1 0-128 0,0 0 0 0,-6 0 0 16,1 0 128-16,-1-2-128 0,-1 2 0 0,-1-1 144 15,-2 0-144-15,1-3 0 0,-7 4 144 0,0 0-144 16,6-5 0-16,-6 5 128 0,4-6-128 0,-7-1 0 0,-1-3 0 15,-1 4-1376 1,-1-2-336-16,-7 3-64 0</inkml:trace>
  <inkml:trace contextRef="#ctx0" brushRef="#br1" timeOffset="140436.21">3825 13110 2463 0,'0'0'0'0,"0"0"224"0,0 0-224 0,0 0 0 0,0 0 0 0,0 0 0 0,0 0 0 0,0 0 0 16,0 0 0-16,0 0 0 0,0 0 0 0,0 0 0 16,0 0 0-16,0 0 0 0,0 0 0 0,9 0 0 15,-9 0 0-15,0 0 0 0,0 0 0 0,0 0 0 16,0 0 0-16,0 0 144 0,0 0 400 0,9-3 80 15,-9 3 16-15,0 0 0 0,0 0 720 0,0 0 160 16,0 0 16-16,0 0 16 0,0 0-128 0,0 0-16 16,0 0-16-16,-4 6 0 0,4-6-432 0,-5 13-64 15,0-4-32-15,1 2 0 0,1-3-368 0,3-8-80 16,-6 11-16-16,1-5 0 0,5-6-240 0,-5 9-160 16,5-9 192-16,-8 7-192 0,2 2 496 0,6-9-16 15,-9 5 0-15,9-5 0 0,-8 4 224 0,8-4 32 0,0 0 16 0,0 0 0 16,0 0 48-16,0 0 16 0,0 0 0 0,0 0 0 15,0 0-48-15,-1-8 0 0,4-2 0 0,3 0 0 16,3-4-496-16,2-2-96 0,1 1-32 0,0 0 0 16,4 0-144-16,0 2 160 0,2 0-160 0,1-2 160 15,0 0-32-15,1 1-128 0,1 1 192 0,2-2-64 16,-6 2 16-16,1 4 0 0,-3 0 0 16,1 5 0-16,-4 4 16 0,1 2 0 0,-13-2 0 0,10 6 0 15,-2 3-160-15,-2 4 160 0,-2 1-160 0,-1 1 160 16,-2 3-160-16,1-1 192 0,0 0-192 0,-2-2 192 15,0 0-192-15,1-4 128 0,-1-11-128 0,4 10 128 16,-2-3-128-16,-2-7 160 0,0 0-160 0,14 0 160 16,0-1 416-16,3-4 96 0,1-3 16 0,1-4 0 0,2-6-304 15,1 0-64-15,1 0-16 0,1-2 0 0,1-2-304 16,2 1 160-16,0 0-160 0,1 4 128 0,-2 0-128 0,0 3 0 16,-2 1 0-16,-2 2 0 0,-2 3 0 15,-1 1 0-15,-2 5 0 0,-5 4 0 0,-2 3 0 0,-2 1 0 16,-2 8 0-16,1 1 128 0,-2 3 16 15,0 1 0-15,-1 3 0 0,0-2 0 0,1 2-144 16,1-1 128-16,-3-3-128 0,3-4 128 0,0-1-128 0,2-5 0 16,1-2 0-16,2-4 128 0,2-3 256 0,5-3 32 15,0-2 16-15,4-3 0 0,-1-5 16 0,0-4 16 16,0 1 0-16,3-2 0 0,-1-2-272 0,0 1-48 16,-1-3-16-16,0 4 0 0,-2 1-128 0,1 2 128 15,-2 2-128-15,0 1 128 0,-1 1-128 0,-3 6 0 16,-2 2 0-16,-4 4 0 0,-9 0 128 0,11 8-128 0,-2 5 0 0,1 2 128 15,0 3-128-15,0 1 160 0,2 0-160 16,-2 0 160-16,1-1-160 0,1-2 0 0,1-1 0 16,3-2 128-16,1-3-128 0,2-5 0 15,2-1 0-15,3-3 0 0,2-2 304 0,2-4-32 0,2-1 0 0,2-6 0 16,1 1-32-16,3-2-16 16,-1-2 0-16,4-2 0 0,-3 6-224 0,1 2 128 0,-1-2-128 15,-1 4 0-15,0 2 0 0,-2 1 0 16,-1 4 0-16,-3 2 0 15,-3 1-1072-15,0 3-304 0,-2-3-64 0</inkml:trace>
  <inkml:trace contextRef="#ctx0" brushRef="#br1" timeOffset="141623.03">13324 12856 6447 0,'-15'3'576'0,"5"-1"-576"0,-3 0 0 0,0 0 0 15,-1-1 3104-15,1 2 512 16,2 2 96-16,0-2 32 0,-1-2-1952 0,12-1-384 16,-10-1-64-16,10 1-32 0,0 0 128 0,-6-11 32 0,2 3 0 0,2-5 0 15,5-1-624-15,3-1-112 0,3-3-32 0,5-1 0 16,1-4-192-16,3 1-64 0,0-3 0 0,5 1 0 16,0 0 32-16,2-1 0 0,1 5 0 0,0 4 0 15,1 0 0-15,0 4 0 0,-2-2 0 0,1 5 0 16,-4 4-160-16,0 1-48 0,-4 2 0 0,-2 4 0 15,-2-1-112-15,-1 5-32 0,-1 5 0 0,-4 3 0 16,-1-2-128-16,-2 6 160 0,0 4-160 0,0-3 160 16,-2-1-160-16,-1 1 0 0,1-2 0 0,2 0 128 15,2-6-128-15,0 1 0 0,2-3 0 0,2 0 0 16,3-6 192-16,3 0-32 0,3-2-16 0,3-3 0 16,2-3 192-16,4-4 48 0,5 0 0 0,0 0 0 15,1-1-208-15,1 1-48 0,-2 0 0 0,1 3 0 16,-1-2-128-16,0 4 0 0,-3-2 144 0,-2-1-144 0,-4 4 0 0,-2 1 0 15,-2 2 0-15,-4 0 0 0,0 0 0 0,-2 4 0 16,-1 1 0-16,0 3 0 0,0-4 0 0,0 2 0 16,-1 2 0-16,-2-2 0 0,1 2 0 0,1-3 0 15,0-1 0-15,4-2 128 0,1-1-128 0,1 1 0 16,1-2 0-16,2-2 0 0,2-1 0 0,1 0 0 16,3 0 0-16,3 0 128 0,1-5-128 0,1 3 128 15,1 0-128-15,0-2 128 0,-1 1-128 0,3 2 0 16,1-2 128-16,1 2-128 0,1 0 0 0,0 3 0 0,2 0 0 15,-1 1 128-15,1 0-128 0,-1 2 0 16,-5 5 0-16,-1-2 0 0,-4-3 0 0,-2 2 0 0,-2 4 0 0,-2 2 0 16,-2-1 0-16,-1 1 0 0,-1-1 0 15,0 1-128-15,-4 3 128 0,1-3 0 0,-2 1 0 16,0-2 0-16,-1 0 0 0,1-4 0 16,1 2 0-16,-1-4 0 0,-1 0 0 15,-1-3 0-15,3 0 160 0,-2 0-160 0,0 0 320 0,1 0-48 16,3 0 0-16,0 0 0 0,0 0-64 0,2 0-16 0,3 0 0 0,-2 0 0 15,1 0-192-15,1 0 176 0,1 0-176 0,0 0 160 16,0-3-160-16,3 1 160 0,1-2-160 0,0-1 160 16,0 1-160-16,-1-1 192 0,-1-3-192 0,-1 3 192 15,3-4-192-15,-4 2 128 0,-3 0-128 0,1-1 128 16,-4 3-672 0,-4-1-144-16,-5 0-16 0,-9 6-18832 0</inkml:trace>
  <inkml:trace contextRef="#ctx0" brushRef="#br1" timeOffset="145843.82">4398 7281 22511 0,'-10'-10'992'0,"10"10"224"0,-8-5-976 0,8 5-240 0,0 0 0 0,-5-5 0 0,-1-1 352 0,6 6 32 16,0 0 0-16,0 0 0 0,0 0 112 0,0 0 16 15,0 0 16-15,0 0 0 0,0 0-240 0,0 0-48 16,0 0-16-16,0 0 0 0,0 0 112 0,0 0 32 15,10 6 0-15,-10-6 0 0,9 5-32 0,1 3 0 16,-2 2 0-16,-1-1 0 0,-7-9 80 0,8 12 16 16,0 2 0-16,-1 3 0 0,1 1-48 0,-2 0 0 15,1-1 0-15,1 4 0 0,1 4-64 0,2 2-32 16,-3 1 0-16,5-2 0 0,1 0-96 0,1 1 0 16,2-3-16-16,1 0 0 0,-1-2-32 0,3-2 0 15,0-2 0-15,2-1 0 0,0 0 64 0,3-6 16 0,1-2 0 0,0-1 0 16,-2 0 160-16,1-5 16 0,3 0 16 0,1-2 0 15,-1-1-64-15,4-1-16 0,2-3 0 16,1 2 0-16,0-5-144 0,2 1-16 0,1-1-16 16,2-3 0-16,2 0-160 0,0-3 192 15,-4-1-192-15,1-1 192 0,2-1-64 0,0-2-128 16,-2-2 192-16,-1-1-64 0,0 1 0 0,2 2 0 0,0 0 0 16,-2-1 0-16,-3-1-128 0,-2 3 128 0,1 1-128 0,-3-2 128 15,-3-1-128-15,-2-1 128 0,-2-3-128 0,-2 4 128 16,-2 2-128-16,1 2 0 0,0-3 0 0,-2 2 128 15,-2-1-128-15,-2 2 128 0,0 0-128 0,-1 2 128 16,-2 3-128-16,-1 0 160 0,-3 1-160 0,1 1 160 16,-9 8-160-16,0 0 128 0,0 0-128 0,9-4 128 15,-9 4-128-15,0 0 128 0,0 0-128 0,0 0 128 16,0 0-128-16,0 0 0 0,0 0 0 0,4 12 0 0,-4-12 0 16,-4 12 0-16,1 4 0 0,-2-1 0 15,-2 0 0-15,-1 0 0 0,-2 2 0 0,-2 2 0 16,-2 1 0-16,-1-1 0 0,1 0 0 0,-4 0 0 0,0 1 0 0,1 1 0 15,-4 2 128-15,0-3-128 0,-1-2 0 0,-3 1 0 16,-5 0 144-16,0-1-144 0,-2-1 128 16,0-1-128-16,-2 1 128 0,-2 0-128 0,1 0 0 0,1-3 144 15,-2 2-144-15,2-2 0 0,1 0 128 0,1-3-128 16,0 0 0-16,0 0 0 0,-1-3 0 0,-1 0 160 16,-2-3-160-16,1 0 128 0,-3-1-128 0,-1 1 0 15,1-3 0-15,1-2 0 0,-2 0 0 0,3-1 0 0,2-1 128 16,2-2-128-16,-1 1 0 0,3-1 0 0,2-1 0 0,-1-2 0 15,-1-1 0-15,1-3 0 0,-1-1 0 16,3-2 0-16,2-2 0 0,0-2 0 16,0 0 0-16,2 0 0 0,1-3 0 0,3 0 0 15,2 0-144-15,1 0 144 0,1-2 0 0,1 2-128 0,3-3 128 16,-3 3 0-16,2 2-128 0,0 2 128 0,1 0 0 0,1 2 0 16,0 1 0-16,1 1-128 0,3 2 128 0,-2 3 0 15,3-2 0-15,0 3 0 0,5 7-128 16,-4-5 128-16,4 5-128 0,0 0 128 0,0 0-192 0,0 0 192 15,0 0-1728 1,0 0-256-16,0 0-32 0,14 2-14256 0</inkml:trace>
  <inkml:trace contextRef="#ctx0" brushRef="#br1" timeOffset="147462.66">8189 6702 20271 0,'-5'-12'1792'15,"3"3"-1424"-15,1 2-368 0,1-3 0 0,-4 2 320 0,4 8-16 16,0-10 0-16,0 10 0 0,3-9 416 0,-1 0 96 16,-2 9 16-16,0 0 0 0,7-6-176 0,-7 6-16 15,0 0-16-15,10 0 0 0,-10 0-176 0,12 2-48 16,0 1 0-16,-3 1 0 0,-9-4 0 0,13 8 0 0,-3-1 0 0,0 6 0 15,1-1 112-15,1 2 32 0,0 3 0 16,0 2 0-16,-3 2-80 0,3 2-16 0,-1 4 0 0,0 3 0 16,1 6-176-16,2 0-32 15,0-2-16-15,1 0 0 0,1-1-224 0,2-3 176 0,0-2-176 0,2 0 160 16,-2-4-160-16,4 1 0 0,2-5 144 0,1 1-144 16,2-6 208-16,2 0-16 0,2-2-16 0,-1 0 0 15,1-6 144-15,0 2 48 0,8-4 0 16,-1 0 0-16,1-2-48 0,0 1-16 0,0-4 0 0,1-4 0 15,1 0-128-15,2 0-32 0,2-5 0 0,2 1 0 16,1-6-144-16,4-2 0 0,2-2 144 0,-1-2-144 16,-1-3 128-16,-2 0-128 0,-6-2 128 0,1 0-128 0,-1-6 0 15,-2 2 144-15,1 2-144 0,-1-1 0 0,0 1 176 16,-4-3-176-16,2-2 160 0,-3 3-160 16,-2-2 128-16,-1 2-128 0,-2 1 0 0,-1 0 144 15,-5 3-144-15,-1 3 0 0,-5 3 0 0,2 3 0 0,-3 2 0 16,0 1 128-16,-3 4-128 0,-1 0 0 0,-2 3 128 0,-3 2-128 15,-10 4 128-15,10 0-128 0,-10 0 0 16,0 0 0-16,0 0 0 0,0 0 0 0,7 9 0 0,-5 2 0 16,-3 2 0-16,-1 1 0 0,-4-1 0 0,0 3 0 15,0 3 0-15,-3 0 0 0,-3 3 0 0,-2 3 0 16,-2-2 0-16,-1 7 0 0,2 0 0 0,-4 1 0 16,-3 0 0-16,0 0 0 0,-4 2 0 15,1-1 0-15,-6-1 0 0,3-3 128 0,-2-1-128 0,-1-1 0 16,1-1 0-16,1-2 0 0,-5 0 144 0,3-3-144 15,-1-2 160-15,-1 0-160 0,-3-2 192 0,2-2-64 16,0 0-128-16,3-1 192 0,-1-2-192 0,-2 2 144 0,-2-2-144 16,-2-6 128-16,0-1-128 0,0-1 0 0,1-3 0 0,2 0 0 15,-1-1 0-15,0-2 0 16,1-1 0-16,-1-3 0 0,1-1-192 0,0 0 192 16,2-2-160-16,-1 3 160 0,-3-2-128 0,-1 1 128 0,-1-5 0 0,0 1-144 15,6-2 144-15,0 1 0 0,0-2 0 0,1-2 0 16,2-2 0-16,-1 1-128 0,2 2 128 0,0-1 0 15,0 1 0-15,2 0-160 0,0 4 160 0,2-2 0 16,1 0 0-16,0 2-128 0,-2 3 128 0,2-3 0 16,0-2 0-16,4 2 0 0,1 0-128 0,2 4 128 15,3-1 0-15,1 3-128 0,2-4 128 0,1 4 0 16,1 1 0-16,2 0-128 0,2 0 128 0,5 5 0 0,0 0 0 16,0 0-128-16,0 0 128 0,0 0 0 0,0 0-128 15,0 0 128-15,0 0 0 0,0 0 0 0,0 0-144 0,2 13 144 16,1-3 0-16,4 2-144 0,3 0 144 0,1-2 0 15,5 3 0-15,-1 0 0 0,1 0 0 0,2 2 0 16,0-1 0-16,2 1 0 0,2-1 0 0,1-1 0 16,0-1 128-16,1 4-128 0,0 1 144 15,1-3-144-15,3-2 192 0,2 2-192 0,-1 0 176 0,1 0-176 16,1-1 160-16,2-1-160 0,3 2 160 0,2-4-160 16,0-1 160-16,1 0-160 0,1 0 176 0,-2 0-176 15,-1-1 192-15,-1-3-192 0,1 4 0 0,0-3 0 16,0 2 0-16,0-2 0 0,-1-5 128 0,0-1-128 15,3-1 0-15,-3 0 0 0,4 1 160 0,0-3-160 0,0-6 128 16,1 3-128-16,-6-4 144 0,1 1-144 16,-1-4 160-16,0-1-160 0,0-2 160 0,1-1-160 15,-1-1 160-15,1 0-160 0,0-2 192 0,-1-1-64 16,1 0-128-16,-2 1 192 0,-1 1-192 0,-1 1 144 0,-2 0-144 16,0-1 128-16,-6-5-128 0,-1 2 0 0,-3 2 144 0,0 1-144 15,1 0 128-15,-2 0-128 0,-1-4 128 0,-3 5-128 16,-4 5 128-16,-1-1-128 0,2 0 160 0,-6 4-160 15,3-1 256-15,-3 2-64 0,-3 0 0 0,-3 9 0 16,0 0-64-16,0 0-128 0,0 0 176 0,0 0-176 16,0 0 128-16,0 0-128 0,3-9 0 0,-3 9 0 15,0 0 0-15,0 0 0 0,0 0 0 0,0 0 0 16,0 0 0-16,0 0 160 0,0 0-160 0,0 0 128 16,0 0-128-16,0 0 0 0,0 0 0 0,-11 3 0 0,11-3-224 15,-10 6-32-15,10-6 0 0,-5 9 0 16,5-9-1856-16,-1 11-368 0,1-11-80 15</inkml:trace>
  <inkml:trace contextRef="#ctx0" brushRef="#br1" timeOffset="149568.15">4276 9595 6447 0,'0'0'576'0,"0"0"-576"0,0 0 0 0,0 0 0 16,-9-3 1216-16,9 3 144 0,0 0 32 0,0 0 0 15,-10-2-432-15,10 2-64 0,0 0-32 0,0 0 0 16,-10-2-16-16,10 2 0 0,-10-5 0 0,2 0 0 16,8 5 48-16,-11-2 0 0,0 0 0 0,3 2 0 15,-1-1-48-15,9 1 0 0,-12-1 0 0,12 1 0 16,-7-3-80-16,7 3-32 0,-8-2 0 0,8 2 0 16,0 0-160-16,-8 5-48 0,8-5 0 0,-4 9 0 15,4-9-272-15,-1 12-48 0,2 2-16 0,3 0 0 16,1-3 32-16,3 4 0 0,2 5 0 0,0 0 0 15,2 2 0-15,1 0 0 0,3-2 0 0,-2 0 0 16,1 2 32-16,2-2 16 0,2 1 0 0,1-2 0 16,1 1-144-16,3 0-128 0,-3-2 144 0,3 0-144 0,3-4 384 15,1-3 0-15,3 2-16 0,0 1 0 0,2-4 32 0,2 2 16 16,-1-1 0-16,3-3 0 0,1-2-80 0,1 0-16 16,-3-2 0-16,1 1 0 0,1 0-144 15,0-2-48-15,-1 0 0 0,0-3 0 0,1-3-128 16,-2 2 160-16,4 1-160 0,0-4 160 0,-2-4-16 0,0-2 0 15,0-3 0-15,0 1 0 0,-2 0-16 0,-1 3 0 16,1-5 0-16,-3 0 0 0,-1 2 0 0,0-2 0 16,-1-2 0-16,0 1 0 0,1-3-128 0,-3 3 160 15,-1 4-160-15,-1-3 160 0,-1-3-160 0,0 1 0 16,-3-2 144-16,1-1-144 0,0 1 0 0,-2-1 144 0,-2-1-144 16,-1 1 0-16,-3 0 160 0,0-2-160 15,-2 2 128-15,0 1-128 0,-5-1 0 0,-1 3 0 0,1 2 128 0,0 1-128 16,-2 2 0-16,-1 3 0 0,-1-2 0 0,-5 10 128 15,0 0-128-15,0 0 0 0,0 0 144 0,0 0-144 16,0 0 0-16,0 0 0 0,-11 5 0 0,2-1 0 16,-1-1 0-16,-1 4 0 0,0 3 0 0,-1 3 0 15,1-2 0-15,-2 4-128 0,-1 3 128 0,-2 0 0 16,-2-1 0-16,-2 0 0 0,-4 1 0 0,2 1 0 16,-1 3 0-16,-4 1 0 0,1-3 0 0,-5 0 0 15,1-1 0-15,-3 0 0 0,1 4 0 0,0 0 0 16,0-4 0-16,0-1 0 0,2-4 0 0,-1 3 128 15,0-1-128-15,-2-1 0 0,-2-1 0 0,1-1 0 16,-2-1 160-16,0 0-32 0,-4 0-128 0,1-5 192 16,-1 0-192-16,1 0 176 0,0 0-176 0,-1 0 160 0,2 0-160 0,-1-2 160 15,-2 1-160-15,0-2 160 0,1-4-160 16,0-1 160-16,3-4-160 0,2-1 160 16,-1 0-160-16,4-5 0 0,2-3 0 0,1 0 128 0,1-3-128 15,2 2 160-15,3 0-160 0,-1-3 160 0,0-4-160 0,4-2 0 16,4 1 0-16,4 3 0 0,-2 1 0 0,6 1 0 15,2 0 0-15,3 2 0 0,-1 3 0 0,3 3-256 16,0-3 64-16,1 5 16 16,0 8-1440-16,0 0-304 0,0 0-48 0,0 0-14016 0</inkml:trace>
  <inkml:trace contextRef="#ctx0" brushRef="#br1" timeOffset="150956.98">12810 9370 17503 0,'0'0'1552'0,"-5"-9"-1232"0,-1 4-320 0,6 5 0 0,-4-9 832 0,4 9 96 16,0 0 32-16,0 0 0 0,0 0-352 0,0 0-64 15,0 0-16-15,0 0 0 0,4 11-112 0,0 5-32 16,0-1 0-16,2 3 0 0,3-1 0 0,4 2 0 15,3 2 0-15,3 0 0 0,4 6-16 0,6-3-16 16,4 2 0-16,4-1 0 0,4-2 224 0,2 0 32 16,3 0 16-16,0-2 0 0,1-2-48 15,1 0-16-15,1-1 0 0,4-1 0 0,0 1-176 0,3-3-16 16,1-2-16-16,3-2 0 0,0 0 16 0,-3-2 0 16,1 1 0-16,1-1 0 0,-1 0-80 0,2-5-16 0,1-1 0 15,0-2 0-15,0-1-96 0,0-3-32 0,-4-2 0 0,0-2 0 16,1 0 32-16,-1 1 0 0,0-3 0 0,-1 1 0 15,-1-3 64-15,1-2 16 16,-1 1 0-16,0-4 0 0,-1 0-128 0,-5-1 0 16,-2-1-128-16,0 1 192 0,0-2-48 0,0 0-16 0,-1-3 0 0,-3 0 0 15,-1 3-128-15,-2-1 0 0,-5 0 144 16,-3-2-144-16,-4-5 128 0,-3 2-128 0,-2 3 160 0,-1-3-160 16,-2 1 192-16,-3 1-64 0,-3-1-128 15,-3 3 192-15,-1 3-16 0,-1 3-16 0,0 3 0 16,-4-1 0-16,1 0-16 0,0 4 0 0,-3-1 0 0,-3 10 0 15,3-6-144-15,-3 6 0 0,0 0 0 0,0 0 0 16,0 0 0-16,0 0 0 0,0 0 0 0,0 0 0 16,0 0-144-16,-5 7 144 0,-2 3 0 0,1-1 0 0,0 3 0 15,-1 1 0-15,0-2 0 0,2 0 0 0,0 1-128 16,-3-2 128-16,-2 3 0 0,0-2 0 16,-3 2 0-16,3 0 0 0,-3-1 0 0,-2 1 0 15,-2 1 0-15,-2 3 0 0,-2 0 0 0,-5 1 0 0,-3 1 0 0,-2 2 0 16,1 0 0-16,-4 2 0 0,-3-1 0 0,-1-1 0 15,-2 5 0-15,1-3 0 0,-1-3 0 0,0 0 0 16,-3-1 0-16,-3 0 0 0,-4-1 0 0,-1-3 0 16,-2-1 0-16,-2-3 0 0,-1 0 144 0,-1 2-144 15,-1-3 128-15,-2 1-128 0,-1 2 0 0,-1-2 0 16,-3 2 128-16,-1 1-128 0,2-6 0 0,3-1 0 16,4 1 0-16,1 2 0 0,3-2 0 0,2 1 128 15,1-5-128-15,2-3 0 0,1-1 0 0,-1 0 128 16,-2-3-128-16,2-3 0 0,1-3 128 0,0-1-128 0,0 0 0 0,3-3 128 15,4-2-128-15,0 1 0 16,1 0 144-16,5-3-144 0,-1-1 0 0,3-2 0 16,1-4 0-16,1 0 128 0,0-3-128 0,3 2 0 15,3-2 0-15,1 2 0 0,0-1 0 0,2 1 0 0,0 2 0 0,4-1 0 16,0-3 0-16,1 4 0 0,-1-1 0 16,1 2 0-16,-1 1 0 0,0 0 0 0,3-1 0 0,2-1 0 15,0 1 0-15,2 3 0 0,3 2 0 0,0 3 0 16,1 3 0-16,2 0 0 0,0 3-144 0,4 8 144 15,0 0-128-15,0 0 128 0,0 0-160 0,0 0 160 16,4 9-256-16,2 5 64 0,2 0 0 0,3 5 0 16,1 2 192-16,6 5-176 0,3 1 176 0,2-2-160 0,1 2 160 15,4-1-128-15,3 5 128 0,4-1-128 0,4-3 128 16,4 0-128-16,1-3 128 0,5 3-128 0,1-2 128 16,5-1 0-16,2-3-144 0,2-1 144 0,2-2 0 15,5-4 0-15,5-3 0 0,4-3 0 0,4-2 0 16,1-3 0-16,0-3 0 0,3 0 0 0,0-3 0 0,4-1 0 15,1-3 0-15,-2 0 0 0,-5-3 0 0,-2 2-176 16,-4-4 16-16,-4-1 0 16,-3 0-1824-16,-8-2-352 0</inkml:trace>
  <inkml:trace contextRef="#ctx0" brushRef="#br2" timeOffset="170480.77">14157 3084 14735 0,'0'0'1312'0,"6"-10"-1056"16,0 1-256-16,-2-1 0 0,-4 10 1136 0,8-9 160 16,-8 9 48-16,6-11 0 0,-1 3-944 0,-5 8-176 15,5-10-32-15,-5 10-16 0,1-9 544 0,-1 9 112 16,0-10 32-16,0 10 0 0,-2-8-16 0,2 8 0 16,-5-10 0-16,-2 5 0 0,-1 1-64 0,1-2-16 15,-3 1 0-15,-3 2 0 0,1 1-48 0,-2 0-16 16,-3-3 0-16,-1 1 0 0,-1 1-192 0,-1 1-64 15,-3-3 0-15,0-1 0 0,-1 1-96 0,-1 1-32 16,-3-2 0-16,-3 1 0 0,-3 1 0 0,-2 0 0 0,1-1 0 16,-4 0 0-16,-4 1-64 0,-5-2 0 0,-7-5-16 0,2 4 0 15,0-2-64-15,-3 4-16 0,-2-3 0 0,-1 4 0 16,0 2-160-16,-6-1 192 16,-5-7-192-16,-1 3 192 0,0-4-192 0,-1 5 128 15,-2 0-128-15,-5-2 128 0,-5 3 0 0,-4-5-128 16,-3 0 192-16,-1-1-64 0,1 6-128 0,-7-4 192 0,-6 1-192 0,0-1 192 15,-1 0-16-15,1-1 0 0,0 2 0 0,-4-2 0 16,-4 1-48-16,1-3-128 0,2 5 192 0,-5-5-64 16,-6 2-128-16,2-1 0 0,0-3 144 0,-4 1-144 15,-5 2 0-15,2-2 0 0,2 4 0 0,-6-2 0 16,-3-1 0-16,1 3 0 0,2-2 0 0,-4 2 0 16,-3 0 0-16,2 1 0 0,3 0 0 0,-7 1 0 15,-1 0 0-15,3 0 0 0,3 3 0 0,-3-1 0 16,-3-5 0-16,4 5 0 0,5 0 0 0,-2 0 0 0,-5 0 0 15,5 0 144-15,3 1-144 0,-1 1 0 0,-3 0 160 0,5-1-160 16,4-1 128-16,0 0-128 0,-6 1 176 0,4 2-48 16,4 1-128-16,-2 1 192 0,-6-1-48 0,4 1-16 15,3 1 0-15,-2 2 0 0,-4 2 0 16,4 2 0-16,2-3 0 0,2 3 0 0,0 3 32 16,2-3 0-16,1 4 0 0,4-1 0 0,4 2-160 0,2 1 192 15,-2-4-192-15,6 2 192 0,4 3-192 0,-2-3 0 16,2 0 0-16,2 2 0 0,1-2 0 0,4 1 0 15,3-1 0-15,-4 1 0 0,-5 0 0 0,4 2 0 0,2-4 0 16,4 2 0-16,2 2 0 0,-4 0 0 16,-2-1 0-16,4 1 0 0,3 1 0 0,7 3 0 0,1 1 0 0,1-2 0 15,-3 1 0-15,2-3 0 0,4 1 0 0,3 0 128 16,4 0-128-16,3 1 0 16,5-1 0-16,-2 0 0 0,-3 1 0 0,2-1 0 0,-2 1 0 0,4 0 0 15,3 3 0-15,0 1 0 0,-1 3 0 0,0 0 0 16,1 6 0-16,1-4 0 0,0 1 0 0,3-2 0 15,2 3 0-15,3 0 0 0,3 4 0 0,5-1 0 16,0-2-128-16,6 4 128 0,2 1 0 16,3 1 0-16,1-1 0 0,1-2 0 0,3-2-144 15,1 3 144-15,0 0 0 0,4 0-128 0,1-5 128 0,4 0 0 16,6 4-144-16,-1-3 144 0,5 1 0 0,4-1-144 16,4-5 144-16,2 1-160 0,0 2 160 0,5-2-160 15,-1 0 160-15,4-4 0 0,2 1 0 0,3-1 0 0,2 4 0 16,0-4 0-16,2 2 0 0,3-1 0 0,2-2 0 0,2 0 0 15,3 2 0-15,4-3 0 0,0 0 0 16,6 3 0-16,4-1 0 0,4 2 128 0,1-3-128 0,0 0 0 16,0-3 0-16,4 1 128 0,1 0-128 0,4 0 0 15,3-2 0-15,3 2 0 0,3 1 0 0,0-2 0 16,0-2 0-16,1-4 0 0,3 1 0 0,3-1 0 16,6-3 0-16,1 2 0 0,-4-1 0 0,1-3 0 15,1-1 0-15,2-1 0 0,2-3 0 0,2 2 0 16,2 0 0-16,0-2 0 0,-1-1 0 0,3 0 0 15,1 0 0-15,-1 0 128 0,-1 0-128 0,0 1 0 16,-1-1 0-16,5 3 0 0,1-3 0 0,-1 1 0 0,0 1 0 16,-1 0 0-16,-2-1 0 0,8-1 0 15,1 1 0-15,0 0 0 0,-4 1 0 0,3-1 0 16,1 0 0-16,1 1 0 0,-2-2 0 0,1 1 0 0,-1 1 0 0,5 0 0 16,1-2 0-16,-3 2 0 0,-4 1 0 0,2-2 0 15,-2-1 0-15,3 1 0 0,-2 1 0 0,-1 0 0 16,-1 1 0-16,1 2 0 0,2-1 0 0,-1-2 0 15,-3 1 0-15,-1-1 0 0,1 2 0 0,5-3 0 16,2 1 0-16,-1-2 0 0,-4 0 0 0,3 0 0 16,-2 0 0-16,3 0 0 0,0-2 0 0,-3 2 0 15,0 0 0-15,1 0 0 0,3 0 0 0,-1 0 128 16,-1-1-128-16,-4 1 0 0,1 1 0 0,3-1 0 16,0 0 0-16,-2 0 0 0,-2-1 0 0,-2 1 0 15,5-3 0-15,-2 2 0 0,-2-1 0 0,-1-2 0 16,0 1 0-16,1 1 0 0,1-5 0 0,0 4 0 0,-1-1 0 0,-4 0 0 15,1-1 0-15,1 2 0 0,0-2 0 0,-3 4 0 16,-4 0 0-16,2-2 0 0,-3 1 0 0,6-1 0 16,3 3 0-16,-4-1 0 0,-3-2 0 0,-1 2 0 15,0 0 0-15,2-1 0 16,0 1 0-16,-2 0 0 0,-5 0 0 0,-1-2 0 0,1-1 0 0,1 2 0 16,2-2 0-16,-4 1 0 0,-7-3 0 0,-3 0 0 15,-1 1 0-15,2 2 0 0,-1 0 0 0,-1-2 0 16,0-1 0-16,-3 2 0 0,-5-2 0 0,0 1 0 15,-2 0 0-15,0 1 0 0,0-1 0 0,2 0 0 16,1-2 0-16,-7-3 128 0,-5 1-128 0,0-2 0 0,-1-1 0 16,1 2 0-16,-3-1 0 0,0 1 0 15,-2-3 0-15,3-1 0 0,-3 4 0 0,-2-2 0 0,-3 2 0 16,-2 1 128-16,-2-3-128 0,-1 1 0 0,0 0 0 16,-2 0 0-16,1 2 0 0,-3-3 0 0,0 3 0 0,3-3 0 15,-1 0 0-15,1 1 0 0,-2-3 0 0,2-2 0 16,1 1 0-16,-4 0 0 0,0-2 0 15,-4 2 0-15,0-1 0 0,0-1 128 0,2 2-128 0,-1-2 0 16,-3 0 0-16,-2-1 0 0,1 0 0 0,-2 0 0 16,-2 0 0-16,-1-1 0 0,1-1 0 0,-1 1 0 15,-1-3 0-15,0 2 0 0,-2-2 0 0,-3 2 128 16,1 1-128-16,-3-3 0 0,-1 2 0 0,-2-2 0 16,-3 3 160-16,-2-1-32 0,-1-2-128 15,-2 1 192-15,-2-3-192 0,-3 2 0 0,-1 2 128 0,-1 1-128 16,-3 0 192-16,-2 1-16 0,-1 0 0 0,-2 3 0 0,-2 1-176 15,2 1 0-15,-3-1 144 0,-3-1-144 0,-3 2 0 16,-1 2-320-16,-1-2 64 0,0 1 16 16,-5 5-416-16,-1-2-96 0,0 3-16 0,1 2 0 15,-2-1-2352-15,3 2-464 0</inkml:trace>
  <inkml:trace contextRef="#ctx0" brushRef="#br2" timeOffset="172026.23">12846 4423 16575 0,'-10'-23'736'0,"5"10"160"0,2 4-720 0,-1 0-176 16,2 0 0-16,2 9 0 0,0 0 3376 0,0 0 640 0,0 0 128 0,14-1 16 15,0 0-3456-15,1 3-704 0,2 5 0 0,2-2-240 16,0 1 240-16,2 4-192 0,2 2 192 0,3-1-192 16,0 2 192-16,1 5 0 0,0-3 0 0,-1 3-144 15,-1 0 144-15,-1 2 0 16,-1 0 0-16,-3 4 128 0,-1 3-128 0,1 2 192 0,1-1-64 0,0 4 0 15,1-1 80-15,1-1 32 16,1 2 0-16,4 2 0 0,1 2 32 0,3-1 16 0,2 0 0 16,7 0 0-16,3-2-64 0,2 2-16 0,0-4 0 0,2 4 0 15,-3-1-16-15,2 2-16 0,1-2 0 0,2 2 0 16,-1 0-48-16,3 3-128 0,2 3 192 16,-2-3-64-16,-1-2-128 0,-2-2 128 0,-4 1-128 0,-3 0 128 15,-2 0-128-15,1-1 0 0,0-2 0 16,-1-5 128-16,-2 0-128 0,2-2 0 0,2 2 0 0,1 2 128 15,-1-5 0-15,0 3 0 0,-3-1 0 0,-2-1 0 16,-1-1 64-16,-1 1 0 0,1 2 0 0,0 1 0 0,0-2-192 16,1 4 192-16,3-6-192 0,2 3 192 0,1-4-192 0,0 3 128 15,2-3-128-15,-2-1 128 0,-3 0-128 0,1-3 0 16,1-1 0-16,0 0 0 0,-1 0 0 0,1-1 128 16,0-5-128-16,2 1 0 0,4 1 0 0,3-2 128 15,1-2-128-15,-2-4 0 0,-4-5 176 0,1 1-48 16,1-1-128-16,-1 2 192 0,3-4-64 0,2 1 0 15,0 2-128-15,1-1 192 0,1-2-64 0,-4 0 0 16,-2-1-128-16,0 2 192 0,-4 4-192 0,2 2 176 16,0-2-176-16,-2-1 160 0,0 2-160 0,5 3 0 15,1-3 144-15,-1 2-144 0,1-4 0 0,-3 1 0 16,-3 2 0-16,1-1 128 0,1-1-128 0,-2 1 0 16,-1-1 0-16,2 0 0 0,1 5 0 0,-1-2 0 15,0 1 0-15,1-3 0 0,-3 2 0 0,-1 1 0 16,-3 0 0-16,1-1 0 0,-2-2 0 0,1 4 0 15,1-3 0-15,-1 4 0 0,0-4 0 0,1 5 0 16,2-5 0-16,0 5 0 0,-2-2 0 0,0 1 128 16,-5 3-128-16,-2 0 0 0,-2 0 0 0,-2 1 128 0,0 1-128 0,-2-1 0 15,-3 0 144-15,0 3-144 0,-1 1 192 0,-1 0-192 16,-2 3 160-16,0-2-160 0,1-1 128 0,0 5-128 16,1-1 0-16,0 0 0 0,-2 0 128 15,3-1-128-15,-3-1 0 0,-1 2 0 0,0 1 0 0,0-1 0 16,-1 3 0-16,-1 1 0 0,-2-1 128 0,0 2-128 15,-2-3 0-15,0 3 0 0,-1-4 0 0,0 4 128 0,-1-1-128 16,-1 2 128-16,1-2-128 0,-1 1 128 0,0 0-128 0,0 0 0 16,-1 4 0-16,4-1 0 0,-4-3 0 15,-1 3 0-15,1 2 0 0,2-1 128 0,-1-3-128 0,1 1 0 16,1-2 144-16,-1 2-144 0,2-1 0 0,1-2 0 16,0 1 0-16,0-3 0 0,2 0 0 15,2-2 0-15,0 1 0 0,1 1 128 0,2-5-128 0,1-1 0 16,0 0 0-16,-1-1 0 0,1 1 0 0,0-3 0 15,0 0 0-15,1-4 128 0,-5 2-128 0,1 0 0 16,0 3 0-16,-1-2 0 0,0-1 0 0,1-2 128 16,0 0-128-16,0 2 0 0,0-2 0 0,1 0 0 15,-1 0 0-15,2-3 0 0,2 2 0 0,-3-2 0 16,2 1 0-16,-1-5 128 0,1 3-128 0,2-3 0 16,3 1 0-16,-1 2 0 0,1-3 0 0,0-2 0 15,-1 0 0-15,1-1 0 0,-1-2 0 0,-2-2 0 0,0 1 0 0,0 0 128 16,0 0-128-16,2-2 0 0,-2 2 0 0,-3 0 0 15,4-1 0-15,-3 0 0 16,3-2 0-16,-3 1 128 0,1 1-128 0,0-1 0 0,0 2 0 0,1-3 0 16,-1-1 0-16,0 0 0 0,2 0 128 0,0-3-128 15,-1 2 0-15,0 1 0 0,-2-4 0 0,-1 3 128 16,1 1-128-16,1-2 0 0,-3 3 0 0,0 2 0 16,-1 1 0-16,0-1 0 0,-1 1 0 0,0 1 0 15,0 3 0-15,0-2 0 0,-3 1 0 0,1 1 0 16,0-1 0-16,0 0 0 0,-1 3 0 0,2-1 0 15,1 1 0-15,1 0 0 0,0 1 0 0,0-2 0 16,0 0 0-16,1 0 0 0,2-1 0 0,1 1 0 16,0-1 0-16,0 1 0 0,-1-1 0 0,1 2 0 0,1-2 0 15,2-2 0-15,1 2 0 0,-1-1 0 0,1 2 0 0,-2 1 0 16,0-1-144-16,-4-1 144 0,0-1-192 16,-4 2 16-16,-1 2 16 0,-2-3 0 15,-3-1-400-15,-11-2-80 0,9 2 0 0,-9-2-16 16,0 0-2160-16,0 0-416 0</inkml:trace>
  <inkml:trace contextRef="#ctx0" brushRef="#br2" timeOffset="174353.85">19737 6697 21135 0,'-7'-16'928'0,"4"10"208"16,-1-3-912-16,1 2-224 0,3 7 0 0,-2-9 0 0,0 0 0 0,2 9 0 15,0 0 0-15,-1-10-160 0,0 1 160 0,1 9 0 16,-3-8 0-16,3 8 0 0,0 0 0 0,0 0 176 16,-6-6-16-16,0 2 0 0,6 4 400 0,-8-1 80 15,8 1 0-15,-9-2 16 0,9 2 192 0,-10 0 48 0,10 0 0 0,-10 3 0 16,1-2-32-16,9-1 0 0,-10 5 0 15,1 3 0-15,0-2-192 0,1 2-32 0,1 1-16 0,-2 3 0 16,0 0-208-16,0 3-32 0,0 3-16 0,0 1 0 16,-1 3 0-16,0 4 0 0,0 0 0 15,-2 5 0-15,1 5-176 0,-2 0-16 16,-1 1-16-16,0-1 0 0,-2 3 16 0,-1 4 0 16,1 3 0-16,-1 3 0 0,-1 3 16 0,0 4 16 0,1 6 0 0,-1-2 0 15,0 2 16-15,0 3 0 0,3 4 0 16,0 1 0-16,-1 0-16 0,1 1 0 0,0 1 0 0,1-2 0 15,0-4 0-15,0 6 0 0,1-3 0 0,1 1 0 16,0-1 80-16,1 1 16 0,1 2 0 0,-1 0 0 16,1-3-16-16,1 4 0 0,0-2 0 0,3 5 0 15,-2 1-96-15,1 3-32 0,0 0 0 0,0 2 0 0,0 2-160 16,1-1 128-16,0 2-128 0,-2 3 128 16,-1-1-128-16,3 2 0 0,-2 2 0 0,1-1 128 15,-1 1-128-15,0 1 0 0,-1 1 0 0,1 0 0 16,-3-2 128-16,1 2-128 0,0-2 128 0,-1 2-128 0,-2-4 128 15,0 1-128-15,0 2 0 0,-1 2 128 0,2 0 0 16,0-4 0-16,0-1 0 0,-1 1 0 0,-1 1-128 0,0-1 192 16,0 0-192-16,1 0 192 0,-2-1-192 15,2 2 128-15,-2 0-128 0,-1-2 128 0,-1-2-128 0,-1 2 192 16,-1-3-192-16,0 3 192 0,-1 1-16 0,1-1 0 16,-2-4 0-16,1-2 0 0,2 2 0 0,0 2 0 15,3 2 0-15,0-3 0 0,-2-6-176 0,1 3 160 16,-1-3-160-16,2 2 160 0,0 5-160 0,2-5 0 0,-2 0 0 15,1-2 0-15,0 0 0 0,0-1 0 0,0 3 0 0,1 1 0 16,-1-4 0-16,2 0 0 0,-1-2 128 16,0-3-128-16,-1-2 0 0,1 1 0 15,1 2 0-15,-1-4 128 0,-2-4-128 0,1 2 0 16,-2-4 0-16,1 2 0 0,-1 3 0 0,0-1 0 0,1-7 128 16,0 1-128-16,0-5 0 0,1 0 0 0,-3-1 0 0,3 1 0 15,3-3 0-15,-1 3 0 0,0-1 128 16,0-2-128-16,1-3 0 0,-1 0 0 0,0-3 0 15,-2 3 0-15,1-6 0 0,0 1 0 0,0 3 0 0,2-2 0 16,0-2 0-16,-2 2 0 0,0-3 0 0,-1 0 0 16,0-4 0-16,1-2 0 0,2 1 0 0,-2-1 0 15,1-1 0-15,0-1 0 0,2-1 0 0,1-2 0 16,0 1 0-16,2-2 0 0,-1-2 0 0,3 0 0 0,1-2 128 16,-1-5-128-16,4 0 128 0,-2-1-128 15,2-2 0-15,0-2 0 0,-1-2-144 0,2 1 144 0,2-3-128 0,-2-1 128 16,0-2 0-16,1 1 0 15,1-6-128-15,-2-7 128 0,3 10 0 0,-3-10 0 0,0 0-176 16,9 8 176-16,-9-8-160 0,0 0 160 0,11 5-192 0,-11-5 192 16,12 3-208-16,-12-3 80 0,11-3-128 0,2-3-32 15,-2 1 0-15,2-7 0 16,1-2-1520-16,4-9-304 0,2-3-64 16</inkml:trace>
  <inkml:trace contextRef="#ctx0" brushRef="#br2" timeOffset="175416.88">20283 8307 12783 0,'0'0'560'0,"-6"0"128"0,-2-2-560 0,1-1-128 16,0 0 0-16,-3-3 0 0,5 0 1344 0,5 6 256 15,-4-7 32-15,2 0 16 0,2 7-224 0,0 0-32 16,5-8-16-16,4 1 0 0,2 1-496 0,4 3-112 15,2-2 0-15,5-2-16 0,3 1-128 0,3 2-32 16,0-4 0-16,5 2 0 0,4 0-192 0,2-1-32 16,3 2-16-16,1 3 0 0,2-2 32 0,1 1 0 15,1 2 0-15,2 2 0 0,2 3-80 0,0 1-16 16,-1 4 0-16,-2 1 0 0,-1 2-128 0,-4-1-32 16,-2 2 0-16,-17 0 0 0,1-2-128 0,-2 3 0 15,-1 1 0-15,-2 4 0 0,-3 3 320 0,-3 2-32 16,-3-2 0-16,-1 2 0 0,-3 6 256 0,-4-2 48 15,1 3 16-15,-2 1 0 0,-4 2-432 0,-2-1-176 0,3-1 128 16,-4 0-128-16,-1-1 224 0,-2 0-32 0,0-6-16 0,1 2 0 16,0-3-32-16,1 0 0 0,1-1 0 15,0-3 0-15,0-3-16 0,1-3-128 0,2 0 192 16,-4-1-64-16,3-4-128 0,0-2 0 0,-1-3 144 16,4-4-144-16,0 0-128 0,0 0-112 0,0 0-16 0,-2-4 0 15,2 4-2112 1,-5-16-416-16,0-2-96 0,1 0 0 0</inkml:trace>
  <inkml:trace contextRef="#ctx0" brushRef="#br2" timeOffset="175746.97">20763 8704 18431 0,'-14'-3'1632'0,"14"3"-1312"15,-11 4-320-15,4 4 0 0,0-2 2176 0,2 5 352 16,0 2 80-16,1-3 16 0,3 5-2096 0,0 3-400 15,1 3-128-15,1 2 0 0,0 2 336 0,3-1 32 16,0 4 0-16,2-4 0 0,2 3 400 0,2-2 96 16,-1 3 16-16,1-4 0 0,2-1-368 0,0-1-64 15,2 1 0-15,4-4-16 0,0-3 160 0,2-3 48 16,-1 0 0-16,3-3 0 0,1-4 48 0,2 1 16 16,2-2 0-16,2-5 0 0,2-5-16 0,1-3 0 15,1-2 0-15,2-4 0 0,1-8-80 0,2 2-16 16,0-4 0-16,1-4 0 0,5-3-208 0,-4-3-32 15,0-4-16-15,-1-7 0 0,1-2-64 0,-2-1-16 0,-1-5 0 16,-6 2 0-16,-3 6-112 0,-4 5-16 16,-3 4-128-16,-3 4 192 0,-4 6-192 0,-6 3-160 0,-1 4 32 15,-5 5 0 1,-2 0-1904-16,-6 9-368 0,-3 2-80 0</inkml:trace>
  <inkml:trace contextRef="#ctx0" brushRef="#br2" timeOffset="177172.99">19536 10214 16415 0,'0'0'720'0,"0"0"160"0,0 0-704 0,0 0-176 16,0 0 0-16,0 0 0 0,0 0 656 0,0 0 112 15,0 0 0-15,0 0 16 0,-6 6-16 0,-1 7 0 16,0 1 0-16,-1 4 0 0,-1 2 80 0,0 3 16 15,0 0 0-15,0 5 0 0,0 5-272 0,2-2-48 16,0 0-16-16,4-2 0 0,0-3-192 0,3-1-32 16,0-3-16-16,1-2 0 0,3-2-32 0,3-3 0 15,1-2 0-15,3-4 0 0,0 0 400 0,3-4 80 16,3-4 16-16,2-2 0 0,0-3 96 0,4-5 32 16,2 1 0-16,2-7 0 0,-2-3-288 0,1 0-48 0,-2 1-16 0,1-1 0 15,1-1-144-15,-2 0-16 0,-1-3-16 0,-3 0 0 16,-1 2-112-16,-2 1-32 0,-5 0 0 0,-2 2 0 15,-2 6-16-15,1 0-16 0,-9 11 0 0,0 0 0 16,0 0-32-16,0 0 0 0,0 0 0 16,0 0 0-16,-3 16-144 0,0 3 0 0,-5 8 144 0,-2 5-144 15,-5 5 0-15,-2 7 128 0,-2 3-128 0,-1 6 0 16,-3 7 0-16,-1 0 0 0,-1 3 0 0,-1 1 0 16,-5 0 0-16,2-5 0 0,-3 6 0 0,0-5 0 15,-1-3 0-15,0-4 144 0,0-4-144 0,3-6 160 0,2 0 112 16,9-17 32-16,-2 3 0 0,-10 6 0 0,6-7-64 15,4-1-16-15,3-7 0 0,3-2 0 16,3-4-48-16,3-7-16 0,9-7 0 0,0 0 0 0,0 0 64 0,-3-11 16 16,3-4 0-16,3 0 0 0,5 0 64 0,2-2 16 15,2-1 0-15,-3 6 0 0,3-1-320 0,7-10 0 16,-1 5-128-16,0 0 128 0,-2 4-320 0,4-1 48 16,-1 0 0-16,1 2 0 15,0 1-1840-15,1 0-384 0,-2-2-64 0,-2-1-14272 16</inkml:trace>
  <inkml:trace contextRef="#ctx0" brushRef="#br2" timeOffset="177680.18">20437 9984 3679 0,'0'0'320'0,"0"-7"-320"16,0 7 0-16,1-11 0 0,-1 11 2576 0,3-10 448 16,-2 1 96-16,-1 9 16 0,3-9-1280 0,-3 9-240 15,0 0-48-15,0 0-16 0,4-9-112 0,-4 9-32 16,0 0 0-16,0 0 0 0,0 0-64 0,0 0-32 16,0 0 0-16,0 0 0 0,-3 17-432 0,-1-1-96 15,-1 1-16-15,-1 4 0 0,-3 5-144 0,0 3-48 16,-2 4 0-16,-1 2 0 0,-1 4-64 0,2-1 0 15,0-1-16-15,-1-3 0 0,1-2-256 0,0-6-48 16,1 4-16-16,3-8 0 0,-1-1-176 0,3-3 128 16,0-4-128-16,2 0 128 0,1-3-128 0,2-11 0 15,0 0 144-15,0 0-144 0,0 0 0 0,0 0 0 16,0 0 0-16,0 0-192 16,13-8-1392-16,-2-1-272 0,-1-3-64 0,2-5-16 15,-1 1-816-15,2-2-176 0</inkml:trace>
  <inkml:trace contextRef="#ctx0" brushRef="#br2" timeOffset="177935.31">20788 9905 24991 0,'0'0'1104'0,"0"0"240"0,0 0-1088 0,0 0-256 0,0 0 0 0,-6 6 0 0,-1 7 848 0,1-2 112 15,-3 2 32-15,-2 4 0 0,-2 2-192 0,-1 4-32 16,0 4-16-16,-1 0 0 0,1 4 32 0,0 2 16 15,1-3 0-15,2-1 0 0,-1 1-256 0,2-4-48 16,1 1-16-16,1-4 0 0,2-1-480 0,1-2 0 16,1-2 0-16,-1-3 0 0,3-2 0 15,-1 1 144-15,2-3-144 0,1-2 128 0,0-9-128 0,0 0 0 16,0 0 0-16,0 0 128 16,0 0-576-16,0 0-112 0,11-5-16 0,-1-5-16 15,-1 1-2368-15,1-4-480 0</inkml:trace>
  <inkml:trace contextRef="#ctx0" brushRef="#br2" timeOffset="178167.45">21036 9986 21183 0,'0'0'1888'0,"0"0"-1504"0,0 0-384 16,0 0 0-16,-4 7 1152 0,1 3 176 0,-2 2 16 0,-1 0 16 15,-2 3 64-15,1 2 16 0,-2 0 0 0,-1 4 0 16,-2-1-528-16,0 4-96 0,-4-1-32 0,-5 13 0 15,3-3-144-15,4-5-48 0,-1 0 0 16,3-3 0-16,3-2-272 0,2-3-64 0,0-2-16 0,4-1 0 16,-3-1-240-16,3-1 144 0,0-1-144 0,2-1 128 15,1-13-128-15,0 0 0 0,0 13 0 0,0-13 0 16,0 0-320-16,0 0-160 16,0 0-32-16,0 0 0 0,7 1-2400 0,1-5-480 0</inkml:trace>
  <inkml:trace contextRef="#ctx0" brushRef="#br2" timeOffset="178555.68">21501 9816 9215 0,'0'0'816'0,"0"0"-656"15,0 0-160-15,0 0 0 0,0 0 2512 0,0 0 480 16,4 6 80-16,-4-6 32 0,1 8-928 0,-1 1-176 0,-2-2-32 0,-2 6-16 15,-1 2-336-15,-2 2-64 0,0 1-16 0,-5 2 0 16,0 2-512-16,0 2-96 16,-1 2-32-16,2 1 0 0,0 2-304 0,-2 4-64 0,3 2-16 15,1-2 0-15,1-3-240 0,2 1-48 0,-1-1-16 0,2-3 0 16,2 0-208-16,0-6 176 0,0-2-176 0,2-1 160 16,1-1-160-16,1-1 128 0,2-1-128 0,1-3 128 15,-2-3-1520-15,-2-9-304 16,5 4-64-16</inkml:trace>
  <inkml:trace contextRef="#ctx0" brushRef="#br2" timeOffset="179369.74">21560 10995 8287 0,'0'0'736'0,"-9"5"-592"0,1-2-144 0,2 0 0 16,6-3 1808-16,-8 3 336 0,8-3 64 0,0 0 16 0,0 0-432 0,0 0-64 15,0 0-32-15,0 0 0 16,0 0 352-16,14-1 64 0,5-5 0 0,4 1 16 0,2-2-560 0,5 1-112 15,4-4-32-15,3 2 0 0,2-2-496 0,3 2-96 16,1 2-32-16,-10 1 0 0,4 0-256 0,1 1-48 16,1-2-16-16,-6 1 0 15,0 2-256-15,-3 2-48 0,-3-4-16 0,-6 1 0 0,-3 3-160 0,-5 1 0 16,-5 1-192-16,-8-1 192 16,0 0-2240-16,-7 8-320 0,-7 0-64 0</inkml:trace>
  <inkml:trace contextRef="#ctx0" brushRef="#br2" timeOffset="179625.42">21586 11195 19343 0,'0'0'848'0,"0"0"192"0,0 0-832 0,14 3-208 16,4-2 0-16,4-1 0 0,6 1 3808 0,3 0 720 15,6-1 144-15,5 2 16 0,5-2-2768 0,-9 0-544 16,7 0-112-16,3-2-32 0,3 1-528 0,0 1-96 16,-4 0-32-16,-1 0 0 0,-7-1-320 0,-5 1-80 15,-6-1-16-15,-4-1 0 16,-6 0-464-16,-4 0-80 0,-4-1-32 0,-2 0 0 15,-8 3-2848-15,0 0-560 0</inkml:trace>
  <inkml:trace contextRef="#ctx0" brushRef="#br2" timeOffset="182727.06">24089 9972 8287 0,'0'0'736'0,"12"-4"-592"0,-6 1-144 15,4 0 0-15,-2-2 1664 0,-8 5 320 0,11-1 48 0,-11 1 16 16,10-5-832-16,-10 5-176 0,0 0-16 0,0 0-16 15,9-3 16-15,-9 3 0 16,0 0 0-16,0 0 0 0,0 0-64 0,0 0 0 0,0 0 0 0,0 0 0 16,0 0 16-16,0 0 0 0,-9 4 0 0,-1 0 0 0,-1 1-80 0,-2-1 0 15,-1 2-16-15,-3 3 0 16,-2-5-384-16,-1 2-80 0,-2 3-16 0,1 0 0 0,-1 2-32 16,-1 3-16-16,-1-2 0 0,0 4 0 15,0 5-32-15,-2 4-16 0,0 0 0 0,-2 5 0 0,-1 1-64 16,-1 4-16-16,0 3 0 0,1 0 0 0,1-1-80 0,0 2-16 15,0 4 0-15,-2-1 0 16,2-2-128-16,3 4 160 0,2-1-160 0,4 3 160 0,3-4-160 16,2 3 0-16,2-3 0 0,3-4 0 0,3-1 144 0,3-2-144 15,2 2 160-15,4-3-160 0,2-3 160 0,2-2-160 16,2 3 160-16,4-3-160 0,0-5 176 0,4 2-176 16,4-2 192-16,0-4-192 0,4-1 192 0,-3-2-192 15,4-2 192-15,-2-4-192 0,1 0 224 0,1-5-64 16,1-1-16-16,-2-5 0 0,2-4 64 0,1-1 16 0,-3-4 0 15,1-3 0-15,-2-2-32 0,0-4 0 0,-4-4 0 16,2-4 0-16,-2 3-64 0,-2-2 0 16,-4-2-128-16,-1 1 192 0,-6-1-64 0,0 2-128 15,-4 1 176-15,-3-2-176 0,-3 5 192 0,-3 0-64 0,-2 4 0 16,-3 1-128-16,-1 1 288 0,-1 4-48 16,-4 2-16-16,1 2 0 0,-3 4-224 0,0 6 144 0,-5 3-144 0,0 0 128 15,-4 5-128-15,1 3 0 0,1 3 0 16,2-2 0-16,0 2 0 0,4-1 0 0,2 2 0 0,3-2 0 15,3 0 0-15,3-2 0 0,0-5 0 0,4 2 0 16,2 2-192-16,3-4 192 0,0-9-192 0,2 11 192 16,-2-11-768-16,12 8-48 15,0 1 0-15,4-9 0 0,3-7-1808 0,1 0-384 16,0 0-64-16,-4-2-11856 0</inkml:trace>
  <inkml:trace contextRef="#ctx0" brushRef="#br2" timeOffset="183559.6">24493 10451 14735 0,'-1'-16'1312'0,"1"7"-1056"15,0-2-256-15,0 3 0 0,0 8 1056 0,0-10 160 16,0 2 16-16,0 0 16 0,0 8 16 0,0 0 0 16,0 0 0-16,0 0 0 0,0 0-208 0,0 0-32 15,0 0-16-15,-6 8 0 0,-1 2-144 0,2 3-32 16,-1 2 0-16,-2 4 0 0,1 4-96 0,-1 6-32 16,-1 1 0-16,1 3 0 0,0 6-208 0,1 3-48 15,2 0-16-15,1 1 0 0,1-1-224 0,0-5-32 0,3-3-16 16,1-3 0-16,1-6-16 0,3-3 0 0,2-4 0 15,5-3 0-15,0-2 368 0,5-7 64 0,2-3 0 16,5-3 16-16,3-2 144 0,-7-2 32 0,4-2 0 16,0-7 0-16,1-2-288 0,-1-1-48 0,-1-2-16 0,-2-1 0 15,0-5-256-15,-1-3-160 0,-1 1 192 0,0-4-192 16,-1 3 176-16,-2-2-176 0,0 0 160 0,-2 3-160 0,-3 6 0 16,0 2 128-16,0 3-128 0,-4 4 0 0,0 3 0 15,-2 4 0-15,-5 4 0 0,0 0 0 0,4 6 0 0,-3 8 128 16,-2 4-128-16,-2 3 0 0,-2 5 0 15,0 4 0-15,-3 1 0 0,-1 4 0 0,-1 3 0 0,-1 2 0 16,-2 7 0-16,0 0 0 0,1 2 0 16,-1 4 0-16,1-7 128 0,0 1-128 0,-2 0 192 0,-2 4 0 15,0-2 0-15,-2 0 0 0,-1-1 0 0,-1 0 0 16,-2-3 0-16,-21 37 0 0,9-17 64 0,3-8 16 16,3-10 0-16,1-5 0 0,1-6 16 0,4-5 0 15,3-2 0-15,1-5 0 0,-1-4-96 0,0-1 0 16,-1-3-16-16,-1-4 0 0,-1 0-32 0,0-7 0 15,2-3 0-15,-1-3 0 0,0 0 32 0,-1-4 0 16,2-3 0-16,-1-1 0 0,2-4-176 0,2 1 0 16,-1-1 0-16,2-2 128 0,2-2-128 0,6 1 0 15,-1-2 0-15,4 1 0 0,1 1 0 0,3-1 0 16,1 0 0-16,2-1 0 0,2 0 0 0,2 1-144 0,2 3 144 16,2 2 0-16,4-2-176 0,1 0 176 0,2 1-160 15,1 3 160-15,1-3-128 0,2 1 128 0,3-1 0 0,-1 0-144 16,1 4 144-16,2-2 0 0,2-2 0 15,0 4-128-15,-2 0 128 0,1 4 0 0,0 3 0 0,1-1 0 16,0-2 0-16,0 5 0 0,1 4 0 0,-7 0-128 16,2-4 128-16,0 2 0 0,-1 3 0 0,-2 3 0 15,-2-2 0-15,-2 4 0 0,-2-1 0 0,-2 3 0 16,-3-2 0-16,-1 1 0 0,-1 2 0 0,-2-3 0 16,-1 3 0-16,-1-3 0 0,-2 0 128 0,1 2-128 0,-2-3 0 0,2 1 128 15,-3-4-128-15,1 3 0 0,-1-9 0 0,0 0 128 16,0 0-128-16,0 0 0 0,0 0 0 0,0 0-192 15,0 0 32-15,-1-8 0 16,1 0-1888-16,-3-6-384 16,1-3-80-16</inkml:trace>
  <inkml:trace contextRef="#ctx0" brushRef="#br2" timeOffset="184415.44">23080 9924 6447 0,'-7'5'576'0,"-1"-2"-576"16,-3 0 0-16,-6 4 0 0,-4-2 2272 0,6 0 352 15,-2 0 64-15,3 0 0 0,1-2-992 0,-1-2-208 16,-2 4-32-16,5-1-16 0,-1 1 96 0,3-1 32 16,9-4 0-16,0 0 0 0,-7 2-352 0,7-2-64 15,0 0 0-15,0 0-16 0,0 0-272 0,0 0-48 16,11 0-16-16,3-1 0 0,3 0 16 0,4-2 0 16,5 2 0-16,-6 0 0 0,4-1-144 0,2-2-32 15,0 2 0-15,2-1 0 0,0 2-80 0,0-1-32 16,0-1 0-16,-1-2 0 0,-3 4-128 0,-1 1-16 15,-1 0-16-15,-5 0 0 0,-4 0-176 0,-4 0-16 0,-9 0-16 0,0 0 0 16,0 0 32-16,-6 3 0 0,-6 0 0 16,-3 0 0-16,-8-1 0 0,-4 2 0 0,-4-2 0 15,-16 4 0-15,0-4-192 0,1 1 160 0,-1-3-160 0,2-2 160 16,3 1-160-16,4 1 160 0,3 0-160 0,5 0 160 16,6 0-16-16,5 0 0 0,4-1 0 0,5 0 0 0,10 1-144 15,0 0 0-15,0 0 0 0,0 0 0 0,10-8 0 16,5 3 0-16,4 0 144 0,5-2-144 0,4 4 0 15,3 0 0-15,3 2 0 0,3 0 128 16,1-1-128-16,-11 1 0 0,1 0 0 0,1-2 0 16,-1 3 0-16,-3 0 0 0,-3-1 0 0,-4 1 128 0,-5 1-128 0,-5 2 144 15,-8-3-144-15,0 0 160 0,0 0-32 0,0 0-128 16,-7 5 192-16,-6-3-64 0,-3 1 0 16,-3-1 0-16,-4 1 0 0,-13-1 0 0,0-2-128 0,5-2 0 15,0 1 144-15,5-1-144 0,1 1 0 0,8 1 0 16,4 1 0-16,13-1-128 15,0 0-1856-15,0 0-384 0,7 2-64 0</inkml:trace>
  <inkml:trace contextRef="#ctx0" brushRef="#br2" timeOffset="186117.34">25825 10606 9215 0,'0'0'400'0,"-8"3"96"0,-1-3-496 0,-2 1 0 16,1 1 0-16,1 0 0 0,1 2 2640 0,8-4 432 15,0 0 96-15,-8 4 16 0,8-4-1424 0,0 0-288 16,0 0-48-16,0 0-16 0,0 0 0 0,0 0-16 16,13 1 0-16,2-1 0 0,0 0 32 0,5-1 16 15,5-4 0-15,1 2 0 0,4 1-592 0,1-1-112 16,2 0-32-16,4 2 0 0,3 1-256 0,0 0-64 15,2 0-16-15,-5 1 0 0,-3 1-176 0,-4-1-48 0,-2 2 0 16,-4-1 0-16,-4-2-144 0,-3 3 128 0,-5-2-128 16,-1 1 128-16,-11-2-128 0,0 0 0 0,10 4 0 0,-10-4 128 31,0 0-448-31,0 0-80 0,0 0-32 0,0 0 0 0,0 0-2336 16,0 0-480-16,-18-9-80 0,3 7-32 0</inkml:trace>
  <inkml:trace contextRef="#ctx0" brushRef="#br2" timeOffset="186433.24">26071 10201 24879 0,'-7'-10'2208'0,"7"10"-1760"0,0-10-448 0,2 2 0 0,-1-3 288 0,-1 11-32 15,4-7 0-15,-4 7 0 0,0 0 432 0,0 0 80 16,0 0 0-16,9 4 16 0,-9-4 176 0,6 9 48 15,-2 2 0-15,0 7 0 0,-4 0 32 0,-3 5 16 16,-1 6 0-16,0 3 0 0,-1 3-288 0,0 6-64 16,-2 1-16-16,-1 6 0 0,0 6-176 0,0 0-48 15,-3 1 0-15,0 0 0 0,-2-4-112 0,2-2-32 16,-1-4 0-16,3-2 0 0,-1-5-64 0,0-4-32 16,0-4 0-16,1-3 0 0,3-4-48 0,-1-2-16 15,1-3 0-15,0-3 0 0,1-1-160 16,1-7 160-16,4-7-160 0,0 0 160 0,0 0-160 0,0 0 0 15,0 0 144-15,2-16-144 16,2-4-1024-16,2-2-256 0,5 2-64 0,1-7-10640 16,4-1-2128-16</inkml:trace>
  <inkml:trace contextRef="#ctx0" brushRef="#br2" timeOffset="187296.04">27055 9942 1839 0,'0'0'160'0,"-7"1"-160"0,7-1 0 0,-7 3 0 16,-2-2 2720-16,0-1 512 16,0 0 96-16,0 0 32 0,0 4-1648 0,2-1-336 15,-1 0-64-15,0 1-16 0,-1 0-96 0,2-1-32 0,2 2 0 0,5-5 0 16,0 0-64-16,0 0-16 0,0 0 0 15,0 0 0-15,0 0-64 0,7 6-32 16,3-3 0-16,3-1 0 0,2-2-96 0,3 0 0 0,4-3-16 0,2 1 0 16,3-2-240-16,3 1-64 0,3-1 0 15,0 1 0-15,-1-1-288 0,-1-3-64 0,-2 1-16 0,-1 1 0 16,-2-3-208-16,-1 2 0 0,-5-5 128 0,-4 3-128 16,-2 0 0-16,-2 2 0 0,-3-2-192 0,-4 1 192 15,-4 2-880 1,-1 0-64-16,-4-1-16 0,-2 4 0 0,-3-1-1648 0,-4 5-336 15,-3 0-64-15,-3 1 0 0,-3-3 1424 0,1 0 304 16,-5 0 48-16,1 4 16 0,-2-2 256 0,0 1 48 16,1-3 16-16,-1 1 0 0,3 1 1280 0,0 2 272 0,1 4 48 0,1-4 16 15,1-1 784-15,-1 5 160 0,-1-2 16 0,0 6 16 0,2-2-336 0,0 4-64 16,2 1-16-16,1 1 0 0,2 1-400 0,2 1-96 16,1-1-16-16,4 0 0 0,3 1-16 0,3 1-16 15,3 0 0-15,7 0 0 0,0 1-288 0,3-1-48 16,2-2-16-16,6 2 0 0,2-1 192 0,0 0 48 15,3 0 0-15,1 2 0 0,1 2-176 0,0 2-48 16,-1-1 0-16,3 2 0 0,-3 4-64 0,-4 3-16 16,1-3 0-16,-6 2 0 0,-4 1 112 0,-2 1 16 15,-2 2 0-15,-5 1 0 0,-3-6-48 0,-2 2 0 16,-4-1 0-16,-1-5 0 0,-6 1 48 0,-2-4 0 16,-3-3 0-16,-3-1 0 0,0-1-32 0,-2 0 0 15,-3-3 0-15,2-2 0 0,-5-2-112 0,2-4-32 0,0 0 0 16,0-3 0-16,0-8-144 0,-10-2-128 15,2 0 144-15,7-7-144 0,2-1 0 0,5-3 0 0,5 0-128 0,8 5 128 32,1-2-1360-32,4-1-176 0,3 1-16 0,5-1-16 15,3 0-1312-15,7 1-256 0,5 0-48 0,4 0-11600 0</inkml:trace>
  <inkml:trace contextRef="#ctx0" brushRef="#br2" timeOffset="187892.29">27693 10347 14735 0,'4'-18'1312'0,"-2"12"-1056"0,-1 2-256 0,4-2 0 0,-1 1 3280 0,-4 5 608 16,0 0 112-16,0 0 32 0,0 0-2736 0,0 0-528 16,-5 9-128-16,-2 0 0 0,-4 3-208 0,0 0-48 15,-3 9 0-15,-1 0 0 0,-2-1-16 16,-1 0-16-16,6 1 0 0,-1 3 0 0,0-3-144 0,4 1-16 15,4 1-16-15,0-1 0 0,3-1-176 0,2-2 160 16,1-1-160-16,5-3 160 0,1-5 112 0,4 1 32 16,3-6 0-16,4 0 0 0,2-3 272 0,4-3 64 15,4-3 16-15,3-1 0 0,-1-6-144 0,2 2-48 16,-4-5 0-16,0 0 0 0,-1 1-240 0,-2 2-48 0,-2-5-16 16,-1 2 0-16,-3-1-160 0,-3 4 160 0,-2-1-160 15,-4 5 160-15,1-1-160 0,-4 6 0 16,-7 2 0-16,0 0 0 0,0 0 128 0,4 13-128 15,-3 4 128-15,-3 3-128 0,-3 6 0 0,-3 7 0 0,-1 4 128 16,-2 5-128-16,-2 0 0 0,-2 3 0 0,-3 4 0 0,-1 1 0 16,-3 1 128-16,-2-1-128 0,-3-3 192 15,1 2-64-15,-6 1 32 0,0-4 0 0,-1-2 0 0,0-6 0 16,0 2 144-16,1-5 16 0,2-2 16 0,-1-1 0 16,1-5 32-16,0-3 0 0,2-5 0 0,2-4 0 15,0-6-80-15,6-2-16 0,0-4 0 0,-6-8 0 16,6-5-16-16,5-8-16 0,3-7 0 0,5 0 0 15,4 0-96-15,3 4-16 0,3-2 0 0,3-1 0 16,3-4-128-16,1 4 0 0,7 1 0 0,2 0 0 16,1 3 0-16,2 1 0 0,3 2 0 0,2 3 0 15,2 3-144-15,1 0 144 0,1 5 0 0,2 0 0 0,4 3-128 16,0 3 128-16,-2 1 0 0,0 3 0 0,-5 0 0 0,-2-1-128 16,-5 4 128-16,-3 1 0 0,-3-4-192 0,-4 1 0 15,-3 0 16-15,-3 0 0 16,-2 0-1056-16,-5-5-224 0,0 0-32 15,0 0-16-15,0 0-1648 0,0 0-336 0</inkml:trace>
  <inkml:trace contextRef="#ctx0" brushRef="#br2" timeOffset="188311.35">28788 9537 20671 0,'0'0'912'0,"2"-6"192"0,-2-4-880 0,1 2-224 0,-1-2 0 0,0 5 0 0,0 5 896 0,0 0 128 15,0 0 16-15,0-8 16 16,0 8-272-16,0 0-48 0,0 0-16 0,0 0 0 0,0 0 80 0,0 0 16 16,0 0 0-16,-3 11 0 0,-2-6-64 0,0 6-16 15,-1 2 0-15,-2 5 0 0,-1 5-160 0,0 1-48 16,-2 5 0-16,0-1 0 0,-1 1-112 0,-1 3-32 15,1 0 0-15,-1-3 0 0,0 1-112 0,2 0-16 16,1-4-16-16,0 2 0 16,-1-6-80-16,2-3-16 0,2-2 0 0,0-1 0 0,-1 1-144 0,1-5 160 15,2 0-160-15,1-2 160 0,4-10-160 0,0 0 128 16,-2 6-128-16,2-6 128 0,0 0-128 0,0 0 0 16,0 0-160-16,6-5 160 15,2-6-1936-15,-1-1-304 0,1 2-48 0,1-5-12096 0</inkml:trace>
  <inkml:trace contextRef="#ctx0" brushRef="#br2" timeOffset="188560.23">29120 9447 23439 0,'0'0'1024'0,"0"0"240"0,5-4-1008 0,-5 4-256 0,0 0 0 0,0 0 0 0,0 0 1232 16,5 4 208-16,-5-4 32 0,4 5 16 15,-3 8-224-15,-2 1-48 0,-3 3-16 0,-2 3 0 0,-2 3-112 0,-1 6-32 16,-1-1 0-16,0 2 0 0,-1 1-352 0,-3 6-80 16,1 0-16-16,3-3 0 15,1-3-288-15,1-2-64 0,2-1-16 0,2-9 0 0,0 0-240 0,2 0 128 16,-1-3-128-16,2 2 0 0,1-3 0 0,1-3 0 15,2 1 0-15,3-2 0 16,1-3-1664-16,0-2-416 0</inkml:trace>
  <inkml:trace contextRef="#ctx0" brushRef="#br2" timeOffset="189921.09">29190 10666 11967 0,'0'0'528'0,"-8"3"112"0,8-3-512 0,-7 1-128 16,7-1 0-16,0 0 0 0,0 0 1872 0,0 0 352 16,0 0 64-16,0 0 16 0,0 0-944 0,0 0-176 15,0 0-32-15,0 0-16 0,0 0 112 0,13 8 32 16,3-5 0-16,-2 0 0 0,5-3-32 0,5 1 0 15,6 1 0-15,3-1 0 0,3-2-384 16,3 1-80-16,-1 0-16 0,0 1 0 0,1 0-208 0,1 2-48 16,0 0-16-16,2 0 0 0,1-3-112 0,2 1-32 15,1-1 0-15,-3 2 0 0,-1 0-176 0,-4 1-48 0,-2 0 0 0,-6 0 0 16,-4-3-128-16,-5 0 128 16,-3 0-128-16,-4 0 128 0,-3 0-128 0,-3 0-192 15,-8 0 32-15,0 0 16 16,0 0-1584-16,0 0-304 0,0 0-64 0,-5-8-13328 0</inkml:trace>
  <inkml:trace contextRef="#ctx0" brushRef="#br2" timeOffset="190275.76">29860 10272 3679 0,'-14'-15'160'0,"9"7"32"0,-1-1-192 16,6 9 0-16,-6-11 0 0,4 5 0 0,2 6 6192 0,0 0 1184 15,0 0 240-15,0 0 64 0,0 0-5504 0,0 0-1104 16,-3 10-224-16,1 0-32 0,-2 5-48 0,-1 6-16 16,0 5 0-16,-4 14 0 0,0-1-64 0,1 4-16 15,0 0 0-15,2-9 0 0,3 4-160 0,-2 5-16 16,-1 0-16-16,3 3 0 0,-1-4-240 0,0-3-48 16,2 1-16-16,-4-5 0 0,1-3-32 0,2 0 0 15,-1-2 0-15,0-4 0 0,0-3-144 0,0-1 192 16,0-6-192-16,2-1 192 0,-1-1-192 0,1-4 128 15,2-10-128-15,0 0 128 0,0 0-320 0,0 0-64 16,0 0 0-16,0 0-16 16,5-10-1696-16,-3-2-336 0,2 0-64 0,1-4-13824 15</inkml:trace>
  <inkml:trace contextRef="#ctx0" brushRef="#br2" timeOffset="190725.3">30868 10305 11967 0,'0'0'528'0,"8"-4"112"0,1-2-512 0,-2 1-128 0,3 1 0 0,-2-1 0 0,2-1 2656 0,-2 1 496 16,-2 1 112-16,-1-3 0 0,-5 7-1184 0,0 0-240 15,0 0-48-15,0 0-16 0,-6-3-304 0,-3-1-64 16,-3 1-16-16,-2 3 0 0,-3-1-432 0,-4 4-64 16,-2-1-32-16,-1 4 0 0,-4 2-288 0,0-2-64 15,-1 3-16-15,-1 3 0 0,-2 4-144 0,1 1-32 16,2 1 0-16,1 1 0 0,3 2-160 0,2 2-32 15,3-1-128-15,3-1 192 0,3 0-192 0,4-2 0 16,1-1 0-16,3-2 0 0,6-1 0 0,0 1 128 16,5 0-128-16,1-2 0 0,0-2 0 0,6 0 0 15,1 2 0-15,1 0 0 0,0-1 0 0,1 2 0 16,-1 0 0-16,0 2 0 0,0 0 0 0,-4-1 0 0,-2 1 0 16,-2 0 0-16,-1 1 0 0,-1 1 0 15,-4-4 0-15,-2 3 0 0,0-2 0 0,-2 0 0 16,-2-2 128-16,-2 0-128 0,-1 3 0 0,-3-3 176 15,-1-4-176-15,0 0 160 0,-3-4-16 0,0 2 0 0,0-3 0 0,-2-4 0 16,-2-1-144-16,-1-4 128 0,-2-5-128 0,3 2 128 16,1-5-304-16,3 2-64 0,0-4-16 0,5-1 0 31,2-3-2624-31,4 2-512 0,1-3-128 0</inkml:trace>
  <inkml:trace contextRef="#ctx0" brushRef="#br2" timeOffset="191046.94">31184 10293 28559 0,'0'0'2544'0,"0"0"-2032"15,0 0-512-15,0 0 0 0,-2 11 624 0,-3-1 16 16,-1 3 16-16,-3 3 0 0,0 6 144 0,-5 3 32 15,-2 2 0-15,1 4 0 0,0-6-320 0,-2 4-48 16,1 6-16-16,-2-1 0 0,0 0-128 0,2 2-16 16,-2-1-16-16,0 0 0 0,0 0-144 0,2-4-16 15,1-2-128-15,2 0 192 0,1-3-192 0,2-1 0 16,3 1 0-16,0-7 0 16,2-4-1104-16,3-6-320 0,2 0-64 0,0-9-13472 0</inkml:trace>
  <inkml:trace contextRef="#ctx0" brushRef="#br2" timeOffset="191548.81">31290 10483 32079 0,'0'0'1408'0,"0"-6"320"0,1-3-1392 0,2 3-336 0,-3 6 0 0,2-8 0 0,1 2 576 0,-3 6 32 15,0 0 16-15,0 0 0 0,0 0-192 0,0 0-48 16,0 0 0-16,0 0 0 0,0 0 96 0,0 7 16 16,-1 3 0-16,-3 2 0 0,1 1-208 0,-1 3-32 15,-1 3-16-15,-1 0 0 0,-2 0-48 0,1 3-16 16,-1-2 0-16,-1 2 0 0,0 1 160 0,0 1 48 16,2-4 0-16,-1-1 0 0,1-1 16 0,0-1 16 15,2-5 0-15,1 2 0 0,-1 0-64 0,3 1-16 16,0-7 0-16,2 1 0 0,0-9-16 0,0 0 0 15,0 0 0-15,0 0 0 0,0 0-16 0,9-1-16 16,0-4 0-16,1-2 0 0,1 2-96 0,-3-7 0 16,1-1-16-16,2-2 0 0,0-5-176 0,0-2 160 15,2-1-160-15,0-5 160 0,3 2-160 0,0 0 0 16,-1 1 0-16,1 5 128 0,2-1-128 0,0 1 0 16,0 3 0-16,-3 3 0 0,-1 2 0 0,-1 5 0 0,-3-2-144 15,-1 6 144-15,-3 6 0 0,-1 6-128 0,-2 0 128 0,-3 5 0 16,-2 1-192-16,-1 5 64 15,-4 6 128-15,-2 1-208 0,2 5 208 0,-2 0 0 0,0-1-160 16,0 0 160-16,0 2 0 0,0-1-144 0,2-5 144 0,-1 0 0 16,2-2-256-16,1-2 48 0,1 0 16 0,0-5 0 31,1-7-368-31,1 0-64 0,1-3-16 0,1-8 0 0,0 0-2496 16,0 0-496-16</inkml:trace>
  <inkml:trace contextRef="#ctx0" brushRef="#br2" timeOffset="191818.41">32182 9919 30527 0,'8'-8'1344'0,"-4"4"288"0,-4 4-1312 0,0 0-320 16,0 0 0-16,0 0 0 0,0 0 528 0,0 0 48 16,-3 7 0-16,-3 4 0 0,-4 1-16 0,-4 4 0 15,-4 6 0-15,-4 2 0 0,-3 0-16 0,-2 7 0 16,-2 0 0-16,0 6 0 0,-3 3-96 0,3 2-32 16,1 3 0-16,0 1 0 0,2 2-128 0,5 3-32 15,0 1 0-15,4-6 0 0,0-1-112 0,2-3-16 16,1 1-128-16,1-4 192 0,2-3-192 0,2-3 128 15,1-4-128-15,2-1 0 0,-1-3 0 0,5-2 0 0,-1-4 0 0,3-2 0 32,3-4-1280-32,-2-2-192 0,4-6-32 0,3-4-9248 0,1-4-1856 0</inkml:trace>
  <inkml:trace contextRef="#ctx0" brushRef="#br2" timeOffset="192127.41">32348 10169 20271 0,'0'0'1792'0,"0"0"-1424"0,0 0-368 0,0 0 0 0,0 0 2176 0,-7 5 384 15,-3 0 64-15,2 4 0 0,-3 4-1136 0,-3 2-224 16,-1 2-48-16,-3 3-16 0,-1 4-368 0,0 5-80 16,0 3-16-16,-8 11 0 0,4-1-160 0,2 0-48 15,0-2 0-15,6 0 0 0,1-3-256 0,3 1-48 16,-2-2-16-16,6-4 0 0,1 1-80 0,2-3-128 15,2-4 176-15,2 0-176 0,0-5 192 0,2-3-192 16,2-1 192-16,0-1-192 0,0-6 160 0,1 0-160 16,4-5 128-16,-2-2-128 0,1-5-192 0,0-1-112 15,-1-3-16-15,0-4-16 16,-2 0-2544-16,-3-6-512 0</inkml:trace>
  <inkml:trace contextRef="#ctx0" brushRef="#br2" timeOffset="192273.02">31947 10585 27071 0,'0'0'1200'0,"10"-3"240"0,6 2-1152 0,1 2-288 16,5 3 0-16,2-3 0 0,3-1 784 0,1 0 112 0,0-1 0 0,1 1 16 15,0-1-352-15,-5 1-80 0,2-3-16 0,1 2 0 16,0 0-32-16,0 1-16 0,-1-1 0 0,-2-1 0 16,-3 1-416-16,2 0 0 0,-2-1 0 0</inkml:trace>
  <inkml:trace contextRef="#ctx0" brushRef="#br2" timeOffset="192666.53">32593 10076 21183 0,'0'0'1888'16,"0"0"-1504"-16,0 0-384 0,0 0 0 0,0 0 1376 0,0 0 208 15,0 0 32-15,5-3 16 0,1 1-672 0,2 2-128 16,1 0-16-16,0 2-16 0,1 1 192 0,1 3 32 16,1 2 16-16,-1 0 0 0,1 2-96 0,-1 4-32 15,1 3 0-15,-2 4 0 0,-3 5-208 0,0 9-32 0,-3 11-16 16,-4 4 0-16,-3 3-64 0,-3 3-16 15,-3 0 0-15,-4 0 0 0,0 1 0 0,-3 8-16 0,-2 5 0 16,-1 2 0-16,-1-2 80 0,-2-5 0 0,-1-4 16 16,0-6 0-16,0-7-16 0,-2 0-16 0,0 1 0 0,-1-1 0 15,-1-2-192-15,6-13-48 0,-2 1 0 16,-1-4 0-16,-3-3-144 0,4 1-48 0,-4-4 0 0,1 0 0 16,-1-2-192-16,-8 2 144 0,1-2-144 0,1-7 128 15,0-1-800 1,2-6-160-16,0-6-48 0</inkml:trace>
  <inkml:trace contextRef="#ctx0" brushRef="#br2" timeOffset="193930.14">21172 13056 21183 0,'0'0'944'16,"-8"-1"192"-16,8 1-912 0,0 0-224 0,-7 0 0 0,7 0 0 16,0 0 2000-16,0 0 368 0,0 0 64 0,0 0 0 15,11 2-1056-15,6-1-224 0,4 2-32 0,2-2-16 0,6-1-320 0,4-1-64 16,5-2-16-16,-7 2 0 0,6 0-368 0,5-3-80 16,2-5 0-16,-1 4-16 0,-1-3-240 0,-1 2 128 15,-1 2-128-15,-4-2 0 0,-3 2-128 0,-5 2-128 16,-5 0-32-16,-5 2 0 15,-6 4-2224-15,-12-4-448 0,-2 10-96 0,-8 0-10096 16</inkml:trace>
  <inkml:trace contextRef="#ctx0" brushRef="#br2" timeOffset="194125.93">21191 13380 29311 0,'0'0'1296'0,"0"0"272"0,0 0-1248 0,0 0-320 16,13-1 0-16,2 1 0 0,4 0 1376 0,5 2 224 15,4 1 32-15,-4-1 16 0,5 1-592 0,7 1-112 16,5-2-32-16,3 1 0 0,3-3-336 0,4 0-64 15,2 0 0-15,1-2-16 0,-2 1-320 0,0 0-176 16,0 0 192-16,-1 1-192 16,-4 0-992-16,-4 0-304 0,-5 0-64 0</inkml:trace>
  <inkml:trace contextRef="#ctx0" brushRef="#br2" timeOffset="196824.96">4665 7128 12895 0,'0'0'1152'0,"-9"-4"-928"16,2-1-224-16,0 0 0 0,7 5 1088 0,0 0 192 15,0 0 16-15,0 0 16 0,0 0-528 0,0 0-96 0,0 0-32 16,12 0 0-16,2 0-272 0,3 0-48 0,5 0-16 15,3 0 0-15,1-2 128 0,1 1 32 0,0-2 0 0,4 1 0 16,3 1 48-16,2-2 16 0,1-1 0 0,1-1 0 16,1 0 96-16,3 3 0 0,1-1 16 0,2 1 0 15,-1-5-128-15,1 3-16 0,-3 3-16 0,-1-1 0 16,-2-1-128-16,-2-1-32 0,-4 2 0 0,-1 0 0 16,-2 0-144-16,-2 1-16 0,-1 1-16 0,0 0 0 15,-1 0-16-15,-2 0 0 0,-2 1 0 0,-3 3 0 16,-2 1-144-16,-1-1 0 0,1-2 0 15,-2 3 0-15,-2 2 0 0,-2-2 0 0,0-4-144 0,1 4 144 32,-2 3-1408-32,0-2-208 0,0 2-48 0</inkml:trace>
  <inkml:trace contextRef="#ctx0" brushRef="#br2" timeOffset="197483.37">8832 6908 11055 0,'-8'-2'976'0,"-1"1"-784"16,-2 1-192-16,2 0 0 0,-1 0 1088 0,1 0 192 16,9 0 16-16,-9 0 16 0,9 0-512 0,0 0-96 15,-9 1-32-15,9-1 0 0,0 0 16 0,0 0 0 16,0 0 0-16,10 11 0 0,3-3-48 0,3-1 0 16,5-1 0-16,3-1 0 0,4-1 80 0,5-3 16 15,5-2 0-15,0-1 0 0,-1-182-112 0,1 364-32 16,5-183 0-16,-1 1 0 0,0 2-320 0,-1 2-64 15,2 2-16-15,0-1 0 0,1 0-192 0,0 0 0 16,3-1 0-16,-5 1-12608 0</inkml:trace>
  <inkml:trace contextRef="#ctx0" brushRef="#br2" timeOffset="198806.71">22720 13138 16575 0,'0'0'1472'0,"0"0"-1168"16,0 0-304-16,0 0 0 0,0 0 2192 0,0 0 384 15,0 0 80-15,0 0 16 0,0 0-944 0,0 0-176 16,0 0-32-16,0 0-16 0,0 0-464 0,10 0-80 15,4-2-32-15,3-1 0 0,2 1 0 0,5 1 0 16,4-1 0-16,6 0 0 0,6 0-288 0,2 1-48 0,1-1-16 0,0 2 0 16,0-3-256-16,-1 1-48 15,-2 0-16-15,-4 2 0 0,0 0-128 0,0 0-128 16,-7 0 144-16,-2 2-144 0,-5-1 0 0,-2 1 0 0,-5 0 0 0,-4 0 0 31,-2-1-240-31,-9-1-144 0,0 0-16 0,0 0-16 0,0 0-2144 16,0 0-416-16,0 0-96 0</inkml:trace>
  <inkml:trace contextRef="#ctx0" brushRef="#br2" timeOffset="199360">24089 12696 18431 0,'5'-8'1632'0,"0"2"-1312"16,0 0-320-16,0-3 0 0,1 0 992 0,-1-1 128 15,-2 5 32-15,1-3 0 0,-4 8 64 0,0 0 32 16,0 0 0-16,0 0 0 0,0 0-144 0,0 0-16 16,0 0-16-16,-7-2 0 0,-2 0-16 0,-3 4 0 15,-2 1 0-15,-2 6 0 0,-3-2-224 0,-2 4-64 16,0 2 0-16,-2 5 0 0,-1 3-272 0,-2 3-64 15,0 4-16-15,-2 2 0 0,-2 4-96 0,0 3 0 16,2 6-16-16,-1-2 0 0,1 1-112 0,2 2 0 16,1-5-16-16,3 1 0 0,3-3-176 0,3 0 128 15,2-1-128-15,5 1 128 0,2-1 0 0,6-3 0 0,2-3 0 0,5 1 0 16,2-4 0-16,6-1 0 16,4-3 0-16,0-1 0 0,2-4-128 0,3-3 192 15,3 0-192-15,2-6 192 0,2 0-64 0,2-3 0 0,1-2 0 0,1 0 0 16,2-2 0-16,-1-3-128 0,0-4 192 0,-2 0-64 15,-1-1 16-15,-3-7 0 0,-2 1 0 0,-3 1 0 16,-3-3 16-16,-3 0 0 0,-4 1 0 0,-3-2 0 0,-2 0 96 16,-2-2 0-16,-3 1 16 0,-3 1 0 15,-2 1 48-15,-3 2 0 0,-4-2 0 0,-3 4 0 0,-2 2-64 16,-2 2 0-16,-3 0 0 0,-4 3 0 0,-3 2-112 16,-1 1-16-16,-2 1-128 0,1 3 192 0,-1 4-192 15,1-2 0-15,1 3 0 0,2 0 0 0,1 3 0 16,4-1 0-16,3-1 0 0,2 1 0 0,1-2-320 0,3 3-16 15,4-5 0-15,2 2 0 16,3-3-1408-16,1-6-288 0,6 8-48 16,3-2-10384-16,2-3-2064 0</inkml:trace>
  <inkml:trace contextRef="#ctx0" brushRef="#br2" timeOffset="199707.94">24723 12949 27695 0,'0'0'1216'0,"-2"-10"272"0,-1 1-1184 0,2 0-304 15,1 3 0-15,0 6 0 0,0 0 640 0,0 0 64 0,0 0 0 0,0 0 16 16,0 0 48-16,0 0 0 0,-3 11 0 0,3 1 0 15,0 4 128-15,3 6 16 0,-2 2 16 0,3 0 0 16,1 0-144-16,3 4-16 0,-3-1-16 0,3 2 0 16,0 3-256-16,3-2-48 0,-1 1-16 15,1-1 0-15,1 1-256 0,-1-4-48 0,2-1-128 0,-4-3 192 16,-2 0-192-16,3 1 144 0,1-5-144 0,-4-2 128 16,0-5-128-16,-1 1 160 0,-1 0-160 0,-1-7 160 0,-4-6-160 15,0 0-256-15,0 0 64 0,0 0 16 16,0 0-1872-16,0 0-368 0,-3-7-80 0,1-6-13184 15</inkml:trace>
  <inkml:trace contextRef="#ctx0" brushRef="#br2" timeOffset="199928.28">25177 12809 14735 0,'-2'-18'640'0,"2"13"160"0,1-4-640 0,-1 3-160 16,-1-2 0-16,-1 3 0 0,2 5 3792 0,0 0 736 15,-6-1 144-15,-2 4 16 0,-2 3-2624 0,-3 2-528 16,-3 4-96-16,-4 5-32 0,-3 6-352 0,-3 2-80 16,1 6-16-16,-2 3 0 0,1 4-128 0,-1 3-48 15,1 1 0-15,0-2 0 0,2 4-144 0,-2 0-48 16,2-2 0-16,1 4 0 0,0-4-336 0,3-2-64 0,1 0 0 16,1-2-16-16,0-4-176 0,3-3 160 0,0-2-160 0,1-4 160 15,1 1-160-15,2-4 0 0,0-3 0 16,4-3 128-16,0-1-128 0,4-6-192 0,0-1 32 0,3-8 16 15,0 0-1408 1,8-1-288-16,1-6-48 0,2 0-10496 0,3-5-2096 0</inkml:trace>
  <inkml:trace contextRef="#ctx0" brushRef="#br2" timeOffset="200189.76">25392 13305 27647 0,'0'0'2448'0,"0"0"-1952"0,1 8-496 0,1 6 0 0,0 1 912 0,-2 4 96 16,-4 2 16-16,-1 9 0 0,0 3 544 0,0 5 112 15,-5 0 32-15,0 3 0 0,-3 1-368 0,0 2-80 16,1 1-16-16,-1 0 0 0,0-1-512 0,0-2-96 16,3-4-32-16,-2-1 0 0,1-2-16 0,2 1 0 15,2-5 0-15,0-3 0 0,2 2-400 0,0-5-64 16,0-2-128-16,3-5 176 0,0-4-176 0,2-2 0 15,2-1 0-15,1-6 0 16,-3-5-928-16,9-3-272 0,2-4-48 0,0-1-11824 16,2-9-2368-16</inkml:trace>
  <inkml:trace contextRef="#ctx0" brushRef="#br2" timeOffset="201390.45">26667 12724 23151 0,'0'0'1024'0,"2"-5"208"0,2 0-976 0,1-4-256 16,3 4 0-16,-2-1 0 0,1-2 1648 0,-2 4 272 16,-5 4 64-16,0 0 16 0,0 0-512 0,0 0-96 15,0 0-32-15,0 0 0 0,0 0-256 0,-3 6-48 16,-4 6-16-16,-1 4 0 0,-1 4-320 0,0 5-64 16,-1 4-16-16,0 7 0 0,-3-1-160 0,2 5-32 15,-1 0-16-15,2 5 0 0,0-2-80 0,1 2-16 16,0-2 0-16,3 1 0 0,1-4-192 0,1-3-144 15,0-1 192-15,2-1-192 0,0-2 144 0,1-1-144 16,1-6 0-16,1 2 144 0,2-6-144 0,-1-3 0 0,3-1 0 16,-1-4 128-16,1-5-304 0,-1-2-64 15,-4-7-16-15,0 0 0 16,0 0-1520-16,8-9-304 0,-4-1-64 0,-3-4-15152 0</inkml:trace>
  <inkml:trace contextRef="#ctx0" brushRef="#br2" timeOffset="201627.89">26350 13150 37775 0,'0'0'1664'0,"7"-6"368"0,3-5-1632 0,4 5-400 0,5-3 0 0,-1 7 0 15,8 3 784-15,5 1 80 0,5 3 16 0,6-1 0 0,7 1-144 16,4 4-32-16,1-2 0 0,1-1 0 16,-2 0-32-16,2-2-16 0,1 1 0 0,-2 3 0 15,-2-6-336-15,-2 2-64 0,-6 1 0 0,-2 2-16 0,-5-4-240 16,-4 1 0-16,-4 0 0 0,-4-1 0 15,-8 2-1488 1,-1-1-304-16,-7 2-48 0,-4 3-17040 0</inkml:trace>
  <inkml:trace contextRef="#ctx0" brushRef="#br2" timeOffset="205153.17">27961 12699 11055 0,'0'0'976'0,"-6"-4"-784"0,-1 0-192 0,1 0 0 0,-3 0 1728 0,4 3 288 16,-1 0 64-16,-1 1 16 0,1-1-320 0,6 1-64 15,0 0-16-15,0 0 0 0,0 0-256 0,0 0-48 16,10-2-16-16,4 0 0 0,4-3-208 0,6 0-32 15,3 0-16-15,4-4 0 0,6 4-416 0,4 1-96 16,2-3-16-16,2 4 0 0,-1-1-208 0,1 1-64 16,2-1 0-16,-4-2 0 0,-1 1-128 0,-3 2-48 15,-2 1 0-15,-4 1 0 0,-4-2-144 0,-3 2 0 16,-6 0 0-16,-5 1 0 16,-2 2-1824-16,-13-2-288 0,0 0-64 0</inkml:trace>
  <inkml:trace contextRef="#ctx0" brushRef="#br2" timeOffset="205535.72">28021 12622 26895 0,'-13'-2'1184'0,"13"2"256"0,-8-3-1152 0,1 2-288 0,-2 1 0 16,-1 4 0-16,-2 3 624 0,-1 1 64 0,1 4 16 0,-1-4 0 16,-1 6-80-16,1 3-16 0,1 1 0 0,1 2 0 15,1-1-208-15,3 4-32 0,0 1-16 0,4-1 0 16,1 2-144-16,2-2-16 15,3 3-16-15,3 2 0 0,3 1-16 0,5-2 0 0,4-4 0 0,2 2 0 16,7 0 112-16,2 2 32 0,4-4 0 0,3 1 0 16,2 2 16-16,0-4 16 0,4 1 0 0,-1 3 0 15,-1-3-80-15,-2-1-32 0,-1 3 0 0,-4-4 0 0,-2 0 0 16,-4-1 0-16,-5-1 0 0,-3 0 0 0,-3 0-32 16,-6 4-16-16,-4-3 0 0,-3-1 0 0,-4 0 80 15,-5-1 32-15,-2 1 0 0,-6-2 0 0,0 1 144 0,-5-3 16 16,-3-2 16-16,-2-1 0 0,-3 1-48 0,-6-4-16 15,-4 1 0-15,0-4 0 0,-1 2-80 0,1-3-32 16,-1-4 0-16,1 2 0 0,0-3-160 16,3-1-128-16,2-1 192 0,4-1-192 0,3-6 0 0,5 0 0 15,2-4 0-15,5 2 0 16,3 0-1728-16,5-6-320 0,4-1-48 16,6-4-9680-16,5 2-1920 0</inkml:trace>
  <inkml:trace contextRef="#ctx0" brushRef="#br2" timeOffset="205908.58">29138 12716 21183 0,'5'-19'944'0,"-1"10"192"0,0 3-912 0,0-3-224 0,1 2 0 0,0 0 0 0,-2 1 1168 0,-3 6 192 16,0 0 48-16,0 0 0 0,0 0-448 0,8 5-96 16,-2 1-16-16,1 3 0 0,0 3-16 0,1 3 0 15,1 5 0-15,1 3 0 0,2 5-16 16,0 3-16-16,2 0 0 0,0 9 0 0,0 2-160 0,0 0-48 15,0 2 0-15,0-1 0 16,-1 3-208-16,0-4-32 0,-3 4-16 0,-1-5 0 0,0-1-144 0,-2-3-48 16,0-3 0-16,-1-1 0 0,-1-2-144 0,-1-6 160 15,-2 1-160-15,1-5 160 0,-2-2-160 0,0-2 0 16,-1-6 0-16,0 0 128 0,0-11-128 0,0 0-176 16,0 0 48-16,0 0 0 15,-1-8-2624-15,0-6-512 0</inkml:trace>
  <inkml:trace contextRef="#ctx0" brushRef="#br2" timeOffset="206205.32">29880 12528 21935 0,'-2'-12'960'0,"2"3"224"0,-1 0-944 0,-1-3-240 0,0-2 0 0,-2 6 0 16,-1-1 1216-16,0 4 208 0,-3-1 48 0,-2 3 0 15,-2 3-448-15,-3 5-64 0,-1 0-32 0,-3 6 0 16,-2 1 0-16,-2 4 0 0,-1 5 0 0,0 5 0 16,0 1-224-16,-1 6-64 0,-3 5 0 0,0 7 0 15,0 2-112-15,0 3-16 0,-3 3-16 0,2 0 0 16,1 0-256-16,1-2-48 0,-1 1-16 16,3-6 0-16,2-1-176 0,0-4 0 0,2-2 144 0,0-1-144 0,2-6 0 15,0-2 144-15,1-2-144 0,0-4 0 0,2-2 160 16,-1-3-160-16,1-4 128 0,-1-1-128 0,5-6 0 15,-1-1 0-15,2-3 128 0,0-4-128 16,4-2-960-16,0-5-240 0,4 1-32 16,1-2-14976-16</inkml:trace>
  <inkml:trace contextRef="#ctx0" brushRef="#br2" timeOffset="206807.07">30037 13338 22111 0,'0'0'1968'0,"0"0"-1584"0,5-8-384 0,1 5 0 16,-1-4 1264-16,2 2 160 0,-7 5 48 0,7-4 0 15,1 0-64-15,-1 1-16 0,1-2 0 0,0 1 0 16,-1 0-384-16,1 3-80 0,0-2-16 0,0 2 0 16,1 1-256-16,2 0-48 0,-1 1-16 0,1 2 0 15,-1-2-224-15,2 3-48 0,-1 1-16 0,3 2 0 16,-1 0-112-16,0 4 0 0,-1 2-16 0,1-2 0 16,-2 5-32-16,0-1 0 0,-4 3 0 0,1 0 0 0,-3 2-144 0,-1 1 192 15,-2 0-192-15,0 2 192 0,-1-3-192 16,-1-1 160-16,-3-1-160 0,1 0 160 0,1-2-160 15,-5-1 0-15,1-1 0 0,-1 0 0 0,-2-1 128 0,1 0-128 16,-2-3 0-16,-3 1 128 0,0-3 32 0,-1 0 0 16,2-4 0-16,-1-2 0 0,-1 2-160 0,2-2 192 15,-1 1-192-15,4-2 192 0,0-1-192 0,8 0 0 16,0 0 0-16,0 0 128 0,0 0-128 0,0 0 0 16,5 8 0-16,1 3 0 0,2-1 0 0,2 6 0 15,0 0-160-15,2 3 160 0,1 2-160 0,-2 3 160 16,0 0-160-16,0 1 160 0,-3 3 0 0,0-1-144 0,-2 2 144 15,-2 0 0-15,-2-6 0 0,-2 0 0 16,-3 0 0-16,-2-4 0 0,-5-1 0 0,-3-4 0 16,-3-1 0-16,-4-1 176 0,-1 0 240 0,-3-1 48 15,-2-1 16-15,0-3 0 0,-2-1 32 0,-2 1 16 16,1-2 0-16,4-4 0 0,-2-2-240 0,2-1-48 16,-1-1-16-16,2-5 0 0,-1 2-96 0,4-5-128 0,1 2 176 0,2-1-176 31,3 4-576-31,1 2-240 0,2-1-32 0,4 3-12368 0,0 0-2464 0</inkml:trace>
  <inkml:trace contextRef="#ctx0" brushRef="#br2" timeOffset="-207406.5">30878 12723 26655 0,'-4'-10'1184'0,"4"10"240"0,0-12-1136 0,2 5-288 15,-1-2 0-15,-1 9 0 0,0 0 672 0,0 0 80 16,0 0 16-16,0 0 0 0,0 0-368 0,0 15-64 16,0 3-16-16,-1 3 0 0,-2 3-128 0,1 3-16 15,-1-1-16-15,2 2 0 0,-3-2 96 0,3 5 0 0,1 1 16 0,1-3 0 16,0-1-48-16,2 1-16 0,-1-5 0 0,2 0 0 15,0-1-208-15,-2-3 144 0,0 0-144 0,-1-3 128 16,2-4 0-16,-3-3 0 0,0 2 0 0,0-12 0 16,0 9-384-16,0-9-64 15,0 0-32-15,0 0-9376 0,0 0-1888 0</inkml:trace>
  <inkml:trace contextRef="#ctx0" brushRef="#br2" timeOffset="-207151.16">30654 12924 28559 0,'0'0'2544'0,"0"0"-2032"0,0 0-512 0,0 0 0 16,0 0 544-16,14-3 16 0,2 3 0 0,4 1 0 0,7 4 16 0,2-1 16 15,3 0 0-15,2 1 0 0,3 2-240 0,-4-4-48 16,-1 2-16-16,-6-2 0 0,-3-3-160 16,-1 0-128-16,-2 0 192 0,-1 0-192 15,-3 0-1104-15,-2 0-336 0,0-1-64 0,-4-1-7680 16,0 2-1536-16</inkml:trace>
  <inkml:trace contextRef="#ctx0" brushRef="#br2" timeOffset="-206821.78">31712 12705 15663 0,'-5'-8'1392'0,"-1"-1"-1120"0,-2 3-272 0,-1 0 0 16,-1-2 1968-16,-2 4 336 0,0 2 64 0,-5 2 0 16,-2 2-1552-16,-2 1-320 0,-4 3-64 0,1 3-16 15,0-1-112-15,0 3-32 0,0 4 0 0,3 2 0 16,4-2-16-16,4 0-16 0,3 1 0 0,5 2 0 16,2 1 32-16,6 0 16 15,3-2 0-15,5 0 0 0,5-2 160 0,2-1 16 0,-1 1 16 0,1-1 0 16,1-2-80-16,0 2-16 0,-1 0 0 0,-1-4 0 15,-3 0-64-15,-3 3 0 0,-3-5-16 16,-5 2 0-16,-3-10-176 0,-3 10-128 0,-2 1 144 0,-8-2-144 16,-1 1 368-16,-4 2-32 0,-4-5 0 0,0 1 0 15,-5 0 32-15,-2-3 0 0,-1 4 0 0,2-6 0 16,2-1-224-16,3-1-144 0,3 2 192 0,2-2-192 0,1-2 176 16,6-2-176-16,2-1 160 0,9 4-160 15,0 0-976-15,0 0-304 16,1-14-48-16,4 2-13456 0</inkml:trace>
  <inkml:trace contextRef="#ctx0" brushRef="#br2" timeOffset="-206545.68">32046 12682 16575 0,'0'0'1472'0,"0"0"-1168"0,0 0-304 0,0 0 0 15,0 0 1040-15,0 0 160 0,0 0 16 0,0 0 16 16,-7 8-160-16,0 4-48 0,0 2 0 0,-1 4 0 16,-1 3-352-16,-1 1-80 0,-1 4-16 0,-1-3 0 15,-3 1-160-15,1 1-32 16,-1-1-16-16,-2 1 0 0,-1 1-160 0,2-3-16 0,-1 3-16 0,2-5 0 16,4-2-176-16,-1-1 192 0,2-3-192 0,1-2 192 15,1 0-64-15,2 1-128 0,2-2 192 0,3-5-64 31,1-7-896-31,0 0-176 0,0 0-32 0</inkml:trace>
  <inkml:trace contextRef="#ctx0" brushRef="#br2" timeOffset="-206033.31">32232 12840 14735 0,'0'0'1312'16,"0"0"-1056"-16,0 0-256 0,0 0 0 0,0 0 1536 0,0 0 256 15,0 0 64-15,0 0 0 0,-9 5-512 0,1 1-112 16,1 2-16-16,-3-4 0 0,-1 1-272 0,3 1-64 0,-1-1-16 0,0 1 0 15,0 1-80-15,9-7-16 0,-7 5 0 0,7-5 0 16,-11 6-256-16,5 2-48 0,6-8-16 16,-7 4 0-16,7-4-192 0,0 0-64 0,-6 6 0 0,6-6 0 15,0 0-16-15,0 0-16 0,0 0 0 0,0 0 0 16,0 0 176-16,0 0 48 0,0 0 0 0,0 0 0 16,9-4 96-16,1 0 32 0,1-3 0 0,2-1 0 15,-1 1-272-15,3-2-48 0,0 2-16 0,-1 0 0 16,0 0-176-16,1 4 160 0,-2-3-160 0,-5 4 160 15,1-1-160-15,-1 2 0 0,0-1 0 0,0 3 128 16,-8-1-128-16,5 6 0 0,-3 3 0 0,-2 10 0 16,-3 3 0-16,-1-8 0 0,-3 1 0 0,0 2 0 0,-2 0 0 15,-1 1 0-15,-2-1 0 0,1-2 0 16,-1 3 0-16,-7 11 0 0,4-7 0 0,4-3 0 0,0-4 0 16,3-2 0-16,0-1 0 0,3-3 128 0,5-9-128 0,-4 9 0 15,1-1 0-15,3-8 0 0,0 0 0 0,0 0 0 16,0 0 128-16,0 0-128 0,0 0-240 0,13-3-80 15,-3-3 0-15,-1-3-16 16,-1 5-2528-16,1-6-496 0</inkml:trace>
  <inkml:trace contextRef="#ctx0" brushRef="#br2" timeOffset="-205261.51">32693 13145 17503 0,'0'0'1552'0,"0"0"-1232"0,0 0-320 0,0 0 0 0,0 0 1616 0,12 2 272 15,0 2 48-15,4 0 16 0,3 0-672 0,-6-2-128 16,3 1-16-16,3-2-16 0,1 2-576 0,3-1-112 16,3 1-32-16,0 2 0 0,0-3-208 0,20 1-32 15,-12-1-16-15,-7 1 0 16,-25-3-1584-16,-2 0-320 0,0 0-64 0,0 0 1824 0</inkml:trace>
  <inkml:trace contextRef="#ctx0" brushRef="#br2" timeOffset="-202783.21">9991 17897 3679 0,'0'0'320'0,"-10"4"-320"16,-2-3 0-16,1 1 0 0,-2-1 3296 0,-2 3 592 16,2-3 112-16,1 3 32 0,1-3-1888 0,1 2-368 15,1-1-80-15,9-2-16 0,-9 1-288 0,9-1-64 16,0 0-16-16,0 0 0 0,0 0-176 0,0 0-48 15,-1 6 0-15,2 1 0 0,-1-7-16 0,7 4-16 16,0 0 0-16,5 0 0 0,2-1-320 0,4 0-64 16,20 1-16-16,-1-4 0 0,1 0-160 0,0 0-48 15,-2-1 0-15,-2-1 0 0,1 2 0 0,4-1-16 0,-1-2 0 16,1 1 0-16,-1-2-176 0,-1 2-48 0,-3-1 0 16,-3 3 0-16,-4-1-48 0,-3-1-16 0,-4 1 0 15,-2 0 0-15,-5 1-144 0,1 0 128 16,-4 1-128-16,-10-1 128 0,10 0-128 0,-10 0-256 15,0 0 64-15,9 3 16 16,-9-3-1856-16,0 0-368 0,0 0-80 0,0 0-14160 0</inkml:trace>
  <inkml:trace contextRef="#ctx0" brushRef="#br2" timeOffset="-202076.7">12293 17062 9215 0,'0'0'816'0,"0"0"-656"0,8-5-160 0,1-2 0 16,-3 1 2144-16,-6 6 400 0,0 0 80 0,9-3 0 15,-3-5-1072-15,-6 8-208 0,0 0-64 0,0 0 0 16,0 0-192-16,0 0-32 0,0 0-16 0,0 0 0 16,0 0-288-16,-10-3-64 0,0 3-16 0,-3 3 0 15,-3 2-160-15,-3 0-48 0,-2 2 0 0,0 4 0 16,-4-1 112-16,-1 7 0 0,-5 4 16 0,-2 2 0 16,-4 1-80-16,-3 7 0 0,-7 1-16 0,0 6 0 15,-3 4-144-15,3 6-32 0,1 2 0 0,2 0 0 16,1 6-128-16,4 0-16 0,4 0-16 15,4-4 0-15,6-5-160 0,7-1 160 16,5-7-160-16,6 1 160 0,4 1 96 0,6-7 32 0,3-5 0 16,4 2 0-16,3-6 96 0,3 0 32 0,4-6 0 0,1-1 0 15,5-1-64-15,2-4-16 0,3-1 0 0,2 1 0 16,3-8-80-16,2 0-32 0,3 1 0 0,-1-3 0 0,5-3-80 0,-2-1-16 16,-1-4 0-16,-2-2 0 0,-4 1-128 15,-3-4 160-15,-3 1-160 0,-4-3 160 0,-4 2-160 0,-2-2 192 16,-3-2-192-16,-3 1 192 0,-4 0-64 0,-4-1 0 15,-2 0 0-15,-4 1 0 0,-4 2 80 0,-2-3 16 16,-5 0 0-16,-5 4 0 0,-4-3 64 0,-4 7 16 16,-3-4 0-16,-5 6 0 0,-5 0-80 0,-2 2-16 15,-4 2 0-15,1 3 0 0,0 1-208 16,5 0 0-16,3 2 0 0,5 2 0 0,4-3 0 16,5 4 0-16,1-3 0 0,4 1 0 15,2-1-1056-15,5-1-160 16,8-5-16-16,0 0-16 0,0 0-1696 0,7 13-352 0,5-7-64 0</inkml:trace>
  <inkml:trace contextRef="#ctx0" brushRef="#br2" timeOffset="-201625.5">13299 17238 17503 0,'0'0'1552'0,"0"0"-1232"16,0 0-320-16,0 0 0 0,0 0 1344 0,0 0 224 0,0 0 32 0,0 0 16 15,10-2-192-15,0 6-32 16,0 1-16-16,-1 8 0 0,2 2-352 0,1 7-64 16,-1 3 0-16,2 6-16 0,-2 2-176 0,2 1-48 0,2 2 0 0,-1 2 0 15,2 0-176-15,0 4-32 0,1 2-16 0,0-2 0 16,1-2-80-16,0 0-16 0,0-3 0 0,0-1 0 15,-1-4-32-15,1-3-16 0,-1-1 0 0,-2-4 0 16,0 1 0-16,-1-3 0 16,-2-2 0-16,-1-2 0 0,1-4-160 0,-2-4-48 15,-3 0 0-15,1-4 0 0,-8-6-144 0,10 3 160 0,-10-3-160 16,0 0 160 0,10-3-1456-16,-2-4-304 0,0-4-48 0,-2-3-14832 15</inkml:trace>
  <inkml:trace contextRef="#ctx0" brushRef="#br2" timeOffset="-201335.75">13919 17249 23951 0,'0'0'2128'0,"0"0"-1696"0,0 0-432 0,0 0 0 0,0 0 1312 0,0 0 176 15,-10 1 48-15,-2 4 0 0,-1 2-64 0,-3 4 0 16,-7 2 0-16,0 5 0 0,-5 5-672 0,-2 2-144 15,-5 7-16-15,0 2-16 0,-1 3 160 0,-2 2 48 16,-3 6 0-16,1-2 0 0,-1 4-208 0,3-1-48 16,1 2 0-16,5 0 0 0,6-6-352 0,0-2-80 15,2-3-16-15,2-4 0 0,2-3-128 0,2-4 128 16,4 0-128-16,2-3 128 0,0-2-128 0,3-4 128 16,2 0-128-16,2-2 128 0,1-2-128 0,1-4 0 15,3-9-160-15,0 0 160 16,0 0-1328-16,0 0-160 0,0 0-48 0,12-2-10192 15,0-3-2048-15</inkml:trace>
  <inkml:trace contextRef="#ctx0" brushRef="#br2" timeOffset="-200990.13">14101 17967 24879 0,'0'0'2208'0,"-3"14"-1760"0,1 7-448 0,0 0 0 15,0-1 2144-15,-2 3 352 0,-1 5 64 0,-4-1 0 16,-5 5-704-16,1 0-160 0,-1-3-32 0,-1 4 0 16,-2 0-640-16,1 1-144 0,-1 2-32 0,3-1 0 15,0-3-528-15,2-5-128 0,0 1 0 0,2-5-16 0,0 0-176 16,2-1 128-16,3-2-128 0,1-3 128 0,-1-3-128 16,2 2 0-16,0-4 0 0,2 2 0 15,1-14-960-15,0 0-208 0,6 7-48 16,-6-7-11104-16,14 0-2208 0</inkml:trace>
  <inkml:trace contextRef="#ctx0" brushRef="#br2" timeOffset="-200623.65">15864 17203 24879 0,'0'0'1088'0,"0"0"256"0,0 0-1088 0,-8 0-256 16,2 3 0-16,-5 2 0 0,1 3 1776 0,-2 3 288 15,-4 8 64-15,-1 6 16 0,-5 1-912 0,-2 7-176 16,0 5-32-16,-3 4-16 0,2 0-320 0,-2 0-64 15,1 4-16-15,2-4 0 0,3 1-112 0,-1-1-32 16,6 2 0-16,0-2 0 0,2-6-272 0,3-3-64 16,1-3-128-16,3 0 192 0,4-8-192 15,0-1 0-15,-2-3 0 0,2-3 0 0,2-2 0 0,1-13-288 16,0 7 32-16,0-7 16 16,0 0-1824-16,0 0-368 0,0 0-80 0,0 0-12592 0</inkml:trace>
  <inkml:trace contextRef="#ctx0" brushRef="#br2" timeOffset="-200377.28">15102 17655 32255 0,'0'0'2864'0,"0"0"-2288"0,12 1-576 0,4 1 0 16,3 3 832-16,3-1 48 0,2 1 16 0,3 0 0 16,4 1-16-16,4-4 0 0,2 1 0 0,2-3 0 15,3 0-416-15,1 0-80 16,0 0 0-16,3-2-16 0,1 4-208 0,-2-2-32 0,-3 0-128 0,-2 0 192 15,-1 0-352-15,-4-2-80 0,-3 1-16 0,-4 0 0 32,-3 0-2320-32,1-3-480 0,-2 1-80 0</inkml:trace>
  <inkml:trace contextRef="#ctx0" brushRef="#br2" timeOffset="-199847.6">16514 17206 16575 0,'0'0'1472'0,"0"0"-1168"15,0 0-304-15,0 0 0 0,6-6 2624 0,1-1 448 16,3 3 112-16,3 1 16 0,4-4-1776 0,3 2-336 16,3 0-80-16,3-3-16 0,28-2-208 0,-5-1-32 15,-2 1-16-15,-22 3 0 0,-1 2-448 0,1 0-96 16,-1-3 0-16,3 2-16 0,-3 2-48 0,-1-3 0 16,-5 2 0-16,-4 2 0 0,-1-1-128 0,-3 2 0 15,-4-2 144-15,-6 4-144 0,0 0 192 0,-14 0-16 16,-8 1-16-16,-5 4 0 0,-7-1-160 0,-4 2 192 0,-1 6-192 15,-4-3 192-15,-3 0 16 0,-2 2 16 0,-3-1 0 16,1 4 0-16,-1 0 336 0,6-2 64 0,0-1 16 16,7 4 0-16,4 1-80 0,6-2-16 0,7-2 0 0,5 2 0 15,2-1-288-15,5-2-64 0,4 2-16 0,4 2 0 16,3-2-16-16,6 0 0 0,3 2 0 0,6 3 0 16,4 0 64-16,-4-7 16 0,7-2 0 0,3 5 0 15,3 1-240-15,1 3 0 0,1 1 0 0,3 3 0 16,1 1 160-16,27 22-16 0,-16-4 0 0,-9-5 0 0,-8-5 32 0,-7 1 0 15,-7-5 0-15,-4 2 0 16,-6-5-16-16,-4 0 0 0,-4-3 0 0,-6-2 0 0,-3-3 240 0,-4 2 48 16,-5-1 16-16,-5-2 0 0,-7-1 16 0,-3-1 0 15,-3 1 0-15,-1-2 0 0,1-4-208 0,-1 1-32 16,-1-2-16-16,1-2 0 0,2-2-224 0,2-2-160 16,2-3 32-16,2-1 0 15,6-1-1152-15,3-1-208 0,4-4-48 0,7 2-16 16,3-6-1744-16,7 0-352 0</inkml:trace>
  <inkml:trace contextRef="#ctx0" brushRef="#br2" timeOffset="-199399.01">18180 17320 19343 0,'-3'-16'1728'0,"1"-2"-1392"16,0 0-336-16,0-1 0 0,-2 0 1456 0,1 4 208 15,1 3 64-15,-1 2 0 0,3 10-144 0,0 0-32 16,0 0 0-16,0 0 0 0,0 0-496 0,0 0-96 16,0 12-32-16,3 4 0 0,1 4-368 0,3 10-80 15,0 0-16-15,2 6 0 0,-1 4 16 0,3 4 0 16,1 4 0-16,2-1 0 0,0 4-16 0,2-2 0 16,-1 0 0-16,1-4 0 0,2 3-224 0,-1-7-48 15,-2-2-16-15,0-4 0 0,-1-1-48 0,-2-2 0 16,-2 0 0-16,0-7 0 0,-2 1-128 0,-1-7 0 0,-1-5 144 0,1-1-144 31,-2-3-736-31,-5-10-224 0,0 0-32 0,0 0-16 16,0 0-2288-16,9-9-464 0</inkml:trace>
  <inkml:trace contextRef="#ctx0" brushRef="#br2" timeOffset="-199128.67">18594 17194 33695 0,'0'0'1488'0,"-9"2"304"0,-1 3-1424 0,0 0-368 0,0 1 0 0,-4 8 0 16,-4 5 864-16,-4 7 96 0,-3-1 32 0,-4 8 0 16,-4 3 0-16,-3 1 0 0,-3 2 0 0,-3 2 0 15,1 1-176-15,0-2-48 0,2 2 0 0,2 1 0 16,1-3-400-16,6 1-96 0,3 0-16 0,4-2 0 16,3-4-256-16,2 0 0 0,2-4 0 0,3 0 0 0,3-1 0 15,3-4-144-15,4 2-16 0,1-8 0 16,2-2-1136-1,3-4-240-15,-1-5-32 0,-2-9-16 0,13 4-1664 0,0-6-336 16</inkml:trace>
  <inkml:trace contextRef="#ctx0" brushRef="#br2" timeOffset="-198768.22">18806 17744 11967 0,'0'0'1072'0,"9"-7"-864"16,4 1-208-16,1 1 0 0,1 1 4016 0,4-2 752 0,0 3 160 0,3-1 16 15,3 2-3456-15,-2 0-688 0,-1-1-144 0,1 3-16 16,0 1 96-16,-3 1 32 0,-2 0 0 0,-3 3 0 16,-1 2-208-16,-4 2-48 0,-4 4 0 15,-4 0 0-15,-6-1-16 0,-4 5-16 0,-3 1 0 16,-3 1 0-16,-4 1 80 0,-1 3 16 0,-3-1 0 0,0-3 0 15,-3 1-208-15,2-2-48 0,3-3 0 0,2 0 0 16,3-1-112-16,5-1-16 0,2 1-16 0,4 1 0 16,6-3 16-16,4-2 16 0,4 1 0 0,4-2 0 15,4 3-48-15,5 0-16 0,2 0 0 0,2 2 0 16,0 2-144-16,-2 2 0 0,1-1 144 0,-6 0-144 0,-5 2 160 16,-3 2-32-16,-5 3-128 0,-4 0 192 15,-3-4 192-15,-4 2 16 0,-2-2 16 0,-6-1 0 16,-6-1 160-16,-3 0 48 0,-5-1 0 0,-4-1 0 0,-6-2-112 15,-2-1 0-15,-1-4-16 0,-7 1 0 0,-1-4-272 16,1-1-48-16,0 0-16 0,1-5 0 0,-1-2-160 0,3-3 0 16,2-2-192-16,3-3 192 15,1-4-1808-15,6-1-240 0,6 0-64 0,7-3-11392 16,8-2-2304-16</inkml:trace>
  <inkml:trace contextRef="#ctx0" brushRef="#br2" timeOffset="-198253.58">21000 17240 21183 0,'-9'-16'1888'0,"4"2"-1504"16,0 0-384-16,0 1 0 0,0-2 1936 0,1-1 320 16,0 5 64-16,1 3 16 0,3 8-320 0,-6-5-64 15,6 5-16-15,-8 2 0 0,-1 1-704 0,-1 10-144 16,-4 0-16-16,-2 7-16 0,1 7-480 0,0 6-80 15,0 2-32-15,1 4 0 0,-2 4-208 0,4 3-32 16,0-4-16-16,2 3 0 0,1 1-64 0,3 0-16 0,1-4 0 0,1 0 0 16,1-4-128-16,2-3 0 15,1-4 0-15,1-2 0 0,1 0-272 0,-1-4 64 0,3-5 16 16,-2-5 0 0,1-3-1968-16,-3-12-384 0,0 0-80 0</inkml:trace>
  <inkml:trace contextRef="#ctx0" brushRef="#br2" timeOffset="-198035.88">20456 17488 35471 0,'0'0'1568'0,"0"0"336"0,0 0-1520 0,10 3-384 0,2 0 0 0,6 4 0 16,4 2 640-16,5-2 64 0,5 3 16 0,4-2 0 16,3 1-80-16,5-4 0 0,3 3-16 0,-19-5 0 15,5 0-272-15,6-2-48 0,1 2-16 0,1-3 0 16,0 0-160-16,-1 0-128 0,2-1 144 0,-4 1-144 31,1-2-1088-31,-3 1-304 0,0 0-64 0,-3-3-15568 0</inkml:trace>
  <inkml:trace contextRef="#ctx0" brushRef="#br2" timeOffset="-197448.5">22740 16963 24239 0,'0'0'1072'0,"-5"-6"224"0,-1-1-1040 0,-2-2-256 0,-1 4 0 0,-1-4 0 16,-2 2 1712-16,-4-2 272 0,-1 3 64 0,-5 2 16 16,-2 0-688-16,-5 4-144 0,-6 4-16 0,-2 1-16 15,-2 4-496-15,0-2-112 0,-2 6-16 0,3-1 0 16,0 3-144-16,2 3-48 0,4 2 0 0,4 2 0 15,5-1-64-15,3 1 0 0,6 1-16 0,4 1 0 16,4-3 16-16,3 0 0 0,3-2 0 0,5 1 0 0,3 0-128 0,2 2-32 16,3-3 0-16,2 0 0 15,3 0-32-15,-1 2-128 0,4-1 192 0,-3 0-64 0,-1-1 16 0,1 2 0 16,-6-1 0-16,-1 0 0 0,-2-1-16 16,-4 2 0-16,-2-1 0 0,-5 2 0 0,-3-1 192 0,-1 2 16 15,-3-1 16-15,-5-3 0 0,-4 0 112 16,-2-1 32-16,-2-2 0 0,-1 1 0 0,-1-3-64 0,-1-3-16 15,-3 1 0-15,0 0 0 0,0-4-224 0,0-2-64 16,0-2 0-16,0-3 0 0,3-2-128 0,0-3 0 16,4-1-192-16,-5-4 192 15,9-3-1264-15,6-2-128 0,6-3-16 0,7-1-16 16,3-2-1744-16,9 0-352 0,14-12-64 0,6 5 0 0</inkml:trace>
  <inkml:trace contextRef="#ctx0" brushRef="#br2" timeOffset="-197218.18">23337 17112 27407 0,'0'0'1216'0,"0"0"256"0,0 0-1184 0,0 0-288 0,0 0 0 0,-9 6 0 0,-3 8 1472 0,-2 3 224 16,-4 0 48-16,-1 5 16 0,-1 9-624 0,-3-2-128 16,-1 3-32-16,0 1 0 0,-2 2-176 0,1 1-32 15,1 1-16-15,0 0 0 0,0-2-416 0,2 1-80 16,3-1 0-16,2 0-16 0,3-4-240 0,3-4 0 16,1 0-144-16,3-6 144 15,4-2-832-15,0-1-80 0,3-2-16 0,5-8-10528 16,3 0-2112-16</inkml:trace>
  <inkml:trace contextRef="#ctx0" brushRef="#br2" timeOffset="-196819.45">23708 17342 30399 0,'-23'18'1344'0,"11"-9"288"0,-2 3-1312 0,-1 5-320 15,-3 3 0-15,-2 0 0 0,-7 5 832 0,1 0 112 16,0-2 16-16,1 2 0 0,-1 1-32 0,4-3 0 0,0 0 0 16,3-3 0-16,2-6-480 0,5-3-112 15,4 3-16-15,2-7 0 0,1-4 432 0,5-3 80 0,0 0 0 0,5-5 16 16,4-2-240-16,6-5-48 0,3-4-16 0,2-2 0 16,7-2-176-16,3-1-48 0,3-4 0 0,3-1 0 15,1 0-112-15,-2-1-16 0,1-2-16 0,1 2 0 16,0 0-176-16,-1 3 160 0,-1 5-160 0,-2 1 160 15,-3 6-32-15,-3 5-128 0,-5 5 192 0,-5 4-64 16,-3 5 48-16,-2 7 0 0,-8 2 0 0,-4 7 0 16,-4 5-48-16,-5 1-128 0,0 4 192 0,-5 2-64 0,-1 2 64 15,-3-1 16-15,-1 1 0 0,0-1 0 0,0-2-208 0,2-2 0 16,3-3-192-16,3-6 192 0,1 0 0 0,2-1 0 16,3-6 0-16,2-3 0 15,3-3-784-15,0-10-48 0,7 2-16 0,2-3 0 16,2-5-1760-16,3-3-336 0,3-6-80 0</inkml:trace>
  <inkml:trace contextRef="#ctx0" brushRef="#br2" timeOffset="-196427.27">25777 16561 32255 0,'0'0'2864'0,"1"-8"-2288"0,1 1-576 0,-2 2 0 15,-2-3 192-15,2 8-192 0,-3-3 192 0,-2 1-192 16,-4 2 688-16,-4 4 16 0,-4 3 16 0,-4 3 0 15,-5 6-400-15,-3 6-64 0,-4 2-32 0,0 3 0 16,-1 8 336-16,-2 5 64 0,-1 5 16 0,-1 6 0 16,-1 5 32-16,-2 4 16 0,-2 7 0 0,-2 2 0 15,-2 0-288-15,2-3-48 0,3 0-16 0,5-1 0 0,6-4-80 0,2-4-32 16,5-4 0-16,2-3 0 0,6-4 16 0,3-6 0 16,4-2 0-16,4-3 0 0,2-6-112 0,5-5-128 15,3-5 176-15,2-2-176 0,2-3 0 0,4-5 0 16,2-3 0-16,4-4-192 15,2-2-1456-15,4-5-272 16,4-2-64-16,2-5-15424 0</inkml:trace>
  <inkml:trace contextRef="#ctx0" brushRef="#br2" timeOffset="-196134.99">26369 16774 34719 0,'0'0'768'0,"-2"-7"144"0,-3 4 48 0,-4 1 16 0,-2 4-784 0,-3 1-192 15,-4 5 0-15,-4 2 0 0,-1 5 576 0,-5 8 64 0,-3 3 0 0,-3 5 16 16,1 4-160-16,2 4-48 16,-4 4 0-16,7 6 0 0,-1 0 176 0,2 2 16 15,3 0 16-15,3 2 0 0,3-2-256 0,3 0-48 0,2-1-16 16,3-2 0-16,1-2-96 0,2-1-32 0,4-5 0 0,1-2 0 15,2-2-208-15,3-2 176 0,-1-1-176 0,5-4 160 16,-3-3-160-16,3-7 0 0,1-2 0 0,0-3-176 16,-2-6-976-1,2-3-192-15,-1-2-32 0,-2-8-10544 0,-4-3-2112 0</inkml:trace>
  <inkml:trace contextRef="#ctx0" brushRef="#br2" timeOffset="-195973.17">25504 17315 19343 0,'0'0'1728'0,"0"0"-1392"0,7-2-336 0,6-2 0 0,5 1 3376 0,6 1 592 16,7 4 128-16,4 2 32 0,5-1-2512 0,2-1-496 16,1 2-96-16,1-1-32 0,2 3-320 0,4-2-64 15,-1 0-16-15,5-2 0 0,2-1-240 0,-1 3-48 16,-1-3-16-16,-3 1 0 0,-4-5-160 0,-4-2-128 16,0 3 144-16,-5 0-144 15,-2-2-1280-15,-3 2-336 0,-3-2-80 0,-2-2-14928 16</inkml:trace>
  <inkml:trace contextRef="#ctx0" brushRef="#br2" timeOffset="-195403.85">27025 15998 14735 0,'-5'-7'1312'0,"3"-1"-1056"16,-1-3-256-16,2 0 0 0,1 4 2880 0,1-2 512 15,-1 9 96-15,0 0 32 0,8-4-1856 0,-1 3-384 16,4 1-64-16,1 4 0 0,2 3-384 0,3 3-80 16,1 7-16-16,2 6 0 0,2 2-112 0,2 8-32 15,2 5 0-15,4 2 0 0,-1 6 0 0,1 4 0 16,1 5 0-16,-2 6 0 0,-1 8-192 0,-2 3-32 16,-4 1-16-16,-3 4 0 0,-3 5 48 0,-6-2 16 15,-4 1 0-15,-4 0 0 0,-6 3 160 0,-4-2 16 16,-3-5 16-16,-6-2 0 0,-1-4 128 0,-1-2 32 15,-5 0 0-15,-4-8 0 0,0-2-80 0,-5-4-16 0,-2-3 0 0,-4-1 0 16,-1-3-160-16,0-2-48 16,10-13 0-16,-3-1 0 0,-2 2-112 0,0-1-32 15,-1 0 0-15,1-1 0 0,-2-4-64 0,1 1 0 16,1-3-16-16,-9 4 0 0,5-3-112 0,2-3 0 16,3-4-128-16,3 1 192 0,2-5-192 0,1-1 0 0,7-1 0 0,-1-3 0 31,3 0-576-31,1-2-192 0,4 0-64 0,3 0 0 15,2 0-1680-15,2-4-352 0,5 4-64 0</inkml:trace>
  <inkml:trace contextRef="#ctx0" brushRef="#br2" timeOffset="-186772.31">5650 18068 7359 0,'0'0'656'0,"-9"0"-528"0,-2 0-128 0,2 0 0 16,0 0 1440-16,3 0 256 0,6 0 48 0,-11 0 16 15,11 0-448-15,0 0-96 0,-7-2 0 0,7 2-16 16,0 0-80-16,0 0-16 0,0 0 0 0,0 0 0 0,0 0-176 0,0 0-32 15,0 0-16-15,5 12 0 0,-5-12-16 0,13 5 0 16,2 0 0-16,3 0 0 0,2-2 32 16,2-3 0-16,2-3 0 0,4-2 0 0,4 1-64 0,2 0 0 15,0-5 0-15,2 3 0 0,-1 2-272 0,2 0-64 16,-1 1-16-16,1 0 0 0,0 2-48 0,-2 0-16 16,-1-1 0-16,-2 2 0 0,-3 2-48 0,-3-1-16 15,-2-1 0-15,-7 1 0 0,0 2-192 0,-3 2-32 16,-2-3-128-16,-12-2 192 0,0 0-192 0,7 5 0 15,-7-5 0-15,0 0 0 0,0 0 0 0,-3 12-192 16,-4-5 16-16,-2 4 0 16,-2-4-1488-16,-2 3-288 0,-1-3-64 15,-2 4-13216-15</inkml:trace>
  <inkml:trace contextRef="#ctx0" brushRef="#br2" timeOffset="-186415.39">5496 18454 11967 0,'0'0'1072'0,"0"0"-864"0,0 0-208 0,0 0 0 16,0 0 1664-16,0 0 304 0,0 0 48 0,8 8 16 15,0-1-368-15,-1-2-64 0,1-1 0 0,2 0-16 16,3 2-368-16,1-2-64 0,0-1 0 0,3 1-16 0,5 1-128 0,2-2-32 15,-1 0 0-15,1-2 0 0,-1-1-80 0,5 0 0 16,1 0-16-16,3 2 0 0,1-4-48 0,0 1-16 16,-1-3 0-16,1 2 0 0,0-2-64 0,0 0-16 15,1 0 0-15,2 2 0 0,0-2-80 0,-3-3-16 16,-3 4 0-16,-1-1 0 0,-2 0-272 16,-3-1-64-16,-1 2-16 0,-2 1 0 0,-6 1-48 0,-1 1-16 15,-2 1 0-15,-1 0 0 0,-11-1-96 0,0 0 0 16,0 0-128-16,7 4 192 0,-7-4-192 0,0 0 128 15,0 0-128-15,0 10 0 0,-2-2 128 0,-2 2-128 16,-2-4 0-16,0 3 144 16,-2-5-848-16,-1 2-160 0,-1 2-32 0,-1-3-16 15,1 1-2304-15,1 2-464 0</inkml:trace>
  <inkml:trace contextRef="#ctx0" brushRef="#br1" timeOffset="-181258.11">3512 15426 4607 0,'0'0'192'0,"6"-7"64"0,0 0-256 0,-1-2 0 16,0 2 0-16,0-3 0 0,-1 2 2848 0,-4 8 528 15,2-10 96-15,3 2 32 0,-1-1-2032 0,-4 9-416 16,0 0-80-16,0 0-16 0,0 0 0 0,0 0-16 0,0 0 0 0,0 0 0 16,0 0-288-16,0 0-48 0,0 0-16 0,0 0 0 15,1 14-288-15,-1 5-64 16,-2 4-16-16,-1 3 0 0,1-2-32 0,-1 8 0 0,-2 5 0 0,-1 2 0 16,-3 2-32-16,0 2-16 0,-1-1 0 15,-2 2 0-15,3-1-144 0,-1 2 192 0,1-4-192 0,3-5 192 16,-3-4 32-16,1-3 16 15,1 1 0-15,0-2 0 0,2-5 320 16,-2-4 64-16,0 0 16 0,4-3 0 0,-2-3-112 0,2-5-16 0,3-8 0 0,0 0 0 16,0 0-96-16,0 0-32 0,0 0 0 0,0 0 0 15,10-2 144-15,3-3 32 0,2-5 0 0,2 2 0 16,0-6-240-16,5 0-64 0,3 0 0 0,2 3 0 16,0-3-256-16,2 3 128 0,4 0-128 0,3 0 0 15,1 0 0-15,2 0 0 0,-1-1 0 0,4 2 0 16,0-2 0-16,3 2 0 0,3 0 0 0,0-3 0 15,4 2 0-15,4 2 0 0,3-3 0 0,0 3 0 0,0-3 0 16,-1 4 0-16,5-1 0 0,-2 4 0 0,1-3 0 16,0 5 0-16,0 0 0 0,-1 0 0 0,-3 1 0 15,-2-2 0-15,-7 0 0 0,0 2 0 16,-2 1 0-16,-3-1 0 0,-1 0 0 0,-5 0 0 0,-1 2 0 0,-2 2 128 16,-1-1-128-16,-4 0 0 0,-3 3 176 0,-3-1-176 15,-1 2 160-15,-3-2-160 0,0-1 160 0,-3 2-160 16,1-1 160-16,-4 4-160 0,-2-3 144 0,-1 1-144 15,-1 1 128-15,0-1-128 0,-10-5 160 0,8 8-160 16,-8-8 192-16,0 0-192 0,0 0 256 0,4 10-64 16,-4-10-16-16,0 0 0 0,0 0 80 0,0 0 0 15,0 0 16-15,0 0 0 0,0 0 80 0,0 0 16 16,0 0 0-16,0 0 0 0,0 0-16 0,0 0 0 0,2-13 0 0,1 3 0 16,-1-3-80-16,1 1-16 0,1-4 0 0,0-1 0 15,2-4 16-15,-1 0 0 0,0-1 0 16,1-6 0-16,1-6-96 0,-1-2-32 0,-1-2 0 0,3 0 0 15,-1 0 32-15,2 1 0 0,0 1 0 0,0 3 0 16,0 4-176-16,-3 4 0 0,0 3 144 16,-3 3-144-16,0 1 0 0,-2 4 0 15,-1 4 0-15,0 10 0 0,-1-8 0 0,1 8 0 0,0 0 0 0,0 0-192 16,-12 0-2016 0,12 0-416-16,0 0-64 0</inkml:trace>
  <inkml:trace contextRef="#ctx0" brushRef="#br1" timeOffset="-177858.78">8293 14721 12543 0,'-13'-17'560'0,"8"11"112"0,0-4-544 0,0 1-128 0,1-4 0 0,0-1 0 0,-1 0 1424 0,1 2 256 16,2-1 48-16,1 3 16 0,-1-2-288 0,1-2-64 15,0 2-16-15,1 1 0 0,0 3-176 0,0 2-48 16,0-5 0-16,0 6 0 0,0 5-256 0,0 0-64 16,0 0-16-16,1 6 0 0,0 3-464 0,2 0-96 15,-2 5 0-15,-1 5-16 0,0 0 16 0,-1 7 0 16,0-1 0-16,-2 8 0 0,-1 6 64 0,-2 6 32 15,-1 1 0-15,-1 5 0 0,-4 4 16 0,2 1 0 16,-1-2 0-16,-1-1 0 0,2-1-176 0,0-2-16 16,0-2-16-16,2-5 0 0,0-1 128 0,2-5 32 15,0-5 0-15,1-2 0 0,-1-5 128 0,3-3 16 16,0-6 16-16,2-2 0 0,1-2 16 0,0-1 0 0,1-4 0 16,-1-7 0-16,0 0-16 0,0 0 0 0,0 0 0 15,9 0 0-15,0-1-144 0,2-5-16 0,2 1-16 16,4-1 0-16,2-1-304 0,2 2 128 0,7 1-128 0,3 3 0 15,-1 1 0-15,8 0 0 0,4 0 0 16,5 3 0-16,3 0 0 0,5 1 128 0,4 3-128 0,6 0 0 16,1 3 0-16,5-4 0 0,6 3 0 0,1-2 0 15,4 3 0-15,0-1 0 0,2 1 0 0,1-5 0 16,1 3 0-16,-4-2 0 0,-3-2 0 0,-3-2 0 16,-1 2 0-16,-3-1 0 0,-5 2 0 0,-2-5 0 0,-3-3 0 15,-4-1 0-15,0 2 0 0,-6-1 0 0,-5 2 0 16,-3 0 0-16,-3-1 0 0,-3 1 0 0,-2 1 0 15,-3 1 0-15,-4 1 0 0,-2-2 0 0,-3 0 0 16,-1 0 0-16,0 1 0 0,-4 0 0 0,-3-1 0 0,-1 2 0 16,-1-4 0-16,-1 2 0 0,-3 0 0 0,-1 0 0 15,-1-1 0-15,-8 1 0 0,0 0 0 0,6 1 0 16,-6-1 0-16,0 0 0 0,0 0 0 0,0 0 0 16,0 0 128-16,7-4-128 0,-4-4 0 0,0 0 160 15,-1-5-160-15,1-1 128 0,0 0 144 0,-1-5 32 16,2-4 0-16,0-2 0 0,1-2 144 0,1-5 16 15,2-8 16-15,-1-2 0 0,2 0-128 0,1-3-32 16,3 5 0-16,-1-2 0 0,-2-4-320 0,0 4 0 16,0-2 0-16,-1 4 0 0,-1 3 0 0,-3 3 0 15,-3 1 0-15,-2 7 0 0,-1 1 0 0,-3 3 0 16,-2 3 0-16,-2 4 0 16,-3 1-832-16,-2 7-176 0,2 0-32 0,-2 5-12496 15,0 5-2496-15</inkml:trace>
  <inkml:trace contextRef="#ctx0" brushRef="#br1" timeOffset="-173912.02">7581 17595 1839 0,'0'0'160'0,"0"0"-160"15,-1-10 0-15,-1 3 0 0,2 7 2464 0,-1-11 464 16,1 2 80-16,0 0 32 0,0 3-1088 0,0 6-224 16,1-12-32-16,1 5-16 0,-1-4-112 0,2 4-32 15,-1-3 0-15,-2 10 0 0,0-8-64 0,0 8 0 16,0 0-16-16,0 0 0 0,0 0-336 0,0 0-64 16,0 0-16-16,0 0 0 0,0 0-464 0,0 0-112 0,10 1-16 0,2 4 0 15,-3 8-128-15,3 1-16 0,4 1-16 16,-1 7 0-16,3 2 96 0,2 4 32 15,-1 0 0-15,1 4 0 0,3 3-32 0,-1 1-16 16,-3 1 0-16,3 0 0 0,2 3-32 0,-3 1 0 16,1-2 0-16,-3-2 0 0,0-4-16 0,-1-1-16 0,0 0 0 0,-1 0 0 15,0-2 16-15,-2-6 16 0,-1-2 0 0,-1 1 0 16,0-2-336-16,-3-1 128 0,-3-4-128 0,1-1 0 16,0-2 144-16,-2 0-144 0,-1 1 192 0,1-5-192 15,-6-9 144-15,0 0-144 0,0 0 0 0,0 0 144 16,0 0-144-16,0 0 0 0,0 0 0 0,0 0 0 15,0 0-1088 1,-3-9-128-16,-1-4-48 0,-1 0 0 0,0-1-1424 16,1-2-272-16,1-2-64 0</inkml:trace>
  <inkml:trace contextRef="#ctx0" brushRef="#br1" timeOffset="-173575.06">8163 17463 21183 0,'0'0'1888'15,"1"-9"-1504"-15,2-4-384 0,-2 5 0 0,-1 8-224 0,0-11-112 16,0 3-32-16,0 8 0 0,0 0 1520 0,0 0 320 16,0 0 48-16,0 0 16 0,-9 5-448 0,0 3-96 0,1 5-16 0,-4 2 0 15,1 2 0-15,-2 3 0 16,0 1 0-16,-1 11 0 0,-2 4-16 0,-3 5-16 0,-3 2 0 0,-2 2 0 15,-3 9-112-15,-2 2 0 0,-3 4-16 0,2-2 0 16,0-5-256-16,3 1-48 0,-1-3-16 0,0-6 0 16,0-1-112-16,2-8 0 0,2-3-16 0,4-2 0 15,2-2-112-15,3-2-32 0,1-3 0 0,2-4 0 16,2-2-224-16,2-3 144 0,2-3-144 16,1-3 128-16,5-9-128 0,0 0 0 0,-3 7 144 15,3-7-144-15,0 0 0 0,0 0-256 0,8-7 32 0,1-5 16 31,1 2-1776-31,2-3-336 0,0-4-80 0,5 1-8688 0,1 1-1744 0</inkml:trace>
  <inkml:trace contextRef="#ctx0" brushRef="#br1" timeOffset="-173061.06">8392 18064 8287 0,'0'0'736'0,"0"0"-592"15,0 0-144-15,0 0 0 0,0 0 3360 0,0 0 640 16,0 0 128-16,0 0 32 0,0 0-2000 0,0 0-400 16,-5 14-80-16,0-1-16 0,0 2-528 0,-3 3-112 15,0-1-32-15,1 4 0 0,0 0-48 0,1 2-16 0,0-5 0 16,2 4 0-16,1-1-224 0,3 3-32 0,2-3-16 0,0-2 0 15,1-3-272-15,1 0-48 16,1-4-16-16,2 1 0 0,1-3-32 0,3-5-16 0,2-2 0 0,2-3 0 16,2-3 48-16,1-2 16 0,-1-5 0 0,3-3 0 15,-1 2-32-15,-2-3-16 0,0-4 0 0,-4 2 0 16,-1-1-144-16,0 0-16 0,-1 1-128 0,1-1 192 16,-3 0-192-16,-2 3 128 0,-2 1-128 0,0 0 0 15,-5 1 128-15,3 1-128 0,-2-3 0 0,2 5 0 16,-3 9 0-16,0 0 0 0,0 0 0 0,0 0 0 15,1-10 0-15,-1 10 0 16,0 0 0-16,0 0 0 0,0 0 0 0,-3 13 0 0,1-2-128 0,1 3 128 16,1 2 0-16,-2 3 0 0,-1 2 0 0,-3 6 144 15,0-2 160-15,1 5 16 0,0-1 16 0,-1 3 0 0,-2 1 128 16,0 0 32-16,-1-7 0 0,3 4 0 0,-2 2-128 16,1-6-32-16,0 1 0 0,0-4 0 0,2 3-192 15,1-3-144-15,1-4 192 0,3-1-192 0,0 0 128 16,3-1-128-16,2-3 0 0,-1-4 0 15,5-1-800-15,-9-9-224 0,11 2-32 16,3-3-12576-16,4-3-2496 0</inkml:trace>
  <inkml:trace contextRef="#ctx0" brushRef="#br1" timeOffset="-171619.17">9085 16849 15663 0,'0'0'1392'0,"0"0"-1120"0,0 0-272 0,1-5 0 0,-1-3 1600 0,1 2 256 16,1 1 48-16,-1-2 16 0,-1 1-128 0,0 6 0 16,0-5-16-16,0-2 0 0,0 7-496 0,0 0-112 15,2-6-16-15,-2 6 0 0,0 0-224 0,0 0-48 16,0 0-16-16,0 0 0 0,0 0-272 0,0 0-48 15,0 0-16-15,0 0 0 0,-5 5-128 0,-1 4-16 0,-3 0-16 16,1 4 0-16,-2 3 16 0,-1-1 0 16,-2-1 0-16,0 3 0 0,-1 2 0 0,0 3 16 15,2-3 0-15,-2-3 0 0,0-2 16 0,1 0 0 0,2 0 0 0,2 0 0 16,1-5-80-16,2 1-16 0,-1-3 0 0,2 0 0 16,1-2 0-16,4-5-16 0,0 0 0 0,0 0 0 15,0 0 32-15,0 0 16 0,0 0 0 0,7-9 0 0,0-1 32 16,4-4 0-16,0-2 0 0,3-1 0 15,0-1-192-15,3-1-16 0,0-2-16 0,1-2 0 16,-1-1-160-16,0 1 0 0,4 2 0 0,-3 1 128 0,-3 1-128 0,-1 4 0 16,-4 1 0-16,-1 6 0 0,-4-1 0 0,-1 5 0 15,-4 4 0-15,0 0 0 0,-7 4 0 0,1 6 0 16,-3 2 0-16,-4 3 0 0,-4 7 0 0,-2 3 0 16,-3-1 0-16,-2 6 0 0,-2-3 0 0,4 1 0 15,-3-1 0-15,2-1 0 0,2-6 0 0,1 0 0 16,-1-2 0-16,6-1 0 0,1-3 0 0,3-6 0 15,3 0 0-15,3-4 0 0,5-4 160 0,0 0 0 16,0 0 0-16,0 0 0 0,10-8 112 0,3-3 32 16,-1-1 0-16,5-4 0 0,1-3-160 0,1-3-16 15,1 2-128-15,-2-3 192 0,0-1-192 0,0 3 128 16,-1 2-128-16,-4 0 0 0,-2 5 128 0,0 4-128 16,-4 0 0-16,-2 5 0 0,-5 5 128 0,0 0-128 15,-5 6 0-15,-2 6 0 0,-4-1 0 0,-1 10 0 16,-5 0 0-16,-1 2 0 0,-1 5 0 15,0-3 0-15,1 0 0 0,1-3 0 0,-1 1 0 16,3-2 0-16,2-4 0 0,3-1 0 0,0-1 0 0,5-4 0 16,-1 0 0-16,4-1 0 0,2-10 0 0,0 0 0 0,0 0 0 0,10 4 0 31,3-4-1392-31,3-3-208 0,3-3-64 0,6-1-19632 0</inkml:trace>
  <inkml:trace contextRef="#ctx0" brushRef="#br1" timeOffset="-170336.1">9092 17695 2751 0,'0'0'256'0,"0"0"-256"0,0 0 0 0,0 0 0 16,0 0 3024-16,0 0 560 0,0 0 128 0,0 0 0 16,0 0-1872-16,0 0-384 0,0 0-80 0,0 0-16 15,0 0 48-15,0 0 16 0,0 0 0 0,0 0 0 16,0 0-208-16,0 0-32 0,0 0-16 0,0 0 0 15,0 0-32-15,0 0-16 0,14 1 0 0,0-1 0 16,0-1-32-16,3 0-16 0,2-2 0 0,1 3 0 0,3 2-288 16,1-2-48-16,0-2-16 0,3 2 0 0,-1-1-272 0,0 1-48 15,2 0-16-15,-2 0 0 0,-5-2-224 16,1 0-160-16,-2 1 192 0,-2 0-192 0,-4-4 0 16,0 2 0-16,-4 1 0 0,-10 2 0 15,0 0-1584-15,0 0-272 0,0 0-48 0,0 0-9520 16,-8 3-1904-16</inkml:trace>
  <inkml:trace contextRef="#ctx0" brushRef="#br1" timeOffset="-169943.04">9045 17938 8287 0,'0'0'736'0,"-9"5"-592"16,1-2-144-16,8-3 0 0,-9 3 3200 0,9-3 592 15,0 0 128-15,-8 6 32 0,8-6-1888 0,-8 2-368 0,8-2-80 0,0 0-16 16,-6 6-336-16,6-6-80 0,0 0-16 16,0 0 0-16,0 0 16 0,0 0 0 15,3 9 0-15,-3-9 0 0,8 5-176 0,3-1-48 0,1 1 0 0,2-2 0 16,2-2-240-16,0-1-48 0,1-1-16 16,-1 0 0-16,-1-3-192 0,3 1-32 0,3 1-16 0,-4-1 0 15,4 1-80-15,-1 0-16 0,2 1 0 0,-3 0 0 16,-5 0-64-16,-2-1-32 0,0 0 0 0,-12 2 0 15,11 0-96-15,-11 0-128 0,0 0 176 0,0 0-176 16,0 0 144-16,0 0-144 0,0 0 0 0,0 0 144 16,0 0-144-16,0 0 0 0,-9 9 0 0,2-6 0 0,-1 2 0 15,8-5 0-15,-13 6 0 0,4-3 0 0,1-3-192 0,8 0 192 16,-9 0-192-16,9 0 192 0,0 0-432 16,-9 0 48-16,9 0 0 0,0 0 0 15,0 0-1728-15,0 0-352 0,0 0-64 0,-5-5-9168 16,5 5-1824-16</inkml:trace>
  <inkml:trace contextRef="#ctx0" brushRef="#br1" timeOffset="-169504.05">8988 17679 15999 0,'-10'-4'704'0,"10"4"160"0,-10 0-688 0,1 1-176 0,9-1 0 0,0 0 0 0,0 0 1344 0,0 0 256 16,0 0 32-16,0 0 16 0,0 0-368 0,10-1-64 15,1 0 0-15,3-1-16 0,2 1-48 16,3 0-16-16,0 0 0 0,1-1 0 0,1 2-272 16,0 0-48-16,2 0-16 0,1 0 0 0,0-1-240 15,3 1-48-15,1 0-16 0,1 0 0 0,-1 0-176 0,-1 0-48 16,0 0 0-16,-3 0 0 0,-5 1-128 0,-1-1-16 15,-3 0-128-15,-1 0 192 0,-1 3-192 0,-13-3 0 16,8 0-192-16,-8 0 192 16,0 0-2208-16,0 0-336 0,0 7-64 0</inkml:trace>
  <inkml:trace contextRef="#ctx0" brushRef="#br1" timeOffset="-169181.59">8963 17947 13823 0,'0'0'1216'0,"0"0"-960"0,-9 0-256 0,9 0 0 0,0 0 1536 0,0 0 256 16,0 0 48-16,0 0 16 0,0 0 64 0,0 0 32 15,14 0 0-15,2 2 0 0,-2-2-416 0,4 2-64 16,1-1-32-16,0 0 0 0,-1-1-304 16,0 0-64-16,2 3-16 0,-1-1 0 0,-1 1-160 15,1-1-48-15,0 2 0 0,0 0 0 0,2-1-192 0,-1-2-32 16,-1 0-16-16,-1 2 0 0,-3-1-272 0,-1 1-48 15,-3-1-16-15,2 0 0 0,-13-2-272 0,12 1 0 16,-12-1 0-16,0 0-12624 16,0 0-2544-16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1T19:51:36.294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FFFF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1447 834 7359 0,'0'0'656'0,"0"0"-528"0,-3-6-128 0,3 6 0 0,0 0 1808 0,0 0 336 16,-4-10 64-16,-1 2 16 0,4-1-672 0,1 9-128 16,0 0-16-16,-1-8-16 0,-1-3-256 0,1 5-48 15,1 6-16-15,0 0 0 0,0 0-192 0,0 0-48 16,0 0 0-16,-10 6 0 0,2 6-384 0,1 3-96 15,-5 4-16-15,2 7 0 0,-1 7-32 0,0 5-16 16,-3 5 0-16,2 1 0 0,0 5-80 0,2-5-16 16,2 2 0-16,2-5 0 0,2-3-192 0,4-4 0 15,3-3 128-15,3-9-128 0,3-2 128 0,5-5 0 16,1-4-128-16,4-7 192 0,0-3 144 0,3-3 32 16,2-3 0-16,2-8 0 0,-1-4 208 0,0-2 64 15,1-1 0-15,1-2 0 0,-7-2-256 0,0 1-64 0,-1-5 0 16,-2 3 0-16,-3-2-128 0,0 3-16 0,0 3-16 15,-4 2 0-15,0 2-160 0,-4 6 128 0,-6 11-128 16,0 0 128-16,0 0-128 0,0 0 0 0,6 11 0 0,-3 8 0 16,0 5 0-16,-4 5-176 0,-4 6 176 15,-1 3-128-15,1 10 128 0,-1 7 0 0,-3 6 0 16,-2 6 0-16,-2-2 0 0,0-3 128 0,-1-1-128 16,2-2 128-16,-5-6 0 0,-1-4 16 0,3-5 0 15,-1-1 0-15,-2-1 464 0,1-6 96 0,2-6 0 16,1-2 16-16,0-7-192 0,1-4-32 0,-1-3-16 0,2-7 0 15,1-1-224-15,-3-5-64 0,0-4 0 0,-1-4 0 16,-1-2 64-16,-1-3 0 0,-1-6 0 0,3-8 0 0,1-2-96 16,4-5-16-16,1-1 0 0,5 3 0 15,3 5-144-15,2 4 0 0,3 2 0 0,2 3 0 16,3 5 0-16,4 1 0 0,1 6 0 0,2 2-176 16,4-3 176-16,0 4-160 0,0 2 160 0,2 2-160 15,-2 2 16-15,1-1 0 0,-4 2 0 0,1 1 0 16,-1-1-448-16,-2 0-96 0,-1 3-16 15,0-2 0-15,-1 1-1696 0,-2 0-352 0,-1-3-64 16</inkml:trace>
  <inkml:trace contextRef="#ctx0" brushRef="#br0" timeOffset="310.05">2258 566 20271 0,'0'0'896'0,"0"0"192"0,-4-7-880 0,4 7-208 0,0 0 0 15,0 0 0-15,-7-7 992 0,7 7 160 0,0 0 16 0,-7 5 16 16,-2 0-128-16,0 9-32 0,0 4 0 0,0 4 0 15,0 2-128-15,0 4-48 0,0 0 0 0,2 2 0 16,-1 2-208-16,2 0-64 16,-1-4 0-16,4 2 0 0,-1 4-256 0,1-8-64 0,-1-2-16 0,4-2 0 15,-1-3-240-15,1-1 144 0,0-3-144 0,0-3 128 16,0-2-128-16,0-10 160 0,0 7-160 0,0-7 160 0,0 0-160 16,0 0-224-16,0 0 48 0,8-5 16 15,-2-5-1920 1,2-3-384-16,1-3-80 0</inkml:trace>
  <inkml:trace contextRef="#ctx0" brushRef="#br0" timeOffset="521.66">2575 493 22111 0,'0'0'976'0,"0"0"208"0,-4 11-944 0,-1 0-240 15,-1 2 0-15,-3 4 0 0,-2 2 1072 0,-3 5 160 16,-3 3 48-16,1-3 0 0,2 2-256 0,0 0-64 15,1 4 0-15,0-4 0 0,3-1-336 0,1-2-80 16,3 1-16-16,3 0 0 0,2-2-240 0,1-3-48 16,3-1-16-16,-1-2 0 0,2-2-80 0,-2-5-16 0,-2-9 0 0,8 9 0 15,-8-9-128-15,8 5 128 16,-8-5-128-16,0 0 128 16,11 2-656-16,-11-2-144 0,12-8-32 0</inkml:trace>
  <inkml:trace contextRef="#ctx0" brushRef="#br0" timeOffset="807.42">2897 311 16575 0,'0'0'1472'0,"10"-3"-1168"0,-10 3-304 0,10-2 0 0,-10 2 880 0,10 2 112 15,-10-2 32-15,8 9 0 0,-3 5 432 0,-5-1 80 16,0 5 32-16,-1 3 0 0,-3 3-112 0,-2 6-32 15,-2 4 0-15,0 0 0 0,1 3-80 0,-11 31 0 16,0-15-16-16,4-7 0 0,2-3-512 0,0-4-112 16,1-2 0-16,0-4-16 0,1-4-432 0,1 1-96 15,2-6-16-15,-2-1 0 0,0-4-144 0,3-1 0 16,2-6 0-16,1 2 128 16,-1-2-1408-16,4-12-272 0,0 0-64 0,0 0-14064 0</inkml:trace>
  <inkml:trace contextRef="#ctx0" brushRef="#br0" timeOffset="1626.02">3432 1469 11967 0,'0'0'528'0,"-8"1"112"0,-2 2-512 0,10-3-128 16,-7 1 0-16,7-1 0 0,0 0 2368 0,0 0 448 15,0 0 96-15,0 0 16 0,0 0-960 0,0 0-192 16,0 0-48-16,12 0 0 0,6 0-576 0,5 0-128 15,1-4-32-15,7-1 0 0,2 0-304 0,5 1-64 16,0-2-16-16,0-1 0 0,-1 2-368 0,0 3-80 16,-2-1-16-16,0-2 0 0,-5-3-144 0,-3 5 0 15,-4-2 144-15,-9 3-144 16,0 0-1088-16,-1 0-304 0,-3 0-48 0</inkml:trace>
  <inkml:trace contextRef="#ctx0" brushRef="#br0" timeOffset="2331.36">4854 1026 15663 0,'0'0'1392'0,"0"0"-1120"15,0 0-272-15,0 0 0 0,2-8 944 0,-2 8 128 16,0 0 16-16,6-8 16 0,0 3-464 0,5-4-112 16,3 4-16-16,0-2 0 0,2 0 224 0,2-1 32 15,1-4 16-15,3 0 0 0,3-1 64 0,2-1 16 16,-2-1 0-16,3 2 0 0,1 2-80 0,-2-2-16 16,-4 3 0-16,-3 1 0 0,-2-4-176 0,-3 6-32 15,-3-2-16-15,-3 4 0 0,-9 5-112 0,0 0-32 0,0-5 0 16,0 5 0-16,-12-4-144 0,-6 4-48 0,-1 0 0 0,-7 4 0 15,-6 1-208-15,-4 8 0 0,-2-1 128 16,0 5-128-16,0-2 0 0,-3 5 0 0,2 6 128 0,-2-2-128 16,0-2 0-16,3 2 128 0,3-3-128 0,4-2 0 15,2 0 144-15,7-1-144 0,6-1 128 0,3-1-128 16,4-2 0-16,7-1 0 0,4 1 0 0,5 0 0 16,3-4 0-16,4 2 0 0,3 0 0 0,5-2 0 15,6 2 0-15,1 2 0 0,1-5 0 0,0 3 0 0,2 5 0 0,-2 1 0 16,-2 0 0-16,-2 2 0 0,-5 4 144 15,-2 4-144-15,-1 4 160 0,-4-2-160 0,-4 0 224 16,-3-1-48-16,-4-5-16 0,-3 0 0 0,-2 2 192 16,-3-7 32-16,-4 0 16 0,-2 0 0 0,-5 0 80 0,-2-1 16 15,-3-2 0-15,-3 1 0 0,-4-3-48 0,2-3 0 16,-3 1 0-16,1-1 0 0,-1-3-192 0,1-2-64 16,0-1 0-16,-1-4 0 0,3-2-64 0,-2-4-128 15,3-1 176-15,1-1-176 0,3-2 0 0,4 3-304 16,0-5 48-16,7 2 0 15,5-4-1744-15,4 1-352 0,4 1-64 0,5-2-8208 16,5 2-1632-16</inkml:trace>
  <inkml:trace contextRef="#ctx0" brushRef="#br0" timeOffset="3106.26">3274 252 3679 0,'0'0'320'0,"0"0"-320"0,0 0 0 0,0 0 0 0,-3-9 2752 0,3 9 496 16,0 0 80-16,0 0 32 0,0 0-1184 0,-9-2-256 15,0 1-32-15,0 3-16 0,0 3-400 0,-1 4-96 16,-3 0-16-16,0 4 0 0,6-1-96 0,-2 5-32 16,-3 6 0-16,1 6 0 0,-3 4-224 0,1 7-48 15,1-1-16-15,-1-2 0 0,-1 1-192 0,1 0-48 16,2-2 0-16,-10 27 0 0,6-14-368 15,4-10-80-15,2-10 0 0,2-1-16 0,2-6-240 0,0-2 176 16,1-3-176-16,3-3 160 0,1-6-160 0,0-8 0 16,4 11 0-16,-4-11 128 15,0 0-1872-15,14 0-384 0,0-2-80 0</inkml:trace>
  <inkml:trace contextRef="#ctx0" brushRef="#br0" timeOffset="4143.43">5582 1398 4607 0,'0'0'400'16,"0"-9"-400"-16,0 9 0 0,-2-11 0 0,1-1 2224 0,-2 3 352 16,3 9 80-16,-5-9 16 0,2-1-1008 15,3 10-208-15,-7-5-48 0,7 5 0 0,-7-3-448 0,7 3-112 16,-9 4-16-16,2 5 0 0,1 0-224 0,1 5-48 16,-2 5-16-16,1 1 0 0,2 8 0 0,-1-2 0 15,1 3 0-15,-1-2 0 0,4 0-144 0,0-1-16 16,1-1-16-16,2-4 0 0,2-2-176 0,3-4-16 15,-1-4-16-15,4-2 0 0,3-4 240 0,1-2 48 16,1-4 16-16,4-3 0 0,3-3 336 0,1-5 64 16,1-3 16-16,0-2 0 0,-3-1-304 0,0-3-64 15,-2-2-16-15,0-3 0 0,0 2-240 0,-2-3-64 0,-4 3 0 16,-1 4 0-16,-2 1-192 0,0 4 176 0,-3 3-176 16,-1 6 160-16,-6 6-160 0,0 0 0 0,0 0 0 0,6 13 0 15,-2 4-160-15,-3 8 160 16,-2 9-208-16,-1 1 80 0,-3 5 128 0,-1 6 0 0,-1-1 0 0,-2 6 0 15,-5 4 0-15,1 7 128 16,-5 3-128-16,-2 2 176 0,-4-2 0 0,-1-4 0 0,-2-1 0 16,0-7 0-16,-1-7 48 0,-1 1 16 0,-2-4 0 15,3-1 0-15,3-5 208 0,2-4 32 0,2-4 16 16,1-6 0-16,1-6 48 0,4-5 16 0,0-5 0 0,1-3 0 16,0-6-112-16,1-4-32 0,2-7 0 0,1-4 0 15,-1-6-96-15,4-2 0 0,3-2-16 0,3-3 0 16,1-3-176-16,4 3-128 0,2 2 192 0,5 4-192 15,5-4 0-15,4 4 0 0,4 3 0 0,2 2 0 0,1 1 0 0,4 3 0 16,2 4 0-16,4 3-144 0,2-1 144 16,-1 4-128-16,-2 4 128 0,-3 1-128 15,-1 1-112-15,-5 3-16 0,-2 1 0 0,-3 0 0 16,-5 0-608-16,-1 1-128 0,-4-2-32 16,-1-1 0-16,-11-3-1920 0,0 0-400 0,10 4-80 0</inkml:trace>
  <inkml:trace contextRef="#ctx0" brushRef="#br0" timeOffset="4580.37">6563 636 2751 0,'0'0'256'0,"0"0"-256"0,0 0 0 0,0 0 0 0,0 0 3440 0,0 0 640 16,0 0 128-16,0 0 16 0,0 0-2304 0,0 0-480 16,0 0-96-16,-7 14 0 0,-1 1-112 0,-3 3-16 15,1 1 0-15,0 2 0 0,-3 3-256 0,2 4-64 16,1 0-16-16,1 0 0 0,1-2-464 0,3 1-96 16,1-5 0-16,0-2-16 0,2 0-176 0,1-3-128 15,-1-3 144-15,1-1-144 0,1-13 0 0,0 8 0 16,0-8 0-16,0 0 0 15,0 0-640-15,12 4-208 0,-1-6-48 0,-2-2-12304 0</inkml:trace>
  <inkml:trace contextRef="#ctx0" brushRef="#br0" timeOffset="4799.41">6953 510 26719 0,'0'0'2368'0,"0"0"-1888"0,0 0-480 0,-5 11 0 15,-3-3 192-15,-2 8-48 0,-3 4-16 0,-3 4 0 16,-3 4 576-16,-3 3 96 0,-1-3 32 0,3 3 0 16,0 2-32-16,-1 3 0 15,1-2 0-15,1 1 0 0,2-2-464 0,3-3-80 0,4 1-32 0,0-2 0 16,2-5-224-16,3-4 144 0,3-3-144 0,1-2 128 31,1 0-800-31,1-4-160 0,1-1-48 0,5 0-13392 0</inkml:trace>
  <inkml:trace contextRef="#ctx0" brushRef="#br0" timeOffset="5360.99">7235 1515 13823 0,'-7'-3'1216'0,"7"3"-960"0,0 0-256 0,0 0 0 0,-7-3 1248 0,7 3 208 16,0 0 32-16,0 0 16 0,0 0-272 0,12 0-48 16,-2 0-16-16,3 2 0 0,2 0-144 0,5 1-16 15,4-2-16-15,4 0 0 0,3-1-144 16,4 3-16-16,5-6-16 0,-1 3 0 0,2 0-240 0,-2 0-32 15,1 0-16-15,-6 3 0 0,2-1-336 0,-5 1-64 16,-3-2 0-16,-2 2-128 0,-6-1 0 0,-1 0 0 16,-5-1-160-16,-2-1 160 15,-2 0-2624-15,-10 0-416 0</inkml:trace>
  <inkml:trace contextRef="#ctx0" brushRef="#br0" timeOffset="5643.02">7638 1129 7359 0,'0'0'656'0,"0"0"-528"16,0 0-128-16,0 0 0 0,-2 11 4736 0,-3 3 928 15,-1 3 176-15,-2 4 48 0,-1 0-4352 0,-4 7-880 0,-2 4-160 0,1 5-48 16,0 5 352-16,0 5 64 16,0-4 16-16,-1 2 0 0,-3-5-352 0,1 2-64 0,2 0-16 15,1-2 0-15,4-2-256 0,0-3-48 0,1 0-16 16,0-5 0-16,0-5-128 0,1 0 0 0,2-4 0 0,1-4 0 15,2-5 0-15,1 1-256 0,2-13 48 16,0 0 0-16,11 4-1968 16,1-4-384-16,0-4-64 0</inkml:trace>
  <inkml:trace contextRef="#ctx0" brushRef="#br0" timeOffset="6093.65">8689 888 11967 0,'0'-5'1072'0,"0"-3"-864"16,0 2-208-16,0 6 0 0,0 0 2064 0,0 0 368 15,0 0 80-15,-6 2 16 0,-3 5-1584 0,-2 0-320 16,-3 9-64-16,-4 1-16 0,-4 5 448 0,-2 6 96 15,-3 2 0-15,-2 10 16 0,-4 2-16 0,0 7 0 16,0 1 0-16,-1 3 0 0,1 6-496 0,3-2-96 16,5 1-32-16,5-4 0 0,4-6-320 0,6-6-144 15,4-4 128-15,5-6-128 0,3-3 224 0,6-7-32 16,3-4-16-16,3-4 0 0,3-3 272 0,3-2 48 0,3-6 16 16,4-5 0-16,-2 0 128 0,3-7 48 0,-2 1 0 0,0-6 0 15,0-1-288-15,-2-2-48 16,-3 0-16-16,1-2 0 0,-3-2-64 0,-2 1-16 0,-5 0 0 15,-3 0 0-15,-4 3-16 0,-2 1-16 0,-4 4 0 16,-5 4 0-16,-2 4-48 0,-5 4-16 0,-5 5 0 16,-5 2 0-16,-5 5-160 0,-2 2 0 15,-3 3 0-15,1-1 0 0,1 0 0 0,1 0 0 0,2 1 0 0,1-1 0 16,6 1-896-16,3-2-224 16,3 0-32-16,4-5-16 0,5-1-1456 0,6-9-272 15,0 0-64-15</inkml:trace>
  <inkml:trace contextRef="#ctx0" brushRef="#br0" timeOffset="6531">9053 1345 22111 0,'0'0'1968'0,"0"0"-1584"16,0 0-384-16,-5 7 0 0,-3 4 512 0,-2-1 32 15,-1 6 0-15,-2 3 0 0,-2 5 576 0,-2 0 112 16,1 3 32-16,0-1 0 0,2-3-256 0,2 3-48 16,0-2-16-16,3-1 0 0,3-2-368 0,3 1-80 15,2-6-16-15,4-2 0 0,1-1-160 0,3-1-16 16,2-6-16-16,4-2 0 0,2-3 352 0,3-3 64 16,1-4 0-16,2 0 16 0,2-5-128 0,3-1-16 15,0 2-16-15,0-5 0 0,-2 0-208 0,-1-2-32 16,-1-1-16-16,-3 0 0 0,0 1-48 0,-2 0-16 0,-1 1 0 0,-2 0 0 15,-3 4-112-15,-1-1-128 0,-3 5 176 0,-1 1-176 16,-6 7 0-16,0 0 0 0,0 0 0 0,3 12 0 16,-5 4 0-16,0 3 0 0,-5 2-128 0,0 9 128 15,-2 0 0-15,-3 6 0 0,0 2 0 16,-5 6 0-16,-1 6 256 0,-1 4 0 0,-6 5 0 0,-1-1 0 16,-1 1 0-16,-1-2 0 0,-2-1 0 0,1-3 0 15,0 2-128-15,1-4-128 0,1-7 144 0,0 2-144 0,2-6 256 16,2-4-64-16,2-4 0 0,2-8 0 0,-1-5 48 15,5-5 0-15,1-2 0 0,2-6 0 0,-1-6 32 0,1-5 16 16,2-6 0-16,1-5 0 0,2-3-112 0,2-2-32 16,1-1 0-16,2-2 0 0,2 1-304 0,4 1-64 15,-1 2-16-15,2 1 0 16,1 1-864-16,2 3-176 0,1 1-48 0,1 5 0 16,0 2-1728-16,2 1-336 0</inkml:trace>
  <inkml:trace contextRef="#ctx0" brushRef="#br0" timeOffset="7260.52">10301 1423 13823 0,'-6'-1'1216'0,"6"1"-960"0,-3-2-256 0,3 2 0 0,0 0 1920 0,0 0 320 16,0 0 80-16,13-5 16 0,2-1-784 0,6 2-144 15,3 2-48-15,4-3 0 0,0-2-608 0,5 2-128 16,4 0-32-16,1 0 0 0,1 0-32 0,-1 1-16 16,-1 0 0-16,-4-1 0 0,-1 3-368 0,-5 2-176 15,-4 1 160-15,-11 3-160 16,1 0-864-16,-3-1-272 0,-4 4-48 0,-6-7-11616 0</inkml:trace>
  <inkml:trace contextRef="#ctx0" brushRef="#br0" timeOffset="7417.13">10325 1647 29311 0,'0'0'1296'0,"0"0"272"0,12-3-1248 0,4 1-320 16,5-1 0-16,2 2 0 0,-2 1 320 0,6 0 16 15,3-1 0-15,5-2 0 0,3 0 48 0,2-3 16 16,4 1 0-16,0 1 0 0,2-1-16 0,-16 0-16 16,6 2 0-16,0 1 0 0,2-1-368 0,-5 2-320 15,0-3 64-15,0-2-9472 16,1 3-1888-16</inkml:trace>
  <inkml:trace contextRef="#ctx0" brushRef="#br0" timeOffset="7991.79">12203 1295 10127 0,'0'0'896'0,"-7"-3"-704"16,1-3-192-16,-2 2 0 0,0 1 1376 0,-4 1 240 16,-3-2 48-16,1 1 16 0,-4 0-144 0,-1 1-48 15,-3 1 0-15,-2 0 0 0,-1 1-240 0,-12 1-48 16,1 0-16-16,5 4 0 0,1 1-352 0,6-1-80 16,3 2-16-16,3 0 0 0,1 2-368 0,6 1-80 15,4-1-16-15,7-9 0 0,0 0-16 0,8 11-16 16,2-2 0-16,4 0 0 0,4 2 64 0,0-4 16 15,3 1 0-15,5 0 0 0,3 4 48 0,2-1 16 0,-2 4 0 16,-1 2 0-16,-3-1-176 0,-2 2-16 0,-3 1-16 0,-3-1 0 16,-4-2 112-16,-3 1 32 0,-4 1 0 15,-3-3 0-15,-4 0 160 0,-5-1 32 0,-1 0 16 0,-6 0 0 16,-5 2 64-16,-3-5 16 0,-5 2 0 0,-13 2 0 16,-1-4-288-16,4-6-48 0,1 1-16 0,5-4 0 15,3-3-128-15,5-3-128 0,5 0 192 0,6-1-192 16,3-5-1664-1,3 0-432-15,3-2-80 0,6-7-13376 0</inkml:trace>
  <inkml:trace contextRef="#ctx0" brushRef="#br0" timeOffset="8197.25">12653 1366 27647 0,'0'0'2448'0,"-5"5"-1952"16,1 4-496-16,-4 1 0 0,-1 4 256 0,-2 4-32 16,-1 3-16-16,-2 5 0 0,-1-3 512 0,0 1 112 15,-3 0 0-15,0-2 16 0,1-1-416 0,-1-1-96 16,1 0-16-16,3-1 0 0,3-2-192 0,1 0-128 16,1-2 128-16,2-2-128 15,4-5-1888-15,0 0-448 0,3-8-96 0</inkml:trace>
  <inkml:trace contextRef="#ctx0" brushRef="#br0" timeOffset="8593.12">13063 1394 23951 0,'-9'10'2128'16,"-2"6"-1696"-16,-2 2-432 0,-2 4 0 0,-1 1 448 15,-2 1 16-15,-1-1 0 0,0-2 0 0,1 2 832 0,0-2 176 16,1-4 16-16,3 0 16 16,3-7-480-16,2 2-80 0,4-6-32 0,1 1 0 15,4-7 32-15,0 0 0 0,8-6 0 0,3 0 0 0,5-6-144 0,-1 2-32 16,4-4 0-16,5 0 0 0,-1-1-336 0,1-2-80 16,2 0-16-16,0-1 0 15,1-2-144-15,0 2-16 0,-1 1-16 0,0 6 0 0,-1 1-160 16,-1 6 0-16,-2 2 0 0,-3 5 0 15,-4 5 0-15,-2 3 0 0,-3 6 0 0,-1 0 0 0,-5 6 0 0,-3 4 0 16,-2-2-144-16,-3 5 144 0,-2-2 0 0,-2 2 0 16,0 1 0-16,1-3 0 0,-1 1-176 0,0 0 32 15,2-4 0-15,2 0 0 16,3-4-2032-16,2-6-416 0,2-3-80 0,2-6-13088 0</inkml:trace>
  <inkml:trace contextRef="#ctx0" brushRef="#br0" timeOffset="8963.5">14754 1033 15663 0,'0'-12'688'0,"0"5"144"16,1-1-656-16,-1-1-176 0,0 3 0 0,-1-1 0 0,-2 0 1616 0,3 7 304 15,-5-4 48-15,0 1 16 0,-4 2-576 0,0 2-128 16,-3 3 0-16,-2 8-16 0,-2 0-336 0,-11 16-64 16,-3-3-16-16,0 5 0 0,-2 6-80 0,-1 1-32 15,0 1 0-15,1 6 0 0,2 4-160 0,2 7-48 16,1 6 0-16,3-5 0 0,2-4-256 0,6-2-48 16,3-2-16-16,5-5 0 0,5-7-208 0,3-6 144 15,3-2-144-15,4 0 128 0,3-4-128 0,3-5 160 16,3-1-160-16,4-2 160 0,5-6-416 0,0-1-64 15,2-6-32-15,-6-1-10176 16,3-2-2032-16</inkml:trace>
  <inkml:trace contextRef="#ctx0" brushRef="#br0" timeOffset="9277.82">15419 1155 26719 0,'0'0'2368'0,"0"0"-1888"16,0-5-480-16,0 5 0 0,0 0 560 0,-7-2 16 15,-2 4 0-15,-2 2 0 0,-4 3-240 0,-3 5-32 16,-2 4-16-16,-3 3 0 0,-4 3 288 0,2 4 48 16,-1 1 16-16,1 6 0 0,-2 4-128 0,6 4-32 15,-1 3 0-15,3-1 0 0,1 4-272 16,4-3-48-16,3-1-16 0,3-5 0 0,2-2-144 0,3-1 192 15,2-2-192-15,3-3 192 0,2-4-32 16,3-3 0-16,1-3 0 0,3-3 0 0,0-3-32 16,2-3-128-16,-1-4 192 0,1-2-64 15,-1-3-1200-15,-2-3-240 0,-1-4-48 0,-2-1-13136 0</inkml:trace>
  <inkml:trace contextRef="#ctx0" brushRef="#br0" timeOffset="9515.32">14987 1548 28559 0,'0'0'2544'0,"8"2"-2032"16,4 1-512-16,2 2 0 0,2 0 256 0,6 0-32 0,3 1-16 16,3-1 0-16,3-1 288 0,2 0 48 0,4-2 16 15,2-2 0-15,1-1 240 0,0-1 48 16,1-1 16-16,-2 1 0 0,-2-1-432 0,-2-1-96 0,-2-2-16 16,0 1 0-16,-2 0-480 0,2-4-96 15,1 2-32-15,0-4-15248 0</inkml:trace>
  <inkml:trace contextRef="#ctx0" brushRef="#br0" timeOffset="9832.23">16319 926 24879 0,'11'-9'2208'0,"-2"5"-1760"15,0-3-448-15,1 3 0 0,2 0 672 0,-1-1 48 16,-1 2 16-16,0 3 0 0,0 5 336 0,2-1 64 16,-1 1 16-16,1 6 0 0,-1 0-192 0,2 6-16 15,0 3-16-15,-1 8 0 0,0 2-128 0,-3 7-32 16,1 5 0-16,-1 6 0 0,-2 5-16 0,-1 6-16 16,-4 10 0-16,-2 2 0 0,-5 0-192 0,-1 2-32 15,-6-1-16-15,1 2 0 0,-5 3-240 0,-1 0-64 16,-1-6 0-16,-1-9 0 0,-2-5 144 0,1-5 32 15,-1-3 0-15,-2-3 0 0,-2-6 176 0,0-3 32 16,-2-3 16-16,1-1 0 0,-1-5-208 0,0 2-32 0,-1-7-16 16,2-2 0-16,0-3-144 0,2-3-16 0,0-1-16 0,1-7 0 15,1-1-160-15,3-5 128 0,2-2-128 0,1-3 128 32,2-1-512-32,3 1-128 0,1-1 0 0,5-3-16 15,-3 3-2016-15,5-2-400 0,3-1-64 0</inkml:trace>
  <inkml:trace contextRef="#ctx0" brushRef="#br1" timeOffset="16332.61">2715 4582 12895 0,'0'0'1152'0,"0"0"-928"15,-1-8-224-15,1 2 0 0,1-2 1408 0,-1 8 224 16,0-11 48-16,0 11 16 0,0 0-64 0,0-9-16 16,-1 0 0-16,1 9 0 0,0 0-528 0,0 0-128 15,0 0 0-15,-7 9-16 0,1 2-480 0,0 6-80 16,-3 3-32-16,0 5 0 0,0 2 64 0,0 9 16 15,-1 6 0-15,-3 5 0 0,3 1-160 0,-1 4-16 16,-1 3-16-16,2 2 0 0,1 4-112 0,2-5-128 0,4-7 176 16,6-3-176-16,2-6 160 0,2-6-160 0,2-9 128 15,3-1-128-15,2-6 272 0,1-6-16 0,0-3-16 16,5-7 0-16,1-4 304 0,0-5 64 0,2 0 16 16,4-7 0-16,1-5-16 15,0-3 0-15,-1-5 0 0,-2 2 0 0,-1-1-336 0,-1-3-64 0,-4-1-16 0,4-3 0 16,-1-3-192-16,-3-1 176 0,0 2-176 0,-1-4 160 15,-1 0-160-15,2 1 128 0,-1 0-128 0,-1 0 128 16,-2-2-128-16,0 8 0 0,2 3 0 0,-2 8 0 0,-5 2 0 16,-1 3 0-16,-1 4 0 0,-2 7 0 0,-6 5 0 0,0 0 0 15,0 0 0-15,9 6 0 0,-4 5-192 0,-1 2 192 16,-3 1-160-16,-1 5 160 16,3 5 0-16,-6 3 0 0,1 2-128 0,-1 7 128 0,0 1 0 15,-2 6 0-15,-2 4 0 0,-2 6-144 0,-1 4 144 16,0 6 0-16,-2-2 0 0,1 2 0 0,-5-2 0 15,-1 2 128-15,0-4-128 0,1 2 176 0,-1-1 176 16,1-7 32-16,-4-4 16 0,1-2 0 0,0-4 64 0,0-1 16 16,-1-6 0-16,5-3 0 0,-1-3-32 0,1-2 0 15,0-6 0-15,1-5 0 0,2-1-16 0,-2-5-16 16,1-4 0-16,-1-4 0 0,1-4-96 0,-2-1 0 16,-3-9-16-16,1 0 0 0,1-4-64 0,-1-4-16 15,-1-7 0-15,2-1 0 0,2-6-224 0,0 2 176 16,4 1-176-16,2-1 160 0,4-2-160 0,4 1 0 15,4 0 0-15,2 2 0 0,5-2 0 0,4 0 0 16,4 7 0-16,4-2 0 0,1 4-176 0,5 4 176 0,4 1-128 16,5 4 128-16,4 8-144 0,4 6 144 15,6 5-160-15,0 5 160 0,0-1-160 0,-3 6 160 0,-6 3-160 16,-2 5 160-16,-4 4 0 0,-6-3-144 0,-4 2 144 0,-5-1 0 16,-5-5-320-16,-3 1 0 0,-2-1 16 0,-5-3 0 31,-1 1-1792-31,-1-4-352 0,-2-1-80 0,-3-13-14928 0</inkml:trace>
  <inkml:trace contextRef="#ctx0" brushRef="#br1" timeOffset="16896.29">3998 4617 15135 0,'0'0'672'0,"-9"3"144"0,9-3-656 0,-9 1-160 15,9-1 0-15,-9 5 0 0,9-5 1216 0,0 0 224 16,-8 8 32-16,8-8 16 0,0 0-208 0,0 0-32 15,7 6-16-15,4 0 0 0,4 1-16 0,7-5 0 16,5 1 0-16,4-1 0 0,4 0-352 0,4-4-80 16,4 0-16-16,1-2 0 0,-1-5-416 0,0 3-96 15,0 1 0-15,-3-2-16 0,-5 2-240 0,-3 3 0 16,-5-2 0-16,-7 3 0 16,-5 1-2304-16,-15 0-416 0</inkml:trace>
  <inkml:trace contextRef="#ctx0" brushRef="#br1" timeOffset="17054.7">4021 4960 28223 0,'0'0'1248'0,"14"5"256"0,6-1-1200 0,3 1-304 0,1-2 0 0,8 1 0 15,3-2 1008-15,3 0 144 16,2-4 16-16,1 0 16 0,3-2-480 0,4 0-80 0,2-4-32 0,3 5 0 16,6 0-272-16,-3 2-64 0,-4 0-16 0,-10 1 0 31,-4 1-1392-31,-9 1-288 0,-5 3-48 0</inkml:trace>
  <inkml:trace contextRef="#ctx0" brushRef="#br1" timeOffset="17991.61">2416 7093 19519 0,'0'0'864'0,"0"-10"176"0,-2-4-832 0,-2 0-208 16,0 5 0-16,0-1 0 0,4 10 1088 0,0 0 160 15,0 0 32-15,-8 1 16 0,0 4-400 0,-1 6-96 16,0 5-16-16,-1 3 0 0,0 7-416 0,0 2-96 16,-2 3-16-16,2 5 0 0,-3 2 256 0,-1 0 64 15,-2 3 0-15,3 2 0 0,4-2-192 0,3-3-16 16,1-5-16-16,3-1 0 0,4-6-96 0,4 1-32 16,4-7 0-16,4-4 0 0,-1-6 160 0,3-3 16 15,4-5 16-15,1-6 0 0,3-6 192 0,3-2 32 16,1-2 16-16,2-2 0 0,2-3-128 0,0-4-16 15,-4-1-16-15,-1 1 0 0,-3-3-272 0,-4 5-48 16,-2-2-16-16,0-1 0 0,-2 0-32 0,-2 3 0 16,-4 5 0-16,1 3 0 0,-3 3-128 0,-8 10 128 0,0 0-128 0,0 0 128 15,12 4-128-15,-6 7 0 0,-2 8 0 16,-3 5 0-16,-1 9 0 0,0 6 0 0,0 9 0 16,-1 5 0-16,-3 4 0 0,-1 3 0 0,-2 5 0 0,-1 6 0 15,-5 2 224-15,-2 0 64 0,-4 2 16 0,-4 2 0 16,-4-6 144-16,-3 0 48 0,-6-4 0 0,1-1 0 15,-2-5 96-15,2-2 32 0,2-8 0 0,3-3 0 16,2-6-240-16,1-6-32 0,1-7-16 0,4-8 0 16,5-5-128-16,2-7-16 0,-1-7-16 0,2-4 0 0,4-10 16 15,-2-6 0-15,1-6 0 0,2-6 0 16,1-1-192-16,4-2 0 0,4-1 0 16,3 3-176-16,1-2-128 0,5 0-16 0,2 4-16 0,3 2 0 15,-1 1-112-15,7 3 0 0,2 4-16 16,0 2 0-16,1 3-2096 0,2 3-400 15,0-3-96-15,-1 1-16 0</inkml:trace>
  <inkml:trace contextRef="#ctx0" brushRef="#br1" timeOffset="18557.07">3461 6572 9215 0,'0'0'816'0,"5"-9"-656"16,-2-4-160-16,-1 1 0 0,2 2 2800 0,-2-1 528 0,-2 11 96 0,0 0 32 15,0 0-1408-15,0 0-288 0,0 0-48 0,0 0-16 16,0 0-576-16,0 0-112 0,-6 13-32 0,0 2 0 16,-2 4-272-16,0 3-48 15,-3 5-16-15,1-1 0 0,0 1-96 0,-1 1-32 0,-2 1 0 0,1-1 0 16,1 2-224-16,2-6-48 16,3-1-16-16,-2 1 0 0,1-5-224 0,1-5 0 0,3-7 0 0,3-7 0 31,-3 11-304-31,3-11-144 0,0 0-48 0,0 0 0 15,10-8-2928-15,2-2-592 0</inkml:trace>
  <inkml:trace contextRef="#ctx0" brushRef="#br1" timeOffset="18797.63">3768 6309 20271 0,'0'0'1792'0,"0"0"-1424"16,3 9-368-16,0 4 0 0,-2-2 2208 0,-2 7 368 15,-4 3 80-15,-1 7 16 0,-1 4-1040 0,-3 1-208 16,-4 2-32-16,-3 5-16 0,-3 5-608 0,0 0-112 16,-3-3-16-16,3 2-16 0,1-4-384 0,1-3-80 15,2 0-16-15,3-4 0 16,1-1-912-16,3-5-176 0,2 0-32 0,4-10-14752 0</inkml:trace>
  <inkml:trace contextRef="#ctx0" brushRef="#br1" timeOffset="20508.45">3783 6393 10127 0,'0'0'448'0,"0"0"96"0,0 0-544 0,0 0 0 0,0 0 0 16,0 0 0-16,0 0 2352 0,0 0 352 0,0 0 80 0,-6-4 16 16,-3-5-1456-16,9 9-272 0,0 0-64 0,-9 5-16 15,-1-2-480-15,1 2-112 0,-2 5-16 0,0 3 0 16,-4 5 128-16,-2 4 0 0,-1 3 16 0,1 6 0 16,-1 4 256-16,-2 2 48 0,-2 1 16 0,-1 2 0 15,-2-2-112-15,0 3-32 0,1-3 0 0,1-5 0 16,1-7-32-16,1 2-16 0,3-5 0 0,3-4 0 15,2-5 48-15,5-7 0 0,8-7 0 0,0 0 0 0,0 0 0 0,0 0 0 16,2-14 0-16,3-5 0 0,4-5-48 16,3-3 0-16,0 1 0 0,3-4 0 15,2 0-384-15,0-3-80 0,-1-1 0 0,-1-3-16 0,3-4-176 0,0-1 0 16,2 1 144-16,-2 2-144 0,-3 2 0 0,3 4 0 16,0 1 0-16,-4 8 128 0,-3 1-128 15,-3 11 0-15,-2 1 0 0,-6 11 0 16,0 0 0-16,0 0-160 0,-4 18 160 0,-2 6-160 0,-1 7 160 0,-5 4-192 15,-3 4 192-15,-4 5-192 0,-4 8 192 0,-1 2 0 16,0 0 0-16,-1-5 0 0,0-4 0 0,1-3 0 16,0-4 0-16,2-3 0 0,3-6 0 0,5-5 0 15,4-5 0-15,3-5 0 0,4-2 192 0,3-12-16 16,0 0-16-16,0 0 0 0,6-14 208 0,3-4 32 16,2-5 16-16,5-8 0 0,0 0-32 0,3-4-16 0,2 0 0 15,0-2 0-15,-2-4-240 0,3-1-128 0,1-5 128 16,-2 5-128-16,-2 0 0 0,-1 5 0 15,-4 8 0-15,-2 4 128 0,-5 8-128 0,0 8 0 16,-7 9 0-16,0 0 0 0,0 0 0 0,-7 19-192 16,-2 4 192-16,-2 8-192 0,-4 1 192 0,-4 6-128 0,-6 2 128 0,0 4-128 15,-2-1 128-15,1-5 0 0,0-2 0 0,1-2 0 16,1-4 0-16,-1-4 0 0,1-3 0 0,5-4 0 16,4-5 0-16,5-2 0 0,1-5 0 0,9-7 0 15,0 0 160-15,-1-8-32 0,-1-6-128 0,5-2 192 16,2-5 80-16,1-2 16 0,1-7 0 0,-1-1 0 0,4-3-160 15,-2 0-128-15,-2-2 144 0,3-2-144 0,1-5 128 16,3 3-128-16,-2 4 0 0,2 4 0 0,0 3 0 16,0 8 0-16,-3 9 0 0,-3 5 0 0,-7 7 0 15,8 7-128-15,-3 5 128 0,-1 9-160 0,-3 5 16 16,-2 7 0-16,-4 7 0 0,-3 2 0 0,-5 6 144 16,1-1-128-16,-2 3 128 0,0-5-128 0,-3-7 128 0,2-1 0 15,0-2 0-15,1-7-128 0,1-7 128 0,4-4 0 16,4-6 0-16,5-11 0 0,-4 10 0 0,4-10 0 15,8-7 0-15,2-6 0 0,3-9 176 16,1 0-48-16,2-3 0 0,2-5 0 0,0-3-128 0,1-1 128 16,-3-3-128-16,5 1 128 0,0-1-128 0,2 5 0 15,-1 4 0-15,-2 2 0 0,-1 4 0 0,-2 4 0 16,-3 9 0-16,-1 4 0 0,-13 5 0 0,11 13 0 16,-2 7 0-16,-3 7-176 0,-3 0 176 0,-4 5-208 15,-3 2 80-15,-4 5 128 0,-2 6-128 0,-2-5 128 16,-3 0 0-16,-1-2 0 0,-2-4 0 0,0-3 0 15,2-7 0-15,0-4 0 0,4-6 0 0,0 0 0 16,2-2 0-16,1-6 0 16,9-6-464-16,-9 0-32 0,9 0 0 0,-9-6 0 15,3-6-2304-15,3 1-464 0,1-2-80 0,4-2-32 0</inkml:trace>
  <inkml:trace contextRef="#ctx0" brushRef="#br1" timeOffset="20781.31">4130 7336 30575 0,'0'0'1344'0,"0"0"304"0,0 0-1328 0,0 0-320 15,0 0 0-15,0 0 0 0,8-4 960 0,3 0 112 16,3 3 16-16,4-1 16 0,2-2-272 0,5 1-64 16,2-2-16-16,2-1 0 0,2 1-240 0,-1 1-32 15,2-2-16-15,-3 2 0 0,-2 0-464 0,-9 3 0 16,-2-1 0-16,-2 2 0 16,-3 0-1216-16,-4 2-320 0,-7-2-80 0,0 0-8944 15,-6 6-1776-15</inkml:trace>
  <inkml:trace contextRef="#ctx0" brushRef="#br1" timeOffset="20910.37">4252 7569 24815 0,'0'0'1088'0,"-3"10"256"0,3-10-1088 0,3 15-256 16,3 0 0-16,3-1 0 0,3-2 1952 0,3-3 336 15,4 0 64-15,5-3 16 0,3-1-848 0,5 1-176 16,1-3-16-16,-5-2-16 0,7 0-544 0,6-1-128 0,5-2 0 0,1-1-16 16,0-1-496-16,-3 3-128 0,-4-1 0 0,-5-2-11920 15,-2 3-2416-15</inkml:trace>
  <inkml:trace contextRef="#ctx0" brushRef="#br1" timeOffset="21675.54">2228 9909 17503 0,'0'0'1552'0,"-6"-9"-1232"0,1 1-320 0,5 8 0 0,-10-2 1280 0,10 2 208 16,-9 5 48-16,0 9 0 0,1 2-336 0,1 6-64 15,-2 1-16-15,1 7 0 0,-1 3-352 0,-1 4-80 16,-1 1-16-16,0 5 0 0,4 3 48 0,0-3 16 16,2 2 0-16,3-7 0 0,2-2-256 0,4-3-48 15,3-7-16-15,3-2 0 0,4-7 32 0,3-7 0 16,1 0 0-16,2-8 0 0,0-9 144 0,6-2 48 15,6-6 0-15,-2-4 0 0,2-3-128 16,0-6 0-16,-1 1-16 0,1-4 0 0,1-3-304 16,-3 1-48-16,-5 0-16 0,-2 5 0 0,-5 1 0 15,-3 7-128-15,-4 2 192 0,-1 5-64 0,-2 4 48 0,-8 9 0 16,0 0 0-16,0 0 0 0,10 14-176 0,-6 8 160 16,-5 4-160-16,-2 8 160 0,-1 4-160 0,-2 6 0 15,-3-2 0-15,-2 6 0 0,-3 5 0 0,-5 1 0 16,-4 5 176-16,-3 3-176 0,-2-1 320 0,7-14-48 15,-5 3 0-15,-4 5 0 0,-1-1 48 16,0-1 16-16,0 1 0 0,1-4 0 0,-1-1-16 0,1-2-16 16,-1-7 0-16,6-3 0 0,1-4-176 0,2-6-128 15,3-7 144-15,1-7-144 0,3-4 144 0,1-6-144 16,2-6 128-16,3-3-128 0,2-2 0 0,3-3-256 0,3-3 48 16,3-11 0-1,5 5-1584-15,4 0-320 0,6-1-64 0,-5 5-9664 0,5-6-1936 0</inkml:trace>
  <inkml:trace contextRef="#ctx0" brushRef="#br1" timeOffset="21953.47">3121 9544 25103 0,'0'0'1104'0,"0"0"240"0,0 0-1072 0,0 0-272 16,0 0 0-16,0 0 0 0,0 0 1072 0,-4 11 144 15,0 2 48-15,1 0 0 0,1 5-112 0,-2 2 0 16,-1-1-16-16,-1 4 0 0,-2 1-352 0,-2 4-64 16,0-3-16-16,0 2 0 0,-1-4-352 0,2 0-80 15,2 0-16-15,-1-3 0 0,-1-1-256 0,5-1 0 16,-1-2 0-16,3-3 0 15,3-1-1776-15,-1-12-256 0,0 0-48 0,0 0-7632 16,10-4-1520-16</inkml:trace>
  <inkml:trace contextRef="#ctx0" brushRef="#br1" timeOffset="22202.37">3450 9371 20271 0,'0'0'896'0,"0"0"192"0,0 0-880 0,0 0-208 0,0 0 0 0,0 0 0 16,0 0 2704-16,-3 14 496 0,-2 6 112 0,-2 2 16 15,-2 2-1744-15,-3 8-352 0,0 3-64 0,-1 6-16 16,-4 5-288-16,-1 0-64 0,-3 1-16 16,2-3 0-16,2-1-304 0,2-2-64 0,2 2-16 0,6-5 0 15,-1-7-400-15,3 1 0 0,0-1 128 0,4-4-128 16,1 0-1856 0,1-8-384-16,3-3-96 0</inkml:trace>
  <inkml:trace contextRef="#ctx0" brushRef="#br1" timeOffset="22849.81">4084 10157 19983 0,'0'0'880'0,"0"0"192"0,0 0-864 0,0 0-208 16,-6 0 0-16,6 0 0 0,0 0 2032 0,0 0 352 15,10-8 80-15,3 3 16 0,3 2-1104 0,5-1-224 0,1-2-32 16,3 2-16-16,1 0-416 0,0-3-96 0,2-1-16 0,2 3 0 15,2-1-256-15,-2 2-64 0,1 1-16 0,-4 1 0 16,-3 2-240-16,-4 2 0 0,-6 1-144 0,-4 6-10432 16,-10-9-2096-16</inkml:trace>
  <inkml:trace contextRef="#ctx0" brushRef="#br1" timeOffset="22987.33">4045 10591 23951 0,'0'0'2128'0,"0"0"-1696"0,0 0-432 0,11 3 0 0,7-5 2672 0,6-1 448 16,7-6 80-16,4 1 32 0,7-3-1456 0,5 2-304 15,4-6-48-15,5-2-16 16,5-1-816-16,5 3-160 0,5 1-48 0,-1 1 0 0,-2-2-384 0,-5 4 0 16,-8 7 0-16,-6 5 0 15,-7 5-2800-15,-7 5-592 0</inkml:trace>
  <inkml:trace contextRef="#ctx0" brushRef="#br1" timeOffset="24005.42">2087 12896 23551 0,'-10'-17'1040'0,"6"7"224"0,2-1-1008 0,-3-2-256 0,1 1 0 0,0 5 0 16,0 2 1440-16,4 5 240 0,0 0 48 0,0 0 16 16,-4 5-384-16,2 4-80 0,-2 6 0 15,0 5-16-15,-1 7-528 0,1 5-96 0,3 6-32 0,-2 1 0 16,1 4-192-16,1 4-32 0,1 3-16 0,0 1 0 16,-2 1 16-16,2-4 16 0,2-1 0 0,0-2 0 15,2 1-64-15,2-6-16 0,-1-4 0 0,2-4 0 16,0-7 32-16,4-3 0 0,3-10 0 0,1-3 0 0,3-6 64 0,1-6 16 15,1-8 0-15,2-6 0 16,2-3-48-16,1-4 0 0,1-8 0 0,-1-1 0 0,2-3-192 16,-2 1-32-16,1-5-16 0,-2 4 0 0,-3-1-144 0,1 4 0 15,-2 8 0-15,1 1 128 0,-4 5-128 0,-1 7 0 16,0 1 0-16,-2 9 0 0,-1 3 0 0,0 5 0 16,-3 6 0-16,0 7 0 0,-1 9 0 0,1 5 0 15,-2 9 0-15,-2 2 0 0,-2 5 0 0,-4 5 0 16,-3 7 0-16,-4 6 0 0,-4 1 128 0,-3 2-128 15,-6 1 128-15,-4 2-128 0,-4-1 176 0,-4 6-48 16,-1-1-128-16,-1-2 192 0,-2-2-192 0,1-5 176 16,0-3-176-16,4-3 160 0,-4-4-32 0,2-5 0 0,0-2 0 15,0-11 0-15,1-5-128 0,1-7 192 0,0-7-192 0,2-7 192 16,2-9-64-16,3-5-128 0,0-5 192 0,4-6-64 16,2-4-128-16,5-3 0 0,3-2 144 15,5 0-144-15,5 0 0 0,2 0 0 0,8-3-160 0,4 0 160 16,6-2-192-16,4-2 64 0,5 4 128 0,4-2-208 15,6 0 16-15,1 3 16 0,-1-4 0 0,2 6 0 32,1 3-1152-32,0 6-224 0,0-3-48 0,-3 4-11152 0,-1 2-2224 15</inkml:trace>
  <inkml:trace contextRef="#ctx0" brushRef="#br1" timeOffset="24555.85">3320 12483 8287 0,'-6'-9'736'0,"6"9"-592"0,0 0-144 0,-3-7 0 15,1 0 2624-15,0 0 512 0,1 4 80 0,1 3 32 16,0 0-1072-16,0 0-192 0,0 0-64 0,0 0 0 16,0 0-560-16,0 0-112 0,0 0-32 0,0 0 0 15,7 7-192-15,-5 6-32 0,2 3-16 0,-2 2 0 0,1 0-48 0,-2 4-16 16,-3 6 0-16,-1-2 0 0,1 5-208 0,-1 1-64 15,-1-2 0-15,-1 2 0 0,-1 0-272 0,1-2-64 16,1-3-16-16,0 1 0 0,-1-7-160 0,1-2-128 16,2-2 192-16,-1-2-192 0,1-5 0 0,-1-1 0 15,3-9 0-15,0 0 0 16,0 0-864-16,0 0-80 0,4-10-16 0,2-9 0 16,3-4-1968-16,1-1-400 0,4-4-64 0,-4 10-5824 15,2-2-1168-15</inkml:trace>
  <inkml:trace contextRef="#ctx0" brushRef="#br1" timeOffset="24732.53">3597 12437 11967 0,'12'-13'528'0,"-7"9"112"0,0 0-512 0,0 2-128 16,-5 2 0-16,8-3 0 0,-8 3 3504 0,0 0 656 15,0 0 144-15,0 0 32 0,5 7-2032 0,-3 4-384 16,-2-2-96-16,0 5-16 0,-4 6-336 0,1 3-64 16,-4 4 0-16,1-2-16 0,-2 5-544 0,-2 0-96 15,1 1-32-15,0 0 0 0,-2 2-160 0,-1 1-48 16,2 0 0-16,1-2 0 0,0-4-368 0,2 0-144 0,0-6 0 15,1 1 144-15,4-2-144 0,-1-5-144 0,2-1 144 16,2-3-208 0,-1-12-1584-16,0 0-304 0,9 0-64 0,1-8-9360 0,2-3-1888 15</inkml:trace>
  <inkml:trace contextRef="#ctx0" brushRef="#br1" timeOffset="24913.52">3986 12292 30399 0,'0'0'2704'0,"0"0"-2160"0,0 9-544 0,-1-2 0 0,-2 6 896 0,1 2 64 16,-2 1 0-16,-1 5 16 0,-1 2 368 0,-2 3 64 16,-1 2 0-16,-1 5 16 0,-1 1-624 0,0 3-128 15,-1 2-32-15,-1 4 0 16,-1 3-272-16,1-3-64 0,1 2-16 0,0-6 0 0,4 1-288 0,1-4 0 16,0 0 0-16,4-3 0 15,1-2-3008-15,1-7-544 16</inkml:trace>
  <inkml:trace contextRef="#ctx0" brushRef="#br1" timeOffset="25585.91">4396 13121 26719 0,'-11'-3'2368'0,"11"3"-1888"0,0 0-480 0,0 0 0 16,-5-1 512-16,5 1 16 0,0 0 0 0,0 0 0 16,0 0 688-16,0 0 144 0,0 0 32 0,12 0 0 15,2-1-512-15,4-1-112 0,4 2 0 0,4-1-16 16,2 0-272-16,5-2-48 0,5 2-16 0,3 0 0 16,1-7-192-16,-2 3-32 0,0-1-16 0,-3-1 0 15,-2 2-176-15,-2 1 0 0,-5-2 0 0,-4 1 0 16,-2 2-1600-16,-4 3-336 0,-3 0-80 0,-5 0-16 15</inkml:trace>
  <inkml:trace contextRef="#ctx0" brushRef="#br1" timeOffset="25730.64">4585 13365 32255 0,'-14'5'1424'0,"14"-5"304"0,0 0-1392 0,0 0-336 16,0 0 0-16,0 0 0 0,6 10 1088 0,2-2 128 15,6 0 48-15,1-4 0 0,3 5-368 0,4-4-64 16,4-1 0-16,2 0-16 0,3 1-176 0,2-2-48 15,4-3 0-15,2 1 0 0,2-1-320 0,2 0-64 16,0-1-16-16,-1-1 0 16,-2 1-1152-16,-4-3-256 0,-4-1-32 0</inkml:trace>
  <inkml:trace contextRef="#ctx0" brushRef="#br1" timeOffset="31413.14">6382 4425 15663 0,'0'0'1392'0,"-1"-7"-1120"15,-1-4-272-15,-1 1 0 0,-1-1 736 0,3-2 96 16,-3 4 0-16,2-2 16 0,-1-1 272 0,2 3 48 15,-1-1 16-15,2 10 0 0,0-7-256 0,0 7-48 16,3-12-16-16,-3 12 0 0,5-6-224 0,-5 6-32 16,10-4-16-16,2 0 0 0,-1 3-128 0,2 5-16 0,2 1-16 0,-1 3 0 15,4 4-48-15,3 5 0 0,0 1 0 0,4 3 0 16,2 6 192-16,1 1 16 0,0 4 16 16,2-1 0-16,1 0-96 0,-1 1-32 15,1 2 0-15,-4-2 0 0,-1-7-48 0,-3 3-16 0,0-2 0 0,-3 0 0 16,-1-4-112-16,-1-2-32 0,-1-2 0 15,-3-2 0-15,-3 0-96 0,-1-1-32 0,-2-5 0 0,0 2 0 16,0 0-144-16,-2-2 192 0,-1 2-192 0,-5-12 192 0,0 0-192 0,0 0 0 16,0 0 0-16,0 0 128 15,0 0-128-15,0 0-272 0,0 0 64 0,0 0 16 16,0 0-2464-16,-5-13-480 0,-1 2-112 0,-1-2-16 16</inkml:trace>
  <inkml:trace contextRef="#ctx0" brushRef="#br1" timeOffset="31778.79">6972 4231 21999 0,'6'-19'960'0,"0"6"224"0,0 0-944 0,2-1-240 16,-2-1 0-16,2 2 0 0,0 3 576 0,1-3 64 15,-1 2 0-15,0 2 16 0,-2-1 192 0,-1 2 48 0,-5 8 0 0,0 0 0 16,0 0 176-16,0 0 32 0,0 0 16 16,0 0 0-16,0 0-80 0,-8 18-16 0,-2 1 0 0,-2 5 0 15,-5 4-368-15,-3 4-80 0,-5 4 0 0,-1 4-16 16,-3 4-16-16,-2 4 0 0,-3 3 0 16,-2 1 0-16,2 2-32 0,-2-1-16 0,-1-6 0 0,2-2 0 15,0 2-128-15,4-6-32 0,0-5 0 16,7-2 0-16,1-1-80 0,4-4 0 0,1-1-16 15,2-4 0-15,0-1-240 0,5-2 0 0,3-6 0 0,3-1 0 16,-1-1 128-16,2-5-128 0,4-8 0 0,0 0 144 16,0 0-144-16,0 0 0 0,0 0 0 0,0 0 0 0,4-10-176 15,1-2-64-15,-2 1-16 0,3-1 0 16,4-2-1712 0,2 1-336-16,0 2-80 0,1-3-8752 0,0 0-1760 0</inkml:trace>
  <inkml:trace contextRef="#ctx0" brushRef="#br1" timeOffset="32279.62">7716 4681 16575 0,'0'0'1472'0,"0"0"-1168"0,0 0-304 0,11-2 0 15,1 1 1616-15,-12 1 272 0,0 0 48 0,10 3 16 16,-10-3-256-16,10 7-48 0,-10-7-16 0,5 11 0 16,-2 1-160-16,-3 5-48 0,0 1 0 0,-3 1 0 0,-1 1-208 0,-1 3-64 15,-1 4 0-15,-2-2 0 0,1 3-272 0,-1 4-64 16,0-2-16-16,1 3 0 16,-1 3-176-16,0-3-48 0,1-4 0 0,-1-2 0 0,1 0-208 0,-1-5-48 15,2 0-16-15,0-3 0 16,4 0-48-16,-1-4-16 0,0-1 0 0,0-1 0 0,3-5-112 0,0-8-128 15,5 10 176-15,-5-10-176 0,0 0 0 0,0 0 0 16,10-4 0-16,-2-1 0 16,0-1-1408-16,-1-5-320 0,1 1-80 0</inkml:trace>
  <inkml:trace contextRef="#ctx0" brushRef="#br1" timeOffset="33286.94">8890 7086 9215 0,'0'0'816'0,"-7"-3"-656"16,-2 1-160-16,0-1 0 0,0 3 1520 0,9 0 272 16,-9 3 48-16,0-1 16 0,0-1-112 0,9-1-16 0,-10 2 0 0,10-2 0 15,0 0-160-15,0 0-32 0,0 0-16 0,0 0 0 16,0 0-432-16,12-9-96 0,1 2-16 15,7 4 0-15,1-5-192 0,7 3-32 0,0 0-16 0,5-3 0 16,4 7-288-16,1-4-64 0,0-2-16 0,0 1 0 16,2 2-224-16,-2 2-144 0,-1-2 192 0,-3 3-192 15,-3 2 128-15,-6 1-128 0,-5 1 0 0,-7 2 0 16,-13-5-912-16,0 0-240 16,-1 13-64-16,-11-1-13328 0</inkml:trace>
  <inkml:trace contextRef="#ctx0" brushRef="#br1" timeOffset="33456.06">8883 7349 17503 0,'0'0'1552'0,"0"0"-1232"0,0 0-320 0,10-4 0 0,1-1 2528 0,4 2 448 16,2 1 96-16,2 0 0 0,1 0-1312 0,5-1-272 15,1 6-48-15,5-6-16 0,2 2-544 0,2-1-112 16,4-2-32-16,2 2 0 0,4 2-96 0,-1 0 0 16,0 0-16-16,-1 0 0 0,-1 0-320 0,-1 4-64 15,-6 1-16-15,-3 2 0 0,-5-3-224 0,-6 3-192 0,-3 2 48 16,-3 0-11456-16,-2 0-2288 15</inkml:trace>
  <inkml:trace contextRef="#ctx0" brushRef="#br1" timeOffset="33990.1">10829 6726 16575 0,'0'0'1472'0,"-3"-10"-1168"0,-1 2-304 0,4 8 0 0,-3-11 1184 0,3 11 176 16,-3-7 48-16,3 7 0 0,0 0-128 0,0 0 0 15,0 0-16-15,0 0 0 0,0 0-592 0,5 10-112 16,1 3-32-16,2 5 0 0,1 2 128 0,2 6 32 16,3 0 0-16,4 6 0 0,3 1-176 0,1 2-48 15,1 1 0-15,1 3 0 0,2-1-80 0,2 2-32 16,-3 0 0-16,2-1 0 0,0-2-128 0,-3-3-32 16,-1-3 0-16,-3-2 0 0,-1-2-64 0,-4-1-128 15,-3-5 176-15,-1-2-176 0,1-4 208 0,-5 0-64 0,2-2-16 16,-4-4 0-16,-5-9-128 0,0 0 0 0,0 0 0 0,0 0 0 31,0 0-2240-31,0 0-416 0</inkml:trace>
  <inkml:trace contextRef="#ctx0" brushRef="#br1" timeOffset="34320.69">11357 6664 17503 0,'0'-25'1552'0,"3"9"-1232"0,0-2-320 0,0 2 0 0,2 2 1600 0,-1 3 272 16,-1 1 48-16,-3 10 16 0,2-6-720 0,-2 6-128 15,0 0-48-15,0 0 0 0,0 0-144 0,-11 6-48 16,-1 8 0-16,-3 4 0 0,1 2 48 0,-4 8 0 16,-3 2 0-16,-1 6 0 15,-1 8-32-15,-2 1 0 0,-8 8 0 0,0 8 0 0,-3 3-32 0,-1 6-16 16,-2 0 0-16,0 0 0 0,-2 1-368 0,0-3-80 15,1-5-16-15,4-2 0 0,2-4-224 16,6-3-128-16,2-6 160 0,5-6-160 0,2-5 128 16,5-4-128-16,5-8 0 0,2 1 144 0,4-7-144 0,-1-8 0 0,4-11 0 15,0 0 0 1,0 0-1600-16,0 0-208 0,14-9-48 0,0-7-14992 0</inkml:trace>
  <inkml:trace contextRef="#ctx0" brushRef="#br1" timeOffset="34706.64">11602 7377 28223 0,'0'0'1248'16,"0"0"256"-16,0 0-1200 0,0 0-304 0,0 0 0 0,0 0 0 0,0 0 512 0,0 0 32 15,12 0 16-15,2-2 0 0,0 0 432 0,1 1 96 16,2-1 0-16,-2 4 16 0,-1 0-144 0,0 3-48 16,0 2 0-16,-2-2 0 0,-3 1-496 0,-3 5-96 15,-2 3-32-15,-3 4 0 0,-2 1 128 0,-4 2 32 16,-6 2 0-16,0 3 0 0,-3-2 0 0,-2 4 0 16,-4-1 0-16,1 2 0 0,-3-3-128 0,0 0-32 15,0-3 0-15,1 1 0 0,-1-2-16 16,4 1 0-16,3-2 0 0,0 1 0 0,1-2-80 0,2-1 0 15,2-1-16-15,4-2 0 0,1-2-176 16,2 1 160-16,3-1-160 0,3-2 160 16,-1 1-160-16,5 1 0 0,0-4 144 15,2 2-144-15,1 0 160 0,3-3-32 16,2 3-128-16,4-5 192 0,4 5-16 0,3-6-16 0,4 2 0 0,3-4 0 16,4-1-32-16,2 1-128 0,2 1 192 0,-9-5-64 0,6-1-128 0,3-1 160 15,1-1-160-15,0-1 160 0,-2 2-160 0,-3-2-144 16,-4-2 144-16,-5 2-208 15,-5 0-2288-15,-5 4-464 0</inkml:trace>
  <inkml:trace contextRef="#ctx0" brushRef="#br1" timeOffset="35449.92">9002 9900 18191 0,'0'0'800'0,"-9"0"176"0,0 5-784 15,9-5-192-15,-10 5 0 0,4-1 0 0,6-4 1520 0,0 0 256 16,-4 10 48-16,4-10 16 0,0 0-336 0,0 0-64 15,13 5-16-15,2-1 0 0,3-3-384 0,2-2-80 16,3-2 0-16,5 2-16 0,2-3-320 0,2-1-64 16,6 1-16-16,2-1 0 0,2-1-288 0,0-1-48 15,2 2-16-15,-2 3 0 0,-4-6-192 0,0 4 0 16,-11 2 0-16,-3 1 0 16,-3 2-1008-16,-9 3-288 0,-12-4-64 0,5 12-8496 15,-10 5-1712-15</inkml:trace>
  <inkml:trace contextRef="#ctx0" brushRef="#br1" timeOffset="35596.15">8991 10331 18431 0,'0'0'1632'0,"0"0"-1312"0,0 0-320 0,0 0 0 15,0 0 2832-15,0 0 496 0,15 9 112 0,5-6 16 16,4 0-1792-16,4-2-336 0,4-1-80 0,4-1-16 16,3-3-432-16,7 2-96 0,3-2 0 0,5 0-16 15,3 1-304-15,2 1-48 0,-6-1-16 0,0 2 0 16,-6 1-320-16,-2 0-208 0,-6 0 16 0,-2 3-16944 15</inkml:trace>
  <inkml:trace contextRef="#ctx0" brushRef="#br1" timeOffset="36059.31">11120 9540 18431 0,'-7'-10'816'0,"7"10"160"0,-5-12-784 0,2 4-192 0,3 8 0 0,0 0 0 15,-4-9 1600-15,4 9 288 0,0 0 48 0,0 0 16 16,0 0-752-16,0 0-160 0,0 0-16 0,4 11-16 15,1 2-224-15,2 5-32 0,2 4-16 0,3 3 0 16,0 5-64-16,5 3-16 0,2 5 0 0,0 0 0 0,0 1-256 16,1 1-48-16,2 6-16 0,-2-3 0 0,-2 2-144 0,0-2-48 15,-3 4 0-15,0-5 0 16,-1-1-16-16,0-3 0 0,-3-5 0 0,0-1 0 16,-1-7-128-16,-1-3 0 0,-3-8 144 0,-2-2-144 0,-1 0-208 0,-3-12-112 15,0 0-32-15,0 0 0 16,0 0-2752-16,-3-10-544 0</inkml:trace>
  <inkml:trace contextRef="#ctx0" brushRef="#br1" timeOffset="36430.8">11659 9465 21823 0,'1'-16'960'0,"0"8"208"0,-1-4-928 0,2 4-240 15,-1-1 0-15,-1 9 0 0,0 0 816 0,0 0 112 16,0 0 32-16,-8-3 0 0,-2 2 272 0,1 3 64 0,-2 6 16 0,-5 3 0 16,-1 2-224-16,-4 5-32 0,-2 5-16 0,-2 4 0 15,-4 4-16-15,-4 7-16 16,-2 9 0-16,0 6 0 0,-2 3-144 0,0 1-32 0,-1 2 0 0,-1 2 0 16,-1 6-304-16,2-3-64 15,0 4-16-15,2-2 0 0,2-6-304 0,3-6-144 0,2-4 128 16,1-3-128-16,5-6 128 0,2-6-128 0,2-6 128 0,3-2-128 15,4-2 0-15,2-5-176 0,1-6 16 0,4-4 0 16,5-10-1872-16,0 0-368 16,0 0-80-16</inkml:trace>
  <inkml:trace contextRef="#ctx0" brushRef="#br1" timeOffset="36949.71">11879 10162 22111 0,'0'0'1968'0,"0"0"-1584"0,0 0-384 15,0 0 0-15,0 0 1152 0,-7 3 128 0,0 1 48 0,7-4 0 16,0 0-112-16,0 0-32 0,-5 7 0 0,5-7 0 16,0 0-128-16,0 0-32 0,8 1 0 0,3-1 0 15,4-3-160-15,1-1-32 0,5 1-16 0,2-1 0 16,2 1-240-16,3 1-64 0,4 1 0 0,1-1 0 15,0 2-64-15,-1 3 0 0,-2 1-16 0,-3 2 0 16,-4 0-208-16,-5 1-32 0,-4 4-16 0,-4-1 0 16,-5 3 112-16,-4 2 32 0,-3 0 0 0,-5 1 0 15,-7 2-96-15,-2-1-16 0,-3 1 0 0,-2 2 0 0,0-2-64 16,-1 0-16-16,-1 0 0 0,3-5 0 0,1-2-128 16,5-2 128-16,2 2-128 0,5 2 128 15,2-7-128-15,5-6 0 0,0 0 0 0,6 8 0 16,4-2 0-16,2-2 0 0,4 0 128 0,3 2-128 15,3-1 0-15,2 7 0 0,-1-1 0 0,1 6 0 0,1 1 0 0,2 2 0 16,-1 3 0-16,-4 1 0 0,-8-5 0 0,-2 4 0 16,-3 1 0-16,-3-1 0 0,-3-1 352 0,-5 0-16 15,-4 4 0-15,-4-3 0 0,-8 9 288 0,-6-4 48 16,-8-1 16-16,-5-1 0 0,-3-3-240 0,-6-4-64 16,-6-1 0-16,-18 2 0 0,4-6-208 0,5-8-48 15,7-3-128-15,3-1 192 16,3 2-1120-16,6-4-224 0,0-4-64 0,5 3-12880 15,4 1-2592-15</inkml:trace>
  <inkml:trace contextRef="#ctx0" brushRef="#br1" timeOffset="37600.4">8978 12483 20271 0,'-9'-2'1792'0,"-1"1"-1424"0,0-2-368 0,0 2 0 0,2 0 1680 0,8 1 272 16,0 0 48-16,0 0 16 0,0 0-320 0,0 0-64 16,0 0-16-16,13 2 0 0,2 4-656 0,4-5-144 15,5-2-32-15,2-2 0 0,4-1-400 0,2 2-64 16,3-2-32-16,4 1 0 0,0-2-144 0,0 1-16 15,1 3-128-15,-1 0 192 0,-2 1-192 0,-3 1-256 16,-4 2 48-16,-5 2 16 16,-7 4-2880-16,-11 5-576 0</inkml:trace>
  <inkml:trace contextRef="#ctx0" brushRef="#br1" timeOffset="37772.15">9005 12898 23951 0,'0'0'1056'0,"-9"4"224"0,9-4-1024 0,0 0-256 16,0 0 0-16,0 0 0 0,0 0 2320 0,10-1 416 15,3 1 80-15,8 0 0 0,3 0-1600 0,4-3-320 16,3 1-64-16,3-1 0 0,6-2-320 0,4 2-48 0,4 0-16 0,3 0 0 16,3 2-240-16,-4-2-48 15,-3-2-16-15,-2 3 0 16,-3-2-1392-16,-5 1-288 0,-5 3-48 0,-3-2-16 0</inkml:trace>
  <inkml:trace contextRef="#ctx0" brushRef="#br1" timeOffset="38225">10904 12165 21823 0,'0'0'960'0,"5"-7"208"0,-5 7-928 0,10-7-240 16,-10 7 0-16,9-5 0 0,-9 5 1280 0,11 0 192 16,1 2 64-16,-3 3 0 0,-2 6 48 0,5 1 16 15,-2 6 0-15,3 5 0 0,3 4-592 0,3 4-112 16,3 6-32-16,1 5 0 0,1 3-272 0,1 0-48 0,2-3-16 0,1 3 0 16,0 6 16-16,-1 2 0 0,-3-1 0 15,0-3 0-15,-1-4-240 0,-2 1-48 0,0-3-16 16,-2 2 0-16,-3-7-112 0,0-3-128 15,-2-1 176-15,1-8-176 0,-5-3 0 0,0-5 0 16,-4-8 0-16,1-1 0 0,-7-9-1600 16,0 0-320-16,0 0-64 0,0-19-14320 0</inkml:trace>
  <inkml:trace contextRef="#ctx0" brushRef="#br1" timeOffset="38511.36">11581 12200 25791 0,'1'-14'1152'0,"1"7"224"0,-2-5-1104 0,1 3-272 15,0-1 0-15,-1 10 0 0,0 0 2000 0,0 0 352 16,0 0 64-16,0 0 16 0,-9 3-896 0,-1 2-192 16,0 4-16-16,-3 6-16 0,-2 4-512 0,-4 4-96 15,-3 8-32-15,-2 4 0 0,-4 4-48 0,-1 6-16 16,-4-1 0-16,-1 7 0 0,-3 4-64 0,1 3-16 15,-1 3 0-15,1-2 0 0,-4 4-192 0,1 0-32 16,-2-5-16-16,4 2 0 0,2-9-288 0,0-2 160 16,3 0-160-16,6-9 128 0,0-4-128 0,5-4 0 0,4-8 0 15,6-5 0 1,3-8-896-16,2-3-256 0,6-8-48 0,0 0-16 16,4-11-1776-16,5-6-352 0</inkml:trace>
  <inkml:trace contextRef="#ctx0" brushRef="#br1" timeOffset="38871.99">11952 12758 8287 0,'0'0'368'0,"0"0"80"0,0 0-448 0,0 0 0 16,0 0 0-16,0 0 0 0,0 0 6304 0,4 13 1184 15,-1 0 224-15,-6 1 48 0,-3 4-5136 0,-2 4-1024 16,-2 1-192-16,-1 7-64 0,-3-2-448 0,-2 3-112 16,1 2-16-16,0 2 0 0,1-4-208 0,2 4-48 15,1-3-16-15,3-1 0 0,3 0-160 0,1-3-16 16,4 2-16-16,3-7 0 0,2-2-128 0,4-5-32 16,2-1 0-16,5-2 0 0,3-5 0 0,2-2 0 15,2-6 0-15,8-4 0 0,2 0-144 0,0-5 0 16,0-5 0-16,-1-1 0 0,-1 1-224 0,-3 0-128 15,-1 0-32-15,-3-1 0 16,-2 0-2032-16,-2 0-400 0,-1-2-96 0</inkml:trace>
  <inkml:trace contextRef="#ctx0" brushRef="#br1" timeOffset="39129.9">12411 12718 23039 0,'0'0'1024'0,"-9"6"192"0,-1 0-960 0,1 6-256 0,2 7 0 0,-3 6 0 16,-2 3 4752-16,-2 9 912 0,-2 9 176 0,-1 2 48 16,2 2-4000-16,-3 7-800 0,-2 0-144 0,-1 0-48 15,0 2-224-15,-1 1-48 0,2-2-16 16,-1-3 0-16,1-2-208 0,9-15-32 0,-3 0-16 16,0 6 0-16,2-5-224 0,2 0-128 0,1 0 160 15,-1 13-160-15,2-7-576 0,3-4-192 16,1-5-64-16,3-2 0 0,2-5-896 0,2-2-176 15,1-7-32-15</inkml:trace>
  <inkml:trace contextRef="#ctx0" brushRef="#br0" timeOffset="42895.87">6051 4137 11343 0,'-8'-12'496'0,"5"6"112"0,1-3-480 0,-3 0-128 16,1 0 0-16,0 0 0 0,2 3 1360 0,-2-2 256 15,-1 3 48-15,5 5 16 0,-5-7-96 0,5 7-32 16,-8-8 0-16,3 3 0 0,5 5-256 0,-4-8-48 15,4 8-16-15,0 0 0 0,0 0-240 0,0 0-48 16,0 0-16-16,0 0 0 0,9-5-416 0,2 4-64 16,2 2-32-16,2 4 0 0,3 3-176 0,1 2-48 15,3 4 0-15,3 5 0 0,-2 8-64 0,4-2 0 16,2 4-128-16,3 2 192 0,-2 5-48 0,5 0-16 0,-4 3 0 0,1 1 0 16,0 0 32-16,-3 5 0 0,-1 1 0 0,-1 2 0 15,-2-6 112-15,1 2 32 0,-2-4 0 0,-1-3 0 16,-2-1-96-16,-2-4-16 0,-1-7 0 0,-1 3 0 15,-2-4-32-15,0-1-16 0,-1 0 0 0,-4-4 0 16,-1-3-144-16,0-2 192 0,-1-1-192 0,0-1 192 0,-8-12-192 0,7 6 0 16,1-2 144-16,-8-4-144 15,0 0-1104-15,0 0-304 0,7-8-48 16,0-2-8672-16,-5-3-1744 0</inkml:trace>
  <inkml:trace contextRef="#ctx0" brushRef="#br0" timeOffset="43239.32">6954 4060 11967 0,'0'0'528'0,"0"0"112"0,5-11-512 0,0 3-128 15,-5 8 0-15,0 0 0 0,2-10 1664 0,-2 10 288 16,0 0 64-16,0 0 16 0,0 0-240 0,0 0-32 16,0 0-16-16,-9 4 0 0,-1 2-496 0,-2 3-96 15,-2 7-32-15,-2 1 0 0,-3 5-160 0,-4 6-16 16,-4 0-16-16,-2 6 0 0,0 6-48 0,-4 5-16 0,-3 4 0 0,-2 5 0 16,-2 6-160-16,1 4-16 0,-2-2-16 0,7 0 0 15,-2-2-224-15,2-5-32 0,4-6-16 0,3-2 0 16,4 0-208-16,1-4-64 0,2 1 0 0,4-9 0 15,2-6-128-15,2-2 160 0,5-4-160 0,-1-4 160 16,3-5-160-16,2-1 0 0,3-13 0 0,0 0-176 16,0 0-1216-16,0 0-240 0,5-14-48 15,4 0-9280-15,0-3-1856 0</inkml:trace>
  <inkml:trace contextRef="#ctx0" brushRef="#br0" timeOffset="43669.51">7492 4655 13823 0,'0'0'1216'0,"0"0"-960"16,11-3-256-16,-2 0 0 0,-9 3 560 0,0 0 64 0,12-4 16 16,-2 4 0-16,-10 0 384 0,10 4 96 0,-10-4 16 15,10 6 0-15,-5 4 720 0,-1 2 128 0,-3 2 48 0,-1 5 0 16,-1 3-432-16,0 3-96 0,-3 0-16 0,0 5 0 15,-1-1-400-15,0 4-96 0,1 4-16 0,0 2 0 16,-1 3-352-16,2-4-80 0,-4-2-16 0,0-2 0 16,-2 1-272-16,0-5-64 0,1 2-16 0,1-3 0 15,1-5-176-15,3 2 160 0,1-5-160 0,7 0 160 16,1-4-1456-16,5-4-304 16,0-3-48-16</inkml:trace>
  <inkml:trace contextRef="#ctx0" brushRef="#br0" timeOffset="44370.28">10971 6667 13823 0,'-9'-11'608'0,"4"2"128"0,0 0-592 0,1-2-144 16,0 2 0-16,1-1 0 0,0 2 2272 0,3 8 416 16,-5-10 96-16,1 6 16 0,4 4-1264 0,0 0-256 15,0 0-64-15,0 0 0 0,-7 0-432 0,7 0-80 16,-7 10-32-16,3 2 0 0,1 2-176 0,3 1-48 16,1 3 0-16,5 3 0 0,2 3-128 0,4 4-48 15,1-1 0-15,5 6 0 0,1 4-80 0,5 0-32 0,0 0 0 0,-1 0 0 16,3 1-160-16,-1 0 160 0,-2 0-160 0,0-1 160 15,-2-3-160-15,0-2 192 0,-2-4-192 16,-1 0 192-16,-2-5-192 0,-2-3 128 0,-2-1-128 0,-2-2 128 0,-3-2-320 16,0-1-80-16,-3-5-16 0,-4-9-9824 15,0 0-1984-15</inkml:trace>
  <inkml:trace contextRef="#ctx0" brushRef="#br0" timeOffset="44710.92">11237 6603 24879 0,'-3'-19'1088'0,"3"7"256"0,0 4-1088 0,0 8-256 16,0 0 0-16,0 0 0 0,0 0 768 0,0 0 112 16,0 0 16-16,-1 13 0 0,-3 6-16 0,-4 5 0 15,0 2 0-15,-4 6 0 0,-6 6 144 0,1 6 16 16,-5 1 16-16,2 4 0 0,-3 3-160 0,-4 4-16 15,-1 5-16-15,-2 2 0 0,-3-4-144 0,1 4-16 16,-4-5-16-16,3-1 0 0,0 0-336 0,11-16-64 0,-2 0-16 0,-10 16 0 16,5-6-80-16,5-7-32 15,3-4 0-15,6-6 0 0,4-7-304 0,3-6-64 16,3-4-16-16,4-4 0 16,1-13-2400-16,0 0-464 0</inkml:trace>
  <inkml:trace contextRef="#ctx0" brushRef="#br0" timeOffset="45186.14">11548 7426 20271 0,'-10'-11'896'0,"4"4"192"0,-1 2-880 0,7 5-208 16,0 0 0-16,0 0 0 0,-7-7 1120 0,2 2 176 15,5 5 48-15,0 0 0 0,0 0-144 0,6-5-32 16,2-3 0-16,2 3 0 0,2 0-224 0,2 0-48 16,0 0-16-16,2 1 0 0,1-1-144 0,4 1-32 15,-2 4 0-15,0 4 0 0,-3 0-320 0,1 2-80 16,-6 8-16-16,0 0 0 0,-4 1-64 0,0 4-16 0,-6 4 0 0,-1 2 0 15,-1 6 128-15,-6 3 32 0,0 1 0 16,-4-1 0-16,0-2-32 0,-3-2 0 0,0-1 0 0,0-1 0 16,0-1 64-16,4-3 16 0,1 2 0 15,1-5 0-15,3-3-112 0,4 0-32 0,2-3 0 0,4-3 0 0,3-1-32 16,5 0-16-16,4-4 0 0,5-1 0 16,2 1-16-16,7-5 0 0,3 1 0 0,5-1 0 15,3-4-208-15,3-1 128 0,1 3-128 0,17-5 0 16,-7-3-928-16,-10 3-288 0,-4-4-48 15,-7 2-16800-15</inkml:trace>
  <inkml:trace contextRef="#ctx0" brushRef="#br0" timeOffset="45861.6">10976 9443 5519 0,'-6'-12'240'0,"2"8"64"0,-2-5-304 0,-2 3 0 15,2-1 0-15,1 1 0 0,-1 2 3232 0,1 2 592 16,0 0 112-16,5 2 32 0,0 0-2064 0,-5 5-416 15,1 4-80-15,3 0 0 0,1 4-400 0,0 1-80 16,3 4-16-16,2 2 0 0,2 2-208 0,4 3-64 16,3 4 0-16,3 6 0 0,4 0-176 0,0 2-32 15,1 2-16-15,2 5 0 0,1-2-32 0,2 0-16 16,-3 3 0-16,-1-3 0 0,-2 3 16 0,0-3 0 0,-3 0 0 16,0 0 0-16,-3-4-208 0,-2-1-48 15,-2-3 0-15,-2-2 0 0,-1-6-128 0,-3 1 192 0,-3-9-192 0,1-4 192 16,-1-1-384-16,0-3-80 0,-2-10-16 15,0 0-10032 1,0 0-2016-16</inkml:trace>
  <inkml:trace contextRef="#ctx0" brushRef="#br0" timeOffset="46153.48">11649 9463 24879 0,'0'0'1088'0,"-3"-9"256"0,-2 1-1088 0,1-1-256 0,0 1 0 0,-1 5 0 0,1-2 800 0,-2 3 96 16,-2 4 32-16,1 1 0 0,-5 4 32 0,-2 4 16 15,-2 1 0-15,-3 5 0 0,-3 6-80 0,-3 4-32 16,-4 6 0-16,-3 6 0 0,-4 10-96 0,-2 3-32 16,0 5 0-16,-3 5 0 0,2 7-192 0,-2 2-32 15,-3 4-16-15,2 0 0 0,0-1-304 0,1-4-48 16,0-7-16-16,3 0 0 0,4-6-128 15,2-4 128-15,4-3-128 0,4-7 128 0,4-2-128 16,1-7-144-16,5-5 144 0,-2 4-208 16,9-12-1904-16,7-21-368 0,0 0-80 0</inkml:trace>
  <inkml:trace contextRef="#ctx0" brushRef="#br0" timeOffset="46724.35">11816 10251 19743 0,'-14'-4'880'0,"7"-1"176"0,7 5-848 0,-9-4-208 15,9 4 0-15,0 0 0 0,0 0 1344 0,0 0 240 16,0 0 32-16,7-5 16 0,5-4-528 0,4 3-96 15,4-1-32-15,4-3 0 0,2 1-272 0,5 0-64 16,1 5-16-16,2-1 0 0,2 0 0 0,-3 3 0 16,0-1 0-16,-3 4 0 0,-1 7-240 0,-4-2-32 15,-5 1-16-15,-2 4 0 0,-4-1-80 0,-4 3 0 16,-4 4-16-16,-2 0 0 0,-5 2 112 0,-3 1 32 16,-4-1 0-16,-1 0 0 0,-1-2-64 0,1-1-16 15,-1-1 0-15,0-1 0 0,0-4-64 0,2 0-16 16,3-3 0-16,5-7 0 0,0 0-224 0,0 11 144 15,3-3-144-15,4-1 128 0,3-5-128 0,7 3 0 0,5 1 0 16,0 0 128-16,3 3-128 0,0 3 0 0,3 2 0 0,-1 1 0 16,-3 1 0-16,-3 5 0 0,-3 0 0 15,-5 4 0-15,-5 0 0 0,-7 0 128 0,-5 6-128 0,-6-3 128 16,-7 1 400-16,-6 3 80 0,-3-3 16 0,-6 2 0 16,-4 0-80-16,1 0-16 0,-5-7 0 0,1-1 0 15,-3-3-240-15,3-3-48 0,-3-3-16 0,2-5 0 16,3-7-224-16,4-2-128 0,5-1 128 0,6-2-208 15,2-2-2496-15,8 2-496 16,4-1-112-16</inkml:trace>
  <inkml:trace contextRef="#ctx0" brushRef="#br0" timeOffset="47604.97">10777 12110 8287 0,'-8'-11'736'0,"8"11"-592"0,-6-7-144 0,1 2 0 15,-1-4 1344-15,6 9 256 0,-2-7 32 0,2 7 16 16,0 0-128-16,-3-10-32 0,2 3 0 0,1 7 0 0,0 0 80 0,0 0 16 15,0 0 0-15,0 0 0 16,0 0-272-16,0 0-48 0,12 3-16 0,-2 1 0 0,0 1-288 16,0 5-64-16,5 4-16 0,2 2 0 0,1 5-240 0,3 0-32 15,3 5-16-15,2 5 0 0,-1 6-208 0,3 7-64 16,0 0 0-16,0 4 0 0,-4 2-64 16,0-3-32-16,1 1 0 0,-3-1 0 15,0-4 32-15,-2 2 16 0,1-3 0 0,-3-1 0 0,-2-3-144 0,1-4-128 16,-3-3 192-16,-2-2-192 0,0-5 176 0,-3-5-176 15,-3-1 160-15,-1-3-160 16,-1-2-256-16,-4-13-160 0,0 0-32 0,0 0 0 16,0 0-1840-16,0 0-368 0,0 0-80 0</inkml:trace>
  <inkml:trace contextRef="#ctx0" brushRef="#br0" timeOffset="47909.47">11549 12057 28799 0,'2'-17'1280'0,"-1"10"256"0,0-5-1232 0,2 3-304 0,1 0 0 0,-4 9 0 16,0 0 528-16,0 0 48 0,0 0 16 0,0 0 0 16,-5 9 368-16,-4 5 80 0,-2 4 16 0,-4 6 0 15,-3 2-144-15,-3 5-16 0,-6 4-16 0,-2 5 0 16,-5 4-144-16,-1 5-32 0,0 3 0 15,-1 3 0-15,-2 2-80 0,-1 5-32 0,-3 1 0 0,-3 2 0 16,-2 1-224-16,0-4-48 0,-1 1-16 0,13-21 0 16,-1 7-176-16,-3-4-128 0,1 3 192 0,5-7-192 0,3 1 960 15,2-2 64-15,2-6 32 0,-4 6 0 16,8-10-2064-16,9-10-400 0,6-8-96 16,7-12-16-16,0 0-1648 0,6-8-336 0,6-6-64 15,0 3-16-15</inkml:trace>
  <inkml:trace contextRef="#ctx0" brushRef="#br0" timeOffset="48452.89">11851 12722 20271 0,'0'0'896'0,"0"0"192"0,-4-6-880 0,4 6-208 0,0 0 0 0,-1-10 0 15,1 10 1120-15,0 0 176 0,0 0 48 0,0 0 0 16,6-6 128-16,-6 6 48 0,0 0 0 0,0 0 0 15,0 0-224-15,8 8-32 0,-3 3-16 0,-3 4 0 16,-3 3-160-16,-2 2-48 0,1 2 0 0,-2 6 0 0,-1 1-288 0,-1 2-64 16,-5 2-16-16,1 1 0 15,-1 2-240-15,2-11-48 0,-1 6-16 0,1 0 0 16,-3 0-112-16,4 1 0 0,0 2-16 0,2-2 0 0,-2 1-112 16,3-5 0-16,1-2-128 0,1-3 192 0,2-4-192 0,2-3 128 15,1-4-128-15,2-4 0 16,-2 0 224-16,-2-8-48 0,9 0-16 0,1-3 0 0,4-1 32 0,0-1 16 15,3-1 0-15,2-3 0 0,1 3-208 0,3-5 0 16,1 2 128-16,0-1-128 0,4 3 0 0,0-2 0 16,-1 2 0-16,1-1 0 0,0 1-144 0,-2 2 144 15,0-1-208-15,8-2 80 16,-3-2-480-16,-5 2-96 0,0-1 0 0,-3 3-16 16,-3-2-1424-16,0 0-288 0,-1 2-48 0,-1-2-8560 15,-2-1-1712-15</inkml:trace>
  <inkml:trace contextRef="#ctx0" brushRef="#br0" timeOffset="48642.8">12393 12785 35823 0,'0'0'1584'0,"-8"6"336"0,-1 1-1536 0,0 6-384 0,0 4 0 0,0 6 0 15,0 8 768-15,-1 4 96 0,-3 6 16 0,0 5 0 16,1 2 272-16,-1 3 48 0,-1 2 16 0,0 6 0 15,1-2-464-15,-1-1-96 0,0 2-16 0,3-3 0 16,-2-2-192-16,6-15-32 0,0 7-16 0,2-3 0 0,-2 0-272 16,0-1-128-16,3-1 0 15,-1 0 128-15,2-1-320 0,-1-3-80 0,1-3-16 0,1-4 0 16,-1-1-2368-16,3-5-480 0</inkml:trace>
  <inkml:trace contextRef="#ctx0" brushRef="#br1" timeOffset="53539.9">2116 16085 10127 0,'0'0'896'0,"0"0"-704"15,-1-7-192-15,0 4 0 0,1 3 1968 0,0 0 352 16,-4-12 80-16,0 5 16 0,-2-1-432 0,6 8-96 0,0 0-16 0,0 0 0 15,-8-5-464-15,2 5-112 0,6 0-16 0,0 0 0 16,-13 4-416-16,6 5-96 0,-4 3 0 0,4 7-16 16,-3 7-368-16,2 3-80 0,-3 7-16 0,0 6 0 15,0 1-96-15,-1 8 0 0,0 2-16 0,2 2 0 16,1-1 16-16,4-16 0 0,1 6 0 0,3-4 0 16,1 1-192-16,2-4 0 0,3-4 144 0,3-1-144 15,2-7 144-15,3-1-144 0,1-7 192 0,2-6-192 0,3-2 336 16,4-6-32-16,1-6-16 0,2-5 0 0,-1-4 112 15,4-7 32-15,4-5 0 0,0-2 0 16,1-6-176-16,0-1-48 0,0-1 0 0,2 0 0 16,-2-1-64-16,-2 4-16 0,-5-4 0 0,-2 2 0 0,-1-1 0 15,-2 5-128-15,-4 4 192 0,4-5-64 0,-4 10 0 0,-6 6 0 16,-5 5 0-16,-7 9 0 0,0 0-128 0,7 2 0 16,-2 6 0-16,0 5 0 0,-1 6 0 0,-2 9 0 15,1 2 0-15,-2 10 0 0,-1 3 0 0,0 8 0 16,-1 2 0-16,-3 4 0 0,-4 3 0 0,-3 5 0 15,-2 3 0-15,-5 5 128 0,-3-2 48 0,-5 2 0 16,-4-2 0-16,-1 0 0 0,-1-1 96 0,1-4 32 16,-2-4 0-16,0-2 0 0,1-2-64 0,0-6-16 15,0-3 0-15,3-5 0 0,2-6-16 0,-1-5 0 16,0-10 0-16,0-5 0 0,0-4 16 0,2-10 0 0,0-5 0 16,2-4 0-16,3-8-16 0,-1-4 0 15,4-3 0-15,2-3 0 0,2-4-208 0,4 2 176 16,3-4-176-16,5 2 160 0,3-2-160 0,4 2 0 15,4 0-192-15,5 1 192 0,2-1-192 0,6-1 192 0,3 3-192 16,7 1 192-16,1-2-176 0,3 3 176 0,1-3-128 0,2 3 128 16,1 1-144-16,0 6 144 0,3 0-160 0,-4 4 160 15,-3 1-416-15,0 2 16 0,0 4 0 16,-6 3 0 0,-2-4-1840-16,-5-1-352 0,-5 2-80 0,1-1-13760 0</inkml:trace>
  <inkml:trace contextRef="#ctx0" brushRef="#br1" timeOffset="53916.23">3192 15351 12895 0,'0'0'576'0,"-3"-6"112"0,3 6-560 0,-2-9-128 16,-1 1 0-16,1 3 0 0,2 5 2816 0,0 0 544 0,0 0 96 0,0 0 32 15,0 0-1616-15,0 0-320 16,-7 7-64-16,2 4-16 0,1-1-416 0,2 6-96 0,1 1 0 0,-1 5-16 15,2 3-16-15,0 0 0 16,2 4 0-16,-2 1 0 0,-2 5-144 0,2-1-16 16,0-1-16-16,0 0 0 0,-2 0-304 0,-1-5-64 0,-3 0-16 0,1-3 0 15,0 1-176-15,0-3-48 0,-3 0 0 0,2-3 0 16,1-3-144-16,1-4 0 0,0 1 144 0,0-6-144 16,4-8-128-16,0 0-112 0,0 0-16 0,0 0 0 15,0 0-1792 1,5-13-384-16,3-3-64 0,2-2-13344 0</inkml:trace>
  <inkml:trace contextRef="#ctx0" brushRef="#br1" timeOffset="54181.85">3412 15294 26207 0,'0'0'1152'0,"0"0"256"0,0 0-1136 0,0 0-272 0,0 0 0 0,0 0 0 0,0 0 1184 0,0 17 176 16,-3 3 48-16,1-1 0 0,-1-1-192 0,2 5-48 15,-3 3 0-15,1 6 0 0,0-1-144 0,1 2-48 0,0 1 0 16,-3-1 0-16,1 1-368 0,-1-2-80 16,-2-1-16-16,2-1 0 0,0 0-256 0,0-6-48 15,0 0-16-15,1 0 0 0,1-5-192 0,0-4 144 16,0-3-144-16,3-12 128 0,-2 10-128 0,2-10-176 16,0 0 48-16,0 0 0 15,0 0-1152-15,0 0-208 0,0-12-48 0,0 1-16 16,0-4-1040-16,2-2-208 0,2-1-32 0</inkml:trace>
  <inkml:trace contextRef="#ctx0" brushRef="#br1" timeOffset="54469.64">3693 15233 5519 0,'0'0'496'0,"0"0"-496"0,0 0 0 0,0 0 0 15,0 0 5312-15,-3 8 960 0,-1 4 192 0,-1 0 32 16,-1 2-4112-16,-1 6-816 0,1 7-160 0,1 0-48 15,-4 2-80-15,3 3 0 0,1-3-16 0,0 3 0 16,0 2-304-16,-1 0-48 0,1 1-16 0,3-2 0 16,-2-7-384-16,0 2-96 0,-1-2-16 0,1 0 0 15,-1-4-240-15,1-4-160 0,-1 0 192 0,5-4-192 0,-1-4 0 0,1-10 0 16,0 0 0-16,0 0 0 16,0 0-1488-16,0 0-208 0,0 0-32 15,0 0-16-15,11-8-1456 0,2-5-304 0</inkml:trace>
  <inkml:trace contextRef="#ctx0" brushRef="#br1" timeOffset="54616.53">4063 15091 25791 0,'0'-9'1152'0,"0"9"224"0,0 0-1104 0,0 0-272 0,-6 13 0 0,1 1 0 16,-2 2 1968-16,-2 6 336 0,0 2 64 0,-3 5 0 15,0 2-896-15,-3 8-192 16,-3 2-48-16,1 1 0 0,1 1-528 0,-1-2-96 15,1-2-32-15,2-1 0 0,-2-1-384 0,5-1-64 16,2-5-128-16,0 1 176 16,2-1-1344-16,1-5-272 0,4 2-48 0</inkml:trace>
  <inkml:trace contextRef="#ctx0" brushRef="#br1" timeOffset="55531.12">4388 16255 11055 0,'0'0'976'0,"0"0"-784"16,-8 3-192-16,8-3 0 0,-10 0 2304 0,10 0 432 0,0 0 80 0,0 0 0 16,0 0-624-16,0 0-128 0,0 0-16 0,0 0-16 15,0 0-480-15,0 0-80 0,12-2-32 0,4 0 0 16,3 1-272-16,3 1-48 0,4-4-16 0,6 0 0 15,5-1-432-15,4 0-96 0,2-2 0 0,1 1-16 16,1-4-288-16,-1 1-48 0,-4-2-16 0,-3 3 0 0,-4 2-208 0,-3 2 128 16,-3 1-128-16,-5 3 0 15,-5 1-1280-15,-4 3-336 16,-5 4-80-16,-6-2-14672 0</inkml:trace>
  <inkml:trace contextRef="#ctx0" brushRef="#br1" timeOffset="55682.99">4469 16620 37727 0,'0'0'1664'0,"0"0"352"0,0 0-1616 0,0 0-400 0,0 0 0 0,5 10 0 0,2-2 288 0,3 2-32 15,3-6 0-15,4-1 0 0,5 1 416 0,5 0 80 16,4-4 16-16,6-2 0 0,3-2-480 0,3 0-96 16,1 0 0-16,17-5-16 15,-3 3-2080-15,-4 3-400 0</inkml:trace>
  <inkml:trace contextRef="#ctx0" brushRef="#br1" timeOffset="56675.3">9607 15996 14735 0,'-14'7'1312'0,"8"-4"-1056"0,-3-2-256 0,1-1 0 16,2 2 1600-16,6-2 272 0,0 0 48 0,0 0 16 16,0 0 96-16,0 0 16 0,13 2 0 0,1-2 0 15,6-1-704-15,4 0-128 0,3-1-16 0,8 0-16 16,9-1-416-16,4 2-96 0,5-4-16 0,-1 1 0 16,4 1-336-16,-1 0-64 0,-2-2 0 0,0 1-16 15,-5 1-240-15,-5 2 0 0,-5 1 0 0,-6 2-10880 16,-10 1-2096-16</inkml:trace>
  <inkml:trace contextRef="#ctx0" brushRef="#br1" timeOffset="56837.37">9639 16636 24879 0,'5'-2'2208'0,"6"-2"-1760"16,2-5-448-16,4 3 0 0,3-4 2240 0,4 2 384 15,3-2 64-15,6 1 0 0,5-5-1312 0,4 1-272 16,4-1-48-16,0-1-16 0,-2 0-592 0,1-2-112 15,-2 5-16-15,9-5-16 16,-9 4-1392-16,-7 2-288 0,-8 2-48 0,-11 4-16 16</inkml:trace>
  <inkml:trace contextRef="#ctx0" brushRef="#br2" timeOffset="67077.19">3353 6964 6447 0,'4'-6'576'0,"-4"6"-576"0,0 0 0 0,0 0 0 15,6-5 320-15,-6 5-32 0,8-5-16 0,-4 2 0 16,-4 3 176-16,6-6 16 0,2 0 16 0,-4 0 0 16,1 1 544-16,0-4 96 0,0 2 32 0,1-3 0 0,2 1-176 15,1-3-16-15,-2-1-16 0,2 0 0 0,0-2-288 0,1-2-48 16,1 1-16-16,3-1 0 0,-2 0-208 0,1-1-64 15,1-1 0-15,-1 1 0 0,-2-1-32 0,1 1-16 16,1 2 0-16,0-1 0 0,-4 2 64 0,-1 2 16 16,-2 3 0-16,-2 1 0 0,-4 9 160 0,0 0 48 15,0 0 0-15,0 0 0 0,-6 9-160 0,-3 4-16 16,-2 2-16-16,-1 6 0 0,-3 2-368 0,1 1 144 16,-4 4-144-16,0 0 0 0,-4 5 128 0,-1 0-128 15,-1-1 0-15,1 1 0 0,-1-2 0 0,1 1 160 16,2-2-160-16,2-3 128 0,2-2 16 0,3-4 0 15,1-2 0-15,3-4 0 0,1-2 32 0,4-6 0 16,5-7 0-16,0 0 0 0,0 0 208 0,7-2 64 16,0-8 0-16,3-3 0 0,3-9 96 0,2-1 32 0,3 0 0 15,1-6 0-15,3 0-304 0,2-4-48 16,-2-4-16-16,-1-1 0 0,1-3-80 0,-2-1 0 16,-1-2-128-16,-1 2 192 0,-3 2-48 0,-2 5-16 0,-4 6 0 0,-3 6 0 15,-2 5 192-15,-3 5 16 0,-3 7 16 0,-4 5 0 16,-2 3 96-16,-5 11 0 0,-3 6 16 15,-3 3 0-15,-3 4-464 0,-1 3 0 0,0 5 0 0,-2-1 0 16,2-2 0-16,4-3 0 0,1 0 0 0,4-5 0 16,3-1 0-16,3-4 0 0,3-4 0 0,1 0 0 15,4-3 0-15,8-2-160 0,-1-4 160 0,11-5-128 32,5-4-2304-32,5-6-448 0</inkml:trace>
  <inkml:trace contextRef="#ctx0" brushRef="#br2" timeOffset="69227.27">6053 6772 14735 0,'0'0'640'0,"0"0"160"0,-2-5-640 0,2 5-160 15,0 0 0-15,0 0 0 0,0 0 880 0,0 0 144 16,0 0 16-16,0 0 16 0,0 0-512 0,0 0-96 15,0 0-32-15,11 6 0 0,0 0 64 0,2 1 16 16,4 3 0-16,0 0 0 0,5 3 80 0,-2 2 32 16,3 1 0-16,1 2 0 0,3 3-32 0,0 0 0 15,1 5 0-15,0 2 0 0,-2 5-176 0,1 1-32 16,-1 4-16-16,0-1 0 0,-2 0-80 0,-1 0-16 16,0 0 0-16,0-1 0 0,-4-1-16 0,0-4-16 15,0 0 0-15,-1-4 0 0,0 2-64 0,-2-5-16 16,-2-1 0-16,2-1 0 0,-2-3-16 0,-2-3-128 0,0-2 192 15,-2-1-64-15,0-2-128 0,-4-3 192 16,1 1-192-16,-1-3 192 16,-6-6-592-16,0 0-112 0,0 0-32 0,3-5-12400 0</inkml:trace>
  <inkml:trace contextRef="#ctx0" brushRef="#br2" timeOffset="69654.64">6757 6553 15999 0,'0'0'704'0,"0"0"160"0,2-5-688 0,-2 5-176 0,1-6 0 0,-1 6 0 0,0 0 384 0,0 0 64 16,0 0 0-16,0 0 0 0,0 0-128 0,0 0 0 15,0 0-16-15,0 0 0 0,0 0 464 0,-5 8 112 16,0-1 16-16,-4 4 0 0,1 2 64 0,-1 1 0 16,-3 2 16-16,-1 5 0 0,-1 2-80 0,-1 1-32 15,-3 5 0-15,-1 0 0 0,-3 4-96 0,1 4 0 16,-2 5-16-16,-2 1 0 0,0 7-144 0,-4 1-32 0,-2 2 0 16,2 1 0-16,-3-1-96 0,4 0-32 0,-1-3 0 15,1-1 0-15,0 1-128 0,5-2-48 0,0-4 0 16,2-1 0-16,0-1-80 0,4-4 0 15,1-3-16-15,5-1 0 0,2-7-48 0,3 1 0 16,1-5 0-16,2-2 0 0,3-4 64 0,3-1 0 0,0-2 0 16,3-5 0-16,-1-1-192 0,1-1 0 0,3-2 144 15,1-8-144-15,1-2-128 0,3-2-112 0,-1-7-16 0,10-4 0 32,-4-1-2832-32,-5 1-576 0</inkml:trace>
  <inkml:trace contextRef="#ctx0" brushRef="#br2" timeOffset="70071.47">7048 7353 12895 0,'0'0'1152'0,"0"0"-928"0,0 0-224 0,0 0 0 0,0 0 1184 0,0 0 192 16,0 0 32-16,5 6 16 0,-3 4-288 0,-1-2-64 16,-1 2-16-16,0 1 0 0,-1 5 32 0,-1 0 16 15,-3 3 0-15,2 1 0 0,-3 5 48 0,0-3 16 16,0 5 0-16,-1 0 0 0,1 2-192 0,0-1-32 15,-2 1-16-15,2-2 0 0,-2 1-352 0,0-3-80 16,1 2-16-16,0-4 0 0,1 1-224 0,1 2-64 16,0-7 0-16,4-2 0 0,1-1-64 0,0-4 0 15,0 0-128-15,1-2 192 0,-1-10-192 0,4 5 0 16,-4-5 0-16,10 0 0 16,0-4-1248-16,2-8-352 0,-2-5-64 0,-3 3-12752 0</inkml:trace>
  <inkml:trace contextRef="#ctx0" brushRef="#br2" timeOffset="70536.58">7603 6357 20271 0,'0'0'1792'0,"0"0"-1424"16,-7 5-368-16,1 4 0 0,-4-1 160 0,2 3-32 16,-2 3-128-16,0 4 192 0,0 0 368 0,-1 4 64 15,-1-1 16-15,-2 1 0 0,1-1 176 0,0 0 32 16,1-1 16-16,0-1 0 15,-1-1-96-15,3-2-32 0,1-2 0 0,2-2 0 0,0 1-48 0,2-5-16 16,3 0 0-16,2-8 0 0,0 0-96 0,0 0-32 16,0 0 0-16,0 0 0 0,7-10 144 0,7 0 16 0,0-6 16 0,2 0 0 15,0-3-336-15,1 0-80 16,-1-4-16-16,2-2 0 0,0-1-112 0,1-2-32 16,0 1 0-16,-1 2 0 0,-1 2-16 0,0 5 0 0,-3 1 0 15,-1 3 0-15,-4 1-128 0,-2 4 160 0,-3 5-160 16,-4 4 160-16,0 0-32 0,0 0-128 0,-4 8 192 0,-2 4-64 15,-3 5-128-15,-1 2 128 0,-3 0-128 0,0 4 128 16,1 1-128-16,-2 0 160 0,1-2-160 0,2 3 160 16,-1-3-160-16,1-2 192 0,0-2-192 0,3-1 192 15,-1-3-192-15,2-3 160 0,1 0-160 0,1-3 160 16,1 1-160-16,2-4 0 0,2-5 0 0,0 0 128 16,0 0-1248-1,0 0-256-15,0 0-48 0,6-2-16 0</inkml:trace>
  <inkml:trace contextRef="#ctx0" brushRef="#br2" timeOffset="72868.72">10305 8040 11055 0,'0'0'976'0,"0"0"-784"0,0 0-192 0,10-2 0 16,-10 2 1472-16,0 0 256 0,0 0 64 0,0 0 0 16,10 2-672-16,-10-2-128 0,0 0-32 0,0 0 0 15,0 0-208-15,5 13-48 0,-5-13-16 0,2 14 0 0,-2-14 0 16,-2 11 0-16,2-11 0 0,-2 10 0 16,-1 2-64-16,-3-3-16 0,1 1 0 0,-1-1 0 15,-3 4-32-15,0 1-16 0,-3-3 0 0,0 3 0 0,-5 0-112 0,1 0 0 16,-4-3-16-16,0 3 0 0,-4 0-96 0,0-2-16 15,0-1 0-15,-2 2 0 0,-2-3-112 16,-2 2-16-16,-3-1-16 0,-3-2 0 0,-3 2-176 0,-2-3 160 16,0 0-160-16,1-3 160 0,-1 1-160 0,2 2 192 15,-1-5-192-15,2 1 192 0,1-1-192 0,0-2 0 16,1-2 0-16,-3 0 128 0,1-1-128 0,-4 0 0 16,2-2 144-16,-1-2-144 0,2-1 0 0,2 2 0 15,2-4 0-15,12 5 128 0,-1 1-128 0,-1-1 0 16,-2-3 128-16,-1 2-128 0,-1 3 0 0,2-2 0 15,-1-1 0-15,2 1 0 0,-2 2 0 0,0-1 0 16,1 2 0-16,0-2 0 0,2-1 0 0,0 2 0 16,0 1 0-16,2-1 0 0,2 0 128 0,-1-1-128 15,2 3 128-15,0-1-128 0,1-2 0 0,1 2 144 16,1-1-144-16,-1 2 0 0,-1 0 128 0,-1 3-128 16,0-1 0-16,-1 0 0 0,1 1 128 0,0 1-128 0,-2 2 192 15,0-1-192-15,0 1 0 0,-1 3 0 16,-1-2 0-16,-1 3 0 0,1-4 128 0,-1 6-128 15,4-4 0-15,0 6 0 0,-1-1 128 0,2-1-128 0,1 0 0 0,0 5 0 16,1 1 0-16,0 1 0 0,0 0 0 0,2 1 0 16,-1 2 128-16,2 2-128 0,0 0 192 0,1 4-192 15,-1-4 192-15,1 0-192 0,1 2 192 0,1-3-192 16,1 1 176-16,1 1-176 0,-2-5 160 0,5 1-160 16,-1-1 192-16,2-2-64 0,-1-2-128 0,2 2 192 15,0-1-64-15,0-2-128 0,3-1 176 0,-2-1-176 16,0-3 176-16,0 0-176 0,2-4 160 0,-1 0-160 0,2 1 144 15,1-7-144-15,0 0 128 0,0 0-128 0,-3 5 0 16,3-5 0-16,0 0 0 0,0 0-176 16,0 0-544-16,0 0-112 0,-2-10-32 15,2 10 0-15,0-13-2080 0,0 1-432 0,0-4-80 0</inkml:trace>
  <inkml:trace contextRef="#ctx0" brushRef="#br2" timeOffset="73174.13">7695 8727 24879 0,'0'0'2208'0,"-5"1"-1760"16,-2 0-448-16,0 2 0 0,2 2 688 0,-1 4 48 16,0-2 16-16,-1 6 0 0,1 1-224 0,-1 2-32 15,0 5-16-15,0 0 0 0,1 1 176 0,1 2 48 0,-1 3 0 16,1-2 0-16,1 3-192 0,1-4-48 15,2 2 0-15,2-3 0 0,2-2-16 0,2-2-16 0,0-1 0 0,3-3 0 16,0-1-112-16,3-3 0 0,1-4-16 0,2 0 0 16,4-5 48-16,1-2 16 0,4-5 0 0,3 0 0 15,0-5-112-15,5-2-32 0,-3-2 0 16,2-3 0-16,-2-4-224 0,0 1 144 0,-1 0-144 0,12-8 128 16,-7-2-576-1,0 7-112-15,-4 6-16 0,-10 6-10496 0,1 3-2080 0</inkml:trace>
  <inkml:trace contextRef="#ctx0" brushRef="#br2" timeOffset="73897.34">6300 9562 2751 0,'-8'-14'256'0,"6"6"-256"0,-1 2 0 0,2-4 0 0,-2 1 4544 0,3-2 848 16,0 4 176-16,3-3 48 0,-1 2-3696 0,1-2-752 16,-1 2-144-16,2-1-16 0,0 4-272 0,-4 5-48 15,8-2-16-15,-8 2 0 0,7 0-160 0,1 2-16 16,-1 2-16-16,2 5 0 0,0 0 48 0,1 6 16 16,2 4 0-16,1 4 0 0,-1 5 32 0,5 4 16 15,2 3 0-15,-1 2 0 0,-2 1-144 0,2-1-16 16,0 1-16-16,3-1 0 0,1 0-224 0,0 0-32 0,-2-1-16 15,4-2 0-15,-1-2 48 0,-1-1 16 0,0-1 0 0,-4-2 0 16,0-6-64-16,0 3-16 16,-5-5 0-16,-1 0 0 0,0-2-128 0,-2 0 160 0,-4-2-160 0,-1 0 160 31,-2-4-480-31,-2 1-80 0,-1-1-32 0,-1-5 0 16,-3 0-1424-16,0-1-304 0,4-6-48 0,-7 0-7344 0,0-4-1472 0</inkml:trace>
  <inkml:trace contextRef="#ctx0" brushRef="#br2" timeOffset="74215.88">6915 9488 26367 0,'0'-12'1168'0,"0"12"240"0,0 0-1120 0,0 0-288 16,0 0 0-16,0 0 0 0,0 0 448 0,-6 3 16 15,0 1 16-15,0 2 0 0,-2 7 208 0,0 3 32 16,-4 5 16-16,-2 3 0 0,-4 3-16 0,1 7 0 16,-2 3 0-16,-2 1 0 0,1 4-16 0,-2 4-16 15,-1 3 0-15,-1 2 0 0,-2 0-64 0,-2 2-16 16,0 1 0-16,1-2 0 0,1-3-96 0,1 0-32 16,-2-7 0-16,2 0 0 0,1 1-480 0,2-6 0 15,4-4 0-15,2-4 0 0,-1 0 0 0,3-1 0 16,3-5 0-16,3-5 0 15,2-6-1472-15,2-3-352 0,2 2-64 0,2-11-8736 0,0 0-1728 0</inkml:trace>
  <inkml:trace contextRef="#ctx0" brushRef="#br2" timeOffset="74623.92">7028 10383 32127 0,'0'0'704'0,"0"0"160"16,0 0 32-16,0 0 0 0,0 0-720 0,0 0-176 0,0 0 0 0,0 0 0 0,5-5 0 0,-5 5 0 16,8-2 144-16,-8 2-144 0,0 0 352 0,0 0 0 15,7 5 0-15,0 4 0 0,-3 0-48 0,-2 4-16 16,-3 2 0-16,-2 2 0 0,-1 2 96 0,-3 1 0 15,-2 2 16-15,-1 1 0 0,-2 3 240 0,0-3 64 16,-2 4 0-16,-2-2 0 0,1 2-112 0,4-3-16 16,-3-1 0-16,4-3 0 15,1-1-96-15,2-1-32 16,2-2 0-16,3-4 0 0,2 2-240 16,3-7-48-16,3-2-16 0,4 0 0 0,1-4 0 15,3-2 0-15,3-4 0 0,0 0 0 0,5 1-144 0,-2-6 0 0,3 2 0 16,0-5 0-16,1 3 0 0,0-1 0 0,-1 0 0 0,-1 3 0 15,2-4 0-15,-2 5-256 0,-3-1 64 0,0 2 16 16,-1 0-1568-16,-1-2-320 0,0 1-64 0</inkml:trace>
  <inkml:trace contextRef="#ctx0" brushRef="#br2" timeOffset="75397.16">7273 9119 13823 0,'0'0'608'0,"0"0"128"15,-7-5-592-15,7 5-144 0,0 0 0 0,0 0 0 0,0 0 1712 0,0 0 304 0,-4-5 64 0,4 5 16 0,0 0-752 0,0 0-128 16,0 0-48-16,0 0 0 0,-6-2-16 0,0 2-16 16,0 2 0-16,1 5 0 15,-1 0-16-15,-2 2 0 0,-1 4 0 0,-1 3 0 0,-1 2-272 0,-2 0-48 16,0 3-16-16,0 1 0 0,-2 1-176 15,4-3-32-15,-1-1-16 0,2-2 0 0,1-2-112 0,2-3-32 16,2 0 0-16,1 0 0 0,1-6-48 16,3-6-16-16,0 0 0 0,0 0 0 0,0 0-48 0,7-2-16 15,1-7 0-15,3 0 0 0,0-5 80 0,2-2 16 16,1-1 0-16,1-4 0 0,0 1-192 0,0 1-16 16,1-4-16-16,-1-1 0 0,0 2 0 0,-2 3 0 15,-2 3 0-15,-2 3 0 0,-2 3 64 0,-4 1 16 0,0 3 0 16,-3 6 0-16,0 0 16 0,0 0 0 15,-6 12 0-15,-1 2 0 0,-4 4-256 0,-1 4 144 16,0-1-144-16,-4 1 128 0,2 2-128 0,0 1-144 16,2-3 144-16,-6 11-208 15,5-6-2480-15,4-2-512 0</inkml:trace>
  <inkml:trace contextRef="#ctx0" brushRef="#br2" timeOffset="76687.1">10858 10929 5519 0,'0'0'496'0,"10"-2"-496"0,2 2 0 0,-2-1 0 16,4-3 2736-16,0 1 448 0,-2 1 80 0,2 0 32 15,0 2-1952-15,-1-1-384 0,-1 0-64 0,-2 0-32 16,-10 1-32-16,0 0-16 0,10 0 0 0,-10 0 0 15,0 0-48-15,0 0 0 0,0 0 0 0,-3 7 0 16,-3 3 112-16,-4-3 16 0,-3 0 0 0,-5 1 0 0,-5 6-112 16,-1-1-16-16,-1-3 0 0,-2 4 0 15,0 0-224-15,-2 1-48 0,-1-1-16 0,-3 4 0 16,1-3-208-16,0 2-32 0,-1-2-16 0,-1 1 0 16,-2 0-224-16,-2-5 176 0,-4 0-176 0,-1 2 160 0,-3-1-160 15,0-1 160-15,1 0-160 0,10-5 160 0,0 2-32 16,-5 0 0-16,2-3 0 0,-4 3 0 0,-1-3 0 15,-5-1 0-15,-2 0 0 0,0-2 0 0,0-2-128 0,4 0 128 16,1-1-128-16,2-2 128 0,1 1-128 0,2-2 0 16,1-5 0-16,1 1 128 0,0 2-128 0,0-3 0 15,1 3 0-15,0-4 128 0,-3 2-128 0,4-1 0 16,0 3 0-16,2-3 128 0,1 2-128 0,3 2 160 16,2-2-160-16,0 2 160 0,0 1-160 0,0 0 128 15,1-2-128-15,3 2 128 0,1 3-128 0,0-2 0 16,0-1 144-16,-1-1-144 0,-3 0 0 0,2 3 128 15,0 0-128-15,-1 1 0 0,-1-2 0 0,2 0 128 16,-3-1-128-16,4 3 0 0,-2 1 0 0,1 0 0 16,1 0 0-16,0 1 0 0,-2 0 0 0,3 0 0 15,2 2 0-15,-2-1 128 0,-1 0-128 0,1 0 0 16,3 1 0-16,-2-1 0 0,-1 0 0 0,-1 0 144 16,2 3-144-16,-1-1 0 0,3-1 128 0,0 0-128 0,-1 1 0 0,2 1 0 15,-1 0 128-15,2 0-128 0,2 4 144 16,-1-1-144-16,2 2 256 0,1-1-32 15,0 3-16-15,-1-2 0 0,1 2-208 0,1 2 0 0,2 0 0 0,0-1 0 16,2 0 144-16,3 1-16 0,-1 0 0 16,1-2 0-16,1 2-128 0,2-1 0 0,0 1 144 0,2-2-144 15,-3 0 0-15,3 4 144 0,-1-4-144 0,1-2 0 16,1 1 128-16,0-4-128 0,1 2 0 0,1-3 0 16,-1 1 0-16,-1-7 0 0,0 0 0 0,0 0 0 15,0 0-240-15,0 0-144 0,0 0-48 0,10 5 0 16,-10-5-1616-16,0 0-320 0,12-6-64 0,-6 0-12224 0</inkml:trace>
  <inkml:trace contextRef="#ctx0" brushRef="#br2" timeOffset="76980.74">8058 11218 16575 0,'-17'-1'736'0,"10"1"160"0,-4 0-720 0,2 2-176 16,1 2 0-16,-1 5 0 0,0 1 2976 0,0 5 560 15,0 3 112-15,0 4 32 0,1 2-2720 0,1 0-528 0,3 4-112 0,0 0-32 16,0 4 32-16,2 1 16 0,1-7 0 0,1 2 0 16,2 2 80-16,1-5 16 0,2-2 0 15,0 1 0-15,5-5 48 0,1-1 16 0,3-4 0 0,2 0 0 16,1-1-144-16,4-5-32 0,0-2 0 0,4-5 0 15,3-2-112-15,-1-5-16 0,5 1-16 0,0-2 0 16,4-2-176-16,-1-1 0 0,1-3 0 0,11-5 0 16,-9-1-1472-1,-5 4-336-15,-5 3-64 0</inkml:trace>
  <inkml:trace contextRef="#ctx0" brushRef="#br2" timeOffset="77566.17">6269 12294 18431 0,'-13'-10'1632'0,"8"4"-1312"0,2 1-320 0,-1 0 0 0,-1-3 1264 0,2 3 176 15,3 5 32-15,0 0 16 0,0 0-640 0,0 0-128 16,0 0-16-16,0 0-16 0,0 0 32 0,8 4 16 15,1 3 0-15,1 1 0 0,1 6 32 0,2 3 16 16,1 3 0-16,4 0 0 0,-2 4-144 0,3 4-16 16,2 4-16-16,0-1 0 0,3 0-32 0,2 4 0 15,-1 0 0-15,1 1 0 0,0 0-144 0,0-1-48 16,-2 1 0-16,1-2 0 0,0-1-192 0,0-2-64 16,0-2 0-16,-2-1 0 0,-4-4-128 0,0 1 160 15,-2-2-160-15,-1-4 160 0,-3 0-288 0,-1-2-64 16,-2-3-16-16,0-3 0 15,-2 0-1648-15,-2-3-320 0,-6-8-64 0,0 0-12112 0</inkml:trace>
  <inkml:trace contextRef="#ctx0" brushRef="#br2" timeOffset="77964.47">6914 12122 34095 0,'0'0'3024'0,"0"0"-2416"0,0 0-480 0,0 0-128 16,0 0-144-16,0 0-48 0,0 0-16 0,-7 7 0 0,1 7 448 15,-4 3 80-15,1 3 32 0,-5 4 0 16,-4 7 160-16,-1 3 16 0,-3 2 16 0,1 3 0 16,-2 8 176-16,-1 0 48 0,-3 4 0 0,-1 1 0 15,-2 3-80-15,-1 2-16 0,-1 3 0 0,1-1 0 16,-1 0-256-16,3-2-48 0,1-4-16 0,1 0 0 15,3-5-208-15,0-1-144 0,2-6 192 16,3-3-192-16,4-5 0 0,1-7 0 0,2-1 0 16,5-5 0-16,2-6-1008 0,2-5-208 15,3-9-32-15,0 0-16 0,9-4-1568 16,2-5-320-16,3-2-64 0</inkml:trace>
  <inkml:trace contextRef="#ctx0" brushRef="#br2" timeOffset="78393.62">6971 12958 27583 0,'0'0'1216'0,"0"0"256"0,-7 0-1168 0,1 0-304 16,-1-1 0-16,0-1 0 0,1 1 0 0,1 1-176 0,-2 0 32 15,1 1 0-15,0-2 720 0,6 1 128 16,0 0 48-16,0 0 0 0,-7 1 192 0,7-1 32 0,0 0 16 0,0 0 0 16,0 0-352-16,0 0-80 0,0 0-16 15,0 0 0-15,0 0-224 0,7 7-64 0,0-3 0 0,3-1 0 16,2 2 16-16,1 2 0 16,-1-2 0-16,4 0 0 0,-5 0-32 0,3 3-16 0,0-1 0 0,0 4 0 15,-1-5-32-15,-2 4-16 0,-3-2 0 0,-2 2 0 16,-1-4 32-16,-1 3 16 0,-4-3 0 0,-1 2 0 0,-2 0 144 15,-1-2 16-15,-1 3 16 0,-1-4 0 0,-2 1-48 16,1 2-16-16,0-3 0 0,2 0 0 0,5-5-192 0,0 0-144 16,0 0 192-16,0 0-192 0,4 9 0 15,4-4 0-15,2 3 0 0,4-2 0 0,2-1 0 0,3 4 0 16,4-1 0-16,1 4 0 0,1 4 128 0,-3-1-128 16,1 3 0-16,-1 1 0 0,-6 2 224 0,-2 2-64 15,-2 4-16-15,-4-3 0 0,-5 2 400 0,-3 0 80 16,-3 0 16-16,-5 2 0 0,-6-3 0 0,-4 3 0 0,-3-5 0 15,-4 4 0-15,0-5-320 0,-3-1-64 16,0-1-16-16,0-3 0 0,0-2-240 0,0-7 0 0,0-2 0 0,3-7 0 31,2-8-1760-31,4-1-288 0,2-6-64 0,6-4-10960 16,3-8-2192-16</inkml:trace>
  <inkml:trace contextRef="#ctx0" brushRef="#br2" timeOffset="78972.42">7487 11766 14735 0,'0'0'1312'0,"0"0"-1056"15,0 0-256-15,0 0 0 0,-6 3 2880 0,0 3 512 16,0 2 96-16,-1 1 32 0,-4 5-1792 0,0 3-368 15,-2-1-64-15,3 3-16 0,-5 1-192 0,0 1-32 16,-1 1-16-16,1 1 0 0,4-2-128 0,-1 0-16 16,1-4-16-16,1-3 0 0,2-2-208 0,0-2-32 15,6-2-16-15,2-8 0 0,0 0-144 0,0 0-32 16,0 0 0-16,0 0 0 0,6-4-32 0,3 0-16 16,1-7 0-16,2-1 0 0,0-3-96 0,1-2-32 15,1 0 0-15,-1-1 0 0,-1 0-64 0,2-1-16 16,0 0 0-16,0 2 0 0,-2 1 16 0,-2 3 0 0,-1 5 0 15,-2 0 0-15,-1 2-16 0,-6 6-16 0,0 0 0 0,0 0 0 16,-3 13-48-16,-2 0 0 0,-5 5 0 16,1 5 0-16,-3-1-128 0,0 4 0 0,-4 1 0 0,1-2 0 15,-1 0 0-15,2-2-224 0,0 0 32 0,1-3 0 16,2-2-3008-16,3-1-576 16</inkml:trace>
  <inkml:trace contextRef="#ctx0" brushRef="#br2" timeOffset="80290.88">11122 13602 15663 0,'0'0'1392'0,"0"0"-1120"0,11-7-272 0,-11 7 0 0,11-5 1600 0,-11 5 256 15,0 0 48-15,10-7 16 0,-10 7-832 0,0 0-176 16,12-2-16-16,-12 2-16 16,0 0-192-16,0 0-48 0,0 0 0 0,0 0 0 0,0 0-48 15,0 12-16-15,-6-1 0 0,-2 4 0 0,-4 3 160 0,-3 2 32 16,-3 3 0-16,-5-1 0 0,-2 2-128 0,-4 4-32 16,-5-3 0-16,0 4 0 0,-1 3-192 0,0-3-32 15,1 1-16-15,2-5 0 16,-1-2-144-16,1-2-32 0,1 0 0 0,-1-1 0 0,0-1 80 0,-1-1 16 15,-1-1 0-15,-2-1 0 0,-2 1-96 16,-3-2 0-16,2-4-16 0,-2-1 0 0,0-2 0 0,1 1 0 16,-1-1 0-16,11-1 0 0,-1-4-32 0,-3 1 0 15,-3 1 0-15,-2 1 0 0,-3-3-144 0,-3-1 0 16,-1-3 144-16,-2 0-144 0,2-2 128 0,1-1-128 16,0-2 128-16,1 1-128 0,-1-2 128 0,4 0-128 0,3 3 128 0,0-2-128 15,-1-3 128-15,1 4-128 0,-1-2 128 16,3 2-128-16,-3 0 0 0,4 0 144 15,1 0-144-15,-1 1 0 0,2 2 192 0,1 0-192 0,3 1 192 0,-1 0-192 16,0-2 0-16,2-1 0 0,0 2 0 0,2-2 0 16,-1 1 0-16,-1 1 0 0,-1-1 0 0,0 0 0 15,-2-1 0-15,-1 0 0 0,2-1 0 0,1 0 0 16,-1 2 0-16,0 1 0 0,2-2 0 0,-1 3 0 16,2-3 0-16,0 0 0 0,1 3 0 15,0-2 0-15,1 1 0 0,-1 0 0 0,1 2 144 0,-2 0-144 16,-1-1 128-16,2 4-128 0,-1-1 0 0,-1 5 0 15,0-1 0-15,1 0 0 0,1 2 0 0,-1-3 0 16,3 3 0-16,1 0 0 0,1 1 0 0,2 0 0 16,0-4 0-16,2 3 128 0,1-3-128 0,2 3 144 0,0 2-144 0,1-2 160 15,-3-1-160-15,2 1 160 0,1 4-160 16,-1-1 0-16,1 0 144 0,0 3-144 0,0-4 0 0,0 2 144 16,0 0-144-16,0-1 0 0,0-1 192 0,0 2-192 15,0-1 192-15,1 1-192 0,-1-3 176 0,1 3-176 16,1 0 160-16,2-3-160 0,-1 3 192 0,3-1-48 15,-3-1-16-15,4 3 0 0,-3-3-128 0,3 2 0 16,2 0 144-16,0-3-144 0,1 3 0 0,0-3 128 16,1 1-128-16,1-1 0 0,2 0 0 0,2-2 0 15,-2-7 0-15,0 10 128 0,2-1-128 0,1 0 0 16,-3-9 0-16,0 0 0 0,7 4-224 0,1 0-16 16,1 1 0-16,5-6 0 15,-1-8-1680-15,0 2-320 0,3-2-80 0,-5 3-14384 16</inkml:trace>
  <inkml:trace contextRef="#ctx0" brushRef="#br2" timeOffset="81050.21">6473 15195 22111 0,'-13'-10'1968'0,"13"10"-1584"0,0 0-384 0,-4-1 0 0,-2-4 2064 0,6 5 336 16,-4-4 64-16,4 4 16 0,0 0-1712 0,0 0-320 15,2 10-80-15,3 3-16 0,3 2 320 0,2 8 64 16,3 0 16-16,4 7 0 0,2 3-240 0,3 4-32 15,4 4-16-15,1 2 0 0,3 4-32 0,2 2-16 16,1 0 0-16,1 0 0 0,2 0-192 0,-3-1-32 16,-1-1-16-16,-3-1 0 0,-1-6-176 0,-1 0 160 15,1-3-160-15,-3-3 160 0,-1-1-160 0,-4-1 192 16,0 0-192-16,-4-7 192 0,-2-2-192 0,-3-1 128 16,-2-5-128-16,-1-3 128 15,-4-1-1072-15,1-2-208 0,-5-11-64 0,0 0 0 16,0 0-1392-16,0 0-272 0</inkml:trace>
  <inkml:trace contextRef="#ctx0" brushRef="#br2" timeOffset="81413.7">7121 15191 32255 0,'-5'-2'2864'0,"-2"-1"-2288"0,0 2-576 0,-1 1 0 0,-1 1 448 0,-1 5-32 16,-1 6 0-16,0 2 0 15,-1 1 48-15,-1 4 16 0,-1 4 0 0,0 8 0 0,-4-1 128 16,0 6 32-16,1 3 0 0,-4 3 0 0,2 6 64 0,-4 2 32 16,-6 5 0-16,1 3 0 0,-4 1-96 0,-1 2-32 15,-1 2 0-15,0-2 0 16,2 3-160-16,0-6-48 0,2-1 0 0,2-2 0 15,4-4-160-15,3-3-48 0,0-5 0 0,2-1 0 0,2-6-192 0,3-7 0 16,4-1 0-16,0-6 0 0,2-5-176 0,4-3-80 16,2-6 0-16,2-8-16 15,0 0-2032-15,0 0-416 0,7-11-80 0,4-3-13840 0</inkml:trace>
  <inkml:trace contextRef="#ctx0" brushRef="#br2" timeOffset="81960.16">7256 16192 32255 0,'0'0'1424'0,"0"0"304"0,0 0-1392 0,0 0-336 16,0 0 0-16,0 0 0 0,0 0 432 0,-6 2 16 15,-1 4 0-15,1 1 0 0,-1 7 496 0,1 0 96 16,-2 0 32-16,3 6 0 0,-1 2-336 0,-1 1-64 16,1 1-16-16,1 2 0 0,0-1-144 0,0 1-16 15,5-2-16-15,0 3 0 0,0-5-192 0,4-3-32 16,1-1-16-16,2-2 0 0,2-1-240 0,1-4 144 0,6-3-144 16,1-4 128-16,2-1-128 0,4-6 0 0,2-2 0 0,2-5 0 15,-2-3 0-15,3-1-320 0,0-6 48 0,1 2 16 31,-4-2-1504-31,-1-2-288 0,-1 2-64 0,-2 0-16 16,-2-1-992-16,-3 2-192 0</inkml:trace>
  <inkml:trace contextRef="#ctx0" brushRef="#br2" timeOffset="82139.03">7613 16145 30751 0,'0'0'1360'0,"-5"-3"288"0,-4 3-1328 0,1 4-320 0,-1 1 0 0,2 3 0 15,-2 2 1472-15,0 2 208 0,0 7 48 0,0 3 16 0,-4 3-336 0,1 6-80 16,-1 6-16-16,1 0 0 0,0 1-512 0,0 4-96 15,1 1-32-15,1 1 0 16,1-2-224-16,1 0-32 0,2-2-16 0,1 0 0 0,1-4-272 0,0-3-128 16,3-1 128-1,0-4-128-15,2-3-176 0,0 1-112 0,0-7-32 0,2-5 0 16,1-4-2128-16,2-2-432 0,-6-8-96 16</inkml:trace>
  <inkml:trace contextRef="#ctx0" brushRef="#br2" timeOffset="82636.46">7942 14942 30111 0,'0'0'656'0,"11"-13"144"0,-11 7 32 0,-1 0 16 0,1 6-672 0,0 0-176 0,0 0 0 0,0 0 0 15,0 0 768-15,-6 5 128 0,1 4 32 0,-3 0 0 16,0 7 48-16,-2 4 16 0,-1 6 0 0,-2-1 0 16,-2 6-128-16,1-2-32 0,-1 3 0 0,1 1 0 15,-2-3-144-15,4-3-48 0,-1-2 0 0,3-2 0 0,3-5-64 0,1 0-32 16,2-4 0-16,2-5 0 0,3-2-160 0,-1-7-48 15,6 4 0-15,2-6 0 0,1-6-16 0,2-1 0 16,2-6 0-16,1 0 0 0,1-4-64 0,3-2 0 16,-4 0-16-16,0-4 0 0,-1 3-48 15,-2 0-16-15,1-1 0 0,-3 2 0 0,-2 1 16 0,1 8 16 16,-2 0 0-16,-2 3 0 0,-4 9-32 0,0 0-16 16,0 0 0-16,-3 11 0 0,-2 4-160 0,-1 4 160 15,-3 1-160-15,-1 7 160 0,-4 0-160 0,0 3 0 16,0-2 0-16,1 0 0 0,1-6 0 0,1-1 0 15,4 0 0-15,2-4 0 0,1-1 0 0,1-5 0 16,2-5 0-16,1-6 0 0,0 0-192 0,0 0-112 16,10-3-16-16,2-4-16 15,-1-4-1856-15,2-2-368 0,0-1-80 0</inkml:trace>
  <inkml:trace contextRef="#ctx0" brushRef="#br2" timeOffset="85468.06">17311 1577 1839 0,'0'0'0'0,"0"0"160"0,0 0-160 0,0 0 0 0,0 0 0 0,-6 4 0 16,6-4 3040-16,-6 1 576 15,6-1 112-15,0 0 32 0,0 0-1664 0,-7 2-336 16,2 0-64-16,5-2-16 0,0 0-368 0,0 0-80 0,0 0-16 15,0 0 0-15,0 0-384 0,0 0-64 0,13 1-32 16,4-2 0-16,3-2-80 0,4 1-16 0,3-2 0 16,4-1 0-16,5 1-128 0,3-1-16 0,0 0-16 0,4-2 0 15,4 2-128-15,1 1-32 0,0-3 0 0,2 0 0 16,0 2-144-16,-3-1-48 0,-4 2 0 0,-4 2 0 16,-3 0-128-16,-6 1 160 0,-7 0-160 0,-5 0 160 15,-5-1-160-15,-13 2-224 0,0 0 48 0,0 0 16 16,0 0-1968-16,-2 12-400 0,-6 2-80 15</inkml:trace>
  <inkml:trace contextRef="#ctx0" brushRef="#br2" timeOffset="85817.73">17390 1901 21135 0,'0'0'928'0,"-9"4"208"0,-2 1-912 16,1 1-224-16,0-2 0 0,1 0 0 0,-1 1 128 0,2 2 0 0,8-7-128 0,0 0 192 16,-8 6 480-16,8-6 96 15,0 0 0-15,0 0 16 0,0 0 208 0,14-3 32 16,5-1 16-16,3-3 0 0,1-1-336 0,5-1-80 16,5-1-16-16,2-3 0 0,2 0-96 0,5 3-32 15,3-1 0-15,3 3 0 0,2-2-64 0,-1 4-16 16,1-3 0-16,-2 1 0 0,0 2-128 0,-2-3-16 0,-1 5-16 0,-6 0 0 15,-2-1-112-15,-5 3 0 16,-4 0-128-16,-6 2 192 0,-2 0-192 0,-5 0 176 0,-4-1-176 0,-11 1 160 16,0 0-160-16,0 0-272 0,0 0 64 15,0 0 16 1,0 0-608-16,0 0-112 0,0 0-32 0,0 0 0 0,0 0-1824 16,-9-2-368-16,0-3-80 0</inkml:trace>
  <inkml:trace contextRef="#ctx0" brushRef="#br2" timeOffset="86101.07">17596 1256 18431 0,'-1'-11'1632'0,"1"2"-1312"15,1-1-320-15,2-1 0 0,2 0 928 0,2 0 112 16,2 3 32-16,4 2 0 0,2 2-528 0,4 2-96 15,3 0-32-15,5 4 0 0,2 1 288 0,6 4 64 16,1-2 16-16,3 1 0 0,3 4-176 0,0 3-32 16,0 1-16-16,-1 4 0 0,-3 1 64 0,-1 8 16 15,-3 1 0-15,-2 6 0 0,-3 3-48 0,-2 6 0 16,-4 3 0-16,-4 1 0 0,-6 1 0 16,-4-5 0-16,-4 2 0 0,-7-5 0 0,-3 2 48 0,-5-1 0 15,-5-3 0-15,-5-1 0 0,-5 0 128 0,-4 0 48 0,-6-3 0 16,-4-1 0-16,-1-5-336 0,-1-1-64 0,0-6-16 15,1 0 0-15,0-6-272 0,6-4-128 0,1-5 128 16,4-5-128 0,5-4-1776-16,6-4-432 0,5-4-96 0</inkml:trace>
  <inkml:trace contextRef="#ctx0" brushRef="#br2" timeOffset="87457.93">19177 1549 13823 0,'0'0'1216'0,"0"0"-960"0,3-8-256 0,0-2 0 0,-3 10 0 0,1-8 0 15,-1 8 0-15,0-10 0 0,0 10 1536 0,0-9 304 16,0-1 64-16,0 10 16 0,0 0-416 0,0-7-80 16,0 7-16-16,0 0 0 0,-1-11-192 0,1 11-64 15,0 0 0-15,0 0 0 0,0 0-384 0,0 0-96 16,0 0-16-16,-8 4 0 0,0 5-224 0,1 1-48 15,-2 6-16-15,0 5 0 0,-1 6-176 0,-3 5-16 16,0 3-16-16,-1 2 0 0,0 2-32 16,4 1-128-16,1 4 192 0,2-3-64 0,2-3-128 0,2-2 0 15,2-3 144-15,3-8-144 0,3-6 128 0,3-3-128 16,0-4 160-16,4-7-160 0,2 3 272 0,3-7-32 16,2-3-16-16,2-7 0 0,5-3 240 15,1-3 48-15,2-8 16 0,1-1 0 0,2 0-192 0,-1-3-32 16,-3 2-16-16,0-2 0 0,-3 3-112 0,-2-1-32 15,-3 2 0-15,-2 1 0 0,-3 2-144 0,-2 1 192 16,-3 2-192-16,-2 3 192 0,-2 4-192 0,-1 2 160 0,-5 8-160 16,0 0 160-16,0 0-160 0,0 0 0 15,4 14 0-15,-3 4 0 0,-2 2 0 0,-3 10 0 0,-1 3 0 16,-4 10 0-16,-2 3 0 0,-3 7 0 0,-4 11 0 16,-1-6 0-16,-3-3 0 0,1-1 0 0,-1 0 0 15,-2-1 128-15,-3-1 16 0,1 2 0 0,-2-1 0 0,-2-5 0 16,1-4 176-16,1-4 16 0,3-2 16 15,-3-7 0-15,-1-1-32 0,3-4-16 0,3-7 0 0,3-6 0 16,1-3-96-16,2-5-16 0,3-6 0 0,3-5 0 16,1-7 64-16,2-5 0 0,3-3 0 0,4-7 0 0,3-3-128 15,5-7-128-15,2-3 176 0,3 1-176 16,4 4 0-16,1-1 0 0,1 2 0 0,2 5 0 16,2 7 0-16,1 3 0 0,1 3 0 15,1 4 0-15,1 5-160 0,1 1 16 0,-1 5 0 0,1 2 0 16,0 1-944-16,-1 1-192 0,0 2-48 0,-2 0 0 15,-2 0-1248 1,-1 1-256-16,0 3-48 0</inkml:trace>
  <inkml:trace contextRef="#ctx0" brushRef="#br2" timeOffset="87825.79">20197 968 21359 0,'0'0'944'0,"0"0"208"0,0 0-928 0,0 0-224 0,0 0 0 0,0 0 0 16,0 0 304-16,0 0 16 0,-5 9 0 0,0 5 0 0,0 2 640 16,-3 3 144-16,-2 4 32 0,0 5 0 0,-2 1-160 0,1 5-16 15,1-1-16-15,-1 1 0 16,1 1-336-16,1 1-64 0,2 1-16 0,2-4 0 0,1-1-304 0,1-7-64 16,2 2-16-16,1-7 0 0,0-2-16 0,0-5-128 15,0-3 192-15,0-10-64 16,0 0-448-16,0 0-80 0,0 0-32 0,10-8-9040 15,-1-6-1792-15</inkml:trace>
  <inkml:trace contextRef="#ctx0" brushRef="#br2" timeOffset="88070.13">20419 1081 24351 0,'0'0'1088'0,"0"0"208"0,0 0-1040 0,0 0-256 15,2 12 0-15,-4-2 0 0,0 4 464 0,-2 0 48 16,-2 1 0-16,-2 3 0 0,-1 1 384 0,-1 1 96 16,-2 0 16-16,0 1 0 0,-1 0-272 0,2 2-48 15,-1-2-16-15,1-2 0 0,1-2-320 0,1 1-64 16,2 0-16-16,1-7 0 0,2 0-112 0,0-5-32 16,2 2 0-16,2-8 0 0,0 0-256 0,0 0-64 0,0 0-16 0,0 0 0 31,7-9-1872-31,2 0-368 0,2-4-80 0</inkml:trace>
  <inkml:trace contextRef="#ctx0" brushRef="#br2" timeOffset="88313.06">20731 1009 4607 0,'0'0'400'16,"0"0"-400"-16,-4 5 0 0,-2 6 0 15,1-1 4144-15,-3 6 736 0,-2 0 160 0,-2 3 16 0,0 1-3120 0,-1 5-624 16,0 0-128-16,6-6-32 0,-5 1 0 0,2 6-16 15,0-2 0-15,1 4 0 0,0-3-272 0,1 3-48 16,2-3-16-16,2-1 0 0,2 0-448 16,2-3-96-16,1-3 0 0,1-3-16 0,2-4-112 15,1-1 0-15,0-6-128 0,-5-4 192 0,11-3-192 0,0-3 0 16,2-7-144-16,-3-3-10272 16,0-1-2048-16</inkml:trace>
  <inkml:trace contextRef="#ctx0" brushRef="#br2" timeOffset="89633.57">21183 1676 14687 0,'0'0'640'0,"-11"4"144"0,-2 2-624 0,0-3-160 15,2-2 0-15,2 1 0 0,0 2 1536 0,9-4 288 16,0 0 48-16,0 0 16 0,0 0-480 0,0 0-80 16,0 0-32-16,13 4 0 0,3-4-304 0,6-2-64 15,5-2-16-15,-1 0 0 0,6 1-272 0,5-2-48 16,2-4-16-16,3 3 0 0,2-3-288 0,-2 3-64 0,0-4-16 0,-4 2 0 15,-7 4-208-15,1-1 144 0,-5 3-144 0,-7-1 128 16,-6 0-1392 0,-14 3-272-16,0 0-64 0,0 0-11232 0</inkml:trace>
  <inkml:trace contextRef="#ctx0" brushRef="#br2" timeOffset="89810.98">21183 1964 21183 0,'-6'16'1888'0,"3"-5"-1504"0,2-2-384 0,5 1 0 0,0-1 800 0,5 0 96 16,3-3 0-16,6 2 16 0,5-4 416 0,5-2 80 15,4 0 0-15,6-4 16 0,5-1-352 0,4-6-80 16,3-2-16-16,1-3 0 0,1 1-416 0,-3-1-96 16,-2 2-16-16,-6-1 0 0,-5 1-448 0,-10 3 0 15,-2-1 0-15,-6 2-10304 16,-4 0-1984-16</inkml:trace>
  <inkml:trace contextRef="#ctx0" brushRef="#br2" timeOffset="91007.43">22432 1656 4607 0,'0'0'400'0,"0"0"-400"16,0 0 0-16,0 0 0 0,0 0 3680 0,0 0 656 15,0 0 128-15,12 1 16 0,4-1-2400 0,-3 0-480 16,3 0-112-16,0 1-16 0,1 2-384 0,3-5-64 15,3-1-32-15,2 1 0 0,1 2-352 0,-1 0-64 16,5-1 0-16,-1 0-16 0,0-2-288 0,-2 1-48 16,-3-2-16-16,-3 1 0 0,0 0-208 0,-3 0 0 15,-3 0 0-15,-1-2 0 16,-1-1-1792-16,-2 2-288 0,-2-1-64 0,-2-1-16 0</inkml:trace>
  <inkml:trace contextRef="#ctx0" brushRef="#br2" timeOffset="91519.5">23498 1211 19231 0,'1'-17'848'0,"3"11"176"0,-1-6-816 0,-1 2-208 0,-2-1 0 0,0 2 0 0,-1-3 704 0,-2 4 112 15,-2 0 16-15,3 4 0 16,-3-2 304-16,-3 3 64 0,-1 2 16 0,-2 2 0 0,-1 6-224 0,-7 3-32 15,-1 5-16-15,-2 3 0 16,-1 2-304-16,-1 6-48 0,-1-1-16 0,-2 8 0 0,0 3-64 16,1 6-32-16,-2 5 0 0,1 1 0 0,2 1-224 0,3 0-64 15,3-2 0 1,5-3 0-16,5 3-48 0,5-7-16 0,4-5 0 0,4-2 0 0,5-6-128 16,4 0 0-16,3-8 0 0,3-1 0 0,2-6 256 0,1-3 32 15,6-2 0-15,0-4 0 0,2-6 16 0,-9-3 0 16,3 0 0-16,2-5 0 0,1-1-32 0,-1-3 0 15,0-2 0-15,-3 1 0 0,-2-1-80 0,-3 1-32 16,-4 1 0-16,-4 1 0 0,-4 2 80 0,-3-2 16 0,-4 4 0 16,-7 4 0-16,-1 3 64 0,-6 3 32 15,-4 1 0-15,-12 6 0 0,0 3-192 0,-1 0-32 16,0 3-128-16,2 2 192 0,-1 3-192 0,3 1 0 16,4 1 0-16,2-1 0 0,7-3-128 0,2-2-80 15,4-2-16-15,9-12 0 16,0 0-1808-16,0 0-352 0,0 0-80 0,12-2-16 15,2-5-640-15,4-3-128 0</inkml:trace>
  <inkml:trace contextRef="#ctx0" brushRef="#br2" timeOffset="92050.25">23799 1461 23039 0,'0'0'2048'0,"0"0"-1648"0,0 0-400 0,0 0 0 0,0 0 272 0,-6 3-16 15,-2 3-16-15,2 0 0 0,-2 6 624 16,-1-2 128-16,1 4 32 0,-1 2 0 0,-2 1-32 0,1 1 0 16,-1 1 0-16,1 2 0 0,2 1-416 0,3 2-64 15,2-5-32-15,3-1 0 0,3-1-208 0,1-5-32 16,1 0-16-16,2-2 0 0,4-5 272 0,0 0 48 16,2-2 16-16,1-3 0 0,1-3 32 0,3-1 16 15,2-1 0-15,1-4 0 0,-1 2-160 0,0-6-48 16,1-1 0-16,-1 1 0 0,0-1-208 0,1-1-64 15,-2 1 0-15,-2 0 0 0,0 3-128 0,-3-3 0 16,1 3 144-16,-2 3-144 0,-2-3 0 0,-2 4 0 16,-1-2 0-16,-2 5 0 0,-6 4 0 0,0 0 0 15,0 0 0-15,7 4 0 0,-2 4 0 0,-2-1 0 16,0 5 0-16,-2 2-128 0,-1 2 128 0,0 6 0 16,0 1 0-16,-1 1 0 0,0 2 0 0,-3 1 128 15,-2 4-128-15,-2 2 176 0,-2 4 16 0,-2 3 0 0,1 5 0 0,-2-3 0 16,-2-2 16-16,-5 18 16 15,-1-11 0-15,2-3 0 0,-1-2-64 0,1-1-16 0,1 2 0 16,-1-5 0-16,-1 0 48 0,-1-1 0 0,0-1 0 16,-1-3 0-16,-1-3 0 0,2-6 16 0,1-3 0 0,3-4 0 15,0-4 0-15,2-5 0 0,1-3 0 0,1-5 0 16,2-5 48-16,1-2 0 0,1-4 0 16,4-2 0-16,-1-7 64 0,3-3 32 0,0-1 0 15,2-4 0-15,1-1-352 0,4-1 144 0,1 5-144 16,2-2 0-16,4 6 0 0,1 0 0 0,2 1 0 0,3 0 0 15,-2 6 0-15,5 0 0 0,-1 1 0 0,3 4 0 16,1-1 0-16,1 4-144 0,2-1 144 0,-1 5 0 0,2 0 0 16,1 4-160-16,0 2 160 0,1 2 0 0,-4-1-272 15,1 1 48-15,-5 2 16 0,-3-2 0 16,-3 3-448-16,-2-1-96 0,-2 2-16 16,-2-2 0-16,-1-3-2016 0,-8-5-416 0,8 5-64 0</inkml:trace>
  <inkml:trace contextRef="#ctx0" brushRef="#br2" timeOffset="92767.51">24838 1578 9215 0,'0'0'816'0,"-9"4"-656"0,-1 0-160 0,1-1 0 15,0 3 1808-15,0-3 336 0,1 0 64 0,8-3 16 16,-9 5-400-16,9-5-80 0,0 0-16 0,0 0 0 16,0 0-256-16,0 0-64 0,8 9-16 0,6-5 0 15,4-2-352-15,4-2-64 0,4-1-16 0,5 0 0 16,2-2-448-16,5-1-80 0,6-2-32 15,1 1 0-15,-1 1-64 0,0-1-16 0,-6-4 0 0,-4 5 0 16,-3-1-320-16,-4-2 0 0,-1 2 0 0,-4-3 0 16,-5 3 0-16,-3 1-160 0,-4-2 16 15,-10 6 0-15,6-9-1744 16,-6 9-352-16,0-7-64 0,-4-1 0 0</inkml:trace>
  <inkml:trace contextRef="#ctx0" brushRef="#br2" timeOffset="93028.43">25142 1235 19343 0,'-7'-14'1728'0,"3"2"-1392"16,-1 2-336-16,5 0 0 0,0 10 1344 0,0 0 208 16,0 0 48-16,0 0 0 0,0 0-560 0,-2 17-96 15,-1 2-32-15,-1 4 0 0,-2 5-128 0,0 5-16 0,-2 6-16 0,3 3 0 16,0 8-80-16,0-1-16 16,-3-4 0-16,1 0 0 0,-1-3-272 0,-1-1-48 15,1-3-16-15,0-1 0 0,-1-1-128 0,1-6-16 16,3-2-16-16,1-4 0 0,0-4-160 0,3-4 0 15,-2-5 0-15,3-11 128 16,0 0-1280-16,0 0-256 0,0 0-48 0,14-7-8112 16,3-5-1632-16</inkml:trace>
  <inkml:trace contextRef="#ctx0" brushRef="#br2" timeOffset="93517.42">25984 1080 20271 0,'0'0'896'16,"0"0"192"-16,10-4-880 0,3-1-208 0,0 1 0 0,5-1 0 0,0 0 320 0,4-3 32 15,3 1 0-15,1-5 0 0,-3 2 416 0,0-1 96 16,-4-2 16-16,-2 4 0 0,-3-2-224 0,-4 2-32 16,-3-1-16-16,-2 3 0 0,-2-2 208 0,-3 9 32 15,-5-4 16-15,-5 3 0 0,0 1-160 0,-8 3-16 16,-6 3-16-16,-7 3 0 0,-2 1-496 0,-3 3-176 16,0 2 0-16,-3 3 144 0,0 2-144 0,2 2 0 15,2 1 0-15,3 0 0 0,3-1 0 0,3 0 0 16,6 0 128-16,3-3-128 0,6-3 0 0,5-2 0 15,2 0 0-15,4 0 128 0,7-1 16 0,4-3 0 16,1 3 0-16,6-2 0 0,2-1 304 0,5 4 48 16,0 2 16-16,2 1 0 0,-4 3-304 0,-1 0-48 0,0 4-16 15,-3 0 0-15,-4-1-144 0,-3 1 192 0,-6 2-192 16,-3-4 192-16,-5 3 208 0,-3-1 48 0,-5-3 16 0,-3 0 0 16,-4 0 176-16,-6-2 16 0,0 0 16 0,-4-1 0 15,-1-1-288-15,-2 1-48 0,-2-4-16 0,-1-2 0 16,-1-4-160-16,0 0-32 0,0-6-128 0,4-2 192 15,3-1-368-15,4-2-80 0,4-3 0 0,4 1-16 16,3-5-2592 0,6 2-512-16,3-5-96 0</inkml:trace>
  <inkml:trace contextRef="#ctx0" brushRef="#br2" timeOffset="94150.15">26567 1276 8287 0,'0'0'368'0,"0"0"80"0,0 0-448 0,0 0 0 0,0 0 0 0,0 0 0 15,0 0 2880-15,0 0 480 0,-7-4 96 0,1 4 32 16,-1 1-1872-16,1 3-368 0,-3 2-80 0,0 6-16 15,-1-1-384-15,0 2-96 0,-1 5-16 0,-1 2 0 16,1 4-160-16,-1-1-48 0,1 1 0 0,1 1 0 16,1-3-32-16,2 0-16 0,4-4 0 0,1-2 0 0,4-1-32 0,3-1-16 15,2-6 0-15,5 2 0 0,3-7 528 0,3-2 96 16,3-2 32-16,3-3 0 0,3-5-304 16,1 1-48-16,4-6-16 0,-2-1 0 0,0-1-320 15,-2-2-80-15,-3-3-16 0,-3 2 0 0,-2 0-64 0,-1 1-16 16,-2 1 0-16,-3 0 0 0,-3 4-144 15,-2 5 0-15,-3-1 144 0,-1 4-144 0,-5 5 0 16,0 0 0-16,0 0 0 0,-2 15 0 0,-5 4 0 0,-1 6 0 16,0 11 0-16,-2 5 0 0,-2 0 0 0,-2 7-128 15,-2-3 128-15,-5 5 0 0,-3-1 0 0,-1 2 0 16,-4 3 0-16,-1-5 0 0,0 0 0 0,1-2 128 16,-1-7 0-16,2-5 0 0,2-7 96 0,2-2 32 15,2-3 0-15,3-5 0 0,2-4 16 0,3-3 16 16,0-6 0-16,3-5 0 0,1-1 0 0,1-7 0 15,0 0 0-15,1-6 0 0,2-3-80 0,4-1-16 16,0-3 0-16,4 2 0 0,0-6-192 0,3 3 0 16,2 0 0-16,3 3 0 15,0 1-336-15,0 3-64 0,0 2-16 0,0 3 0 16,1 2-1120-16,-1 3-240 0,0 1-32 0,1 3-16 16,3 1-1408-16,2 0-288 0</inkml:trace>
  <inkml:trace contextRef="#ctx0" brushRef="#br2" timeOffset="94655.52">27536 829 5519 0,'0'0'240'0,"0"0"64"0,0 0-304 0,0 0 0 15,0-11 0-15,0 11 0 0,0 0 2240 0,0 0 400 16,0 0 80-16,0 0 16 0,0 0-1216 0,0 0-240 0,0 0-64 0,0 0 0 16,-5 14 32-16,0 4 0 0,0 2 0 0,-3 5 0 15,1 0-160-15,-3 4-16 0,2 1-16 0,0-7 0 16,1 0-464-16,-1 1-80 0,1 6-32 0,-1-6 0 15,0 1-256-15,2-2-48 0,1-4-16 0,1-2 0 16,0-2-32-16,2-4-128 0,-1-1 192 0,2-3-64 16,1-7-128-16,0 0-224 0,0 0 48 0,0 0 16 15,10-12-2448-15,1-5-480 16</inkml:trace>
  <inkml:trace contextRef="#ctx0" brushRef="#br2" timeOffset="94850.67">27850 828 25631 0,'0'0'1136'0,"0"0"224"0,-2 9-1088 0,-1 5-272 16,-3 4 0-16,0 3 0 0,-3 5 1104 0,-3 2 176 16,-3 5 16-16,-2 1 16 0,-2 0-432 0,-1 3-96 15,0-1-16-15,-1-2 0 0,1-1-336 0,1-3-80 16,1 0-16-16,3 1 0 0,1-7-208 0,2 1-128 16,2-2 128-16,3-5-128 0,2-2 0 0,2-6-240 15,3-1 48-15,0-9-9936 16,0 0-1984-16</inkml:trace>
  <inkml:trace contextRef="#ctx0" brushRef="#br2" timeOffset="96676.12">28738 1278 22511 0,'7'-13'992'0,"-7"13"224"0,4-5-976 0,-4 5-240 0,5-4 0 0,0 1 0 0,-5 3 528 0,0 0 64 16,0 0 16-16,0 0 0 0,0 0 192 0,0 0 32 15,0 0 16-15,-4 9 0 0,2 5-16 0,-5 2 0 16,-1 3 0-16,-8 14 0 0,1 1-192 16,0 2-32-16,0 0-16 0,-1-3 0 0,0-1-256 0,1 1-48 15,-1-2-16-15,2-3 0 0,-2 0-272 0,1-1 0 16,3-2 0-16,2-4 0 16,0-5-256-16,2-1-176 0,2-3-16 0,1-2-16 15,0-2-2144-15,5-8-416 0,0 0-96 16,-11-5-16-16</inkml:trace>
  <inkml:trace contextRef="#ctx0" brushRef="#br2" timeOffset="96863.53">28430 1506 25103 0,'0'0'1104'0,"0"0"240"0,13 2-1072 0,1 1-272 16,-2 3 0-16,5 2 0 0,1-3 512 0,1 1 32 16,4 0 16-16,2-2 0 0,0 0-48 0,-5-1 0 15,2 0 0-15,3 0 0 0,-1-2-144 0,0 2-48 16,0-3 0-16,-1 0 0 0,0-1-512 0,-3-3-128 15,-1-3 0-15,0 1-12736 0</inkml:trace>
  <inkml:trace contextRef="#ctx0" brushRef="#br2" timeOffset="97191.81">29502 1291 23775 0,'0'0'1056'15,"0"0"224"-15,-7-3-1024 0,0 1-256 0,-4 2 0 0,0 2 0 0,-1 1 880 0,-4-1 128 16,-1 1 16-16,-2 3 16 0,-2 4-208 0,-3-1-64 16,-3 1 0-16,0 3 0 0,3 0-208 0,2 2-48 15,2 2-16-15,5-2 0 0,1 1-144 0,5-2-32 16,3-2 0-16,3 1 0 0,3-1-64 0,4-2 0 16,2 1-16-16,6 0 0 0,2-1 208 0,3 4 64 15,4-2 0-15,0-2 0 0,2 3-288 0,-4-1-48 16,-1 0-16-16,-3 2 0 0,-4-2-160 15,-4-1 0-15,-2 0 0 0,-2 2 0 0,-4-4 256 16,-4 3-48-16,-4-3 0 0,-4 3 0 0,-5-5 208 0,-5 1 32 16,-3-6 16-16,-2 2 0 0,-2 0-224 0,1 0-48 0,0 0-16 15,5-3 0-15,0-1-320 0,4 0-64 0,5 0-16 0,3-3 0 32,3-2-2208-32,4-1-432 0,2-3-80 0</inkml:trace>
  <inkml:trace contextRef="#ctx0" brushRef="#br2" timeOffset="97421.39">29860 1272 22687 0,'0'0'1008'0,"-8"6"208"0,1 4-976 0,-3-1-240 0,-3 6 0 0,-2 1 0 0,-3 1 864 16,-1 4 128-16,-2 2 32 0,0 5 0 15,-1-3-256-15,1 4-64 0,0-5 0 0,1 2 0 0,1-5-400 16,2 0-96-16,5-3-16 0,1-1 0 0,4 0-64 0,2-1-128 16,2-3 176-16,3-3-176 15,1-2-688-15,-1-8-240 0,7 4-48 0,8-8-11344 16</inkml:trace>
  <inkml:trace contextRef="#ctx0" brushRef="#br2" timeOffset="97740.57">29991 1443 21183 0,'-15'21'944'0,"6"-10"192"0,-5 4-912 0,1 2-224 0,-2-1 0 0,-3 2 0 16,-2-1 848-16,-1-1 128 16,1-2 32-16,3 0 0 0,2 0 144 0,1-5 16 15,3 0 16-15,2-3 0 0,3 1-192 0,6-7-32 0,0 0-16 0,0 0 0 16,7-8 144-16,3 3 48 15,4-6 0-15,4-1 0 0,4-2-640 0,1-2-128 16,-1-3-32-16,3-2 0 0,-1 1-176 0,1 0-32 16,2 2-128-16,-3 4 192 0,-1 1-192 0,-1 2 144 15,-2 7-144-15,-2 3 128 0,-4 2-128 0,-2 8 0 16,-4 1 0-16,0 5 0 0,-5 4 0 0,-3 5-176 0,-2 2 176 16,-3-2-128-16,-4 4 128 0,-1-1 0 0,-4 2 0 0,0-3 0 15,0 4 0-15,1-5 0 0,-1 1 0 0,4-6 0 16,1-2-528-16,3-2-80 15,2-4-16-15,4-6-10272 0,0-6-2064 0</inkml:trace>
  <inkml:trace contextRef="#ctx0" brushRef="#br2" timeOffset="98076.83">30915 962 21183 0,'0'0'1888'0,"0"0"-1504"16,5-5-384-16,-5 5 0 0,0 0 320 0,0 0-16 0,0 0 0 0,0 0 0 16,0 0 448-16,0 0 80 0,-4 15 32 0,-1 1 0 15,-2 5 208-15,-4 0 32 16,0 6 16-16,-2 1 0 0,-1 5-192 0,-1 3-32 15,-1 2-16-15,-1 5 0 0,-2 0-176 0,2 7-16 16,1 0-16-16,1-2 0 0,2 0-304 0,0-5-64 16,2 3-16-16,3-8 0 0,2-1-112 0,1-4-32 0,1 0 0 15,1-4 0-15,2 2-16 0,1-2 0 0,3-4 0 0,-1 1 0 16,2-3-128-16,1-6 192 0,1 1-192 0,1-4 192 16,0-4-192-16,2-1 0 0,1-6 0 0,1-5 0 15,3-4-864 1,0-1-48-16,1-4-16 0,0 1 0 0,2-3-2192 0,-1-2-432 0</inkml:trace>
  <inkml:trace contextRef="#ctx0" brushRef="#br2" timeOffset="98687.07">30379 1417 16575 0,'-11'1'1472'0,"11"-1"-1168"0,0 0-304 0,0 0 0 0,0 0 1184 0,0 0 176 16,9 2 48-16,4-2 0 0,1 0 192 0,5 0 32 16,3-3 16-16,4 0 0 0,4-1-208 0,1 2-32 15,2-2-16-15,4 1 0 0,4 0-368 0,2-3-64 16,3 4 0-16,4-1-16 0,2 1-368 0,0 1-64 16,0-2 0-16,0 0-16 0,-2-4-288 0,-3 2-48 15,-4 1-16-15,-2-2 0 0,-5 2-144 0,-4 1 0 16,-5 2 0-16,-4 0 0 15,-4-1-1776-15,-4 1-432 0</inkml:trace>
  <inkml:trace contextRef="#ctx0" brushRef="#br2" timeOffset="100956.13">11246 15895 8287 0,'0'0'368'0,"0"0"80"0,-7-1-448 16,0-1 0-16,0-1 0 0,1 2 0 0,0-1 2896 0,6 2 496 15,-5-1 112-15,5 1 16 0,0 0-1312 0,0 0-256 16,-4-2-48-16,4 2-16 0,0 0-432 0,0 0-96 15,0 0-16-15,0 0 0 0,11-2-224 0,2 0-48 16,2-1-16-16,3 3 0 0,4-5-240 0,2 3-48 16,5-1-16-16,3 2 0 0,2-3-208 0,2-1-32 15,-1 0-16-15,2 1 0 0,0 0-144 0,0-1-32 16,-3 0 0-16,-2 1 0 0,-4 2-192 0,-4 0-128 16,-6 1 160-16,-3 1-160 0,-2-1 0 0,-4 2 0 15,-9-1 0-15,0 0 0 16,0 0-1344-16,0 0-304 0,-2 10-64 0,-4-2-9776 15,-3-3-1952-15</inkml:trace>
  <inkml:trace contextRef="#ctx0" brushRef="#br2" timeOffset="101641.82">12871 15270 13823 0,'0'0'1216'0,"11"-5"-960"0,-1-3-256 0,1 2 0 16,1-3 1376-16,-2 4 224 0,-1 1 64 0,1-2 0 0,-3 1-384 0,0 1-80 15,-2-4-16-15,0 3 0 16,-5 5-32-16,5-5 0 0,-1-3 0 0,-4 8 0 15,0 0-128-15,0 0-48 0,0 0 0 0,0 0 0 0,0 0-144 0,-3-6-48 16,3 6 0-16,-7-1 0 0,-2-3-176 0,-1-1-32 16,-2 1-16-16,0 4 0 0,-2 3-112 0,-2 1 0 15,1-2-16-15,0 2 0 0,-3 1 16 0,0 6 0 16,0 0 0-16,1 1 0 0,-4 2-64 0,1 3 0 16,0 2 0-16,-2 0 0 0,-2 4-128 15,0 3-48-15,0 0 0 0,1 4 0 0,1 1-48 0,0 2-16 16,0 4 0-16,1 5 0 0,2-2-16 0,3 6-128 15,0 2 192-15,4 3-64 0,0 1 0 0,3 1-128 16,2 0 192-16,2 2-64 0,1-3 32 0,3 0 0 16,2-4 0-16,3-1 0 0,1 1-32 0,2-3 0 15,2-3 0-15,4-4 0 0,1-2 32 0,2-5 0 16,3-4 0-16,1 0 0 0,0-4 48 0,3-6 16 16,0-4 0-16,1-4 0 0,-1-1 32 0,2-6 16 15,1-4 0-15,-1-6 0 0,0-1 32 0,1-4 0 16,-2-3 0-16,1-2 0 0,0-1-160 0,0-3-16 0,0-3-128 15,1 2 192-15,-3 0-192 0,-2-5 128 0,5 5-128 0,-5 1 0 16,-2-4 0-16,-1 3 128 0,-3 3-128 0,-2 0 0 16,-4 1 0-16,-3 1 0 0,-1-3 0 0,-2 6 0 15,-3 1 128-15,-3 0-128 0,-2 3 0 16,-5 2 144-16,-2-1-16 0,-4 5 0 0,-2 2 0 16,-4 3 0-16,-5 0-128 0,-2 4 160 0,-3 5-160 0,-2 1 160 15,-1 5-160-15,0 3 0 0,-3 2 144 0,-1 3-144 0,1 3 0 16,3-2 144-16,2 4-144 0,1 0 0 15,1 0 128-15,5-3-128 0,3 3 0 0,2-4 0 0,4 0 0 16,3-3 0-16,1-4 0 0,4-1 0 0,1-5 0 16,3 1 0-16,1-5 0 0,4-7 0 0,0 8-144 0,0-8-96 15,0 0-16-15,8 2 0 16,1-3-1600-16,2-5-320 0,3 1-64 16,2-4-17184-16</inkml:trace>
  <inkml:trace contextRef="#ctx0" brushRef="#br2" timeOffset="102905.23">13760 15368 12783 0,'0'0'560'0,"0"0"128"0,0 0-560 0,0 0-128 0,4-5 0 0,0-4 0 15,1 1 832-15,0-1 144 0,1 3 32 0,0 2 0 16,2 0 112-16,1 3 32 0,1 2 0 0,0-1 0 16,-1-1-144-16,0 1-32 0,0 0 0 0,0 1 0 15,0 2 432-15,0-1 64 0,1 1 32 0,0 2 0 16,0 4-496-16,3 1-112 0,0 4 0 0,2 4-16 15,1 4-192-15,2 4-48 0,1 3 0 0,3 5 0 16,1 5-208-16,2 2-48 0,2-1-16 0,1 4 0 0,2-3-16 16,0 0 0-16,-2 0 0 0,-1 1 0 0,-1-4-80 15,-1-3-16-15,1-1 0 0,-2-5 0 0,-1 0 0 0,-3 0-16 16,-2-7 0-16,5 8 0 0,-5-7-96 16,-4-4-16-16,-2-6 0 0,-3-4 0 0,-9-9-128 15,0 0 0-15,0 0 144 0,0 0-144 16,1-8-976-16,-2-6-272 0,-4-4-48 0,-3-1-16 15,0-1-2096-15,-3-4-432 0</inkml:trace>
  <inkml:trace contextRef="#ctx0" brushRef="#br2" timeOffset="103157.25">14685 15220 21183 0,'0'0'1888'0,"-4"-7"-1504"0,4 7-384 0,-5-9 0 16,-1 4 1840-16,6 5 288 0,-9-1 64 0,-2-2 16 16,1 6-480-16,-2 2-80 0,-2 1-32 0,-4 5 0 15,1 5-640-15,-3 4-128 0,-2 4-16 0,-1 7-16 16,0-1-48-16,0 2 0 0,-1 6 0 0,-3 3 0 16,2-1-128-16,2 5-48 0,0-3 0 0,3 2 0 15,-2 1-224-15,2-4-48 0,-1-1-16 0,2 1 0 16,-1-4-160-16,1-2-16 0,-4 1-128 0,4-4 192 15,1-4-192-15,3-2 144 0,2-4-144 0,0-2 128 16,2-2-128-16,0-3 0 0,0-4 0 0,2-3 0 16,1-2-608-16,8-6-48 15,0 0-16-15,0 0 0 0,-9-6-2400 0,9 6-496 0,-3-12-80 0</inkml:trace>
  <inkml:trace contextRef="#ctx0" brushRef="#br2" timeOffset="103417.93">15048 15805 29487 0,'0'0'2624'0,"0"0"-2112"15,-3 8-512-15,-1 10 0 0,0 3 1424 0,1 6 176 16,-2-2 48-16,-1 7 0 0,1 0-432 0,0 3-96 15,-1 4-16-15,-2-3 0 0,1 3-256 0,0 1-48 16,1 2-16-16,-2-1 0 0,3 2-176 0,-1-1-32 16,-2-4-16-16,2-2 0 0,0-2-208 0,0 0-32 0,3-3-16 15,-1-1 0-15,0 1-176 0,-1-6-128 16,1-4 192-16,0-4-192 0,2-3 0 0,0-5 0 0,2-9 0 16,0 0-192-1,0 0-2080-15,3-15-416 0,0-3-64 0</inkml:trace>
  <inkml:trace contextRef="#ctx0" brushRef="#br2" timeOffset="103929.08">16136 15238 18431 0,'0'0'816'0,"0"0"160"0,0 0-784 0,-3-11-192 0,2 4 0 0,1 7 0 16,0 0 1568-16,0 0 272 0,0 0 48 0,0 0 16 15,-4 8-400-15,0 5-80 0,2 3-16 0,-2 2 0 16,-4 5-304-16,3 5-64 0,0 1-16 0,0 4 0 16,0 3-320-16,0 2-64 0,0 4 0 0,0-1-16 15,1 2-288-15,0 1-48 0,-1-1-16 0,2-1 0 16,0-1-144-16,0-4-128 0,0-3 144 0,2-4-144 15,0-6 0-15,0-1 0 0,-2-2 0 0,3-6 0 16,-2-3-1600 0,2-12-352-16,0 0-80 0,0 0-16 0</inkml:trace>
  <inkml:trace contextRef="#ctx0" brushRef="#br2" timeOffset="104102.12">15700 15677 35423 0,'0'0'1568'0,"11"0"320"0,1-3-1504 0,5 2-384 15,7 0 0-15,3 1 0 0,4-2 768 0,6 2 64 16,7 2 32-16,3 0 0 0,5 3 16 0,7-2 0 16,4-2 0-16,2-1 0 0,-1-1-432 0,-2 0-96 15,-4-5-16-15,-18 5 0 0,-2-4-176 16,-1 3-32-16,-3-2-128 0,12-5 192 16,-11 1-896-16,-7-2-176 15,-5 1-32-15,-7-2-11376 0,-9 3-2256 0</inkml:trace>
  <inkml:trace contextRef="#ctx0" brushRef="#br2" timeOffset="106036.86">17722 15096 12095 0,'0'-10'528'0,"0"10"112"0,0 0-512 0,0-7-128 16,0-3 0-16,1 1 0 0,1 3 1504 0,0-2 272 15,-2 8 48-15,4-6 16 0,-2-3-160 0,1 3-16 16,-3 6-16-16,0 0 0 0,4-5-176 0,-2-2-48 16,3 2 0-16,-5 5 0 0,0 0-352 0,8 3-80 15,0-1-16-15,1 6 0 0,-1 1-272 0,4 5-64 16,-1 4-16-16,3 3 0 0,4 3-176 0,2 3-48 16,2 6 0-16,2 6 0 0,2 7-144 0,2 0-48 15,0 4 0-15,0 2 0 0,2 4 48 0,-2-2 0 0,-1 0 0 0,-2-2 0 16,-1-1-64-16,0-6-16 15,-1 1 0-15,-1-1 0 0,-3-2-48 0,-2-6 0 16,-3-3 0-16,-3-3 0 0,-1-6 32 0,-2-2 0 16,-4-4 0-16,-1-4 0 0,0-2-160 0,-3-4 128 15,0-9-128-15,0 0 128 16,-9-9-1168-16,-4-5-240 0,-3-4-64 0,-2-4-15328 0</inkml:trace>
  <inkml:trace contextRef="#ctx0" brushRef="#br2" timeOffset="106336.14">18406 15025 28559 0,'-9'-17'2544'0,"6"13"-2032"0,0-3-512 0,0 2 0 0,-3 2 624 0,6 3 16 15,-7 0 16-15,0 1 0 0,-2 6 240 0,-1 4 64 16,-2 6 0-16,-2 3 0 0,-2 2-176 0,-3 6-16 15,-3 2-16-15,-1 6 0 0,-4 4-32 0,0 4 0 16,-1 4 0-16,-2 3 0 0,1 1-32 0,-1 3-16 16,-2-1 0-16,0 2 0 0,2 0-272 0,-1 0-48 15,-1-3-16-15,2-2 0 0,2-3-160 0,1-4-48 16,0-5 0-16,2 2 0 0,2-7-128 0,1-3 160 16,2-2-160-16,4-6 160 0,2-3-160 0,1-3 0 15,3-5-192-15,-3 0 192 16,4-7-1728-16,9-5-240 0,0 0-32 0,1-9-9744 15,3 0-1952-15</inkml:trace>
  <inkml:trace contextRef="#ctx0" brushRef="#br2" timeOffset="106830.7">18775 15862 30927 0,'-14'-7'1360'0,"7"4"304"0,0-1-1344 0,-2 3-320 0,0 0 0 0,0 1 0 0,-1 0 288 0,1 0-16 16,0 0 0-16,1 0 0 0,1 1 336 0,7-1 64 16,0 0 16-16,0 0 0 0,0 0-304 0,0 0-48 15,0 0-16-15,7 0 0 0,5 0-128 0,2 1-48 16,3 2 0-16,0 1 0 0,7 3 48 0,-1 0 16 15,0 3 0-15,1 0 0 0,0 4-16 0,-1 3 0 16,-4 0 0-16,-2 1 0 0,-5 0 48 0,-1 1 0 16,-5 1 0-16,-4 2 0 0,-2 1 128 15,-3-2 16-15,-4 0 16 0,-2 0 0 0,-2-3 112 0,-2-1 0 16,-2-1 16-16,-3 1 0 0,-1-3-144 0,0-3-16 16,1 1-16-16,2-1 0 0,0-3-112 0,4 3-32 15,2-5 0-15,1 5 0 0,1-4-80 0,3 6-128 16,1 1 176-16,2 1-176 0,0 6 0 0,2 0 0 15,0 1 0-15,0 2 0 0,-1 1 0 0,-1-1 0 16,-2 2 0-16,-3-2 0 0,-3 3 0 0,-2-2 0 16,-2-2 128-16,-3 0-128 0,-1-5 128 0,-2-2-128 15,-2 2 144-15,-1-5-144 0,-1-3 128 0,0-4-128 16,0-3 0-16,-3-4 144 0,-2-2-352 0,0-7-80 16,-2-5-16-16,-13-8 0 15,3 0-2672-15,7-4-544 0,8 2-96 0</inkml:trace>
  <inkml:trace contextRef="#ctx0" brushRef="#br2" timeOffset="107212.41">20051 15388 8287 0,'0'0'368'0,"-3"-5"80"0,3 5-448 0,-2-4 0 16,2 4 0-16,0 0 0 0,0 0 4064 0,-7 0 736 15,1 3 128-15,-2 3 48 0,-1 7-2896 0,-1 5-576 16,-1 2-112-16,-1 8-32 0,1 6-432 0,-2 4-96 16,2 2 0-16,-1 1-16 0,0 3-336 0,3-1-64 0,-1 6-16 0,1-6 0 15,1 1-192-15,2-4-32 0,-1-2-16 16,2-3 0-16,3 0-160 0,-2-5 0 0,1-7 0 0,0 9 128 31,0-11-1104-31,0-7-240 0,3-14-32 0,0 0-13568 0</inkml:trace>
  <inkml:trace contextRef="#ctx0" brushRef="#br2" timeOffset="107416.4">19624 15656 28559 0,'0'0'2544'0,"5"-3"-2032"0,1 0-512 0,4 2 0 0,3 1 896 0,2 1 64 16,2 0 32-16,4 2 0 0,5 2-32 0,4 3-16 15,6-3 0-15,3 0 0 0,3 4-320 0,1-4-64 16,2 2-16-16,-1-2 0 0,1-1-224 0,-2 1-64 16,-1 2 0-16,-4-3 0 0,-2-1-256 0,-3-1-224 15,-1 0 32-15,-2 2 16 16,-2-4-2592-16,-1-1-528 0</inkml:trace>
  <inkml:trace contextRef="#ctx0" brushRef="#br2" timeOffset="107853.97">21417 15471 21183 0,'-13'-18'1888'0,"8"12"-1504"0,-1-4-384 0,0 3 0 16,-1 0 2608-16,1 1 448 0,0 4 80 0,-2-1 32 15,-2 3-2464-15,0 3-512 0,-2-1-192 0,1 4 176 16,-2 2 0-16,-2 1 0 0,-2 4 0 0,-2 1 0 16,-5 3 0-16,1 3 0 0,-4 4 0 0,2 3 0 15,0-4 64-15,2-2 16 0,-1 1 0 0,5 1 0 16,3-3-128-16,6-1-128 0,4-1 176 0,3-3-176 15,3-1 144-15,4 3-144 0,6-2 0 0,8 4 144 0,1-4-144 0,1 0 128 16,2 3-128-16,0-2 128 0,-2-1-128 0,0-2 192 16,1 0-192-16,-5 1 192 0,-4 2-64 0,-4-2-128 15,-1-2 192-15,-5 2-64 0,-4 2 240 0,-1-2 32 16,-3-3 16-16,-4 2 0 0,-4 1 144 0,-4 0 16 16,-4-4 16-16,0 1 0 0,-4-4-224 0,-2-3-48 15,-4-1-16-15,2-3 0 0,-1-3-144 0,1-4-32 16,-1-3 0-16,1 0 0 15,7-3-1168-15,1 4-240 0,6-5-64 0,4 0-10224 16,3 0-2048-16</inkml:trace>
  <inkml:trace contextRef="#ctx0" brushRef="#br2" timeOffset="108053.09">21903 15541 24879 0,'-5'-10'2208'0,"5"10"-1760"0,0 0-448 16,-8 6 0-16,2 0 1168 0,-3 7 160 0,-1-2 16 0,-2 7 16 15,-1 5-320-15,-1 1-64 0,-1 3-16 0,-1 2 0 16,-2 0-416-16,0 1-96 0,2 3 0 0,0-2-16 16,2 1-304-16,0-2-128 0,0 0 128 0,2 1-128 15,0-6 0-15,2 0-272 0,1-4 32 0,2-4-10000 16,0 1-2016-16</inkml:trace>
  <inkml:trace contextRef="#ctx0" brushRef="#br2" timeOffset="108464.09">22130 15604 28959 0,'0'0'1280'0,"0"0"272"0,-4 9-1232 0,-1 0-320 15,-2 4 0-15,-2 2 0 0,-1 3 640 0,-2 1 80 16,-2 3 16-16,2 2 0 0,-2-1 160 0,-3 1 16 16,-2 1 16-16,1-1 0 0,0-3-288 0,2-1-48 15,-1-1-16-15,3-2 0 0,3-5-32 0,2 0-16 16,3-6 0-16,2 2 0 0,4-8 48 0,0 0 16 16,6-5 0-16,4-3 0 0,3-5 16 0,4-1 0 15,3-5 0-15,3 0 0 0,0 0-304 0,2-1-64 16,2-2-16-16,0 1 0 0,-1 0-224 0,1 3 144 15,0 2-144-15,-1 3 128 0,1 0-128 0,-2 5 0 0,0 5 0 0,-4 6 0 16,0 3 0-16,-4 3 128 0,-1 6-128 0,-4 5 0 16,-2 7 0-16,-3 0 0 0,-6 3 0 15,-1 3-176-15,-4-1 176 0,-2 0-208 0,-3 2 80 0,-2 2 128 32,-2 1-1632-32,-1-3-208 0,1-2-32 0,0 0-9968 0,3-8-1984 15</inkml:trace>
  <inkml:trace contextRef="#ctx0" brushRef="#br2" timeOffset="108940.08">23776 15173 12895 0,'0'0'1152'0,"5"-8"-928"0,-5 8-224 0,8-14 0 16,-2 1 2032-16,-6 13 352 0,0 0 80 0,0 0 16 16,0 0-752-16,0 0-128 0,0 0-48 0,-10 10 0 15,0 8-400-15,-6 7-96 0,-5 4-16 0,-4 8 0 16,-6 1-176-16,-4 11-32 0,-6 7-16 0,-3 3 0 15,-2 8-112-15,1 5 0 0,1 3-16 0,1 1 0 16,1 2-240-16,5-3-32 0,4 0-16 0,6-7 0 0,5-3-224 16,7-6-48-16,2-6-128 0,7-2 192 0,2-5-192 0,3-4 176 15,4-7-176-15,2-4 160 0,2-3-160 0,3-8 0 16,1-5 0-16,-1-8 0 16,3-1-1984-16,2-6-288 0,1-5-48 0</inkml:trace>
  <inkml:trace contextRef="#ctx0" brushRef="#br2" timeOffset="109220">24427 15312 30399 0,'4'-8'2704'0,"-3"-2"-2160"0,1 4-544 0,-2-2 0 16,0 2 672-16,-2-2 32 15,2 8 0-15,0 0 0 0,-7-1 320 0,-1 5 80 16,-1 2 16-16,-2 7 0 0,-5 0-560 0,-1 8-112 0,-5 3-32 16,-2 7 0-16,-2 4-112 0,0 6-32 0,-2 10 0 0,0 1 0 15,1 1 48-15,0 5 16 0,1 0 0 0,3 6 0 16,3-1-128-16,2 3-16 0,1-3-16 0,5 0 0 16,1-1-176-16,4 1 160 0,2-7-160 0,1-4 160 15,3-3-160-15,1-6 0 0,2 1 0 16,2-7 128-16,1-3-128 0,3-6 0 0,1-1 0 0,2-7 0 15,2-4-464-15,2-5 16 16,0-8 16-16,0-4 0 0,1-3-1584 0,0-2-320 0,-2-9-64 16,3-11-12960-16</inkml:trace>
  <inkml:trace contextRef="#ctx0" brushRef="#br2" timeOffset="109521.78">23750 16003 29135 0,'-12'-5'1280'0,"12"5"288"0,-6 0-1248 0,6 0-320 16,-6 5 0-16,6-5 0 0,-4 6 1072 0,4-6 144 15,4 10 48-15,2-1 0 0,8 2-32 0,4-2 0 16,6 1 0-16,6-2 0 0,6 3-224 0,7-2-48 16,8 0-16-16,4-4 0 0,3 0-256 0,3-1-48 15,1-4-16-15,1-3 0 0,-1 1-368 0,0-1-64 16,-1 1 0-16,-1-2-16 0,-4-5-176 0,-5 1 0 15,-7-2 0-15,-4 3 0 16,-9-4-896-16,-4 4-256 0,-5-5-48 0,-6 6-16 16,-3-3-1888-16,-4 2-384 0</inkml:trace>
  <inkml:trace contextRef="#ctx0" brushRef="#br2" timeOffset="109955">25045 15087 18431 0,'0'-5'1632'0,"0"0"-1312"0,1-4-320 15,1 4 0-15,0 1 464 0,1 0 32 16,0-2 0-16,0 3 0 0,-3 3 448 0,0 0 80 16,0 0 32-16,8 2 0 0,-1 1-96 0,1 4-32 15,-1-2 0-15,1 4 0 0,1-2 208 0,1 6 32 16,0 0 16-16,3 7 0 0,0 3-208 0,-1 1-32 15,2 7-16-15,-1 4 0 0,0 6-224 0,-2 8-32 16,-1 6-16-16,-2 9 0 0,2 3-144 0,-3 6-48 0,-4 3 0 16,-1 1 0-16,-4 6 32 0,0-3 0 0,-3 3 0 15,-2-5 0-15,-1-1 176 0,-4-2 32 0,-2-3 16 0,-2-1 0 16,-5-5 128-16,-3-1 32 0,-1-8 0 16,-2-1 0-16,-4-4-224 0,1-2-32 0,-2-3-16 15,0-4 0-15,1 1-288 0,0-5-48 0,2-2-16 0,1-7 0 16,0 1-256-16,3-2 128 0,0-7-128 0,4-1 0 15,0-2-1232 1,4-6-368-16,1-7-64 0,-3-7-18800 0</inkml:trace>
  <inkml:trace contextRef="#ctx0" brushRef="#br2" timeOffset="113287.71">14040 2770 24479 0,'1'-15'1088'0,"-1"15"208"0,0 0-1040 0,5-10-256 0,0 2 0 15,-5 8 0-15,0 0 0 0,0 0 0 0,8-6-208 0,-8 6 80 16,10-1 320-16,-10 1 80 0,0 0 16 0,9 2 0 15,-9-2 224-15,10 8 64 16,-10-8 0-16,8 13 0 0,-3 2 272 0,-2 3 64 16,0 1 16-16,-4 4 0 0,-3 1 0 0,0 6 0 15,-1 3 0-15,-1 7 0 0,-3 3-320 0,2 6-64 0,0 5-16 0,-1 3 0 16,0 5-96-16,0 1-32 0,-1 4 0 16,2 2 0-16,2 2-32 0,1 0-16 0,2 0 0 15,-1 4 0-15,1 3-16 0,2 3 0 0,0-2 0 0,0 2 0 16,0-2-80-16,0 5-32 0,0-2 0 0,1 2 0 15,-1 0-48-15,0-1-16 0,-1-2 0 0,-3 3 0 16,1-1 16-16,0 2 0 0,-2 1 0 0,-1 2 0 16,0-2-32-16,1 2 0 0,1-3 0 0,-3 2 0 0,0-3-144 0,1-2 192 15,0 0-192-15,0 0 192 0,3-3-64 16,-1 4 0-16,0-2 0 0,0 3 0 0,2-4 0 16,-1 1 0-16,2-3 0 0,1 2 0 0,0-1-128 0,0 0 0 15,2-2 144-15,1-3-144 0,-1-2 176 0,1 1-48 16,1 0 0-16,0 1 0 0,-3 2-128 0,1-3 0 15,1-2 0-15,0 0-176 0,-1 0 304 16,1 3 48-16,-2 0 16 0,1-2 0 0,0 2-192 0,0 0 0 16,1-1 0-16,-2 1 0 0,0 1 176 0,1 0-48 15,-2 1-128-15,1-1 192 0,-1-2-192 0,1-1 176 16,2 1-176-16,-1 2 160 0,-1-2-160 0,2 0 160 16,0-2-160-16,-1-1 160 0,-1 0-160 0,1-4 0 0,-2 0 144 15,1 1-144-15,0-2 0 0,0 0 0 16,2 0 0-16,-2-1 128 0,-2 2-128 0,1-3 0 15,0-1 0-15,1 3 0 0,1-2 0 0,-2 1 128 0,0-5-128 16,1 1 0-16,1 1 128 0,1-3-128 16,-1-1 160-16,2-1-160 0,1-1 128 0,-1-2-128 0,-1-1 0 15,1-1 144-15,-3-1-144 0,-1 4 0 0,0 0 0 16,-3-1 128-16,2-3-128 0,-2-2 0 0,-2 0 0 16,-1 3 0-16,0-1 0 0,1-2 0 0,-1 2 0 0,3 1 0 15,-4 1 0-15,3 0 128 0,1-4-128 0,-1-1 0 16,1 1 0-16,1-3 128 0,-1-1-128 0,2-3 0 15,1 0 0-15,0 1 0 0,1-3 128 0,2 3-128 16,-1 2 0-16,1-3 0 0,-3-3 0 0,-1 0 0 16,-1 2 0-16,1-2 0 0,0 0 0 0,-2 0 0 0,-1-1 0 15,-1 1 0-15,0-1 0 0,0 1 0 16,-1 2 0-16,-1 0 0 0,0-3 0 0,-1 1 0 16,1-2 0-16,-1-2 0 0,0 0 128 0,3 1-128 15,-4-1 0-15,3-2 0 0,0 1 0 0,-2 1 0 0,-1 1 0 0,1-2 0 16,-2-2 0-16,1 2 0 0,0-2 0 0,1 2 0 15,-3-1 0-15,3 3 0 0,-1-2 0 0,1 0 0 16,-1-2 0-16,0 1 0 0,0 0 0 0,0 1 0 16,2 0 0-16,-1-4 0 0,-1 1 0 0,2 0 0 15,2-4 0-15,-1 6 0 0,0 1 0 0,1-2 0 16,1 0 0-16,0 1 0 0,-2 1 0 0,-3-4 0 16,-1 2 0-16,1-2 0 0,0-2 0 0,2 1 0 15,-1-3 0-15,0 3 0 0,1-4 0 0,-1 3 0 16,-2-1 0-16,5-2 0 0,0-1 0 0,0-2 0 15,0-1 0-15,1 2 0 0,0-2 0 0,1 2 0 16,-2-3 0-16,5-1 0 0,0-3-144 0,0-2 144 16,-1-2 0-16,2-1 0 0,-1-10 0 0,0 0-128 15,7 11 128-15,-7-11 0 0,6 12 0 0,-6-12 0 0,9 8 0 0,-9-8 0 16,9 9 0-16,-9-9 0 16,10 6 0-16,0 1 0 0,0-1 0 0,3-2 0 0,-2-2 0 0,2 1 0 15,0-2 0-15,1-1 0 0,1-1 0 0,0-2 0 16,2 1 0-16,2-3 0 0,1-3 0 15,4 2 0-15,2 2 0 0,-1-5 0 0,5 1 0 0,-1-3 0 16,1 5 0-16,5-3 0 0,-1 2 0 0,4 1 0 16,3-4 0-16,1 3 0 0,1-3 0 0,0 3 0 15,-2-4 0-15,2 4 0 0,-1-2 0 0,4 1 0 0,1-3 0 16,1 2 0-16,4-1 0 0,2 2 0 0,0-1 0 16,0 2 0-16,-2-2 0 0,0 4 0 15,1 0 0-15,-1 0 0 0,2 1 0 0,3 1 0 0,3-1 0 16,-1-2 0-16,2 1 0 0,-2 1 0 0,-4 0 0 0,0-2-128 15,3 0 128-15,-1 2 0 16,1-3 0-16,2 4 0 0,2-1 0 0,-1 2 0 0,-2 1 0 0,-1-1 0 16,-2-2 0-16,1 3 0 0,1-1 0 0,0 2 0 15,4 0 0-15,-1 2 0 0,-1-1 0 0,0 1 0 16,-3 0 0-16,0-1 0 0,2-1 0 0,-1 0 0 16,5 0 0-16,3 0 0 0,1 0 0 0,-2-1 0 15,-4-1 0-15,1 0 0 0,0 2 0 0,3 0 0 16,-2 0 0-16,1 2 0 0,4 0 0 0,-6-1 0 0,-4-2 0 15,1-1 0-15,-1 0 0 0,1 2 0 16,-1 0 0-16,2 0 0 0,2 2 0 0,1-2 0 0,-1-2 0 16,0 2 0-16,-2 0 0 0,1 0 0 15,1 0 0-15,3 0 0 0,3 2 0 0,0-2 0 16,1-2 0-16,-1 1 0 0,0-1 0 0,2 1 0 16,1 0 0-16,4 0 0 0,4-2 0 0,-4 2 0 0,-3-1 0 15,-1 0 0-15,3-2 0 0,2 3 0 0,4 0 0 0,-1-1 0 16,1 2 0-16,-1 0 0 0,-3-2 0 15,3-1 0-15,3 2 0 0,1-2 0 0,4 1 0 0,-3-3 0 16,-3 0 0-16,3 2-128 0,1-1 128 0,2-1 0 16,0 1 0-16,0 1 0 0,-5-1 0 0,0 0 0 15,-2 0 0-15,2 2 0 0,6-1 0 0,-7 1 0 16,-4-2 0-16,0-1 0 0,1 2 0 0,1 1 0 0,-1-1 0 16,1 0 0-16,-2 0 0 0,-1-2 0 0,-1-1 0 15,2 4 0-15,2-1 0 0,1 1 0 0,0 1 0 16,-2-3 0-16,-4 0 0 0,1 1 0 0,0 2 0 0,3 1 0 15,2 0 0-15,-1 0 0 0,-8 0 0 16,-1-1 0-16,0 0 0 0,1 1 0 0,1 0 0 0,0 0 0 16,2 0 0-16,-4 0 0 0,-4 0 0 0,0-2 0 15,1 1 0-15,3 2 0 0,3 2 0 0,0-2 0 16,1-2 0-16,0 0 0 0,-7-1 0 0,2 2 0 16,-1 2 0-16,5-2 0 0,2 0 0 0,-3 1 0 15,-3-1 0-15,-4 1 0 0,-4-1 0 0,0 1 0 16,1-1 128-16,0 3-128 0,3 1 0 0,-2 1 0 15,-2-3 0-15,-3 1 0 0,-5-3 0 0,1 2 0 16,0 1 0-16,4 0 0 0,-1-2 0 0,1 1 0 0,2 1 0 16,-3-1 0-16,-2 0 0 0,-3-2 0 15,-2 0 0-15,-1 0 0 0,0 0 0 0,1 2 0 0,1 1 0 0,3 1 0 16,0 1 0-16,-2-1 0 16,-2-2 0-16,-2 2 0 0,-5-2 0 0,1 2 0 0,-1-3 0 0,0 2 0 15,2-2 0-15,0 1 0 0,0-1 0 16,-1 0 0-16,5 0 0 0,-6 1 0 0,-2-2 0 0,-3-2 0 15,-1 1 0-15,-3 0 128 0,0 0-128 16,1-1 0-16,-1 2 0 0,-1 0 0 0,1-2 0 16,-1-1 0-16,2 2 0 0,-1-2 128 0,0 1-128 0,1-1 0 0,-2 1 0 15,0 1 0-15,-3-1 0 0,2 0 0 16,-3-3 0-16,0 2 0 0,-2 1 0 0,0 0 0 16,1 1 0-16,0 1 0 0,1 0 0 0,1 0 0 0,0 1 0 15,0 1 0-15,2-1 0 0,0 0 0 16,0 2 0-16,1-1 0 0,-2-1 0 0,1 1 0 0,-1-1 0 0,-2-1 0 15,-2 0 0-15,-1 0 0 0,-3 1 0 16,3 1 0-16,-2 0 0 0,0 1 0 0,0-2 0 0,1 1 0 16,-2 2 0-16,1-1 0 0,-1-1 0 15,-1 1 0-15,1-1 0 0,-2 1 0 0,0 1 0 0,-2-2 0 16,0 2 0-16,-4-1 0 0,-1-1 0 0,-1 2 176 16,-6 0-176-16,4 0 160 0,-11-4-160 0,9 5 0 15,-9-5 0-15,8 10 0 0,-1-4 0 0,-1 6 0 16,-6-12 0-16,5 12 0 0,-1 1 0 0,0 2 0 15,-2 1 0-15,0 3 0 0,-1 1 0 0,0 2 0 16,1 2 0-16,-2 0 0 0,-2 0 0 0,1 5 0 0,0 3 0 16,-2-4 0-16,-1 3 0 0,1 2 0 15,1 0 0-15,-4 1 0 0,1 2 0 0,1 0 0 16,1 3 0-16,-3 1 0 0,2 6 0 0,-2 2 0 16,0 6 0-16,-2 0 0 0,0 1 0 0,-1 2 0 0,-1 0 0 15,0 2 0-15,-1 3 0 0,-2 0 128 0,-1 6-128 16,1-1 0-16,3 1 128 0,0 0-128 0,0 0 128 0,0 1-128 15,2-1 128-15,-1-1-128 0,-1 3 0 16,0 0 128-16,1-3-128 0,1 3 128 0,1 0-128 16,-1 3 128-16,-1 0-128 0,1 1 0 0,2-4 0 0,-3 0 0 15,3-1 0-15,-1 0 0 0,1 1 0 0,0 3 0 16,-2-1 0-16,0-1 0 0,1-1 128 0,-1-1-128 16,2 1 0-16,-3 2 0 0,1-2 0 0,-1 1 0 0,-1 1 0 15,0-3 0-15,0-1 128 0,-2 2-128 0,0-7 0 16,0 3 0-16,0 2 0 0,0-2 128 15,-1-3-128-15,2 5 0 0,1-6 0 0,-3 2 0 16,2-3 0-16,-1 2 0 0,2 5 128 0,-1-6-128 16,-1 3 0-16,2-6 0 0,-1 0 0 0,2-4 0 0,0-2 128 0,2-5-128 15,4-2 128-15,-2-3-128 0,-1 2 128 0,3-5-128 16,-1-3 0-16,4 0 128 0,-3-1-128 0,2-2 0 16,-1-1 144-16,-1 0-144 0,0-2 0 0,1-1 128 15,-1 1-128-15,2-5 0 0,-3 4 0 0,2-8 144 16,-1 0-144-16,2-3 0 0,0 3 192 0,-1-5-192 15,0-3 192-15,1 0-192 0,-1 0 144 0,4-5-144 16,-2-9 0-16,0 0 144 0,0 0-144 0,0 0 0 16,0 0 0-16,0 0 0 0,0 0 0 0,0 0 0 15,2 9 0-15,-2-9 0 0,0 0 0 0,0 0 0 0,0 0 0 16,0 0 0-16,0 0-176 0,5-10-64 16,-1-3-16-16,-1-4 0 15,-1-8-2112-15,-2-3-448 0</inkml:trace>
  <inkml:trace contextRef="#ctx0" brushRef="#br3" timeOffset="123300.58">12175 5582 31503 0,'0'0'1392'0,"-5"-9"288"0,-2 5-1344 0,7 4-336 16,-9-1 0-16,1 1 0 0,-3 1 128 0,3 3-128 16,-3-1 128-16,1 3-128 0,-3-2 320 0,2 0 0 15,-2 3 0-15,-2 0 0 0,-1-2 32 0,-4 4 0 16,0-2 0-16,-1-2 0 0,-2 2 112 0,-1-2 32 15,-2 1 0-15,-1 3 0 0,-2-3 80 0,-3 3 0 16,-1-2 16-16,-1 3 0 0,-3-3-96 0,-5 5-32 16,-4-5 0-16,-6 6 0 0,-6-1-128 0,-1-2-16 15,2 2-16-15,-4 0 0 0,-1 2-144 0,-3-1-32 0,-4-2 0 16,-3 0 0-16,-7 3 16 0,4 2 0 16,-1-4 0-16,2 1 0 0,-1 1 32 0,-2 1 0 15,-3-1 0-15,1-5 0 0,4-1-176 0,0-2 192 16,2 4-192-16,-2-1 192 0,-5 3-192 0,-1-5 0 0,-2-2 0 15,1 3 128-15,-1 0-128 0,-2 1 0 0,-4-2 0 16,1 2 128-16,-7-4-128 0,3 4 0 0,-1 0 144 16,-1 4-144-16,-2-4 0 0,0 2 0 0,1-3 0 15,2 3 128-15,4-1-128 0,-3 0 128 0,-5 1-128 0,5-4 128 16,5 5-128-16,3-3 128 0,3 1-128 0,-1-3 128 16,0 1-128-16,-1-2 0 0,2 2 0 0,2 0 0 15,2-3 0-15,4 1 128 0,0 2-128 0,1-5 0 16,-1 1 160-16,5 3-32 0,3-4-128 0,3 1 192 0,1 0-192 15,3 1 176-15,5-1-176 0,-3-2 160 16,-2 2-160-16,-1-1 0 0,3-1 0 0,5-2 128 0,3 0-128 0,1 3 192 16,1-1-192-16,3 0 192 15,1-4-192-15,0 0 0 0,-1-2 0 0,1 2-176 0,1-1 176 0,3 0 0 16,0 1 0-16,4-2 0 0,3-2 0 0,3 1 128 16,2 2-128-16,-1-4 128 0,3-1-128 0,1 4 0 15,0-2 0-15,1 1 0 0,1 1 0 0,0 0 0 16,1-1 0-16,1 2 128 0,0 1-128 0,1-1 0 15,-1 2 0-15,0 0 0 0,-1-2 0 0,-1 2 0 16,1-2 0-16,1 2 0 0,0 0 0 0,0 0 0 16,2-1 0-16,3 1 128 0,0 0-128 0,3 0 144 15,3 1-144-15,-2 0 160 0,2 0 16 0,8 0 0 16,0 0 0-16,-8 0 0 0,8 0-48 0,0 0-128 16,0 0 192-16,0 0-64 0,-8 3-128 0,8-3 160 15,-5 9-160-15,1-1 160 0,1 3-160 0,2-1 128 16,0 2-128-16,1 1 128 0,-1 1-128 0,1 6 128 0,1 2-128 15,0 0 128-15,0 6-128 0,1 2 0 0,-2 4 0 16,2 3 0-16,1 0 0 0,1 5 0 0,-3 0 128 0,3 6-128 16,-2 0 144-16,2 3-144 0,0 2 160 0,1 3-160 15,-1 4 0-15,1-1 0 0,1 2 0 0,-2 2-160 16,-1 3 160-16,0-1 0 0,1 4 0 0,0 1 0 16,-1 1 0-16,-1 1 0 0,1 1 0 0,-2-1 0 15,-1 2 0-15,0 5 0 0,0-3 0 0,0-1 0 0,0 1 0 16,0 4 0-16,0-4 0 0,1 6 128 0,2-2-128 15,-1 3 0-15,1-3 0 0,-3 2 0 0,0-2 0 16,0 4 128-16,-4 3-128 0,3 0 0 16,-2-2 0-16,2-2 0 0,0 2 0 0,-2 2 128 15,1 0-128-15,-1-1 0 0,3 0 0 0,-5-2 0 0,0 1 0 0,1-2 128 16,2 3-128-16,-2 1 0 0,0-2 128 0,-1 0-128 16,0-1 128-16,-2 2-128 0,-2 1 144 0,2-2-144 15,0-3 192-15,2 2-192 0,0 3 176 0,0 0-176 16,0 2 160-16,1-1-160 0,1-3 176 0,1 2-176 15,1-2 192-15,1 3-192 0,0-1 176 0,3-4-176 16,-1-3 160-16,2 0-160 0,1-1 0 0,0-2 128 16,0 5-128-16,0-5 0 0,0-2 0 0,2-1 0 15,-4-2 0-15,3 1 0 0,-3 1 0 0,2-1 0 16,-3 2 0-16,0-4 0 0,2-2 0 0,-1-3 0 0,-1 2 0 16,1 3 0-16,-1 1 0 0,1-1 128 0,-1-2-128 15,2 0 0-15,0-3 0 0,1-3 0 16,-1 2 0-16,2-1 0 0,2 3 0 0,-2 0 0 0,2-3 0 0,1 2 0 15,-2-1 0-15,2-3 0 0,0 4 0 0,0 2 0 16,-1-2 0-16,-1 1 0 0,0 0 0 16,-2 1 0-16,-4-6 0 0,2 3 0 0,-3-3 0 0,3 1 0 15,0-2 0-15,-3 3 128 0,1-1-128 0,0 0 0 16,-1-6 0-16,3 2 0 0,0-1 0 0,-1 0 0 16,3-3 0-16,3 0 0 0,-2-1 0 0,3-2 0 15,0-2 0-15,1-1 0 0,0 0 0 0,-2 0 0 16,2-7 0-16,-2 3 0 0,-1-1 0 0,0 3 0 0,-1-2 0 15,-1 1 0-15,0-3 0 0,-1 3 0 16,-3-3 0-16,1 3 0 0,-2-4 128 0,0 5-128 0,-2-2 0 16,0 2 0-16,-1 2 0 0,1-2 0 0,2 1 128 15,-3 2-128-15,-1-4 0 0,2 0 0 0,-1-1 0 0,1 0 0 16,-1 2 0-16,2-5 0 0,1 1 0 0,0 0 0 16,-3-2 0-16,2 2 0 0,-1-1 0 0,-2-1 0 15,0 2 0-15,0-1 0 0,0-3 0 0,-2 4 0 16,-2-1 0-16,1 0 0 0,-1 2 0 0,-1-4 0 15,1 2 0-15,0 0 0 0,-4-2 0 0,1-2 0 16,1 2 0-16,-1-2 0 0,2-3 0 0,1-2 0 16,-3 0 0-16,3 0-160 0,-4-1 160 0,2-3 0 15,0 0 0-15,1-2-128 0,-4 1 128 0,4 1 0 16,-1-2-144-16,0 1 144 0,-2-3 0 0,1 6 0 16,0-3 0-16,0 0 0 0,1-2 0 0,0 2 0 15,1-1 0-15,0 0 0 0,0-2-128 0,2 2 128 16,-1-4 0-16,0 0 0 0,2-1 0 0,1 0 0 15,0-4 0-15,1 0 0 0,0-1-144 0,4 0 144 0,0-6 0 16,4 2 0-16,0-2-192 0,1-3 192 0,0 2-192 0,7-5 192 16,0 0-192-16,2 1 64 0,2-4 128 0,4-1-208 15,1 1 208-15,4-4-192 0,1 1 192 0,5 0-192 16,1 0 192-16,1-5-144 0,1 3 144 0,-2-1-128 16,0 1 128-16,1 1 0 0,2-3 0 0,3 0 0 15,2-1 0-15,3-1 0 0,3 1 0 0,2-1-128 16,2-2 128-16,0 3 0 0,3-3 0 0,0 3-128 15,-2-1 128-15,1-2 0 0,1 3 0 0,2-2 0 0,3 2 0 16,3 2 0-16,4-5 0 0,-2 3 0 0,-5 1 0 0,2-3-128 16,1 4 128-16,2 2 0 15,3-2 0-15,4-1-128 0,4 1 128 0,0 2 0 0,-2-1 0 16,2-1-160-16,1-1 160 0,4 1 0 0,6 1 0 0,0-2-128 16,-4-4 128-16,2 2 0 15,0-2 0-15,4 3 0 0,5 2-128 0,-3-1 128 0,-3-1 0 16,-2 1 0-16,3-2 0 0,0 5 0 0,5 1-128 0,-2-1 128 15,-2 0 0-15,-2 0 0 0,1 1 0 0,4 1-128 16,7-1 128-16,-4-2 0 0,-1-2 0 0,1 1 0 16,-1 1 0-16,5 0 0 0,5-3 0 0,-4 1 0 15,-4 0 0-15,3-1 0 0,1 0 0 0,0 2 0 16,-1 1 0-16,0 0 0 0,-3 2 0 0,6-2 0 16,3 2 0-16,-2 1 0 0,-7 0 0 0,0 4 0 15,1-2 0-15,4 1 0 0,4-2 0 0,-2 2 0 0,-4-2 0 16,4 1 0-16,3 5 0 0,-1-3 0 15,-3-3 0-15,0 0 0 0,-1 3 0 0,5 0 0 0,4-2 0 16,1 0 0-16,-6-1 0 0,2 0-128 0,3-1 128 16,-1 0 0-16,1-1 0 0,-3 1 0 0,3 0 0 15,-1 0 0-15,4-1 0 0,-3-1-128 0,-3-3 128 0,1 3 0 16,2 0 0-16,0 0 0 0,0 1 0 0,0-2 144 16,-4 0-144-16,3 0 0 0,-1 0 0 0,-2 1-176 15,0-1 176-15,3 2 0 0,2-2 0 0,-2 2 0 16,-5 0 0-16,0-2 0 0,0 2 0 0,1 0 0 15,4 1 0-15,-2 0 0 0,-2 0 0 0,4 2 0 16,3 3 0-16,-6-1 0 0,-6-3 0 0,2 3 0 0,-2 0 0 16,4 1 0-16,2-2 0 0,0-1 0 15,-2 1 0-15,3 0 0 0,6 3 0 0,-1-3 128 0,-7-1-128 0,0 1 0 16,2 3 0-16,2-1 0 0,2-3 0 0,0-1 0 16,-1 1 0-16,3-1 0 0,4 2 0 0,-3-2 0 15,-4-1 0-15,-1 2 0 0,1 5 0 16,-3-5 0-16,-3-1 0 0,-5 2 0 0,-3 1 0 0,3 1 0 15,1-1 0-15,-4-2 0 0,-3 1 0 0,-2-1 0 16,-2 1 0-16,1 1 0 0,4-2 0 0,-2 0 0 16,-6-4 0-16,1 2 0 0,-1 0 0 0,4 0 0 15,4-1 0-15,-3-2 0 0,-4 0 0 16,1-1 0-16,-3 1 0 0,5 2 0 0,2 0 0 0,-5-2 0 16,-5 1 0-16,-3-1 0 0,-1 3 0 0,-1 0 0 15,1 0 0-15,-2 0 0 0,-1-2 0 0,-3-1 0 16,-3 0 0-16,0 2 0 0,-2-1 0 0,4-2 0 15,-1-4 0-15,1 3 0 0,-3-2 0 0,1-2 0 0,-2 0 0 0,1 0 0 16,3 2 0-16,2-1 0 16,3 0 0-16,-3-3 0 0,-5-1 0 0,0 3 0 0,1-2 0 15,3 3 0-15,1-3 0 0,1 2 0 0,2-1 0 16,-4 2 0-16,-7-2 0 0,-2 2 0 0,0-2 0 16,2 2 0-16,-3-2 0 0,1 3 0 0,0-4 0 0,1 4 0 15,-10-3 0-15,0 3 0 0,-1-4 0 0,2 3 128 16,-1-2-128-16,3 4 0 0,0-4 0 15,1 2 0-15,1-2 0 0,-4 5 0 0,-6 0 0 0,1-3 128 16,-6 0-128-16,0-1 0 0,0 3 0 0,-1-3 0 16,-1 2 0-16,1 1 0 0,0-1 0 0,-3 2 128 15,-2 1-128-15,0-2 0 0,-1 0 0 0,-3 1 128 0,-3 4-128 0,-1-1 128 16,1-1-128-16,-1 1 128 0,-1 0-128 16,4 1 0-16,-2-3 0 0,1 2 0 0,-1 0 0 15,2 0 0-15,1-1 0 0,1-1 0 0,1 2 0 0,-4-1 0 16,-1 1 0-16,-2 1 0 0,-3-1 0 0,-1 1 0 15,-3 0 0-15,-1 2 0 0,-2-1 0 0,2 3 0 16,2-2 0-16,-1 3 0 0,-2-1 0 0,3 3 0 16,-2-3 0-16,1-1 0 0,-1 0 0 0,-1 1 0 15,-1-1 0-15,-2 2 0 0,0-1 0 0,1-2 0 16,1-1 0-16,0 0 128 0,-2 1-128 0,0-1 0 0,-1 0 0 16,0-1 128-16,2 1-128 0,-2 0 0 15,0 0 0-15,1 0 0 0,0 0 0 0,-1-1 0 16,-1-1 0-16,0-1 0 0,-1-1 0 0,-2 0 0 15,1 1 0-15,-2-2 0 0,-1-2 0 0,0 0 0 16,-2-4 0-16,2 2-128 0,0-4 128 0,0-1 0 0,0-4 0 0,3-2 0 16,0 0 0-16,0-3 0 0,0-4 0 15,2 2 0-15,0-4 0 0,4-2 0 0,-1-3 0 16,-1 1 0-16,2-2 0 0,0 0 0 16,0-1 0-16,1-3 0 0,2-1 0 0,0-2-128 0,0-5 128 0,2-5 0 15,2-2 0-15,1-4 0 0,-1 0 0 0,1-4-128 16,-2 1 128-16,0-3 0 0,0 1-144 0,-1-9 144 15,1 0-144-15,0-3 144 0,-2 0-192 0,-2 2 192 16,-3 2 0-16,-2 1 0 0,-2-1 0 0,-2 3 0 0,-2-4 0 16,-1 6 0-16,-3 0 160 0,0 4-32 15,-1 0-128-15,1 4 176 0,0 1-176 0,0 3 192 0,1-2-192 0,2 1 0 16,1-2 0-16,1 6 0 0,0-1-256 0,2 2 32 16,-2-1 0-16,3 2 0 0,1 1 32 0,0-3 0 15,-2-3 0-15,0 3 0 0,-2 2 48 16,-3 4 16-16,0 0 0 0,-5 4 0 0,1-2 128 0,-4 5 128 15,-3 1-128-15,-1 0 176 0,-3 3-16 0,0 4 0 16,0-1 0-16,-4 0 0 0,-1 3-160 0,1 1 0 16,0 2 144-16,1 1-144 15,-3 2 0-15,0 2 0 0,-1 1 0 0,1 1 0 0,-3 0 0 0,2 4 0 16,-5 3 0-16,2 1-128 0,-3-2 128 0,-1 3 0 16,-3-1 0-16,-1 4 0 0,-4 2 0 0,0-1 0 15,-6 2 0-15,-3 2 0 0,-4 0 0 0,-4 0 0 16,-2 2-144-16,0-1 144 0,-3 1 0 0,1 0 0 15,1-1-144-15,-3 2 144 0,-2-2 0 0,-7 1 0 16,-8-1-128-16,-2 0 128 0,-1 1 0 0,1 3 0 0,0 0 0 16,-8 2 0-16,-9 3 0 0,-2-3 0 15,3 2 0-15,-5 1 0 0,2 4 0 0,-4-3 0 16,-7 3 0-16,1 1 0 0,5-2 0 0,-2 2 0 0,-1-1 0 16,-2-4 0-16,-5 0 0 0,5 0 0 0,2 0 0 0,-5-4 0 15,-7-3 0-15,1-1 0 0,0 2 0 16,1-3 0-16,-3-3 0 0,2 3 0 0,-5 3 0 0,2-6 0 15,1 2 0-15,-5 0 128 0,-2 1-128 0,2-1 0 16,5-2 0-16,-4 2 128 0,-3 0-128 0,3 1 0 16,3-3 0-16,-1-1 128 0,-3-2-128 0,1 3 0 15,3 1 0-15,-2 0 0 0,0-3 0 0,-2 2 0 16,2 0 0-16,4 2 0 0,1-2 0 0,-2 1 0 16,-2-1 0-16,2 1 0 0,4-4 0 0,-4 1 0 0,0 2 0 0,1-4 0 15,1 2 0-15,0 1 0 16,-2-5 0-16,-3 4 0 0,1 2 0 0,1 1 0 0,1-2 0 0,-5 1 0 15,-1 1 0-15,-2 1 0 0,3 1 0 0,-2 3 0 16,-4 2 0-16,4-1 0 0,5-1 0 0,1 5 0 16,-2-2 0-16,5-1 0 0,2 6 0 0,1-5 0 15,3-1 0-15,-2 4 0 0,-2 0 0 0,3 1 0 16,1 0 0-16,-1-1 0 0,-3 4 0 0,1-3 0 16,3 3 0-16,1-1 0 0,0-3 0 0,-3 3 0 15,-5 2 0-15,4-3 0 0,3 1 0 0,4 2 0 16,-3-2 0-16,2 1 0 0,2 0 0 0,5-3 0 0,1 0 0 15,2 3 0-15,-7-3 0 0,5 0 0 0,4 0 0 16,4 0 0-16,3 1 0 0,0-4 0 0,-3 1 0 0,2-1 0 16,3-3 128-16,4 1-128 15,3 0 0-15,0-1 144 0,1-1-144 0,2-1 0 0,-3-2 0 16,2 0 0-16,7 2-160 0,2-2 160 0,2 0 0 0,1-2-144 16,0 0 144-16,-2 1 0 0,-4 1 0 15,3 0 0-15,-1 0 0 0,7 1 0 0,0 1 128 0,3 2-128 16,1 0 144-16,4 1-144 0,-1-2 192 0,1-2-192 15,-2 0 0-15,5-1 0 0,0 0 0 0,7-1 0 16,2-2 0-16,3 1 0 0,3-2 0 0,1 0 0 16,2 2 128-16,-1-1-128 0,4 1 0 0,1-1 0 0,0 0 128 15,3 2-128-15,-1-1 0 0,-3 0 0 0,4 1 0 0,-2 0 0 16,1 0 0-16,-1-2 0 0,-1 2 0 16,3-2 0-16,0 1 0 0,0-2 0 0,3 0 0 15,0 0 0-15,4 0 0 0,2-2 0 0,0-2 0 0,2 1 160 16,2-3-160-16,0 2 128 0,2-2-128 0,5 10 0 15,-4-12 0-15,1 1 0 0,2-3 128 0,1-1-128 16,0 1 128-16,3-2-128 0,-1 1 0 0,3-1 0 16,-1-3 0-16,1 0 0 0,-1-3 0 0,2 0 0 15,1-1 0-15,0-3 0 0,2 0 0 0,0 3 0 16,-1-3 0-16,2 2 0 0,-3-6 0 0,4 2 0 16,-5-2 0-16,3-1 0 0,1 3 0 0,0-3 0 15,0-5 0-15,1-1 0 0,0 0 0 0,0-2 0 16,1-2 0-16,2 2 0 0,1 1 0 0,0-2 0 15,-1-3-176-15,2 1 176 0,-4 1-208 0,4-2 32 16,-4 1 16-16,1-5 0 0,-2 2 160 0,0-5-208 16,-3 2 80-16,1-1 128 0,-1 1-176 0,0-1 176 0,-2 0-128 15,2 1 128-15,-5-2 0 0,1-3 0 0,0-2 0 16,0-1-128-16,-2-2 128 0,2 2 0 16,-1-3 0-16,1 4 0 0,-1 1 0 0,2-2 0 0,-1-5 0 15,1-1 0-15,3-2 0 0,-3 3 0 0,1 2 0 0,1-2 0 16,-1 1 0-16,-1 1 0 0,-1-2 0 0,1 2 128 15,-1-6-128-15,0 3 0 0,0-1 0 0,-1 4 0 16,-3 1 0-16,0-3 0 0,0 2 0 0,0-4 0 16,2 0 0-16,0-1 0 0,-1 3 0 0,2-2 0 15,0 0 0-15,-2 1 128 0,0 0-128 0,2-2 128 0,0-1-128 16,4-2 144-16,-1 1-144 0,1 1 160 0,-2-2-160 16,1-2 0-16,2 0 0 0,-2 0 0 0,0 0 0 15,2 4 192-15,1-1-192 0,-2 5 192 0,2-4-192 0,-1-1 128 16,-3 1-128-16,1-3 128 0,-1-2-128 0,2 2 0 15,-2 0 0-15,0 0 0 0,-5 0 0 16,1-2 0-16,3-1 0 0,-1-2 0 0,-3 3 0 0,1 2 0 16,-2-1 0-16,1 3 0 0,2-3 0 0,-1 1 0 15,1-4 0-15,-1 4 0 0,3-1 0 0,-3 1 0 16,-1 0 0-16,0-2 0 0,3-2-128 16,-1 1 128-16,2-1 0 0,0 1 0 0,0 0 0 0,1 1 0 15,0 0 0-15,2-1 0 0,-3 0 0 0,0 1 0 16,-1 4 0-16,-1 4 0 0,-1-1 128 0,1 5-128 15,-2 2 192-15,0 1-64 0,-2-2-128 0,2-1 128 16,2 3-128-16,-2 4 128 0,0-2-128 0,2 2 0 16,-2-1 0-16,3 2 0 0,-1 3-176 0,0 1 176 15,-1-3-128-15,-1 4 128 0,0-2 0 0,-1 3-128 16,-2 1 128-16,-1 3 0 0,-1 1 0 0,0-1 0 0,1 2 0 16,0 3 0-16,-1 2 0 0,0 2 0 0,0-1 0 15,3 4 0-15,-5 2 0 0,3 3 0 0,1-3 0 0,-1 4 0 16,0 0 0-16,1-1 0 0,0 4 0 0,0 1 0 15,1 2 0-15,-1 2 0 0,0-2-144 16,1 2 144-16,-3 3 0 0,0 2-176 0,0-1 176 0,1 2-128 16,-2-1 128-16,-2 3 0 0,2 1 0 0,-2-1 0 15,-1 1 0-15,1 1 0 0,-1 0 0 0,9 4 0 16,-14-5 0-16,4 1 0 0,-1 1 0 0,-1 2 0 0,1 0 0 16,-2 1 0-16,1 0 0 0,-4 1 0 0,0 2 0 15,-1-1 0-15,-1 3 128 0,1-1-128 16,-1 0 0-16,0 1 128 0,0 1-128 0,0 0 0 0,1-3 0 15,-2 1 144-15,-2 1-144 0,0-2 0 0,2-1 176 0,-3-2-176 16,0 2 160-16,1-1-160 0,-1-1 144 16,-1 0-144-16,-1 0 128 0,0 0-128 0,0-1 0 15,-2-1 128-15,1 2-128 0,-3 0 0 0,-1 0 0 0,-3 3 128 16,-1-1-128-16,-3 1 0 0,1 1 128 0,-3 0-128 16,-6-2 128-16,-4 3-128 0,-4 2 128 0,1-1-128 15,-2 5 128-15,-1-3-128 0,-2 1 144 16,4-2-144-16,-4 2 160 0,-1 2-160 0,-1 0 128 0,-2-2-128 15,0 1 0-15,3-4 0 0,2 2 0 0,3 1 0 16,3-4 0-16,3 3 0 0,3-3-320 0,1 0-48 16,1-1-16-16,4-1 0 15,5-4-2912-15,7-1-592 0</inkml:trace>
  <inkml:trace contextRef="#ctx0" brushRef="#br0" timeOffset="134638.97">15317 3448 21535 0,'0'0'960'0,"-1"-7"192"0,-2 0-928 0,1-3-224 0,-1 3 0 0,-1 0 0 16,1 0 1296-16,-1 2 224 0,0 0 32 0,4 5 16 16,-6-4-208-16,-1 2-32 0,1 1-16 0,-1 2 0 15,1 1-416-15,-2 5-96 0,1 2-16 0,-1 5 0 0,1 2-384 0,-2 6-80 16,-1 3 0-16,1 6-16 0,0 3-96 0,-1 3-16 15,-3 1 0-15,0 1 0 0,0 3-192 0,1-1 176 16,-1 0-176-16,2-5 160 16,2-4-160-16,1-1 0 0,2-7 0 0,1 9 0 15,5-11-1360-15,0-8-208 0,0-14-32 0,0 0-8304 16,11 0-1648-16</inkml:trace>
  <inkml:trace contextRef="#ctx0" brushRef="#br0" timeOffset="134998.49">15564 3675 21183 0,'0'0'944'0,"0"0"192"0,-5 0-912 0,-2 2-224 16,1 1 0-16,-1 5 0 0,0 0 2080 0,-1 4 368 0,1 1 80 0,-2 1 16 16,2 1-1792-16,-2 2-368 0,1-2-64 0,0 0 0 15,0 2 320-15,1-3 64 16,0-4 0-16,2 0 16 0,1-5-16 0,4-5 0 15,0 0 0-15,0 0 0 0,0 0 64 0,8-7 16 0,2-6 0 0,5-4 0 16,3 0-176-16,3-1-32 0,1-3-16 0,5 0 0 16,2-3-352-16,1 3-64 0,1 1-16 0,0 2 0 15,2 2-128-15,-4 2 0 0,-2 5 0 0,1 1 0 16,-4 7 0-16,-2 6 0 0,-3 1 0 0,-3 8 0 16,-4 3 0-16,-2 5 0 0,-3 2 0 0,-3 5 0 15,-5-1 0-15,-2 2 0 0,0 2 0 0,-1-4 128 16,-3 0-128-16,2-3 160 0,-1 0-160 0,2-8 160 0,-1-3-160 15,3-3 160-15,-1-3-160 0,3-8 160 16,0 0-352-16,0 0-64 0,5-7 0 0,2-2-12192 16,-1-4-2432-16</inkml:trace>
  <inkml:trace contextRef="#ctx0" brushRef="#br0" timeOffset="135787.67">18210 3349 20271 0,'-9'-9'1792'0,"9"9"-1424"16,-4-7-368-16,-1 5 0 0,2-1 480 0,-3 2 32 15,1 2 0-15,0 4 0 0,-4 3 320 0,2 2 80 16,-2 4 16-16,-1-1 0 0,0 3 32 0,-2 3 16 15,-2 4 0-15,-2-1 0 0,-1 1 48 0,1 2 0 16,-1-3 0-16,0-2 0 0,1 1-256 0,1-2-32 16,1-2-16-16,0-3 0 0,1-1-48 0,3-4-16 15,2 0 0-15,1-4 0 0,3-2-64 0,4-3-16 16,0 0 0-16,0-7 0 0,2-4 0 0,5-2-16 16,2-4 0-16,3-2 0 0,4-1-288 0,1-2-48 15,5 1-16-15,1-2 0 0,1 0-208 0,1 4 128 0,0 1-128 16,-1 3 0-16,0 5 0 0,-3 0 0 0,0 5 0 15,-3 5 0-15,-1 1 0 0,-1 5 0 0,-5 4 0 16,-2 2 0-16,-3 3-128 0,-2 5 128 0,-4 1 0 16,-4 8 0-16,-5 0 0 0,-2-2-128 0,-2-3 128 15,1-4 0-15,0-2 0 0,2-4 0 0,0-6 0 0,10-8 0 16,0 0 0-16,0 0 0 0,0 0 128 0,0 0-128 16,5-14 144-16,4-3-16 0,2-2 0 0,6-1 0 15,2-2-128-15,4 1 160 0,2-5-160 0,4 5 160 0,3 2-160 0,-1 2 0 16,-3 3 0-16,-2 5 0 0,-2 5 0 15,-2 3 0-15,-2 5 0 0,-2 2 0 16,0 7 0-16,-4 5 0 0,-3 3 0 0,-3 5 0 0,-3-3-176 16,-2 0 176-16,-5 1-128 0,1 1 128 0,-1-1 0 15,-2 2 0-15,-3-5 0 0,2-2 0 0,2-1-336 0,1-4 16 16,2-14 0-16,0 0 0 16,0 0-1088-16,9 0-224 0,1-6-32 0,3-3-16 15,1-8-1072-15,3 0-224 0,2-1-32 16</inkml:trace>
  <inkml:trace contextRef="#ctx0" brushRef="#br0" timeOffset="136268.35">19349 3375 21183 0,'0'0'1888'0,"0"0"-1504"16,0 0-384-16,0 0 0 0,0 0 944 0,0-6 112 0,0 6 32 0,-5-5 0 15,-3 0 320-15,-2 1 80 16,-3 1 16-16,-2 2 0 0,0 1-192 0,-3 4-32 15,-1 4-16-15,1-2 0 0,-5-2-400 0,1 6-80 16,0 0-16-16,-3 5 0 0,-3 2-256 0,2 3-48 0,2 6-16 16,2-3 0-16,3-1-192 0,7 0-64 0,4 0 0 0,7-5 0 15,1-4-192-15,5 0 144 0,5-3-144 0,3-5 128 16,1-4 64-16,5-1 0 16,4-2 0-16,1-6 0 0,0 1 80 0,0-5 32 0,0 2 0 15,2-5 0-15,0-1-64 0,-3 0-16 0,-1-2 0 16,-2 5 0-16,-1 5-224 0,-4 1 144 15,-2 2-144-15,-3 4 128 0,-10 1-128 0,10 7 0 0,-3 2 0 0,-2 5 0 0,-1 4 0 16,0 1 0-16,-1 3 0 0,1-1 0 0,0 2 0 16,2-2 0-16,2-4 0 0,2 0 0 0,3-2 0 0,2-2 0 15,0-3 0-15,2-6 0 0,-1-4-352 0,3-4 0 16,3-7 0-16,-7 3 0 16,4-6-1984-16,2-1-400 0,0-2-80 15,1-2-12928-15</inkml:trace>
  <inkml:trace contextRef="#ctx0" brushRef="#br0" timeOffset="136432.22">20360 2901 25791 0,'-3'-9'2304'0,"1"3"-1856"0,-1 2-448 0,3 4 0 16,0 0 1216-16,-8 4 160 15,-2 1 32-15,-1 8 0 0,-2 3-736 0,-1 7-144 16,-1 8-16-16,0 4-16 0,-6 2 192 0,3 3 32 0,1 5 16 15,1 0 0-15,0 1-304 0,1-2-64 0,2 4-16 0,1-2 0 16,2 1-192-16,1-1-32 16,2-4-128-16,-1-3 192 0,0-2-192 0,2-4-208 0,2-1 32 0,-2-8 16 31,2-4-832-31,2-6-160 0,-1-3-48 0,3-11 0 16,1-11-912-16,2-4-192 0,1-4-48 0,-1-4-9552 0</inkml:trace>
  <inkml:trace contextRef="#ctx0" brushRef="#br0" timeOffset="136813.15">20038 3289 17503 0,'0'0'1552'0,"0"0"-1232"0,0 0-320 0,0 0 0 0,-5 8 1536 0,5-8 256 16,0 0 64-16,1 7 0 0,3 3-576 0,2-3-128 16,2 0 0-16,3-2-16 0,3-2-32 0,4 1 0 15,4 1 0-15,3-5 0 0,2-4-144 0,3 0-48 16,2 0 0-16,3 1 0 0,-2-5-400 16,0 0-96-16,-3-1-16 0,-1 1 0 0,-1-1-144 0,-5 1-16 15,0 2-16-15,-4-1 0 0,-2 5-16 0,-5 3 0 16,1 4 0-16,-4 4 0 0,-1 2-32 0,-3 2-16 15,-1 8 0-15,-4 3 0 0,-3-1-16 0,-1 5 0 16,-2-3 0-16,-2 4 0 0,-1-3 16 0,0 2 0 16,1-6 0-16,-1 1 0 0,0-2 240 15,0-4 48-15,4-3 16 0,0 0 0 0,1-6-48 0,0 0-16 0,4-8 0 16,0 0 0-16,0 0 0 0,5-8 0 16,0-1 0-16,2-5 0 0,1 0-80 0,3-4-32 15,0-2 0-15,2-2 0 0,1 1-288 0,-3-1 128 16,3 1-128-16,0-1 0 0,1 0 0 0,2 1 0 0,1 2 0 0,0 1 0 15,1 3 0-15,1 2 0 16,-1 5 0-16,0 2 0 0,0 3 0 0,1 5 0 0,1 4 0 16,0 0 0-16,1 3-128 0,0 1 128 0,-1 4 0 15,0 0-144-15,-4-1 144 0,-1 2 0 0,-4 1-144 0,0-1 144 16,-3-1-336-16,-3-1 0 0,-2-1 0 16,0 1 0-16,-2-7-1680 0,-2-6-336 15,0 0-64-15,0 0-14784 0</inkml:trace>
  <inkml:trace contextRef="#ctx0" brushRef="#br0" timeOffset="137658.22">21749 3190 24879 0,'2'-9'2208'0,"-2"9"-1760"0,4-10-448 0,-4 10 0 15,5-10 752-15,-5 10 64 0,0 0 16 0,0 0 0 16,0 0 400-16,0 0 96 0,0 0 16 0,-3 11 0 15,-3 6-448-15,-1 2-96 0,-5 1-16 0,0 7 0 0,-2-3-224 16,0 4-48-16,0 2-16 0,-1-1 0 16,2-3-176-16,0 1-16 0,0-5-16 0,1 3 0 0,-1-3-160 0,0-1-128 15,6-3 144-15,-4-4-144 0,3-6 0 0,-1 3 0 16,4-6 0-16,5-5 0 16,0 0-1312-16,0 0-208 0,0 0-32 0,1-10-8912 15,1 1-1776-15</inkml:trace>
  <inkml:trace contextRef="#ctx0" brushRef="#br0" timeOffset="138018.39">22275 3172 26031 0,'0'0'1152'0,"0"0"240"0,0 0-1120 0,0 0-272 0,4 14 0 0,0-3 0 16,1 5 352-16,1 0 16 0,1-1 0 0,2 2 0 15,2 1 368-15,-1 2 80 0,4 2 16 0,-4-6 0 16,2 3-240-16,0 2-32 0,4 0-16 0,-2-2 0 16,2 0-272-16,1-1-48 0,-1-1-16 0,1-5 0 0,-3 1-208 0,-2 0 0 15,-1-6 0-15,-2 1 0 16,-1-5-336-16,0-3-176 0,-8 0-16 0,6-9-8960 16,1 0-1792-16</inkml:trace>
  <inkml:trace contextRef="#ctx0" brushRef="#br0" timeOffset="138265.04">22630 3169 22111 0,'0'0'1968'0,"-7"3"-1584"16,0 3-384-16,-2 6 0 0,-2 2 1792 0,-3 4 256 15,-6 1 64-15,-2 3 16 0,-6 6-688 0,-16 12-144 0,2-2-16 0,2-1-16 16,0 0-496-16,1 0-80 16,1-2-32-16,2-1 0 0,3 0-224 0,1-4-48 15,2-3-16-15,3 1 0 0,6-3-368 0,0-1 144 16,6-1-144-16,2-4 0 15,3-4-944-15,6-2-288 0,4-3-64 0,0-10-14368 0</inkml:trace>
  <inkml:trace contextRef="#ctx0" brushRef="#br0" timeOffset="138916.56">25674 3171 18431 0,'-1'-16'1632'0,"1"6"-1312"0,0-1-320 0,0-4 0 15,-1-3 992-15,-2 1 128 0,1-1 32 0,-1 1 0 16,-3-2 496-16,-2 0 96 0,-1-4 32 0,-2 1 0 15,-2 4-608-15,-1 0-112 0,-3 3-32 16,1 0 0-16,-2 1-240 0,0 3-48 0,-1 3-16 0,-1 4 0 16,0 4-288-16,-3 4-64 0,-3 1-16 15,0 9 0-15,-2 4-160 0,-2 6-16 0,0 5-16 0,-2 7 0 0,-1 6-32 0,-1 3-128 16,-1 1 192-16,1 0-64 16,2 2-128-16,2-2 128 0,4 2-128 0,4-2 128 15,5 4-128-15,4-5 0 0,4-6 0 0,2-3 128 0,2-1-128 0,1-2 0 16,-1-5 144-16,1 0-144 0,1-5 0 0,1-3 0 15,1-2-192-15,-1-7 64 16,2-11-480-16,0 0-96 0,0 0 0 0,0 0-16 16,-3-9-1664-16,-1-1-336 0,0-5-64 0,-1-2-5920 15,-3-2-1168-15</inkml:trace>
  <inkml:trace contextRef="#ctx0" brushRef="#br0" timeOffset="139697.78">24861 3548 6447 0,'0'0'576'0,"-9"-1"-576"16,0 1 0-16,9 0 0 0,-9 0 2992 0,9 0 480 15,0 0 112-15,0 0 0 0,0 0-1408 0,0 0-304 16,0 0-48-16,0 0-16 0,14 0-384 0,4 0-80 15,2 0 0-15,6-3-16 0,1 0-320 0,7-5-64 16,2 2-16-16,6-5 0 0,5 1-160 0,-1-2-16 16,0 0-16-16,-4 2 0 0,-3-1-336 0,-1 3-64 0,-1-4-16 0,-1 2 0 15,-6 0-128-15,2 0-48 16,-4 4 0-16,-4 2 0 0,-3 1-144 0,-6 3 192 0,-4 3-192 16,-11-3 192-16,5 10-192 0,-2 3 128 0,-6 1-128 0,-2 1 128 15,-2 4-128-15,-4 1 192 0,-1 1-192 0,-1-1 192 16,-1-2-192-16,1-2 0 0,3 0 0 0,1-2 128 15,0-2-128-15,6 1 0 0,1-2 0 0,4-3 0 16,-2-8 128-16,6 9-128 0,7-4 0 0,1-4 128 16,3 1-128-16,4-5 0 0,0-1 0 0,4-3 128 15,-1 0-128-15,0-3 160 0,-3 1-160 0,-3-5 160 16,-6 0-160-16,-5 1 160 0,0-2-160 0,-5-1 160 16,-4-2 0-16,-5 1 0 0,-4 3 0 0,-3 2 0 0,-4 3-160 15,-1 2 128-15,-3-1-128 0,2 4 128 0,1 1-128 16,2 2 0-16,3 1 0 0,4-1 0 0,10 1 0 0,0 0 0 15,0 0 0-15,3-8 0 0,4 3-144 16,9-4 144-16,5 1 0 0,9-2 0 0,5 1-128 0,5-2 128 16,-1 2 0-16,2-2 0 0,-2-1 0 0,-1 3 0 15,0-1 0-15,-1 2 0 0,-4 0 0 0,-11 4 0 16,-1 1 0-16,1 4 0 0,-3 3 0 0,-2 5-128 16,-5-1 128-16,-1 3 0 0,-4 4 0 15,-2 1 0-15,-3 0 0 0,-2 2 0 0,-2 1 0 0,-3 7 0 16,-1-2 0-16,1-3 0 0,-2-2 0 0,2-1 0 15,1-5 0-15,2-2 0 0,2-11 0 0,4 10 0 16,0-2 128-16,3 2-128 0,3-3 128 0,4-4-128 16,0-1 176-16,7-2-176 0,2-3 384 0,1 1-48 0,1-5 0 15,1 0 0-15,0 0-160 0,-2-3-48 16,2 1 0-16,-1-2 0 0,-2 1-128 0,0-3 0 16,0-2 144-16,-4 2-144 0,-3 3 0 0,2-2 128 0,-3 5-128 15,-1-2 0-15,-1 4 0 0,0 0 0 0,-4 1 0 16,0 3 0-16,-2-1 0 0,-7 2 0 0,8 3 0 0,0 3 0 15,-1-1 0-15,0 3-128 0,-4 1 128 0,1 0 0 16,-1 0 0-16,-2-1 0 0,0 1 0 0,-1-1 0 16,0 1 0-16,0-9 0 0,-1 6 0 0,0 3 0 15,1-9 0-15,0 0 128 0,0 0-128 0,0 0 128 0,0 0-128 16,0 0 128-16,0 0-128 0,0 0 128 0,9-2 64 16,1-5 0-16,1 1 16 0,2-4 0 0,1 0-32 0,4-3-16 15,2 1 0-15,3 1 0 0,2-3-160 16,2 1 128-16,1 2-128 0,1-2 128 0,0-1-128 0,1 3 0 15,-1 2 144-15,-1 0-144 0,1 5 0 0,-2 3 144 16,-3 1-144-16,-1 1 0 0,1 2 0 0,-5 2 0 16,-1 0 0-16,0 0 0 0,-3 4 128 0,0-2-128 15,-2 5 0-15,-2-3 0 0,1 2 208 0,-2 1-64 16,0-3-16-16,0 3 0 0,2-3 32 0,-2 3 0 16,0-4 0-16,0 3 0 0,2-1-160 15,-1-4 160-15,2 1-160 0,0 1 160 0,1-1-160 0,1 2 0 16,0-4 0-16,3 1 0 15,0 0-848-15,-2 0-256 0,1-3-48 0,-1 1-18528 0</inkml:trace>
  <inkml:trace contextRef="#ctx0" brushRef="#br0" timeOffset="141817.96">16203 5504 22575 0,'0'0'992'0,"0"0"224"0,0 0-976 0,5-9-240 0,-1 2 0 15,-4 7 0-15,0 0 176 0,0 0-16 0,0 0 0 0,0 0 0 16,0 0 864-16,-10-5 160 0,-5 1 32 0,-1 3 16 16,-5-1-208-16,-1 2-32 0,-2 2-16 0,-3 0 0 15,-1 1-272-15,-1 1-64 0,0 2-16 0,-2-2 0 16,1 1-64-16,-1 1-16 0,1-1 0 0,-1-2 0 16,1 1-64-16,-2-2-16 0,3 2 0 0,1-3 0 15,1 1 0-15,2-1 0 0,0-1 0 0,5 0 0 0,1 0-64 16,3 0-16-16,-1 1 0 0,3-1 0 15,4 1-144-15,-2 2-48 0,4-1 0 0,0 5 0 0,-2-1-192 16,2 3 0-16,0 1 128 0,-2 7-128 0,0 1 0 16,3 1 0-16,-4 3 0 0,1 5 0 0,0 0 0 15,-1 6 0-15,-1 4 0 0,2 3 0 0,1 4 0 0,1-2 0 16,3 2 0-16,4 1 0 0,2 2 0 0,4-2 0 16,1 1 0-16,2 2 0 0,4-2 0 15,-1 2 0-15,-1-3 0 0,1 5 0 0,0 3 0 0,-1 2 0 16,-1 2 0-16,-1 1 0 0,-1-1 0 0,1-1 0 15,-2 3 0-15,1 3 0 0,-2-3 0 0,0 2 0 16,-1 1 0-16,0 0 0 0,-2 0 0 0,1-3 0 16,-2-2 0-16,0 3 0 0,-1-3 128 0,0 4-128 15,0 0 0-15,-1-1 144 0,-2 5-144 0,0-4 128 16,0 1-128-16,-1-2 128 0,-2-3 0 0,-1 6 0 16,0-2 0-16,-2 6 0 0,3 0-128 0,-2-6 128 0,0-3-128 0,3 0 128 15,-1 1-128-15,0-3 0 16,-1 0 0-16,0 1 128 0,0 1-128 0,0 0 0 0,0-3 0 15,0-1 0-15,-1 2 0 0,0 0 128 16,2 0-128-16,0 0 0 0,-1 1 0 0,1-1 0 0,0 0 0 0,-1-1 0 16,1-6 0-16,-2 1 0 0,1 6 128 0,-1-4-128 15,-1 0 0-15,0 0 0 0,0 0 0 0,-1 0 0 16,-1 1 0-16,-3-4 0 0,0-6 128 0,1 4-128 0,2-1 0 16,-1 2 0-16,-1-2 0 0,-2-4 128 0,2-2-128 15,-1-1 0-15,0 0 0 0,0-1 0 0,0-1 0 16,2-2 0-16,-1-5 128 0,2 2-128 0,-1 0 0 15,2 2 0-15,0 0 0 0,0-1 0 16,1-2 0-16,1 1 0 0,-1-1 0 0,2 2 0 0,-1 1 0 0,2-4 0 16,-2 1 0-16,2 2 0 0,-2-4 0 0,2-1 0 15,-1 0-144-15,2-3 144 0,0-3 0 0,1 1 0 16,1-2-128-16,-1 0 128 0,0-4 0 16,1 1 0-16,1-4 0 0,-1 1 0 0,-1-3 0 0,2-1 0 15,2-11 0-15,0 9 0 0,0-9-144 0,0 0 144 16,0 0 0-16,0 0-144 0,0 0 144 0,0 0-160 15,0 0 160-15,0 0-160 0,0 0 160 0,0 0 0 16,0 0 0-16,11-1 0 0,-11 1 0 0,0 0 0 16,12 2 0-16,-12-2-128 0,13-1 128 0,-13 1 0 0,12-2 0 15,1-1 0-15,-13 3 0 0,15-2 0 16,-3-2 0-16,0-3-128 0,1 2 128 0,-3 2 0 16,2-5 0-16,-1 2 0 0,-2 0 0 0,-9 6 0 15,13-8 0-15,-13 8 0 0,12-6 0 0,-12 6 0 16,12-5 0-16,-12 5 0 0,0 0 0 0,13-2 0 0,-1 2 0 0,0 0 0 15,-1 1 0-15,2-1 0 0,0 0 0 0,1 0 0 16,-2 0 0-16,5 0 0 0,1 1 0 0,1-1 0 16,-2 0 0-16,1 0-128 0,0 2 128 0,1-2 0 15,-1 0 0-15,1 2-128 0,1 1 128 0,1-1 0 16,-1 1-496-16,-2 1-16 16,1-4 0-16,0 0-11408 0,-1-3-2288 0</inkml:trace>
  <inkml:trace contextRef="#ctx0" brushRef="#br0" timeOffset="143304.03">17428 5462 11967 0,'-11'-2'1072'0,"-3"1"-864"16,3-2-208-16,-5 1 0 0,-2-2 1344 0,1 0 208 15,0 0 48-15,3 2 16 0,1-1-528 0,-1 3-96 16,3 0-32-16,3 0 0 0,2-4 272 0,6 4 48 16,-6-5 16-16,6 5 0 0,0 0-240 0,0 0-48 0,0 0-16 0,0 0 0 15,0 0-224-15,0 0-64 16,7-4 0-16,3 1 0 0,1 0-144 0,1 0-48 0,4 2 0 16,0-1 0-16,2-2-48 0,1 1-16 0,3-2 0 0,1-1 0 15,1 1-64-15,2-4-32 0,6 2 0 0,-1 2 0 16,-2-4-96-16,1 4 0 0,1 2-16 0,-1 0 0 15,-2 2 16-15,-1-2 0 0,0 2 0 0,-3 1 0 16,-4-1-64-16,-1 1 0 0,-1 0 0 0,-3 1 0 16,-1 3-48-16,-2-3-16 0,-2 2 0 0,-10-3 0 0,10 3 16 0,-2 2 0 15,-8-5 0-15,6 9 0 0,-1 0 0 0,-2 3 0 16,-1 0 0-16,-2 1 0 16,-2 2-16-16,-1 4-128 0,-2 4 192 0,-1 1-64 0,-1 4-128 0,0 6 160 15,-1 4-160-15,1 5 160 0,-1 0-160 0,2 5 160 16,-1 6-160-16,2 2 160 15,-4 1-160-15,2 4 0 0,-1-1 0 0,2 3 0 0,0-2 0 0,-1 3 0 16,1-3 0-16,2 1 0 0,-3 0 0 16,1-3 0-16,-4 1 128 0,0-1-128 0,-1 1 0 15,1 0 0-15,-1-3 144 0,-1-1-144 0,1 2 144 0,0 0-144 16,-2 1 192-16,0-2-192 0,3-1 256 0,-1 0-64 16,-1 0-16-16,2 3 0 0,0-2 16 0,0 1 16 15,1 6 0-15,-1-2 0 0,-2 7-80 0,1-4 0 16,0-4-128-16,3 1 192 0,0 2-192 0,3 2 128 15,1-4-128-15,1 3 0 0,-2-2 176 0,3 1-176 16,-1-4 192-16,2 1-192 0,0-3 144 0,1 2-144 16,1 2 0-16,-1-5 144 0,-1 2-144 0,1 1 0 15,-1-6 144-15,1 1-144 0,0-2 0 0,0 3 128 0,0-2-128 0,0-1 0 16,-2-1 0-16,4-1 144 0,-4-3-144 0,1 2 0 16,0-1 128-16,1 2-128 0,0-3 0 0,0 1 0 15,-3-1 128-15,6-2-128 0,-1 1 0 0,1-3 0 16,-2 2 0-16,0 1 0 0,3-2 128 0,-1-1-128 15,0-2 0-15,1 0 0 0,0 2 0 0,1-2 0 16,0 2 0-16,0-2 0 0,2-4 0 0,-1 1 0 0,0-1 0 0,1 2 0 16,-1-3 0-16,-1-1 0 0,0 1 0 0,2 0 0 15,-4-3 0-15,4 1 0 0,-2-3 0 0,1 3 0 16,-1-1 0-16,2-1 0 0,-2-2 144 0,1 1-144 16,1-4 0-16,-2 2 144 0,0 2-144 0,-2-2 0 15,1 1 0-15,-2 0 0 0,1-6 0 0,0 3 0 16,-1-4 0-16,0 3 0 0,-1-2 0 0,0 2 0 15,-2-3 0-15,2-1 0 0,2-2 0 0,-1 0 0 16,1-3 0-16,-1-1 0 0,1-1 0 0,1-1 0 16,0-1 0-16,-2 1 0 0,3-1 0 0,-2-2 0 15,-1-1 0-15,0 2 0 0,0-3 0 0,-1 3 0 0,-1-13 0 0,3 11 0 16,-3-11 0-16,4 9 128 0,-2 1-128 16,-2-10 128-16,0 0-128 0,4 8 0 0,-4-8 0 15,0 0 0-15,0 0 0 0,0 0 0 16,6 10 0-16,-6-10 0 0,0 0 0 0,0 0 0 0,0 0 144 0,0 0-144 15,0 0 128-15,0 0-128 0,0 0 128 0,0 0-128 16,-1 8 256-16,1-8 0 16,-6 10-16-16,1-5 0 0,5-5-16 0,-10 5 0 0,-2 1 0 0,1-2 0 15,-1-1-96-15,0 2-128 0,-4 2 176 0,1-2-176 16,-1-1 128-16,-2 1-128 0,-3 0 0 0,1-1 0 16,-2-3-176-16,1 2-144 0,1-3-16 0,-1-1-16 15,0-4-1504 1,-1-7-320-16,3-3-48 0,0-7-16544 0</inkml:trace>
  <inkml:trace contextRef="#ctx0" brushRef="#br0" timeOffset="144101.94">16348 5977 21183 0,'0'0'1888'0,"0"0"-1504"15,0 0-384-15,0 0 0 0,0 0 528 0,0 0 48 16,0 0 0-16,11 2 0 0,-11-2 480 0,13 5 96 0,-1 3 32 0,-2 3 0 16,0 1-368-16,0 4-80 0,1-1-16 0,3 1 0 15,-1 3-112-15,2-2-32 0,1-3 0 0,0 1 0 16,-1 0-256-16,1 1-64 0,-2 0-16 0,0-2 0 15,-2-2-240-15,-1-1 0 0,0 2 0 0,-5-4 0 16,2 2-128-16,-4-2-128 0,-4-9-32 0,2 11 0 16,-2-11-1984-1,0 0-400-15,0 0-80 0</inkml:trace>
  <inkml:trace contextRef="#ctx0" brushRef="#br0" timeOffset="144384.04">16685 5855 28095 0,'0'0'1248'0,"0"0"256"0,0 0-1200 0,0 0-304 15,0 0 0-15,0 0 0 0,0 0 320 0,-9 7 0 16,3 1 0-16,-1 5 0 0,-2 1 496 0,-1 5 96 16,-1 4 32-16,-3 3 0 0,-2 3-80 0,1 3-16 15,-1 1 0-15,-1 0 0 0,-2-2-144 0,0 2-16 16,2-1-16-16,0-3 0 0,-1 1-384 0,1-4-80 15,1 0-16-15,1-5 0 0,2-2-192 0,-1-2 128 16,1-2-128-16,2-2 0 16,2-3-320-16,0 0-176 0,5-3-16 0,4-7-10736 15,0 0-2128-15</inkml:trace>
  <inkml:trace contextRef="#ctx0" brushRef="#br0" timeOffset="144909.59">16297 6770 8287 0,'0'0'368'0,"0"0"80"0,-5-5-448 0,5 5 0 0,-5-6 0 0,5 6 0 16,0 0 3936-16,0 0 704 0,0 0 144 0,0 0 16 15,1 10-3008-15,3 3-624 0,-1-4-112 0,4 3-32 16,2 2-432-16,3-1-80 0,0-3-32 0,1 4 0 16,1 0-160-16,1-4-16 0,2 1-16 0,-2-5 0 15,-2-1-112-15,1 1-32 0,-2-2 0 0,1 1 0 16,-3 2-144-16,-1-4-224 0,-9-3 48 0,9 7 16 16,-1-1-2704-16,-8-6-528 15</inkml:trace>
  <inkml:trace contextRef="#ctx0" brushRef="#br0" timeOffset="145417.95">16675 6714 19807 0,'0'0'880'0,"0"0"176"0,0 0-848 0,0 0-208 0,-7-5 0 0,1-1 0 15,6 6 1120-15,-8-1 176 0,1 1 48 0,-2 5 0 16,-1 0 96-16,-2 1 32 0,1 6 0 0,-2 0 0 16,-2 2-224-16,-2 7-32 0,-1 2-16 0,-1 1 0 15,0 5-192-15,-2 0-48 0,-2 4 0 0,0 0 0 16,-1 0-224-16,1 0-48 0,-1-1-16 0,0-1 0 0,-2-1-304 0,3 1-64 15,2-6-16-15,3-2 0 0,1-1-288 16,5-5 0-16,-2-5 0 0,6-1 0 16,3-3-832-16,5-8-256 0,0 0-64 0,11 0-16 15,5-3-2240-15,4-2-448 0</inkml:trace>
  <inkml:trace contextRef="#ctx0" brushRef="#br0" timeOffset="145930.4">16607 7247 30399 0,'0'0'2704'0,"0"-9"-2160"0,0 2-544 0,0 7 0 0,7-9 256 0,-1 4-64 16,-6 5-16-16,9-4 0 0,0 2 0 0,1 0 0 16,-10 2 0-16,13 2 0 0,-2 1 272 0,-1 3 64 15,0 5 16-15,-2 0 0 0,0 0-208 0,-6 6-32 16,-2 2-16-16,-2 5 0 0,-7 0 48 0,0 2 0 16,-6 0 0-16,-2 1 0 0,-1 2 160 15,-1 2 32-15,-4-6 16 0,6 2 0 0,-1-3-176 0,4-4-32 16,1 1-16-16,4-3 0 0,4-4 144 15,3-2 16-15,2-12 16 0,6 9 0 0,4-1-128 0,7-6-32 16,5-3 0-16,9-4 0 0,7-4-32 0,5-1-16 16,4 0 0-16,2-3 0 0,-1 4-272 0,-1-2 160 15,-1 1-160-15,-3 2 128 0,-1-1-384 0,-3 5-64 16,-2 3-32-16,-2 2 0 16,-5 2-2208-16,-5 3-432 0,-4-1-80 0,-11 5-32 0</inkml:trace>
  <inkml:trace contextRef="#ctx0" brushRef="#br0" timeOffset="146267.85">16109 8222 27583 0,'0'0'1216'0,"0"0"256"15,5-4-1168-15,1 2-304 0,3 0 0 0,0 2 0 0,0 3 464 0,0 4 48 16,4 0 0-16,-2 4 0 0,2-2 256 0,1 5 48 15,0 0 16-15,1 1 0 0,0 7-384 0,2 0-80 16,1-1-16-16,-1 2 0 0,0 0-112 0,-2-1-32 16,0-2 0-16,-1-1 0 0,-1 0-208 0,0-1 176 15,-3 0-176-15,0-3 160 16,-2-1-464-16,-2-4-80 0,-1 0-32 0,0-2-14608 0</inkml:trace>
  <inkml:trace contextRef="#ctx0" brushRef="#br0" timeOffset="146542.14">16560 8091 31327 0,'0'0'2784'0,"-5"-1"-2224"0,-1 1-560 0,-1 2 0 16,0 2 448-16,-2 5-32 0,-1 1 0 0,0 3 0 16,-3 3 224-16,-2 5 32 0,-1 3 16 0,0 0 0 15,-2 3-112-15,-1 2 0 0,-1 4-16 0,-3 1 0 16,0 2 0-16,-1 2 0 0,0-2 0 0,-1-1 0 15,0 1-304-15,2-3-64 0,3-6-16 0,2 1 0 0,3-4-368 16,2-1-64-16,2-3 0 0,2-6-16 16,2-1-2608-16,3-5-528 0</inkml:trace>
  <inkml:trace contextRef="#ctx0" brushRef="#br0" timeOffset="146877.71">16558 8587 26719 0,'0'0'1184'0,"0"0"240"0,0 0-1136 0,2-8-288 16,1 0 0-16,3 3 0 0,2 0 1088 0,1 2 176 16,0-3 16-16,1 4 16 0,1-1-464 0,1 1-112 15,-1-1-16-15,0 2 0 0,1 0-224 0,-2-1-48 16,-1 4-16-16,0 0 0 0,-9-2 64 0,4 7 16 15,-4-7 0-15,-2 7 0 0,0 3 0 0,-6-1 0 16,-1 3 0-16,-2-2 0 0,-1 3-48 0,0 1-16 16,-1-4 0-16,2 1 0 0,-1 2-48 0,3-3-16 0,2 0 0 0,2-3 0 15,2 2-192-15,3-9-48 0,0 0 0 0,8 7 0 16,2 3-128-16,3-2 128 16,2 2-128-16,4-1 128 0,2 4-128 0,2 1 128 0,0-3-128 15,-1 3 128-15,-2 1-128 0,-3 2 0 0,-6 2 0 16,-3 3 0-16,-3-2 240 0,-5 2 16 0,-4-2 0 0,-6 1 0 15,-5 0-16-15,-6 0 0 0,-4-3 0 0,-3-1 0 16,0-3-112-16,-1 0 0 0,-1-7-128 0,2 1 192 16,3-3-1088-1,1-2-208-15,4 0-48 0,3-3-16 0,3-1-2016 0,3-3-400 0,-8-7-64 16,19 11-32-16</inkml:trace>
  <inkml:trace contextRef="#ctx0" brushRef="#br0" timeOffset="147291.1">15885 9632 3679 0,'0'0'160'0,"0"0"32"0,0 0-192 0,0 0 0 0,0 0 0 0,0 0 0 15,-2 10 6320-15,0 1 1216 0,2 3 240 0,0 4 48 16,0 2-5200-16,4 4-1024 0,-1-1-224 0,1 5-32 15,-1-2-608-15,2 3-112 0,1-1-32 0,1 2 0 16,1 0-208-16,2-2-32 0,0 1-16 16,2-4 0-16,-1 3-176 0,0-1-32 0,1 0-128 0,1-3 192 15,-2-1-192-15,2 1 0 0,-2-3 0 0,-2-3 0 16,5-1-512-16,-2-7-80 16,-2-1-32-16,2-5 0 0,-1-6-2624 0,-1-1-528 15</inkml:trace>
  <inkml:trace contextRef="#ctx0" brushRef="#br0" timeOffset="147580.1">16176 9647 11055 0,'0'0'976'0,"0"0"-784"16,0 0-192-16,0 0 0 0,-5-3 5120 0,-2 3 992 15,2 4 192-15,-1 5 32 0,-2-1-4480 0,-1 6-912 16,-3 1-176-16,-2 5-48 0,0 1 240 0,-2 1 32 15,-2 4 16-15,0-1 0 0,0 6-320 0,-2-3-64 16,0 5-16-16,-1 0 0 0,1 0-272 0,1 2-48 16,0 1-16-16,1-2 0 0,0-1-272 0,0-3 0 15,2-1 0-15,-1-1 0 0,1-5-144 0,1-4-144 0,1-1-32 16,0-3 0 0,1-6-2496-16,2-3-496 0,2-6-96 0</inkml:trace>
  <inkml:trace contextRef="#ctx0" brushRef="#br0" timeOffset="147990.2">16450 9929 33167 0,'-7'4'2944'0,"0"2"-2352"15,-1 2-464-15,-1 2-128 0,-1 4 464 0,0 2 80 16,0 1 16-16,-1 2 0 0,-1 3 208 0,2 3 32 15,-2-3 16-15,1 2 0 0,1 3-144 0,2-5-32 16,0 5 0-16,2-4 0 0,2-4-128 0,2 0-16 16,2-1-16-16,2-2 0 0,3-3-144 0,3-4-16 15,1-1-16-15,2-3 0 0,2-5-112 0,3-4 0 16,2-5-16-16,3 0 0 0,-1-4-176 0,1-4 0 16,2-1 144-16,0 0-144 0,-1-1 0 0,-3 0-192 15,0-1 32-15,-1 1 0 0,0 1-48 0,-3 1-16 16,-1 2 0-16,-2 1 0 0,0 5 64 0,-3 1 16 15,-2 7 0-15,-7 1 0 0,0 0 144 0,6 7 0 0,-4 3 0 16,-2 5 128-16,-1 4 80 0,-2 5 32 16,-4 7 0-16,-1 3 0 0,-2 2 80 0,-3 2 32 0,3 4 0 15,-4 3 0-15,3 0 32 0,-2 2 0 0,0 1 0 16,0-1 0-16,2 0-144 0,1-1-32 0,2-4 0 0,2-4 0 16,1-2-208-16,1-5 0 0,3-6 0 0,2-4 0 15,1-6-1216 1,2-3-176-16,0-8-32 0,-4-4-11488 0,6-7-2288 0</inkml:trace>
  <inkml:trace contextRef="#ctx0" brushRef="#br0" timeOffset="149329.45">18713 5465 29775 0,'2'-15'1312'0,"-2"6"288"0,1-4-1280 0,0 3-320 0,1-1 0 0,-2 11 0 0,0-11 352 0,0 11 16 15,-2-7 0-15,2 7 0 0,0 0 784 0,0 0 144 16,0 0 48-16,0 0 0 0,-6 11-320 0,0 3-48 16,-3 5-16-16,-1 7 0 0,-2-1-160 0,-2 7-32 15,-1 3-16-15,-3 2 0 0,-1 0-64 0,-1 3-16 16,-3 0 0-16,5-13 0 0,0 3-112 0,0-2-32 16,1 2 0-16,3-2 0 0,0-4-80 0,2-5-32 15,3-3 0-15,5-2 0 0,-1-5-96 0,5-9-32 0,0 0 0 0,8-1 0 16,1-7 112-16,4-6 32 15,1-3 0-15,11-15 0 0,2-3-144 0,1-3-32 16,1-1 0-16,3-6 0 0,-3 2-256 0,3-4 128 0,-1-2-128 0,3-4 0 16,-1 1 128-16,1 3-128 0,-2 6 0 15,-3 3 0-15,-5 6 0 0,-5 7 0 0,-6 8 0 0,-4 8 0 16,-9 11 0-16,0 0 0 0,0 0 0 0,-8 17 0 16,-6 13 0-16,-6 5 0 0,-7 2-192 0,-11 8 192 15,0 5 0-15,-3 5 0 0,-2 5 0 0,0-3 0 16,0-2 0-16,13-20 0 0,0 3 0 0,2 1 0 15,0-3 0-15,1-3 0 0,3-2 0 0,4-7 0 16,6-2 0-16,2-6 0 0,7-4 0 0,5-12 160 16,0 0 16-16,8-5 0 0,2-8 0 0,4-4 0 0,4-5 48 15,12-19 16-15,3 0 0 0,2 0 0 0,-1-4-240 0,2 2 128 16,-2 2-128-16,1-2 0 0,0-1 0 16,-2 6 128-16,-4 5-128 0,-5 5 0 0,-6 8 0 0,-3 7 0 15,-5 6 0-15,-10 7 0 0,0 0 0 0,0 0 0 16,-5 16 0-16,-5 4 0 0,-5 6 0 0,-5 6-160 15,-8 5 32-15,0 4 0 0,-4 1 128 0,4 2 0 16,-3-2 0-16,10-16 0 0,-5 3 0 16,2 2 0-16,1-3 0 0,3-3 0 0,2-4 0 0,4-5 0 15,3-2 0-15,3-2 0 0,3-7 0 0,5-5 0 16,0-7 128-16,3 0-128 0,4-6 176 0,7-14-48 16,3-1 0-16,4-5 0 0,3-1-128 0,3-2 0 0,0-2 0 15,2 0 128-15,0-4-128 0,1 5 0 16,-5 3 0-16,0 6 0 0,-4 3 0 0,-5 7 0 15,-4 8 0-15,-5 3 0 0,-7 7 0 0,0 0 0 0,-3 13 0 16,-6 7 0-16,-4 8 0 0,-5 5-176 0,-5 3 16 16,-3 2 0-16,-2 2 160 0,7-9 0 0,-2 4 0 15,0-1-128-15,-2-1 128 0,1-4 0 0,2 2 0 0,2-6 0 16,1-1 0-16,5-3 0 0,2-7 0 16,4-5 0-16,4-2 0 0,4-7 0 0,0 0 0 0,7-14 128 15,4-5-128-15,9-14 0 0,3-1 128 0,2-2-128 16,3 1 0-16,1-2 0 0,2 0 0 0,2-3 128 15,0 0-128-15,-1 4 0 0,-2 2 0 0,-2 7 0 16,-4 3 0-16,-5 6 0 0,-5 5 0 0,-6 6 0 16,-8 7 0-16,0 0 0 0,0 0 0 0,-5 18-128 0,-6 2 128 15,-7 5 0-15,-4 8 0 0,-2 1-128 0,-1-1 128 16,-2-3 0-16,1 1 0 0,1-2-128 0,2-5 128 16,9-8 0-16,0 2 0 0,3-4 0 0,2-5 0 0,1 3 0 15,8-12 0-15,0 0 0 0,0 0 128 0,7-17-128 16,3-5 128-16,4-4-128 0,4-2 128 0,3-5-128 15,3-3 160-15,3-2-160 0,5-4 0 0,1 3 128 16,0 1-128-16,1 1 0 0,-1-1 0 0,-2 3 0 16,-2 2 0-16,-2 8 0 0,-6 1 0 0,-2 7 0 15,-3 6 0-15,-6 4 0 0,-10 7 0 0,0 0 0 16,0 0-160-16,-1 18 160 0,-6 1-144 0,-3 3 144 16,-4-1-160-16,-1 4 160 0,-4 4 0 0,-3-4-144 15,-3 2 144-15,1-6 0 0,-3-1-240 0,3-3 48 16,-3 0 0-16,4-3 0 15,3-3-896-15,1-1-160 0,2-6-32 0,3-4-16 16,1-2-1504-16,2-3-288 0,0-8-64 0</inkml:trace>
  <inkml:trace contextRef="#ctx0" brushRef="#br2" timeOffset="153768.94">16248 5459 15999 0,'0'0'704'0,"0"0"160"0,0 0-688 0,0 0-176 0,0 0 0 0,0 0 0 16,0 0 1552-16,0 0 288 15,0 0 48-15,0 0 16 0,0 0-288 0,-2 10-48 16,0 4-16-16,-3-2 0 0,-2 2-64 0,0-3-16 15,-4 0 0-15,0 2 0 0,-2 0-160 0,-1-2-32 16,-2 2-16-16,-1-7 0 0,-2 2-320 0,-1-2-64 16,-4-2-16-16,-4-2 0 0,-4 3-176 0,-2-1-48 15,-4-4 0-15,-3 0 0 0,1 0-384 0,-3-1-64 0,-1-3-32 0,-2 0 0 16,-1 1 112-16,4-3 32 0,2 0 0 0,5 0 0 16,3 1-64-16,4-6-16 0,4 4 0 0,3-5 0 15,3 1-32-15,3 2 0 0,3-2 0 0,3 3 0 16,2-2-16-16,8 10-16 0,0 0 0 0,0 0 0 15,-2-9-160-15,2 9 0 0,0 0 144 0,0 0-144 16,8-5 0-16,-8 5 0 0,13 4 0 0,-3-2 0 0,-2 3 0 0,0 8 0 16,-1-2 0-16,-2 6 0 0,0 1 0 0,-1 3 0 15,0 1 0-15,0 1 0 0,-2 4 128 16,2-1-128-16,0 6 160 0,-2 2-160 0,1 4 128 0,0 3-128 16,-1 5 0-16,2 5 0 0,0 3 128 0,0 4-128 15,-1 0 0-15,2 2 0 0,1 1 0 0,-1-3 128 16,0 5-128-16,-1 0 0 0,-1 3 0 15,1 0 0-15,-1-1 0 0,-1 1 0 16,1-5 128-16,-2 4-128 0,0-5 0 0,-1 5 0 0,-2 1 144 16,0-3-144-16,-1 2 128 0,-2-4-128 0,-2 1 176 0,1-2-48 15,-2 1-128-15,-1 1 192 0,0-1-64 0,-1 3 0 16,-1-2-128-16,2 1 192 0,0-6-32 0,-1-3-16 16,-4-1 0-16,0 1 0 0,0 0-16 0,1 0 0 15,1 2 0-15,3-14 0 0,-2 0-128 0,1 1 192 16,1 4-192-16,-2 2 192 0,0-5-192 0,-2 4 0 15,-1 1 144-15,0-4-144 0,0 2 0 0,0 1 128 16,0-3-128-16,1 2 0 0,0-5 0 0,2 0 0 16,0 1 0-16,-1-3 128 0,2-1-128 0,-1 1 0 0,0 0 0 15,0 0 0-15,-1-2 0 0,4-1 0 0,-1 1 0 0,1 1 128 16,0-1-128-16,2 0 0 0,-3-1 0 0,3 0 0 16,1 0 0-16,1-1 0 0,-1-1 0 0,1 0 0 15,-2-1 0-15,1 3 0 0,0 2 0 0,-2-2 0 16,1 1 0-16,-1 0 0 0,0 0 0 15,-1 1 0-15,-1-1 0 0,0 0 0 0,0 0 0 16,1-1 0-16,-3-2 0 0,3 1 0 0,0 0 0 0,0 0 128 16,-1 0-128-16,0 1 0 0,2 0 0 0,-1-4 0 0,-1 0 0 15,4 0 0-15,1-4 0 0,1 2 0 0,-2-5 0 16,3 2 0-16,0 0 0 0,0-2 0 0,1-2 0 16,1 0 0-16,0-4 0 0,0-1 0 0,-1-1 0 0,1-3 0 15,0 1 0-15,-1-5 0 0,-1 2 0 0,1-4 0 16,-1 2 0-16,-2 1 0 0,2-3 0 0,0 3 128 15,-1 3-128-15,1-1 0 0,-1-1 0 16,1 2 0-16,0 3 0 0,1-1 0 0,-1-1 0 16,0 1 0-16,0 1 0 0,1 1 0 0,1-3 0 15,0 2 0-15,0 1 0 0,0-2 0 0,-2 0 0 0,2-1 0 16,2-5 0-16,-1 2 0 0,-2 1 0 0,2-4 0 16,1-1 0-16,2 0 0 0,-3 0 0 0,3-3 128 15,0 0-128-15,-4-6 0 0,0 0 0 0,8 5 0 16,1-2 0-16,0-2 128 0,2-1-128 0,0 0 0 15,0 0 0-15,0 0 0 0,0-2 0 0,1 0 0 16,2 0 0-16,0-2 128 0,-3-4-128 0,6 5 0 16,-1-2 0-16,2-2 0 0,-1 1 0 0,3 1 0 0,3-4 0 15,2 1 128-15,1-2-128 0,4 1 0 0,1-4 0 0,1 3 128 16,-1 1-128-16,4 0 0 16,1 2 0-16,3 2 0 0,-1-2 0 0,2 4 0 0,1 0 0 15,-1 2 0-15,0 1 0 0,-4 1 0 0,-3-1 0 16,-6 3 0-16,-2-2-464 15,-3 0-112-15,-5-2-32 0,-3-2 0 0,-1 1-1664 16,-4-8-336-16,-3-2-64 0</inkml:trace>
  <inkml:trace contextRef="#ctx0" brushRef="#br2" timeOffset="154979.29">17352 5377 7359 0,'-13'3'656'0,"1"1"-528"0,-2-3-128 0,1 1 0 0,2 2 2928 0,2 1 544 16,9-5 112-16,-9 5 32 0,9-5-1440 0,0 0-304 16,-8 4-48-16,8-4-16 0,0 0-384 0,0 0-80 15,0 0 0-15,0 0-16 0,0 0-208 0,10 3-32 16,4-3-16-16,4-1 0 0,2-1-144 0,3-3-32 15,3-5 0-15,3 0 0 0,3 1-192 0,3-1-64 16,7 2 0-16,-4-1 0 0,2 2-208 0,-1 2-48 16,-1-2-16-16,-1 5 0 0,-4 2-64 0,-2 0-16 15,-6 1 0-15,-2 4 0 0,-5 1-64 0,-5 1-16 16,-3 3 0-16,-4 0 0 0,0 4-16 0,-6 4-16 16,0 3 0-16,-3 6 0 0,-2 4-48 15,-2 2 0-15,0 7 0 0,-2 2 0 0,0 5-128 16,0 0 0-16,0 2 144 0,1 1-144 0,3 4 0 0,-4 2 0 15,2 5 0-15,-1 4 128 0,-1 3-128 0,2 2 0 16,0 1 128-16,1-2-128 0,0-3 176 0,0 5-48 16,3 2 0-16,-2-3 0 0,3-3 80 0,-3 3 16 0,0-4 0 15,-1-2 0-15,2 0-224 0,0 0 0 0,0 1 0 16,2 0 0-16,-2-6 160 0,0 4-160 0,-1-1 160 16,0-2-160-16,-1-1 224 0,-2 0-48 0,-2 3-16 0,1 0 0 15,-1-3 48-15,1-1 16 0,0 1 0 16,-1-2 0-16,0 1-32 0,-1 1-16 0,-1 1 0 0,3-1 0 15,-1 0-48-15,0-1-128 0,-1-4 192 16,1-1-64-16,1-3-128 0,0 1 160 0,4 2-160 0,1-1 160 16,4-1-160-16,-2 1 160 0,1 3-160 0,1-4 160 15,0-4-160-15,1 1 192 0,1-1-192 0,4-4 192 16,-1 2-192-16,2-3 160 0,0 3-160 0,0-3 160 0,2 4-160 16,-2-3 0-16,-4 0 144 0,2-1-144 0,1-1 0 15,-1-4 128-15,0 1-128 0,0 1 0 0,0 3 0 16,0-1 128-16,-1 1-128 0,1 2 0 0,-1-3 0 0,-1 0 0 15,1 2 0-15,-1-4 128 0,-1 1-128 16,2 3 0-16,0-1 0 0,1 1 0 0,-1-1 0 0,1 0 0 16,-1 1 0-16,0 3 128 0,-1 2-128 0,1-2 0 15,-1 1 0-15,-1-4 0 0,1 3 0 0,-2-3 0 16,0 3 0-16,-1-5 128 0,-1-1-128 0,0 4 0 0,0-2 0 16,-1-2 128-16,1 1-128 0,1-2 0 15,0-2 0-15,0-9 128 0,0-2-128 0,1 5 128 0,1 0-128 16,1 2 128-16,1 1-128 0,1-1 0 15,0 0 0-15,-1-1 0 0,4-1 0 0,-1 2 0 16,1 1 0-16,0-2 128 0,-3 0-128 0,2-3 0 0,0 1 0 0,-1 1 0 16,-1-4 0-16,0-1 0 15,-2-3 0-15,-1-1 0 0,3-4 0 0,1-3 0 0,-3-1 0 0,1-5 0 16,-1 0 0-16,-3-9 0 0,0 0 0 0,0 0 128 16,0 0-128-16,0 0 128 0,0 0-128 15,0 0 128-15,-3-8-128 0,-1 3 176 0,-1 1-176 0,0 0 192 16,0-2-192-16,0 2 0 0,0 0 0 0,-1 3 0 15,-1-2 0-15,1 2 0 0,-1-3 128 0,1 3-128 16,0 1 0-16,-2 0 0 0,-1-1 0 0,0 1 0 16,-1 0 0-16,0 0 0 0,-3 0 0 0,1 0 0 0,-2 0 0 15,-3 0 0-15,-1 0 128 0,-2 1-128 16,-2 0 0-16,-2 2 160 0,-1 1-160 0,-1-3 160 16,-2 3-160-16,-1 0 192 0,0 2-192 0,-2-1 192 0,0 3-192 15,-2 1 0-15,2-2 0 0,2 5 128 0,1-1-128 16,2-1 0-16,2 2 0 0,1-3 0 0,3-1 0 0,2-2-176 15,4-1 48-15,4-4 0 16,3-5-1168-16,3-4-240 0,5-7-32 16,7-8-16-16,3-7-2128 0,7-8-416 15</inkml:trace>
  <inkml:trace contextRef="#ctx0" brushRef="#br2" timeOffset="155690.1">16372 5938 9215 0,'0'0'816'0,"-6"-10"-656"0,2 1-160 0,-1-1 0 16,0 2 2064-16,0-2 384 0,0 0 80 16,1 1 16-16,0 2-368 0,-1 0-64 0,0 2 0 0,5 5-16 15,-5-8-400-15,5 8-80 0,0 0-16 16,0 0 0-16,-7-3-448 0,7 3-80 0,0 0-32 0,-1 12 0 15,1 2-416-15,4 4-96 0,4 3-16 16,2 3 0-16,1 4-96 0,4 0-32 0,3 4 0 0,1 1 0 16,3 0-128-16,1-2-16 0,2-5-16 0,-1 2 0 15,-1-5-32-15,0-1 0 0,0-3 0 0,-1-1 0 16,-5-3-64-16,1 0 0 0,0-3-128 0,-4-3 192 16,-3 0-192-16,0-4 0 0,-11-5 128 0,0 0-128 15,0 0-384-15,0 0-112 0,0 0-16 16,0 0-16-16,0 0-2816 0,-7-5-560 0</inkml:trace>
  <inkml:trace contextRef="#ctx0" brushRef="#br2" timeOffset="155997.4">16704 5747 20271 0,'0'0'1792'0,"0"0"-1424"16,0 0-368-16,0 0 0 0,0 0 976 0,0 0 128 16,0 0 32-16,-8 8 0 0,-1-1 528 0,2 1 128 15,-1 3 0-15,-1 5 16 0,0 2-400 0,-1 2-64 16,-1 0-32-16,-1 6 0 0,-2 3-160 0,-1 4-48 16,-2 3 0-16,1 0 0 0,-1 1-160 0,1 0-48 15,1 0 0-15,-3-1 0 0,-5-5-272 0,5 2-64 16,3-5-16-16,0 0 0 0,-1-1-192 0,2-4-32 0,3-4-16 15,1-3 0-15,1-2-160 0,3-1-16 0,0-1-128 16,3-5 192-16,-1 2-192 0,4-9 0 0,0 0 0 0,0 0 0 16,0 0-1024-1,7 4-128-15,4-4-48 0,1-3 0 0,2-3-1792 16,3 2-352-16,2-2-80 0</inkml:trace>
  <inkml:trace contextRef="#ctx0" brushRef="#br2" timeOffset="156410.48">17081 6273 13823 0,'0'0'1216'0,"0"0"-960"16,0 0-256-16,8-6 0 0,-8 6 2672 0,0 0 480 15,0 0 112-15,0 0 0 0,0 0-944 0,6 11-192 16,-2-2-32-16,-1 5-16 0,-3 5-416 0,-3 3-64 16,1 2-32-16,-2 2 0 0,-1 4-320 0,1 1-64 15,0 0-16-15,2 4 0 0,-1-1-352 0,0-1-80 16,1-2-16-16,1-6 0 0,-2 0-432 0,2-2-96 15,1-2 0-15,-3-2-16 0,2-2-176 0,0-1 0 0,-1-5 0 0,4 1 0 32,-2-1-928-32,1-3-224 0,-1-8-32 0,0 0-11776 0,0 0-2352 0</inkml:trace>
  <inkml:trace contextRef="#ctx0" brushRef="#br2" timeOffset="157100.97">16122 6786 6447 0,'0'0'576'0,"-4"-8"-576"16,-1-3 0-16,1 4 0 0,4 7 2624 0,-3-9 432 16,1 3 80-16,2 6 0 0,0 0-944 0,0 0-192 15,0 0-32-15,0 0-16 0,0 0-432 0,0 0-96 16,0 0-16-16,14 2 0 0,-5 4-352 0,2 5-80 16,4 2-16-16,-1 2 0 0,2 5-336 0,0 1-80 15,2-1-16-15,1-1 0 0,0 3-240 0,1-1-48 16,0 2-16-16,0-1 0 0,-5-2-96 0,3 0 0 15,-4 1-128-15,-1-2 192 0,-2-1-192 0,-1-1 144 0,-2 3-144 0,-1-4 128 32,-1-2-1088-32,-1 0-208 0,-5-14-48 0,0 9-8912 0,0-9-1776 0</inkml:trace>
  <inkml:trace contextRef="#ctx0" brushRef="#br2" timeOffset="157417.26">16621 6716 23951 0,'-5'-14'1056'0,"5"14"224"0,-1-8-1024 0,1 8-256 0,0 0 0 0,0 0 0 0,0 0 1472 0,-8 6 256 16,-1 6 32-16,0 1 16 0,-2 1-608 0,-4 6-112 16,0 3-32-16,-3 2 0 0,-1 6-208 0,-4 3-48 15,-1 4-16-15,-1 0 0 0,0 0-32 0,1 3 0 16,0 0 0-16,0-3 0 0,-1-1-352 0,3-4-80 15,4-1-16-15,0-7 0 0,5-1-272 0,2-2 0 16,3-6-128-16,3-4 128 16,1-3-1856-16,4-9-256 0,0 0-64 0,0 0-13440 0</inkml:trace>
  <inkml:trace contextRef="#ctx0" brushRef="#br2" timeOffset="157769.43">16470 7274 21183 0,'0'0'1888'0,"0"0"-1504"0,-1-5-384 0,1-4 0 16,2-1 1152-16,2 4 144 0,1-1 48 0,5-1 0 15,3-2-192-15,0 2-48 0,2 0 0 0,2 0 0 0,2 3-80 0,0-2-32 16,1 2 0-16,2 4 0 0,-1 1-144 0,2 4-16 16,-3 1-16-16,-1 4 0 0,-3 4-256 0,-4-2-48 15,-3 4-16-15,-4 1 0 0,-3 0 64 0,-5 2 16 16,-2 2 0-16,-4 2 0 0,-4 3-128 0,-3-1-32 16,-3 1 0-16,-4 1 0 0,1-3-144 0,2 0-16 15,1-1-16-15,1-2 0 0,3 0 16 0,3-2 0 16,4-3 0-16,3-3 0 0,2-2-16 0,3-10 0 15,5 10 0-15,4-5 0 0,4-4-240 0,4-3 0 16,5-7 128-16,5 3-128 0,5-4 128 0,2 1 0 16,1-4-128-16,2 3 192 0,0-2-192 0,1 2 0 15,-5 2 0-15,3 2-160 16,-3-1-1888-16,-1 3-384 0,-4 4-80 0</inkml:trace>
  <inkml:trace contextRef="#ctx0" brushRef="#br2" timeOffset="158406.51">16136 8106 11055 0,'-7'-10'976'0,"7"10"-784"0,0 0-192 0,0 0 0 15,0 0 1296-15,0 0 224 0,0 0 32 0,0 0 16 16,0 0-144-16,0 0-16 0,0 0-16 0,0 0 0 16,9 9-112-16,1-1 0 0,2 2-16 0,1 0 0 15,1 4-112-15,-2 0 0 0,2 0-16 16,3 1 0-16,2 3-272 0,1 1-48 0,0 0-16 0,1 1 0 0,-1 2-288 15,-2 0-48-15,0 1-16 0,0 1 0 16,-2 0-144-16,-2 1-48 0,-3-3 0 0,0 2 0 16,-4 3-128-16,0-4-128 0,-2-2 144 0,-3-2-144 15,-2-2-272-15,-2-2-160 0,0-1-16 16,0 0-16-16,-3-5-2256 0,5-9-448 16,0 0-96-16</inkml:trace>
  <inkml:trace contextRef="#ctx0" brushRef="#br2" timeOffset="158680.66">16493 8053 24351 0,'-3'-15'1088'0,"2"6"208"0,1-4-1040 0,0 5-256 15,0 8 0-15,0 0 0 0,0 0 848 0,0 0 112 16,0 0 32-16,0 0 0 0,0 0 208 0,-3 17 32 15,-2 5 16-15,-3 3 0 0,-3 8-304 0,-1 0-64 16,-5 3-16-16,-1 3 0 0,-1 2-224 0,-2 6-64 16,-2-3 0-16,-3 3 0 0,-2 4-64 0,-1-4 0 0,-1 0-16 15,-1 1 0-15,1-4-288 0,2-4-48 16,1-2-16-16,4-6 0 0,3-3-144 0,4-3 0 0,4-4 0 0,3-8 0 31,3-3-1088-31,6-11-256 0,0 0-64 0,0 0 0 16,0 0-1536-16,16-4-320 0,8-11-64 0,2-2-16 0</inkml:trace>
  <inkml:trace contextRef="#ctx0" brushRef="#br2" timeOffset="159202.68">16581 8603 27647 0,'-14'-1'1216'0,"6"1"256"0,8 0-1168 0,-9 1-304 16,9-1 0-16,0 0 0 0,0 0 640 0,0 0 64 16,0 0 0-16,0 0 16 0,11-1 208 0,2 0 32 15,4-2 16-15,3-1 0 0,3 1-464 0,2 0-80 16,2 0-32-16,1 2 0 0,1 5-16 0,-2-3 0 15,1 2 0-15,-4 1 0 0,-5 3-96 0,-5 1-32 16,-2 5 0-16,-5-1 0 0,-2 1 112 0,-3 2 16 16,-6 3 0-16,-1 1 0 0,-4 1 0 0,-3 0 0 15,-3 0 0-15,-1-2 0 0,-4-3-192 0,3 1-48 0,0 0 0 16,2-2 0-16,1 0-144 0,2-4 192 0,1 1-192 0,5-3 192 16,6-8-192-16,0 0 0 0,1 11 0 0,4 0 128 15,4-5-128-15,2 1 0 0,2 0 0 0,2-1 0 16,3 3 0-16,1 0 0 0,0 2 0 15,0 0 0-15,-1 4 0 0,0 1 0 0,-4 2 0 0,-3 1 0 16,-3-2 0-16,-3-1 0 0,-4 1 0 0,-3 1 0 0,-6-2 0 16,1 3 160-16,-5 0-32 0,-4 0-128 15,-2-3 256-15,-3-2-48 0,-1-2-16 0,-3 0 0 16,-1-2-32-16,-1-4-16 0,-2-3 0 0,3-2 0 16,0-2-1296-1,1 0-256-15,5-2-48 0,2-1-10336 0,3-2-2080 0</inkml:trace>
  <inkml:trace contextRef="#ctx0" brushRef="#br2" timeOffset="159716.81">15737 9804 15663 0,'-2'-11'688'0,"4"5"144"0,-1 1-656 0,1-4-176 0,2 1 0 0,3 0 0 16,0 3 1424-16,1 3 256 0,-1-3 48 0,0 1 16 0,0 1-288 16,0 2-64-16,-7 1-16 0,10 3 0 0,-2 3-128 0,0-1-32 15,0 3 0-15,1 3 0 0,0 3-144 16,1 1-48-16,1-1 0 0,0 8 0 0,1 0-368 15,2 2-80-15,3 5 0 0,1-2-16 0,-3 2-224 0,1 3-32 16,2-2-16-16,0 3 0 0,0 0-144 0,0 0-16 16,-1 2-128-16,0-4 192 0,-2-4-192 0,-1 0 0 15,0-4 128-15,-1-4-128 0,0-3-256 0,-2-2-80 16,-1-5-32-16,-1 0 0 16,0-5-2272-16,-1-4-464 0,-8 0-96 0</inkml:trace>
  <inkml:trace contextRef="#ctx0" brushRef="#br2" timeOffset="159983.94">16320 9671 22223 0,'0'0'976'0,"0"0"224"0,-5-6-960 0,0 2-240 16,0 1 0-16,5 3 0 0,-7-5 832 0,1 4 112 0,0 1 16 0,-1 0 16 16,0 1 576-16,-1 4 112 0,-1 0 32 0,-1 6 0 15,-1-1-416-15,-5 4-96 0,-2 3-16 0,-2 4 0 16,-1 2-416-16,-2 3-96 0,-4 1-16 0,0 4 0 16,-2 2-96-16,-1 2-32 0,-4 3 0 0,0 4 0 15,2 4-112-15,-1 1-16 0,2-1-16 16,0 1 0-16,2-5-224 0,2-2-144 0,2 0 192 0,3-7-192 0,4-4 0 15,3-1 0-15,4-5 0 0,4-5 0 16,3-2-272-16,4-6-176 16,0-10-16-16,0 0-16 0,13-2-1680 0,4-4-336 0,3-6-64 0,11-11-12704 15</inkml:trace>
  <inkml:trace contextRef="#ctx0" brushRef="#br2" timeOffset="160571.66">16408 9972 15663 0,'0'0'1392'0,"0"0"-1120"16,0 0-272-16,1-5 0 0,-1 0 3424 0,0 5 624 16,0 0 128-16,0 0 32 0,0 0-2864 0,0 0-560 15,0 0-112-15,0 0-32 0,-1 9 544 0,-1 4 96 16,0 3 32-16,-2 3 0 0,0-1-304 0,-1 4-64 15,0-1-16-15,0 2 0 0,-1-1-288 0,1-1-48 16,-1 2-16-16,1 1 0 0,2-3-240 0,-1-2-48 0,0 0-16 0,4 0 0 16,0 0-128-16,-1-3-16 0,2 0-128 0,1-4 192 15,2-1-192-15,1-1 0 0,0-3 0 16,2 1 0-16,0-3 0 0,2-2 0 0,0-1 0 0,1-1 0 16,2-2 0-16,1-1-128 0,2 0 128 0,-1-1 0 15,-1-4-400-15,-1 1 16 0,2 0 16 0,-1-5 0 16,-4 4-576-16,2-5-112 15,1 1-32-15,-2 1 0 0,-1-3-1696 0,2 0-352 16,-2 1-64-16,-1-4 0 0,2 0 384 0,-1 1 64 0,-3-1 32 16,3 1 0-16,-1-2-96 0,-2 4-32 15,-1-3 0-15,1 1 0 0,0-3 2080 0,-1 2 432 0,-2 3 80 0,1 2 0 0,0-3 2304 0,-3 0 448 16,2 5 80-16,-2-1 32 0,0 4 32 0,-1 6 16 16,0 0 0-16,0 0 0 0,0 0-32 0,0 0 0 15,0 0 0-15,-6 6 0 0,0 5-832 0,-1 2-192 16,0 6-16-16,-1 5-16 0,-2 0-416 0,2 8-96 15,-2 3-16-15,4 4 0 0,-6 1-336 0,3 5-64 16,-1-2 0-16,1 5-16 0,0-1-192 0,1 0-48 16,-1 5 0-16,1-1 0 0,2 0-144 0,2-1-48 15,-1-5 0-15,2 1 0 0,2-5-192 0,2-4 0 0,3-3 0 0,1-5 0 16,3-5-192-16,1-5-96 16,1-3-16-16,3-10 0 15,1-6-1920-15,2-5-384 0,2-5-80 0</inkml:trace>
  <inkml:trace contextRef="#ctx0" brushRef="#br1" timeOffset="164629.59">19791 7748 28559 0,'-12'-1'2544'0,"8"-1"-2032"0,-2 1-512 0,2 0 0 0,0 1 240 0,4 0-48 16,0 0-16-16,0 0 0 0,0 0 464 0,0 0 80 16,13-3 32-16,4 2 0 0,4-2 96 0,4 0 32 15,3-1 0-15,4-3 0 0,5 1-240 0,1 1-32 16,5-4-16-16,-1 1 0 0,3 2-224 0,2-2-48 15,1 3-16-15,0-2 0 0,6 0-304 0,-5 2 160 16,-3-1-160-16,10-2 128 16,-15 5-784-16,-10 0-176 0,-8 4-16 0,-13 2-10048 15,-10-3-2016-15</inkml:trace>
  <inkml:trace contextRef="#ctx0" brushRef="#br1" timeOffset="164824.35">19645 8207 41471 0,'-26'5'1840'0,"15"-3"368"0,1 2-1760 0,1 0-448 16,2 1 0-16,0-1 0 0,4 1 272 0,3-5-16 16,0 0-16-16,6 8 0 0,4-3-32 0,4-3 0 15,9-1 0-15,4 1 0 0,4-4 288 0,9 1 48 16,7 0 16-16,5 0 0 0,4-3-304 0,1-1-64 16,0-2-16-16,2 5 0 0,-6-2-176 0,-1 1 160 0,-1 0-160 0,16 0 160 31,-7 1-480-31,-9 0-80 0,-9 4-32 0,-5-2 0 15,-5 1-2832-15,-6 1-560 0</inkml:trace>
  <inkml:trace contextRef="#ctx0" brushRef="#br0" timeOffset="169585.97">22425 5348 11967 0,'0'0'1072'0,"0"0"-864"0,0 0-208 0,0 0 0 0,0 0 1728 0,-6-6 288 15,6 6 64-15,0 0 16 0,-10-4-944 0,1 1-176 16,9 3-32-16,-12-1-16 0,1-1 112 0,-1-1 32 16,0-1 0-16,-2 2 0 0,-3-2-16 0,-2 3 0 15,-4-1 0-15,-1 1 0 0,0 1-224 0,-4-1-64 16,0-2 0-16,-2 1 0 0,-4 0-128 0,-2 0-48 15,-5-1 0-15,-2 1 0 0,2-3-160 0,2-2-48 16,-1 2 0-16,2 0 0 0,1-2-16 0,3 1-16 16,2-1 0-16,2-3 0 0,0 2 48 0,5-2 16 15,1 0 0-15,3 1 0 0,2 1-112 0,4 1-32 16,2 1 0-16,3-1 0 0,3 0-32 0,2 4-16 16,5 3 0-16,0 0 0 0,0 0-224 0,0 0 176 15,-2-8-176-15,2 8 160 0,0 0-160 0,0 0 0 16,0 0 0-16,0 0 0 0,0 0 0 0,0 10 0 0,-1 2 0 15,-2-1 0-15,0 4 0 0,-2 6 0 0,-3 5 0 16,-1 1 0-16,0 5 0 0,0 2 0 0,-2 6 0 16,2 5 0-16,-3 5 0 0,2 3 128 0,0 6-128 15,0-1 0-15,1 3 0 0,0 3 0 0,0 3 0 0,3-13 0 16,-2 4 0-16,2 8 0 0,-4 0 128 16,-4 31-128-16,0-10 0 0,1 1 0 0,-1-4 0 0,0-1 0 15,0-7 0-15,1 0 0 0,1 2 0 0,-1-5 128 16,-2-1-128-16,1 1 0 0,1 2 0 0,2-1 128 0,0-3-128 15,3 2 128-15,-1 2-128 0,1-2 128 0,0 0 0 16,3 2-128-16,-2-3 192 0,2 2-64 0,0 1-128 0,-1 1 128 16,0-2-128-16,0 1 128 0,-2 1-128 15,-1-2 160-15,0-3-160 0,-3 2 160 0,0-2-160 16,-2 0 160-16,-2-1-160 0,-2-1 160 0,-1-2 16 16,-2-5 0-16,0-1 0 0,1-2 0 15,-3 0-176-15,2 1 0 0,1-1 144 0,1 0-144 0,-1 2 128 16,0-2-128-16,5-6 160 0,-1 2-160 0,-1-3 160 15,1 1-160-15,-1 2 160 0,1-3-160 0,-1-2 144 0,2-5-144 16,5 4 128-16,-2-1-128 0,0-2 128 0,-1 2-128 16,3-2 0-16,-1 0 128 0,1 1-128 0,0 0 0 15,0 4 0-15,-1-1 0 0,-3-6 0 0,1 1 0 0,0 0 0 16,0-1 0-16,3-4 0 0,0-1 0 16,1 2 0-16,0-6 0 0,0-3 0 0,2-1 0 15,0 0 128-15,1-5-128 0,0-1 0 0,-3-2 0 16,-1-1 0-16,-1-2 0 0,3-1 192 0,-1 3-32 15,1-3-16-15,-2 0 0 0,-2 0-144 0,1 1 0 0,0-2 0 16,2-8-176-16,0 3 176 0,0 1 0 0,0-1 0 16,-1-2 0-16,0 1 0 0,-1 0 0 15,3-2 0-15,0 3 0 0,-1-4 0 0,1 1 0 0,1 2 0 0,0-6 0 16,1 0 0-16,0 3 0 0,1-2 0 0,0 3 0 16,-1-3 0-16,1 4 0 0,-2-4 0 0,0 3-128 15,1-1 128-15,0 1 0 0,-1-2 0 16,2 1 0-16,0-3 0 0,0 2 0 0,1-2 0 0,4-6 0 15,0 0 0-15,0 0-128 0,0 0 128 0,0 0 0 16,9-2 0-16,3-1-128 0,2-1 128 0,1 2 0 16,5-2 0-16,3 0 0 0,1-3 0 0,7 0 0 15,3 2 0-15,5-2 0 0,3 0 0 0,3 1 0 16,-1-7 0-16,2 4 128 0,1 0-128 0,3 0 0 16,3 1 384-16,3 1 16 0,9 1 0 0,-2 2 0 0,1 3-400 15,-6 0 0-15,0 2 0 0,-5-1 0 0,-5 1-208 16,-3 0-32-16,-6 2 0 0,-4-1 0 15,-5 2-1568-15,-5-2-320 0,-4-6-64 16,-5 1-16112-16</inkml:trace>
  <inkml:trace contextRef="#ctx0" brushRef="#br0" timeOffset="171403.89">25909 5276 15663 0,'0'0'1392'0,"-7"-3"-1120"16,-1 1-272-16,0 0 0 0,1 1 640 0,0 0 80 15,7 1 16-15,-6-3 0 0,6 3 544 0,0 0 128 16,0 0 0-16,0 0 16 0,0 0-336 0,0 0-64 16,0 0 0-16,0 0-16 0,0 0-480 0,0 0-80 0,0 0-32 15,13 4 0-15,-3 1 96 0,3-1 32 0,1-4 0 0,2 0 0 16,1 2 96-16,1-2 0 0,3 0 16 0,3 0 0 16,2-1-160-16,0 0-48 0,4 0 0 15,1-2 0-15,1 2-128 0,0 0-16 0,-2-1-16 0,1 0 0 16,-2-1-16-16,2 1 0 0,-3-2 0 0,0-1 0 15,-2 0 80-15,1 1 16 0,0-3 0 0,-2 4 0 0,-1-1-80 16,-1 1-16-16,-2 1 0 0,0-1 0 0,2-1-80 0,-3 4 0 16,-3-1-16-16,-1 1 0 0,0 1-48 0,-2 3 0 15,-3-3 0-15,-1 3 0 16,-2 1-128-16,0 4 0 0,-2-2 144 0,-2 4-144 0,-3-1 0 16,1 4 128-16,1 3-128 0,-3 1 0 0,0-1 0 0,-3 2 144 15,2 3-144-15,-1 5 0 0,-3 6 128 16,0 7-128-16,-2 6 0 0,1 4 0 0,-1-1 0 0,1 5 0 15,-2 4 0-15,2 4 0 0,0 1 0 0,-1 4 0 16,1 4 0-16,1-2 0 0,0-3 144 0,-1 3-144 16,0 1 0-16,1 2 144 15,0-2-144-15,-1 1 0 0,-2 0 0 0,2-1 0 0,0-1 0 0,-1-2 128 16,1-1-128-16,-2 0 0 0,-1 0 192 0,2-2-32 16,-3 1-16-16,2-3 0 0,-2 0 112 0,3-4 32 15,0-1 0-15,-1 5 0 0,-1-2-96 0,0 3 0 16,-1-2-16-16,-1 2 0 0,-3-4-176 0,1-1 192 15,0 0-192-15,1 3 192 0,-1-4-192 0,-1 3 192 16,0 5-192-16,-1-7 192 0,-1 2-48 0,2-3 0 16,-2-3 0-16,3 0 0 0,1 4 16 0,-2-1 0 0,-2 2 0 15,0-3 0-15,3 0-16 0,-1-1 0 0,-1-2 0 16,1 1 0-16,1-1-144 0,2 3 192 0,0-3-192 0,3 1 192 16,1-5-192-16,0 1 192 0,2 2-192 0,1-2 192 15,2-1-192-15,-1-2 128 0,0-1-128 0,2 2 128 16,1-7-128-16,0 3 0 0,-1-2 0 0,-2 0 0 15,-1 2 128-15,2-5-128 0,-3-3 0 0,1-1 128 16,-3-3-128-16,2-3 0 0,-1 0 0 0,1-2 0 16,-1 1 0-16,2-3 0 0,-3 0 0 0,2-4 0 0,1 3 0 15,2-8 0-15,-2 1 0 0,2 1 0 0,-2 0 0 16,0 0 0-16,0 2 0 0,0-1 0 16,-1 3 0-16,0-3 0 0,4 0 0 0,-2 1 0 0,-1-1 0 15,1-1 0-15,0-1 0 0,-1-2 0 0,3-4 128 16,1 3 64-16,0-1 0 0,0-4 0 0,0 2-192 0,0-2-256 15,0 0 64-15,0 0 16 0,0 0 304 16,0-3 48-16,0-6 16 0,0 0 0 0,0 0-192 0,0 11-256 16,0-11 64-16,0 0 16 0,0 6 176 0,0-6 192 15,0 0-32-15,0 0-16 0,0 0-144 0,0 0 0 16,-1 8-160-16,1-8 160 0,0 0 0 0,0 0 0 16,0 0 0-16,0 0 0 0,0 0 0 0,0 0 0 15,0 0 0-15,-5 5 0 0,1 1 0 0,4-6 0 16,0 0 0-16,-4 8 0 0,4-8 0 0,-4 3 0 15,4-3 0-15,0 0 0 0,0 0 0 0,0 0 0 16,-2 7 0-16,2-7 0 0,0 0 0 0,0 0 0 16,0 0 0-16,0 0 0 0,0 0 0 0,0 0 0 0,0 0 0 0,0 0 0 15,0 0 0-15,0 0 0 16,0 0 0-16,0 0 0 0,0 0 0 0,0 0 160 0,0 0-160 16,0 0 128-16,0 0-128 0,0 0 0 0,0 0 0 0,0 0 0 15,-5 5 0-15,0-1 0 0,5-4 0 0,-7 3 0 16,0 4 0-16,-2 2 0 0,-1-3 0 0,-1 3 0 15,0-3 144-15,-3 4-144 0,-3 1 160 0,-3 1-160 16,-2-3 160-16,-6 3-160 0,-3 2 160 16,-6-3-160-16,-5 6 176 0,-1-2-176 0,-2 1 192 0,1 1-192 15,-1-2 128-15,1 2-128 0,2-1 0 0,-3-2 0 0,0-4-176 0,-4-1-80 16,-3-5-32-16,5-5 0 16,4-3-2752-16,6-9-544 0,6-7-128 15,12-8 0-15</inkml:trace>
  <inkml:trace contextRef="#ctx0" brushRef="#br0" timeOffset="172559.09">27660 5357 24527 0,'0'0'1088'0,"0"0"224"0,-4-9-1056 0,1-1-256 16,1 2 0-16,2 8 0 0,-4-9 192 0,4 9 0 16,0 0-16-16,-3-6 0 0,0-2 416 0,3 8 96 0,-8-6 16 15,-1 5 0-15,0-2-112 0,-1 3-16 16,-3 3 0-16,1-3 0 0,-1-3 96 0,-1 2 16 15,0 1 0-15,-1 1 0 0,-2 2-192 0,2-1-48 16,0 0 0-16,-1-1 0 0,0-1 0 0,-1 4-16 16,1 2 0-16,-2-3 0 0,-1-2-272 0,-1 0-160 15,-1 2 192-15,1 0-192 0,-2 3 144 0,3-3-144 16,1 0 0-16,1 1 144 0,1 1-144 0,4-1 0 0,2-4 0 16,1 2 128-16,2 3-128 0,7-5 0 0,-5 12 144 0,3-6-144 15,2-6 0-15,-2 11 0 0,2-2 0 16,3 3 0-16,1 3 0 0,0 2 0 15,1 3 0-15,1 0 0 0,4 2 0 0,0 7 0 0,-1 8 0 16,3 1 0-16,-3 7 0 0,-1-1 0 0,1 6 0 0,0 2 0 16,-2 4 0-16,-1 2 0 0,-1 6 0 0,0 1 128 15,-1 3-128-15,-3 1 0 0,-2 1 128 0,-2 0-128 16,0-2 256-16,-2 2-32 0,-2-1 0 0,-2-2 0 16,-3 1 32-16,-1-2 0 0,-1 0 0 0,0 1 0 0,-3 2-64 15,3 2-16-15,-1-1 0 0,1 0 0 16,0-5-16-16,0 1 0 0,-1 0 0 0,0 1 0 0,-1 3-160 0,1-1 160 15,0-2-160-15,1 2 160 0,0-3-160 16,5-18 0-16,-1 8 0 0,0 4 128 0,0 1-128 0,-2 4 0 16,1 2 144-16,0-2-144 0,1 1 0 0,1 0 128 15,1-4-128-15,-1 4 0 0,0-5 160 0,0 3-32 16,0-3-128-16,-1 1 192 0,-2-3-64 0,0-3-128 16,-1 1 176-16,-2 3-176 0,-2-2 176 0,-2 0-176 15,-3 1 160-15,0 1-160 0,-1-7 128 0,0 0-128 16,2 3 0-16,-1-1 0 0,3-2 0 0,-1 2 0 15,1-2 0-15,2 0 0 0,0-8 0 0,2 1 128 16,0-4-128-16,3-1 0 0,-1-4 0 0,2-3 0 16,0-1 0-16,2-1 0 0,0-2 0 15,1 2 128-15,0-5-128 0,2 2 0 0,1-2 0 0,0-1 0 16,0-3 128-16,1 1-128 0,-1 3 0 0,1-4 0 0,-1 2 0 0,1-2 0 16,-1-2 0-16,3-1 0 15,-1 0 0-15,2-1 0 0,0-1 0 0,1-1 0 0,1-2 0 0,3 0 0 16,1 0 0-16,2-1 0 15,1 3 0-15,2-3 0 0,3-1 0 0,2 1 0 0,2-2 0 0,0 1 0 16,4-2 0-16,2-2 0 0,1 1 0 0,4 3 0 16,4-3 0-16,2 2 0 0,1-5 0 0,1 2 0 15,-2-5 0-15,-1-1-128 0,-2-3 128 0,-3-2-208 16,-1 0-1152-16,-2-7-240 16,-2-1-32-16</inkml:trace>
  <inkml:trace contextRef="#ctx0" brushRef="#br0" timeOffset="173226.68">27993 5478 16575 0,'0'0'736'0,"-3"-12"160"0,-1 5-720 0,2-5-176 16,1 3 0-16,1 9 0 0,0 0 1104 0,0 0 192 15,0 0 48-15,0 0 0 0,0 0-112 0,0 0-16 0,0 0 0 16,0 0 0-16,11 5-464 0,-1 6-112 16,2 0 0-16,-1 7-16 0,2 7 48 0,-2-1 16 15,-1 3 0-15,2 2 0 0,0 3-288 0,0 0-48 16,-1-2-16-16,0 3 0 0,-3 2-112 0,-1-4-32 16,-2 1 0-16,1-6 0 0,-1-2-48 0,-1-1-16 0,-1-3 0 0,-1-1 0 15,1-2-128-15,-2-2 128 16,-2-2-128-16,1-2 128 0,0-11-128 0,0 0 0 0,0 11 0 0,0-11 0 31,0 0-672-31,0 0-160 0,0 0-48 0,0 0-8400 0,-5-7-1696 0</inkml:trace>
  <inkml:trace contextRef="#ctx0" brushRef="#br0" timeOffset="173495.55">28403 5371 13823 0,'0'0'608'0,"-10"-9"128"0,1-1-592 0,3-2-144 0,1 4 0 0,-2 0 0 0,7 8 2352 0,-8-4 432 16,-1 3 96-16,9 1 0 0,-12 5-1552 0,-1 4-320 15,-1 0-64-15,-3 5-16 0,-1 3-144 0,-2 6-16 16,-3 5-16-16,0 7 0 0,-3 1-160 0,2 1-16 16,-4 3-16-16,3-2 0 0,1 0-48 0,2 1 0 15,-2-2 0-15,2 0 0 0,1 0-160 0,3-1-32 16,1-5-16-16,3-3 0 15,2-1-176-15,2-4-128 0,1-3 192 0,2-3-192 0,2-3 0 0,1-5 0 16,4-9 0-16,0 0 0 16,0 0-1680-16,0 0-448 0,9-4-96 0</inkml:trace>
  <inkml:trace contextRef="#ctx0" brushRef="#br0" timeOffset="173795.21">28509 5635 22111 0,'0'0'976'0,"0"0"208"16,0 0-944-16,0 0-240 0,-8 5 0 0,1 8 0 0,-2 2 2512 0,0 6 464 0,-1 0 96 0,-2 5 0 15,-2 6-1888-15,-1 1-384 0,0 0-80 0,-1 2-16 16,1 3-256-16,0-1-64 0,0 0-16 0,1-1 0 16,1-3-208-16,1 0-32 0,2-5-128 0,3 1 192 15,0-5-192-15,1 0-128 0,-2-3 128 0,5-4-11136 16,-1-3-2112-16</inkml:trace>
  <inkml:trace contextRef="#ctx0" brushRef="#br0" timeOffset="174132.8">27793 6492 25391 0,'0'0'1120'0,"0"0"240"0,0 0-1088 0,12 0-272 0,-2 0 0 0,0 5 0 0,1 1 432 0,2 6 16 16,1 3 16-16,-1 2 0 0,1-1 368 0,0 5 80 15,1 3 16-15,-1 5 0 0,0-2-240 16,0 2-48-16,1-5-16 0,-1 4 0 0,-1-1-112 15,0 1 0-15,-1-4-16 0,0 0 0 0,-2-4-224 0,0 1-32 16,-6-2-16-16,1 0 0 0,-2-1-224 0,-2-1 128 16,-2 0-128-16,-1-3 0 15,0-4-1008-15,2-10-288 0,-4 9-64 0,4-9-16 16,0 0-1328-16,-6-6-272 0</inkml:trace>
  <inkml:trace contextRef="#ctx0" brushRef="#br0" timeOffset="174463.08">28136 6442 10127 0,'0'0'448'0,"-1"-11"96"0,1 11-544 0,0 0 0 16,-1-11 0-16,1 3 0 0,0 8 4496 0,0 0 800 0,0 0 144 0,-3 10 48 15,-3-4-3488-15,1 7-688 16,-2 2-144-16,-1 4-16 0,-1 3-384 0,-4 5-64 15,-2 3 0-15,-2 2-16 0,-1 0-64 0,-2-2-16 16,-3 5 0-16,-1-1 0 0,-1 0-176 0,-2 2-48 0,-1 2 0 16,-1-2 0-16,-1-3-240 0,1-2-144 0,0 4 160 0,4-7-160 15,3-2 0-15,4-3-320 0,3-4 64 16,5-3 0-16,3-2-1664 16,4-7-320-16,3-7-64 0,0 0-7968 15,0 0-1600-15</inkml:trace>
  <inkml:trace contextRef="#ctx0" brushRef="#br0" timeOffset="174739.68">28083 6821 25791 0,'0'0'2304'0,"0"0"-1856"16,0 0-448-16,0 0 0 0,0 0 1280 0,0 0 176 15,0 0 16-15,0 0 16 0,8 10-720 0,2-3-160 16,0-2-32-16,0 2 0 0,0 0 144 0,-1 3 32 15,0-1 0-15,-1 4 0 0,-3-2-256 0,-1 4-48 16,-4 2-16-16,0 1 0 0,0-2 80 0,-3-1 32 16,-2 1 0-16,0 0 0 0,1 3-32 0,-4 0 0 0,1-1 0 0,-1 0 0 15,1-2-96-15,1 0-32 16,-2-1 0-16,2-4 0 0,3 2-80 0,0-4-32 16,2 1 0-16,1-10 0 0,0 0-64 0,11 9-16 15,2-1 0-15,5-6 0 0,3-1 0 0,6-2 0 0,2-1 0 0,6-1 0 16,3-3-192-16,2 1 176 0,4-2-176 0,-5 0 160 15,-2-1-160-15,-1 3 0 0,-3-3 0 16,-3 2 0 0,-2-3-960-16,-3 1-240 0,-5 2-32 0,-3-2-11440 0,-4 5-2304 0</inkml:trace>
  <inkml:trace contextRef="#ctx0" brushRef="#br0" timeOffset="175374.3">27489 7980 18431 0,'0'0'1632'0,"0"0"-1312"0,-1-11-320 0,1 11 0 0,0 0 2176 0,0 0 352 16,-2-9 80-16,2 9 16 0,0 0-800 0,0 0-160 15,0 0-16-15,0 0-16 16,5 12-800-16,0 5-176 0,2 9-16 0,2-1-16 0,3 6-192 16,-2 2-48-16,1 0 0 0,3-1 0 0,0-2-128 0,3 2-16 15,-2-2-16-15,2 0 0 0,-2 1-80 0,0-1-16 16,-2-5 0-16,-3-1 0 0,0-2-128 0,-1-2 0 16,-3 0 0-16,-1-4 128 15,-1-5-640-15,0-2-144 0,-4-9-32 0,0 0 0 16,0 0-2560-16,10 0-512 0</inkml:trace>
  <inkml:trace contextRef="#ctx0" brushRef="#br0" timeOffset="175552.76">27915 7980 25791 0,'0'0'2304'0,"-1"-10"-1856"0,1 10-448 0,-9-6 0 16,0 3 1680-16,-1 3 240 15,0 2 64-15,0 3 0 0,-1 1-384 0,1 2-80 0,-6 6-16 0,-2 2 0 16,-1 6-736-16,-4 3-128 0,0 4-48 0,0 3 0 15,0-3-128-15,0 3-16 16,-1 0-16-16,0 2 0 0,0 2-80 0,2-2-16 0,1-1 0 16,0-2 0-16,1-1-208 0,5 3-128 15,-2-2 160-15,5-2-160 0,-1 0 0 0,3-3-320 0,2-1 64 0,2-3 0 32,1-7-2640-32,1-5-528 0,3-1-96 0</inkml:trace>
  <inkml:trace contextRef="#ctx0" brushRef="#br0" timeOffset="175953.34">27858 8376 27359 0,'0'0'1216'0,"0"0"240"0,0 0-1168 0,8-4-288 16,-8 4 0-16,12-4 0 0,0-1 656 0,0 2 80 15,1 1 16-15,1 2 0 0,-1-1 352 0,1 1 80 16,-1 0 16-16,2 2 0 0,-4 1-256 0,1 1-48 16,-2 1-16-16,0-2 0 0,-10-3-336 0,9 9-64 15,-3 0-16-15,-2 0 0 0,-4 1-128 0,-2 3-16 16,-4-5-16-16,0 3 0 0,0-1 16 0,-3 3 16 16,-4 1 0-16,2-1 0 0,-1-6-80 0,3 1-32 15,9-8 0-15,-9 9 0 0,4 2-96 0,5-11-128 16,0 0 176-16,0 0-176 0,5 7 128 0,-5-7-128 15,13 5 0-15,1 0 0 0,0 0 128 0,3-1-128 16,2 2 0-16,1 3 0 0,-2-3 144 0,-3 7-144 0,0 0 0 16,-2 1 144-16,-3 2 16 0,-3 3 0 0,-6 0 0 15,-4 2 0-15,-2-4 288 0,-6 3 64 0,-4-1 16 0,-5 1 0 16,-2-1-48-16,-4 0-16 0,-2 0 0 16,2-1 0-16,-2-3-192 0,1-1-32 0,0-5-16 0,9 1 0 15,-1-1-224-15,2 1 0 0,0-3 128 0,-2 0-128 16,7-4-736-16,12-3-192 15,0 0-32-15,0 0-16 0,0 0-1936 16,13-5-384-16,2 1-80 0</inkml:trace>
  <inkml:trace contextRef="#ctx0" brushRef="#br0" timeOffset="176421.29">27198 9252 30975 0,'0'0'1376'0,"0"-6"288"0,0 0-1344 0,0 6-320 0,0 0 0 0,0 0 0 15,0 0 832-15,0 0 112 0,9 6 16 0,-1 1 0 16,-1 4 48-16,1 1 16 0,0 3 0 0,1 4 0 15,-1 4-368-15,3 1-64 0,0 7-16 16,1-2 0-16,0 3-160 0,2 2-32 0,1-1-16 0,1 0 0 0,-1-3-128 0,0 2-32 16,0 0 0-16,-1-1 0 0,-1-7-80 15,-1 0 0-15,-1-4-128 0,-2 0 192 0,0-4-192 0,-3-2 0 16,-1-2 0-16,-1-4 0 16,-4-8-512-16,0 0-112 15,0 0-16-15,0 0 0 0,0 0-1808 0,-4-8-368 0,0-3-80 0,-2-7-12112 0</inkml:trace>
  <inkml:trace contextRef="#ctx0" brushRef="#br0" timeOffset="176680.26">27590 9304 33455 0,'0'0'1472'0,"0"-4"320"0,0 4-1424 0,0 0-368 16,-4-5 0-16,-1 3 0 0,-1 2 1184 0,-2 2 160 0,0 3 48 0,-1 1 0 15,-2 7-192-15,-2-2-48 16,-1 6 0-16,-1 3 0 0,-2 6-512 0,0-1-128 0,-2 6 0 0,-3 2-16 15,-3 0-128-15,2 2-32 16,-3 1 0-16,0 2 0 0,-2 0-96 0,1 1-32 16,0 1 0-16,3-1 0 0,1-3-208 0,3-3 0 15,2 0 128-15,2-3-128 0,2 1 0 0,2-7-256 0,3 2 48 16,2-6 16 0,1-7-1680-16,4-2-336 0,2-11-64 0,0 0-16 15,0 0-1696-15,10-3-352 0,10-9-64 0,0-6-16 0</inkml:trace>
  <inkml:trace contextRef="#ctx0" brushRef="#br0" timeOffset="177037.86">27658 9653 24879 0,'0'0'2208'0,"-5"-2"-1760"16,-1-1-448-16,0 3 0 0,-2 3 3072 0,0 3 544 16,1 0 96-16,0 6 32 0,1-2-2416 0,-2 4-496 15,1 2-80-15,-1 1-32 0,3 1-368 0,-3 1-80 16,1 2-16-16,-1 2 0 0,1 0-48 0,1-1-16 15,3-3 0-15,1-1 0 0,2-2 96 0,3-4 16 16,1-3 0-16,3-3 0 0,4-2 96 0,3-7 32 16,3-1 0-16,5-2 0 0,2-7-48 0,3-1-16 15,2 0 0-15,1-2 0 0,2-5-160 0,-1 0-16 16,-2-1-16-16,-2 1 0 0,-3-1-176 0,-3 3 160 16,-1 2-160-16,-5 3 160 0,-2 0 48 0,-3 7 16 15,-3 0 0-15,-7 7 0 0,0 0 64 0,0 0 16 16,0 14 0-16,-2 4 0 0,-3 1-64 0,-3 5-16 15,-1 2 0-15,-2 4 0 0,-2 1-64 0,-1 4-16 0,0 5 0 16,0-2 0-16,-4 0-144 0,2-1 128 0,-1-1-128 16,1 2 128-16,-1-1-128 0,3-4 0 15,1-2 144-15,3-5-144 0,1-1 0 0,3-2 0 16,2-5 0-16,3-4-192 16,1-4-1104-16,2-1-240 0,-2-9-32 0,8 4-16 15,2-5-1648-15,2-2-336 0,9-15-64 0,-4-7-16 0</inkml:trace>
  <inkml:trace contextRef="#ctx0" brushRef="#br0" timeOffset="178213.85">28842 4965 20271 0,'-12'0'1792'0,"2"-1"-1424"15,-1 1-368-15,11 0 0 0,0 0 384 0,0 0 16 16,-5 4 0-16,5-4 0 0,0 0 912 0,0 0 176 16,0 0 48-16,0 0 0 0,10-1 16 0,1-1 16 15,2 1 0-15,1-1 0 0,1-1-784 0,2-1-144 16,1-1-48-16,-1 3 0 0,2-1-160 0,0 2-48 15,1 1 0-15,-3 0 0 0,1 1 0 0,0-1-16 16,-2 1 0-16,0 3 0 0,-1 3-64 0,-2-2-16 16,-3 2 0-16,-1 6 0 0,-2 4-112 0,0 5-32 15,-5 4 0-15,-2 0 0 0,-2 5 0 0,-2 8 0 16,-2 7 0-16,-2 2 0 0,-2 6-144 0,-2 9 160 16,0 9-160-16,-1 3 160 0,-1 1-160 0,2 4 0 15,2-3 0-15,3 6 128 0,0 2-128 0,2-1 0 16,1 3 0-16,2-1 0 0,-1 2 0 0,1-1 0 15,-1 2 144-15,1-1-144 0,-2-3 224 0,0 0-32 16,2 1 0-16,-4-1 0 0,4-4 0 0,-2 3-16 16,0 0 0-16,-2-2 0 0,-2 2-16 0,1 0 0 15,0-4 0-15,1 2 0 0,0-5-16 0,1-1 0 16,-2 1 0-16,2-6 0 0,1-4 96 0,0-1 16 0,-2 2 0 16,1-1 0-16,2-2 0 0,-2-1 16 0,2-9 0 0,-1 1 0 15,0-1-32-15,0 1-16 0,0-1 0 0,2 2 0 16,-1 3-80-16,-1-5-16 0,-1 0 0 0,2-2 0 15,-3 0-128-15,3-1 128 0,-2-1-128 0,1-2 128 16,0 2-128-16,0 1 0 0,0 1 144 0,0-3-144 16,-1 0 0-16,0-5 0 0,-1 4 0 0,3-1 128 0,0-4-128 15,-2 5 0-15,2-5 0 0,-1 3 128 16,2 0-128-16,-2-2 0 0,0 2 0 0,1-5 0 0,2-2 0 16,-3 1 128-16,3-3-128 0,0-10 0 0,1 3 0 0,-1 2 0 15,-1 4 0-15,1 1 0 0,0-1 0 16,-1 1 0-16,1 4 0 0,0-4 0 0,-2-1 0 0,2 0 0 15,-1-1 0-15,0 1-128 0,0-1 128 0,-1-1 0 16,-1 1 0-16,2 0 0 0,-3 1 0 0,2-2 0 16,1 1 0-16,-2-2 0 0,0-3 0 0,0-4 0 15,0 1 0-15,1-3 0 0,0 0 0 0,1-3 0 16,-1-3 0-16,0 0 0 0,3-5 0 0,-2-2 0 16,1 0 0-16,-1-1 0 0,2-3 0 0,0 1 0 15,0-9 0-15,0 0 128 0,0 0-128 0,0 0 144 16,0 0-144-16,0 0 160 0,0 0-160 0,0 0 160 15,0 5-160-15,0-5 160 0,0 0 48 0,0 0 16 16,0 0 0-16,-5 4 0 0,-1-2 32 0,-2 0 0 16,-1-1 0-16,1 0 0 0,-3 2 64 0,0-3 32 0,-3 0 0 0,-1 0 0 15,-3 1 0-15,-1 0 0 0,-3 0 0 16,-2 2 0-16,-4 0-176 0,-5 3-48 0,-4 2 0 0,-2-2 0 16,-2 5-128-16,-1-3 0 0,1 3 0 0,5-3 0 31,1 2-672-31,4-3-112 0,0-2-32 0,7-4 0 0,5-1-896 15,6-4-176-15,2-4-32 0,7-6-11424 0,6-5-2272 0</inkml:trace>
  <inkml:trace contextRef="#ctx0" brushRef="#br0" timeOffset="179288.95">29818 6924 10127 0,'1'-15'448'0,"-1"11"96"0,0 4-544 0,0-9 0 0,0 2 0 0,-1-2 0 0,0 2 2480 0,1 7 384 16,-2-3 80-16,1-4 0 0,1 1-928 0,0 2-192 16,0 4-32-16,0 0-16 0,0 0-320 0,0 0-64 15,0 0-16-15,0 0 0 0,0 0-208 0,3 5-32 16,-3 4-16-16,-2 1 0 0,0 7-96 0,-2 4-32 16,-2 6 0-16,-2 2 0 0,-1 7-336 0,-3 21-64 15,0-2-16-15,-1 2 0 0,1 0-256 0,3 0-48 16,4-2-16-16,-3 0 0 0,2-1-128 0,-1 3-128 15,2-4 192-15,0-6-192 0,-2-3 176 0,3-3-176 16,-1-2 160-16,0-2-160 0,-2-3 128 0,2-2-128 16,3 1 0-16,-1-9 144 0,2-6-144 0,0-4 0 15,-2-3 0-15,3-11 128 16,0 0-1184-16,0 0-240 0,0 0-48 0,0 0-16 16,0 0-800-16,0 0-144 0,0-11-48 0,0-8-12528 0</inkml:trace>
  <inkml:trace contextRef="#ctx0" brushRef="#br0" timeOffset="179542.52">29373 7564 20271 0,'-13'-13'1792'0,"7"3"-1424"0,-3 1-368 0,7 0 0 16,2 9 2912-16,0 0 512 0,0 0 96 0,11-7 32 16,2 2-2016-16,5-1-416 0,2 1-80 0,4 2-16 0,1 0-96 15,5-2-32-15,0-1 0 0,5 3 0 0,1-2-240 16,5-4-48-16,2 1-16 0,-7 2 0 0,2 2-256 0,4 0-48 15,2 2-16-15,-3-5 0 0,0 1-144 16,-4 1-128-16,-4-4 192 0,-3 4-192 0,-4-2 0 0,-3 1 0 16,-2 2 0-16,0 2 0 15,-5-3-2112-15,-3-2-320 0,-3 2-64 16</inkml:trace>
  <inkml:trace contextRef="#ctx0" brushRef="#br0" timeOffset="180846.96">31439 4638 19343 0,'0'0'848'0,"-7"-3"192"0,2-1-832 0,0-1-208 0,-1 3 0 0,-4-1 0 16,-2 2 720-16,1 1 112 0,-2 1 0 0,-3 3 16 15,-4 0 224-15,0 2 32 0,0-3 16 0,-3 4 0 0,-2 3-272 16,-2 0-48-16,-1-1-16 0,0 0 0 15,1 1-128-15,-1 1-16 0,-1-5-16 0,2 0 0 16,1 2 0-16,1-4 0 0,-1 0 0 0,2 1 0 0,2 2-48 0,3 0-16 16,2-1 0-16,5-2 0 0,2-2-128 0,1-2-32 15,9 0 0-15,0 0 0 0,0 0-256 0,-8 4-144 16,8-4 160-16,0 0-160 0,-5 8 0 0,5-8 0 16,-5 9 0-16,2 2 0 0,1-3 144 0,0 4-144 15,1-1 128-15,0 4-128 0,0 4 208 0,1 6-32 16,0 2-16-16,0 5 0 0,-2 1-160 0,1 5 128 15,-1 4-128-15,0 4 128 0,0-2 0 0,-1 6 0 16,1 4 0-16,-1 4 0 0,2 0-128 0,0-1 192 16,-1 3-192-16,2 5 192 0,-2 1-192 0,1-1 160 15,-1 2-160-15,1 3 160 0,0-1-160 0,-1 1 0 16,0 2 0-16,-2-5 128 0,-1-2-128 0,4 0 0 0,-2-1 144 16,1 0-144-16,-2 3 0 0,1-1 0 15,1 1 0-15,-1 0 128 0,1-3-128 0,-1 3 0 16,-1 3 0-16,0 0 0 0,2 1 0 0,-1-1 0 0,2-4 0 15,0 0 128-15,1 4-128 0,0-1 0 16,-1 0 0-16,1-1 0 0,-2-2 0 0,1 3 0 16,-1 0 0-16,-1-1 128 0,0 3-128 0,0-1 0 0,-2 2 128 15,-1 1-128-15,-1 1 0 0,-1-2 0 0,-2 0 0 0,0 0 0 16,-2 0 0-16,1 5 128 0,0 3-128 0,0-1 0 16,2 3 0-16,1-2 0 0,-1 2 0 15,0 0 0-15,1-4 0 0,1-2 0 0,0 0 0 0,2-2 0 16,0-3 0-16,1-3 0 0,-1 0 0 0,1-3 0 0,0-4-144 15,-1-1 144-15,0-3-160 0,1-1 160 0,1-4-144 16,0-1 144-16,-3-3-128 0,1 1 128 0,-2 1 0 16,-2-4 0-16,2-1 0 0,-2-3 0 0,-1-6 0 0,0 0 0 15,-2-4 0-15,1 0 0 0,-3 1 0 0,-2-7 0 16,-1 2 0-16,-4-4 0 0,-2-1 0 0,1-1 0 16,-3-4 0-16,1-1 128 0,-1 1-128 0,1-5 0 15,1-2 0-15,0 1 0 0,-1-3 0 16,2 2 0-16,3-3 0 0,3 1 0 0,-1-5 0 0,3-2 0 15,4 1 0-15,0-3 0 0,2-2 0 0,8 2 0 0,-8-3 128 16,5-5-128-16,0-1 0 0,3-1 128 16,1 0-128-16,2-3 0 0,1 0 0 0,2 2 0 0,2-1 0 15,2-2 0-15,0-3 0 0,4-1 0 0,4 0-144 0,2 2 144 16,4 0 0-16,3 1 0 0,1 1-144 0,1 0 144 16,2 4 0-16,3-2 0 0,3 4 0 0,0 0 0 15,-3 3 128-15,0 2 16 16,1-1 16-16,-2 3 0 0,-3 1 0 0,-2 3 0 15,-1 1 0-15,0-2 0 0,-2-1-160 0,-1 1 0 0,-2-1 0 16,-2 0 0 0,-1-1-1024-16,-1-1-304 0,-3-2-48 0,1-6-15536 0</inkml:trace>
  <inkml:trace contextRef="#ctx0" brushRef="#br0" timeOffset="182195.44">32311 4485 14735 0,'0'0'640'0,"-5"-3"160"0,-3 2-640 0,2 0-160 15,-2 1 0-15,0 0 0 0,1 0 1408 0,0 0 240 16,1 1 48-16,-4-1 16 0,10 0-432 0,0 0-64 16,0 0-32-16,0 0 0 0,0 0-96 0,0 0-32 15,0 0 0-15,8-1 0 0,2-2-208 0,5 1-32 16,0-5-16-16,6 1 0 0,-1 1-96 0,3-4-32 15,1 3 0-15,19-7 0 0,-6 5-256 0,-4 0-48 0,-2 0-16 16,-7 3 0-16,-7-2-112 0,-1 4-32 16,-6 0 0-16,-10 3 0 0,0 0-64 0,0 0-16 0,0 0 0 15,0 0 0-15,0 0-128 0,8 8 0 0,-8 2 0 16,0 3 0-16,-4 1 0 0,0 7 0 16,-1 3 0-16,0 7 0 0,-4 3 0 0,1 6 0 15,1 2 0-15,-1 6 0 0,0 1 0 0,1 0 0 16,0-1 0-16,4 0 0 0,0-6 0 0,0 7 0 0,2 3 0 0,1 6 0 15,0 4 0-15,0 2 0 0,1-2 0 0,-1-1 0 16,0-6 0-16,0 2 0 0,-1 7 0 0,0 3 0 16,0 8 192-16,-2-3-64 0,1-2 0 0,-2-6 0 15,1-3-128-15,1-1 0 0,-2 5 0 0,0-2 0 16,0 4 0-16,2-4 0 0,-1-2 0 0,1-7 0 16,-1-4 0-16,1-4 160 0,-1 1 16 0,3 2 0 0,0 6 96 15,0 3 32-15,0 1 0 0,0-2 0 16,0-5 0-16,0-3 0 0,1-5 0 0,2 2 0 0,1 2-176 0,-2 3-128 15,1 5 144-15,-1 1-144 0,1 4 160 0,1 1-160 16,1-3 160-16,1-5-160 0,0-4 128 0,1 1-128 16,-2 1 0-16,2 4 144 0,1 2-144 0,0 2 160 15,-4-1-160-15,2-5 160 0,1-5 32 0,0-2 16 16,-2-2 0-16,1 1 0 0,-1 5-32 0,2 2-16 16,-1 5 0-16,0 1 0 0,0 0-160 0,-1-3 0 15,1-3 0-15,-1-1 128 0,-1-4-128 0,1 3 0 16,0 7 144-16,0 1-144 0,-2 4 128 0,3 0-128 15,0-1 128-15,-1-3-128 0,1-7 0 0,-1 1 0 0,0 2 0 16,0 2 0-16,1 2 0 0,-1-5 0 0,-1-4 0 16,4-1 0-16,-1-4 176 0,0-2-48 0,-2-7 0 0,0-4 0 15,1-2-128-15,-2 2 0 0,-1 2 0 0,-2 2 0 16,-1 1 0-16,0-1 128 0,-1 3-128 0,-2-3 0 16,-1-1 144-16,0-2-144 0,1 1 160 0,-1-2-160 15,-1-2 0-15,0 0 0 0,-1-6 0 0,1 1 0 16,-1-3 0-16,3-1 0 0,1 1 0 0,-1 2 0 15,0-2 128-15,0-1-128 0,-1 0 0 0,3-2 0 16,-2-1 160-16,1-3-160 0,-1-1 160 16,2 0-160-16,0-5 320 0,1-9-48 0,-4 11 0 0,4-11 0 15,-3 9-112-15,3-9-32 0,-3 9 0 0,3-9 0 16,0 0 0-16,-5 6 0 0,5-6 0 0,0 0 0 16,-9 7-128-16,9-7 192 0,0 0-192 0,-8 2 192 15,8-2-192-15,0 0 0 0,-10 0 0 0,10 0 128 16,-9 0-128-16,0 0 192 0,9 0-192 0,-13-1 192 0,-1-3-48 15,-1 2 0-15,-1-1 0 0,-5 0 0 0,-2 1 48 16,-5-1 16-16,-3 1 0 0,-8-2 0 0,-5 3 32 0,17 1 0 16,-4 0 0-16,-8 2 0 0,-1 2-16 0,-5 0 0 15,-6 0 0-15,-1 1 0 0,-4 2-80 0,-47 4-16 16,16 0 0-16,14 1 0 0,12-4-128 16,10 5 0-16,8-4 0 0,9 1-176 15,6-2-1776-15,11 2-352 16,14-2-80-16,11-2-16 0</inkml:trace>
  <inkml:trace contextRef="#ctx0" brushRef="#br0" timeOffset="190166.82">22224 5755 7359 0,'0'0'656'0,"0"0"-528"15,0 0-128-15,8-4 0 0,-8 4 1920 0,5-4 368 16,0-1 64-16,-5 5 16 0,4-6-800 0,-4 6-160 16,4-5-16-16,-4 5-16 0,0 0-48 0,0 0-16 15,0 0 0-15,0 0 0 0,0-4-256 0,0 4-48 16,0 0-16-16,0 0 0 0,-9-3-352 0,1 3-64 16,-2 3 0-16,-1 1-16 0,-3 2-240 0,-2 3-32 15,-3 0-16-15,-1 4 0 0,-3 3 48 0,0 1 16 16,-1-1 0-16,-3 3 0 0,-2 3 0 0,-1 4 0 15,-2 2 0-15,1 7 0 0,1 3-48 0,1 4-16 16,-1-2 0-16,4 0 0 0,3 2-112 0,5-2-32 16,5-1 0-16,4-4 0 0,4-3 16 0,5-5 0 15,8 1 0-15,1-5 0 0,4-6 64 0,3 1 16 16,4-3 0-16,5-4 0 0,1-4 160 0,5-4 16 16,2-3 16-16,1-2 0 0,2-6-32 0,1-3-16 15,-1-4 0-15,1-3 0 0,-1-2-48 0,-1-5-16 0,-1-2 0 0,-3-1 0 16,-1-1 80-16,-5-3 32 15,-5-1 0-15,-3-1 0 0,-4-5 32 0,-5 1 16 0,-4 1 0 0,-4 2 0 16,-1 1-224-16,-5 2-48 0,-3 6-16 16,-5 2 0-16,-3 5-176 0,1 4 0 0,-2 2 0 15,-1 2 0-15,0 4 0 0,0 1-256 0,0 5 48 0,0 1 0 32,-2 0-1904-32,6 2-368 0,0 3-80 15,5-1-14576-15</inkml:trace>
  <inkml:trace contextRef="#ctx0" brushRef="#br0" timeOffset="191003.6">23464 5806 4607 0,'0'0'400'0,"6"-3"-400"16,0 1 0-16,-1 0 0 0,-5 2 1712 0,8-2 256 16,-2-1 48-16,-6 3 16 0,7-5-864 0,-1 3-160 15,-6 2-48-15,5-6 0 0,-1 1 176 0,1-1 16 16,-5 6 16-16,4-6 0 0,0 1 112 0,0-3 0 15,-3 2 16-15,3-2 0 0,-2 2-64 0,1 1-16 16,-1-3 0-16,-2 8 0 0,0 0-256 0,0 0-48 16,0 0-16-16,0 0 0 0,0 0-192 0,0 0-64 0,0 0 0 0,7-3 0 15,-7 3-304-15,0 0-64 0,6 9-16 0,-2 1 0 16,0 6 176-16,-3 2 16 0,-1 1 16 16,-1 3 0-16,-2 4 144 0,-1-1 32 0,-3 5 0 15,0 3 0-15,-2 0-96 0,1 1-16 0,-4-1 0 0,3 1 0 16,-1-1-240-16,0-1-48 0,0-6-16 0,1 0 0 0,1-4-96 15,2-1-128-15,1-1 176 0,2-3-176 16,-1 1 144-16,2-3-144 0,-1-1 0 0,2-2 144 16,0-3-144-16,-1 0-176 15,2-4 48-15,0-5 0 0,0 0-2112 16,0 0-432-16,0 0-80 0</inkml:trace>
  <inkml:trace contextRef="#ctx0" brushRef="#br0" timeOffset="192220.12">24679 5863 11055 0,'0'0'480'0,"0"0"112"0,5-8-464 0,0 2-128 16,1-4 0-16,1 2 0 0,-2-2 1072 0,1 1 192 15,-1-4 32-15,2 3 16 0,-1 1-96 0,-1-1 0 16,-1 1-16-16,0-1 0 0,0 2-160 0,-2-1-16 15,1 3-16-15,-3 6 0 0,0 0 0 0,-3-5 0 16,3 5 0-16,-6-4 0 0,-2 3-352 0,0 2-64 0,0 4-16 16,-3 2 0-16,-1 3-160 0,-2 1-32 15,-3 5-16-15,-2 1 0 0,-4 2 16 0,-2 4 0 0,-2 4 0 16,0 5 0-16,-1 2-112 0,3 3-16 0,2 2 0 0,3-2 0 16,2-1-128-16,5-3-128 0,6-5 144 0,4-2-144 15,6-4 208-15,4-3-48 0,6-2-16 0,6-3 0 16,5-4 240-16,7-1 64 0,6-7 0 0,1-3 0 15,1-2 208-15,1-5 48 0,0 0 16 0,1-6 0 16,0-3-160-16,-2 0-48 0,-2-2 0 0,-2-3 0 16,-3 0-32-16,-3-4-16 0,-3 1 0 0,-6-2 0 15,-3 1 32-15,-6-1 0 0,-4 2 0 0,-6 2 0 16,-4-1-240-16,-3 4-32 0,-4 1-16 0,-3 1 0 0,-5 0-208 0,0 4 0 16,-2 3 0-16,2-2 0 15,-1 3-1024-15,0 1-320 0,0 2-48 16,1 2-10848-16,1 4-2176 0</inkml:trace>
  <inkml:trace contextRef="#ctx0" brushRef="#br0" timeOffset="193482.46">26129 5742 1839 0,'0'0'160'0,"8"-5"-160"0,-1-3 0 0,1 3 0 16,0-1 2608-16,-1 1 480 0,1 1 112 0,0-1 0 16,-1-1-1712-16,1 2-336 0,-2 0-80 0,-6 4-16 15,9-4-208-15,-9 4-32 0,0 0-16 0,0 0 0 0,0 0-128 16,0 0-32-16,0 0 0 0,0 0 0 0,-10 7 128 0,-5 1 32 16,-7 6 0-16,-3 4 0 15,-5 3 208-15,-3 5 32 0,-5 2 16 0,-2 6 0 0,-2 5-192 0,0 4-32 16,1 0-16-16,4 4 0 0,4-1-416 15,5-3-80-15,5-6 0 0,7-1-16 0,4-2-160 0,6-4-16 16,5-4-128-16,4-2 192 0,5-5 0 0,5-1-16 16,3-3 0-16,7-4 0 0,5-7 160 0,5-2 48 15,-1-4 0-15,7-2 0 0,3-1 64 0,4-7 32 16,4-2 0-16,-1-4 0 0,-2 1-48 0,0-3-16 16,-1-2 0-16,-3-4 0 0,-5-1 16 0,-2-5 0 15,-4 0 0-15,-5-1 0 0,-6 0-112 0,-6-1 0 16,-3 0-16-16,-6 2 0 0,-3 3-160 0,-7 3-16 15,-4 3-128-15,-3 1 192 0,-7 1-192 0,-5 2 0 16,-2 3 0-16,-3 2 0 16,0 2-848-16,0 2-272 0,0 4-48 0,1 1-16 15,3 1-1456-15,2 3-304 0</inkml:trace>
  <inkml:trace contextRef="#ctx0" brushRef="#br0" timeOffset="194792.78">31787 5057 13823 0,'0'0'1216'0,"-3"-10"-960"15,3 10-256-15,-5-14 0 0,0 2 304 0,0 3 16 16,0 2 0-16,-1 1 0 0,-2-2 576 0,8 8 128 16,-6-8 32-16,6 8 0 0,-7-9-208 0,7 9-32 15,0 0-16-15,-2-11 0 0,1 2 48 0,1 9 16 16,0 0 0-16,0 0 0 0,-2-10-240 0,2 10-48 16,-5-5-16-16,5 5 0 0,0 0-160 0,-9 2-16 0,0 0-16 15,-1 4 0-15,-2 3-144 0,-2 1-32 0,-2 5 0 0,0 2 0 16,-1 1 48-16,0 2 0 0,-3 4 0 15,3 0 0-15,0 7-48 0,2-5-16 0,1 4 0 0,1 0 0 16,2 1-176-16,1-1 160 0,-1-6-160 0,6 4 160 16,0-5-160-16,4-1 128 0,2 1-128 0,4-6 128 15,-1-4 0-15,5 0 0 0,2-2 0 0,5-3 0 16,3 0 208-16,2-3 48 0,4-3 0 0,1 1 0 16,1-3 32-16,1-4 16 0,1-5 0 0,0 0 0 15,3-5-80-15,0 0-16 0,-2 1 0 0,3-2 0 16,-1-4-16-16,-3 0-16 0,-3 1 0 0,-1-6 0 15,-6-4 144-15,-1-1 48 0,-4 0 0 0,-2-1 0 16,-6-4-80-16,-2 4-16 0,-3 2 0 0,-3 0 0 16,-4 2-144-16,-1 2-16 0,-5 4-16 0,-4 2 0 15,-6 3-224-15,-1 5 144 0,-2-1-144 0,-2 6 128 0,-1 1-128 16,0 3 0-16,2 1 0 0,0 3 0 16,1 1-1280-1,4 4-224-15,5 4-48 0,4 2-9584 0,5 1-1904 16</inkml:trace>
  <inkml:trace contextRef="#ctx0" brushRef="#br0" timeOffset="198257.87">7073 11054 5519 0,'0'0'496'0</inkml:trace>
  <inkml:trace contextRef="#ctx0" brushRef="#br0" timeOffset="198789.7">6175 11011 3679 0,'-9'7'320'0,"9"-7"-320"0,-9 2 0 0,0 1 0 0,1-3 2176 0,8 0 384 16,-8 4 64-16,8-4 0 0,0 0-976 0,0 0-208 15,0 0-32-15,0 0-16 0,0 0-544 0,0 0-96 16,0 0-32-16,14 8 0 0,1-3-112 0,3 1-32 15,2-1 0-15,6-2 0 0,0-4 16 0,4 1 0 16,0-2 0-16,2-1 0 0,0-1-96 0,3-1-32 16,1 1 0-16,3 0 0 0,2 0-272 0,1 3-48 15,0 0-16-15,1 2 0 0,2 0-128 0,-1 4 0 16,1-3 0-16,-6-2-8032 16,-3 0-1600-16</inkml:trace>
  <inkml:trace contextRef="#ctx0" brushRef="#br0" timeOffset="199523.36">10554 10971 9215 0,'-5'-11'400'0,"3"4"96"0,2 7-496 0,0 0 0 0,-3-5 0 0,3 5 0 0,0 0 2336 0,0 0 368 15,0 0 80-15,0 0 16 0,10-2-1904 0,2 1-384 16,2 1-80-16,2 1-16 0,2 0 112 0,4 0 32 16,3 3 0-16,2 4 0 0,-1-2-128 0,5-1-32 15,1-1 0-15,2 4 0 0,4-3-112 16,4 4-32-16,2-3 0 0,4-1 0 0,0-2-64 0,0 0 0 15,0 0-16-15,2 1 0 0,0-2-48 16,0 3-128-16,3 2 192 0,1-1-64 16,3 4-128-16,-2-5 0 0,-3-1 0 15,-2-1 0-15,-3-1-352 16,-1 2-96-16,-2-1-32 0,1-2-7008 0,-4 1-1392 0</inkml:trace>
  <inkml:trace contextRef="#ctx0" brushRef="#br0" timeOffset="200670.01">21849 7284 4607 0,'0'0'400'0,"0"0"-400"15,3-4 0-15,-1-1 0 0,-2 5 2016 0,0 0 320 16,6-5 64-16,-4 1 16 0,-2 4-1008 0,0 0-192 16,0 0-32-16,0 0-16 0,1-5-64 0,-1 5-16 15,0 0 0-15,0 0 0 0,0 0-272 0,-5-1-64 0,-1-2-16 16,0 7 0-16,-3 1-176 0,1 1-48 15,-3 6 0-15,-3 2 0 0,-2 4 0 0,-1 2-16 0,-4 2 0 16,2 6 0-16,-5 1-112 0,2 4-32 16,1 2 0-16,0 2 0 0,4 0-160 0,1 0-16 0,4-3-16 0,4-3 0 15,4-4-160-15,8-3 160 0,4-7-160 0,3 0 160 16,4-4 192-16,4-3 32 0,4-4 16 0,4-3 0 16,5-4 336-16,1-3 64 0,1 0 16 0,3-5 0 15,1-2-176-15,-1-6-16 0,-1-1-16 0,-2 0 0 16,0-4-160-16,-2-4-16 0,-4 2-16 0,-3-4 0 15,-4 1 160-15,-5-1 16 0,-6 3 16 0,-3-2 0 0,-6 3-64 16,-5 4-16-16,-5 2 0 0,-3 1 0 0,-6 0-352 0,-2 3-176 16,-3 4 160-16,-4-1-160 15,-6 6-224-15,1-1-144 0,-1 2-16 0,3 3-16 16,0 1-2560-16,6 1-512 0</inkml:trace>
  <inkml:trace contextRef="#ctx0" brushRef="#br0" timeOffset="202068.18">23318 7140 3679 0,'0'0'320'0,"0"0"-320"0,0 0 0 0,0 0 0 0,0 0 2320 0,0 0 400 15,0 0 80-15,0 0 16 0,0 0-1504 16,0 0-288-16,0 0-64 0,0 0-16 0,0 0-96 0,6-2-16 16,-6 2 0-16,5-7 0 0,-5 7 64 0,0 0 0 15,0 0 0-15,0 0 0 0,2-6-32 0,-2 6 0 16,0 0 0-16,0 0 0 0,-3-4-160 0,-2 0-16 16,-7 1-16-16,1 3 0 0,-2 3-96 0,-4 1-32 15,-2 0 0-15,-2 2 0 0,-3 2-272 0,-2 0-48 16,0 3-16-16,-2 4 0 0,-2 1-80 0,0 3 0 15,-2 1-128-15,2 3 192 0,-1 5-64 0,3-3 0 16,3 4-128-16,2-1 192 0,4 3-192 0,-2 11 144 16,10-7-144-16,8-10 128 0,6-3-128 0,5 1 192 15,4-2-192-15,6-3 192 0,5-3 336 0,5-3 80 16,4 0 16-16,2-4 0 0,2-3-192 0,0-3-48 16,1-4 0-16,1-2 0 0,2-1-112 0,-2-4-16 15,-1-1-16-15,0-4 0 0,-2-4 112 0,1-1 32 0,-2-2 0 0,-1 1 0 16,-1-1 160-16,-4 1 32 15,-5 0 16-15,-5 1 0 0,-4-1-64 0,-4-1-16 16,-4-1 0-16,-5-1 0 0,-1 2-160 0,-5 2-32 0,-5 1-16 0,-1 2 0 16,-3 1-304-16,-4 2 0 0,-1 0 0 0,-10-2 0 31,2 5-1200-31,2 2-192 0,-1 3-32 0,6 0-10720 0,3 2-2128 0</inkml:trace>
  <inkml:trace contextRef="#ctx0" brushRef="#br0" timeOffset="203027.48">24547 7101 12031 0,'0'0'528'0,"0"0"112"0,3-8-512 0,-3 8-128 16,0 0 0-16,6-5 0 0,-1-1 832 0,0-2 144 15,-1 3 32-15,1 1 0 0,-5 4-160 0,5-6-16 16,-5 6-16-16,6-5 0 0,-2 0 0 0,2-2 0 16,-6 7 0-16,7-3 0 0,-2-3 176 0,1 4 32 0,-2-4 16 15,-4 6 0-15,4-5 32 0,-4 5 0 16,0 0 0-16,3-4 0 0,-3 4-80 0,7-7-16 0,-7 7 0 0,4-7 0 16,-4 7-208-16,2-5-32 0,-2 5-16 0,3-8 0 15,-2 2-128-15,-1 6-16 0,1-5-16 0,-1 5 0 16,0 0-128-16,0 0-32 0,0 0 0 0,0 0 0 15,0 0-224-15,0 0-48 0,0 0-128 0,0 0 192 16,-1 5-192-16,-3 6 176 0,0-1-176 0,-1 7 160 16,0 2 16-16,-1 5 0 0,-2 0 0 0,1 7 0 0,-2-2 48 0,1 3 16 15,0-1 0-15,2 1 0 0,0-1-16 16,1 0 0-16,0 1 0 0,-2-1 0 0,2-3-16 16,0 1 0-16,1-4 0 0,-1 3 0 0,0-5 0 0,0 0 0 15,0 0 0-15,0-1 0 0,0-3-80 0,0-2 0 16,0 0-128-16,1-2 192 0,1-2-192 0,1-2 144 15,0 1-144-15,2-5 128 0,0 2-128 0,0-9 0 16,0 0 144-16,0 0-144 0,0 0 0 0,0 0 0 16,8-1-160-16,0-5 160 15,-1-1-1984-15,1-3-272 0,1 1-64 0,0-5-14752 0</inkml:trace>
  <inkml:trace contextRef="#ctx0" brushRef="#br0" timeOffset="204362.96">25921 7096 10367 0,'0'0'448'0,"0"0"112"0,0 0-560 0,0 0 0 16,0 0 0-16,0 0 0 0,0 0 880 0,0 0 64 15,0 0 16-15,0 0 0 0,0 0-16 0,0 0 0 16,7-1 0-16,-7 1 0 0,0 0-112 0,0 0-32 16,0 0 0-16,0 0 0 0,0 0-64 0,7-4-16 15,-7 4 0-15,0 0 0 0,0 0 0 0,0 0 0 16,5-4 0-16,-5 4 0 0,0 0-80 0,0 0 0 15,0 0-16-15,0 0 0 0,0 0-192 0,0 0-48 16,0 0 0-16,-1-5 0 0,1 5-112 0,0-7-16 16,0 7-16-16,0 0 0 0,0 0-32 0,0 0 0 15,-2-6 0-15,1 1 0 0,-2-1 48 0,3 6 0 16,0-7 0-16,0 7 0 0,-1-5-64 0,1 5 0 16,0 0 0-16,0 0 0 0,0-7 0 0,0 7 0 0,-2-6 0 0,2 6 0 15,0 0-32-15,0 0-16 0,-2-3 0 0,2 3 0 16,0 0 0-16,0 0 0 0,-3-5 0 0,3 5 0 15,0 0-16-15,-3-5 0 0,3 5 0 0,0 0 0 16,-5-4 0-16,5 4-128 0,-5-4 192 0,0-1-64 16,0 1-128-16,0 1 192 0,-2 1-192 0,2 2 192 0,-1-1-192 0,1 1 128 15,-2 0-128-15,1 0 128 0,0 1-128 0,-1 0 0 16,2 2 144-16,-5 1-144 0,0 2 0 0,-2 0 128 16,0 4-128-16,-1-2 0 15,-3 2 0-15,2 2 128 0,-3 4-128 0,-2 5 0 0,-3 1 0 0,1 1 0 16,-1 3 0-16,0 2 128 0,1 2-128 0,-1 1 128 15,2 3-128-15,2 0 128 0,2-1-128 0,-1 2 0 16,3-1 128-16,3-1-128 0,1-1 0 0,4 0 0 16,1-2 0-16,2-4 128 0,-1-1-128 0,4-5 144 15,2 1-144-15,1-4 160 0,1-1 112 0,1 0 32 16,-1-4 0-16,3 0 0 0,1 0 64 0,1-5 16 16,1 2 0-16,1-2 0 0,3-2-64 0,2 0 0 15,0-3 0-15,4 0 0 0,3-2-48 0,0 0-16 16,0-2 0-16,0 0 0 0,1-3-128 0,-1-2-128 15,1 1 144-15,0-3-144 0,2 0 176 0,-2-5-176 16,0 0 192-16,0-1-192 0,0-2 192 0,-1 1-64 16,-1-3 0-16,-2-1-128 0,-1-3 240 0,-1 0-64 0,-4-4-16 15,1 2 0-15,-3-5 80 0,-3 6 16 16,-3-2 0-16,-2 1 0 0,-4-4 32 0,-3 4 16 0,-4-1 0 16,0 3 0-16,-4 3-48 0,-1 1-16 0,-3 1 0 15,-2 2 0-15,0 3-112 0,-2 3-128 0,0-3 176 0,0 3-176 16,-2 1 0-16,1 3 0 0,2-2 0 0,-2 3 0 15,1 1 0-15,1-1-176 0,1 3 0 16,3 0 0-16,2 2-1584 16,1 2-320-16,4 0-64 0,7-2-15824 0</inkml:trace>
  <inkml:trace contextRef="#ctx0" brushRef="#br0" timeOffset="206060.11">31809 6470 6447 0,'0'0'576'0,"0"0"-576"0,0 0 0 0,11-2 0 16,-11 2 1712-16,10-4 224 0,-10 4 48 0,9-2 16 15,-9 2-656-15,9-6-128 0,-9 6-16 0,8-7-16 16,-8 7 80-16,0 0 16 0,0 0 0 0,0 0 0 16,2-10-336-16,-2 10-64 0,0 0-16 0,0 0 0 15,-10 0-272-15,-3 5-48 0,-3 1-16 0,-3 6 0 16,-4 3-16-16,-1 4-16 0,-2 2 0 0,-2 6 0 15,-2-1-16-15,-2 5 0 0,-2 4 0 0,1 0 0 16,0 2-80-16,1 2-16 0,1 5 0 0,1 0 0 16,2-3-208-16,6 3-48 0,6-2-128 0,7-4 192 0,8-5-192 15,3-1 176-15,7-5-176 0,8 1 160 0,4-5 128 16,3-2 32-16,3 0 0 0,3-5 0 0,4-3-128 0,2-2-32 16,3-5 0-16,0-5 0 0,0-2 80 0,2-3 16 15,2-5 0-15,0 0 0 0,3-5 80 0,-3 1 32 16,2-3 0-16,-4-5 0 0,-5-3 128 0,0-8 16 15,-2-2 16-15,-3-1 0 0,-3-4 192 0,-4 0 48 16,-5-6 0-16,-4 2 0 0,-5 1-256 0,-4 0-32 16,-6 6-16-16,-6 2 0 0,-2 5-144 0,-6-1-16 15,-5 2-16-15,-3 4 0 0,-4 2-160 0,-1 3-128 16,-3 2 144-16,0 1-144 0,-2 1-128 0,0 2-128 16,-1 4-32-16,5 0 0 15,5 4-1968-15,6 5-400 0,4 3-80 0,13-3-16 0</inkml:trace>
  <inkml:trace contextRef="#ctx0" brushRef="#br0" timeOffset="208572.1">6223 13925 13407 0,'0'0'592'0,"-8"-1"128"0,8 1-576 0,0 0-144 0,-9-3 0 0,9 3 0 15,0 0 832-15,0 0 128 0,0 0 16 0,0 0 16 16,0 0-224-16,0 0-32 0,11-3-16 0,3 1 0 16,3 2-48-16,3 0-16 0,0 0 0 0,2 0 0 15,1 0-112-15,3 2-32 0,1 0 0 0,2-1 0 16,4-1-64-16,2 3-32 0,-1 1 0 0,3-2 0 16,1 1-112-16,4-1-32 0,0 2 0 15,1 3 0-15,2-1-144 0,-3-2-128 0,-4 0 144 0,-1 2-144 0,-2 2 0 16,0-1 0-16,-1-2-208 0,0 0-11488 15</inkml:trace>
  <inkml:trace contextRef="#ctx0" brushRef="#br0" timeOffset="209369.44">10254 13719 16127 0,'0'0'704'0,"0"0"160"0,0 0-688 0,0 0-176 0,0 0 0 0,0 0 0 15,10-1 432-15,2 1 48 0,-1 1 16 0,3 1 0 16,3-1 208-16,3 1 64 0,3 1 0 0,2 1 0 15,2-2-240-15,4 1-32 0,0-2-16 0,2-1 0 16,0 1 16-16,2-1 0 0,0 0 0 0,1 2 0 16,3 0 16-16,3 1 0 0,0 1 0 0,4-2 0 15,4-1-80-15,0 2-16 0,1-1 0 0,-1 4 0 16,-7-1-96-16,-1 0 0 0,-3 0-16 0,-2 2 0 16,-2-2-128-16,-2 1-32 0,-2 0 0 0,1-1 0 15,-1-4-144-15,-1 2 160 0,1-1-160 0,-2 0 160 16,-2-2-32-16,-2 0-128 0,-2-2 192 0,-1 2-64 15,-3 0-128-15,-3 0 0 0,-3 0 144 0,-2 0-144 16,-11 0-208-16,10 0-112 0,-10 0-32 0,0 0 0 16,0 0-1616-16,0 0-320 15</inkml:trace>
  <inkml:trace contextRef="#ctx0" brushRef="#br0" timeOffset="210552.21">21921 8463 6447 0,'0'0'576'0,"0"0"-576"0,0 0 0 0,0 0 0 0,0 0 1216 0,0 0 144 16,0 0 32-16,0 0 0 0,0 0-144 0,-6-3-32 15,1-4 0-15,5 7 0 0,0 0-192 0,0 0-64 16,-6-6 0-16,0 1 0 0,-2 0-48 0,3 1-16 16,-1 0 0-16,-3 3 0 0,-1 0-64 0,-1 1-32 15,-1 0 0-15,0 1 0 0,-2 0-160 0,-1 3-16 16,-3 2-16-16,-1 2 0 0,0 6-144 0,-1 1-16 15,-2 2-16-15,2 2 0 0,-3 0-96 0,0 1-16 16,0 0 0-16,0 6 0 0,2 2-128 0,2-3-16 16,3 3-16-16,4-1 0 0,1-2-160 0,5-2 160 15,1-4-160-15,5-1 160 0,4 1 0 0,3-4 0 16,5-1 0-16,2-5 0 0,7 0 128 0,4-4 32 16,0-2 0-16,8-3 0 0,-1-4 16 0,2 0 16 0,2-5 0 15,1 0 0-15,1 1-128 0,0-1-32 0,0-4 0 16,0 1 0-16,-5 1 64 0,-1-4 0 0,-3-2 0 0,-5 2 0 15,-2 2 128-15,-5-1 16 0,-5-1 16 0,-4-1 0 16,-3-1 144-16,-5 2 16 0,-5-1 16 16,-4 4 0-16,-4-1-144 0,-2 0-48 0,-4 3 0 0,-3 1 0 15,-4 4-400-15,-2 0 0 0,1-1 0 0,-12 2 0 16,4 3-432-16,9 2-160 16,1 2-48-16,5-2 0 0,2-2-2352 0,7-1-464 0</inkml:trace>
  <inkml:trace contextRef="#ctx0" brushRef="#br0" timeOffset="211401.85">23226 8315 10127 0,'0'0'448'0,"0"0"96"0,4-8-544 0,1 3 0 16,0 0 0-16,-5 5 0 0,0 0 1632 0,6-6 224 16,1 0 32-16,-2 3 16 0,-5 3-880 0,5-7-160 15,-1 2-32-15,-4 5-16 0,0 0 16 0,0 0 16 16,0 0 0-16,0 0 0 0,2-5 48 0,-2 5 16 16,0 0 0-16,-5-4 0 0,-1 1-64 0,-3 0-16 15,1 0 0-15,-2 3 0 0,-3 2-208 0,-2 2-48 0,-3 1-16 16,-1-2 0-16,-1 1-144 0,0 3-32 15,-5 0 0-15,1 6 0 0,-2-2 80 0,-1 7 16 0,0 6 0 16,2 0 0-16,1-1-336 0,1 4-144 0,1 0 128 16,4 3-128-16,2 5 0 0,4-6 128 0,5-3-128 15,4 0 0-15,6-2 128 0,4-5-128 0,1-4 128 0,5-2-128 16,4-1 224-16,8-2-32 0,4-4-16 16,3-3 0-16,1-2 128 0,1-2 16 0,2-2 16 0,-1-2 0 15,0-4-64-15,-2-1-16 0,-2-4 0 0,0-3 0 16,2 1-16-16,-3-2-16 0,-2-1 0 0,-1 0 0 0,-3-5 96 15,-2 0 0-15,-6 1 16 0,-2-3 0 16,-3 3 96-16,-6 2 16 0,-4-3 0 0,-2 1 0 0,-3 2-176 0,-3 2-16 16,-3 3-16-16,-1 2 0 0,-2 4-240 0,-1 0 0 15,-2 3 0-15,-10 0 0 16,1 3-1040-16,2 4-256 0,3 1-48 0,7 2-10352 16,0 2-2064-16</inkml:trace>
  <inkml:trace contextRef="#ctx0" brushRef="#br0" timeOffset="212213.67">24647 8340 5519 0,'0'0'240'0,"0"0"64"0,0 0-304 0,-4-4 0 15,0-2 0-15,-1 1 0 0,0 1 2304 0,0 0 384 0,-1 2 96 0,0-2 16 16,-2 1-1552-16,0 1-304 15,1 1-64-15,-2-1-16 0,0 1-32 0,-1 0 0 0,-1-2 0 16,-4 2 0-16,1 2-32 0,0 2-16 16,-1-2 0-16,-1 3 0 0,-1 0-80 0,0 3 0 0,0 1-16 0,-1 3 0 15,-1 0-128-15,0 1-32 0,0 3 0 0,0 3 0 16,0 3-96-16,1 1-32 0,0 4 0 16,3-2 0-16,1 5-112 0,1-2-32 15,3 1 0-15,5-3 0 0,2 2-112 0,4-4-16 16,5 0-128-16,2-3 192 0,3-2-48 0,3-4-16 15,3-3 0-15,2-3 0 0,2-2 224 0,2-2 32 16,1-4 16-16,1-1 0 0,1-2 112 0,4-3 0 16,-1 0 16-16,-7 1 0 0,1-6-80 0,2 0 0 15,2-2-16-15,-2-2 0 0,0-2-16 0,-1 1 0 0,-1-2 0 0,-3-1 0 16,-2-4 160-16,-6-1 16 0,-1-1 16 0,-5 2 0 0,-2-1-144 0,-7 2-16 16,-2 3-16-16,-1 1 0 0,-3 0-240 0,-3 4-32 15,0 5-16-15,-3-2 0 0,-2 2-144 16,-1 0 0-16,-2 4 0 0,1-1-176 15,0 5-1360-15,1 1-288 0,1 1-48 0,5 3-9600 16,2-1-1920-16</inkml:trace>
  <inkml:trace contextRef="#ctx0" brushRef="#br0" timeOffset="213058.29">25561 8411 12783 0,'0'0'560'0,"0"0"128"0,6-3-560 0,2-1-128 15,-3 0 0-15,1 0 0 0,1 0 944 0,-3-5 144 16,1 2 48-16,0 2 0 0,0-2 160 0,0 3 48 15,0 1 0-15,-1-2 0 0,-2-2 64 0,0 2 32 16,-2 5 0-16,0 0 0 0,1-5-288 0,-1 5-64 16,0 0-16-16,0 0 0 0,0 0-256 0,0 0-48 0,-3-5-16 0,3 5 0 15,0 0-304-15,-7 6-48 0,0 1-16 0,1 4 0 16,-2 1-80-16,1 2-32 0,-1 2 0 0,1 4 0 16,-2 6 0-16,0-1 0 0,-1 7 0 15,-1 1 0-15,1 0 16 0,-1 0 0 0,-1 3 0 0,1-2 0 16,0-1-32-16,3-2 0 0,-2-2 0 0,1-4 0 0,0 1 32 15,1-2 0-15,1-4 0 0,2 1 0 0,1-5 112 16,1-2 32-16,2-4 0 0,1 2 0 0,0-5-48 0,0-7-16 16,0 0 0-16,0 0 0 0,0 0-32 0,0 0 0 15,6-1 0-15,1-4 0 0,-2 1-16 0,1-6 0 16,0-1 0-16,2-5 0 0,-2 0-112 16,2-5-16-16,0-4-16 0,-1 1 0 0,1 1-48 0,-2-4 0 15,2-1 0-15,0-1 0 0,-1 1-128 0,1 3 192 16,-1-3-192-16,-1 2 192 0,-1 6-192 0,0 2 0 15,0 2 144-15,-1 2-144 0,-2 3 0 0,1 4 0 16,-3 7 0-16,0 0 128 0,0 0-128 0,0 0 0 16,-7 5 0-16,0 5 0 0,-2 5 0 0,-1 3 0 15,-1 1 0-15,1 4 0 0,0 0 0 0,0 1 0 16,-1-2 0-16,4-1 0 0,1-2 0 0,1 0 0 16,0-1 0-16,1-1 0 0,0-1 0 0,1-2 0 15,1 0 0-15,1-4 0 16,1 1-1088-16,1-4-128 0,-1-7-16 0,13 7-18224 0</inkml:trace>
  <inkml:trace contextRef="#ctx0" brushRef="#br0" timeOffset="-214417.5">31966 7815 20383 0,'0'0'896'0,"4"-11"192"0,-1-1-864 0,0 5-224 16,2-3 0-16,1 3 0 0,-3 2 400 0,2-3 48 15,1 2 0-15,-1 2 0 0,-5 4 400 0,0 0 96 16,5-6 16-16,-5 6 0 0,0 0-256 0,0 0-64 16,0 0 0-16,0 0 0 0,0 0-16 0,-8 4-16 15,-2 0 0-15,-3 1 0 0,-2 5-48 0,-3 0-16 16,-3 3 0-16,-4 4 0 0,-1 3-128 0,-26 20-32 15,5-3 0-15,5-1 0 0,3-1-144 0,5 0-48 16,4-4 0-16,3 4 0 0,3-9-192 0,5 1 128 16,5-2-128-16,5 1 0 0,5-6 160 0,7 2-160 15,3-3 160-15,7-3-160 0,4 1 320 0,5-3-16 0,2-6-16 16,4 0 0-16,4-4-16 0,4 0 0 16,2-4 0-16,4-2 0 0,2-4 80 0,3-2 16 15,1-1 0-15,-1-7 0 0,1-4 144 0,-8 0 16 0,-2-2 16 16,-5-3 0-16,-5-5 144 0,-3 1 16 0,-5-3 16 0,-4 1 0 15,-4-2-80-15,-6 3-32 0,-3-1 0 0,-6 3 0 16,-3 2-112-16,-6 0-32 0,-4 1 0 0,-3 5 0 16,-5 1-256-16,-1 1-48 0,-4 2-16 0,0 3 0 15,0 3-384-15,0 0-80 0,-5 3 0 16,5 2-16-16,5 4-2816 16,5 1-560-16,-3 5-128 0,22-5 0 0</inkml:trace>
  <inkml:trace contextRef="#ctx0" brushRef="#br0" timeOffset="-210529.55">6262 17202 8287 0,'0'0'368'0,"0"0"80"0,-4-8-448 0,0 1 0 0,-2-3 0 0,6 10 0 16,0 0 1632-16,0 0 240 0,0 0 48 0,0 0 16 16,0 0-848-16,0 0-160 0,0 0-32 0,0 0-16 15,12 1-240-15,4 3-64 0,1 0 0 0,2-2 0 16,2 1 256-16,0-1 64 0,6-1 0 0,2 2 0 0,3 1-96 16,0-2-16-16,0 1 0 0,2-2 0 0,3 0-256 15,1 2-48-15,1-2-16 0,3 0 0 0,-4-2-272 16,3 1-64-16,-2 3-128 0,1-1 192 15,-5-6-1200-15,-1-1-240 16</inkml:trace>
  <inkml:trace contextRef="#ctx0" brushRef="#br0" timeOffset="-209297.77">11444 16865 8287 0,'0'0'368'0,"-9"-4"80"16,0 3-448-16,0 0 0 0,-1-2 0 0,1 3 0 0,-1 0 1712 0,2 0 256 0,-3 0 48 0,1 3 16 15,0-2-944-15,-1 0-176 0,1 1-32 0,0 0-16 16,-1-2-48-16,3 4-16 0,-2-1 0 0,10-3 0 16,-10 2-144-16,1 3-16 0,9-5-16 0,0 0 0 15,0 0 128-15,0 0 16 0,0 0 16 0,0 0 0 16,9 4-128-16,5-1-16 0,3-2-16 0,8 0 0 15,3-1-64-15,7 0-16 0,3 0 0 0,7 1 0 0,2 2-224 16,2 1-32-16,2-2-16 0,3 1 0 0,-1-2-128 16,3 2-16-16,-4-1-128 0,4 1 192 0,-3 1 0 15,1-2 0-15,-3 1 0 0,-4-2 0 16,-5 0 80-16,-6 2 16 0,-4-1 0 0,-5 1 0 16,-5-1-32-16,-5-2-16 15,-4 0 0-15,-3 3 0 0,-10-3-240 16,0 0 144-16,0 0-144 15,0 0 128-15,0 0 160 0,-9 4 32 0,-1-2 0 16,-3 1 0-16,-2-3-16 0,-3 0 0 0,-6 2 0 0,-1 0 0 16,-3-2-48-16,-4 0-16 0,2 0 0 0,-7 0 0 0,-4 0-32 0,-1 0 0 0,-2 0 0 0,-1 0 0 0,-2 0-48 15,3 3-16-15,-3 0 0 0,0-2 0 0,1 0-144 0,4-1 128 0,4 2-128 16,3 0 128-16,4 1-128 0,5-2 0 0,1 0 0 16,7 2 0-16,5-3 0 0,3 0 0 0,10 0 128 15,0 0-128-15,0 0 0 0,0 0 128 0,0 0-128 0,18 0 128 16,3-3 0-16,6 2-128 0,1 0 192 15,6 0-64-15,5-2-128 0,1 0 0 0,5 3 0 16,-2-2 0-16,0-1 128 0,2 2-128 0,-1-1 128 16,1-1-128-16,0-1 224 0,-1 2-32 0,-5 0-16 15,-1-1 0-15,-1-4 32 0,-4 3 16 0,0 2 0 16,-6 2 0-16,-6-1-64 0,-3 1-16 0,-4 0 0 16,-4 0 0-16,-10 0-144 0,0 0 0 0,0 0 0 15,0 0 128-15,0 0-128 0,-5 6 0 0,-4 2 0 0,-6-3 0 16,-4-2 0-16,-3 3 0 0,-3 1 0 0,-3-2 128 15,-4 4-128-15,-5-4 0 0,-3 0 0 0,-5-1 0 0,-3-1 0 16,0-1 0-16,1 1 128 0,-2-2-128 16,0 3 0-16,3-2 0 0,4 1 0 0,5 1 0 0,3-2 0 15,8-2 128-15,6-1-128 0,4 0 0 0,3 1 0 16,4-2 0-16,9 2 0 0,0 0 0 0,0 0 0 16,0 0-176-16,0 0 16 0,0 0 0 15,14-6-352 1,2 2-64-16,6 1 0 0,4 0-11712 0,1 2-2320 0</inkml:trace>
  <inkml:trace contextRef="#ctx0" brushRef="#br0" timeOffset="-208152.59">21046 10318 13823 0,'0'0'1216'0,"-6"0"-960"16,-2-4-256-16,-3 3 0 0,0 2 528 0,1 3 64 0,0-2 16 15,1 1 0-15,0-2 352 0,9-1 80 0,-7 13 16 0,0-8 0 16,7-5-16-16,-6 6 0 0,1 3 0 0,5-9 0 15,0 0-80-15,0 0-32 0,0 0 0 0,10 9 0 16,1 0 112-16,5-6 32 0,2-3 0 0,2 1 0 16,1 1-208-16,4 0-32 0,0-2-16 0,2 0 0 0,1-3-304 15,2-1-64-15,1 2-16 0,-1-4 0 16,1 0-176-16,-1 3-48 0,2-2 0 0,-3-2 0 0,-1 3-64 16,-2 2-16-16,-5-1 0 0,-3 1 0 0,-4-2-128 15,-1 3 0-15,-13 1 0 0,0 0 128 0,0 0-128 16,0 0-144-16,0 0 144 0,0 0-208 15,0 0-1456-15,-7-7-272 0,1 3-64 16,-2-3-12064-16</inkml:trace>
  <inkml:trace contextRef="#ctx0" brushRef="#br0" timeOffset="-207632.32">22011 9757 11967 0,'1'-11'1072'0,"-1"11"-864"16,3-13-208-16,0 2 0 0,1 2 1152 0,-1-1 192 15,-3 10 48-15,-1-7 0 0,1 7-64 0,0 0-16 0,-3-9 0 16,3 9 0-16,0 0-176 0,-8-5-48 15,1 4 0-15,-2 1 0 0,0 3-128 0,-3 2-48 16,0 2 0-16,-3 2 0 0,1 0-96 0,-3 1-32 0,0 4 0 0,-2 4 0 16,0 4-112-16,-1 3-32 0,-2 3 0 15,2 4 0-15,0 2-176 0,-2 4-32 16,1 4-16-16,3 0 0 0,2-1-224 0,5 2-32 0,2-2-16 0,5-6 0 16,3 0-144-16,4-4 0 0,3-4 144 0,5-3-144 0,3-3 240 15,2-4-32-15,1-1 0 0,4-4 0 0,0-1 112 16,2-8 0-16,1 1 16 0,2-1 0 0,0-5 0 15,4-1 0-15,2-4 0 0,1-3 0 0,-4-1-16 16,1-1 0-16,1-4 0 0,-4-1 0 0,-3-1-64 0,-4 1-32 16,-5 1 0-16,0 1 0 0,-4-1 32 15,-5 4 16-15,-2 1 0 0,-4 4 0 0,0 7 192 0,-7-9 48 16,-1 4 0-16,-5 4 0 0,-2 1-128 0,-4 1 0 16,-4 1-16-16,-1 1 0 0,-2 4-192 15,-1 0-48-15,-1 5 0 16,-2-4 0-16,-1-1-128 0,1 3 160 15,1 0-160-15,3-2 160 0,5-2-160 0,3 2 0 0,3-4 0 16,2 0 0-16,3 2-912 0,2-2-176 0,8-4-16 0,0 0-16 16,0 0-2208-16,0 0-432 0</inkml:trace>
  <inkml:trace contextRef="#ctx0" brushRef="#br0" timeOffset="-206483.44">23103 9713 6447 0,'0'0'576'0,"0"0"-576"0,0 0 0 0,0 0 0 16,0 0 2144-16,5-9 320 0,-1 3 64 0,-4 6 16 15,0 0-816-15,0 0-176 0,0 0-16 0,0 0-16 16,0 0-80-16,0 0-16 0,0 0 0 0,-7-4 0 16,0-1-288-16,-1 3-64 0,-2 6-16 0,0 0 0 0,-2 0-256 15,-2 4-48-15,-4 0-16 0,-1 4 0 0,-1-2-128 16,0 5-32-16,-3 4 0 0,0 4 0 0,1 4-224 0,1 3-48 15,0 2-16-15,1 3 0 16,5-1-80-16,0 0-16 0,3-1 0 0,4 2 0 0,3-2-192 0,4-5 176 16,4 1-176-16,3-5 160 0,3-1 32 15,1-7 16-15,3-2 0 0,2-2 0 0,2-3 128 0,4-3 32 16,1-3 0-16,4-3 0 0,5-3 176 0,-1-5 32 16,1 1 16-16,-2-6 0 0,-1-2-80 15,0-2 0-15,-1-1-16 0,-2-1 0 0,1-3-112 0,-3 0 0 16,-3-5-16-16,-1 2 0 0,-3-4-48 0,-3 3 0 15,-4-1 0-15,-3 1 0 0,0-2-64 0,-5 4-32 16,-4 5 0-16,-1 1 0 0,-1 0-224 0,-2 3 0 16,-5 3 128-16,-2 3-128 0,-3 6-256 0,-1 0-80 15,-1 1-32-15,-2 2 0 16,1 3-2480-16,2 0-496 16,4-1-112-16</inkml:trace>
  <inkml:trace contextRef="#ctx0" brushRef="#br0" timeOffset="-202928.55">25494 9576 16575 0,'0'-11'736'0,"0"11"160"0,0 0-720 0,1-11-176 0,-1-2 0 0,1 4 0 0,-1 9 880 16,1-11 144-16,-1 2 16 0,2-1 16 0,-2 10 320 0,0 0 64 15,0 0 16-15,0-10 0 0,0 10-272 0,-4-9-48 16,4 9-16-16,0 0 0 0,-9-5-128 0,-1-2-32 15,0 5 0-15,-2 1 0 0,0 6-224 0,-5 4-48 16,-2 1-16-16,-1 5 0 0,-3 3-160 0,-1 6-16 16,-3 0-16-16,-2 5 0 0,-1-2-128 0,-3 7-32 15,2 6 0-15,1-2 0 0,4 1-128 0,4-2-48 16,4-1 0-16,8-6 0 0,8-2-144 0,4-2 160 16,7 0-160-16,4-5 160 0,6-4 32 0,4-3 16 15,3-3 0-15,5-3 0 0,1-6 160 0,1-6 16 0,0-5 16 16,2 0 0-16,2-4 192 0,1-2 48 15,3-4 0-15,1-1 0 0,0-3-112 0,-3-3-16 16,-3 1 0-16,-6-4 0 0,-4 1 96 0,-7-1 16 0,-8-2 0 0,-1 4 0 16,-4-3-96-16,-6 5-16 15,-6-2 0-15,-4 4 0 0,-4 1-224 0,-5 1-48 16,-6 0-16-16,-3 4 0 0,-1 5-224 0,-1-1 0 16,0 3 0-16,3 3-160 15,2 0-1360-15,2 3-272 0,5 6-48 0,4 2-18624 0</inkml:trace>
  <inkml:trace contextRef="#ctx0" brushRef="#br0" timeOffset="-201142.82">31148 9276 16703 0,'0'0'736'0,"0"0"160"0,0 0-720 0,0 0-176 0,5-8 0 0,-5 8 0 15,0 0 240-15,5-9 16 0,1 3 0 0,-6 6 0 16,0 0 224-16,0 0 48 0,0 0 16 0,4-7 0 15,-4-1 496-15,0 8 112 0,0 0 0 0,0 0 16 16,-10-4 32-16,-2 2 0 0,1 2 0 0,-2 3 0 16,-2 1-240-16,-3 3-64 0,-1 1 0 0,-1 3 0 15,-4-2-272-15,1 3-64 0,-1 2-16 0,-2-3 0 0,-3 2-192 0,3 1-32 16,2 0-16-16,4-3 0 16,1 1-112-16,5 1-32 0,3-5 0 0,2 4 0 0,1-2-160 0,7 1 160 15,1-2-160-15,1 0 160 0,-1-9 32 0,11 8 0 16,0 1 0-16,1-3 0 0,4 3-48 0,-1-3 0 15,1 3 0-15,1-2 0 0,-1-1-144 0,0 3 0 16,-1-1 0-16,-4 2 128 0,0-3-128 0,-4 3 0 16,-2-2 0-16,-5-8 128 0,5 12-128 0,-5-12 0 15,2 12 0-15,-2-2 0 0,-3 3 0 0,-1-4 0 16,4-9 0-16,-6 10 128 0,-6-2-128 0,5-2 128 16,-2-2-128-16,-4 2 128 0,-1 2 0 0,0-3 0 15,2 1 0-15,-4-3 0 0,4 0-128 0,-1-3 128 0,0 0-128 16,0-4 128-16,3-1-128 0,0 1 0 0,0-1 0 15,4-2 0 1,2 1-1456-16,1-3-320 0,3 0-64 0,5 0-8208 0,2 2-1664 0</inkml:trace>
  <inkml:trace contextRef="#ctx0" brushRef="#br0" timeOffset="-200806.11">31296 9301 18303 0,'0'0'816'0,"0"0"160"0,0 0-784 0,0 0-192 0,0 0 0 0,0 0 0 0,0 0 832 0,0 0 112 16,8 5 16-16,-8-5 16 0,4 12-192 0,-3-2-32 15,-3 2-16-15,-2 4 0 0,-1-1 128 0,0 3 32 16,-2 0 0-16,0 1 0 0,-2-2-128 0,0 4-32 16,-1-1 0-16,-1 0 0 0,4 0-240 0,-3-3-48 15,1 1-16-15,1-1 0 0,-2-2-256 0,2 1-48 16,-1 0-128-16,3-6 192 0,1 1-192 0,1-2 0 16,4-9 128-16,0 0-128 15,0 0-448-15,0 0-128 0,0 0-16 0,0 0-16 16,7-9-1984-16,-2-1-400 0,2 0-80 0</inkml:trace>
  <inkml:trace contextRef="#ctx0" brushRef="#br0" timeOffset="-200328.79">31468 9307 19343 0,'0'0'1728'0,"0"0"-1392"0,0 0-336 0,0 0 0 16,0 0 704-16,0 0 80 0,0 0 16 0,0 0 0 16,0 0-288-16,3 13-64 0,0-3-16 0,-5 4 0 0,-1 2 48 15,-1 1 16-15,-2 4 0 0,0-2 0 16,-2 0 112-16,-1 0 32 0,-1 0 0 0,0 1 0 0,1 1-80 16,0-5-16-16,0-4 0 0,3 0 0 0,-1 2-96 0,2-4-32 15,2 1 0-15,3-11 0 0,0 0-32 0,0 0-16 16,0 0 0-16,0 0 0 0,0 0 160 0,0 0 48 15,0 0 0-15,10-5 0 0,2-8-64 0,1-1 0 16,1-3 0-16,-1 2 0 0,0-1-288 0,1 2-64 16,-4-2-16-16,2 1 0 0,1-1-144 0,0 0 0 15,-2 0 144-15,2 4-144 0,-2 1 0 0,0 5 0 16,-1-1 0-16,-10 7 0 0,9-4 0 0,-9 4 0 16,0 0 0-16,7 8 0 0,-2 1 0 0,-2 5 0 15,-3 1 0-15,-1 3-128 0,-3 0 128 0,0 1 0 16,-1 0 0-16,0 1-128 0,-2-1 128 0,1 2 0 0,0-4 0 15,-2 1 0-15,-1-3 0 0,2 2 0 0,-1-3 0 16,2-4 0-16,-1 0 0 0,1-3 0 0,6-7 0 16,-6 10 0-16,0-4 0 0,6-6 0 0,0 0 0 0,0 0 0 31,0 0-1680-31,2-7-304 0,2-5-64 0,2 2-12304 0</inkml:trace>
  <inkml:trace contextRef="#ctx0" brushRef="#br0" timeOffset="-199895.49">31993 8924 12431 0,'0'0'544'0,"0"0"128"0,0 0-544 0,5-8-128 16,1 3 0-16,-6 5 0 0,0 0 736 0,8-3 112 15,-8 3 32-15,0 0 0 0,0 0-48 0,0 0 0 16,0 0 0-16,0 0 0 0,3 9 160 0,-5 3 32 16,0-3 0-16,-5 2 0 0,1 3-48 0,-4 0 0 15,-3-1 0-15,0 3 0 0,1 7 0 0,-1 1 0 0,-2 0 0 16,2 4 0-16,0 0-304 0,1 3-64 0,0-1-16 0,2 0 0 15,0 0-240-15,1 2-48 0,1-2-16 16,3-2 0-16,0 0-144 0,1-4-16 0,1 1-128 16,-3-1 192-16,4-3-48 0,-2 2-16 0,0-2 0 15,2-4 0-15,-1-3 0 0,1-1 0 0,0 1 0 0,1-4 0 16,1 2-128-16,0-12 192 0,3 11-192 0,-3-11 192 16,0 0-192-16,0 0 192 0,0 0-192 0,12 0 192 15,0-2-464-15,-2-1-96 0,-2-2-16 16,-1 0 0-1,0-5-2320-15,-2 1-480 0</inkml:trace>
  <inkml:trace contextRef="#ctx0" brushRef="#br0" timeOffset="-199581.33">32143 9037 15663 0,'-3'-7'1392'0,"3"7"-1120"16,-6-7-272-16,6 7 0 0,0 0 1968 0,0 0 336 16,0 0 64-16,0 0 0 0,0 0-1792 0,-5 9-352 15,-1-2-80-15,-1 6-16 0,0 0 144 0,-4 1 32 16,3 3 0-16,-3 4 0 0,0 3 336 0,-1-1 64 16,2 1 0-16,-1 3 16 0,2-1-80 0,1 1-32 15,2-2 0-15,2 1 0 0,2-3-288 0,0 0-64 16,2 0-16-16,3-3 0 0,1-1-112 0,1-1 0 0,0-2-128 0,3-4 192 15,-3-3-64-15,1-3 0 16,-6-6-128-16,9 9 192 0,-2-5-192 0,-7-4 0 16,0 0 0-16,9-2 0 15,-9 2-288-15,7-9-160 0,-2 2-16 0</inkml:trace>
  <inkml:trace contextRef="#ctx0" brushRef="#br0" timeOffset="-199320.96">31837 9334 13823 0,'0'0'608'0,"0"0"128"16,10-5-592-16,2 2-144 0,2 2 0 0,4 0 0 0,3 0 1904 0,3 1 336 0,2 0 80 0,1 0 16 16,-1 0-1120-16,2-2-208 0,1 1-48 0,-3 0-16 15,4 0-400-15,-4-1-80 0,1 1-16 0,0-3 0 16,-3 2-240-16,-11-1-48 16,-1 2-16-16,1 0 0 0,0-2-144 0,-3 1 0 0,-1-2 0 0</inkml:trace>
  <inkml:trace contextRef="#ctx0" brushRef="#br0" timeOffset="-199007.87">32195 8831 17503 0,'0'0'1552'0,"-1"-9"-1232"0,0-1-320 0,1 10 0 0,0 0 1472 0,7-7 256 0,2 4 32 0,4-1 16 15,1 2-1424-15,-4 4-352 16,1 2 0-16,2 1 0 0,1 5 256 0,1 0 0 0,2 4-16 0,-2 2 0 16,0 4 144-16,8 16 16 0,-8-4 16 0,-2 0 0 15,-8-2 416-15,-1 10 96 0,-8 3 16 0,-1 12 0 16,-4 10 64-16,-2-1 16 0,-4 1 0 0,-1-5 0 15,1-8-304-15,7-21-48 0,0 3-16 16,-1 3 0-16,0 1-160 0,-1 1-48 0,2 1 0 16,-2-1 0-16,0-1-48 0,-9 25-16 0,5-15 0 0,0-9 0 15,1-7-128-15,1-7-48 0,2 2 0 0,1-8 0 16,0-5-208-16,2-2 176 0,-1-5-176 0,8-7 160 16,-10 0-1600-1,10 0-320-15,-4-7-64 0</inkml:trace>
  <inkml:trace contextRef="#ctx0" brushRef="#br3" timeOffset="-188938.35">23623 5630 3679 0,'0'0'160'0,"-2"-9"32"0,0 0-192 0,0 1 0 16,0-3 0-16,-1 2 0 0,2-2 240 0,-1 2 0 16,2 0 0-16,-3 2 0 0,3-4-496 0,0 4-112 0,-1-2-16 0,1 0 0 15,-1-2 704-15,1 11 128 0,0 0 16 0,0 0 16 16,-8-9 1072-16,0 0 224 16,-1 2 32-16,9 7 16 0,-9-7-544 0,2 3-96 15,-3 1-32-15,10 3 0 0,-12-2-96 0,12 2-32 0,-10-3 0 16,10 3 0-16,-9-6 112 0,9 6 16 0,0 0 0 0,0 0 0 15,0 0-448-15,0 0-64 0,-5-9-32 0,5 9 0 16,0 0-16-16,0 0 0 0,0-9 0 0,0 9 0 16,3-9 16-16,-3 9 0 0,0 0 0 0,0 0 0 15,0 0-48-15,0 0-16 0,0 0 0 0,0 0 0 16,0 0-160-16,0 0-48 0,-11 3 0 0,1 2 0 16,4 5-144-16,-2 3-16 0,-1 0-16 0,2 6 0 15,-1 2-32-15,1 3 0 0,0 6 0 0,-2 0 0 16,2 3-128-16,-1 1 192 0,0 2-192 0,2 0 192 15,2-2-192-15,-1 2 192 0,0-1-192 0,1 1 192 0,0-1-192 0,1 1 128 16,-2-2-128-16,2-2 128 0,-1 0 96 16,3-3 16-16,0-4 0 0,-1 1 0 15,1-6 208-15,1 1 32 0,-2-2 16 0,0 0 0 0,1-4-176 0,0-1-48 16,1 0 0-16,0-4 0 0,0 0-80 16,0-10 0-16,0 0-16 0,0 0 0 0,0 0 16 0,0 0 0 15,0 0 0-15,0 0 0 0,0 0 176 0,0 0 32 16,0 0 16-16,6-11 0 0,0-3-80 0,0-1-16 15,-4-3 0-15,2-3 0 0,1 1-128 0,-1-3-16 16,0-2-16-16,1-6 0 0,0 1-160 0,1 1 0 0,0-5 144 16,3 1-144-16,0-1 0 0,0 4 0 15,1 2 0-15,1-3 128 0,-1-1-128 0,1 2 0 16,-1 2 0-16,4 4 0 0,-2 0 0 0,-2 2 0 16,0 3 0-16,-2 1 0 0,1 3 0 0,-2 3 0 15,-2 5 0-15,-5 7 0 0,0 0 0 0,0 0 0 16,0 0 0-16,3 13 0 0,-3 2 0 0,-1 3 0 0,-5-1 0 15,3 5-128-15,-5 1 128 0,-1 5 0 0,-2-1 0 0,-2 3 0 16,-2-3 0-16,1-1 0 0,-2-3 0 0,5 1 0 16,-2 1 0-16,3-4 0 0,-3 1 0 15,3-2 0-15,1-3 240 0,2-2-32 0,0-1 0 16,4-4 0-16,3-10-64 0,0 0-16 16,0 0 0-16,0 0 0 0,0 0 112 0,0 0 16 0,8-10 0 0,1-3 0 15,2-3 32-15,-1-3 16 0,1 0 0 0,-2-3 0 16,-1-2-112-16,3-3 0 0,1 2-16 0,0-6 0 15,1 1-176-15,-2 4 128 0,-2 1-128 0,-2 7 128 16,-2 7-128-16,-5 11 0 0,0 0 0 0,0 0 0 16,0 0 0-16,1 15 0 0,-2 8 0 0,-4 5-176 0,-3 1 176 0,-2 6 0 15,-4 5-144-15,0 3 144 0,0 0 0 0,-1 3 0 16,-1-4 0-16,2 0 0 0,0-3-240 0,0-6 32 16,2-2 0-16,-2-2 0 15,2-5-1040-15,2 2-208 0,0-6-32 16,4-6-16-16,2-4-1568 0,4-10-320 0</inkml:trace>
  <inkml:trace contextRef="#ctx0" brushRef="#br3" timeOffset="-187756.92">24704 7025 14847 0,'0'0'656'0,"0"0"144"0,-1-11-640 16,1-1-160-16,0-1 0 0,-1 4 0 0,1 9 784 0,-2-11 128 15,1 2 32-15,-3-3 0 0,1 2 304 0,0 0 64 16,3 10 16-16,-2-8 0 0,-2-2 16 0,0 4 0 16,4 6 0-16,0 0 0 0,-3-8-288 0,3 8-48 15,0 0-16-15,0 0 0 0,0 0-416 0,-3 10-96 16,-1-1-16-16,0 5 0 0,0 4-32 0,0 1-16 16,0 1 0-16,1 7 0 0,0 0 32 0,-1 3 0 15,2 3 0-15,-2 0 0 0,0 2-64 0,2-3 0 16,-1-4 0-16,0 1 0 0,3-3 128 0,0 1 32 15,0-8 0-15,0 0 0 0,0 0-144 0,3-2-16 0,-2-4-16 0,2-3 0 16,-3-10-32-16,0 0 0 16,0 0 0-16,0 0 0 0,0 0 16 0,0 0 0 0,0 0 0 15,5-10 0-15,-3-1 96 0,2-4 32 0,0-3 0 0,0-1 0 16,0-5-272-16,1-4-48 0,0-1-16 0,1-3 0 16,1-6-144-16,-1 1 160 0,0-1-160 15,1 5 160-15,-2 4-160 0,1 3 0 0,0 6 0 0,0 6 128 16,-3 5-128-16,-3 9 0 0,0 0 0 0,0 0 0 15,0 0-128-15,-5 13 128 0,0 3 0 0,-2 5 0 0,-4 0 0 16,0 6 0-16,-3 3 0 0,-1 4 0 0,-2 1 0 16,1 1 0-16,-1-3 0 0,2-1 0 15,0-5 0-15,-1 1 0 0,2-6 0 0,3-2 0 16,1-1 0-16,1-2 160 0,0-2-32 0,3-5-128 0,1 1 224 0,5-11-64 16,-3 7-16-16,3-7 0 0,0 0-16 0,0 0-128 15,0 0 192-15,0 0-64 0,10-9 32 0,0-1 0 16,1-1 0-16,1-3 0 0,1 0-160 15,2-4 0-15,0-5 0 0,2-4 128 0,0-1-128 0,-1-5 0 16,-2-3 0-16,0 0 0 0,1 2 0 0,-1 3 0 16,-2 3 0-16,-2 3 0 0,0 4 0 15,-4 5 0-15,1 4 0 0,-2 1 0 0,-3 5 0 16,-2 6 0-16,0 0-144 0,0 0 144 0,0 0 0 0,0 0 0 16,-10 1 0-16,1 4 0 0,-1 8-176 0,1 3 176 0,-2 5-160 15,-1-1 160-15,1 3 0 0,-1 5-144 0,2 0 144 16,-1 0 0-16,-2 2 0 0,-1-1 0 0,-1 3 0 0,0 1-128 15,-1-2 128-15,1-2 0 16,0 3 0-16,1-2 0 0,1-6 0 0,0 1 0 16,5-3 0-16,0-3 0 0,3-3 0 0,1-4 0 0,0 1 160 0,4-13-160 15,0 0 0-15,0 0 0 0,0 0 0 0,0 0 0 16,0 0 0-16,7-7 192 0,-4-5-48 16,3-2-16-16,-3-2-128 0,2-3 0 0,0-4 0 0,1-3 128 15,1-2-128-15,0-5 0 0,0-5 0 16,1-6 0-16,-1 0 0 0,4 4 0 0,0-2 0 0,0 4 0 15,1 1 0-15,-2 8 0 0,0 2 0 0,-1 8 0 16,-2 6 0-16,-2 5 0 0,-5 8 0 16,0 0-176-16,0 0 176 0,5 16 0 15,-4 4-144-15,-1 4 144 0,-1 8 0 16,-2 2 0-16,-1 3 0 0,1 1 0 0,-3 0 0 0,3 1 0 0,-1 2 0 16,1-4 0-16,-3-2-144 0,5-6 144 0,-1-1 0 0,0-3 0 15,-2 1 0-15,0-6 0 0,-1-2 0 0,3-4 0 0,-1-3 0 16,3-11 0-16,0 0 0 0,0 0 0 15,0 0-1088-15,0 0-144 0,0 0-48 0,0 0-11968 16,3-10-2416-16</inkml:trace>
  <inkml:trace contextRef="#ctx0" brushRef="#br3" timeOffset="-186536.6">25492 8238 22463 0,'2'-14'992'0,"-2"3"208"16,0 1-960-16,0 2-240 0,0-3 0 0,0 2 0 0,1-3 1056 0,0 5 160 15,-1 7 48-15,1-9 0 0,-1 9-176 0,0 0-16 0,0 0-16 0,0 0 0 16,0 0-432-16,0 0-96 15,0 11-16-15,-2 3 0 0,-1 4-16 0,1 4-16 16,-2 1 0-16,0 7 0 0,2 3-112 0,-1 2-32 16,-1 1 0-16,1 3 0 0,-1-1 112 0,1 2 0 15,-1 2 16-15,2-2 0 0,-2-1-16 0,-1-3-16 0,2-6 0 16,1-3 0-16,-1 0-16 0,2-6 0 0,0-2 0 16,2-2 0-16,2-7-32 0,-3-10 0 0,0 0 0 0,0 0 0 15,6 8 32-15,-6-8 0 0,9-6 0 0,0-4 0 16,0-2 48-16,0-5 16 0,-2-2 0 0,1-4 0 15,-1-1-144-15,0-8-16 0,-3-3-16 0,1-2 0 16,1 0-160-16,-1-5-16 0,-1-3-128 0,2 3 192 16,2-1-192-16,-2 6 144 0,-1 3-144 0,2 6 128 15,2 1-128-15,-2 7 0 0,1 2 0 0,-3 7 0 16,0 3 0-16,-5 8 0 0,0 0 0 0,0 0 0 0,0 0 0 16,3 17-144-16,-3 2 144 0,-3 8 0 0,-2 4-128 0,-4 5 128 15,-1 3 0-15,-2 6 0 0,-2-1 0 0,0 5 0 16,0 1 0-16,0-1 0 0,0-7 0 15,3-5 0-15,0-3 0 0,0-5 0 0,3-5 0 0,0-2 128 16,2-4-128-16,2-4 192 0,1 1 32 0,2-9 0 16,1-6 0-16,0 0 0 0,0 0 48 0,8-6 16 15,0-8 0-15,4-4 0 0,1-5 16 0,1-3 0 16,1 0 0-16,0-8 0 0,2-7-160 0,-1-3-16 16,1-3-128-16,-2 1 192 0,-1 4-192 0,-1-1 144 0,-2 3-144 15,-1 8 128-15,-2 10-128 0,-2 4 0 16,-2 5 0-16,-4 13 0 0,0 0 0 0,0 0 0 15,4 10 0-15,-3 8 0 0,-2 5 0 0,-2 6 0 0,-2-3-176 0,-1 7 176 16,-3 5 0-16,0 2 0 0,-2 4 0 16,-1-5-128-16,1-1 128 0,-1-3 0 0,2-4 0 15,1-5 0-15,2-5 0 0,2 0 0 0,1-10 0 0,4-11 128 16,0 0-128-16,0 0 0 16,0 0 128-16,0 0-128 0,10-9 240 0,1-5-32 0,2-6 0 0,-2-6 0 15,2 0-208-15,-1-7 144 0,-2-3-144 0,0-1 128 16,0-2-128-16,0 1 0 0,-1 2 0 15,-1 3 0-15,-1 0 0 0,-1 5 0 0,1 5 0 16,-2 8 0-16,-2 9 0 0,-3 6 0 16,0 0 0-16,0 0 0 0,-1 16-208 0,-2 4 80 0,-1 5 128 0,-1 1-208 15,-3-2 208-15,0 6-144 0,-3-2 144 0,1 3-128 0,-5 2 128 16,0 2 0-16,-1-5 0 0,4-4 0 16,-1-1 0-16,2-2 0 0,0-5 0 0,3-5 0 15,0-3 0-15,8-10 0 0,0 0 0 0,0 0 0 0,0 0 128 0,6-8-128 16,3-6 128-16,4-5-128 0,1-5 0 15,2-2 128-15,1-7-128 0,1-1 0 16,-2-1 0-16,2-2 0 0,-3 0 0 0,1 4 128 0,-3 5-128 0,0 2 0 16,-3 6 0-16,-1 5 0 0,-1 0 0 0,-2 8 0 15,-6 7 0-15,0 0 0 0,7 17 0 0,-4 0-160 16,-1 4 160-16,-2 3-160 0,0 4 160 16,-3 2 0-16,-1 0-144 0,1-1 144 0,-1 0 0 0,0-3 0 15,-2 2 0-15,-2-6 0 0,3-3-128 0,0-3 128 16,1-2-160-16,0-7 160 15,4-7-704-15,0 0-32 0,0 0-16 0,0 0 0 16,3-12-1808-16,2-5-384 0,1-2-64 0,3-3 0 16</inkml:trace>
  <inkml:trace contextRef="#ctx0" brushRef="#br3" timeOffset="-185714.32">24459 7285 9215 0,'-3'-14'400'0,"3"7"96"0,0-4-496 0,2 2 0 0,-1-3 0 0,2 0 0 16,-1 1 1488-16,2-3 208 0,0 1 32 0,1 2 16 15,2-4-304-15,-2-1-64 0,2 4-16 0,-1 0 0 16,-1-2 64-16,-1 1 16 15,-1 5 0-15,-1-3 0 0,-2 11-208 0,0 0-32 0,0 0-16 0,0 0 0 16,0 0-320-16,0 0-64 0,-2 12-16 0,-2 4 0 16,-1 6-400-16,2 2-64 0,-1 5-32 15,2 2 0-15,-1 7 0 0,-1 0 0 0,1 1 0 0,-2 5 0 0,-3 1 16 16,2 0 0-16,-5 3 0 0,1-1 0 16,0-5 80-16,0-1 32 0,-2-6 0 0,2-4 0 0,-1-2 160 15,6-6 48-15,-2-1 0 0,4-4 0 0,-1-5-112 0,3 0-32 16,1-13 0-16,0 0 0 0,0 0-96 0,0 0 0 15,0 0-16-15,10-7 0 0,0-4 32 16,1-5 16-16,1-7 0 0,-1-1 0 16,1 0-112-16,0-9-32 0,4-4 0 0,-4-1 0 15,2 0-144-15,2-3-128 0,-1 0 144 0,-1 4-144 0,-2 4 128 16,1 5-128-16,-4 0 0 0,1 9 0 0,-3 1 0 0,-2 7 0 16,-5 11 0-16,0 0 0 0,0 0 0 0,0 0 0 15,0 0 0-15,0 13 0 0,-4 5 0 0,0 3 0 16,-4 3 0-16,0 2-160 0,-1 3 160 0,-2 0 0 15,-1 2 0-15,0 0 0 0,2-1 0 0,1-2 0 16,2-5 0-16,2 1 0 0,-1-4 0 0,4-2 0 16,1-7 0-16,1 1 0 0,0 0 0 0,0-12 0 0,0 0 0 0,0 0 0 15,3 8 0-15,-3-8 128 0,0 0-128 16,0 0 0-16,0 0 0 0,0 0 0 0,2-8 0 0,-2-2-192 31,-3 3-1408-31,1-4-304 0,-3 1-48 0,0-2-16160 0</inkml:trace>
  <inkml:trace contextRef="#ctx0" brushRef="#br3" timeOffset="-184535.9">23461 5663 17503 0,'3'-6'1552'0,"-1"-4"-1232"0,1 2-320 0,-3 8 0 16,4-10 0-16,1 2 0 0,1 2 128 0,0-2-128 15,1 3 736-15,0-2 96 0,1 2 0 0,0 1 16 16,-8 4 112-16,9-4 32 0,-9 4 0 0,0 0 0 16,10 4-240-16,-3 3-48 0,-2 7-16 0,0 7 0 0,-1 7-176 15,-1 5-16-15,-3 5-16 0,0 4 0 16,-1 6 0-16,-1 5 0 0,-2 3 0 0,-2 9 0 15,-3 1 80-15,-2 0 16 0,-2-2 0 0,2-8 0 0,-2-9-128 0,1-3-32 16,1-7 0-16,1 0 0 0,0-5 288 0,1-5 48 16,1-8 16-16,4 0 0 0,-1-3-112 0,3-4-16 15,2-12 0-15,0 0 0 0,0 0-64 0,0 0 0 16,7-14-16-16,4-4 0 0,-1-4-16 0,1-1 0 16,-1-6 0-16,0 0 0 0,-1 0-288 0,0-6-48 15,-2-4-16-15,-1-5 0 0,-1-1-16 0,4-3-16 16,-3-4 0-16,2-1 0 0,1 1-160 0,0 8 0 15,0 3 0-15,0 9 128 0,-3 2-128 0,3 6 0 16,-4 3 0-16,-1 10 0 0,-4 11 0 0,0 0-144 16,0 0 144-16,0 0 0 0,-2 19-192 0,0 4 192 0,-3 6-192 15,-5 6 192-15,-2 4-144 0,-4 8 144 16,-2 3 0-16,-1 0-144 0,0 0 144 0,1-7 0 16,-1-1 0-16,1-6 0 0,2-3 0 0,2-8 0 15,-2-3 0-15,4-2 0 0,0-2 160 0,3-3 16 0,4-2 0 16,5-13 0-16,0 0 16 0,0 0 0 0,0 0 0 15,8-14 0-15,2-4 224 0,1-2 48 0,2-3 16 16,1-5 0-16,3 1-192 0,0-7-32 0,1-7-16 0,1-3 0 16,2-10-112-16,-1 3 0 0,0 6-128 0,1 2 192 15,-2 7-192-15,-3 9 0 0,-2 4 0 16,-2 12 0-16,-3 2 0 0,-9 9 0 0,0 0 0 0,7 14 0 0,-6 10 0 16,-2 4 0-16,-3 5-160 0,-2 5 160 0,0 11 0 15,-2-2-128-15,-1 1 128 0,0-1 0 0,0-5 0 0,-1-5 0 16,1-3 0-16,0-3-128 0,0-9 128 0,1 1 0 15,-3-1 0-15,3-3 0 0,-1-5 0 0,1-1 128 16,3-4-128-16,5-9 128 0,0 0 32 0,0 0 16 16,0 0 0-16,6-9 0 0,3-8-176 0,1-1 160 15,0-1-160-15,1-7 160 0,1-10-160 0,0-2 0 16,2-3 0-16,-4-3 0 0,3-10 0 0,-1 6 0 16,1 4 0-16,0 4 0 0,-2 5 0 0,-1 7 0 15,-1 3 0-15,-2 8 0 0,-2 5-176 0,-5 12 176 16,0 0-128-16,0 0 128 0,0 12-192 0,-3 7 32 15,-3 5 16-15,-3 4 0 0,-2 6 16 16,-2 6 0-16,-1 5 0 0,0-3 0 0,-1 0 128 0,-1-4 0 16,0-2 0-16,1-3 0 0,1-8 0 0,0 0 0 0,-3-4 144 15,6-3-144-15,-2-4 0 0,1 0 0 0,4 0 0 0,1-8-144 16,7-6 144-16,0 0 0 16,0 0 0-16,0 0 0 0,4-11 0 0,1-3 0 0,1-3 128 15,3 0-128-15,3-3 0 0,-2 0-208 0,-1 0 16 16,-1 1 16-1,-2-2-2080-15,1 6-432 0,2 0-64 0</inkml:trace>
  <inkml:trace contextRef="#ctx0" brushRef="#br2" timeOffset="-172507.53">17496 14847 8287 0,'0'0'368'15,"0"0"80"-15,4-4-448 0,1-5 0 0,2 3 0 0,-2-3 0 0,2 2 2368 0,0 2 400 16,2-2 80-16,0 2 16 0,-1 0-1536 0,1-2-304 15,-3 3-64-15,3 3-16 16,-1-3-208-16,-1 3-32 0,-7 1-16 0,7-1 0 0,-1-2 64 0,-1-1 16 16,0 2 0-16,-5 2 0 0,0 0 32 0,0 0 16 15,0 0 0-15,0 0 0 0,0 0-192 0,0 0-48 16,-8 1 0-16,0 4 0 0,-4-4-80 0,-3 1-32 16,-4 0 0-16,-4 2 0 0,-5 1 80 0,-4 2 16 15,-3-5 0-15,3 2 0 0,-1 4-96 0,0-3-16 16,-2-2 0-16,1 3 0 0,0 0-144 0,1-2-48 0,2-2 0 15,3 2 0-15,2-1-64 0,3 0-32 0,4 0 0 16,2-1 0-16,3 0-16 0,0 0 0 0,3 0 0 0,2-1 0 16,1 0-144-16,8-1 128 0,-5 4-128 15,5-4 128-15,0 0-128 0,0 0 0 0,-5 5 144 0,1-1-144 16,-1 1 0-16,5-5 0 0,-4 9 0 0,0-4 128 16,2 4-128-16,-3-4 0 0,0 0 0 0,0 4 128 15,-2-3-128-15,2 2 128 0,-1-1-128 0,1 0 128 16,0 0-128-16,0-1 176 0,1 1-176 15,0 2 192-15,1-3-192 0,1 5 192 0,-1-4-192 16,1 5 192-16,-1-5-192 0,1 5 0 0,-1-3 144 0,1 1-144 16,-1 2 0-16,1-1 0 0,-2 0 0 0,0 2 128 0,0-4-128 0,2 3 0 15,-1 2 0-15,0-3 0 0,1-1 0 0,-1-1 0 16,2 2 0-16,1-2 0 0,1 1 0 0,1 2 0 16,0-2 0-16,1 1 0 0,1-1 0 0,-2 2 0 15,2-1 0-15,1-1 128 0,0 3-128 0,0 0 0 16,3-3 0-16,-1 1 128 0,2-2-128 0,1 1 0 15,1-1 0-15,0 0 0 0,3-1 0 0,1 1 144 16,2-3-144-16,1 4 0 0,2-2 192 0,3 2-64 16,0-1 0-16,1 2-128 0,-1 1 160 0,3-2-160 15,1 3 128-15,-1-1-128 0,-2 1 0 0,0 4 0 16,-5-1 128-16,1 2-128 0,-2 0 0 0,-1 0 0 16,-3-2 0-16,1 3 0 0,-5 2 0 0,-1 0 0 15,-3 2 0-15,-2-1 0 0,-3 1 0 0,-1 1 0 0,-2-1 144 16,-2-2-144-16,-2 2 224 0,-2 1-32 15,-1-1 0-15,-1-1 0 0,-2 3 176 0,1-3 16 0,-2-3 16 0,-1-3 0 16,-1 2 16-16,-1-3 0 0,-3-1 0 16,-9 7 0-16,1-6-32 0,0-1 0 0,-1-1 0 15,-1-3 0-15,-2-3 0 0,-2-1 0 0,-3-1 0 0,-1 0 0 16,-3-5-32-16,2 0-16 0,1-7 0 16,13 5 0-16,0-2-112 0,-1 1-32 0,-2-2 0 0,3-1 0 15,1 1-192-15,2 1 128 0,2-2-128 16,2 1 0-16,0 1 0 0,3-1 0 15,3-2 0-15,2 2 0 0,1 3 0 0,4-2-256 16,4 4 48-16,0 0 16 0,0 0-1600 0,13-6-320 0,5 2-64 0,7 1-18016 16</inkml:trace>
  <inkml:trace contextRef="#ctx0" brushRef="#br0" timeOffset="-165337.48">24625 9567 4607 0,'0'0'400'0,"0"0"-400"0,0 0 0 0,0 0 0 0,0 0 2560 16,0 0 448-16,0 0 64 0,0 0 32 0,0 0-1792 15,8 1-352-15,-8-1-80 0,0 0-16 0,8 0 128 0,-8 0 32 16,6-1 0-16,-6 1 0 0,0 0 0 0,0 0 0 16,0 0 0-16,6 2 0 0,-6-2-80 0,0 0-16 15,0 0 0-15,0 7 0 0,-1 2-96 0,-3-4-32 16,-2 1 0-16,-3 0 0 0,-4-1-32 0,-2 0-16 15,-1 4 0-15,-2-4 0 0,-3-1-144 0,0 0-32 16,-1 1 0-16,1-2 0 0,-2-2-64 16,0 2-32-16,-1-2 0 0,0 0 0 0,-1 0-96 0,1-1 0 15,1 0-16-15,2 0 0 0,0-1-176 0,2-1-16 16,2-1-16-16,0 2 0 0,2-2-32 0,3 1-128 16,1-2 192-16,2 1-64 0,1 1 64 0,3-1 0 15,5 3 0-15,0 0 0 0,0 0 0 0,-2-5 16 16,2 5 0-16,0 0 0 0,0-8-64 0,0 8-16 15,0 0 0-15,0 0 0 0,2-5-128 0,1 0 0 16,-3 5 144-16,0 0-144 0,0 0 0 0,0 0 128 0,0 0-128 0,0 0 0 16,0 0 0-16,0 0 0 15,0 0 0-15,0 0 0 0,0 0 0 0,0 0 0 16,0 0 0-16,0 0 128 0,-3 7-128 0,1 3 128 0,-2-1-128 0,-1 3 128 16,-1-1-128-16,-1 1 144 0,0 1-144 0,-2-2 160 15,1 3-160-15,-2 0 160 0,-2 3-160 0,1-3 160 16,-2-1-160-16,4 1 160 0,-1 0-160 0,0-2 160 15,1-1-160-15,0 0 0 0,2-3 144 0,0 2-144 16,2-1 0-16,1 1 128 0,1-3-128 0,0 4 0 16,2-4 0-16,1 2 144 0,0-3-144 0,1 2 0 15,2-2 208-15,0 1-64 0,1 2-16 16,1-5 0-16,-5-4-128 0,8 2 0 16,1 1 0-16,0-1 0 0,2 2 0 0,1-3 0 0,0-2 0 15,1 1 0-15,1 1 128 0,1 1-128 0,2-1 0 0,1 0 128 16,-1-2-128-16,2 1 0 0,2 2 0 0,0 1 0 0,1 1 0 15,1 1 0-15,-2-1 0 0,1 1 0 0,-3 4 0 16,0-4 0-16,-2 1 0 0,-2 4 0 0,-1 0 0 0,-1 3 0 16,-2 1 0-16,-1-1 0 0,-1-3 0 0,-1 3 0 15,-2-1 0-15,1 1 0 0,-2 1 0 0,0 0 0 16,-1 0 0-16,-3 1 128 0,-1-1-128 0,-1 0 0 16,-2 0 0-16,-1-1 0 0,-2 1 0 0,-2 0 0 15,-2-1 0-15,-1-3 0 0,-2 1 320 0,-2 1-32 16,-2-3 0-16,-3 2 0 0,-4-5 80 0,-2 2 16 0,-1-3 0 15,-1 0 0-15,-2 1-32 0,-6-3 0 16,1-3 0-16,-5 0 0 0,2-1-144 0,1-1-16 16,2-1-16-16,3 1 0 0,3 0-176 0,3 1 0 15,2-1 144-15,3 2-144 0,2-2 0 0,2-1 0 16,3-2 0-16,3 3 128 0,2-2-128 0,1 1-128 16,4 2 128-16,4 1-192 15,0 0-1280-15,0 0-256 0,12-1-48 0,-2-1-12000 0,8 2-2416 16</inkml:trace>
  <inkml:trace contextRef="#ctx0" brushRef="#br0" timeOffset="-157743.4">21291 11795 11055 0</inkml:trace>
  <inkml:trace contextRef="#ctx0" brushRef="#br0" timeOffset="-156388.59">19676 11251 20271 0,'-14'-27'896'0,"5"13"192"0,0-2-880 0,1 2-208 0,2-2 0 0,0 5 0 16,1 3 240-16,5 8 0 0,0 0 0 0,0 0 0 15,0 0-16-15,0 0 0 0,0 0 0 0,0 0 0 16,0 0-224-16,6 13 0 0,3-1 0 0,1 2-160 16,1 0 160-16,2-1 0 0,1 1 0 0,3 3 0 0,0 1 0 0,4 1 0 15,0 1 0-15,5-1 0 0,3 0 128 0,2 2-128 16,0 0 160-16,5 1-160 16,2-2 192-16,1-1-48 0,3-1-16 0,2 0 0 0,1-2 64 0,4 1 0 15,2-1 0-15,2 4 0 0,2 5-16 0,-2-3 0 16,-1-3 0-16,-1 2 0 0,-3 2-176 0,-1 3 0 15,0-2 144-15,2 2-144 0,-1-3 0 0,4 1 144 16,3 4-144-16,4-5 0 0,2-4 256 0,3-2-48 16,0-2-16-16,2 0 0 0,-2 2 112 0,4-2 16 15,2-2 0-15,0 0 0 0,-2 1-128 0,0-2 0 16,-2-3-16-16,2 1 0 0,1-2-176 0,2 3 0 16,0 0 144-16,1-3-144 0,-1-5 0 0,-1-2 128 15,0-2-128-15,5 1 0 0,3 0 160 0,2-1-32 16,-1-7-128-16,-2 2 192 0,-4-1-32 0,-2-2-16 0,3 4 0 15,-3 2 0-15,4-4-16 0,-1 2 0 0,-1 0 0 16,-2-3 0-16,-3 1-128 0,4 0 0 0,3-1 144 0,2 1-144 16,2 0 0-16,2-1 144 15,1-6-144-15,1 1 0 0,4 2 160 0,3-3-160 16,2 0 128-16,-3-4-128 0,2-4 192 0,-1 1-32 0,5-5-16 16,-1 5 0-16,0 0-144 0,-5 2 160 0,-5 2-160 15,-1-1 160-15,0 4-160 0,-2 0 0 0,-3 4 0 16,-6-2 128-16,-7 3-128 0,-3-1 0 0,-1 3 0 15,-1-1 0-15,-1 3 144 0,0 4-144 0,-3 1 160 16,-2 0-160-16,-5-2 0 0,0 2 0 0,-2 0 0 16,-4 2-160-16,-4 1 160 0,2 1 0 15,-3 5 0-15,-1 0 0 0,-4 2 0 0,-1 3 0 0,-3-1 160 0,-2 2-160 16,-3 2 128-16,-4 1-128 0,-2 1 0 0,-4 0 0 16,-1 0 0-16,-1-1 128 0,-3-3-128 0,1 0 0 0,1-1 0 15,-2-2 176-15,-3-6-176 0,2 2 160 16,-1-1-160-16,1-2 0 0,-8-5 0 0,11 5 0 0,-2-2 128 0,3-1-128 15,-4-2 0-15,3-2 128 0,-1-1-128 0,3 0 128 16,-2-3-128-16,3-2 128 0,0 1-128 16,2 0 160-16,2-5-160 0,1 2 160 0,0 1-160 0,4-2 0 15,0 0 0-15,1-1 0 0,3 2 0 0,3-1 128 16,5-1-128-16,-1 3 0 0,0-1 0 0,2-1 0 16,0 3 128-16,0-1-128 15,0 4 0-15,1 1 0 0,-1 1 0 16,-2 2 0-16,1 2 0 0,1 2 0 0,1 1 0 0,1 3 0 0,1 1 0 0,3 3 0 15,0-2 0-15,3 4 0 0,2-3 0 16,1 3 0-16,3 1 0 0,4 2 0 0,2-2 0 0,4 0 0 16,5 2 0-16,1-1 0 0,2-1-128 0,1 2 128 15,0-2 0-15,1-1 0 0,3 1 0 0,3 2 0 16,2 5 0-16,0-6 0 0,-2-4 0 0,2-2 0 0,1 2 0 0,3-3 0 16,3 5 0-16,2-4 0 0,-1-1 0 15,0-4 0-15,1 1 0 0,3 1 0 0,2-2 0 0,0-2 128 16,-1-4-128-16,3 0 0 0,-4 1 144 0,2-3-144 15,-1-4 128-15,-3-4-128 0,-4-1 128 16,1-2-128-16,-1-3 128 0,-1-2-128 0,-1-4 128 0,0-3-128 16,-3 0 128-16,-2-2-128 0,1-5 160 0,4-3-160 15,2-2 128-15,-1-3-128 0,-3 1 0 0,-1-3 0 16,-2-2 128-16,-3 1-128 0,-1 1 0 0,-6 2 144 16,-4 0-144-16,-4 1 0 0,-4 2 144 0,-6 1-144 0,-6-2 128 15,-1 7-128-15,-6 1 160 0,-6 2-160 0,-4 7 0 16,-3 3 0-16,-7 3 0 0,-3 3 0 15,-5 3-1216-15,-3 3-320 0,-6 8-80 16</inkml:trace>
  <inkml:trace contextRef="#ctx0" brushRef="#br0" timeOffset="-155444.46">26151 11883 4607 0,'0'0'192'0,"0"0"64"15,0 0-256-15,2-11 0 0,-2 11 0 0,3-12 0 0,-1 2 2016 0,-2 10 352 0,4-11 80 0,-4 11 16 16,7-10-1376-16,-1 4-288 0,-6 6-48 0,8-10-16 16,-1 3-96-16,1 4-32 0,0 0 0 0,2 0 0 15,0 2-160-15,-1 5-16 0,1 1-16 0,0 1 0 16,0 3-96-16,0-1-32 0,1 3 0 0,-1 1 0 15,-3 3 80-15,1 3 16 0,0-2 0 0,-1 5 0 16,0 4-80-16,-1-2-16 0,-1-1 0 0,1 2 0 16,2 0-64-16,-3 0-16 0,0 3 0 0,0-1 0 15,2 4-16-15,-4 2-16 0,0-3 0 0,-2 1 0 16,1 2 80-16,-2-3 0 0,-2-1 16 0,0 3 0 16,-1-3-48-16,1 1-16 0,-1-1 0 0,-2 0 0 15,-3-5 16-15,-1 3 0 0,-1 1 0 0,-1 0 0 0,-4-6 96 16,-3 2 0-16,-2 1 16 0,-1-1 0 0,0 0 0 15,-2 3 0-15,-3-2 0 0,1 1 0 0,-4 1-64 16,1-3-16-16,0-1 0 0,0 1 0 0,-2-2 784 16,1-1 160-16,1 4 16 0,2-1 16 15,-4-1-1696-15,1-2-352 0,0-1-64 16,-2 3-16-16,1 0 896 0,-1 1 0 0,0-5 208 0,-4 1-32 0,-3 0-176 0,0 0 160 16,-1 2-160-16,2 0 160 0,1 3-160 0,3-1 0 15,3 1 0-15,0 1 128 0,4-5-128 0,1 0 0 16,3-1 144-16,0 0-144 0,3-2 0 0,2-2 0 15,2-3 0-15,2 0 128 0,-1 2-128 0,3 0 0 16,2-5 0-16,3 1 128 0,-1-5-128 0,4 2 0 16,-2 2 128-16,5-9-128 0,0 0 0 0,0 0 0 15,0 0 0-15,0 0 0 0,0 0 0 0,0 0-160 16,0 0 160-16,0 0 0 0,0 0-432 0,0 0 32 16,0 0 0-16,0 0 0 15,0 0-1488-15,0 0-288 0,11-2-64 0</inkml:trace>
  <inkml:trace contextRef="#ctx0" brushRef="#br0" timeOffset="-155021.87">25265 12916 20271 0,'-5'-11'896'16,"5"11"192"-16,-4-9-880 0,3 0-208 0,1 9 0 0,0 0 0 0,0 0 0 0,0 0 0 15,0 0 0-15,0 0 0 0,0 0 0 0,7 10 176 16,-3 3-176-16,-3 4 160 0,-2 8 512 0,-3 5 96 16,-2 2 32-16,-4 2 0 0,-4 1 64 0,-3 0 16 15,2 2 0-15,-3 5 0 0,0-1-176 0,1 2-48 16,-4 1 0-16,5-2 0 0,-1 3-208 0,2-6-64 15,0-3 0-15,3-1 0 0,3-2-128 0,3-5-48 16,2 0 0-16,3-5 0 0,2-3 16 0,3-2 0 16,2-4 0-16,6 0 0 0,3-5 80 0,3 0 16 15,0-5 0-15,2 0 0 0,3 1 80 0,2-4 32 16,0-2 0-16,2-2 0 0,1-1-176 0,3 1-16 16,-1 0-16-16,1-2 0 0,-2-4-224 0,3 3 176 15,4-2-176-15,2 2 160 0,1-1-160 0,6-2 0 16,-1 3 0-16,1-4 0 0,-1 0 128 0,1-4-128 15,-1-1 0-15,1-1 128 0,-2 4-128 0,3 1 0 0,1 1 0 0,2 1 128 16,-1-5-256-16,-1 4-64 0,-1 1-16 0,0-1-10352 16,0 1-2080-16</inkml:trace>
  <inkml:trace contextRef="#ctx0" brushRef="#br0" timeOffset="-150888.65">9485 18106 13471 0,'0'0'592'0,"0"0"128"0,4-8-576 0,-4 8-144 0,0 0 0 0,6-10 0 0,-1 1 992 15,0 0 160-15,-5 9 48 0,4-6 0 0,-4 6-160 16,0 0-16-16,5-9-16 0,-5 9 0 0,0 0-16 0,0 0 0 16,0 0 0-16,0 0 0 15,0 0-160-15,0 0-16 0,0 0-16 0,0 0 0 0,-6 9-368 0,-2 6-80 16,-1 3-16-16,-1 2 0 0,-2 4 16 0,-4 3 0 15,1-2 0-15,-1 5 0 0,2-2-32 16,-2 2-16-16,0 1 0 0,1-5 0 0,1 1-112 0,2-5 0 16,3-1-16-16,3-3 0 0,1-4 0 0,1-1 0 15,4-13 0-15,0 0 0 0,0 0 64 0,0 0 16 16,0 0 0-16,11 5 0 0,1-6 80 0,1-2 32 16,-2-3 0-16,3-3 0 0,-3-6-96 0,2 2-16 15,1 3 0-15,-1-3 0 0,1 0-256 0,-1 3-144 16,-5 0 16-16,3 5 0 15,-4 0-1344-15,-7 5-272 0,0 0-48 0</inkml:trace>
  <inkml:trace contextRef="#ctx0" brushRef="#br0" timeOffset="-150406.92">9859 18064 19343 0,'0'0'1728'16,"0"0"-1392"-16,0 0-336 0,0 0 0 0,0 0 320 0,-8 11 0 16,1-1 0-16,-1 4 0 0,-1 4 512 0,0 0 80 15,0 0 32-15,0 0 0 0,0 1-272 0,2 0-48 16,-3-1-16-16,0-1 0 0,-1 1 0 0,2-3 0 16,3 1 0-16,1-6 0 0,5-10 128 0,-5 11 32 15,5-11 0-15,0 0 0 0,0 0-64 0,0 0 0 16,0 0 0-16,0 0 0 0,13-4 32 0,1-6 0 15,2-2 0-15,3-1 0 0,3-2-288 0,1-1-48 0,1 4-16 16,1-2 0-16,1-3-208 0,0 2-48 0,2 1-128 16,-1 2 192-16,-3 1-192 0,0 0 0 0,-3 4 0 15,-1 5 0-15,-2 4 0 16,-3 3 0-16,0 7 0 0,-5-1 0 0,1 4 0 16,-4 3 0-16,0 1 0 0,-2 0 0 0,-5 0 0 15,-3 2 128-15,-2 0-128 0,0-3 0 0,-1-4 160 0,1 1-160 0,-1 1 160 16,3-2-160-16,-1-5 0 0,4-9-320 0,0 11 64 15,0-11-11008-15,0 0-2176 0</inkml:trace>
  <inkml:trace contextRef="#ctx0" brushRef="#br0" timeOffset="-149879.95">11816 18061 11055 0,'0'0'976'0,"0"0"-784"0,0 0-192 15,0 0 0-15,-5 10 1904 0,-1 3 336 0,-3 2 64 0,0 2 0 16,0 2-800-16,-1 0-160 0,-3 3-48 0,1-1 0 16,-1 1-384-16,3 0-80 0,-3-2 0 0,2 1-16 15,-1 0-112-15,-1-3 0 0,5-4-16 0,1 0 0 16,2-6 16-16,0 3 0 0,5-11 0 0,0 0 0 15,0 0-48-15,0 0 0 0,10 0 0 0,2-7 0 16,-1-4 112-16,4-6 32 0,3 0 0 0,1-3 0 16,0 0-448-16,2-2-96 0,-1 0 0 0,2 3-16 15,-1-1-240-15,0 3 128 0,-2-2-128 0,-2 2 0 16,1 2 0-16,0 5 0 0,-3 2 0 0,-1 4 0 16,0 2 0-16,-5 6 0 0,0 7 0 0,-4 3 0 15,-1 4 0-15,-2 1-160 0,0 1 160 0,-4 3-192 16,0 5 192-16,-3-3 0 0,-3 2 0 0,-2-1-128 15,-1 1 128-15,0-2 0 0,2-3 0 0,3-2 0 16,4-4-448-16,-1-3-64 16,3-13-16-16,8 9-10336 0,6-4-2064 0</inkml:trace>
  <inkml:trace contextRef="#ctx0" brushRef="#br0" timeOffset="-149541.55">12616 18157 17503 0,'-5'-11'1552'0,"1"5"-1232"16,-2 1-320-16,-2 2 0 0,-1 2 2288 0,-2 4 400 0,-2-1 64 0,-5 5 32 15,0 2-1616-15,-4 1-320 0,-3 4-64 0,1 1-16 16,-1 0-320-16,2 3-64 0,3 2 0 0,2 2-16 16,3-4-160-16,3 1-16 0,4 0-16 0,3-1 0 15,5-2-48-15,4-2-128 0,4-1 192 16,3-7-64-16,5-1 192 0,1 0 16 0,4-5 16 0,0-2 0 15,2-7 224-15,1 3 32 0,0-3 16 0,-2 0 0 16,-4-5 0-16,-2 0 0 0,-2 0 0 0,-2 1 0 16,-5-1-48-16,-2-2-16 0,-3-1 0 0,-5 2 0 15,-3 1-80-15,-4 2-16 0,-6 0 0 0,-1-1 0 16,-5 0-256-16,0 2-48 0,1 5-16 0,0 0 0 16,0 3-896-1,3 1-176-15,5 1-32 0,2 4-16 0,11-3-1760 0,0 0-336 16,0 0-80-16</inkml:trace>
  <inkml:trace contextRef="#ctx0" brushRef="#br0" timeOffset="-149265.4">12930 18059 14735 0,'-5'9'1312'0,"-2"5"-1056"0,1 1-256 16,-3 3 0-16,-1-1 1680 0,-1 4 288 15,-2-1 48-15,-1 2 16 0,0-2-320 0,1 2-64 16,-2-3-16-16,2-1 0 0,2-4-288 0,1-2-64 16,1 0-16-16,2-5 0 0,7-7-224 0,0 0-32 15,0 0-16-15,0 0 0 0,0 0-16 0,12-5 0 0,1-1 0 0,2-7 0 16,1-3-272-16,2-2-64 0,0-1-16 0,2 2 0 16,1 1-368-16,-1 0-80 0,3-1-16 0,0 0 0 15,1 6-160-15,-1-1 192 0,-3 6-192 16,-1 0 192-16,-4 2-192 0,-2 5 0 0,-3 4 0 0,0 5 128 15,-5 6-128-15,-1 0 0 0,-4 3 0 0,-2 1 0 16,-3 5 0-16,-2 3-144 0,0-3 144 0,-3 2 0 16,-2-2-1680-1,2 4-240-15,1-2-32 0</inkml:trace>
  <inkml:trace contextRef="#ctx0" brushRef="#br0" timeOffset="-148483.86">14791 18073 14111 0,'0'0'624'0,"0"0"128"0,0 0-608 0,0 0-144 0,0 0 0 0,0 0 0 16,7-7 1536-16,-7 7 256 0,0 0 64 0,0 0 16 15,0 0-400-15,0 0-64 0,0 0-32 0,0 0 0 16,0 0-416-16,-3 9-64 0,-4 0-32 0,0 6 0 16,-4 6-160-16,0 2-16 0,-4 1-16 0,1-1 0 15,-1 1-144-15,-1 3-16 0,2-2-16 0,2 0 0 0,-1-6-64 0,3 0-16 16,0-1 0-16,1-2 0 15,1-4 32-15,3 0 0 0,5-12 0 0,0 0 0 0,0 0 32 0,0 0 16 16,0 0 0-16,0 0 0 0,10-3 224 0,0-4 48 16,2-2 16-16,-1-4 0 0,1-2-336 0,0-2-80 15,6 2-16-15,-1-3 0 0,-1-2-352 0,2-1 144 16,0 1-144-16,0 1 0 0,-2 2 0 0,1 2 0 16,-1 1 0-16,-2 3 0 0,-2 4 0 0,-1 2 0 15,-1 5 0-15,-1 3 0 0,-9-3 0 0,5 10 0 16,-1 5 0-16,-4-1 0 0,-1 0-160 0,-2 2 160 15,-2-2-160-15,-1 2 160 0,-2 1 0 0,2-1 0 16,-2-2-128-16,0-2 128 0,0-1 0 0,1-5 0 0,1 2 0 16,6-8 0-16,0 0 0 0,0 0 0 0,0 0 160 15,0 0-160-15,9-13 160 0,1 1-160 0,1-4 192 16,2 2-192-16,4-1 208 0,2-1-64 0,0-1-16 0,4-1 0 16,-1 2-128-16,3 2 0 15,1 5 0-15,-2-4 0 0,1 0 0 0,-4 4 0 16,0 1 0-16,-2 4 0 0,-3 4 0 0,-2 4 0 15,-4 4 0-15,-1 4 0 0,-2 4 0 0,-2 2 0 0,-4 0-128 16,-1 4 128-16,-1-1 0 0,-6 0 0 0,-3 1-144 16,1 0 144-16,-1 0 0 0,0-3-128 0,1-1 128 0,4-4 0 15,2-3-656 1,5 2-32-16,3-4 0 0,2-1 0 0,5-5-1776 16,3-2-352-16,4-2-80 0</inkml:trace>
  <inkml:trace contextRef="#ctx0" brushRef="#br0" timeOffset="-147804.14">15881 18099 15663 0,'4'-12'688'0,"-4"12"144"0,0 0-656 0,0 0-176 15,0-9 0-15,0 9 0 0,0 0 2416 0,0 0 448 16,0 0 80-16,0 0 32 0,-5-10-1888 0,5 10-368 16,0 0-80-16,0 0 0 0,-10-2-512 0,10 2-128 15,-9 0 0-15,9 0 0 0,-9 3 0 0,9-3 0 0,-10 4-128 0,10-4 128 16,-8 5-192-16,8-5 32 0,-5 5 16 0,5-5 0 16,0 0 144-16,0 0 0 0,0 0 0 15,0 0-128-15,0 0 128 0,0 0 0 0,0 0 0 0,0 0 0 16,0 0 0-16,0 0 0 0,0 0 0 0,0 0 0 15,0 0 0-15,0 0 0 0,0 0 0 0,0 0 0 16,8-4 0-16,-8 4 0 0,0 0 0 0,0 0 0 16,8-6 0-16,-8 6-128 0,0 0 128 0,0 0 0 15,0 0 0-15,0 0 0 0,7-4 0 0,-7 4 0 16,0 0 304-16,0 0-16 0,0 0 0 0,0 0 0 16,0 0 112-16,0 0 32 0,0 0 0 0,0 0 0 15,0 0-96-15,0 0-16 0,0 0 0 0,0 0 0 16,-9 0-48-16,0 2-16 0,-2 2 0 0,-2 0 0 0,-3 1 32 0,0 5 0 15,-4 2 0-15,1 0 0 0,-4 4-32 0,-1 0 0 16,-1 2 0-16,-1-1 0 0,2-1-64 16,2 2 0-16,3 1-16 0,3-1 0 0,2 0-48 0,4-4-128 15,3 0 192-15,4-2-64 0,1 1-128 0,4-4 192 16,-2-9-192-16,11 9 192 0,0-5 160 0,5-3 32 16,-1-1 16-16,5-3 0 0,2-4 16 0,-1-1 0 15,4-2 0-15,-3 0 0 0,0-4-176 0,-2 0-48 16,1-2 0-16,-1 2 0 0,-1 1-64 0,-2-1-128 15,-3 1 176-15,-3 1-176 0,-1 0 160 0,-2 4-160 16,-8 8 128-16,8-9-128 0,-8 9 0 0,0 0 0 16,0 0 0-16,0 0 0 0,0 0 0 0,6 13 0 15,-2-3 0-15,0 3 0 0,-2 1 0 0,2 1 0 16,-2 1 0-16,2-2 0 0,0 0 0 0,2 0 0 16,2 0 0-16,0-3 0 15,2-3-480-15,0-2 32 0,4-1 0 0,3 0 0 16,-1-4-2608-16,2-4-512 0</inkml:trace>
  <inkml:trace contextRef="#ctx0" brushRef="#br0" timeOffset="-147164.24">16511 17761 23039 0,'0'0'2048'0,"0"0"-1648"0,-11 8-400 0,0 3 0 16,-2 5 864-16,-2 1 96 0,-1 4 0 0,-1 3 16 15,-1 3 304-15,-1 2 64 0,-1 3 16 0,1 1 0 0,-3-3-592 0,3 3-112 16,1 0-16-16,2-1-16 0,3 1-304 0,2-2-64 16,2-6-16-16,2 2 0 0,2-4-240 0,1-2 128 15,1-3-128-15,0-3 0 0,1-1 144 0,-1-2-144 16,0-3 128-16,3-9-128 0,0 0 0 0,0 0-176 16,0 0 16-16,0 0 0 0,-10 0 160 0,0-3-160 15,0-1 160-15,1-5-160 0,0 2 160 0,0-6-192 16,0-1 192-16,0 3-192 0,1-3 192 0,0 0 0 15,3 5 0-15,-1-3 0 0,2 1 0 0,1 3 0 16,3 8 0-16,0 0 0 0,0-11 0 16,0 11 128-16,5-10 0 0,3-1 0 0,2 8 80 0,4-2 32 15,4-3 0-15,1 2 0 0,1-2 64 0,3 0 16 16,1 2 0-16,2-4 0 0,0 1 48 16,0-3 16-16,-2 4 0 0,1-1 0 0,1 0 80 0,-2 0 32 15,-1 2 0-15,-3 1 0 0,-2 4-80 0,-2 0-16 0,-2 2 0 16,-1 3 0-16,-3 2-208 0,-2 3-32 0,-3-1-16 0,-1 5 0 15,-3 0-144-15,-2 1 160 0,-2 5-160 0,0 0 160 16,-3 1-160-16,-1-1 160 0,-2-2-160 0,0 3 160 16,3 4-160-16,-5-3 192 0,4-2-192 15,-3-1 192-15,2-2-192 0,2-2 0 0,2-1 144 0,1 0-144 16,3-12 160-16,0 0-32 0,-1 10-128 0,1-10 192 16,0 0-64-16,0 0 0 0,0 0-128 0,12-3 192 15,-1 1 64-15,-1-3 16 0,-2-5 0 0,1 1 0 16,-2-3-80-16,2-2-32 0,3 0 0 0,-2 0 0 15,1-7-160-15,2 3 128 0,1 4-128 0,1-1 128 16,-1-2-128-16,4 1 0 0,-2 2 0 0,2 3 0 16,0 0 0-16,0 5 0 0,-3-2 0 0,0 4 0 0,-1 3 0 15,0 2 0-15,0 2 0 0,2-1 0 0,-2-2 0 0,-2 4 0 16,-2 2 0-16,2-3 0 0,-1 0-256 16,-1-1 80-16,-10-2 16 0,12 8 0 15,-3-2-2160-15,-2 2-432 0,-7-8-96 16</inkml:trace>
  <inkml:trace contextRef="#ctx0" brushRef="#br0" timeOffset="-146843.2">17496 18019 22575 0,'0'0'992'0,"0"0"224"0,-2-10-976 0,2 10-240 0,0 0 0 0,0 0 0 16,0 0 1376-16,0 0 224 0,-8 7 64 0,-1 4 0 0,1-1-544 15,2 4-96-15,-2 4-32 0,0 4 0 0,-2 4-272 16,3-4-48-16,0-1-16 0,1 2 0 0,-2-2-288 16,1-1-64-16,2-2-16 0,0 2 0 0,-2-3-144 0,2-1-16 15,0-2-128-15,1-4 192 0,4-10-192 0,0 0 0 16,-4 12 128-16,4-12-128 16,0 0-1504-16,0 0-352 0,0 0-64 0,0 0-12160 15</inkml:trace>
  <inkml:trace contextRef="#ctx0" brushRef="#br0" timeOffset="-146488.58">17984 18047 17503 0,'0'0'1552'0,"0"0"-1232"0,11 0-320 0,-1 2 0 16,-10-2 1808-16,11 5 304 0,-11-5 64 0,7 11 16 16,1 4-480-16,-2 4-112 0,1 0 0 0,-2 2-16 15,0-2-720-15,1 1-144 0,0 2-16 0,1-1-16 16,0 0-320-16,0-2-64 0,-2 1-16 0,1-1 0 16,1 0-80-16,0 0-16 0,1-1 0 0,-3-1 0 15,1-2-192-15,1-1 0 0,-4-1 0 0,1-4 0 16,-4-9-512-1,0 0-112-15,5 11-16 0,-5-11-9408 0,0 0-1904 0</inkml:trace>
  <inkml:trace contextRef="#ctx0" brushRef="#br0" timeOffset="-146236.9">18340 17981 21183 0,'0'0'1888'0,"0"0"-1504"0,0 0-384 0,0 0 0 0,0 0 1680 0,-9 7 272 16,-3 0 48-16,0 6 16 0,-5 1-368 0,-1 1-80 15,-1 3-16-15,-1 5 0 0,-3 4-656 0,0 0-128 16,-1-2-16-16,0 1-16 0,-1-3-176 0,-1 4-48 16,2 1 0-16,2-3 0 0,2 1-288 0,2-5-64 15,0 2-16-15,3-2 0 0,1-1-144 0,4-2-224 16,0-4 48-16,2 0 16 16,3-3-2144-16,0-5-448 0,5-6-64 0</inkml:trace>
  <inkml:trace contextRef="#ctx0" brushRef="#br0" timeOffset="-145888.41">17591 17798 36863 0,'-11'-7'3264'0,"11"7"-2608"0,-5-9-528 0,5 9-128 16,0 0 576-16,0 0 96 0,0 0 16 0,0 0 0 15,0 0 128-15,0 0 16 0,0 0 16 0,0 0 0 16,0 0-592-16,0 0-112 0,8 5-16 0,1 1-128 31,2-2-1552-31,-3 2-432 0,-8-6-64 0</inkml:trace>
  <inkml:trace contextRef="#ctx0" brushRef="#br0" timeOffset="-145458.66">20534 17991 17503 0,'6'-11'1552'0,"3"2"-1232"15,1-4-320-15,0 2 0 0,-2-2 1088 0,0-1 144 16,-1 4 48-16,0 1 0 0,-1-4 288 0,-2 3 64 15,0-1 16-15,-1 1 0 0,0-1-416 0,-2 0-80 16,-1 11 0-16,0-10-16 0,-1-2-176 0,0 2-48 16,-2 3 0-16,3 7 0 0,-6-11-288 0,-1 5-64 15,0 2-16-15,-1 4 0 0,-5 3-272 0,-2 4-48 16,-4 4-16-16,-1 3 0 0,-4 1-80 0,-1 6 0 16,-4 5-128-16,-1 6 192 0,-2 2-16 0,0 3-16 0,-1 2 0 15,1 6 0-15,-1-2 16 0,0 3 0 16,1-6 0-16,2 2 0 0,1 3-48 0,2-6-128 0,3-3 192 15,2-2-64-15,3-3-128 0,3-5 160 0,3 1-160 16,5-4 160-16,1-3-160 0,3-1 0 0,3-3 0 0,1-2 0 31,2-6-352-31,-2-8-96 0,0 0-32 0,10 4 0 16,-1-2-2208-16,3-5-448 0,-1-3-96 0</inkml:trace>
  <inkml:trace contextRef="#ctx0" brushRef="#br0" timeOffset="-145053.54">19885 18284 23039 0,'0'0'1024'0,"0"0"192"0,8-7-960 0,1-3-256 0,1 3 0 0,2 1 0 0,3 3 1328 0,3 0 208 15,2-1 64-15,4 2 0 0,2-2-528 0,2 1-112 16,3 1 0-16,2-1-16 0,4 1-400 0,1-1-80 16,0 2-16-16,2 1 0 0,-1-1-64 0,1-2-32 15,0-2 0-15,-1 3 0 0,-4 2-32 0,-4-2-16 16,-2 2 0-16,-6 2 0 0,-5-1-128 0,-3 4-32 15,-5 0 0-15,-10-5 0 0,5 13-16 0,-5 1-128 16,-3 2 192-16,-2 2-64 0,-3-3 48 0,-3 2 0 16,-1-1 0-16,-2 1 0 0,-2-2-48 0,2-1-128 15,0-4 192-15,3 2-64 0,1-3-128 0,6 1 128 16,0-3-128-16,4-7 128 0,0 0-128 0,0 0 0 16,13 5 0-16,2-5 128 0,0-5 48 0,6 0 0 15,-3 1 0-15,-1-6 0 0,-3 1-32 0,2-2 0 0,-1 0 0 16,-1 0 0-16,-1-3-16 0,-2 2 0 0,-5 0 0 15,1-3 0-15,-2-3 48 0,-3 4 0 0,-2 1 0 16,-2 3 0-16,-3-1-176 0,-2 3 128 0,-2 1-128 0,-2 2 128 16,-3 2-128-16,-1 3 0 0,-2-1 0 0,-1 1 0 31,-1 1-896-31,0 3-176 0,1 1-16 0,3-1-10368 0,3-2-2080 0</inkml:trace>
  <inkml:trace contextRef="#ctx0" brushRef="#br0" timeOffset="-144734.8">21126 18122 13823 0,'0'0'1216'0,"0"0"-960"0,-2 10-256 0,-5-2 0 0,2 4 2176 0,-1-2 400 15,-3 5 80-15,-3 0 16 0,2 2-1024 0,-2 1-208 16,-1 1-32-16,0 0-16 0,-1 1-512 0,1-1-112 16,-1-2 0-16,4-2-16 0,-1-1 80 0,2 0 0 15,0-5 16-15,3 0 0 0,6-9-32 0,0 0-16 16,0 0 0-16,0 0 0 0,0 0-16 0,0 0 0 16,0 0 0-16,12-9 0 0,1-1-144 0,0-3-16 15,1-4-16-15,1 2 0 0,2-3-304 0,0 2-64 16,1-3-16-16,1 0 0 0,0-3-64 0,2 4-16 15,-1-1 0-15,3 3 0 0,2-2-144 0,1 4 0 0,-2 1 0 16,3 4 128-16,-3 4-128 0,-1-2 0 0,-3 0 0 16,-1 5 0-16,0 3-192 0,-1 1 0 0,-3 2-16 0,0 0 0 31,-3 1-2240-31,0 0-448 0,0 2-96 0,-1 0-16 0</inkml:trace>
  <inkml:trace contextRef="#ctx0" brushRef="#br0" timeOffset="-144129.22">22173 17965 23039 0,'0'0'1024'0,"0"0"192"0,0 0-960 0,0 0-256 16,0 0 0-16,0 0 0 0,7 9 1088 0,-3 1 160 16,-4 4 32-16,-3 1 16 0,-3 2-336 0,-4 3-80 15,-2 5-16-15,-2 1 0 0,-4 4-272 0,-1-3-48 16,-1 1-16-16,0-4 0 0,-1 1 112 0,0-2 0 16,-3-4 16-16,3-2 0 0,5-3 48 0,3-3 0 15,0 1 0-15,4-5 0 0,3 1-16 0,6-8 0 16,0 0 0-16,0 0 0 0,0 0-112 0,0 0 0 15,10-6-16-15,4-2 0 0,4-3-96 0,1-1-16 16,1-3 0-16,-2-2 0 0,2 1-256 0,3-2-48 16,2-1-16-16,-1-1 0 0,0-6-128 0,1 5 0 0,1 0 0 15,-1 2 128-15,1 1-128 0,-1 4 0 16,0 6 0-16,-3-1 0 0,-2 5 0 0,-3 1 0 0,-6 5 0 0,1 0 0 16,-6 6-128-16,0 4 128 15,-3 2-160-15,-4 3 160 0,-2-1-144 0,-2 2 144 0,-4 0-128 0,0-3 128 16,-2-3 0-16,-1 0 0 0,1 2 0 0,1-5-128 15,2 2 128-15,8-11 0 0,-9 3 0 0,9-3 0 16,0 0 0-16,0 0 0 0,0 0 0 0,0 0 0 16,9-5 160-16,1-5-32 0,6 0-128 0,1-3 192 15,2-1-64-15,3-2 0 0,2-3-128 0,2 0 192 16,2 1-192-16,0 3 0 0,0-3 0 0,-1 2 0 16,0 5 0-16,0 0 0 0,-2 3 0 0,-1 0 0 0,-2 5 0 15,-2 3 0-15,-2 2-128 0,0 6 128 0,-3 1 0 16,-2 6 0-16,-2 3 0 0,-2 1 144 0,-2 2-144 0,-2 1 0 15,0 1-192-15,-1-2 192 0,-2 4 0 16,2 0 0-16,-1-3 0 0,0-2 0 0,1 0 0 0,0-1 0 16,0-1 0-16,1-3 0 0,1-1-208 0,1-1 16 15,0-3 16-15,3-1-19312 0</inkml:trace>
  <inkml:trace contextRef="#ctx0" brushRef="#br3" timeOffset="-131809.8">1136 2583 19343 0,'0'0'1728'0,"-10"-2"-1392"15,3-2-336-15,7 4 0 0,-11-4 400 0,11 4 16 16,0 0 0-16,0 0 0 0,0 0 32 0,0 0 16 16,0 0 0-16,0 0 0 0,0 0-160 0,6 9-48 15,-6-9 0-15,12 8 0 0,1 1 32 0,2-4 0 16,3-1 0-16,0 2 0 0,0-2 112 0,-1-2 32 0,4 2 0 0,3 1 0 15,0-1 64-15,3-1 16 16,-1 0 0-16,6 0 0 0,2 3-128 0,2-2-32 16,0-1 0-16,1-1 0 0,1 1-64 0,0-3-16 0,-1-2 0 15,2 2 0-15,3 0-32 0,1 2-16 0,0-1 0 0,4 0 0 16,2-1-16-16,0 3 0 0,1-2 0 0,1 0 0 16,-4 1-208-16,1-2 144 0,0 0-144 0,1 0 128 15,-2-2-128-15,2 2 0 0,1 2 0 0,3-1 128 16,3-1-128-16,-1 0 0 0,-2 0 0 0,-2 0 0 15,1-3 0-15,0 3 0 0,0 0 0 0,2 3 0 16,2-2 0-16,0 2 0 0,2-1 128 0,-1 1-128 16,2 2 0-16,-2-1 160 0,-2-3-160 15,1 3 160-15,1 1-32 0,1 2-128 0,3-1 192 0,2 0-64 16,-1-1 0-16,0-2 0 0,-2 0 0 16,-3 2 0-16,3 4 64 0,1-2 16 0,1 2 0 15,3-2 0-15,1 2-208 16,-1-4 176-16,-3-1-176 0,2 1 160 0,1 1-16 0,2 0 0 0,2 2 0 0,2-4 0 15,0-2-16-15,1-2 0 0,0-2 0 0,0 2 0 0,-1 0 16 16,4 2 0-16,1-1 0 0,-1-2 0 0,-2-3 0 0,-1-1 0 16,1 0 0-16,2 2 0 0,0 3-144 0,1 0 128 15,2-1-128-15,-2-4 128 0,-2-4-128 0,1 4 192 16,-2 1-192-16,6-1 192 0,1 2-192 0,2-1 0 16,-6-1 144-16,0-1-144 0,2 0 0 0,-1 3 144 15,1 1-144-15,3-4 0 0,2 1 128 0,-3 2-128 16,-3-3 0-16,1 1 0 0,-3 3 192 0,4-1-192 15,6 1 192-15,-3-2-192 0,-3 1 0 0,-2-2 0 16,-1 2 0-16,0 0 0 0,3 3 128 0,0-1-128 16,-2-3 0-16,0-1 0 0,-5 2 160 0,4 2-160 15,-1 1 128-15,2-1-128 0,-1-2 144 0,0 2-144 16,-5-2 160-16,0 2-160 0,1 1 128 0,0-1-128 16,3-2 0-16,-2 2 144 0,-2 0-144 0,0-2 128 0,-1 1-128 15,0 0 128-15,-2 2-128 0,4 0 0 16,0 0 0-16,-3-1 0 0,1-3 0 0,-3 0 128 0,-1 3-128 0,-1 0 0 15,0 1 0-15,1 0 0 0,0-3 128 0,2 3-128 16,-4-1 0-16,2 1 128 0,-2-1-128 0,-1 1 128 16,2 0-128-16,0 0 0 0,1 0 144 0,1 0-144 15,-1-1 128-15,-1 1-128 0,-1 0 128 16,-1 0-128-16,0 0 0 0,0 0 128 0,1 0-128 16,-1 0 0-16,2 0 0 0,-3 0 144 0,1 0-144 15,-5 0 0-15,1 0 144 0,0 0-144 0,5 0 0 0,0-2 144 0,-1 0-144 16,2-1 128-16,-4-1-128 0,0 3 128 0,-4 0-128 15,4 0 128-15,3-1-128 0,1 0 128 0,-2 1-128 16,-1-2 128-16,-3-2-128 0,-1 1 128 0,2 0-128 16,-1 3 0-16,-3-2 0 0,1 1 128 0,0-2-128 15,1 2 0-15,0-1 144 0,-1 0-144 0,-3 2 0 0,4 1 144 16,-1-1-144-16,3 0 0 0,-1-1 144 0,4 2-144 16,0 0 0-16,-2-1 144 0,-5-4-144 0,5 2 0 15,0 1 0-15,1-1 128 0,-2 2-128 0,0-3 0 16,0-1 0-16,-1 1 0 0,0 1 0 0,-2-1 0 15,-2-1 0-15,-3 2 0 0,-3-1 0 0,1 2 0 16,1-2 128-16,-3 1-128 0,0 0 0 0,2 0 0 16,2 1 0-16,-4-1 0 0,-3 3 0 0,-1-3 0 15,0 1 0-15,-1-2 128 0,0 0-128 0,-1 0 0 0,1 2 0 16,-1-2 0-16,-1-2 0 0,1 1 0 0,1 1 0 0,0-2 128 16,-6 0-128-16,1 1 0 0,0 2 0 0,-1-3 128 15,1-1-128-15,-1 3 0 16,-1-2 144-16,1 1-144 0,1 1 0 0,1-1 128 0,-4-2-128 15,3 1 0-15,-1 2 0 0,-3-3 0 0,-1 0 0 0,0 1 128 16,-3-1-128-16,2 4 0 0,-1-1 0 16,1-3 0-16,-3 1 0 0,-1 4 0 15,-2-1 0-15,4-1 128 0,-2-3-128 0,3 3 0 16,-1 0 0-16,-2-1 0 0,0 0 0 0,1 1 0 0,1 0 0 16,-2-1 128-16,-1 1-128 0,0 0 0 0,-4 3 0 0,3-3 0 15,0-2 0-15,-1 2 0 0,-2 3 0 0,0 0 128 16,0-1-128-16,-2 1 0 0,0 0 0 0,-2 1 0 15,2 0 0-15,0 0 0 0,2 0 0 0,-2 0 128 0,0 0-128 16,-1 0 0-16,0 0 0 0,1 1 0 0,-2-2 0 16,0 0 128-16,1-1-128 0,0 1 0 0,-2-4 0 15,-1 2 0-15,-3 2 0 0,0 0 0 0,1 0 0 16,-2-2 0-16,1 1 0 0,0-2 128 0,0 1-128 16,-2 2 0-16,1 0 0 0,-2 1 0 15,1 0 0-15,-2 2 0 0,0 5 0 0,2-4 0 0,-2-1-272 16,-1 1-80-16,-9-3-16 0,10 11-12160 15,-3-1-2432-15</inkml:trace>
  <inkml:trace contextRef="#ctx0" brushRef="#br3" timeOffset="-127874.25">23445 5728 4607 0,'0'0'400'0,"0"0"-400"0,0 0 0 0,0 0 0 16,0 0 1600-16,0-9 256 0,0 9 32 0,2-7 16 15,-2 7-1280-15,3-11-256 0,2 3-48 0,1-1-16 16,1 0-112-16,-1 0 0 0,1 0-16 0,1-1 0 16,0 2 144-16,2 3 16 0,-2-3 16 0,-1 3 0 15,0 0-32-15,-7 5 0 0,6-9 0 0,1 6 0 0,1-4 16 0,-8 7 0 16,5-7 0-16,-5 7 0 0,7-6-16 16,-7 6-16-16,6-8 0 0,0 1 0 0,-6 7 48 15,8-5 16-15,-8 5 0 0,6-7 0 0,-6 7-48 0,5-8 0 16,-5 8 0-16,0 0 0 0,3-12-16 0,-3 12-16 15,0 0 0-15,0 0 0 0,-1-7 384 0,1 7 80 16,0 0 16-16,0 0 0 0,0 0 80 0,0 0 32 16,0 0 0-16,-9-3 0 0,9 3-304 0,-12 4-64 15,5 2-16-15,0 6 0 0,2-2-144 0,1 5-32 16,1 3 0-16,-1 2 0 0,0 6-32 0,1-2-16 16,1 3 0-16,1-2 0 0,-1 3 0 0,1 0 0 15,0 3 0-15,1 2 0 0,1-4-32 0,0 3-16 16,2-1 0-16,-3 2 0 0,2-1-224 0,1 0 176 15,-1 1-176-15,0 0 160 0,-2 0-160 0,1-4 0 16,-1-3 144-16,0 3-144 0,-1-4 0 0,-1 2 0 0,-1-4 0 16,-2-3 0-1,0 2-832-15,1 0-64 0,-1-1-32 0,1-7-8400 0,0-4-1680 16</inkml:trace>
  <inkml:trace contextRef="#ctx0" brushRef="#br3" timeOffset="-127240.14">24784 7124 7359 0,'0'0'656'0,"0"0"-528"0,0 0-128 0,0 0 0 0,0 0 1632 0,0 0 288 16,0 0 64-16,0 0 16 16,0 0-784-16,0 0-176 0,0 0-16 0,0 0-16 15,0 0-288-15,0 0-48 0,4 14-16 0,-3-4 0 16,-1 0 240-16,0 5 64 0,0 2 0 0,0 3 0 0,-1 3-32 0,1 5 0 15,-2 1 0-15,-1 2 0 0,-1 1-384 0,0-1-80 16,-1 0-16-16,0 2 0 0,2 0-208 0,-3 1-48 16,3 1-16-16,-4-6 0 0,1 0-176 0,2-1 0 15,-1-5 144-15,1 1-144 16,0-2-304-16,1-2-128 0,0-6-16 0,0 0-12336 0</inkml:trace>
  <inkml:trace contextRef="#ctx0" brushRef="#br3" timeOffset="-126682.29">25744 8231 23951 0,'0'0'1056'0,"0"0"224"0,-10 1-1024 0,2 2-256 15,8-3 0-15,-10 9 0 0,0-2 512 0,1 6 64 16,0-2 0-16,2 5 0 0,1 1 256 0,0 5 48 0,-2 2 16 0,2 0 0 16,1 6-592-16,1-4-112 15,-3 1-32-15,1 1 0 0,3 4-160 0,1-1 0 16,2-5 0-16,3 2 0 16,1-4-368-16,2 1-96 0,3-4-32 0,0-1-12272 0</inkml:trace>
  <inkml:trace contextRef="#ctx0" brushRef="#br3" timeOffset="-123780.17">5690 8824 5519 0,'-13'-12'240'0,"3"5"64"16,-3 4-304-16,2-3 0 0,0 1 0 0,11 5 0 0,-7-5 1904 0,7 5 320 15,0 0 64-15,0 0 16 0,0 0-1184 0,0 0-224 16,16-1-64-16,3 1 0 0,5 0-144 0,7 0-48 15,5-1 0-15,3-1 0 0,4 0-192 0,4-2-64 16,3 4 0-16,3-1 0 0,3 0-64 0,4-1-32 16,2 1 0-16,4 0 0 0,3-2-96 0,1 2-32 15,-2-3 0-15,2 3 0 0,2 1-32 0,1 0-128 16,2-4 192-16,3 2-64 0,1-2 48 0,-3 2 0 16,-2 0 0-16,1-1 0 0,1 2-16 0,5-4 0 15,6-1 0-15,-1-5 0 0,1 6-16 0,1 0 0 16,4-4 0-16,3 4 0 0,4 2 16 0,-1 0 0 0,-1-1 0 15,5 4 0-15,1 4-32 0,-2 0 0 0,0-2 0 0,-2 5 0 16,-1 0-128-16,1-2 0 16,1-1 144-16,-3 3-144 0,-3-2 0 0,1-2 128 15,1 1-128-15,0 0 0 0,3-6 0 0,-3 2 0 16,-5 0 0-16,3-2 128 0,3-2-128 0,1 1 0 16,-2-6 0-16,1 2 128 0,2 2 160 0,-2-1 32 0,-3 1 16 15,1 1 0-15,-3-2-16 0,0-1-16 0,0 2 0 16,1 3 0-16,-3-1-128 0,3-1-32 0,-5 2 0 15,-2-1 0-15,4 1-144 0,2 0 192 0,-5 1-192 16,0 1 192-16,-3 1-32 0,-2 1 0 0,1 0 0 0,-3 3 0 16,-1 3-160-16,-4-3 160 0,-3 3-160 0,0-2 160 15,-1 2-160-15,-3 2 0 0,-2-3 144 0,1 2-144 16,-3-5 0-16,-1 0 0 0,-5-1 0 0,-2 3 0 0,-5-4 0 0,-3 1 0 16,-1 1 0-16,-3 1 128 0,-5-1-128 15,-3-2 176-15,-6-2-176 0,-3-1 192 0,-6 2-192 16,0-2 0-16,-5 0 0 0,-2-1 0 0,-14 2 0 15,0 0 0-15,0 0 0 0,0 0-176 16,0 0-864-16,-15 2-176 0,-8 0-48 0,-7 2 0 0</inkml:trace>
  <inkml:trace contextRef="#ctx0" brushRef="#br3" timeOffset="-122563.81">5899 11659 12831 0,'0'0'576'0,"-7"-5"112"0,-4-2-560 0,5 5-128 15,6 2 0-15,-7-4 0 0,7 4 704 0,0 0 128 16,-8-8 0-16,8 8 16 0,0 0-384 0,0 0-80 16,0 0 0-16,0 0-16 0,0 0 16 0,0 0 0 15,11 3 0-15,-1 2 0 0,2-5-48 0,-1 3 0 16,2-2 0-16,1 1 0 0,1 5 80 0,3 0 16 16,0-1 0-16,4-1 0 0,0 1 112 0,3-1 32 15,3 3 0-15,3-2 0 0,5-3-160 0,2-1-32 16,3 3 0-16,-1 2 0 0,5-4-128 15,-1 0-48-15,2 1 0 0,1-3 0 0,1-4-16 16,7 0 0-16,5-2 0 0,6-2 0 0,4 1 64 0,0 1 16 16,0-4 0-16,0 4 0 0,1 0-32 0,5 0-16 0,7 2 0 15,2 1 0-15,0-1-96 0,1 3-128 16,0-1 176-16,4 2-176 0,5 2 128 0,1 0-128 0,-6 0 0 16,1 2 0-16,-2-1 0 0,7 1 0 0,4-1 128 0,-2 1-128 15,-4-4 0-15,0-1 0 0,1 0 0 0,2 1 0 16,1-1 0-16,-3 2 128 15,-2-2-128-15,1 0 0 0,0 0 240 0,1 0-64 0,2 3-16 16,-3 0 0-16,-6-3-16 0,2 0 0 0,3 1 0 0,0 0 0 16,1 2-144-16,-3-2 192 0,-2 1-192 0,1-1 192 15,3-1-192-15,-1 0 0 0,-2 1 144 0,-1 0-144 16,-3-1 0-16,3 0 144 0,2-2-144 0,-2 1 0 16,-3 2 192-16,-2-1-192 0,-3-1 192 0,3-1-192 15,1-2 240-15,1 3-64 0,-1 2-16 0,-3 2 0 0,-2-3 64 16,3 0 16-16,0-3 0 0,-2 7 0 0,-2 1-48 15,-4-1-16-15,-4 1 0 0,-4 0 0 0,-4-1-176 16,-2 0 160-16,-4 1-160 0,1 1 160 0,-4-3-160 0,-3 1 0 16,-8-2 0-16,-4-2 0 0,-4 0 128 0,-2-1-128 15,-4-3 128-15,-3 3-128 0,-4-2 160 16,-2 1-160-16,-2-2 192 0,-3 3-192 16,-1 0 160-16,-2 1-160 0,-2 2 128 0,0 2-128 0,-10-4-192 0,0 0-128 15,8 5-32-15,-6 4-9536 16,-4 4-1904-16</inkml:trace>
  <inkml:trace contextRef="#ctx0" brushRef="#br3" timeOffset="-121189.83">6995 14809 4607 0,'-13'-12'400'0,"6"7"-400"0,-2-4 0 0,-3 3 0 16,0 3 1728-16,0 1 272 0,-1-1 48 0,1-2 16 15,-2 4-1632-15,2 0-432 0,-2 1 0 0,0-2 128 32,0 1-800-32,3-1-160 0,-3 3-16 0,1-1-16 15,2-1-144-15,-2 1-16 0,-1-2-16 0,0 2 0 0,1 2 784 0,1-2 256 0,-2-3-160 0,0 3 160 16,0 0 0-16,0 0 0 0,1 0 0 0,0 0 0 16,2-3 0-16,1 0-128 0,-2 0 128 0,1 2 0 15,-4 1-320-15,-1 0 32 0,0-1 0 0,1 1 0 16,-2 0 96-16,-1 1 32 0,0 0 0 0,-2 2 0 15,2-1 160-15,1-1 0 0,1 2 0 0,-2-2 0 16,2-1 0-16,-2 0 0 0,2 0 0 0,-1-1 0 0,-1 0 0 16,1-2 128-16,-3-1-128 0,3 3 176 0,-1 0 336 0,1 1 80 15,0-3 16-15,-1 2 0 0,-1 1-64 0,1 0-16 16,1-1 0-16,1 1 0 0,-1 0 160 0,2 1 16 16,-1 2 16-16,0-1 0 0,2-4-48 15,2 2-16-15,-1 1 0 0,0-1 0 0,3 0-32 0,1-1-16 16,3-2 0-16,-1 2 0 0,7 1 96 0,0 0 32 15,0 0 0-15,0 0 0 0,-5-7 48 0,5 7 16 16,0 0 0-16,0 0 0 0,0 0-160 0,5-10-16 0,-5 10-16 16,8-6 0-16,2-1-112 0,2 4-32 15,0-1 0-15,4 0 0 0,1 0-176 0,4 2-32 16,-1-2-16-16,7 0 0 0,5 2 64 0,2-4 16 0,5 4 0 16,-1-2 0-16,2-2 16 0,-1-2 16 15,1 2 0-15,2 2 0 0,2-1-80 0,1 2-16 0,0-1 0 0,5 3 0 16,2 1-128-16,3 1-128 0,2-2 192 15,0-1-192-15,-2 0 176 0,-1 1-176 0,5 0 160 0,1 2-160 16,-1 2 128-16,4-2-128 0,5-1 0 0,-2-1 144 16,-2-2-144-16,1-1 0 0,1-3 144 0,1 4-144 15,1 2 224-15,3 1-32 0,2-4 0 0,-3-1 0 16,-6 1-48-16,1 3-16 0,1 2 0 0,0-1 0 16,0 0 0-16,3-1 0 0,2 0 0 0,-1-2 0 15,-4-1 0-15,-1-3-128 0,1 0 192 0,1 5-64 0,3 0-128 16,0 0 160-16,4-6-160 0,-3 3 160 15,-4-2-160-15,1 3 160 0,-4 1-160 0,3 1 160 16,0-5-160-16,0 0 128 0,-1 2-128 0,2 1 128 0,-5-1 0 0,0 3-128 16,-2-3 192-16,1 4-64 0,0 2 32 0,2 1 0 15,-1-2 0-15,0-2 0 0,-6 1-160 0,1 0 160 16,2 2-160-16,1-1 160 0,-1 0-16 0,3-2 0 16,1 0 0-16,-1 2 0 0,-2-5-144 0,2 1 0 15,-5-1 0-15,1 4 0 0,-1 0 0 0,2 0 0 16,1-1 0-16,0 1 0 0,-3-3 0 0,-2 3 0 15,-2 0 128-15,-2-1-128 16,-1 0-736-16,-2 2-176 0,3 1-48 0,0 0 0 0,2 1 1600 0,-1-2 304 16,1-2 64-16,-5 1 16 0,-2 2-816 0,0 1-208 15,2-1 0-15,0 1 0 0,-2 1 144 0,3 0-144 0,1 0 160 16,1-1-160-16,0-1 0 0,-1-1 0 0,-3-1 0 0,0-1 0 16,1 1 0-16,0-1 0 0,-4-1 0 0,3 3 0 15,0 1 0-15,1-1 0 16,-2-4 0-16,-3 3 0 0,1-1 144 0,-6-1-144 0,-3 1 128 0,-3-1-128 15,-4-1 160-15,-1-1-160 16,0 3 192-16,-2 0-192 0,-1 0 176 0,-5 2-176 0,-2 0 160 16,-3 0-160-16,-4 1 0 0,-2 2 0 0,-9-3 0 15,0 0 0-15,3 12-1888 16,-6 2-480-16,-11 9-80 0,-2-4-32 0</inkml:trace>
  <inkml:trace contextRef="#ctx0" brushRef="#br3" timeOffset="-116373.66">32068 4968 7359 0,'0'0'656'0,"0"0"-528"0,0 0-128 0,0 0 0 16,8-5 656-16,-8 5 112 0,5-5 0 0,-5 5 16 15,0 0-128-15,0 0-16 0,7-8-16 16,-7 8 0-16,3-9 80 0,-3 9 32 0,0 0 0 0,0 0 0 16,-4-7-112-16,4 7-32 15,-6-7 0-15,-2 4 0 0,-2 1-224 0,1 1-48 0,-4-2-16 0,1 2 0 16,-2 1-96-16,0 0-16 0,-2-2 0 0,1 0 0 15,-1 1-192-15,-1 1 176 0,-2-1-176 0,0 1 160 16,0 0-160-16,-3-1 0 0,1 1 0 0,0 2 128 16,0 3-128-16,0-1 192 0,1 0-192 0,0 2 192 0,-2 3-192 15,3 0 0-15,1 1 0 0,-1 3 0 16,1-2-128-16,0 5 128 0,2 1 0 0,-2 2 0 0,0 4 0 16,2 4 0-16,2-2 0 0,5-8 128 0,-1 3-128 15,-2 4-176-15,2-2 48 0,0 3 0 0,1 2 128 16,3 0 0-16,1 2 0 0,1 22 0 15,4-12 0-15,5-3-128 0,1-3 128 0,2-6 0 16,3-2-176-16,2-5 176 0,2-1-208 0,-15-19 80 0,23 21 128 0,3-7-208 16,-3-2 80-16,-1-6 128 0,3-6-160 0,0-6 160 15,0-1 0-15,5-2-144 16,-2-6 144-16,1-3 0 0,3 0 0 0,-3-2 0 0,-1-3 0 0,0-1 0 16,0 0 0-16,-3-6 128 0,-1-1 48 15,-2-1 16-15,-3-4 0 0,-1-2 0 0,-2 0 144 16,-2 0 48-16,-4-2 0 0,-2 4 0 0,-3 2 64 15,-4 5 32-15,-4 3 0 0,-1 4 0 0,-4 3 32 0,-2 4 16 16,-3 1 0-16,-2 6 0 0,2 0-304 0,-1 5-64 0,0 1-16 16,0 2 0-1,-1 4-480-15,4 2-112 0,1 2 0 0</inkml:trace>
  <inkml:trace contextRef="#ctx0" brushRef="#br3" timeOffset="-115544.45">32128 6446 4607 0,'0'0'192'0,"0"0"64"15,0 0-256-15,0 0 0 0,-3-9 0 0,3 9 0 0,-1-10 2352 0,1 10 416 0,0 0 96 0,0 0 16 16,0 0-1920-16,-4-6-384 0,4 6-80 0,0 0-16 0,-9-7-32 0,0 5 0 16,0 1 0-16,-3 3 0 15,0 5-144-15,-6-1-48 0,-4 5 0 0,-4-2 0 0,-2 1 64 0,-5-1 0 16,-3 4 0-16,0 0 0 0,-1 1 64 0,1 4 0 15,2 3 16-15,2 3 0 0,2 2-208 16,3 3-64-16,1 4 0 0,5-1 0 16,-1-2-128-16,4 3 0 0,2-1 0 0,2-5 128 0,-1-1-128 0,2-4 0 15,3 0 0-15,0 1 0 0,5-6 0 0,1 1 0 16,4-3 0-16,1-6 0 0,2 3-144 0,0-2 144 16,2 4 0-16,3 0 0 0,2-1-128 0,3 1 128 15,1 0 0-15,13 8 0 0,-2-5 0 0,2-4 0 16,-3-7 0-16,1-1 0 0,-2-4 0 0,1-2 0 15,-1-4 0-15,-1 0 0 16,1 0 0-16,-3-7 0 0,-1 1 0 0,-1 1 0 0,-3-4 0 16,0 0 0-16,-2-3 0 0,1 0 144 0,-1-3 16 0,0 0 0 15,-2-1 0-15,-1-2 0 0,-2-4 384 0,-1 0 80 0,1-2 16 16,-2 4 0-16,-2-3 0 0,-3 3 16 0,-2-2 0 0,0 4 0 16,-5 1-160-16,-1 3-48 0,0 1 0 0,-2 2 0 15,0-1-176-15,-1 2-32 0,-2 2-16 0,2 4 0 16,1-1-224-16,0 5-192 0,2 0 48 0,2 0 0 31,2 2-1840-31,2 3-352 0</inkml:trace>
  <inkml:trace contextRef="#ctx0" brushRef="#br3" timeOffset="-114710.96">32130 7721 6447 0,'0'0'576'0,"0"0"-576"0,0 0 0 0,0 0 0 0,3-9 784 0,-3 9 48 16,1-10 16-16,-1 10 0 0,-1-8 208 0,1 8 32 15,0 0 16-15,-5-8 0 16,-2 2-160-16,-2 4-48 0,-1 1 0 0,-1 1 0 0,-4 1-144 16,-5 3-48-16,-2 2 0 0,-5 2 0 0,-4 3-128 15,-3 2-48-15,-3 3 0 0,-2 5 0 0,1 4 48 0,1-1 16 16,1 6 0-16,3-3 0 0,1 3-144 0,3 3-48 16,4 2 0-16,1-2 0 0,1-3-224 0,1 1-48 15,2 0-128-15,-1 2 192 0,6 3-192 0,0 0 0 16,2 3 0-16,4-3 0 0,3 0 0 0,5-4-128 15,5-7 128-15,-1-12 0 0,2 1 0 0,3-1 0 16,3 1 0-16,2-2 0 0,2-4 0 0,2 0 0 16,2-5 0-16,17 1 0 0,-2-3 0 0,-4-3 0 15,1-2 0-15,1-4 0 0,-4 1 0 16,2-6 0-16,-1 3 0 0,3-4 144 0,1-1-144 0,0 1 0 0,-1 2 144 16,1-2-144-16,-4-1 0 0,-1 0 128 0,-1-2-128 15,-5 0 0-15,-5-3 144 0,-1 0-144 0,-5 1 192 16,-3-3-192-16,-4-2 544 0,-4 0 0 15,-4 0 0-15,-3-5 0 0,-3-2 0 0,-4 3 0 0,-4 0 0 0,-3 5 0 16,-3 3-288-16,-2 1-48 0,0 1-16 16,-1 2 0-16,0 0-192 0,3 2-192 0,2 4 48 0</inkml:trace>
  <inkml:trace contextRef="#ctx0" brushRef="#br2" timeOffset="29103.37">19479 10896 10703 0,'0'0'464'0,"0"0"112"0,0 0-448 0,0 0-128 0,0 0 0 0,0 0 0 0,0 0 800 0,0 0 144 16,0 0 16-16,0 0 16 0,0 0-224 0,0 0-48 16,0 0-16-16,0 0 0 0,0 0-112 0,-8 8 0 15,2 1-16-15,2 2 0 0,-2 1-144 0,2 4-32 16,0 6 0-16,1 1 0 0,2-2-112 0,-1 1-16 15,2 3-16-15,2 2 0 0,3 2-96 0,2 0-16 16,1 3 0-16,1 3 0 0,4-2 128 0,1-2 0 16,3-3 16-16,0 3 0 0,2-6 48 0,3 5 16 0,2-3 0 0,2 0 0 15,0-5 48-15,1-1 0 0,1 2 0 16,1 0 0-16,2 0-48 0,-3 2 0 0,1-4 0 16,-1 0 0-16,2 4-80 0,1 1-32 0,-1 0 0 0,3 0 0 15,1-3-48-15,-1 0-16 16,2 1 0-16,1-3 0 0,-1-4 32 0,3 1 0 15,2-1 0-15,1-1 0 0,-1 0 96 0,1-3 32 0,0-1 0 0,-1-2 0 16,2 0-64-16,0 0-16 0,-1-4 0 0,-1-3 0 16,0 0-32-16,2-1 0 15,1 2 0-15,0-4 0 0,2-5-16 0,-1 0-16 0,1 1 0 16,-1-5 0-16,1 3-48 0,-2-5-128 16,-2 0 192-16,-2 0-64 0,-1 3 48 0,0-2 0 0,-1 3 0 0,1-2 0 15,-1 2 16-15,0-2 16 0,0 2 0 0,-2-2 0 16,-1 0 0-16,0-4 0 0,1 2 0 0,0-3 0 15,-2-1-48-15,0 1-16 0,2 1 0 0,1 0 0 16,-2-1-16-16,3-1 0 0,1 0 0 0,3 1 0 16,2 4-128-16,-1-2 128 0,0 3-128 0,1-2 128 0,-1 2-128 15,0-3 0-15,-2 2 0 0,0 1 0 0,1-3 0 0,1 1 0 16,1-1 0-16,2 2 0 0,2 2 0 0,-2-1 0 16,1 0 128-16,-3 0-128 0,-2 0 0 15,-1-1 0-15,-2 4 0 0,0-1 0 0,1-3 128 0,1 4-128 16,-2-2 0-16,1 3 128 0,4 3-128 15,1-1 0-15,-1 1 144 0,0-1-144 0,-1 2 0 16,0 1 0-16,0 1 0 0,0 2 128 0,0-2-128 0,0 3 0 16,2 0 0-16,-1 1 0 0,1 1 0 0,1-1 0 15,-1 5 0-15,0-2 0 0,-2-1 0 0,1 1 0 16,-1-3 0-16,-2 3 0 0,-2-1 0 0,0 5 0 16,1-3 0-16,-2 5 0 0,0-2 0 0,-1 1 0 15,-1 2 0-15,-1 1 0 0,0 0 0 16,-6-2 144-16,-4-1-144 0,0 3 0 0,-5 1 128 0,1-1-128 15,-2 1 0-15,-4 0 0 0,1-1 0 0,-2 2 0 0,0-2 128 0,-3 1-128 16,-3-3 0-16,1-3 0 0,-2 2 0 0,0-2 0 16,-6-11 160-16,5 11-160 0,0-1 128 0,-5-10-128 15,0 0 128-15,0 0-128 0,0 0 128 0,0 0-128 16,2 9 160-16,-2-9-160 0,0 0 192 16,0 0-192-16,0 0 224 0,0 0-64 0,0 0-16 0,0 0 0 15,4-12 176-15,-1-2 48 0,-1-2 0 0,3-2 0 16,2-1-112-16,-2-1 0 0,1-5-16 0,-1 3 0 0,3 0-32 15,-1-4 0-15,2 0 0 0,0 3 0 16,0-3-208-16,1 6 128 0,0 1-128 0,3 0 0 16,1 0 0-16,4 0 128 0,3 1-128 0,2 2 0 0,2-1 0 15,4 1 0-15,3-2 0 0,1-1 0 0,0 0 0 0,2 1 0 16,2 1 0-16,1 1 0 0,-2 1 0 16,-1-1 0-16,1 2 0 0,2 2 0 0,2-1 0 15,0 4 0-15,1-2 0 0,6 3 0 0,0-1 0 16,-1 3-128-16,-3-1 128 0,0 2 0 0,-1 1 0 0,4 1 0 15,0 0 0-15,-2 0 0 0,2 2 0 0,5 1 0 16,2 0 0-16,0 1 0 0,1 2-128 0,-2 1 128 16,-2 0 0-16,-2 2 0 0,-1 3 0 0,2-1-128 15,-1 3 128-15,-1-2 0 0,-2 5 0 0,2 0 0 16,0 2 0-16,-2-3 0 0,-3-1 0 16,2 0 0-16,0 2 0 0,-1-4 0 0,1 2 0 0,1-1 0 15,0-2 0-15,5 4 0 0,-2-3 0 0,1 0 0 16,-1-5 0-16,0 4 0 0,-5-2 0 0,2-2 0 0,-1-2 0 0,0 0 0 15,-2 0 0-15,0-2 0 16,-3 1 0-16,3 1 0 0,0-2 0 0,1 0 0 16,2 3 0-16,-3-1 0 0,-1-2 0 0,0-1 128 0,1 0-128 15,-1 0 0-15,2 0 0 0,1 0 0 0,1-1 0 0,-1 1 0 16,2 2 0-16,0 0 0 0,2-2 0 0,-1-2 0 16,-2 0 0-16,-1-5 128 0,-1 1-128 0,1 0 0 15,-2-4 0-15,0 2 0 0,-2-4 128 16,1 2-128-16,0 1 144 0,-2-3-16 0,2-2 0 0,-3 2 0 15,-3 0-128-15,0-1 0 0,-1-1 0 0,-1-3-176 0,0 0 176 16,1 0 0-16,0-1 0 0,0 2 0 0,1-1 0 16,1 3 0-16,1-1 0 0,-1 2 0 0,-2-2 0 15,0 0 0-15,-1-1 0 0,-1 2 0 0,-4 4 0 16,-3-2 0-16,2-1 0 0,-2-2 0 0,1-2 0 16,-2 2 0-16,-1-2 0 0,-1 1 128 0,-3-1-128 15,0 1 0-15,-3 1 128 0,-2-1-128 0,-1 1 0 0,0 1 128 16,-3-1-128-16,2 0 0 0,2 2 0 0,-1 3 0 15,0-3 0-15,-2 1 128 0,1 2-128 16,-1-1 0-16,1 1 0 0,-1 0 0 0,-3-3 0 0,2 0 0 16,-4 3 0-16,2 0 128 0,-1 1-128 0,0-3 0 15,0 4 0-15,-1-4 0 0,-1 3 128 0,0-2-128 0,-1 2 160 16,1 1-160-16,-2 3 128 0,-3 5-128 0,0 0 0 16,7-9 0-16,-1 2 0 0,-6 7 0 0,0 0 0 15,5-7 0-15,-5 7 0 0,0 0 0 0,0 0 0 0,0 0 0 16,7 4 0-16,-7-4 0 0,10 6 0 0,-5 6-160 31,-3-2-1536-31,1 4-304 0,-6 3-64 0,0-1-16 0</inkml:trace>
  <inkml:trace contextRef="#ctx0" brushRef="#br2" timeOffset="35319.24">1094 2553 19519 0,'-19'-19'864'0,"7"11"176"0,-1-2-832 0,0 2-208 0,2-3 0 0,1 3 0 0,-1 0 560 0,3 2 64 15,0 3 16-15,3-4 0 0,0 2-320 0,5 5-64 16,0 0-16-16,-5-4 0 0,5 4-240 0,0 0 128 16,0 0-128-16,0 0 0 0,0 0 128 0,0 0-128 15,0 0 0-15,0 0 144 0,0 0-16 0,0 0-128 16,0 0 192-16,0 0-64 0,15 3 272 0,-2-1 48 16,1 0 16-16,0-4 0 0,3 0 96 0,2-1 16 15,3 2 0-15,-2-3 0 0,2-3-80 0,2 3-16 16,-3 1 0-16,3-1 0 0,-1-3 64 0,2 2 16 15,2 2 0-15,-1-3 0 0,2 1-48 0,3 1-16 16,-1 4 0-16,3-1 0 0,3-2-128 0,-3 2-32 16,3 1 0-16,0 0 0 0,0 0-128 0,0 2-16 15,2 1-16-15,-3-3 0 0,1 0-176 0,2 0 160 16,2 1-160-16,-1 2 160 0,2-2-32 0,1-1-128 16,-1 0 192-16,4 1-64 0,1 2 0 0,0-1 0 15,-3 0 0-15,1-2 0 0,1-2 32 16,-1 0 0-16,1 2 0 0,-2-1 0 0,3-1 32 0,1 1 0 0,0 1 0 0,2 0 0 15,1 0-32-15,-3 0 0 0,1-1 0 16,-2 0 0-16,2-1-32 0,1 4 0 0,-1 0 0 16,1 1 0-16,2-5-128 0,5 4 192 0,-2 1-192 15,-1 0 192-15,-2-2-192 0,1 1 0 0,1-1 0 0,1 3 0 16,-3-2 0-16,3 4 0 0,1 0 128 16,2 0-128-16,2 0 0 0,-2 1 0 0,0 4 0 15,-1-5 0-15,0 1 0 0,2 0 0 16,2-2 0-16,0 2 0 0,0-1 0 0,-1-2 0 0,1-1 0 15,0 0 0-15,-2 2 0 16,1-1 0-16,-2-1 0 0,1 1 0 16,1-1 128-16,1 3-128 0,-1-5 0 0,4 1 128 0,-2 2-128 0,-4 1 128 15,1-1-128-15,2 0 128 0,2 0-128 0,1-1 0 0,-1 0 0 0,-1 1 128 0,-1-3-128 16,-2 0 0-16,2 1 144 0,2 0-144 0,0-1 0 0,2 2 0 16,-2-2 0-16,1 2 128 0,-2-2-128 0,1 3 0 15,0-3 128-15,-1 2-128 0,3-2 0 0,-1 0 144 16,2 1-144-16,0-1 0 0,0-1 128 0,-2 0-128 15,1 0 0-15,-2 2 0 0,-1 1 0 0,5 1 0 16,0-3 0-16,2 0 0 0,-2 1 0 0,0-2 0 16,0 0 0-16,-1 0 0 0,-3 1 128 0,3-1-128 15,2 0 0-15,-1 0 0 0,2 0 0 0,-2 0 0 16,0 0 128-16,0 0-128 0,-1-1 0 0,1 1 128 16,0-2-128-16,2 1 0 0,-1 0 176 0,-1 1-176 0,-5-2 160 15,5 2-160-15,-1 0 128 0,1 2-128 16,3-1 0-16,-1 0 144 0,0-1-144 0,-1 2 0 15,-1-1 144-15,1 0-144 0,1 0 0 0,-1 1 0 16,1 0 0-16,-1-1 128 0,0 1-128 0,1-2 0 16,-3 0 0-16,2 0 0 0,2 2 0 0,-1-2 0 0,1-2 0 15,-2 0 0-15,-2 1 0 0,-3 0 0 0,1 0 0 0,-2-1 0 16,2 0 0-16,1 1 128 0,-5-2-128 0,1 0 0 16,-3 0 144-16,3-1-144 0,-3 0 192 0,1 3-192 15,-1-3 192-15,0 0-192 0,0 2 192 0,2-1-192 16,-1-1 144-16,1 2-144 0,-2-2 0 0,0-1 144 15,0 1-144-15,0 1 0 0,1 3 0 0,0-2 0 16,1-1 0-16,-1-2 0 0,0 1 0 0,0 1 0 0,-1 0 0 16,-2-1 128-16,-2-2-128 0,2 2 0 0,2 2 0 15,0-2 0-15,-4-1 128 0,-1 1-128 0,2 1 0 16,-1 1 0-16,-2-2 0 0,0-1 128 0,0 0-128 16,1 1 128-16,0-5-128 0,-1 4 128 0,-2 1-128 0,2-1 0 15,-1-3 144-15,-1 3-144 0,-2 2 0 16,0-4 128-16,-2 2-128 0,-1 1 0 0,0 0 0 0,3 1 128 15,-2 0-128-15,3-1 0 0,-1 1 0 0,0-3 0 16,-2 1 0-16,1 2 128 0,0 1-128 0,-2 1 0 16,0 0 0-16,0-1 0 0,1 2 0 0,0 0 0 15,0-1 0-15,2 0 0 0,0-3 0 0,0 0 0 16,-4 0 0-16,3 2 128 0,-3-3-128 0,3 1 128 16,-3 3-128-16,2-2 128 0,2 1-128 0,-4 0 0 15,0 2-128-15,2 0 128 0,0 0 0 0,0-1 0 16,-2-1 0-16,0 0 0 0,-1 1 0 0,0-3 0 15,0 3 0-15,0 0 0 0,1 1 0 0,-1 0 0 0,3 1 0 0,-1-2 0 16,2-2 0-16,0 1 0 0,-1-3 0 0,-3-1 128 16,-1 4-128-16,0-1 0 0,-1 1 0 0,1 2 0 15,0-3 0-15,-1 2 0 0,2 1 0 0,0 0 0 16,-2-1 0-16,2 1 0 0,-3-2 0 0,-1-1 0 16,-1-1 0-16,1 1 0 0,0 2 0 0,-2 1 128 15,0-3-128-15,-1 2 0 0,-1 1 0 0,1 1 0 16,-1 1 0-16,0-1 0 0,-1-1 0 0,2 0 0 15,-2-1 0-15,0-2 0 0,-3-2 0 0,0 4 0 16,-1 1 0-16,-2 0 0 0,0 0 0 0,1 0 128 16,-2-3-128-16,-1 3 0 0,-1 0 0 0,1 2 0 0,-3-1 0 15,1 0 0-15,2 3 0 0,-3-3 0 0,0-1 0 16,0 0 0-16,-3 0 0 0,0 0 0 0,-1 0 0 16,-1 0 128-16,1-1-128 0,0-3 0 15,0 2 0-15,0 0 0 0,-3 1 0 0,0-2 0 16,0 1 0-16,1 1 128 0,-2 1-128 0,-1 0 0 0,1-2 128 0,2 0-128 15,-1-1 160-15,0 3-160 0,-2 0 0 0,2-1 0 16,-1-1 0-16,1 0 0 0,-1 2 0 0,-1 2 0 16,0 0 0-16,0-1 0 0,-1-3 0 0,1 1 0 15,-2 1 0-15,1 0 144 0,-1 0-144 0,1 1 0 16,0-1 0-16,-1 1 0 0,0 0 0 0,1-1 0 16,-2-1 128-16,1 2-128 0,-11-1 0 0,13 8 0 0,-3-3 0 15,0-1 0-15,-10-4 0 0,13 6 0 16,-2-2 0-16,-1 0 0 0,-10-4 0 0,12 5 0 0,-1 1 0 0,-11-6 0 15,11 8 0-15,-4 1 0 0,-7-9 0 0,8 9 0 16,-4 3-272-16,-2 1 64 0,-2-1 16 16,-2 3 0-1,-3 3-1840-15,-7 4-352 0,-7 5-80 0,-14 0-16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1T19:57:10.63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FF"/>
    </inkml:brush>
    <inkml:brush xml:id="br2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1787 1138 9215 0,'0'0'400'0,"0"0"96"0,0 0-496 0,0 0 0 0,0 0 0 0,0 0 0 16,0 0 2432-16,0 0 384 0,0 0 64 0,0 0 32 15,-7 5-1120-15,7-5-208 0,0 0-48 0,0 0-16 16,0 0-256-16,0 0-48 0,0 0-16 0,0 0 0 16,6-7-240-16,3 2-64 0,2-4 0 0,2 4 0 15,0-4-240-15,4 0-48 0,5-1-16 0,2 0 0 0,4-4-48 16,3-2-16-16,2 0 0 0,0-1 0 15,0 1-16-15,0 0-16 0,-1 4 0 0,-2-2 0 0,-1 1-128 0,-7 5-32 16,2 3 0-16,0-2 0 0,0 0-16 0,-1 0 0 16,-1 2 0-16,-3 1 0 0,0 4-48 0,-2 1-16 15,-2 3 0-15,-2 2 0 0,-2 1-96 0,-2 0-32 16,-3 3 0-16,-1 7 0 16,-2 2 32-16,-2 3 0 0,-1 4 0 0,-1 2 0 0,-3 3 32 0,-1-1 0 15,-1 1 0-15,-2 1 0 0,-2 1 64 0,-2 1 0 16,0-1 16-16,0 1 0 0,0-2 64 0,-1 2 16 15,1 1 0-15,2-3 0 0,0-3-96 0,-3 8 0 16,3-8-16-16,3-1 0 0,-4-7-80 0,4-2-16 0,2-2 0 16,0-2 0-16,1 2-144 0,-1-3 128 15,2-2-128-15,2 0 128 0,1-1-128 0,-1-3 0 0,-1 2 0 16,2-2 0-16,0-8-128 0,0 0-64 16,0 0-16-16,5 9 0 15,-5-9-1360-15,0 0-272 0,0 0-48 0,0 0-16 16,0 0-1488-16,0 0-288 0</inkml:trace>
  <inkml:trace contextRef="#ctx0" brushRef="#br0" timeOffset="191.81">1844 1522 25791 0,'0'0'2304'0,"0"0"-1856"0,13-6-448 0,2 2 0 0,2 1 2464 0,3 2 400 15,3 0 80-15,4 1 0 16,-1-1-1280-16,5-1-256 0,2 1-48 0,0-3-16 0,0-1-304 15,3 1-64-15,1-1-16 0,-12 0 0 16,0 0-464-16,1 0-112 0,-2-4 0 0,-1 4-16 0,0-4-192 0,-3 3-48 16,-2 1 0-16,-2-3 0 0,0 2-128 0,-1 1-144 15,-1-2 144-15,0 2-208 16,0 3-1680-16,-1-1-336 0,-2 2-64 0,0 1-15904 0</inkml:trace>
  <inkml:trace contextRef="#ctx0" brushRef="#br0" timeOffset="441.21">2770 1706 29487 0,'0'0'2624'0,"0"0"-2112"0,0 0-512 0,7 6 0 0,0 0 1680 0,-7-6 240 15,0 0 32-15,0 0 16 0,7 4 128 0,-7-4 16 0,0 0 16 0,0 0 0 16,0 0-896-16,0 0-176 15,8-3-32-15,-2-3-16 0,-1-1-416 0,-1 1-80 16,0-3 0-16,0 4-16 0,-2-3-288 0,1 2-48 0,-2 1-16 16,1-1 0-16,-2 6-144 0,0 0 0 0,0 0 0 0,0 0 0 15,0 0 192-15,0 0-32 0,0 0-16 0,0 0 0 32,-3-7-912-32,3 7-176 0,0 0-32 0,0 0-16 0,0 0-1568 15,0 0-304-15,0 0-64 0</inkml:trace>
  <inkml:trace contextRef="#ctx0" brushRef="#br0" timeOffset="878.92">3343 758 31327 0,'0'0'2784'0,"0"0"-2224"16,0 0-560-16,0 0 0 0,0 0 1024 0,0 0 112 16,-5 3 16-16,0 4 0 0,0 4 160 0,-2 3 32 15,0 0 16-15,0 1 0 0,2 5-496 0,0 3-96 0,0 1-32 0,1 4 0 16,2-8-192-16,-1 1-32 16,2 2-16-16,-1 1 0 0,2-3-112 0,3 0 0 15,0 0-16-15,1-3 0 0,1 4-64 0,1-4-16 16,2-3 0-16,-2 0 0 0,3-1-80 0,0-5-16 15,0 0 0-15,2-3 0 0,-1 2-64 0,2-6 0 0,-1 0-128 0,2-2 192 16,0 0-192-16,1 0 0 16,0 0 0-16,1-3 0 15,-1-1-256-15,1-2-160 0,2 1-32 0,0 0 0 16,1-5-1408-16,0 1-304 0,0-1-48 0,-2-1-16 16,-3 1-880-16,1-4-176 0,-2 1-48 0</inkml:trace>
  <inkml:trace contextRef="#ctx0" brushRef="#br0" timeOffset="1122.93">3784 766 26719 0,'0'0'2368'0,"0"0"-1888"16,1-5-480-16,-1 5 0 0,0 0 1568 0,0 0 224 16,0 0 32-16,0 0 16 0,-5 7 16 0,-1 5 0 15,1 3 0-15,-4 5 0 0,-1 5-496 0,-3 4-80 16,0 5-32-16,-1 6 0 0,0 4-400 15,0 2-80-15,0 6 0 0,-1 1-16 0,-1 3-304 0,0 5-64 16,-4 1-16-16,6 2 0 0,1-7-240 0,3-1-128 16,1-5 160-16,0-4-160 0,2-5 160 0,3-5-160 15,-1-4 160-15,2-1-160 0,2-4 160 0,1-2-160 16,1-3 160-16,2-4-160 0,-1-3 0 0,1-4 0 16,0-5 0-16,-3-7 0 15,0 0-832-15,0 0-192 0,6-4-64 0,-2-9 0 16,1-3-1808-16,-3-6-368 0</inkml:trace>
  <inkml:trace contextRef="#ctx0" brushRef="#br0" timeOffset="2083.73">4346 964 16575 0,'0'0'736'0,"9"-2"160"0,0-3-720 0,1-1-176 16,0-2 0-16,0 2 0 0,-1 0 1696 0,-1-2 304 16,1 2 64-16,-3-3 16 0,-1 2-192 0,0-4-32 15,-1 4-16-15,0-3 0 0,-4 3-304 0,0-3-64 16,0 2-16-16,-3-3 0 0,-1 1-384 0,-1-3-80 16,-1 0-16-16,-3 2 0 0,-2-2-272 0,1 1-64 15,-3 0-16-15,-1-1 0 0,-4-3-128 0,-1 1-32 16,-1-3 0-16,-6 0 0 0,-3-1-144 0,-2 1-48 15,1-1 0-15,-3 0 0 0,-4 0-80 0,-1-1-32 16,-1-3 0-16,8 8 0 0,-5-6 128 0,-2 2 32 0,-4 1 0 16,-1 3 0-16,0-1-320 0,-4-1 0 0,-1 3 0 15,-20-4 0-15,1 0 0 0,-1 6-272 0,1 2 16 0,2 1 16 16,3 5 416-16,0 1 80 0,3-3 0 0,-22 1 16 16,10 1-272-16,2 2-304 0,2 2 64 0,2 2 16 15,1 3 224-15,6 4 0 0,2 0 0 0,1 4 0 16,-2 2 0-16,23-5 0 0,-8 5 0 0,-5 6 0 15,-2 4 0-15,0-1 0 0,-3 4 0 0,-3 1 0 16,-1 4 0-16,-48 31-144 0,17-12 144 0,15-2 0 0,8-3 0 16,7 0 0-16,0-4 0 0,2 5-128 15,2-1 128-15,0 0 0 0,1-2 0 0,2-2 0 16,0 4 0-16,5 0 0 0,1 1 0 16,2 5 0-16,-2-1 0 0,5 2 0 15,0 2 0-15,6 0 0 0,-1-2 0 0,6-2 0 0,4 0 0 16,5-6 0-16,2-2 0 0,7-2 0 0,5 1 0 15,3-2 0-15,4 1 0 0,7 1 0 0,5-2 0 0,8-3 0 16,6-4 0-16,3 0 0 0,4 1 0 0,5 0 0 16,9-2 0-16,4 3 0 0,7 2 0 0,5-1 0 0,2-3 0 15,3-1 0-15,1-3 0 0,4-1 0 0,3-4 128 16,5-1-128-16,9-3 128 0,0-3-128 0,-3-3 0 0,3-4 128 16,2-1-128-16,2-5 0 0,0 2 192 0,-3-7-16 15,-4-4-16-15,-25 0 0 0,4-1 32 0,6-5 0 16,2-1 0-16,-1-3 0 0,-2-3-16 0,-2-1 0 15,-1-1 0-15,-2-1 0 0,1-3-48 0,-4 1 0 16,-3 2 0-16,-3-2 0 0,-3 1-128 0,-3-3 160 0,-3 1-160 16,-2 2 160-16,-1 0-160 0,-1-5 192 0,-1 2-192 15,1 1 192-15,1-3-192 0,-4-1 192 0,2-5-192 0,-3-5 192 16,0-6-192-16,1-3 192 0,-4-6-192 0,0-2 192 16,-4-4-192-16,-1-5 192 15,-2-3-192-15,-3-7 192 0,-2-7-64 0,-3-1-128 0,-3 1 192 16,-4 2-64-16,-1 3 32 0,-5 4 0 0,-2 1 0 15,-5 7 0-15,-4 0 32 0,-5 5 16 0,-4 3 0 0,-6 4 0 16,-6 3 16-16,-3 0 0 0,-4 1 0 0,1 14 0 16,-7-4-80-16,-3 3-16 0,-3-1 0 0,-2 5 0 0,-3-2-128 0,-1 6 0 15,-3-1 0-15,-17-3 0 0,2 6 0 0,3 5-272 16,4 5 64-16,7 5 16 16,7-1-1744-16,6 4-352 0,7-2-64 15</inkml:trace>
  <inkml:trace contextRef="#ctx0" brushRef="#br0" timeOffset="11576.15">5508 1087 19695 0,'0'0'864'0,"-7"3"192"0,1 2-848 0,0-2-208 0,-1-3 0 0,7 0 0 0,-6 2 496 0,6-2 48 16,0 0 16-16,0 0 0 0,0 0 304 0,0 0 64 15,0 0 16-15,10 3 0 0,3-2-48 0,2-2-16 16,8-2 0-16,2 1 0 0,5-1-144 0,1-2-32 15,3 1 0-15,2 0 0 0,3 1-144 0,0-5-48 16,-1 2 0-16,-1 0 0 0,-3 0 64 0,-1 2 0 16,-1 0 0-16,-4 3 0 0,-4 1-272 0,-2 3-48 15,-4 1-16-15,-4 2 0 0,0 0-96 0,-4 6-16 16,-3 0 0-16,-4 6 0 0,-4 1 96 0,-4 5 16 16,-6 1 0-16,-1 5 0 0,-6 4 16 0,-2 5 16 15,-2 1 0-15,-2 6 0 0,-3-2-48 0,0 1-16 16,1-6 0-16,2-2 0 0,-1-1-208 0,4-1 0 15,2-3 0-15,1-5 0 0,3-4 0 0,2 0 0 0,3-3 0 0,2-2 0 16,2-2 0-16,1 0 0 0,1-5 0 16,3 5 0-1,1-3-320-15,2-1-176 0,-2-12-16 0,0 0-16 16,9 5-2368-16,-9-5-480 0,10-5-80 0</inkml:trace>
  <inkml:trace contextRef="#ctx0" brushRef="#br0" timeOffset="11731.69">5485 1614 23951 0,'0'0'2128'0,"-4"-5"-1696"0,4 5-432 0,0 0 0 16,0 0 1088-16,0 0 128 0,0 0 16 0,9-4 16 0,1 1-272 0,4 2-48 15,3 1-16-15,4 0 0 0,3 0-224 0,6 1-48 16,-2-1-16-16,3 0 0 0,4 0-96 0,-1 0-16 16,0 0 0-16,12 1 0 0,-6-2-320 0,-6 1-64 15,-2-1 0-15,-7 1-128 0,-6 0 0 0,-4 0-320 16,-1-1 32-16,-6 1 16 15,0 0-2672-15,-8 0-512 0</inkml:trace>
  <inkml:trace contextRef="#ctx0" brushRef="#br0" timeOffset="12023.99">6270 1814 19343 0,'0'0'848'0,"0"0"192"0,-6 2-832 0,6-2-208 0,0 0 0 0,0 0 0 16,0 0 2176-16,0 0 400 0,0 0 80 0,0 0 16 15,0 0-864-15,0 0-160 0,-1-4-48 0,2-4 0 16,0 2-720-16,6 1-160 0,-2-3-16 0,1 2-16 15,1 1-368-15,-1-2-64 16,-1 2 0-16,3 2-16 0,-1-3-240 0,1 1 0 0,-2 3 0 0,-6 2 0 16,0 0-144-16,0 0-80 0,7-3-16 0,-7 3-10896 15,8 3-2176-15</inkml:trace>
  <inkml:trace contextRef="#ctx0" brushRef="#br0" timeOffset="12551.91">6909 1024 18431 0,'-3'-18'816'0,"2"12"160"0,1 6-784 0,0 0-192 15,0 0 0-15,0 0 0 0,-8 2 2336 0,-1 3 416 16,-1 3 96-16,-1 3 16 0,-1 3-1776 0,1 0-336 15,-1 3-80-15,0 5-16 0,1-1 48 0,1 1 0 16,1 1 0-16,2-1 0 0,2-1-272 0,2-2-48 16,3-4-16-16,3 2 0 0,-1-3-80 0,3 0-16 0,2 0 0 15,3-7 0-15,1 0 48 0,2-4 0 16,-2 1 0-16,5-1 0 0,-1-6-64 0,0-1 0 0,2-1 0 16,-1-4 0-16,3 1-64 0,-1-5 0 0,-1-1-16 0,-2-1 0 15,0-1-48-15,-2-1 0 0,-3-4 0 16,-1 0 0-16,0-1-128 0,0 0 192 0,0-1-192 0,-2 3 192 15,-2 4-192-15,0 3 0 0,-1 1 0 0,-1 7 128 16,-3 5-128-16,0 0 0 0,0 0 0 0,-4 13 0 16,-2 5 0-16,-2 6 0 0,-1 3 0 0,-4 5 0 15,-2 4 0-15,-3 6 288 0,-1 5-32 0,-1 4 0 16,-2 5 0-16,3 0-16 0,1-5 0 0,3-3 0 16,2-6-240-16,2-2 128 0,2-7-128 0,3-2 0 0,2-4 0 0,3 0 0 15,2-6 0-15,0 0 0 0,4-4 0 16,0-3-192-16,2-1 16 0,0-4 0 15,2-3-1712-15,1-4-352 16,1-6-64-16</inkml:trace>
  <inkml:trace contextRef="#ctx0" brushRef="#br0" timeOffset="12758.77">7256 1423 31839 0,'0'0'1408'0,"0"0"304"0,0 0-1376 0,7-1-336 16,2-1 0-16,1 4 0 0,2 0 768 0,2 1 96 16,2-2 16-16,5 0 0 0,0 2-128 0,3-2-32 0,3 2 0 0,1-2 0 15,1 0-176-15,-1-1-32 0,-1 0-16 0,-2 0 0 16,-1 2-304-16,1-2-64 16,-3-3-128-16,0 2 192 0,-2-1-192 0,-2 2 0 0,-3 2 0 0,-2-2-160 31,1 0-2544-31,-2-2-512 0</inkml:trace>
  <inkml:trace contextRef="#ctx0" brushRef="#br0" timeOffset="13374.43">8217 1062 13823 0,'0'0'1216'0,"-12"-1"-960"0,2-2-256 0,10 3 0 0,-10-4 336 0,10 4 32 0,-5-2 0 0,1-1 0 15,4 3 896-15,0 0 176 0,-1-5 32 0,1 5 16 16,0 0-256-16,5-4-48 0,0-3-16 0,9-3 0 0,0 1-192 0,2 1-32 16,3-1-16-16,3 3 0 0,2-4-128 0,2 2-32 15,-2 2 0-15,2-2 0 16,2 3-208-16,-1-3-48 0,-2 2-16 0,-2 2 0 16,-2-1-64-16,-2 1-16 0,-1 3 0 0,-5 6 0 0,-4 1-192 15,0 3-32-15,-2 5-16 0,-2 4 0 0,-1 4-176 16,-6 4 0-16,-3 5 0 0,-4 2 0 0,-2 9 0 0,-4-3 192 15,-1 2-192-15,-4 3 192 0,1 2-48 0,-3 1 0 16,-2 2 0-16,3-6 0 0,2-3 48 0,1-3 0 16,0-4 0-16,6-10 0 0,0-1 0 0,2-2 16 15,-2 3 0-15,1-3 0 0,1-1-208 0,1-1 176 16,0-4-176-16,2 0 160 0,2-2-304 0,1-3-64 16,2-1-16-16,2-8 0 15,0 0-1936-15,0 0-384 0,0 0-80 16</inkml:trace>
  <inkml:trace contextRef="#ctx0" brushRef="#br0" timeOffset="13527.53">8046 1487 25631 0,'0'0'1136'0,"0"0"224"0,9 0-1088 0,5-2-272 16,-1 2 0-16,2 0 0 0,4 3 800 0,-1-1 96 16,4 1 32-16,4-2 0 0,6-1 0 0,4 0 0 15,3 0 0-15,3-1 0 0,4 0-192 0,-3-2-32 0,0 1-16 16,14-4 0-16,-10 0-400 0,-7 4-80 0,-8-2-16 0,-12 0 0 15,-1 1-1360 1,1 2-288-16,-4 0-48 0,0 0-12752 0</inkml:trace>
  <inkml:trace contextRef="#ctx0" brushRef="#br0" timeOffset="14105.56">8785 1844 21535 0,'0'0'960'0,"0"0"192"0,-5 2-928 0,5-2-224 15,-7 2 0-15,7-2 0 0,0 0 1792 0,-5-3 320 16,3-3 64-16,0-1 16 0,2 1-240 0,3-6-48 16,1 1-16-16,2 1 0 0,0-3-800 0,2 2-144 15,1 1-48-15,2-3 0 0,2 3-352 0,0-2-80 16,-2 2-16-16,1 2 0 0,-2 0-224 0,-1 1-48 16,-2 3-16-16,2 1 0 0,-9 3-160 0,0 0 0 15,0 0 0-15,0 0 0 0,0 0 0 0,0 0-224 16,0 0 48-16,0 0 16 15,-3 6-2256-15,0 2-448 0,-1-1-80 0</inkml:trace>
  <inkml:trace contextRef="#ctx0" brushRef="#br0" timeOffset="14554.96">9680 865 25567 0,'0'0'1136'0,"0"0"224"0,0 0-1088 0,0 0-272 0,0 0 0 0,-7 0 0 16,-4 3 496-16,-4 3 32 0,-6 4 16 0,2 3 0 0,-5 3 496 0,-3 6 112 16,-3 5 0-16,-1 4 16 15,1 4-256-15,-1 3-48 0,-3 4-16 0,1 2 0 0,1 1-288 16,2 4-64-16,5 3-16 0,5 1 0 0,6-5-288 0,5-6-64 15,7-5-128-15,2-4 192 16,4-4-16-16,6-6-16 0,4-2 0 0,5-2 0 0,2-5 192 0,4-2 32 16,0-7 16-16,2-1 0 0,-1-4 160 15,4-4 16-15,-2-4 16 0,-2-2 0 16,0-3-80-16,-2-2-32 0,-3 1 0 0,-2-6 0 16,-5-2-224-16,-3-1-64 0,-4-1 0 0,-3 0 0 15,-5 4 0-15,-3 2 0 0,-5 3 0 0,-4 5 0 0,-3-2-192 0,-6 8 128 16,-4 3-128-16,-4 5 0 0,0 2 0 0,-6 6 0 15,1 0 0-15,-1 5 0 0,0 2-128 0,3 1-80 16,4-1-16-16,4 0 0 16,3-1-2688-16,6-1-544 0</inkml:trace>
  <inkml:trace contextRef="#ctx0" brushRef="#br0" timeOffset="15063.72">10361 1568 19983 0,'0'0'880'0,"0"0"192"0,0 0-864 0,0 0-208 16,0 0 0-16,0 0 0 0,0 0 640 0,0 0 96 15,0 0 16-15,0 0 0 0,6 8 208 0,-2-3 64 16,0 6 0-16,0-2 0 0,1 5 64 0,0 1 0 16,-1 2 16-16,0 2 0 0,-2 0-272 0,-2 1-64 15,-1-1-16-15,-3 3 0 0,-1-1-256 0,-3 4-48 0,-1-4-16 16,-1 1 0-16,-3-1-128 0,-6 9-32 15,2-5 0-15,0-2 0 0,1-5-80 0,3-4-32 0,1-3 0 16,2-4 0-16,-1-2-288 0,4-7-64 0,0-5-16 0,0-2-10384 16,2-5-2080-16</inkml:trace>
  <inkml:trace contextRef="#ctx0" brushRef="#br0" timeOffset="15539.46">11548 1117 18191 0,'0'0'800'0,"3"-5"176"0,-1-3-784 0,0 2-192 16,-2 1 0-16,-2-3 0 0,0 3 1040 0,-2 1 176 15,-1-4 16-15,-3 2 16 0,-1 3 80 0,-1-4 16 16,-3 0 0-16,-1 2 0 0,-1-2-144 0,-1 0-32 16,-2 4 0-16,-2-2 0 0,-3 2-432 0,-2 2-96 15,1 3 0-15,-2 5-16 0,-2-2-272 0,-3 5-48 16,-1-1-16-16,1 5 0 0,5-5-96 0,1 3-32 16,-2 4 0-16,3 0 0 0,1 2-32 0,3 0-128 15,2-2 192-15,3 1-64 0,1 2-128 16,3-1 160-16,4-2-160 0,6-3 160 0,3-2 16 0,6-1 0 15,3-3 0-15,6-5 0 0,-1 1 48 0,5-3 16 0,1-3 0 16,3 1 0-16,0-1-32 0,0-3 0 0,1 0 0 0,-2 0 0 16,0-2 0-16,0 1 0 0,1-2 0 0,-3 2 0 15,0 0 0-15,-2 0 0 0,-2 2 0 0,-1 1 0 16,0 1-208-16,-3 1 128 0,-3 4-128 0,-4 3 0 16,-2 3 0-16,-2 5 0 0,-3 3 0 0,-3 3 0 0,-3 3 0 15,-2 5 0-15,-1-1 0 0,-1 5 0 16,-2 3 0-16,-1-2 0 0,3-8 0 0,-1-1 0 0,1 1 0 0,0-2 0 15,0-2 0-15,1-2 0 0,0 1 0 16,2-3 0-16,-1-2 0 0,0 0 0 16,2-1-1216-16,2-1-256 0,2-6-32 0,2-6-9456 15,0 0-1904-15</inkml:trace>
  <inkml:trace contextRef="#ctx0" brushRef="#br0" timeOffset="15769.99">11603 1745 30575 0,'0'0'1344'0,"0"0"304"0,0 0-1328 0,0 0-320 15,0 0 0-15,0 0 0 0,0 0 1424 0,0 0 224 16,2-7 32-16,2-2 16 0,0 2-320 0,1-5-64 16,0 2-16-16,0-3 0 0,3-1-480 0,0 2-112 15,0 0 0-15,3 0-16 0,-1 1-272 0,-1 2-48 16,0 1-16-16,-2 1 0 0,-2 3-224 0,-5 4-128 15,5-5 128-15,-5 5-128 0,0 0 0 0,0 0 0 16,0 0-160-16,0 0 160 16,0 0-1520-16,0 0-192 0,0 0-32 0,0 0-10528 15,0 0-2096-15</inkml:trace>
  <inkml:trace contextRef="#ctx0" brushRef="#br0" timeOffset="16022.86">12316 1174 35007 0,'0'0'3120'0,"0"0"-2496"16,0 0-496-16,0 0-128 0,0 0 336 0,-3 9 48 16,0 1 16-16,-8 5 0 0,-3 6 592 0,-2 6 112 15,-3 7 32-15,-2 6 0 0,1 8-224 0,0 1-32 16,1 2-16-16,1-1 0 0,1 3-480 0,3 0-80 15,3-3-32-15,2-3 0 0,1 0-272 0,5 1 0 16,-1-4 128-16,1 1-128 0,1-6 0 0,0-4 0 16,2-2 0-16,2-7 0 15,-1 1-2096-15,2-4-320 0</inkml:trace>
  <inkml:trace contextRef="#ctx0" brushRef="#br1" timeOffset="28826.54">17709 2051 9215 0,'0'0'816'0,"0"0"-656"0,-9-3-160 0,9 3 0 16,-8 2 1344-16,8-2 256 0,-9 0 32 0,9 0 16 0,-12 2-224 0,5-1-32 15,-1 1-16-15,8-2 0 0,-9 0-160 0,0 0-16 16,0 0-16-16,9 0 0 0,-10 2 32 0,10-2 0 16,-9 0 0-16,9 0 0 0,0 0-64 0,0 0 0 15,-6 2 0-15,6-2 0 0,0 0-240 0,0 0-48 16,0 0-16-16,0 0 0 0,0 0-272 0,0 0-64 15,0 0-16-15,9 2 0 0,2-1-64 0,4 1-16 16,3-1 0-16,4 1 0 0,3 0-144 0,3 0-16 16,3 0-16-16,-1 0 0 0,3-1 16 0,2-1 16 15,-1-1 0-15,15-1 0 0,-4 0 96 0,-17 2 16 16,0 0 0-16,-1 0 0 0,-2 0-64 0,-1 0-16 16,-1 0 0-16,-1 0 0 0,-5-1-80 0,-1 1-16 15,-4 0 0-15,-1 0 0 0,-3-1 128 0,-8 1 32 16,0 0 0-16,0 0 0 0,0 0 112 0,0 0 32 15,0 0 0-15,-2-7 0 0,-4-3 0 0,-3 3 0 16,-3-5 0-16,-7-4 0 0,0-2-128 0,1 1 0 0,-2 1-16 0,1 2 0 16,0-3-192-16,1 2-48 0,0-2 0 15,7 9 0-15,-1-1-128 0,1 2 0 16,-1 0 0-16,2 3 0 0,1 1 0 0,2 1-224 0,0 1 32 0,7 1 0 31,0 0-2304-31,0 0-448 0,0 0-80 0</inkml:trace>
  <inkml:trace contextRef="#ctx0" brushRef="#br1" timeOffset="29843.57">20824 2136 5519 0,'-9'-4'496'0,"0"0"-496"0,-1 1 0 0,1 1 0 16,9 2 3360-16,-9-2 576 0,9 2 112 0,0 0 32 16,-9-1-2448-16,9 1-480 0,0 0-112 0,0 0-16 15,0 0-48-15,0 0-16 0,0 0 0 0,0 0 0 16,10 1-144-16,3 0-48 0,1 0 0 0,5 1 0 15,2-2 0-15,6 1 0 0,0-1 0 0,6 0 0 16,1 0-128-16,6 0-16 0,3-1-16 0,4 1 0 16,2 1-80-16,-12 3-16 0,4-3 0 0,21 2 0 15,-1-2 80-15,-1 0 16 0,-4-1 0 0,-4 1 0 16,0-1-192-16,-5 0-32 0,-4 0-16 0,-4 0 0 0,-4 0-112 16,-13 0 0-16,-1 0-16 0,0 0 0 15,-1 0 16-15,-2 0 16 0,-3 2 0 0,-1-2 0 0,-1-3 0 16,-2 2 0-16,-2 1 0 0,-1-1 0 0,-8 1-32 0,0 0-16 15,0 0 0-15,0 0 0 0,0 0 144 0,-3-9 16 16,-2 1 16-16,-9-3 0 0,-2-1 80 0,-3-1 16 16,-3 1 0-16,-2 0 0 0,-4-2-48 0,0-1-16 15,-3-3 0-15,10 7 0 0,-3-2-192 0,-2-2-48 16,1 2 0-16,1 3 0 0,-1 1-192 0,5-1 0 16,0 1 128-16,2 1-128 0,1 2 0 0,2 2 0 15,2-1 0-15,1 1 0 16,-1 3-1296-16,4 1-160 0,3 0-16 0,6 0-12288 15,0 0-2464-15</inkml:trace>
  <inkml:trace contextRef="#ctx0" brushRef="#br1" timeOffset="32173.42">3432 4852 5519 0,'-14'16'240'0,"5"-8"64"0,0 4-304 0,0-1 0 16,-2 1 0-16,-2 4 0 0,2 2 2384 0,-1 2 432 0,1 2 64 15,-2 1 32-15,-1-1-1488 0,1-1-288 16,2-1-64-16,1 1-16 0,0 2 64 0,1-5 16 15,-1-3 0-15,3-3 0 0,2 0 80 0,0-1 32 0,5-11 0 0,0 0 0 16,0 7-320-16,0-7-64 0,0 0-16 0,0 0 0 16,6-10 128-16,2-7 32 0,1-3 0 0,2-4 0 15,1-7-224-15,3-2-32 0,3-4-16 0,0-5 0 16,1-4-384-16,1 1-80 0,0-7-16 0,2-2 0 16,0-1-96-16,-1-7-32 0,-2-3 0 15,3-3 0-15,1-3-128 0,0 1 160 0,-3 2-160 16,2 6 160-16,-2 1-160 0,0 8 0 0,3 8 144 15,-5 6-144-15,0 3 0 0,-4 6 0 0,-1 8 0 0,-2 7-128 0,0 3 128 16,0 11 0-16,-11 1 0 0,11 13-128 0,-1 5 128 0,-1 4-208 16,0 9 80-16,-4 3 128 0,-1 4-192 0,0 9 192 15,2 4-160-15,-3 8 160 0,-3 0-144 0,1 10 144 16,0 7-128-16,2-1 128 0,-6-2 0 0,6-8-128 16,0-6 128-16,1-5 0 0,0-3 0 0,0-6 0 15,4-6 0-15,-3-3-128 0,0 0 128 0,0-7 0 16,-1-5 0-16,-1-5 0 0,0 0 0 0,0-5 0 15,-3-14 0-15,0 0 128 16,-3 8-464-16,3-8-96 0,-10 1-16 0,-2-4 0 16,0-5-2800-16,-5-6-560 0</inkml:trace>
  <inkml:trace contextRef="#ctx0" brushRef="#br1" timeOffset="32282.25">3343 4777 27583 0,'0'0'1216'0,"0"0"256"0,10 7-1168 0,3-1-304 0,5 3 0 0,5-4 0 15,5 1 432-15,5-2 16 0,3-1 16 0,3 1 0 16,1-1 304-16,6-1 48 0,1-4 16 0,3 1 0 16,1-3-304-16,2 2-48 0,2-2-16 0,3 1 0 15,-2 1-1008 1,2 1-208-16,1-3-32 0</inkml:trace>
  <inkml:trace contextRef="#ctx0" brushRef="#br1" timeOffset="32997.96">5559 4528 21071 0,'0'0'928'0,"0"0"208"0,3-13-912 16,-3 13-224-16,0 0 0 0,0 0 0 0,0 0 1008 0,0 0 144 15,0 0 48-15,0 0 0 0,0 16-176 0,-1 2-16 16,-4 3-16-16,1 5 0 0,-3-1-96 0,-1 6-32 16,-1 0 0-16,0 1 0 0,2 0-224 0,-1 0-32 15,0-1-16-15,3-1 0 0,1 0-304 0,2-1-64 16,-1-4-16-16,2-8 0 0,1 0-208 0,1-6 0 0,-1-11 0 15,0 0 0 1,0 0-1488-16,0 0-352 0,11-10-64 0,-1-8-16 0</inkml:trace>
  <inkml:trace contextRef="#ctx0" brushRef="#br1" timeOffset="33172.99">5420 4191 34095 0,'0'0'3024'0,"0"0"-2416"0,0 0-480 0,0 0-128 0,0 0 0 0,9 8 192 15,-3 2-64-15,-1-2 0 0,-5-8-128 0,5 11 0 16,1 2 0-16,-1-4 0 0,-5-9-240 16,9 11-64-16,-2-4-16 0,3 2-9712 15,3-4-1936-15</inkml:trace>
  <inkml:trace contextRef="#ctx0" brushRef="#br1" timeOffset="33493.55">6536 4243 31327 0,'0'0'2784'0,"-9"2"-2224"15,0 0-560-15,-1 5 0 0,1 4 352 0,-6 4-32 16,-2 2-16-16,-2-1 0 0,-1 1 272 0,-3 3 64 16,-1 2 16-16,-3 1 0 0,1 1-192 0,-1-1-32 15,5-2-16-15,2 1 0 0,3 1-160 0,6-2-16 16,0-1-16-16,4-1 0 0,5 0-224 0,4-3 176 15,3-1-176-15,4-1 160 0,3-1 80 0,4 0 16 0,3 0 0 16,2-5 0-16,-1 4-64 0,2-3-16 16,-1 2 0-16,0 2 0 0,-2-2 0 0,-4 2 0 15,-2 0 0-15,-5-2 0 0,-2 2 64 0,-3 0 16 16,0-6 0-16,-7 5 0 0,-2-1 128 0,-4 1 48 16,-4 2 0-16,-4-2 0 0,-4-5-16 0,-1 2 0 0,-3-3 0 0,-1-2 0 15,0 0-224-15,0-6-64 0,1-3 0 16,0 0 0-16,2-4-1888 15,3 0-384-15,2-5-80 0,2-1-16 0</inkml:trace>
  <inkml:trace contextRef="#ctx0" brushRef="#br1" timeOffset="34105.99">8937 4466 15775 0,'0'0'704'0,"0"0"128"0,-5-8-656 0,0-2-176 0,0 3 0 0,0-2 0 16,5 9 1024-16,-8-9 160 0,-1-1 32 0,-1-1 16 15,0-1 144-15,-1 0 32 16,-2 2 0-16,-4-1 0 0,-2 2 0 0,0-1 16 16,-1 3 0-16,0 0 0 0,-1 1-304 0,1 4-64 0,0 2-16 15,-2 5 0-15,-1 8-544 0,-1 2-112 0,-4 3-32 0,0 2 0 16,0 7-144-16,3 1-16 0,-1 1-16 0,3-1 0 15,4 2 0-15,5-3 0 0,5 1 0 0,6-6 0 16,1-2-32-16,7-3 0 0,3-5 0 0,3-3 0 16,2-2 160-16,5-5 16 0,1-3 16 0,4-3 0 0,0-5 176 15,0 2 16-15,0-6 16 0,-1 0 0 16,0-2-64-16,-2 2-16 0,-3-2 0 0,-2 1 0 0,-1 1-192 16,-2 6-32-16,-2 1-16 0,-10 6 0 0,11 0-96 0,-2 6-128 15,-3 6 176-15,3 5-176 0,0 3 0 0,0 3 0 16,-1 2 0-16,2 2 0 0,3-1 0 0,1 0 0 15,3 0 0-15,5 0 0 0,3-4 0 0,6-3 0 16,3-2 0-16,-8-11 0 16,2 2-1536-16,2-6-272 0,4-3-48 0,1-7-15408 15</inkml:trace>
  <inkml:trace contextRef="#ctx0" brushRef="#br1" timeOffset="34752.81">10798 4101 15487 0,'-5'-19'688'0,"3"8"144"0,-1 2-672 0,0-1-160 15,1 2 0-15,2 8 0 0,0 0 1360 0,0 0 240 16,-5-8 64-16,5 8 0 0,0 0-496 0,-9 7-80 16,1 2-32-16,-1 5 0 0,1 3-176 0,-1 6-48 15,-2 8 0-15,0 2 0 0,-3 2-64 0,0 3-32 16,-2-1 0-16,0 1 0 0,1 2-32 0,-1-2 0 16,-2-4 0-16,2-2 0 0,4-4-64 0,0-6 0 15,3-5-16-15,3-3 0 0,1-7 32 0,5-7 16 16,0 0 0-16,0 0 0 0,0 0 96 0,11-14 0 15,3-5 16-15,4-4 0 0,1-8-320 0,5 0-64 16,3-1-16-16,1 0 0 0,-3 0-256 0,2-1-128 16,0-2 128-16,1 2-128 0,1 5 0 0,0 1 0 0,1 3 128 15,-2 5-128-15,-3 3 0 0,-3 6 0 0,-5 5 0 16,0 6 0-16,-3 8 0 0,1 3 0 0,-6 3-176 16,-3 7 176-16,-2 4-192 0,-4 5 32 0,-6-2 16 15,-4 4 0-15,-1 3 144 0,-3-1-208 0,-2-3 80 16,-1-4 128-16,1-4-128 0,2-3 128 0,-1-4 0 0,5-5 0 15,3-6 0-15,7-6 0 0,0 0 0 0,0 0 0 16,12-10 208-16,3-4-32 0,3-4-16 0,3-5 0 16,5-1 32-16,0 1 0 0,2-2 0 0,2 1 0 0,0-4-192 15,2 2 0-15,-2 3 0 0,0 1 0 0,-2 4 0 16,-2 8 0-16,0 1 0 0,-2 7 0 0,0 9 0 16,-4 3 0-16,-2 5 0 0,-1 6 0 15,-5 1 0-15,-1 6-144 0,-4 5 144 0,-3 1-208 16,-8-4 208-16,-1 4-144 0,-4 4 144 0,0 2-128 0,0-5-32 15,0-5 0-15,3-4 0 0,4-5 0 16,2-5-1152-16,3-3-224 0,-3-13-64 0,11 3-9760 16,1-6-1952-16</inkml:trace>
  <inkml:trace contextRef="#ctx0" brushRef="#br1" timeOffset="35163.08">12224 4232 23951 0,'2'-18'2128'0,"1"9"-1696"15,3-3-432-15,-1 1 0 0,-2 3 1984 0,0-3 304 16,-3 5 64-16,0 6 16 0,0 0-1664 0,-10-1-320 0,-2 0-64 16,-2 3 0-16,-3 4 144 0,-4 5 48 0,-4 5 0 0,-2 3 0 15,-2 2 0-15,-2 0 0 16,0 3 0-16,1-1 0 0,2 1-128 0,4 4-32 0,3-2 0 0,4 0 0 15,4-4-160-15,6 1-16 0,4-2-16 0,5 0 0 16,1-7 48-16,5-3 16 0,3-4 0 0,3-2 0 16,4-7 128-16,3-3 32 0,0-1 0 0,1-7 0 15,1-1 16-15,0-1 16 0,-2-2 0 0,-1 1 0 16,-2-1-416-16,0 0 0 0,-4-1 0 0,-1 3 0 16,-4 4 192-16,0 5-64 0,-9 6 0 0,0 0 0 0,0 0-128 0,11 6-176 15,-3 6 48-15,-3 3 0 0,-3 0 128 16,2 3 0-16,-1 1 0 0,0 0 0 0,3 0 0 0,1 2 0 15,2-2 0-15,2-3 0 0,2 0 0 0,1-8 0 16,1 0 0-16,-2-7 0 16,2-1-1088-16,3-2-192 0,1-7-48 0,2-1 0 15,1-4-1552-15,3-4-304 0,0 0-64 0,0 0-16 0</inkml:trace>
  <inkml:trace contextRef="#ctx0" brushRef="#br1" timeOffset="35870.78">13265 3525 35583 0,'-3'-19'1584'0,"1"10"320"0,1 0-1520 0,0 1-384 0,-2 4 0 0,-2 0 0 16,-1-1 0-16,-2 7 144 0,-1 3-144 15,-2 4 0-15,-3 5 336 0,-1 5-32 0,-3 6-16 0,0 0 0 16,0 7 64-16,0 3 16 0,2 4 0 0,-1 1 0 15,-2 7 16-15,-5 23 16 0,5-4 0 0,0 2 0 16,0 0-400-16,0 2 128 0,0-1-128 0,1-6 0 16,0-3 0-16,2-3 0 0,0-1 128 15,4-5-128-15,-1-10 0 0,4-7 0 0,2-3 0 0,3-9 0 0,1-3-144 16,3-3-64-16,0-9-16 0,0-7 0 16,0 0-1248-16,0 0-256 15,0-14-64-15,-4-7 0 0,-1-3-1600 0,-2-2-336 0,-4-4-64 16,0-3-16-16,-2-3 912 0,2 3 176 0,-1 1 32 15,2 6 16-15,-1 3 2896 0,3-1 576 0,2 4 112 0,3 3 32 16,1 3 1600-16,2 5 320 0,0 9 64 0,4-12 16 0,1 3-1200 16,2 2-224-16,3 2-48 0,-1 2-16 0,2 2-256 15,1-2-48-15,4 1-16 0,3-3 0 16,2 0-112-16,3 1-32 0,3-3 0 0,4 2 0 0,0 2-144 0,1-1-16 16,0-3-16-16,2 2 0 0,1-1-144 0,-2-3-32 15,-2 3 0-15,0-2 0 0,-2 3-208 0,-2 1-48 16,-3 3-16-16,-2 0 0 0,-5 1-208 0,-1 1-32 0,-5 0-128 0,-2 6 192 15,-3 3-192-15,-2-1 128 16,-1 2-128-16,-3 3 0 0,-3-5 144 0,-1 2-144 16,-1 3 128-16,-1-2-128 0,-1 2 128 0,1 0-128 0,-1-3 128 15,-1 1-128-15,0 0 128 0,-2 2-128 0,2-3 0 16,1 1 128-16,-1 2-128 0,-1 0 0 0,0 0 0 0,1 1 0 16,-3-2 0-16,2 0 0 0,2 0 0 0,-1-1 0 15,-1 1 0-15,2-3 128 0,-1 2-128 0,2-5 0 16,1 3 0-16,1-5 0 0,4-5 128 15,0 0-128-15,0 0 0 0,0 0 0 0,0 0 0 0,0 0 128 16,4-6-128-16,3-4 128 0,3 2-128 0,2-4 128 16,1-4-128-16,1-1 0 0,0-3 144 0,2 0-144 0,2 4 0 15,1-2 0-15,1-1 0 0,2 0 128 0,2 0-128 0,0 1 0 16,2 1 0-16,0 2 0 0,1 1 0 0,1 4 0 16,1 0 0-16,-1 3 0 0,-2 1 0 0,-2 0 0 15,-1 2 0-15,-3 3 0 0,-1 1 0 0,-2 1 0 16,-4 1 0-16,0 1-128 0,-3 2-32 0,-1-1 0 15,-2-2 0-15,-1 3 0 16,-1 2-1632-16,0-1-320 0,-1 1-64 0,1 1-15136 0</inkml:trace>
  <inkml:trace contextRef="#ctx0" brushRef="#br1" timeOffset="36150.98">14287 4063 34095 0,'0'0'3024'0,"0"0"-2416"16,-3 6-480-16,-4 6-128 0,-2 2 0 0,-1 2 0 0,-5 6 0 0,0 1 128 16,-2 1 336-16,1 4 80 15,-2-1 16-15,1 1 0 0,-2 2-32 0,1-1 0 0,1 2 0 16,1-1 0-16,1-3-272 0,0 1-64 0,3-4-16 0,1 0 0 15,1 2-176-15,1-6 128 0,1-2-128 0,2-2 128 16,1-2-128-16,1-4-272 0,2 1 64 0,2-11 16 16,0 0-2304-1,0 0-464-15,0 0-96 0</inkml:trace>
  <inkml:trace contextRef="#ctx0" brushRef="#br1" timeOffset="36530.08">14889 3984 19343 0,'5'-13'1728'0,"-1"7"-1392"15,1 1-336-15,1 4 0 0,-6 1 2560 0,8 0 448 0,-8 0 96 0,5 7 16 16,-1 4-1520-16,-1 4-320 15,0 1-48-15,-1 3-16 0,0 2-288 0,2 3-64 16,-2 5-16-16,2 3 0 0,1 2-192 0,1 2-32 16,2-3-16-16,1 5 0 0,1-1-192 0,1 2-32 15,3-1-16-15,-1 2 0 0,2-2-240 0,1 0-128 16,-1-4 160-16,-1-2-160 0,-3-3 160 0,1-4-160 16,-1 0 160-16,1-6-160 0,-2-4 0 0,0-2 0 0,-1-3 0 15,-1-6 0 1,-2 0-752-16,0-4-240 0,1-5-48 0,-1-7-16 0,0-2-1904 15,1-4-384-15</inkml:trace>
  <inkml:trace contextRef="#ctx0" brushRef="#br1" timeOffset="36737.36">15468 3963 28559 0,'0'0'2544'0,"0"0"-2032"0,0 0-512 0,0 0 0 0,0 0 1280 0,-5 0 176 15,-1 1 16-15,-3 3 16 0,-4 5-176 0,-3-1-32 16,-2 6-16-16,-2 6 0 0,-3 0-320 0,-9 12-64 15,1 1-16-15,2 4 0 0,1 2-256 16,2 5-48-16,0-3-16 0,2 1 0 0,0 0-112 0,5-9-32 16,-2 4 0-16,1 0 0 0,0 1-208 0,1-3-64 15,0 0 0-15,1-1 0 16,1-3-128-16,-2 9 0 0,3-4 0 0,0-6 0 0,2-3 0 16,2-7-224-16,2-3 32 0,-1-3 0 15,0-5-2320-15,0-2-464 16</inkml:trace>
  <inkml:trace contextRef="#ctx0" brushRef="#br1" timeOffset="36869.07">14589 3750 43711 0,'-3'-12'1936'0,"4"5"400"0,1 2-1872 0,-2 5-464 15,0 0 0-15,0 0 0 0,0 0 128 0,-7 0-128 16,0 0 0-16,-2 1 144 0,0-1-144 0,0 2-224 15,-1-1 48-15,-2 2 16 16,0 2-1824-16,-2 0-352 0,-3-3-80 0</inkml:trace>
  <inkml:trace contextRef="#ctx0" brushRef="#br1" timeOffset="37791.06">9591 3791 6447 0,'0'0'272'0,"2"-11"80"0,-2 11-352 0,3-12 0 15,-1 1 0-15,2-2 0 0,0 0 2240 0,1 3 368 16,1-3 80-16,-1 2 0 0,-1 2-992 0,-4 9-208 16,0 0-32-16,0-13-16 0,0 6 144 0,0 7 16 15,-4-9 16-15,-2 5 0 0,-4 4-336 0,-3 1-64 16,-1 4 0-16,-2 7-16 0,-5 4-432 0,-3 3-64 16,-4 6-32-16,-1 1 0 0,-3 0-352 0,3 4-80 15,-2 1-16-15,5-5 0 0,3 1-32 0,6-3 0 0,6-3 0 0,5-2 0 16,3-4-192-16,6-1 0 0,3-4 0 15,7-1 0-15,3-5 192 0,3-2 112 0,4 1 16 16,4-4 0-16,3-3-16 0,2 1 0 0,1-1 0 16,-4 2 0-16,1-1-304 0,-5 3 160 0,-5 3-160 0,-2 1 128 15,-5-1-128-15,-4 4 0 0,-3 3 0 0,-3-1 0 16,-5 2 144-16,-3 3 0 0,-4 2 0 0,-2-4 0 16,-3 3 240-16,-3-1 64 0,-3 0 0 0,0-3 0 15,-3-1-256-15,0-3-64 0,-1 1 0 0,4-5 0 16,-1-3-128-16,3-2 0 0,3-3 0 0,2-1 0 15,2 1-1936-15,6-7-272 16,4-3-48-16</inkml:trace>
  <inkml:trace contextRef="#ctx0" brushRef="#br1" timeOffset="38224.16">10069 3532 22511 0,'0'0'992'0,"-9"-3"224"0,-1-2-976 0,-1 1-240 16,-1 3 0-16,-1 5 0 0,-1 0 656 0,-3 1 96 15,2 4 16-15,-1 1 0 0,-1 4-48 0,1 4 0 16,-1-2 0-16,2 2 0 0,0-2-144 0,2 2-16 16,1 3-16-16,7-4 0 0,0-3-224 0,3-1-32 15,2 0-16-15,1-2 0 0,-1-11 112 0,0 0 32 16,0 0 0-16,11 5 0 0,0 0 96 0,-1-2 0 15,-1-3 16-15,2-3 0 0,-1 0-208 0,0-4-32 16,1-3-16-16,-1 1 0 0,-1-4-144 0,1 2-128 0,0 1 192 16,-2-3-192-16,1 2 160 0,-2 2-160 15,2-4 128-15,-3 8-128 0,-6 5 0 0,9-5 0 0,-9 5 128 0,0 0-128 16,0 0 0-16,9 6 0 0,-2 1 0 16,-2 7 0-16,0 1 0 0,-1 3 0 0,-1 2 0 0,-3 0 0 15,0-1 0-15,0 2 0 0,-3 2 176 0,0-1-176 0,-1 4 304 16,0 1-48-16,1-5 0 0,-1 0 0 0,-1-4-80 15,1-2-32-15,0 2 0 0,3-3 0 16,1-1-144-16,0-2 128 0,2-3-128 0,-2-9 128 0,0 0-128 0,9 9 0 16,-9-9 0-16,12 5 128 0,0-4-128 0,-3 1 0 15,1 0 0-15,1-2 0 0,-11 0-192 0,11-2-80 16,-11 2-16-16,13-2 0 16,-13 2-2016-16,7-5-384 0,0-4-96 0</inkml:trace>
  <inkml:trace contextRef="#ctx0" brushRef="#br1" timeOffset="38622.33">10325 3317 22111 0,'0'0'1968'0,"0"0"-1584"0,0 0-384 0,0 0 0 16,0 0 448-16,-7 14 0 0,-1 4 0 0,2-1 0 16,-1 1 256-16,1 3 64 0,-2 4 16 0,3 3 0 15,1-3-96-15,3 1-32 0,1-6 0 0,4-1 0 16,1-1 0-16,3-3 0 0,-1-3 0 0,4-2 0 15,-1-4 48-15,1 1 0 0,1-5 0 0,0-2 0 0,2-2-16 0,0-5 0 16,2 0 0-16,-4-4 0 0,0 0-112 0,-2-4 0 16,1 1-16-16,-1-1 0 0,1-3-208 0,-2 0-32 15,-2-1-16-15,-2 1 0 16,-1 0-160-16,-1 3-16 0,-2 2-128 0,1 1 192 0,0-4-192 0,-1 2 0 16,-2 5 128-16,1 9-128 0,0 0-176 15,0 0-80-15,0 0 0 0,0 0-16 16,0 0-2384-16,0 0-480 0,0 0-80 15</inkml:trace>
  <inkml:trace contextRef="#ctx0" brushRef="#br1" timeOffset="38921.18">10788 3208 23039 0,'0'0'2048'0,"0"0"-1648"16,-6 6-400-16,-1 3 0 0,-2 1 336 0,-1 3-16 15,-2 2 0-15,-1 3 0 0,-1 0 528 0,4-1 112 16,-2 2 0-16,1 0 16 0,-1 3-240 0,5 0-48 0,0-5-16 16,4-3 0-16,1-1-80 0,4-1-16 0,1-5 0 15,-3-7 0-15,0 0 128 0,12 2 0 0,1-5 16 0,-1 0 0 16,0-3-144-16,-2-3-48 0,4-4 0 0,-3 2 0 16,-1-2-208-16,1-1-64 0,-4 0 0 0,2 2 0 15,0-4-64-15,-3 2-32 0,-1 0 0 0,-1 6 0 16,-1-3-160-16,-3 11 160 0,0 0-160 0,0 0 160 15,0 0-160-15,0 0 0 0,0 0 0 0,0 0 0 16,0 0 0-16,0 14 0 0,-1 0 0 0,2-1 0 0,-1 1 0 16,4 0-144-16,-2 1 144 0,2-6 0 15,1 3-704-15,0-1-16 16,0-3-16-16,2-1 0 0,-1 1-1824 0,-6-8-384 16,8 2-64-16</inkml:trace>
  <inkml:trace contextRef="#ctx0" brushRef="#br1" timeOffset="39225.6">11124 3175 15663 0,'0'0'1392'0,"0"0"-1120"16,-5 10-272-16,-1 0 0 0,1 3 1456 0,0 3 224 16,-2-1 48-16,-1 3 16 0,0 2-368 0,1 1-80 15,0-3-16-15,2-1 0 0,0-3-48 0,0-1-16 16,0 1 0-16,0-1 0 0,1 0-96 0,2-5-32 15,-1 3 0-15,1-5 0 0,2-6-128 0,0 0-48 16,0 0 0-16,0 0 0 0,0 0-64 0,6-5-16 0,2-5 0 0,-1 2 0 16,1-5-384-16,-1 1-64 15,1-1-32-15,0-1 0 0,-1-3-192 0,2 5-32 0,0 2-128 0,1-3 192 16,3 1-192-16,-2 2 0 0,3-4 0 0,0 3 0 16,0 2 0-16,-2-1 0 0,-1 2 0 15,2-1 0-15,-3 3-288 16,3 2-96-16,-2-2-32 0,3 2 0 0,-1 1-2720 0,1 2-560 15,1 0-96-15</inkml:trace>
  <inkml:trace contextRef="#ctx0" brushRef="#br1" timeOffset="39557.48">11419 3316 24015 0,'0'0'1056'0,"0"0"224"0,7 0-1024 16,3-2-256-16,2 2 0 0,2-1 0 0,1-1 992 0,3-5 144 15,2 0 16-15,3-2 16 0,1-2-144 0,0-4-48 16,-1-1 0-16,-1-1 0 0,-2 1 48 0,-2-1 0 16,-2 2 0-16,-2 0 0 0,-2-3-320 0,-2 0-48 15,-4 2-16-15,-2-2 0 0,-4-4-128 0,-1 3-16 16,-2 0-16-16,-2 2 0 0,-2 5-48 0,-3 2-16 16,-3 7 0-16,-2 6 0 0,-2 3-240 0,-3 5-48 15,-3 6-128-15,-1 2 192 0,2 3-192 0,0 4 0 0,1 2 0 16,2 3 0-16,2 2 192 0,5 0-48 15,1 0-16-15,6-1 0 0,4-3-128 0,5 0 160 0,3-5-160 0,4 0 160 16,0 1-160-16,4-4 0 16,4-3 144-16,3 0-144 0,1-3 0 0,2-5 0 0,2 0 0 0,1-5 0 31,1 2-2064-31,-3-3-432 0</inkml:trace>
  <inkml:trace contextRef="#ctx0" brushRef="#br1" timeOffset="40294.08">17029 4411 24879 0,'-4'-19'1088'0,"3"9"256"0,0-1-1088 0,1 11-256 16,0 0 0-16,0 0 0 0,0 0 1280 0,0 0 192 15,-1 16 32-15,-1 10 16 0,-1 7-640 0,-1 6-128 16,0 7-32-16,-2-2 0 0,-3 2-80 0,-3 2 0 15,2-1-16-15,-3 3 0 0,-3 1 32 0,-2-4 16 0,-1-5 0 0,-3-3 0 16,-2 1-288-16,0-5-48 0,-1-4-16 16,-1-3 0-16,-2-4-128 0,3-4-16 0,1-5-16 15,2-6 0 1,3-1-1136-16,1-11-240 0,2-7-32 0,4 1-14976 0</inkml:trace>
  <inkml:trace contextRef="#ctx0" brushRef="#br1" timeOffset="40730.24">18516 3795 20271 0,'4'-15'1792'0,"0"8"-1424"15,1-2-368-15,3 5 0 0,-1 2 944 0,1 1 112 16,1 1 32-16,0 3 0 0,0 5 64 0,-2 6 32 15,0 3 0-15,0 4 0 0,1 0-64 0,1 7-16 16,1 6 0-16,1 4 0 0,-3-5-208 0,2 4-64 16,2 0 0-16,0 5 0 0,2 5-352 0,2 1-80 15,-5 0-16-15,2 2 0 0,3 15-208 0,0-8-48 0,-4-4-128 16,0-8 192-16,-2-2-192 0,-2-6 176 0,-2-5-176 0,0-6 160 16,-1-3-160-16,2-4 0 0,-2-3 0 15,1-5 0 1,1-7-1824-16,0-4-288 0,1-5-64 0,-1-8-12256 0</inkml:trace>
  <inkml:trace contextRef="#ctx0" brushRef="#br1" timeOffset="41005.76">19277 3649 28223 0,'0'0'1248'0,"0"0"256"0,0 0-1200 0,0 0-304 0,0 0 0 0,0 0 0 0,-9 3 256 0,-3 4 0 15,-3 7 0-15,-3 2 0 0,-2 3 544 0,-3 4 96 16,-4 5 32-16,-2 1 0 0,-1 6-80 0,-3 3-16 16,-4 3 0-16,-1 2 0 0,-1 5-128 0,0 2-16 15,-3-3-16-15,3 4 0 0,-1 1-288 0,5 1-64 16,-1 2-16-16,4-3 0 0,0-3-176 16,3-5-128-16,3-4 144 0,1 0-144 15,3-6 128-15,1-5-128 0,3-3 0 0,4-6 0 16,2-3 0-16,3-6-160 0,2-2 0 0,7-9 0 15,0 0-1888-15,0 0-368 0,4-10-80 16,3-6-12240-16</inkml:trace>
  <inkml:trace contextRef="#ctx0" brushRef="#br1" timeOffset="41384.11">18410 3525 29487 0,'-27'-14'2624'0,"14"11"-2112"0,1-3-512 0,3 5 0 0,9 1 352 0,0 0-32 16,0 0-16-16,0 0 0 0,0 0-304 0,9 5 0 16,3-2 128-16,7-1-128 0,4-2 496 0,8 0 32 15,4 0 16-15,6-2 0 0,5-1 128 0,6-2 32 16,6 0 0-16,6 1 0 0,-15 0-112 0,5 3-16 15,3 1 0-15,-2 0 0 0,-2 0-128 16,1 0-16-16,-2 0-16 0,-2 1 0 0,17 1-64 16,-10-1-16-16,-6 2 0 0,-8-3 0 0,-6-2 96 15,-7 1 16-15,-6 0 0 0,-6-1 0 0,-6 1 192 16,-5-3 64-16,-7 4 0 0,-2-5 0 0,-7-1-160 0,-6-3-32 16,-6 0 0-16,-4-1 0 0,-7 1-368 0,-1-4-144 15,-5 1 0-15,2 0 144 0,2 1-144 16,1-2 0-16,4 3 0 0,3-3-176 15,3 2-1216-15,6 3-240 0,3-2-48 0,3 2-10912 16,6-2-2176-16</inkml:trace>
  <inkml:trace contextRef="#ctx0" brushRef="#br1" timeOffset="42026.55">20878 4059 19695 0,'0'0'864'0,"0"0"192"0,10-7-848 0,-1 3-208 0,-9 4 0 0,0 0 0 0,0 0 1536 16,5 11 272-16,-3-1 48 0,-5 4 16 0,-1 4-272 0,-2 2-64 15,-3 2-16-15,0 3 0 0,-5 0-768 16,1 3-160-16,1 0-16 0,-1 2-16 0,0-3-112 15,2 1-32-15,1-2 0 0,1 1 0 0,2-4-240 0,0-1-48 16,0-3-128-16,2-5 192 0,2-4-192 0,3-10 0 16,-4 5 0-16,4-5 0 15,0 0-2256-15,0-8-448 0</inkml:trace>
  <inkml:trace contextRef="#ctx0" brushRef="#br1" timeOffset="42228.47">20746 3795 37887 0,'0'0'1680'0,"0"0"352"0,4-8-1632 0,-4 8-400 16,0 0 0-16,0 0 0 0,10 0 0 0,-10 0 0 15,0 0 0-15,13 5 0 0,-1-1 0 0,1-1 0 16,0-2-144-16,-3 3 144 16,1 1-624-16,5-1-64 0,2-2-16 0,4 3 0 15,5 0-2464-15,4 2-496 0</inkml:trace>
  <inkml:trace contextRef="#ctx0" brushRef="#br1" timeOffset="42486.11">21860 3821 29487 0,'-13'-3'1296'0,"13"3"288"0,-8 2-1264 0,-2 2-320 0,-3 2 0 0,-2-1 0 16,0 3 416-16,-4 2 32 0,-3 4 0 0,-1 0 0 0,-1 0 224 0,-3 4 48 15,-2 1 16-15,0 1 0 0,1-1 96 0,4 1 0 16,3 0 16-16,4-1 0 0,3-1-320 0,5 0-64 15,5-1-16-15,4 0 0 0,3-1-80 0,4 1-32 16,5-4 0-16,3-1 0 0,1 2 0 0,2-4 0 16,1 2 0-16,-1-1 0 0,0-2-96 0,-4 1-32 15,-3-3 0-15,-2 2 0 0,-4 0 64 0,-2-1 16 16,-4-1 0-16,-5-1 0 0,-2 2 128 16,-6-3 32-16,-6 1 0 0,-2 2 0 0,-5-6-256 0,-2 2-32 15,-3 0-16-15,0-1 0 0,8-3-144 0,-1 0-192 16,0-3 32-16,1 2 16 15,0 0-2176-15,5-2-432 0</inkml:trace>
  <inkml:trace contextRef="#ctx0" brushRef="#br1" timeOffset="43054.36">24270 3968 23039 0,'-3'-9'2048'0,"3"9"-1648"15,0-9-400-15,0 9 0 0,0 0 2320 0,0 0 384 16,0 0 80-16,0 0 16 15,0 0-2800-15,-8-4-496 0,-2-1-128 0,-4 2-16 0,-4 0 336 0,-3-2 80 16,-5-1 16-16,-3 4 0 0,-5-7 208 0,-2 1 0 16,-1 2 192-16,-2 2-192 0,0 4 192 0,-2 5-64 15,-2 0 0-15,-3 3-128 0,-4 3 272 0,-3 5-48 16,0-2-16-16,-2 6 0 0,-1 4 192 0,5 5 48 16,5-2 0-16,7 2 0 0,6 2 0 0,8-3 0 15,3 1 0-15,8-5 0 0,8-1-240 0,3 0-32 16,7-8-16-16,6-2 0 0,3 1 144 0,6-3 16 15,5-6 16-15,5-1 0 0,4-6 112 0,4-3 0 0,5-6 16 16,1-3 0-16,0-5-80 0,-4-1-32 16,-4-2 0-16,-3 3 0 0,-5 0-64 0,-2 2-16 15,-5-1 0-15,-3 1 0 0,-3 4-16 0,-4 5 0 16,-4-1 0-16,-6 9 0 0,0 0-48 0,0 0-16 16,0 0 0-16,4 11 0 0,-1-1-192 0,-1 4 0 15,-2 5 0-15,0 2 0 0,2 0 0 0,1 1 0 0,3-2 0 0,0 1 0 16,-1-7 0-16,3-3 0 0,1-2 0 0,3 2 0 15,3-2 0-15,5 3-160 0,0-3 0 16,4-1 0 0,24-1-2784-16,-3-7-576 0</inkml:trace>
  <inkml:trace contextRef="#ctx0" brushRef="#br1" timeOffset="43791.43">25340 3688 21183 0,'-3'-11'1888'0,"1"2"-1504"16,-1-1-384-16,3 10 0 0,0 0 944 0,0 0 112 15,0 0 32-15,0 0 0 0,-7 6-64 0,-2 8-16 16,1 7 0-16,2 7 0 0,-1 5-320 0,1 3-64 15,-3 2-16-15,3 4 0 0,1 3-240 0,-2-3-48 16,0 1-16-16,-1-5 0 0,0-1-64 0,1-4-16 16,-1-9 0-16,2 0 0 0,2 0 96 0,0-3 32 15,2-6 0-15,0-6 0 0,2-9 304 0,0 0 64 16,0 0 16-16,12-7 0 0,2-8 176 0,1-4 48 16,2-6 0-16,0-3 0 0,1-5-384 0,1-3-64 15,3-2 0-15,-2-1-16 0,-1-5-304 0,0 2-64 0,0 2-128 16,2-1 192-16,-1 4-192 0,-1 8 128 15,-2 1-128-15,-1 6 0 0,1 6 0 0,-1 3 0 0,0 3 0 16,0 4-160 0,-2 2-1200-16,0 3-240 0,-1 1-64 0,-1 1-9856 0,1 4-1984 0</inkml:trace>
  <inkml:trace contextRef="#ctx0" brushRef="#br1" timeOffset="44121.57">25803 3847 20271 0,'-7'9'1792'0,"2"1"-1424"16,5-10-368-16,0 0 0 0,-1 11 1216 0,3 1 160 16,-2-12 32-16,11 7 16 0,0-1-128 0,3-6-16 15,3-3-16-15,2-6 0 0,1-4-192 0,2 2-48 16,2-3 0-16,-3 1 0 0,0-2-192 0,-4 0-64 16,-4-3 0-16,0 1 0 0,-3 3-176 0,-4-2-32 15,-2 1-16-15,-3-1 0 0,-2 1 80 16,-3 4 16-16,-2-1 0 0,-2 7 0 0,-2 1-256 0,-3 4-32 15,-3 3-16-15,-3 2 0 0,-5 6-336 0,0 2 144 16,-2 2-144-16,2 5 0 0,-1 2 0 0,2 3 0 16,1-3 0-16,4 5 0 0,3-3 0 0,5 2 0 0,1-1 0 0,4-5 0 15,5-3 0-15,4 1 0 16,2-2 0-16,6 0 0 0,2-5-384 0,6 0 0 16,0 0 16-16,3-6 0 15,1-4-1312-15,3-2-272 0,1-2-48 0,0-4-8784 16,-1-2-1760-16</inkml:trace>
  <inkml:trace contextRef="#ctx0" brushRef="#br1" timeOffset="44347.12">26809 3672 23039 0,'0'0'2048'0,"-5"-6"-1648"0,-1 0-400 0,-3 2 0 0,0 2 544 0,-2-1 32 16,-2 1 0-16,-4-1 0 0,-3 6 320 0,-2-1 64 15,-2 2 0-15,-1 1 16 0,-6 7-240 0,2 1-48 16,0 5-16-16,0-1 0 0,1 1-160 0,2-1-48 16,5 1 0-16,3 1 0 0,3-1-64 0,4 0-16 15,5 1 0-15,4-1 0 0,3-4-64 0,5 0 0 16,3-2-16-16,2 1 0 0,6-7-160 16,2 1-16-16,4-2-128 0,1-4 192 0,0-1-192 0,2-1-128 15,0-3 128-15,2-1-208 16,3-3-1504-16,-2-3-288 0,2 2-64 0,0-4-11504 15</inkml:trace>
  <inkml:trace contextRef="#ctx0" brushRef="#br1" timeOffset="45114.84">27264 3017 29487 0,'-6'0'2624'0,"-2"2"-2112"0,-2 5-512 0,-1-1 0 16,-2 6 144-16,-1 0-144 0,-6 6 0 0,-1 6 144 15,-1 2 32-15,1 4 0 0,1 5 0 0,1 0 0 16,2 2 16-16,2 5 16 0,2 2 0 16,2 0 0-16,-1 3-16 0,2-4 0 0,3 1 0 15,0 0 0-15,-2 1-64 0,4-4-128 16,1-2 176-16,1 0-176 0,-2-4 144 0,1-3-144 0,1-4 0 16,2-5 144-16,0-5-144 0,1-2 0 0,-3-5 144 15,3-2-144-15,0-9 0 0,0 0 144 0,0 0-144 0,0-11 0 16,0 0 0-16,0-5-144 0,-1-3-16 0,0 0 0 15,1-5 160-15,0 1 0 0,0 1-144 0,0 1 144 0,1 2 0 16,3 2 0-16,-3 2 0 0,3 1 0 0,1 3 0 0,2 3 128 16,0-2 0-16,2 2 0 0,0 2 64 15,2-2 16-15,3 2 0 0,3-2 0 0,0 3 32 0,5 1 0 16,1-1 0-16,1 0 0 16,0 3 80-16,-1 0 32 0,-1 2 0 0,-3 0 0 0,-3 2-64 0,-1 1-16 15,-3 4 0-15,-4-1 0 0,-5 7 80 0,-1-2 16 16,-4 5 0-16,-3 1 0 0,-2 4 32 15,-4 2 16-15,0-2 0 0,-2 3 0 0,-1 4-208 16,2-1-32-16,0 1-16 0,3-5 0 0,3-3-160 0,2-1 0 16,2 3 0-16,3-7 128 0,4-2-128 0,3-2 128 15,2-3-128-15,4-2 128 0,2-2 192 0,2-3 16 16,0-2 16-16,0-5 0 0,1-3-80 0,-2-1-16 16,0-2 0-16,-2-2 0 0,-1-4-256 0,-2 1 160 15,-3-2-160-15,-2-4 128 0,-2-4-128 0,-2 2 160 16,-3-7-160-16,-3 3 160 0,-1 1-160 0,-2 0 0 15,-1 2 0-15,-2 2 128 0,-3 4-128 0,3 3 0 16,-1 4 0-16,1 1 0 0,3 2-176 0,-2 2 176 16,2 3-128-16,2-1 128 0,0 0 0 0,4 6-160 0,0 0 160 15,7-2 0-15,0-1-144 0,3 2 144 0,3 2 0 0,4 2-144 16,0-2 144-16,4 0 0 0,0 2-144 16,2 0 144-16,1-1 0 0,1 3 0 0,-1-1 0 0,0 4 0 15,-3-2 0-15,1 0 0 0,-5-1 0 0,-1 3 0 16,-1-2 0-16,2 5 0 0,-2-4 0 0,-2 6 0 0,-2-2 0 0,-1 3 0 15,-1 2 0-15,-1 0 0 16,-2 2 0-16,3 3 0 0,-2 0 0 0,-2 0 0 0,0-2 0 16,0 1 0-16,-1-1 0 0,-1 0 0 0,1-2 0 15,-2-5 0-15,-1 1 0 0,0-2 128 0,0-1-128 16,1 2 0-16,-1 0 0 0,1-3 128 16,2 1-128-16,-1 4 0 0,2-3 0 0,-1 1 0 0,0-3 0 0,-1 1 0 15,-3-10 128-15,7 7-128 16,-1 2-464-16,-1-4-128 0,1-1-32 0,-6-4-11536 15,11-2-2304-15</inkml:trace>
  <inkml:trace contextRef="#ctx0" brushRef="#br1" timeOffset="46181.01">30006 2140 14735 0,'17'-20'640'0,"-8"11"160"0,3-4-640 0,0-4-160 0,2 1 0 0,-2-2 0 15,1-1 448-15,-1 1 48 0,-2 0 16 0,0 2 0 16,-1 1 688-16,0 1 144 0,-2 2 16 0,0 0 16 15,-3 0-32-15,-2 3 0 0,-2 0 0 0,-1 2 0 16,-2 0 0-16,-1 1-16 0,-1 0 0 0,-4 1 0 0,-2 1-416 16,-3 2-80-16,-4 4 0 0,-2 2-16 15,-8-3-272-15,-18 1-48 0,-2 0-16 0,-3-1 0 0,-2 0-128 0,1 0-32 16,3 1 0-16,2 0 0 0,1 3-16 16,4 0-16-16,4-1 0 0,3 1 0 0,2 0-64 0,1-1-16 15,3-3 0-15,3 3 0 16,3 0-16-16,4 1 0 0,4-2 0 0,5-2 0 0,10-1 0 0,0 0 0 15,0 0 0-15,0 0 0 0,0 0-64 0,11 0-128 16,1-1 176-16,3 1-176 16,0-2 192-16,1 2-192 0,-1-1 192 0,0 5-192 0,-2 0 128 0,-3 7-128 15,-2 1 0-15,-2 4 0 0,-1 7 0 0,-2 1 0 16,-3 7 0-16,-2-2 0 0,0 3 0 0,-3 6 128 16,-2 8-128-16,-2 4 0 0,-1 5 128 0,-1 6-128 15,-2 9 0-15,0 8 0 0,-1 7 0 0,-3 2 0 0,-2 6 0 16,-3 5 0-16,-1 0 0 0,0 0 0 0,0-4 0 0,2 0 0 15,-1-3 128-15,2-2-128 0,1-5 0 16,1-5 0-16,3-3 0 0,2-7 0 16,3-4 128-16,0-2-128 0,-1-4 0 0,2-4 128 0,1-5-128 15,2-5 0-15,1-3 128 0,2-5-128 16,-1-3 0-16,3-5 0 0,1 0 160 0,0-8-160 0,1-3 128 16,3-2-128-16,2-2 144 0,2-5-144 0,0-1 160 15,4-2-160-15,2-1 144 0,4 0-144 0,3-2 128 0,1 1-128 16,3 1 128-16,3 4-128 0,3-2 128 0,4 2-128 15,1-4 0-15,0 0 0 0,-2 0 128 0,-1 3-128 16,-4-4 0-16,-1 0 0 0,-1-2 0 0,-8 1-176 16,1-6-224-16,2-1-48 0,-2-1-16 15,2-1 0-15,1-4-1584 0,0 2-304 0,1-3-64 0,6-8-13264 16</inkml:trace>
  <inkml:trace contextRef="#ctx0" brushRef="#br1" timeOffset="46593.38">30862 2022 15663 0,'-3'-12'1392'0,"3"7"-1120"0,0-4-272 15,0 3 0-15,0-3 1728 0,1 4 272 16,-1 5 64-16,0 0 16 0,0 0-1024 0,0 0-208 0,0 0-32 0,0 0-16 16,3 10 16-16,1 0 0 0,-3 4 0 0,2 5 0 15,0 4-96-15,1 4-16 16,-1-2 0-16,1 5 0 0,-1-3-256 0,1 4-48 0,0 1-16 0,0-4 0 15,0 0-208-15,1 1-48 0,0-5-128 0,1 0 192 16,-2-2-192-16,2-4 144 0,2-3-144 0,-4 0 128 16,1-1-128-16,1 0 0 0,1-6 0 0,0 1 128 0,-2-7-368 15,4-2-80-15,0 0 0 0,0-2-16 16,0-5-2128-16,2 0-416 16</inkml:trace>
  <inkml:trace contextRef="#ctx0" brushRef="#br1" timeOffset="46834.53">31309 1868 30175 0,'0'0'1344'0,"0"0"256"0,0 0-1280 0,0 0-320 15,0 0 0-15,-9 4 0 0,0 3 608 0,-2 2 48 16,-1 5 16-16,-4 3 0 0,-6 2 64 0,-2 1 16 16,-1 3 0-16,-1 2 0 0,1 0-352 0,-2 1-64 15,0-2-16-15,1 6 0 0,0-5-112 0,2 0-16 16,1 1-16-16,-6 2 0 0,4 0-176 0,2-5 128 15,1 2-128-15,3-5 128 0,3-3-128 0,2-4 0 16,1 1 0-16,3-3 0 0,2-3-224 0,3-2-128 16,5-6-32-16,0 0 0 15,0 0-2048-15,6 3-400 0,2-2-96 0</inkml:trace>
  <inkml:trace contextRef="#ctx0" brushRef="#br1" timeOffset="46969.65">31504 2122 35935 0,'0'0'3200'0,"-6"9"-2560"0,0 0-512 0,-2 4-128 0,-2 4-224 0,-4 2-64 15,-1 4-16-15,0 3 0 0,0-3 304 0,1 1 0 16,3-4 0-16,0 3 144 0,0-1-144 0,0-1 0 16,0 5 0-16,1-5 0 15,1 0-1504-15,0-2-224 0,1 0-64 0,1 1-11952 16</inkml:trace>
  <inkml:trace contextRef="#ctx0" brushRef="#br1" timeOffset="47648.19">30835 2974 24191 0,'0'0'1072'0,"2"-5"208"0,1-6-1024 0,0 8-256 0,-3 3 0 0,0 0 0 16,0 0 736-16,0 0 96 0,0 0 0 0,0 0 16 15,0 0-112-15,0 0-32 0,0 0 0 0,0 0 0 16,0 0-464-16,0 0-112 0,0 0 0 0,-6 2-128 16,3-1 0-16,0 5 0 0,1 1 0 0,0-2-8992 15,1 2-1680-15</inkml:trace>
  <inkml:trace contextRef="#ctx0" brushRef="#br1" timeOffset="47816.83">30897 3224 22111 0,'-12'1'976'0,"12"-1"208"0,0 0-944 0,0 0-240 0,-7 0 0 0,7 0 0 0,-7 3 1456 0,0 2 240 16,1 1 48-16,-1-2 16 0,2 0-1056 0,5-4-224 16,-5 4-32-16,5-4-16 0,-6 6-432 0,2-1 0 15,-2 2 0-15,2 0 0 16,4-7-1728-16,-4 7-240 0,0 4-32 0</inkml:trace>
  <inkml:trace contextRef="#ctx0" brushRef="#br1" timeOffset="47992.73">30788 3544 16575 0,'0'0'1472'0,"0"0"-1168"16,0 0-304-16,-6 3 0 15,-1-1-272-15,0 2-112 0</inkml:trace>
  <inkml:trace contextRef="#ctx0" brushRef="#br1" timeOffset="48186.79">30358 3727 14735 0,'0'0'640'0,"0"0"160"16,8-3-640-16,-2-1-160 0,2 1 0 0,2 3 0 0,0 0 3040 0,3 3 576 15,-4-1 112-15,1 3 32 0,1 6-1936 0,0 0-384 16,1 3-80-16,0 3-16 0,-1-2-608 0,2 0-128 15,0 0-32-15,-1 6 0 0,0 0-272 0,-1 0-64 16,2-4-16-16,-4 4 0 0,1-1-224 16,-1 0 128-16,0-2-128 0,0-1 0 0,-2 1 0 0,1-1 128 15,0 0-128-15,-2-2 0 0,-1 0 0 0,0 1 0 16,0-6 0-16,2 1-160 16,-1 2-1360-16,0-5-272 15,1 0-48-15,-1-2-12304 0</inkml:trace>
  <inkml:trace contextRef="#ctx0" brushRef="#br1" timeOffset="48509.88">30806 3626 30399 0,'0'0'2704'0,"-7"-4"-2160"16,0 4-544-16,-2 4 0 0,-1 3 528 0,-2 2 0 0,-3 4 0 0,-3 6 0 16,-2 4 336-16,-2 5 64 15,2 0 16-15,-2 6 0 0,2 2-384 0,1 1-80 16,1-1-16-16,-5 14 0 0,4-7-208 0,9-21-32 15,2-1-16-15,-3 4 0 0,1 0-208 0,-2-2 144 0,1 0-144 0,-1 1 128 16,2-2-128-16,-4 13 0 0,5-9-192 0,7-11 192 31,4-1-1936-31,3-1-272 0,4-6-48 0,3 1-12368 0</inkml:trace>
  <inkml:trace contextRef="#ctx0" brushRef="#br1" timeOffset="48900.04">30804 4331 31327 0,'0'0'1392'0,"0"0"272"0,0 0-1328 0,0 0-336 16,-1-7 0-16,2 0 0 0,2 2 352 0,3-4 0 15,1 0 0-15,4-5 0 0,1 2 112 0,3-2 32 0,3 0 0 0,2-2 0 16,4 1 16-16,-2-3 16 15,1 3 0-15,-7 6 0 0,1-2 0 0,-2 1 0 16,-2 2 0-16,-1 4 0 0,0-2-112 0,-3 6-32 16,-3 5 0-16,-1 1 0 0,-2 6-176 0,-3 0-32 15,-3 6-16-15,-2 5 0 0,-3 0-160 0,-1 4 160 16,-2 1-160-16,-5 7 160 0,-2-2 16 0,1-6 0 16,2 0 0-16,2-7 0 0,2-2 128 0,2-3 16 15,3-5 16-15,2 0 0 0,4-10 144 0,0 0 32 16,6 0 0-16,3-3 0 0,2-5-128 0,6-1-32 15,1-6 0-15,1-2 0 0,4-1-160 0,0-2-16 0,7-9-16 16,-1 1 0-16,-1 0-160 0,-1 4 0 16,-2 2 0-16,0 2 0 0,-3 6 0 0,-5 5 0 15,1 3 0-15,-3 2 0 0,-1 1 0 0,-3 8 0 16,0 3 0-16,-4 6 0 0,-2 4 0 0,-3 2 0 0,-4 4 0 0,-2 11 0 16,-2 0 0-16,-4 3 0 0,0 2 0 0,-2-3 128 0,-2-3-128 15,2-4 0-15,-1 0 0 0,2-2 0 0,0-4-256 16,5-6-48-16,2-3 0 0,2-4 0 15,-1-1-1424-15,3-3-304 16,0-7-48-16,0 0-15792 0</inkml:trace>
  <inkml:trace contextRef="#ctx0" brushRef="#br1" timeOffset="49830.6">31790 1485 21135 0,'-7'-21'928'0,"6"13"208"0,-2-2-912 0,1 0-224 16,1-3 0-16,-1 2 0 0,2 2 864 0,2-4 128 15,-1 3 32-15,4-3 0 0,1 4 320 0,3 2 64 16,1 4 0-16,4-1 16 0,4-1-672 0,5 4-144 16,2 1-32-16,6 1 0 0,3 0-128 0,3 3-16 15,3-1-16-15,-2-1 0 0,-1 2 0 0,-3 1 0 16,0 3 0-16,-8-6 0 0,-1 3-128 0,0 3-32 16,0-3 0-16,-4 5 0 0,0 0-32 0,-5 4-16 15,1 4 0-15,-2 14 0 0,-5 5 64 0,-5 2 16 0,-5 7 0 16,-4 1 0-16,-5 3-48 0,-2 2-16 0,-3 4 0 0,1-5 0 15,-2 7-80-15,0 9-16 16,-1 6 0-16,1 3 0 0,0 8-128 0,1 4 0 0,3 1 0 0,-5 35 0 16,5-8 0-16,2-6 0 0,1-3 0 0,3-3 0 15,1-2 128-15,3 0-128 0,2-4 128 0,2-2-128 16,1-2 160-16,2-2-160 0,2-2 192 0,1 0-192 16,1 3 208-16,3-4-64 0,-3-2-16 0,0-2 0 15,0-4 0-15,-2 2-128 0,-2-3 192 0,-3-1-64 16,-1-8-128-16,-1-3 192 0,-2-4-192 0,0 0 192 0,0-6-64 15,1-1-128-15,-2-3 192 0,0-5-64 16,0-4 128-16,2-3 0 0,2-6 16 0,0-4 0 16,1-5 0-16,-1 1 0 0,1-7 0 0,-2-3 0 0,2-2-32 15,-1-5-16-15,1-1 0 0,-1-5 0 16,1 2-32-16,1-4 0 0,-3 1 0 0,0 1 0 0,-1-5 32 0,0 0 0 16,0 0 0-16,0 5 0 0,-1 0 32 0,0-2 16 15,-6 1 0-15,1 3 0 0,-4-1 112 0,-3-3 32 16,-3 4 0-16,-14 4 0 0,2 3-96 0,-2-4-32 0,-2 0 0 15,-5 2 0-15,-3-3 16 0,-2 1 0 16,-3-2 0-16,-1 2 0 0,1-4-64 0,-1 6-16 16,1-4 0-16,2 5 0 0,0-1-224 0,1-2 128 15,1 2-128-15,3-1 0 0,1 0 0 0,6 2-256 16,3-6 16-16,9 5 16 16,3-6-1696-16,16-6-320 0,0 0-80 0,12 1-11184 15,11-6-2224-15</inkml:trace>
  <inkml:trace contextRef="#ctx0" brushRef="#br1" timeOffset="78911.83">3032 8463 12895 0,'0'0'1152'0,"0"0"-928"16,0 0-224-16,0 0 0 0,-9 0 1120 0,0 0 176 15,9 0 48-15,0 0 0 0,0 0 96 0,0 0 32 0,-9 3 0 16,9-3 0-16,0 0-256 0,0 0-32 0,-5 10-16 0,5-10 0 16,0 0-144-16,0 0-48 0,2 12 0 15,2-1 0-15,1-3-160 0,2 2-48 0,2 4 0 0,2 2 0 16,0 5-128-16,5 3-16 0,1 6-16 0,5 3 0 15,2 3-112-15,4 3-32 0,1 3 0 0,2 3 0 16,2-3-80-16,-2 6-32 0,-1 0 0 0,1 6 0 16,0 2-48-16,1-4-16 0,1-3 0 0,-1 0 0 0,-2-5 176 15,-2-2 48-15,-1-6 0 0,-2-2 0 0,1-5 32 16,-1 0 16-16,-2-2 0 0,-1 0 0 0,-4-7-256 16,-1 1-48-16,1-2-16 0,-3 0 0 0,-1-3-96 0,0 1-16 15,0-2 0-15,-2 0 0 0,-3-1-128 0,0-1 160 16,-2-4-160-16,-2-3 160 0,-5-6-160 15,0 0 0-15,0 0 0 0,0 0 128 0,0 0-384 0,0 0-64 16,-12-9-32-16,0-3 0 16,1 0-1968-16,-1-2-400 0,1-4-80 0,-2-6-13936 15</inkml:trace>
  <inkml:trace contextRef="#ctx0" brushRef="#br1" timeOffset="79294.13">3896 8434 21183 0,'0'0'1888'0,"-5"-7"-1504"0,-1-5-384 0,-1 3 0 16,-2-2 528-16,4 6 48 0,5 5 0 0,-10-2 0 16,-3-3 880-16,3 4 176 0,1 5 32 0,-1 2 16 15,-4 3-400-15,1 4-96 0,-2 1-16 0,-1 7 0 16,-1 10-208-16,-3 3-32 0,-3 4-16 0,0 4 0 15,1 5 0-15,0 6 0 0,-4 2 0 16,2 5 0-16,-5 5-128 0,-3 1-16 0,-2 3-16 0,-1 1 0 16,0-3-416-16,0 0-80 0,2-6 0 0,2 0-16 15,0-7 80-15,4-7 0 0,2 0 16 0,2-5 0 16,0 0-64-16,4-4-16 16,3-3 0-16,2-5 0 0,1-4-112 15,4-7-16-15,3 1-128 16,2-5 192-16,-3-5-192 0,4-2 0 15,3-8 128-15,0 0-128 0,0 0 0 16,0 0-256-16,-3-16 48 0,3 0 16 16,5-3-1792-16,4-3-336 15,3-6-80-15,4 0-9664 0,2-4-1936 0</inkml:trace>
  <inkml:trace contextRef="#ctx0" brushRef="#br1" timeOffset="79621.53">4656 7325 22111 0,'0'0'1968'0,"10"-4"-1584"0,-10 4-384 0,8-5 0 16,-8 5 1008-16,0 0 112 0,0 0 32 0,0 0 0 15,0 0 224-15,5 9 48 0,-5 5 16 0,-3 6 0 0,-3 8-16 16,-3 2 0-16,-3 7 0 0,-5 8 0 16,-2 7-160-16,0 0-48 0,1 0 0 0,-1-2 0 15,0-1-384-15,0-1-64 0,1-3-32 0,2-2 0 16,0-5-256-16,1-1-48 0,0-2-16 0,0-2 0 16,3-4-288-16,-1-3-128 0,1-1 0 0,-1-5 128 0,1-4-128 15,2-2 160-15,1 0-160 0,3-7 160 16,6-7-1104-16,0 0-208 0,0 0-64 15,0 0-11552-15,0 0-2320 0</inkml:trace>
  <inkml:trace contextRef="#ctx0" brushRef="#br1" timeOffset="80021.5">5434 8625 17503 0,'-15'1'768'0,"6"0"176"0,-1 1-752 0,10-2-192 0,0 0 0 0,0 0 0 0,0 0 2832 0,0 0 544 16,0 0 96-16,0 0 32 0,12 2-1904 0,6-2-384 15,3-2-80-15,5-1-16 0,5 2-336 0,6-3-64 16,6-2-16-16,3 1 0 0,1 1-256 0,1-1-64 15,2-2-16-15,-3 4 0 0,-3 0-192 0,-3 0-48 16,-4 2 0-16,-6 2 0 0,-5 2-128 0,-6 0-272 16,-5 2 64-16,-4 6-11088 15,-9 3-2208-15</inkml:trace>
  <inkml:trace contextRef="#ctx0" brushRef="#br1" timeOffset="80178.62">5570 9018 15663 0,'-15'6'1392'0,"7"0"-1120"16,8-6-272-16,0 0 0 0,0 0 3840 0,-1 9 720 0,1-9 144 0,8 13 32 15,4-4-2720-15,7 1-544 16,5-6-96-16,6 3-32 0,3-1-496 0,6-4-96 0,7 2-32 0,2-5 0 16,4-3-272-16,2 0-48 15,-1-2-16-15,-2 1 0 0,1 1-224 0,-2 0-160 16,-1 0 192-16,-2 4-192 16,-6 3-1632-16,-5-1-432 0,-7 1-96 0</inkml:trace>
  <inkml:trace contextRef="#ctx0" brushRef="#br1" timeOffset="80935.87">7556 9492 13823 0,'-12'9'608'0,"2"-6"128"0,-3 3-592 0,2 1-144 0,2-2 0 0,3 4 0 15,6-9 2192-15,-6 9 416 0,1 0 80 0,5-9 0 16,0 0-1056-16,0 0-224 0,0 0-32 0,-1-9-16 15,2 1-16-15,4-4-16 0,3-4 0 0,4-1 0 16,2-4-432-16,2 0-96 0,1-7-16 0,3-1 0 16,3-5-240-16,3-2-48 0,1-5-16 0,4-4 0 15,2-8-32-15,0-5-16 0,5-7 0 0,-2-3 0 16,-1-4-128-16,3-6-32 0,2-4 0 16,-2-2 0-16,-3-5-144 0,3 4-128 0,-1 1 192 0,1 6-192 15,-1 5 128-15,-1 3-128 0,-2 4 0 0,-2 10 0 16,-4 2 0-16,-3 9 0 0,-2 5 0 0,-4 3 0 0,-1 3 144 0,0 6-144 15,-2 1 0-15,-2 7 144 0,-1 1-144 16,0 4 0-16,-5 2 0 0,-1 4 0 0,0 5 0 0,-7 4 0 16,0 0 0-16,0 0 0 0,8 5 0 0,0 8 0 15,-2 1-144-15,-1 9 144 0,-2 1 0 0,3 7 0 16,-1 0 0-16,1 6 0 16,-1 5 0-16,1 10 0 0,2 7 0 0,-1 3 0 0,0-4 0 0,0 5 0 15,3-1 0-15,-1 0 0 0,-1 2 0 0,0-2 0 16,-1 3 0-16,0-4 0 0,-1-4 128 15,0-2 0-15,-1-4-128 0,-1-6 192 0,0 1 0 16,-2-4-16-16,1 1 0 0,1-3 0 0,-3-5-176 0,0 0 0 16,-1-1 0-16,-1-1 128 0,-1-2-128 0,-1-6 0 15,-1-2 144-15,-1-4-144 0,-1-4-160 0,1-3-96 16,-2-1-32-16,-2-7 0 16,-2-2-2832-16,-3-7-560 0</inkml:trace>
  <inkml:trace contextRef="#ctx0" brushRef="#br1" timeOffset="81147.45">7678 9051 35935 0,'-5'-9'1600'16,"5"9"320"-16,0 0-1536 0,5-7-384 0,7 1 0 0,2 1 0 16,2 5 320-16,4 1-16 0,4 3 0 0,7-1 0 0,4-6 64 0,6-5 16 15,3 1 0-15,5-2 0 0,0 4 0 0,6-4 0 16,3 0 0-16,1 0 0 15,2 0-160-15,-4-1-32 0,-1 1 0 0,-8-1 0 0,-6 1-192 16,-5 0-208-16,-5 4 32 0,-14 1 16 16,2-5-2608-16,-2 3-528 15</inkml:trace>
  <inkml:trace contextRef="#ctx0" brushRef="#br1" timeOffset="81786.52">10089 8341 13823 0,'-5'-20'608'0,"4"6"128"0,-1 4-592 0,1-2-144 15,1 4 0-15,0-1 0 0,0 2 2544 0,1 1 464 16,-1 0 112-16,0 6 16 0,4-4-1632 0,-4 4-320 16,8-5-64-16,-8 5-16 0,0 0-384 0,10 6-80 15,-10-6 0-15,16 12-16 0,1 3 16 0,-2 3 0 16,2 1 0-16,1 6 0 0,2 2-144 0,4 5-32 15,1 3 0-15,2 2 0 0,1-1-16 0,1 6 0 16,3 3 0-16,-1 2 0 0,-3-2-32 16,1-3-16-16,0-3 0 0,-1-1 0 0,-4-2-144 0,-2-6-48 15,-3-2 0-15,-3 0 0 0,-2-4-48 0,-3 1-16 0,-1 1 0 0,-3-7 0 16,-2-5-16-16,0-2-128 16,1-1 192-16,-4 1-64 0,-2-12-128 0,0 0 0 15,0 0-160-15,0 0 160 16,0 0-1648-16,0 0-224 0,-8-8-48 0,1 0-8704 0,-2-4-1728 0</inkml:trace>
  <inkml:trace contextRef="#ctx0" brushRef="#br1" timeOffset="82166.23">10972 7941 18431 0,'0'0'816'0,"0"0"160"0,4-8-784 0,0 3-192 0,-4 5 0 0,0 0 0 0,0 0 1232 0,0 0 208 15,0 0 32-15,0 0 16 0,0 0-160 0,-3 10-48 16,1 2 0-16,-6 2 0 0,-2 2 144 0,-4 6 32 15,-4 6 0-15,-10 18 0 0,-5 2-240 0,0 3-64 16,-4 1 0-16,-5 5 0 0,2 9-176 0,-7 2-32 16,-4 4-16-16,-1 6 0 0,-2-1-272 0,1-1-48 15,-3-1-16-15,0-8 0 0,3-4-80 16,-3-1 0-16,2 1-16 0,7-9 0 16,2-4 0-16,4-6 0 0,5-3 0 0,5-2 0 0,4-5-304 15,3-3-48-15,2-3-16 0,4-5 0 0,3-3-128 0,2 0 0 0,3-6 144 16,4 0-144-1,1-8-672-15,5-6-208 0,0 0-32 0,0 0-12592 0,15-5-2528 16</inkml:trace>
  <inkml:trace contextRef="#ctx0" brushRef="#br1" timeOffset="84921.12">12621 9184 11055 0,'0'0'976'0,"-10"8"-784"15,-2-3-192-15,2 0 0 0,0 4 1920 0,1-4 352 16,0 1 64-16,2 2 16 0,0-2-496 0,7-6-112 15,-9 8-16-15,3-2 0 0,6-6-96 0,0 0-32 16,-6 5 0-16,6-5 0 0,0 0-320 0,0 0-80 16,0 0-16-16,0 0 0 0,0 0-224 0,0 0-64 15,-2-9 0-15,5-2 0 0,1 0-304 0,2 0-64 16,2-1-16-16,2-1 0 0,0-1-192 0,3-1-32 16,-2-2-16-16,1 3 0 0,-2 3-80 0,0 2 0 15,-2 4-16-15,-8 5 0 0,0 0-176 0,0 0 160 0,5 7-160 0,-5 4 160 16,0-11-160-16,-8 12 0 0,-3 2 0 0,-2 0 0 15,-2 2 0-15,-2-5 0 0,1-1 144 0,-1-2-144 16,2-1 128-16,1-4-128 0,0-3 160 0,2-1-160 16,4-1 176-16,8 2-176 0,0 0 192 0,-6-10-192 15,4 1 0-15,3-3 0 0,3 0 0 0,4 3 0 16,3-1-2608 0,6 1-464-16</inkml:trace>
  <inkml:trace contextRef="#ctx0" brushRef="#br1" timeOffset="86912.94">15946 7295 9215 0,'0'0'816'0,"0"0"-656"0,4-9-160 0,-4 9 0 0,4-11 1120 0,0 2 192 0,1 0 32 0,-5 9 16 16,0 0-144-16,0 0-48 16,2-7 0-16,-2 7 0 0,0 0-256 0,0 0-48 15,0 0-16-15,-5 12 0 0,0 1-320 0,-2 7-64 16,-2 4-16-16,-4 6 0 0,-1 1 128 0,-1 11 32 16,-2 4 0-16,-2 8 0 0,-3 5 32 0,-3 4 16 15,-4 4 0-15,0 2 0 0,-1 2-240 0,0-4-48 16,-2-1-16-16,3-1 0 0,-2-4-160 0,5-5-48 0,1-6 0 15,3-3 0-15,1-7 48 0,3 0 0 0,2-5 0 0,2-3 0 16,3-5 48-16,3-3 16 0,2-6 0 0,4-2 0 16,2-1-80-16,2-4-16 0,-2-11 0 0,10 12 0 15,1-3-32-15,3 1-128 0,3-4 192 0,2-1-64 16,2 0-128-16,5-3 192 0,2 2-192 0,0 1 192 16,2 1-192-16,2-2 128 0,0 0-128 0,0 0 128 15,-1 1-128-15,1-2 0 0,0-1 144 0,-3-1-144 0,0-1 0 16,-1 0 0-16,-2 0 0 0,-2 2 128 0,-1-2-128 0,0 1 0 15,-6 0 128-15,0-1-128 0,-3 0 128 16,0 0-128-16,-3 0 128 0,-11 0-128 0,0 0 0 0,0 0-128 16,0 0 0-16,8-5 0 15,-8 5-720-15,3-11-144 0,-5 3-32 16,0-2-12464-16</inkml:trace>
  <inkml:trace contextRef="#ctx0" brushRef="#br1" timeOffset="87144.67">15712 8035 22111 0,'-5'-4'1968'0,"5"4"-1584"16,-4-7-384-16,4 7 0 0,0 0 352 0,12-7-16 16,2 2 0-16,6-2 0 0,6 0 240 0,2-3 64 15,3 1 0-15,5-4 0 0,5 3-64 0,2-1 0 16,1-1 0-16,2 4 0 0,0-5-192 0,-3 5-32 15,-5-2-16-15,0 4 0 0,-6-3-176 0,0 2-32 0,-5-3-128 16,-12 6 192-16,0 2-192 0,8 1 0 0,-6-1 128 16,-6 1-128-1,-11 1-1328-15,0 0-304 0,0 0-64 0,0 0-9680 0</inkml:trace>
  <inkml:trace contextRef="#ctx0" brushRef="#br1" timeOffset="87415.42">15754 7621 19343 0,'-2'-12'1728'0,"1"5"-1392"15,1-4-336-15,3 3 0 0,5-5 144 0,3-1-144 16,3 1 192-16,5 2-192 0,4-5 496 0,5 1-16 16,5-1 0-16,5-2 0 0,3-2 160 15,6 1 48-15,5-1 0 0,3 3 0 0,1-4-64 0,0 1-16 16,1-3 0-16,-2 3 0 0,-3-1-288 15,-4 5-48-15,-5 1-16 0,-3 6 0 0,-2 1-256 16,-4 4 160-16,-3 2-160 0,-5 1 128 16,-3 1-512-16,-4 2-96 0,-2 1-32 0,-3 3-7248 15,-1-1-1456-15</inkml:trace>
  <inkml:trace contextRef="#ctx0" brushRef="#br1" timeOffset="88153.35">17137 7974 5519 0,'0'0'496'0,"0"0"-496"15,0 0 0-15,-9 3 0 0,9-3 1936 16,0 0 304-16,-11 0 48 0,11 0 16 0,-9-2-896 0,-1 2-160 16,-2-1-32-16,0-1-16 0,-2 0-304 15,1 0-48-15,-2-2-16 0,0 3 0 0,-5 2 64 0,0 1 0 16,-3 1 0-16,-1 2 0 0,0 0-336 0,-1 3-64 16,-2 3-16-16,-2-1 0 0,-1 4-128 0,1 3-32 15,1 3 0-15,1 3 0 0,1 1-64 0,0 2-32 16,1 3 0-16,5 1 0 0,1-2-224 0,3 3 128 15,4-6-128-15,3 3 0 0,5 2 0 0,3-6 128 16,3-1-128-16,4-6 0 0,3-4 0 16,4 0 128-16,1-3-128 0,4-1 0 0,1-5 176 0,1-1-176 15,3-3 192-15,3-2-192 0,-1-2 304 0,2-7-48 0,2-3-16 16,0-4 0-16,0-2-48 0,1-3 0 16,-4-4 0-16,1-1 0 0,1-6-64 0,-3-2-128 15,0-2 176-15,-3-8-176 0,1-2 192 16,0-5-192-16,-1-3 192 0,-1-2-192 0,0-1 128 0,3 0-128 15,-1-4 0-15,0 3 0 0,-2-2 0 0,-3 4 0 16,0 6 0-16,0 4-144 0,-1 4 144 0,-3 5-208 0,0 4 80 0,-1 3 128 16,-3 3-144-16,-1 7 144 0,-1 7 0 0,-3 5 0 15,-5 10-192-15,0 0 192 0,0 0-192 0,0 0 192 16,0 0-192-16,0 0 192 0,0 19-192 0,-3 2 192 16,0 7-160-16,-1 2 160 0,0 3-128 0,-2 4 128 15,-3 1 0-15,-1 7-160 0,-2 5 160 0,-1 5 0 16,1 2 0-16,-2 5 0 0,-3 2 160 0,1-3-32 15,-2-2 48-15,1-1 16 0,2-5 0 0,2 2 0 16,3-11-192-16,3 1 128 0,1-8-128 0,3-3 128 0,0-4-128 0,3-4 0 16,1-1 0-16,2-2 128 0,-1-5-128 0,1-5 128 15,-3-13-128-15,6 11 128 0,3-1-128 0,0-5 0 16,1-2 0-16,2-6 0 16,-1-8-1824-16,2-1-400 0,0-3-80 15,2-3 0-15</inkml:trace>
  <inkml:trace contextRef="#ctx0" brushRef="#br1" timeOffset="88458.38">17604 7972 13823 0,'0'0'1216'0,"0"0"-960"16,0-9-256-16,0 9 0 0,0 0 1408 0,0 0 256 15,0 0 32-15,0 0 16 0,0 0-896 0,-3 9-176 16,-3 2-48-16,0 4 0 0,-2 4 240 0,-1 3 32 0,-1 5 16 0,0-3 0 16,0 4-48-16,-1-3 0 15,1-1 0-15,1 0 0 0,2-2-288 0,2-3-64 0,2-1-16 0,3 0 0 16,1-2-144-16,3 1-48 0,2-2 0 0,2-6 0 16,1 0 128-16,1-4 32 0,3-4 0 0,5-2 0 15,1-4 144-15,0-7 48 0,1 0 0 0,2-1 0 16,-1-4-112-16,1-2 0 0,2-5-16 0,-4 0 0 0,-2-6-112 15,-2 0 0-15,-3-3-16 0,-2 1 0 0,-1 1-96 16,-1 0-16-16,-2 3 0 0,1 2 0 0,1 3-128 0,-3 2-128 16,1 2 192-16,0 3-192 0,0 3 0 0,1 2 0 15,-1-2 0-15,-1 1 0 0,-1 5 0 0,-5 7-192 16,0 0 0-16,7-5 0 16,-1-2-1696-16,0 4-336 0,1 0-64 0</inkml:trace>
  <inkml:trace contextRef="#ctx0" brushRef="#br1" timeOffset="89222.78">18476 7787 6447 0,'0'0'272'0,"0"0"80"0,0 0-352 0,0 0 0 15,0 0 0-15,0 0 0 0,-5-4 2496 0,0 1 416 0,5 3 96 0,-9-4 0 16,-1 4-1664-16,-2 0-320 16,-2 0-80-16,-1 2-16 0,-2 1-96 0,0 1 0 0,-3-2-16 0,-4 3 0 15,1 4-112-15,1 0 0 0,-1 1-16 0,0 2 0 16,0-3-16-16,1 3 0 0,3 0 0 0,1 4 0 15,1 2-336-15,1 4-64 0,4-2-16 0,2 0 0 16,-1-1-64-16,6-1-32 0,-1 1 0 0,5 0 0 0,1 0-160 16,3-2 192-16,5-1-192 0,1-2 192 0,2-2-64 0,3-1-128 15,2 1 192-15,1-5-64 0,3 2 0 0,2-2-128 16,3-5 192-16,-1 2-64 16,-1-1-128-16,-1-1 192 0,1-1-192 0,-1-1 192 0,-3-1-368 0,0-3-64 15,-1 2-16-15,-3-1 0 16,-2 1-2496-16,-3-5-512 0</inkml:trace>
  <inkml:trace contextRef="#ctx0" brushRef="#br1" timeOffset="89734.2">18848 7913 13823 0,'0'0'1216'0,"0"0"-960"16,3-6-256-16,-1-2 0 0,-2 8 752 0,0 0 96 0,0 0 32 16,2-5 0-16,-4 0 80 0,0-1 32 0,2 6 0 0,-5-6 0 15,-2 3-224-15,0 1-32 0,-3 2-16 0,-2 2 0 16,-2-1 16-16,-2 3 0 16,-2 0 0-16,0 3 0 0,1 2 32 0,-3 4 0 0,1 2 0 0,0-1 0 15,1-1-240-15,2 1-32 0,2 1-16 0,0 0 0 16,2 2-224-16,3-3-32 0,2-3-16 0,3 2 0 15,1-5-16-15,3-8-16 0,4 8 0 0,-4-8 0 0,7 4 144 16,4 0 16-16,0-3 16 0,2-2 0 16,0-2 0-16,0 0 0 0,1-1 0 0,-3-1 0 0,0 1-144 0,1 1-16 15,-4 1-16-15,-1 1 0 0,1-3-48 0,-8 4 0 16,7-1 0-16,1 1 0 0,-8 0-128 0,8 0 128 16,-8 0-128-16,6 1 128 15,-6-1-128-15,9 5 0 0,-3 0 0 0,1 3 0 0,-1-3 0 0,-1 1 0 16,0 2 0-16,0-2 0 0,0 3 0 0,0-3 0 15,2 1 0-15,-7-7 0 0,6 6 0 16,-1-2 0-16,3-2 0 0,-8-2 0 0,9 0 0 0,0-1 0 16,0 0 0-16,-1 0 0 0,0-1-176 0,2 0-64 15,0-2-16-15,2 0 0 16,-1 0-640-16,1-1-144 0,-1-2-32 16,1 1 0-16,-1 0-1472 0,0-2-288 0,1 3-64 15</inkml:trace>
  <inkml:trace contextRef="#ctx0" brushRef="#br1" timeOffset="90040.79">19680 7021 17503 0,'0'-12'1552'0,"0"12"-1232"0,2-9-320 0,1 4 0 0,-1-2 256 0,-2 7 0 0,0 0 0 0,0 0 0 15,0 0 320-15,0 0 64 0,0 0 16 0,-2 11 0 0,-3 6 144 0,-2 2 32 16,0 5 0-16,-4 4 0 0,-1 4 192 16,-2 2 64-16,0 4 0 0,-2 2 0 0,0 3-256 0,-2 2-32 15,-1 6-16-15,0 3 0 0,0 2-272 0,0-2-48 16,1 1-16-16,2 0 0 0,2-5-240 0,1-1-48 15,1-7-16-15,1-3 0 0,3-2-144 16,-2-4 128-16,4-1-128 0,-2-8 128 16,2-2-128-16,1-3 0 0,0-2 144 0,0-3-144 0,2-2-256 0,2-6-112 15,1-6-16-15,0 0-16 16,0 0-2240-16,0 0-448 0</inkml:trace>
  <inkml:trace contextRef="#ctx0" brushRef="#br1" timeOffset="90245.11">19273 7705 25743 0,'0'0'1136'0,"0"0"240"0,5-4-1104 16,3 0-272-16,0 1 0 0,5 3 0 0,1 0 368 0,3 3 16 0,0 1 0 0,5 0 0 16,2-2-112-16,2-1-16 0,0-1 0 0,4-1 0 15,-3-1-64-15,0-1-32 16,0 1 0-16,-3 0 0 0,-4 1-160 0,-1 1 160 0,-2 0-160 0,-3 1 160 31,-3 2-1936-31,-2-2-384 0</inkml:trace>
  <inkml:trace contextRef="#ctx0" brushRef="#br1" timeOffset="91022.08">20055 7778 8287 0,'0'0'368'0,"0"0"80"0,0 0-448 0,0 0 0 0,0 0 0 0,0 0 0 16,0 0 1824-16,0 0 288 16,0 0 48-16,0 0 16 0,-2-7-1040 0,1 3-208 0,1 4-32 0,0 0-16 15,-1-6 48-15,-3 0 16 0,1-1 0 0,1 3 0 16,2 4-112-16,0 0-32 0,-3-6 0 0,3 6 0 15,0 0-304-15,0 0-64 0,-6 1-16 0,0-1 0 16,0 0-272-16,6 0-144 0,-6 0 160 0,1 1-160 16,5-1 176-16,0 0-176 0,0 0 192 0,0 0-192 15,-6 4 256-15,6-4-48 0,0 0-16 0,0 0 0 16,0 0-16-16,0 0-16 0,0 0 0 0,0 0 0 16,0 0-32-16,0 0 0 0,0 0 0 0,0 0 0 15,0 0 0-15,0 0-128 0,0 0 192 0,0 0-64 0,0 0-128 16,0 0 192-16,0 0-192 0,9-4 192 0,-2 2-192 0,2 0 192 15,0 0-192-15,0-1 192 0,0 2-192 0,1-3 128 16,1-1-128-16,0 3 128 0,0-1-128 16,2 1 0-16,1-1 144 0,-2-3-144 0,2 2 0 0,0 0 144 15,0 1-144-15,0-2 0 0,0-1 960 0,0 0 96 16,0 1 16-16,-1-3 0 16,0 3-1632-16,-2-4-320 0,1 1-64 0,-2 2-16 15,-1-3 816-15,-3 3 144 0,-1-3 0 0,-1 2 0 0,-2 2 128 16,0-4-128-16,-2 3 128 0,-2-1-128 0,0 0 0 0,-4 1 128 15,-1-1-128-15,0 2 0 0,-2 2 0 0,-1-4 0 0,-2 3 0 16,-1 3 0-16,-2 2 0 0,0 3 0 16,-2 1 0-16,0-1 0 0,-3 2 0 0,1 3 0 15,-1 0 0-15,0 3 0 0,-2 3 0 0,1 1 0 0,-2 2-144 16,1 1 144-16,2 2 0 0,2-2 0 0,3 1 0 0,2 0 0 16,3-3 128-16,2 1-128 0,2 0 176 0,2 1-176 15,1 1 128-15,3-1-128 0,3-4 0 0,0-2 0 16,0 1 192-16,2-3-192 0,3 1 192 15,1 1-192-15,2-7 160 0,2 3-160 0,2-3 128 0,-2 2-128 16,1-3 0-16,1-3 0 0,1-2 128 0,-2 0-128 16,-2 0-1216-16,1-1-256 15,-2-1-64-15,2-5-11568 0</inkml:trace>
  <inkml:trace contextRef="#ctx0" brushRef="#br1" timeOffset="91782.92">20935 7720 6447 0,'0'0'576'0,"0"0"-576"15,0 0 0-15,4-5 0 0,-1 1 2144 0,-3 4 320 16,-1-6 64-16,-2 1 16 0,-1-1-1344 0,-1 3-272 16,-4-2-48-16,-1 1-16 0,-1 0-96 0,-2 3 0 15,0-1-16-15,-3 2 0 0,-2-1 144 0,0 2 48 0,0 2 0 16,0 1 0-16,-1 0-176 0,-1 2-48 0,-3-2 0 16,0 5 0-16,0 1-240 0,1 2-48 0,-1 0-16 15,0 3 0-15,1 3-224 0,-2 1-32 16,2 4-16-16,2-1 0 0,2-2 48 0,4 1 0 0,2 1 0 15,1 0 0-15,4-5-16 0,3-3 0 0,3 3 0 0,1 0 0 16,2-2 48-16,2 0 16 0,5-5 0 0,-1 0 0 16,0 1 32-16,3-4 16 0,1 0 0 0,0-1 0 15,2-4 16-15,-2 0 0 0,2-4 0 0,0 0 0 16,2-4 48-16,-1-1 16 0,0 1 0 16,2-4 0-16,2-2-160 0,0 1-16 0,-1-4-16 0,2-1 0 15,-1 0-176-15,1-2 160 0,2 0-160 0,0-3 160 0,2-5-160 16,-1-3 192-16,1 0-192 0,1-6 192 0,-1-3-192 0,4-4 0 15,-1-6 144-15,2 1-144 0,0-4 0 0,2-1 144 16,-1-3-144-16,0 1 0 0,2 0 0 0,-3 2 0 16,-3 0 0-16,0 0 0 0,-2 2 0 0,-1 5 0 15,-3 1 0-15,-2 5 0 0,-4 3 0 0,-3 5 0 16,0 6 0-16,-4 8 0 0,-2 1 0 0,-1 6 0 16,0 1 0-16,-4 6-192 0,0 3 192 0,0 0-176 15,0 0 176-15,-8 5-160 0,-1 5 160 0,-2 2-208 16,-2 5 80-16,1 3 128 0,-2 6-176 0,0 0 176 15,-2 6-128-15,0 4 128 0,-5 3 0 0,1 6 0 16,-1-1 0-16,-1 5 0 0,0 3 0 0,1 2 272 16,-1 0-32-16,0 0-16 0,3 1-48 0,2 0-16 15,3-1 0-15,0-2 0 0,2-1-32 0,2-5-128 16,1-3 192-16,3-3-64 0,1-1 112 0,0-2 16 0,2-4 0 16,2-3 0-16,1 1-128 0,1-4-128 0,0 2 176 15,1-4-176-15,3 1 176 0,0-2-176 0,0-3 160 16,0 0-160-16,1-3 0 0,2-3 0 0,0-1-208 0,-1-5 64 31,1 0-2736-31,-2-6-560 0</inkml:trace>
  <inkml:trace contextRef="#ctx0" brushRef="#br1" timeOffset="95031.86">23720 6906 10127 0,'0'0'896'0,"0"0"-704"0,0 0-192 0,0 0 0 0,11-3 1152 0,-11 3 192 15,7-4 32-15,-7 4 16 0,8-4 16 0,-8 4 16 16,8-4 0-16,-8 4 0 0,0 0-304 0,0 0-64 16,0 0-16-16,0 0 0 0,6-4-144 0,-6 4-16 15,0 0-16-15,0 0 0 0,0 0-80 0,0 0-16 16,-1-11 0-16,-3 7 0 0,4 4-256 0,-10-4-48 16,-3-1-16-16,1 1 0 0,-2 1-64 0,-1 1 0 15,-1 1-16-15,-2 0 0 0,0-2-48 0,-1-1-16 16,-1 3 0-16,-4 1 0 0,-2 1-16 0,-2 3 0 0,-2 0 0 15,-1 0 0-15,-1 0-16 0,2 3 0 16,-2-2 0-16,0 7 0 0,-1-1 32 0,3 4 0 0,-3 3 0 16,-2 1 0-16,0-1-80 0,0 2-16 0,1 5 0 0,0-1 0 15,-3 5-48-15,1 0-16 0,0 4 0 0,2 0 0 16,4 2-144-16,2-1 192 0,3 0-192 0,-1 2 192 16,2 2-192-16,2 0 0 0,0 3 144 0,1 1-144 15,2-2 0-15,1 1 128 0,3 2-128 0,1-1 0 16,4-1 0-16,0-2 0 0,2-2 0 15,3-2 128-15,2-2-128 0,3-3 0 0,0-3 0 16,6-1 0-16,-1 1 0 0,1 0 0 0,2-6 0 16,1 0 128-16,1-2-128 0,2-1 0 0,2-2 128 0,0 1-128 15,0-6 0-15,2-1 128 0,3 2-128 0,0-1 0 0,0-3 128 0,1-2-128 16,6 1 160-16,-2-5-160 0,5-1 176 16,-2-1-176-16,1-1 192 0,2-4-192 0,2-6 176 0,-3 0-176 15,-3 1 160-15,-1-3-160 0,0 0 128 16,-3-5-128-16,-4 0 0 0,-2 0 0 0,-2 2 144 0,0 0-144 15,-2-3 128-15,-1 3-128 0,-2-1 0 0,0 1 128 16,-1-1-128-16,-2 1 0 0,-1 0 0 0,-2 2 0 16,-2 3 128-16,-1-2-128 0,-3-2 0 0,-1 1 0 15,-1 3 0-15,-2-2 0 0,-3 1 0 0,-1 1 0 16,0-3 128-16,-2 1-128 0,-1 3 0 0,-1-1 0 16,-3 3 0-16,2-1 0 0,-2 4 0 0,0-3 0 0,0 3 0 15,-1 2 0-15,0-1-144 0,0 0 144 16,0 4 0-16,1 0 0 0,3-1-144 0,2 1 144 15,3-2 0-15,1 2-144 0,9 0 144 0,0 0 0 0,0 0 0 0,0 0 0 16,0 0 0-16,14-3-128 16,1-1 128-16,5-1 0 0,1-3 0 0,1 4-160 0,-1-1 160 15,1-1 0-15,0-1 0 0,2 4-128 0,0-4 128 16,0 2 0-16,0 1 0 0,2 1 0 0,0-1 0 0,0 3 0 16,-3 1 0-16,1 3 0 0,-1 0 0 0,-3 1 0 15,-2-2 0-15,-2 5 0 0,0 0 0 16,-6 0 0-16,-1 3 0 0,-2-3 0 0,-7-7 0 15,5 17 0-15,-1 1 0 0,-4-1 0 0,-4-1 0 0,1 3 0 16,-4 2 0-16,0 1 0 0,-2 1 0 0,0 0 0 0,-1 0 0 0,-2 1 0 16,-1-1 0-16,2-2 0 15,1 1 0-15,0 1 128 0,-1-3-128 0,3 0 144 0,-3 1-144 16,5-1 192-16,2 0-192 0,3 0 192 0,0-7-192 16,-1 1 160-16,2-2-160 0,3-3 160 0,-3-9-160 0,0 0 0 15,6 10 144-15,-6-10-144 0,9 5 192 0,-9-5-48 16,0 0 0-16,9-2 0 0,-9 2-144 0,5-12 0 15,-1 3 0-15,0-2 0 16,-2 1-1408-16,0 1-320 0,-1-4-64 0,1 2-9504 16,2-2-1888-16</inkml:trace>
  <inkml:trace contextRef="#ctx0" brushRef="#br1" timeOffset="96127.62">24095 7599 14047 0,'0'0'624'0,"0"0"128"0,0 0-608 0,0 0-144 0,0 0 0 0,8-11 0 0,-2 4 1024 0,-6 7 192 16,7-9 16-16,-7 9 16 0,6-8-112 0,-6 8-32 15,0 0 0-15,0 0 0 0,0 0-224 0,0 0-48 16,0 0-16-16,0 0 0 0,0 0-112 0,0 0-32 15,0 0 0-15,0 0 0 0,0 0-224 0,-4 8-64 16,-1 6 0-16,-1 2 0 0,1 1 0 0,-3 3-16 16,-2 0 0-16,1 4 0 0,3 4-48 0,-2 0 0 15,-1 2 0-15,2 2 0 0,0-1-128 0,3-3-48 16,2 1 0-16,1-5 0 0,-1 1-144 0,2 0 192 16,3-4-192-16,1 0 192 0,0-5-48 0,2-1 0 15,1 3 0-15,4-3 0 0,0-4 80 0,-1-1 16 16,-1 1 0-16,1-3 0 0,1-2 80 0,-1 1 0 15,0-5 16-15,0-1 0 0,-10-1 0 0,14-1 0 16,-1 1 0-16,-1-1 0 0,2-7-64 0,-2 1-16 0,1-1 0 0,-1-2 0 16,0 0-32-16,0-1-16 15,1-3 0-15,0 0 0 0,0 3-80 0,-1-3 0 0,0 1-128 0,2-2 192 16,-3-3-192-16,-1 2 176 0,3 2-176 16,-4 1 160-16,-1-2-160 0,-2 1 128 0,4-1-128 15,-2 1 128-15,1-2-128 0,-2 1 128 0,1-3-128 0,-2 4 128 16,2-1-128-16,-3 0 0 0,0 0 0 0,-1 2 128 15,0-4-128-15,-1 2 0 0,1-1 0 0,0-1 0 16,0 0 128-16,0 1-128 0,-2 1 0 0,1-2 128 0,-2 1-128 16,0 2 0-16,-1 0 0 0,2 4 128 15,-2-2-128-15,0 3 0 0,0 9 0 0,-2-9 0 0,2 9 0 16,0 0 0-16,0 0 0 0,0 0 0 0,0 0 0 0,0 0 0 16,-4-5 0-16,4 5 0 0,0 0 0 15,0 0 0-15,0 0 0 0,0 0 0 0,0 0 0 0,0 0 0 16,0 0-144-16,0 0 144 0,0 0-272 0,0 0 0 15,-3 9 0-15,3-9 0 16,-2 13-1840-16,2-13-384 0,0 0-64 0,0 0-11968 16</inkml:trace>
  <inkml:trace contextRef="#ctx0" brushRef="#br1" timeOffset="97450.04">24816 7658 11919 0,'0'0'512'0,"0"0"128"0,0 0-512 0,0 0-128 16,0 0 0-16,0 0 0 0,0 0 704 0,-6 6 128 15,6-6 0-15,0 0 16 0,0 0 96 0,0 0 16 16,0 0 0-16,-7 9 0 0,7-9-144 0,0 0-32 16,0 0 0-16,-3 5 0 0,3-5-16 0,0 0 0 15,0 0 0-15,0 0 0 0,0 0-128 0,-2 10-16 16,2-10-16-16,0 0 0 0,3 9-80 0,-3-9-16 16,0 0 0-16,5 10 0 0,0-3-96 0,-5-7-32 15,8 6 0-15,-1 0 0 0,-7-6 16 0,13 4 0 16,-2 0 0-16,1-2 0 0,-2-2 80 0,3-1 16 15,1-1 0-15,-1-1 0 0,0 0-80 0,1 1-16 16,-1-2 0-16,0 2 0 0,2-1-96 0,-1 1-32 0,1 0 0 16,1 1 0-16,-1-3-80 0,-1-2 0 15,0 1-16-15,1 1 0 0,0-2-32 0,-3 3 0 16,-1-1 0-16,2 2 0 0,0-3-16 0,-2-2 0 0,-1 1 0 16,-1 1 0-16,0-4 16 0,-1 3 0 0,-1-3 0 15,0 2 0-15,-2-3-16 0,0 1-128 0,0 0 192 16,-1 2-64-16,-2-3 0 0,1 2 0 0,-2-4 0 15,2 5 0-15,-6-2-128 0,3 1 160 0,-1 2-160 0,-2-2 160 16,1 3-160-16,-1-2 0 0,-1 0 0 0,-1 3 128 16,1-3-128-16,-1 2 0 0,-3 0 0 0,4 2 0 15,-4-2 0-15,0 1 128 0,0 0-128 0,-8 2 0 0,0-1 0 16,2 2 0-16,0-3 0 0,0 4 0 16,-1 5 0-16,-1-2 0 0,0-1 0 0,-1 3 0 0,1-3 0 15,-1 4 0-15,1-1 0 0,0 7 0 0,1-3 0 16,-1 3 0-16,-1-3 0 0,1 4 128 0,-2 1-128 0,1 0 0 15,1-1 0-15,-1 0 128 0,1 3-128 0,0 0 128 16,2 0-128-16,2-1 128 0,-1-1-128 0,3 2 0 16,0 2 144-16,1 0-144 0,0 0 0 0,3-1 128 15,-1 3-128-15,2-1 0 16,1 2 0-16,2-2 128 0,0-1-128 0,4 0 0 0,-1 1 0 16,3-3 144-16,2 0-144 0,2-5 0 0,2 1 176 0,1-4-176 15,1 3 160-15,2-2-160 0,2-1 192 0,3-4-48 16,2 3-16-16,-5-1 0 0,2-3 0 0,0-1-128 15,0 1 192-15,0-2-64 0,2-1-128 0,-1 0 0 16,-1 0 144-16,-1 0-144 0,0-3 0 0,-2 2 144 16,-1 0-144-16,-1 1 0 0,-2-3 128 0,0-2-128 15,-4-1 0-15,-7 6 0 0,0 0-224 0,5-7-96 16,-5 7-32-16,0 0 0 16,0 0-2224-16,0 0-448 0,-4-3-96 0</inkml:trace>
  <inkml:trace contextRef="#ctx0" brushRef="#br1" timeOffset="98073.2">25843 7487 14623 0,'0'0'640'0,"0"0"144"0,0 0-624 0,0 0-160 15,0 0 0-15,2-6 0 0,-1 1 1024 0,-1 5 192 16,0 0 16-16,0 0 16 0,-5-7-304 0,-2 5-64 16,0-1-16-16,-3 2 0 0,-2 1 32 0,-1 1 0 15,1 1 0-15,-2 1 0 0,-2 4-32 0,-1-2 0 16,-2 1 0-16,-2 2 0 0,1-3-160 0,0 5-48 16,-2-2 0-16,2 3 0 0,-1-1-144 0,2 3-48 0,1 2 0 15,4-1 0-15,-1-1-144 0,1 1-16 16,4 1-16-16,2 1 0 0,3-1-96 0,2-3-32 15,3 0 0-15,3 2 0 0,1-1-16 0,1 1 0 0,3-2 0 0,1 2 0 16,1-4 16-16,1 2 0 0,2 2 0 0,0 1 0 16,2-2 16-16,3 0 0 15,-3 1 0-15,2-4 0 0,-1 5 0 0,-1-2 0 0,-2-2 0 0,-3-2 0 16,-1 2 16-16,-1-2 16 0,-2 2 0 16,-1-4 0-16,-5-7-16 0,3 10 0 0,-2-2 0 0,-1 1 0 0,0-9 32 0,-4 6 0 31,-1 1 0-31,-2 0 0 0,-2-2-16 0,-3 2 0 0,-1-1 0 0,-2-3 0 0,-1 0-80 15,-2 0 0-15,-1-1-128 0,-4 1 192 0,3-3-192 0,1 0 144 16,1 1-144-16,1-1 128 0,-1-4-128 0,2 2 128 16,1-2-128-16,1 2 128 0,2 0-128 0,3 0 0 15,2-3 0-15,0 0 0 16,2-1-576-16,3 1-64 0,2 5 0 16,1-7 0-16,2-1-1600 0,2-2-336 0,2 2-64 0,3-2-11600 0</inkml:trace>
  <inkml:trace contextRef="#ctx0" brushRef="#br1" timeOffset="98677.39">26517 7469 12895 0,'-1'-6'1152'0,"1"2"-928"0,0 4-224 0,-2-6 0 16,0 1 848-16,1 1 128 0,1 4 32 0,-3-5 0 15,-2 0 80-15,-1 2 32 0,-1 1 0 0,0 1 0 0,-2 1-80 0,-3 2-16 16,1 2 0-16,-4 1 0 15,1-2 0-15,-2-1 0 0,0 2 0 0,-2 2 0 0,-2 2-320 0,1-2-64 16,0 4 0-16,1-2-16 0,1 2-160 0,1 0-16 16,-2 2-16-16,3-1 0 0,3 1-48 0,0 2-16 15,1 2 0-15,5 1 0 0,2 0-112 0,2 0-32 16,2-2 0-16,2 1 0 0,3-3-32 0,3 4 0 16,1-2 0-16,0 1 0 0,1 0 80 0,1-1 16 15,1-2 0-15,0 4 0 0,2 0 16 0,-1 1 0 16,2 0 0-16,-2-2 0 0,-3 1-64 0,-1-3-16 15,-2 1 0-15,0-2 0 0,-2-3 0 0,-1 3 0 16,-3-1 0-16,-1 0 0 0,-2 1 96 0,-2-2 32 16,-1-3 0-16,-1 4 0 0,-2-1 48 0,-2 0 16 15,0-2 0-15,-2 0 0 0,-2-3-96 0,1 2-32 16,-2-2 0-16,-3-1 0 0,-2 0-128 0,-2-2-32 16,0-3 0-16,-1 0 0 0,0 0-128 0,0 0 160 15,0-5-160-15,1 1 160 0,1-1-160 0,2 0 0 16,0 0 144-16,2 0-144 15,3 0-928-15,3-3-256 0,1 3-48 0,2-2-10768 0,3-3-2144 16</inkml:trace>
  <inkml:trace contextRef="#ctx0" brushRef="#br1" timeOffset="100727.5">18312 9651 20207 0,'0'0'896'0,"0"0"192"0,-3-4-880 0,1 0-208 16,2-2 0-16,0 6 0 0,0 0 1008 0,0-8 144 16,1 3 48-16,-1 5 0 0,0 0-128 0,0 0-32 15,0 0 0-15,0 0 0 0,0 0-160 0,0 0-48 16,0 0 0-16,0 0 0 0,0 0-16 0,0 0-16 0,0 0 0 16,4 8 0-16,1 3-96 0,-1 6-32 0,2 0 0 0,3 4 0 15,1 3-192-15,4 2-32 0,3 1-16 0,-1 5 0 16,2 4-112-16,1 3 0 0,3-1-16 0,1 4 0 15,-2-1-128-15,3 4-32 0,3 0 0 0,0-1 0 16,-1-4-144-16,0-2 128 0,-1-2-128 0,1 0 128 0,2-3-128 16,-2-1 192-16,2-1-192 0,-1-2 192 15,-3 0-192-15,-1-5 0 0,-3 1 144 0,1-4-144 0,-5-1 128 16,1-2-128-16,-5 0 128 0,0-5-128 0,-3-2 0 0,-2 2 144 16,0-4-144-16,-1 0 0 0,-6-9 0 15,0 0 0-15,0 0-240 0,0 0 80 16,0 0-576-16,0 0-112 0,-6-7-32 0,1 1 0 15,-2-3-1616-15,0 0-336 0,2-2-64 0,0-1-10736 16</inkml:trace>
  <inkml:trace contextRef="#ctx0" brushRef="#br1" timeOffset="101177.17">19132 9660 24815 0,'0'0'1088'0,"0"-9"256"0,-3 0-1088 0,2-3-256 0,0 3 0 0,-1 0 0 16,1 3 384-16,1 6 0 0,-2-9 16 0,-1 3 0 15,3 6 432-15,-5-4 64 0,5 4 32 0,-6-2 0 16,-2-2 112-16,0 2 32 0,-1 4 0 0,0 2 0 15,-2 1-240-15,0 1-64 0,-2 4 0 0,-1 0 0 16,-3 3 0-16,0 4 0 0,-2 4 0 0,-3 5 0 16,-1-1-48-16,-2 7-16 0,-5 1 0 0,-1 4 0 15,-1 3-128-15,-1 10-16 0,-2 1-16 0,1 5 0 16,1 1-96-16,-1 0-32 0,1-2 0 0,1-2 0 16,1-1-64-16,1-2-16 0,-1-2 0 0,2-5 0 15,1 2-96-15,0-3-32 0,0-5 0 0,-1-3 0 0,2-1-48 0,3-4-16 16,0 2 0-16,1-3 0 0,5-5-144 0,1-3 192 15,1-2-192-15,5-3 192 0,3-2-192 16,-1-6 0-16,4-2 0 0,5-5 0 16,0 0-480-16,0 0 32 0,10-6 0 0,6-5 0 15,3-1-1472-15,6-3-272 0,6-3-64 0,-5 4-10016 16,6-1-2000-16</inkml:trace>
  <inkml:trace contextRef="#ctx0" brushRef="#br1" timeOffset="101821.74">19927 10085 4607 0,'-10'0'400'0,"-2"0"-400"16,-5 0 0-16,2 4 0 0,1 1 3136 0,1 3 560 0,0-3 96 0,1-3 32 15,-1 0-1776-15,3 0-336 16,1 1-80-16,9-3-16 0,0 0-112 0,0 0-32 0,0 0 0 0,0 0 0 16,11 5-256-16,7-3-48 0,5-3-16 0,5 0 0 15,4-3-320-15,5 0-80 0,2-1-16 0,3-4 0 16,-1-1-224-16,3-3-64 0,4 1 0 0,2 3 0 15,0-1-112-15,-12 3-16 0,4 2-16 16,2-2 0-16,1 0-112 0,-3 3 0 0,-4-2-16 16,-4 1 0-16,-3 1-176 0,-5 0 0 0,-3 1 0 0,-4 1 128 15,-4 1-256-15,-3 0-64 0,-5 1-16 0,-7 0 0 16,0 0-608-16,0 0-112 0,0 0-32 16,-8 9 0-16,-5 0-1872 0,-4 3-384 15,-2 5-80-15</inkml:trace>
  <inkml:trace contextRef="#ctx0" brushRef="#br1" timeOffset="102016.88">19913 10376 29887 0,'-15'5'1328'0,"15"-5"272"0,-7 8-1280 15,7-8-320-15,0 0 0 0,2 9 0 0,-2-9 976 0,13 9 144 16,5-4 32-16,3 1 0 0,5 1 32 0,2-3 16 16,2-4 0-16,4 0 0 0,3 0-432 0,4-2-96 15,2 0-16-15,-7 0 0 0,3-3-288 0,6 0-64 16,6-2-16-16,-3-4 0 0,0 4-288 0,-1-3 0 15,-4-2 128-15,1 5-128 16,-2-2-448-16,-3 2-128 0,-3 4-48 0,-5-3 0 16,-1 0-1936-16,-4 1-400 0</inkml:trace>
  <inkml:trace contextRef="#ctx0" brushRef="#br1" timeOffset="102995.18">22712 9876 18831 0,'-2'-11'832'0,"2"6"176"0,-1-2-816 0,-1-2-192 0,0 4 0 0,1-4 0 16,-1 2 928-16,0 4 144 0,0-4 16 0,1 4 16 15,1 3 64-15,0 0 16 0,-2-6 0 0,2 6 0 0,0 0-64 0,0 0-16 16,0 0 0-16,0 0 0 16,0 0-80-16,0 0-32 0,0 0 0 0,-3 7 0 0,-1 3-272 0,0 3-48 15,2-1-16-15,-3 9 0 0,5 5-272 16,-1 5-48-16,-1-1-16 0,2 7 0 15,0 3-32-15,0 2-16 0,0 1 0 0,2 3 0 16,-1 2-80-16,1-4 0 0,1 2-16 0,1-5 0 16,1-6-48-16,-1 1-128 0,2-4 192 0,0-3-64 15,-1-1 64-15,2-1 0 0,-1-1 0 0,-1-4 0 0,0-3 32 16,0-1 16-16,1-2 0 0,-1 0 0 0,-2-2 0 0,1-4 0 16,1 1 0-16,0-3 0 0,-5-8 0 15,7 7 0-15,-7-7 0 0,7 4 0 0,-7-4 16 0,0 0 0 16,8-1 0-16,0 1 0 0,-8 0-32 0,6-5 0 15,0-3 0-15,1 2 0 0,0-4-32 0,1 1-16 16,0-3 0-16,-2 2 0 0,0-5-16 0,1-2 0 16,0-2 0-16,2-1 0 0,-1-3-16 0,2 2 0 15,-2-1 0-15,0-2 0 0,4-4 48 0,-1 0 0 16,1 0 0-16,2-4 0 0,1-2-192 0,3-2 128 16,1-1-128-16,0 2 128 0,0 0-128 0,3 0 160 15,1 2-160-15,-1 1 160 0,0 2-160 0,2-2 192 0,-2 3-192 16,-1 2 192-16,1 4-192 0,0 0 0 0,-1 3 144 15,0 1-144-15,-4-2 0 0,0 5 144 0,-1 2-144 16,0 4 0-16,-2-2 352 0,-3 3-32 0,-1 0-16 16,-1 6 0-16,-1-1-448 0,-2-1-96 0,-6 5-16 15,6-4 0-15,-6 4 256 0,0 0 0 0,0 0-160 0,0 0 160 16,0 0-224-16,0 0 32 0,0 0 0 0,0 0 0 16,0 0-864-16,3 9-160 0,-3-9-48 15,-1 6 0-15,-1 3-1024 0,2-9-208 16,0 0-32-16,-3 6-14288 0</inkml:trace>
  <inkml:trace contextRef="#ctx0" brushRef="#br1" timeOffset="103771.62">22607 9407 2751 0,'-10'-4'256'0,"0"1"-256"16,-2 2 0-16,-1 1 0 0,-1 2 2528 0,2 2 464 15,-3-1 80-15,2-2 32 0,1-1-1632 0,2 0-320 16,1-1-64-16,9 1 0 0,-10 2-208 0,10-2-48 16,-9 3 0-16,9-3 0 0,-7 0 128 0,7 0 32 15,0 0 0-15,0 0 0 0,0 0 32 0,0 0 0 16,0 0 0-16,0 0 0 0,0 0-144 0,0 0-32 16,-7-4 0-16,7 4 0 0,0 0-96 0,13-2-32 15,0 0 0-15,7 0 0 0,5-1-288 0,5 2-64 0,3 0-16 16,1-2 0-16,2 1-112 0,3-1-32 15,3 1 0-15,2-2 0 0,2 2-48 0,6 0-16 0,4-2 0 0,-11 2 0 16,3-1 48-16,-1-1 16 0,1 2 0 0,1-2 0 16,-1 0 16-16,-1-2 0 0,0-2 0 0,17 0 0 15,-8-1 80-15,-21 6 16 0,1-1 0 16,-4-2 0-16,-6 2 128 0,-4-1 16 0,-6 1 16 0,-4-4 0 0,-6 2 96 16,-3-1 32-16,-5-1 0 0,-1 1 0 15,-9-2-32-15,-4 3-16 0,-5-3 0 0,-4 3 0 16,-2 1-384-16,-1-3-176 0,-1 2 160 0,1-1-160 0,0 0 0 15,0 2 0-15,1-3 0 0,1 3 0 16,3 1-416-16,2 2-80 16,4-1-16-16,3-1 0 0,2 2-1712 0,5 0-336 0,7 2-80 15,0 0-13904-15</inkml:trace>
  <inkml:trace contextRef="#ctx0" brushRef="#br1" timeOffset="104433.42">24159 9937 17503 0,'0'0'768'0,"-4"7"176"0,-2-2-752 0,2 2-192 0,4-7 0 0,-4 9 0 16,3 1 1248-16,1 0 224 0,2 1 32 0,4-2 16 0,2 1-160 0,4-2-16 15,1 1-16-15,2-4 0 16,3 0-368-16,2-1-80 0,-1 0-16 0,3-4 0 15,2-4-304-15,1-1-64 0,2 0-16 16,1-4 0-16,1 1 96 0,0-2 32 0,2 0 0 0,1-4 0 0,-1 0 64 0,1 0 16 16,-1 1 0-16,-3-2 0 15,-4-3-112-15,-1 2-32 0,-3-1 0 0,-3 2 0 0,-5 0-160 16,-2-3-48-16,-2 1 0 0,-4 2 0 0,-3-1-64 16,-3-2-16-16,-2-4 0 0,-6 4 0 0,-2 4 0 0,-2 0 0 15,-7-1 0-15,-4 2 0 16,-4 3-80-16,-3 0-32 0,-2 5 0 0,-1 1 0 15,-1 3-144-15,-2 3 0 0,-3 4 0 0,-1 5 128 16,-2 2-128-16,-21 13 0 0,1 1 0 0,5 6 128 0,1 4-128 0,8 5 192 16,4 1-192-16,19-11 192 0,2 1-192 0,3 3 128 15,6 2-128-15,3 0 128 0,4 0-128 0,5 1 0 16,7 2 144-16,3-7-144 0,3 1 128 0,4-2-128 16,4-3 160-16,5 2-160 0,5-5 128 0,4 2-128 15,6-4 0-15,4 1 144 0,1-7-144 0,0-3 0 16,0-3 0-16,1-3 0 0,0-3 0 0,1-1 0 0,-1-5 0 15,-1 0 0-15,2-1-224 0,-2-3-80 0,-1-5-16 16,-2 2 0 0,-3-6-2352-16,-2 2-464 0,-10-1-112 0</inkml:trace>
  <inkml:trace contextRef="#ctx0" brushRef="#br1" timeOffset="105029.13">25281 9340 19343 0,'-5'-1'1728'0,"5"1"-1392"16,-5-5-336-16,1-1 0 0,4 6 960 0,-2-7 112 16,2 7 16-16,0 0 16 0,-1-3 16 0,1 3 0 15,1-8 0-15,1 2 0 0,2 1-384 0,-1-3-80 16,1 3-16-16,1-2 0 0,-5 7 16 0,0 0 0 15,0 0 0-15,6-3 0 0,-6 3-160 0,0 0-48 16,0 0 0-16,0 0 0 0,0 10 16 0,0 1 0 0,-4 3 0 0,-1 3 0 16,-3-1-176-16,1 2-32 0,-1 1-16 0,1 1 0 15,-2 2-48-15,1 0-16 0,0-4 0 0,2-2 0 16,0-1 32-16,1-2 16 0,1 0 0 0,1-2 0 16,0-3 112-16,3 2 32 0,-2-4 0 0,2 2 0 0,0-8-48 15,0 0-16-15,0 0 0 0,0 0 0 16,0 0 32-16,0 0 16 0,8-5 0 0,-1 1 0 15,0-2 80-15,0-5 16 0,1 1 0 0,1-1 0 16,0-4-144-16,0-3-32 0,0-2 0 0,0-2 0 0,-1-2-112 16,1 0-32-16,0-3 0 0,0 0 0 0,0 1-128 0,0-1 160 15,2 3-160-15,0-4 160 0,0 2-160 0,0 0 0 16,1 4 0-16,2 2-176 0,0 1 176 0,0 3 0 16,0 1 0-16,0 2-128 0,1 2 128 0,2-2 0 15,-1 3 0-15,2 2-128 0,0 5 128 16,1-4 0-16,1 2 0 0,2 3-128 0,-1-1 128 0,0 2 0 15,-1 0 0-15,-5 1 0 0,1 1-128 0,-4 1 128 16,0 1-128-16,-5-1 128 16,-7-2-528-16,0 0-32 0,0 0 0 0,0 0 0 15,0 0-1584-15,0 0-320 0,-5 9-64 0,-1-4-13488 0</inkml:trace>
  <inkml:trace contextRef="#ctx0" brushRef="#br1" timeOffset="105649.72">26606 8512 18431 0,'0'0'1632'0,"2"-8"-1312"16,0 3-320-16,0 0 0 0,-2 5 912 0,0 0 112 16,0 0 32-16,0 0 0 0,3-8 96 0,-1 3 0 15,0-5 16-15,-2 10 0 0,0 0-112 0,0 0-32 16,0 0 0-16,0 0 0 0,0 0-16 0,-9 4-16 15,1 1 0-15,-2 0 0 0,-2 4-336 0,0 0-64 16,-2 5-16-16,-1 1 0 0,2 2-192 0,-1 3-32 16,-1 3-16-16,-1 4 0 0,0-3 64 0,-1 2 16 15,2 1 0-15,-1 2 0 0,0-1-96 0,2 4 0 16,2 1-16-16,0 1 0 0,2-3-112 16,1-1 0-16,1-2-16 0,3-2 0 0,3 2 96 0,1-4 32 15,1-4 0-15,1-1 0 0,3-2 80 0,1-2 32 16,-1 2 0-16,3-3 0 0,1-3-96 0,2 2-32 15,3-2 0-15,-2-2 0 0,4-1-48 0,2-2-16 16,-1-3 0-16,2 0 0 0,1 0-224 0,2 1 144 0,-1-3-144 16,0-1 128-16,2-3-128 0,-2 0 0 0,-1-1-192 15,-1 0 192 1,-1 0-480-16,-2-2 32 0,-4 0 0 0,-1 0 0 16,-1-1-512-16,-4 0-112 0,-2 2-16 0,-4-4 0 0,-1 3-2096 15,-5-4-416-15,-3 2-96 0</inkml:trace>
  <inkml:trace contextRef="#ctx0" brushRef="#br1" timeOffset="105883.75">25871 8823 26719 0,'0'0'2368'0,"0"0"-1888"0,0 0-480 0,0 0 0 0,9-1 1408 0,4 0 192 15,2 1 48-15,7 0 0 0,4 1-752 0,7 0-160 16,6 0-32-16,6 2 0 0,7 1 240 0,2 0 32 15,-1-2 16-15,2-1 0 0,0-1-64 0,2 0-16 16,0-1 0-16,1 0 0 0,2 0-320 16,0-1-64-16,-2-3-16 0,-3 3 0 0,-4-2-128 15,-3 1-16-15,-2-3-16 0,-3 1 0 0,-3 1-224 0,-4 2-128 16,-1-2 128-16,-6 0-128 0,-2 1 0 16,-4 1 0-16,-6 1-192 0,-3 1 64 15,-2 0-1840-15,-5 0-352 0,-7 0-80 0</inkml:trace>
  <inkml:trace contextRef="#ctx0" brushRef="#br1" timeOffset="151241.22">22702 10015 1839 0,'0'0'160'0,"0"0"-160"16,0 0 0-16,0 0 0 0,0 0 1440 0,0 0 256 15,0 0 48-15,-1-8 16 0,-2-1-512 0,2 0-96 16,1 9-32-16,-2-7 0 0,2-3-32 0,0 4 0 16,0 6 0-16,-2-5 0 0,2 5-176 0,-2-7-32 15,-1 2-16-15,1 2 0 0,-1-4-80 0,3 7-16 0,-4-5 0 0,1 1 0 16,-1 2 48-16,4 2 0 0,-4-4 0 0,0-1 0 16,-1 0-112-16,3 2 0 0,2 3-16 0,0 0 0 15,-4-6-48-15,1-1-16 0,1 2 0 0,0 2 0 16,2 3-112-16,0 0 0 0,0 0-16 0,0 0 0 15,0 0-80-15,0 0-16 0,0 0 0 0,-1 6 0 16,1 3-128-16,0 1-16 0,0 5-16 0,1 3 0 0,1 1 0 16,-1 3 0-16,1 4 0 0,1 0 0 0,1 3-48 15,1-1-16-15,0 1 0 0,1 3 0 16,2-3-176-16,1 2 192 0,0-1-192 0,-2-3 192 16,1 0 32-16,0-4 16 0,-1 3 0 0,1-2 0 15,-2 2-64-15,1-2-16 0,-1-2 0 16,0-2 0-16,1 0-16 0,0 2 0 0,0-1 0 0,-2-1 0 15,-1-3-16-15,-1-3 0 0,1 2 0 0,0-5 0 0,-1 0 16 0,-1-3 0 16,1 2 0-16,-3-10 0 0,0 0 64 0,0 0 16 16,0 0 0-16,0 0 0 0,0 0 0 0,0 0 0 15,0 0 0-15,10-6 0 0,-4 1 0 0,3-2 0 16,0-3 0-16,0 0 0 0,1-3-48 0,1-1-16 16,1 2 0-16,2 0 0 0,1-3-32 0,2-2 0 15,2-3 0-15,2 1 0 16,2-3 0-16,1 1-128 0,2-2 192 15,0-5-64-15,1 0 64 0,0-5 0 0,0-1 0 0,-1-2 0 16,1-2-32-16,0 2 0 0,-2 1 0 16,-1-1 0-16,-1 3-16 0,-3 3 0 0,-1 3 0 0,-1 2 0 0,-2 3-144 0,-4 5 0 0,0 2 144 15,-3 2-144-15,-3-2 0 0,0 4 0 16,-1 3 0-16,-1-1 128 0,-1 2-128 0,-2 0-128 0,-1 0 128 16,0 3-192-1,0 4-1120-15,0 0-224 0,-3-4-64 0,3 4 0 16,0 0-1984-16,-5 1-384 0</inkml:trace>
  <inkml:trace contextRef="#ctx0" brushRef="#br1" timeOffset="151826.39">22538 9485 6447 0,'0'0'576'0,"0"0"-576"0,0 0 0 0,-6 0 0 0,0-1 1440 0,-2 1 176 15,-1 0 48-15,0 0 0 0,-1 1-240 0,0 1-32 0,1-2-16 0,0 2 0 16,0 1-16-16,3 2 0 15,1-3 0-15,5-2 0 0,0 0-256 0,0 0-48 0,12 4-16 16,5 1 0-16,6 2-304 0,4-4-64 0,3-3-16 0,2 2 0 16,3-2-256-16,5 0-48 0,3-2-16 0,3 1 0 15,3-3-144-15,5-1-48 16,3 1 0-16,1 1 0 0,0 0 32 0,-4-3 0 0,-2 1 0 0,-1 1 0 0,0-1 144 16,-1 0 16-16,-2 1 16 0,0 0 0 0,1 0 0 15,-4-2 0-15,-1 0 0 0,-6 0 0 0,1-1-80 16,-7 0-16-16,-5 1 0 0,-3-2 0 0,-5 5-32 15,-3 0-16-15,-3-1 0 0,-4-1 0 0,0 0-208 16,-4 3 0-16,-5 2 0 0,0 0 0 16,0 0-432-16,0 0-128 0,0 0-16 15,0 0-16-15,0 0-2032 0,-5-4-416 0</inkml:trace>
  <inkml:trace contextRef="#ctx0" brushRef="#br1" timeOffset="152257.48">23016 9131 21183 0,'0'0'1888'0,"-4"-3"-1504"0,-1-1-384 0,0 2 0 16,5 2 464-16,0 0 32 0,0 0 0 0,0 0 0 16,0 0 16-16,0 0 0 0,0 0 0 0,0 0 0 15,9-3 48-15,3 1 16 0,2 2 0 0,0 0 0 0,2-1-16 16,3-1 0-16,3 2 0 0,-1 2 0 16,1 1-48-16,1 1 0 0,1-1 0 0,3 3 0 15,1 2-32-15,1-3-16 0,-1 0 0 0,2 4 0 0,0-2 16 0,1 4 0 16,1-4 0-16,-1 5 0 0,2-4-64 0,-3 3-16 15,-4 1 0-15,-1-1 0 0,-1 1-64 16,-3 0-16-16,-4-3 0 0,-3 2 0 0,-2-2 0 16,-3 1 0-16,-3-2 0 0,-2 2 0 0,-3-5 80 15,-2 1 16-15,-4 2 0 0,-4-2 0 0,-4 4 16 0,-5-2 0 16,-5 2 0-16,-3-2 0 0,-10 2-112 16,1-2-32-16,-4 2 0 0,1-4 0 15,-2 3-160-15,-1-1-128 0,2-1 144 0,-3 2-144 0,1 0 0 0,3 0 0 16,0 2 0-16,3-2 0 15,5 2-736-15,4-5-240 0,7 2-48 0,4 0-10880 16,6-1-2176-16</inkml:trace>
  <inkml:trace contextRef="#ctx0" brushRef="#br1" timeOffset="152782.32">22475 9522 17391 0,'-13'-4'768'15,"13"4"160"-15,-5 0-736 0,-1 0-192 0,-1 2 0 0,1-1 0 0,0-2 480 0,6 1 64 16,-7-2 16-16,7 2 0 0,0 0 80 0,0 0 32 16,0 0 0-16,0 0 0 0,0 0-16 0,5 7 0 15,3-1 0-15,3-1 0 0,2 0 16 0,5 2 0 16,2-4 0-16,1 0 0 0,3 1-256 0,2-2-48 15,-1 0-16-15,0-1 0 0,2 3-112 0,1-2-32 16,1 0 0-16,3-2 0 0,-1 0 144 0,5 1 32 16,0-1 0-16,3 1 0 0,3-2 128 0,0 1 48 0,2-3 0 15,-2-1 0-15,-1-1 32 0,-2 2 16 16,-2-1 0-16,0-4 0 0,-1 2-128 0,-3 1-32 16,-3-3 0-16,2 3 0 0,-3 2 0 0,-1 1-16 0,-2-1 0 15,-1 0 0-15,-3 1-176 0,1 1-48 0,-3-2 0 16,-1 3 0-16,-3 0-208 0,0 3 176 0,-4 0-176 15,0-1 160-15,-2-2-160 0,-2 0 128 0,-8 0-128 16,0 0 128-16,0 0-128 0,0 0 0 0,0 0 0 0,0 0 0 31,0 0-448-31,0 0 16 0,0 0 16 0,0 0 0 0,0 0-1424 16,0 0-272-16,0 0-64 0,0 0-12080 0</inkml:trace>
  <inkml:trace contextRef="#ctx0" brushRef="#br1" timeOffset="153158.01">23054 9147 22111 0,'-24'-9'976'0,"15"4"208"0,2 4-944 0,0-2-240 16,2 0 0-16,5 3 0 0,0 0 368 0,0 0 16 15,0 0 16-15,8 2 0 0,1-1-112 0,4 2-32 16,3 2 0-16,3-1 0 0,4-2 144 0,1 4 32 16,2 1 0-16,0-2 0 0,1 7-128 0,2-5-32 15,0 3 0-15,2-3 0 0,-1 4 16 0,1-2 0 16,-2 1 0-16,0-1 0 0,1 4 128 0,-2-3 32 16,-2 2 0-16,-2 0 0 0,-3-2 48 0,-3 2 16 15,-4-1 0-15,-2-2 0 0,-4 4-160 16,-2-3-32-16,-3 2 0 0,-3 0 0 15,-4-2 32-15,-1 2 0 0,-3 1 0 0,-2-5 0 16,-3 4 16-16,-1-6 0 0,-1 3 0 0,1-4 0 16,-2 2-112-16,-1-1-32 0,-1-1 0 0,1-1 0 0,-1 1-224 15,0 0 0-15,0-1-144 0,0-2 144 0,-1 2-1888 16,1 1-288-16,2-1-48 0</inkml:trace>
  <inkml:trace contextRef="#ctx0" brushRef="#br1" timeOffset="153725.56">22569 9855 16575 0,'0'0'736'0,"0"0"160"0,0 0-720 0,0 0-176 15,0 0 0-15,0 0 0 0,0 0 1040 0,0 0 176 0,0 0 48 16,0 0 0-16,0 0-112 0,2 10-32 0,-2 2 0 0,0 4 0 15,-2 5-176-15,1 4-48 16,1 3 0-16,0 5 0 0,0 0-128 0,1 2-16 0,1-1-16 0,2 3 0 16,0 2-272-16,2-1-48 15,3-1-16-15,0 0 0 0,1-4-144 0,0 1-48 0,1-2 0 0,0-4 0 16,1-6 32-16,-1 1 0 0,-2-3 0 0,2-2 0 16,-1-3 96-16,1-1 32 0,-2-4 0 0,-1 3 0 15,0-4-64-15,0 2-16 0,-2-3 0 0,3 1 0 16,-1-3 0-16,0 2 0 0,0-2 0 0,-2-3 0 15,-6-3-96-15,8 3 0 0,-2 0-16 0,1-3 0 0,-7 0 64 16,7-4 16-16,1-2 0 0,0-4 0 16,1 1 160-16,-1-4 32 0,3-4 16 0,0 0 0 15,2-4-80-15,1 0 0 0,2-6-16 0,2 2 0 0,1-6-128 16,1 4-32-16,2-3 0 0,1 1 0 0,0-2-208 0,0 1 0 16,0-1 0-16,1 6 0 0,-4-1 0 15,-1 6 0-15,-1 2 0 0,-3 2 0 16,-1 2-1136-16,-1 0-272 0,-2 2-48 15,1 6-10336-15,-2-2-2080 0</inkml:trace>
  <inkml:trace contextRef="#ctx0" brushRef="#br1" timeOffset="171818.77">2189 13790 4607 0,'0'0'192'15,"0"0"64"-15,0 0-256 0,0 0 0 0,0 0 0 0,10-3 0 0,-2-4 2576 0,-1 1 480 16,-2-2 80-16,0-1 32 0,-5 9-1152 0,6-7-224 15,-4-3-64-15,2 3 0 0,-4 7-192 0,0 0-64 16,0 0 0-16,0 0 0 0,0 0-464 0,0 0-112 16,0 0 0-16,0 0-16 0,0 0-272 0,0 0-48 15,0 12-16-15,-1 6 0 0,-2 4 32 0,1 5 0 16,-1 7 0-16,-1 8 0 0,-1 7-288 0,-1 2-48 0,-1 2-16 16,1 3 0-16,0 7-80 0,-2-2-16 15,0 0 0-15,0-2 0 0,-1-6-128 0,0 1 160 16,-1-1-160-16,-1-7 160 0,1-2 224 0,0-8 64 15,0-7 0-15,4-1 0 0,-1-6 208 16,2-3 48-16,0-5 16 0,2-2 0 0,3-12-240 16,0 0-48-16,-3 6-16 0,3-6 0 0,0 0 32 0,-4-7 16 0,3-4 0 15,-2-8 0-15,2-8-208 0,-1-1-32 0,0-5-16 16,-2-3 0-16,0-3-80 0,2-4 0 0,-5 0-128 0,5-3 192 16,2-4-192-16,1 2 176 0,4 0-176 15,5 1 160-15,6-6-160 0,1 1 0 0,1 1-160 0,4 2 160 16,2 1-144-16,0 3 144 0,0 1-128 0,3 2 128 15,0 2 0-15,1 2-160 0,-2 1 160 0,4 4 0 0,-1 1 0 16,-1 11 0-16,-2 4 0 0,1 3 0 16,0 7 0-16,0 4-160 0,-6 6 160 0,-3 3-192 0,-3 7 192 15,-1 3 0-15,0 5-144 0,-5 3 144 0,-4 6 0 0,-1 2-144 16,-4 1 144-16,-5 0 0 0,-3 0 0 16,-2-1-128-16,-3-3 128 0,-2-3 0 15,-4-2 0-15,-3 1 0 0,0-1 0 0,-3-3 144 16,-1-6-144-16,0-1 192 0,3 1-192 0,2-3 192 15,0-2-192-15,1-4 128 0,1-1-128 16,0-3 128-16,-1-1-128 0,3-1-272 16,3-3 64-16,4-3 16 0,-1-2-2016 0,5-4-400 0,5-2-80 0,1-2-14112 15</inkml:trace>
  <inkml:trace contextRef="#ctx0" brushRef="#br1" timeOffset="172110.76">2972 13437 18431 0,'2'-19'1632'16,"0"13"-1312"-16,3-4-320 0,0 1 0 0,1-4 2400 0,1 3 416 0,-1 2 64 0,-6 8 32 16,0 0-1248-16,0 0-256 0,1 8-64 0,-2 3 0 15,-3 6-320-15,-1 3-80 0,-3 7-16 0,-2 3 0 16,-1 8-192-16,-7 25-32 0,0-2-16 0,3 2 0 15,0-2-80-15,-1 4-16 0,1 6 0 0,-1-3 0 16,2-4-368-16,0 1-80 0,0-2-16 0,2-5 0 16,0-8-128-16,1-5 160 0,3-5-160 0,0-5 160 15,0-3-32-15,3-5-128 0,3-4 192 0,-1-3-64 0,3-1-128 16,3-5 0-16,-3-4 144 0,0-10-144 16,0 0-752-16,0 0-208 0,0 0-64 0,0 0 0 15,9-10-1360-15,-3-4-288 16,-4 0-48-16</inkml:trace>
  <inkml:trace contextRef="#ctx0" brushRef="#br1" timeOffset="172405.05">3235 14070 32479 0,'-6'15'1440'0,"3"-6"288"0,2 5-1376 0,-2 0-352 0,-1 7 0 0,1 0 0 0,-4 2 640 0,5 4 64 0,-2-2 16 0,0 3 0 15,0-2-16-15,2 2-16 16,2-3 0-16,0-1 0 0,0-4-416 0,0-2-80 0,2-1 0 0,2-5-16 16,0 0 176-16,2-6 32 15,2-1 16-15,2-1 0 0,0-4 160 0,2-4 16 0,0-2 16 0,4-4 0 16,0-2 112-16,-1-4 0 0,-1-1 16 0,0-2 0 16,0-4-128-16,-1-3-16 0,-1-2-16 0,-2-4 0 15,-1-2-192-15,0-1-48 0,-2 1 0 0,0 4 0 16,-1 3-320-16,-1 0 144 0,0 4-144 0,-1 3 0 15,-2 2 0-15,2 4-176 0,-3 4 0 0,2 1 0 16,-3 4-2128-16,0 5-448 16,0 0-64-16</inkml:trace>
  <inkml:trace contextRef="#ctx0" brushRef="#br1" timeOffset="172813.61">4350 14064 6447 0,'-10'-14'272'0,"7"10"80"0,-1 0-352 0,-1 2 0 16,-1 2 0-16,-3 0 0 0,-3 0 6720 0,0 1 1280 0,-5 3 256 16,-2 0 64-16,-1-1-6336 0,-2 1-1248 15,-4 0-256-15,-1 2-48 0,-2 3-304 0,-2 0-128 16,-1 4 128-16,4 2-128 0,0 3 0 0,3 2 0 15,2 3 0-15,4-3 0 0,1 2 128 0,4-2-128 16,7-1 0-16,2-1 128 0,1-4-128 0,4-2 0 16,4-1 0-16,4-3 128 0,3-3-128 0,4-5 128 0,4-5-128 15,4-2 128-15,2 0 0 0,3-3-128 16,1-1 192-16,2 1-64 0,-2-5 32 0,-1 1 0 0,-2 0 0 0,-4 4 0 16,-2-3 160-16,-4 4 48 0,-3-1 0 0,-1 6 0 15,-1 3 64-15,-2 4 16 0,-1 4 0 0,-4 5 0 16,0 4-192-16,-3 6-16 0,-1 4-16 0,-2 5 0 15,-3 6-32-15,-2 2-16 0,0 1 0 0,-1 0 0 16,-5 7 144-16,-1-3 48 0,-3 1 0 0,-2-3 0 0,-2-1 64 16,-2 0 16-16,2-1 0 0,-2-3 0 15,1-3-192-15,-1 1-48 0,4-3 0 0,-1-7 0 0,1 0-208 0,1 0 0 16,2-4 0-16,3-3 0 16,-2-5-1344-16,2-6-352 0,3-2-80 15,-2-5-17648-15</inkml:trace>
  <inkml:trace contextRef="#ctx0" brushRef="#br1" timeOffset="173290.21">5870 13934 23951 0,'-9'-11'2128'0,"5"7"-1696"0,1 0-432 0,0-1 0 0,-2 0 1296 0,1 2 176 15,2 1 48-15,-2 3 0 0,0 2 16 0,-1 3 16 16,1 2 0-16,-2 6 0 0,1 1-784 0,-1 4-176 15,-1 3-16-15,2 4-16 0,1 1-208 0,-1-2-32 16,1 2-16-16,-1-2 0 0,2 5-128 0,1-5-32 16,-1 2 0-16,0-7 0 0,3-1-144 0,0-1 0 15,0 0 144-15,0-2-144 16,0-4-1472-16,0-6-352 0,0-6-80 0</inkml:trace>
  <inkml:trace contextRef="#ctx0" brushRef="#br1" timeOffset="173519.53">5634 13541 11055 0,'-8'-15'976'0,"5"10"-784"0,1-3-192 0,2 1 0 16,2 2 6128-16,1-2 1168 0,0 1 256 0,0 2 32 16,-3 4-5728-16,0 0-1152 0,0 0-240 0,11 0-32 15,-1 1-432-15,-1 1 128 16,-1 0-128-16,0 2 0 0,-8-4-880 15,9 5-256-15,-3 0-48 0,5-1-15408 0</inkml:trace>
  <inkml:trace contextRef="#ctx0" brushRef="#br1" timeOffset="173864.95">6326 13871 11967 0,'-3'14'1072'0,"-1"2"-864"16,0 3-208-16,0 8 0 0,0 0 3776 0,-2 4 720 16,1 1 144-16,-3-3 32 0,1 2-2496 0,0-2-480 15,1-4-96-15,0 2-32 0,-2-5-576 0,2-3-112 16,0-3-32-16,3 0 0 0,0-5-48 0,1 1-16 16,-1-4 0-16,3-8 0 0,0 0 48 0,0 0 16 15,0 0 0-15,0 0 0 0,9-5-304 0,2-1-64 16,2-5-16-16,2-5 0 0,1-4 16 0,1-2 0 15,2-6 0-15,1 3 0 0,0-2-256 0,3 1-48 16,1-4-16-16,1 5 0 0,1 1-160 0,0 2 0 16,1 4 0-16,0 4 0 0,0 2 128 0,-2 3-128 0,0 6 128 15,1 6-128-15,-2 4 176 0,-1 4-48 0,-3 5-128 16,-1 7 192-16,-2 6-192 0,-3 4 176 0,-3 5-176 16,-2 6 160-16,-1-1-160 0,-3 4 0 0,1-1 0 15,-3 2 128 1,-1-6-896-16,-1 4-192 0,1-1-48 0,-1 1-19520 0</inkml:trace>
  <inkml:trace contextRef="#ctx0" brushRef="#br1" timeOffset="179245.39">26733 10163 11967 0,'0'0'1072'0,"-6"1"-864"15,-2-2-208-15,-2 0 0 0,2 1 832 0,-1 0 112 16,3 0 16-16,6 0 16 0,-8-2 224 0,8 2 32 16,-6 0 16-16,6 0 0 0,0 0-144 0,0 0-16 15,0 0-16-15,0 0 0 0,8 0-112 0,3 0 0 16,2 0-16-16,3 0 0 0,3 0-112 0,4 0-32 16,4 0 0-16,1-1 0 0,2-1-288 0,3-4-48 15,3 1-16-15,0 3 0 0,3-1-320 0,2 1-128 16,2-3 0-16,0 2 144 0,-1 2-144 0,-4 1 0 0,-5 0 144 15,-3 0-144 1,-6 0-1184-16,-7 1-304 0,-4 2-64 0,-6 3-7024 0,-7-6-1392 0</inkml:trace>
  <inkml:trace contextRef="#ctx0" brushRef="#br1" timeOffset="179448.22">26652 10451 22111 0,'-7'2'1968'15,"7"-2"-1584"-15,0 0-384 0,0 0 0 0,8 1 688 0,5-1 48 16,1 0 16-16,7 0 0 0,2-1-176 0,4-1-48 15,1 1 0-15,2 0 0 0,2-3 32 0,2-4 0 16,5 5 0-16,0-2 0 0,3-4-208 16,1 2-32-16,0 2-16 0,-1-2 0 0,-2 1-304 15,-6 3 0-15,-5-1 0 0,-5 0-144 16,-7 1-2512-16,-4 2-496 0</inkml:trace>
  <inkml:trace contextRef="#ctx0" brushRef="#br1" timeOffset="179785.19">26961 9925 27583 0,'0'0'1216'0,"0"0"256"0,0-9-1168 0,2 4-304 0,4-4 0 0,0 4 0 15,1 1 192-15,3 2 0 0,3-2-16 16,0 1 0-16,3 2 368 0,6 2 80 0,2 3 16 0,7-1 0 15,4-1 0-15,5 0 16 0,-1 1 0 0,2 5 0 16,-1 0-144-16,0 4-48 16,-2 0 0-16,-3 3 0 0,2 7-64 0,-5 3-16 0,-4 1 0 0,-3 4 0 15,-5 4-64-15,-6 2 0 0,-6 1-16 0,-3 1 0 16,-5-2 128-16,-3-3 16 0,-5 2 16 0,-2-2 0 16,-5-3 112-16,-3-1 0 0,-4 0 16 0,-1-2 0 15,-1 2-208-15,-1-4-32 0,-3-3-16 0,0 2 0 0,0 0-336 16,1-2 144-16,0-4-144 0,3-2 0 15,3-2-720-15,3 0-256 16,3-8-48-16,5 1-16 0,10-7-2032 0,0 0-384 16</inkml:trace>
  <inkml:trace contextRef="#ctx0" brushRef="#br1" timeOffset="180237.53">28195 9965 9839 0,'0'0'432'0,"-3"-6"96"0,1-5-528 0,-1 2 0 0,-1 2 0 0,2-1 0 16,-1-4 656-16,1 2 32 0,-1 0 0 0,1 0 0 16,0 2 448-16,1-2 80 0,-1 3 32 0,2-4 0 15,0 4-16-15,0-1 0 0,0 8 0 0,0-8 0 16,0 3-80-16,0-1-32 0,0 1 0 0,0 5 0 16,0 0-160-16,0 0-48 0,0 0 0 0,0 0 0 15,2 9-288-15,1 2-64 0,0 6-16 0,3 3 0 0,1 6-128 0,3 0-32 16,1 5 0-16,3 1 0 15,1 2-64-15,1 1-32 0,0 1 0 0,-1 0 0 0,0-3-48 0,2 0-16 16,-3-3 0-16,-3 1 0 0,-1-6-96 0,0-1 0 16,-1-1-128-16,-1-4 192 0,-2-1-64 15,1-3 0-15,-2-2-128 0,0 0 192 0,-1-3-192 0,-4-10 0 16,0 0 0-16,2 5 0 16,-2-5-832-16,0 0-48 0,0 0-16 0,0 0-8752 15,-1-4-1744-15</inkml:trace>
  <inkml:trace contextRef="#ctx0" brushRef="#br1" timeOffset="180558.35">28552 9729 24479 0,'0'0'1088'0,"3"-7"208"0,-1-1-1040 0,-1 1-256 0,-1 7 0 16,0 0 0-16,0 0 864 0,0 0 112 0,0 0 32 15,-6 7 0-15,-3 1 304 0,-2 6 64 16,-1 6 16-16,-3 4 0 0,-3 0-416 0,0 7-80 0,-3 1 0 15,-2 6-16-15,-3 4-144 0,-3 0-32 0,-3 5 0 16,1-1 0-16,-4 1-256 0,6 0-64 0,0-7-16 0,1 0 0 16,2-5-240-16,4 1-128 0,0-3 128 0,3-3-128 15,2-7 0-15,3-1 128 0,2-3-128 0,3-3 0 0,2-2 0 16,2-2-192-16,3-6 32 0,2-6 0 16,0 0-1488-1,0 0-288-15,11-5-64 0,-1-6-8624 0,2-2-1712 0</inkml:trace>
  <inkml:trace contextRef="#ctx0" brushRef="#br1" timeOffset="180731.3">29066 9152 33279 0,'2'-10'1472'0,"-2"10"320"0,0 0-1440 0,0 0-352 16,0 0 0-16,0 0 0 0,-4 8 304 0,-1 3-16 16,-1 6 0-16,-2-1 0 0,-2 3 256 0,-1 3 48 15,-3 6 16-15,-2 0 0 0,0 2-240 0,-1 3-48 16,1-2-16-16,-1 2 0 0,-1 0-304 0,3 1 160 16,2 1-160-16,1-4 128 0,2-5-128 0,-1-1 0 15,3-3 144-15,1-3-144 0,3 1 0 0,1-1 0 16,3-3 0-16,2-2-128 15,3-4-1056-15,3 0-208 0,1-4-32 0,2 1-13936 0</inkml:trace>
  <inkml:trace contextRef="#ctx0" brushRef="#br1" timeOffset="180998.73">28912 10008 24991 0,'0'0'1104'0,"0"0"240"0,0 0-1088 0,0 0-256 16,0 0 0-16,9 7 0 0,0-1 368 0,-1-1 16 16,3 0 0-16,0-4 0 0,2 0 64 0,1-1 32 15,2 0 0-15,2-1 0 0,0 0-208 0,1-2-32 16,0 2-16-16,-1 0 0 0,-2 1-224 0,-2 0-240 15,-2-2 48-15,-5 5-8256 16,-7-3-1664-16</inkml:trace>
  <inkml:trace contextRef="#ctx0" brushRef="#br1" timeOffset="181204.62">28778 10261 21183 0,'0'0'1888'0,"0"0"-1504"16,10-2-384-16,6 0 0 0,4-1 1360 0,4 2 208 0,2 0 32 0,2 0 16 15,1 1-80-15,0-4-32 16,2 0 0-16,2 1 0 0,1 0-880 0,3-1-176 15,1-1-48-15,1 0 0 0,2 1-160 0,-3 0-48 16,-1 1 0-16,-5-3 0 16,-7 4-2208-16,-1-2-448 0</inkml:trace>
  <inkml:trace contextRef="#ctx0" brushRef="#br1" timeOffset="184425.43">29676 9948 12895 0,'0'0'576'0,"0"0"112"0,0 0-560 0,0 0-128 15,0 0 0-15,3-4 0 0,-3 4 1440 0,0 0 256 16,6-9 48-16,-1 3 16 0,0 2-576 0,0-3-112 15,0 0-32-15,-1 2 0 0,1-1-144 0,0-1-48 16,0 2 0-16,1-2 0 0,2-1-112 0,1-2-32 16,-2 2 0-16,2-2 0 0,2 2-112 0,-1-2-16 15,1 0-16-15,1-3 0 0,0 2-80 0,1 2-16 16,-2-2 0-16,1 2 0 0,-3-1-96 0,0 2-32 16,0-3 0-16,-2 4 0 0,1 1-96 0,-2 3-32 15,-6 3 0-15,0 0 0 0,0 0-208 0,0 0 144 16,0 0-144-16,5 9 128 0,-2 0-128 0,-2 5 0 15,-1 4 0-15,-1 2 0 0,-2 4 0 0,-2 6 0 16,-1 4 0-16,-2 1 0 0,1 0 0 0,-1-1 0 16,-2 2 0-16,-2-1 0 0,1 1 0 0,-1-1 0 15,0 0 0-15,0-2 0 0,2-5 0 0,0 1 160 0,1-4-160 16,-1 1 160-16,2-5-160 0,3-1 128 0,1-3-128 0,2-1 128 16,-1-4-128-16,2 0 128 0,2-1-128 0,2-4 128 15,-3-7 64-15,0 0 16 0,6 3 0 0,-6-3 0 16,9-2 176-16,0-2 48 0,0-2 0 0,0-5 0 15,-2 0 16-15,2-2 0 0,1-4 0 0,1-5 0 16,-1-1-256-16,0-1-64 0,-1-7 0 0,0 2 0 16,4 1-128-16,-2-2 192 0,0 2-192 0,1-2 192 15,-1 6-192-15,1-1 0 0,-1 3 0 0,2 1 128 0,0-3-128 16,1 3 0-16,-2 3 0 0,2 3 0 16,2 2 0-16,-5 1 0 0,2 3-128 0,-1 0 128 0,1 4 0 15,-1 1 0-15,-2-1 0 0,0 2 0 16,0 5-272-16,-1 0 64 0,0 3 16 0,2 0 0 15,-11-5-576-15,12 12-128 0,-3-3 0 0,-2 2-16 16,-2-2-2544-16,-5-9-496 0</inkml:trace>
  <inkml:trace contextRef="#ctx0" brushRef="#br1" timeOffset="184866.65">30423 9685 19983 0,'0'0'880'0,"0"0"192"0,0 0-864 0,0 0-208 0,0 0 0 0,0 0 0 15,0 0 240-15,0 0 0 0,0 0 0 0,0 0 0 16,1 13 384-16,-1 2 80 0,-1 0 0 16,0 4 16-16,2 3-336 0,0-1-64 0,1 5 0 0,-2-1-16 15,0 5 208-15,0-3 64 0,0 4 0 16,1-4 0-16,0 1-32 0,0-4 0 0,2 2 0 0,0-3 0 16,-2-4-96-16,3-1 0 0,-2-3-16 0,1-2 0 0,1-3 96 15,-1 2 32-15,-1-6 0 0,3 2 0 0,-1-3 0 0,-4-5 0 16,0 0 0-16,8 0 0 0,0-3 16 15,0-4 16-15,-1-2 0 0,1-5 0 0,0-1-64 0,-1-3-16 16,1-3 0-16,-1 0 0 0,1-2-192 0,0-4-64 16,-1-3 0-16,1 2 0 0,1-3-128 0,0 5-128 15,0-2 144-15,1 3-144 0,1-1 0 0,1 4 0 16,-1 2 0-16,-1 2 0 0,2 0 0 0,-1 2 0 16,-1 2 0-16,-1 2 0 0,-2 0 0 0,-1 3 0 15,-1 2 0-15,4 0 0 16,-4-3-576-16,-5 10 0 0,0 0 0 0,0 0 0 15,0 0-2624-15,0 0-512 0</inkml:trace>
  <inkml:trace contextRef="#ctx0" brushRef="#br1" timeOffset="185251.7">30295 9316 27647 0,'-23'-14'1216'0,"14"9"256"0,0-2-1168 0,1 2-304 0,1-3 0 0,0 0 0 16,7 8-640-16,0 0-192 0,0 0-48 0,0 0 0 0,0 0 880 0,0 0 336 15,7-1-16-15,4-2 0 0,2 1 64 16,3-2 0-16,5 3 0 0,3 0 0 0,4-2 80 0,1-1 32 15,2 3 0-15,2-2 0 0,1-2-64 0,2 2-16 16,0-1 0-16,1 1 0 0,0-2-112 0,-1 0-32 16,-2 1 0-16,0 2 0 0,-1 2-128 0,-2-2-16 15,1 1-128-15,-6 0 192 0,-3 0-16 0,-4-1-16 16,-5 0 0-16,-1-1 0 0,-8-2 352 0,-2 0 64 16,-5-4 0-16,-3 2 16 0,-4-1 48 0,-5 2 16 15,-2 2 0-15,-3-5 0 0,-1 0-272 0,-1-3-64 16,1 2-16-16,0 0 0 0,0 4-304 0,3-3 128 15,-1 1-128-15,-5-3 0 16,4 6-384-16,2 1-192 0,7 0-48 0,10 4-10256 16,0 0-2064-16</inkml:trace>
  <inkml:trace contextRef="#ctx0" brushRef="#br1" timeOffset="185806.86">30967 9862 2751 0,'-14'1'256'0,"8"0"-256"16,-1 0 0-16,1 3 0 0,6-4 3840 0,0 0 704 16,-4 4 160-16,4-4 32 0,0 5-3024 0,3 4-608 15,-3-9-112-15,6 5-32 0,3-2 48 0,3-2 0 16,0-1 0-16,3-1 0 0,2-1-240 0,1-1-32 15,0-5-16-15,1 2 0 0,0-5-224 0,0 3-48 16,1-6-16-16,-2 1 0 0,0 1-208 0,-4-2-32 16,0 2-16-16,-2 0 0 0,-1 0 16 0,-4-1 16 15,-2 0 0-15,-2 2 0 0,-4-2 208 0,-3 4 32 16,-3-1 16-16,-2 5 0 0,-1-2-96 0,-5 5-32 16,-1 3 0-16,-2 6 0 0,-3-1-208 0,-1 7-128 15,-1-1 128-15,1 9-128 0,2-2 0 0,1 1 0 0,1 0 0 16,4 5 0-16,2 1 0 0,5-2-128 0,0 2 128 0,6-2-128 15,2-2 128-15,6-2 0 0,2-1 0 16,1-2 0-16,0-1 0 0,7-1 0 0,0-1 128 16,2-7-128-16,2-5 0 0,0-2 0 0,2-4-160 15,1 1 160-15,2-5-2384 16,-1-1-368-16,-1-4-80 0</inkml:trace>
  <inkml:trace contextRef="#ctx0" brushRef="#br1" timeOffset="186345.99">31584 9281 19343 0,'0'0'1728'0,"-8"-2"-1392"16,0 0-336-16,2 2 0 0,0 2 592 0,6-2 48 15,0 0 16-15,0 0 0 0,0 0 96 0,0 0 16 16,0 0 0-16,0 0 0 0,0 0 64 0,6-3 0 16,0-1 16-16,3 0 0 0,1-1-240 0,1-3-48 15,1 1-16-15,0-2 0 0,-1 2-112 0,1-1-32 16,-1-1 0-16,-1 2 0 0,-2-2-208 0,-2 4-32 15,1-2-16-15,-2 3 0 0,-5 4-144 0,0 0 160 0,0 0-160 16,0 0 160-16,0 0-160 0,0 0 160 0,-5 7-160 0,0 1 160 16,-1 4-160-16,1-2 0 0,0 1 0 0,0-2 128 15,0 1-128-15,3 2 0 0,-4-6 0 0,4 2 0 16,2-8 0-16,0 0 0 0,-3 9 0 0,3-9 0 0,0 0 128 16,0 0 0-16,0 0 0 0,0 0 0 0,0 0 64 0,0 0 16 15,0 0 0-15,0 0 0 0,7-4 176 0,0-3 16 16,2 1 16-16,0 0 0 0,-1-4-96 0,1-1 0 15,1 2-16-15,0-2 0 0,0 1-112 0,0-3 0 16,1 2-16-16,-3 1 0 0,3-3-176 0,-1 1 192 16,0 1-192-16,0-2 192 0,-1 6-192 0,0-2 0 15,0 4 0-15,0 0 0 0,-2-2 0 0,1 3 0 16,-8 4 0-16,8-1 0 0,-8 1-288 0,7-1-96 16,-7 1 0-16,8 1-16 15,-1 2-2288-15,1-2-464 0</inkml:trace>
  <inkml:trace contextRef="#ctx0" brushRef="#br1" timeOffset="186705.15">32417 8630 12895 0,'0'0'1152'0,"0"0"-928"0,-3-5-224 15,3 5 0-15,-7-3 2032 0,0 2 352 0,-2 1 80 0,-1 1 16 16,-4 2-1520-16,3 1-320 0,-3 5-48 0,-1-1-16 16,-1 6 96-16,-1 4 16 0,2 0 0 0,-3 4 0 15,0 3-144-15,-3 7-32 0,2-2 0 16,3 2 0-16,2-4 32 0,4 1 0 0,3 1 0 0,2-8 0 0,2 3-64 0,3-3-16 15,3 0 0-15,2-3 0 0,1-2-48 0,2-3-16 16,1-2 0-16,2 2 0 0,2-1-112 0,2-1-32 16,1-2 0-16,0-3 0 0,0-2-32 0,2-1-16 15,0 0 0-15,0 0 0 0,-2-2-208 16,1 2 0-16,-3-1-192 0,3-1 192 16,0-2-2256-16,-6 0-352 0</inkml:trace>
  <inkml:trace contextRef="#ctx0" brushRef="#br1" timeOffset="186903.44">31946 8953 26719 0,'0'0'1184'0,"11"-3"240"0,2 1-1136 0,5 2-288 16,5 2 0-16,1 1 0 0,4-2 1328 0,2 0 208 15,2 2 32-15,-5-2 16 0,5 3-1184 0,2-1-224 16,3 2-48-16,1 1-128 0,0-2 208 0,1-2-64 15,-3 1-16-15,26 2 0 16,-12-1-1568-16,-12-2-320 0,1-2-64 0,-8 3-16 0</inkml:trace>
  <inkml:trace contextRef="#ctx0" brushRef="#br1" timeOffset="189254.44">7986 13965 8287 0,'0'0'736'0,"0"0"-592"0,0 0-144 0,6-8 0 15,-6 8 1584-15,0 0 272 0,0 0 64 0,7-5 16 16,-7 5-512-16,0 0-96 0,0 0-32 0,0 0 0 16,0 0-80-16,10-5-32 0,-2-2 0 0,-8 7 0 15,0 0-48-15,0 0-16 0,0 0 0 0,0 0 0 16,0 0-448-16,0 0-96 0,0 0 0 0,9-3-16 15,-9 3-432-15,0 0-128 0,9-2 0 0,-9 2 0 16,0 0-1792 0,0 0-448-16,0 0-112 0,0 0-16 0</inkml:trace>
  <inkml:trace contextRef="#ctx0" brushRef="#br1" timeOffset="189487.39">7964 14431 26719 0,'0'0'2368'0,"0"0"-1888"16,0 0-480-16,0 0 0 0,0 0 1696 0,0 0 240 16,0 0 48-16,0 0 16 0,0 0-368 0,0 0-80 15,0 0-16-15,0 0 0 0,0 0-608 0,0 0-128 16,10 1-32-16,-10-1 0 0,11-1-336 0,-1-5-80 16,-1-1-16-16,-1 2 0 0,0-2-336 0,-2 0 144 15,0 1-144-15,-6 6 0 16,0 0-592-16,0 0-240 0,5-10-32 0,-5 10-11520 15,0 0-2304-15</inkml:trace>
  <inkml:trace contextRef="#ctx0" brushRef="#br1" timeOffset="190556.46">9230 14373 15087 0,'0'0'656'0,"0"0"160"0,0 0-656 0,0 0-160 15,0 0 0-15,0 0 0 0,-7 6 1280 0,7-6 208 16,0 0 48-16,0 0 16 0,0 0-32 0,0 0-16 16,0 0 0-16,0 0 0 0,0 0-128 0,0 0-32 15,7-13 0-15,3 3 0 0,3-5-384 0,-1-3-64 16,5-1-32-16,2-4 0 0,2 0-480 0,4 2-112 16,-1-5-16-16,-1 1 0 0,1 2-128 0,0-2-128 15,-1 0 192-15,-2 2-192 0,0-2 256 0,-3 5-64 16,-3 2-16-16,-1 1 0 0,0 1-176 0,-3 4 192 15,-3 1-192-15,-2 6 192 0,-6 5-192 0,0 0 0 16,0 0 0-16,8 8 128 0,-3 6-128 0,-3 7 0 16,4 8 0-16,-5 7-176 0,0 2 176 0,-1 12 0 15,0 3-144-15,-2 4 144 0,-4 2 0 0,0 3 0 0,0-2 0 16,-3 2 0-16,-3 3 0 0,0-2 0 0,-1-3 0 0,2-6 0 16,-5-5 0-16,5-6 0 0,2-3 0 15,-1-3 0-15,0-8 0 0,2-4 128 0,0-1 0 0,3-3 0 16,0-2 208-16,0-4 48 0,3-7 0 0,2-8 0 15,-6 10 144-15,6-10 48 0,0 0 0 16,0 0 0-16,0 0 192 0,-1-17 32 0,1-3 16 0,1-2 0 16,1-4-368-16,2-5-80 0,-2-4-16 0,3-5 0 15,2-2-176-15,0-5-48 0,2 0 0 0,2 0 0 16,3 0-128-16,6 1 128 0,4-3-128 0,0 6 128 16,3 1-128-16,-1 6 0 0,2 2 144 0,3 1-144 0,-1 1 0 0,5 1 0 15,0 3 0-15,1 4-192 0,-1 4 192 16,-2 2 0-16,-3 3 0 0,-2 3 0 0,0 4 0 15,-4 4-160-15,-7-3 160 0,-4 6 0 16,-1 6-1216-16,-2 0-144 0,-1 0-32 0,-4 6 0 16,-5-11-1920-16,1 15-384 0</inkml:trace>
  <inkml:trace contextRef="#ctx0" brushRef="#br1" timeOffset="191362.7">11042 14113 11055 0,'0'-9'976'0,"0"-1"-784"0,-1 1-192 0,1 0 0 16,0 9 1616-16,3-8 288 0,-2-1 48 0,-1 9 16 15,1-9-592-15,-1 9-112 0,0 0-32 0,0 0 0 16,0 0-176-16,0 0-32 0,0 0-16 0,0 0 0 16,-2 10-288-16,-1 4-48 0,-2 1-16 0,1 7 0 15,2 5-240-15,-1 7-48 0,0 4-16 0,0 4 0 16,1 4-80-16,0 2-16 0,-1 3 0 0,2 0 0 0,0-2 0 16,-1 2-16-16,0 1 0 0,1-4 0 0,1-3-96 15,1-2-16-15,0-5 0 0,2-5 0 16,-1-6 176-16,1 0 16 0,-2-9 16 0,2-3 0 0,2-3 432 15,0-1 64-15,-5-11 32 0,0 0 0 0,10 1 144 0,0-4 16 16,0-8 16-16,0-3 0 0,1-5-224 0,-1-7-48 16,1-7-16-16,1-1 0 0,-2 0-336 15,1-3-64-15,2-4-16 0,1 2 0 0,0-4-192 0,1 1-144 16,1-4 192-16,0 5-192 0,1 3 128 0,-1 1-128 16,1 2 0-16,-2 3 0 0,-1 1 0 0,-1 5 0 15,1 3 0-15,-2 4 0 16,0 2-896-16,-2 5-272 0,-1-1-64 0,-2 5-11216 15,-7 8-2240-15</inkml:trace>
  <inkml:trace contextRef="#ctx0" brushRef="#br1" timeOffset="191763.46">10888 13635 23951 0,'-16'-20'2128'0,"7"7"-1696"0,0 3-432 0,4-4 0 16,1 2 576-16,3 3 48 0,1 9 0 0,0 0 0 16,1-16 32-16,4 6 16 0,2 1 0 0,3 4 0 15,3-2-112-15,2 2-32 0,3-4 0 0,2 4 0 0,3 1-96 16,2 2-32-16,2 0 0 0,2-1 0 0,2 1-128 0,3 2-16 15,4 0-16-15,0 0 0 0,-1 0-32 0,1 2 0 16,5 0 0-16,1 0 0 16,0 1-80-16,-1-2 0 0,-1 0-128 0,-5-1 192 15,0-1 144-15,-3 0 32 0,-2-3 0 0,-4-1 0 0,-2-2-48 16,-4 2 0-16,-2-4 0 0,-4 3 0 16,-2-4 128-16,-5 2 32 0,-4 2 0 15,-5 6 0-15,-1-13 144 0,-3 2 16 0,-5-3 16 16,-5 4 0-16,-5-2-128 0,-4 3-16 0,-4-3-16 0,-2 1 0 15,-5 3-336-15,2-1-160 0,2 0 160 0,-3 4-160 16,-4 0 0-16,2 2-128 0,4 1-16 0,4 2 0 16,4 1-1712-16,6 3-320 0,6 1-80 0,11-5-14192 0</inkml:trace>
  <inkml:trace contextRef="#ctx0" brushRef="#br1" timeOffset="192404.8">12068 14453 16575 0,'-19'0'1472'0,"8"1"-1168"0,-1 0-304 0,1 2 0 0,2-2 1072 0,-1 2 144 16,10-3 48-16,0 0 0 0,0 0-112 0,0 0-32 15,2 11 0-15,7-1 0 0,5-6 96 0,4-3 32 16,3-1 0-16,4-1 0 0,1-7-464 0,4 2-80 16,-1 0-32-16,1-6 0 0,1 0-96 0,-1 0-32 15,1-3 0-15,-11 3 0 0,3 2-64 0,2-4-16 16,2 0 0-16,0-1 0 0,-2-1-64 0,-1 2-16 15,-2 0 0-15,-4-2 0 0,-3 1-64 0,-4 0 0 16,-2 1-16-16,-4 1 0 0,-3-1 16 0,-5 1 0 16,-2-2 0-16,-5 4 0 0,-5-1-32 0,-4 7 0 0,-6 3 0 0,1 4 0 15,-5 2-288-15,-3 9 0 0,-2 5 0 0,-2 3 0 16,-3 8-160-16,-2 2 160 0,1 4-160 0,0 4 160 16,3 1 0-16,4 1-144 0,3-5 144 0,4 2 0 15,7 0 0-15,7-4 0 0,4-2 0 0,8 0 0 16,3-6 0-16,5 2 0 0,6-4 0 0,7-2 128 0,4-4-128 15,3-2 0-15,5 0 0 0,3-4 0 0,2-4 0 16,3-2-128-16,2-8 128 0,24-1-128 16,-1-3-1888-16,-2 0-368 0</inkml:trace>
  <inkml:trace contextRef="#ctx0" brushRef="#br1" timeOffset="193072.21">12869 13548 16415 0,'0'0'720'0,"0"0"160"0,0 0-704 0,0 0-176 0,0 0 0 0,0 0 0 0,0 0 1392 0,0 0 240 16,0 0 48-16,0 0 16 0,0 0-112 0,0 0-32 16,0 0 0-16,0 0 0 0,4-8-240 15,1-3-48-15,1-1-16 0,3 0 0 0,1-2-512 0,3 0-96 16,1 1-32-16,0-2 0 0,1-2-352 0,2-1-64 16,0-1 0-16,0 1-16 0,-2 1-32 0,-1-1 0 15,-1 3 0-15,-2-1 0 0,1 4-144 0,-3 3 160 16,-2 1-160-16,0 3 160 0,-7 5-160 0,0 0 0 15,0 0 0-15,2 11 0 0,-3 3 0 0,-2 4 0 16,0 4-176-16,-4-1 176 0,0 2 0 0,-5 4-128 16,1 0 128-16,-1 2 0 0,1-6 0 0,-1-2 0 15,1-3 0-15,1-1 0 0,1-2 0 0,3-4 0 16,-1-4 0-16,7-7 0 0,-4 5 384 0,4-5 0 0,0 0 0 16,0 0 0-16,4-9 448 0,3-1 80 15,0 0 32-15,2-7 0 0,1-3-528 0,2-1-96 0,-1 2-32 0,2-1 0 16,1 0-288-16,-1-1 128 15,0 0-128-15,4-1 0 0,1-1 0 0,1 3 0 16,0 1 0-16,0 2 0 0,0 1 0 0,0 3 0 0,-2 0 0 16,-2 6 0-16,-1-2-416 0,-1 6 16 0,-3 2 0 0,-1 0 0 31,0 3-3232-31,-2 0-640 0</inkml:trace>
  <inkml:trace contextRef="#ctx0" brushRef="#br1" timeOffset="193431.52">13909 12563 17503 0,'0'0'1552'0,"0"0"-1232"15,0 0-320-15,3-5 0 0,1-1 1376 0,-4 6 224 16,0 0 32-16,0 0 16 0,0 0-320 0,0 0-64 16,0 0-16-16,0 0 0 0,-4 6-464 0,-1 1-80 15,-1 3-32-15,-2 6 0 0,-2 1-160 0,-4 5-48 16,0 6 0-16,-1 0 0 0,-2 4-80 0,1 5-32 16,-1-2 0-16,3 2 0 0,3-3-48 0,2 2-16 15,3-2 0-15,2-2 0 0,3-5 80 0,3 2 16 16,3-7 0-16,2 2 0 0,2 1 160 15,1-3 32-15,1-4 16 0,2-1 0 0,0-1-256 16,-1-1-48-16,5-1-16 0,-2-1 0 0,-1-1-112 0,0-3-32 16,0 0 0-16,-3-4 0 0,1 0-384 0,-2 0-64 0,-1-3-32 15,-9-2 0 1,0 0-2432-16,0 0-480 0,5-7-112 0</inkml:trace>
  <inkml:trace contextRef="#ctx0" brushRef="#br1" timeOffset="193598.96">13539 12922 27647 0,'0'0'2448'0,"9"-5"-1952"0,2 3-496 0,7-2 0 0,2-2 1152 0,2 3 144 16,3 0 32-16,3 1 0 0,4 1-528 0,2-2-96 15,2-2-32-15,-1 2 0 0,4 1-224 0,0 1-64 16,3-1 0-16,1 1 0 0,2 0-240 0,-2 1-144 16,0 0 160-16,-3 1-10928 15,-2-2-2192-15</inkml:trace>
  <inkml:trace contextRef="#ctx0" brushRef="#br1" timeOffset="194129.3">15213 13919 22463 0,'0'0'992'0,"0"0"208"0,0 0-960 0,0 0-240 15,0 0 0-15,6-5 0 0,6-2 1184 0,3 2 192 16,3 2 32-16,5-3 16 0,3 0-272 0,6 1-64 16,5 1-16-16,0-2 0 0,3 2-432 0,5 0-96 15,4 0-16-15,5-2 0 0,3 0-160 0,-2 2-48 16,-3 1 0-16,-5 1 0 0,-8-1-176 0,-3 2-144 15,-4 1 192-15,-8 4-192 16,-9 0-1424-16,-6 1-400 0,-9-5-80 0</inkml:trace>
  <inkml:trace contextRef="#ctx0" brushRef="#br1" timeOffset="194361.43">15093 14275 28559 0,'0'0'2544'0,"5"12"-2032"0,3-4-512 0,10 1 0 16,6-4 1008-16,6 1 96 0,-8 1 32 0,5-3 0 15,6-3-176-15,5 0-48 0,5 0 0 0,7-3 0 0,7-2-208 16,5-2-32-16,3-1-16 0,24 0 0 16,-8-3-400-16,-8 4-96 0,-8 0-16 0,-4 1-11584 15,-4 1-2320 1</inkml:trace>
  <inkml:trace contextRef="#ctx0" brushRef="#br1" timeOffset="195041.61">17545 14715 11055 0,'-11'7'976'0,"3"-2"-784"0,2 4-192 0,2-4 0 0,0-1 1968 0,2 4 336 16,2-8 80-16,0 0 16 0,0 0-704 0,0 0-144 16,0 0-16-16,10-10-16 0,0 1-32 0,2-4 0 15,0-4 0-15,2-3 0 0,1-7-416 0,3 1-96 16,0-4-16-16,2 0 0 0,3-8-256 0,1-2-48 15,6 0-16-15,0-5 0 0,1-3-112 0,2-8-16 16,1-6-16-16,0-2 0 0,-1-3-112 0,2-4-32 16,0-8 0-16,1-4 0 0,0-7-176 0,-1 2-48 15,-1 3 0-15,1 9 0 0,-2 2 0 0,1 4-128 16,0 5 192-16,-3 8-64 0,-3 6 64 0,-5 8 16 16,0 5 0-16,-4 5 0 0,-3 8-64 0,0 3-16 15,-4 4 0-15,0 4 0 0,-2 4-128 0,-3 1 0 16,-7 9 0-16,11-2 0 0,-11 2 0 0,12 6 0 15,-1 5 0-15,-1 5 0 0,0 4-144 0,-1 7 144 0,0 2 0 0,0 8 0 16,-2 10-144-16,2 2 144 16,0 5 0-16,1 4-144 0,-1 2 144 0,0 5 0 15,0 5 0-15,-2-2 0 0,1 0 0 0,1-2 0 0,-1-3 0 16,0-2-128-16,-1-1 128 0,-1-4 0 0,-1-6 0 16,0 2 0-16,-1 0 0 0,0-3 0 0,-3-22 0 0,1 1 0 15,0 0 0-15,-2-1 144 0,0 2-144 16,0-5 0-16,0 0 0 0,-2 0 0 0,-1-3 0 0,-1 2 0 15,-1-3-976 1,-1-6-256-16,-2-4-48 0,-3-4-16 0,1-2-1984 0,-4-8-400 16</inkml:trace>
  <inkml:trace contextRef="#ctx0" brushRef="#br1" timeOffset="195232.4">17707 14008 31327 0,'-12'-7'2784'0,"12"7"-2224"15,0 0-560-15,7-5 0 0,7 2 784 0,6 0 48 16,7 1 16-16,3 2 0 0,7 0-448 0,5 0-80 16,5 0-32-16,4-2 0 0,2-5 432 0,6-1 96 15,2 3 16-15,6-3 0 0,6 2-336 0,-1 0-64 16,-1-5-16-16,-5 4 0 0,-5-1-416 16,-3 4 128-16,-5 1-128 0,-2-3 0 15,-4 3-2896-15,-4-1-672 0</inkml:trace>
  <inkml:trace contextRef="#ctx0" brushRef="#br1" timeOffset="196617.51">19816 13780 16175 0,'-6'-7'704'0,"5"0"176"0,1 7-704 0,0-11-176 16,-1-2 0-16,1 3 0 0,0-3 1328 0,1 3 224 15,2 0 48-15,-1-4 16 0,2 0-16 0,-1 0 0 16,-1 4 0-16,2-4 0 0,0 0-176 0,1 2-32 16,-3 0-16-16,1 3 0 0,-3 9-272 0,0 0-48 15,0 0-16-15,0 0 0 0,0 0-272 0,0 0-48 16,0 0-16-16,0 0 0 0,0 0-224 0,3 13-48 16,-1 7-16-16,1 8 0 0,-1 5-160 0,-1 5-16 15,5 5-16-15,-3 4 0 0,1 4-224 0,1 1 176 16,2 2-176-16,-2-2 160 0,0-3-160 0,0 1 0 15,1-1 144-15,2-5-144 0,2-9 128 0,0 1-128 16,0-2 128-16,2-1-128 0,-1-4 176 0,2-6-48 16,0-4 0-16,-1-3 0 0,1-2 96 0,0-8 16 0,-1-2 0 0,4-4 0 15,-2-4 160-15,1-2 48 16,1-7 0-16,4-6 0 0,0-3 96 0,-1-6 32 16,-1-2 0-16,-2-8 0 0,2-7-64 0,0-3 0 0,1 0 0 0,3-5 0 15,-2-2-224-15,3 0-48 0,1 0-16 16,3 3 0-16,1 1-224 0,-9 21 0 0,5-2 0 0,-1 3 0 15,-2 0 0-15,0 1 0 0,-6 11 0 0,0 0 0 16,-1 2 0-16,-1 4 0 0,-2-2 0 0,-1 5 0 0,-2 0-128 16,-2 4 128-16,-1 0-192 0,1-1 192 15,-6 5-1216-15,0 0-144 16,0 0-32-16,0 0 0 0,0 0-1072 0,-6 13-224 16,0 1-32-16,-1 0-16 0</inkml:trace>
  <inkml:trace contextRef="#ctx0" brushRef="#br1" timeOffset="197042.87">19842 13236 9215 0,'-14'-4'816'0,"5"2"-656"15,0-2-160-15,-1 2 0 0,-1-1 2016 0,-1 2 368 16,2 2 80-16,0 0 16 0,0-1-752 0,1 3-128 16,9-3-48-16,0 0 0 0,-8 6-80 0,8-6-32 15,0 0 0-15,0 0 0 0,0 7-416 0,0-7-96 0,12 2-16 0,2-2 0 16,2 0-160-16,6-1-48 0,3 0 0 0,5-2 0 15,1-5-240-15,6 2-48 0,3 1-16 0,0-4 0 16,-3 4-64-16,3-1-16 0,2-6 0 0,-2 6 0 16,2-2 112-16,0 4 16 0,1 3 0 0,-1-1 0 15,3-2-80-15,-2 0-16 0,-4 4 0 0,-2-4 0 0,-4-1-48 16,-3-3-16-16,-8 2 0 0,-1 2 0 16,-6 0 80-16,-2-2 16 0,-7 0 0 0,-2-1 0 15,-4 7 128-15,-4-11 48 0,-5 0 0 0,-4 0 0 0,-4-3-32 16,-6 0 0-16,-4-1 0 0,-3 0 0 0,-5 1-352 0,0 0-176 15,-1-1 160-15,2 3-160 0,3 3 0 16,3-1-192-16,3 3 16 0,6 0 0 16,4 2-1328-16,4 3-272 0,11 2-48 0,0 0-10752 15,0 0-2144-15</inkml:trace>
  <inkml:trace contextRef="#ctx0" brushRef="#br1" timeOffset="197637.54">21575 13948 20207 0,'0'0'896'0,"0"0"192"16,-7 10-880-16,4 2-208 0,3-12 0 0,0 11 0 0,2-2 896 0,5 0 144 16,1-1 32-16,6-3 0 0,3-4 336 0,2 3 80 15,3-3 16-15,4-2 0 0,7-3-352 0,-1-1-80 16,0 0-16-16,5-4 0 0,2 0-304 0,4-2-64 16,4 0-16-16,-14 1 0 0,4-1-144 0,-1-1-16 15,-3-2-16-15,-1-1 0 0,-3 1-112 0,-4 1 0 16,-3-2-16-16,-4 0 0 0,-4-3-112 0,-3 3-32 15,-2-2 0-15,-5 2 0 0,-4 0 64 0,-3 1 16 16,-2 0 0-16,-4 1 0 0,-3 6-48 0,-6 0 0 16,-5 6 0-16,-18 3 0 0,-4 6-80 0,-5 5-32 15,-6 2 0-15,1 12 0 0,1 4-144 0,2 9 0 16,1 2 0-16,4 5 0 0,5 5 0 0,5 0 0 16,6 0 0-16,7-1 0 0,5 0 0 0,10-4 0 0,8-4-176 15,6-1 176-15,7-5 0 0,5-4-128 16,5-5 128-16,5-3 0 0,3-3 0 0,6-4 0 0,6-4 0 15,6-4 0-15,5-1 0 0,-11-5 0 0,8-7 0 16,-2-2 0 0,-1-1-1424-16,-1-1-208 0,-3-5-32 0,14-7-15232 0</inkml:trace>
  <inkml:trace contextRef="#ctx0" brushRef="#br1" timeOffset="198284.19">22715 13219 8287 0,'0'0'736'0,"0"0"-592"16,-3-9-144-16,3 1 0 0,0 8 2848 0,0-8 544 16,3-3 96-16,0 2 32 0,-1 0-1216 0,2-2-224 15,-4 11-48-15,5-9-16 0,0-5-640 0,1 2-128 16,1 2-32-16,-1-1 0 0,-1 2-608 0,3 0-128 15,1 0-32-15,2-4 0 0,-2 4-192 0,1 1-32 0,-1 1-16 0,0 0 0 16,-1 0-48-16,1 3-16 0,-9 4 0 0,5 3 0 16,-5-3-16-16,3 9 0 0,-1 5 0 0,-4 5 0 15,0 5-128-15,-1 3 128 0,0-1-128 0,-4 5 128 16,-3 2 32-16,1 1 0 0,0-2 0 0,2-5 0 16,-1-2 192-16,2-2 32 0,-1-3 16 0,2-1 0 15,1-3 112-15,2-2 0 0,1-5 16 0,-1 0 0 16,2-9-96-16,0 0-32 0,0 0 0 0,0 0 0 15,0 0 64-15,9-11 16 0,0-1 0 0,0-2 0 0,0-3-64 16,0-2-16-16,0-4 0 0,2-1 0 0,1-4-160 0,-1 0-48 16,-1-4 0-16,2 2 0 0,-1 1-192 15,2-4 176-15,-1 1-176 0,5 1 160 0,0 5-160 16,2 1 0-16,0 3 0 0,5 2 0 0,-1 1 0 16,1 4 0-16,-1 4-128 0,0-1 128 0,-1 5 0 0,1-1 0 15,-2 3-144-15,-1 5 144 0,-1 0 0 0,-1 1-128 16,-2 2 128-16,0 2 0 0,-4 2-224 0,1 0 64 15,0 2 16-15,-2-3 0 16,2 0-272-16,-3 3-48 0,-2-2-16 0,-1 2 0 16,0-6-1152-16,-1 1-224 0,-6-4-64 0,6 8-9632 15,0-3-1936-15</inkml:trace>
  <inkml:trace contextRef="#ctx0" brushRef="#br1" timeOffset="198704.81">24109 12189 16575 0,'3'-17'736'0,"0"11"160"0,-1 0-720 0,2-2-176 0,0 2 0 0,-4 6 0 0,6-5 2576 0,-6 5 496 16,0 0 80-16,0 0 32 0,0 0-1840 0,0 0-352 16,0 0-80-16,-6 5-16 0,-1 5-400 0,-4 4-96 15,-1 2-16-15,-2 5 0 0,-2 4-80 0,-1 2-32 16,1 3 0-16,-1 2 0 0,1 2 80 0,1 3 16 16,-3 3 0-16,3-2 0 0,-1 0-16 0,4-1 0 15,1-2 0-15,4 1 0 0,2-2-112 0,0-1-32 16,1-1 0-16,3-5 0 0,3 0-16 0,3-5-16 15,1 1 0-15,3-2 0 0,3-4-48 0,2 1 0 16,2-1 0-16,3-2 0 16,2-1 0-16,2 0-128 0,1-4 192 0,1-1-64 15,-2-4-128-15,3 3-224 0,-5-7 48 0,-1-1 16 16,0-1-1584-16,-4-2-320 0,-3 1-64 0,-1-5-12576 0</inkml:trace>
  <inkml:trace contextRef="#ctx0" brushRef="#br1" timeOffset="198873.87">23447 12641 35007 0,'-2'-22'1552'0,"7"14"320"0,5-1-1488 0,6 0-384 0,7 3 0 0,5-3 0 16,5 3 560-16,5-2 32 0,2 3 16 0,4 1 0 16,5-2 384-16,3 1 80 0,4-1 16 0,6 1 0 15,5 2-384-15,1-1-64 0,0-3 0 0,-2 1-16 16,-2 2-400-16,0 0-80 0,-1 3-16 0,-1-1 0 15,-1-1-128-15,-3 2-192 0,-5-2 32 0,-5 3-12752 16,-3 3-2544-16</inkml:trace>
  <inkml:trace contextRef="#ctx0" brushRef="#br2" timeOffset="207248.46">14359 11983 13471 0,'0'0'592'0,"0"0"128"0,-3-6-576 0,3 6-144 0,0 0 0 0,0 0 0 0,-5-4 832 15,0 1 144-15,-1 2 32 0,-2 2 0 16,-1 4-320-16,-1 3-64 0,-3-3-16 0,-1 7 0 0,-1 0-176 16,-3 4-48-16,-2 1 0 0,-3 4 0 0,-3 3 48 0,0 4 0 15,-6 6 0-15,-1 5 0 0,-1 6-144 0,-2 2-32 16,-1 3 0-16,-1 4 0 0,-1 6-256 0,-2 1 128 15,-1 6-128-15,-2 2 0 0,-5 1 128 16,0 1-128-16,-2 0 0 0,1-1 0 0,1-4 144 0,2 0-144 16,1-1 0-16,1-3 144 0,1 3 112 0,-1-2 32 15,2 1 0-15,-1-4 0 0,0-1 160 0,0 0 16 16,-2-1 16-16,3-3 0 0,-3 3-128 0,0 0-32 16,5 1 0-16,-3-3 0 0,1-2-128 0,0 2-16 15,0 1-16-15,-1 2 0 0,1-5 16 0,-1 1 0 16,-1 0 0-16,2-1 0 0,2 1-48 0,2 0-128 15,2-2 192-15,3 2-64 0,2-2 176 0,1 1 16 0,2-1 16 16,1-1 0-16,2-2-144 0,-2-3-48 16,0 2 0-16,4-3 0 0,-1-5-144 0,2-3 128 15,-1-3-128-15,0 0 128 0,3-4-128 0,-4-3 192 16,1 0-192-16,3-2 192 0,2 3-192 0,-2-4 128 0,2 0-128 16,1-3 128-16,1-1-128 0,3 0 0 0,1 0 0 15,1-5 0-15,2-2 0 0,3 0 0 0,-1-2 0 0,0 0 0 31,3-1-448-31,5-11-192 0,0 0-16 0,0 0-12784 0</inkml:trace>
  <inkml:trace contextRef="#ctx0" brushRef="#br2" timeOffset="208264.45">24512 12012 5519 0,'0'0'496'0,"-3"-2"-496"0,-3-1 0 0,0 2 0 16,-2 0 1536-16,1-1 224 0,-2 1 32 0,-1 1 16 15,-2 1-848-15,-2 3-160 0,-1 1-32 0,-1 2-16 16,-5 0-80-16,-2 6-16 0,-2 1 0 0,-4 2 0 16,-6 4-48-16,-4 1-16 0,-5 8 0 0,-7 6 0 15,-5 9-192-15,-4 8-32 0,-4 3-16 0,-3 5 0 0,-5 10-144 0,-5 6-16 16,-4 5-16-16,-2 6 0 15,1 2-32-15,-1 0 0 0,0 0 0 0,0 0 0 0,-3-2 96 16,3-3 16-16,0-3 0 0,3 0 0 0,1-1 320 0,-1-8 80 16,-4-1 16-16,3-3 0 0,2-2 176 0,1 0 48 15,2 1 0-15,0-3 0 0,1-1-288 0,0-2-48 16,0 2-16-16,2-5 0 0,2 2-224 0,4 1-32 16,2-1-16-16,1-2 0 0,1 1-112 0,2-6-32 15,2-1 0-15,2-1 0 0,4 0-128 0,3-2 160 16,3 0-160-16,1-7 160 0,7-3-160 0,2-2 0 15,3 0 0-15,-8 7 128 16,8-12-1376-16,8-7-288 0,6-4-48 0</inkml:trace>
  <inkml:trace contextRef="#ctx0" brushRef="#br2" timeOffset="209868.2">27963 13102 17215 0,'0'0'768'0,"-10"3"144"0,10-3-720 0,-9 4-192 0,2-1 0 0,7-3 0 0,0 0 0 0,0 0 0 16,0 0 0-16,0 0 0 0,0 12 608 0,0-12 96 15,10 6 0-15,3-3 16 0,1-1 112 0,2-2 0 16,5-2 16-16,0 0 0 0,3-3-464 0,3-3-80 16,3 2-32-16,0-1 0 0,-1-3-64 0,0 0-16 15,2 0 0-15,-3 0 0 0,-3 2 64 0,0-3 0 16,-4-1 0-16,-2-2 0 0,-1-1 0 0,-3 1 16 16,-2 1 0-16,-3-1 0 0,-3-5 48 0,-1 0 0 15,-4 3 0-15,-1-2 0 0,-2 0 32 0,-1 0 16 16,0 3 0-16,-5 1 0 0,-4 3-16 0,-1 4 0 0,-5 6 0 15,-2 1 0-15,-4 4-96 0,-7 6 0 16,-5 3-16-16,0 3 0 0,-3 1-240 0,0 3 0 0,1 5 0 0,0 3 0 16,1 2 0-16,-2 0 0 0,6-3-144 15,3 3 144-15,1 0 0 0,8-5 0 0,2-1-128 0,5 0 128 16,4-3 0-16,6-2 0 16,3 1 0-16,6-1-144 0,4-1 144 0,4-2 0 15,4 0 0-15,4-4 0 0,4-1 0 0,5-1 0 0,1-5 0 0,4-1 128 16,4-2-128-16,0-2-128 0,1-1 128 0,0 0-192 31,-1-2-512-31,0 1-128 0,-3-1 0 0,-4-1-11840 0</inkml:trace>
  <inkml:trace contextRef="#ctx0" brushRef="#br2" timeOffset="210423.55">28801 12404 20847 0,'-20'-5'912'0,"10"3"208"0,-1 1-896 0,11 1-224 0,-8 0 0 0,8 0 0 15,0 0 160-15,0 0-16 0,0 0 0 0,0 0 0 16,3-13 624-16,5 5 128 16,2-5 32-16,5 1 0 0,2 1-432 0,-1-3-96 15,1 0-16-15,1 1 0 0,0 1-256 0,-1-2-128 0,-1 2 0 0,-2 3 128 16,-2-2-128-16,-1 6 0 0,-11 5 144 0,0 0-144 16,10-4 0-16,-10 4 0 0,0 0 0 0,1 9 0 15,-2 4 0-15,-2 0 0 0,-2 1 128 0,-3 4-128 16,0 3 0-16,-1-2 0 0,0-2 0 0,0 3 128 15,0-5-128-15,1-1 0 0,2 1 0 0,1-4 128 16,5-11-128-16,0 0 0 0,-4 7 0 0,4-7 0 16,0 0 128-16,0 0-128 0,0 0 160 0,0 0-160 15,0 0 656-15,11-7 48 0,1-5 0 0,-1-1 0 16,2 0-240-16,-3-1-32 0,2-1-16 0,2-1 0 16,-3-2-288-16,2 0-128 0,1 0 0 0,0 2 128 15,0 0-128-15,0 4 0 0,1-1 0 0,0 3 0 16,1 2 0-16,-2 4 0 0,-2-1 0 0,-2 3 0 0,-10 2-160 15,12 2-64-15,-3 5-16 0,-9-7 0 16,9 5-544-16,-2 1-112 0,-7-6-32 0,10 9 0 16,-1-1-1712-16,0-2-352 0</inkml:trace>
  <inkml:trace contextRef="#ctx0" brushRef="#br2" timeOffset="210712.46">29815 11748 20271 0,'14'-19'1792'0,"-5"7"-1424"16,3 2-368-16,-3 3 0 0,-2 2 416 0,-7 5 16 0,0 0 0 0,0 0 0 16,0 0 16-16,0 0 0 0,0 0 0 0,-3 11 0 15,-4 4 112-15,-3 4 16 0,-3 3 16 0,1 3 0 16,-1-1-320-16,0 7-64 0,0-3-16 0,2 4 0 15,-2 2-192-15,2 0 0 0,-1-1 0 0,2 2 0 16,1-2 0-16,4-3 176 0,1 1-176 0,2-2 160 16,2-6-160-16,0-2 0 0,2 0 0 15,2-3 128-15,0-2-128 0,-1-2 0 0,-2 0 0 0,0-5 0 16,-1-9-656 0,-2 10-64-16,2-10-16 0,-9 5 0 0</inkml:trace>
  <inkml:trace contextRef="#ctx0" brushRef="#br2" timeOffset="210844.03">29410 12078 23951 0,'10'-7'1056'0,"2"2"224"15,2 2-1024-15,5-1-256 0,4 2 0 0,3 2 0 0,3-2 208 0,6 2-16 16,5 0 0-16,5 2 0 0,2-2 32 0,4 2 0 16,2 1 0-16,-1 1 0 0,-3 2-48 0,-5-3-16 15,-3-3 0-15,-4 0-11632 0</inkml:trace>
  <inkml:trace contextRef="#ctx0" brushRef="#br2" timeOffset="211301.76">29968 13001 18015 0,'0'0'800'0,"-9"-1"160"0,9 1-768 0,0 0-192 16,0 0 0-16,-9 0 0 0,9 0 592 0,0 0 80 15,0 0 16-15,0 0 0 0,0 0 384 0,18-4 80 16,2 0 0-16,5 2 16 0,1-1-512 0,6 2-96 16,4-4-32-16,3 2 0 0,0 3-48 0,7 4-16 15,2-1 0-15,3-2 0 0,0-1-144 0,1 1-16 16,0 0-16-16,-2-1 0 0,-4 0-112 0,-3 0-32 15,-4 0 0-15,-4 2 0 16,-7 0-464-16,-4 0-80 0,-6-4-32 0,-6 1 0 16,-12 1-1952-16,0 0-400 0</inkml:trace>
  <inkml:trace contextRef="#ctx0" brushRef="#br2" timeOffset="211471.77">30027 13169 5519 0,'-8'1'496'0,"8"-1"-496"0,0 0 0 0,0 0 0 15,0 0 3840-15,2 12 688 0,-2-12 128 0,14 7 16 16,4 2-2624-16,5-2-544 0,4 0-96 0,5-2-32 16,1-3-480-16,9 0-112 0,3 1-16 0,6-2 0 15,4-1-160-15,-1 0-32 0,1 0-16 0,-1-1 0 16,-5 1-272-16,-2 1-48 0,-2 1-16 0,-6-2 0 16,-3-1-224-16,-6 0-160 0,-7 0 32 0,-1 1 0 15,-6-2-1920 1,-2 1-368-16,-2 0-80 0</inkml:trace>
  <inkml:trace contextRef="#ctx0" brushRef="#br2" timeOffset="211857.1">30834 12404 23615 0,'-12'-7'1040'0,"12"7"224"0,-9-1-1008 0,-1 0-256 0,-1-2 0 0,-1 6 0 16,2 2 128-16,-4 9 0 0,-4 1-128 0,-2 6 192 16,-3 3 336-16,2 6 64 0,-1 6 16 0,0 1 0 15,-1 1-224-15,-1 9-64 0,-2 4 0 0,-1 5 0 16,0 1 64-16,0 4 0 0,1 0 0 0,-2-3 0 15,-3 2-160-15,3-2-32 0,4-4 0 16,3-6 0-16,2-1 0 0,1-5 0 0,1-5 0 16,3-3 0-16,2-3-48 0,0-3-16 0,2-4 0 0,1-4 0 15,0-2 32-15,4-3 0 0,1-6 0 16,0 0 0-16,4-9-160 0,0 0 0 0,0 0 0 0,0 0 128 31,0-10-960-31,3 0-208 0,1-4-48 0,3-3-11712 0</inkml:trace>
  <inkml:trace contextRef="#ctx0" brushRef="#br2" timeOffset="212328.75">32116 12625 22511 0,'0'0'992'0,"0"0"224"0,7-10-976 0,-2 5-240 0,-5 5 0 0,0 0 0 16,0 0 288-16,0 0 16 0,-8-4 0 0,-3 5 0 15,-6 4 336-15,-2 8 64 0,-5 2 0 0,-5 6 16 16,-7 3-352-16,-5 7-80 0,-3 5-16 0,-2 2 0 16,-2 5-48-16,1 8-16 0,1 9 0 0,2 0 0 15,-1 1-16-15,6 2-16 0,3-3 0 0,8 2 0 16,6-5-32-16,8-6 0 0,6-7 0 0,6-6 0 16,4-4 592-16,6-1 112 0,5-4 32 0,5-5 0 15,4-6-128-15,3-3-32 0,3-4 0 0,4-4 0 16,1-5-112-16,4-5-32 0,2-7 0 0,3 1 0 15,0-5 0-15,-1-4-16 0,-2-5 0 0,-1-5 0 0,-2-3 128 16,-4-6 16-16,-4-4 16 0,-4-7 0 0,-1-7-64 16,-6 0-16-16,-4 1 0 0,-8 3 0 0,-7 8-320 15,-3-1-80-15,-7 5-16 0,-4 5 0 0,-7 5-224 16,-9-2 0-16,-9 3 0 0,-3 3 0 16,-3 6-704-16,0-1-256 0,-2 3-32 15,6 0-16-15,5 2-2192 0,6 6-448 16</inkml:trace>
  <inkml:trace contextRef="#ctx0" brushRef="#br2" timeOffset="-210558.01">4300 18543 13695 0,'-9'3'608'0,"3"0"128"0,0 1-592 0,-1 1-144 16,2-1 0-16,5-4 0 0,-7 4 848 0,1 2 144 15,3 2 32-15,3-8 0 0,-4 4-128 0,4-4 0 0,0 0-16 0,0 0 0 16,0 0 80-16,0 0 0 0,0 0 16 16,0 0 0-16,0 0 176 0,0 0 48 0,11-5 0 0,2-6 0 15,2 1-192-15,2-2-48 0,-1-5 0 16,2 2 0-16,0-4-288 0,0 0-64 0,1 0-16 0,0 1 0 15,1-4-224-15,-1-1-48 0,-2 3-16 16,1 1 0-16,-1 4-96 0,-1 3-16 16,-4 0 0-16,0 1 0 0,-2 4-192 0,-10 7 128 0,0 0-128 0,10-2 0 15,-10 2 0-15,10 8 0 0,-2 5 0 0,-3 6 0 16,-1 6 0-16,-3 4 0 0,-2 7 0 16,-3 3 0-16,-1 6 0 0,-3 7 0 0,-1 1 0 0,0 5 0 15,1 3 0-15,-3 1 0 0,0-4 0 0,-1 0 0 16,1-6 0-16,1-5 0 0,1-8 0 15,1-2 0-15,2-8 0 0,1-6 0 0,1-5 0 0,2-3 0 16,-1 0 336-16,2-8-16 0,1-7-16 0,0 0 0 16,0 0 272-16,0 0 64 0,4-15 16 0,1-5 0 0,1-2 64 15,2-3 16-15,1-4 0 0,1-1 0 0,0 0-384 16,0-5-80-16,0-7-16 0,3 3 0 16,2 0-64-16,2 1-32 15,-2-2 0-15,7 0 0 0,-2 5-160 0,3 4 160 0,1 1-160 0,1 0 160 16,3 4-160-16,-1 0 0 0,0 5 0 0,1 2 0 0,0 2 0 0,-3 3 0 15,-1 5 0-15,-1-1 0 0,-1 6 0 0,-2 4 0 16,-1 1 0-16,0 2 0 0,2 2-224 0,-4 0-32 16,-1 4 0-16,-1 3 0 15,-1 0-1584-15,1 0-320 0,-1-1-64 0,0 3-9120 16,-1-4-1840-16</inkml:trace>
  <inkml:trace contextRef="#ctx0" brushRef="#br2" timeOffset="-210056.96">5496 18241 11055 0,'0'0'480'0,"4"-11"112"0,0 4-464 0,-1-3-128 0,-1 2 0 0,-2 8 0 16,0 0 2560-16,0 0 512 0,0 0 80 0,0 0 32 0,0 0-1552 16,0 0-304-16,0 0-64 0,4 6-16 0,-3 6-448 0,3 3-96 15,-3 4 0-15,2 4-16 0,1 5-144 0,-1 2-32 16,0 6 0-16,2 5 0 0,-1 1-48 16,1-2-16-16,-1 5 0 0,0-2 0 0,-1 1-176 0,1-3-32 15,0-4-16-15,1-1 0 0,0-3 16 16,0-8 0-16,0-5 0 0,0-3 0 0,0-1 336 15,2-2 80-15,-1-5 16 0,3 0 0 16,0-1 0-16,1-3 0 0,-1-5 0 0,1-4 0 0,-1-2-32 0,1-1 0 16,3-4 0-16,-2-2 0 0,-2-1-144 0,2-4-48 15,-1-4 0-15,1-1 0 0,1 0-208 0,0-5-48 16,1 0-16-16,0-4 0 0,-2-5 0 0,1 0 0 16,0 1 0-16,4-6 0 0,0 0 16 0,2 0 16 15,2-4 0-15,1 3 0 0,0-2-32 0,2 6-16 0,0 3 0 16,0 4 0-16,0 5-160 0,-2-1 0 15,-2 5 0-15,2 4 0 0,-4 3 0 0,1 4 0 0,-4 4 0 16,-1 0 0-16,-4 2 0 0,-9 6 0 0,0 0 0 0,9-1 0 16,-9 1-256-16,0 0-48 0,0 0 0 0,0 0 0 31,0 0-1296-31,9 4-272 0,-9-4-48 0,0 0-10192 0,0 0-2032 16</inkml:trace>
  <inkml:trace contextRef="#ctx0" brushRef="#br2" timeOffset="-209593.8">5284 17527 16575 0,'-14'-2'1472'0,"-1"-2"-1168"15,1-1-304-15,0 1 0 0,1 2 1184 0,6-2 176 16,7 4 48-16,0 0 0 0,0 0-112 0,0 0-16 16,6-9 0-16,5 4 0 0,3-2-448 0,5-1-112 0,3 1-16 0,7 0 0 15,7 0-32-15,3 2-16 0,3-4 0 16,6 3 0-16,7-4-16 0,5 1 0 15,-2-5 0-15,3 2 0 0,-1 2-96 0,-1-1-32 0,-2 1 0 0,-3-4 0 16,0-3 128-16,-2 1 32 0,0 2 0 16,-4 1 0-16,-4 3-80 0,-5-5-16 0,-3-2 0 0,-6 3 0 15,-6 4-64-15,-3-2-32 16,-6 1 0-16,-2 1 0 0,-7 0 32 0,-5 2 0 0,-1 8 0 0,-4-15 0 16,-7-2 0-16,-6 2 16 0,-4 2 0 15,-3 1 0-15,-6-2-304 0,0 1-64 0,-6 1-16 16,2 1 0-16,1 5-144 0,0-1 0 0,0 2 0 0,2 3-176 31,3 0-1008-31,3 2-208 0,1 2-32 0,7 0-16 0,6 1-1664 16,11-3-336-16</inkml:trace>
  <inkml:trace contextRef="#ctx0" brushRef="#br2" timeOffset="-209076.09">7038 18185 17903 0,'0'0'784'0,"-11"3"176"0,-3-4-768 0,2 1-192 0,3 1 0 0,9-1 0 16,-8 0 1984-16,8 0 336 0,0 0 80 0,0 0 16 16,0 0-672-16,0 0-128 0,0 0-16 0,10-2-16 15,2-1-512-15,6 2-112 0,4-1 0 0,6-1-16 16,4-1-160-16,3 2-16 0,8-2-16 0,2-1 0 0,2-3-320 0,1 0-64 16,1-2-16-16,-2 5 0 15,-2 0-224-15,-1 1-128 0,-5-1 160 0,-2 4-160 0,-3 0-192 16,-3 2-128-16,-3 3-16 0,-4 1-16 15,-6 1-3152-15,-8 1-624 0</inkml:trace>
  <inkml:trace contextRef="#ctx0" brushRef="#br2" timeOffset="-208767.62">7135 18516 30399 0,'-13'3'1344'0,"13"-3"288"0,0 0-1312 0,0 0-320 15,0 0 0-15,10 6 0 0,2-3 1008 0,6-1 128 0,4-2 16 0,6-1 16 16,8 0 48-16,6-4 0 0,4-7 0 0,2 2 0 15,3 0-576-15,-3-2-128 0,-1 2 0 0,0-1-16 32,-2 1-1200-32,0 1-256 0,1 0-32 0,0 3-16128 0</inkml:trace>
  <inkml:trace contextRef="#ctx0" brushRef="#br2" timeOffset="-208360.9">8698 18875 14735 0,'-10'11'640'0,"10"-11"160"0,-5 7-640 0,0 3-160 16,5-10 0-16,-5 12 0 0,0-1 1760 0,1-1 320 15,4-10 64-15,0 0 16 0,0 0-496 0,0 0-112 16,0 0-16-16,0 0 0 0,0 0-112 0,0 0-16 15,0 0-16-15,6-8 0 0,5 1-256 0,-3-7-48 16,4-2-16-16,1-1 0 0,1-4-320 0,3-2-64 0,2-3-16 0,3-2 0 16,1-4-208-16,0-2-32 15,0-5-16-15,1-3 0 0,1-5-128 0,2-7-32 16,-3-3 0-16,1-8 0 0,0-5 0 0,0-5-16 0,-1-4 0 0,3-6 0 16,-2-3-112-16,2 2-128 0,1 1 176 0,0 5-176 15,0 1 0-15,0 11 0 0,0 6 0 0,0 9 0 16,-1 7 0-16,-2 4 0 0,-2 8 0 15,-3 6 0-15,-2 4 0 0,-3 4 0 0,-1 4-160 0,-4 7 160 16,-2 4 0-16,-8 5-144 0,9 5 144 0,-4 4 0 16,-2 5-144-16,-3 8 144 0,-2 4 0 0,1 10-144 15,0 2 144-15,-2 8 0 0,1 2-144 0,-2 12 144 16,1 3 0-16,-1 7 0 0,-1 1-144 0,2 4 144 16,0 4 0-16,0-4 0 0,2-4 0 0,0-5 0 15,0-5 0-15,-1-3 0 0,2-7 0 0,0-1 0 0,0-1 0 16,0-7 0-16,0-3 0 0,0-2 0 0,-1-4 0 0,0 0 0 15,0 0 0-15,-3-6 0 16,0-1-352-16,0-5-160 0,-1-3-48 16,-4-6 0-16,-4-4-1712 0,-2-2-352 0,-3-2-64 0</inkml:trace>
  <inkml:trace contextRef="#ctx0" brushRef="#br2" timeOffset="-208116.81">8729 18332 29487 0,'-13'-3'1296'0,"13"3"288"0,0 0-1264 0,0 0-320 0,0 0 0 16,0 0 0-16,8-3 1440 0,3 0 224 0,4 3 64 0,6-1 0 16,4-2-528-16,6 1-112 0,3-1 0 0,4-2-16 15,3-4-176-15,3 3-48 0,2-4 0 0,1 2 0 16,0 2-336-16,1 1-80 0,2 1-16 0,1 1 0 16,-3 1-272-16,0 0-144 15,-2 0 160-15,-3 1-160 0,-4-2-144 0,-5 3-128 16,-4 1-32-16,-2 2 0 15,-2 2-2512-15,-3-1-512 0,-4 2-112 16</inkml:trace>
  <inkml:trace contextRef="#ctx0" brushRef="#br2" timeOffset="-207519.99">10423 17929 22399 0,'4'-13'992'0,"-1"6"208"0,-2 0-960 0,1 1-240 15,2 0 0-15,-4 6 0 0,0 0 1216 0,0 0 208 16,0 0 48-16,0 0 0 0,3 12-608 0,-1 6-112 16,1 5-32-16,-1 3 0 0,0-2-400 0,3 5-64 15,-3 3-32-15,1 3 0 0,1 2 224 0,-2 4 64 0,-1-2 0 0,5-1 0 16,-3 2 48-16,2-2 16 0,-1-1 0 16,4-2 0-16,-1-2-16 0,1-2 0 0,0-7 0 0,-1-2 0 15,1-7 208-15,0 0 64 0,-1-2 0 0,1-4 0 16,-2-2-64-16,2-4 0 0,1-3 0 0,-2-3 0 15,4-2-112-15,0-6-16 0,0-4-16 0,2-3 0 16,-3-3-80-16,3-1-16 0,1-8 0 0,0 0 0 0,-1-1-144 16,-1-4-48-16,0-5 0 0,3 1 0 0,-2-2-80 0,2 3-32 15,2-1 0-15,2 2 0 0,1 1-224 16,3 3 128-16,2 0-128 0,1 1 0 0,0 4 0 0,0 2 0 16,-2 5 0-16,-1 2 0 0,0 3-192 0,-3 1 32 15,-2 2 0-15,-3 4 0 16,-1 0-1120-16,-2 3-240 0,-2-1-32 0,-1 2-16 15,-3 4-1248-15,-6 1-240 0,0 0-48 0</inkml:trace>
  <inkml:trace contextRef="#ctx0" brushRef="#br2" timeOffset="-206975.87">10344 17361 21247 0,'-21'-6'944'0,"12"3"192"0,-1 0-912 0,0 2-224 0,-2-1 0 0,2 0 0 15,-3 0 1120-15,2-1 176 0,-1 2 48 0,3 0 0 16,2-2 16-16,2 1 16 0,5 2 0 0,0 0 0 0,0 0-352 0,0 0-64 16,1-5 0-16,7-2-16 15,-1 3-368-15,5 2-64 0,2 1 0 0,5-1-16 0,4 1-96 16,6 1-16-16,5 0 0 0,6 1 0 0,3-2-64 0,1 2 0 16,3 1-16-16,3-2 0 0,2 1-16 15,1-1 0-15,3 0 0 0,0 0 0 0,3 1 112 16,-5-1 32-16,2-1 0 0,-5 0 0 0,-1-2 0 0,-3-1 0 15,-1-1 0-15,-3 0 0 0,-3 0-96 0,-1-3-16 16,-3 2 0-16,-3 0 0 0,-3-4-16 0,-5 2-16 16,-3-2 0-16,-4 2 0 0,-8-2 240 0,-1 0 48 15,-4-2 16-15,-4-2 0 0,-4-2 96 0,-4-2 16 16,-6-2 0-16,-1-1 0 0,-5-2-256 0,-3-2-32 16,3 6-16-16,-2 0 0 0,-3 1-208 0,-1 0-64 15,3 2 0-15,-4-1 0 0,1 1-128 0,-3-1 0 16,2 2 0-16,-8-3 0 15,5 4-688-15,5 0-160 0,2 4-48 0,3 0 0 16,8 2-2432-16,11 8-512 0</inkml:trace>
  <inkml:trace contextRef="#ctx0" brushRef="#br2" timeOffset="-205779.96">13663 17839 10127 0,'7'-9'448'0,"-7"9"96"0,5-11-544 0,-1 0 0 0,-1-1 0 0,1-4 0 15,-1 5 3088-15,-1 3 512 0,-2 8 112 0,0 0 0 16,-4-12-1648-16,-1 4-336 0,-1 0-64 0,-2 6 0 0,-6 3-512 0,-1 5-80 15,-4 2-32-15,-1 6 0 0,-3 1-480 16,1 4-112-16,-3 3 0 0,1 6-16 0,1-1-32 0,2 4 0 16,2 2 0-16,4 1 0 0,2-4-192 0,6 1-32 15,3-2-16-15,5-5 0 0,4-2-160 0,6-3 0 16,4-4 144-16,3-1-144 0,4-3 192 16,8-3-48-16,4-4 0 0,3-6 0 0,1-1 144 0,0-4 32 15,-2-4 0-15,-3-3 0 0,-3-3 128 0,0 1 16 16,-4-3 16-16,-2 0 0 0,-3 0-272 0,-5 1-48 15,-4-3-16-15,-3 2 0 0,-4 0 32 0,-3-1 0 16,-4-7 0-16,-2 4 0 0,-4 3-176 0,2-2 0 16,-3 1 144-16,-1 2-144 0,-3 0 0 0,3 2 0 0,1 6 0 15,3-2 0-15,1 4-144 0,2 0 144 0,0 0-160 0,9 0 160 16,1 6-192-16,3-6 192 0,3 1-208 0,4-2 80 16,0 2 128-16,5-2-208 0,0 3 80 0,3-4 128 15,0 4 0-15,2-2 0 0,1 2 0 0,0 6 0 16,-1 1-192-16,-2 1 192 0,-2 2-160 0,3 7 160 15,-5 2 0-15,-2 4-144 0,-2-1 144 0,-3 3 0 16,-2 3 0-16,-1 4 0 0,-1-1 0 16,0 5 0-16,-1-1 0 0,0 3 0 0,-2 2 0 15,2-4 0-15,0-1 0 0,0-1 0 0,0-2 0 16,1 1 0-16,0-1 0 0,2-3 0 0,-2-2 0 0,0 0 0 16,-1-1 0-16,1 0 0 0,0 1 0 0,2-5-192 15,0-3-2320 1,1 2-480-16</inkml:trace>
  <inkml:trace contextRef="#ctx0" brushRef="#br2" timeOffset="-205148.29">15412 17726 18431 0,'-11'-3'816'0,"11"3"160"0,0 0-784 0,0 0-192 0,0 0 0 0,0 0 0 16,0 0 1504-16,0 0 256 0,13 4 48 0,-3-1 16 15,3-3-432-15,2-2-96 0,4-2-16 0,4 1 0 16,2-6-384-16,4 1-96 0,4-5-16 0,3-1 0 15,0 2-240-15,0-2-48 0,1-3-16 0,-2 2 0 16,-4 0-128-16,-1-1-32 0,-2 4 0 0,-2-4 0 16,-3-1 64-16,-1 1 16 0,-4 2 0 0,-6 2 0 15,-1 0 32-15,-5-2 0 0,-5 3 0 0,-3 1 0 0,-3-2 48 16,-4 6 16-16,-4 2 0 0,-4 4 0 0,-3 3-304 0,-3 0-48 16,-4 6-16-16,-2 4 0 0,-3 5-128 0,-2 0 0 15,-1 3 0-15,3 5 0 0,1-2 0 16,6 4 0-16,1-3 0 0,6 1 0 0,4-5 0 0,4 0 0 15,5-1 0-15,1-1 0 0,4 0 0 0,4-2 0 16,2-2 0-16,5 0 0 0,1-3 0 0,6-1 0 16,6 0-128-16,0-3 128 0,4 1-368 0,2-4 0 15,1-4 0-15,1 1 0 16,0-5-1968-16,2 3-400 0,1-4-80 16,2-1-11680-16</inkml:trace>
  <inkml:trace contextRef="#ctx0" brushRef="#br2" timeOffset="-204493.2">16851 17409 27519 0,'0'0'1216'0,"-4"-6"256"0,-1 0-1168 0,0-2-304 0,-2 3 0 0,-2 0 0 15,-4 0 816-15,-2 3 96 0,-4 2 32 0,-3 2 0 16,-2 1-288-16,-1 3-48 0,-2 1-16 15,0 5 0-15,0 2-256 0,2 0-48 0,2 2-16 0,0 6 0 16,-1-1-64-16,4 1-16 0,-1 2 0 0,4 1 0 16,0 0-192-16,2 1 176 0,1-3-176 0,2 0 160 15,2 1-160-15,3-3 0 0,0-2 144 0,2-3-144 0,1-3 128 0,3 0-128 16,1 1 128-16,3-2-128 16,1-4 144-16,1 0-144 0,1-2 192 0,3-2-192 0,-2-2 288 15,4 0-48-15,0-2-16 0,2-2 0 0,0 2 32 16,-2-1 0-16,-1 0 0 0,0-1 0 0,0 2-128 0,2-1-128 15,-3 0 176-15,1 0-176 0,-1 1 160 0,0 0-160 16,0 2 128-16,-2 1-128 0,-7-3 0 0,8 4 0 16,-8-4 0-16,8 8 0 0,0 0 0 0,-2 3 0 15,-3 0 128-15,1 0-128 0,-1 3 0 0,-3 0 0 16,-2 4 0-16,0 1 0 0,-4 0 0 0,-1 3 0 16,0-2 144-16,-2 4-144 0,0 0 0 0,-1-1 144 15,-1 1-144-15,1 3 0 0,0-2 0 0,0 3 0 16,-2-4 0-16,1 3 0 0,1-1 0 0,1 0 0 15,0-3 0-15,1 1 0 0,1 0 128 0,0-1-128 16,0-1 0-16,0 0 0 0,0-2 0 0,2 0 0 16,0-2 0-16,1 0 0 0,-1-3 0 0,2-1 0 0,1-1 0 15,0-4 0-15,1 0 0 0,1-9 0 0,1 5 128 16,-1-5-128-16,0 0 0 0,0 0 0 0,8 2 128 0,1-2-128 16,0-2 176-16,0-2-32 0,1-1 0 0,0-3 0 15,2 1-144-15,-1-4 0 0,-1 4 144 0,3-3-144 16,0 2 128-16,-1-4-128 0,4 4 128 0,0-6-128 15,2 0 192-15,2-2-48 0,2 4 0 0,1-5 0 16,0 1 48-16,-1-1 0 0,0 1 0 0,-3-1 0 16,-1 1-192-16,-4 2 160 0,0 2-160 0,0-1 160 15,-4 3-160-15,0 3-176 0,-2-2 48 0,-2 2 0 16,-1 2-1920 0,-5 5-368-16,0 0-80 0</inkml:trace>
  <inkml:trace contextRef="#ctx0" brushRef="#br2" timeOffset="-204119.46">17362 17366 27647 0,'-20'-9'2448'0,"11"7"-1952"0,-2 2-496 0,6-2 0 16,-6 1 192-16,2 2-64 16,1 2-128-16,-4 3 192 0,-1 1 48 0,1 5 0 0,-1 2 0 0,2 4 0 15,0 2 240-15,4 2 48 0,2 2 16 16,1 3 0-16,1-2-160 0,3 2-48 15,3-3 0-15,4 0 0 0,2-1-96 0,3-4-32 0,1-2 0 0,1-5 0 16,-2 1 368-16,3-3 64 0,2-5 0 0,1-1 16 16,0-3 304-16,-1-2 64 0,1-3 16 0,0-5 0 15,0 1-208-15,-2-8-32 0,0 1-16 0,1-4 0 16,0-1-144-16,-2-1-48 0,0-2 0 0,-2-2 0 16,-3 0-240-16,0-3-48 0,-1 1-16 0,0-2 0 0,-1 2-288 0,1-1 0 15,-3 5 128-15,0 0-128 0,-2 4-128 0,0 5-96 16,0 3-16-16,-2 1 0 15,0 2-1408-15,-2 8-272 0,0 0-64 0,0 0-9920 16,0 0-1968-16</inkml:trace>
  <inkml:trace contextRef="#ctx0" brushRef="#br2" timeOffset="-203711.8">18011 17241 22975 0,'0'0'1024'0,"-4"9"192"0,-1 4-960 0,0 4-256 15,-2 0 0-15,1 2 0 0,-3 2 832 0,3 3 128 16,-3-1 32-16,0 4 0 0,1 0-160 0,1 0-16 0,-1 0-16 0,2-3 0 16,1 1-352-16,1-3-80 15,0-3-16-15,1-2 0 0,3-2 256 0,0-4 48 0,0 1 16 0,0-3 0 16,0-9 400-16,0 0 80 0,2 6 0 0,-2-6 16 15,0 0-352-15,0 0-80 0,0 0-16 0,0 0 0 16,0 0-432-16,5-5-96 0,-1-3 0 0,-2 3-16 16,1 0-176-16,-3 5 128 0,0 0-128 0,3-7 128 15,0 1-128-15,-3 6 0 0,2-3 0 0,-2 3 0 16,0 0 0-16,0 0 0 0,6-8-176 0,-3 4 176 16,-3 4-352-16,0 0 16 0,0 0 0 0,0 0 0 15,0 0-1328-15,7-2-256 0,-7 2-48 0,0 0-8464 16,0 0-1712-16</inkml:trace>
  <inkml:trace contextRef="#ctx0" brushRef="#br2" timeOffset="-203335.41">18533 17253 28095 0,'0'0'1248'0,"0"0"256"0,0 0-1200 0,0 0-304 16,0 0 0-16,0 0 0 0,1 9 1024 0,-1 3 160 0,-1 2 32 0,0 2 0 15,-2 4-560-15,3 3-96 16,-1 1-32-16,0 4 0 0,-2-3-240 0,1 3-48 0,-1-3-16 0,2 1 0 15,1-2 112-15,1-1 32 0,2-2 0 0,-1-4 0 16,2 0 272-16,0-2 64 0,1-1 16 0,1-2 0 16,1-6 32-16,0 0 0 0,1-1 0 0,2-3 0 15,-2-2-112-15,2-4-32 0,0-1 0 0,1-3 0 16,1-5-48-16,0 0-16 0,2-4 0 0,0-1 0 16,2-2 48-16,0-2 16 0,2-2 0 0,0-4 0 0,0-1-160 0,1 1-48 15,0-4 0-15,1 3 0 0,-1 0-224 16,0-1-48-16,4 5-128 0,-4 1 192 0,0 4-192 0,0 3 0 15,-1 0 0-15,-1 4 0 0,-2 1 0 16,-2 2 0-16,-1 1-160 0,0 1 160 16,-3 2-1232-16,-3 2-176 0,2 0-16 0,-2-3-12448 15,-2-1-2480-15</inkml:trace>
  <inkml:trace contextRef="#ctx0" brushRef="#br2" timeOffset="-202460.45">21488 18111 10127 0,'-14'9'448'0,"7"-3"96"0,-2 2-544 0,2-2 0 16,7-6 0-16,0 0 0 0,0 0 3008 0,0 0 480 0,0 0 96 0,0 0 32 15,0 0-1632-15,0 0-336 0,9-9-64 0,2-5-16 16,0-2-416-16,3-1-64 15,3-2-32-15,0-1 0 0,2-6-240 0,0-2-48 0,2 0-16 16,0-2 0-16,4-4-112 0,0-7 0 0,4-4-16 0,3-2 0 16,1-3-192-16,4-6-48 0,1-5 0 15,5-7 0-15,6-3-160 0,1-5-32 0,0-7-16 0,-3 2 0 16,-5-4-48-16,2 1-128 0,2 4 192 0,-13 24-64 16,3-5-128-16,-1 4 128 0,1 1-128 0,0 5 128 15,-3 4-128-15,-2 5 0 0,-3 5 0 0,-2 5 128 0,-5 6-128 16,0 4 0-16,-6 4 144 0,-2 7-144 15,-3 2 192-15,-1 5-16 0,-9 4-16 0,7 10 0 0,-1 5-160 16,-3 7 0-16,0 5-160 0,2 10 160 0,-3 7-176 16,4 6 176-16,-4-1-192 0,2 8 192 0,-2 2 0 15,4 2-128-15,-1 2 128 0,0 0 0 0,2 0 0 0,0 2 0 16,-1-3 0-16,3-1 0 0,-1-2 0 16,0-6 0-16,1-2 0 0,2-5 0 0,-4 1 0 0,1-4 0 15,-1 2 0-15,0-6 0 0,-2-5 0 0,0-3 0 16,-1-2 0-16,-3-2 0 15,2-4-640-15,-3-4-64 0,0-4 0 0,0-5-16 16,-4-2-1920-16,-1-6-384 0,-3-1-80 0</inkml:trace>
  <inkml:trace contextRef="#ctx0" brushRef="#br2" timeOffset="-202238.08">21835 17288 38015 0,'0'-12'1680'0,"4"2"352"0,5 1-1632 0,5 0-400 16,5 4 0-16,5 1 0 0,7 0 224 0,4 2-32 0,6 4-16 0,4 1 0 16,2-2 416-16,3 1 96 0,6 4 16 0,-12 0 0 15,6 0-256-15,8 1-32 0,3 1-16 0,-2 0 0 16,-3 2-400-16,-2-2 0 0,-5 2 0 0,0-2 0 16,-5 2-1600-1,-2-4-416-15,-3-1-80 0,1 2-9264 16,-2-5-1856-16</inkml:trace>
  <inkml:trace contextRef="#ctx0" brushRef="#br2" timeOffset="-201748.3">23820 16886 25791 0,'0'-7'2304'0,"1"-3"-1856"16,1 1-448-16,1-2 0 0,1 1 752 0,-2 1 48 15,1 2 16-15,-2 1 0 0,-1 6 208 0,0 0 64 16,0 0 0-16,0 0 0 0,0 0-288 0,-2 13-48 15,0 2-16-15,0 4 0 0,-1 4-384 0,1 6-80 16,0 0-16-16,0 6 0 0,2 3 16 0,0 4 0 16,0-3 0-16,0 6 0 0,0 2-144 0,0 1-128 0,0-6 192 15,2 1-192-15,1-4 176 0,1-3-176 0,0-5 160 0,1-3-160 16,1-4 384-16,0-1-32 0,-1-6 0 16,4 0 0-16,-1-6 112 0,0 1 32 0,-1-6 0 0,2-2 0 15,0 1-96-15,0-5-16 0,1-5 0 16,2 0 0-16,-1-2 80 0,2-5 16 0,1-3 0 0,0-5 0 15,1-1-96-15,1-6 0 0,4-1-16 0,-1-4 0 0,1-3-64 16,2-3-16-16,0 0 0 0,1-8 0 0,0 0-112 16,1-4-32-16,0 1 0 0,2-1 0 15,1 2-144-15,1 0 128 0,1 6-128 0,-1 1 128 0,-2 6-128 0,1 4 192 16,-1 3-192-16,-4 6 192 0,-1 5-192 0,-3-1 0 16,-2 0 144-16,-2 5-144 0,-1 4 0 0,-2-2 0 15,-1 2 0-15,-2 0-192 16,-3 4-304-16,-2-1-64 0,-3 6-16 0,0 0 0 15,-4-7-1856-15,-1 4-384 0,-2 1-80 16,0 1-8768-16,-1 1-1760 0</inkml:trace>
  <inkml:trace contextRef="#ctx0" brushRef="#br2" timeOffset="-201292.08">23760 16339 26719 0,'-10'-3'2368'0,"1"1"-1888"0,-3-2-480 0,0 2 0 0,-1-2 1152 15,0-1 128-15,2 2 16 0,-1-1 16 0,6 2-272 0,6 2-48 16,0 0-16-16,4-8 0 0,2 3-432 0,6 1-96 16,2-1 0-16,3 0-16 0,5 0-240 15,3 1-64-15,5-1 0 0,4-1 0 0,4 2 80 0,5 1 16 16,4 1 0-16,3-1 0 16,-1-1 144-16,4 2 16 0,-4-1 16 0,1 1 0 0,-2 1-64 0,2-1-16 15,-1 2 0-15,0-2 0 0,-1-2-80 0,-5 1-32 16,-1 0 0-16,-6 0 0 0,-6-2 80 0,-6-1 16 15,-5-1 0-15,-3-2 0 0,-6 2 320 0,-5-3 64 16,-6-3 16-16,-6-2 0 0,-3-2-144 0,-7-1-32 16,-5 0 0-16,-5-1 0 0,-2 2-336 0,-4-1-64 15,-2 0 0-15,1 0-128 0,0 2 0 0,1-1 0 16,1 2 0-16,1 4 0 0,2-2-128 0,1 0-144 16,1 4-32-16,3-2 0 15,1 4-1232-15,3 1-240 0,2 2-48 0,3 2-16 16,-2 2-1920-16,5 1-384 0</inkml:trace>
  <inkml:trace contextRef="#ctx0" brushRef="#br2" timeOffset="-200918.79">25490 16704 27647 0,'0'0'2448'0,"-4"-4"-1952"15,2-4-496-15,2 3 0 0,0 5 784 0,5-4 64 16,2-2 16-16,2 1 0 0,3 0 368 0,3-1 80 16,3 2 16-16,4 1 0 0,6 1-480 0,3-2-80 15,2-1-32-15,-2 2 0 0,0-1-480 0,0 3-112 16,-1 0-16-16,-2 1 0 0,-2 0-128 0,-2 1 0 16,0 0-160-16,-2 2 160 15,-5 0-1792-15,-1 3-256 0,-5 0-48 0,1 7-12832 0</inkml:trace>
  <inkml:trace contextRef="#ctx0" brushRef="#br2" timeOffset="-200668.37">25269 17123 26719 0,'0'0'2368'0,"0"0"-1888"0,0 0-480 0,0 0 0 16,0 0 2368-16,10-1 368 0,0-2 80 0,3 2 0 16,2 0-1200-16,4 1-240 0,5 0-48 15,3 1-16-15,5-2-592 0,5 0-112 0,4-1-32 16,7 2 0-16,0-1-416 0,0 0-160 0,-1 0 0 0,13-3 144 31,-11 2-976-31,-7 1-192 0,-6-1-32 0,-4 0-16 16,-4 1-2064-16,-4 1-400 0,-2 0-96 0</inkml:trace>
  <inkml:trace contextRef="#ctx0" brushRef="#br2" timeOffset="-199911.5">26963 16779 12895 0,'0'0'1152'0,"0"0"-928"16,0 0-224-16,0 0 0 0,-4-3 2112 0,4 3 384 15,-1-6 80-15,2 0 16 0,-1 6-576 0,7-9-112 16,2-3-32-16,3 1 0 0,0 1-448 0,3-4-80 15,3-2-32-15,1 0 0 0,0-3-448 0,1 0-96 16,1-2 0-16,4 1-16 0,-2 0-208 0,0-1-32 16,0 0-16-16,-3-2 0 0,-1 0-208 0,-1 1-32 15,-2 3-16-15,-2 2 0 0,-1 3-240 0,-2 2 144 16,0 6-144-16,-5 2 128 0,-6 4-128 0,0 0 0 16,6 11 144-16,-3 10-144 0,-4 5 0 0,-3 6 0 15,-3 0 0-15,-1 11 0 0,-5 7-128 0,-4 3 128 16,-2 2-128-16,-7 1 128 0,-4 3 0 0,2 0 0 15,2-2 0-15,2-6 0 0,2-5 0 0,4-4 0 0,3-3 0 16,5-7 0-16,1-4 0 0,1-7 176 16,4-3-48-16,2-3 0 0,1-1 192 0,1-6 48 15,0-8 0-15,0 0 0 0,0 0 112 0,0 0 32 16,7-13 0-16,3-1 0 0,-2-5 64 0,2-2 0 0,-2-2 16 16,2-4 0-16,0-7-304 0,3-2-64 0,0-1-16 0,2-6 0 15,1-1-64-15,3-2-16 0,0 3 0 16,4-1 0-16,1 5-128 0,6 2 0 0,-1 3 0 0,0 1 0 15,0 4 0-15,4 1 0 0,3 6 0 0,2 2 0 16,2 2 0-16,-10 6 0 0,4 4 0 0,3-1 0 16,1 2 0-16,1-2 0 0,-4 3-176 0,-2 1 176 15,-2-1-448-15,-5 2 0 16,-1 1 0-16,-3 3 0 0,-1-1-1280 0,-2 1-272 0,-1 1-48 16,-2 2-9808-16,-1 2-1968 0</inkml:trace>
  <inkml:trace contextRef="#ctx0" brushRef="#br2" timeOffset="-199146.62">28499 16378 22111 0,'3'-12'1968'0,"0"5"-1584"0,2-3-384 0,0 3 0 0,-1-5 896 0,0 2 80 16,1 2 32-16,-1 2 0 16,-1-3 288-16,1 4 64 0,0 0 16 0,-4 5 0 0,0 0-480 0,6-5-112 15,-6 5-16-15,0 0 0 0,0 0-208 0,8 0-48 16,-8 0-16-16,6 10 0 0,0 4-144 0,-3 0-32 15,0 9 0-15,1 0 0 0,-3 6-128 0,0 4-48 16,-1 6 0-16,0 3 0 0,-1 8 32 0,1 3 0 16,-1 4 0-16,1 2 0 0,1 2-176 0,4-3 160 15,0-3-160-15,1-2 160 0,-2 0 48 0,3-4 16 16,0-4 0-16,3-1 0 0,1-4 224 0,0-2 64 16,-1-3 0-16,2-2 0 0,-2-5-64 0,0 0-16 15,-1-2 0-15,0-3 0 0,0-6-112 0,-2-3-32 16,0-1 0-16,-1-3 0 0,0-3 32 0,1-4 0 15,0-1 0-15,1-4 0 0,-2 0 16 0,3-3 16 0,1-5 0 16,1 1 0-16,-1-4-160 0,2 0-16 16,1 1-16-16,1-4 0 0,0 0-160 0,0-2 160 15,1-1-160-15,1-1 160 0,0-6-32 0,1 1-128 16,0-6 192-16,1-2-64 0,1-5 112 0,2-1 16 16,2-6 0-16,3-2 0 0,4-6 32 0,1-2 16 0,4-2 0 0,3 1 0 15,4 1-96-15,0 6-16 16,-2 2 0-16,0 1 0 0,-3 5-48 0,-3 3-16 0,-4 4 0 15,0 3 0-15,-4 5-128 0,-2-1 128 0,-2 5-128 0,-3 3 128 16,-2 1-128-16,-2 3 0 0,-2 1 0 16,-3 1 0-16,-1 0 0 0,-3 2-192 0,-2 2 64 0,-3 4 128 15,-2-5-1152 1,-3 5-96-16,4 5-32 0,-8-2 0 0,0-4-864 0,-3 6-176 0,1 6-48 16</inkml:trace>
  <inkml:trace contextRef="#ctx0" brushRef="#br2" timeOffset="-198277.6">28378 15470 12895 0,'0'0'1152'16,"0"0"-928"-16,-6 1-224 0,-2 0 0 0,0 0 1552 0,1 1 272 16,-2 0 48-16,1 1 16 0,0-2-64 0,2 2-16 15,6-3 0-15,0 0 0 0,0 0-528 0,0 0-96 16,0 0-32-16,0 0 0 0,3 5-256 0,2 1-64 16,1-2-16-16,3 0 0 0,1-2-112 0,3-1 0 15,2-1-16-15,2 3 0 0,0-3-160 0,3 0-16 16,-1 0-16-16,5 0 0 0,0 0-64 0,3 1-16 15,1 1 0-15,1-1 0 0,3 0-32 0,2 0-16 16,1 1 0-16,5 0 0 0,2-1-64 0,0 1-16 16,0-1 0-16,-2 0 0 0,0-1-32 0,0 2-16 15,0-1 0-15,2 0 0 0,0 0-64 0,1 2-16 16,-1-1 0-16,0 2 0 0,0-1-160 0,-1-1 192 16,-3 1-192-16,-3 1 192 0,-2-2-192 0,-2 3 0 0,-3-1 0 15,-3-3 128-15,-2 2-128 0,-1-1 0 0,-2 1 0 16,-2 2 0-16,0-1 0 0,-1-2 0 0,-3 1 0 0,-1 0 0 15,-4 3 0-15,1-4 0 0,-2-2 0 0,-8 0 0 16,7 2 0-16,-7-2 128 0,7 1-128 0,-7-1 0 16,0 0 128-16,0 0-128 0,0 0 0 0,0 0 128 15,0 0-128-15,0 0 192 0,1-5-192 0,-1-3 192 16,0 8-64-16,-4-6 0 0,-1-4 0 0,-1 1 0 16,2-3 0-16,-4 3-128 0,-1-3 192 0,-1-1-64 0,-1-2 32 0,-1 0 0 15,-2-3 0-15,0 0 0 0,-1 0 48 16,-1-1 16-16,-1-1 0 0,-1 1 0 0,-1 1-32 0,1 0 0 15,-2 0 0-15,0 1 0 0,-2-1-16 16,1 4-16-16,-4-2 0 0,3 0 0 0,-3-1-32 16,5 1 0-16,-2 2 0 0,2 3 0 0,0-1-128 15,1 1 0-15,0 2 0 0,2-1 128 0,2 3-128 0,1-2 0 16,0 2 0-16,2 3 0 0,2 1-272 0,1 3-48 16,2 0 0-16,7 0 0 15,0 0-2208-15,-2 7-448 0,6 2-96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92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62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91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1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7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51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27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78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016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4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0172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customXml" Target="../ink/ink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customXml" Target="../ink/ink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customXml" Target="../ink/ink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hyperlink" Target="https://uiowa.zoom.us/j/98706452660?pwd=c3ZsUUkzV2FWTW1uV3FoOXBjOG9tQT09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B1D081-5540-4ED5-82E5-A15C5912DB93}"/>
              </a:ext>
            </a:extLst>
          </p:cNvPr>
          <p:cNvSpPr/>
          <p:nvPr/>
        </p:nvSpPr>
        <p:spPr>
          <a:xfrm>
            <a:off x="482252" y="237996"/>
            <a:ext cx="1117948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In Class Quizzes Part 1 </a:t>
            </a:r>
          </a:p>
          <a:p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 Class Quizzes prior to Midterm 1 on September 23 (ICQs between 8/24 and 9/21), worth 14 points total.</a:t>
            </a:r>
          </a:p>
          <a:p>
            <a:r>
              <a:rPr lang="en-US" sz="2800" dirty="0"/>
              <a:t>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Note that the highest grade on this assignment is 100%.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If your score on this assignment is less than 100%, you can still bring your score up to 100%.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r>
              <a:rPr lang="en-US" sz="2800" b="1" dirty="0"/>
              <a:t>In Class Quizzes Part 2 ( 10/7  - Week 13) </a:t>
            </a:r>
          </a:p>
          <a:p>
            <a:endParaRPr lang="en-US" sz="2800" b="1" dirty="0"/>
          </a:p>
          <a:p>
            <a:r>
              <a:rPr lang="en-US" sz="2800" dirty="0"/>
              <a:t>Bonus points:  All quizzes 10/7 – 10/21  , All quizzes ? - ?, Final exam all quizzes 8/24 - ??, Posting on ICON discussion page, chats from last Wednesday, </a:t>
            </a:r>
          </a:p>
          <a:p>
            <a:endParaRPr lang="en-US" sz="28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0EC70D0-0AD5-4B52-955F-465630D50F2B}"/>
                  </a:ext>
                </a:extLst>
              </p14:cNvPr>
              <p14:cNvContentPartPr/>
              <p14:nvPr/>
            </p14:nvContentPartPr>
            <p14:xfrm>
              <a:off x="228960" y="182880"/>
              <a:ext cx="8757720" cy="6601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0EC70D0-0AD5-4B52-955F-465630D50F2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9600" y="173520"/>
                <a:ext cx="8776440" cy="662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7027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55C739-E39B-4336-ACAD-7E5AA0A29F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6224"/>
          <a:stretch/>
        </p:blipFill>
        <p:spPr>
          <a:xfrm>
            <a:off x="0" y="-349092"/>
            <a:ext cx="11887200" cy="181638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F85B0B2-1CA2-4AA4-9C64-87168423E7D3}"/>
                  </a:ext>
                </a:extLst>
              </p14:cNvPr>
              <p14:cNvContentPartPr/>
              <p14:nvPr/>
            </p14:nvContentPartPr>
            <p14:xfrm>
              <a:off x="358920" y="95400"/>
              <a:ext cx="11386800" cy="6814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F85B0B2-1CA2-4AA4-9C64-87168423E7D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9560" y="86040"/>
                <a:ext cx="11405520" cy="683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7891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55C739-E39B-4336-ACAD-7E5AA0A29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9092"/>
            <a:ext cx="11887200" cy="414930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658E6AB-CF15-45D2-8A7D-9A3DE5B5F4AD}"/>
                  </a:ext>
                </a:extLst>
              </p14:cNvPr>
              <p14:cNvContentPartPr/>
              <p14:nvPr/>
            </p14:nvContentPartPr>
            <p14:xfrm>
              <a:off x="682200" y="3476880"/>
              <a:ext cx="10742400" cy="31219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658E6AB-CF15-45D2-8A7D-9A3DE5B5F4A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2840" y="3467520"/>
                <a:ext cx="10761120" cy="314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7503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9147C9-A0D5-4851-B612-6245A0E96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9958"/>
            <a:ext cx="11887200" cy="377067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3A6C70E-227C-4FF4-B571-8551C5AE77A0}"/>
                  </a:ext>
                </a:extLst>
              </p14:cNvPr>
              <p14:cNvContentPartPr/>
              <p14:nvPr/>
            </p14:nvContentPartPr>
            <p14:xfrm>
              <a:off x="491040" y="221760"/>
              <a:ext cx="11400120" cy="6402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3A6C70E-227C-4FF4-B571-8551C5AE77A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1680" y="212400"/>
                <a:ext cx="11418840" cy="642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6409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0A9526-1DE0-4BB8-9609-C794F89AF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348"/>
            <a:ext cx="11887200" cy="63607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0644EF-FFE7-42AB-AD68-3B1E72D96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402" y="2789261"/>
            <a:ext cx="3343275" cy="83917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2553471-B1B0-4521-9FF5-1DCF2DE75173}"/>
                  </a:ext>
                </a:extLst>
              </p14:cNvPr>
              <p14:cNvContentPartPr/>
              <p14:nvPr/>
            </p14:nvContentPartPr>
            <p14:xfrm>
              <a:off x="982800" y="1247760"/>
              <a:ext cx="10622520" cy="5650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2553471-B1B0-4521-9FF5-1DCF2DE7517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3440" y="1238400"/>
                <a:ext cx="10641240" cy="566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2530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7125DE-0759-4B04-B9DB-FCDC24CFE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7872"/>
            <a:ext cx="11887200" cy="717665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BF1F715-DC68-4023-89FA-1435CE0463F8}"/>
                  </a:ext>
                </a:extLst>
              </p14:cNvPr>
              <p14:cNvContentPartPr/>
              <p14:nvPr/>
            </p14:nvContentPartPr>
            <p14:xfrm>
              <a:off x="1537560" y="190080"/>
              <a:ext cx="9941040" cy="6128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BF1F715-DC68-4023-89FA-1435CE0463F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28200" y="180720"/>
                <a:ext cx="9959760" cy="614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5324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0A9526-1DE0-4BB8-9609-C794F89AF5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808" b="1182"/>
          <a:stretch/>
        </p:blipFill>
        <p:spPr>
          <a:xfrm>
            <a:off x="0" y="187896"/>
            <a:ext cx="11887200" cy="375345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EC09146-8694-48CD-AD6D-E216CDF165C1}"/>
              </a:ext>
            </a:extLst>
          </p:cNvPr>
          <p:cNvSpPr/>
          <p:nvPr/>
        </p:nvSpPr>
        <p:spPr>
          <a:xfrm>
            <a:off x="106471" y="325677"/>
            <a:ext cx="3237978" cy="895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297AD5-105E-4ABC-96AA-E9D302509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8997" y="450101"/>
            <a:ext cx="3343275" cy="839175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BA10680-102A-47CB-9F72-B795DC58072D}"/>
                  </a:ext>
                </a:extLst>
              </p14:cNvPr>
              <p14:cNvContentPartPr/>
              <p14:nvPr/>
            </p14:nvContentPartPr>
            <p14:xfrm>
              <a:off x="592560" y="342000"/>
              <a:ext cx="10862280" cy="65746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BA10680-102A-47CB-9F72-B795DC58072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3200" y="332640"/>
                <a:ext cx="10881000" cy="659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2835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428EBA-CDC4-454B-8FAD-B237F7A42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9884"/>
            <a:ext cx="11887200" cy="449263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217780E-2616-47E6-8332-6ACFC9258895}"/>
                  </a:ext>
                </a:extLst>
              </p14:cNvPr>
              <p14:cNvContentPartPr/>
              <p14:nvPr/>
            </p14:nvContentPartPr>
            <p14:xfrm>
              <a:off x="4005000" y="1833840"/>
              <a:ext cx="5953320" cy="4143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217780E-2616-47E6-8332-6ACFC925889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95640" y="1824480"/>
                <a:ext cx="5972040" cy="416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3636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9147C9-A0D5-4851-B612-6245A0E96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9958"/>
            <a:ext cx="11887200" cy="37706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89EAB5-6096-4C7F-9681-D59AD77AE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96306"/>
            <a:ext cx="11887200" cy="24171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7AAA5D5-BE0F-463E-9E43-9C7693039536}"/>
              </a:ext>
            </a:extLst>
          </p:cNvPr>
          <p:cNvCxnSpPr/>
          <p:nvPr/>
        </p:nvCxnSpPr>
        <p:spPr>
          <a:xfrm>
            <a:off x="0" y="4400550"/>
            <a:ext cx="1174024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9E192AD-34D2-4CAB-8649-4D7B007C3983}"/>
                  </a:ext>
                </a:extLst>
              </p14:cNvPr>
              <p14:cNvContentPartPr/>
              <p14:nvPr/>
            </p14:nvContentPartPr>
            <p14:xfrm>
              <a:off x="77040" y="770760"/>
              <a:ext cx="11568960" cy="6499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9E192AD-34D2-4CAB-8649-4D7B007C398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680" y="761400"/>
                <a:ext cx="11587680" cy="651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3031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AD682A1-8BFD-4810-A259-E01ABC7483AC}"/>
                  </a:ext>
                </a:extLst>
              </p14:cNvPr>
              <p14:cNvContentPartPr/>
              <p14:nvPr/>
            </p14:nvContentPartPr>
            <p14:xfrm>
              <a:off x="749520" y="439920"/>
              <a:ext cx="10527480" cy="62488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AD682A1-8BFD-4810-A259-E01ABC7483A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0160" y="430560"/>
                <a:ext cx="10546200" cy="626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9326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C733DD9-5E67-4278-BD87-1170B87077F6}"/>
                  </a:ext>
                </a:extLst>
              </p14:cNvPr>
              <p14:cNvContentPartPr/>
              <p14:nvPr/>
            </p14:nvContentPartPr>
            <p14:xfrm>
              <a:off x="457560" y="161640"/>
              <a:ext cx="10881720" cy="7011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C733DD9-5E67-4278-BD87-1170B87077F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8200" y="152280"/>
                <a:ext cx="10900440" cy="702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0215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395CD3-5FAD-4AB9-953E-53C22E27D8A3}"/>
              </a:ext>
            </a:extLst>
          </p:cNvPr>
          <p:cNvSpPr/>
          <p:nvPr/>
        </p:nvSpPr>
        <p:spPr>
          <a:xfrm>
            <a:off x="383723" y="310476"/>
            <a:ext cx="11160578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Talk about math and game theory in political science</a:t>
            </a:r>
          </a:p>
          <a:p>
            <a:endParaRPr lang="en-US" sz="2800" dirty="0"/>
          </a:p>
          <a:p>
            <a:r>
              <a:rPr lang="en-US" sz="2800" dirty="0"/>
              <a:t>The AWM (Association for Women in Mathematics) student chapter is hosting a talk this Thursday, October 22 from 3:30 to 4:30 via Zoom (see link below).  Dr. Elizabeth </a:t>
            </a:r>
            <a:r>
              <a:rPr lang="en-US" sz="2800" dirty="0" err="1"/>
              <a:t>Menninga</a:t>
            </a:r>
            <a:r>
              <a:rPr lang="en-US" sz="2800" dirty="0"/>
              <a:t>, Assistant Professor in the Department of Political Science, will be talking about how her studies in math led her to research in political science.</a:t>
            </a:r>
          </a:p>
          <a:p>
            <a:r>
              <a:rPr lang="en-US" sz="2800" dirty="0"/>
              <a:t> </a:t>
            </a:r>
          </a:p>
          <a:p>
            <a:r>
              <a:rPr lang="en-US" sz="2800" dirty="0"/>
              <a:t>This talk will be geared toward undergraduates.</a:t>
            </a:r>
          </a:p>
          <a:p>
            <a:r>
              <a:rPr lang="en-US" sz="2800" dirty="0"/>
              <a:t>  </a:t>
            </a:r>
          </a:p>
          <a:p>
            <a:r>
              <a:rPr lang="en-US" sz="2800" dirty="0"/>
              <a:t>Zoom Meeting Details:</a:t>
            </a:r>
          </a:p>
          <a:p>
            <a:r>
              <a:rPr lang="en-US" sz="2800" dirty="0">
                <a:hlinkClick r:id="rId2"/>
              </a:rPr>
              <a:t>https://uiowa.zoom.us/j/98706452660?pwd=c3ZsUUkzV2FWTW1uV3FoOXBjOG9tQT09</a:t>
            </a:r>
            <a:r>
              <a:rPr lang="en-US" sz="2800" dirty="0"/>
              <a:t> </a:t>
            </a:r>
          </a:p>
          <a:p>
            <a:r>
              <a:rPr lang="en-US" sz="2800" dirty="0"/>
              <a:t> 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Meeting ID: 987 0645 2660 </a:t>
            </a:r>
            <a:br>
              <a:rPr lang="en-US" sz="2800" dirty="0"/>
            </a:br>
            <a:r>
              <a:rPr lang="en-US" sz="2800" dirty="0"/>
              <a:t>Passcode: 119820 </a:t>
            </a:r>
            <a:endParaRPr lang="en-US" sz="2800" dirty="0">
              <a:effectLst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38AEA67-104A-4EB6-B13C-E64FE2F59E21}"/>
                  </a:ext>
                </a:extLst>
              </p14:cNvPr>
              <p14:cNvContentPartPr/>
              <p14:nvPr/>
            </p14:nvContentPartPr>
            <p14:xfrm>
              <a:off x="3173040" y="447120"/>
              <a:ext cx="8303040" cy="6668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38AEA67-104A-4EB6-B13C-E64FE2F59E2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63680" y="437760"/>
                <a:ext cx="8321760" cy="668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22421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418EC41-07C5-4C70-B3F7-5EA3058CE6FB}"/>
                  </a:ext>
                </a:extLst>
              </p14:cNvPr>
              <p14:cNvContentPartPr/>
              <p14:nvPr/>
            </p14:nvContentPartPr>
            <p14:xfrm>
              <a:off x="804600" y="381240"/>
              <a:ext cx="10746720" cy="6946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418EC41-07C5-4C70-B3F7-5EA3058CE6F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5240" y="371880"/>
                <a:ext cx="10765440" cy="696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8126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16AC08F-B943-45ED-9414-28C976B55622}"/>
                  </a:ext>
                </a:extLst>
              </p14:cNvPr>
              <p14:cNvContentPartPr/>
              <p14:nvPr/>
            </p14:nvContentPartPr>
            <p14:xfrm>
              <a:off x="533880" y="404640"/>
              <a:ext cx="10667880" cy="7050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16AC08F-B943-45ED-9414-28C976B5562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4520" y="395280"/>
                <a:ext cx="10686600" cy="706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5437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9EBD32-9F09-4CEE-B5A5-392E23FA2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099" y="49616"/>
            <a:ext cx="8673737" cy="77724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AEC713B-0030-496E-AC4A-762169D3AFA6}"/>
                  </a:ext>
                </a:extLst>
              </p14:cNvPr>
              <p14:cNvContentPartPr/>
              <p14:nvPr/>
            </p14:nvContentPartPr>
            <p14:xfrm>
              <a:off x="291960" y="279000"/>
              <a:ext cx="10851840" cy="7361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AEC713B-0030-496E-AC4A-762169D3AFA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2600" y="269640"/>
                <a:ext cx="10870560" cy="738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0627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DDF458-87E6-4089-8308-BD541BCBD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442" y="0"/>
            <a:ext cx="10672315" cy="77724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C472D1A-0DE2-4D9F-A990-31B4C40A1104}"/>
                  </a:ext>
                </a:extLst>
              </p14:cNvPr>
              <p14:cNvContentPartPr/>
              <p14:nvPr/>
            </p14:nvContentPartPr>
            <p14:xfrm>
              <a:off x="341280" y="252720"/>
              <a:ext cx="11286000" cy="6748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C472D1A-0DE2-4D9F-A990-31B4C40A110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1920" y="243360"/>
                <a:ext cx="11304720" cy="676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7970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2992D4-9DA1-4E68-944C-1B3D48B7A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63" y="104553"/>
            <a:ext cx="2695575" cy="9144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D27AA76-6237-474D-BBB7-A44325E7AD1C}"/>
                  </a:ext>
                </a:extLst>
              </p14:cNvPr>
              <p14:cNvContentPartPr/>
              <p14:nvPr/>
            </p14:nvContentPartPr>
            <p14:xfrm>
              <a:off x="630720" y="250200"/>
              <a:ext cx="10452240" cy="67028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D27AA76-6237-474D-BBB7-A44325E7AD1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1360" y="240840"/>
                <a:ext cx="10470960" cy="672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0478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2992D4-9DA1-4E68-944C-1B3D48B7A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63" y="104553"/>
            <a:ext cx="2695575" cy="9144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FBB9B85-3DCD-4D8D-97A8-BC404649CFEE}"/>
                  </a:ext>
                </a:extLst>
              </p14:cNvPr>
              <p14:cNvContentPartPr/>
              <p14:nvPr/>
            </p14:nvContentPartPr>
            <p14:xfrm>
              <a:off x="660960" y="215280"/>
              <a:ext cx="11230200" cy="65667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FBB9B85-3DCD-4D8D-97A8-BC404649CFE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1600" y="205920"/>
                <a:ext cx="11248920" cy="658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3999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9651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920B94-08BE-4D21-9F7C-BFA8469638E7}"/>
                  </a:ext>
                </a:extLst>
              </p:cNvPr>
              <p:cNvSpPr txBox="1"/>
              <p:nvPr/>
            </p:nvSpPr>
            <p:spPr>
              <a:xfrm>
                <a:off x="181628" y="200417"/>
                <a:ext cx="11755677" cy="1421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7.1:  Transforming an </a:t>
                </a:r>
                <a:r>
                  <a:rPr lang="en-US" sz="2800" i="1" dirty="0"/>
                  <a:t>n</a:t>
                </a:r>
                <a:r>
                  <a:rPr lang="en-US" sz="2800" baseline="30000" dirty="0"/>
                  <a:t>th</a:t>
                </a:r>
                <a:r>
                  <a:rPr lang="en-US" sz="2800" dirty="0"/>
                  <a:t> order linear DE into a system of </a:t>
                </a:r>
                <a:r>
                  <a:rPr lang="en-US" sz="2800" i="1" dirty="0"/>
                  <a:t>n</a:t>
                </a:r>
                <a:r>
                  <a:rPr lang="en-US" sz="2800" dirty="0"/>
                  <a:t> first order linear DEs.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Ex: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′′′′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– 5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′′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+ 6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=</m:t>
                    </m:r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920B94-08BE-4D21-9F7C-BFA846963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28" y="200417"/>
                <a:ext cx="11755677" cy="1421864"/>
              </a:xfrm>
              <a:prstGeom prst="rect">
                <a:avLst/>
              </a:prstGeom>
              <a:blipFill>
                <a:blip r:embed="rId2"/>
                <a:stretch>
                  <a:fillRect l="-1089" t="-4292" r="-415" b="-9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1F40898-4538-46EF-98E0-F6898DFB19EF}"/>
                  </a:ext>
                </a:extLst>
              </p14:cNvPr>
              <p14:cNvContentPartPr/>
              <p14:nvPr/>
            </p14:nvContentPartPr>
            <p14:xfrm>
              <a:off x="123120" y="184320"/>
              <a:ext cx="11768040" cy="6815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1F40898-4538-46EF-98E0-F6898DFB19E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760" y="174960"/>
                <a:ext cx="11786760" cy="683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9712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C6A899C-1728-44DC-92A6-76CDB24B8B89}"/>
                  </a:ext>
                </a:extLst>
              </p14:cNvPr>
              <p14:cNvContentPartPr/>
              <p14:nvPr/>
            </p14:nvContentPartPr>
            <p14:xfrm>
              <a:off x="350640" y="86400"/>
              <a:ext cx="11440440" cy="6609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C6A899C-1728-44DC-92A6-76CDB24B8B8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1280" y="77040"/>
                <a:ext cx="11459160" cy="662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4695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13456</TotalTime>
  <Words>250</Words>
  <Application>Microsoft Office PowerPoint</Application>
  <PresentationFormat>Custom</PresentationFormat>
  <Paragraphs>24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</cp:lastModifiedBy>
  <cp:revision>186</cp:revision>
  <dcterms:created xsi:type="dcterms:W3CDTF">2020-09-07T00:11:40Z</dcterms:created>
  <dcterms:modified xsi:type="dcterms:W3CDTF">2020-10-21T20:22:16Z</dcterms:modified>
</cp:coreProperties>
</file>