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37" r:id="rId2"/>
    <p:sldId id="569" r:id="rId3"/>
    <p:sldId id="570" r:id="rId4"/>
    <p:sldId id="571" r:id="rId5"/>
    <p:sldId id="572" r:id="rId6"/>
    <p:sldId id="573" r:id="rId7"/>
    <p:sldId id="588" r:id="rId8"/>
    <p:sldId id="595" r:id="rId9"/>
    <p:sldId id="589" r:id="rId10"/>
    <p:sldId id="596" r:id="rId11"/>
    <p:sldId id="599" r:id="rId12"/>
    <p:sldId id="597" r:id="rId13"/>
    <p:sldId id="598" r:id="rId14"/>
    <p:sldId id="525" r:id="rId15"/>
    <p:sldId id="590" r:id="rId16"/>
    <p:sldId id="591" r:id="rId17"/>
    <p:sldId id="592" r:id="rId18"/>
    <p:sldId id="574" r:id="rId19"/>
    <p:sldId id="593" r:id="rId20"/>
    <p:sldId id="575" r:id="rId21"/>
    <p:sldId id="576" r:id="rId22"/>
    <p:sldId id="577" r:id="rId23"/>
    <p:sldId id="578" r:id="rId24"/>
    <p:sldId id="579" r:id="rId25"/>
    <p:sldId id="600" r:id="rId26"/>
    <p:sldId id="580" r:id="rId2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34" y="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30:26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6795 15049 17503 0,'-12'0'1552'0,"-2"-1"-1232"15,1-3-320-15,0 3 0 0,4-2 2176 0,9 3 368 16,-7-3 80-16,7 3 0 0,0 0-1920 0,0 0-400 16,0 0-80-16,0 0-16 0,0 0-208 0,9-3 0 15,2 3 128-15,3-2-128 0,5-1 272 0,2-1 16 16,1 0 0-16,8 1 0 0,3 1 384 0,4-2 80 16,2-2 16-16,5 1 0 0,5-1-80 0,2 4-16 0,1-2 0 0,0 4 0 15,1 0-96-15,3-2-32 0,4-5 0 16,0 3 0-16,-3 2-96 0,3 1 0 0,1 1-16 15,-3 2 0-15,-3 1-160 0,-2-3-16 0,-1-2-16 0,2 1 0 16,3-1 0-16,-4 2 0 0,-1 2 0 0,-2-1 0 16,-1-2-112-16,-4 1 0 0,-4 1-128 0,-6 1 192 15,-3 0-192-15,-2 2 128 0,-4 0-128 0,-7-3 0 16,-1 0 0-16,-6 1 128 0,-3-5-128 0,-9 3 0 16,0 0 0-16,0 0 0 0,0 0 0 0,0 0 0 15,0 0 0-15,-11 4 0 0,-3-2 0 0,-1 1 0 16,-7-3 0-16,-2 0 0 0,-4 0 0 0,-5 3 0 15,-5-2 0-15,-3-1 0 0,-1-4 0 0,-4 3 0 16,-2 2 0-16,-3 3 128 0,-2 1-128 0,1-4 0 16,1-2 0-16,-2 1 0 0,-3 2 0 0,-2 1 0 0,0 0 0 0,-4 2 0 15,-6 0 0-15,2 1 0 0,1 3 0 0,2-5 0 16,1-4 0-16,-3 4 0 0,-4 3 0 0,5-2 0 16,5 0 0-16,3 2 0 0,2-1 144 0,6-1-144 15,5-1 128-15,4 1-128 0,4-2 176 0,5-3-48 16,3-2-128-16,4 2 192 0,5 0-192 0,4 3 128 15,4-3-128-15,10 0 0 0,0 0 0 0,0 0 0 16,15 0 0-16,7-1 0 0,5-1 0 0,4 1-192 16,0-1 192-16,7-2-160 0,7 1 160 0,3-1 0 15,3 1 0-15,5-1 0 0,2-1 0 0,4 1 0 16,3 1 0-16,1-1 0 0,-1-2 0 0,3 2 0 16,3 1 0-16,0-1 0 0,0-1 0 0,-4 2 0 15,-3 1 0-15,-3 0 128 0,-2 1-128 0,-6 0 0 0,-4-1 0 16,-3 1 128-16,-4 4-128 0,-6-2 0 0,-8 3 0 0,-4 0 0 15,-4 1 0-15,-4-3 0 0,-6 0 0 0,-10-2 128 16,0 0-128-16,0 0 144 0,-9 2-144 0,-4 1 160 16,-3-5 48-16,-7 4 16 0,-7 0 0 0,-4 2 0 15,-4-2-224-15,-4 0 176 0,-2-2-176 0,-6 0 160 16,-3 2-160-16,-6 1 0 0,-3-1 0 0,-6 0 128 16,-3-1-128-16,3 0 0 0,0 3 0 0,2-3 0 15,0-1 0-15,1 2 0 0,3-1 144 0,1 0-144 16,2 2 0-16,7-1 144 0,5 2-144 0,9 0 0 15,6-4 128-15,7 2-128 0,3 1 0 0,8-1 0 16,14-2 192-16,0 0-192 0,0 0 192 0,0 0-192 16,14 2 0-16,8-2 0 0,6 0-160 0,10-2 160 0,9 0-160 15,8 1 160-15,3-3 0 0,5-1-144 0,1 0 144 0,4 2 0 16,-1 2 0-16,3-3 0 0,1-6 0 0,3 7 0 16,0 1 0-16,-2 0 0 0,-6 0 0 0,-2-2 0 15,-6 2 0-15,-3 0 0 0,-4 4 0 0,-8 0 0 16,-10 2 0-16,-1-2 0 0,-6 2 144 0,-6-4-144 15,-6 0 192-15,-14 0-192 0,0 0 288 0,0 0-48 16,-11 8-16-16,-5 0 0 0,-10-5 96 0,-7 2 0 16,-9 2 16-16,-1-2 0 0,-1-1-176 0,-10 1-32 15,-7 0-128-15,-7-1 192 0,-9-2-32 0,-1 2-16 16,-1 2 0-16,4-1 0 0,2-1-144 0,2 1 0 16,1 0 0-16,4-2 0 0,4-2-192 0,8 2 192 15,7-1-160-15,11 0 160 16,4-2-1712-16,10 0-240 0,7 0-48 0</inkml:trace>
  <inkml:trace contextRef="#ctx0" brushRef="#br0" timeOffset="1158.33">11425 14825 13823 0,'0'0'1216'0,"0"0"-960"0,0 0-256 0,0 0 0 16,-1-10 624-16,1 10 80 0,0 0 0 0,0 0 16 15,0 0 64-15,0 0 16 0,0 0 0 0,0 0 0 16,0 0-208-16,0 0-32 0,0 0-16 0,0 0 0 15,0 0 160-15,6 10 16 0,2-3 16 0,-2 1 0 16,-6-8-32-16,10 7-16 0,0-2 0 0,2 0 0 16,0-4 144-16,5 0 16 0,-1-1 16 0,9 3 0 15,0-2 96-15,7-1 32 0,5-1 0 0,1 1 0 16,0 1-304-16,5-1-64 0,5-1-16 0,5 0 0 16,-3 1-288-16,3 1-48 0,-1 0-16 0,5-1 0 0,4-1-16 15,5 1-16-15,1 0 0 0,5-1 0 0,1-2 128 0,2-1 32 16,0 1 0-16,2 1 0 0,-1 1-16 0,3 2 0 15,-3 2 0-15,-5-2 0 0,-6 0-112 0,-4 4-32 16,-3 1 0-16,-3 4 0 0,-4-1-224 0,0 1 176 16,0-5-176-16,-3 6 160 0,-2 1-32 0,-7 0 0 15,-2-3 0-15,-4 0 0 0,-3-2 96 0,-3 2 16 16,-1-4 0-16,-5 0 0 0,1-3 0 0,-6 2 0 16,-3-4 0-16,-3 0 0 0,-10 0-48 0,0 0 0 15,0 0 0-15,0 0 0 0,0 0-64 0,0 0 0 16,0 0-128-16,0 0 192 0,-11-6-448 0,-1 1-80 15,1-3-32-15,-1-1 0 16,2 4-1984-16,1-1-400 0,0 3-64 0,9 3-13328 0</inkml:trace>
  <inkml:trace contextRef="#ctx0" brushRef="#br0" timeOffset="2001.76">14642 14914 11967 0,'-18'0'528'0,"7"1"112"0,-1-1-512 0,2 0-128 0,0-2 0 0,0 1 0 15,1 2 2256-15,9-1 432 0,0 0 64 0,0 0 32 16,-9 1-1632-16,9-1-320 0,0 0-64 0,0 0 0 15,0 0 0-15,0 0 16 0,13 3 0 0,2-1 0 16,0 3-80-16,7 0 0 0,-2-2-16 0,4-1 0 16,3 2-176-16,5-2-48 0,2-4 0 0,6 0 0 15,0-1 96-15,7 2 16 0,5 2 0 0,3 0 0 16,2 2-96-16,1 0-16 0,-3-2 0 0,5 0 0 16,2 0 0-16,6 4 0 0,4-1 0 0,1 1 0 0,-2 3 16 15,0-3 0-15,2-4 0 0,-1 3 0 0,-1 0-112 16,3 2-32-16,1-1 0 0,-3 6 0 0,-2-4-112 0,-2 1-32 15,-2-1 0-15,5 0 0 0,3 2 32 0,-1 0 0 16,1 3 0-16,1-4 0 0,-4-2 32 0,0-2 0 16,1 1 0-16,1 3 0 0,4-3-32 0,-4-1 0 15,-1 0 0-15,-3 2 0 0,-1-2-96 0,-2 1 0 16,-1 1-128-16,8 0 192 0,1 1-64 0,-3 2 0 16,-3-4-128-16,-2 0 192 0,1-1-192 0,1-2 176 15,-4 2-176-15,3 0 160 0,-1-2-160 0,-2 1 160 16,-1-3-160-16,-4 3 160 0,0-1 80 0,1 2 16 15,-1-3 0-15,1 2 0 0,-3-1-80 0,-3 2-16 16,-5 1 0-16,-2-2 0 0,-5-2 16 0,-2 1 0 16,-3 2 0-16,-2 1 0 0,0 0-176 0,-5-2 128 0,-2-4-128 15,-3 3 128-15,-3 3-128 0,-4-1 0 0,-5-1 0 0,-13-3 0 16,11 2 0-16,-11-2 0 0,0 0 0 0,0 0 0 16,0 0-224-16,-13 0-128 0,-1-1-32 0,-5 0 0 31,-4-1-1536-31,-2 1-320 0,-3-4-64 0,-3 3-15680 0</inkml:trace>
  <inkml:trace contextRef="#ctx0" brushRef="#br0" timeOffset="6121.92">13756 16420 17503 0,'-6'-19'768'0,"2"7"176"0,0-5-752 0,3 4-192 0,1 1 0 0,1-2 0 16,-1 0 832-16,0 1 128 0,-1-2 16 0,-2 1 16 15,3 2-480-15,-1 1-80 0,-1-3-32 0,-1 0 0 16,0 1-80-16,0 2 0 0,-1-5-16 0,-4 2 0 16,3 1 336-16,-4 0 64 0,-1-1 0 0,-1-1 16 15,0 1-144-15,-3 2-48 0,2 1 0 0,-2-2 0 0,-2 2-160 0,1-3-48 16,-5-3 0-16,2 4 0 0,-1 4 0 0,-4-3-16 16,-4-2 0-16,1 5 0 0,0 0 32 0,0 4 16 15,-4-4 0-15,4 4 0 0,-1 1-16 0,-1 3 0 16,-1 0 0-16,1 1 0 0,1 1-112 0,2 0-32 15,1 0 0-15,-3 4 0 0,1 3-64 0,1-3 0 16,0 1-128-16,-1 5 192 0,0-2-192 0,-2 2 0 16,-2 3 128-16,1-1-128 0,2 2 0 0,-1 1 0 15,-2 2 128-15,-1 3-128 0,-3 1 0 0,0 0 0 16,-1-3 0-16,1 4 0 0,0 4 0 0,1-3 0 16,0 1 0-16,2-1 0 0,-1 8 0 0,4-4 0 15,3 3 0-15,1-2 0 0,1-2 0 0,3 3 0 16,1-2 0-16,1 4 0 15,1 0-640-15,3 1-240 0,2-3-32 0,1 5-16 0,4 4 1600 0,-2-2 320 16,1 1 64-16,3 1 16 0,1 3-816 0,4 1-256 0,4-2 128 0,1-1-128 16,3-1 0-16,5 2 0 0,4-2 0 0,4-3 0 15,0 0 0-15,2-1 0 0,1-3 160 0,1-2-160 16,-1 1 128-16,0 0-128 0,0-3 128 0,1 4-128 16,-2 4 0-16,1-6 128 0,2-4-128 0,-1-1 0 15,1-2 0-15,2 0 128 0,0-3-128 0,2 3 0 16,2-4 192-16,0-1-64 0,-2-2 0 0,2 1 0 15,5-4 0-15,0 1 0 0,-2 0 0 0,0-6 0 16,-1 1-128-16,0-6 192 0,1-1-192 0,0 0 192 16,2-4-48-16,2 2 0 0,3-3 0 0,-1-2 0 15,-3-7 16-15,5 3 0 0,2-2 0 0,-2 1 0 0,-2-2-32 16,-1-2-128-16,0-1 192 0,-3-3-64 0,0-1-128 0,-1-3 0 16,1-5 144-16,-1 0-144 0,-3-4 128 0,-3-2-128 15,-2-5 128-15,2 0-128 0,0-3 128 0,-1-3-128 16,-2-1 160-16,-3-4-160 0,-2-5 192 0,-3 1-64 15,-3-2-128-15,0 1 192 0,-4 2 176 0,-1 2 16 16,-5 6 16-16,-4 0 0 0,-2 4 112 0,-2 2 32 16,-4 1 0-16,-5 1 0 0,-3 0-160 0,-2 2-48 15,-3 2 0-15,-4 3 0 0,-4 1-336 0,-2 0 0 16,-3 4 0-16,-1 2 128 16,-1-2-512-16,3 7-80 0,0 3-32 0,0 1 0 15,-1 3-1616-15,7 2-320 0,-1 4-64 0</inkml:trace>
  <inkml:trace contextRef="#ctx0" brushRef="#br0" timeOffset="6860.05">14248 17587 15487 0,'-16'0'688'0,"7"0"144"0,0-1-672 0,0 0-160 0,0-1 0 0,9 2 0 15,0 0 1056-15,-9 0 176 0,9 0 48 0,0 0 0 16,0 0-384-16,0 0-64 0,0 0 0 0,0 0-16 15,0 0 16-15,18 4 0 0,0 1 0 0,3-2 0 16,5-3-128-16,2 0-32 0,1 0 0 0,6 1 0 16,6 2-64-16,4-2-16 0,3 1 0 0,1 1 0 15,1 0-144-15,2-1-16 0,2-1-16 0,4-1 0 16,-1-1 64-16,8 1 16 0,5 1 0 0,0 2 0 16,-3-1 128-16,2-2 16 0,-2-2 16 0,4 1 0 0,1 2-192 15,-2 1-32-15,-1-2-16 0,-2 3 0 0,-5 0-160 0,-4-2-16 16,-3-1-16-16,-2 0 0 0,1 0-64 0,-6 1-16 15,-7 0 0-15,-2 4 0 0,-1-3-16 0,-2-2-128 16,-3 0 192-16,-4 1-64 0,-3 0-128 0,-5 0 192 16,-3-2-192-16,-2 1 192 0,-3 0-192 0,-1 0 0 15,-12 0 0-15,0 0 128 0,0 0-128 0,0 0-176 16,0 0 48-16,0 0 0 16,0 0-1504-16,0 0-288 0,-7-9-64 0,1 4-13568 0</inkml:trace>
  <inkml:trace contextRef="#ctx0" brushRef="#br0" timeOffset="7612">18457 17755 11055 0,'0'0'976'0,"0"0"-784"0,10 5-192 0,1 3 0 15,1-1 1216-15,3-2 192 0,5 2 32 0,1-1 16 16,-2-2-608-16,7-2-112 0,5-2-32 0,-1 3 0 15,2 2-208-15,1-2-48 0,2-2-16 0,1-1 0 16,3-1-32-16,0 1 0 0,3 1 0 0,5-1 0 16,4-3 48-16,5-2 0 0,4-1 0 0,4 3 0 15,5 1 240-15,1-3 48 0,0-2 16 0,7 5 0 16,7-1 16-16,3 2 16 0,0 0 0 0,2-1 0 16,-2 0-96-16,4 1-32 0,2 2 0 0,0 1 0 0,-2-2-80 15,0 3 0-15,-5 0-16 0,4-2 0 16,2 3-96-16,-2-1-16 0,-3 1 0 0,-4 0 0 0,0-1-64 15,-2-1 0-15,1 1-16 0,-2-1 0 0,-3 2-144 0,-5 0-32 16,-9-2 0-16,-1 2 0 0,1-1-192 0,-9-2 144 16,-4 0-144-16,-7 3 128 0,0 1-128 0,-3-5 0 15,-7-1 0-15,-1 2 0 16,-7 0-832-16,-5 1-256 0,-6-1-64 0,-14-1 0 0</inkml:trace>
  <inkml:trace contextRef="#ctx0" brushRef="#br0" timeOffset="9363.59">8750 13382 21183 0,'-10'-15'1888'0,"4"8"-1504"0,-3-4-384 0,1 4 0 0,-1-3 432 0,2 2 16 15,-1-3 0-15,-1 3 0 0,-1-1-144 0,3 1-32 16,3-3 0-16,-4 1 0 0,-1-2 112 0,-1 2 0 16,-1 1 16-16,-2-5 0 0,0 0 32 0,-1 0 0 15,-2-1 0-15,-1 0 0 0,1-2 144 0,-3 0 16 16,-3-1 16-16,0 0 0 0,1 0-176 0,-1 2-48 15,-1-1 0-15,0 2 0 0,-1 1-256 0,-1 0-128 16,-3-4 128-16,-1 0-128 0,-3 1 160 0,0 0-160 16,-2 2 192-16,-1 1-192 0,1-2 256 0,0 1-48 15,-2 5-16-15,-1 1 0 0,-1 7 64 0,0-2 16 16,-1-1 0-16,-2 3 0 0,-1 5-144 0,-3 0-128 0,-3 0 192 16,0 2-192-16,0 2 128 0,-1 0-128 0,0 6 0 15,-3 1 0-15,1-2 0 0,0 2 0 0,0 1 0 0,0 1 0 16,0 1 0-16,1 1 0 0,-1-1 0 0,2 4 0 15,2 2 0-15,0 2 0 0,0-2 0 0,2-1 0 16,1-1 0-16,2 5 0 0,2-2 0 0,-4 4 0 16,3-3 0-16,-1 7 0 0,2 1 0 0,2 4 0 15,1 3 0-15,0 5 0 0,0-2 0 0,3 4 0 16,2 0 0-16,1 2 0 0,3-1 0 0,1 4 0 16,0 3 0-16,3 2 0 0,2 0 0 0,3-1 0 15,2-3-128-15,1-3 128 0,2 1 0 0,3-3-144 16,1 0 144-16,1 2 0 0,2 2 0 0,2 0 0 15,-1 0 0-15,0 3 0 0,1 1 0 0,2-3 0 0,3-4 0 0,3-2 0 16,-1 2 0-16,3-1 0 0,0-4 0 0,5-2 0 16,1-3 0-16,4 0 0 0,1 2 0 0,3-4 0 15,3-5 0-15,4-2 0 0,-1-4 0 0,4 3 0 16,3-2 0-16,4-2 0 0,3-5 0 0,4-1 0 16,3 2 128-16,6-1-128 0,3-1 0 0,1-1 0 15,0 0 0-15,1 3 128 0,0 6-128 0,0-7 0 16,0-3 0-16,4 1 128 0,4-2-128 0,1-3 0 15,0-5 0-15,-2-3 0 0,-2 1 0 0,4-10 0 16,4-3 0-16,1-1 0 0,1-1 0 0,-5 0 192 16,3-4-64-16,-3-3 0 0,-2-4 32 0,1-5 16 15,5 1 0-15,1 0 0 0,1-6-176 0,-4-2 160 16,-6-1-160-16,0-4 160 0,0-3-160 0,1-1 128 16,-6-8-128-16,2-2 128 0,1-6 64 0,-6 1 0 0,-3-2 0 0,-3-4 0 15,-1-2 96-15,-4-6 32 0,0-4 0 0,-3-2 0 16,-1 0 0-16,-6 3 0 0,-5 3 0 15,-5 1 0-15,-5-4 48 0,-2 3 16 0,-3 2 0 0,-8 4 0 16,-8 0 128-16,-6 5 16 0,-3 3 16 0,-6 4 0 16,-6 3 112-16,-5 5 32 0,-1-2 0 0,-5 7 0 15,-4 3-416-15,-2 1-80 0,-2 0 0 0,-2 2-16 16,-2 1-176-16,-5 6 0 0,-5 5-160 0,-1 4 160 16,-2 0-1152-1,1 4-144-15,6 7-32 0,-7 5-10832 0,3 5-2176 0</inkml:trace>
  <inkml:trace contextRef="#ctx0" brushRef="#br0" timeOffset="10776.59">8242 14706 15087 0,'0'0'656'0,"0"0"160"0,-10 3-656 0,3-1-160 16,7-2 0-16,0 0 0 0,-3 10 576 0,3-10 96 15,0 0 16-15,0 0 0 0,5 14-112 0,0-3 0 16,4 2-16-16,0 0 0 0,1-4 16 0,1 2 16 16,3-2 0-16,3 5 0 0,1 4-192 0,-1 0-32 15,1-2-16-15,4 1 0 0,-1 2-144 0,5-3-16 16,2-1-16-16,1-1 0 0,0-3 80 0,4 3 32 0,5 2 0 0,2-1 0 16,-1-4 208-16,2 1 32 15,1 4 16-15,-2-4 0 0,-1 0-176 0,3-1-48 0,-1-2 0 16,4 0 0-16,2 2-32 0,1-4-16 0,-1-4 0 0,4 1 0 15,3 3-16-15,-1-2 0 0,0 2 0 0,-1 2 0 16,1-6-48-16,1 1-16 0,0 2 0 0,3-2 0 16,1-3-192-16,1 0 144 0,-2-1-144 0,-1 2 128 15,-3 0-128-15,-1 1 128 0,-1-2-128 0,1 3 128 16,3-2-128-16,-2 1 0 0,0-3 0 0,-3 1 128 16,0 0-128-16,-2 2 128 0,-1-1-128 0,-1 1 128 15,-1 0-128-15,2-1 0 0,1-1 144 0,1 2-144 16,0 2 192-16,-1 1-48 0,3-2 0 0,0-1 0 15,1 2-16-15,-3 2-128 0,0 0 192 0,2-2-64 16,1-3-128-16,0 5 192 0,-3-2-192 0,4 1 192 0,1 2-192 16,0-4 128-16,-5-3-128 0,-1 9 128 0,-2 3-128 15,0 0 0-15,-3-1 0 0,2-2 128 0,0 6-128 0,1 0 0 16,-5 1 0-16,1-1 128 0,-2-2-128 0,5 3 0 16,-3 3 144-16,-1 0-144 0,-5 1 144 0,0-2-144 15,-2-1 192-15,-2-1-192 0,1 2 0 0,-1-1 0 16,-2 1 0-16,1-2 0 0,-2-1 192 0,0 0-192 15,2-2 192-15,-4 0-192 0,-2-4 128 0,-1 2-128 16,-2-3 0-16,-2 0 0 0,1-1 272 0,-4 0-48 16,-3-5-16-16,0 1 0 0,-1 5 176 0,-2-5 16 15,1 0 16-15,-3 1 0 0,-9-5 32 0,10 9 0 16,-2-3 0-16,-1 2 0 0,-7-8-192 0,0 0-48 16,7 6 0-16,-7-6 0 0,0 0-208 0,0 0 0 15,0 0 128-15,0 0-128 0,0 13 0 0,0-13-288 0,-9 7 64 16,-2-3-16800-16</inkml:trace>
  <inkml:trace contextRef="#ctx0" brushRef="#br0" timeOffset="18547.31">5876 4634 29087 0,'-11'-14'1280'0,"5"7"272"0,-1-2-1232 0,2 2-320 0,4-5 0 0,-2 6 0 15,3 6 0-15,0 0 0 0,0 0 0 0,-5 10 0 16,-2 4 224-16,-1 5-64 0,0 3-16 0,1 5 0 15,-1-2 96-15,-1 7 16 0,-2 3 0 0,-1 1 0 16,1 1-96-16,-2 1-16 0,-2 3 0 0,2 7 0 16,-2 8-144-16,-2 1 192 0,-2 0-192 0,0 2 192 15,-1-1-64-15,0 4 0 0,-4-3 0 0,2-1 0 0,2-2 80 0,0-2 16 16,3-3 0-16,0-2 0 0,3-2 160 16,0-5 48-16,-1-1 0 0,0-4 0 0,-2-2 0 0,2-2 0 15,2-1 0-15,1-1 0 0,-2-2-160 0,1 0-16 16,1-9-16-16,3 5 0 0,2 1-112 0,2-2 0 15,1 2-128-15,3-6 192 0,2-7-192 0,0 0 0 16,-1-13 128-16,3 15-128 0,2 1 0 0,1 0 0 16,1-8 0-16,3 1 0 0,2-5 0 0,4 3 0 15,1 1 0-15,3-4 0 0,1-4 0 0,5 0 0 16,2 3 0-16,2 1 0 0,1 1 0 0,2-3 0 16,0-1 0-16,4-1 0 0,1-1 0 0,5 2 128 15,5 3-128-15,3-2 0 0,0-5 0 0,4 2 0 0,4 1 0 16,4 1 0-16,0 0 0 0,2 1 0 0,-2-1 0 15,4-1 0-15,1-1 0 0,5 1 0 0,4 2 0 0,1-1 0 16,-3-1 128-16,2-1-128 0,2-1 0 0,2-1 0 16,2 2 0-16,1 2 128 0,1 0-128 0,3-2 0 15,2-3 0-15,4 0 144 0,4 3-144 0,-1-1 128 16,-6-3-128-16,5 1 0 0,-2-1 0 0,6 1 0 16,3 4 0-16,-1-1 0 0,-4-2 128 0,2 2-128 15,4 1 0-15,-1 2 0 0,-1 3 0 0,-2-2 128 16,2-3-128-16,1 0 0 0,5 0 0 0,-4 1 0 15,-2 2 0-15,3-1 0 0,3 1 0 0,0-1 0 16,0 2 0-16,1-3 0 0,-1-2 0 0,1-1 0 16,0 2 0-16,-1 0 0 0,-1-3 0 0,2 2 0 15,3 2 0-15,-1 0 0 0,-3 3 128 0,2-4-128 0,2 0 0 16,0 1 0-16,0 2 0 0,0-1 0 0,0-2 0 16,0 2 0-16,-2 0 0 0,-1 1 0 0,0 2 0 0,2-1 0 15,5-2 0-15,-2-2 0 0,-2 0 0 0,3 0 0 16,3 0 0-16,-1 3 0 0,-3 3 0 0,-1-1 0 15,1-2 0-15,1-2 0 0,5 0 0 0,-1 1 0 16,-1 0 0-16,1 2 0 0,1 4 0 0,-3-3 0 16,-2 0 0-16,5 1 0 0,4-2 0 0,-2 1 0 15,-1 1 0-15,1-1 0 0,0-3 0 0,-2-1 128 16,-1-1-128-16,0 1 0 0,6 2 0 0,-6 1 128 16,1 1-128-16,-1-3 0 0,-1 1 0 0,1-1 0 15,-4 1 128-15,-3 2-128 0,-3-1 0 0,5 1 0 16,5 4 0-16,-3-3 0 0,-4-1 0 0,2 5 0 0,2-2 0 15,-3 0 0-15,0-6 0 0,-1 1 128 0,2 2-128 16,2 2 0-16,2-1 0 0,-2-1 0 0,-2 3 128 0,2-4-128 16,2-4 0-16,-1 2 0 0,-5 0 0 0,3 1 0 15,2-2 0-15,-2 3 0 0,-6 0 128 0,0-2-128 16,2 3 0-16,0 3 0 0,2-3 144 0,-3-3-144 16,-2 2 0-16,5 1 0 0,7-1 0 0,-6 0 128 15,-3 0-128-15,2 0 0 0,5 1 0 0,-3-3 0 16,-6-2 0-16,0 1 128 0,2 6-128 0,0-2 0 15,-1-8 0-15,-2 3 128 0,-6 5-128 0,3-1 0 16,1-1 128-16,-2 3-128 0,-6 2 160 0,-1-2-160 16,3 2 160-16,2-3-160 0,-1-1 160 0,-3 2-160 15,-4 2 0-15,0 1 128 0,0-1-128 0,3 0 0 0,1 4 0 16,-3-7 0-16,-3-3 0 0,2 3 0 16,2 0 0-16,0 2 128 0,-6 4-128 0,2-7 0 0,-1-4 0 0,1 2 0 15,0 4 128-15,0-1-128 0,-3 1 0 0,-1 0 144 16,-1-2-144-16,2-1 128 0,4 2-128 0,-3-1 0 15,-3-1 0-15,-1 0 128 0,-1 1-128 0,2 2 128 16,0 3-128-16,-1-3 128 0,-4 5-128 0,-2-6 0 16,-1-2 0-16,4 3 128 0,1-3-128 0,-2 1 0 15,-2 4 0-15,-1 1 0 0,-4-3 0 0,0 3 128 16,1-3-128-16,2 3 0 0,-3-1 0 0,-1 1 128 16,-4-4-128-16,-2 2 0 0,0 2 0 0,2-1 0 15,2 2 128-15,-1-2-128 0,-2 1 0 0,-4-4 0 16,-7 0 0-16,2 4 0 0,-3 0 0 0,0 2 0 0,2-1 128 15,0 0-128-15,1-2 0 0,-3 0 0 16,-1-5 0-16,-4 6 0 0,-3-1 0 0,-1 2 128 0,-1-4-128 16,1 3 0-16,1 2 0 0,0-1 128 0,1-4-128 0,-3 0 0 15,-1 2 0-15,-6-4 128 0,0-4-128 0,-3 4 0 16,-3 7 128-16,-2-3-128 0,-2-1 128 0,2-2-128 16,-4-1 128-16,1-1-128 0,-5-3 128 0,2 1-128 15,-5 3 128-15,2 0-128 0,1 1 128 0,-3-1-128 16,-6-7 128-16,0 2-128 0,-1 2 0 0,0 0 128 15,0 1-128-15,0-2 0 0,0-3 0 0,-2 3 128 16,-1 3-128-16,-1-2 0 0,-2-2 0 0,-8 1 0 16,9-2 128-16,0-3-128 0,-3-4 0 0,0 0 128 15,-2 3-128-15,0-3 192 0,0 0-192 0,0-2 192 16,-2-1-192-16,4 1 160 0,-2-3-160 0,1-3 160 0,-2-2-160 16,3-3 128-16,-2-5-128 0,2 4 128 0,1-2-128 0,-1-2 160 15,1-4-160-15,0-3 160 0,2-5-160 0,1-5 0 16,-1-4 144-16,1-4-144 0,0-1 0 0,1-1 128 15,-1 6-128-15,1 0 0 0,2-4 0 0,1-2 0 16,0-2 0-16,1-5 128 0,0-1-128 0,3-2 0 16,0 6 0-16,1-4 0 0,0-1 0 0,3-2 0 15,-1-4 0-15,2 4 0 0,3-3 0 0,-3 5 0 16,-1 2 0-16,0 4-128 0,-2 1 128 0,5 1 0 16,-5-3 0-16,-1-2 0 0,0-1 0 0,0 1 0 15,0 5 0-15,-1 3 0 0,-2 4 0 0,1 0-128 16,0 2 128-16,-2 1 0 0,0-2 0 0,0 2 0 15,-2-5 0-15,0 3-128 0,-4 3 128 0,2 0 0 0,-2 5 0 16,-1 3 0-16,-2 3 0 0,-1 3 0 0,-1-1 0 0,-2 3 0 16,0-2 0-16,-1-1-128 0,-1 1 128 0,0 3 0 15,-3-1 0-15,0 4 0 16,-4-3 0-16,1 4 0 0,-2 2 0 0,-1 2 0 0,-3 1 0 0,4-1-128 16,-1-4 128-16,-4 4 0 0,-1 5 0 0,-1 0 0 15,0 0 0-15,1 4 0 0,-3 1 0 0,0-2-128 16,-1 0 128-16,-4-1 0 0,-2 1 0 0,-5 3 0 15,-3 4 0-15,-5 1 0 0,-5-1 0 0,-1 1 0 16,-2-1 0-16,1 0-192 0,-3-2 192 0,-3 4-192 16,1 1 192-16,-5 0 0 0,-4 0 0 0,-3-1 0 15,-8 2 0-15,-1 0-128 0,-2 0 128 0,-1 0 0 16,1-1 0-16,-9 2-128 0,-11 2 128 0,-1 1 0 16,-1-6 0-16,-2 1 0 0,-2 0 0 0,-5 1 0 0,-5 2 0 0,-2 1 0 15,1-1 0-15,-7 0 0 0,-6-1 0 0,0 0 0 16,2-2 0-16,-6 0 0 0,-6-1 0 0,1 0 0 15,4 2 0-15,-6 0-128 0,-9-3 128 0,3 1 0 16,7-2 0-16,-6 3 0 0,-10 1 0 0,2-3 0 16,1-2 0-16,-2 3 0 0,-6 2 0 0,-1 0 0 15,-2 0 128-15,2 0-128 0,7 0 0 0,-6 0 0 16,-4 0 0-16,3 0-128 0,3 1 128 0,-3-1 0 16,-6-1 0-16,1-1 0 0,1 0 0 0,-3-1 0 15,-3 2 0-15,-3 0 0 0,-2 1 0 0,4-2 0 16,3 0 0-16,0-2 0 0,-7 3 0 0,2 1 0 15,1-2 0-15,2 2 0 0,0-1 0 0,-2 0 0 16,0-2 0-16,-2 2 128 0,2 1-128 0,3 0 0 0,4 0 0 16,-5 1 0-16,-5 1 0 0,1-2 0 0,2 1 0 15,0 0 0-15,1 0 0 0,-3 2 0 0,-3 1 0 16,4-2 0-16,7 1 0 0,-3-1 0 0,-4 2 0 0,0 0 0 16,1 2 0-16,3-2 0 0,3 0 0 0,-4 4 0 15,1-3 0-15,3 0 0 0,4 1 0 0,-1 1 128 16,-2-2-128-16,2 4 0 0,0-2 0 0,4 2 0 15,1-4 0-15,0-1 0 0,-2 1 0 0,4 3 0 16,4-3 0-16,-2 2 0 0,5-4 0 0,0 1 128 16,5 2-128-16,-1 0 0 0,-1-2 0 0,3-1 128 15,7-1-128-15,-2 6 0 0,-3-2 0 0,3-2 0 16,3-5 0-16,-1 1 0 0,-2-1 0 0,5 3 0 16,3 2 0-16,0 0 0 0,-2-2 0 0,4 0 128 15,5-1-128-15,-1 0 0 0,-4 0 0 0,2 2 0 0,7 1 0 0,0 3 144 16,1-2-144-16,-2-1 0 0,-1-5 144 0,5 1-144 15,-2 1 0-15,1 4 144 0,3 2-144 0,4-3 0 16,2-2 0-16,1 1 128 0,-4 0-128 0,5 0 192 16,1 0-192-16,4 2 192 0,2 2-192 0,-4-2 160 15,1 2-160-15,-1 2 160 0,4-4-160 0,2 1 0 16,0-1 144-16,-1-1-144 0,1-3 0 0,2 2 128 16,2-1-128-16,3 1 0 0,1 4 128 0,0-3-128 15,1-1 128-15,1 2-128 0,2 0 128 0,2 0-128 16,4 0 128-16,-2 3-128 0,1-4 176 0,2-3-48 15,-1 1 0-15,2 2 0 0,0 5 0 0,1-3-128 16,5 1 192-16,0-2-64 0,2-3 0 0,-1 4-128 16,0 2 192-16,3-2-64 0,3-1 0 0,3 3-128 0,1-1 192 15,-1-1-64-15,0-3-128 0,1-1 160 0,-4 0-160 0,5 1 160 16,2 1-32-16,4 1 0 0,1-1 0 16,5-1 0-16,0-1 0 0,4 1-128 0,1-2 192 0,1 3-64 15,-1-3-128-15,2 0 0 0,2-1 144 0,0 3-144 16,1-2 0-16,6 2 0 0,4-2 0 0,-5 4 0 15,-2 0 0-15,2 0-240 0,2 3 48 0,-1 1 0 32,1 2-1216-32,-2 1-224 0,-5 3-48 0,-5 4-11488 0,-7 5-2288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48:46.13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05T19:49:04.692"/>
    </inkml:context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8321 3321 12895 0,'0'0'576'0,"0"0"112"0,0 0-560 0,0 0-128 0,-7 4 0 0,0-1 0 16,0-1 1664-16,1 0 320 0,0-1 48 0,-1 2 16 16,0 1-832-16,0 1-144 0,7-5-48 0,0 0 0 15,-3 5 0-15,3-5 0 0,0 0 0 0,7 2 0 16,5 0 0-16,3-2 0 0,4-3 0 0,5 2 0 16,3 0-816-16,6-6-208 0,5 0 0 0,5 2 0 15,4-2 864-15,2 3 128 0,0 1 32 0,-2 0 0 16,-4-1-832-16,-3 0-192 0,-6 2 0 0,-3 1 0 0,-6 1 0 15,-5 2 0-15,-4 3 0 0,-6-1-10336 16,-10-4-2112-16</inkml:trace>
  <inkml:trace contextRef="#ctx0" brushRef="#br0" timeOffset="193.76">7966 3776 31327 0,'0'0'688'0,"0"0"144"0,0 0 16 0,9 2 48 0,2 0-720 0,6-1-176 16,6 1 0-16,6 0 0 0,4-2 848 0,8 0 144 15,5 2 32-15,1 2 0 0,-2-3 0 0,5-1 0 0,-3 0 0 0,-1 0 0 16,0 0-832-16,-2 2-192 0,0 0 0 0,16-1 0 31,-10-2-768-31,-8 0-208 0,-4 1-48 0,-9 0-15152 0</inkml:trace>
  <inkml:trace contextRef="#ctx0" brushRef="#br0" timeOffset="5070.52">3118 2675 12895 0,'0'0'272'0,"0"0"64"0,0 0 16 0,-2-4 32 0,-2-2-384 0,0-1 0 16,0 2 0-16,-1 2 0 0,-1-4 0 0,-1 2 0 15,1 0 0-15,-2-1 0 0,1 1 896 0,-2 0 96 16,-1-3 32-16,-2 3 0 0,2 1 0 0,-3 1 0 16,-1-3 0-16,0 4 0 0,-1 2-832 0,-1 2-192 15,-4 3 0-15,0-1 0 0,0 4 864 0,-1 2 128 16,2-3 32-16,-1 7 0 0,1 7-832 0,0-1-192 15,1 3 0-15,0 0 0 0,2 2 0 0,-1 4 0 16,5 3 0-16,-1-2 0 0,3 1 0 0,2 2 0 16,3 3 0-16,2 0 0 0,3-5 0 0,3-3 0 15,1 0 0-15,2-1 0 0,1-2 0 0,1-4 0 0,3-5 0 16,0-1 0-16,2-3 864 0,1-3 128 0,0-3 32 16,2-3 0-16,2-6-832 0,-3-1-192 15,3 1 0-15,2-6 0 0,3-2 0 0,0-4 0 0,-2-3 0 0,0-1 0 16,2-1 864-16,0-5 128 0,-2-2 32 0,1-4 0 15,-2 3-832-15,1-2-192 0,-1-2 0 0,0-2 0 16,1-3 0-16,-1-1 0 0,0-7 0 16,1-2 0-16,-1-6 0 0,0 0 0 0,2 2 0 0,0 0 0 15,-1 1 0-15,2 3 0 0,-5-1 0 0,-2 5 0 16,1 0 0-16,-3 2 0 0,-1-5 0 0,-2 4 0 16,-1 5 0-16,-2 5 0 0,-2 6 0 0,-2 0 0 15,-1 3 0-15,-1 6 0 0,-1 4 0 0,-1 5 0 16,-1 1 0-16,-5 5 0 0,-4 8 0 0,-2 5 0 0,-2 13 0 15,0 5 0-15,0 8 0 0,-5 8 0 0,-4 0 0 0,0 9 0 16,2 6 0-16,1 1 0 0,-2 6 0 0,2 2 0 16,1-5 0-16,3 0 0 0,5-11 0 0,2-1 0 15,3-7 0-15,0-3 0 0,3-6 0 0,3-5 0 16,0-1 0-16,2-3 0 0,2-2 0 0,1-2 0 16,1-3 0-16,3 4 0 15,0-9-1600-15,0-6-352 0,-9-9-80 0,10 3-16 0</inkml:trace>
  <inkml:trace contextRef="#ctx0" brushRef="#br0" timeOffset="5667.47">3742 2585 16575 0,'0'0'736'0,"0"0"160"0,0 0-720 0,0 0-176 0,0 0 0 0,-5 4 0 16,0 2 0-16,-1 2 0 0,-2 4 0 0,0 4 0 15,-3 3 848-15,2 1 144 0,-1 0 32 0,1 3 0 16,0 3 0-16,0-2 0 0,2 1 0 0,0 1 0 0,3-6-832 15,3 1-192-15,2 0 0 0,3-3 0 0,1-2 0 0,2-3 0 16,2-2 0-16,1-4 0 0,0-2 864 0,3-3 128 16,1-3 32-16,0-2 0 0,1-2-832 0,0 0-192 15,2-4 0-15,0 2 0 0,2-6 864 16,-1 2 128-16,-2-1 32 0,-2-1 0 0,2 2-832 0,-2 1-192 16,-3-4 0-16,0 2 0 0,0 4 0 0,-3-3 0 15,-3 5 0-15,0 0 0 0,-5 6 0 0,0 0 0 16,0 0 0-16,0 0 0 0,0 0 0 0,0 0 0 15,4 7 0-15,-1 7 0 0,0-2 0 0,0 0 0 16,-1 5 0-16,2-1 0 0,0 1 0 0,1 0 0 16,1-5 0-16,1 1 0 0,3 1 0 0,2-1 0 15,0-6 0-15,2 1 0 0,-1-3 0 0,1-2 0 16,1-1 0-16,1-2 0 0,2-2 0 0,0-1 0 0,0-3 0 0,1-3 0 16,1 0 0-16,0-4 0 0,1-3 0 15,-1-2 0-15,0 3 864 0,0-2 128 0,-3-1 32 0,0-1 0 16,-2-1 0-16,2-1 0 0,-2-6 0 15,-2-3 0-15,-3-5-832 0,-3-2-192 0,-2-1 0 0,-1 5 0 16,-1 3 0-16,-1 2 0 0,-2 6 0 0,0 2 0 16,0 4 0-16,0 7 0 0,-1 1 0 0,-3 2 0 31,0-2-1600-31,4 8-352 0,-10-1-80 0,4 2-8208 0,0 6-1632 0</inkml:trace>
  <inkml:trace contextRef="#ctx0" brushRef="#br0" timeOffset="6128.95">2577 3416 12895 0,'0'0'272'0,"-9"0"64"0,-1 3 16 0,3 0 32 0,0 0-384 0,0 1 0 0,1-2 0 0,-1 3 0 16,1-1 896-16,1 0 96 0,5-4 32 0,0 0 0 15,4 8 0-15,3-5 0 0,4-1 0 0,5-1 0 16,7-1 0-16,8 1 0 0,7-1 0 0,9-1 0 16,9-4 0-16,8-3 0 0,9 2 0 0,7-3 0 15,6 5-832-15,8-1-192 0,6-4 0 0,-1 2 0 16,-3 0 0-16,1 0 0 0,0 3 0 0,-5 0 0 15,0-5 0-15,-8 4 0 0,-8 4 0 0,18 1 0 16,-21 2-1600-16,-16 1-352 0,5-3-80 0,-17 2-16 16</inkml:trace>
  <inkml:trace contextRef="#ctx0" brushRef="#br0" timeOffset="7218.2">2966 4307 16575 0,'0'-182'368'0,"0"182"80"0,0 182 0 0,0-182 16 0,0 0-464 0,0 0 0 16,0 0 0-16,-6-1 0 0,0-2 912 0,0 1 96 15,-2-1 16-15,4 1 0 0,0-5 0 0,-1 2 0 16,-1 1 0-16,0 3 0 0,6 1-832 0,-8 0-192 16,-2 0 0-16,1 1 0 0,-2 2 0 0,0 3 0 15,1 1 0-15,-1-1 0 0,-2 3 864 0,0 0 128 16,1 3 32-16,-2 1 0 0,-3 0-832 0,1 2-192 15,-1 2 0-15,2 2 0 0,-2 2 0 0,1 2 0 16,2-1 0-16,2-1 0 0,2 4 0 0,3-1 0 16,1-3 0-16,3-3 0 0,0-1 0 0,3-5 0 15,1-1 0-15,3-1 0 0,1-3 0 0,3 1 0 16,2-4 0-16,2-2 0 0,0-3 864 0,2-1 128 16,-1-5 32-16,2 1 0 0,3-2-832 0,0-3-192 0,0 1 0 15,-1-2 0-15,-1-3 0 0,1-2 0 0,5-2 0 0,-2 0 0 16,1-1 0-16,-1-3 0 0,-1 0 0 0,1 2 0 15,0-5 0-15,-1 1 0 16,0-1 0-16,0-3 0 0,0 0 0 0,0-2 0 0,0-2 0 0,-1 0 0 16,-3-2 0-16,1 2 0 0,0 3 0 0,-1 1 0 15,-1-3 864-15,-3 3 128 0,-2 2 32 0,0 3 0 16,-1 1-832-16,-1 4-192 0,0 1 0 0,-2 3 0 16,-1 3 0-16,-2-2 0 0,1 2 0 0,-2 4 0 15,-1 1 0-15,0 7 0 0,0 0 0 0,0 0 0 16,0 0-768-16,0 0-208 0,0 0-48 0,-6 7 0 15,-2 4 832-15,-1 3 192 0,0 3 0 0,-1 6 0 16,-1 4 0-16,-2 6 0 0,-1 4 0 0,0 4 0 0,0 4 0 16,1-1 0-16,2 0 0 0,2-5 0 0,3-3 0 15,2-3 0-15,1-2 0 0,3-2 0 0,3-4 0 16,-1 1 0-16,3-5 0 0,3 1 0 0,1-2 768 0,2-1 208 16,0-1 48-16,0-5 0 0,3-4-832 0,0-4-192 15,4-1 0-15,0-3 0 0,-2-4 0 0,2 1 0 16,0-5 0-16,1-3 0 0,1-1 0 0,2-2 0 15,-1-3 0-15,1-1 0 0,0 1 0 0,0-2 0 16,-1 1 0-16,0-2 0 0,1-2 0 0,0-5 0 16,-2 1 0-16,2-6 0 0,-2-1 0 0,0-2 0 15,-1-3 0-15,0 2 0 0,2 0 0 0,-2 2 0 16,-1-1 0-16,-2 0 0 0,-2 2 0 0,0 4 0 16,0 4 0-16,-3 1 0 0,-2-1 0 0,2 3 0 15,-1 4 0-15,-3 0 0 0,0 3 0 0,-2 1 0 0,0 2 0 0,-3 5 0 16,-2 6 0-16,0 0 0 0,0 0 0 15,-3 8 0-15,-5 5 0 0,-1 4 0 0,-1 3 0 0,-2 7 0 16,-2 2 0-16,0 9 0 0,-1 7 0 0,-3 2 0 16,1-2 0-16,3 5 0 0,0-1 0 0,1-3 0 15,2-3 0-15,2-2 0 0,1-4 0 0,3 0 0 16,2-3 0-16,2 1 0 0,2-8 0 0,2 3 0 16,1-1 0-16,1-5 0 0,1-1 0 0,1-1 0 15,-1-7 0-15,1-1 0 0,1-4 0 0,1-4 0 16,-9-6-1600-16,0 0-352 15,8-9-80-15,-6-1-16 0</inkml:trace>
  <inkml:trace contextRef="#ctx0" brushRef="#br0" timeOffset="7371.26">3417 4147 27647 0,'10'-5'608'0,"8"1"128"0,7 3 32 0,-4 2 0 0,3 2-624 0,6-1-144 16,2-1 0-16,2-1 0 0,3-1 0 0,3-1 0 15,1-2 0-15,7 0 0 0,4 0 0 0,0 2 0 16,0-1 0-16,17-2-12256 0</inkml:trace>
  <inkml:trace contextRef="#ctx0" brushRef="#br0" timeOffset="9574.36">5499 2239 12895 0,'0'0'272'0,"-3"8"64"0,-7 2 16 0,-4-3 32 0,-5 4-384 0,0-4 0 0,1 5 0 0,-2 3 0 16,-3 8 0-16,-4 2 0 0,2 3 0 0,-2 8 0 16,3 4 896-16,-3 10 96 0,1 6 32 0,-2 6 0 15,0-1 0-15,-1 7 0 0,-2 2 0 0,1 3 0 16,0 5-832-16,2 4-192 0,2 0 0 0,4 3 0 15,3 1 0-15,2 1 0 0,2-6 0 0,4 0 0 16,3-3 864-16,6-3 128 0,0-5 32 0,5-5 0 16,2-7-832-16,3-4-192 0,3-5 0 0,2-1 0 15,2-2 864-15,3 0 128 0,2-7 32 0,2-3 0 16,-1 0-832-16,0-6-192 0,0-7 0 0,1-3 0 16,-2-2 0-16,1-3 0 0,-2-1 0 0,0-6 0 15,-2-2-2416-15,1-1-528 0,4-1-96 0,-3-8-32 16</inkml:trace>
  <inkml:trace contextRef="#ctx0" brushRef="#br0" timeOffset="10062.33">6728 2134 12895 0,'0'0'272'0,"0"0"64"0,0 0 16 0,8 2 32 0,-1 2-384 0,2 2 0 0,0-1 0 0,3 3 0 16,0 5 0-16,1 3 0 0,3 3 0 0,4 3 0 16,-1 3 0-16,4 2 0 0,2 5 0 0,0 3 0 0,5 3 896 0,-1 13 96 15,1 8 32-15,2 9 0 0,1 6-832 0,-2 0-192 16,-3 1 0-16,-4 7 0 0,-3 9 0 15,-2 0 0-15,-5 2 0 0,-5 1 0 0,-2-1 864 0,-6-2 128 16,-1 2 32-16,-4-6 0 0,-2-7-832 0,-6-3-192 16,0-6 0-16,-5-6 0 0,-2-1 864 0,-4-6 128 15,3-4 32-15,-4-5 0 0,-2 1-832 0,0-8-192 16,-4-2 0-16,2-4 0 0,2-4 0 0,-2-4 0 16,-2-5 0-16,0-6 0 0</inkml:trace>
  <inkml:trace contextRef="#ctx0" brushRef="#br0" timeOffset="10432.93">6240 2089 20271 0,'0'0'896'0,"6"-9"192"15,-2-1-880-15,-4 10-208 0,1-9 0 0,-1 9 0 16,0 0 0-16,0 0 0 0,-1 8 0 0,-1 6 0 0,-1 3 0 0,-2 6 0 15,-3 7 0-15,-1 4 0 0,-1 1 864 0,0 4 128 16,0 4 32-16,-3 3 0 0,-2 2-832 0,1 3-192 16,0 6 0-16,4-16 0 0,-2 3 0 0,1 1 0 15,1-2 0-15,0-1 0 0,-2-3 0 0,2-3 0 16,-1-3 0-16,2-3 0 0,-2 1 0 0,1-3 0 16,1-5 0-16,2 1-7056 15,-1 1-1456-15</inkml:trace>
  <inkml:trace contextRef="#ctx0" brushRef="#br0" timeOffset="10665.56">5452 3336 23951 0,'0'0'512'0,"20"2"128"0,15-4 0 0,3-1 64 0,1 1-576 0,4-2-128 0,2 2 0 16,3-5 0-16,3-2 848 0,-13-1 144 0,7-1 32 0,5 2 0 16,6-1-832-16,3 1-192 0,-5-3 0 0,-3 5 0 31,-5-4-768-31,-7 5-208 0,-6-4-48 0,-5 4 0 0</inkml:trace>
  <inkml:trace contextRef="#ctx0" brushRef="#br0" timeOffset="11198.66">5650 3608 27647 0,'0'0'608'0,"4"-6"128"0,2-10 32 0,1 5 0 0,-1 3-624 0,-6 8-144 15,0 0 0-15,0 0 0 0,0 0 0 0,0 0 0 0,-3 13 0 16,1 4 0-16,-2 3 848 0,-1 4 144 0,-3 8 32 0,0 2 0 16,-1 2-832-16,-2 1-192 0,-1 2 0 0,0 3 0 15,1 2 0-15,2-2 0 0,3-1 0 0,3-3 0 16,3-2 0-16,5-3 0 0,5-8 0 0,4-4 0 15,3-6 0-15,2-4 0 0,3-6 0 0,2-3 0 16,2-2 864-16,4-7 128 0,0-7 32 0,2-4 0 16,0-2-832-16,-11 5-192 0,2-3 0 0,0-1 0 15,-3-1 0-15,1 1 0 0,-2 2 0 0,0 1 0 16,-3 0 864-16,-2 4 128 0,-3 5 32 0,-3 3 0 16,1 4-832-16,-2 6-192 0,-2 1 0 0,-3 8 0 15,-2 4 0-15,0 3 0 0,0 3 0 0,2 2 0 16,-2 6 0-16,5-1 0 0,1 1 0 0,3-5 0 15,-1 0 0-15,3-5 0 0,3-5 0 0,2-4 0 0,2-3 0 0,4-6 0 16,-1-7 0-16,5-7 0 0,1-4 0 0,2-11 0 16,1-8 0-16,1-4 0 0,-2-2 864 0,-3-4 128 15,-5 0 32-15,-1-5 0 0,-2-1-832 0,-4-3-192 16,-2-2 0-16,-7 1 0 0,-1 0 864 0,-3 3 128 16,-1 13 32-16,-1 2 0 15,-3 10-2464-15,-1 1-480 0,-2 4-112 0,-8 4-16400 16</inkml:trace>
  <inkml:trace contextRef="#ctx1" brushRef="#br1">5682 6870 0,'0'0'16,"0"0"0</inkml:trace>
  <inkml:trace contextRef="#ctx0" brushRef="#br1" timeOffset="19449.08">1652 3257 16575 0,'0'0'368'0,"0"0"80"0,-5-9 0 0,0 2 16 0,0-4-464 0,0 6 0 0,-1-1 0 0,-1-2 0 0,1 1 912 0,-2-1 96 15,1 3 16-15,-2 3 0 0,-3-2-832 0,1-1-192 16,0 0 0-16,-1 3 0 0,-3 4 864 0,1 1 128 16,-4 5 32-16,0 1 0 0,1 5-832 0,-3 2-192 15,-2 2 0-15,-1 2 0 0,0 3 0 0,-1 5 0 16,1 0 0-16,-1 4 0 0,-1 2 864 0,8 2 128 15,1 1 32-15,4 0 0 0,2 0-832 0,2-4-192 16,3-3 0-16,4-4 0 0,1-2 0 0,1-5 0 16,5-3 0-16,2-6 0 0,2-1 0 0,5-5 0 15,6-3 0-15,-1-2 0 0,0-4 864 0,2-5 128 16,3-4 32-16,-1-3 0 0,-2-3-832 0,-2-3-192 16,-2 0 0-16,1-3 0 0,0-2 0 0,-1-3 0 15,-1 2 0-15,-3 1 0 0,-2-4 0 0,1 3 0 16,-2 0 0-16,2-2 0 0,-1-3 0 0,-2 0 0 0,-1-2 0 15,1-3 0-15,0-10 0 0,0 5 0 0,0-2 0 0,-1 4 0 16,0-1 0-16,0 2 0 0,1 2 0 0,0 3 0 16,-2 1 0-16,-2-1 0 0,-2 2 0 0,3 1 0 15,1 0 0-15,-2 2 0 0,-3 1 0 0,1 3 0 16,1 7 0-16,-1 0 0 0,-3 0 0 0,2 2 0 16,1 7 0-16,-2 2 0 0,-2 9 0 0,0 0 0 15,0 0 0-15,0 0 0 0,0 0 0 0,0 0 0 16,0 0 0-16,-6 18 0 0,-3 5 0 0,-2 7 0 15,-5 6 0-15,7 3 0 0,0 6 0 0,-2-1 0 16,-4 4 0-16,2 3 0 0,3 3 0 0,0 3 0 16,0 3 0-16,-1 3 0 0,1-2 0 0,3 0 0 15,-1-7 0-15,2-6 0 0,-1 0 0 0,6-6 0 0,2-1 0 0,2-4 0 16,-1-6 0-16,3-3 0 0,2-3 864 0,2-5 128 16,1-5 32-16,3-3 0 0,1-5-832 0,2-6-192 15,-2-4 0-15,4-5 0 0,5-5 0 0,-4-1 0 16,-4-1 0-16,2-4 0 0,2-5 0 0,4-2 0 15,1-4 0-15,-1-3 0 0,-4 1 0 0,1-2 0 16,2-4 0-16,-3-3 0 0,-2-5 0 0,1 1 0 16,3-8 0-16,0-3 0 0,-3-5 0 0,1 2 0 15,0 3 0-15,1-1 0 0,2-2 0 0,-2-1 0 16,-3 1 0-16,-2 5 0 0,-3 6 0 0,-5 1 0 16,-2 4 0-16,2 8 0 0,2 11 0 0,-4 4 0 15,-3 3 0-15,-2 3 0 0,0 0 0 0,0 14 0 16,0 0 0-16,0 0 0 0,-10 2 0 0,0 10 0 15,1 6 0-15,-2 13 0 0,-5 6 0 0,1 4 0 0,0 14 0 16,1 2 0 0,-4 6-768-16,0 0-208 0,0 5-48 0,-1 4 0 0,-1 3 832 0,2 3 192 0,3-2 0 0,2-6 0 15,4-11 0-15,2-6 0 0,2-5 0 0,1-7 0 16,1-2 768-16,2-3 208 0,-2-5 48 0,2-3 0 31,1-5-1648-31,0-3-320 0,-2-2-64 0,-1-4-8752 0,3-14-1760 0</inkml:trace>
  <inkml:trace contextRef="#ctx0" brushRef="#br1" timeOffset="19608.95">1749 3155 35007 0,'0'0'768'0,"10"-1"176"16,4-4 16-16,7 1 16 0,4 3-784 0,4 1-192 0,3 1 0 0,0 3 0 0,2-1 0 0,2-3 0 15,-1-2 0-15,7-3 0 0,5-1 0 0,-1 0 0 16,-4-3 0-16,5 4 0 0,3 0 0 0,-2-1 0 15,-4 5 0-15,-6-1-15520 16</inkml:trace>
  <inkml:trace contextRef="#ctx0" brushRef="#br1" timeOffset="21184.54">25731 2880 12895 0,'0'0'272'0,"0"0"64"0,0 0 16 0,0 0 32 0,0 0-384 0,-3-11 0 15,14 9 0-15,-11 2 0 0,6-8 1712 0,-6 8 272 16,0 0 48-16,4-9 16 0,-4 9-832 0,0-8-144 16,0 8-48-16,-4-9 0 0,-2 4 0 0,-3-2 0 0,0 2 0 15,-2 3 0-15,-2-1 0 0,-3-2 0 0,-1 1 0 0,-3 2 0 16,-3 0-816-16,-3 1-208 0,-3-2 0 0,-1 3 0 16,-2 3 0-16,-2 3 0 0,-6 3 0 15,3 0 0-15,-1 4 0 0,-1 3 0 0,-2 3 0 0,-1 4 0 16,0 1 0-16,-2 3 0 0,-2 6 0 0,-1 2 0 15,-1 1 0-15,9-1 0 0,10 2 0 0,3-2 0 16,4 1 0-16,5-6 0 0,7-6 0 0,5-1 0 16,4-4 0-16,5-2 0 0,5-3 0 0,5 0 0 15,3-5 0-15,9 1 0 0,4-8 0 0,7 0 0 16,8-4 864-16,-1-1 128 0,2-9 32 0,3 0 0 16,4-4-832-16,1-7-192 0,3-5 0 0,3-5 0 0,-1-3 0 15,-1-3 0-15,2-3 0 0,-3-2 0 0,-2-8 0 0,-1 1 0 16,0 1 0-16,-2-4 0 0,-6-6 0 0,4-6 0 15,4-4 0-15,-3-2 0 0,-2-3 0 0,-3 5 0 16,-9 5 0-16,-2 0 0 0,-3-4 0 0,0 1 0 16,-1-2 0-16,-3 9 0 0,-2 5 0 0,-2 5 0 15,-1 7 0-15,-4 4 0 0,0 6 0 0,-3 6 0 16,-7 2 0-16,1 6 0 0,2 2 0 0,-4 7 0 16,-7 1 0-16,-1 10 0 0,0 0 0 0,0 0 0 15,-16 7 0-15,-2 10 0 0,-1 7 0 0,-3 4 0 16,-2 6 0-16,-4 11 0 0,-5 4 0 0,-1 14 0 15,2 10 0-15,-2 5 0 0,-4 1 0 0,-1 0 0 16,-1 3 0-16,2 6 0 0,0 3 0 0,10-3 0 16,5-10 0-16,7-7 0 0,6-5 0 0,4-9 0 0,3-5 0 0,3-1 0 15,3-4 0-15,3-4 0 0,3-7 0 0,5-8 0 16,9-1 0-16,1-10 0 0,0-7 0 16,7-2 0-16,2-8 864 0,1-9 128 0,1-5 32 0,0-11 0 15,3-7-832-15,3-5-192 0,1-4 0 0,-1-4 0 16,-2-5 0-16,5-10 0 0,5-3 0 0,-12 12 0 15,3-6 0-15,2-8 0 0,0-4 0 0,0-1 0 16,0 4 0-16,3-2 0 0,0-5 0 0,4 2 0 16,1 0 0-16,-3 4 0 0,-1 9 0 0,-4 5 0 15,-5 1 0-15,-4 6 0 0,-5 4 0 0,-5 4 0 16,-3 0 0-16,-3 4 0 0,-4 2 0 0,-3 9 0 16,-4 4 0-16,-2 5 0 0,-4 1 0 0,-4 8 0 15,-6 5 0-15,-2 9 0 0,-4 6 0 0,-6 8 0 0,-3 4 0 16,-4 7 0-16,-4 7 0 0,-3 8 0 0,-2 7 0 15,1 10 0-15,1 7 0 0,3 1 0 0,4 2 0 0,2 3 0 16,5-2 0-16,4 4 0 0,4 0 0 0,1-1 0 16,3-9 0-16,4-5 0 0,3-1 0 0,2-6 0 15,3-4 0-15,2-3 0 0,1-3 0 0,0-8 0 16,0-5 0-16,2-4 0 16,-1-3-768-16,-1-7-208 0,1-7-48 0,-2-9-9824 15,-4-6-1968-15</inkml:trace>
  <inkml:trace contextRef="#ctx0" brushRef="#br1" timeOffset="21375.62">26333 2374 38703 0,'11'0'848'0,"7"-3"176"0,3-1 48 0,24 1 16 0,10 0-880 0,-11 4-208 0,11 4 0 0,6-3 0 15,4-4 0-15,11 2 0 0,13 2 0 0,7 1 0 16,1 4 0-16,5-2 0 0,3-4 0 0,-1 3 0 15,2 0 0-15,-9 0 0 0,-12-3 0 0,-6 0 0 16,-8 0-2416 0,-8-2-528-16,44-5-96 0,-34-2-32 0</inkml:trace>
  <inkml:trace contextRef="#ctx0" brushRef="#br1" timeOffset="22473.68">2602 2064 12895 0,'-4'-18'576'0,"5"8"112"0,3-2-560 0,1-2-128 15,0-4 0-15,2 2 0 0,-5 3 0 0,3 4 0 16,0-1 0-16,-2 5 0 0,1 2 848 0,-4 3 144 15,0 0 32-15,0 0 0 0,0 0-832 0,0 0-192 16,-10 21 0-16,-3 2 0 0,-1 2 864 0,-4 4 128 16,-6 15 32-16,-4 1 0 0,-6 10 0 0,-11 6 0 15,-13 1 0-15,-6 20 0 0,-2 12 0 0,-4 9 0 16,0 1 0-16,-3-2 0 0,-2-3-832 0,1 2-192 0,3 4 0 0,3-6 0 16,5-10 0-16,3-5 0 0,4-4 0 15,7 0 0-15,0-4 0 0,6-7 0 0,4-8 0 0,3-3 0 16,4-3 0-16,4-3 0 0,2-2 0 0,5-10-12240 15</inkml:trace>
  <inkml:trace contextRef="#ctx0" brushRef="#br1" timeOffset="22901.47">3798 3846 12895 0,'9'-11'272'0,"0"1"64"0,4 0 16 0,-3-1 32 0,-4 2-384 0,1-1 0 15,-1 2 0-15,-2-1 0 0,-4 9 896 0,3-8 96 16,-3 8 32-16,0 0 0 0,-2-10 0 0,2 10 0 0,0 0 0 0,-11-6 0 16,-7 2 0-16,0 3 0 0,0 5 0 0,-5 3 0 15,-5 6 0-15,-5 5 0 0,-2 5 0 0,-7 6 0 16,-8 7 0-16,-7 9 0 0,-9 11 0 0,-5 4 0 15,-4 10-832-15,-3 4-192 0,1 6 0 0,-4 4 0 16,-1 1 1184-16,-1 7 192 0,-2 9 32 0,6-3 16 16,4 0-960-16,4-3-192 0,0 2-32 0,2 0-16 31,1 3-1840-31,9-4-368 0</inkml:trace>
  <inkml:trace contextRef="#ctx0" brushRef="#br1" timeOffset="31799.84">9563 6122 9215 0,'9'-10'192'0,"1"4"64"0,1 4 0 0,1-4 0 0,-5-7-256 0,1 2 0 0,-2 2 0 0,2 0 0 15,-8 9 864-15,7-6 128 0,1 1 32 0,0-4 0 16,-3 5-832-16,-5 4-192 0,0 0 0 0,0 0 0 16,7-9 864-16,-7 9 128 0,0 0 32 0,0 0 0 15,0 0 0-15,-5-9 0 0,-1 0 0 0,6 9 0 16,0 0 0-16,-14 0 0 0,0-1 0 0,-2 0 0 16,-2 1 0-16,-1 1 0 0,0 4 0 0,-6 0 0 0,-4 0-832 15,-1 5-192-15,-1-1 0 0,-4 3 0 0,-2 2 864 16,-5 0 128-16,-5 2 32 0,0 6 0 0,-4 3-832 0,1 4-192 15,1-2 0-15,3 5 0 0,1 3 0 0,2-1 0 16,0 0 0-16,1 1 0 0,1 1 0 0,1 3 0 16,-2 3 0-16,2 5 0 0,4 2 0 0,0 2 0 15,4 7 0-15,3-1 0 0,2-1 864 0,6-2 128 16,2-4 32-16,3 4 0 0,2 2-832 0,4 2-192 16,4-2 0-16,3 3 0 0,3-1 0 0,4-1 0 15,2 2 0-15,3-1 0 0,0-2 0 0,5 1 0 16,1-1 0-16,-1 4 0 0,-3 2 0 0,3-1 0 15,-3-1 0-15,3-3 0 0,0-3 0 0,0-1 0 16,-4-3 0-16,2 0 0 0,0 2 0 0,0 1 0 16,-3-1 0-16,0-1 0 0,-2-1 0 0,1 0 0 0,-2-2 0 15,-3 2 0-15,-3-1 0 0,-2 0 0 0,0-4 0 0,-2 6 0 16,2 4 0-16,-6-2 0 0,-1 1 0 0,-1-3 0 16,-2-6 0-16,0 5 0 0,-2 2 0 15,-3-2 0-15,-2-6 864 0,-3 2 128 0,0 3 32 16,-5-2 0-16,-2 2-832 0,-2-2-192 0,-2-5 0 15,9-8 0-15,-5 2 864 0,-4 4 128 0,-4 6 32 0,-3-4 0 16,-2 0-832-16,1 2-192 0,1-2 0 0,2 2 0 16,1-5 0-16,3-3 0 0,2-1 0 0,3-2 0 15,1-10 0-15,4-3 0 0,2-2 0 0,3-4 0 16,2-10-2416-16,7-5-528 16,-1-6-96-16,7-7-32 0</inkml:trace>
  <inkml:trace contextRef="#ctx0" brushRef="#br1" timeOffset="32788.92">13867 5642 12895 0,'0'0'272'0,"0"0"64"0,0 0 16 0,0 0 32 0,0 0-384 0,-4-3 0 0,0-1 0 0,4 4 0 16,-5-5 896-16,-1 3 96 0,-2-1 32 0,-2 1 0 16,-4-1 0-16,0-1 0 0,0 0 0 0,-1 4 0 15,-3 4-832-15,-2 0-192 0,-3-1 0 0,-2 2 0 16,0 4 864-16,-4-1 128 0,-3 4 32 0,-4 3 0 15,-6 2-832-15,1 3-192 0,-4 3 0 0,1 5 0 16,-1-3 864-16,1 6 128 0,-2-2 32 0,1 4 0 16,3 3-832-16,0 4-192 0,-1 2 0 0,0 3 0 15,0 2 0-15,2 5 0 0,0 1 0 0,5 3 0 16,0 1 0-16,0 3 0 0,3-1 0 0,5-1 0 16,2 4 864-16,3 1 128 0,4 2 32 0,3-3 0 15,5 4-832-15,3-1-192 0,6-2 0 0,2 6 0 16,2 1 0-16,2 0 0 0,1-2 0 0,3 1 0 0,1 0 0 0,1 1 0 15,0 1 0-15,2 1 0 0,-2-2 0 0,0-1 0 16,0-1 0-16,-1 1 0 0,0-3 0 0,0 0 0 16,1 2 0-16,-1-1 0 0,-3-2 0 0,1 1 0 15,-2-3 0-15,0 2 0 0,-1 0 0 0,-1-3 0 16,0 4 0-16,-2-2 0 0,-2 0 864 0,0 0 128 16,1-1 32-16,-4-1 0 0,-5-1-832 0,-2-3-192 15,-2-3 0-15,-4 1 0 0,-2 1 864 0,-2-1 128 16,-1-1 32-16,-2-4 0 0,-2-6-832 0,-2 4-192 15,-2-5 0-15,-3 2 0 0,-1 2 864 0,-3-3 128 16,-3-2 32-16,3-2 0 0,4 1-832 0,0-1-192 16,-1-1 0-16,2-3 0 0,3 0 0 0,4-3 0 15,0-2 0-15,3-6 0 16,1-1-1600-16,2-5-352 0,4-6-80 0,1-4-16 0</inkml:trace>
  <inkml:trace contextRef="#ctx0" brushRef="#br1" timeOffset="34797.73">10216 1232 9215 0,'0'0'192'0,"0"0"64"0,0 0 0 0,0 0 0 0,0 0-256 0,0 0 0 0,-11-3 0 0,11 3 0 16,0 0 864-16,-17-2 128 0,2 2 32 0,0 0 0 15,1 3 0-15,-2-2 0 0,1 0 0 0,-1 4 0 16,-1 0-832-16,-1 3-192 0,-2 1 0 0,-3 0 0 16,0 0 864-16,-2 2 128 0,-2-2 32 0,-1 5 0 15,-2 1-832-15,-1-1-192 0,-3 2 0 0,10-2 0 16,-2 5 0-16,-3 4 0 0,-3 3 0 0,0 1 0 16,2 3 0-16,-1 3 0 0,-3 6 0 0,1 0 0 15,1 2 0-15,0-3 0 0,1-1 0 0,-4 1 0 16,2-1 0-16,-1 2 0 0,-2 0 0 0,2 6 0 15,0-2 0-15,2 4 0 0,-1 3 0 0,2-3 0 16,1-1 864-16,3-1 128 0,2 1 32 0,3 1 0 0,-1-1-832 16,4 3-192-16,3 4 0 0,4-1 0 0,2 0 0 0,1 0 0 15,3-4 0-15,2 2 0 0,3-1 0 0,1-3 0 16,1 1 0-16,2 1 0 0,0-2 0 0,0 3 0 16,-1 1 0-16,1 2 0 0,0-2 0 0,0-3 0 15,1 1 0-15,0-2 0 0,-2 1 0 0,2 0 0 16,-2-4 0-16,-1 7 0 0,-1 1 0 0,0 2 0 15,0-1 0-15,1 0 0 0,0-3 0 0,1 0 0 16,-1 2 0-16,0 0 0 0,-1 0 0 0,0-2 0 16,-1 2 0-16,-2 1 0 0,1-1 864 0,1 1 128 15,1-6 32-15,0-1 0 0,0-1-832 0,0 1-192 16,-2-6 0-16,2 2 0 0,-2 1 0 0,0-2 0 16,-1 0 0-16,-1 2 0 0,-1-2 0 0,-2 0 0 15,0 0 0-15,-3 1 0 0,-2-2 0 0,-1 0 0 0,-1 0 0 16,-2 4 0-16,-3-2 864 0,-1-2 128 0,-5 1 32 0,0-1 0 15,-2 0-832-15,-1 0-192 0,-1-1 0 16,-3-3 0-16,-2 1 864 0,3-3 128 0,4 0 32 0,-1-4 0 16,0-1-832-16,1-4-192 0,3-1 0 0,1-1 0 15,3-6 0-15,3-3 0 0,2-2 0 0,0-4 0 32,4-11-2416-32,8-7-528 0,1-16-96 0,14-9-32 0</inkml:trace>
  <inkml:trace contextRef="#ctx0" brushRef="#br1" timeOffset="35777.6">14923 1309 9215 0,'0'0'400'0,"3"-7"96"0,-3 7-496 0,0 0 0 15,3-6 0-15,1 0 0 0,-1-3 0 0,1 1 0 16,1-2 0-16,0 3 0 0,-1 0 912 0,1-1 96 16,-3 2 16-16,2-2 0 0,-4 8-832 0,0 0-192 15,-1-6 0-15,-1-2 0 0,2 8 864 0,-5-5 128 16,-1 3 32-16,-3-1 0 0,-2 1 0 0,-3 3 0 15,-3 0 0-15,-1 2 0 0,-5-1-832 0,-1 5-192 16,-2 1 0-16,-2 0 0 0,-2 2 0 0,0 3 0 16,-2-3 0-16,-2 4 0 0,-2 3 864 0,-1 0 128 15,-1 4 32-15,-1 2 0 0,1-1-832 0,-2 3-192 16,1 1 0-16,-1 4 0 0,0 3 0 0,0 2 0 16,2 0 0-16,0-1 0 0,0 0 0 0,0 0 0 15,0-3 0-15,2-2 0 0,7 3 0 0,0-1 0 0,-1 0 0 16,6 4 0-16,4 0 864 0,2 5 128 15,2 5 32-15,2 1 0 0,2 4-832 0,2-1-192 0,1 2 0 0,3 0 0 16,1 2 0-16,2 1 0 0,-1-1 0 0,3 4 0 16,-2 2 0-16,2 1 0 0,0-3 0 0,1-3 0 15,0-5 0-15,1-1 0 0,0-2 0 0,3-3 0 16,-1 1 0-16,-1-2 0 0,0-3 0 0,-2 2 0 16,-2 5 0-16,1-3 0 0,-3 2 0 0,0-4 0 15,3-2 0-15,-1 2 0 0,-2-1 0 0,0 0 0 16,-2 0 864-16,1 4 128 0,0-2 32 0,-1 2 0 15,0-1-832-15,0 0-192 0,-2 2 0 0,2-2 0 16,-2 2 0-16,1-6 0 0,-2-2 0 0,0 1 0 16,-1 0 0-16,1 2 0 0,-2-2 0 0,0 1 0 15,0-3 0-15,-2 1 0 0,-2-1 0 0,-1 0 0 16,0-2 864-16,-3-2 128 0,-3-1 32 0,-1 0 0 0,-1 1-832 0,-3 1-192 16,-2-1 0-16,-1 0 0 0,-1 2 864 0,-1 0 128 15,-1-2 32-15,0 3 0 0,3-2-832 16,1-2-192-16,2 0 0 0,1-2 0 0,1-6 0 0,2 0 0 15,2 0 0-15,1-4 0 0,3-3 0 0,-1-4 0 16,3-2 0-16,2-5 0 0,3-1 0 0,2-4 0 16,2-3 0-16,-3-3 0 15,8-4-2416-15,2-2-528 0,5-11-96 0,4 2-32 0</inkml:trace>
  <inkml:trace contextRef="#ctx0" brushRef="#br1" timeOffset="40789.01">9277 2852 12895 0,'0'0'272'0,"0"0"64"0,0 0 16 0,0 0 32 0,0 0-384 0,-9-2 0 15,9 2 0-15,0 0 0 0,0 0 0 0,0 0 0 16,0 0 0-16,0 0 0 0,0 0 896 0,0 0 96 16,0 0 32-16,0 0 0 0,5 5-832 0,4 4-192 15,1-5 0-15,3 1 0 0,3-1 864 0,3 1 128 0,3-2 32 0,3-2 0 16,4-1-832-16,5 3-192 0,-4 0 0 0,4 5 0 15,3-4 0-15,1 1 0 0,-1 2 0 0,1-3 0 16,0-2 0-16,-1 0 0 0,-2-1 0 16,-1 2 0-16,2-2 0 0,-3-1 0 0,-2-1 0 0,2 1 0 15,1 0 0-15,1 0 0 0,2-3 0 0,2 1 0 16,1 1 864-16,-1-2 128 0,-1 0 32 0,4 0 0 16,3 0-832-16,-2-1-192 0,-2 2 0 0,-2-1 0 15,0 1 0-15,1-2 0 0,-1-1 0 0,2 1 0 16,-2 1 0-16,-2 1 0 0,-2-3 0 0,-1 1 0 15,1 0 0-15,-2 2 0 0,-2-2 0 0,-3 0 0 16,-1 4 0-16,-4-3 0 0,-4 1 0 0,-2-1 0 16,-1 3 0-16,-2-2 0 0,-2-2 0 0,1 0 0 0,0 2 0 15,-3-1 0-15,-10 3 0 0,11-2 0 0,0 0 0 0,-11 2 0 16,8-1 0-16,-8 1 0 0,14 0 0 0,-6 1 0 16,0 1 0-16,-2-2 0 0,2 0 0 0,-2 0 0 15,-6 0 0-15,8 0 0 0,-1 0 864 0,-7 0 128 16,9 1 32-16,-4 0 0 0,-5-1-832 0,8 1-192 15,0-1 0-15,-8 0 0 0,0 0 0 0,0 0 0 16,7 2 0-16,-7-2 0 0,0 0 0 0,0 0 0 16,8 0 0-16,-8 0 0 0,0 0 0 0,0 0 0 15,0 0 0-15,0 0 0 0,0 0 0 0,0 0 0 16,0 0 0-16,0 0-12240 0</inkml:trace>
  <inkml:trace contextRef="#ctx0" brushRef="#br1" timeOffset="41795.62">11755 3762 12895 0,'0'0'272'0,"7"-5"64"0,-2-2 16 0,1 2 32 0,-6 5-384 0,5-4 0 16,2-2 0-16,-1 1 0 0,-4 0 896 0,1-3 96 15,0 2 32-15,-2 1 0 0,-1-3 0 0,-1 3 0 16,-2 1 0-16,-1-3 0 0,-2-1-832 0,-2 2-192 15,-2-3 0-15,-3 4 0 0,-4-4 0 0,-4 1 0 16,-3 2 0-16,-3-4 0 0,-2 2 864 0,-3-2 128 0,-2 2 32 0,-3-2 0 16,-2 0-832-16,-4 0-192 0,-4 0 0 15,-2-1 0-15,0 0 864 0,-21-4 128 0,4-1 32 0,3 8 0 16,4 1-832-16,-1 1-192 0,-2 1 0 0,-1 2 0 16,-2 2 0-16,3 1 0 0,0 2 0 0,1-2 0 15,1-2 0-15,2 1 0 0,0 1 0 0,0 2 0 16,-4 1 0-16,1-1 0 0,0 5 0 0,2 0 0 15,1-2 0-15,3 7 0 0,3-1 0 0,0 2 0 16,0 1 0-16,-2 1 0 0,0 3 0 0,2 4 0 16,-1 0 0-16,4 6 0 0,2 0 0 0,4 2 0 0,2-1 0 15,3-4 0-15,0-1 0 0,2 3 0 0,-2-1 0 0,2 0 0 16,1-3 0-16,2 4 0 0,4-3 0 16,3 5 0-16,3 0 0 0,5-1 0 15,3-7 0-15,2 3 0 0,2 4 0 0,2 0 0 0,3 5 0 0,3-1 0 16,3-1 0-16,3-1 0 0,-2 0 0 0,7 1 0 15,1-5 0-15,2 4 0 0,3 1 0 0,4 2 0 16,2 3 0-16,3-3 0 0,2-1 0 0,2 0 0 16,1 2 0-16,3-1 0 0,0-3 0 0,1 0 0 15,0-2 0-15,-2-3 0 0,5-2 864 0,0-1 128 16,2-7 32-16,5 0 0 0,4-2-832 0,2 1-192 16,4-3 0-16,-1 1 0 0,-1 0 0 0,-1-1 0 15,1 0 0-15,-1 0 0 0,2-4 0 0,3-1 0 16,0 0 0-16,1 1 0 0,0 3 0 0,-2-2 0 15,-1-2 0-15,0 2 0 0,-2-6 0 0,1 1 0 16,0-1 0-16,-1 1 0 0,3-3 864 0,-1-4 128 0,-2-2 32 0,3-3 0 16,0 1-832-16,-3-3-192 0,-3-1 0 0,-13 1 0 15,3-1 0-15,2 0 0 0,2-4 0 0,3 1 0 16,1-1 0-16,-1-1 0 0,0 1 0 0,-1 0 0 16,-1-1 0-16,0-1 0 0,-2-1 0 0,1-2 0 15,-2 0 0-15,0-6 0 0,-3 0 0 16,0 1 0-16,-2-1 0 0,-2 3 0 0,-4-4 0 0,-3 0 0 15,-3-1 864-15,-4-3 128 0,-3 0 32 0,-1 0 0 16,-4-1-832-16,-1-1-192 0,-5 0 0 0,-3-2 0 16,-2-1 0-16,-3 3 0 0,-2 1 0 0,-3 1 0 15,-4 4 0-15,0-2 0 0,0 3 0 0,-4 3 0 0,-2 3 0 16,-1 2 0-16,-1 2 0 0,2 0-11424 16,-4 2-2336-16</inkml:trace>
  <inkml:trace contextRef="#ctx0" brushRef="#br1" timeOffset="42892.77">12021 1800 12895 0,'0'0'272'0,"0"0"64"0,0 0 16 0,0 0 32 0,0 0-384 0,0 0 0 16,0 0 0-16,0 0 0 0,0 0 896 0,0 0 96 15,0 0 32-15,-4-5 0 0,-1-3 0 0,-1 1 0 16,-3 2 0-16,0-1 0 0,-1 1-832 0,-2 1-192 16,-2 0 0-16,-1-2 0 0,-1 1 864 0,-2 1 128 15,-3-4 32-15,0 2 0 0,1 1-832 0,-5 1-192 16,0-2 0-16,-3 0 0 0,-1 1 0 0,-2-4 0 16,-1 3 0-16,-2-3 0 0,-1 3 864 0,-4-1 128 15,-3-4 32-15,-16-3 0 0,1 4-832 0,-2 0-192 16,0 3 0-16,0 2 0 0,1 4 0 0,0 0 0 15,1 1 0-15,1-2 0 0,-3-4 0 0,-5 2 0 16,-1 3 0-16,2 2 0 0,2 2 0 0,2-1 0 16,3 1 0-16,3 2 0 0,2 4 0 0,-1-3 0 0,0 2 0 15,0-2 0-15,0 3 0 0,2 3 0 0,2 3 0 16,2 1 0-16,1 0 0 0,5-1 0 16,4 3 0-16,1-4 0 0,-1 1 0 0,0 0 0 0,2-1 0 0,-2 5 0 15,0 3 0-15,-1 5 0 0,-1-2 0 0,2 4 0 16,3-5 0-16,1 8 0 0,0 2 0 0,4 1 0 15,3 0 0-15,3-3 0 0,2-1 0 0,2 0 0 16,2-3 0-16,-1-1 0 0,4-3 0 0,1 3 0 16,-2-2 864-16,2 2 128 0,2-3 32 0,0 0 0 15,6 2-832-15,0-3-192 0,2 3 0 0,1-2 0 16,1 2 0-16,2 2 0 0,2 4 0 0,1-6 0 0,6 4 0 16,1-6 0-16,3 2 0 0,0-1 0 0,1 0 0 15,1 0 0-15,0-3 0 0,2 0 0 0,4-2 0 16,-1 2 0-16,2-5 0 0,2 2 0 0,4 2 0 0,-1-2 0 15,-1-1 0-15,6-1 0 0,6 1 0 16,-4-3 0-16,4-3 0 0,0 1 0 0,1 2 0 0,2-2 0 16,1-7 0-16,4 4 0 0,4-2 0 0,0 3 0 15,-4-2 0-15,6 4 0 0,2-6 0 0,-7 2 0 16,1-4 0-16,-1-1 0 0,1-4 0 0,2-4 0 16,2-3 0-16,1-2 0 0,4 5 0 0,1-2 0 15,1-3 0-15,0 4 0 0,-3-3 0 0,-15 4 0 16,4 0 0-16,3-2 0 0,2-2 0 0,2 2 0 15,0-4 0-15,-2 4 0 0,2-5 864 0,-3 4 128 16,-2-3 32-16,-1 1 0 0,1-5-832 0,-2-2-192 0,0 1 0 16,-1 1 0-16,-3 0 0 0,0-1 0 15,-1-2 0-15,-1-2 0 0,-5-1 0 0,3-5 0 16,-4-1 0-16,-2-6 0 0,0-2 0 0,0-3 0 0,0-2 0 0,-2 1 0 16,-2 0 0-16,-1-4 0 0,-2 0 0 0,-4 4 0 15,-4-1 864-15,-3 0 128 0,-3-3 32 0,-3 0 0 16,-9-7-832-16,-4-1-192 0,-4 0 0 15,-4 1 0-15,-7 1 0 0,-4 3 0 0,-5 1 0 16,-3 5 0-16,-3 8-768 16,-6 3-208-16,-7 0-48 0,-29-3 0 0,-3 8-816 15,-1 8-160-15,0 5-48 0,1 2 0 0</inkml:trace>
  <inkml:trace contextRef="#ctx0" brushRef="#br1" timeOffset="45546.86">5923 14110 16575 0,'0'0'368'0,"0"0"80"0,-5 12 0 0,3 1 16 0,-1 0-464 0,1-1 0 0,-2 0 0 0,3 1 0 16,1-2 912-16,0-11 96 0,6 10 16 0,-6-10 0 15,0 0-832-15,0 0-192 0,0 0 0 0,9 5 0 0,-9-5 864 0,16-5 128 16,0 0 32-16,3-5 0 0,2 1 0 16,1-4 0-16,3 1 0 0,2-5 0 0,2-2 0 0,2-5 0 15,-1-3 0-15,3-2 0 0,2-8-832 0,-1-1-192 16,0-3 0-16,6-1 0 0,2-2 0 0,0-3 0 16,-2 1 0-16,2 2 0 0,-2-6 864 0,0 0 128 15,0-3 32-15,-2-2 0 0,-3-3-832 0,0-1-192 16,-3-2 0-16,-4 3 0 0,-3 1 0 0,0 2 0 15,1-1 0-15,-6-2 0 0,-5-3 0 0,1 1 0 16,3 4 0-16,-5 0 0 0,-7 3 0 0,0 2 0 16,-1 0 0-16,0 3 0 0,1 7 0 0,-2 3 0 15,-4 2 0-15,-1 3 0 0,-2 0 0 0,2 8 0 16,1 3 0-16,-2 6 0 0,-5 2 0 0,0 2 0 16,0 6 0-16,-3 1 0 0,-1 0 0 0,-2 2 0 0,1 1 0 15,-2 4 0-15,-2 7 0 0,0 4 0 16,-1 5 0-16,-1 3 0 0,-4 6 0 0,1 5 0 0,-2 6 0 0,-2 1 0 15,-3 4 0-15,-1 7 0 0,0 2 0 0,-3 8 0 16,-2 5 0-16,1 5 0 0,1 3 0 0,2 0 0 16,2 0 0-16,5-1 0 0,2-2 0 0,7-3 0 15,4 0 0-15,1-4 0 0,2-1 0 0,4-5 0 16,6-4 0-16,0-7 0 0,1-3 0 0,-1-4 0 16,1-1 0-16,4-4 0 0,2-2 0 0,5-6 0 15,1 1 0-15,-1-5 0 0,-4-4 0 0,2-1 0 16,3 1 0-16,-3-5 0 0,0-6 0 0,-1 0 0 15,-1-5 0-15,2-5 0 0,0-4 0 0,1 0 0 0,2-6 864 16,-1-5 128-16,2-5 32 0,-2 7 0 0,-1-1-832 16,3-2-192-16,-1-5 0 0,2 1 0 0,2 3 0 0,0 1 0 15,2-2 0-15,1 1 0 0,2 0 0 0,-2 6 0 16,-2-2 0-16,0 4 0 0,1 3 0 16,2 0 0-16,-6 5 0 0,1 0 0 0,2 6 0 0,-5 1 0 15,-1 1 0-15,-1 6 0 0,-2 0 0 0,-2 6 0 16,-1 2 0-16,-3 2 0 0,-5 0 0 0,-1 4 0 15,-1-2 0-15,-1 1 0 0,-1-2 0 0,-2 1 0 16,-1-5 0-16,0 0 0 0,-3-1 0 0,2-2 0 16,-1-2 0-16,2-4 0 0,5-8 864 0,0 0 128 15,0 0 32-15,0 0 0 0,0 0-832 0,1-8-192 16,4-4 0-16,2-2 0 0,2-2 0 0,2-4 0 16,3-2 0-16,1 2 0 0,2 1 0 0,1 3 0 0,1 2 0 15,1 5 0-15,2 0 0 0,-1 6 0 0,1 2 0 0,0 3 0 16,-3 4 0-16,0 1 0 0,0 8 0 0,-1 3 0 15,-4 1 0-15,0 0 0 0,-3 3 0 16,-2 1 0-16,-3 2 0 0,-2-3 0 0,-4-1 0 0,-1 2 0 16,-1 0 0-16,0-4 0 0,-1-3 0 0,0-2 0 15,-1-4 0-15,1 1 0 0,-2-3 0 0,5-8 0 32,0 0-768-32,0 0-208 0,-10-5-48 0,6-2-16784 0</inkml:trace>
  <inkml:trace contextRef="#ctx0" brushRef="#br1" timeOffset="46235.9">8895 12071 16575 0,'0'0'368'0,"0"0"80"0,-2-12 0 0,2 12 16 0,0 0-464 0,0 0 0 0,0 0 0 0,0 0 0 0,0 0 912 0,0 0 96 15,0 0 16-15,0 0 0 0,-3 10 0 0,1 1 0 16,-2 4 0-16,-1 5 0 0,0 6 0 0,-2 2 0 15,0 3 0-15,-2 10 0 0,-3 11 0 0,2 5 0 16,-4 4 0-16,-1 2 0 0,-2 4-832 0,-2 7-192 16,-1 7 0-16,-2-1 0 0,1 4 864 0,1-4 128 15,-2 2 32-15,3-5 0 0,1 1-832 0,2-5-192 16,-5-2 0-16,2-6 0 0,3-1 864 0,0-7 128 16,2-5 32-16,3-2 0 0,-1-6-832 0,2 1-192 15,0-6 0-15,1-3 0 0,0-6 0 0,3-3 0 16,1 0 0-16,1-5 0 0,0-4 0 0,0-4 0 0,2-5 0 15,1-1 0 1,1-8-2416-16,0 0-528 0,0 0-96 0,0-12-32 0</inkml:trace>
  <inkml:trace contextRef="#ctx0" brushRef="#br1" timeOffset="47079.68">9378 12850 20271 0,'0'0'448'0,"0"0"80"0,5-10 32 0,-1 2 16 0,0 2-576 0,1 2 0 0,-5 4 0 0,0 0 0 16,0 0 928-16,0 0 80 0,0 0 16 0,0 0 0 16,4 6 0-16,-3 6 0 0,-1-1 0 0,-1 7 0 15,-2 6 0-15,0 2 0 0,0 5 0 0,-2 4 0 0,-1-1-832 0,1 3-192 16,-3 1 0-16,-1 0 0 0,3 3 0 16,-1 1 0-16,1-4 0 0,1-1 0 0,1-3 0 0,4-7 0 15,1-2 0-15,3-3 0 0,1-3 864 0,3-4 128 16,2-7 32-16,3-1 0 0,1-3-832 0,1-5-192 15,1-4 0-15,7-7 0 0,-1-3 864 0,2-3 128 16,-2-1 32-16,1-1 0 0,-2-7-832 0,0 3-192 16,-5 2 0-16,2 2 0 0,1 2 0 0,-4 3 0 15,-2 0 0-15,-2 8 0 0,0 4 0 0,-1 1 0 16,-3 6 0-16,-2 1 0 0,2 3 0 0,-2 5 0 16,-1 3 0-16,1 4 0 0,-1 3 0 0,1 1 0 15,1-1 0-15,0 0 0 0,1 4 0 0,2-5 0 16,0-3 0-16,2-3 0 0,3 2 0 0,0-7 0 0,2-4 0 15,4-6 0-15,0-2 0 0,3-6 0 16,0-5 0-16,2-7 0 0,6-8 864 0,0 0 128 0,1-5 32 0,1 1 0 16,-5-2-832-16,0 1-192 0,-1-3 0 0,-2 1 0 15,1 1 0-15,-5-1 0 0,-2 2 0 0,-3 3 0 16,-4-2 0-16,1 2 0 0,-4 5 0 0,0 0 0 16,-5 1 0-16,-1 3 0 0,-3 2 0 0,-1 4 0 15,-3 4 0-15,-2-1 0 0,-2 5 0 0,-1 1-12512 16,-1 1-2544-16</inkml:trace>
  <inkml:trace contextRef="#ctx0" brushRef="#br1" timeOffset="47522.55">11167 11895 27647 0,'4'-23'1216'0,"-1"13"256"0,1 1-1168 0,1-1-304 0,-3 5 0 0,-2 5 0 16,3-6 880-16,-3 6 112 0,0 0 32 0,0 12 0 16,-2 5-832-16,-1 7-192 0,-2 8 0 0,-1 7 0 15,-4 8 864-15,-2 7 128 0,0 4 32 0,-2 11 0 16,-2 8 0-16,0 7 0 0,-2 5 0 0,0 8 0 15,0 2 0-15,1 4 0 0,-1-1 0 0,0-4 0 16,0-9-832-16,4-1-192 0,0-7 0 0,2-4 0 16,3-6 0-16,1-7 0 0,2-7 0 0,2-4-12512 15,1-4-2544-15</inkml:trace>
  <inkml:trace contextRef="#ctx0" brushRef="#br1" timeOffset="69426.47">11842 2010 5519 0,'0'0'240'0,"0"0"64"0,0 0-304 0,0 0 0 16,0 0 0-16,0 0 0 0,0 0 880 0,0 0 112 15,0 0 32-15,0 0 0 0,0 0 0 0,-7 1 0 16,2-1 0-16,-2 0 0 0,-1-1 0 0,0-3 0 16,3-2 0-16,-1 1 0 0,1 2 0 0,-4-2 0 15,1-1 0-15,0 1 0 0,-1 1-832 0,-2-4-192 16,3 1 0-16,-5-3 0 0,-1 1 864 0,0-4 128 16,-1 3 32-16,-1-3 0 0,-4 2-832 0,2 1-192 15,-2-3 0-15,0 1 0 0,-2 1 864 0,-1-3 128 16,0 0 32-16,0 1 0 0,0 4-832 0,1-5-192 15,-6 0 0-15,2 2 0 0,-1-1 0 0,1 0 0 0,-2 3 0 16,-1-1 0-16,-2 1 0 0,-1 1 0 0,-2 4 0 0,0-3 0 16,1 3 0-16,0-2 0 0,-2 0 0 0,0 2 0 15,-2-3 0-15,-3 2 0 0,-2 2 0 0,2-1 0 16,-5 0 0-16,3 4 0 0,0-1 0 0,3 4 0 16,1 0 0-16,0 3 0 0,0-1 0 0,2-3 0 15,2 2 0-15,-2 1 0 0,0 1 0 0,0-1 0 16,-3-1 0-16,1 2 0 0,0 3 0 0,0 0 0 15,0 4 0-15,0 1 0 0,-2 0 0 0,4 0 0 16,0 2 0-16,0-3 0 0,1 2 0 0,0 0 0 16,2 0 0-16,0 0 0 0,0 2 0 0,2-1 0 0,-5 1 0 15,2 3 0-15,-1 1 0 0,1 0 0 0,-2-1 0 0,3 1 0 16,2 3 0-16,1 1 0 0,4 0 0 0,0-2 0 16,2 1 0-16,2 0 0 0,3-2 0 0,0-1 0 15,2-1 0-15,1-2 0 0,4-1 0 0,-1-1 0 16,0-1 0-16,3 1 0 0,1 0 0 0,0 1 0 15,0-1 0-15,2-1 0 0,-1-3 0 0,2 2 0 16,-1 1 0-16,2-1 0 0,0 2 0 0,3 0 0 16,0 2 0-16,2-2 0 0,3 2 864 0,1-2 128 15,1-1 32-15,5 7 0 16,1 0-1648-16,1-1-320 0,1-1-64 0,-3-2-16 0,1-2 832 0,2-1 192 16,1-1 0-16,1 1 0 0,0 1 0 0,2 0 0 15,1-1 0-15,-1 0 0 0,1-3 768 0,0 2 208 16,1-4 48-16,0 4 0 0,2-1-832 0,-1-1-192 15,3 0 0-15,-2-2 0 0,-2 0 0 0,3-1 0 16,0 0 0-16,3-1 0 0,0 3 0 0,2-5 0 16,1 0 0-16,0 1 0 0,1 1 0 0,-2-2 0 0,1 1 0 0,-1-1 0 15,3 0 0-15,-1 1 0 0,3-1 0 0,0-2 0 16,0 2 0-16,0 2 0 0,-1-2 0 0,2 0 0 16,3 3 0-16,-2-2 0 0,-2-1 0 0,0 4 0 15,-2-3 0-15,1 4 0 0,-2-4 0 0,-1 0 0 16,0 0 0-16,1-1 0 0,4-1 0 0,2-1 0 15,-1-3 0-15,4 0 0 0,3 0 0 0,-2-3 0 16,6-1 0-16,-1-2 0 0,1-4 0 0,-2 3 0 16,-1 1 0-16,-2 0 0 0,0-4 0 0,1 2 0 15,0 3 0-15,0-1 0 0,-1 2 0 0,-5 1 0 0,-4 3 0 16,-3 0 0-16,-5 0 0 0,1 1-13888 16</inkml:trace>
  <inkml:trace contextRef="#ctx0" brushRef="#br1" timeOffset="70250.77">11463 3697 9215 0,'0'0'192'0,"0"0"64"0,8-6 0 0,-3 2 0 0,-3-4-256 0,0 2 0 0,-4 2 0 0,0-4 0 0,-2 2 864 0,-1 0 128 16,-4-5 32-16,-1 5 0 0,-2-3-832 0,-3 3-192 15,-4 2 0-15,-3-4 0 0,-2-2 864 0,-4 0 128 16,-5 5 32-16,-4-1 0 0,-2 2 0 0,-6 0 0 15,1 1 0-15,-6 0 0 0,0-2-832 0,-4 1-192 16,-3 0 0-16,-3 1 0 0,-3 5 864 0,-1-2 128 16,2-4 32-16,0 3 0 0,-1 1-832 0,0 2-192 15,-3 2 0-15,-1-2 0 0,1-3 0 0,-1 2 0 16,2 3 0-16,2 5 0 0,2 0 864 0,0 3 128 16,-2-4 32-16,4 5 0 0,0 4-832 0,2 0-192 15,0 5 0-15,2-2 0 0,2 3 0 0,1-1 0 16,-1-2 0-16,1 3 0 0,0 0 0 0,3 0 0 15,2-3 0-15,6 3 0 0,5 1 0 0,5 0 0 16,4 3 0-16,4 4 0 0,4 3 0 0,4 3 0 0,3 1 0 0,5 4 0 16,3-3 0-16,4 2 0 0,4 1 0 0,3 0 0 15,5-4 0-15,3 0 0 16,3-1 0-16,3 1 0 0,2-2 0 0,8-2 0 0,0-2 0 0,6 2 0 16,4-1 0-16,4-5 0 0,3 0 0 0,3-4 0 15,3-2 0-15,5-1 0 0,3 0 0 0,2-5 0 16,0-2 0-16,3 0 0 0,-1-1 0 0,1-2 0 15,7-3 0-15,1 0 0 0,0-3 0 0,0-1 0 16,-3 1 864-16,-1-2 128 0,-1-4 32 0,3-4 0 16,0-1-832-16,4-4-192 0,-5 1 0 0,-1-3 0 15,-2-2 0-15,0-2 0 0,1-3 0 0,-2-3 0 16,-2 0 864-16,-3-4 128 0,-6-2 32 0,-3-1 0 16,-3 2-832-16,-5-4-192 0,-1-4 0 0,-5-1 0 15,-4-1 0-15,-3-2 0 0,-4-2 0 0,-6 1 0 0,-5-1 0 16,-6-2 0-16,-5 3 0 0,-5 5 0 0,-8 3 0 0,-5 3 0 15,-6-3 0-15,-12-6 0 16,-3 7-768-16,-1 8-208 0,-3 0-48 16,10 7 0-16</inkml:trace>
  <inkml:trace contextRef="#ctx0" brushRef="#br1" timeOffset="71173.85">11924 1923 12895 0,'0'0'272'0,"-5"-3"64"16,-2-5 16-16,-3 2 32 0,-4 2-384 0,-2-1 0 0,0-3 0 0,-3 2 0 0,-2-5 896 0,-2 3 96 16,-2-1 32-16,-3 3 0 0,-2-3 0 0,-1 0 0 15,-2-1 0-15,3 0 0 0,-4-4-832 0,0 1-192 16,-1 2 0-16,-2-2 0 0,-3-1 864 0,0 5 128 16,-4-4 32-16,-1 2 0 0,-1 1-832 0,0-2-192 15,-1 3 0-15,0-1 0 0,-3 4 0 0,-2-4 0 16,-4 2 0-16,-3-1 0 0,-5 5 0 0,-1 3 0 15,2 2 0-15,-1 2 0 0,2 2 0 0,-2 3 0 16,-2-1 0-16,-1 5 0 0,-3-2 864 0,1 4 128 16,-1 2 32-16,7 2 0 0,3 0-832 0,-2 1-192 0,1 1 0 0,0 2 0 15,-1-1 0-15,1 0 0 0,1-1 0 0,3 8 0 16,3 4 0-16,3 2 0 0,3-1 0 0,0 0 0 16,2 2 0-16,3 1 0 0,2 1 0 0,5 0 0 15,5 0 0-15,1-1 0 0,6-1 0 0,7 1 0 16,0 3 0-16,7 3 0 0,5-2 0 0,2-4 0 15,2 1 0-15,5 1 0 0,5-2 0 0,5-2 0 16,5 1 0-16,6-1 0 0,2-6 0 0,5 2 0 16,3 0 0-16,2-6 0 0,2-3 0 0,6 2 0 15,5 0 0-15,0 1 0 0,4 0 0 0,2-3 0 16,0-3 0-16,2 1 0 0,-3 0 0 0,1 2 0 16,-2-2 0-16,2-2 0 0,1-2 0 0,2 0 0 0,1 1 0 15,-1-4 0-15,1 0 0 0,0 1 0 16,-2-2 0-16,3-1 0 0,3-6 0 0,3-1 0 0,2-5 0 0,1 0 0 15,-3-1 0-15,7-2 0 0,-5-6 0 0,3-2 0 16,4-2 0-16,2-1 0 0,2 0 864 0,-3-2 128 16,0-3 32-16,2-1 0 0,-3 2-832 0,-1-1-192 15,-3 2 0-15,-1 0 0 0,-2-1 0 0,-5-1 0 16,-6 0 0-16,-2-1 0 0,-3-1 0 0,-3-5 0 16,-3 2 0-16,-4-4 0 0,-5-1 0 0,-3 0 0 15,-2-2 0-15,-7 0 0 0,1 1 0 0,-8 1 0 16,-4-6 0-16,1 6 0 0,-6 1 0 0,-4 3 0 15,-3 2 0-15,-4 0 0 0,-5-4 0 0,-4 2 0 16,-1-2 0-16,-6-3 0 0,-3-1 0 0,-4-2 0 16,-3-3 0-16,-3 2 0 0,-6 3 0 0,-2 3 0 15,-2-1 0-15,0 2 0 0,-3-2 0 0,-7 2 0 16,-7 5 0-16,-28-9 0 16,1 5-1600-16,5 9-352 0,1 4-80 0,26 6-16 0</inkml:trace>
  <inkml:trace contextRef="#ctx0" brushRef="#br1" timeOffset="76160.82">12920 12458 12895 0,'-17'2'576'0,"11"0"112"0,-2 0-560 0,1 0-128 16,0-1 0-16,1 1 0 0,1 0 848 0,5-2 144 16,0 0 32-16,0 0 0 0,0 0 0 0,0 0 0 15,0 0 0-15,11 5 0 0,3 0 0 0,7-3 0 16,5-4 0-16,6-2 0 0,5 3 0 0,6-3 0 15,7-1 0-15,6-2 0 0,5-2-832 0,5 0-192 16,2 1 0-16,2-2 0 0,-1-1 864 0,2-3 128 16,0 1 32-16,-2 3 0 0,-3 0-832 0,-4 2-192 0,1-5 0 0,-10 8 0 31,-6 1-1600-31,-8 2-352 0,-8 2-80 0,-7 2-16 0</inkml:trace>
  <inkml:trace contextRef="#ctx0" brushRef="#br1" timeOffset="76334.83">13168 12852 35007 0,'0'0'768'0,"0"0"176"0,0 0 16 0,6-5 16 0,7 2-784 0,4 0-192 0,9 0 0 0,3 0 0 16,3 0 0-16,11 1 0 0,8-1 0 0,6-1 0 16,5-5 0-16,7 2 0 0,6-3 0 0,3 3 0 15,0-2 0-15,1 3 0 0,-5 1 0 0,-2-3-15520 16</inkml:trace>
  <inkml:trace contextRef="#ctx0" brushRef="#br1" timeOffset="77166.52">17362 10772 20271 0,'-1'-7'448'0,"-3"-5"80"0,-1-2 32 0,0 5 16 0,-3-5-576 0,-2 1 0 0,-2 3 0 0,-4-2 0 16,-2 5 0-16,-2-1 0 0,-4 4 0 0,-4 2 0 16,-2 2 928-16,-4 1 80 0,-1-1 16 0,1 6 0 15,-1 8-832-15,0 4-192 0,-2 1 0 0,-1 11 0 16,0 1 864-16,-2 9 128 0,1 0 32 0,-2 7 0 15,-1-2-832-15,-1 6-192 0,-7 1 0 0,3 4 0 16,3 9 864-16,3-2 128 0,0 5 32 0,6 1 0 16,4-4-832-16,7 4-192 0,5 0 0 0,5-1 0 15,5 3 0-15,4-1 0 0,5 1 0 0,8 1 0 16,2-4 864-16,8 0 128 0,2 0 32 0,4 5 0 16,3 4-832-16,2-2-192 0,3-1 0 0,-3 0 0 15,4-1 0-15,-1 1 0 0,-3 2 0 0,-3-4 0 0,-5-4 864 16,-3-2 128-16,-4 0 32 0,-4-6 0 0,-3-3-832 0,-5 3-192 15,-6-4 0-15,-2-1 0 0,-4-1 864 16,-7-3 128-16,-4 0 32 0,-6-5 0 0,-6 0 0 16,-5-1 0-16,-3 2 0 0,-2-2 0 0,-5 2-832 0,-3-1-192 15,-3-4 0-15,-3 0 0 16,-5-2-768-16,1-4-208 0,1-7-48 0,4-2 0 0</inkml:trace>
  <inkml:trace contextRef="#ctx0" brushRef="#br1" timeOffset="80604.63">4666 14989 12895 0,'-21'3'272'0,"21"-3"64"0,0 0 16 0,0 0 32 0,0 0-384 0,-9 5 0 0,-1-5 0 0,10 0 0 16,0 0 896-16,0 0 96 0,0 0 32 0,0 0 0 16,-8-3 0-16,8 3 0 0,0 0 0 0,0 0 0 15,0 0-832-15,0 0-192 0,0 0 0 0,0 0 0 16,0 0 864-16,6 9 128 0,-6-9 32 0,11 8 0 0,-1 4-832 0,1-3-192 16,1 2 0-16,2-5 0 0,1-1 0 0,5-1 0 15,3-2 0-15,2 1 0 0,-2-3 864 0,5-3 128 16,3-1 32-16,-1-3 0 0,2 1-832 0,1-3-192 15,3 0 0-15,-2-4 0 0,-2 2 0 0,0-2 0 16,-2-2 0-16,-1-2 0 0,-3-5 0 0,-1 3 0 16,-2 0 0-16,0-1 0 0,-1-7 864 0,-2 6 128 15,-2 0 32-15,-3 1 0 0,-2-2-832 0,-3 2-192 16,-3-3 0-16,-1 4 0 0,-4 0 0 0,-3 1 0 16,-3 4 0-16,-1 2 0 0,-3-1 0 0,1 3 0 15,-2 5 0-15,-3-4 0 0,-3 0 0 0,-1 0 0 16,-1 5 0-16,0 3 0 0,0 1 0 0,-2 0 0 0,-4 0 0 15,1 4 0-15,-1 2 0 0,-2-1 0 0,-4 4 0 0,-2 0 0 16,-3 2 0-16,1-1 0 0,5 4 0 0,-3-1 0 16,-1 0 0-16,1 2 0 0,-1 0 0 0,-1 3 0 15,-1 0 0-15,0 1 0 0,0 0 0 0,1 3 0 16,-2 3 864-16,3-1 128 0,-1 2 32 0,0 2 0 16,0 5-832-16,2 0-192 0,4-5 0 0,1 4 0 15,0 2 0-15,5-1 0 0,3 0 0 0,1 1 0 16,2 3 0-16,6 0 0 0,0 0 0 0,3 0 0 15,1 1 0-15,1 1 0 0,3 3 0 0,3-2 0 16,3-4 0-16,-1-9 0 0,0 1 0 0,4-1 0 16,3-1 0-16,2 0 0 0,0-1 0 0,4-3 0 15,1 1 0-15,5-3 0 0,4-2 0 0,2-2 0 0,1 0 0 16,2-2 0-16,0 0 0 0,1-4 0 0,1 0 864 16,2-2 128-16,1 3 32 0,1-3 0 0,-1-1-832 0,1-2-192 15,3 4 0-15,17 0 0 0,-3 3 0 0,-2-6-128 16,-1-1 128-16,-2 1-208 15,-6 1-720-15,0-3-144 0,0-4-16 0,1 0-16 16</inkml:trace>
  <inkml:trace contextRef="#ctx0" brushRef="#br1" timeOffset="81610.38">14473 14343 16575 0,'-5'2'368'0,"-1"-1"80"0,-1 0 0 0,3 2 16 0,-1 3-464 0,0-3 0 0,-1-3 0 0,1 2 0 16,0 3 912-16,-3 2 96 0,4 0 16 0,-1-2 0 15,0 3 0-15,1-3 0 0,0 1 0 0,2 2 0 16,2-8 0-16,6 8 0 0,2 4 0 0,2-1 0 16,5-1-832-16,3-3-192 0,5 4 0 0,0-4 0 15,4 3 864-15,3-1 128 0,2 0 32 0,1-5 0 16,1-3-832-16,2-1-192 0,1 3 0 0,2-5 0 16,1-4 0-16,-1 1 0 0,0-3 0 0,1 3 0 0,-1-4 0 15,1 1 0-15,-2-6 0 0,-3 1 0 0,-2 3 0 16,-2-3 0-16,-3 5 0 0,-3-6 0 0,-2-2 0 0,-3 2 0 15,-2 2 0-15,-5-2 0 0,-3-2 0 0,-4 1 0 16,-2 1 0-16,-1 1 0 0,-3-1 0 0,-3 1 0 16,-3 2 0-16,-2 1 0 0,-2-2 864 0,-3 3 128 15,-1-2 32-15,-2 2 0 0,-4-1-832 0,-3 5-192 16,-3 0 0-16,-3 2 0 0,-4 1 0 0,-1 2 0 16,-1 2 0-16,-2 4 0 0,-3 1 0 0,-2 3 0 15,1-2 0-15,-1 6 0 0,0 2 0 0,0 1 0 16,-1 0 0-16,-1 4 0 0,-2 0 0 0,1 7 0 15,2 0 0-15,2 4 0 0,1 0 0 0,2-2 0 16,2 7 0-16,3-1 0 0,3-1 0 0,2 1 0 16,3 0 0-16,3-1 0 0,2 1 0 0,5-1 0 0,4 2 0 15,3-1 0-15,4-3 864 0,3-1 128 0,4 1 32 0,2-2 0 16,1-3-832-16,4 2-192 0,3-6 0 0,5 1 0 16,2-2 0-16,7-3 0 0,5-3 0 0,3-1 0 15,7 0 0-15,5-2 0 0,10-3 0 0,26 3 0 16,-4-5 192-16,3-3-16 0,5-4 0 0,7-2 0 31,8-2-2528-31,1 0-496 0</inkml:trace>
  <inkml:trace contextRef="#ctx0" brushRef="#br1" timeOffset="94077.15">17413 12143 16575 0,'-18'5'736'0,"8"-1"160"0,0 0-720 0,-3 0-176 0,-1-4 0 0,2 1 0 16,-2 2 848-16,1-1 144 0,1-3 32 0,1 0 0 15,1-1 0-15,5-4 0 0,1-3 0 0,5-4 0 16,4-3 816-16,3-5 160 0,5-1 48 0,3-8 0 16,3-4-1648-16,7-3-400 0,3-5 0 0,1 0 0 15,5 0 896-15,5 2 112 0,9-1 16 0,19-12 0 16,-5 8-1648-16,-9 13-320 0,-7 9-64 0,-17 13-16 15,-2 0 832-15,-2 6 192 0,-3 3 0 0,-4 6 0 0,-6 10 768 0,-3 6 208 16,-2 8 48-16,-6 5 0 0,-6 7-832 0,-1 3-192 16,-4 7 0-16,-2 1 0 0,-2 0 0 0,-3 1 0 15,0 0 0-15,4-6 0 0,0-8 0 0,5-4 0 16,2-6 0-16,3-4 0 0,5-6 0 0,5-5 0 16,3-7 0-16,7-3 0 0,5-8 0 0,6-6 0 15,8-4 0-15,7-8 0 0,7-1 864 0,6-1 128 16,6-4 32-16,27-13 0 0,-9 3-864 0,-5 1-160 15,-2 3 0-15,-1 6 0 0,-1 9 0 0,-7 6 0 16,-10 6 0-16,-8 4 0 0,-9 8 0 0,-4 7 0 16,-6-1-176-16,-5 6 176 0,-4 0-256 0,-3 5 32 15,-2-2 16-15,-1 2 0 0,-3 0 208 0,-1 3-144 16,0-2 144-16,1-2-128 0,3 2 128 0,2-4 0 0,2-5 0 16,2 0 0-16,1-2 0 0,7-6 0 0,3-5 0 15,9-1 0-15,4-1 0 0,4-4 176 0,0-4-48 16,6 0 0-16,1-5 96 0,4 0 16 0,3 3 0 0,6 1 0 15,6-2-240-15,-4 5 0 0,-6-1 128 0,-3 4-128 16,-4 3 0-16,1 1 0 0,0 0 0 0,-1 2 0 16,-3 4 0-16,-2-1 144 0,-1 0-144 0,-3 2 128 15,-4-2-128-15,-1-1 0 0,-4 0-160 0,-2 2 160 16,2 0 0-16,-1-1 0 0,1-3 0 0,1-1 0 16,2 5 0-16,4-6 0 0,3-4 0 0,1 0 0 15,-2 3 0-15,2-3 0 0,-5 0 0 0,3-4 0 16,2 1 0-16,0 0 0 0,3-3 0 0,8 3 0 0,6-5 0 15,-2 3 0-15,-2 0 0 0,-1 3 0 0,-1 1 0 16,-2 1 0-16,1 0 0 0,7 0 0 0,6 3 0 0,-2-1 0 16,-5-1 0-16,-2 1 0 0,0-4 0 0,-1-2 0 15,-1-1 0-15,9-4 160 0,10 3 128 0,-1-2 32 16,-3-5 0-16,0-1 0 0,-1-1-128 0,4 0 0 16,4 1-16-16,-4 1 0 0,-3 1-176 0,-4 3 0 15,-4 4-192-15,-6-2-11872 16,-4 2-2368-16</inkml:trace>
  <inkml:trace contextRef="#ctx0" brushRef="#br1" timeOffset="97116.16">7261 18143 10127 0,'0'0'896'0,"9"-5"-704"0,-4-3-192 0,-5 8 0 16,0 0 1024-16,6-8 192 0,-6 8 16 0,6-7 16 16,-1-1-96-16,-5 8 0 0,0 0-16 0,0 0 0 0,6-8-32 0,-6 8 0 15,0 0 0-15,0 0 0 0,0 0-304 0,0 0-64 16,0 0-16-16,0 0 0 0,0 0-288 0,0 0-64 16,-3 16-16-16,-2-1 0 0,-1 4 64 0,-1 1 16 15,0 1 0-15,-1 4 0 0,0 4-96 0,1 4-16 16,0 4 0-16,4 5 0 0,0 5-160 0,2 3-32 15,1-2-128-15,1 0 192 0,4-1-192 0,3-7 128 16,1-3-128-16,1-4 0 0,0-8 192 0,3 1-48 16,2-5-16-16,4-3 0 0,-1-4 224 0,2-4 32 15,2 2 16-15,1-4 0 0,-2 0 64 0,6-4 16 16,0-2 0-16,-1 1 0 0,-3 2-176 0,1-4-48 16,-1-4 0-16,1 0 0 0,-2 2-128 0,-3-2-128 15,1 1 192-15,-1-2-192 0,-1-5 208 0,-4 0-64 0,3-2-16 16,-3-1 0-16,0 1-128 0,-2-6 192 15,0-1-192-15,-2 1 192 0,-2 0-192 0,1 3 128 0,-1 0-128 0,-1 3 128 16,-2-1-128-16,-5 12 0 0,0 0 0 0,0 0 0 16,0 0 0-16,11 5 0 0,-6 4-144 0,0 4 144 15,1 6-176-15,-1 1 176 0,-2 1-160 0,1 2 160 16,1 2 0-16,2-2-144 0,0 2 144 0,2 2 0 16,3-4 0-16,-2 0 0 0,-1-2 0 0,5-3-128 15,5-8 128-15,1 0 0 0,-1-3 128 0,4-2-128 16,0-3 352-16,2-4 0 0,3-2 0 0,4-1 0 15,2-6 160-15,-2-6 48 0,1-5 0 0,-1 1 0 16,0 0-112-16,-4-5 0 0,-2-3-16 0,0-2 0 16,-2-1 32-16,-1-2 16 0,-1-4 0 0,-2-4 0 15,-1-9 80-15,-3-1 16 0,-3-1 0 0,-1-3 0 0,-3-2 0 16,-4 5 16-16,-2 2 0 0,0 4 0 0,-1 5-16 16,-4 7-16-16,-6 0 0 0,1 6 0 0,-2 2-240 0,0 4-32 15,-1 3-16-15,1 5 0 0,1 1-272 0,2 1 128 16,0 2-128-16,-1 3 0 0,0 3-128 0,0-1-144 15,2 2-32-15,5 4 0 16,0 0-2096-16,0 0-416 0,0 0-96 0,0 0-15536 16</inkml:trace>
  <inkml:trace contextRef="#ctx0" brushRef="#br1" timeOffset="97817.1">10013 18169 13823 0,'-9'2'1216'0,"-3"-1"-960"0,3-1-256 0,1 0 0 16,8 0 1376-16,0 0 224 0,0 0 64 0,0 0 0 15,0 0 96-15,0 0 32 0,15 0 0 0,4-1 0 16,4-6-640-16,7-2-128 0,8 2-32 0,6-2 0 16,4 1-224-16,5-1-32 0,6 3-16 0,0-3 0 15,0 1-128-15,-1 0-16 0,0-1-16 0,-1-2 0 16,-3 4-288-16,-1 4-48 0,-6 3-16 0,-8 2 0 16,-5-1-208-16,-6 1 0 0,-6 2 0 0,-6 4-10432 15,-3 1-2064-15</inkml:trace>
  <inkml:trace contextRef="#ctx0" brushRef="#br1" timeOffset="97997.46">10010 18548 34095 0,'0'0'3024'0,"12"-2"-2416"16,3-6-480-16,5 3-128 0,4 2 128 0,7-2 0 15,2-6 0-15,13 7 0 0,6 4 592 0,5-1 128 16,4-3 32-16,-3-4 0 0,2 2-336 0,-3 2-64 15,-2 4-16-15,1-1 0 0,1-6-320 0,-3 4-144 16,-7 1 128-16,-5 0-11824 16,-6-1-2368-16</inkml:trace>
  <inkml:trace contextRef="#ctx0" brushRef="#br1" timeOffset="100473.81">15733 18057 11055 0,'0'0'976'15,"0"0"-784"-15,0 0-192 0,0 0 0 16,0 0 1472-16,0 0 256 0,0 0 64 0,0 0 0 15,0 0-384-15,5 11-80 0,0-1-16 0,4-5 0 0,3-1-160 0,4 0-48 16,2 2 0-16,4-4 0 0,4-2-352 0,2 0-80 16,1 0-16-16,8-1 0 0,7 1-112 0,3 0-32 15,2-2 0-15,-2-1 0 0,-3-3 80 0,-2 1 16 16,-2 0 0-16,-2-6 0 0,0-3-96 0,-3 3 0 16,0-2-16-16,-3 2 0 0,-6 1-160 0,0-4-16 15,-3 0-16-15,-6 4 0 0,-1-1-96 0,-2 2-16 16,-4-5 0-16,1 0 0 0,-4 4 0 0,-4 1-16 15,-1-3 0-15,-4 0 0 0,-1-2-16 0,-1-1 0 16,-5 1 0-16,0 0 0 0,-5 1-160 0,0-1 192 16,-4-2-192-16,2 1 192 0,-5 8-192 0,2-3 0 15,-5 1 0-15,-1 0 0 0,-3 4 0 0,-2 5 0 16,1 0 0-16,-1 3 0 0,-3-1 0 0,-5 6 0 16,-4 0-144-16,-5 6 144 0,-7-1 0 0,2 1-160 0,2-1 160 0,1 9-128 15,-1 7 128-15,1 3 0 0,-2-4 0 16,-2 4 0-16,0 1 0 0,1 3 0 0,1 3 0 0,3 0 0 15,4-2 0-15,4 0 0 0,6-2 0 0,5 1 0 16,3-3 0-16,8-1 0 0,6-2 0 0,4-2 0 16,6 1 0-16,5 2 0 0,6-3 0 0,5-1 0 15,5-7 208-15,8-1-16 0,9 4-16 0,8-4 0 16,6-3 96-16,8 2 32 0,3 1 0 0,1-5 0 16,2-4-112-16,3-3-32 0,3-2 0 0,5 1 0 15,4 1-160-15,-5-4 128 0,-11 3-128 0,-3-3 128 16,-1-6-128-16,-7 0 0 0,-3-1 0 0,-3 2-11840 15,-3-9-2336-15</inkml:trace>
  <inkml:trace contextRef="#ctx0" brushRef="#br1" timeOffset="101579.28">17081 17308 13407 0,'0'0'592'0,"0"0"128"0,0 0-576 0,-5 7-144 0,3 2 0 0,2-9 0 0,0 0 1088 15,0 0 176-15,-4 8 32 0,4-8 16 0,-5 7-16 0,5-7 0 16,0 0 0-16,0 0 0 0,0 0 48 0,10-6 16 16,1-3 0-16,2-2 0 0,2-5-624 0,2 1-128 15,1 0-32-15,1-4 0 0,1-4-128 0,0-1-16 16,0-5-16-16,0-2 0 0,-1-5-144 0,1-5-16 15,-1-8-16-15,3 3 0 0,-2-2-64 0,2 1-16 16,0-1 0-16,-1-2 0 0,1 4-160 0,-2 3 128 16,-1 3-128-16,-4 0 128 0,-2 6-128 0,-1 1 0 15,-1 4 0-15,-1 7 0 0,0 4 0 0,1 3 0 16,-4 3-128-16,-1 5 128 0,-6 7 0 0,0 0 0 16,0 0-144-16,0 0 144 0,0 0-128 0,0 0 128 0,7 9-192 15,-2 3 192-15,-1 5-192 0,-2 5 64 0,-2 4 128 16,2 1-208-16,0 3 208 0,-1 2 0 0,1-2-160 15,0 1 160-15,3 1 0 0,0 1 0 0,2-1 0 0,-1 0 0 16,-3 2 0-16,2 0 0 0,0 1 0 0,-1-1 0 16,-1-1 0-16,1-1 0 0,0 0 0 0,0-2 0 15,-2-2 0-15,-2-4 0 0,3-1 0 0,-1 0 128 16,0-3-128-16,-2-2 0 0,-2-3 144 0,1-2-144 16,1-2 0-16,-1 2 0 0,-2-4 0 0,3-9 0 15,0 0-1264-15,0 0-320 0,-10 4-64 16</inkml:trace>
  <inkml:trace contextRef="#ctx0" brushRef="#br1" timeOffset="101783.37">17167 17052 17503 0,'0'0'1552'0,"0"0"-1232"15,0 0-320-15,12-4 0 0,2 0 1968 0,3 2 336 16,-1-1 64-16,5 2 0 0,1-1-944 0,6 0-192 15,0 0-32-15,4-3-16 0,3 2-384 0,0-1-80 16,1 0-16-16,3 2 0 0,4-2-352 0,-2 3-80 16,-3 2-16-16,-2-1 0 0,-3 0-256 0,-5 0 0 15,-4 0-176-15,-4 1-9808 16,-3 2-1952-16</inkml:trace>
  <inkml:trace contextRef="#ctx0" brushRef="#br1" timeOffset="103187.46">18514 16279 2751 0,'0'0'256'0,"0"0"-256"0,0 0 0 0,0 0 0 15,0 0 1920-15,0 0 352 0,0 0 64 0,0 0 16 16,0 0-1264-16,0 0-240 0,0 0-48 0,0 0-16 16,0 0-128-16,0 0-16 0,-10 3-16 0,0 3 0 15,5 3 0-15,-4 4 0 0,-2-3 0 0,-1 4 0 16,-4 2 32-16,0 5 16 0,-2 4 0 0,-3 2 0 15,-2 5 176-15,-3 3 48 0,0 6 0 0,-2 2 0 16,0 0-64-16,-2 1-16 0,5-1 0 0,-2-1 0 16,1 2-496-16,5-2-80 0,6 0-32 0,4-1 0 15,3-4-80-15,4 1-128 0,4-1 176 0,6-3-176 0,5-2 160 0,4-7-160 16,0-3 128-16,5-2-128 16,1-1-320-16,3-4-160 0,1-4-32 0,1-6-7616 15,1 0-1520-15</inkml:trace>
  <inkml:trace contextRef="#ctx0" brushRef="#br1" timeOffset="103498.22">18947 16311 20271 0,'0'0'448'0,"0"0"80"0,0 0 32 0,0 0 16 0,0 0-576 0,-3 5 0 0,-3 7 0 0,0 2 0 16,-1-2 928-16,-2 6 80 0,-3 2 16 0,-1 7 0 16,-1 4-384-16,-2-1-80 0,-2 3-16 0,0 3 0 15,2-2-96-15,2 0-32 0,2 2 0 0,4-3 0 16,1-5-192-16,0 24-32 0,4-6-16 0,6-11 0 15,0-9-48-15,4-1-128 0,-1-3 192 0,2-1-64 16,-2 1-128-16,-1-4 0 0,-1-4 0 0,-3-1-12672 16</inkml:trace>
  <inkml:trace contextRef="#ctx0" brushRef="#br1" timeOffset="103687.28">18364 16758 23039 0,'15'-2'2048'0,"9"-2"-1648"16,7-2-400-16,-11 3 0 0,7 1 288 0,8 0-32 16,6-1 0-16,5-3 0 0,3 1 624 0,2 3 112 15,0-1 32-15,14 0 0 0,0-3-832 0,-3 3-192 16,-2-1 0-16,-5 1 0 16,-6 3-1600-16,-7-1-352 0,27-5-80 0,-32 3-16 0</inkml:trace>
  <inkml:trace contextRef="#ctx0" brushRef="#br1" timeOffset="104004.2">19322 15805 20271 0,'11'-5'448'0,"3"3"80"0,3 2 32 0,4 2 16 0,-1 6-576 0,7 1 0 0,2 5 0 0,-1 5 0 16,1 5 928-16,5 6 80 0,6 7 16 0,-5 6 0 0,-7 2 0 0,-7 6 0 15,-6 5 0-15,-6 3 0 16,-7 6 0-16,-5 8 0 0,-8 4 0 0,-14 35 0 0,-9-19-1024 0,16-50-160 15,-1 4-48-15,-4 1-16 0,-5 1 224 0,-4 0 208 16,-2 2-32-16,-4-1-9328 16,-3-7-1856-16</inkml:trace>
  <inkml:trace contextRef="#ctx0" brushRef="#br1" timeOffset="106703.26">14135 17245 5519 0,'0'0'496'0,"10"-2"-496"0,2-2 0 0,-2-2 0 0,-1 0 2032 0,-9 6 304 16,11-3 64-16,-11 3 16 0,9-9-816 0,0 1-144 15,-9 8-48-15,0 0 0 0,0 0-288 0,2-11-64 16,-2-2-16-16,-1-1 0 0,1 14 48 0,-5-9 16 16,-1-1 0-16,-5-2 0 0,-1 2-592 0,-2-1-128 15,-3 3-32-15,-1-3 0 0,-3-4 80 0,-5 1 16 16,-3-2 0-16,-1 5 0 0,-2-2-208 0,-4 2-48 15,-3-1 0-15,-2 3 0 0,-1 6-32 0,-1 0-16 16,-3-2 0-16,3 0 0 0,-1 2-144 0,-5 2 0 16,1 5 0-16,-4 0 0 0,-5-2 0 0,3 3 0 15,5 5 0-15,-2 1 0 0,1 3 192 0,1 1-32 16,0-4-16-16,0 6 0 0,-2 4 64 0,-6 1 16 0,-2-2 0 16,2 6 0-16,2 2 80 0,1 4 16 0,-1-1 0 15,4 4 0-15,2-1-96 0,3 3-16 0,-1 0 0 16,6 3 0-16,2 1-16 0,8 1 0 0,2 0 0 0,6-1 0 15,5 1 0-15,6-4-16 0,3-3 0 0,4 1 0 16,2-1 16-16,7 1 0 0,4 1 0 0,4-1 0 16,4-2-32-16,3 1 0 0,6 2 0 0,2 4 0 15,2-2 0-15,0-2 0 0,2-1 0 0,1-1 0 16,-1-2-32-16,4-2 0 0,0-1 0 0,3 0 0 16,3-7 48-16,-2 1 0 0,3 4 0 0,3-7 0 15,2-4 80-15,1-2 0 0,1 2 16 0,-2-5 0 16,0-2 112-16,-3-1 32 0,3-5 0 0,-1 1 0 15,-2 2-64-15,3-6-16 0,3-7 0 0,-2 2 0 0,1 1-16 16,-7 2 0-16,-3-4 0 0,-2-3 0 16,-3-2 0-16,-2-1-16 0,-2-2 0 0,-3 4 0 0,1-2-48 15,-3 3-16-15,-3-2 0 0,-3 5 0 0,0-2-32 16,-4 3 0-16,-3 2 0 0,-12 2 0 0,10-3-208 0,-10 3 0 16,0 0 0-16,0 0 0 0,0 0 0 0,4 14-208 15,-8 2 16-15,-2 1-13408 16,-3 3-2672-16</inkml:trace>
  <inkml:trace contextRef="#ctx0" brushRef="#br1" timeOffset="121718.27">26165 4673 2751 0,'-4'-11'256'0,"4"11"-256"16,-1-8 0-16,1 8 0 0,0 0 3344 0,0 0 624 15,0 0 128-15,0 0 32 16,0 0-3776-16,0 0-752 0,0 0-160 0,0 0-16 0,0 0 896 0,10 1 176 15,-10-1 32-15,0 0 16 0,13 10-144 0,-7 2-16 16,0-1-16-16,-1 0 0 0,-2 1-80 0,1 6-16 16,0 2 0-16,-2 1 0 0,-3-2 112 0,1 6 32 0,0 1 0 0,-1 5 0 15,-2 4 48-15,-1 3 16 16,0 4 0-16,2 7 0 0,1 7-112 0,-2 3-32 0,-2-2 0 16,1 0 0-16,3-1 0 0,0 1 0 0,-3 4 0 0,1 4 0 15,2 9 0-15,0 1 0 0,-2-4 0 0,3-2 0 16,1-1-64-16,-1 9-16 0,-1 3 0 0,2 2 0 15,2-3 48-15,0 2 0 0,-3-3 0 0,1 1 0 16,0 1 48-16,2 4 16 0,-1 0 0 0,2-1 0 16,-1 1-48-16,0-1-16 0,2 2 0 0,-2 4 0 15,1 3-112-15,1-1 0 0,1-2-16 0,-2 8 0 16,0-2-176-16,0 3 192 0,1 0-192 0,0-2 192 16,-3 2-192-16,-2 3 128 0,-1 5-128 0,1-3 128 15,1-2-128-15,-1-3 128 0,-1 3-128 0,0 2 128 0,0-2 0 16,-1 0 0-16,0 0 0 0,-2 2 0 0,0 9 64 15,-1-4 16-15,-1-4 0 0,-1 1 0 0,1-2-16 0,1 0-16 16,0 0 0-16,0-2 0 0,0 3-48 0,-2 1-128 16,2 5 192-16,0-5-64 0,-1-4-128 0,1-1 128 15,0 4-128-15,-1 4 128 0,0 2-128 0,0-1 128 16,-2-2-128-16,-2 2 128 0,0 4-128 0,0-2 0 16,-1-4 0-16,0 1 0 0,-2 3 128 0,-3-1-128 15,-2-3 128-15,1 1-128 0,1 1 128 0,1 1-128 16,-2-1 128-16,1 0-128 0,2 0 0 0,-2-1 128 15,-1 2-128-15,-1-5 0 0,0-2 128 0,0 1-128 16,6 0 0-16,-1 1 128 0,-2-4-128 0,3-2 0 16,2 2 144-16,-1 3-144 0,-3 3 0 0,1-2 128 15,1-7-128-15,-3 5 0 0,0 5 128 0,-2-1-128 0,2-3 128 0,-3-1-128 16,-5-1 0-16,3 2 144 0,0 0-144 16,-3-1 0-16,-3-7 128 0,1 2-128 0,0-3 0 15,2 0 0-15,4 2 0 0,1-3 0 0,0-1 0 0,4-1 0 16,0 1 0-16,0 1 0 0,-1-1 0 0,3-3 0 15,1 1 0-15,1 1 0 0,-2 7 0 0,2-4 0 16,4-4 0-16,-1 4 0 0,0 3 0 0,-1 0 0 16,1 0 0-16,0-1 0 0,3 2 0 0,-1-3 0 15,2 6 0-15,1-4 0 0,2 0 0 0,-1-3 0 16,-2 3 0-16,2-1 0 0,1 3 0 0,1-6 0 16,1-1 160-16,-2 3-160 0,-2 2 128 0,2-2-128 15,0-4 192-15,2 0-32 0,-1 2-16 0,2-1 0 16,-1 2-16-16,1-1 0 0,0-4 0 0,-1 1 0 15,3-1 0-15,2 0-128 0,1 5 192 0,0-3-64 0,-1-8-128 0,2 2 160 16,3-1-160-16,-2 3 160 0,0-3-160 0,1 1 0 16,1-1 0-16,-3-3 128 0,-2 1-128 0,1 2 0 15,-2-2 0-15,-1 1 128 0,-1-3-128 0,4-4 0 16,0-2 0-16,-1-2 0 0,2-6 0 0,-4-29 0 16,3 8 0-16,1-4 0 15,1-1-320-15,1-1-80 0,2-1-32 0,1-5 0 16,-1-4-1520-16,8 23-304 0,-2-19-64 0</inkml:trace>
  <inkml:trace contextRef="#ctx0" brushRef="#br2" timeOffset="126123.59">27375 5352 17727 0,'0'0'784'0,"2"-10"176"0,2-2-768 0,1 0-192 0,-1 1 0 0,0 1 0 16,1 0 0-16,0 4-192 0,-5 6 32 0,7-10 16 16,-4 2 288-16,-3 8 64 0,0-9 16 0,0 9 0 15,0 0 192-15,0 0 32 0,0 0 16 0,0 0 0 16,0 0 48-16,0 0 0 0,0 0 0 0,0 0 0 16,-5 14 80-16,-2 2 32 0,-1 5 0 0,0 4 0 0,1 2-240 0,-1 5-64 15,-2 1 0-15,2 1 0 0,-2 2-96 0,4 2-32 16,-2 0 0-16,6 4 0 0,-1 1-48 0,3-6-16 15,3-5 0-15,0-7 0 0,5-2 16 0,2-3 0 16,3-3 0-16,1-4 0 0,1-3 256 0,4-4 48 16,2-2 16-16,-1-3 0 0,5-3 112 0,-2-2 0 15,-1-5 16-15,2-1 0 0,1-7-96 0,3-1-32 16,0-3 0-16,-1-3 0 0,-3 1-256 0,-1 0-48 16,-4-4-16-16,-2 3 0 0,-3 1-144 0,-3 2 128 15,-1 3-128-15,-2 5 128 0,-3 0-128 0,-5 13 0 16,0 0 0-16,0 0 0 0,0 0 0 0,-1 17 0 15,-3 2 0-15,1 5 0 0,2 4 0 0,-3 4 0 16,2-3 0-16,3 2 0 0,2-2 0 0,2-5 0 0,0 1 0 16,5-4 0-16,-1-7 0 0,2-2 0 0,4 0 0 15,1-7 0-15,4 0 0 0,2-6 0 0,2-6 0 0,3-7 128 16,2-2 272-16,1-4 48 0,-1-6 16 16,1-4 0-16,-2-6-144 0,-4 4-48 0,-5 1 0 0,-4-4 0 15,-2-4 96-15,-6-2 16 0,-4 3 0 0,-3 2 0 16,0 3-128-16,-4 8 0 0,-2 0-16 0,-2 4 0 15,2 5-240-15,-2 3 0 0,-1 5 0 0,0 3 0 16,-1 1-992 0,3 4-192-16,-4 6-32 0,11-6-14352 0</inkml:trace>
  <inkml:trace contextRef="#ctx0" brushRef="#br2" timeOffset="126454.86">29062 4437 29663 0,'0'0'1312'0,"0"0"272"0,0 0-1264 0,0 0-320 16,-10 4 0-16,-2 3 0 0,-1 6 384 0,-2 5 0 0,0 2 16 0,-2 9 0 15,0 6 352-15,-2 5 64 0,-2 9 16 0,1-2 0 16,-1 1-448-16,1 1-96 0,0-3-16 0,3 0 0 16,1-5-272-16,2-2 160 0,-1 2-160 0,3-1 128 31,3 0-1200-31,2-2-240 0,0-4-48 0,3-3-12960 0</inkml:trace>
  <inkml:trace contextRef="#ctx0" brushRef="#br2" timeOffset="126886.47">26737 6711 25791 0,'0'0'2304'0,"0"0"-1856"0,0 0-448 0,2-11 0 16,9 5 864-16,5-4 80 0,7 0 16 0,7-7 0 16,11-3-448-16,11 0-96 0,11-2-16 0,6-1 0 15,6 1 48-15,4 1 0 0,3 2 0 0,7 0 0 16,6-2-128-16,0 4-32 0,-1-1 0 0,-3 0 0 15,-4 0-160-15,-5 3-128 0,-5 1 144 0,-4 1-144 16,-7 6 0-16,-9-2-256 0,-9 4 16 0,-10 2 16 31,-2 4-1696-31,-8 3-352 0,-6 3-64 0</inkml:trace>
  <inkml:trace contextRef="#ctx0" brushRef="#br2" timeOffset="127461.19">27455 7130 29775 0,'-1'-24'1312'0,"1"13"288"0,0 3-1280 0,2-2-320 16,-2 10 0-16,0 0 0 0,0 0-128 0,0 0-96 0,0 0-16 0,0 0 0 15,0 0 560-15,0 0 96 0,0 0 32 0,0 11 0 16,0 6-128-16,-1 3 0 0,-2 8-16 0,0 1 0 16,-2 4 48-16,-2 3 16 0,0 2 0 0,-1 0 0 15,0 2-96-15,2-2-16 0,-2-4 0 0,5-5 0 16,-1-2-96-16,1-6-32 0,2 0 0 0,3-2 0 15,2-4 64-15,5-3 16 0,4-9 0 0,2-3 0 16,7-2 320-16,-1-8 64 0,4-3 16 0,2-2 0 16,5-6-240-16,4 2-48 0,-2 0-16 0,2 1 0 15,-1 2-176-15,-4 3-128 0,-6 1 144 0,-1 4-144 16,1-2 128-16,-5 7-128 0,-4 2 0 0,0 3 0 16,-2 5 144-16,-2 4-144 0,0 2 128 0,-2 1-128 15,-2 4 224-15,-2 1-32 0,-2 2-16 0,0 0 0 16,-2-2-48-16,2-3 0 0,2-2 0 0,1-4 0 15,-7-10-128-15,10 6 128 0,1-6-128 0,3-3 128 0,3-2 64 16,2-8 16-16,1-6 0 0,4-5 0 0,4-6 224 16,0-5 32-16,0-4 16 0,-2-4 0 0,-1-6-192 0,-3-3-32 15,-5-1-16-15,0 2 0 0,-2 4 80 0,-3 4 32 16,-3 7 0-16,0 8 0 0,-1 3-224 0,-3 7-128 16,-2 4 160-16,0 5-160 0,-2 0 0 0,-1 9 0 15,0 0 0-15,0 0-160 16,0 0-1296-16,0 0-256 0,0 0-48 0,0 0-10480 15,0 0-2096-15</inkml:trace>
  <inkml:trace contextRef="#ctx0" brushRef="#br2" timeOffset="128366.23">28328 8932 26431 0,'7'-17'1168'0,"-1"9"240"16,0-2-1120-16,3 5-288 0,-9 5 0 0,12-4 0 0,-1-2-160 0,1 3-96 16,-2 1 0-16,-1 2-16 0,-9 0 416 0,11 3 96 15,-11-3 16-15,9 13 0 0,-1 1 64 0,-2 4 0 16,-1 1 16-16,-2 4 0 0,-1 6 240 0,-2 5 32 16,-2 7 16-16,-2 5 0 0,-1 7-80 0,1 9-16 15,1 5 0-15,0 1 0 0,-5 6-176 0,3 3-32 16,2 2-16-16,-2 8 0 0,0 4-112 0,0-3 0 15,0-4-16-15,1 1 0 0,3 0 16 0,-2 2 0 16,2 0 0-16,-2-3 0 0,2-8 64 0,-1 6 32 16,-2 2 0-16,1-2 0 0,2-3-16 0,-1 1 0 15,-2-2 0-15,1 2 0 0,2-3-80 0,1 1-32 16,-3-1 0-16,3-2 0 0,4 3-160 0,0-4 160 16,1-3-160-16,0-1 160 0,0-4-160 0,3 2 0 15,2 2 0-15,-4-5 0 0,-2-4 0 0,1-4 0 0,2 1 0 0,-2 0 0 16,-3-1-176-16,2-3-16 0,-3-4 0 0,3-3 0 31,1-2-608-31,-1-7-128 0,-3-9-32 0,1-3-9216 0,1-8-1840 0</inkml:trace>
  <inkml:trace contextRef="#ctx0" brushRef="#br2" timeOffset="128732.32">27891 12116 28799 0,'-5'20'1280'0,"0"-1"256"0,-4 9-1232 0,3 6-304 16,-1 0 0-16,5 7 0 0,0 7 0 0,5 2 0 15,0-4 0-15,0 1 0 0,4-5 768 0,-1-3 112 16,0-2 16-16,3-4 0 0,4-4-288 0,1-5-48 16,0-2-16-16,4-3 0 0,8-4 112 0,-1-3 32 15,-3-7 0-15,5-5 0 0,9-4-176 0,3-6-16 16,1-6-16-16,3-6 0 0,0-5 64 0,3-6 16 16,2-3 0-16,0-6 0 0,3-9-240 0,5-6-64 15,4-8 0-15,2-5 0 0,2-7-96 0,-1-4-32 0,-4 3 0 16,4 6 0-1,1 6-832-15,1 6-160 0,2 0-32 0,4 4-10880 0,2 5-2176 0</inkml:trace>
  <inkml:trace contextRef="#ctx0" brushRef="#br2" timeOffset="130061.74">26230 15801 13823 0,'3'-9'1216'0,"-1"-2"-960"0,2-3-256 0,-1 3 0 0,1-1 336 0,1 3 32 15,2-2 0-15,-1 2 0 0,0-1 384 0,-1 2 80 16,-5 8 0-16,7-10 16 0,-1 6 0 0,-6 4 0 15,0 0 0-15,6 4 0 0,-2 6-48 0,-1 3-16 16,-3 5 0-16,-1 8 0 0,-3 7 112 0,-1 7 0 16,-2 3 16-16,1 7 0 0,-2 5-448 0,5 5-80 15,-4 0-32-15,0-4 0 0,1-3-208 0,4 1-144 16,2-4 192-16,2-4-192 0,2-3 144 0,3-6-144 16,3-5 0-16,1-6 144 0,4-4 48 0,2-4 0 15,3-6 0-15,4-6 0 0,3-1 432 0,0-10 80 0,-2-4 32 16,6-9 0-16,2-7-208 0,2-2-32 0,2-5-16 15,-1-2 0-15,-3-3-192 0,-4 0-32 16,-3-1-16-16,-5 1 0 0,-3 2-240 0,-3 2 144 0,-3 5-144 0,-3 4 128 16,-2 6-128-16,-3 4 128 0,-1 5-128 0,-3 9 128 15,0 0 80-15,0 0 16 0,-4 16 0 0,-1 6 0 16,0 2-224-16,0 7 0 0,1 3 0 0,1 2 0 16,2-1 0-16,2 3 0 0,2-1 0 0,1-1 0 15,1-3 0-15,2-3 0 0,2-7 0 0,3-4 0 16,2-2 0-16,0-10-128 0,1 0 128 0,4-12 0 15,5-5 0-15,5-12 0 0,4-9 0 0,3-4 0 16,1-2 0-16,0-4 304 0,-3-4-48 0,-1-2 0 16,-3 1 128-16,-7-5 0 0,-5-4 16 0,-4-3 0 15,-5-4-112-15,-1 8-32 0,-3 7 0 0,0 5 0 16,-6 9-256-16,-1 6 0 0,0 2 0 0,-1 10 0 16,1 3-240-16,2 12-144 0,-7-6-48 0,7 6-10976 15,-9 6-2208-15</inkml:trace>
  <inkml:trace contextRef="#ctx0" brushRef="#br2" timeOffset="130629.31">27986 16025 14735 0,'0'0'1312'0,"0"0"-1056"16,0 0-256-16,0 0 0 0,0 0 832 0,0 0 96 15,13-1 32-15,4-3 0 0,3-2-464 0,7 1-96 16,6 1-16-16,7-4 0 0,6 0 96 0,1 0 16 15,-4-1 0-15,4-2 0 0,-2 4-240 0,-3 3-32 16,0-2-16-16,-4 1 0 0,-5 2-208 0,-6 1 0 0,-7 2 0 0,-5 1-6512 16,-5 0-1344-16</inkml:trace>
  <inkml:trace contextRef="#ctx0" brushRef="#br2" timeOffset="130797.52">28108 16278 14735 0,'11'4'1312'0,"1"1"-1056"0,1-3-256 0,6 0 0 16,1-1 880-16,7-1 112 0,0 0 32 0,5 0 0 16,-2-5 64-16,4-1 0 0,1 0 16 0,4 0 0 15,2-3-272-15,1 3-64 0,0-2-16 0,0 3 0 16,-2 3-432-16,-2-1-64 0,-3 0-32 0,-7-2-11616 16</inkml:trace>
  <inkml:trace contextRef="#ctx0" brushRef="#br2" timeOffset="131560.57">29419 15918 13823 0,'0'0'1216'0,"-3"12"-960"0,1-2-256 0,-1 0 0 0,3-10 448 0,0 0 32 16,0 11 16-16,0 0 0 0,2-4 688 0,4 2 144 16,0-5 16-16,6 5 16 0,-1-4-48 0,7-2-16 15,4-2 0-15,3-1 0 0,5-3-336 0,1-1-80 16,-1-6-16-16,2 3 0 0,3-5-176 0,0 3-48 16,1-1 0-16,-1-1 0 0,-3-2-80 0,-1-4-32 15,-3 1 0-15,-3-1 0 0,-3 1-160 0,-3-2-48 16,-4-1 0-16,-2 1 0 0,-2 0-80 0,-5 1-32 15,0 1 0-15,-4 0 0 0,-2-2 64 0,-2 2 16 16,-4 2 0-16,-2 5 0 0,-4-3-64 0,-1 5-16 16,-1-1 0-16,-2 4 0 0,-3 4-208 0,0 4 0 0,-5 1 128 15,-4 3-128-15,-4 6 0 0,-2 3 0 0,-2 3 0 0,-1 1 0 16,-1 2 0-16,2 6 0 0,-3 7-128 0,2 1 128 16,2 1 0-16,3 5 0 0,4 0 0 0,5 2 0 15,3-3 0-15,6-2 0 0,2-5 0 0,7 0 0 16,4 2 0-16,5-3 0 0,5 0 176 0,2-3-176 15,2-5 176-15,4-1-176 0,5-2 160 0,2-5-160 16,3-9 224-16,7 1-48 0,8-5-16 0,1-1 0 16,2-6 32-16,3-3 16 0,4-2 0 0,-2-5 0 15,-3 1-80-15,-3-2 0 0,2-3-128 0,0-2 192 16,-3-1-1088-16,-1 2-240 16,-4 2-32-16,2-3-14720 0</inkml:trace>
  <inkml:trace contextRef="#ctx0" brushRef="#br2" timeOffset="132278.39">30488 14837 2751 0,'-9'7'256'0,"-2"-3"-256"16,-1 0 0-16,1-2 0 0,-1-2 3328 0,3 4 608 15,3 1 128-15,6-5 32 0,0 0-2048 0,0 0-416 16,0 0-80-16,5-16-16 0,5-1-384 0,3-1-96 16,1-1-16-16,4 0 0 0,2-2-320 0,4-2-64 15,3 0-16-15,5-1 0 0,-3 0-128 0,4 1-16 16,3 2-16-16,-1 2 0 0,0 3-64 0,-6 4-16 15,-5 3 0-15,-4 6 0 0,-3-2-144 0,-6 7-16 16,-11-2-16-16,7 14 0 0,-5 9-224 0,-3 1 0 16,-4 3 0-16,-2 3 0 0,0 3 0 0,-1 3 0 0,-3 1 0 0,4-4 0 15,0-4 0-15,5-5 0 0,6-1 0 16,6-4 0-16,4-7 192 0,7-5-48 0,4-2-16 0,6-7 0 16,3 1 384-16,5-10 80 0,7-10 16 0,5-2 0 15,5 1 32-15,2 1 0 0,5-6 0 0,-2 0 0 16,-4-4-384-16,-4 4-80 0,-4 3-16 0,0 0 0 15,2-1 0-15,-3 3 0 0,-1 5 0 0,-3 8 0 16,1 4-160-16,-8 1 0 0,-4 3 0 0,-4 5 128 16,-4 3-128-16,-3 7 0 0,-5-2-160 0,0 0 160 15,-5 1-1312-15,1-1-160 16,-2 3-48-16</inkml:trace>
  <inkml:trace contextRef="#ctx0" brushRef="#br2" timeOffset="133183.54">29433 15682 17503 0,'-10'-18'768'0,"6"5"176"0,-2 2-752 0,-3-2-192 0,-3-5 0 16,-2 2 0-16,-2 2 768 0,-3 4 128 0,-6 2 32 0,-1 3 0 15,-5-1-32-15,-4 8 0 0,-5 7 0 0,-3 8 0 16,-5 3-224-16,1 8-48 0,2 1-16 0,5 9 0 15,0 8 64-15,3 6 16 0,3 3 0 0,6 3 0 16,6 8-192-16,11-5-48 0,10-1 0 0,10-9 0 0,8-5-144 0,10-4-48 16,5-2 0-16,12-3 0 0,12-5-256 15,10-5 128-15,8-10-128 0,6 0 0 0,4-2 208 0,3-6-64 16,-1-5-16-16,0-5 0 0,3-4-128 0,-5 0 0 16,-6-4 0-16</inkml:trace>
  <inkml:trace contextRef="#ctx0" brushRef="#br2" timeOffset="144074.16">29327 10462 2751 0,'0'0'256'0,"-7"7"-256"16,0 3 0-16,0-3 0 0,-2-1 2144 0,0 3 384 15,3-4 80-15,-3 4 16 0,-1-3-1568 0,2 1-304 16,8-7-64-16,-10 10-16 0,1 1 80 0,1-3 16 15,8-8 0-15,0 0 0 0,0 0 0 0,0 0 16 16,0 0 0-16,0 0 0 0,13-15 128 0,3-4 32 16,0-3 0-16,3-7 0 0,4-4-240 0,1-4-64 0,3-6 0 0,-1-2 0 15,2 1-256-15,3-2-48 0,0 1-16 16,4-5 0-16,-1-5-64 0,-1 0-32 0,-4-1 0 0,1-2 0 16,-4-3-224-16,2 5 144 0,0 4-144 0,-4 3 128 15,-5 8-128-15,-3 5 192 0,-4 7-192 0,-3 5 192 16,-2 4-48-16,-6 7 0 0,-2 2 0 0,1 11 0 15,-8-3 80-15,-2 6 16 0,-5 1 0 0,-3 5 0 16,-1 5-48-16,-5 6 0 0,-6 6 0 0,2 4 0 16,3 10-192-16,-3 4 0 0,-2 7 0 0,0 4 0 15,2 2 0-15,2-1 0 0,1-3 0 0,3-1 0 16,1 0 0-16,5-2 0 0,3-3 0 0,3-9 0 16,2-10 0-16,7-1 0 0,5-6 0 0,3-3 0 15,1-1 0-15,3-8 0 0,6-3-128 0,2-7 128 16,3-8 0-16,3-5 0 0,1-5 0 0,3-2 144 15,0 0 16-15,4 1 0 0,0-6 0 0,3 2 0 0,-1 1-160 0,-3 3 0 16,-7 3 144-16,-3 4-144 0,-3 7 0 0,-5 5 0 16,-14 1 0-16,10 10 0 0,-3 4 0 15,-5 4 0-15,-4 1 0 0,-2 1 0 0,-3 1 0 0,0-1 0 16,-2 1 0-16,-1-1 176 0,1-1-176 0,-3 0 192 16,2 0-192-16,3-5 192 0,7-14-192 0,0 0 0 15,0 0 0-15,0 0 0 0,0 0 192 0,11-18 16 16,1-6 0-16,3 1 0 0,1 3 32 0,2-2 0 15,0-1 0-15,1 1 0 0,0 0-240 0,0 5 0 16,-2 11 0-16,-1-3 0 0,-3 4 0 0,-2 5 0 16,-2 6 0-16,-2 8-160 0,-1 5 160 0,-4 1 0 15,0 7 0-15,-4 0 0 0,0 5 0 0,-1 2 0 16,1 0 0-16,-3-4 0 0,-3-8 128 0,3-3-128 0,1-2 160 0,2-4-160 16,-2-1 0-16,4-12 0 0,0 0 0 0,0 0 0 31,0 0-1664-31,0 0-368 0,0 0-80 0</inkml:trace>
  <inkml:trace contextRef="#ctx0" brushRef="#br2" timeOffset="144499.5">30685 9311 22111 0,'0'0'1968'0,"0"0"-1584"15,0 0-384-15,0 0 0 0,-5 13 0 0,-1 3 0 16,-3 4 0-16,-4 2 0 0,-5 5 512 0,0 1 32 0,2 0 0 0,-3 8 0 16,-2 0 256-16,1 10 48 0,-2 3 16 0,2 5 0 15,-2 5-272-15,0 0-48 0,0 1-16 0,0-4 0 16,1-5-304-16,2-1-64 0,-3 0-16 15,6-4 0-15,2-1-144 0,2-7 0 0,2-5 0 0,4-5 0 32,2-5-1520-32,1-4-224 0,2-5-48 0,1-2-16 0</inkml:trace>
  <inkml:trace contextRef="#ctx0" brushRef="#br2" timeOffset="144960.19">30733 9901 25631 0,'-19'11'1136'0,"9"3"224"0,2 6-1088 0,-2 5-272 16,-1 9 0-16,-2-3 0 0,0-8-128 0,2 0-96 15,-1 1-16-15,4-4 0 0,1-1 448 0,3 0 96 16,4-1 16-16,4-5 0 0,-4-13 64 0,13 6 0 16,1 5 16-16,0-8 0 0,-8-11 32 0,7-1 0 15,2-3 0-15,3-1 0 0,0-3-176 0,3-2-48 16,2-1 0-16,-4 1 0 0,-2 1-64 0,-4 5-16 16,-4-4 0-16,-2 10 0 0,-7 6-128 0,0 0 0 0,0 0 144 0,3 9-144 15,-5 4 128-15,1 2-128 0,-5 4 128 0,-1 1-128 16,2 2 192-16,-2 3-48 0,0-2 0 0,6-4 0 15,5-5-144-15,2-5 0 0,-6-9 0 0,16 10 0 16,0-5 0-16,2-2 0 0,0-6 0 0,1-4 0 16,1-11 208-16,-1 0-32 0,1-2-16 0,2-4 0 15,-3-3-32-15,0-2-128 0,-1 2 192 0,0-2-64 16,0 2-128-16,-2-1 0 0,-1-2 0 0,-2 3 0 16,0 0-192-16,-3 6-128 0,-4-1-32 0,-1 4 0 15,-1 4-608-15,-1 4-112 16,-3 10-16-16</inkml:trace>
  <inkml:trace contextRef="#ctx0" brushRef="#br2" timeOffset="145598.73">31553 9231 27647 0,'0'0'2448'0,"0"0"-1952"15,-5 10-496-15,-1 11 0 0,-3 3-208 0,-1 6-144 16,-2 7-32-16,-2 6 0 0,-2 8 384 0,-3 4 0 16,-3 8 192-16,-2 4-64 0,-2 1 0 0,-2 6 0 15,-5 5 0-15,3-2 0 0,-2 1-128 0,0 2 128 16,-1-3-128-16,3 6 128 0,2-2-128 0,2-4 0 0,4-11-192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51:34.5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9319 4841 14735 0,'0'0'640'0,"-8"1"160"0,-1 0-640 0,0 6-160 0,0-1 0 0,0 9 0 16,-1 7 0-16,-1 6 0 0,-6 2-160 0,3 12 160 16,0 8 0-16,0 10 0 0,0 7 0 0,-1 6 0 15,1 3 176-15,0 12-32 0,-1 6 0 0,-2 9 0 16,0 6-144-16,-1 4 128 0,0 4-128 0,-1 5 128 16,-1 6-128-16,-1 2 0 0,0 0 0 0,0-2 128 15,2-1 64-15,3-7 0 0,0-6 0 0,4-5 0 16,2-2 288-16,-1-8 64 0,1-3 16 0,4-14 0 15,1-6-32-15,1-3 0 0,0-4 0 0,3-6 0 16,1-4-160-16,1-7-48 0,0-5 0 0,3-9 0 16,0-5-128-16,1-8-16 0,0-1-16 0,4-7 0 15,-1-6-1440-15,2-3-304 16</inkml:trace>
  <inkml:trace contextRef="#ctx0" brushRef="#br0" timeOffset="1527.16">9008 4821 23039 0,'7'-11'2048'0,"3"-3"-1648"0,1-1-400 0,10-1 0 31,4 0-336-31,3 2-160 0,4 3-16 0,7-2-16 0,3 2 528 0,8 2 0 0,6-1 0 0,5 0 0 16,4-6 0-16,5 1 0 0,3-4 0 0,7 8 0 16,6 7 0-16,0-4 0 0,0-6 0 0,5 3 0 15,3 4 0-15,1 4 0 0,2-5 0 0,2 2 0 16,2 2 0-16,8-1 0 0,4 1 0 0,2 0 0 15,1 0 0-15,3-3 0 0,4-1 0 0,4 4 0 16,2 3 0-16,5-3 0 0,0-1 0 0,4 1 0 16,-1-1 192-16,5 0-48 0,6 1-16 0,1 0 0 15,-2 1 0-15,2-3 0 0,-1 4 0 0,5 1 0 16,1 3 16-16,2-2 0 0,-1-4 0 0,2 2 0 0,0 1-144 16,2 1 0-16,0 0 0 0,4-2 128 0,2-3-128 0,1 3 0 15,2 4 0-15,-1-2 0 0,-3-4 192 16,1 2-64-16,2-2 0 0,-1 3 0 0,2 2-128 0,-4-2 0 15,-5-3-160-15,3 1 160 0,5 1 0 0,-4 1 0 16,-3-2 0-16,-3 2 0 0,-2 0 0 0,4-1 0 16,2 0 0-16,-5 0 0 0,-4 0 0 0,0-3 0 15,-4 1 0-15,2-1 0 0,-3 1 0 0,-1-4 0 16,0 0 0-16,-5-3 0 0,-2 6 0 0,-3-4 0 16,-2 1 0-16,0-1 0 0,-2 0 0 0,-1 2 160 15,-3 1-160-15,2 1 128 0,-3-4-128 0,-1 3 0 16,-3 2 0-16,-2-1 0 0,-2-3 0 0,2 4 0 0,1 1 0 15,-4-4 0-15,-6 2 0 0,3 0 128 0,2-5-128 0,-7 3 0 16,-6 0 0-16,2-1 0 0,2-3 0 0,1 3 0 16,-3 4 0-16,-7-2 0 0,-5-5 128 0,1-1-128 15,3 6 0-15,0-3 0 0,-4-3 0 0,-4 1 128 16,-4 1-128-16,1 0 160 0,5-4-160 0,-4 2 160 16,-2 3-160-16,-5-1 192 0,-4 3-192 0,0-5 192 15,-1 2-64-15,1-2-128 0,-1 6 192 0,-4-3-64 16,0 3-128-16,-4-2 0 0,0 3 0 0,-2 3 0 15,0 0 0-15,0 1 0 0,-1 0 0 0,-3-2 0 16,-5-2 0-16,-1 3 0 0,-4-1 0 0,2 1 0 16,-2-1 0-16,-4 0 0 0,-2 2 0 0,-2-4 0 15,1 0 0-15,-5-1 0 0,-3-6-144 0,-2 7 144 16,-2 3 0-16,-3-3 0 0,-2-1 0 0,-1 1 0 0,0-4 0 16,-2 6 0-16,-2 1 128 0,0 1-128 0,0 0 0 0,-1 1 0 15,-2 1 0-15,-1 2 0 0,-2 3 0 0,1 3 0 16,-4-1 0-16,-1 3 0 0,0 4 0 0,-2 2-128 15,1 2 128-15,-4 1 0 0,1 4-128 0,0 6 128 16,0 0 0-16,3 2 0 0,-6 3 0 0,2 5 0 16,-2-1 0-16,0 1 0 0,2 0 0 0,-4 7-128 15,-4-2 128-15,-2 8 0 0,0 9 0 0,-5 6-160 16,-4 3 160-16,-2 3-128 0,-2 1 128 0,-3 4 0 16,-2 6 0-16,-3 6 0 0,0 10 0 0,0-5 0 15,2 5 0-15,0 3 0 0,0 8 0 0,0-4-128 16,1 0 128-16,1 6 0 0,1 6 0 0,0-3 0 15,2-11 0-15,-1-1 0 0,1 0 0 0,-1-2 0 0,0-4 0 16,1-6 0-16,-2-9 0 0,1-5 0 0,-1-3 0 16,1-5 0-16,1-2 0 0,1-2 128 0,1-7-128 0,0-2 0 15,-2 0 128-15,2-8-128 0,2 1 160 16,2 0-160-16,-3 1 304 0,0 0-48 0,3-1 0 0,0-4 0 16,1-2-80-16,0-3-32 0,-2-2 0 0,2-4 0 15,4-7-144-15,-4-1 160 0,-3-6-160 0,-1 1 160 16,-2-2-160-16,-1 0 192 0,-2-7-192 0,-4-2 192 15,-3 5-192-15,-3-1 192 0,-4 0-192 0,-6-2 192 16,-5-2-192-16,-7 1 160 0,-4 0-160 0,-6-6 160 16,-6 2-160-16,-2-2 0 0,0-4 144 0,-6 4-144 15,-7-1 192-15,-5-1-16 0,-3 1-16 0,-1 0 0 16,-1-3 64-16,-7 1 16 0,-8 3 0 0,-2-5 0 0,-2-2-112 16,-5-1-128-16,-4-4 176 0,-4 3-176 0,-2 1 144 0,-6-1-144 15,-5-3 0-15,0-3 144 0,-1 3-144 0,-3-1 192 16,-2-7-192-16,-3 8 192 0,0 5 0 0,-7-3 16 15,-1-3 0-15,-1-2 0 0,1-6-48 0,-3 3-16 16,-4 2 0-16,-4-4 0 0,-5 2-16 0,2-2-128 16,5-1 192-16,-6 1-64 0,-6 2-128 0,-2-2 192 15,1 2-192-15,-3 1 192 0,-3-3-48 0,-2 5 0 16,-1-2 0-16,-2 4 0 0,0-2-144 0,2 4 192 16,3 0-192-16,0-1 192 0,1-4-192 0,-2 4 128 15,-2 0-128-15,4-2 128 0,4 0-128 0,2-2 0 16,1 2 0-16,-3-2 128 0,-2 1-128 0,5-1 0 15,6-1 0-15,-4-1 0 0,0 3 128 0,-3-1-128 16,-3 0 128-16,1-2-128 0,4 2 272 0,0-1-16 0,3 3-16 0,-1-1 0 16,-3 1 48-16,4-2 16 0,2 2 0 0,1 2 0 15,-1 1-80-15,2-1-16 0,2-2 0 0,4 0 0 16,5 0-80-16,1 4-128 0,-2 0 176 0,3-2-176 16,5-1 192-16,-1 3-64 0,-2 3 0 0,8 0-128 15,5 0 352-15,-2 1-32 0,2 1-16 0,5 0 0 16,6 3-112-16,0 3 0 0,-1 2-16 0,7-1 0 15,7-3-32-15,-1 2 0 0,0 0 0 0,4 2 0 16,9-3-144-16,4 3 192 0,2-4-192 0,3 0 192 16,3 4-192-16,5-2 0 0,7-2 0 0,5-2 0 15,4 2 0-15,3 1 0 0,3-4 0 0,7-1 0 16,9-1 0-16,4-1 0 0,7 0-192 0,9 0-11440 16,7-1-2288-16</inkml:trace>
  <inkml:trace contextRef="#ctx0" brushRef="#br0" timeOffset="4950.77">3946 19166 5519 0,'0'0'496'0,"0"0"-496"15,0 0 0-15,-7 6 0 0,7-6 2240 0,-7 7 336 16,-2-5 80-16,9-2 16 0,-3 10-1216 0,3-10-240 16,0 0-64-16,-4 10 0 0,4-10-112 0,0 0-16 15,0 0-16-15,0 0 0 0,0 0-80 0,0 0-16 16,0 0 0-16,0 0 0 0,0 0-80 0,0 0 0 15,0 0-16-15,0 0 0 0,-3-10-240 0,0 0-32 16,0 1-16-16,1-7 0 0,-1-3-144 0,1-4-16 16,1-3-16-16,-1 1 0 0,0-9 0 0,-2 2 0 15,-2-1 0-15,0-3 0 0,1-1-96 0,-1-2 0 0,1-2-16 16,-3-3 0-16,-1-1-240 0,1-7 176 0,-1-6-176 16,0-5 160-16,0 1-160 0,0-1 0 0,1 5 0 0,1 0 0 15,-2-3 0-15,5 1 0 0,3-3 0 0,-1 4 0 16,-1 4 0-16,-2 3 0 0,-1-1 0 0,3 6 0 15,0 4 0-15,1 2 160 0,-1-2-160 0,-2 2 160 16,-1 2-160-16,0 1 160 0,1 1-160 0,0 1 160 16,-1 3-160-16,-2 0 0 0,-1 0 0 0,2 5 128 15,2 0-128-15,0 3 0 0,1-2 0 0,-3 4 0 16,4-2-128-16,-1 3 128 0,1 2 0 0,3 1 0 16,-1 0 0-16,1 1 0 0,0 5-144 0,1 0 144 15,1-1 0-15,0 2 0 0,1 4-128 0,-3 8 128 0,5-9 0 0,-5 9-160 16,6-6 160-16,-6 6-128 15,9-1 128-15,0-1 0 0,0 0-144 0,2 2 144 0,3 2 0 16,0 1-144-16,1-1 144 0,6 0 0 0,4-2-128 0,1 2 128 16,-3 1 0-16,8 1 0 0,6 2 0 0,4-4 0 15,-3-2 0-15,4 4 0 0,0 3-128 0,2-1 128 16,5-5 0-16,-1 2 0 0,4-3 0 0,7 1 0 16,3 2 0-16,0 0 0 0,-1 0 0 0,1-3 0 15,2 0 0-15,-2 0 0 0,3-3 0 0,4 2 0 16,6-1 0-16,-2 0 0 0,-1 2 0 0,-2-1 0 15,-1-2 0-15,4 2 0 0,4-3 0 0,4 1-128 16,0 1 128-16,-2 1 0 0,-3-4 0 0,3 2 0 16,2 0 0-16,6 1 0 0,3 1 0 0,-3-3 0 15,-1-1 0-15,-4 3 0 0,5 2 0 0,0-2 0 16,2 1 0-16,-1 1 0 0,-1-1 0 0,-2 0 0 16,-1-3 0-16,2 4 0 0,0-3 0 0,1 2 0 0,-1 0 0 15,0-2 0-15,-3 1 0 0,4-2 0 0,1-1 0 0,-5 3 0 16,-1 4 0-16,-3-2 0 0,-1-3 0 0,3 3 0 15,0 3 0-15,-2 0 0 0,-2 0 0 0,-2-2 0 16,-1-1 0-16,0-1 0 0,-2 0 0 0,3 2 0 16,0 2 0-16,0-2 0 0,-8 0 0 0,2-1 0 15,-2 0 0-15,1-1 0 0,-2 1 0 0,0 0 0 16,1 0 0-16,-3 1 0 0,-3 2 128 0,-1-3-128 16,-2-3 0-16,3 2 0 0,-1 0 0 0,1-1 0 15,1 1 0-15,-2 1 128 0,-4 1-128 0,-1 1 0 16,-1-2 0-16,2-2 0 0,-1-2 0 0,-2 1 0 15,-1 3 0-15,2 0 0 0,-1 0 0 0,0 0 0 0,-2 0 0 16,-5-2 0-16,-1 0 0 0,-2-1 0 0,0 2 0 16,2-3 0-16,3-1 128 0,-4 0-128 0,0 3 0 0,-3 0 128 15,4 2-128-15,-1 0 0 0,-2 0 0 0,0 2 0 16,-4-2 0-16,-1-2 0 0,-2 2 0 0,0 0 128 16,1 0-128-16,-1 0 0 0,0-1 0 0,-2 0 0 15,1-2 0-15,2 2 0 0,-2 5 0 0,3-2 0 16,-3-2 0-16,1 0 0 0,-1 2 128 0,1 0-128 15,0 1 0-15,0-2 0 0,0-4 0 0,-1 1 128 16,-1 2-128-16,1-3 0 0,-3-1 0 0,-3-1 0 16,-7 0 0-16,1 3 0 0,1 2 128 0,-3-2-128 15,-1 1 0-15,2-1 0 0,-4 0 0 0,1 2 0 16,-2 0 0-16,-4 0 0 0,5-1 0 0,-5-1 0 16,0 2 0-16,-2 0 0 0,-10 0 0 0,10 3 0 0,-2 1 0 15,-8-4 0-15,0 0 0 0,10 1 0 0,-10-1 0 16,0 0 0-16,0 0 0 0,5 8 0 0,-5-8 0 15,4 9 0-15,-4-9 0 0,0 0 0 0,0 10 0 0,0 0 0 16,0-10 0-16,-3 13 0 0,3-13 0 0,-3 15 0 16,-1 1-160-16,0 3 160 0,-1-3-128 0,-1 6 128 15,-1 2 0-15,-2 3-160 0,2 4 160 0,-4 6 0 16,-2 4-128-16,-3 3 128 0,-2 7 0 0,3 4 0 16,-5 2 0-16,5 2 0 0,-1 0 0 0,4 1 0 15,0 2 0-15,5-2 0 0,-1-2 0 0,2 5 0 16,2-3 0-16,0-2 0 0,1-2 0 0,2 1 0 15,-1-4 0-15,2 2 0 0,0 2 0 0,0-3 0 0,-2-6 0 16,0 2 0-16,-2 2 0 0,-2 0 0 0,-2 0 0 0,0-1 0 16,1-3 128-16,2 3-128 0,0 7 0 0,-2-4 0 15,0-3 0-15,-1-3 0 0,2 4 0 0,2-4 128 16,-1-4-128-16,2-2 0 0,-2-4 0 0,1-1 0 16,2-2 0-16,-1-3 0 0,-1-3 0 0,2 0 0 15,2-2 128-15,-1 0-128 0,-1-3 0 0,1-4 0 16,0-7 0-16,-1 1 0 0,0 0 144 0,2-6-144 15,0-8 128-15,0 0-128 0,-3 8 128 0,3-8-128 16,0 0 128-16,0 0-128 0,-7 7 192 0,7-7-64 16,-9 1 0-16,9-1 0 0,-10 1 32 0,1 1 0 15,0-4 0-15,9 2 0 0,-12 2-160 0,1-1 160 16,-2 0-160-16,1-2 160 0,-1 0-160 0,-1 1 0 16,0 2 0-16,-3-2 128 0,0-2-128 0,-4-1 0 0,-2 2 0 15,-1-2 0-15,-2 2 0 0,-5 1 0 16,2-1 0-16,-7 1 0 0,-3 2 0 0,2 1 0 0,-2-2 0 0,0 2 0 15,1 0 0-15,-1 2 0 0,-2-2 0 0,-1-2 0 16,-2-1 0-16,-6-1 0 0,-4-2 128 0,-2 2-128 16,0 1 0-16,0-2 0 0,-4-1 0 0,2 3 0 15,-1 5 128-15,-3-4-128 0,-3-1 0 0,-2-1 128 16,-3-1-128-16,1 0 0 0,2 1 0 0,-2 0 0 16,-2 0 0-16,-2-1 0 0,-3 1 128 0,0 1-128 15,-3 0 0-15,5 1 0 0,1 1 144 0,-4-2-144 16,0 0 0-16,-3 0 144 0,-4 1-144 0,1 0 0 15,2 2 128-15,-2-5-128 0,-2-3 0 0,-1 3 0 16,-3 2 128-16,2 1-128 0,1-1 0 0,1-1 0 0,-2 2 0 16,1-1 128-16,-2 0-128 0,3 3 0 0,2-1 128 0,2-1-128 15,0-2 0-15,-6-1 0 0,-2-1 160 0,3 0-160 16,0-4 128-16,1 1-128 0,0-1 0 16,-4-2 128-16,-4 5-128 0,3 1 0 0,0-6 0 0,-3 4 0 15,-1 2 0-15,0-1 0 0,0-1 0 0,4 3 0 16,4-2 0-16,4 1 0 0,-1 1 176 0,2-3-48 15,2-2-128-15,4 1 192 0,0-7-64 0,5 6 0 16,4-5-128-16,-1 7 192 0,-3 0-192 0,-1 1 0 16,-2-1 128-16,5 1-128 0,3 1 0 0,1 0 0 15,2-1 128-15,0 2-128 0,-3-2 0 0,0 1 0 16,3 1 0-16,-1 0 0 0,1-1 0 0,4-2 0 16,4 1 0-16,1-1 0 0,1 2 176 0,1-1-176 0,0-1 192 15,5 0-192-15,2 3 272 0,3-1-48 0,-1-2-16 0,7 2 0 16,0-2-80-16,3 0 0 0,2-1-128 15,3 2 192-15,-1 3-64 0,0-3 0 0,4 0-128 0,-1 2 192 16,-1 0-192-16,3 0 144 0,2-1-144 0,-1-1 128 16,-2 1-128-16,4 0 128 0,-1 2-128 0,4 0 128 15,0 1-128-15,4-2 0 0,2 2 0 0,1 0 128 16,-3 0-128-16,3 2 0 0,4-2 0 0,6 0 0 16,0 0 0-16,0 0 0 0,0 0 0 0,0 0 0 15,0 0 0-15,0 0 0 0,0 0-192 0,0 0 192 16,12 6-1584-16,1 0-192 15,0-3-32-15,6-1-9472 0,5 0-1904 0</inkml:trace>
  <inkml:trace contextRef="#ctx0" brushRef="#br0" timeOffset="6922.19">4491 18940 3679 0,'-17'0'320'0,"6"-2"-320"0,-3 1 0 0,-3-1 0 0,-2-2 2112 0,2 2 336 16,0 1 80-16,-2 0 16 0,-4-2-1040 0,3 1-208 16,1 1-32-16,1 1-16 0,0 1-416 0,3 1-96 15,2 0-16-15,3-1 0 0,1 0 16 0,9-1 0 16,0 0 0-16,0 0 0 0,0 0-112 0,0 0-32 16,11-2 0-16,7-2 0 0,5 0-64 0,8 3-16 15,6 2 0-15,8-2 0 0,9-4 80 0,4 1 16 16,4 1 0-16,5 3 0 0,6 3-240 0,7-1-48 0,7-2-16 15,3 3 0-15,3 2-112 0,-2-1 0 0,2 1-16 16,0 3 0-16,2-3-48 0,-3 3 0 0,-5 1 0 16,-5 7 0-16,-12 4 64 0,-2-2 0 0,-4 0 0 0,-7-1 0 15,-3 5-64-15,-7-3 0 0,-7 0 0 0,-7-4 0 16,-5-2 48-16,-6-4 0 0,-8 2 0 0,-3-3 0 16,-1-3 112-16,-10-5 32 0,0 0 0 0,0 0 0 15,0 0 80-15,-10 5 32 0,-4-5 0 0,-6-1 0 16,-5-2 16-16,-9 1 0 0,-7-1 0 0,0-1 0 15,-5-1-112-15,-3 0-16 0,-5 0 0 0,-4-1 0 16,-5-2-64-16,-7-4-32 0,-7-2 0 0,-3 2 0 16,0 5-224-16,2 1 144 0,2-1-144 0,1 2 128 15,-1 1-128-15,2 1 0 0,3 3 0 0,6 0 0 16,7 0 0-16,9 3 0 0,7 1 0 0,10 1 0 16,7-1 0-16,10-2 0 0,6 1 0 0,9-3 0 0,0 0-128 0,13 4 128 15,7-1-160-15,12 1 160 0,11 1-160 0,12-1 160 16,8 1-160-16,8 3 160 0,7-2 0 0,5-3 0 15,-1-5 0-15,12 1 0 0,5 2 0 0,-1 2 0 16,-6-2 0-16,-5-1 0 0,-6-1 0 0,-6 0 0 16,-4-1 0-16,-8 2 0 0,-8 0 144 0,-9 0 32 15,-11-1 0-15,-9 1 0 0,-10 1 16 0,-16-1 16 16,0 0 0-16,0 0 0 0,0 0 96 0,-23-1 16 16,-12-1 0-16,-11 2 0 0,-10 0-128 0,-7 1-32 15,-9 1 0-15,-5 0 0 0,-8-2-32 0,-12 1-128 16,-10 5 192-16,-2 1-64 0,-2 2 0 0,-3 1-128 15,-6 1 192-15,4-2-64 0,6 2 16 0,10-2 0 0,4 2 0 0,13-4 0 16,8 3 112-16,16-5 32 0,16-1 0 0,14 1 0 16,12-1-288-16,17-4 128 0,0 0-128 15,20 3 0-15,13-5 0 0,15 2 0 0,11-3-192 16,9 0 48-16,5-1 144 0,11 0-192 0,10-1 192 0,8 2-192 16,6-1 192-16,0 1 0 0,-4-3-144 0,-1 3 144 15,0 2 0-15,-13 1 0 0,-12 1 0 0,-13-1 0 16,-12-2 0-16,-10 0 0 0,-8 2 0 0,-12 0 0 15,-12-2 0-15,-11 2 0 0,0 0 128 0,-13-1-128 16,-9-1 320-16,-12 1-32 0,-9-3 0 0,-14 3 0 16,-13 1-48-16,-10 1-16 0,-9 3 0 0,-4 0 0 15,-3 1-224-15,-7-1 0 0,-8 2 0 0,7 2 0 16,6-2 128-16,8-1-128 0,3-1 0 0,14-1 144 16,7-2-336-16,12-1-80 0,12-1-16 0,13-2 0 15,11-3-2544-15,14 1-512 0,12-7-112 0,15 3 0 0</inkml:trace>
  <inkml:trace contextRef="#ctx0" brushRef="#br0" timeOffset="7899.99">8598 19026 12895 0,'-32'-4'576'0,"13"0"112"0,-1 2-560 0,1 1-128 16,-2-1 0-16,4 2 0 0,0 2 1328 0,3 0 224 15,3 3 48-15,2-2 16 0,9-3-272 0,0 0-64 16,0 0-16-16,0 0 0 0,7 5-448 0,9-3-96 15,4-4-16-15,10 3 0 0,10 4-80 0,11 2-32 16,11-5 0-16,5 1 0 0,7 0-48 0,7 4-16 0,7-5 0 0,5 1 0 16,2-3-48-16,1 1-16 0,-1 3 0 0,0 0 0 15,2 1 208-15,-3-1 32 16,-3-2 16-16,-3 3 0 0,-5 2-144 0,-3-4-16 0,-3-1-16 0,-5 3 0 16,-9 2-208-16,-4-1-32 0,-6-4-16 0,-7 2 0 15,-6 0-48-15,-8 1-16 0,-5-4 0 0,-7 0 0 16,-6-2 0-16,-4 1 0 0,-10 0 0 0,0 0 0 15,0 0 32-15,0 0 16 0,-15-4 0 0,-8 0 0 16,-9 2-80-16,-10 1 0 0,-11-2-16 0,-10 4 0 16,-9-1-176-16,-4 0 128 0,-1-1-128 0,-10 1 128 15,-6-1-128-15,-2 1 0 0,-4 1 0 0,2 0 128 16,2 1-128-16,-4-1 0 0,-2-1 0 0,6 2 128 16,5 2-128-16,7-4 160 0,8-5-160 0,5 1 160 15,9 1-160-15,13 1 0 0,10 0 144 0,11 0-144 0,9-4 0 16,12 1 144-16,6 5-144 0,18-4 0 0,12 2 208 0,12-3-64 15,9-2-16-15,11 6 0 0,9 1-128 16,15 0-192-16,10 0 32 0,7 4 16 0,3 2 144 0,8 2 0 16,8-4 0-16,-1 4-128 0,-4-1 128 0,-4-1 0 15,-4 1 0-15,-2-2 0 0,-4 1 0 0,-10-1 192 16,-12-4-32-16,-6 2-16 0,-6-1 112 0,-7 1 0 16,-5-4 16-16,-11 1 0 0,-10 0-48 0,-10-2-16 15,-5 1 0-15,-11 0 0 0,-10 1 16 0,0 0 0 16,-12-8 0-16,-9 4 0 0,-12 3-32 0,-9-1 0 15,-9-7 0-15,-9 5 0 0,-8 1-192 0,-11 1 0 16,-10-1 128-16,-7 2-128 0,-4-2 0 0,-2 3 0 16,-2 3 0-16,0-3 0 0,-3 0 0 0,9 0 0 0,8 0 0 15,12 0 0-15,9-1 0 0,13 1 0 0,11 0 0 16,12 4 0 0,14 1-2208-16,11 2-480 0,8-7-112 0</inkml:trace>
  <inkml:trace contextRef="#ctx0" brushRef="#br0" timeOffset="18018.59">26663 9224 2751 0,'0'0'128'0,"0"0"16"0,0 0-144 0,12-3 0 16,-12 3 0-16,10-1 0 0,-10 1 2096 0,0 0 384 15,9-4 80-15,-9 4 0 0,9 5-1216 0,-9-5-240 16,0 0-48-16,0 0-16 0,0 0-208 0,0 0-32 16,7 10-16-16,-7-10 0 0,0 0-128 0,-1 14-16 15,-2 0-16-15,-2 1 0 0,-4 1-112 0,0-1-32 16,-5 1 0-16,2 3 0 0,-3 3-32 0,-3 0 0 15,-1-1 0-15,-3 0 0 0,0-2-32 0,0-1-16 16,-1-1 0-16,2 1 0 0,2 0-112 0,0 0-32 16,-1-2 0-16,1 2 0 0,-2 0-128 0,1-2-128 0,0 1 192 0,3-2-192 15,3 2 128-15,2-1-128 0,0-2 0 0,3 1 0 16,3-2 0-16,1-5 0 0,5-8 0 0,0 0 0 16,0 0 0-16,0 0 0 0,9 5 0 0,2-5 0 15,2-4 0-15,5 0 0 0,2-5 0 0,7 0 0 16,-1-1 144-16,1 1-144 0,-3-2 0 0,3 1 144 15,3 0-144-15,1 2 0 0,1-1 0 0,-2 4 0 16,1-3 144-16,-3 4-144 0,-2 1 160 0,-3-1-160 16,-1-4 0-16,-3 4 128 0,-3 4-128 0,-4 3 0 15,-1 3 0-15,-3-1 0 0,-8-5 128 0,4 9-128 16,0 1-640-16,-4 2-160 16,-2-3-32-16</inkml:trace>
  <inkml:trace contextRef="#ctx0" brushRef="#br0" timeOffset="18273.25">26428 9616 19343 0,'0'0'1728'0,"0"0"-1392"15,-9-2-336-15,9 2 0 0,0 0 368 0,4-7 0 16,6-5 0-16,1 4 0 0,1-3 80 0,8 2 32 15,7-3 0-15,7-2 0 0,6-2-48 0,3-3-16 16,0-2 0-16,0 1 0 0,1-7 144 0,3-1 16 16,3-5 16-16,3 4 0 0,0 2-48 0,-1 3-16 0,-1-2 0 0,-4 5 0 15,-4 2-272-15,-2 1-48 0,-8 2-16 0,-3 3 0 16,-2 6-192-16,-2-2 0 0,-2 2 0 0,-2 5-8544 16,-5-2-1600-16</inkml:trace>
  <inkml:trace contextRef="#ctx0" brushRef="#br0" timeOffset="26118.25">27890 8727 8287 0,'0'0'736'0,"1"-12"-592"16,-4-2-144-16,3 0 0 0,2 3 1264 0,-2-3 208 15,1 2 64-15,0 2 0 0,2-5-16 0,-1 3 0 16,-2 12 0-16,3-7 0 0,-3 7-432 0,0 0-96 0,0 0-16 0,0 0 0 16,0 0-256-16,0 0-48 0,0 0-16 15,0 0 0-15,8 10-16 0,-3 5-16 0,-3 8 0 0,1 0 0 16,-3 0-48-16,0 4-16 0,0 2 0 0,0 4 0 15,0 1-208-15,-3 0-32 0,3 1-16 0,0-5 0 16,-1-2-112-16,1-5 0 0,1-5-16 0,2-3 0 16,-3-1 16-16,0-1 16 0,0-13 0 0,0 0 0 15,0 0 160-15,0 0 16 0,0 0 16 0,4-15 0 16,-1-4 176-16,1-9 48 0,-1-3 0 0,1-4 0 16,-1-4-288-16,2-3-48 0,0-2-16 0,2-3 0 15,-1 4-272-15,4-2 128 0,3 6-128 0,4 1 0 16,0 0 0-16,1 4 0 0,0 4 0 0,1 6 0 15,-1 1 0-15,0 8 0 0,-2 3 0 0,-1 6 0 0,1 1 0 16,-2 4 0-16,-2 2-128 0,1 8 128 16,0 1-784-16,0 4-64 0,-3 0-16 0,2 0 0 15,-1-1-2208-15,0 2-432 0</inkml:trace>
  <inkml:trace contextRef="#ctx0" brushRef="#br0" timeOffset="26469.58">28444 8467 15375 0,'0'0'672'0,"0"0"160"0,0 0-672 0,0 0-160 0,0 0 0 0,0 0 0 16,0 0 864-16,0 0 144 0,11-6 16 0,2-4 16 15,0 1-224-15,1-4-48 0,1 0-16 0,-2 1 0 16,2-4-96-16,-1 1-16 0,-1 0 0 0,-2 1 0 15,-2 0-192-15,-4-4-32 0,1 0-16 0,-4 7 0 16,-4 2 160-16,-3 1 16 0,0-2 16 0,-1 3 0 16,6 7 0-16,-11 1 0 0,-7 5 0 0,0 7 0 15,-1 3-176-15,-3 6-32 0,-1 5-16 0,3 1 0 16,0 4-144-16,1 1-32 0,0-3 0 0,3 1 0 16,5 2-192-16,1-3 144 0,3-7-144 0,6-1 128 15,4-2-128-15,4-4 0 0,2-4 0 0,5-1 0 16,3-4 0-16,4-3 0 0,2-7 0 0,6-2 0 15,4-7-208-15,-1-2 80 0,-3 1 128 0,1-5-208 16,1-5-1888-16,0 1-368 0</inkml:trace>
  <inkml:trace contextRef="#ctx0" brushRef="#br0" timeOffset="26912">29113 7950 18431 0,'0'0'1632'0,"-4"10"-1312"16,-4 0-320-16,-1 4 0 0,0 3 320 0,0 3 0 16,1 2 0-16,0 6 0 0,3-2 320 0,0 5 64 15,-2 1 16-15,4 2 0 0,-5 0-208 0,2 4-64 0,2 3 0 0,-1-1 0 16,-2-5-64-16,2-1 0 0,1-2-16 0,1-3 0 15,-2-4-16-15,-1-5 0 0,3-2 0 0,-1-3 0 16,-1 0 240-16,0-5 48 0,5-10 16 0,0 0 0 16,0 0-16-16,0 0 0 0,0 0 0 0,-2-12 0 15,5-9-144-15,1-4-48 0,0-3 0 0,1-4 0 16,0-2-224-16,1-7-48 0,3-7-16 0,1 2 0 16,2 2-160-16,-1-2 0 0,0 0 0 0,2 0 128 15,4 6-128-15,1 3 0 0,1 3 0 0,2 2 0 16,-3 2 0-16,1 5 0 0,0 6 0 0,0 5 0 15,-2 6 0-15,-3 6 0 0,-4 3 0 0,-1 5 0 16,-2 8 0-16,-2 3 0 0,-1 1-144 0,0 1 144 16,-3 2 0-16,-2 4 0 0,-3 0 0 0,-3 0 0 15,-1 2 0-15,-3-5 0 0,-6-1 0 0,2-2 0 0,-2-1 0 0,-1-5 0 16,1-5 0-16,0-1 0 0,3-2 512 0,3-1 48 16,-1-4 16-16,6-6-15936 15</inkml:trace>
  <inkml:trace contextRef="#ctx0" brushRef="#br0" timeOffset="27229.85">29503 7775 20271 0,'0'0'1792'0,"0"0"-1424"0,0 0-368 0,0 0 0 16,9-9 320-16,2-4-16 0,1-4 0 0,3 3 0 15,1 2 272-15,3-1 64 0,2 0 16 16,-1-1 0-16,0-3-256 0,1 0-48 0,-3 0-16 0,2 1 0 16,-7-1-160-16,-3 2-48 0,-3 2 0 0,-1 5 0 15,-4-3 160-15,-2 11 32 0,-8-9 0 0,1 7 0 16,-2 4 240-16,-5 5 48 0,-4 7 16 0,-2 2 0 16,1 2-208-16,-3 2-32 0,-1 6-16 0,0-1 0 15,0-4-176-15,4 2-16 0,3 2-16 0,2-2 0 16,2-2-160-16,6-1 0 0,0-5 0 0,4 1 0 15,6 0 0-15,1-6 0 0,3 0 0 0,5-6 0 16,3-3-320-16,5-1-112 0,3-1-16 0,-1-4-8384 16,-1-7-1664-16</inkml:trace>
  <inkml:trace contextRef="#ctx0" brushRef="#br0" timeOffset="27574.27">30027 7375 15599 0,'0'0'688'0,"-8"-1"144"0,-1 0-656 0,1 1-176 16,-1 2 0-16,1 5 0 0,-3 0 912 0,1 2 160 15,-2 4 16-15,-1 2 16 0,0 3-144 0,2 1-48 16,-1 0 0-16,2 2 0 0,1-1-224 0,3 0-48 16,2 2-16-16,1-6 0 0,2-6-176 0,1-10-48 15,7 12 0-15,-7-12 0 0,8 6-144 0,3-4-16 16,-1-6-16-16,1-1 0 0,2-6 176 0,0-1 48 0,-1-3 0 0,1-2 0 15,0 0-48-15,-1 2 0 0,-1 0 0 0,-2 1 0 16,-3 0-32-16,-2 4-16 0,-3 0 0 0,-1 10 0 16,0 0-16-16,0 0 0 0,0 0 0 0,0 0 0 15,-6 10-96-15,1 3-32 0,1-1 0 0,-4 6 0 16,3 1-208-16,2 4 128 0,3 0-128 0,2-4 0 16,0-3 0-16,3-3 0 0,3-3 0 0,1 2 0 15,-1-2 0-15,3-2 0 0,3-7 0 0,1-1 0 16,3-1-512-1,0-8-32-15,-2-3-16 0,2-3 0 0,0-2-2304 0,-2-2-464 0</inkml:trace>
  <inkml:trace contextRef="#ctx0" brushRef="#br0" timeOffset="27866.89">30368 6554 18431 0,'0'0'1632'0,"0"0"-1312"15,0 0-320-15,0 0 0 0,-10 10 256 0,3 2 0 16,0 3-16-16,1 3 0 0,1 0 496 0,2 7 96 16,1 6 32-16,2 6 0 0,2 6-288 0,0-3-48 15,1 1-16-15,1 2 0 0,0-1-32 0,1-1-16 0,0 0 0 16,2-3 0-16,-1-1-208 0,0-3-32 0,1-4-16 0,0 0 0 15,1-4-208-15,-2-3 0 0,-1-2 128 16,0-4-128-16,2 0 0 0,-2-8 144 0,-5-9-144 0,0 0 128 31,5 7-768-31,-5-7-144 0,0 0-48 0,1-10 0 0</inkml:trace>
  <inkml:trace contextRef="#ctx0" brushRef="#br0" timeOffset="28030.13">30235 7110 14735 0,'0'0'1312'0,"0"0"-1056"0,0 0-256 0,0 0 0 16,14-5 832-16,-1 0 96 0,-3-4 32 0,3 5 0 15,-1 0 160-15,4-2 32 0,1-3 16 0,2-4 0 16,-1 0-592-16,1 3-128 0,0-1-32 0,0 2 0 0,-1-4-416 0,-3 3 0 16,-1 1 0-16,-1 3-10544 15</inkml:trace>
  <inkml:trace contextRef="#ctx0" brushRef="#br0" timeOffset="28346.36">30695 6936 18015 0,'0'0'800'0,"0"0"160"0,0 0-768 0,12-4-192 15,-1-1 0-15,2 2 0 0,2-3 736 0,0-1 96 16,-1 0 32-16,4-6 0 0,4-1-96 0,-3 3-32 15,-2-1 0-15,-1-2 0 0,-4 0-288 0,0 3-48 0,-3-2-16 0,-3 2 0 16,-1 1-96-16,-1-2-32 0,-4 4 0 0,0 8 0 16,-4-8 16-16,-2 2 0 0,-3 5 0 0,-2-1 0 15,-3 2-16-15,-6 3-16 0,0 10 0 0,-1 1 0 16,-1 4 0-16,0 0 0 0,1-2 0 0,0 2 0 16,1 1-48-16,5 0-16 0,5-2 0 0,3-2 0 15,1-1-176-15,2-1 128 0,4-13-128 0,-1 10 128 16,5 1-128-16,-1-2 0 0,-3-9 144 0,12 9-144 15,3-5 0-15,2-2 0 0,0-2 0 0,4-2-128 16,3-3-352-16,0-4-64 16,-2 1-16-16,-1-1-12048 0</inkml:trace>
  <inkml:trace contextRef="#ctx0" brushRef="#br0" timeOffset="28756.74">31310 6595 8287 0,'0'0'736'0,"-9"0"-592"16,-2 1-144-16,0 7 0 0,-2-2 1536 0,0 9 288 15,-1 5 48-15,-4 0 16 0,-3 0-608 0,-1 6-128 16,3 0-32-16,-1 2 0 0,1-2-208 0,2-1-32 16,3-5-16-16,4 2 0 0,1 0-224 0,5-3-32 15,2-5-16-15,4-2 0 0,3-4-80 0,-5-8-32 16,0 0 0-16,16-1 0 0,3-3-144 0,1-2-16 0,0-6-16 0,2-2 0 15,1-5 144-15,0-5 16 16,-4-10 16-16,2 2 0 0,1 1-144 0,0-2-16 0,-5-6-16 0,1-2 0 16,0-3 80-16,-1-5 32 0,-2 1 0 0,-1-8 0 15,-3-10-32-15,2-6 0 0,0-7 0 0,1-4 0 16,0-3-192-16,1 5-64 0,0 7 0 0,-1 8 0 16,-4 10-128-16,0 13 0 0,-2 7 144 0,-3 12-144 15,-1 14 320-15,-4 10-16 0,0 0 0 0,-3 9 0 16,-2 12-144-16,-4 12-32 0,-1 10 0 0,-2 4 0 15,0 7-128-15,-2 7 0 0,1 2 0 0,5 10 128 16,1 9-128-16,6-3 0 0,1-1 0 0,5-7 0 16,4-7-240-16,5-1 32 0,2-2 0 0,2-2 0 15,0-2-640-15,0-8-128 16,-3-3-32-16,0-4-8560 0,-5-5-1712 0</inkml:trace>
  <inkml:trace contextRef="#ctx0" brushRef="#br0" timeOffset="29456.28">28478 9371 7359 0,'0'0'656'0,"-4"-10"-528"16,4 10-128-16,-2-8 0 0,-1-2 1952 0,3 10 352 15,-1-8 80-15,1 8 16 0,0 0-784 0,0 0-144 16,0 0-48-16,0 0 0 0,0 0-496 0,-1 13-96 16,1 4-32-16,2 2 0 0,1 4-144 0,-1-1-16 15,-2 5-16-15,2 0 0 0,0 0-176 0,0 0-48 16,-4 5 0-16,2-5 0 0,0-2-128 0,0-3-16 15,-1-4-16-15,0 1 0 0,-2 0 16 0,2-3 0 16,-2-4 0-16,3-12 0 0,0 0 96 0,0 0 32 16,0 0 0-16,0 0 0 0,0-17 384 0,4-6 96 0,1-3 16 0,2-3 0 15,0-2-368-15,1-2-64 0,-3-5 0 0,5-2-16 16,-2 2-272-16,1 0-160 0,-3-1 192 0,3 2-192 16,2 3 0-16,5 2 0 0,-1 8 0 0,0-2 0 15,-1 2 0-15,0 5 0 0,-2 1 0 0,-1 8 0 16,2 5 0-16,-4 2-256 0,-9 3 80 0,11 3 16 31,0 3-2320-31,-2 2-464 0</inkml:trace>
  <inkml:trace contextRef="#ctx0" brushRef="#br0" timeOffset="30044.81">29226 8977 16415 0,'0'0'720'0,"0"0"160"0,-10 5-704 0,-1-1-176 0,1 1 0 0,1 4 0 15,-3 0 880-15,0 3 144 0,1 5 16 0,-3 2 16 16,1 1-224-16,2 6-64 0,-1-1 0 0,2 2 0 16,2-5-336-16,2-2-80 0,2-2-16 0,3 1 0 15,1 0-160-15,2-4-48 0,-2-15 0 0,9 11 0 16,3-4 192-16,4-6 16 0,1-3 16 0,3-6 0 0,3-1 96 0,0-2 0 15,0-2 16-15,0-5 0 0,0-6-80 0,-2 1 0 16,-3 0-16-16,-2-2 0 0,-3 2-32 0,-1 1 0 16,-5-2 0-16,-2 4 0 0,-3 2 80 0,-2 3 16 15,-5 2 0-15,-4-1 0 0,-3 3-48 0,-2 3 0 16,-2 0 0-16,-2 5 0 0,-1 1-208 0,-3 2-48 16,-2 3-128-16,4 3 192 15,3-1-544-15,4 2-112 0,-2-1-32 16,5-1-9120-16,10-5-1840 0</inkml:trace>
  <inkml:trace contextRef="#ctx0" brushRef="#br0" timeOffset="30378.81">29691 8596 19343 0,'0'0'1728'0,"0"0"-1392"0,-12 2-336 0,2 6 0 16,1 1 624-16,3 3 48 0,-3 1 16 0,2 1 0 15,-2 0-224-15,0 4-32 0,-1 0-16 0,-1 1 0 16,1-1-64-16,1 2-16 0,0 0 0 0,3-1 0 16,0-1-80-16,2-1 0 0,3-6-16 0,1 0 0 15,1-2-48-15,-1-9 0 0,11 7 0 0,1-5 0 16,1-3 320-16,-1-3 64 0,2-3 16 0,0 0 0 16,1-7-208-16,-1 0-32 0,0-2-16 0,-1 0 0 0,0 2-80 15,-2-1 0-15,-2 0-16 0,-2 1 0 16,-1 3 96-16,-1-1 32 0,-2 4 0 0,-3 8 0 0,-7-11 16 15,1 5 16-15,-3-1 0 0,-3 4 0 0,-3-1-144 0,0 0-16 16,0 0-16-16,1 8 0 0,0 1-224 0,0 0 0 16,-2 0 0-16,3 2 0 0,0-5-144 0,3-2-128 15,1 1-32-15,9-1 0 16,0 0-2448-16,0 0-512 0</inkml:trace>
  <inkml:trace contextRef="#ctx0" brushRef="#br0" timeOffset="30629.82">30126 7993 21183 0,'0'0'1888'0,"0"0"-1504"0,-8-6-384 0,8 6 0 15,0 0 128-15,-8 11-128 0,2 3 128 0,0 3-128 16,-2 2 688-16,3 7 64 0,2 6 16 0,2 1 0 15,0-3-208-15,1 4-48 0,0 5 0 0,2-1 0 16,4-2-320-16,0-2-64 0,2-3 0 0,0-2-128 16,3-2 0-16,-1-3 0 0,-3-5 0 0,0-3 0 15,-2 0-144-15,4-4-144 0,-2 1-32 0,0-5-7312 16,-7-8-1472-16</inkml:trace>
  <inkml:trace contextRef="#ctx0" brushRef="#br0" timeOffset="30775.77">29911 8380 13823 0,'2'-8'1216'0,"2"-4"-960"16,5 0-256-16,0 2 0 0,5-3 1664 0,4 3 272 16,2-4 64-16,4-3 16 0,3 1-1408 0,1-2-288 15,4 0-48-15,1 0-16 0,4 1 80 0,5 0 16 16,-1 2 0-16,3-2 0 0,-5 1-176 0,-2 2-48 16,-4-3 0-16</inkml:trace>
  <inkml:trace contextRef="#ctx0" brushRef="#br0" timeOffset="31403.43">29974 9299 10127 0,'0'0'896'15,"3"-12"-704"-15,-1 2-192 0,-2 1 0 0,-1-4 1600 0,0 6 304 16,1 7 48-16,0 0 16 0,-10-7-256 0,0 5-48 0,-1 3-16 0,0 5 0 16,0 2-560-16,-3 6-96 0,-3 0-32 0,-1 4 0 15,-1 2-208-15,0 3-48 0,-1 8-16 0,-2-2 0 16,-1 1-176-16,4 2-48 0,7 1 0 0,-4-1 0 15,0-3-112-15,6-1-32 0,4-6 0 0,4 1 0 16,2 1-192-16,5-6-128 0,5-10 128 0,7 1-128 16,1-4 0-16,2-5 128 0,4-1-128 0,3-7 0 15,-1-2 0-15,2-5 0 0,0-1 0 0,0-4 0 16,0 0-336-16,-2-1-48 0,-5-4 0 0,0 4 0 16,-1 0-2272-1,-4 2-464-15</inkml:trace>
  <inkml:trace contextRef="#ctx0" brushRef="#br0" timeOffset="31759.87">30375 9039 11055 0,'0'0'976'0,"-9"5"-784"16,-5 2-192-16,2-4 0 0,2 4 2496 0,-4 3 464 15,0 3 96-15,-3 1 16 0,-4 4-1936 0,5 3-384 16,2 3-80-16,-2-3-16 0,-3-1-48 0,5-1-16 15,8 1 0-15,2 2 0 0,0 0-112 0,1-5-32 16,3-3 0-16,3-4 0 0,6 2-192 0,3-6-32 16,-1 1-16-16,7-7 0 0,2-5-16 0,1-2 0 15,-2-2 0-15,0 0 0 0,1-6 160 0,-1-1 32 16,-2-5 0-16,-1 2 0 0,0 3-96 0,-4-3-16 16,1-2 0-16,-3 4 0 0,-4 1-16 0,0 4-16 0,-3 1 0 15,-3 11 0-15,2-10 128 0,-2 10 16 0,0 0 16 0,0 0 0 16,0 0-176-16,0 13-32 0,-2-4-16 0,2 4 0 15,0 3-176-15,0-1 0 0,-2-1 0 0,2-1 0 16,2 0 0-16,1 1 0 0,1-4 128 0,1 0-128 16,-5-10 0-16,9 4 0 0,-9-4 0 0,12-1 0 31,1-5-1152-31,0-6-144 0,0-7-48 0,-1 2-8192 0,2 2-1664 0</inkml:trace>
  <inkml:trace contextRef="#ctx0" brushRef="#br0" timeOffset="32139.49">30984 8484 13823 0,'-3'-13'1216'0,"3"13"-960"15,0 0-256-15,0 0 0 0,-1-8 1152 0,1 8 192 16,0 0 48-16,0 0 0 0,-8-5-160 0,8 5-16 15,-10 2-16-15,-1 1 0 0,-1 9-240 0,-2-2-64 16,-2 4 0-16,-1 3 0 0,-1 0-176 0,-1 2-32 16,0 2-16-16,3 2 0 0,2 1-112 0,0-3-32 15,1-2 0-15,7-1 0 0,4-2-144 0,2-5-48 16,-1 0 0-16,5 2 0 0,5-1-144 0,1-2-16 16,3-3-16-16,1 1 0 0,1-6-32 0,3 5-128 15,1 3 192-15,-1-2-64 0,-2-1-128 0,-1-2 192 16,2 2-192-16,-7 0 192 0,-4-2-192 0,2 4 128 0,-8-9-128 0,5 9 128 15,-4 4 0-15,-2-4-128 0,-3 1 192 0,1-2-64 16,-4 2-128-16,-2-4 192 0,-2 3-192 0,-2-4 192 16,0 0-192-16,-2 2 0 0,-3-5 0 15,2-1 128 1,2-1-560-16,-1-1-112 0,-3 0-32 0,5-2 0 16,3-2-2016-16,1 0-416 0,0-1-64 0</inkml:trace>
  <inkml:trace contextRef="#ctx0" brushRef="#br0" timeOffset="32556.88">31226 8481 14447 0,'0'0'640'0,"0"0"128"0,0 0-608 0,0 0-160 15,11 0 0-15,-11 0 0 0,10 0 1104 0,1-1 192 16,2 0 48-16,-2-6 0 0,1 1-256 0,1 0-64 16,-3-5 0-16,2 3 0 0,4-5-96 0,-2 0-32 15,-2-1 0-15,0 1 0 0,-1-3-192 0,2-2-64 16,1-1 0-16,-5 1 0 0,0 3-64 0,-3 0-32 16,0 1 0-16,0-1 0 0,-4 1 0 0,-1 1 0 0,-2 0 0 15,-1 7 0-15,2 6-64 0,-7-8-16 0,0 6 0 0,-4 3 0 16,0 7-112-16,-6-2-32 0,0 5 0 0,-2 3 0 15,-7 3-128-15,1 6-48 0,-1 0 0 0,3 1 0 16,3 1-16-16,2-2 0 0,0 1 0 0,4 2 0 16,4-6-128-16,4 2 160 0,6-2-160 0,6-1 160 15,1-3 16-15,7 0 0 0,3-4 0 0,9-5 0 16,4-1-176-16,3-6 0 0,4-5 0 0,1-3 0 16,2-8 176-16,4-2-48 0,-2-1-128 0,4-4 192 15,5-5-192-15,-5 1-240 0,-7-2 48 0</inkml:trace>
  <inkml:trace contextRef="#ctx0" brushRef="#br0" timeOffset="36009.76">26728 1415 12095 0,'0'0'528'0,"0"0"112"0,9-3-512 0,-9 3-128 0,7-6 0 0,-7 6 0 0,11-3 784 0,-11 3 128 16,7-9 32-16,-7 9 0 0,0 0 0 0,4-9 0 15,-4 9 0-15,0 0 0 0,0 0-144 0,-1-9-32 16,1 9 0-16,-4-8 0 0,4 8-80 0,-9-5-32 16,-2 0 0-16,-1 3 0 0,-1-1-64 0,0 4-16 15,-4 3 0-15,-2 3 0 0,0-4-256 0,-4 7-48 16,-1 2-16-16,0 2 0 0,-2 2-256 0,0 1 128 16,-2 2-128-16,2 3 0 0,2 6 0 0,1 0 0 15,-1 1 0-15,5 3 0 0,2-3 0 0,3 0 0 16,2 0 0-16,4-5 0 0,4-1 0 0,2-4 0 15,4-2 0-15,2-3 0 0,2-1 0 0,5-8 0 16,4-4 0-16,0 0 0 0,5-1 0 0,0-2 0 16,1-5 0-16,3-4 0 0,2-2 0 0,0-2 0 0,1-3 192 15,-1-1-192-15,-1-4 192 0,-2 2-192 0,-2-2 192 0,-2-1-192 16,-1 1 128-16,-2 0-128 0,-4-4 0 0,-2 7 0 16,-2 2 0-16,-2 3 0 0,-2 1 128 15,-1 4-128-15,-3-1 0 0,0 11 0 0,0 0 0 0,0 0 0 16,0 0 224-16,-7 12-64 0,4 3-16 0,0 3 0 15,-2 1-16-15,2 0 0 0,2 1 0 0,4 1 0 16,0-1-128-16,3-1 0 0,0-4 0 0,3-1 0 16,1-1 0-16,0-4 0 0,2 0 0 0,0-4 0 15,1-1-160-15,0-3 160 0,2-2-208 0,-1-2 80 16,0 1-1872-16,0-9-368 16</inkml:trace>
  <inkml:trace contextRef="#ctx0" brushRef="#br0" timeOffset="36378.31">27239 1235 16575 0,'0'0'1472'0,"0"0"-1168"16,0 0-304-16,0 0 0 0,-1 13 464 0,1 1 48 15,1 1 0-15,0 0 0 0,-1 2-256 0,3 2-64 16,-1 0 0-16,1 1 0 0,-2 4 64 0,-1 3 16 16,-1-3 0-16,0 1 0 0,1-5 176 0,0 0 16 15,-2-1 16-15,2-1 0 0,-1-4 208 0,1-14 32 16,-1 9 16-16,1-9 0 0,0 12-48 0,0-12-16 0,0 0 0 0,0 0 0 16,0 0 0-16,0 0 0 0,2-14 0 0,2-1 0 15,0-3-32-15,1-2 0 0,0-2 0 0,0-3 0 16,0 1-400-16,2 2-96 0,0-1-16 0,1 0 0 15,-1 3-128-15,2 1 0 0,2-1 0 0,0 3 0 16,-1 2 0-16,2 1 0 0,0 2 0 0,2 0 0 16,0 3 0-16,0 0 0 0,-1 5 0 0,0-1 0 15,-1-3-464 1,1 5-128-16,-1 1-32 0,-2 1-13008 0</inkml:trace>
  <inkml:trace contextRef="#ctx0" brushRef="#br0" timeOffset="36781.14">27805 672 11967 0,'0'0'1072'0,"0"0"-864"16,6-8-208-16,2-3 0 0,2-1 656 0,0 2 96 15,0-1 16-15,2 2 0 0,0-3 80 0,2 5 32 0,0-3 0 0,0 6 0 16,-1 0-288-16,-2 0-48 16,-1 0-16-16,-10 4 0 0,11 12-96 0,-4-1-32 0,-3 3 0 0,-6 4 0 15,-4 1 64-15,-1 6 16 0,-1 3 0 0,-1 2 0 16,-2-5-240-16,-2 0-48 0,4-4-16 0,-1-1 0 15,0-1 144-15,1-2 48 0,3-2 0 0,2-2 0 16,3-3-16-16,3 0 0 0,-2-10 0 0,0 0 0 16,0 0-96-16,15 3 0 0,-1-3-16 0,7-3 0 15,-1-6 144-15,2 2 16 0,-1-5 16 0,5 2 0 16,-1-3-224-16,-1 0-32 0,-2 5-16 0,-3-3 0 16,1 4-144-16,-2-1 0 0,-4 3 0 0</inkml:trace>
  <inkml:trace contextRef="#ctx0" brushRef="#br0" timeOffset="37386.08">28444 1181 12895 0,'0'0'1152'0,"0"-8"-928"0,-1 0-224 0,-1-3 0 0,0 3 0 0,2 8 0 15,0-12 0-15,0 12 0 0,0 0 864 0,0 0 128 16,0 0 32-16,0 0 0 0,2 9 0 0,1 5 0 15,-2 4 0-15,0 13 0 0,1-1-512 0,-2-1-80 16,-2 3-32-16,1 1 0 0,-1-1-272 0,-1-3-128 16,-2 0 128-16,1 3-128 0,2-3 144 0,0-1-144 15,0-1 160-15,-1 0-160 0,1-6 0 0,-1-2 0 16,1-3 0-16,-1-2-6592 16,-1-7-1280-16</inkml:trace>
  <inkml:trace contextRef="#ctx0" brushRef="#br0" timeOffset="37543.94">28401 1339 14735 0,'0'0'1312'0,"0"0"-1056"0,0 0-256 0,0 0 0 16,0 0 1280-16,6 0 208 0,4-2 48 0,4-4 0 16,1 1-1536-16,2-2-320 0,0 0-48 0,-1 2-16 15,3 0 32-15,-2 1 0 0,-3 1 0 0</inkml:trace>
  <inkml:trace contextRef="#ctx0" brushRef="#br0" timeOffset="38022.66">29161 659 13471 0,'-6'15'592'0,"2"-2"128"0,-6 2-576 0,3 4-144 16,2 2 0-16,-1 4 0 0,-4 3 256 0,2 4 0 15,2-2 16-15,-1 5 0 0,0 4 240 0,-2 3 64 0,-4 0 0 0,3 2 0 16,1-2-128-16,0-1-32 0,-2-4 0 0,4-5 0 15,1-4 0-15,0-7 0 0,-2-2 0 0,3-3 0 16,0-4 224-16,0-4 32 0,-2-2 16 0,7-6 0 16,0 0-48-16,0 0-16 0,0 0 0 0,0 0 0 15,8-9-240-15,2-6-32 0,2-3-16 0,2-1 0 16,2 0-160-16,2 1-48 0,0-1 0 0,-1 3 0 16,-1 2-128-16,0 5 0 0,3-2 0 0,0 5 0 15,-1 5 0-15,-1 4 0 0,-1 2 0 0,-1 6 0 16,1 1 0-16,-6 0-144 0,-3 4 144 0,-1 0 0 15,-4-1 0-15,-4 3 0 0,-4 0 0 0,-4-1 0 16,0-1 0-16,-5-1 128 0,-3 1-128 0,-2-2 144 0,1 1-16 16,-4-1-128-16,-4-2 192 0,2 0-64 0,2-6 0 15,1-1 0-15,1-2 0 0,2-2 0 0,3-2-128 16,2-5 0-16,4-3-192 0,2 0-7744 16,5 0-1552-16</inkml:trace>
  <inkml:trace contextRef="#ctx0" brushRef="#br0" timeOffset="38495.25">29510 1150 5519 0,'0'0'496'0,"0"0"-496"0,0 0 0 0,0 0 0 15,0 0 1776-15,0 0 256 0,0 0 48 0,0 0 16 16,0 0-1024-16,0 0-208 0,4-10-32 0,3 1-16 16,-1-4-176-16,2 0-16 0,0-2-16 0,1-3 0 15,2 0-192-15,1 4-32 0,2 0-16 0,-4 0 0 16,-3 0 32-16,0 4 16 0,2 0 0 0,-1 5 0 15,-8 5-240-15,0 0-48 0,0 0-128 0,0 0 192 16,0 0 48-16,8 8 0 0,-8-8 0 0,1 19 0 16,-2 4-112-16,-1-1 0 0,1 5-128 0,-3 0 192 15,-2 2-192-15,-2-2 176 0,-2 2-176 0,-1-5 160 0,-1-1-32 16,2-4 0-16,0-4 0 0,1-1 0 0,0-1 272 0,3-5 48 16,6-8 16-16,0 0 0 0,0 0 96 0,0 0 16 15,0 0 0-15,0 0 0 0,7-14-160 0,3-2-32 16,3-4 0-16,0-1 0 0,-2-2-192 0,1 1-32 15,0-3-16-15,5 2 0 0,2 4-144 0,-2 0 0 16,-6 1 0-16,2 1 0 0,3 5 0 0,0 3 0 16,-2-3 0-16,-3 6 0 0,0 2-192 0,2 0-64 15,-4 3 0-15,-9 1-8192 16,10 3-1648-16</inkml:trace>
  <inkml:trace contextRef="#ctx0" brushRef="#br0" timeOffset="38793.86">30149 831 18191 0,'0'0'800'0,"0"0"176"0,0 0-784 0,-4 14-192 0,-1-3 0 0,0 3 0 16,1 1 320-16,1 6 0 0,1 2 16 0,-3 2 0 16,-4-1 112-16,1 3 32 0,4-2 0 0,2 3 0 0,-2-4-224 0,3 0-64 15,2 1 0-15,3-4 0 0,-3 1-192 0,3-3 0 16,0-4 128-16,-2 0-128 0,1 3 0 0,-1-5 0 16,5-5 0-16,-7-8 0 0,0 0 0 0,5 8-240 15,-5-8 32-15,0 0 0 0</inkml:trace>
  <inkml:trace contextRef="#ctx0" brushRef="#br0" timeOffset="38966.65">30027 1132 18431 0,'0'0'1632'0,"0"0"-1312"15,0 0-320-15,0 0 0 0,0 0 176 0,0 0-48 16,8-8 0-16,5 3 0 0,2 3-128 0,3-3 0 15,1-3 0-15,0 3 128 0,0 2-128 0,2 0 128 0,0-3-128 16,2 4 128-16,1-1-304 0,-1 0-64 0,-1-5-16 0</inkml:trace>
  <inkml:trace contextRef="#ctx0" brushRef="#br0" timeOffset="39305.71">30976 723 21183 0,'0'0'1888'0,"0"0"-1504"15,0 0-384-15,0 0 0 16,0 0-864-16,-11 2-240 0,-2 3-48 0,0 5-16 0,0 2 1168 0,-2 1 384 15,-3 2 0-15,1 1 0 0,-4 2 192 0,0 2 64 16,0 3 0-16,-2 2 0 0,4-5 0 0,2 0 0 16,1 4 0-16,2-1 0 0,-2-5-128 0,7-1 0 15,6-1-16-15,3 2 0 0,2-2-288 0,1-2-48 16,-3-14-16-16,14 12 0 0,4-3-144 0,3 0 192 16,0-4-192-16,1-2 192 0,-1-3-64 0,4 0 0 15,-4 0 0-15,0-1 0 0,-2-1-320 0,-2-3-64 16,0-4 0-16,-3 1-11072 0</inkml:trace>
  <inkml:trace contextRef="#ctx0" brushRef="#br0" timeOffset="39621.8">31270 695 21183 0,'0'0'1888'0,"0"0"-1504"16,10-2-384-16,0 1 0 15,1-1-656-15,3 2-208 0,0-2-32 0,4 1-16 0,3-3 1168 0,-4 2 256 16,4-1 32-16,0 2 16 0,1-3-304 0,3 0-64 16,1-2-16-16,0 0 0 0,1 0-176 0,0 4 0 15,-2-4 0-15,-6 2 128 0</inkml:trace>
  <inkml:trace contextRef="#ctx0" brushRef="#br0" timeOffset="39789.26">31422 832 20271 0,'0'0'1792'0,"0"0"-1424"0,0 0-368 0,0 0 0 31,3 13-640-31,-3-13-192 0,7 6-32 0,2-2-16 0,1 1 880 0,2-3 368 0,1 0-32 0,1-2 0 16,0-2 48-16,1 1 16 0,0-4 0 0,2 0 0 16,2 0-400-16,-2-3 0 0,-1 2-224 0,-4-2 80 15</inkml:trace>
  <inkml:trace contextRef="#ctx0" brushRef="#br0" timeOffset="40297.1">32092 318 11967 0,'-9'8'1072'0,"-2"0"-864"0,-1 4-208 0,1 4 0 16,-3 1 752-16,5-4 96 0,-1 7 32 0,-2 3 0 15,2 0 64-15,0 5 16 0,-1-4 0 0,2 4 0 16,2 0-224-16,0 22-32 0,3-8-16 0,4-8 0 16,4-8-384-16,3-6-80 0,4-2-16 0,1-3 0 15,3-6 96-15,3-3 16 0,0-2 0 0,0-3 0 16,1-2 544-16,1-5 112 0,2-2 32 0,1-2 0 15,0-2-352-15,0-4-64 0,-2-4-16 0,-11 6 0 16,0-3-112-16,-2-1-16 0,1-1-16 0,-3-4 0 16,-2-2 48-16,-4-2 16 0,-1-7 0 0,-2 0 0 15,-4-1-64-15,-3 1-16 0,-4 5 0 0,-2 3 0 16,-1 5-192-16,-3 2-32 0,0 2-16 0,-14-7 0 16,5 7-176-16,4 8 0 0,4 4 0 0</inkml:trace>
  <inkml:trace contextRef="#ctx0" brushRef="#br0" timeOffset="43371.83">25997 4064 5519 0,'-4'16'496'15,"4"-16"-496"-15,-11 3 0 0,3 4 0 0,3 2 768 0,5-9 48 16,-2 7 16-16,2-7 0 0,0 0 384 0,0 0 96 15,0 0 16-15,0 0 0 0,0 0-464 0,2-9-96 16,3-1 0-16,2 0-16 0,0-8-384 0,2-2-80 16,1 0-16-16,2-1 0 0,2 0-32 0,0 2-16 15,-2-2 0-15,2 1 0 0,0-3 0 0,0 4 0 16,0 1 0-16,-4 4 0 0,-2 3-32 0,0 0-16 16,-8 11 0-16,0 0 0 0,0 0-48 0,7 7 0 0,-7-7 0 0,4 14 0 15,-3 5 256-15,-1 4 32 0,-2 0 16 0,-1 5 0 16,-1 0-96-16,1 3-16 0,-2 5 0 0,1 0 0 15,1-1-192-15,-1 1-128 0,-2-2 160 0,2-2-160 16,2-4 128-16,-2 0-128 0,-1-7 0 0,1 0 0 16,1-4 0-16,0-1 128 0,-5-2-128 0,4-5 0 15,4-9 304-15,0 0 16 0,0 0 0 0,0 0 0 16,-2-7 400-16,0-7 96 0,2-4 16 0,3-2 0 16,1-4-480-16,1-5-96 0,0-3 0 0,1 0-16 15,4 2-240-15,-1-2 128 0,2-1-128 0,1 1 0 16,2 3 0-16,0 0 0 0,0 6 0 0,3-1 0 15,-1 2 0-15,-1 2 0 0,-1 2 0 0,2 1 0 16,2 5 0-16,-1 3 0 0,0-1 0 0,-1 4 0 0,0 4 0 0,-1 2-192 16,-4-1 16-16,2 1 0 15,-2 0-2304-15,1 0-464 0</inkml:trace>
  <inkml:trace contextRef="#ctx0" brushRef="#br0" timeOffset="43629.49">26855 3766 3679 0,'-13'-4'320'0,"13"4"-320"0,0 0 0 0,0 0 0 0,0 0 3952 0,0 0 720 0,0 0 128 0,7-10 48 16,3 1-3984-16,4-5-864 0,5-2 0 0,3 0-128 16,2-2 128-16,2 2 128 0,4-1-128 0,-1 4 176 31,0-1-480-31,-2 3-80 0,5-2-32 0,-8 7 0 0</inkml:trace>
  <inkml:trace contextRef="#ctx0" brushRef="#br0" timeOffset="43757.58">27008 3886 27359 0,'0'0'1216'0,"0"0"240"0,0 0-1168 0,6-7-288 0,3 0 0 0,4 2 0 0,2-4-224 0,5 2-96 15,4-5-32-15,3 3 0 16,1-3-560-16,0 0-112 0,0 1-32 0</inkml:trace>
  <inkml:trace contextRef="#ctx0" brushRef="#br0" timeOffset="44282.54">27709 3327 13823 0,'0'0'1216'0,"0"0"-960"15,0 0-256-15,0 0 0 0,0 0 272 0,0 0 16 16,8-6 0-16,1 1 0 0,1 0 48 0,4-3 16 16,-1 2 0-16,1-2 0 0,1-1-16 0,3-1 0 15,1-2 0-15,2 0 0 0,1 3-80 0,2-3-32 16,0-3 0-16,-1 4 0 0,3 2-224 0,-4 2 128 16,-1 1-128-16,-3 1 0 0,-3 2 0 0,-4 1 0 15,-11 2 0-15</inkml:trace>
  <inkml:trace contextRef="#ctx0" brushRef="#br0" timeOffset="45003.08">28406 2519 3679 0,'0'0'160'0,"0"0"32"0,0 0-192 0,0 0 0 0,0 0 0 0,0 0 0 16,-7-8 2048-16,7 8 352 0,0 0 80 0,0 0 16 16,0 0-1600-16,-8 4-320 0,8-4-64 0,-8 14-16 15,2 4 16-15,2 2 0 0,1 3 0 0,3 5 0 16,3 2-64-16,-2 2 0 0,0 2 0 0,1 1 0 16,-1-2-16-16,-1 4-16 0,-1 1 0 0,1 2 0 15,0-4-96-15,0-5 0 0,0-2-16 0,1-6 0 16,0-6-176-16,2-3-128 0,0-1 144 0,-3-13-144 15,0 0 320-15,8 5-16 0,-8-5-16 0,13-2 0 16,-2-9 304-16,2-2 64 0,3-7 16 0,1 0 0 16,0-3-336-16,0 0-64 0,2-5-16 0,-1 6 0 15,-4 1-256-15,1 2 160 0,2 1-160 0,-1 6 128 0,4 1-128 16,-4 8 0-16,-6 0 0 0,3 7 0 16,0 5 0-16,-3 1 0 0,-3 4-144 0,0 5 144 0,-3 6 0 0,-6 0 0 15,-5-3 0-15,-2 6 0 0,-1 0 256 0,-7 3 0 16,-2 2 0-16,-1-1 0 0,2-3 16 0,-2 0 16 15,-3-5 0-15,0 0 0 0,-1-3-96 0,5-5 0 16,0-4-16-16,2-3 0 0,1-6-176 0,3-3 128 16,1-2-128-16,3-3 128 15,3-5-1152-15,2-3-256 0,2-4-32 0</inkml:trace>
  <inkml:trace contextRef="#ctx0" brushRef="#br0" timeOffset="45354.21">29202 2197 16575 0,'0'0'1472'15,"0"0"-1168"-15,0 0-304 0,0 0 0 16,0 0 320-16,11 6 0 0,-2 1 0 0,-3 4 0 0,1-2-64 16,-1 5-16-16,0 3 0 0,2 2 0 0,2 0-48 0,0 0-16 15,-3 0 0-15,0-1 0 0,2-1-176 0,-1 3 0 16,-4-1 144-16,2-3-144 0,-1-2 0 0,-1 4 128 15,-2 2-128-15,-2-1 0 0,-2-3-128 0,-2-1-112 16,-1-2-16-16</inkml:trace>
  <inkml:trace contextRef="#ctx0" brushRef="#br0" timeOffset="45508.91">29088 2491 15775 0,'0'0'704'0,"12"2"128"0,-2-3-656 0,1-2-176 16,3 1 0-16,2-3 0 0,-1 0 256 0,5-3 0 0,1-3 16 16,2 2 0-16,1 1-64 0,1 3-16 0,-2-6 0 0,-1 4 0 15,-2 0-48-15,-1 3-16 0,-1 0 0 0,-4 3 0 16</inkml:trace>
  <inkml:trace contextRef="#ctx0" brushRef="#br0" timeOffset="45656.75">29198 2636 22511 0,'0'0'992'0,"0"0"224"0,0 0-976 0,0 0-240 0,0 0 0 0,12-4 0 15,4 1 0-15,-1-2 0 0,1 1 0 0,2 1 0 16,-1-3 0-16,3 0 0 0,-1 1 0 0,2 1 0 16,0-2 0-16,1 1 0 0,-3 0-144 0,0-3-9808 15</inkml:trace>
  <inkml:trace contextRef="#ctx0" brushRef="#br0" timeOffset="46620.29">29751 2916 3679 0,'0'0'160'0,"0"0"32"0,0 0-192 0,0 0 0 16,2-11 0-16,1 1 0 0,-1 1 1360 0,1 0 240 15,-1 0 32-15,1-1 16 0,-1 2-640 0,1-2-128 16,-2 1-32-16,3-1 0 0,-1 3-160 0,2-5-48 16,0 3 0-16,0-1 0 0,1 5-192 0,-6 5-32 15,7-10-16-15,-7 10 0 0,0 0-96 0,0 0-32 16,0 0 0-16,0 0 0 0,0 0-80 0,6 9 0 15,-1 0-16-15,-1 2 0 0,-4 4-16 0,1 1 0 16,0-4 0-16,1 5 0 0,-1 1-32 0,1-1-128 16,-2-3 192-16,3 2-64 0,1 0-128 0,0-3 0 0,-4-13 0 15,6 10 128-15,0-1-128 0,-6-9 0 0,11 5 0 0,-1-2 128 16,-1-6 128-16,3-1 32 0,-2-5 0 0,2 0 0 16,-1-5 160-16,0 0 16 0,-4-2 16 0,1-1 0 15,-2 0-160-15,0-3-48 0,0-1 0 0,-4-1 0 16,-4-2-80-16,2 0 0 0,2-1-16 0,-2-6 0 15,-4-2-48-15,3-3-128 0,1-2 192 0,0 1-64 16,0 1-128-16,0 1 0 0,-3 1 144 0,2 2-144 16,0 4 0-16,0-2 0 0,-2 2 0 0,1 1 128 15,-2 0-128-15,3 1 0 0,-2-5 0 0,-1 4 128 16,0-1-128-16,-2 3 0 0,2-3 0 0,0 5 128 0,2 0-128 16,-2 2 0-16,0 3 0 0,0 5 0 0,2 2 0 15,1 6 0-15,1 5 0 0,0 0 0 16,-6-9 0-16,6 9 0 0,0 0 0 0,0 0 0 0,0 0 0 15,0 0-128-15,7-7 128 0,2 4 0 0,1-2 0 16,1-1 0-16,3 3 0 0,4-4-128 0,4-2 128 0,3 2 0 16,3-2 0-16,4 1 0 0,-2-3 0 0,7-1 0 15,4-2 0-15,3-1-128 0,3-1 128 0,0-2 0 16,1 0 0-16,2 0 0 0,6-5 0 0,3-1 0 16,2 1 0-16,4 3 0 0,5-3 0 0,-3 1 0 15,-2 2 0-15,-4 0 0 0,0-3 0 0,1 0 0 16,4-2 0-16,-4 6 0 0,2 5 0 0,-7-2 0 15,-6 1 0-15,-4 0 0 0,-5 2 0 0,-4 5 0 16,-2 0 0-16,-6 1 0 0,1-3 0 0,-10 5 0 16,-4 2 0-16,-4 1 0 15,-13 2-1344-15,0 0-256 0</inkml:trace>
  <inkml:trace contextRef="#ctx0" brushRef="#br0" timeOffset="49158.13">30278 2192 8287 0,'0'0'736'0,"0"0"-592"16,0 0-144-16,0 0 0 0,0 0 384 0,-1 14 32 16,-2 0 16-16,3 0 0 0,4 2 400 0,-1 4 64 15,-1 1 32-15,2 2 0 0,4-1-352 0,-4 7-64 0,-1-1 0 0,1 5-16 16,3 1-48-16,-5 4-16 0,2 0 0 0,-2 4 0 15,1-3-64-15,-1-6-16 0,-2-8 0 0,2 2 0 16,-2-4 16-16,0-4 0 0,0-4 0 0,2-5 0 16,-2 0 176-16,0-10 32 0,0 0 16 0,0 0 0 15,0 0 176-15,0 0 48 0,0 0 0 0,10-11 0 16,2-2 48-16,-2-5 16 0,-1-3 0 0,1-3 0 16,0-3-624-16,2-2-112 0,-2-1-16 0,0 4-128 15,-1-2 128-15,0 5-128 0,-1 4 0 0,-1 1 0 16,2 0 0-16,-3 7 0 0,3 2 0 0,-2 2 0 15,-7 7 0-15,0 0 0 0,0 0 0 0,0 0 0 16,6 13 0-16,-2 6-176 0,-2 7 176 0,-3-1-160 0,-4 4 160 0,-3-2 0 16,-1 4 0-16,-1-5 0 0,-2 1 0 15,0-3 0-15,-3 1 0 0,1-4 128 0,0-3-128 0,0-3 0 16,0-6 0-16,1 1 128 0,3-5-352 16,-1-1-64-16,0-4-16 0,3-4-11712 15</inkml:trace>
  <inkml:trace contextRef="#ctx0" brushRef="#br0" timeOffset="49501.86">30483 2062 21535 0,'0'0'960'0,"0"0"192"0,-4-7-928 0,4 7-224 0,5-9 0 0,0 0 0 16,0 0 0-16,3 3 0 0,2-2-144 0,2 2 144 16,-1-4 0-16,0 4 0 0,1 1 0 0,-1 5 0 15,1 4 0-15,-2-1 0 0,-10-3 128 0,10 12-128 16,-4 4 0-16,-4-1 0 0,-5 1 0 0,-2 2 0 16,-1 1 0-16,-3 2 0 0,-4-1 0 0,3-2 0 15,2-6 0-15,3 1 0 0,0-3 0 0,5-10 0 16,0 0 0-16,0 0 0 0,0 0 128 0,0 0-128 15,10 2 384-15,3-4 32 0,1-1 0 0,3-3 0 16,0-1-128-16,1-2-32 0,2 3 0 0,2-3 0 16,-3 1-256-16,1 3 0 0,1-4-128 0,-2 4 128 15,-1 1-1664-15,-4-1-256 0</inkml:trace>
  <inkml:trace contextRef="#ctx0" brushRef="#br0" timeOffset="49726.38">30863 2372 13071 0,'0'0'576'0,"0"0"128"0,10-3-576 15,2 0-128-15,-5-2 0 0,5-4 0 0,0 0 496 0,1-1 64 0,-2 2 16 0,2-3 0 16,-1 0-208-16,0 0-48 0,1-1 0 15,-2 2 0-15,0 1-112 0,0 2-16 0,2 1-16 0,-3 2 0 16,-4-1-176-16,-6 5 0 0,8-8 0 0,-8 8-7568 16</inkml:trace>
  <inkml:trace contextRef="#ctx0" brushRef="#br0" timeOffset="50146.99">31271 1889 19343 0,'0'0'1728'0,"0"0"-1392"0,0 0-336 0,0 0 0 16,0 0-608-16,0 0-192 0,0 0-32 0,0 0-16 0,4 13 1024 0,-4 0 208 15,0-13 32-15,-4 13 16 0,4 2 0 0,-1-1 0 16,1-14 0-16,0 9 0 0,2 1-304 0,2 3-128 15,2-3 0-15,-1 0 128 0,-5-10-128 0,0 0 128 16,12-1-128-16,-2-2 128 0,-10 3 256 0,10-6 64 16,0-1 0-16,-1-1 0 0,-1-1-144 0,0-3-32 15,-2 3 0-15,2-2 0 0,-3 2-128 0,0 0-16 16,-5 9-128-16,4-9 192 0,-1-4-192 0,0 3 0 16,-1 1 0-16,-2 9 0 0,0 0 0 0,0 0 0 15,0 0 0-15,0 0 0 0,0 0 128 0,0 0-128 16,0 0 0-16,-5 16 144 0,0-1 176 0,1 5 48 15,-1 3 0-15,-1 1 0 0,-2-1-176 0,3 1-16 0,0 7-16 0,0-1 0 16,-1 2-160-16,-1-1 0 0,1-6 0 16,1 2 0-16,1-3 128 0,-1-1-128 0,0 0 0 0,1-4 128 15,0-3 0-15,1-1 0 0,-1-1 0 0,1-3 0 16,3-11-288-16,0 0-64 0,0 0-16 0,0 0-7200 16,0 0-1456-16</inkml:trace>
  <inkml:trace contextRef="#ctx0" brushRef="#br0" timeOffset="50516.77">31648 1917 15487 0,'0'0'688'0,"0"0"144"0,-6 11-672 0,0 1-160 16,-1 2 0-16,0-2 0 0,-2-2 464 0,0 5 64 15,0 0 16-15,-1 2 0 0,-2 1 80 0,1 0 16 16,5-1 0-16,-1 2 0 0,1-3-208 0,3-4-48 16,2 1 0-16,2 0 0 0,1-2-192 0,0-1-32 15,-2-10-16-15,10 3 0 0,3-3 496 0,-1-3 80 16,-2 1 32-16,1-6 0 0,2-2-320 0,0-5-64 16,-2-2-16-16,0 2 0 0,-2 1-176 0,0 1-48 15,-1-3 0-15,-2 3 0 0,-1 7-128 0,-5 6 0 16,0 0 0-16,0 0 0 0,-2-10 160 0,2 10 0 15,0 0 0-15,-7 12 0 0,2 0-160 0,0 3 192 0,3 0-192 16,2 2 192-16,0 1-192 0,1-2 0 16,0 1 0-16,4-3 0 0,6-4 0 0,0 0 0 0,0-5 0 0,1 0 0 15,-1 0 0-15,2-5 0 0,0-5-192 0,1 0 192 32,1-3-2112-32,-2-6-288 0</inkml:trace>
  <inkml:trace contextRef="#ctx0" brushRef="#br0" timeOffset="50838.22">32098 1746 13823 0,'0'0'608'0,"0"0"128"0,0 0-592 0,0 0-144 16,9 4 0-16,-9-4 0 0,0 0 896 0,-1 10 160 15,-3 1 32-15,-1 2 0 0,-2 5-64 0,-2 2 0 16,-3-2 0-16,2 2 0 0,0-1-368 0,2 0-80 16,1 0 0-16,3 2-16 0,3-2-144 0,1 0-32 15,2-3 0-15,2-2 0 0,2-5 224 0,2 3 32 16,1-6 16-16,1 2 0 0,0-3-16 0,3-5-16 16,1-3 0-16,1-1 0 0,-1-2-256 0,4-2-48 15,0-4-16-15,2-1 0 0,-1 2-128 0,-8 3-32 16,1 2 0-16,1 1 0 0,-1-7-144 0,1 4 0 15,0-2 0-15,1 5 0 16,-5-2-1584-16,6-4-336 0,-6 0-80 0,-9 11-16 0</inkml:trace>
  <inkml:trace contextRef="#ctx0" brushRef="#br0" timeOffset="51453.45">28035 3971 17391 0,'0'0'768'0,"0"0"160"0,0 0-736 0,16-6-192 0,6 0 0 0,4-3 0 16,8-3 0-16,4-3 0 0,5-3 0 0,5-3 0 15,6-3 128-15,5-4 160 0,6-8 32 0,11 0 0 16,10 2 144-16,3-1 48 0,2-7 0 0,11-2 0 16,11 2-32-16,6-1 0 0,6 3 0 0,3-1 0 15,7-4-112-15,-1 3-32 0,-2 2 0 0,2-1 0 16,2 0-96-16,-8 2-32 0,-10 2 0 0,-5 2 0 16,-5-1 0-16,-8 2 0 0,-7-1 0 0,-11 5 0 15,-11 3-48-15,-9 4-16 0,-6-2 0 0,-9 5 0 0,-8-1 16 16,-3 2 0-16,-3 3 0 0,-9 2 0 0,-9 3-160 0,-3 1 0 15,-1 5 0-15,-11 5-7616 16,0 0-1536-16</inkml:trace>
  <inkml:trace contextRef="#ctx0" brushRef="#br0" timeOffset="51915.94">29890 3642 19343 0,'0'0'1728'0,"4"-7"-1392"0,1-4-336 0,3 4 0 16,2-3 0-16,2 2 0 0,0-2 0 0,2 2 128 15,2-2-128-15,0 4 144 0,-1-2-144 0,1 6 160 16,-2 4 96-16,0 6 0 0,-2-2 16 0,-2 7 0 16,-3 3 16-16,-5 3 0 0,-3 6 0 0,-3 3 0 0,-3-4 288 15,-4 4 48-15,-3-3 16 0,-2 3 0 0,-3-3-64 0,5 2 0 16,0-4 0-16,1-3 0 0,-2-2-192 0,5-1-64 15,3-2 0-15,4-2 0 0,1-4 0 0,2-9 0 16,3 10 0-16,-3-10 0 0,10 2 192 0,3-3 16 16,2-5 16-16,4-2 0 0,3-2-256 0,4-2-48 15,4-3-16-15,0-1 0 0,2-1-96 0,-2 2-128 16,-2 1 176-16,3 1-176 0,-2-1 0 0,-2 0 0 16,-3 1 0-16,-4 2 0 15,-2-2-1616-15,0 4-288 0,0 1-48 0,-3-1-10016 0</inkml:trace>
  <inkml:trace contextRef="#ctx0" brushRef="#br0" timeOffset="52247.27">30857 3363 14735 0,'-12'-9'1312'0,"4"6"-1056"0,0 3-256 0,-3 0 0 15,-1 0 544-15,-1 0 48 0,-1 3 16 0,-1 3 0 16,-2 4 256-16,-2 4 48 0,-2 0 16 0,0 4 0 15,7 1-128-15,-2 4-32 0,-5 0 0 0,5 2 0 16,2-3-272-16,2-2-64 0,4 1-16 0,0-1 0 16,4-2-128-16,4-3-32 0,5-1 0 0,3-5 0 15,1-2 224-15,2-5 32 0,2-7 16 0,3-3 0 16,5 3-32-16,0-7-16 0,1-2 0 0,1-1 0 16,4-3-16-16,-1 2 0 0,1-1 0 0,-3 2 0 15,-1 0-112-15,-4 2-32 0,-1 4 0 0,-2 4 0 16,-3 1-48-16,-2 4-16 0,1 2 0 0,-2 4 0 0,0 2-64 15,-1 4 0-15,-1 0-16 0,-1-1 0 0,0 2-48 0,0-5-128 16,4-1 192-16,-1-3-64 0,1-1-128 0,3-2 0 16,3-2 0-16,2-3 128 0,0-6-384 0,6-3-64 15,6-5-32-15,-1-4-14400 16</inkml:trace>
  <inkml:trace contextRef="#ctx0" brushRef="#br0" timeOffset="53513.95">29692 3267 2751 0,'0'0'128'0,"0"0"16"0,0 0-144 0,0 0 0 0,0 0 0 0,13-4 0 16,-3-2 1776-16,2-1 320 0,-1 0 64 0,3 1 16 15,1-4-1216-15,2-1-256 0,-1 0-32 0,5-3-16 16,1 1-96-16,4-6-32 0,-1-5 0 0,3-3 0 16,3 3-96-16,3 0-32 0,3-4 0 0,1-2 0 15,-5-2 240-15,8-1 64 0,5 0 0 0,2 2 0 16,-4 2-64-16,0 0 0 0,-4-3 0 0,1 0 0 16,0 0-352-16,1-3-80 0,3-5-16 0,0 4 0 15,-1-1-32-15,1 1-16 0,2 2 0 0,-1 5 0 16,-1-2-144-16,-1 4 128 0,-2-1-128 0,-6 3 128 15,3-4 96-15,-1-2 16 0,-1 2 0 0,2-1 0 0,4-3-48 16,-2 1-16-16,1 4 0 0,-2-3 0 0,4 2-176 0,-5 4 0 16,-1 0 144-16,-2 0-144 0,-4 0 128 0,-1-1-128 15,1 6 160-15,-4 0-160 0,1 0 160 0,2 3-160 16,1-1 160-16,-3 1-160 0,-2 2 256 0,0 0-32 16,3-2-16-16,-2 5 0 0,1-2 64 0,-1 1 16 15,-4 1 0-15,0 0 0 0,0-3-144 0,-2 2-16 16,0 1-128-16,-1 0 192 0,-2-1-192 0,-2 3 144 15,-2-3-144-15,-2 2 128 0,-2 3-128 0,-1-1 160 16,-2 0-160-16,-2-1 160 0,2 4-160 0,-2 1 0 16,1-3 144-16,-2 2-144 0,-5 6 0 0,5-5 0 15,-1-3 0-15,-4 8 0 0,6-8-224 0,-1 1-16 16,-5 7 0-16,0 0 0 16,0 0-672-16,0 0-144 0,0 0-32 0</inkml:trace>
  <inkml:trace contextRef="#ctx0" brushRef="#br0" timeOffset="53845.17">31689 1576 6447 0,'0'0'272'0,"6"-8"80"0,2 3-352 0,1-2 0 0,-1-1 0 0,3 2 0 16,3 0 1616-16,3-2 256 0,2 1 48 0,1-2 16 0,3 3-1168 0,1-2-256 16,0 3-32-16,0 1-16 0,-1-4-48 0,0 3-16 15,-1 2 0-15,-1 0 0 0,0 4-80 0,-4 2 0 16,0-2-16-16,-3 5 0 0,-1 6 64 0,-3 2 16 16,-4 0 0-16,-1 4 0 0,-3 2 64 0,-2 2 0 15,-2 3 16-15,-2 2 0 0,-1-6-144 0,0 2-48 16,-1 0 0-16,-2-3 0 0,2 1-144 0,-2-3-128 15,-1-3 144-15,3-2-144 0,1-2 128 0,0 0-128 16,5-11 0-16,0 0 144 0,-6 7-144 0,6-7 0 16,0 0 0-16</inkml:trace>
  <inkml:trace contextRef="#ctx0" brushRef="#br0" timeOffset="54237.02">32550 1286 13823 0,'0'0'1216'0,"0"0"-960"0,0 0-256 0,0 0 0 15,0 0 480-15,0 0 48 0,-12 6 16 0,0 2 0 16,-2 4 64-16,-4 2 16 0,0 4 0 0,-2 1 0 16,1 2-320-16,1-1-64 0,0 2-16 0,4 3 0 0,4-2 144 0,3-3 16 15,4-2 16-15,3-3 0 0,5 3 112 0,-5-18 32 16,11 9 0-16,-11-9 0 16,17 9 288-16,0-4 48 0,0-1 16 0,1-2 0 0,-3-7-176 0,3-1-16 15,-3-1-16-15,-1-3 0 0,1-4-224 0,-2-1-32 16,-3-3-16-16,-1 4 0 0,-4-2-144 0,-1-1-16 15,-3-1-16-15,1 1 0 0,-5-2-112 0,-1 2 0 16,-2 1-128-16,-2-1 192 0,-2 3-64 0,-1 5-128 16,-3-1 176-16,0 6-176 15,1 2-1152-15,-1 2-320 0,1-2-80 0</inkml:trace>
  <inkml:trace contextRef="#ctx0" brushRef="#br0" timeOffset="55294.12">31985 6170 19343 0,'0'0'1728'0,"0"0"-1392"15,0-12-336-15,4 0 0 16,1 2-640-16,0-4-192 0,3-4-32 0,1 1-16 0,1-3 880 0,0-2 0 15,3-4 0-15,0 1 0 0,1-7 272 0,0 1 32 16,1 2 0-16,1-3 0 0,5-3 272 0,-1-1 48 16,-2-2 16-16,-7 14 0 0,-1-3-288 0,4-4-48 15,-1-1-16-15,2-3 0 0,3 0-112 0,-3-3-32 16,3-4 0-16,15-41 0 0,-5 9-144 0,-1 1 192 16,-2-1-192-16,-1 2 192 0,-2 0-192 0,-3 1 160 15,-2 3-160-15,-2 1 160 0,-2 1-160 0,-1-1 128 0,-3-3-128 16,0 8 128-16,0 3 64 0,0 5 16 0,-3 0 0 0,2 2 0 15,-2 0 80-15,1 1 16 0,-2-1 0 16,1 0 0-16,2 0-176 0,-2 0-128 0,-1-2 144 0,0 2-144 16,0 5 128-16,0 0-128 0,-2-4 0 0,-1-2 0 15,1-3 0-15,1 3 128 0,-2 1-128 0,0 5 0 16,0 2 0-16,-2 2 0 0,0 3 0 0,0 4 0 16,-2 2 0-16,0 3 0 0,0 0 128 0,-1 1-128 15,1 3 0-15,-1-1 0 0,1 3 0 0,-2-2 0 16,0 3 144-16,0-4-144 0,2 1 128 0,-2-3-128 15,0-1 0-15,0 3 0 0,0-1 128 0,2 5-128 16,-1 0 0-16,1 2 0 0,1 2 0 0,-2 2 0 16,3 3 0-16,0 2 0 0,0 4 0 0,0-1 0 15,0 2 0-15,0 8 0 0,0-11 0 0,0 11 0 16,0 0 0-16,0 0 0 0,-3-7 0 0,3 7 0 0,0 0 0 0,-6-1 0 16,6 1 0-16,-6 3 0 15,-3 1-560-15,4 3 16 0,1-2 0 0</inkml:trace>
  <inkml:trace contextRef="#ctx0" brushRef="#br0" timeOffset="55640.18">32114 3210 17791 0,'0'0'784'0,"0"0"176"0,0 0-768 16,0 0-192-16,0 0 0 0,0 0 0 0,10-8 144 0,0-5 0 0,3-8 0 0,2-2 0 15,3 0 128-15,-8 7 32 0,1-3 0 0,2-3 0 16,1-4 128-16,1-2 16 0,3-3 16 0,-3-1 0 16,3 0 16-16,17-32 0 0,-6 9 0 0,-3 4 0 15,-3 2-240-15,0 7-48 0,-1 5-16 0,-3 6 0 16,-4 6 144-16,-1-2 16 0,-2 6 16 0,-1 7 0 15,-1 6-80-15,-2 3-16 0,-8 5 0 0,0 0 0 16,11 9-256-16,-1 9 128 0,-3 4-128 0,-1 8 0 16,2 4 208-16,1 2-64 0,0-1-16 0,1 2 0 15,0 1-128-15,1-2 0 0,2-3 144 0,2-3-144 16,1-2-192-16,0 2-96 0,2-6-32 0,19 0 0 0</inkml:trace>
  <inkml:trace contextRef="#ctx0" brushRef="#br0" timeOffset="66678.32">32687 294 9215 0,'1'-12'400'0,"-1"12"96"0,0 0-496 0,0 0 0 16,5-8 0-16,-5 8 0 0,0 0 1760 0,0 0 256 16,0 0 48-16,0 0 16 0,0 0-1696 0,0 0-384 15,-6-8 0-15,-3 4 0 0,-1 1 0 0,0 0 256 16,0-3-48-16,-3 2-16 0,0 3 96 0,-2 1 16 16,-2 0 0-16,0 0 0 0,-4-3-64 0,1 4-16 15,0 2 0-15,-5 3 0 0,1-2-32 0,-4-1-16 0,-2 0 0 16,9-1 0-16,0-1-176 0,-7 4 0 15,-4-1 0-15,-2-2 0 0,-3 4 176 0,-1-3-48 0,-2 2-128 0,-33 2 192 16,9-2-192-16,4-1 0 0,-4 0 0 0,6-2-160 16,7-2 160-16,-1 4 0 0,-2 4 0 0,3-5 0 15,3 0 0-15,-2-2 0 0,-3 0 128 0,-5 1-128 16,-3-1 0-16,-2 1 0 0,-5 5 0 0,2-2 0 16,2 3 0-16,-4 0 0 0,-2-4 0 0,-1 4 0 15,-3-2 0-15,-1 7 0 0,-1-2 0 0,34 1 128 16,-5-1-128-16,-8 5 128 0,-7 1-128 0,-5 4 128 15,-6-5-128-15,0 6 0 0,-2-1 0 0,-70 16 0 16,12-13 0-16,20-3 0 0,14 0 0 0,9-4 0 16,5-4 0-16,1-3 128 0,-3-6-128 0,5-1 0 0,3-1 0 15,7 1 128-15,4 0-128 0,8-3 0 0,7-3 128 0,-5 0-128 16,-1 0 160-16,1 2-160 16,0 1 320-16,1 0-16 0,-1 0-16 0,1 2 0 0,1 6-64 0,-2-4-16 15,0 0 0-15,-6 3 0 0,-2 0-64 0,-1 4-16 16,1-1 0-16,-1 4 0 0,0-5-128 0,4 3 0 15,1 0 0-15,-5-2 128 0,-5 2-128 0,7 1 192 16,9-3-192-16,-2 1 192 0,3-3-192 0,4 1 0 16,3-4 0-16,0 1-176 0,-1 3 176 0,1-3 0 15,-5 6 128-15,1-5-128 0,1 1 0 0,2-3 0 16,4 2 0-16,-1 0 0 0,3 0 0 0,-2 1 0 16,2-1 0-16,-3 5 0 0,0 4 0 0,-1-2 0 15,2-2 0-15,-2 2 0 0,-4-1 0 0,1 2 0 16,4 6 0-16,3-3-128 0,0-5 128 0,0 4 0 0,-2-2 0 15,1 3 0-15,-3 0 0 0,4 1 128 0,1-1-128 16,0 1 176-16,-2 0-176 0,4-1 192 0,0-1-192 0,4 1 192 16,0 0-64-16,3 2-128 0,1 3 192 0,0-4-64 15,1-2-128-15,-1 2 0 0,-4 1 144 0,4 3-144 16,2 3 0-16,2-4 144 0,1 3-144 0,-1 1 0 16,2 0 192-16,1 2-64 0,3-3 0 0,5 3-128 15,-1-1 160-15,3 1-160 0,5-3 128 0,1 3-128 16,1-3 144-16,4 5-144 0,4-4 160 0,3 2-160 15,5-3 128-15,2 1-128 0,6 0 0 0,3 2 0 16,2 0 0-16,0 1 0 0,5 1 0 0,0-3 0 16,4 0 0-16,3-4 0 0,1-2 0 0,4 0 0 15,0-4 0-15,2-1 0 0,2-4 0 0,1-2 0 0,3 1 0 0,3-2 0 16,3-2 0-16,6-4 0 0,6-3 128 16,1-2-128-16,-3 2 0 0,3-2 144 0,0-2-144 0,9-1 128 15,5 1-128-15,1-1 128 0,2-4-128 16,1 0 0-16,-2-5 0 0,7 3 128 0,5 2-128 0,0 1 128 15,-2 2-128-15,2 1 128 0,1-4-128 0,1 3 128 16,8 2-128-16,-4-3 128 0,-3 4-128 0,2-4 192 16,-3-5-192-16,4 5 192 0,7 1-64 0,-7 0-128 15,-4-2 192-15,4-5-64 0,6-2 16 0,-3 0 0 16,-4-2 0-16,1-3 0 0,2-6-16 0,4 0 0 16,5 4 0-16,-3 3 0 0,-6 1 96 0,2 2 16 15,6 2 0-15,-3-2 0 0,-1 1-64 0,5-5-16 16,3 0 0-16,1-1 0 0,-2 2-16 0,-2-1 0 0,-5-4 0 15,7-4 0-15,2-3 112 0,-3-2 32 0,-6-4 0 0,3-3 0 16,6-4 128-16,-6 0 32 0,-4 3 0 0,-4 2 0 16,-4-8-176-16,-2 6-16 0,0 3-16 0,-7 2 0 15,-5 1-48-15,-7-1-16 0,-12-1 0 0,-5 1 0 16,-8 2-176-16,-5 1 128 0,-7-2-128 0,-9 3 128 16,-8 5-128-16,-11 1 0 0,-6 2 0 0,-10-2 0 31,-8 3-1568-31,-8 2-288 0,-9 0-64 0</inkml:trace>
  <inkml:trace contextRef="#ctx0" brushRef="#br0" timeOffset="67920.99">25194 1923 19343 0,'0'0'1728'0,"-12"2"-1392"0,-2 3-336 0,-1 4 0 0,-2 0 2096 0,-2 6 336 15,-2 4 80-15,-3 5 16 0,-3-1-2320 0,-2 3-464 16,-2 2-80-16,-2 1-32 0,1-6 368 0,-2 1-176 16,-2 0 176-16,0-1-128 0,-4 1 128 0,1 2 0 15,-3-4 0-15,-3-1 0 0,-3-6 0 0,-4 3 144 16,-4 0-144-16,-4-1 0 0,-2-3 304 0,0-2-48 16,1 1-16-16,-4 1 0 0,-4-3 32 0,-4 2 16 15,-5-1 0-15,-1-1 0 0,-1-3-32 0,0 4-16 16,-1-1 0-16,-3 2 0 0,-3 1 0 0,1-3 0 15,-2 3 0-15,2-2 0 0,1-5-96 0,-4 2-16 0,-7-5 0 16,2 1 0-16,1 2-128 0,-3-4 0 0,-5-3 0 0,-2 2 0 16,-3-1 0-16,4 3 128 0,4 5-128 15,-5-7 0-15,-7-4 0 0,-1 0 0 0,3 2 128 16,-4-2-128-16,0-2 0 0,-2 3 0 0,-2 2 0 16,-1-2 0-16,0-4 0 0,-2 1 0 0,-6 3 0 0,2-3 0 15,0 0 0-15,-3 0 0 0,-5 0 0 0,1-1 0 16,0 0 0-16,-3 1 0 0,0-1 0 0,0 2 0 15,4 0 0-15,-6 0 0 0,-1 0 0 0,0-1 0 16,2-3 0-16,-4 4 0 0,-4-1 0 0,-2 1 0 16,0 2 0-16,-1 2 0 0,-2 3 0 0,-3-1 0 15,-4-6 0-15,2 2 0 0,3 0 0 0,-2 1 0 16,-3 0 0-16,3 0 0 0,3-2 0 0,-2 2 0 0,-4 2 0 16,6-2 0-16,1 0 0 0,2 0 0 0,-1 1 0 15,3-4 0-15,0-9 0 0,5 5 0 0,3 6 0 16,-1 0 0-16,-1-6 0 0,5 2 128 0,3-4-128 15,1 3 0-15,-6 2 0 0,5-1 0 0,-1-5 0 0,0 5 0 16,-6-3 0-16,7 4 0 0,0 2 0 0,0 1 0 16,-7 1 0-16,5 0 128 0,6-3-128 15,1-2 160-15,-1 1-160 0,2 2 160 0,2 2-160 0,3-2 0 16,2 0 0-16,-1-1 0 0,-1-3 0 0,6 0 0 16,5-2 128-16,-1-2-128 0,-2 3 0 0,0-2 0 15,6 3 0-15,0 1 128 0,-2 1-128 0,1 3 0 16,-2 0 0-16,7 1 0 0,4 0 160 0,-4 0-160 15,-6 0 192-15,6 2-192 0,8 6 128 0,2-2-128 16,0 2 0-16,1-4 0 0,-1-2 0 0,1-1 0 16,-2 3 0-16,5 0 0 0,3 1 0 0,-2-1 0 0,-2 0 0 15,3-2 0-15,2 1 0 0,6-1 0 0,5 0 128 0,0 0-128 16,-3 1 192-16,3-1 0 0,0 2-16 0,2 2 0 16,-1-2 16-16,3 0 0 0,6 0 0 0,-2 6 0 15,-3 0-192-15,0 0 160 0,-3-2-160 0,5 2 160 16,4 2-160-16,1-5 160 0,0-2-160 0,2 2 160 15,-1-2 32-15,1-1 16 0,0 1 0 0,4 2 0 16,0 1 112-16,5 2 32 0,1-2 0 0,5 1 0 16,4-6-32-16,6 0-16 0,3-4 0 0,2 3 0 15,4 5-112-15,4-2-32 0,4-4 0 0,5-1 0 16,4-1-160-16,6 1 0 0,0 0 0 0,0 0 128 16,3-14-416-16,8-3-96 0,1-3 0 0,6-4-16 15,1-7-2416-15,3 2-464 0</inkml:trace>
  <inkml:trace contextRef="#ctx0" brushRef="#br0" timeOffset="68945.57">1488 1785 12895 0,'0'0'272'0,"0"0"64"0,0 0 16 0,0 0 32 0,0 0-384 0,0 0 0 0,0 0 0 0,0 0 0 15,0 0 0-15,0 0 0 0,0 0 0 0,0 0 0 16,-6-1 0-16,6 1 0 0,-6 0 0 0,6 0 0 16,0 0 0-16,-8 5 0 0,1-1 0 0,1-2 0 15,6-2 896-15,-3 5 96 0,-2 2 32 0,5-7 0 16,0 0 0-16,-6 5 0 0,6-5 0 0,0 0 0 0,-3 4-832 15,3-4-192-15,0 0 0 0,0 0 0 0,0 0 864 0,0 0 128 16,0 0 32-16,0 0 0 0,0 0 0 0,9-3 0 16,2-2 0-16,-1-4 0 0,0 0-832 0,3-3-192 15,1-4 0-15,1 2 0 0,1-1 864 0,1-3 128 16,2-3 32-16,0-1 0 0,1 1-832 0,0-4-192 16,-1 1 0-16,0 1 0 0,0 0 0 0,-1 2 0 15,-3 3 0-15,-1 4 0 0,0 0 0 0,-1-1 0 16,-3 5 0-16,0 2 0 0,-2 3 0 0,-1 0 0 15,-7 5 0-15,0 0 0 0,0 0 0 0,0 0 0 16,0 0 0-16,5 10 0 0,-1 7 0 0,0 2 0 16,0 2 0-16,-2 8 0 0,-2 5 0 0,-2 2 0 15,2 4 0-15,-1 3 0 0,-2 4 0 0,-2 5 0 16,-3 0 0-16,-1 2 0 0,1 3 0 0,-1 0 0 0,-3-2 0 16,2-2 0-16,0-2 0 0,0-3 0 0,1-3 0 0,-1-3 0 15,1-9 0-15,0-2 0 0,1 0 0 0,2-1 0 16,1 0 0-16,1-2 0 0,0-5 0 15,2-2-9232-15,-1 0-1904 0</inkml:trace>
  <inkml:trace contextRef="#ctx0" brushRef="#br0" timeOffset="69137.13">1378 2758 23951 0,'0'0'1056'0,"0"0"224"16,0 0-1024-16,0 0-256 0,0 0 0 0,6 6 0 0,4 0 880 0,2 3 112 15,2-5 32-15,2-1 0 0,2-3 0 0,4-2 0 16,2 1 0-16,4-3 0 0,1-1-832 0,4-4-192 16,4 2 0-16,0-5 0 0,-3 3 0 0,1-1 0 15,-1 2 0-15,-2 0 0 16,-6 0-1600-16,-3-1-352 0,14-7-80 0,-15 7-16 0</inkml:trace>
  <inkml:trace contextRef="#ctx0" brushRef="#br0" timeOffset="69725.92">2268 2155 20271 0,'0'0'448'0,"0"0"80"0,0 0 32 0,0 0 16 16,0 0-576-16,0 0 0 0,7-4 0 0,2-3 0 0,1-1 0 0,1 0 0 15,0-4 0-15,0 0 0 0,0 5 928 0,0-2 80 16,-1 1 16-16,2-2 0 0,-2 2-832 0,-1 3-192 16,-3 1 0-16,-6 4 0 0,0 0 0 0,0 0 0 15,4 13 0-15,-2 4 0 0,-2 4 0 0,-1 6 0 16,-1 0 0-16,-1 6 0 0,1 4 0 0,-4 2 0 15,-2 4 0-15,-4-3 0 0,2-1 864 0,-2 0 128 16,0 0 32-16,0-1 0 0,2-7 0 0,3 0 0 16,1-7 0-16,1-4 0 0,0-6-832 0,3-3-192 15,2-11 0-15,0 0 0 0,7 0 864 0,2-7 128 16,4-7 32-16,0-5 0 0,4-1-832 0,1-6-192 0,0 1 0 16,0-6 0-16,0 2 864 0,-2-3 128 15,-1-1 32-15,1 0 0 0,0 5-832 0,-1 3-192 16,-1-2 0-16,2 3 0 0,-2 1 0 0,0 3 0 0,-2 2 0 0,6 0 0 31,-6 6-768-31,-1 8-208 0,-11 4-48 0,0 0 0 16,0 0-816-16,10 4-160 0,-1-1-48 0,-9-3-11456 0</inkml:trace>
  <inkml:trace contextRef="#ctx0" brushRef="#br0" timeOffset="70083.28">2793 1479 23951 0,'2'-12'512'0,"6"0"128"0,3-2 0 0,1 7 64 0,3 0-576 0,3 0-128 15,0-1 0-15,2 0 0 0,2 3 0 0,-1-2 0 16,-3 1 0-16,0 5 0 0,-1 1 848 0,-1 2 144 15,-2 5 32-15,-4 2 0 0,-2 2-832 0,-5 2-192 16,-1 5 0-16,-5 4 0 0,-2 3 0 0,-4 1 0 16,0 1 0-16,-6 10 0 0,-3-3 0 0,3-7 0 15,0-6 0-15,2-3 0 0,0-2 864 0,4-4 128 16,4 1 32-16,4-5 0 0,1-8 0 0,6 8 0 16,3-2 0-16,4-3 0 0,6-1-832 0,3-4-192 0,-1-3 0 0,5 1 0 15,-1-3 864-15,3-1 128 0,-3-1 32 0,3 0 0 16,2 1-832-16,-9 0-192 0,1 0 0 0,-1-3 0 31,-1 2-1600-31,-3 1-352 0,1 3-80 0,-1-1-16 0</inkml:trace>
  <inkml:trace contextRef="#ctx0" brushRef="#br0" timeOffset="71106.13">3712 2024 20271 0,'2'-15'448'16,"1"10"80"-16,-3 5 32 0,0 0 16 0,5-5-576 0,-5 5 0 0,0 0 0 0,0 0 0 0,0 0 0 16,0 0 0-16,1 11 0 0,-1 2 0 0,-1 6 928 0,-2 3 80 15,1 2 16-15,-2 2 0 0,-1 0-832 0,0 2-192 16,-2-1 0-16,1 3 0 0,-2-3 864 0,1 2 128 15,-1 1 32-15,1-2 0 0,0 0-832 0,2-5-192 16,0-2 0-16,1-1 0 0,-2 2 0 0,2-5 0 16,0-3 0-16,2-1-8144 15,-2 0-1680-15</inkml:trace>
  <inkml:trace contextRef="#ctx0" brushRef="#br0" timeOffset="71255.72">3445 2319 20271 0,'0'0'448'0,"11"6"80"0,-1-3 32 0,4 1 16 0,3 1-576 0,2 3 0 0,1-2 0 0,4-1 0 16,3-3 928-16,1 4 80 0,1-3 16 0,3-1 0 15,2-2-832-15,2 1-192 0,-4 0 0 0,0-1-10608 16</inkml:trace>
  <inkml:trace contextRef="#ctx0" brushRef="#br0" timeOffset="71827.42">4962 1236 16575 0,'4'-16'736'0,"-1"5"160"0,1 1-720 0,-1-1-176 16,1-2 0-16,-1 6 0 0,-3-2 848 0,0 2 144 15,0 7 32-15,0 0 0 0,0 0-832 0,-1 9-192 0,-3 3 0 0,-3 4 0 16,-4 6 0-16,2 4 0 0,-1 1 0 0,0 4 0 16,-3 0 864-16,0 1 128 0,-3 4 32 0,2 3 0 15,-3 2 0-15,1 0 0 0,0 0 0 0,2-4 0 16,3-6-832-16,0-3-192 0,2-5 0 0,2-4 0 16,2-4 0-16,3-1 0 0,2-5 0 0,1 0 0 15,-1-9 864-15,6 1 128 0,5-1 32 0,1-3 0 16,3-5-832-16,5-1-192 0,2-5 0 0,1 1 0 15,3 0 0-15,2-1 0 0,0-2 0 0,1 2 0 16,-1 2 0-16,-1 2 0 0,-3 1 0 0,-1 5 0 16,-2 3 0-16,0 5 0 0,-2 6 0 0,-5 3 0 15,-4-2 0-15,-1 5 0 0,-4 1 0 0,-4 2 0 0,-4 2 0 16,-3-2 0-16,-4 0 0 0,-4-1 0 0,-4 3 864 0,-2 0 128 16,-4-2 32-16,-2-3 0 0,1-4-832 15,1-1-192-15,2 1 0 0,0-6 0 0,5-1 0 0,0 0 0 16,4-5 0-16,-1-2 0 15,2-2-1600-15,0-1-352 0,3 0-80 0,-2-4-11472 16</inkml:trace>
  <inkml:trace contextRef="#ctx0" brushRef="#br0" timeOffset="72050.14">4526 2174 23951 0,'0'0'512'0,"0"0"128"0,0 0 0 0,8 5 64 0,2 0-576 0,4-1-128 0,3 3 0 0,3-4 0 16,4-3 848-16,6-1 144 0,3-3 32 0,7-1 0 15,5-2-832-15,3-1-192 0,4 2 0 0,4-2 0 16,3 3 0-16,-4 2 0 0,-2-2 0 0,-5 0 0 16,-4 1 0-16,-2 2 0 0,-5 2 0 0,-5-1 0 31,-5-2-768-31,-6 0-208 0,15 0-48 0,-18 9 0 0</inkml:trace>
  <inkml:trace contextRef="#ctx0" brushRef="#br0" timeOffset="72581.05">4779 2780 16575 0,'0'0'368'0,"6"-12"80"0,0-6 0 0,-1 0 16 0,0 0-464 0,-4 1 0 16,1-1 0-16,-2 0 0 0,-2-1 912 0,1 1 96 0,1 2 16 0,-4 4 0 16,0 1-832-16,1 3-192 0,-1-1 0 0,4 9 0 15,0 0 864-15,-9-1 128 0,0 2 32 0,-1 7 0 16,0 2-832-16,-3 8-192 0,-1 5 0 0,-3 3 0 16,0 5 864-16,0-1 128 0,1 3 32 0,-1 0 0 15,1 2-832-15,3-3-192 0,4-7 0 0,4 4 0 16,4-2 0-16,3-3 0 0,4-7 0 0,5-5 0 15,3 0 864-15,2-7 128 0,3-1 32 0,3-7 0 16,-1-5-832-16,6-4-192 0,1-3 0 0,3-3 0 16,-1-1 864-16,-3-3 128 0,-4 2 32 0,1-3 0 15,0-1-832-15,-1 3-192 0,-4 1 0 0,1 2 0 16,-2 2 0-16,-8 9 0 0,0 0 0 0,1 4 0 0,-3 2 0 16,0 5 0-16,0 3 0 0,-2 4 0 15,-2 2-768-15,0 4-208 0,-2 1-48 0,1 1 0 16,-2 0 1648-16,-1 0 320 0,-1 0 64 0,1 0 16 15,1 1-2464-15,2-2-480 16,2-1-112-16,2-2-11472 0</inkml:trace>
  <inkml:trace contextRef="#ctx0" brushRef="#br0" timeOffset="73514.91">5719 2014 16575 0,'0'0'736'15,"0"0"160"-15,0 0-720 0,0 0-176 0,0 0 0 0,0 0 0 16,4-9 848-16,1 2 144 0,-5 7 32 0,10-11 0 16,-4-5 0-16,3 2 0 0,0 0 0 0,1 4 0 15,0 0 0-15,2-1 0 0,-1 1 0 0,1-1 0 0,-3 3-832 0,-2-2-192 16,1 4 0-16,-8 6 0 0,0 0 0 0,0 0 0 15,0 0 0-15,0 0 0 0,0 0 0 0,5 15 0 16,-4 5 0-16,-2 3 0 0,-3 6 0 0,0 3 0 16,-5 0 0-16,3 2 0 0,0 3 0 0,1-3 0 15,-1-1 0-15,3-6 0 0,-1-8 0 0,1-5 0 16,2-1 0-16,0 1 0 0,0-7 864 0,1-7 128 16,0 0 32-16,0 0 0 0,0 0-832 0,13-2-192 15,1-4 0-15,0-8 0 0,-2-4 864 0,1-3 128 16,-1 1 32-16,5-3 0 0,1-2-832 0,-3 1-192 15,-4-3 0-15,2 2 0 0,0-2 0 0,1 4 0 16,1 1 0-16,3 3 0 0,1 5 0 0,-1 7 0 16,-3-1 0-16,-4 3 0 0,1 2 0 0,-12 3 0 15,0 0 0-15,0 0 0 16,6 3-1600-16,2 2-352 0,-2 5-80 0,-2-2-16 0</inkml:trace>
  <inkml:trace contextRef="#ctx0" brushRef="#br0" timeOffset="73806.82">6770 1532 31327 0,'0'0'688'0,"0"0"144"0,0 0 16 16,0 0 48-16,0 0-720 0,10 13-176 0,-2 5 0 0,-3 1 0 0,-1 4 0 0,-2 6 0 15,-2-1 0-15,-1 1 0 0,-2 0 0 0,1-3 0 16,-1-1 0-16,2-9 0 0,-3 6 0 0,0 0 0 16,1 2 0-16,-1 0 0 0,0-1 0 0,1-2 0 15,-2-2 0-15,2-2 0 16,0-1-1600-16,-1-1-368 0,-1-4-64 0,-1 1-9840 0</inkml:trace>
  <inkml:trace contextRef="#ctx0" brushRef="#br0" timeOffset="73944.59">6511 1812 20271 0,'0'0'896'0,"10"0"192"0,3-1-880 0,2 1-208 0,3 2 0 0,-1 1 0 15,2 1 0-15,1 1 0 0,2 0 0 0,-5-4 0 16,2-2 0-16,1-1 0 0,2-1 0 0,1 0-5952 15,0 3-1248-15</inkml:trace>
  <inkml:trace contextRef="#ctx0" brushRef="#br0" timeOffset="74287.94">7801 1024 16575 0,'0'0'368'0,"-4"5"80"0,-1 5 0 0,-6-4 16 0,-5 2-464 0,-4 2 0 15,-5 6 0-15,-5 0 0 0,0 3 912 0,-1 1 96 16,2 3 16-16,1 4 0 0,-2-2 0 0,3 2 0 15,4-4 0-15,5 0 0 0,4 1 0 0,5 0 0 16,3-2 0-16,6-2 0 0,0-2-832 0,8 0-192 16,1-3 0-16,2 0 0 0,3-3 0 0,2-3 0 15,4-1 0-15,1-1 0 0,3-3 0 0,3-2 0 0,1-4 0 0,-1-1 0 16,-2 2 0-16,-1-3 0 0,-1-1 0 0,-4 0 0 31,-1 0-768-31,-3 1-208 0,-2-1-48 0,-3 2 0 0</inkml:trace>
  <inkml:trace contextRef="#ctx0" brushRef="#br0" timeOffset="74501.62">7159 1863 23951 0,'10'-1'512'0,"3"-3"128"0,3 0 0 0,3 1 64 0,3 3-576 0,2-1-128 0,0-1 0 0,3-4 0 0,1-2 848 0,3 1 144 16,2-2 32-16,2 4 0 0,5-5-832 0,2 2-192 16,1 0 0-16,-1 0 0 0,-4 2 0 0,-3-3 0 15,-3 2 0-15,8-3-12240 16</inkml:trace>
  <inkml:trace contextRef="#ctx0" brushRef="#br0" timeOffset="74948.81">7536 2128 20271 0,'9'-10'896'0,"-5"5"192"0,-1-5-880 0,-1 1-208 0,-2-4 0 0,-2 3 0 15,-1 5 0-15,-1-1 0 0,-1-6 0 0,-2 5 0 16,-2 0 864-16,-3 5 128 0,1 2 32 0,-6 4 0 16,1 3-832-16,-3 2-192 0,-3 5 0 0,3 3 0 15,-4 3 864-15,0 2 128 0,0 3 32 0,1-3 0 16,1 1-832-16,3-2-192 0,3 2 0 0,4-1 0 0,3-3 0 0,3 0 0 15,1-1 0-15,4-4 0 0,4-7 0 0,4 1 0 16,3-2 0-16,2-2 0 0,2-4 864 0,3-3 128 16,1 0 32-16,1-2 0 0,2-6-832 0,0 0-192 15,-2-1 0-15,0-3 0 0,-2 3 864 0,2-2 128 16,-1 1 32-16,-2-1 0 0,-3 1-832 0,-1 5-192 16,-1 5 0-16,2 3 0 0,-5 0 0 0,1 3 0 15,1 3 0-15,-4 4 0 0,-2-1 0 0,0 3 0 16,2 1 0-16,-5-1 0 0,1 0 0 0,1 1 0 15,1-4 0-15,1 4-15520 0</inkml:trace>
  <inkml:trace contextRef="#ctx0" brushRef="#br0" timeOffset="75325.71">8336 1485 23951 0,'-15'2'512'0,"15"-2"128"0,0 0 0 0,0 0 64 0,0 0-576 0,0 0-128 16,-3 5 0-16,3-5 0 0,0 0 0 0,0 0 0 16,3 6 0-16,3 2 0 0,2-5 0 0,2 3 0 15,1-3 0-15,3 2 0 0,2-2 0 0,1-2 0 16,2-2 0-16,1 0 0 0,-3 1 0 0,2-3 0 15,0-2 0-15,6-3-10624 0</inkml:trace>
  <inkml:trace contextRef="#ctx0" brushRef="#br0" timeOffset="75460.52">8333 1715 20271 0,'0'0'448'0,"0"0"80"0,0 0 32 0,11 7 16 0,0-3-576 0,2-1 0 0,1 0 0 16,1 2 0-16,0 0 928 0,3-1 80 0,0 1 16 0,1-1 0 15,1-4-832-15,3 0-192 0,3-4 0 0,2 1-7056 16,1 1-1456-16</inkml:trace>
  <inkml:trace contextRef="#ctx0" brushRef="#br0" timeOffset="75849.89">9279 1171 23951 0,'0'0'512'0,"-6"0"128"0,-3 2 0 0,-2 1 64 0,-2 5-576 15,-4 1-128-15,-4 4 0 0,-2 3 0 0,-3 2 0 0,-2 1 0 16,3 3 0-16,-3 3 0 0,3 0 848 0,0 7 144 15,3 1 32-15,2-1 0 0,7 4-832 0,0-1-192 16,8 2 0-16,1-3 0 0,3-2 0 0,6-3 0 16,5-7 0-16,4-3 0 0,5-2 864 0,4-6 128 15,2-5 32-15,3-3 0 0,4-4 0 0,1-2 0 16,1-4 0-16,-1-4 0 0,2-5 0 0,-6-3 0 16,-2-2 0-16,-3-3 0 0,-3-1 0 0,-2-1 0 15,-2-3 0-15,-6 0 0 0,-2 5-832 0,-4-3-192 16,-3 2 0-16,-5 1 0 0,-3-2 0 0,-3 5 0 0,-4 1 0 0,-2 3 0 15,-4 3 0-15,-4 4 0 0,-2-1 0 0,-5 9 0 32,-1 1-1600-32,-2 2-352 0,-1 4-80 0,1 4-16 0</inkml:trace>
  <inkml:trace contextRef="#ctx0" brushRef="#br0" timeOffset="90472.93">5795 11886 16575 0,'0'0'368'0,"-5"-5"80"0,5 5 0 0,-5-3 16 0,-1-8-464 0,-2 5 0 0,2 5 0 0,-1-3 0 16,-2-1 912-16,-2 0 96 0,1-2 16 0,-2 4 0 15,1 0 0-15,-2 3 0 0,-1 0 0 0,0 4 0 16,0 1-832-16,-1 3-192 0,0 2 0 0,-2 0 0 16,2 3 864-16,-3 1 128 0,-2 2 32 0,1 3 0 15,0 0-832-15,1 2-192 0,1 0 0 0,6 3 0 0,3 1 0 0,2-1 0 16,-3 1 0-16,5-3 0 0,2 1 0 15,2-1 0-15,1-2 0 0,3-4 0 0,2-3 0 0,5-2 0 16,5-2 0-16,2-3 0 0,3-4 864 16,3-5 128-16,2-4 32 0,0-1 0 0,4-4-832 0,-1-3-192 15,0-4 0-15,0-2 0 0,-1-2 0 0,0-5 0 16,-1-2 0-16,1-1 0 0,4-5 0 0,-6-2 0 16,-4-4 0-16,1 0 0 0,1 1 864 0,0-4 128 15,-1-2 32-15,0-2 0 0,-3 0-832 0,-2-2-192 16,-3-1 0-16,-2-2 0 0,-4 1 0 0,-1 5 0 15,-2 5 0-15,-1 6 0 0,-2 7 0 0,-3 4 0 16,-3 5 0-16,0 7 0 0,0 7 0 0,-5 5 0 16,-1 8 0-16,-2 10 0 0,-5 8 0 0,0 9 0 15,-3 8 0-15,2 6 0 0,3 6 0 0,3 3 0 0,1 8 0 0,1-2 0 16,-3 4 0-16,4-2 0 0,-1 2 0 0,2-6 0 16,3-8 0-16,3-4 0 0,2-6 0 0,3-5 0 15,-2-3 0-15,1-3 0 0,4-5 0 0,-1-3 0 16,-5-4 0-16,4-2 0 0,3-3 0 0,5-3 0 31,-2-8-2416-31,2-6-528 0,2-6-96 0,2-6-32 0</inkml:trace>
  <inkml:trace contextRef="#ctx0" brushRef="#br0" timeOffset="90927.62">6546 11724 27647 0,'0'0'608'0,"0"0"128"0,0 0 32 0,0 9 0 0,-5 2-624 0,-4 3-144 15,-1 3 0-15,-5 13 0 0,3 2 848 0,0 1 144 16,-4 3 32-16,1 2 0 0,0-3-832 0,1-3-192 16,-1 0 0-16,5 0 0 0,2-6 0 0,7 0 0 15,-1-7 0-15,7-3 0 0,4-4 864 0,5-5 128 16,2-7 32-16,1-2 0 0,2-6-832 0,7-1-192 15,6-6 0-15,3-4 0 0,3-5 0 0,1-5 0 16,-3 2 0-16,-3-1 0 0,-3-4 0 0,-4 3 0 16,0 1 0-16,-6 0 0 0,-3 6 864 0,-2 6 128 15,-1 6 32-15,-5 1 0 0,-9 9-832 0,0 0-192 16,7 12 0-16,-1 8 0 0,-4 2 0 0,-2 6 0 0,-5-1 0 16,2 5 0-16,-2 1 0 0,0-1 0 0,0-4 0 15,4 2 0-15,1-3 0 0,1-2 0 0,2-6 0 0,2-5 0 16,4-5 0-16,2-1 0 0,1-6 0 0,4-7 0 15,6-7 0-15,4-7 0 0,7-7 0 0,3-2 0 16,3-5 864-16,0-4 128 0,3-5 32 0,-6 2 0 16,-3 0-832-16,-3 1-192 0,-5-6 0 0,-3 2 0 15,-6-4 0-15,1 5 0 0,-2 7 0 0,-1 3 0 16,-1 9 0-16,-3 4 0 0,-4 1 0 0,-1 7 0 16,-3 5 0-16,-2 6 0 0,0 0 0 0,0 0 0 15,-8 14-768-15,-3 0-208 0,-2 2-48 16,-1-1-10912-16,0 4-2192 0</inkml:trace>
  <inkml:trace contextRef="#ctx0" brushRef="#br0" timeOffset="91365.16">5041 12755 20271 0,'7'-11'448'0,"3"4"80"0,3 2 32 0,6-2 16 0,5 2-576 0,4 3 0 0,2 2 0 0,5 0 0 16,1 5 0-16,6-1 0 0,8-3 0 0,12 1 0 15,13-2 928-15,5-2 80 0,-2 1 16 0,3-2 0 16,2-2 0-16,10-1 0 0,8-2 0 0,0 2 0 0,-6-3 0 15,2 1 0-15,2-2 0 0,0 2 0 0,-1 3-832 0,-9 0-192 16,-10 3 0-16,-11-1 0 16,-8 1-768-16,-8 2-208 0,-9 2-48 0,-6 1-11872 15</inkml:trace>
  <inkml:trace contextRef="#ctx0" brushRef="#br0" timeOffset="91934.65">5623 13588 20271 0,'0'0'448'0,"-8"-7"80"0,11-11 32 0,2 0 16 0,2 3-576 0,-1 2 0 0,-1-1 0 0,-1 0 0 16,0 2 928-16,-2 3 80 0,-2 9 16 0,0 0 0 15,0 0 0-15,0 0 0 0,0 0 0 0,0 0 0 16,0 14 0-16,-2 2 0 0,-2 3 0 0,0-4 0 16,-1 8-832-16,-1 0-192 0,-1 5 0 0,-4 0 0 15,-2 4 864-15,-1 4 128 0,0 3 32 0,2 2 0 16,-1-1-832-16,3-2-192 0,2-2 0 0,4-4 0 15,3-7 0-15,5-3 0 0,3-6 0 0,7-2 0 0,6-5 864 16,2-2 128-16,4-9 32 0,3-5 0 0,3-4-832 0,0-5-192 16,1-6 0-16,1-4 0 0,2-1 0 0,-5-2 0 15,-4-3 0-15,-2 4 0 0,2-1 0 16,-1 6 0-16,-2 0 0 0,-5 8 0 0,-1 2 0 0,-4 4 0 16,-2 7 0-16,-2 5 0 0,-2 6 864 0,-4 7 128 15,1 3 32-15,-4 2 0 0,-1 2-832 0,-1 1-192 16,0-1 0-16,-1 3 0 0,2-1 0 0,0-2 0 15,2-4 0-15,2-1 0 0,3-3 0 0,3-4 0 16,2-5 0-16,4-6 0 0,5-2 0 0,2-8 0 16,1-6 0-16,2-9 0 0,2-9 0 0,2-3 0 15,-1-1 0-15,-1-4 0 0,2-4 0 0,7-20 0 16,-9 5 0-16,-1-1 0 0,2 2 864 0,-6 8 128 16,-7 8 32-16,-3 0 0 0,-3 4-832 0,-5 5-192 15,-5 13 0-15,-1 0 0 16,-3 2-768-16,-2 4-208 0,-3 4-48 0,1 3-12016 0,0 6-2400 0</inkml:trace>
  <inkml:trace contextRef="#ctx0" brushRef="#br0" timeOffset="92514.61">7960 12705 16575 0,'-17'3'736'0,"7"-1"160"0,-3-2-720 0,3 4-176 0,10-4 0 0,0 0 0 15,0 0 848-15,0 0 144 0,0 0 32 0,0 0 0 16,12 2 816-16,5-2 160 0,5-1 48 0,3 1 0 15,3 3-832-15,9-3-144 0,9-3-48 0,4 1 0 16,2-6 0-16,-1 5 0 0,-1 3 0 0,1-2 0 0,1-3-816 16,-2-2-208-16,-3 4 0 0,3 0 0 0,-2 2 0 0,-5 0 0 15,-3-3 0-15,-10 5 0 0,-5 4 0 0,-5 0 0 16,-9 4 0-16,-6-3-15520 16</inkml:trace>
  <inkml:trace contextRef="#ctx0" brushRef="#br0" timeOffset="92682.07">8383 13127 38703 0,'13'-6'1712'0,"1"3"352"0,6-2-1648 0,3 1-416 15,4-2 0-15,3-1 0 0,2 2 0 0,10-5 0 16,7-1 0-16,4-1 0 0,0 1 0 0,-1 1 0 16,0-4 0-16,-5 1 0 0,-4-1 0 0,-2 4 0 15,-1-2 0-15,-7 5-11392 0,-8 3-2352 0</inkml:trace>
  <inkml:trace contextRef="#ctx0" brushRef="#br0" timeOffset="96375.99">10163 11349 12895 0,'0'0'576'0,"0"0"112"0,-9 0-560 0,0 2-128 15,1 3 0-15,1-2 0 0,0-3 848 0,7 0 144 16,0 0 32-16,-6 0 0 0,6 0 0 0,0 0 0 16,0 0 0-16,0 0 0 0,0 0 0 0,0 0 0 15,9-5 0-15,3-1 0 0,1-1-832 0,2-2-192 0,3 2 0 16,6-2 0-16,4-1 864 0,3-3 128 0,1 4 32 0,1 1 0 16,0 7-832-16,-1 4-192 0,-3 2 0 0,-1 2 0 15,-3 7 0-15,-2 4 0 0,1 2 0 0,-6 6 0 16,-4 1 0-16,-5 3 0 0,-4 2 0 0,-4 5 0 15,-5 2 0-15,-4 2 0 0,-5 3 0 0,-5 5 0 16,-4 1 864-16,-3 0 128 0,-3-3 32 0,-3 0 0 16,-2 0-832-16,-2-5-192 0,-2-5 0 0,1 0 0 15,3-4 0-15,2 0 0 0,-1-5 0 0,5 0 0 16,3-5 0-16,2-4 0 0,3-3 0 0,5-2 0 16,4 3 864-16,5-8 128 0,5-9 32 0,0 0 0 15,9 10-832-15,5 1-192 0,5-4 0 0,5-2 0 16,5-3 0-16,7 2 0 0,5 0 0 0,2-3 0 0,1-2 864 15,1 0 128-15,-2-2 32 0,3 0 0 0,-3 2-832 0,2 0-192 16,-5 0 0-16,0 1 0 0,-1 0 0 0,-3 0 0 16,-5 0 0-16,6 1 0 15,-8-1-2416-15,-12 0-528 0,-17 0-96 0,0 0-32 0</inkml:trace>
  <inkml:trace contextRef="#ctx0" brushRef="#br0" timeOffset="97594.17">11567 11771 12895 0,'0'0'272'0,"0"0"64"0,0 0 16 0,0 0 32 0,0 0-384 0,0 0 0 15,0 0 0-15,-4 5 0 0,2 4 1712 0,-2-3 272 16,2 4 48-16,-1-5 16 0,3-5-1648 0,0 0-400 16,-4 7 0-16,2-1 0 0,2-6 896 0,0 0 112 15,0 0 16-15,0 0 0 0,0 0 0 0,0 0 0 16,0 0 0-16,0 0 0 0,6-5-832 0,2 0-192 16,-1 0 0-16,1-5 0 0,2-1 864 0,1-1 128 0,3 0 32 15,0 0 0-15,-1-5-832 0,1-1-192 0,3 1 0 0,-1 0 0 16,-4 2 0-16,-1-2 0 0,-2 2 0 0,1 2 0 15,2 3 0-15,-2-1 0 0,-1 3 0 0,-2-1 0 16,2 4 0-16,-2 2 0 0,1 2 0 0,-8 1 0 16,0 0 864-16,0 0 128 0,0 0 32 0,0 0 0 31,11 10-1648-31,-5 3-320 0,-4 1-64 0,2-5-16 0,-2 5 832 0,-1 5 192 0,-1 1 0 0,-1 5 0 16,-1-1 0-16,1 5 0 0,-2 3 0 0,1 1 0 15,-2 0 0-15,0 0 0 0,-1 1 0 0,-2 8 0 16,0-5 0-16,2-5 0 0,-2-4 0 0,3-5 0 15,1-4 0-15,1-2 0 0,-2 0 0 0,1-4 0 0,1-3 0 16,2-10 0-16,-2 11 0 0,2-11 0 16,0 0 768-16,0 0 208 0,0 0 48 0,0 0 0 0,4-12 0 0,1-4 0 15,-2-4 0-15,3-2 0 0,6 2-832 0,-1-7-192 16,-1 1 0-16,0-7 0 0,1-3 0 0,1-1 0 16,5 3 0-16,2-1 0 0,3-1 0 0,0 1 0 15,3 4 0-15,0 5 0 0,3 5 0 0,-1 1 0 16,1 4 0-16,0 3 0 0,0 2 0 0,1 3 0 15,1 6 0-15,-2 0 0 16,-2 2-768-16,-5 3-208 0,-2 1-48 0,0 2-15152 0</inkml:trace>
  <inkml:trace contextRef="#ctx0" brushRef="#br0" timeOffset="100951.92">15773 10373 12895 0,'-7'7'576'0,"7"-7"112"0,0 0-560 0,-8 3-128 16,8-3 0-16,0 0 0 0,0 0 848 0,0 0 144 15,-7 2 32-15,7-2 0 0,0 0 0 0,0 0 0 16,7 8 0-16,7-7 0 0,4-2-832 0,6-2-192 0,5 2 0 0,7-3 0 16,6-3 864-16,10 0 128 0,13-3 32 0,2 6 0 15,2 3 0-15,3-5 0 0,5-3 0 0,9 0 0 16,11 6-832-16,-2 2-192 0,-1 2 0 16,4-3 0-16,4-6 0 0,2 7 0 0,1 6 0 0,-1-4 0 15,-2-6 0-15,4 3 0 0,0 4 0 0,-1 1 0 16,-5-2 0-16,-3-2 0 0,-4-3 0 0,-1 3 0 15,2 1 0-15,-5 0 0 0,-3 0 0 0,-5-3 0 16,-2 1 0-16,2 0 0 0,3 4 0 0,-4-2 0 16,-5-3 0-16,-1 0 0 0,-2 1 0 0,-18 3 0 15,7 4 0-15,1 2 0 0,1-4 0 0,0 1 0 16,-4 3 864-16,-1 2 128 0,-1-4 32 0,-4 2 0 16,-2-3-832-16,-3 1-192 0,-1 7 0 0,-3-5 0 0,-2 1 0 0,-4-2 0 15,-4-1 0-15,-2 3 0 16,-4-3 0-16,-3 0 0 0,-1 3 0 0,-3-3 0 0,-2-1 0 15,-1-1 0-15,-2 2 0 0,1-2 0 0,-2 0 0 0,-1-1 0 16,0 2 0-16,-1-2 0 0,-2-2 0 0,-1-2 0 16,2-2 0-16,-1 2 0 0,-1 2 0 0,3 0 0 15,0-6 0-15,-1 0 0 0,0 2 0 0,-1 1 0 16,1-1 0-16,2-5 0 0,-4 0 0 0,1-4 0 16,7 3 0-16,0-1 0 0,0-6 0 0,2 1 0 15,0-1 0-15,2-2 0 0,0 0 0 0,0-9 0 16,1-6 0-16,1 2 0 0,1 4 0 0,0 0 0 15,2-1 0-15,2-4 0 0,0-6 0 0,3-2 0 16,2-1 0-16,2 0 0 0,-1-5 0 0,4 3 0 0,1 0 0 0,2 2 0 16,-1 1 0-16,0-2 0 0,-5 2 0 0,1 1 0 15,-2-1 864-15,-2-1 128 0,2 0 32 16,-3-4 0-16,-1 2-832 0,-2-2-192 0,-3 5 0 0,-1 0 0 16,-5 0 0-16,0 3 0 0,1 0 0 0,-4 2 0 15,0 4 0-15,-2 0 0 0,-2 2 0 0,-2-1 0 16,1 1 0-16,-3 3 0 0,-3-2 0 0,-1 5 0 15,-2 1 0-15,-2 1 0 0,-1 3 0 0,0 3 0 16,-3 4-768 0,2 0-208-16,0 1-48 0,0 4 0 0,-3 0 1648 0,-1 0 320 0,0 2 64 0,-2 0 16 15,2 1-1648-15,-2 3-320 16,-4 2-64-16,-1 0-16 0,0-1 832 0,-1-1 192 0,1 0 0 0,-2 2 0 16,-4 4 0-16,-5-2 0 0,-2-3 0 0,-5 1 0 15,-3 1 0-15,-2 1 0 0,-3-4 0 0,-6 1 0 0,-6 6 0 16,-4 2 0-16,-3-3 0 0,-4 0 0 0,-1 1 0 0,-4-1 0 15,0 4 0-15,-40-1 0 0,4-4 0 0,3 2 0 16,6 0 0-16,-1 1 0 0,0 4 0 0,-4-5 0 16,-2-1 0-16,-2 2 0 0,1 0 0 0,-5 2 0 15,-4-6 0-15,-2 8 0 0,-4 1 320 0,-3-1 96 16,-7 2 32-16,-5-3 0 0,-1 3-448 0,-3-4-224 16,0 1 32-16,2-1 0 0,4 5 192 0,-2-2 0 15,-1-3 0-15,5 2-144 0,9 0 144 0,3-1 0 16,9 0 160-16,-4-1-160 0,-3 3 144 0,5 2-144 15,4-2 128-15,-4 0-128 0,-4-6 0 0,8 2 0 16,8-3 128-16,7 5-128 0,6-1 0 0,-1 2 0 0,-2-3 0 16,6 2 0-16,9-4 0 0,5 2 0 0,4-3 0 0,3 0 128 15,2 3-128-15,2-2 0 0,1-3 0 16,0 1 0-16,1 1 128 0,3-4-128 0,3-2 0 0,5-2 128 16,3 1-128-16,6-3 0 0,1-2 144 0,6 0-144 31,1 5-352-31,5 2-144 0,1-1-16 0,4-2-16 0,1 1 1232 0,2 1 256 0,5 1 64 0,7 0 0 15,-7 3-832-15,7-3-192 0,-6 8 0 0,6-8 0 16,0 14 0-16,3 0 0 0,3 0 0 0,2 6 0 16,-1 7 0-16,5 7 0 0,2 3 0 0,1 4 0 15,0 1-768-15,-1 1-208 0,-3 2-48 16,1-1 0-16,-3 3 1648 0,-2 5 320 0,-3 3 64 0,0-2 16 16,-1 1-1648-16,-3-5-320 0,0-3-64 0,-2-5-16 15,1-8 1648-15,1-2 320 0,0-3 64 0,0-5 16 0,1 1-832 0,4-1-192 16,-1-4 0-16,4-2 0 15,1-4-1600-15,3-3-352 0,5-4-80 0,2-3-16 0</inkml:trace>
  <inkml:trace contextRef="#ctx0" brushRef="#br0" timeOffset="101660.83">16831 9089 27647 0,'0'0'1216'0,"0"0"256"0,0 0-1168 0,0 0-304 0,3-5 0 0,-3 5 0 16,0 0 0-16,0 0 0 0,0 0 0 0,0 0 0 15,0 0 0-15,2-10 0 0,-2 10 0 0,0 0 0 16,-5-13 0-16,2 4 0 0,-2-1 0 0,-1 1 0 16,0-4 880-16,-2-1 112 0,-1 1 32 0,0 1 0 15,0-1-832-15,0 0-192 0,-1 1 0 0,-1-6 0 16,-2-1 864-16,-1-5 128 0,-2-2 32 0,-2-2 0 0,-4 2-1024 15,-1-2 0-15,-1 3-144 0,-3-6 0 0,-3-5 336 0,1-1 80 16,1 0 16-16,-1 3 0 0,1 0-32 0,0-2 0 16,0-2 0-16,1-1 0 0,0-6-128 0,2 2-128 15,1-3 192-15,-1 0-192 0,-1-4 128 0,-1 4-128 16,-2 3 0-16,0 1 0 0,-3-5 128 0,0 0-128 16,-1 0 0-16,3-2 0 0,3 5 0 0,0-2 0 15,-1-1 0-15,0 1 0 0,0-2 192 0,-1 3-192 16,1 2 192-16,1 2-192 0,1 3 160 0,-1-1-160 15,0-4 128-15,1 2-128 0,-2 0 144 0,0-3-144 16,-2-2 160-16,2 4-160 0,-2 7 144 0,-1 0-144 16,1 4 128-16,6-3-128 0,1 3 208 0,1-1-32 15,1 4-16-15,0 0 0 0,1 4-160 0,2-4 0 16,2 1 0-16,-1-2 0 0,1 0 0 0,2 2 0 0,-2-2 0 16,4 1 0-16,-1-3 0 0,2 2 0 0,-1 4 0 15,1-3 0-15,0 4 0 0,1 4 0 0,0 1 0 0,1 2 0 16,-1-2 0-16,1-1 0 0,-2 3 0 0,4 0 0 15,0 2 0-15,-1 2 0 0,-1 3 0 0,2-3 0 16,-2 3 0-16,4 1 0 0,-3-2 0 0,2 6 0 16,6 5 0-16,0 0 0 0,0 0 0 0,-9 1 0 15,9-1 0-15,0 0 0 0,-9 5 0 0,9-5 0 16,-4 10-1600-16,1 0-368 0,3-10-64 0,-1 13-16 16,0-1-816-1,0-4-160-15,1-8-48 0,-5 20 0 0</inkml:trace>
  <inkml:trace contextRef="#ctx0" brushRef="#br0" timeOffset="101966.14">14765 6734 16575 0,'0'0'736'0,"0"0"160"0,0 0-720 0,0 0-176 15,0 0 0-15,-1-11 0 0,1-6 848 0,4 1 144 16,1 2 32-16,3-2 0 0,2-2 0 0,3-2 0 15,0-3 0-15,5-3 0 0,1 3 0 0,2-3 0 16,0-1 0-16,3 3 0 0,2-1-832 0,2 3-192 16,1 4 0-16,0 0 0 0,-3 3 864 0,-2 6 128 15,-2 2 32-15,-2 3 0 0,-2 1-832 0,-3 4-192 16,-4 8 0-16,2 7 0 0,-3 4 0 0,-2 8 0 0,-3 1 0 0,-1 7 0 16,-2 6 0-16,-2 0 0 0,-1 5 0 0,1 1 0 15,1 0 0-15,2-1 0 0,-1-6 0 0,3-4 0 16,1-5 0-16,0-1 0 0,2-4 0 0,0 1 0 31,1-4-1600-31,3-3-352 0,4 3-80 0,0-3-16 0</inkml:trace>
  <inkml:trace contextRef="#ctx0" brushRef="#br0" timeOffset="103552.3">12724 11762 12895 0,'-14'-1'272'0,"14"1"64"0,-10 8 16 0,1-1 32 0,1-1-384 0,8-6 0 15,0 0 0-15,-7 9 0 0,2 4 896 0,-1-4 96 16,6-9 32-16,3 11 0 0,-3-11 0 0,9 13 0 15,1-4 0-15,4-2 0 0,1-3 0 0,4-4 0 16,0-2 0-16,7-2 0 0,-1 3-832 0,5-5-192 16,-1-5 0-16,4 3 0 0,0 6 864 0,0-6 128 15,-3-1 32-15,0-3 0 0,-2-5-832 0,0 4-192 16,-4 2 0-16,0-4 0 0,-4-3 0 0,-2 1 0 16,-1 2 0-16,-5 2 0 0,-2-1 0 0,-3 0 0 15,-3 2 0-15,-6 0 0 0,-3 1 0 0,-4 1 0 16,-1 1 0-16,-4 1 0 0,-5-2 864 0,-2 7 128 0,-4 2 32 0,-3 4 0 15,-5 1-832-15,-3 6-192 0,-8 0 0 0,4 6 0 16,-5 6 0-16,3 3 0 0,1-2 0 0,5 10 0 16,1 8 0-16,5 2 0 0,3-1 0 0,7 0 0 15,6-1 0-15,5-4 0 0,5-2 0 0,7-5 0 16,6-3 0-16,5-5 0 0,5-3 0 0,5-1 0 16,4-2 0-16,3-4 0 0,4-8 0 0,8-3 0 15,8 0 0-15,0-3 0 0,-2-5 0 0,-2-4 0 16</inkml:trace>
  <inkml:trace contextRef="#ctx0" brushRef="#br0" timeOffset="104013.56">13563 11255 16575 0,'2'-12'368'0,"1"0"80"0,0-2 0 16,0-3 16-16,2 2-464 0,1-2 0 0,-1-3 0 0,0 1 0 0,0 2 912 0,1 2 96 15,0-1 16-15,1 3 0 0,-1 0-832 0,-1 2-192 16,-5 11 0-16,7-8 0 0,-7 8 0 0,0 0 0 0,0 0 0 0,0 0 0 15,0 0 0-15,0 0 0 0,3 12 0 0,-3 3 0 16,-2 3 0-16,-2 2 0 0,-1 2 0 0,0-1 0 16,-3-1 864-16,1 1 128 0,0-3 32 0,2-1 0 15,-2-1-832-15,2-1-192 0,-1-2 0 0,3-4 0 16,3-9 864-16,0 0 128 0,0 0 32 0,0 0 0 16,0 0 0-16,0 0 0 0,9-6 0 0,1-5 0 15,0-2-832-15,1 2-192 0,1-3 0 0,2 0 0 16,0-3 0-16,0 1 0 0,-3-1 0 0,3 5 0 15,1-2 0-15,-1 1 0 0,-2 3 0 0,0-2 0 16,2 2 0-16,-2 1 0 0,-1 4 0 0,0 1 0 16,-1 4 0-16,-10 0 0 0,10 8 0 0,-3-4 0 0,-7-4 864 0,0 0 128 15,9 9 32-15,-1-3-15984 16</inkml:trace>
  <inkml:trace contextRef="#ctx0" brushRef="#br0" timeOffset="104313.7">14509 10613 20271 0,'6'-8'448'0,"-6"8"80"0,0 0 32 0,0 0 16 0,0 0-576 0,0 0 0 15,0 0 0-15,-5 5 0 0,-4 3 0 0,-6 5 0 0,-3 2 0 0,-1 6 0 16,0 7 928-16,-4 0 80 0,-5 0 16 0,1 5 0 16,2 3-832-16,1 3-192 0,1 5 0 0,2-2 0 15,4-8 864-15,3-5 128 0,4-1 32 0,3-4 0 16,5 2-832-16,2-5-192 0,3-2 0 0,4 0 0 16,0 0 864-16,2-1 128 0,1-4 32 0,3-4 0 15,1 1-832-15,0-5-192 0,-1 0 0 0,1-1 0 16,0-3 0-16,-1-4 0 0,-2-1 0 0,-3-4-13888 15</inkml:trace>
  <inkml:trace contextRef="#ctx0" brushRef="#br0" timeOffset="104451.33">14102 11034 20271 0,'0'0'448'0,"11"2"80"0,-1-3 32 0,3 0 16 0,2-1-576 0,3 2 0 15,0 2 0-15,2 0 0 0,3-1 0 0,5-1 0 16,0 0 0-16,4 0 0 0,0 0 0 0,-6 0 0 15,7 0 0-15,4 2-5888 16,3 1-1296-16</inkml:trace>
  <inkml:trace contextRef="#ctx0" brushRef="#br0" timeOffset="105365.98">15231 11417 20271 0,'0'0'448'0,"0"0"80"0,0 0 32 0,0 0 16 0,-13-7-576 0,13 7 0 16,0 0 0-16,0 0 0 0,0 0 928 0,4 9 80 15,-4 3 16-15,0 5 0 0,0 2-832 0,0 3-192 16,-2 4 0-16,0 1 0 0,-2 2 864 0,0 0 128 16,-2 6 32-16,2-1 0 0,-2 0-832 0,-2-1-192 15,0-1 0-15,1 0 0 0,-1 0 0 0,-1-3 0 16,-1-4 0-16,-1 0 0 0,1-4 0 0,-3-2 0 15,-2-1 0-15,-2-1 0 16,-1-6-2416-16,0-2-528 0,-7 4-96 0,5-11-32 0</inkml:trace>
  <inkml:trace contextRef="#ctx0" brushRef="#br0" timeOffset="105485.92">14946 11739 27647 0,'0'0'608'0,"0"0"128"0,10-17 32 0,10 16 0 0,3 9-624 0,1-2-144 0,3-1 0 0,4-1 0 15,2-4 0-15,1 5 0 0,4-1 0 0,0 0 0 16,2-7 848-16,0 3 144 0,2 3 32 0,2-1 0 16,-1-2-1648-16,-4 5-320 0,-1-2-64 0,-2 1-16 15</inkml:trace>
  <inkml:trace contextRef="#ctx0" brushRef="#br0" timeOffset="107698.46">17208 10979 12895 0,'0'0'272'0,"0"0"64"0,0 0 16 0,0 0 32 0,-20-9-384 0,27 3 0 0,-4-1 0 0,-3 7 0 16,0 0 896-16,0 0 96 0,4-7 32 0,-4 7 0 0,0 0 0 0,0 0 0 15,0 0 0-15,0 11 0 0,-1-1-832 0,-2 4-192 16,-2 3 0-16,-1 1 0 0,-3 2 864 0,-1 4 128 16,-5 3 32-16,-6 15 0 0,-2 5-832 0,2-10-192 15,0-6 0-15,6 0 0 0,6 4 864 0,0-4 128 16,0-4 32-16,2-7 0 0,0-2-832 0,4-3-192 16,3-2 0-16,1-4 0 0,-1-9 0 0,0 0 0 15,16-7 0-15,0 1 0 0,3-3 864 0,2-6 128 16,7-6 32-16,2 0 0 0,-1 2 0 0,0-2 0 15,0 1 0-15,-2 0 0 16,0-2-1648-16,-1 2-320 0,-1 2-64 0,-1 3-16 0,-1 1 832 0,-3 2 192 16,-1 5 0-16,-1 2 0 0,-2 2 0 0,-3 8 0 15,-5 0 0-15,-3 8 0 0,-3 7 0 0,-2-1 0 0,-5 2 0 16,-1 2 0-16,-6 3 0 0,-3 0 0 0,-3 3 0 0,-2 1 0 16,-2-4 0-16,1-2 0 0,-2 0 0 0,1-2 0 15,-3-4 0-15,1-4 0 0,-2-4 0 0,2 1 0 31,1-4-864-31,0 0-128 0,4-3-32 0,-7-4-11872 0</inkml:trace>
  <inkml:trace contextRef="#ctx0" brushRef="#br0" timeOffset="108047.85">16460 11743 20271 0,'0'0'448'0,"0"0"80"0,0 0 32 0,0 0 16 0,10-4-576 0,3 3 0 15,4 6 0-15,5-6 0 0,7-5 928 0,7 1 80 16,5-2 16-16,3 2 0 0,3 0 0 0,5-6 0 16,5 1 0-16,6 0 0 0,4 5-832 0,-16 0-192 15,9 0 0-15,-1 1 0 0,0-1 0 0,-2 0 0 16,-2 2 0-16,-6 2 0 0,-4-2 864 0,-5 3 128 16,-4 3 32-16,-5 1 0 15,-6 1-3280-15,-6-1-656 0,5 1-128 0,-24-5-32 0</inkml:trace>
  <inkml:trace contextRef="#ctx0" brushRef="#br0" timeOffset="108540.01">17122 12162 20271 0,'0'0'896'0,"5"-7"192"0,-1-2-880 0,-2 0-208 16,0 0 0-16,-2-1 0 0,0 2 864 0,-3-3 128 15,1 1 32-15,-3-2 0 0,-4 6 0 0,-4-6 0 16,0 5 0-16,-3 0 0 0,-3 5 0 0,1 3 0 15,4 7 0-15,-3-1 0 0,-3 5-832 0,-2-1-192 16,0 3 0-16,-1 3 0 0,0 0 0 0,2 1 0 16,2-1 0-16,3 7 0 0,1 5 0 0,3-3 0 15,2-2 0-15,2-4 0 0,2-1 0 0,3-1 0 16,3 1 0-16,3-5 0 0,-3-14 0 0,10 8 0 16,3-2 0-16,1-5 0 0,2-6 864 0,5-2 128 0,3-5 32 15,3 2 0-15,1-3-832 0,-3-1-192 0,-3-2 0 0,-2-1 0 16,3 3 0-16,-8 5 0 0,3 4 0 0,2-5 0 15,-2 4 0-15,-4 3 0 0,0 6 0 0,-3 3 0 16,0 7 864-16,-4-1 128 0,1 0 32 0,-1 4 0 16,2 11-832-16,2-5-192 0,-1-2 0 0,-1-5 0 15,1-1 0-15,1-1 0 0,2 2 0 0,1-3 0 16,1-8 0-16,2-2 0 0,0-3 0 0,5-4 0 16,-2-4-1600-1,2-4-352-15,0-6-80 0,0 1-16 0</inkml:trace>
  <inkml:trace contextRef="#ctx0" brushRef="#br0" timeOffset="109689.62">18318 11670 12895 0,'-14'11'272'0,"5"-6"64"0,-1 2 16 0,0 1 32 0,0 3-384 15,1-1 0-15,0 4 0 0,1 0 0 0,2-2 1712 0,3 2 272 16,3-1 48-16,3-1 16 0,2-2-1648 0,4 2-400 15,2-6 0-15,6 6 0 0,3-2 896 0,4-1 112 16,3-7 16-16,2-2 0 0,2-1-832 0,2-2-192 16,1-4 0-16,-2-1 0 0,-1-4 0 0,-2 1 0 15,4 2 0-15,-10 2 0 0,1-6 864 0,0 0 128 16,0-3 32-16,-2 4 0 0,-2-2-832 0,-2 2-192 16,-3 0 0-16,-3 0 0 0,-5-4 0 0,-2 2 0 15,-2 2 0-15,-3-2 0 0,-5-3 0 0,-5 2 0 16,-2 0 0-16,-12-3 0 0,1 8 0 0,-5 1 0 0,-5 5 0 0,0 6 0 15,0 9 0-15,-3-1 0 0,-2 3 0 0,0 4 0 16,-1 5 0-16,2 5 0 0,1-1 0 0,2 5 0 16,1-3 0-16,5 2 0 0,5 3 0 0,4-1 0 15,2-1 864-15,7-2 128 0,7 0 32 0,5-3 0 16,6 0-832-16,4-3-192 0,5-4 0 0,-2-6 0 16,4-3 0-16,5 1 0 0,4-3 0 0,16 1 0 15,0-6 0-15,1-3 0 0,-1-2 0 0,-10 0 0 16,8-3-2416-16,0 0-528 15,33-12-96-15,-23 6-32 0</inkml:trace>
  <inkml:trace contextRef="#ctx0" brushRef="#br0" timeOffset="110259.92">19221 11283 20271 0,'0'0'448'0,"-3"-5"80"0,3 5 32 0,-1-5 16 0,1 5-576 0,0-4 0 0,1-1 0 0,2-3 0 16,-3 8 0-16,5-6 0 0,2-6 0 0,1 5 0 16,0-1 928-16,1 2 80 0,1 0 16 0,0-1 0 15,0 2-832-15,-1-4-192 0,-3 0 0 0,-1 4 0 16,-5 5 0-16,0 0 0 0,4-6 0 0,-4 6 0 15,0 0 0-15,0 0 0 0,0 10 0 0,-1-1 0 16,-2 2 0-16,0 3 0 0,-4 3 0 0,2 2 0 16,-4 1 0-16,-1 3 0 0,0 0 0 0,-4 1 0 0,1-5 0 15,0 0 0-15,1-1 0 0,2-3 0 16,1-1 864-16,-1-1 128 0,2-2 32 0,3-4 0 0,2 0-832 0,3-7-192 16,0 0 0-16,0 0 0 0,8-5 864 0,-2-3 128 15,6-3 32-15,-1-2 0 0,3-2 0 0,1-4 0 16,1-6 0-16,-1 2 0 0,3 2-832 0,-3 0-192 15,1-6 0-15,1 4 0 0,0 0 0 0,-1 2 0 16,2 2 0-16,0 1 0 0,1 0 0 0,0 4 0 16,0-1 0-16,-1 3 0 0,-1 7 0 0,1-1 0 15,-3 1 0-15,2 5 0 16,-2 5-768-16,-1 1-208 0,-1-2-48 0,5 4-13504 0</inkml:trace>
  <inkml:trace contextRef="#ctx0" brushRef="#br0" timeOffset="111946.66">20291 10718 16575 0,'0'0'368'0,"0"0"80"0,0 0 0 0,0 0 16 0,0 0-464 0,0 0 0 15,0 0 0-15,0 0 0 0,-4 16 912 0,2-8 96 16,-3 1 16-16,-3 0 0 0,2 3-832 0,-6 3-192 16,2 3 0-16,-2 1 0 0,1 5 864 0,-3 5 128 15,-2 2 32-15,-1 0 0 0,-1 3 0 0,4 0 0 0,-1-1 0 0,2 2 0 16,3 4-832-16,0-3-192 0,4-2 0 0,0-1 0 16,3 1 864-16,1-2 128 0,4-3 32 0,3 0 0 15,2-3-832-15,4-1-192 0,1-2 0 0,1-2 0 16,-2 0 0-16,3-5 0 0,3-2 0 0,-1 0-9232 15,0-5-1904-15</inkml:trace>
  <inkml:trace contextRef="#ctx0" brushRef="#br0" timeOffset="112153.87">19845 11130 31327 0,'0'0'688'0,"7"3"144"0,6-3 16 0,1 2 48 0,4 3-720 0,4 0-176 0,0 0 0 0,9 2 0 0,2-5 0 0,5 2 0 16,5-1 0-16,3 1 0 0,5 1 0 0,2-3 0 15,1 1 0-15,-3-3 0 0,-2-2 0 0,-3 1 0 16,-4-4 0-16,-3 1 0 0</inkml:trace>
  <inkml:trace contextRef="#ctx0" brushRef="#br0" timeOffset="113696.32">10136 12793 12895 0,'-5'-12'272'0,"2"3"64"0,-2 0 16 0,5 9 32 0,0 0-384 0,0 0 0 16,3-6 0-16,-3 6 0 0,6-2 896 0,0-1 96 15,-6 3 32-15,9-1 0 0,0-1-832 0,4 2-192 16,2 2 0-16,13-1 0 0,4-1 768 0,2 1 96 16,2 1 32-16,3-1 0 0,2 1-192 0,3 0-16 0,5-4-16 0,2 6 0 15,2 5-160-15,12-5-48 0,11 0 0 0,4 3 0 16,2 1-96-16,3 2-32 0,2-5 0 0,13-1 0 15,5-1-16-15,7 0 0 0,1 0 0 0,7-1 0 16,7 0 48-16,-2-2 0 0,0-2 0 0,7 0 0 16,9 2-112-16,0 0 0 0,1 0-16 0,0 0 0 15,3 1 32-15,0 2 16 0,0-1 0 0,2 0 0 16,4-2-48-16,1 0-16 0,-2 0 0 0,-3 0 0 16,-2 0-224-16,6-2 144 0,0 1-144 0,-3 1 128 15,-7 0-128-15,3-1 0 0,2 1 0 0,-5 0 0 16,-4 0 144-16,3 2-144 0,4 2 160 0,-6-3-160 15,-8-6 128-15,3 3-128 0,6 4 0 0,-3-2 144 0,-9-1-144 16,3 0 0-16,2 1 0 0,-4 0 128 0,-6 0-128 0,4 2 0 16,3 2 144-16,-9-1-144 0,-9-1 0 0,2 1 128 15,3 1-128-15,-4-2 0 0,-8 2 128 0,-5-2-128 16,-4 1 128-16,1 1-128 0,-2 2 144 0,-7-2-144 16,-7-4 192-16,-3 1-192 0,-4 3 128 0,-6-3-128 15,-8 1 0-15,-4-1 0 0,-6-1 176 0,-9 1-176 16,-8-1 160-16,-7 0-160 0,-5-1-208 0,-7 1-144 15,-5 0-32-15,-8 0-13632 0</inkml:trace>
  <inkml:trace contextRef="#ctx0" brushRef="#br0" timeOffset="114613.82">13263 13879 16575 0,'0'0'368'0,"-15"6"80"0,8-1 0 0,2 1 16 0,0-1-464 0,0 5 0 0,-1-5 0 0,2 3 0 16,-1 0 912-16,4-2 96 0,2 4 16 0,3-2 0 0,-4-8 0 0,5 9 0 15,5-4 0-15,4-3 0 0,4 1 0 0,3-3 0 16,2-3 0-16,5 1 0 0,5-1-832 0,4-4-192 16,2-1 0-16,0-2 0 0,-3 0 864 0,0-4 128 15,0 0 32-15,-2-2 0 0,-1 0-832 0,-3 2-192 16,-2-1 0-16,-2-2 0 0,-1 4 0 0,-4-2 0 15,-7-3 0-15,-3 6 0 0,-2 0 864 0,-4 5 128 16,-4-5 32-16,-2 3 0 0,-4 3-832 0,-3 2-192 16,-2 2 0-16,-6-1 0 15,-6 0-768-15,-1 9-208 0,-2 0-48 0,4 3 0 0,-2-2 832 0,-2 6 192 16,-4-1 0-16,-4 5 0 0,-4 7 0 0,-2 1 0 16,-2 4 0-16,3 1 0 0,3 6 768 0,4 0 208 15,-1-1 48-15,-6 11 0 16,8-9-1648-16,8-3-320 0,5-2-64 0,11-14-16 0,3-2 1648 0,6-1 320 0,3 3 64 15,4-1 16-15,3-3-832 0,3 0-192 0,5-5 0 16,5 0 0-16,9-2 0 0,2-1 0 0,5-4 0 0,17-5 0 31,-5-3-768-31,-3 1-208 0,-3 2-48 0,0-6-13504 0</inkml:trace>
  <inkml:trace contextRef="#ctx0" brushRef="#br0" timeOffset="115093.99">14305 13592 23951 0,'0'0'512'0,"0"0"128"0,-9-7 0 0,9 7 64 0,0 0-576 0,0 0-128 16,2-7 0-16,0 0 0 0,2-4 0 0,2 0 0 16,3 1 0-16,3-4 0 0,2-1 848 0,1-2 144 15,3-1 32-15,1-1 0 0,1 3-832 0,0 3-192 16,-1-5 0-16,-2 4 0 0,-4 3 0 0,-3 4 0 16,-1 4 0-16,-9 3 0 0,0 0 0 0,0 0 0 15,4 10 0-15,-4 5 0 0,-3 3 0 0,-2 1 0 16,-3 2 0-16,-1 2 0 0,-2 2 0 0,0-3 0 0,-2-1 0 0,-5 7 0 15,3-7 864-15,6-3 128 0,1-3 32 0,6-6 0 16,2-9-832-16,0 0-192 0,0 0 0 0,0 0 0 16,0 0 864-16,0 0 128 0,5-7 32 0,4-1 0 15,2-3-832-15,4-5-192 0,1 0 0 0,-2 3 0 16,1 2 0-16,3-6 0 0,0 3 0 0,1-1 0 16,1-3 0-16,0 3 0 0,-1 3 0 0,3 0 0 15,-2 0 0-15,-1 3 0 0,-1 3 0 0,0 1 0 16,-3 4 0-16,0 2 0 0,-3 0 0 0,-1 3 0 15,-1 0-3232-15,-1-2-688 16,5 5-144-16,-14-7-32 0</inkml:trace>
  <inkml:trace contextRef="#ctx0" brushRef="#br0" timeOffset="115350.57">15387 13196 23951 0,'3'-8'512'0,"-1"3"128"0,1 1 0 0,-3 4 64 0,0 0-576 0,0 0-128 15,0 0 0-15,0 0 0 0,0 0 848 0,-4 12 144 16,-3 0 32-16,-1 4 0 0,-1 1-832 0,-3 5-192 16,1 2 0-16,-2 1 0 0,-1 2 864 0,1 2 128 15,2 3 32-15,2-3 0 0,3 1-832 0,-1-4-192 16,5-3 0-16,2-2 0 0,4-2 0 0,2-2 0 0,3-1 0 0,2-4 0 15,3-5 0-15,1-1 0 0,3-1 0 0,0-2 0 16,0-3 0-16,-2-3 0 0,-2-3 0 0,3-2-13888 16</inkml:trace>
  <inkml:trace contextRef="#ctx0" brushRef="#br0" timeOffset="115500.79">14979 13377 31327 0,'0'0'688'0,"6"-3"144"0,12 0 16 0,2 1 48 0,6 0-720 0,2 0-176 0,4-1 0 0,1 2 0 16,2 1 0-16,5-3 0 0,3-4 0 0,3 2 0 15,2 3 0-15,3-1 0 0,1-4 0 0,17 0-13888 16</inkml:trace>
  <inkml:trace contextRef="#ctx0" brushRef="#br0" timeOffset="116849.92">21009 12536 12895 0,'10'-10'272'0,"2"1"64"0,0-3 16 0,1 1 32 0,-1 3-384 0,-1-4 0 16,0-4 0-16,0 8 0 0,-4-1 896 0,1 0 96 16,0-1 32-16,-2 2 0 0,-1-2 0 0,-1 2 0 0,-4 8 0 0,2-9 0 15,0-1 0-15,-2 1 0 0,-4 3 0 0,4 6 0 16,0 0 0-16,0 0 0 0,-3-4 0 0,3 4 0 16,-10 4 0-16,1 6 0 0,-1-1 0 0,-1 6 0 15,-3 5-832-15,0 8-192 0,0 3 0 0,0 3 0 16,0-2 0-16,0 4 0 0,-2 2 0 0,4 0 0 15,0-1 0-15,3-2 0 0,3 0 0 0,2-4 0 16,3-3 864-16,3-5 128 0,4-5 32 0,1-5 0 16,2-6-832-16,3-2-192 0,2 1 0 0,2-10 0 15,2-4 0-15,3-5 0 0,5-1 0 0,-1-1 0 16,-1-5 864-16,1-3 128 0,-3 0 32 0,3-2 0 16,0 1-832-16,3 1-192 0,-3-3 0 0,-2 3 0 0,-4 3 0 15,-1 5 0-15,-3 5 0 0,-3-1 0 0,-4 5 0 0,-8 6 0 16,0 0 0-16,7 8 0 0,-2 4 0 15,-2 4 0-15,-2 3 0 0,-1 2 0 0,0 5 0 0,3 2 0 16,0 0 0-16,4 1 0 0,2 0 0 0,3-3 0 16,0 0 0-16,-1-9 0 0,3-5 0 0,3 1 0 15,1-1 0-15,2-7 0 0,3-7 0 0,3-3 0 16,4-4 0-16,0 1 0 0,3-6 0 0,4-5 0 16,4-9 0-16,-1 2 0 0,0-3 0 0,1 2 0 15,-6-2 0-15,-2 0 0 0,-2-3 864 0,-3-2 128 16,-4-2 32-16,0 0 0 0,-6 0-832 0,-2 1-192 15,1 2 0-15,-6 3 0 0,-3 8 0 0,1 4 0 16,-3 4 0-16,-3 5 0 16,-3 2-1600-16,0 7-352 0,0 0-80 0,-4 2-16 0</inkml:trace>
  <inkml:trace contextRef="#ctx0" brushRef="#br0" timeOffset="117315.59">23445 11525 23951 0,'-3'-16'1056'0,"3"16"224"0,-1-9-1024 0,1 9-256 16,0 0 0-16,0 0 0 0,-9-1 0 0,-3 5 0 15,-2 3 0-15,-3 8 0 0,-4 6 880 0,2 7 112 16,0 5 32-16,-1 4 0 0,-2 3-832 0,-1 12-192 16,-3 9 0-16,-4 7 0 0,1 3 0 0,-1 1 0 15,-5 2 0-15,-1 8 0 0,-4 3 864 0,-1-1 128 16,2-3 32-16,2-9 0 0,4-12-832 0,8-9-192 16,6-7 0-16,2-5 0 0,2-9 864 0,3-4 128 15,5-6 32-15,0-4 0 0,6-3-832 0,1-13-192 16,0 0 0-16,0 0 0 0,9-13 864 0,5-4 128 15,6-6 32-15,5-5 0 0,0 0 0 0,0-1 0 16,1-3 0-16,-7 10 0 16,2-5-1648-16,1 2-320 0,0 3-64 0,7-7-16 0,-5 5 832 0,-9 10 192 15,-1 4 0-15,3 2 0 0,-4 10 0 0,-3 8 0 0,-3 4 0 0,-4 9 0 16,-1 2 0-16,-2 5 0 0,-1 1 0 0,-3-8 0 16,1 1 0-16,-3 7 0 0,0-1 0 0,0 1 0 31,-1-3-1680-31,2 2-304 0,3-3-48 0,-2-1-16 15,4-3 0-15,4-6 0 0,0-8 0 0,4 0 0 0</inkml:trace>
  <inkml:trace contextRef="#ctx0" brushRef="#br0" timeOffset="117665.25">23470 12561 27647 0,'0'0'1216'0,"0"0"256"0,0 0-1168 0,0 0-304 16,6 8 0-16,6-3 0 0,2-1 0 0,4 0 0 16,2 1 0-16,3-3 0 0,5 0 0 0,-2-4 0 15,5-3 0-15,1 0 0 0,-3 1 880 0,2-5 112 16,0 1 32-16,-1-5 0 0,-2-2-832 0,-3 2-192 16,-2-1 0-16,-3-3 0 0,-5-2 0 0,-2 2 0 15,-5-1 0-15,-4 1 0 0,-4 1 864 0,-7 3 128 16,-4 5 32-16,-5 2 0 0,-4 6-832 0,-4 5-192 15,-4 3 0-15,-2 4 0 0,-4 6 0 0,-11 13 0 16,3-1 0-16,15-7 0 0,0-1 0 0,1-1 0 16,0 3 0-16,5 3 0 0,7-4 0 0,5 2 0 15,5-4 0-15,7-1 0 0,3 3 0 0,8-3 0 0,2-3 0 16,6-4 0 0,1-2-768-16,2-5-208 0,2 1-48 0,1-5 0 0</inkml:trace>
  <inkml:trace contextRef="#ctx0" brushRef="#br0" timeOffset="117996.42">24393 12236 27647 0,'0'0'608'0,"-6"14"128"0,-2-1 32 0,-2 7 0 0,-3 3-624 0,-4 4-144 0,4 3 0 0,-4 4 0 0,-2 3 848 0,1 3 144 15,2-2 32-15,-1-1 0 0,2-3-832 0,1-2-192 16,0 0 0-16,2-6 0 0,2-2 0 0,3-3 0 16,0-3 0-16,2-3 0 0,1-3 864 0,2 1 128 15,2-13 32-15,0 0 0 0,0 0 0 0,0 0 0 16,7-4 0-16,4-5 0 0,0-3 0 0,1-6 0 16,0-1 0-16,2-4 0 0,4-1-832 0,0-3-192 15,1-5 0-15,4-2 0 0,1 0 0 0,3-2 0 16,1-1 0-16,3 4 0 0,2 8 0 0,2 1 0 15,-2 3 0-15,0 5 0 0,-5 2 0 0,-2 5 0 16,-1 6 0-16,-4 1 0 0,-2 1 0 0,-1 1 0 16,-1 5 0-16,-3 0 0 15,-2 4-768-15,0-2-208 0,-3 3-48 0,-2-3-10912 16,0 3-2192-16</inkml:trace>
  <inkml:trace contextRef="#ctx0" brushRef="#br0" timeOffset="118502.47">24857 12408 23951 0,'-12'15'1056'0,"7"-6"224"0,3-2-1024 0,-1 5-256 16,2 2 0-16,2-2 0 0,4 0 0 0,3 1 0 15,1-6 0-15,1 3 0 0,3-3 880 0,5-2 112 16,6-1 32-16,4-4 0 0,3-2-832 0,2-1-192 15,2-2 0-15,-1-2 0 0,-1-4 864 0,-1-1 128 16,-2 0 32-16,0-4 0 0,-2-1 0 0,-3-3 0 16,-1 1 0-16,-1-2 0 0,-1-2-832 0,-3-1-192 15,-4 0 0-15,-1-4 0 0,-5 0 864 0,-3 1 128 16,-4 5 32-16,-4 2 0 0,-4 4-832 0,-3 2-192 16,-6 3 0-16,-4 8 0 0,-4 4 864 0,-4 6 128 0,-3 0 32 15,-6 9 0-15,-2 8-832 0,-2 6-192 0,0 0 0 0,4 6 0 16,2 4 0-16,6 2 0 0,5 5 0 0,7-3 0 15,7-5 0-15,6 0 0 0,6-3 0 0,6-2 0 16,7-2 0-16,6-1 0 0,6-3 0 0,3-5 0 16,9-2 0-16,6-1 0 0,4-2 0 0,30 3-12512 15,3-7-2544-15</inkml:trace>
  <inkml:trace contextRef="#ctx0" brushRef="#br0" timeOffset="123172.71">26539 11958 20271 0,'-7'-3'448'0,"2"-1"80"0,-1 0 32 0,2 1 16 0,-2-2-576 0,2-1 0 16,2-4 0-16,0 3 0 0,2 0 928 0,4 0 80 15,1 0 16-15,2-3 0 0,4 0 0 0,-2 0 0 16,3 5 0-16,0 2 0 0,-1-3 0 0,1 5 0 16,-12 1 0-16,12 11 0 0,0 6-832 0,-1 3-192 15,-4 4 0-15,-1 4 0 0,-4 5 0 0,-3 1 0 0,-1 3 0 0,-7 0 0 16,-5 0 0-16,1 0 0 0,-2 3 0 0,-3-1 0 16,-1-10 0-16,2-1 0 0,5-4 0 0,-1-4 0 15,3-1 0-15,1-5 0 0,9-14 0 0,0 0 0 16,0 0 864-16,0 0 128 0,0 0 32 0,14-17 0 15,5-4 816-15,3-5 160 0,3-1 48 0,3-5 0 16,4-5-1648-16,-2-1-400 0,1-1 0 0,-1-1 0 16,1 7 0-16,-1-2 0 0,1-4 0 0,-1 8 0 15,2 3 0-15,0 5 0 0,1-1 0 0,-5 6 0 16,-1 6 0-16,-1 4 0 0,0 5 0 0,-2 3 0 16,-4 0 0-16,-2 4 0 0,-2 2 0 0,0 1 0 15,-5 3-3200-15,2-3-704 0,-3 2-160 16,-1-1-32-16</inkml:trace>
  <inkml:trace contextRef="#ctx0" brushRef="#br0" timeOffset="123413.9">27663 11803 31327 0,'0'0'688'0,"0"0"144"0,7-6 16 0,3 5 48 0,3 1-720 0,3 1-176 15,3-1 0-15,3-2 0 0,2-1 0 0,1 3 0 16,3 3 0-16,-1-2 0 0,2-2 848 0,2 1 144 0,-1 0 32 0,-3 0 0 31,-4-1-2464-31,-4 2-480 0,-4 1-112 0,-7 1-11472 0</inkml:trace>
  <inkml:trace contextRef="#ctx0" brushRef="#br0" timeOffset="123553.49">27632 12075 31327 0,'0'0'688'16,"10"0"144"-16,1 0 16 0,6-2 48 0,2-2-720 0,4 1-176 0,1 3 0 0,3-2 0 16,2 0 848-16,4-1 144 0,6 1 32 0,5-1 0 15,1 1-832-15,4 2-192 0,0-4 0 0,-2 3-10336 16,-5 1-2112-16</inkml:trace>
  <inkml:trace contextRef="#ctx0" brushRef="#br0" timeOffset="124298.94">29168 11409 20271 0,'0'0'448'0,"-8"0"80"0,-4-4 32 0,12 4 16 0,0 0-576 0,-9 0 0 0,0 0 0 0,9 0 0 15,0 0 1744-15,0 0 240 0,0 0 64 0,0 0 0 16,14 4-832-16,4-4-144 0,2-2-48 0,5 0 0 16,0 0 0-16,3 2 0 0,3 0 0 0,0 2 0 15,2-4-816-15,0 1-208 0,2 0 0 0,-1 0 0 16,-1-2 0-16,-1 2 0 0,-2 1 0 0,-4 1 0 16,-8 4 0-16,-1 2 0 0,-1-5 0 0,-6 1 0 15,-10-3-1600-15,0 0-352 0,0 0-80 0,0 0-16 16</inkml:trace>
  <inkml:trace contextRef="#ctx0" brushRef="#br0" timeOffset="124816.57">30593 10674 23951 0,'8'-10'1056'0,"-2"7"224"0,-6 3-1024 0,11-5-256 16,-1-1 0-16,-10 6 0 0,10 6 0 0,-1-1 0 0,0-1 0 0,-3 5 0 15,-2 1 0-15,-3 8 0 0,-1 7 0 0,-2-1 0 16,-2-1 880-16,-5 9 112 0,-4 6 32 0,-1 7 0 15,-1 0-832-15,-2 4-192 0,-2-9 0 0,2 1 0 16,0 4 0-16,2-9 0 0,1 0 0 0,1-4 0 16,3-7 864-16,0-3 128 0,1-4 32 0,3-4 0 15,0-2 0-15,3-3 0 0,3-9 0 0,0 0 0 16,0 0 0-16,0 0 0 0,16-10 0 0,3-4 0 16,3 1-832-16,3-4-192 0,2-8 0 0,6 1 0 15,5 0 0-15,-14 9 0 0,3 1 0 0,3-1 0 16,6-1 0-16,-2 2 0 0,-2 5 0 0,-3 2 0 15,-1 4 0-15,-2 3 0 0,-3-1 0 0,-4 7 0 0,-4 6 0 16,-2 4 0-16,-4 2 0 0,-4 4 0 0,-4 6 0 0,-4 1 0 16,-3 4 0-16,-5 3 0 0,-6-1 0 0,-5-1 0 15,-4 1 0-15,-5-3 0 0,-4-4 0 0,-15 6 0 16,8-9 0-16,1-6 0 0,0-2 0 0,2-7 0 16,4 0 0-16,4-7 0 0,5-3 0 0,3-4 0 15,1-5 0-15,6 0 0 16,2-5-1600-16,5-1-352 0,0 1-80 0,4 1-13120 15</inkml:trace>
  <inkml:trace contextRef="#ctx0" brushRef="#br0" timeOffset="125156.48">29635 11900 31327 0,'0'0'1392'0,"-10"-3"272"0,-3 0-1328 0,4-1-336 0,9 4 0 0,0 0 0 16,0 0 896-16,9-11 96 0,9 1 32 0,1 2 0 15,3 0 0-15,6-1 0 0,7 4 0 0,5 2 0 16,3-2-832-16,6-2-192 0,5-2 0 0,7 3 0 15,10 5 864-15,6-1 128 0,7-3 32 0,-20 4 0 0,5 1-832 16,6 1-192-16,5 1 0 0,4-4 0 0,-1-3 0 16,0 1 0-16,-8 3 0 0,-6 0 0 0,-7 0 0 15,-6 1 0-15,-5-3 0 0,-7-1 0 16,-7 2-768-16,-5 0-208 0,-5 1-48 0,-6 1 0 16,-3 0-2448-16,-8 3-496 0,-10-3-112 0,0 0-16 0</inkml:trace>
  <inkml:trace contextRef="#ctx0" brushRef="#br0" timeOffset="125625.3">29782 12372 27647 0,'0'-9'608'0,"6"0"128"0,4-2 32 0,4 2 0 0,-2 4-624 0,5-2-144 0,2-7 0 0,3 8 0 16,0 1 848-16,3 4 144 0,-1 3 32 0,5 2 0 16,0-3 0-16,0 4 0 0,-2 9 0 0,-3 0 0 15,-3-1-832-15,-5 7-192 0,-4 7 0 0,-9 1 0 16,-5 5 0-16,-7-1 0 0,-4 1 0 0,-4 1 0 15,-8 3 864-15,-3 0 128 0,-3 2 32 0,-4 2 0 16,-3 1-832-16,-1-4-192 0,-3-1 0 0,0-3 0 0,0-3 864 16,6-6 128-16,6-2 32 0,6-1 0 15,6-6-832-15,5-3-192 0,7-4 0 0,6-9 0 0,0 0 0 0,0 0 0 16,7 2 0-16,11-2 0 0,9-6 0 0,6 2 0 16,5 0 0-16,3 2 0 0,1-3 0 0,2-2 0 15,3 1 0-15,8 2 0 0,6-2 0 0,-1 2 0 16,-4 0 0-16,-2 4 0 0,-2 0 0 0,-7 0 0 15,-8 0 0-15,-7-1 0 16,-6-1-1600-16,-5 0-352 0,-5 2-80 0,-2-1-9296 16,-2-5-1856-16</inkml:trace>
  <inkml:trace contextRef="#ctx0" brushRef="#br0" timeOffset="125991.14">30914 12504 31327 0,'0'0'688'0,"1"-5"144"0,-7-9 16 0,-1 3 48 0,1 4-720 0,-3 0-176 0,-4 0 0 0,2 4 0 16,-2 3 848-16,-3 2 144 0,-5 4 32 0,1 6 0 16,0 3 0-16,-3 4 0 0,-3 3 0 0,-2 6 0 15,-2-2-832-15,1 5-192 0,1-4 0 0,4 4 0 16,4 4 0-16,5 0 0 0,1-2 0 0,5 0 0 15,2-5 864-15,7-1 128 0,7-8 32 0,3-1 0 16,6-4-832-16,7-8-192 0,8-6 0 0,4-2 0 16,3-5 864-16,6-4 128 0,10-7 32 0,-1-2 0 0,1-8-832 15,-5 0-192-15,-4-3 0 0,-1 0 0 0,-1 0 0 16,1 3 0-16,-5 0 0 0,-4 5 0 0,-5 4 864 0,-7 4 128 16,-6 7 32-16,-1 1 0 0,-1 4-832 0,-2 6-192 15,-4 6 0-15,-2 6 0 0,0 6 0 0,-1 6 0 16,-1 6 0-16,-1 4 0 0,0 1 0 0,3 4 0 15,6 0 0-15,3 4 0 0,4-3 0 0,5-2 0 16,3-6 0-16,6 0 0 0,4-2 0 0,9-3-256 16,11-7 48-16,5-3 16 15,3-3-1920-15,4-2-384 0,3-7-80 0</inkml:trace>
  <inkml:trace contextRef="#ctx0" brushRef="#br0" timeOffset="131178.04">16000 13066 12895 0,'0'0'576'0,"0"0"112"0,1-8-560 0,1 3-128 0,-2 5 0 0,6-7 0 16,-3 2 848-16,-1-1 144 0,-2 6 32 0,0-6 0 15,0 1 0-15,0 5 0 0,-5-4 0 0,3-2 0 16,2 6-832-16,0 0-192 0,-6-4 0 0,0 0 0 15,0 2 864-15,6 2 128 0,0 0 32 0,-5-2 0 16,-4-1-832-16,2-2-192 0,1 3 0 0,-2 1 0 0,-1 0 0 0,0-1 0 16,-1 0 0-16,0 2 0 0,-2 0 864 0,0 2 128 15,-2 0 32-15,0-1 0 0,0 0-832 0,-2 2-192 16,0 3 0-16,-1-3 0 0,0-3 864 0,-1 0 128 16,-1 2 32-16,1 1 0 0,-2-1 0 0,-2 1 0 15,-2 1 0-15,0 0 0 0,-2 3-832 0,0 3-192 16,-4-1 0-16,1 4 0 0,-3 2 0 0,-15 9 0 15,4 2 0-15,0-2 0 0,0 0 864 0,1 3 128 16,-3-1 32-16,-2 6 0 0,-1 3-832 0,-6-2-192 16,-1-3 0-16,-4 4 0 0,1 6 0 0,-2-2 0 15,0-1 0-15,-3 0 0 0,-4 0 0 0,-5-1 0 16,-7 4 0-16,0-1 0 0,-1-2 864 0,0 2 128 16,0 3 32-16,-4-1 0 0,0-3-832 0,3-1-192 0,0 0 0 15,6 0 0-15,3 0 0 0,3-6 0 0,-1-5 0 16,2 3 0-16,6 0 864 0,3 1 128 0,4-4 32 0,4 1 0 15,2-3-832-15,7 1-192 0,7 1 0 0,4-6 0 16,6-8 0-16,5 3 0 0,2-2 0 0,1 1 0 16,6 0 0-16,4-2 0 0,7-12 0 0,-3 9 0 15,0 3 0-15,3-12 0 0,0 0 0 0,6 6 0 16,-6-6 0-16,12 6 0 0,-3-3 0 0,2-6 0 16,1-7-768-1,0-1-208-15,2-6-48 0,-1 3 0 0,4 0-1632 0,3-2-336 16,3-6-64-16,2-2-16 0</inkml:trace>
  <inkml:trace contextRef="#ctx0" brushRef="#br0" timeOffset="131972.85">20440 10749 12895 0,'10'-13'576'0,"-5"11"112"0,0-1-560 15,3 2-128-15,-1 2 0 0,1-1 0 0,-2-3 848 0,-6 3 144 16,5-5 32-16,-5 5 0 0,0 0-832 0,0 0-192 16,0 0 0-16,0 0 0 0,0 0 864 0,0 0 128 15,0 0 32-15,-5 7 0 0,-1 0-832 0,-3 5-192 16,-2-3 0-16,-5 2 0 0,-1-8 864 0,-6 7 128 0,-4 1 32 15,-5 3 0-15,-6 3 0 0,-3 1 0 16,-3 2 0-16,-7 7 0 0,-2 2 0 0,-6 1 0 0,-1 1 0 0,-6-1 0 16,-7 5 0-16,-33 14 0 0,9 2 0 0,10-3 0 15,4-1-832-15,1 2-192 0,-4-5 0 0,4 5 0 16,-1 1 864-16,7-5 128 0,2-3 32 16,4-2 0-16,2 2-832 0,-1 0-192 0,2-3 0 0,2-3 0 15,0 1 864-15,5 0 128 0,6 1 32 0,6-6 0 16,8-7-832-16,4 2-192 0,6-4 0 0,4 0 0 15,5-3 0-15,4-5 0 0,6-1 0 0,2 0 0 16,1 0-1600 0,4-5-352-16,4-9-80 0,0 0-9296 0,0 0-1856 0</inkml:trace>
  <inkml:trace contextRef="#ctx0" brushRef="#br0" timeOffset="132720.95">14670 10465 16575 0,'0'0'368'0,"0"0"80"0,0 0 0 0,0 0 16 0,1-9-464 0,-1 9 0 16,0 0 0-16,0 0 0 0,0 0 912 0,-6-6 96 15,-2 2 16-15,-1 4 0 0,-2 5-832 0,-3 6-192 0,-3-1 0 0,-3 2 0 16,-4 4 864-16,-8 3 128 0,-3 4 32 0,-20 14 0 16,0 1 0-16,-2 7 0 0,1 8 0 0,-2 4 0 15,-2 9 0-15,-6-1 0 0,-4 2 0 0,-4 5 0 16,-3 10 0-16,0 0 0 0,1 2 0 0,-3-1 0 16,-3-7 0-16,-1-1 0 0,4-1 0 0,4-4 0 15,7-3-832-15,7-6-192 0,6 0 0 0,7-5 0 16,2-5 864-16,5-8 128 0,4-5 32 0,6-1 0 15,3 0-832-15,6-3-192 0,7-3 0 0,5 2 0 16,2-3-2416-16,3-5-528 16,2 1-96-16,3-9-32 0</inkml:trace>
  <inkml:trace contextRef="#ctx0" brushRef="#br0" timeOffset="139828.06">15529 14997 16575 0,'0'0'368'0,"0"0"80"0,-3-8 0 0,3-3 16 0,-2 1-464 0,1-2 0 0,0 1 0 0,1 11 0 15,0-13 912-15,0-1 96 0,0 2 16 0,2 2 0 16,0-2 816-16,4 4 160 0,-1-1 48 0,-5 9 0 16,9-4-1648-16,1 2-400 0,0 0 0 0,2 2 0 15,-1 0 896-15,2 3 112 0,2 3 16 0,0 3 0 0,2-1-832 0,1 6-192 16,-1 4 0-16,2 3 0 0,1 2 864 0,2 6 128 15,4 6 32-15,2 0 0 0,5 5-832 0,-5 0-192 16,1 4 0-16,5 3 0 0,6 6 0 0,2 0 0 16,2 0 0-16,-2-3 0 0,-2 0 0 0,-2 1 0 15,-3-4 0-15,1 0 0 0,-3 0 0 0,1-4 0 16,2 2 0-16,-2-4 0 0,-1-1 0 0,3 1 0 16,2 2 0-16,3-5 0 0,1 0 592 0,-2-1 80 15,-2 0 16-15,-1-5 0 0,-2-2-480 0,-4-5-80 16,0 2-128-16,1-3 176 0,1-2-176 0,1-4-224 15,-2-4 48-15,-2-2-10944 16,-6-3-2192-16</inkml:trace>
  <inkml:trace contextRef="#ctx0" brushRef="#br0" timeOffset="140445.13">17614 17029 20271 0,'-15'5'896'0,"5"0"192"0,-2-1-880 0,1 3-208 15,4 5 0-15,0-3 0 0,-1 0 864 0,2 2 128 16,2-2 32-16,4-9 0 0,4 13 0 0,3-5 0 15,4-2 0-15,2-2 0 0,7-2-832 0,1 0-192 16,3-2 0-16,2-2 0 0,2-6 864 0,2-1 128 16,2-7 32-16,0 0 0 0,0-3-832 0,1-3-192 15,0-6 0-15,-2 3 0 0,0-3 0 0,-4 2 0 0,-6-3 0 0,-4 5 0 16,-6 0 864-16,-2 1 128 0,-1 1 32 0,-4 2 0 16,-4 2-832-16,-3-1-192 0,-5 1 0 0,-1 2 0 15,-6 3 0-15,-3 6 0 0,-4 0 0 0,-5 10 0 16,-4 2 864-16,-2 5 128 0,-4 5 32 0,-3 8 0 15,-5 4-832-15,-2 6-192 0,-4 5 0 0,6 3 0 16,3 4 0-16,0 0 0 0,4 3 0 0,5-1 0 16,6-5 0-16,7-4 0 0,3-3 0 0,7-4 0 15,6-3 0-15,7-2 0 0,4-7 0 0,7-1 0 16,5-2 0-16,7-3 0 0,7-3 0 0,7-2 0 16,10-6 0-16,3-4 0 0,5-6 0 0,0 0 0 15,0-4-768-15,1-2-208 0,-2-2-48 16,0 0 0-16,2-2-1632 0,-3 0-336 0,14-7-64 0,-14 6-16 0</inkml:trace>
  <inkml:trace contextRef="#ctx0" brushRef="#br0" timeOffset="140753.31">19195 15650 27647 0,'-2'-18'1216'0,"2"12"256"0,0 6-1168 0,0 0-304 16,0 0 0-16,0 0 0 0,0 0 880 0,-9 9 112 0,-5 6 32 16,1 7 0-16,-5-1-832 0,2 10-192 0,-2 4 0 0,-4 11 0 15,0 4 864-15,-3 8 128 0,1 1 32 0,1 4 0 16,2 3-832-16,0 0-192 0,2-3 0 0,3 4 0 15,2 7 0-15,2-3 0 0,3 0 0 16,3-5 0-16,0-7 0 0,3-2 0 0,3 0 0 0,0-6 0 16,1 0 0-16,1-3 0 0,-1-3 0 0,-1-2 0 31,-1-6-2416-31,-1-2-528 0,1-6-96 0,-1-6-32 0</inkml:trace>
  <inkml:trace contextRef="#ctx0" brushRef="#br0" timeOffset="140920.51">18416 16584 35007 0,'0'0'1552'0,"5"-6"320"0,3-2-1488 15,8 3-384-15,6-2 0 0,5-1 0 0,6 3 0 0,10 2 0 16,8 1 0-16,5-1 0 0,3 1 0 0,2-2 0 16,0-4 0-16,3-1 0 0,0 3 0 0,-15 1 0 15,8-1 0-15,0 1-10304 16,-1 1-2144-16</inkml:trace>
  <inkml:trace contextRef="#ctx0" brushRef="#br0" timeOffset="141263.54">20774 16218 35007 0,'-47'-1'1552'0,"13"4"320"0,-7 0-1488 0,-5 7-384 0,-1 4 0 0,13 0 0 16,-7 6 0-16,-26 14 0 0,-6 3 0 0,5 8 0 15,2 6 896-15,7 3 96 0,2 0 32 0,7 1 0 16,8-2-832-16,8-3-192 0,7-2 0 0,12-2 0 0,10-7 864 15,11 1 128-15,8-2 32 0,13-6 0 16,9-8-832-16,11-1-192 0,7-4 0 0,-4-10 0 0,14 0 0 0,7-6 0 16,4-3 0-16,7-1 0 15,7-6-768-15,4 0-208 0,2 0-48 0,-3-4 0 16,-6-3-1632-16,-7 2-336 0,55-18-64 16,-35 2-16-16</inkml:trace>
  <inkml:trace contextRef="#ctx0" brushRef="#br0" timeOffset="142284.91">22299 16884 27647 0,'0'0'608'0,"0"0"128"0,0 0 32 0,4-10 0 0,-1 1-624 0,-3 9-144 0,7-9 0 0,-7 9 0 15,10-7 848-15,2 3 144 0,-2-5 32 0,3 5 0 16,2 3-832-16,2 0-192 0,-2 1 0 0,3 1 0 16,-1 1-768-1,1 1-208-15,0 2-48 0,-3-1 0 0</inkml:trace>
  <inkml:trace contextRef="#ctx0" brushRef="#br0" timeOffset="142420.78">23009 17107 31327 0,'0'0'688'0,"3"-5"144"0,1 0 16 0,3-1 48 0,-7 6-720 0,9-5-176 16,-3 2 0-16,0 0 0 0,1-1 0 0,0 2 0 15,2-2 0-15,1 1-9248 16,0 0-1888-16</inkml:trace>
  <inkml:trace contextRef="#ctx0" brushRef="#br0" timeOffset="142621.5">25075 17064 29487 0,'25'-7'1296'0,"-8"3"288"0,4 4-1264 0,3 4-320 0,1-1 0 0,3-1 0 31,4 3-1184-31,2 2-288 0</inkml:trace>
  <inkml:trace contextRef="#ctx0" brushRef="#br0" timeOffset="142764.74">26631 17098 34095 0,'22'-19'1504'0,"-4"9"320"0,2 3-1456 16,4 3-368-16,3-3 0 0,3 2 0 0</inkml:trace>
  <inkml:trace contextRef="#ctx0" brushRef="#br0" timeOffset="147084.53">3845 19329 3679 0,'0'0'160'0,"0"0"32"0,0 0-192 0,-6 3 0 16,-3-1 0-16,9-2 0 0,-9 5 2848 0,0-4 528 15,0-2 96-15,9 1 32 0,0 0-1744 0,0 0-352 16,-9-4-64-16,9 4 0 0,-6-4-112 0,6 4-16 15,-8-11 0-15,5-1 0 0,-3-6-304 0,5 1-64 16,0-4-16-16,1 0 0 0,-1-6-192 0,2-6-32 0,1-5-16 16,1 0 0-16,1-3-16 0,-2-1-16 0,3-5 0 15,-3 0 0-15,0-3-176 0,-1 1-16 0,-1-1-16 16,0-4 0-16,0-7-112 0,0 5-32 0,-1 2 0 0,-1-3 0 16,-1-5-32-16,-1 3-16 0,4 1 0 0,-3-3 0 15,-4 1-160-15,2-5 160 0,1-2-160 0,-1 10 160 16,0 10-160-16,1 2 0 0,3 6 0 0,-2-1 0 15,3-2 0-15,3 4 0 0,1 0 0 0,0 0 0 16,1 0 0-16,-1-3 0 0,2-2 0 0,-1 10 0 16,-1 6 0-16,-2-4 0 0,2 0 0 0,-3 6 0 15,-1 3 0-15,-1 3 0 0,-3 0 0 0,4 1 0 16,0-2 0-16,5 4 0 0,-1 4 0 0,3-5 0 16,1 2 0-16,3-2 0 0,-2 0 0 0,7 1 0 15,7 4-144-15,6-2 144 0,6-2 0 0,1 5 0 16,3 3-144-16,1 0 144 0,2 0 0 0,3 2-144 0,2-5 144 15,6 4 0-15,2-5 0 0,8 5 0 0,8-5 0 16,3 1 0-16,2 3 0 0,-1-5 0 0,4-1 0 0,5-2 0 16,6-2 0-16,1 5 0 0,-2 5 0 0,-2-1 0 15,2-5 0-15,5-2 0 0,5 2 0 0,-2 3 0 16,-5-3 0-16,-1 1 0 0,1-1 0 0,6 4 0 16,5-1 0-16,-4 4 0 0,-5 0 0 0,1-1 0 15,4-2 0-15,4 4 0 0,4 3 0 0,-4 0 0 16,-5 0 0-16,7-4 0 0,10 1 0 0,-5 1 0 15,0 0 0-15,1 2 128 0,6-1-128 0,-5 2 0 16,-6-2 0-16,-1 0 0 0,3 0 0 0,3 1 128 16,3-1-128-16,-2 1 128 0,-4 3-128 0,5 2 0 15,7-2 0-15,-2 1 0 0,-7 0 0 0,4 2 0 16,2 2 0-16,0-3 0 0,-8-3 0 0,3 1 0 0,1 0 0 0,-1 0 0 16,-2 0 0-16,-2-1 0 0,-3-4 0 0,6 2 0 15,1 3 0-15,-3-1 0 0,-7-2 0 0,1-1 128 16,1 2-128-16,-1-2 0 0,-2 2 0 0,-6-2 0 15,-12-4 0-15,3 3 0 0,-2-1 0 0,-1 1 0 16,3 5 0-16,-6-4 0 0,-3-3 0 0,-4-1 0 16,-3 6 0-16,-1-2 0 0,3 2 0 0,-8-2 0 15,0 0 0-15,-8 3 0 0,-8 1 0 0,-3-1 0 16,-6-2 0-16,-5 1 0 0,0-3 0 0,-3 1 0 16,-4 3 0-16,-3-1 0 0,-4 1 0 0,1 1 0 15,-3 3 0-15,-6 2 0 0,-4-3 0 0,0 1 0 16,0-2 0-16,-8-1 0 0,6 8 0 0,-5 0 0 0,-1-8 0 15,0 12 0-15,-1 1-144 0,-3 3 144 0,-1 2 0 16,-3 4 0-16,-1 4 0 0,0 6 0 0,3 5 0 0,-3 4 0 16,-2 4 0-16,-2 6 0 0,-2 11 0 0,-1 1 0 15,-3-1-192-15,1 2 192 0,3 2-144 0,1 4 144 16,0 5 0-16,0 0 0 0,4 1 0 0,0-5 0 16,1-5 0-16,1 4 0 0,3 6-192 0,-1-3 64 15,-2-5 128-15,2-2-208 0,-2-2 208 0,2-6 0 16,0 0 0-16,1-4-144 0,-3-4 144 0,3 1 0 15,1-2 0-15,-2-2 0 0,-2 2 0 0,3-1 0 16,-3-6 0-16,1 0 0 0,-1 0 128 0,-1-5-128 16,-1-8 160-16,-1 0-160 0,-5 0 0 0,1 1 0 15,-3 3 0-15,-2-7 0 0,-4-5 0 0,0-1 128 16,-2 5-128-16,0 1 0 0,-5-3 0 0,-1-2 128 0,-1 1-128 0,-1 2 0 16,0 0 0-16,1-3 0 0,-4-6 0 0,-1-1 0 15,-3 0 176-15,-2-7-176 0,-4 1 192 16,-2-4-192-16,0-3 0 0,-1-1 0 0,1 0 0 0,0 0 0 15,2-2 176-15,-5-4-176 0,-5 1 160 0,-9 3-160 16,-9 2 0-16,0 0 128 0,1 1-128 0,-1 0 0 16,-1 1 0-16,-4-1 0 0,-11 1 0 0,4 2 0 15,3-2 0-15,3 0 0 0,2-1 0 0,-6 2 0 16,-6-2 0-16,4-2 0 0,0 0 0 0,3-1 0 16,3 2 128-16,-12 0-128 0,-5-1 0 0,0-1 0 15,2-1 128-15,-3-1-128 0,-2 3 0 0,-8-3 0 16,-8 0 128-16,3-3-128 0,0 0 0 0,-3 2 0 15,-10-4 0-15,5 3 0 0,5 1 0 0,-6-1 0 0,-9-1 0 0,2 1 0 16,4-2 0-16,-2 3 0 0,-4-4 0 0,2 4 0 16,3 3 0-16,-6 0 0 0,-3 0 0 0,3 2 0 15,6 4 0-15,-6-2 0 0,-8-4 0 0,1 2 0 16,1 2 0-16,-4 3 0 0,-9 4 0 0,8-3 128 16,6 1-128-16,1-1 0 0,0 6 0 0,6-3 0 15,10-1 0-15,2-1 0 0,3 0 160 0,15 2-160 16,16-2 160-16,10 2-160 0,8-3 0 0,7 3 0 15,7-2 0-15,7 1 0 16,7 0-1488-16,8-3-192 0,8 2-48 0</inkml:trace>
  <inkml:trace contextRef="#ctx0" brushRef="#br0" timeOffset="149846.32">17955 18657 8287 0,'0'-16'736'0,"0"8"-592"0,0 8-144 0,0-11 0 16,1 1 2048-16,-1-2 368 0,0 2 80 0,0 10 0 15,0 0-960-15,0 0-208 0,-1-8-48 0,1 8 0 16,0 0-512-16,-4 9-96 0,0 4-32 0,-1 6 0 16,-1 7-304-16,-2-2-64 0,0 1-16 0,3 3 0 15,1 4 336-15,2-3 64 0,-1-1 16 0,1 5 0 0,-1 3-112 16,3-1-32-16,2-2 0 0,-1-2 0 16,3-1-208-16,1 0-64 0,0-6 0 0,-1-1 0 0,1-3-48 0,0-2-16 15,0-4 0-15,0-2 0 0,0 0 192 0,1-6 16 16,-6-6 16-16,9 9 0 0,0-1 0 0,0-7 0 15,-9-1 0-15,11-1 0 0,-11 1 0 0,13-5 0 16,-1-4 0-16,-1 1 0 0,-1-5-32 0,2-2 0 16,-1-5 0-16,2-2 0 0,1-6 0 0,2-4-16 15,2-1 0-15,2-5 0 0,2-1-16 0,1 1 0 16,-1 1 0-16,2-1 0 0,-3 2-64 0,1 3-16 16,-3 4 0-16,0 1 0 0,-1-1-80 0,-2 5 0 15,1 2-16-15,-3-1 0 0,0 0-176 0,0 5 0 16,-1 2 0-16,-3 4 128 0,-1 1-128 0,-2 2 0 0,0 0 0 15,-7 9 0 1,0 0-1856-16,0 0-320 0,0 0-48 0</inkml:trace>
  <inkml:trace contextRef="#ctx0" brushRef="#br0" timeOffset="150235.75">19052 18842 22975 0,'0'0'1024'0,"0"0"192"0,0 0-960 0,0 0-256 15,9-9 0-15,6-1 0 0,8-1 992 0,8-1 160 16,8 2 16-16,5-2 16 0,7-2-464 0,1 4-80 15,0-1-32-15,2-2 0 0,3 1-416 0,-1 1-64 16,1 1-128-16,-4 3 176 0,-2 6-176 0,-6-1 0 16,-7 0 144-16,-8 2-144 15,-6 3-1088-15,-6 1-304 0,-6 2-48 0</inkml:trace>
  <inkml:trace contextRef="#ctx0" brushRef="#br0" timeOffset="150398.01">19345 19022 23039 0,'-6'-14'1024'0,"6"14"192"0,0 0-960 0,8-11-256 0,2-2 0 0,2 3 0 16,5-2 1728-16,2 2 288 0,5-2 64 0,4-1 16 16,5 1-880-16,4 1-192 0,2 1-16 0,10 2-16 15,2-2-352-15,1 2-64 0,-1 3 0 0,-2-1-16 16,-6 2-336-16,-1 0-64 0,-4 3-16 0,2 0 0 16,-3 0-2624-16,-3 1-528 0</inkml:trace>
  <inkml:trace contextRef="#ctx0" brushRef="#br0" timeOffset="151375.24">21148 18938 13823 0,'0'0'608'0,"-9"-5"128"0,2-4-592 0,4 2-144 0,1-6 0 0,5 2 0 15,1 0 1712-15,3-3 304 0,2 0 64 0,5 0 16 16,7 3-1056-16,3-3-208 0,4 0-32 0,5 0-16 15,2 4-416-15,5-2-96 0,0 5-16 0,-1-2 0 16,-5 3-48-16,-1 3-16 0,0 1 0 0,-3 2 0 16,-3 2-192-16,-1 3 176 0,-2 1-176 0,-5 3 160 15,-4 5-160-15,-1-3 0 0,0 1 0 0,-4 2 0 16,0-4 0-16,-2 2 0 0,2-3 0 0,-2 0 0 16,2 0 0-16,1-1 0 0,5-2 0 0,4 0 0 15,5-2 144-15,3-3 0 0,3-1 0 0,2 0 0 0,1 2 224 16,2-2 32-16,-1-1 16 0,4-1 0 0,3-1-176 0,-1-1-48 15,1 2 0-15,0 2 0 0,-1 2-192 0,-2 3 128 16,0-3-128-16,-4 1 0 0,-2 8 128 0,-5-2-128 16,-2-4 0-16,-5 4 0 0,0-1 0 0,-4 3 0 15,0-5 0-15,-1 0 0 0,0-2 0 0,1 1 0 16,2 5 0-16,3-6 0 0,1-3 144 0,5-1-144 16,2-1 128-16,6 1-128 0,-2-1 304 0,7-2-32 15,4-4 0-15,0 3 0 0,1 3-48 0,-3 1-16 16,-2-2 0-16,2 2 0 0,2-2 64 0,2 2 16 15,4 2 0-15,-3-2 0 0,-2-2 0 0,-1 3 0 16,6 3 0-16,0 0 0 0,-1-2-160 0,-1 3-128 16,1-5 192-16,3 4-192 0,4 3 160 0,4-1-160 15,4-2 128-15,4 0-10064 16,1 1-2032-16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54:36.5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13660 15721 2751 0,'15'8'128'0,"-6"-4"16"16,1-4-144-16,0 0 0 0,-10 0 0 0,11 2 0 0,-11-2 1088 0,11 4 176 15,-11-4 32-15,0 0 16 0,7 8-192 0,-2 2-32 16,-1-1-16-16,-4-9 0 0,0 0 64 0,0 0 16 16,-4 11 0-16,-1-1 0 0,-1-3-208 0,-3 0-48 15,-1 0 0-15,-2 0 0 0,2 6-176 0,-5-3-32 16,-2 0-16-16,0 3 0 0,-2-1-288 0,-1-2-64 15,1-1-16-15,-1-2 0 0,-2-3 16 0,0 0 16 16,-3-5 0-16,1 1 0 0,-2 0 0 0,-2 0 0 16,-2-2 0-16,2 1 0 0,4 0 48 0,0-1 16 15,-1-3 0-15,-2 2 0 0,-3 1-32 0,0 1-16 16,1-2 0-16,1 1 0 0,-1-1-128 0,0 1-32 0,-1 3 0 16,1-2 0-16,1-4-16 0,1-2-16 0,2 0 0 15,0-2 0-15,0 3 64 0,3-5 16 0,0 0 0 16,2-1 0-16,-1-1 16 0,1 0 0 0,-2 0 0 0,2-2 0 15,0-3-96-15,1 2-16 0,1 2 0 0,1-3 0 16,1-1 48-16,1 0 0 0,1 1 0 0,3-2 0 16,-1-2 64-16,1 1 32 0,1-7 0 0,1 3 0 15,2 2 32-15,0 0 16 0,1-3 0 0,1 1 0 16,1-2-144-16,-2 0-48 0,2 7 0 0,3-1 0 16,-1-1-16-16,1 2 0 0,1-1 0 0,1 5 0 15,2 1-128-15,2-3 0 0,1-6 0 0,3 3 128 16,2 5-128-16,0-3 0 0,3-4 0 0,2-1 0 15,4 1 0-15,0-4 0 0,1 1 128 0,5 1-128 0,-1-7 0 16,3 4 0-16,3 5 0 0,-3 0 128 0,0 0-128 16,2-3 0-16,1-1 0 0,1 5 0 0,1 3 0 0,1 0 128 15,0-2-128-15,2 2 128 0,-1 3-128 0,1 1 0 16,3-3 0-16,2 2 0 0,0 0 0 0,6 2 0 16,5-1 0-16,3 0 128 0,-1 0-128 0,0 2 0 15,-2-4 144-15,1 2-144 0,2 4 0 0,-2 2 0 16,1-7 0-16,3 6 128 0,6-1-128 0,0 5 0 15,-4 3 0-15,2-6 0 0,-2-2 0 0,4-2 0 16,1 2 0-16,2 3 0 0,3 1 0 0,-1-2 0 16,2-3 0-16,-1 2 0 0,1 4 0 0,0 2 128 15,0-4-128-15,2 3 0 0,3 2 0 0,-3 1 0 16,-2-2 0-16,2-2 128 0,-3-3-128 0,3 6 0 16,-2 2 0-16,1 1 0 0,1-1 0 0,-1 0 0 15,-1-4 0-15,3 3 0 0,2 2 0 0,-2-2 0 0,0-4 0 0,-2 5 0 16,0 5 0-16,-2-1 0 0,-3-3 0 15,1-1 0-15,2-1 0 0,2 1 128 0,-1 2-128 0,4 1 0 16,-7-2 0-16,3-3 0 0,1-5 0 0,-1 1 0 16,-2 8 0-16,0-2 0 0,2-3 0 0,-2 0 0 15,-5 3 0-15,3-1 0 0,2-2 0 0,-4-1 0 16,-1-4 0-16,-1 1 0 0,2 2 0 0,-2-3 128 16,-2 1-128-16,-2-1 0 0,1 6 0 0,-2-1 0 15,0 3 0-15,0-1 0 0,0 0 0 0,1 1 0 16,-1 0 0-16,1 1 0 0,1 0 0 0,-1 0 0 15,2-3 0-15,0 2 0 0,-2 1 0 0,3 2 0 16,4-5 0-16,-2 0 0 0,-3-8 0 0,0 6 0 16,1 4 0-16,0 0 0 0,3 0 0 0,-1 0 0 0,1-1 0 0,-3 2 0 15,-4 1 0-15,-1-2 0 0,1-1 0 0,0 4 0 16,0 3 0-16,1-2 0 0,-1-5 0 16,-1 1 128-16,0 0-128 0,-3 0 0 0,-2 0 160 0,1 1-32 15,0-2-128-15,-1 2 192 0,1 4-192 0,-2 4 0 16,-1-2-192-16,1-4 192 0,-1-7 0 0,-2 5 0 15,-2 11 0-15,-2-8 0 0,-2-3 0 0,2 0-128 16,-1 3 128-16,0 2 0 0,1-2 0 0,-2 1 0 16,2-1 128-16,0 5-128 0,0 8 0 0,-1-2 0 15,3-1 0-15,-2 0 0 0,0-1 0 0,-1 4 0 16,0 2 0-16,0-2 0 0,0-4 0 0,1-1 0 16,-3 5 0-16,3-1 0 0,-2 2 0 0,1 0 0 15,-4-5 0-15,-3 4-160 0,-3 6 160 0,1-1 0 0,-4-3 0 16,1 1 0-16,-4-2 0 0,2 5 0 0,-1 4 0 0,-2-2 0 15,0-6 0-15,0 0 0 0,-2 4 0 0,-2 3 0 16,-3-2 0-16,-1 0 0 0,-5 0 0 0,0-1-128 16,-2 0 128-16,-2 2 0 0,-3-2 0 0,1 0 0 15,-2-3 0-15,-3 3 0 0,-2-1 0 0,-3-2 0 16,-1 2 0-16,-4-2 0 0,-1-2 0 0,-3 6 0 16,-2 4 0-16,-7 0 0 0,-6-8 0 0,-5 3 0 15,-3 9 0-15,-3-2 0 0,0-3 0 0,0 1 0 16,-1-2 0-16,-3 1 0 0,-3-1 0 0,-2-1 128 15,-4-3-128-15,0-2 0 0,-2 2 0 0,1 1 0 16,-3 2 0-16,0-3 0 0,0-3 0 0,-5 2 0 16,-5 4 0-16,1-3 0 0,2 1 0 0,-1-2 128 0,2-5-128 0,-3 2 0 15,-1 0 0-15,-4-2 128 0,-5 0-128 0,-3 1 0 16,-2 4 0-16,0-1 128 0,-1 2-128 0,0-8 0 16,-2-3 0-16,-2 4 128 0,-3 3-128 0,5-1 0 15,5-5 0-15,-1 0 128 0,-3 1-128 0,4-6 0 16,0 3 128-16,1-1-128 0,3 0 160 0,1-3-32 15,1 0-128-15,-1 0 192 0,-2-4-48 0,2 1-16 16,0 0 0-16,2 0 0 0,0 2-128 0,0-2 192 16,0-2-192-16,-4 2 192 0,0-1-192 0,0 1 128 15,2 1-128-15,1-2 128 0,-1-3-128 0,-2 0 0 16,-4-3 0-16,6 3 128 0,4 3-128 0,3 1 0 16,4-7 0-16,1 4 0 0,1 1 0 0,-2 2 128 15,-6-6-128-15,2 2 0 0,1 0 0 0,1 1 0 0,-4 2 0 16,3 1 0-16,-3-8 0 0,-2 3 0 0,-3 2 128 0,2-1-128 15,1-1 0-15,3 0 0 0,3-2 0 16,1 2 0-16,-3 3 0 0,1-1 0 0,0-1 128 0,1-2-128 16,1 1 0-16,2-1 0 0,4 1 0 0,-1 2 0 15,3-2 0-15,-1 0 0 0,-3-2 0 0,1 0 128 16,-1 3-128-16,2 0 0 0,1-1 0 0,0 2 0 16,1 0 0-16,1-1 0 0,-1-1 0 0,-1 0 0 15,-7 1 0-15,4-1 0 0,3-2 0 0,0 1 0 16,2 2 0-16,3 1 0 0,-3-1 0 0,2-1 0 15,-1 1 0-15,-2 0 0 0,1 1 0 0,1 0 0 16,3 0 0-16,1 0 0 0,2 0 0 0,2-1 0 0,3-1 0 0,-3 1 0 16,2 0 0-16,0-3 0 0,-1-1 0 0,1 1 0 15,-1-1 128-15,2 1-128 0,-3 3 0 16,2 0 0-16,-3-3 0 0,-1 3 0 0,4 1 0 0,-1-2 0 16,-5 0 0-16,2-5 0 0,-2 4 0 0,4-1 0 15,2 1 0-15,0-1 0 0,-3-2 128 0,3 1-128 16,2 1 0-16,3-2 128 0,1 1-128 0,3-2 0 15,3-4 144-15,2 5-144 0,0-2 128 0,1 0-128 16,0-2 128-16,1 3-128 0,2 0 0 0,1 0 0 16,1 1 0-16,6 1 0 15,6 0-352-15,2 3-144 0,9 2-16 0,0 0-11008 16,0 0-2208-16</inkml:trace>
  <inkml:trace contextRef="#ctx0" brushRef="#br0" timeOffset="2772.97">19367 15792 8511 0,'0'0'384'0,"0"0"64"0,0 0-448 0,0 0 0 16,-8 0 0-16,8 0 0 0,-10-1 640 0,10 1 48 15,-9 3 0-15,2-1 0 0,-2-2 16 0,1 2 0 16,-1-1 0-16,-1 0 0 0,-1 0-96 0,-1 3-16 16,-1 0 0-16,1 0 0 0,-1 1-64 0,1 0-16 15,1-4 0-15,2 4 0 0,3 2-160 0,6-7-32 16,-5 7-16-16,5-7 0 0,0 0 112 0,0 0 32 15,0 0 0-15,0 0 0 0,0 0 32 0,0 0 16 16,11 0 0-16,4 0 0 0,4-1 128 0,7-4 16 0,-2-1 16 0,4 2 0 16,3 0-208-16,2-2-32 0,1 2-16 0,3-3 0 15,1-3-192-15,5 3-32 0,2-2-16 16,4 2 0-16,3-3-160 0,2 3 160 0,0-4-160 0,0 4 160 16,-2-3-32-16,1 2-128 0,1-5 192 0,-1 6-64 15,-3-2-128-15,0 4 0 0,0-2 0 0,-2 2 128 16,-4-1 16-16,-5 3 0 0,-5 3 0 0,-3-1 0 15,-6-5 0-15,-6 2 0 0,-2 1 0 0,-6 2 0 16,-11 1-16-16,0 0-128 0,0 0 192 0,0 0-64 16,0 0 0-16,0 0 0 0,0 0 0 0,-10 4 0 15,-3-2-128-15,-6 4 192 0,-5-1-192 0,-6-3 192 16,-7 2-192-16,-6 0 192 0,-3 2-192 0,-5 0 192 16,-5 5-192-16,1-5 192 0,-2 0-192 0,1 2 192 0,-1-2-192 15,-1 2 128-15,-4-3-128 0,1-1 128 0,-1 0-128 0,5 2 128 16,1-2-128-16,5-2 128 0,4-2 64 0,4-1 0 15,2 0 0-15,4 1 0 0,4 1-192 0,4-2 192 16,4 0-192-16,7-1 192 0,5 5-64 0,4-2-128 16,9-1 192-16,0 0-64 0,0 0-128 0,0 0 160 15,0 0-160-15,16-1 160 0,3-4 32 0,4 1 16 16,3 1 0-16,5 1 0 0,2-1-208 0,4 1 176 16,1-3-176-16,5 0 160 0,3 5-160 0,5 0 0 15,3-2 0-15,3 1 128 0,2-1-128 0,-3 0 0 16,1 2 0-16,2-1 0 0,-1-4 0 0,3 1 128 15,0 4-128-15,1-1 0 0,2-3 128 0,-4 0-128 16,-6-1 0-16,-3 0 128 0,-6 4-128 0,-2-1 0 16,-4 0 0-16,-3 1 0 0,-4 1 0 0,-6-2 128 0,-4 2-128 0,-7 2 0 15,-15-2 144-15,0 0-144 0,0 0 160 0,0 0-160 16,0 0 192-16,-19 0-48 0,-8-2-16 0,-6 4 0 16,-7 1 0-16,-6 0 0 0,-5-3 0 0,-9 1 0 15,-10 3-128-15,-1 1 128 0,-4 0-128 0,0 0 128 16,-5-1-128-16,-5 0 0 0,-7-1 144 0,1 2-144 15,-1 1 0-15,6-2 144 0,5-3-144 0,4 3 0 16,5 0 192-16,7 1-64 0,8-184 0 0,9 363-128 16,7-179 240-16,9 3-64 0,7-3-16 0,7-3 0 15,6 1-160-15,12-3 128 0,0 0-128 0,8 5 128 16,7 0-128-16,12-3 128 0,10-2-128 0,12 2 128 16,12-1 16-16,4-1 0 0,1-3 0 0,6 2 0 15,3 0-144-15,5 0 0 0,2-4 0 0,1 2 0 16,-3-1 0-16,3 0 0 0,-1 1 128 0,2-4-128 0,0 2 0 15,-3 1 0-15,-3-3 0 0,-7 3 0 0,-2 1 0 0,-4 2 0 16,-4-1 0-16,-5-1 0 0,-4 2 0 0,-8 2 128 16,-8-1-128-16,-10 0 0 0,-3-4 0 0,-7 4 0 15,-6 4 128-15,-10-4-128 0,0 0 0 0,0 0 0 16,-16 3 0-16,-8 0 128 0,-7 4-128 0,-10-1 160 16,-6-2-160-16,-4 2 160 0,-4 4-160 0,-1-2 0 15,-1 2 0-15,-6-2 0 0,-6 2 0 0,-1-2 0 16,-1 3 0-16,-3-2 0 0,-1-1 0 0,-2-1 128 15,-3 2-128-15,1-3 0 0,0 0 0 0,5 0 0 16,3-7 128-16,9 1-128 0,6-2 0 0,9 2 0 16,5 2 0-16,8-2 0 0,3-2 0 0,13 0 0 0,8 6 0 0,10-4 0 15,0 0 0-15,0 0 0 0,0 0 0 0,18-2 0 16,6 2 0-16,6 2 0 0,9-1 0 16,5-1 0-16,7-1 0 0,6-1 0 0,5 0 0 0,5-1 0 15,2-2 0-15,1 1 0 0,-1 1 0 0,2-3 0 16,7 0 0-16,1 0 0 0,-1-2 0 0,0 4 0 15,-4-2 0-15,-4 0 0 0,-3 2 0 0,-4 2 0 16,-2 1 0-16,-5 1 0 0,-5 0 0 0,-9 0 0 16,-9-1 0-16,-9 1 0 0,-7 1 0 0,-17-1 0 15,0 0 0-15,0 0 0 0,-15 1 0 0,-12 5 0 16,-10 0 0-16,-6 0 0 0,-7-2 0 0,-3 1 128 16,-3 3-128-16,-2-2 0 0,-2 4 0 0,-4-3 128 15,-2-2-128-15,-3 1 0 0,2 0 0 0,1-2 0 0,-3-5 0 16,1 0 0-16,-1-1 0 0,0 2 0 0,2 4 0 0,4 1 0 15,2-8 0-15,8 6 0 0,10 2 0 0,10 1 0 16,9-4 0-16,7-2 0 0,7-1 0 0,10 1 0 16,0 0 0-16,12 7 0 0,6-9 0 0,8-2 0 15,12 3 0-15,9 0 0 0,8 1 0 0,4-2 0 16,2 0 0-16,1-1 0 0,-1-1 0 0,4-1 0 16,3 1 0-16,3-1 0 0,2-5 0 0,2 4 0 15,0 2 0-15,-3-4 0 0,-3 1 0 0,0-1 0 16,-6 7 0-16,-3 0 0 0,-5-3 0 0,-12 1 0 15,-13 1 0-15,-11 2 0 0,-6 4 0 0,-13-4 0 16,-9 3 0-16,-16 1 0 0,-13 1 128 0,-13 0 0 16,-9 6 0-16,-6-5 0 0,-4-6-128 0,-6 4 160 15,-7 3-160-15,1 0 160 0,0 0-160 0,7 0 0 0,7-5-160 16,8 6 160 0,9 6-1904-16,10 2-272 0,12 1-64 0,11-2-16 0</inkml:trace>
  <inkml:trace contextRef="#ctx0" brushRef="#br0" timeOffset="10289.95">19137 15632 3679 0,'0'0'320'0,"0"8"-320"0,0-8 0 0,0 0 0 16,0 10 1392-16,4-2 208 0,-4-8 32 0,6 6 16 15,-6-6-560-15,10 4-96 0,0-3-32 0,2 3 0 16,2 2-128-16,1-4-48 0,0-2 0 0,4 0 0 16,4 1-80-16,3-1-32 0,2-3 0 0,3 1 0 15,4-1-80-15,3 3-16 0,2 3 0 0,5-5 0 16,3-3-256-16,3 3-64 0,1-1-16 0,0 1 0 15,-3 2-96-15,0-4-16 0,0-1 0 0,-2 4 0 16,-2 1 80-16,2-2 16 0,2-3 0 0,-4-1 0 0,-3 2 208 0,-1 0 32 16,1 2 16-16,-4-1 0 0,-4-1-176 15,-3 1-48-15,-7 3 0 0,-5-2 0 0,-5 2-96 0,-4-1-32 16,-10 1 0-16,0 0 0 0,0 0 224 0,0 0 32 16,-16 4 16-16,-7 2 0 0,-8-1-16 0,-4 4-16 15,-6 0 0-15,-3 4 0 0,-5-6-240 0,1 4-128 16,1-4 128-16,1 3-128 0,-1-5 0 0,3 1 128 15,-3-5-128-15,0 5 0 0,0 2 128 0,2 2-128 16,3-5 128-16,4 1-128 0,4 2 128 0,3-3-128 16,3 3 160-16,5-2-160 0,6-3 0 0,4-2 128 15,3 0-128-15,10-1 0 0,0 0 0 0,0 0 0 16,0 0 128-16,0 0-128 0,15 4 384 0,9-1 16 16,7-5 16-16,4 0 0 0,5-1-128 0,8 1-32 0,3 2 0 15,1-4 0-15,0-3-256 0,3 1 128 0,1 4-128 16,2-2 0-16,3-1 128 0,-1 1-128 0,-2 0 0 0,-2 2 0 15,-4 0 0-15,-5 1 0 0,-7-3 0 0,-8 4 0 16,-7 4 0-16,-6-1 0 0,-6-1 0 0,-13-2 0 16,0 0 0-16,0 0 0 0,-13 4 0 0,-10 1 0 15,-9 3 400-15,-12-1-16 0,-15 5-16 0,-5 0 0 16,-6 2-208-16,-2 0-32 0,1-1-128 0,3-4 192 16,2 1-192-16,3-4 0 0,4 3 0 0,3-6 0 15,2-2 144-15,7-1-144 0,8 0 128 0,7 1-128 16,8-2 192-16,7-1-64 0,7-1 0 0,10 3 0 15,0 0 48-15,0 0 0 0,15-6 0 0,12-1 0 16,5 0-32-16,11-2 0 0,5 4 0 0,8-4 0 0,2 1-144 16,0-1 0-16,-2 4 0 0,2 1 0 0,6 2-160 15,0-4-16-15,-3-1 0 0,5 6 0 16,1 3-288-16,-1 1-64 0,-2-3-16 16,0 4 0-16,1 3-1472 0,-4 0-288 0,17 4-64 0,-15-4-16 0</inkml:trace>
  <inkml:trace contextRef="#ctx0" brushRef="#br0" timeOffset="17845.29">20202 1534 12895 0,'0'0'272'0,"0"0"64"0,0 0 16 15,8 2 32-15,-8-2-384 0,9 5 0 0,-9-5 0 0,6 4 0 0,-6-4 0 0,0 0 0 16,0 0 0-16,0 0 0 0,0 0 896 0,0 0 96 15,0 0 32-15,0 0 0 0,0 0 0 0,0 0 0 16,0 0 0-16,-1-6 0 0,1-2-832 0,-2 2-192 16,0-4 0-16,-1 2 0 0,1-1 864 0,-1 3 128 15,-2-3 32-15,1 0 0 0,-1-1-832 0,1 1-192 16,1-1 0-16,-4 1 0 0,-3-4 864 0,0 4 128 16,1-2 32-16,-1 0 0 0,-3 1-832 0,-1-1-192 15,0 1 0-15,-1-2 0 0,-2 2 0 0,0 1 0 16,-1 0 0-16,-1 0 0 0,-2-2 0 0,-2 1 0 15,-1-2 0-15,0 1 0 0,-1-1 0 0,-3-2 0 16,-3 1 0-16,1-1 0 0,1 1 0 0,-3-1 0 0,-3 0 0 16,1 0 0-16,0 2 864 0,-1-2 128 0,1 3 32 15,1 1 0-15,1-2-832 0,1 4-192 0,-1-4 0 0,0 3 0 16,-1-2 0-16,-1-1 0 16,-2 6 0-16,-1-2 0 0,-2 3 0 0,-1 1 0 0,0 1 0 0,-1-2 0 15,3-1 0-15,1 3 0 0,0 1 0 0,3 1 0 16,1 0 0-16,1 1 0 0,0 0 0 0,-1 1 0 15,0 0 0-15,-1 1 0 0,-2-2 0 0,1 0 0 16,2 1 0-16,-1 1 0 0,-1 1 0 0,-3 2 0 16,2 0 0-16,3 0 0 0,-1 0 0 0,1 2 0 15,0-4 0-15,1 3 0 0,-1 0 0 0,-1-1 0 16,2-2 0-16,0 0 0 0,-1 4 0 16,1-2 0-16,-2 2 0 0,2 2 0 0,-1-1 0 0,1 2 0 0,-1-1 0 15,1 2 0-15,-1 2 0 0,3-3 0 0,-1 2 0 0,2-3 0 16,-1 2 0-16,0-1 0 0,1-2 0 0,-1 2 0 15,-1 0 0-15,1 2 0 0,0-2 0 0,2 1 0 16,0 2 0-16,2-2 0 0,0 5 0 0,1-1 0 16,0 0 0-16,0-1 0 0,1 0 0 0,1 1 0 15,-1 1 0-15,3 0 0 0,-2 1 0 0,1-1 0 16,0-2 0-16,1 1 0 0,-2 1 0 0,0-1 0 16,1-1 0-16,0 1 0 0,-3 2 0 0,1-1 0 15,1 1 0-15,-10 6 0 16,2-3-768-16,0 2-208 0,6 0-48 0,4-8 0 0,0 3 1648 0,-1 1 320 15,2 1 64-15,1 0 16 0,0 1-832 0,2-1-192 0,1-1 0 16,0 0 0-16,5 2 0 0,1 1 0 0,0 0 0 16,2 1 0-16,3 2 0 0,0-1 0 0,0 1 0 0,2 0 0 15,3-2 0-15,3-3 0 0,-1 0 0 16,2 1 0-16,1 2 0 0,1-1 0 0,2-3 0 0,1-3 0 16,0 2 0-16,0 0 0 0,1-2 0 0,1 0 0 15,1-2 0-15,1-1 0 0,1 4 0 0,0-1 0 16,1 0 0-16,1-1 0 0,2-1 0 0,1 1 0 15,-1 0 0-15,2 1 0 0,3-2 0 0,1 0 0 16,0 2 0-16,1 0 0 0,-5 2 0 0,4-1 0 16,-1 1 0-16,-1-1 0 0,0 1 0 0,-1-2 0 15,0 3 0-15,0-2 0 0,-2-3 0 0,1 2 0 16,1 0 0-16,-2-1 0 0,2-1 0 0,1 0 0 16,-1 1 0-16,2-3 0 0,1 2 0 0,-1 0 0 0,-1-1 0 0,2-1 0 15,0 1 0-15,2-2 0 0,-1 1 0 0,0-2 0 16,-2-2 0-16,3 1 0 0,-1 2 0 0,-1-2 0 15,1-2 0-15,-1 0 0 0,1 4 0 0,1-1 0 16,-2 0 0-16,2-2 0 0,0 0 0 0,2 1 0 16,-3-3 0-16,4 1 0 0,1 2 0 0,-1-3 0 15,0 3 0-15,0-2 0 0,1-2 0 0,-1 0 0 16,-1-1 0-16,0 0 0 0,-3 1 0 0,2 0 0 16,-2-1 0-16,1 2 0 0,-2-1 0 0,1-1 0 15,-3 1 0-15,2-2 0 0,-1-1 0 0,0-1 0 16,0-2 0-16,0-1 0 0,1 0 0 0,-1 0 0 15,-2-1 0-15,1-1 0 0,2 1 0 0,1 2 0 16,0 1 0-16,0-2 0 0,-1-2 0 0,-1 1 0 16,0 2 0-16,-2-1 0 0,0 2 0 0,-2-3 0 15,0-2 0-15,0 0 0 0,1 4 0 0,1-3 0 0,-1-3 0 0,0 4 0 16,1-1 0-16,0-1 0 0,1 1 0 0,0 0 0 16,-2-3 0-16,0 3 0 0,1 0 0 0,0-3 0 15,1 2 0-15,-1 0 0 0,0-5 0 0,0 5 0 16,1-1 0-16,-2 0 0 0,2-3 0 0,-4 2 0 15,-2 3 0-15,2-2 0 0,0 0 0 0,0-2 0 16,2 2 0-16,-2 0 0 0,0 0 0 0,-1-1 0 16,1-3 0-16,-3 2 0 0,3-4 0 0,0 0 0 15,2 1 0-15,-2 0 0 0,0-2 0 0,1 2 0 16,-1-1 0-16,1-1 0 0,0-4 0 0,0 4 0 16,-1 3 864-16,1 0 128 0,1-4 32 0,0 1 0 15,0 0-832-15,-1 2-192 0,-2-2 0 0,1-2 0 0,0 1 0 0,-1 0 0 16,-1-3 0-16,1 1 0 0,-2 2 0 0,-1-1 0 15,0-1 0-15,-1 1 0 0,-1-1 0 0,1 1 0 16,0-2 0-16,-1 1 0 0,1-3 0 0,0 0 0 16,0-5 0-16,-2 1 0 0,-1 1 0 0,0-2 0 15,2 0 0-15,-5 0 0 0,0 3 0 0,-1 0 0 16,2 2 0-16,-1-1 0 0,-3 3 0 0,0 2 0 16,-2-1 0-16,1 1 0 0,-3-1 0 0,1 1 0 15,3 1 0-15,-4 2 0 0,0-1 0 0,1-1 0 16,1-1 0-16,0 1 0 0,1 0 0 0,-2 0 0 15,-2-3 0-15,1 0 0 0,1 2 0 0,-1-1 0 0,-1 1 0 0,-1-1 0 16,0 3 0-16,-1 0 0 16,2-3 0-16,-5 5 0 0,-1-2 0 0,0 0 0 0,-2-1 0 15,0 2 0-15,-2 1 0 0,-1-2 0 0,2-1 0 0,-4 0 0 16,0 3 0-16,-1-1 0 0,-1 1 0 0,1 1 0 16,0-3 0-16,-2 2 0 0,0 2 0 0,-2-1 0 15,-2 2 0-15,3-3 0 0,-2 3 0 0,1 0 0 16,-1 1 0-16,-1 1 0 0,1 1 0 0,1 0 0 15,1 2 0-15,2 0 0 0,-2 3 0 0,1-2-10336 16,3 2-2112-16</inkml:trace>
  <inkml:trace contextRef="#ctx0" brushRef="#br0" timeOffset="19562.22">18241 2535 9215 0,'0'0'192'0,"0"0"64"0,0 0 0 0,0 0 0 0,-5 3-256 0,5-3 0 0,0 0 0 0,0 0 0 16,-4 7 864-16,4-7 128 0,0 0 32 0,0 0 0 16,0 8 0-16,1 2 0 0,2-2 0 0,0 2 0 15,1-1-832-15,4 1-192 0,-1-5 0 0,2 4 0 0,3-3 864 0,3 5 128 16,0-5 32-16,3 0 0 0,2-1-832 0,5-3-192 15,3-2 0-15,3-2 0 16,2-2 864-16,5 1 128 0,4-2 32 0,2-2 0 0,0-2-832 0,1 2-192 16,-1-6 0-16,1 0 0 0,-2-3 0 0,3-3 0 15,2-4 0-15,-1 1 0 0,0-1 0 0,-1 2 0 16,-1-3 0-16,0 1 0 0,-2-1 0 0,-1 2 0 16,-4 2 0-16,-2-1 0 0,-4 3 864 0,-4 1 128 15,0-1 32-15,-4 3 0 0,-3-1-832 0,-2 5-192 16,-2 1 0-16,-2 0 0 0,-2 2 0 0,-3 3 0 15,-2-1 0-15,-1 2 0 0,-7 4 0 0,0 0 0 16,0 0 0-16,0 0 0 0,0 0 0 0,-4 6 0 16,1 3 0-16,-4-1 0 0,-2 3 0 0,-1 3 0 15,-2-3 0-15,-2 3 0 0,-2 0 0 0,-1 4 0 16,-3 0 0-16,0-3 0 0,-2-1 0 0,-2-1 0 0,-4 3 0 16,-1 2 0-16,-3 0 0 0,-2-1 0 0,-3-1 0 0,-2 4 0 15,-2 3 864-15,0 1 128 0,1-3 32 0,-1 2 0 16,-1-2-832-16,0 0-192 0,-1-6 0 0,0-2 0 15,-2-1 0-15,2-3 0 0,1 1 0 0,0-1 0 16,0 0 0-16,4-5 0 0,2-3 0 0,5 1 0 16,1-2 0-16,5-2 0 0,3-2 0 0,3 1 0 15,2-6 864-15,1 2 128 0,4 1 32 0,3-4 0 16,-1-3-832-16,3 2-192 0,3-3 0 0,3 0 0 16,2 2 0-16,3 2 0 0,1-4 0 0,2 3 0 15,0 3 0-15,2 2 0 0,0-4 0 0,0 4 0 16,0 3 0-16,1 0 0 0,0 6 0 0,3 0 0 0,-4 0 0 15,2 3 0-15,4 3 0 0,-1-1 0 0,2 3 0 0,2 0 0 16,1 0 0-16,2 2 0 0,1-3 0 0,2 1 0 16,4 1 0-16,0-5 0 0,4 4 0 0,-1-4 0 15,2 2 0-15,2-4 0 0,-3-4 0 0,1-1 0 16,1-3 0-16,4-5 0 0,1-1 0 0,1-4 0 16,1-1 0-16,1 2 0 0,-2-2 0 0,5-2 0 15,-2-4 0-15,-2 4 0 0,-1-1 0 0,-2 0 0 16,1 0 0-16,-3 0 0 0,-1-1 0 0,-1 3 0 15,0 4 0-15,-2-2 0 0,-4-2 0 0,-1 2 0 16,-3 3 0-16,-2-2 0 0,-3 5 0 0,-2-3 0 16,-3 2 0-16,-2 0 0 0,-3 3 0 0,-3 3 0 15,-6 2 0-15,0 0 0 0,0 0 0 0,0 0 0 0,0 0 0 0,-6-2 0 16,-2 2 0-16,-3 2 0 0,-5-1 0 0,-1 4 0 16,-2 4 0-16,-3-1 0 15,-2 2 0-15,-3 0 0 0,-1 4 0 0,0 1 0 0,-1 3 0 0,-3 0 0 16,-2 0 0-16,-2 3 0 0,-4 3 0 0,-2 3 0 15,-2-7 0-15,-1 3 0 0,-2 1 0 0,0 1 0 16,1 1 0-16,1-2 0 0,2-5 0 0,2 1 0 16,-1-4 0-16,-2-1 0 0,2-1 0 0,0-4 0 15,3 3 0-15,-1-4 0 0,5 0 0 0,3-3 0 16,0 1 0-16,4-5 0 0,3-3 0 0,3 0 0 16,2-2 0-16,2 1 0 0,4-4 0 0,1 1 0 15,3-3 0-15,3 0 0 0,1-1 0 0,6 0 0 16,3-2 0-16,2 2 0 0,3-3 0 0,2 1 0 0,3-1 0 15,2 0 0-15,3 0 0 0,3 3 0 0,2-1 0 0,0 1 0 16,0-3 0-16,1 4 0 0,3 2 0 0,-2-1 0 16,3 0 0-16,0-1 0 0,-1 2 0 0,-1-2 0 15,-1 2 0-15,1 2 0 0,-3-4 0 0,-1 2 0 16,-1-2 0-16,-4 1 0 0,-3 5 0 0,-4 1 0 16,-1 0 0-16,-9 1 0 0,0 0 0 0,0 0 0 15,0 0 0-15,-10 11 0 16,-5-3-1600-16,-6 3-352 0,-5 2-80 0,5-4-16 0</inkml:trace>
  <inkml:trace contextRef="#ctx0" brushRef="#br0" timeOffset="21187.66">21955 2609 9215 0,'0'0'400'0,"0"0"96"0,0 0-496 0,0 0 0 16,0 0 0-16,0 0 0 0,0 0 0 0,0 0 0 15,0 0 0-15,0 0 0 0,0 0 912 0,0 0 96 16,-3-5 16-16,3 5 0 0,0 0 0 0,0 0 0 15,0 0 0-15,0 0 0 0,0 0 0 0,0 0 0 16,-3 5 0-16,3-5 0 0,0 0-832 0,0 9-192 16,0-9 0-16,2 7 0 0,2 2 864 0,2-2 128 15,2 0 32-15,1-2 0 0,2 3-832 0,2 1-192 16,2-3 0-16,0 3 0 0,6-2 0 0,0 3 0 16,5-3 0-16,7 3 0 0,4-4 0 0,2 0 0 15,3 2 0-15,3-3 0 0,2 1 864 0,1 2 128 16,0-6 32-16,0 1 0 0,1-2-832 0,0-1-192 0,2-3 0 0,1 1 0 15,0-4 0-15,1 0 0 0,-3 1 0 0,0-4 0 16,-6 1 0-16,0-4 0 0,-1 1 0 0,-2-3 0 16,2-4 0-16,-1-1 0 0,0-3 0 0,-3-1 0 15,-3 2 0-15,-3 2 0 0,-3 0 0 0,1 1 0 16,-2-1 0-16,-2 3 0 0,-3 5 0 0,-3 1 0 16,-3-4 0-16,-1 1 0 0,-3 6 0 0,-3-2 0 15,-2 2 864-15,-3 4 128 0,-1-1 32 0,-5 4 0 16,0 0-832-16,0 0-192 0,0 0 0 0,0 0 0 15,0 0-768-15,-8 5-208 0,-3 2-48 16,3 2 0-16,-4-2 1648 0,-2 3 320 0,-2-1 64 0,-5 2 16 0,-2-2-832 16,-2 2-192-16,0 3 0 0,-5 0 0 0,-4 2 0 15,0 4 0-15,-2-2 0 0,2 0 0 0,-2-1 0 0,-1-3 0 16,0-1 0-16,-2 0 0 0,-4-3 0 0,-3-1 0 16,-2-4 0-16,-2 4 0 0,-3-3 0 0,-3 1 0 15,2 0 0-15,0-4 0 0,-2-1 0 0,-1 1 0 16,-3-2 0-16,1-1 0 0,5 0 0 0,0 0 0 15,5-2 0-15,2 0 0 0,5 1 0 0,5-2 0 16,4-2 0-16,2-2 0 0,5 2 0 0,2-7 0 16,1 1 0-16,2-3 0 0,2-1 864 0,4-1 128 15,1 0 32-15,3 1 0 0,2 2-832 0,2 0-192 16,2 3 0-16,1 2 0 0,1-1 0 0,1 4 0 16,2 5 0-16,0 0 0 0,0 0 0 0,0 0 0 15,0 0 0-15,9 7 0 0,0 2 0 0,1 2 0 0,2-1 0 0,2 4 0 16,1 0 0-16,2 1 0 0,0-1 0 0,4 4 0 15,0-1 0-15,3-2 0 0,2-1 0 0,4-1 0 16,6-2 0-16,1 1 0 16,1-2 0-16,1 0 0 0,6 1 0 0,1-2 0 0,-2 0 0 0,1-4 0 15,-1-1 0-15,3-1 0 0,1-2 0 0,3-1 0 16,1-3 0-16,2 1 0 0,0-1 0 0,0 1 0 16,-3-5 0-16,-2 2 0 0,-2-1 0 0,0-4 0 15,0 2 0-15,0-2 0 0,0 1 0 0,-2-2 0 16,-6 4 0-16,-1-2 0 0,-2 3 0 0,-3 1 0 15,-2-4 0-15,-3 3 0 0,-4-5 0 0,1 6 0 16,-3 0 0-16,-3-2 0 0,-3 0 0 0,0 0 0 16,-2 2 0-16,1 1 0 0,-6-1 0 0,0-2 0 0,-2 4 0 0,0 0 0 15,-1-1 0-15,0-1 0 0,-1 1 0 16,-5 4 0-16,0 0 0 0,4-5 0 0,1 1 0 0,-5 4 0 16,0 0 0-16,0 0 0 0,0 0 0 0,0 0 0 15,0 0 0-15,0 0 0 0,0 0 0 0,0 0 0 16,0 0 0-16,0 0 0 0,0 0 0 0,0 0 0 15,0 0 0-15,0 0 0 0,0 0 0 0,0 0 0 16,0 0 0-16,0 0 0 0,0 0 0 0,0 0 0 16,0 0 0-16,0 0 0 0,0 0 0 0,0 0 0 15,0 0 0-15,0 0 0 0,0 0 0 0,8 2 0 16,-8-2 0-16,8 0 0 0,-1-2 0 0,1 1 0 16,-3-3 0-16,1 3 0 0,2-2 0 0,-1 1 0 0,2-1 0 15,-1 2 0 1,-8 1-768-16,0 0-208 0,0 0-48 0,0 0-8736 0,0 0-1760 15</inkml:trace>
  <inkml:trace contextRef="#ctx0" brushRef="#br0" timeOffset="23139.35">12510 9410 11967 0,'-10'-12'528'0,"10"12"112"0,0 0-512 0,0 0-128 0,-4-5 0 0,4 5 0 16,0 0 928-16,0 0 160 0,0 0 16 0,0 0 16 15,0 0-688-15,12-2-144 0,-1 4-32 0,2-2 0 16,0-2-48-16,2 2-16 0,0 0 0 0,6 2 0 15,1-1 208-15,8-1 48 0,4-1 0 0,5-2 0 16,3 1-80-16,7-2-16 0,3 2 0 0,4 1 0 16,2 0-208-16,3 0-144 0,3-1 192 0,3-1-192 15,4-8 240-15,4 5-64 0,5 0-16 0,-1-1 0 16,-1 5 224-16,3-2 32 0,3-8 16 0,0 6 0 0,0 2-16 16,2-1 0-16,-2 1 0 0,3-1 0 0,2-5-80 15,1 6-16-15,0 4 0 0,-1 0 0 0,-5-5-128 16,-1-4-16-16,0 2-16 0,0-2 0 0,0 4-32 0,-5 1-128 15,-1-4 192-15,-4 3-64 0,0 1 0 0,-1 2 0 16,0-1 0-16,-4 0 0 0,-2 0-128 0,-6 2 192 16,-5 1-192-16,-6 1 192 0,-4-2-192 0,-6-1 0 15,-2 0 144-15,-6 1-144 0,-4 2 0 0,-1-2 144 16,-3-3-144-16,-5 4 0 0,-6 2 176 0,-12-2-176 16,10 3 160-16,-10-3-160 0,0 0 192 0,0 0-64 15,-14 4-128-15,-5 2 192 0,-5-1 0 0,-5-1-16 16,-4 1 0-16,-3 1 0 0,0-2-176 0,-5 0 128 15,-5-4-128-15,-3 3 128 0,-6 2-128 0,-4 0 192 0,0 1-192 16,-2 2 192-16,0-3-48 0,-3-1 0 0,-3 3 0 16,-4-2 0-16,-6-2 32 0,-3 5 0 0,-5 2 0 0,0 1 0 15,-3-3-176-15,-2 2 0 0,-7-4 0 0,1 3 0 16,-2 1 0-16,0 1 0 0,-4-5 0 0,4 3 0 16,0 0 0-16,2 0 0 0,-1-1 0 0,-1 0 0 15,-3 0 0-15,4-3 0 0,7 1 128 0,6 2-128 16,5-4 0-16,5-1 0 0,3 0 144 0,5 1-144 15,6 1 192-15,1-1-48 0,1 3 0 0,6-2 0 16,5-2-144-16,8 1 0 0,3 2 0 0,6-3 128 16,3-3-128-16,5-2 0 0,3 1 0 0,5-1 128 15,3 5-128-15,11-3 0 0,0 0 144 0,0 0-144 16,0 0 0-16,0 0 128 0,15-1-128 0,6-3 0 0,4-2 128 16,7 3-128-16,6 0 160 0,9-5-160 0,6 0 128 0,7-1-128 15,2 1 0-15,8-1 144 0,4 2-144 0,10 1 0 16,9-7 0-16,8 2 128 0,7 3 0 0,6-2-128 15,1 0 192-15,10 0-64 0,3 3-128 0,4-2 128 16,3 3-128-16,6 1 128 0,-1 1-128 0,2 2 128 16,1-5-128-16,-2 7 128 0,1 4-128 0,1-1 0 15,0-5 0-15,-3 5 0 0,-6 3 0 0,-2-3 160 16,-1-3-32-16,-6 1-128 0,-4 5 128 0,-8-2-128 16,-5-4 0-16,-2 3 0 0,-3-1 0 0,-12 1 0 15,-7-1 0-15,-7-2 0 0,-6-2 128 0,-6 1-128 16,-7-2 0-16,-10-1 0 0,-11 7 192 0,-6-2-64 15,-7-1 0-15,-8 0-128 0,-5-1 192 0,-11 1-64 0,0 0 0 16,-12-7-128-16,-7 2 224 0,-5 3-64 0,-2-2-16 0,-7 3 0 16,-6-2-144-16,-2 2 128 0,-1 0-128 0,2 1 128 15,2 1-336-15,2 0-80 0,4 2-16 0,4-1-10096 16,4 1-2016-16</inkml:trace>
  <inkml:trace contextRef="#ctx0" brushRef="#br0" timeOffset="24556.53">19026 9366 4607 0,'0'0'400'0,"13"4"-400"0,0-8 0 0,1 3 0 15,0-1 1632-15,0 1 240 0,0 0 48 0,0 0 16 16,-2-1-1104-16,2 1-208 0,0 2-48 0,1-1-16 16,1 0-144-16,2 0-32 0,-1 0 0 0,2-1 0 15,2 2 176-15,2-1 16 0,1-1 16 0,4 1 0 16,2-3 48-16,5 1 0 0,3-2 0 0,6 0 0 15,4-2-128-15,8-3-32 0,5 4 0 0,7 2 0 16,2 2-80-16,5-3-16 0,3-5 0 0,5 6 0 16,2-1-64-16,2 3-32 0,0 3 0 0,4-2 0 15,-2-4-128-15,3 2-32 0,4 2 0 0,-2 0 0 16,-3-2-128-16,2 0 128 0,0-2-128 0,1 4 128 16,0 4 0-16,-2 0 0 0,-5 0 0 0,5-2 0 15,3-1 64-15,2 2 0 0,-3 2 0 0,-3 4 0 16,-3-4-192-16,2 1 192 0,1 1-192 0,0-4 192 0,2 4-192 0,-5 0 160 15,-6-3-160-15,-3 1 160 0,0-2-32 0,-3 1-128 16,-1-2 192-16,-6 0-64 0,-7 1 160 0,-5 0 32 16,-6-3 0-16,-1 0 0 0,-3 0-32 0,-2 0 0 15,0-1 0-15,-6-1 0 0,-7 1-112 0,-1 0-32 16,-6 1 0-16,-3 0 0 0,-5 0-144 0,-3 0 192 16,-3 0-192-16,-11 0 192 0,6 0-192 0,-6 0 0 15,0 0 144-15,0 0-144 0,0 0 0 0,-17 4 144 16,-3-2-144-16,-5-2 0 0,-7-1 144 0,-5 0-144 15,-5-1 0-15,-1 2 144 0,0 2-144 0,-2-4 0 16,-2-1 0-16,-8-4 0 0,-6 2 0 0,-6 1 0 16,-5 2 0-16,-2-1 128 0,-1 2-128 0,-8-3 0 0,-6-1 0 15,-5 1 0-15,-4-1 0 0,-1 1 128 0,-1 2-128 16,-7 0 0-16,-7 0 0 0,-1 1 0 0,1 1 128 0,-3 0-128 16,-1-2 0-16,1 2 128 0,0 2-128 0,2-2 128 15,2-3-128-15,3 3 0 0,-1 3 0 0,8-1 0 16,8-3 192-16,2 1 0 0,3-1 0 0,1 4 0 15,1 6-32-15,12-4 0 0,5 1 0 0,6-1 0 16,6-2-160-16,6 0 128 0,5-2-128 0,6 3 128 16,5 1-128-16,8 2 160 0,7-5-160 0,8 1 160 15,4-3-160-15,10 0 0 0,0 0 0 0,0 0 0 16,20 1 0-16,7-1 0 0,5-1 0 0,10-1 0 16,8 1 0-16,9-1 0 0,4-7 0 0,11 1 128 15,9 2-128-15,8-2 128 0,6 4-128 0,8-5 128 16,7-2 48-16,8 1 0 0,2 5 0 0,7 0 0 15,6-3 48-15,0 3 16 0,-3 1 0 0,2 1 0 0,-1 0-64 0,2 3-16 16,-3 3 0-16,-1-1 0 0,-7-2-32 0,0 4-128 16,-2 1 192-16,-10 2-64 0,-9-3-128 0,-3-1 160 15,-1 0-160-15,-7 6 160 0,-8 0-160 0,-9 3 0 16,-9-6 0-16,-4-1 128 0,-2 1-128 0,-8-2 0 16,-9 0 144-16,-6 0-144 0,-7 5-144 0,-7-4-112 15,-7 0 0-15,-9 1-16 16,-7-6-2032-16,0 0-384 0,-11 7-96 0</inkml:trace>
  <inkml:trace contextRef="#ctx0" brushRef="#br0" timeOffset="25048.69">21678 9482 14847 0,'0'0'656'0,"0"0"144"0,0 0-640 0,4-8-160 15,-4 8 0-15,0 0 0 0,0 0 912 0,0 0 160 0,6-6 16 0,-6 6 16 16,0 0-624-16,10-2-128 0,-10 2-32 0,0 0 0 16,0 0-320-16,0 0 128 0,8 10-128 0,-8-10 0 15,0 0-176-15,0 0-96 0,1 9-32 0</inkml:trace>
  <inkml:trace contextRef="#ctx0" brushRef="#br0" timeOffset="25686.15">14542 9543 5519 0,'0'0'496'0,"0"0"-496"15,0 0 0-15,0 0 0 0,0 0 1664 0,0 0 224 16,0 0 48-16,0 0 16 0,0 0-1328 0,0 0-272 16,0 0-48-16,0 0-16 0,0 0-288 0,10 1 0 15,-10-1 128-15,0 0-128 0,0 0 0 0,0 0 0 16,11-3 128-16,-11 3-6224 0</inkml:trace>
  <inkml:trace contextRef="#ctx0" brushRef="#br0" timeOffset="44390.91">18049 2873 7311 0,'17'-2'320'0,"-4"2"64"0,1 0-384 0,5 0 0 0,3 1 0 0,5 0 0 16,2 1 464-16,6-1 16 0,5-1 0 0,4-1 0 15,5-1 96-15,7 0 32 0,6-2 0 0,5 0 0 16,4-1-80-16,1 1-16 0,-1 0 0 0,0-2 0 16,1-3-256-16,0 5-64 0,1-5-16 0,-3 3 0 15,-4 2-176-15,-6 0 0 0,-7-1 144 0,-3 2-4208 16,-7 0-848-16</inkml:trace>
  <inkml:trace contextRef="#ctx0" brushRef="#br0" timeOffset="46998.2">24721 1450 17791 0,'-7'-12'784'0,"7"12"176"16,-5-10-768-16,3 2-192 0,2 8 0 0,-1-11 0 16,1 2 0-16,1-2-224 0,1 2 48 0,3 0 16 0,-5 9 160 0,12-8 0 15,-1-3 0-15,5 3 0 0,-2-2 0 0,5 6 0 16,1 2 160-16,4-3-160 0,3-2 240 0,3 3-48 15,1 4-16-15,1 0 0 0,1 0-16 0,1 2 0 16,3-1 0-16,1 3 0 0,0 3 0 0,2-2 0 16,0 1 0-16,3 1 0 0,-1 1 96 0,3 3 0 15,1-1 16-15,-4 4 0 0,-4 3 64 0,-4 2 16 16,-3 3 0-16,-5 4 0 0,-3 2-64 0,-4 5-16 16,-2 7 0-16,-5 3 0 0,-4 0-16 0,-4 5 0 15,-5-3 0-15,-2 4 0 0,0 4-16 0,-2 4-16 16,-1 6 0-16,-2 5 0 0,-2-2-48 0,1 1-16 15,-2 2 0-15,-2 1 0 0,-1 0 0 0,-2 5 0 16,0 11 0-16,6-3 0 0,4-3-160 0,-2 4 128 0,3-3-128 16,1 4 128-16,4 2-128 0,0-5 0 0,0 0 144 15,0-5-144-15,2 1 160 0,-4-5-32 0,-1 0-128 0,-2-2 192 16,-3-1 112-16,2-3 16 0,2-2 0 0,-4 2 0 16,-5-3 0-16,3 1 16 0,1 2 0 0,-5-2 0 15,-3 2 0-15,1-2 0 0,-2-5 0 0,1 4 0 16,-2-5 64-16,1 7 16 0,-3 4 0 0,2-5 0 15,0-5-32-15,3-3 0 0,-1-1 0 0,8-3 0 16,1 2-80-16,2 1-32 0,4 2 0 0,2 2 0 16,4-3-112-16,3 3-32 0,2 1 0 0,3-1 0 15,2-3-128-15,1 3 192 0,1 2-192 0,0 2 192 16,-2-5-192-16,0 0 192 0,0 1-192 0,-5-5 192 16,-3-2 48-16,1-5 16 0,2 0 0 0,-4 6 0 15,-3 1-32-15,0 0 0 0,1-1 0 0,-1-2 0 0,0-2-224 16,-1 3 176-16,-1-4-176 0,1-3 160 0,3-3-32 15,-1-2-128-15,0-3 192 0,2 5-64 0,3 2-128 0,0-2 160 16,-1 3-160-16,2-4 160 0,0 1-160 0,3-3 128 16,-2-3-128-16,2 0 128 0,5 0-128 0,-1 0 0 15,1-5 0-15,1 1 128 0,1 2-128 0,-1-2 0 16,-2-3 144-16,2-2-144 0,0-6 0 0,0 0 128 16,-2-3-128-16,-2 0 0 0,-2-1 128 0,2-3-128 15,-3-2 128-15,-1 1-128 0,2-4 0 0,-2 0 0 16,0-1 0-16,-1 0 128 0,-9-9-128 0,7 8 0 15,1 2 0-15,-2-4 0 0,-6-6 0 0,0 0 0 16,3 12 0-16,-3-12 128 0,-3 9-128 0,-2-1 128 16,-2 0-128-16,-3 0 128 0,-2-3-128 0,-3 0 176 0,-7 0-176 15,-1 0 192-15,-2 0-192 0,-4 5 160 0,-3 0-160 0,-4 4 160 16,-2 0-160-16,-2 2 0 0,-1 0 0 0,-1 7 0 16,1 3 0-16,1 5 0 0,1 5 0 0,4 5 0 15,3 4 0-15,3 4 0 0,0-5 0 0,3 3 0 16,6-2 0-16,2 2 0 0,3 2 0 0,5 1 0 15,1 2 0-15,1 3 0 0,4-2 0 0,3 2 0 16,5 1 128-16,-2-3-128 0,0-2 0 0,1 6 128 16,0 4-128-16,2 6 0 0,0 3 0 0,0 0 0 15,-1-4 0-15,1 2 0 0,0 0 128 0,2 5-128 16,-2 4 128-16,1 5-128 0,2-6 192 0,-1-1-64 16,1-3 64-16,1 1 16 0,1 2 0 0,1 4 0 15,2 3 16-15,1-2 0 0,1 0 0 0,2 0 0 0,-2 2-224 16,3 0 128-16,2 5-128 0,-1-1 0 0,0-2 144 15,2 0-144-15,2 2 128 0,2 6-128 0,-2 3 0 16,1-1 0-16,-4-3 128 0,3 1-128 0,1 8 0 0,-2-5 0 16,-3 0 0-16,0-1 0 0,1-4 0 0,1 5 0 15,-2 0 128-15,0 4-128 0,0-5 0 0,3 0 0 16,-3-2 0-16,2 4 0 0,-2 3 0 0,2 2 0 16,3-5 0-16,0 4 0 0,1 0 0 0,0 3 0 15,0 5 0-15,0-4 0 0,0-2 0 0,-4 0 0 16,-4 2 128-16,1 0-128 0,2 0 128 0,-5 4-128 15,-6-2 192-15,1-1-64 0,2 1-128 0,-3-3 0 16,-4-5 0-16,1 6 0 0,0 1 128 0,1 0-128 16,-4-5 192-16,-1 3-64 0,0 1-128 0,1 0 0 0,1-2 0 15,-4 1 0-15,3 1 0 0,-1 0 0 0,-4 2 0 16,0-3 0-16,-2-1 128 0,-2 2 0 0,-2 3 0 0,-2-1 0 16,-3-4 128-16,1-4 0 0,-2 1 16 15,-2-2 0-15,-3 3-80 0,0-5-32 0,-2-6 0 0,-2 0 0 16,-3-1-32-16,2-1-128 0,-1-4 192 0,1 0-64 15,-3-7-128-15,1-1 0 0,-2-2 144 0,-1-2-144 16,0-1 0-16,-5-2-192 0,-4 0 32 0,-2-8 0 31,-4-4-1056-31,-5-4-192 0,0-5-64 0,-3-5-11040 0,0-7-2208 0</inkml:trace>
  <inkml:trace contextRef="#ctx0" brushRef="#br0" timeOffset="49273.75">27238 16944 20271 0,'0'0'896'0,"-12"3"192"0,-2-3-880 15,0 2-208-15,0-1 0 0,0 3 0 0,2 0 0 0,-1 5 0 16,-1-1 0-16,1 3 0 0,3-2 1680 0,1 5 304 16,0 4 48-16,7 1 16 0,3 4-1648 0,3 3-400 15,2 1 0-15,4 3 0 0,6 2 896 0,3-1 112 16,1-1 16-16,5 2 0 0,1-5-832 0,2-1-192 15,2 0 0-15,-1-3 0 0,1-5 0 0,-1-7 0 16,3-2 0-16,-6-8 0 0,-7-6 0 0,1-4 0 16,-3-2 0-16,-3-3 0 0,-3-8 0 0,-5-2 0 15,-9-1 0-15,0-6 0 0,-8-5 864 0,-4-2 128 16,-9-6 32-16,0 2 0 0,-2 1-832 0,0-2-192 16,-5 1 0-16,3 4 0 0,2 0 0 0,0 3 0 15,1 4 0-15,1 7 0 0,4 1 0 0,6 5 0 16,4 4 0-16,4 2 0 0,6 12 0 0,0 0 0 0,9-8 0 0,4 5 0 15,3 6 864-15,6 3 128 16,3 0 32-16,3 2 0 0,4-4-832 0,0-2-192 0,3 0 0 0,0-4 0 31,-4-2-768-31,-1-6-208 0,-2 1-48 0,-3-3 0 0,-1-1 832 0,-4-2 192 16,-6-2 0-16,-2-1 0 16,-8 1-3328-16,-6-4-608 0,-8-14-128 0,-2-3-32 0</inkml:trace>
  <inkml:trace contextRef="#ctx0" brushRef="#br0" timeOffset="49624.94">26944 15453 23951 0,'-3'17'512'0,"2"2"128"16,1 0 0-16,0 4 64 0,1 2-576 0,5 2-128 0,2 4 0 0,1 3 0 0,-2 1 848 0,3 2 144 15,4 0 32-15,0-2 0 0,0-2-832 0,-3-6-192 16,3-5 0-16,0-7 0 0,-1-6 0 0,0-7 0 16,2-2 0-16,-1-6 0 0,-3-5 0 0,5-7 0 15,-2-5 0-15,3-2 0 0,1 0 864 0,0 3 128 16,0-5 32-16,2 5 0 0,0 1-832 0,2 2-192 16,0 2 0-16,1 3 0 0,-1 5 0 0,1 5 0 15,-2 4 0-15,-1 4 0 0,-2 5 864 0,-4 3 128 0,-7 1 32 16,0 7 0-16,-3 5-832 0,1 0-192 15,0 5 0-15,-4 1 0 0,-2 0 864 0,-1 1 128 0,2-2 32 16,-3-7 0-16,-6-5-832 0,-3-4-192 0,0-7 0 0,-2 0 0 31,-2-3-2416-31,4-8-528 0,-4-6-96 0,2-8-32 0</inkml:trace>
  <inkml:trace contextRef="#ctx0" brushRef="#br0" timeOffset="49961.41">26878 14464 27647 0,'0'0'608'0,"-10"0"128"0,0 7 32 0,-1 4 0 16,4-1-624-16,2 4-144 0,2 4 0 0,1 4 0 0,-1 5 848 0,3 0 144 15,3 2 32-15,2 1 0 0,1 1-832 0,3 0-192 16,1-2 0-16,2-5 0 0,-2-6 0 0,1-1 0 15,2-7 0-15,1-3 0 0,1-5 864 0,2-6 128 16,-2-5 32-16,5-1 0 0,-2-5-832 0,2-2-192 16,3-3 0-16,0 2 0 0,-1 3 0 0,1 1 0 15,0 5 0-15,-1-1 0 0,1 3 0 0,-1 3 0 16,-2 4 0-16,-1 6 0 0,2-1 864 0,-2 6 128 16,-3 0 32-16,1 6 0 0,-2 3-832 0,-1 7-192 15,-3-3 0-15,-2 5 0 0,0-2 0 0,-2 1 0 16,-2-1 0-16,-2-2 0 0,0-6 0 0,-4 0 0 15,-3 0 0-15,-2-2 0 16,-3-3-1600-16,-1-10-352 0,-3-6-80 0,-4-5-16 0</inkml:trace>
  <inkml:trace contextRef="#ctx0" brushRef="#br0" timeOffset="50459.27">26672 13593 27647 0,'-13'13'608'0,"9"-6"128"0,4-7 32 0,-2 14 0 0,1-4-624 0,3 1-144 16,3 2 0-16,5-3 0 0,4 3 0 0,4-2 0 15,4-1 0-15,2 2 0 0,1-5 0 0,2 2 0 16,-1-4 0-16,3 0 0 0,0-3 848 0,0-4 144 0,-1-1 32 0,-1 0 0 16,-2-2-832-16,-3-4-192 0,-6 2 0 0,0-5 0 15,-2 1 0-15,-3 0 0 0,-3-3 0 0,-3-1 0 16,-3-3 0-16,-2-2 0 0,-2-2 0 0,-5 0 0 16,-3-5 0-16,-1 4 0 0,-3-2 0 0,-3 2 0 15,-3 2 864-15,2 5 128 0,-2 2 32 0,7 5 0 31,0-2-1648-31,0 2-320 0,-1-3-64 0,1 5-16 0,1-2 0 0,1 2 0 16,2-2 0-16,-1 4-11872 0</inkml:trace>
  <inkml:trace contextRef="#ctx0" brushRef="#br0" timeOffset="50940.55">26681 12761 20271 0,'0'0'896'0,"0"0"192"0,0 0-880 0,0 0-208 16,6 8 0-16,2-2 0 0,1 4 864 0,6 3 128 16,0 0 32-16,2 2 0 0,-2-1 0 0,2-2 0 15,2 4 0-15,0-4 0 0,-1 1-832 0,2-3-192 16,-1 2 0-16,4-1 0 0,-4-3 864 0,0 2 128 15,-4-1 32-15,-2 1 0 0,-2-4-832 0,-2 1-192 16,-9-7 0-16,0 0 0 0,0 0 864 0,0 0 128 0,0 0 32 0,0 0 0 16,-6-8-832-16,-3-5-192 0,-4 2 0 0,-2-6 0 15,-4 0 864-15,-1-8 128 0,-2 1 32 0,5 3 0 16,-2-5-832-16,0 0-192 16,0-5 0-16,-1 2 0 0,3 0 0 0,0-3 0 0,0 1 0 0,3 3 0 15,0-2 0-15,5 3 0 0,0 1 0 0,6 4 0 16,1 4 0-16,5 2 0 0,2 2 0 0,3 5 0 15,2 1 0-15,2 6 0 0,4 2 0 0,0 3 0 16,3 5 0-16,3 1 0 0,1 4 0 0,1 2 0 16,0-1 0-16,-1-1 0 0,-5-2 0 0,0 3 0 15,-2-3 0-15,-2 0 0 0,-3-3 0 0,-3 1 0 16,-2-4 0-16,-6-5 0 0,7 7 0 0,-7-7 0 16,0 0 0-16,0 0 0 0,0 0 0 0,-5-9 0 0,-3 1 0 15,0-2 0-15,3 1 0 0,2 0 0 16,0 3-1600-16,0-2-352 0,3 2-80 0,0 6-8208 15,0 0-1632-15</inkml:trace>
  <inkml:trace contextRef="#ctx0" brushRef="#br0" timeOffset="51569.37">26775 12504 16575 0,'0'0'368'0,"0"0"80"0,0 0 0 0,0 0 16 0,0 0-464 0,0 0 0 16,0 0 0-16,-10-10 0 0,-3-1 1728 0,2-6 256 15,-1-5 64-15,2-6 0 0,-1-5-832 0,-1-2-144 16,2-5-48-16,0 1 0 0,0-4 0 0,-1 2 0 15,1 0 0-15,1 2 0 0,3 0-816 0,1 3-208 16,1 0 0-16,4 9 0 0,4 1 864 0,2 6 128 16,2 2 32-16,5 8 0 0,3 3-832 0,5 6-192 15,1 4 0-15,4 4 0 0,1 7 0 0,2 3 0 0,1 1 0 0,3 3 0 16,0 2 0-16,2 1 0 16,-2 0 0-16,-3-2 0 0,-3-2 0 0,-3 1 0 0,-2-4 0 15,-2 0 0-15,-2-3 0 0,-3-1 0 0,-5-6 0 0,-2 0 0 31,-8-7-768-31,0 0-208 0,0 0-48 0,0 0-13504 0</inkml:trace>
  <inkml:trace contextRef="#ctx0" brushRef="#br0" timeOffset="51853.37">26394 11075 23951 0,'0'0'1056'0,"0"0"224"0,0 0-1024 0,6 11-256 16,3-1 0-16,5 4 0 0,6 0 880 0,6 2 112 15,0 3 32-15,5 2 0 0,2 0-832 0,13 12-192 16,-6-1 0-16,0-4 0 0,-3 0 864 0,-2-4 128 15,-3 2 32-15,2-6 0 0,-2-2-832 0,-3-6-192 16,-2 0 0-16,-4-2 0 16,-5-4-768-16,-7 0-208 0,-11-6-48 0,0 0-11872 0</inkml:trace>
  <inkml:trace contextRef="#ctx0" brushRef="#br0" timeOffset="52337.89">26321 10434 20271 0,'0'0'896'0,"0"0"192"15,0 0-880-15,0 0-208 0,-6-3 0 0,6 3 0 0,0 0 0 0,0 0 0 16,0 0 0-16,0 0 0 0,0 0 864 0,0 0 128 15,6 8 32-15,3 2 0 0,3 4 0 0,1 1 0 16,1 4 0-16,2 1 0 0,3 1 0 0,4 3 0 16,5 3 0-16,0-2 0 0,0 3-832 0,-2-3-192 15,2 1 0-15,-4-3 0 0,-1-3 864 0,-2-2 128 16,-5-3 32-16,1 0 0 0,-5-3-832 0,-1-2-192 16,-4-4 0-16,1 1 0 0,-3-3 0 0,-5-4 0 15,0 0 0-15,-1-9 0 0,-2 0 0 0,-5-9 0 16,-3 0 0-16,-3-2 0 0,-3-6 864 0,-2 1 128 15,-3-2 32-15,-3 1 0 0,1-6-832 0,-2 0-192 16,-2 0 0-16,5-1 0 0,5 0 0 0,1-2 0 16,1-1 0-16,3 2 0 0,4 4 0 0,0 5 0 0,4 1 0 15,5 1 0-15,4 3 0 0,1 3 0 0,0 3 0 0,3 4 0 16,8 5 0-16,5 1 0 16,2 4 0-16,3 6 0 0,4 1 0 0,1 6 0 0,2 2 0 0,-2 1 0 15,-2-2 0-15,0 2 0 0,-5-1 0 0,-1 0 0 16,-2-4 0-16,-2-2 0 0,-1 2 0 0,-3-6 0 31,-2-2-768-31,-2-1-208 0,-1-5-48 0,-3-1-9824 0,-5-5-1968 0</inkml:trace>
  <inkml:trace contextRef="#ctx0" brushRef="#br0" timeOffset="52679.93">26453 9496 27647 0,'-19'0'1216'0,"13"2"256"15,6-2-1168-15,-8 5-304 0,-3 2 0 0,1 1 0 0,1 4 0 0,1 1 0 16,2 2 0-16,2 4 0 0,1 5 0 0,3 0 0 16,4 4 0-16,3 1 0 0,-5 2 880 0,6-4 112 15,5-1 32-15,3-3 0 0,2-2-832 0,0-6-192 16,1-4 0-16,-1-7 0 0,1-4 0 0,-3-4 0 16,-2-7 0-16,-1-4 0 0,-4-6 0 0,-3-2 0 15,-2-6 0-15,-3-1 0 0,-2-3 864 0,-2-2 128 16,-4 0 32-16,0 0 0 0,1 2-832 0,-2 1-192 15,-2 4 0-15,1 1 0 0,4 5 864 0,3 4 128 16,0 3 32-16,4 3 0 0,1 5-832 0,5 4-192 16,4 6 0-16,5 7 0 0,5 5 864 0,2 6 128 15,2 3 32-15,4 1 0 0,-1 6-832 0,3 0-192 16,1 4 0-16,3 0 0 0,1 1 0 0,-2 0 0 0,-2-3 0 16,-1-2 0-16,-2-1 0 0,0-4 0 0,-2 2 0 0,-3-4 0 31,-1 2-768-31,-3-5-208 0,-4-2-48 0,2 6-16784 0</inkml:trace>
  <inkml:trace contextRef="#ctx0" brushRef="#br0" timeOffset="53180.04">26460 6966 23951 0,'-9'18'512'0,"5"-10"128"0,-2-2 0 0,1 3 64 0,2 2-576 0,3 6-128 0,0 4 0 0,6 18 0 16,7 1 848-16,6 2 144 0,4 6 32 0,6 2 0 16,7 2-832-16,1-2-192 0,0-7 0 0,1-4 0 15,-3-3 0-15,0-8 0 0,-4-8 0 0,1-6 0 16,1-5 864-16,-2-8 128 0,-3-8 32 0,-3-5 0 16,-2-7-832-16,-5-6-192 0,-5-4 0 0,-1-7 0 15,0-9 0-15,-6 1 0 0,-10-4 0 0,0 12-9232 16,-1-6-1904-16</inkml:trace>
  <inkml:trace contextRef="#ctx0" brushRef="#br0" timeOffset="53478.52">26458 6261 27647 0,'-12'29'608'0,"9"-13"128"0,4 6 32 0,6 3 0 0,0 3-624 0,5 4-144 15,4 4 0-15,3 2 0 0,4 4 0 0,3-3 0 16,0-2 0-16,11 11 0 0,-5-8 0 0,-1-12 0 16,-3-7 0-16,-4-8 0 0,-1-3 848 0,-6-5 144 15,0-5 32-15,-1-5 0 0,-3-5-832 0,-6-6-192 16,-2-9 0-16,-4 5 0 0,-1-10 864 0,-4-2 128 16,-4-1 32-16,1-2 0 0,-1 1-832 0,-2 1-192 15,-4 4 0-15,-1 2 0 0,0 0 0 0,-5 5 0 0,-1 1 0 0,-1 5 0 16,1 3 864-16,-1 4 128 0,2 2 32 0,-1 3 0 15,2 2-832-15,3 4-192 0,-1 2 0 0,5 4 0 16,0 1 0-16,4 5 0 0,3 3 0 0,0-1-11424 16,-1 1-2336-16</inkml:trace>
  <inkml:trace contextRef="#ctx0" brushRef="#br0" timeOffset="53835.76">26418 5757 23951 0,'-3'9'512'0,"6"4"128"0,4 0 0 0,4 3 64 15,0 2-576-15,3 1-128 0,3 1 0 0,3 1 0 0,1-1 848 0,2 0 144 16,0 1 32-16,-1 0 0 0,1 1 0 0,-3-2 0 16,-1 1 0-16,-2-2 0 0,-2-3-832 0,-4-1-192 15,-2-3 0-15,-1-2 0 0,-3-6 864 0,-5-4 128 16,0 0 32-16,0 0 0 0,-3-8-832 0,-2-4-192 15,-2-4 0-15,-5-2 0 0,-2-3 864 0,0-1 128 16,-2-6 32-16,-1 2 0 0,-1-5-832 0,-1-1-192 16,3-3 0-16,-1-2 0 0,6-1 0 0,1 0 0 15,3-3 0-15,4 3 0 0,4 5 0 0,4 4 0 16,3 2 0-16,6 8 0 0,2 7 0 0,4 3 0 16,1 6 0-16,3 6 0 0,1 8 0 0,1 4 0 15,-1 6 0-15,2 5 0 16,0 3-768-16,0 3-208 0,4-3-48 0,-2 2 0 15,-2-1-1632-15,-3-6-336 0,15 17-64 0,-14-17-16 0</inkml:trace>
  <inkml:trace contextRef="#ctx0" brushRef="#br0" timeOffset="54279.81">26499 4474 23951 0,'0'0'512'0,"-9"0"128"0,-5 0 0 0,2 2 64 0,-1 1-576 0,1 3-128 15,2 3 0-15,4 0 0 0,3 5 0 0,1 1 0 16,1 2 0-16,-1 5 0 0,2 9 848 0,3-2 144 16,2-3 32-16,2-1 0 0,4 0-832 0,3-3-192 15,1 0 0-15,4-5 0 0,3-1 0 0,0-5 0 16,4-6 0-16,-2-1 0 0,0-1 0 0,0-3 0 16,-1-2 0-16,0-2 0 0,1-1 0 0,-1-1 0 15,0 1 0-15,0 1 0 0,1 3 864 0,1 1 128 0,2 1 32 16,-1 3 0-16,-4 1-832 0,-4 3-192 15,1-2 0-15,2 7 0 0,-4 1 864 0,1 2 128 0,-6 3 32 0,-1 3 0 16,-1 0-832-16,4 23-192 0,-5-7 0 0,-5-2 0 16,-4-3 0-16,-3-6 0 0,-3-7 0 0,-2-2 0 15,-2-3 0-15,-2-5 0 0,-5-8 0 0,1-9 0 32,-2-4-2416-32,-4-8-528 0,-15-19-96 0,4-8-32 0</inkml:trace>
  <inkml:trace contextRef="#ctx0" brushRef="#br0" timeOffset="54498.52">26139 3646 23951 0,'0'0'1056'0,"-5"0"224"0,5 0-1024 0,0 0-256 15,-1 6 0-15,2 2 0 0,4 5 880 0,4 5 112 16,5-1 32-16,8 10 0 0,3 1-832 0,6 3-192 15,3-4 0-15,6 4 0 0,1 3 0 0,5-1 0 16,6 0 0-16,3-1 0 0,0 1 864 0,-4-1 128 16,-4-1 32-16,-3-5 0 15,-2 1-1648-15,-4-4-320 0,-2-4-64 0,-6-1-7648 16,-3-2-1536-16</inkml:trace>
  <inkml:trace contextRef="#ctx0" brushRef="#br0" timeOffset="54698.7">26578 4156 31327 0,'-14'-10'1392'0,"10"5"272"0,0-3-1328 0,3-5-336 0,-3-2 0 0,3-7 0 32,2-4-752-32,2-4-208 0,-2-4-64 0,0-3 0 0,4-1 832 0,1-3 192 0,-1 2 0 0,0 1 0 15,0 0 768-15,0 2 208 0,0 4 48 0,1 6 0 31,-2 2-3280-31,0 3-656 0,0-17-128 0,3 18-32 0</inkml:trace>
  <inkml:trace contextRef="#ctx0" brushRef="#br0" timeOffset="55028.54">26608 3288 20271 0,'-1'9'448'0,"0"3"80"0,0 4 32 0,3 6 16 0,1 3-576 0,2 6 0 16,2 4 0-16,2 1 0 0,3 1 1744 0,0 0 240 15,1-2 64-15,2-2 0 0,-2-5-1648 0,0-3-400 16,0-5 0-16,-1-4 0 0,0-6 896 0,-2-1 112 16,-1-7 16-16,-2-2 0 0,1-5-832 0,-3-6-192 15,-1-5 0-15,-2-1 0 0,0-5 0 0,-2-5 0 16,-4-1 0-16,0-3 0 0,0-2 0 0,-1 3 0 16,-1 0 0-16,-2 3 0 0,1 2 0 0,2 4 0 15,1 4 0-15,0 0 0 0,0 3 0 0,3 6 0 16,1-1 0-16,0 9 0 0,0 0 0 0,0 0 0 15,10 4 0-15,0 3 0 0,-1-2 0 0,4 1 0 0,-1 3 0 16,2-3 0-16,2 3 0 0,-2-4 0 16,0 0 0-16,0-1 0 0,-3-2 0 0,1-2 0 0,-2-2 0 0,-1-2 0 15,0 1 0-15,-3-2 0 0,-2-6 0 0,-3 2 0 32,0-5-768-32,-1 0-208 0,-1-2-48 0,-2-2-7632 0,0 0-1536 0</inkml:trace>
  <inkml:trace contextRef="#ctx0" brushRef="#br0" timeOffset="55468.41">26662 2708 20271 0,'0'0'448'0,"1"-5"80"0,-1-3 32 0,0 8 16 0,0 0-576 0,0 0 0 16,9 7 0-16,2-2 0 0,2 4 928 0,1 2 80 15,0 4 16-15,1 2 0 0,2 2 0 0,-1 0 0 16,1 3 0-16,1 1 0 0,0 2 0 0,-1-3 0 16,1-1 0-16,-1-3 0 0,-3-3-832 0,-3-1-192 15,-1-1 0-15,-1-4 0 0,-1 0 0 0,-8-9 0 16,0 0 0-16,0 0 0 0,0-8 864 0,-3-1 128 15,-4-5 32-15,-2-4 0 0,-1 1-832 0,-2-5-192 16,-1-3 0-16,-2 0 0 0,1 3 0 0,0-5 0 0,0 1 0 0,3-3 0 16,1-1 0-16,1 3 0 0,2 3 0 15,4 1 0-15,1 6 0 0,2 6 0 0,2 1 0 0,1 3 0 16,2-1 0-16,3 6 0 0,2 9 0 16,4-1 0-16,3 3 0 0,2 4 0 0,1 2 0 0,2 3 0 15,2 1 0-15,1 0 0 0,-1-1 0 0,2-2 0 16,-3-2 0-16,-3-4 0 0,-2-1 0 0,-2-2 0 15,-2-1-768 1,-2-4-208-16,-3-3-48 0,-2-4-13504 0</inkml:trace>
  <inkml:trace contextRef="#ctx0" brushRef="#br0" timeOffset="55730.86">26377 1456 27647 0,'0'5'608'0,"3"8"128"0,-1 5 32 0,3 3 0 0,2 2-624 0,4 3-144 16,7-2 0-16,6 5 0 0,5 3 0 0,4-2 0 15,5 2 0-15,1 0 0 0,-1-4 0 0,4 1 0 16,-3 0 0-16,3-3 0 0,0 2 0 0,4-7 0 15,-3-2 0-15,4-2 0 0,-3-7 0 0,-4 0 0 16,-1 2 0-16,-1 0 0 0,-5 4 0 0,-1-4 0 0,-5-3 0 0,-3-1-8160 16,-6-6-1664-16</inkml:trace>
  <inkml:trace contextRef="#ctx0" brushRef="#br0" timeOffset="55892.36">26644 2032 31327 0,'0'0'688'0,"1"-14"144"0,2 0 16 0,2-4 48 0,3-4-720 0,0-2-176 0,4-4 0 0,2-1 0 15,2-5 0-15,5-2 0 0,2-1 0 0,2-1 0 16,0 0-784-16,6-1-192 0,31-35-48 0,-13 29 0 0</inkml:trace>
  <inkml:trace contextRef="#ctx0" brushRef="#br0" timeOffset="56680.27">28356 15210 14735 0,'0'0'1312'0,"0"0"-1056"0,0 0-256 0,0 0 0 15,-9-6 1216-15,9 6 176 0,0 0 32 0,0 0 16 16,0 0-736-16,0 0-128 0,0 0-48 0,2 14 0 16,-1-1 112-16,4 4 0 0,4 5 16 0,1 1 0 15,4 1-160-15,4 7-48 0,2 3 0 0,4-1 0 16,6-5 0-16,-5-1 0 0,-1-7 0 0,2-1 0 15,2-1-240-15,-2-6-48 0,-2-6-16 0,-1-5 0 16,1-5-144-16,-5-7 192 0,-5-3-192 0,-1-4 192 16,1-5 64-16,-4-4 0 0,-2-6 16 0,-4-2 0 15,-4-2 16-15,-2-5 0 0,1-3 0 0,-3 3 0 16,-3 3-144-16,-3 1-16 0,1-2-128 0,0 5 192 16,2 2-192-16,2 6 128 0,2 4-128 0,1 3 0 15,0 0 0-15,0 3-208 0,1 6 16 0,1-1 0 16,3 2-2240-16,-3 10-448 0</inkml:trace>
  <inkml:trace contextRef="#ctx0" brushRef="#br0" timeOffset="57055.62">28415 14092 19919 0,'-2'12'880'0,"2"1"192"0,0 2-864 0,4 4-208 0,-1 3 0 0,3 7 0 16,1 3 128-16,4 5-128 0,5 1 176 0,0 0-176 16,-5-1 496-16,6-3-16 0,2-2 0 0,2-6 0 15,4-2-96-15,-4-10-32 0,-2-4 0 0,-1-9 0 16,0-5-64-16,-3-10-16 0,-2-5 0 0,-1-1 0 15,0-4 192-15,-3-4 48 0,-4-8 0 0,-1-2 0 16,0-5-80-16,-3 5-16 0,-5 0 0 0,0 2 0 16,-1 2-96-16,-3 2-32 0,-2 4 0 0,0 3 0 15,-1 4 96-15,-2 6 32 0,0 5 0 0,-2 0 0 16,-3 5 0-16,2 3 0 0,-3 2 0 0,2 5 0 16,1 6-176-16,4-1-48 0,2 2 0 0,1 4 0 15,0-1-528-15,-1 0-112 0,-1-2-32 0,-1 0-13408 16</inkml:trace>
  <inkml:trace contextRef="#ctx0" brushRef="#br0" timeOffset="57439.71">28396 13469 15663 0,'0'0'1392'0,"-2"14"-1120"16,2-4-272-16,2 2 0 0,-1 1 1024 0,3-4 128 0,-4-9 48 0,0 0 0 15,7 9 256-15,-7-9 48 0,0 0 16 0,9-10 0 16,-5-4-560-16,0-5-128 0,-2-5 0 0,0-4-16 16,-4-4 80-16,0-6 0 0,-3-3 16 0,0 2 0 15,0 1-272-15,-2 2-64 0,-2 4-16 0,0 7 0 16,2 1-160-16,-2 5-16 0,-1 2-16 0,1 8 0 15,1 1-48-15,8 8 0 0,-12-3 0 0,12 3 0 16,-8 10-64-16,3 7-32 0,1 4 0 0,3 6 0 16,2 5-224-16,4 5 0 0,5 2 0 0,-2 2 0 15,2-2 0-15,2-5 0 0,5-7 0 0,2 0 0 16,-1-6 0-16,0-4 0 0,-2-8 0 0,2-5 0 16,1-8 0-16,-1-4 0 0,-4-5-160 0,0-3 160 15,0-6-384-15,-1-2 0 0,-2-6 0 0,1-5 0 16,-3-3-2176-16,-3 0-416 0</inkml:trace>
  <inkml:trace contextRef="#ctx0" brushRef="#br0" timeOffset="57931.68">27874 11046 9215 0,'0'0'192'0,"0"0"64"0,-5-1 0 0,-3 6 0 0,-3-2-256 0,1-1 0 0,-1-2 0 0,1 0 0 15,1 0 864-15,-2 1 128 0,1 1 32 0,-2 0 0 16,0 2 384-16,12-4 64 0,-6 1 32 0,1 2 0 16,5-3-512-16,-5 5-96 0,1-1-32 0,0 2 0 15,-1 2-240-15,4-2-48 0,-2 8-16 0,4 3 0 16,2 0-112-16,5 4-32 0,0 3 0 0,4 8 0 15,2 6 128-15,4 6 32 0,5 3 0 0,5 0 0 0,2 0-112 16,8-3-16-16,5 1 0 0,3-3 0 0,8-1-192 0,-2 0-64 16,-2-3 0-16,0-3 0 0,-3-4-192 0,-5-4 128 15,-3-6-128-15,-3-3 0 0,1-4 0 0,-4-5 0 16,-4-3 0-16,-1-3 0 16,-2-3-336-16,-14 0-112 0,1-2-32 0,-2 0-12128 15</inkml:trace>
  <inkml:trace contextRef="#ctx0" brushRef="#br0" timeOffset="58087.72">28270 11993 27647 0,'0'0'608'0,"0"0"128"0,10-4 32 0,-9-6 0 0,2-5-624 0,1-8-144 0,-2-5 0 0,3-7 0 15,-1-1 0-15,2-6 0 0,-3-5 0 0,1 0 0 16,0 1 0-16,-2-2 0 0,-1 0 0 0,1-2 0 31,-1-3-1600-31,0 1-368 0,-2 1-64 0,-2 1-16 0</inkml:trace>
  <inkml:trace contextRef="#ctx0" brushRef="#br0" timeOffset="58338.66">27913 9968 23951 0,'-28'-5'512'0,"15"3"128"0,-1-3 0 0,-3 3 64 0,0 2-576 0,0 2-128 0,2-1 0 0,1 4 0 0,2 1 848 0,2 6 144 16,3-2 32-16,2 4 0 0,1 3-832 0,4 3-192 15,4 5 0-15,3 3 0 0,3 5 864 0,4 3 128 16,3 2 32-16,3 1 0 0,6 0-832 0,2-4-192 16,2-2 0-16,4-4 0 0,3-7 0 0,3-2 0 15,0-1 0-15,1-3 0 0,-2-4 0 0,-2-3 0 16,-2 0 0-16,-5-5 0 0,-1-1 0 0,-2-1 0 15,-2 2 0-15,-3-2 0 16,-3 0-2416-16,-4-1-528 0,8 9-96 0,-23-10-32 0</inkml:trace>
  <inkml:trace contextRef="#ctx0" brushRef="#br0" timeOffset="58478.36">28135 10568 27647 0,'-11'-10'1216'0,"8"6"256"0,2-6-1168 0,0 1-304 0,1-5 0 0,2-2 0 16,3-5 0-16,2 0 0 0,-2-6 0 0,0-6 0 15,1-6 0-15,2-2 0 0,-1 3 0 0,1-2 0 16,-2-1 0-16,-1 2 0 0,2 4 0 0,-5 3-8128 16,0 5-1696-16</inkml:trace>
  <inkml:trace contextRef="#ctx0" brushRef="#br0" timeOffset="58898.32">28054 8892 15663 0,'0'0'1392'0,"0"0"-1120"0,10 7-272 0,0 5 0 16,3 1 1808-16,1-3 304 0,1 2 64 0,3 0 16 16,1-2-976-16,1 1-208 0,-1-3-48 0,3 2 0 15,-3-3-576-15,0 2-112 0,-2-3-16 0,0 2-16 16,2-1-240-16,-5-3 0 0,-2 0 0 0,-1 1-8192 16,-1-1-1712-16</inkml:trace>
  <inkml:trace contextRef="#ctx0" brushRef="#br0" timeOffset="59191.82">28008 8031 24639 0,'0'0'1088'0,"0"0"240"0,-8 7-1072 0,-1 4-256 15,1-1 0-15,2 5 0 0,6 6 128 0,0 3-128 16,3 0 144-16,1 5-144 0,2 3 384 0,2 2 0 16,-2 2-16-16,4 0 0 0,3-2-80 0,2-4-16 15,3-4 0-15,0-2 0 0,2-6 112 0,3-8 32 16,-1-1 0-16,-1-8 0 0,3-6-208 0,-2-6-32 16,-3-5-16-16,-1-1 0 0,1-2-32 0,-4-4 0 0,-2-8 0 0,0-1 0 15,-2-1-128-15,-3-2 0 0,-3-1 144 0,-1 1-144 31,-1-1-2176-31,-1 4-512 0</inkml:trace>
  <inkml:trace contextRef="#ctx0" brushRef="#br0" timeOffset="59488.87">28000 7290 19919 0,'0'0'880'0,"0"0"192"0,0 0-864 0,0 0-208 16,0 0 0-16,0 0 0 0,4 13 800 0,6 2 112 15,4 0 32-15,4 2 0 0,4 0 112 0,2-2 32 16,3 5 0-16,1-2 0 0,2-2-496 0,-2 2-80 15,-3-3-32-15,2-1 0 0,-3 0-192 0,0-3-32 16,-1-3-16-16,-4 4 0 0,0-4-240 0,0 2 176 16,1-4-176-16,-3-3 160 15,-3-1-1200-15,0-1-240 0,-1-2-64 0</inkml:trace>
  <inkml:trace contextRef="#ctx0" brushRef="#br0" timeOffset="59863.58">28275 6890 20671 0,'0'0'912'0,"-5"-5"192"0,0-4-880 0,0-1-224 0,-2-4 0 0,2-4 0 16,1-2 432-16,-1-5 32 0,-2 1 16 0,-2 4 0 15,-1 1 48-15,-2 5 16 0,2 1 0 0,-1 4 0 16,-3-2-64-16,3 5-16 0,-1-1 0 0,2 7 0 0,2 7-96 16,2 0-32-16,2 5 0 0,2 2 0 0,2 5 0 0,3 3 0 15,1 3 0-15,3 4 0 0,5 3-96 0,1-6-32 16,-1-4 0-16,4-3 0 0,-2-4-208 0,1-3 0 16,0-5 128-16,0-3-128 0,-2-9 0 0,1-1 0 15,-1-4 128-15,1-3-128 0,-3-5 0 0,-1-6 128 16,2-3-128-16,-3-3 0 0,-2-1-208 0,-2 1-144 15,2-3-32-15,-3-3 0 0</inkml:trace>
  <inkml:trace contextRef="#ctx0" brushRef="#br0" timeOffset="60201.36">28213 6055 21823 0,'3'16'960'0,"3"-3"208"0,1-2-928 0,1 7-240 0,3 4 0 0,1-3 0 15,0-4 512-15,2-1 48 0,-2 3 16 0,2 0 0 16,-2 0 128-16,-1-6 16 0,-11-11 16 0,7 8 0 16,0 2-224-16,-7-10-32 0,0 0-16 0,0 0 0 15,0 0 96-15,0 0 16 0,0 0 0 0,3-11 0 16,-5-7-16-16,-2-1 0 0,-2 1 0 0,-1-3 0 15,0-4-192-15,-2-3-48 0,-3-1 0 0,1 2 0 16,2 2-144-16,1 0-48 0,1-1 0 0,3 1 0 0,1 2-128 16,2 5 0-16,0 0 0 0,2 3 0 0,3 4 0 15,2 2 0-15,2 0 0 0,2 5 0 0,5 4 0 0,1 4 128 16,-1 2-128-16,4-1 0 0,1 4 0 0,1-1 0 16,0 2 128-16,1-1-128 0,-1 1 0 0,0-2 0 15,-3 2 144-15,-4-4-144 0,-14-6 0 0,14 5-208 16,-2-3 16-16,-12-2 16 15,0 0-1504-15,9-6-304 0,-4-2-64 0</inkml:trace>
  <inkml:trace contextRef="#ctx0" brushRef="#br0" timeOffset="60488.21">27582 4474 24879 0,'0'0'2208'0,"0"0"-1760"0,0 0-448 0,10 8 0 16,3 5 528-16,2 4 32 0,4 2 0 0,5-1 0 16,4 1-32-16,5 3 0 0,1 8 0 0,1-4 0 15,2 2-16-15,7 4-16 0,9-1 0 0,3 2 0 16,3 1-112-16,-4-3 0 0,-2-6-16 0,-2 0 0 15,-6-4-224-15,-5-1-144 0,-3-5 192 0,0 2-192 16,2-6 128-16,-5 3-128 0,-3 2 0 0,-3-3 0 16,-5-5-448-1,-5 2-160-15,-7-2-32 0,0 2-8544 0,-5-2-1712 0</inkml:trace>
  <inkml:trace contextRef="#ctx0" brushRef="#br0" timeOffset="60649.36">28276 5142 27071 0,'-5'-16'1200'0,"3"7"240"0,0-4-1152 16,1-2-288-16,0-4 0 0,3-3 0 0,2-6 464 0,0 1 48 16,-2-4 0-16,4-2 0 0,1-3 32 0,2-2 16 15,-1-2 0-15,2-3 0 0,1 0-416 0,1-3-144 16,-3 1 0-16,0 0 144 0,-3 3-336 0,0 4-64 16,-1 2 0-16</inkml:trace>
  <inkml:trace contextRef="#ctx0" brushRef="#br0" timeOffset="60952.39">28355 3766 24063 0,'-9'11'1072'0,"3"-2"208"0,-1 2-1024 16,2 7-256-16,-5 4 0 0,2 4 0 0,2 1 832 0,0 5 96 0,1 0 32 0,2 2 0 15,2-1-432-15,2-1-80 0,3-3 0 0,6-5-16 16,2-2-256-16,2-6-48 0,3-4-128 0,4-10 192 15,2-2 256-15,3-2 64 0,0-8 0 0,0 1 0 16,7-5-512-16,2 5 0 0,0-1 0 0,3 3 0 16,2-3 912-16,-2 3 96 0,-4-4 16 0,-1 8 0 15,-2 3-832-15,-1 1-192 0,-3 4 0 0,-4 4 0 16,-4-4 0-16,-1 6 0 0,-3-1 0 0,-2 4 0 16,-6 2 832-16,1 2 112 0,0 1 16 0,-5 0 16 0,-4 1-416 15,0 2-96-15,0-1-16 0,-4 1 0 0,-4-1-208 0,-1 1-48 16,-1-3-16-16,0 1 0 15,-3-1-1264-15,-3 2-240 0,-3-3-48 16</inkml:trace>
  <inkml:trace contextRef="#ctx0" brushRef="#br0" timeOffset="61133.45">27614 5447 38703 0,'-5'3'848'0,"-2"-3"176"0,0 1 48 0,2 2 16 0,5-3-880 0,0 0-208 0,0 0 0 0,2-7 0 16,3 2 0-16,7-6 0 15,-2 3 0-15,-1 3 0 16,1 0-2416-16,-1 2-528 0,1 2-96 0,0 1-32 0</inkml:trace>
  <inkml:trace contextRef="#ctx0" brushRef="#br0" timeOffset="63504.64">30063 17075 12783 0,'0'0'560'0,"0"0"128"0,0 0-560 0,0 0-128 0,-7-4 0 0,7 4 0 15,-4-9 1104-15,4 9 192 0,-8-2 48 0,8 2 0 16,-4-10 64-16,4 10 32 0,0 0 0 0,0 0 0 15,0 0-288-15,0 0-48 0,0 0-16 0,0 0 0 16,13 3-176-16,5 5-32 0,5 0-16 0,1 3 0 16,-1 0-416-16,4 1-96 0,8 2-16 0,3 0 0 15,-1-7-336-15,-2 1 128 0,-4-5-128 0,2-5 0 16,-3-3 0-16,-5-4 0 0,-6-3 0 0,-1-4 0 16,0-1 0-16,-4-9 0 0,-8-7 0 0,-3-1 0 15,-6-3 0-15,0-1 0 0,-7-3 128 0,-4-1-128 0,-3 2 208 16,-4 1-16-16,0 0-16 0,-4 3 0 0,-1 2 80 15,-2 2 32-15,-1 7 0 0,-3 1 0 0,0 2 0 0,4 2 0 16,4-2 0-16,6 4 0 0,7 3 0 0,2 4 0 16,0 4 0-16,4 0 0 0,5 7-16 0,0 0 0 15,0 0 0-15,0 0 0 0,16 7 0 0,6 1 0 16,3 5 0-16,6 3 0 0,8-2-128 0,1-1-16 16,-1 2-128-16,3 3 192 0,1 2-192 0,4 2 0 15,3-3 128-15,3 1-128 0,2 1 0 0,-1 0 0 16,0 2 0-16,-3 1 0 0,-4-2 0 0,-3 3-128 15,-2 2 128-15,-1 2 0 0,-4-2 0 0,-2 2 0 16,1-2 0-16,-3 2 0 0,-4-5 0 0,-2 4 0 16,0-1 0-16,-5 2 0 0,-2-3 0 0,-5-1 0 0,-5-5 0 15,-2-2 144-15,-2-3-144 0,-6-2 0 0,-5-1 0 16,-4-2 0-16,-1-5 0 0,-7-1 0 0,-7-4 0 16,-5-3 0-16,-3-1 0 0,-1-6 0 0,-1-3 0 0,2-1 0 15,1-2-144-15,5-6 144 0,2-4 0 0,2-1 0 16,4-2 0-16,3-4 0 0,2 0 0 0,4-1 0 15,0 3 0-15,4-2 0 0,3-2 0 0,3 2 0 16,3 2 0-16,2 4 0 0,2-2 0 0,1 3 0 16,1 1-128-16,0 3 128 0,-1 3 0 0,0 3 0 15,0 2-1408 1,0 5-160-16,-9 9-32 0,5-10-13280 0</inkml:trace>
  <inkml:trace contextRef="#ctx0" brushRef="#br0" timeOffset="64151.22">29569 15566 24879 0,'0'0'2208'0,"0"0"-1760"15,0 0-448-15,0 0 0 0,-5 12 448 0,5-12 16 16,5 10 0-16,3 0 0 0,-1-2 80 0,8 2 16 16,10 5 0-16,0-5 0 0,0-1-128 0,2 0-32 15,2 0 0-15,-1-2 0 0,-2 4-400 0,-2-4 128 16,-3 2-128-16,0-1 0 0,-1 1-128 0,-3-3-128 0,-6 2 0 0,-1-3-8512 16,-2-1-1680-16</inkml:trace>
  <inkml:trace contextRef="#ctx0" brushRef="#br0" timeOffset="64334.48">29509 15234 30399 0,'0'0'1344'0,"10"13"288"0,7 5-1312 0,1 0-320 0,-1-2 0 0,4 1 0 15,4-3 0-15,4 2 0 0,2 3 0 0,-2-3 0 16,-2-9 0-16,-2 1 176 0,1-4-48 0,-3-2 0 15,-7 2-128-15,-1-4 0 0,-1-3 0 0,-2 1-9152 16,-3 1-1760-16</inkml:trace>
  <inkml:trace contextRef="#ctx0" brushRef="#br0" timeOffset="65188.25">30152 17688 18431 0,'0'0'816'0,"-7"-5"160"0,-6-2-784 0,5 2-192 16,-2 1 0-16,0 0 0 0,-1 1 640 0,0-1 96 0,0 3 16 0,0 1 0 15,-1 0 464-15,-1 2 80 0,1 2 32 0,0 2 0 16,1 1-240-16,3 5-32 0,4 2-16 0,1 0 0 15,0 4-96-15,6 4-32 0,3 2 0 0,4 5 0 16,0 2-368-16,6 4-80 0,5 3-16 0,3 4 0 16,3-1-208-16,1 1-48 0,0 0-16 0,5-7 0 15,6-4-176-15,-2-3 0 0,-2-4 0 0,-2-2 0 16,-3-10 0-16,-3 0 0 0,-3-10 0 0,-2-2 0 16,-3-3 0-16,1-9 0 0,-5-4 0 0,-5-5 0 15,-5-2 0-15,-2-7 0 0,-4-3 0 0,-3-3 0 16,-5-3 0-16,-4-1 128 0,-2 0-128 0,-1-1 128 15,-1 3-128-15,-1 4 160 0,0 6-160 0,2 0 160 0,2 5 0 16,0 2 0-16,1 5 0 0,7 2 0 0,1 4 144 16,5 10 16-16,-7-8 16 0,7 8 0 0,0 0 48 0,9-6 16 15,3-1 0-15,2 2 0 0,0 2-176 0,2-5-32 16,3 0-16-16,0 1 0 0,0-5-176 0,-1 2 0 16,-1 1 144-16,2-6-144 0,-1-3 0 0,-2 3 0 15,-1 2 0-15,-1-5 0 16,-3-2-912-16,-6-3-256 0,-5-1-48 0,-3-8-15232 15</inkml:trace>
  <inkml:trace contextRef="#ctx0" brushRef="#br0" timeOffset="65684.03">30065 14359 11967 0,'-18'6'1072'0,"6"-2"-864"16,1-4-208-16,1 1 0 0,0-1 1888 0,2 0 336 15,8 0 64-15,0 0 16 0,0 0-1408 0,0 0-256 16,0 0-64-16,0 0-16 0,0 0 432 0,0 0 96 16,10 6 0-16,5 1 16 0,8 4 112 0,0-2 32 15,4 1 0-15,0-1 0 0,2 3-528 0,3-2-96 16,1 1-32-16,0 1 0 0,-2-5-368 0,3 5-80 16,-5-3-16-16,-1 2 0 0,-4 2-128 0,-1-4 0 0,-4-2-160 15,-1 0 160 1,-4-2-2368-16,-4 1-384 0,-10-6-80 0</inkml:trace>
  <inkml:trace contextRef="#ctx0" brushRef="#br0" timeOffset="65846.77">30126 14662 23039 0,'0'0'1024'0,"0"0"192"0,0 0-960 0,0 0-256 0,0 0 0 0,0 0 0 15,1-11 1584-15,1 0 272 0,4-5 48 0,-4-7 16 16,-3-3-1344-16,2-7-256 0,4-3-48 0,-4 1-16 15,-4-5-256-15,0-2 0 0,-2 0 0 0,1 4 0 16,-1 3-448-16,-1 0-64 0,-3 3 0 0,-1 3-12640 16</inkml:trace>
  <inkml:trace contextRef="#ctx0" brushRef="#br0" timeOffset="66300.47">29312 13004 26543 0,'0'0'1168'0,"0"0"256"0,0 0-1136 0,8 9-288 16,2 1 0-16,3 2 0 0,1 0 0 0,6 1 0 0,4 1-128 0,5 1 128 15,4 1 304-15,6 2 144 0,-3 3 48 0,9-1 0 16,3 0-144-16,6 3-32 0,-6 2 0 0,-2-2 0 16,-3 3-48-16,-4-1-16 0,-6-3 0 0,-5-4 0 15,-6-3 0-15,-3-7 0 0,-5-2 0 0,-3-2 0 16,-2-2 352-16,-9-2 64 0,7-11 16 0,-5-3 0 16,-6-7-176-16,-1-3-16 0,-1-1-16 0,-2-6 0 15,-2 1-304-15,2 1-176 0,3-3 192 0,0 0-192 16,-1 2 0-16,2 3 0 0,3-1 0 0,2 3 0 15,3 3 128-15,4 3-128 0,3 4 0 0,6-1 0 16,3 4 272-16,4 4-48 0,1 5-16 0,1 5 0 16,-1 2 144-16,-1 4 32 0,-3 5 0 0,4 5 0 15,-2 4-128-15,-3 2 0 0,-3-1-16 0,-4 1 0 0,-2 4-48 16,-6-3-16-16,-1 2 0 0,-5-3 0 0,-3 1-176 16,-5-2 192-16,-4-2-192 0,-4-1 192 15,-6-2-1248-15,2-4-240 0,5-7-48 0,-6-2-9600 16,-6-5-1920-16</inkml:trace>
  <inkml:trace contextRef="#ctx0" brushRef="#br0" timeOffset="66832.39">29821 12143 17503 0,'-12'5'768'0,"12"-5"176"0,0 0-752 0,-1 12-192 0,1-3 0 0,4 3 0 16,1 4 1216-16,4-1 224 0,3-1 32 0,4 4 16 0,1-1-272 0,4 1-48 15,2-1-16-15,-3-3 0 0,2-2-784 0,-1-7-176 16,2 1-16-16,-3-6-16 0,-2-4 176 0,-3-1 48 16,-2-7 0-16,-4-2 0 0,0-4 304 0,-4-2 64 15,-2-4 16-15,-5-3 0 0,0-1-192 0,-3-5-16 16,-2-1-16-16,-2 1 0 0,-3 2-96 0,0 0-32 15,-3-2 0-15,4 1 0 0,2 6-208 0,2 2-32 16,0 4-16-16,0 1 0 0,6 1-32 0,1 4-128 16,4 4 192-16,-4 10-64 0,10-8 144 0,5 7 32 15,4 6 0-15,6 1 0 0,4 7 96 0,1 2 32 16,-2 2 0-16,4 6 0 0,2 1-208 0,2 4-32 16,0-1-16-16,-2 3 0 0,-2 1-176 0,-4-2 160 15,-7 3-160-15,2-1 160 0,-1-1-160 0,-6-1 0 16,-3-1 0-16,-3-4 0 15,-1-2-672-15,-3-6-64 0,-6-3-16 0,0-13-10528 0,-7 10-2112 0</inkml:trace>
  <inkml:trace contextRef="#ctx0" brushRef="#br0" timeOffset="67100.35">29027 10605 31327 0,'0'0'2784'0,"0"0"-2224"16,0 0-560-16,0 0 0 0,0 0 352 0,0 0-32 16,11 9-16-16,5 5 0 0,6 3 528 0,7 0 128 15,4 2 0-15,5 3 16 0,3 2-544 0,1-1-112 16,-3-3-32-16,2-2 0 0,-3-3-144 0,1-3-16 15,-1 3-128-15,-4-1 192 0,-1 0-192 0,-5-4 0 16,-4-1 0-16,-4-4 0 16,-2-1-2064-16,-4-4-304 0,-4-4-64 0</inkml:trace>
  <inkml:trace contextRef="#ctx0" brushRef="#br0" timeOffset="67493.19">29438 9454 16575 0,'0'0'736'0,"0"0"160"16,0 0-720-16,0 0-176 0,0 0 0 0,-1 11 0 0,1-2 2816 15,5 2 512-15,5 1 128 0,3-2 0 0,3 3-1632 0,5 3-336 16,4 1-64-16,4 2-16 0,3-1-880 0,-3 1-176 15,-1 0-32-15,3 0-16 0,2 0-176 0,0-1-128 16,-3-2 144-16,0 2-144 0,-3-1 0 0,-1 0 0 16,-1 1-128-16,-1-1 128 15,-6-3-2384-15,-1-3-368 0,-1 2-80 0</inkml:trace>
  <inkml:trace contextRef="#ctx0" brushRef="#br0" timeOffset="67657.2">29744 9998 35183 0,'0'0'1552'0,"-6"-9"336"0,0 0-1504 0,4-5-384 0,5 0 0 0,1-6 0 15,0-7 0-15,-2-6-320 0,4-5 64 0,1-9 16 16,-1-7 240-16,2 0 0 0,-1-4 0 0,-2 2 0 31,-1 1-1552-31,0 4-320 0,0 2-64 0</inkml:trace>
  <inkml:trace contextRef="#ctx0" brushRef="#br0" timeOffset="68083.67">29460 7968 24639 0,'-2'28'1088'0,"1"-9"240"0,0 0-1072 16,-1 6-256-16,6 3 0 0,0 0 0 0,0 1 256 0,2 1 0 0,7-5 0 0,1 3 0 15,3-1 400-15,3-1 80 0,4-4 16 0,-1-3 0 16,-2-6 16-16,4-8 16 0,0-4 0 0,6-2 0 16,0-4-144-16,1-8-48 0,-3-5 0 0,-2-5 0 15,-2-7-208-15,0-4-32 0,-1-5-16 0,-4 0 0 16,-2-3-336-16,-3 1 0 0,-3 2 0 0,-3 2-128 31,-4 0-2336-31,-2 0-464 0</inkml:trace>
  <inkml:trace contextRef="#ctx0" brushRef="#br0" timeOffset="68782.06">29481 7130 2751 0,'0'0'256'0,"1"13"-256"0,-1 0 0 0,0-2 0 16,2 3 3936-16,0 0 736 0,2 0 160 0,0-3 32 15,7 2-3120-15,1 1-608 0,0-4-128 0,2 0-32 16,3-2-528-16,-2 0-96 0,-2-5-32 0,1 3 0 15,0 0-112-15,0-4-16 0,-1-2-16 0,-3-3 0 16,-10 3 288-16,6-13 64 0,-1-1 16 0,-2-5 0 16,-3-3 64-16,0-6 16 0,0-1 0 0,-3-3 0 15,-2-1-160-15,-2 1-16 0,-4 2-16 0,1-1 0 16,0 1 0-16,0 2 0 0,-3-1 0 0,2 5 0 16,-2 1-80-16,2 4-16 0,0 1 0 0,5 3 0 0,3 2-112 15,1 0-32-15,2 6 0 0,0 7 0 0,10-6 64 0,4 6 0 16,1 3 0-16,8 6 0 0,5 5 0 0,8 1 16 15,2-2 0-15,1 2 0 0,2 0-272 0,3 3 0 16,-4 0 128-16,2-2-128 0,0 1 0 0,4-2 0 16,-1-1 0-16,-1 1 0 0,0 2 0 15,-1-2 0-15,-1 0 0 0,0 3 0 0,-6 0 0 0,-3 5 128 16,-3 2-128-16,0 0 0 0,-3-1 256 0,-1 4-64 16,-4 2-16-16,2-4 0 0,-1-4 16 0,-1 3 16 15,-1-1 0-15,-1 0 0 0,-2-1-208 0,-3-2 176 16,-1-2-176-16,-5 1 160 0,-6-3-160 0,-3 0 0 15,-4-4 144-15,-1-3-144 0,-4 1 0 0,-4-7 128 16,-5-3-128-16,-5-3 0 0,-6-8 0 0,-1-3 0 16,-1-6 0-16,2-3-192 0,0 1 64 0,2-4 0 15,0-6 0-15,1-2 0 0,-1-3 128 0,5 0-208 0,3 1 80 16,5 0 128 0,3 1-1344-16,-1 4-160 0,-3-1-32 0,6 2-13712 0</inkml:trace>
  <inkml:trace contextRef="#ctx0" brushRef="#br0" timeOffset="69062.16">29666 6106 31615 0,'0'0'1408'0,"0"0"272"0,0-12-1344 0,0-4-336 16,0-7 0-16,1-1 0 0,4-8 0 0,-1-4-192 16,-1-4 32-16,1-9 0 0,1-2 160 0,0-1 176 15,-1-1-48-15,1 1 0 0,3 2-128 0,-2 4-224 16,1 7 48-16,-3 7-9056 15,2 8-1824-15</inkml:trace>
  <inkml:trace contextRef="#ctx0" brushRef="#br0" timeOffset="69236.09">29952 5990 9215 0,'0'0'816'0,"0"0"-656"0,-6-11-160 0,4-3 0 16,1-3 4736-16,1-3 896 0,1-2 192 0,0-6 48 15,-1 0-4704-15,3-5-928 0,2-4-240 0,-3-2 0 16,1-4 160-16,-2 2-16 0,2 0 0 0,-1 2 0 16,1 2-1312-1,-3 6-272-15</inkml:trace>
  <inkml:trace contextRef="#ctx0" brushRef="#br0" timeOffset="70035.13">29480 3388 18431 0,'-15'-5'816'0,"6"2"160"0,0 0-784 0,1 3-192 15,-1 3 0-15,9-3 0 0,-7 4 1472 0,7-4 240 16,-7 8 48-16,2 5 16 0,0 1-624 0,4 2-112 15,3 3-16-15,2 7-16 0,1 7-480 0,4 3-80 16,3 3-32-16,3 4 0 0,3-1 96 0,6 6 32 16,5 0 0-16,0 1 0 0,1-1 0 0,1-1 0 15,5 4 0-15,3-3 0 0,5-7-304 0,-4-7-64 0,-3-3-16 16,0-12 0-16,1-7-160 0,-5-10 0 16,-2-12 0-16,0-8 128 0,1-5 16 0,1-11 0 0,3-8 0 0,-6-9 0 15,-2-9 144-15,-1-1 32 0,-2-4 0 0,-3-1 0 16,-4-6-48-16,-4 0 0 0,-3 1 0 0,-3 1 0 15,-2 0 208-15,-3 2 32 0,-6 2 16 0,-4 6 0 16,-5 4 128-16,-8 5 32 0,-7 5 0 0,-3 10 0 16,-3 8 16-16,-5 6 16 0,-2 5 0 0,-1 7 0 15,2 8-144-15,-3 11-48 0,-2 12 0 0,-2 6 0 16,-2 6-400-16,-1 4-128 0,1 1 0 0,3 5 0 16,6 0-1232-1,5 1-304-15,7-2-64 0,5-6-11104 0,5-2-2208 0</inkml:trace>
  <inkml:trace contextRef="#ctx0" brushRef="#br0" timeOffset="71094.17">30410 8705 16927 0,'0'0'752'0,"-3"9"144"0,3-9-704 0,-4 9-192 16,4-9 0-16,0 0 0 0,-3 9 864 0,3-9 144 16,0 0 16-16,0 0 16 0,0 0 128 0,0-11 32 15,0-3 0-15,4-8 0 0,-1-6-176 0,0-4-16 16,1-5-16-16,-1-1 0 0,-2-7-48 0,4 0-16 16,-1-5 0-16,1-3 0 0,-1-11-96 0,5 2-32 0,0-2 0 15,1 3 0-15,-4 4-160 0,2 2-16 16,-2 2-16-16,-1 3 0 0,2 1-176 0,-4 8-48 0,1 4 0 0,-1 4 0 15,2 7-240-15,-4 5-144 0,-3 10 160 0,2 11-160 32,0 0-1024-32,0 0-288 0,0 0-64 0</inkml:trace>
  <inkml:trace contextRef="#ctx0" brushRef="#br0" timeOffset="71748.78">30680 13707 9215 0,'0'0'816'0,"0"0"-656"0,0 0-160 0,-6-5 0 0,-1-6 2768 0,2 2 528 15,1-6 96-15,4-3 32 0,4-1-1248 0,-1-7-256 16,-6-2-64-16,3-8 0 0,4 1-672 0,-3-2-144 15,-3 0-16-15,2-8-16 0,2-3-304 0,2-2-64 16,1 1-16-16,1 4 0 0,2 2-352 0,1 4-64 16,-1 3-16-16,-1 4 0 0,1 7-192 0,-1 6 0 15,0 6 0-15,0 8-10368 16,-7 5-1952-16</inkml:trace>
  <inkml:trace contextRef="#ctx0" brushRef="#br0" timeOffset="72440.77">31324 18336 21247 0,'0'0'944'0,"0"0"192"0,0 0-912 0,0 0-224 0,0 0 0 0,0 0 0 16,-6-10 1376-16,0-6 224 0,-3-3 64 0,0-6 0 16,4-2-128-16,-3-6-32 0,0-2 0 0,2-2 0 15,1-6-560-15,0-2-112 0,1-5-32 0,2 1 0 16,-1 2-304-16,2 1-64 0,1 5-16 0,1 6 0 0,0 3-256 0,3 7-160 16,1-1 192-16,0 7-192 15,0 1-416-15,0 8-192 0,2 3-32 0,-7 7-15328 16</inkml:trace>
  <inkml:trace contextRef="#ctx0" brushRef="#br0" timeOffset="73593.5">27212 7466 7359 0,'-7'26'320'0,"4"-7"80"0,-2 3-400 0,0 0 0 15,-3 2 0-15,3 1 0 0,1-3 1536 0,2-2 240 16,-2-3 32-16,-1-3 16 0,2-3-416 0,3-11-96 16,0 0-16-16,0 0 0 0,0 0-144 0,0 0-48 15,0 0 0-15,0 0 0 0,0 0-256 0,-5-11-48 16,1-5-16-16,4-1 0 0,3-4-80 0,-2-5 0 15,1-2-16-15,-1-5 0 0,1-4-192 0,1-4-48 16,-3-9 0-16,2-4 0 0,0-12-32 0,0-7-16 0,1-6 0 0,-1-6 0 16,1-4-16-16,1-3 0 0,1-6 0 15,1 1 0-15,3-2-128 0,-3-2-48 0,3-3 0 0,1-3 0 16,2-2-64-16,-2-1-16 0,-2-4 0 0,1 0 0 16,1-7-128-16,-1 1 0 0,-3 0 144 0,0-3-144 15,3-6 0-15,0 0 144 0,-1-1-144 0,-2 2 0 16,4-2 128-16,2 6-128 0,-2 0 0 0,4 5 0 15,2 4 0-15,0 5 0 0,0 6 0 0,-1 1 0 16,-3 6 0-16,3 2 0 0,-1 6 0 0,-1 5 0 16,-5 1 0-16,-2-1 0 0,-2-1 0 0,1 5 0 15,0 8 0-15,-1 0 0 0,-1 0 0 0,1 3 0 16,0 3 0-16,-1 0 0 0,-3 0 0 0,0 5 0 16,3-1 0-16,-1 6 0 0,-1 6 0 0,0 7 0 0,1-1 0 0,-2 5 0 15,-2 6 0-15,2 4 0 0,5 4 0 16,-1 2-144-16,-3 4 144 0,3 1-192 15,0 4-256-15,1 6-48 0,0 1-16 0,-5 7 0 16,10-4-1712-16,2 8-336 0</inkml:trace>
  <inkml:trace contextRef="#ctx0" brushRef="#br0" timeOffset="79646.09">2466 18037 6447 0,'0'0'576'15,"-9"6"-576"-15,4-2 0 0,5-4 0 0,-13 0 1760 0,13 0 240 16,0 0 48-16,0 0 16 0,-7 3-640 0,7-3-128 16,0 0-16-16,0 0-16 0,0 0-112 0,0 0 0 15,0 0-16-15,0 0 0 0,0 0-272 0,14 1-48 16,1 2-16-16,1-2 0 0,2-4-384 0,1 2-80 16,2 1-16-16,3 0 0 0,2 0-96 0,5 0-32 15,2-1 0-15,4 1 0 0,5 0 32 0,2 0 0 16,2 0 0-16,6 2 0 0,0 3-32 0,6-2 0 15,-3 0 0-15,5-5 0 0,2-2 16 0,3-2 0 16,3 1 0-16,2 4 0 0,1-2 0 0,0 1 0 0,-1-6 0 16,0 4 0-16,1 3-16 0,1-2 0 0,3-3 0 15,0 4 0-15,0 4 16 0,-1 3 0 0,-3-4 0 0,6-2 0 16,-1-5-16-16,1 3 0 0,1 6 0 0,-2-4 0 16,-2-3-32-16,2-3-16 0,6-3 0 0,-2 5 0 15,-2 3 96-15,0-4 16 0,-2 0 0 0,0 4 0 16,-1-2-64-16,2 1 0 0,3-1 0 0,-3 3 0 15,2 1-48-15,-3 1-16 0,-2 3 0 0,-1-4 0 16,-3-2-128-16,3 2 0 0,5 4 0 0,-3-2 128 16,-5 1-128-16,-3-1 128 0,0-2-128 0,0 0 128 15,1-1-128-15,3 1 160 0,2 4-160 0,-3-3 160 16,-3-2 16-16,-1-1 0 0,-2 1 0 0,1 0 0 16,1 0 16-16,-1 1 0 0,-3-2 0 0,-2 2 0 15,1 2-16-15,-4-2 0 0,-4-4 0 0,1 1 0 0,-4 3 64 16,4 0 16-16,-5-2 0 0,0 2 0 0,-2-2 0 0,-3 1 16 15,-1 0 0-15,-4-2 0 0,-6 1-16 0,1-1-16 16,-2 2 0-16,-1 1 0 0,2 0-80 0,1-1-16 16,-3-3 0-16,0 3 0 0,-3-2-144 0,1 2 160 15,3 1-160-15,1 0 160 0,0-3-160 0,-1 2 160 16,-6-2-160-16,2 0 160 0,0-2-160 0,-1 1 0 16,-3 0 0-16,0 0 0 0,-1-1 0 0,0-1 0 15,0 1 0-15,1 0 0 0,0 2 0 0,3 0 160 16,0 0-160-16,-2-1 160 0,-1-3-32 0,0 4 0 15,1 1 0-15,0 0 0 0,2-1 16 0,2-3 0 16,0 0 0-16,2 3 0 0,-1 0 0 0,1 0 0 16,-1-5 0-16,2 4 0 0,1 2-16 0,0-1 0 0,-1-2 0 15,2 1 0-15,-2 0 32 0,0 3 0 0,-3 0 0 0,0-3 0 16,-1-1 32-16,1 1 0 0,-3 2 0 0,-1 0 0 16,-1 1-16-16,-1 0 0 0,-2-4 0 0,-4 2 0 15,-3 2-32-15,0 1 0 0,2 0 0 0,-2-1 0 16,-3-2-144-16,0 3 192 0,0 1-192 0,-1-1 192 15,-1-1-192-15,2 0 0 0,-11 1 144 0,12 0-144 16,-12 0 0-16,7 0 0 0,-7 0 0 0,0 0 128 16,10 1-128-16,-10-1 0 0,0 0 0 0,8 1 0 15,-8-1-208-15,0 0-64 0,0 0-16 0,0 0 0 16,0 0-2000-16,0 0-400 0,-11 5-64 0</inkml:trace>
  <inkml:trace contextRef="#ctx0" brushRef="#br0" timeOffset="85266.51">14556 18488 7359 0,'0'0'656'0,"0"0"-528"0,0 0-128 0,0 0 0 16,10 3 1440-16,-10-3 256 0,0 0 48 0,10 5 16 15,-10-5-496-15,9 5-112 0,-9-5 0 0,9 6-16 16,-9-6-176-16,0 0-16 0,0 0-16 0,10 2 0 16,-10-2 16-16,0 0 0 0,0 0 0 0,0 0 0 15,0 0-48-15,0 0 0 0,0 0 0 0,0 0 0 16,0 0-48-16,0 0-16 0,0 0 0 0,0 0 0 15,0 0-272-15,-11-5-64 0,-1-3-16 0,-1 3 0 16,-2-3-208-16,-1 2-32 0,-2 0-16 0,0-3 0 16,-1 4-16-16,-1-2 0 0,-3-2 0 0,-3 2 0 15,0-6 0-15,-1 0 0 0,-2 3 0 0,-1-3 0 16,-1 2-16-16,-1 1-16 0,-1-4 0 0,-3 1 0 16,-2 2-176-16,-1-1 160 0,-3-2-160 0,-3 4 160 15,-1-1-160-15,3 2 0 0,3-1 0 0,0 1 128 0,0 1-128 16,0 2 0-16,2-4 0 0,1 2 128 0,0-1-128 0,-1 1 0 15,-1-2 0-15,-5 1 0 0,-1-3 0 0,-1 1 0 16,3 4 0-16,-2-2 128 0,0 3-128 0,-1 2 0 16,0-4 0-16,0 3 128 0,2 1-128 0,-2 0 0 15,-2-1 0-15,1-1 0 0,-4 0 0 0,2 1 0 16,2 2 0-16,0 0 0 0,-1 1 0 0,2 1 0 16,3-2 0-16,1 1 0 0,0 0 0 0,-2-2 0 15,-1-2 128-15,1 5-128 0,-1 1 0 0,5 0 0 16,1 0 144-16,1 1-144 0,-1 2 0 0,2-1 0 15,4 1 0-15,0 1 128 0,1-3-128 0,0 1 0 16,3 0 0-16,0-1 0 0,-2 0 0 0,1 2 128 0,-1-1-128 16,0 3 0-16,1 0 0 0,2-1 128 0,4 4-128 15,0-2 0-15,-8 3 128 0,3 0-128 0,1 0 128 0,0 2-128 16,0 1 128-16,3-3-128 0,-3 1 128 0,4-1-128 16,-2 2 128-16,1 1-128 0,-2-3 160 0,3 2-160 15,0-1 160-15,0 2-160 0,-2 0 160 0,1-2-160 16,-1 3 144-16,1-3-144 0,-3 2 128 0,6 2-128 15,1-4 128-15,-1 3-128 0,-1 1 128 0,0-5-128 16,1 2 128-16,-1 2-128 0,0-2 0 0,2 2 128 16,4 2-128-16,0 2 192 0,1-3-192 0,0 1 192 15,2-2-64-15,2 1-128 0,-1-2 192 0,0 0-64 16,2 2-128-16,-1 1 128 0,1 1-128 0,0 1 128 16,3-4-128-16,2-1 128 0,-1 1-128 0,2 4 128 0,3 0-128 15,-1-1 0-15,0-2 0 0,3-2 0 0,2 4 0 16,3 1 0-16,0 0 128 0,1-2-128 0,1 2 0 0,3-2 0 15,3-1 0-15,0 4 0 0,3 2 0 16,0-1 0-16,1 0 0 0,1-1 0 0,1 0 0 16,4 0 0-16,-1-1 0 0,3 1 0 0,1 0 0 0,1-3 0 15,0-5 0-15,1 3 128 0,3-4-128 0,2 2 0 16,2 1 0-16,0-3 0 0,1 2 0 0,0-1 0 16,-2 1 128-16,0-4-128 0,0 5 0 0,3-7 0 15,0-1 0-15,1 3 128 0,2-2-128 0,0 3 0 16,0-3 0-16,2 1 0 0,1 4 0 0,0-3 128 15,0 0-128-15,-1-1 0 0,-3-4 0 0,0 3 0 16,-1 3 0-16,4-3 0 0,1 2 0 0,4 1 0 16,2-4 128-16,0 1-128 0,1 3 0 0,-2-5 0 0,-1 3 0 15,0 1 0-15,-2 1 0 0,-1 1 0 0,-1-4 0 16,0 2 0-16,1 2 0 0,0-5 0 0,-1-1 0 0,1-1 0 16,-1 2 0-16,-1-1 0 0,-2-3 128 0,-1 0-128 15,-3 0 0-15,-1 0 0 16,-2 0 0-16,0 1 0 0,-3-2 128 0,5-1-128 0,0 1 0 0,-3-2 128 15,-5 2-128-15,2 0 0 0,0-2 0 0,3 1 128 16,0 1-128-16,-3-1 128 0,-1 1-128 0,-1 1 128 16,2-3-128-16,-2-2 160 0,-2 0-160 0,0 3 160 15,1-2-160-15,-2-1 192 0,0 0-192 0,-1 1 192 16,3-1-192-16,-1-1 192 0,0 0-192 0,-1 3 192 16,1-4-192-16,0 1 128 0,0 0-128 0,2-2 128 0,-1 3-128 15,-1 0 0-15,0-4 0 0,1 3 128 0,-3-5-128 16,0 5 0-16,-2 0 144 0,1-2-144 0,-1 0 128 15,0-2-128-15,2 0 128 0,-3-1-128 0,0-1 128 0,2 2-128 16,-2-5 128-16,2 1-128 0,0 4 128 0,-1-2-128 16,1 1 160-16,-1-1-160 0,-4-6 160 0,-1 1-160 15,1 0 160-15,1-1-160 0,-4-2 192 0,0-2-48 16,-2 2-16-16,1 2 0 0,1 1 16 0,-2 0 0 16,-2 0 0-16,-1 1 0 0,-2 2 0 0,1-1 0 15,-1-2 0-15,-1-1 0 0,-4 1-16 0,1-2 0 16,-2 1 0-16,-1-1 0 0,-3-3 48 0,0-1 0 15,-4 2 0-15,0 0 0 0,-4-2-48 0,0 2-128 16,0 0 192-16,-1 2-64 0,-1 0-128 0,-2 0 0 16,-3 3 144-16,-1-1-144 0,-1-2 0 0,1 1 0 15,1 3 0-15,-2 2 0 16,-3-2-480-16,0 2-64 0,0 4-16 0,1 1-12928 0,1 5-2576 0</inkml:trace>
  <inkml:trace contextRef="#ctx0" brushRef="#br0" timeOffset="88775.05">13339 19541 11967 0,'0'0'1072'16,"0"0"-864"-16,0 0-208 0,0 0 0 0,0 0 960 0,0 0 160 15,0 0 32-15,0 0 0 0,-4 10-160 0,4-10-32 16,0 0 0-16,0 0 0 0,0 0-96 0,0 0-32 15,0 0 0-15,12 5 0 0,-3-6 80 0,-9 1 16 16,10 0 0-16,1-3 0 0,2-2-80 0,-2 1-16 16,-2-1 0-16,2-1 0 0,0-2-256 0,-1 2-48 15,-10 6-16-15,13-4 0 0,-2-1-128 0,-2 1-48 16,-9 4 0-16,0 0 0 0,10-4-160 0,-10 4-48 16,9 7 0-16,-1 0 0 0,-2 6-128 0,-2 0 128 15,-1-2-128-15,0 2 128 0,2 2-128 0,-1-1 0 16,0-2 0-16,1 0 0 0,0 2 0 0,2-2 0 15,-1-2 0-15,2-1 0 0,-1 0 0 0,1-2 0 0,1 2 0 0,2-6 0 16,-2-1 0-16,1 2 128 0,0 1-128 0,3-5 0 16,0-2 0-16,-2-2-224 0,-2-1 32 0,1 1 0 31,-1-4-1456-31,-1 2-272 0,-8 6-64 0,8-9-6336 0,-2 0-1280 0</inkml:trace>
  <inkml:trace contextRef="#ctx0" brushRef="#br0" timeOffset="89275.59">13470 19580 12895 0,'0'0'1152'0,"0"0"-928"16,0 10-224-16,0 1 0 0,4 0 1344 0,0-1 208 16,0 4 48-16,2-4 16 0,2 2-368 0,0 0-80 15,3-1-16-15,0 1 0 0,2 1-352 0,1-3-80 16,-2 2-16-16,4 0 0 0,-2-3-160 0,1 3-32 15,1-3-16-15,2 1 0 0,0-4-80 0,2 3-16 16,2-3 0-16,2 2 0 0,0-3-16 0,2 0-16 16,0 4 0-16,5-3 0 0,1 2 0 0,2 0 0 15,3-4 0-15,0-1 0 0,0 2-112 0,-2 0-32 16,0-1 0-16,0 1 0 0,2 2-96 0,0-3-128 16,1-2 176-16,3 1-176 0,-1-1 144 0,7-1-144 15,3-2 0-15,1 1 144 0,0 4-144 0,-1-4 0 16,0-3 0-16,-2 3 0 0,-2 0 0 0,5 0 0 15,1-1 128-15,1-1-128 0,0 0 0 0,0 0 0 0,2 1 0 16,-3-2 128-16,-3 0-128 0,-2 0 0 0,2-1 0 0,-2-1 128 16,0 2-128-16,2 1 192 0,2-3-192 15,-1 0 192-15,-3 1 0 0,0-1 16 0,-3-2 0 0,-6 3 0 16,-1 1 0-16,-4-4 0 0,-2 2 0 0,-1 1 0 16,-2 3 0-16,-1-3 0 0,0-3 0 0,-4 2 0 15,-2 2-208-15,-3 0 144 0,-4 0-144 0,0 0 128 16,-1 2-128-16,-1 1 0 0,-2-3 144 0,1 1-144 15,-2 1 176-15,1-1-48 0,1 2 0 0,-1-1 0 16,-10 1-128-16,0 0 192 0,9-3-192 0,-9 3 192 16,0 0-192-16,0 0 160 0,0 0-160 0,0 0 160 15,0 0-160-15,0 0 0 0,0 0 0 0,0 0 0 16,0 0 0-16,0 0 0 0,0 0 0 0,-10 6 0 16,1-3-1664-16,-2 1-304 0,-3-3-64 15</inkml:trace>
  <inkml:trace contextRef="#ctx0" brushRef="#br0" timeOffset="89912.99">16480 19546 18543 0,'0'0'816'0,"0"0"176"0,0 0-800 0,0 0-192 0,0 0 0 0,0 0 0 16,0 0 1168-16,0 0 192 0,0 0 48 0,0 0 0 16,0 0-464-16,0 0-96 0,-4 10-16 0,-1 3 0 15,0 1-256-15,-1 4-64 0,-2 1-16 0,1 1 0 16,-2 2-128-16,1-2-32 0,2 2 0 0,-2-3 0 0,3 0-80 0,2-3-32 16,1-3 0-16,4-2 0 0,3 1-32 0,2-5 0 15,0 1 0-15,5-3 0 0,-1-4 128 0,5-1 0 16,3 0 16-16,1-1 0 0,-1-4 272 0,3-3 48 15,-1 3 16-15,1-4 0 0,-2 2-288 0,1-3-64 16,-2 1-16-16,-2-3 0 0,-1 3-96 0,-4-1-16 16,0 4 0-16,-2-1 0 0,-10 7-192 0,0 0 144 15,11-1-144-15,-11 1 128 0,0 0-128 0,0 0 0 16,4 10 0-16,1 3 0 0,-1-3 0 0,1 2 0 16,-5-12 0-16,4 10 0 0,1-1 0 0,4-3 0 15,-3 2 0-15,6-4 0 0,-2-4 0 0,4 1 0 16,1 0 0-16,2-3 0 0,-1-2 0 0,3-4 192 15,3 1-192-15,-2-4 192 0,-1 2 80 0,0-3 32 16,2 0 0-16,-7 1 0 0,-5-4 112 0,0 2 32 0,-1 1 0 16,3-3 0-16,0-1-32 0,-1-2 0 15,0-1 0-15,-3 4 0 0,-5 1-208 0,1 3-32 0,1-1-16 16,-1 0 0-16,1 5-160 0,-4 7 0 0,-1-11 0 0,1 11 0 31,0 0-1024-31,0 0-256 0,1-7-32 0,-1 7-10288 0,0 0-2064 0</inkml:trace>
  <inkml:trace contextRef="#ctx0" brushRef="#br0" timeOffset="90321.47">17505 19293 13823 0,'0'0'608'0,"0"0"128"16,0 0-592-16,0 0-144 0,0 0 0 0,0 0 0 0,0 0 2240 0,0 0 400 15,0 0 96-15,-7 11 16 0,-3 7-1360 0,1 4-272 16,0 1-48-16,-1 0-16 0,-3 3-288 0,1 2-64 16,-2 5-16-16,-1 2 0 0,-2-5 0 0,2-2 0 15,-1 3 0-15,4-5 0 0,0 0-176 0,1-7-16 16,3-1-16-16,-1-4 0 0,3-3 16 0,3 0 0 16,3-11 0-16,0 0 0 0,0 0-48 0,0 0-16 15,0 0 0-15,11 3 0 0,0-6-48 0,3-3 0 16,0-4 0-16,3-2 0 0,0 0-112 0,1-4-16 15,-1 0-16-15,0-2 0 0,0 0-112 0,1 3 0 16,1-1-128-16,-5 8 192 0,-5 2-192 0,0 2 0 16,2 0 128-16,-11 4-128 0,10 1 0 0,-10-1 0 15,8 13 0-15,-4-2 0 0,1 3-144 0,-1 0 144 0,-3 3 0 16,-1 2-144-16,-1 1 144 0,1 2 0 0,2-3 0 16,1 1 0-16,-1 1-160 0,3-4 0 0,2-1 0 0,0-1 0 31,5-2-752-31,-1-1-160 0,1-3-16 0,2-1-16 15,1-6-2336-15,0-2-464 0</inkml:trace>
  <inkml:trace contextRef="#ctx0" brushRef="#br0" timeOffset="90562.82">18025 19490 26719 0,'0'0'2368'0,"0"0"-1888"16,3 10-480-16,2 2 0 0,-1 2 864 0,1-3 80 16,2 0 16-16,-2 5 0 0,1-2-128 0,0-2-32 15,2 1 0-15,2 1 0 0,-2 1-512 0,2-2-96 16,0 0-32-16,0-1 0 0,1-1-160 0,-4 0 0 16,0-3 144-16,1 1-144 0,-1-3 0 0,0 2 0 15,0-3 0-15,0-2 0 16,-7-3-576-16,12 3-176 0,-1-2-32 0,-1-1-8752 15,-1-1-1760-15</inkml:trace>
  <inkml:trace contextRef="#ctx0" brushRef="#br0" timeOffset="90755.58">18398 19444 5519 0,'0'0'240'0,"0"0"64"0,0 0-304 0,0 0 0 0,0 0 0 0,8 13 0 16,-3 1 5648-16,-2 5 1072 0,-6 3 224 0,-2 0 32 15,-4 8-4432-15,-2 0-896 0,-5 1-176 0,-2 3-48 16,-2-2-496-16,-1 2-96 0,-2 0-32 0,0-1 0 16,-1-2-480-16,-3 1-80 0,-1 0-32 0,0 2 0 15,4-5-208-15,4-1-208 0,3-3 32 0,0 2-11408 16,1-1-2304-16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56:19.3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3188 3780 12895 0,'0'0'576'0,"0"0"112"0,0 0-560 0,0 0-128 16,0 0 0-16,0 0 0 0,0 0 848 0,0 0 144 15,-5-2 32-15,-3 1 0 0,1 2 0 0,-1-1 0 16,-1 0 0-16,-1 2 0 0,-1-2 0 0,-2 2 0 16,-13 4 0-16,-2 3 0 0,-2 3 0 0,-3-1 0 15,-3 3 0-15,-6 4 0 0,-2 2-832 0,1 3-192 16,2 3 0-16,19-9 0 0,-2 6 0 0,-1 8 0 0,-2 2 0 16,0 4 0-16,1 2 0 0,3 1 0 15,0-1 0-15,-8 28 0 0,14-15 0 0,4-8 0 16,8-9 0-16,6-7 0 0,9-6 864 0,3-4 128 0,1-3 32 0,4-2 0 15,2-7-832-15,3 0-192 0,1-2 0 0,0-4 0 16,-1 0 0-16,1-4 0 0,3 0 0 0,2-2 0 16,-2-7 0-16,1 4 0 0,-1-2 0 0,-5 0 0 15,-4-2 0-15,-1-1 0 0,-3-1 0 0,-5 3 0 16,-4 3 0-16,-4-5 0 0,-2-1 0 0,-3 2 0 16,-5-1 864-16,-4 2 128 0,-1 0 32 0,-1 3 0 15,1-1-1648-15,0 5-320 16,1 4-64-16,1 1-16 0,12 0 1648 0,0 0 320 0,0 0 64 0,0 0 16 15,0 0-1648-15,7 7-320 0,5 1-64 16,6-4-16-16,3 2 832 0,6 1 192 0,2-2 0 0,-2 1 0 0,-4 2 0 16,-2 1 0-16,0 2 0 0,-2 2 0 0,-4-3 0 15,-2 3 0-15,-2 1 0 0,-3-2 0 0,-3 4 0 0,-1 0 0 16,-3 2 0-16,-1-3 0 0,-1 0 0 0,-4 3 0 16,-1 0 0-16,-1-2 0 0,-3-2 0 0,2 0 0 15,-1 3 0-15,4-4 0 16,5-13-1680-16,-8 11-304 0,0-3-48 0,8-8-16 0</inkml:trace>
  <inkml:trace contextRef="#ctx0" brushRef="#br0" timeOffset="336.32">3524 4135 20271 0,'0'0'448'0,"0"0"80"0,0 0 32 0,0 0 16 0,0 0-576 0,0 0 0 0,5 9 0 0,-5 3 0 16,-7 3 928-16,1 4 80 0,-2 0 16 0,-1 2 0 15,1 5 0-15,-3-2 0 0,2-1 0 0,-1 3 0 16,0-3 0-16,2-1 0 0,5 0 0 0,1-3 0 16,2-1-832-16,4-3-192 0,-1-1 0 0,6-2 0 15,3-7 0-15,1 0 0 0,0 0 0 0,2-5 0 16,5-5 864-16,-1-2 128 0,-1-5 32 0,0 0 0 15,0 0 0-15,0-5 0 0,-3-2 0 0,-1 1 0 16,-3 0-832-16,-4 8-192 0,-1-1 0 0,0-3 0 16,-1-3 0-16,1-1 0 0,-1 1 0 0,-2 0 0 0,0 1 0 0,0 0 0 15,-1 4 0-15,1-11 0 0,-2 11 0 0,-2 1 0 16,-2 4 0-16,3 7 0 16,0 0-1600-16,0 0-352 0,0 0-80 0,0 0-13120 15</inkml:trace>
  <inkml:trace contextRef="#ctx0" brushRef="#br0" timeOffset="668.66">4136 4207 23951 0,'0'0'512'0,"0"0"128"0,0 0 0 0,0 0 64 0,8 3-576 0,-8-3-128 16,7 6 0-16,4-1 0 0,0-3 848 0,-3-2 144 0,1-1 32 0,1-3 0 15,1 2 0-15,1-4 0 16,-1 1 0-16,2-2 0 0,2 0-832 0,-1 1-192 0,-1-4 0 0,1-3 0 16,-3 3 864-16,-1-3 128 0,-1 2 32 0,-5 2 0 15,-4 1-832-15,-2 3-192 0,-4 1 0 0,0 3 0 16,-3 1 0-16,2 4 0 0,-2 2 0 0,-3 3 0 16,-2 4 0-16,-1-2 0 0,0 6 0 0,-2-1 0 15,-1 1 864-15,-1-1 128 0,0 1 32 0,3 1 0 16,-12 12-832-16,10-7-192 0,7-5 0 0,5-2 0 15,4-2 0-15,4-3 0 0,5-1 0 0,3-1 0 16,1 1 0-16,2-5 0 0,2-1 0 0,-6-3 0 16,4-2-1600-16,1-2-352 0,1-1-80 0,3 2-13120 15</inkml:trace>
  <inkml:trace contextRef="#ctx0" brushRef="#br0" timeOffset="1107.89">5074 3955 27647 0,'0'0'608'0,"0"0"128"0,9 0 32 0,-2-5 0 0,-7 5-624 0,0 0-144 16,0 0 0-16,0 0 0 0,0 0 848 0,-8-1 144 15,-5 1 32-15,-5 3 0 0,1 0-832 0,-7 1-192 0,-4 1 0 16,2 2 0-16,5 2 864 0,0 4 128 15,2-3 32-15,1 4 0 0,3 0-832 0,1 3-192 0,0-2 0 0,5 2 0 16,3-5 0-16,1 2 0 0,1-1 0 0,3-3 0 16,2 3 0-16,1-2 0 0,2-2 0 0,1 1 0 15,2-3 864-15,2 2 128 0,-2-4 32 0,3 1 0 16,-3 0-832-16,-1-2-192 0,0 3 0 0,0-1 0 16,-6-6 0-16,0 0 0 0,1 6 0 0,-1 4 0 15,-1-3 0-15,1-7 0 0,-2 6 0 0,-2 3 0 16,-2-3 0-16,0 2 0 0,-3-2 0 0,0-2 0 15,0 1 864-15,-1 2 128 0,-2-4 32 0,1 1 0 16,0 0-832-16,-2 0-192 0,-1-2 0 0,-1 0 0 16,-2-1 0-16,-2-1 0 0,1-1 0 0,2 1 0 0,-1 0 0 15,1 1 0-15,-1-2 0 0,3-1 0 0,3 0 0 0,1-2 0 16,-1 2 0-16,5-1 0 16,6 3-768-16,0 0-208 0,0 0-48 0,0 0 0 15,5-5-1632-15,4-3-336 0,4 2-64 0,3 2-16 16</inkml:trace>
  <inkml:trace contextRef="#ctx0" brushRef="#br0" timeOffset="1448.69">5820 3891 20271 0,'0'0'896'0,"0"0"192"0,4-5-880 0,-1-2-208 0,-3 7 0 0,1-8 0 16,-1 2 1680-16,0 6 304 0,-4-9 48 0,-2 4 16 16,0 5-832-16,-6-2-144 15,2 2-48-15,-3 2 0 0,-2 3 0 0,-2 2 0 0,-2 0 0 0,4-1 0 16,1 2-816-16,0-2-208 0,0 6 0 0,2-4 0 16,-1 5 0-16,3 0 0 0,2 0 0 0,5 2 0 15,1 1 864-15,4 1 128 0,0-1 32 16,2 2 0-16,1 1-832 0,0 2-192 0,1 0 0 0,-1 2 0 15,2 3 864-15,-2-2 128 0,-2-1 32 0,-3-2 0 16,-3 0-832-16,-5-2-192 0,0-5 0 0,-3 1 0 16,-6-1 0-16,-3-3 0 0,-4 2 0 0,-7 1 0 0,-7-3 0 15,-1 0 0-15,2-3 0 0,4 0 0 0,2-4 0 16,3-2 0-16,-1 0 0 0,-6-6-18800 16</inkml:trace>
  <inkml:trace contextRef="#ctx0" brushRef="#br0" timeOffset="2204.58">8278 3876 23951 0,'-17'-16'512'0,"8"7"128"0,0 0 0 0,-2 1 64 0,2 3-576 0,0-1-128 0,4 2 0 0,5 4 0 0,-9 2 0 0,-1 6 0 16,-3 1 0-16,0 5 0 0,1 3 0 0,0 2 0 15,1 5 0-15,1 1 0 0,1-4 848 0,4 1 144 16,2 6 32-16,6-5 0 0,6-4-832 0,3-2-192 16,2-1 0-16,5-2 0 0,6-5 0 0,2-1 0 15,4-4 0-15,2-6 0 0,1-5 864 0,-1-1 128 16,-2-6 32-16,1-1 0 0,1-3 0 0,0-1 0 0,0-1 0 15,-1-1 0-15,-2 4-832 0,-1-1-192 16,-2 0 0-16,-4 5 0 0,-5 7 0 0,-6 2 0 16,1 3 0-16,-3 7 0 0,-3 6 0 0,-4 8 0 0,-3 7 0 0,-5 10 0 15,-6 6 0-15,-4 9 0 0,-4 8 0 0,-6 4 0 16,-2-3 0-16,-1 6 0 0,-2-4 0 16,0 3 0-16,1 3 0 0,-1-6 0 0,4-3 0 0,0-13 0 15,3-6 0-15,2-11 0 0,-1-2 0 0,2-6 0 16,1-4 864-16,2-3 128 0,4-1 32 0,1-8 0 15,-5-1-832-15,3-1-192 0,3-4 0 0,-1-4 0 16,1-2 0-16,1-4 0 0,2-2 0 0,6-3 0 16,3-3 0-16,5 2 0 0,4-1 0 0,1 5 0 15,-4-1 0-15,5 0 0 0,0 0 0 0,2 5 0 16,-1-4 0-16,0 4 0 0,-2 1 0 0,-1 2-11424 16,1 2-2336-16</inkml:trace>
  <inkml:trace contextRef="#ctx0" brushRef="#br0" timeOffset="2469.9">9545 3924 31327 0,'0'0'1392'0,"-5"0"272"0,0 0-1328 0,5 0-336 0,0 0 0 0,0 0 0 16,0 0 0-16,0 0 0 0,7 4 0 0,12 3 0 15,3-4 0-15,6 0 0 0,9-3 0 0,2-1 0 16,4-2 0-16,-2-2 0 0,-4 1 0 0,-6 3 0 16,-6 0 0-16,-12 1 0 0,-2 0 0 0,-1 1-9216 15,0 0-1904-15</inkml:trace>
  <inkml:trace contextRef="#ctx0" brushRef="#br0" timeOffset="2605.86">9556 4165 27647 0,'0'0'608'0,"10"-3"128"16,2 1 32-16,3 2 0 0,4 3-624 0,-5 1-144 0,8-1 0 0,3-1 0 0,6 0 0 16,2-1 0-16,1 1 0 0,2 1 0 0,-3-2 0 0,0-1 0 15,0-1 0-15,8-2-8160 16,-6 1-1664-16</inkml:trace>
  <inkml:trace contextRef="#ctx0" brushRef="#br0" timeOffset="3184.21">11141 4052 16575 0,'0'0'736'0,"0"0"160"16,0 0-720-16,0 0-176 0,0 0 0 0,0 0 0 16,-2 12 848-16,2-12 144 0,4 8 32 0,-4-8 0 0,10 6 0 0,3-3 0 15,-3-3 0-15,8-1 0 0,3-1 816 0,-6 1 160 16,4-3 48-16,3-1 0 0,5 3-1648 0,-1-4-400 15,2-4 0-15,0 3 0 0,-1-6 896 0,0 3 112 16,-3 1 16-16,17-10 0 0,-10 1-832 0,-6 2-192 16,-9 0 0-16,-3 5 0 0,-4 1 0 0,-2-2 0 15,-4 3 0-15,-3-1 0 0,0 10 0 0,-5-4 0 16,-3-1 0-16,-2 0 0 0,-3 5 0 0,-3 3 0 16,-5 4 0-16,-3 2 0 0,-4 4 0 0,-28 20 0 15,3 3 0-15,3 2 0 0,2 2 0 0,9 6 0 16,8 0 0-16,8-2 0 0,7 0 0 0,4-8 0 15,5-2 0-15,7-5 0 0,6-4 0 0,3-1 0 16,1-2 0-16,8-4 0 0,7-3 0 0,-7-10 0 16,5-1 0-16,5 0 0 15,4-1-768-15,3-1-208 0,2-4-48 0,0-3-8736 16,0-1-1760-16</inkml:trace>
  <inkml:trace contextRef="#ctx0" brushRef="#br0" timeOffset="3551.45">12246 3877 23951 0,'-18'4'1056'0,"12"-1"224"16,-2 1-1024-16,1-1-256 0,-1 1 0 0,0 4 0 0,-1-4 0 0,2 1 0 15,-5 1 0-15,3-1 0 0,4-4 880 0,0 2 112 16,0-2 32-16,5-1 0 0,-4-1 816 0,2-2 160 16,-2 0 48-16,4-5 0 0,3 0-832 0,-1-1-144 15,1 1-48-15,2-5 0 0,2 1-816 0,2-2-208 16,-2-2 0-16,4-1 0 0,6-3 0 0,4 0 0 16,1 4 0-16,2 0 0 0,1 1 0 0,1-1 0 15,-1 2 0-15,1 3 0 0,-1 1 0 0,-1 2 0 16,-2-2 0-16,-2 5 0 0,-1 1 0 0,-2 3 0 15,-2 2 0-15,0 3 0 0,-5 0 0 0,-2 5 0 16,-3-2 0-16,-2 3 0 16,-2-2-2416-16,-1 2-528 0,-1-2-96 0,1-8-32 0</inkml:trace>
  <inkml:trace contextRef="#ctx0" brushRef="#br0" timeOffset="3834.43">13286 3285 23951 0,'0'0'512'0,"7"-5"128"0,1 2 0 0,0 0 64 0,-8 3-576 0,0 0-128 0,0 0 0 0,0 0 0 15,0 0 848-15,-2 5 144 0,-3 4 32 0,-4 3 0 0,-3 5 0 16,-4 2 0-16,0 3 0 0,-2 3 0 0,4-6-832 0,-1 3-192 15,3 7 0-15,0 0 0 0,2 5 864 0,-2 1 128 16,2-1 32-16,2 0 0 0,-1 8-832 0,4-4-192 16,3-6 0-16,2-1 0 0,1-6 0 0,2-7 0 15,0-2 0-15,3 0 0 0,-1-2 0 0,0 0 0 16,0-4 0-16,-1 1 0 16,-1-4-768-16,0-1-208 0,-3-6-48 0,0 0-13504 0</inkml:trace>
  <inkml:trace contextRef="#ctx0" brushRef="#br0" timeOffset="3973.05">12887 3617 27647 0,'0'0'608'0,"3"-4"128"0,6-1 32 0,2 0 0 0,1 4-624 0,2 1-144 15,1 1 0-15,2 3 0 0,0-1 848 0,2 4 144 16,2-3 32-16,3 1 0 0,2 0-832 0,2-1-192 0,2-1 0 0,5 3 0 16,-2 0 0-16,2-2 0 0,0-2 0 0,-1 1 0 15</inkml:trace>
  <inkml:trace contextRef="#ctx0" brushRef="#br0" timeOffset="4682.84">14614 4402 27647 0,'-38'12'608'0,"38"-12"128"0,0 0 32 0,0 0 0 0,5 9-624 0,0 5-144 16,-1 2 0-16,0 6 0 0,-2 3 0 0,-2 6 0 15,-1 4 0-15,-3 2 0 0,-2 3 848 0,-4 3 144 16,-3-3 32-16,-2-1 0 0,-3-1-832 0,-2-3-192 15,-6-2 0-15,2 0 0 0,2-3 0 0,-3-1 0 16,1-2 0-16,0-5 0 0,2-2 864 0,-1-3 128 16,2 0 32-16,-6-2 0 15,4-9-2464-15,5-7-480 0,4-6-112 0,7-5-16 0</inkml:trace>
  <inkml:trace contextRef="#ctx0" brushRef="#br0" timeOffset="5066.81">15611 4029 20271 0,'-5'7'448'0,"-2"7"80"0,-5 5 32 0,-1 8 16 0,-2 4-576 0,-2 3 0 0,-1 3 0 0,-3 1 0 15,-4 3 0-15,1-3 0 0,4 0 0 0,-2 2 0 16,1 2 928-16,-2-1 80 0,0-3 16 0,0-1 0 15,2-3 0-15,3-2 0 0,2-6 0 0,4-1 0 0,2-6 0 16,2-5 0-16,2-4 0 0,6-10 0 0,0 0-832 0,0 0-192 16,2-7 0-16,5-9 0 0,5-4 864 0,2-7 128 15,3-4 32-15,3-4 0 0,4-2-832 0,3-2-192 16,1-3 0-16,5-4 0 0,5 4 0 0,4-3 0 16,2 0 0-16,1 1 0 0,-3 3 0 0,-1 5 0 15,-3 5 0-15,-4 5 0 0,-3 2 0 0,-3 10 0 16,1 8 0-16,-3 6 0 0,-3 5 0 0,-5 1 0 15,-5 9 0-15,-7 3 0 0,-5 6 0 0,-6 4 0 16,-5-1 0-16,-6 2 0 0,-7 3 0 0,-3-4 0 16,-2 0 0-16,-2-4 0 0,1-5 0 0,-3-2 0 15,-2-5 0-15,1-3 0 0,-1-2 0 0,5-6 0 16,3-4 0-16,4-6-10336 0,4-1-2112 16</inkml:trace>
  <inkml:trace contextRef="#ctx0" brushRef="#br0" timeOffset="5337.22">16774 3436 27647 0,'0'0'608'0,"0"0"128"0,0 0 32 0,0 0 0 0,-2 9-624 0,-3 7-144 0,-1 4 0 0,-4 5 0 16,-2 2 0-16,-2 6 0 0,-2 6 0 0,-2 5 0 0,-1-1 848 0,-4 6 144 16,0-2 32-16,-1 3 0 0,-3 0-832 0,1 2-192 15,-1-1 0-15,5 1 0 0,3 1 0 0,4-6 0 16,2-4 0-16,3-6 0 0,3-8 0 0,2-2 0 16,1-7 0-16,4-3-9232 15,0-17-1904-15</inkml:trace>
  <inkml:trace contextRef="#ctx0" brushRef="#br0" timeOffset="5618.99">16875 4066 23951 0,'-3'6'512'0,"-4"9"128"0,0 9 0 0,-4 2 64 0,0-5-576 0,1 6-128 16,0-3 0-16,2-3 0 0,3-1 848 0,2-5 144 0,2-2 32 0,2-3 0 15,2 0 0-15,3-5 0 0,3-1 0 0,4-6 0 16,2-5 0-16,4-3 0 0,3-3 0 0,3-3 0 16,3-7 0-16,-1-1 0 0,0-3 0 0,1 0 0 15,1 2 0-15,0-3 0 0,0 0 0 0,-3-1 0 16,-3 0-832-16,-4 4-192 0,-5 2 0 0,-3 1 0 16,-2 0 0-16,-3 5 0 0,-1 7 0 0,-5 10 0 15,2-10 0-15,-2 10 0 0,0 0 0 0,0 0 0 16,0 0-3232-16,0 0-688 0,-12-1-144 0,12 1-32 15</inkml:trace>
  <inkml:trace contextRef="#ctx0" brushRef="#br0" timeOffset="5966.97">17918 3833 23951 0,'-4'-14'1056'0,"4"14"224"0,-10-4-1024 0,2 2-256 15,-3-1 0-15,-2 2 0 0,-4 2 880 0,-3 3 112 16,-5 0 32-16,-3 3 0 0,-4 3 0 0,-4 4 0 16,-3 2 0-16,0-2 0 0,-1 1-832 0,7-1-192 15,5 1 0-15,8-1 0 0,6-1 864 0,5-2 128 16,4 1 32-16,5-12 0 0,0 0-832 0,11 5-192 16,1 0 0-16,8-5 0 0,6-6 864 0,7-1 128 15,5-2 32-15,1 0 0 0,-1-3-832 0,-2-4-192 0,-4 1 0 0,-4 2 0 16,-3 5 0-16,-3-1 0 0,-3 2 0 15,-4 5 0-15,-4 2 864 0,-11 0 128 0,8 11 32 0,-4 3 0 16,-4 9-832-16,-4 5-192 16,-6 8 0-16,-4 7 0 0,-5 3 0 0,-4 4 0 0,-5 3 0 0,-4-1 0 15,-5 0 0-15,-5-1 0 0,-5-4 0 0,2-2 0 16,1-5 0-16,5-3 0 0,3-3 0 0,6-3 0 31,3-10-768-31,3-1-208 0,1 0-48 0,4-5-10912 0,1-4-2192 0</inkml:trace>
  <inkml:trace contextRef="#ctx0" brushRef="#br0" timeOffset="6494.34">19579 4027 23951 0,'0'0'512'0,"0"0"128"0,-1-11 0 0,1 6 64 0,0 5-576 0,0 0-128 0,0 0 0 0,0 0 0 0,0 0 848 0,-5 13 144 15,-2-1 32-15,4 2 0 0,-6 2 0 0,-1 1 0 16,-2 5 0-16,-2 5 0 0,0-2-832 0,-1 0-192 16,0 2 0-16,-1-4 0 0,1 1 0 0,1-2 0 15,1-2 0-15,2-3 0 16,0-2-1600-16,3-5-352 0,3 0-80 0,5-10-16 0</inkml:trace>
  <inkml:trace contextRef="#ctx0" brushRef="#br0" timeOffset="6778.86">20039 3980 27647 0,'-9'11'608'0,"-1"1"128"0,-2 9 32 0,-4-1 0 0,0 0-624 0,-1 2-144 15,-1 2 0-15,1 0 0 0,-1-2 848 0,0-6 144 0,4-3 32 0,1-2 0 16,2 2 0-16,3 0 0 0,8-13 0 0,0 0 0 16,0 0 0-16,0 0 0 0,0 0 0 0,13-5 0 15,2-3-832-15,3-3-192 0,2-1 0 16,1-3 0-16,0-4 864 0,2 0 128 0,1 0 32 0,-2 5 0 16,0 4-832-16,-2 5-192 0,0 3 0 0,-2 7 0 15,-4 7 0-15,0 6 0 0,-3 5 0 0,0 7 0 16,-9 4 0-16,-1 3 0 0,1 1 0 0,-7-2 0 15,-8-3-768-15,0-3-208 0,2 2-48 16,-3-1 0-16,-2-1-816 0,3-4-160 16,-4-3-48-16,3-4 0 0</inkml:trace>
  <inkml:trace contextRef="#ctx0" brushRef="#br0" timeOffset="7474.02">22186 3213 20271 0,'0'0'896'0,"0"0"192"0,0 0-880 16,0 0-208-16,0 0 0 0,-2 12 0 0,-1 5 0 0,1 2 0 16,-2 1 0-16,0 4 0 0,-4 2 864 0,2-1 128 15,1 3 32-15,-1 0 0 0,-3 4-832 0,4 0-192 16,-1-3 0-16,3-4 0 0,0 2 864 0,2-1 128 15,0-2 32-15,1 1 0 0,2-3-832 0,3-3-192 16,-1-1 0-16,1-4 0 0,0-6 0 0,0 3 0 16,0-5 0-16,-1 2 0 0,-4-8 864 0,0 0 128 15,0 0 32-15,0 0 0 0,0 0-832 0,0 0-192 16,0 0 0-16,-4 9 0 0,-2 1 864 0,-4-4 128 16,-4 2 32-16,-3-1 0 0,0-3-832 0,-5 2-192 15,-4 3 0-15,0-1 0 0,-3 1 0 0,-6-2 0 16,1 5 0-16,0 1 0 0,2-1 0 0,3 2 0 15,1 2 0-15,5-2 0 0,5 1 0 0,3-2 0 0,2 1 0 0,5 2 0 16,-1 2 0-16,6 2 0 0,1-1 0 0,2-4 0 16,0-2 0-16,3-1 0 0,2 2 0 0,1 1 0 15,1 0 0-15,-1 0 0 0,-1 1 0 0,-2-2 0 16,-5 0 0-16,2 0 0 0,3-2 0 0,-3-2 0 31,-1 2-1600-31,3-3-352 0,1 1-80 0,2-2-16 0</inkml:trace>
  <inkml:trace contextRef="#ctx0" brushRef="#br0" timeOffset="7902.52">23987 3575 20271 0,'-16'-6'448'0,"4"2"80"0,-2 0 32 0,0-2 16 0,0-1-576 0,0 3 0 16,1 2 0-16,-4-2 0 0,-2 0 928 0,1 3 80 15,3 2 16-15,-3 2 0 0,0 1 0 0,-1-2 0 16,1 1 0-16,1 3 0 0,1 7-832 0,0-1-192 15,2 0 0-15,2 2 0 0,2 2 0 0,3 2 0 16,0-1 0-16,3 1 0 0,3 1 864 0,4 0 128 0,2 0 32 0,1 1 0 16,2-2-832-16,1 0-192 0,0 1 0 0,-1 0 0 15,1-1 0-15,-1-2 0 0,-2 1 0 16,-3 0 0-16,-3 0 0 0,-3 1 0 16,-2 1 0-16,-4-1 0 0,-3-4 864 0,-4 2 128 0,-3 1 32 0,-4-1 0 15,-3-3 0-15,-9-2 0 0,0 1 0 0,-3-5 0 16,-4 4-832-16,2-8-192 0,4-4 0 0,0 0 0 15,3 1 0-15,2-1 0 0,6-5 0 0,5-1 0 16,6-3-2416 0,5-1-528-16,5-4-96 0,8 0-32 0</inkml:trace>
  <inkml:trace contextRef="#ctx0" brushRef="#br0" timeOffset="8219.12">24628 3551 23951 0,'0'0'512'0,"-6"0"128"0,-8 6 0 0,-7 2 64 0,-4 1-576 0,-7 3-128 15,-7 5 0-15,-2 4 0 0,0 5 0 0,2 1 0 16,0 1 0-16,3-2 0 0,3 3 848 0,5-3 144 16,4 1 32-16,5-5 0 0,6-1-832 0,7-3-192 15,4-3 0-15,8 0 0 0,4-2 864 0,5-4 128 16,7-3 32-16,3-2 0 0,5-5-832 0,4-4-192 15,0-1 0-15,8-1 0 0,6-6 864 0,0-2 128 16,-6-2 32-16,-5 1 0 0,-5-3 0 0,-13 5 0 16,-2-3 0-16,-5-2 0 0,1 0-832 0,-4-2-192 0,-3-4 0 0,-1-12 0 15,-3 4 0-15,-5 3 0 16,-5 7 0-16,-3 5 0 0,-6 3 0 0,-2 9 0 0,-5 1 0 0,4 3 0 31,-7 1-3232-31,2 0-688 0,-22-3-144 0,16 4-32 0</inkml:trace>
  <inkml:trace contextRef="#ctx0" brushRef="#br0" timeOffset="8482.71">25688 2726 23951 0,'0'0'1056'0,"-7"4"224"0,-2 3-1024 0,-4 2-256 0,-4 5 0 0,-4 5 0 0,-7 4 0 0,-3 6 0 16,-2 3 0-16,-1 5 0 0,0 5 880 0,-2 9 112 16,2 3 32-16,-1 6 0 0,1 2-832 0,1-2-192 15,1 0 0-15,2 2 0 0,1 0 0 0,2 2 0 16,0 1 0-16,4-7 0 0,4-6 0 0,5-6 0 16,3-1 0-16,3-10 0 15,3-7-768-15,4-2-208 0,5-9-48 0,3-3 0 0</inkml:trace>
  <inkml:trace contextRef="#ctx0" brushRef="#br0" timeOffset="8775.49">25522 3462 27647 0,'-16'2'608'0,"16"-2"128"0,-6 8 32 0,-3 1 0 0,-2 5-624 0,-3 2-144 0,2-2 0 16,1-2 0-16,-3 6 0 0,1 2 0 0,2 2 0 0,1-1 0 15,-1-2 848-15,5 3 144 0,-2-3 32 0,5-1 0 16,1-2-832-16,2-2-192 0,2-1 0 0,0-4 0 16,2 1 864-16,2-6 128 0,2-2 32 0,0-2 0 15,7-2 0-15,1-2 0 0,5-4 0 0,-2-2 0 16,-1-4 0-16,-1 0 0 0,1-2 0 0,0-3 0 16,-2-3-832-16,2-1-192 0,1-2 0 0,-1 2 0 0,2-4 0 15,-1 3 0-15,-2 1 0 0,-3 4 0 0,-1 2 0 0,-2 4 0 16,-2 4 0-16,-1 0 0 0,-2 4 0 15,-1-2 0-15,-5 7 0 0,0 0 0 16,0 0-1600-16,0 0-352 0,0 0-80 0,0 0-9296 16,0 0-1856-16</inkml:trace>
  <inkml:trace contextRef="#ctx0" brushRef="#br0" timeOffset="9077.28">25959 3553 27647 0,'0'0'608'0,"6"4"128"0,1 2 32 0,2-3 0 0,1 1-624 0,4-2-144 16,1-3 0-16,3-1 0 0,2-1 848 0,2-1 144 0,1-5 32 15,-2 3 0-15,-1-5 0 0,-2 2 0 0,-1-4 0 0,-3 0 0 16,-3-1-832-16,-1-2-192 0,-3-1 0 0,-3 1 0 16,-4-1 864-16,-2 2 128 15,-3 3 32-15,-4 5 0 0,-5 4-832 0,-3 2-192 0,-5 4 0 0,-5 0 0 16,-3 8 0-16,-1 0 0 0,1 4 0 0,8-1 0 15,-2 4 0-15,2 1 0 0,3 1 0 0,3 3 0 16,2 1 0-16,2-1 0 0,3 1 0 0,6 2 0 16,0-2 0-16,6 7 0 0,3-7 0 0,5-3 0 15,7-3-1600-15,1-4-352 0,3-1-80 16,-3-8-16-16</inkml:trace>
  <inkml:trace contextRef="#ctx0" brushRef="#br0" timeOffset="10036.96">27741 2848 23951 0,'0'0'512'0,"-1"-6"128"0,1 6 0 0,-2-8 64 0,0 0-576 0,2-1-128 0,0 9 0 0,0 0 0 16,-6-2 848-16,-2 2 144 0,-2 0 32 0,-3 1 0 16,-5 5-832-16,-2 3-192 0,-3 0 0 0,-4 5 0 15,-2 4 864-15,-1 5 128 0,-2 4 32 0,0 6 0 16,-2 5-832-16,2 6-192 0,0 7 0 0,3 2 0 0,0 2 0 0,1-1 0 15,1-2 0-15,2 0 0 16,2 0 0-16,9-13 0 0,4 1 0 0,1-1 0 0,0-2 864 16,0-1 128-16,0-2 32 0,1-6 0 0,1-2-832 0,-1-3-192 15,3-4 0-15,-1-2 0 0,-1 1 0 0,2-7 0 16,0-6 0-16,5-5 0 0,-4-4 0 0,1-6 0 16,-1-2 0-16,0-5 0 0,0-1 0 0,0-2 0 15,0-3 0-15,2 4 0 16,-2-1-768-16,0-2-208 0,-2 2-48 0,2 1 0 0,2-2 832 15,0 2 192-15,1 3 0 0,4-2 0 0,2 5 768 0,2 2 208 16,1-1 48-16,3 6 0 0,2 1-832 0,5 0-192 16,3 1 0-16,1 0 0 0,0 0 0 0,-1-2 0 15,2 3 0-15,0 1 0 0,0 1 0 0,0-1 0 16,0 1 0-16,-2 0 0 0,0 0 0 0,-4-1 0 0,-1 1 0 16,-4 2 0-16,-1 2 0 0,-4-1 0 0,-7-2 0 0,3 9 0 15,-5 1 0-15,-4 3 0 0,0-1 0 0,-3 3 0 16,0 1 0-16,1 1 0 0,2 1 0 15,0-1 0-15,1 0 0 0,1 0 0 0,4-3 0 0,2-3 0 16,2 2 0-16,1-1 0 0,2-4 0 0,1 0 0 16,5-2 864-16,0-6 128 0,0 0 32 0,1-4 0 15,1-3-832-15,0 0-192 0,-1-4 0 0,-1-2 0 16,-3-1 864-16,-1-1 128 0,0 1 32 0,-2-1 0 16,0-2-832-16,-3-1-192 0,-2-1 0 0,-2 1 0 15,-2 4 0-15,-5 2 0 0,-3 0 0 0,-3 5 0 0,2-4 0 16,-1 6 0-16,0 2 0 0,0 1 0 0,2 4 0 15,4 0 0-15,6-2 0 0,0 0 0 0,-4 6 0 0,4 3 0 16,0-9 0-16,8 8 0 0,2 1 0 0,1-4 0 16,4-1 0-16,4 1 0 0,3 0 0 15,2-1 0-15,2 0 0 0,-1-1 0 0,1 4 0 0,-2-2 0 16,-1 2 0-16,-2 2 0 0,-1-4 0 0,0 6 0 16,-3-2 0-16,5 7 0 0,-4 3 0 0,-3 1 0 15,-2 3 0-15,-3-1 0 0,0-2 0 0,-6-3 0 16,0 2 0-16,-1-1 0 0,0-2 0 0,-2 2 0 15,-1-2 0-15,0 1 0 16,-1-2-768-16,-2 2-208 0,0-5-48 0,-1 0-10912 16,0-3-2192-16</inkml:trace>
  <inkml:trace contextRef="#ctx0" brushRef="#br0" timeOffset="10768.69">29313 3471 16575 0,'-10'5'368'0,"3"-1"80"0,-1-1 0 0,-1 5 16 0,3-4-464 0,-1 1 0 15,0 1 0-15,2-2 0 0,5-4 912 0,0 0 96 0,0 0 16 0,0 0 0 16,15-9 816-16,1 2 160 0,2-7 48 0,-5 6 0 15,3-3-832-15,2-1-144 0,1 1-48 0,11-6 0 16,-5 1 0-16,2-2 0 0,-2-1 0 0,-1 0 0 16,-1 0-816-16,3 0-208 0,3-3 0 0,-3 4 0 15,-6 4 0-15,0 0 0 0,-1 4 0 0,0 5 0 16,-2 4 864-16,-17 1 128 0,7 10 32 0,-4 8 0 16,-7 6-832-16,-6 10-192 0,-6 2 0 0,-1 2 0 15,-5 1 0-15,-2 2 0 0,-1 1 0 0,-2 0 0 16,0 5 0-16,3-8 0 0,1-3 0 0,5-3 0 15,0-8 0-15,3-1 0 0,4-10 0 0,2-1 0 0,1-1 0 16,8-12 0-16,0 0 0 0,0 0 0 0,0 0 864 0,9-11 128 16,4-1 32-16,3-4 0 0,3-6-832 15,4-3-192-15,4-6 0 0,4 0 0 0,-2 2 0 0,6-5 0 16,6-2 0-16,-8 12 0 0,8-3 0 0,1 5 0 16,1 2 0-16,0 4 0 0,-1 2 0 0,0 7 0 15,-3 3 0-15,1 4 0 0,-2 6 0 0,-1 0 0 16,0 5 0-16,0 1 0 0,-2 6 0 0,-3 4 0 15,-4 1 0-15,-1 0 0 16,-3 6-1600-16,-3-1-352 0,-2 2-80 0,-1-1-16 0</inkml:trace>
  <inkml:trace contextRef="#ctx0" brushRef="#br0" timeOffset="15322.66">5087 1527 12895 0,'0'0'576'0,"3"-5"112"0,2-4-560 0,0 4-128 0,0-4 0 0,-5 4 0 16,0 5 848-16,0 0 144 0,1-5 32 0,-1 5 0 15,0 0 0-15,0 0 0 0,0 0 0 0,-6 3 0 16,-3-2-832-16,-1 3-192 0,-2 3 0 0,0 2 0 0,-4 6 0 0,-2 5 0 16,-1 1 0-16,-1 7 0 15,-4 6 864-15,0 3 128 0,-2 1 32 0,0 3 0 0,-1 4-832 0,-1 3-192 16,0 10 0-16,-2 3 0 0,0 5 864 0,-1 2 128 15,4-2 32-15,-1 1 0 0,0 1-832 0,1 0-192 16,-1 3 0-16,2-2 0 0,0 0 0 0,5-6 0 16,-1-7 0-16,7-4 0 0,1-6 0 0,5-1 0 15,2-7 0-15,6-5 0 0,2-7 0 0,4 1 0 16,4-5 0-16,2-1 0 0,0-3 864 0,2-3 128 16,3-1 32-16,-1 0 0 0,3 2-832 0,0-2-192 15,0-4 0-15,10 4 0 0,-1-4 0 0,-1 1 0 16,1-3 0-16,1 1 0 0,2-7 0 0,3 2 176 0,0 3-48 15,3-2-128-15,0-3 144 0,3 3-144 16,4 3 0-16,3 0 144 0,2 4-144 0,2-3 0 0,0 0 0 0,-1-4 0 16,1-1 0-16,4 0 128 15,7-4-128-15,7 1 128 0,0 2 128 0,0-1 32 0,-2-1 0 16,-3-2 0-16,3 0-288 0,-1-3 0 0,0-2 0 0,2 3 0 16,3 3 0-16,-1 0 128 0,-3-1-128 0,-1-2 160 15,0 1-160-15,2-2 0 0,3-2 0 0,1 2 128 16,2 1 0-16,-2 1 0 0,0-3 0 0,-2 2 0 15,3 1-128-15,-1 0 0 0,-1 1 0 0,3 2-176 16,2 2 176-16,0-1 128 0,-3-2-128 0,2-1 176 16,0-3-176-16,3 3 0 0,5 1 0 0,-2 0 0 15,-5-1 0-15,2-3 0 0,3-5 0 0,2 4 0 16,-1 0 0-16,-1 0 208 0,-2 1-48 0,-1 0-16 0,-1-2-144 16,1-2 0-16,-2 3 0 0,1 1 0 0,-1 3 0 15,-3-4 0-15,-3-1 0 0,1 1 0 0,1-4 0 0,0 4 0 16,-1-4 128-16,-2 1-128 0,-2-1 0 0,-5 0 0 15,1-1 144-15,-1 2-144 0,4-2 0 0,-4 1 0 16,-3-6 0-16,1 4 128 0,2 0-128 0,-4 1 0 16,-4 3 0-16,-16 2 128 0,0-2-128 0,5 2 0 15,4 5 0-15,-4-1 0 0,-2-2 0 0,2-2 0 16,2 4 0-16,-3 1 0 0,-2 1 0 0,-1 2 0 16,-5-3 0-16,-1 1 0 0,-4 2 0 0,-2-1 0 15,-2 3 0-15,-1 2 0 0,-1-4 0 0,-2 1 0 16,-1 4 0-16,0-1 0 0,0-3 0 0,-1 1 0 15,0-2 0-15,-3 3 0 0,-1-1 0 0,-1 0 0 16,-2-1 0-16,0-1 0 0,-1-1 0 0,-5 2 0 16,-5-4 0-16,0 0 0 0,0 0 0 0,6 4 0 0,-6-4 0 15,0 0 0-15,0 0 0 0,0 0 0 0,0 0 0 0,0 0 0 16,0 0 0-16,0 0 0 0,0 0 0 0,0 0 0 16,7 3 0-16,-7-3 0 15,0 0 0-15,5-4 0 0,1-3 0 0,-2 2 0 0,0-5 0 0,1-1 0 16,1-5 0-16,0-5 0 0,1-1 0 0,-1-1 0 15,2-3 896-15,-2-4 96 0,0-4 32 0,2-5 0 16,1-7-832-16,1-4-192 0,-1-3 0 0,4-4 0 16,-2-2 0-16,1 2 0 0,-1 4 0 0,3-1 0 15,1-4 0-15,1-3 0 0,-1-7 0 0,1 7 0 16,1 2 0-16,-1 3 0 0,2 1 0 0,-3 3 0 16,-1 2 0-16,0 0 0 0,0-1 0 0,0-1 0 15,0 1 0-15,-1 8 0 0,-3 2 0 0,-1 4 0 16,0 3 0-16,-1 3 0 0,-1 2 0 0,0 5 0 0,0 0 0 15,0 2 0-15,0 2 0 0,1 1 0 0,1 1 0 0,-5 4 0 16,-1-1 0-16,1 2 0 0,3 0 0 0,-5 1 0 16,1 3 0-16,-1-2 0 0,1 5 0 0,-2-2 0 15,0 2 0-15,-1 6 0 0,0 0 0 0,2-5 0 16,1-5 0-16,-3 6 0 0,0 4 0 0,0 0 0 16,0 0 0-16,0 0 0 0,0 0 0 0,0 0 0 15,0 0 0-15,0 0 0 0,0 0 0 0,-6-2 0 16,-2 0 0-16,-1 2 0 0,1 2 0 0,-3 0 0 15,0-1 0-15,-3 2 0 0,-1-1 0 0,-1 3 0 16,0-1 0-16,-2 0 0 0,-1 1 0 0,-3 2 0 16,-3-2 0-16,-2-3 0 0,-3 1 0 0,-6-1 0 0,-4 2 0 15,-2 0 0-15,-3-2 0 0,-3 4 0 0,0-3 0 0,-3 2 0 16,0-1 0-16,-3-3 0 0,-3 1 0 16,-28-2 0-16,4 0-160 0,3 1-80 0,2 4-16 0,2-1 0 15,4-5 256-15,-3-2 0 0,-7 2 0 16,-2 1 0-16,-2 5 0 0,2-1 0 0,0-3 0 0,-4 0 0 15,-4-1 0-15,-2 2 0 0,1 0 0 0,-2 1 0 16,3 0 0-16,-7-3 0 0,-6-2 0 0,0 4 0 16,0 2 0-16,1-1 0 0,2-1 0 0,-7 2 0 15,-5 3 0-15,6-2 0 0,4-3 0 0,-4 5 0 16,-7 0 0-16,8-1 0 0,0 3 0 0,29-5 0 16,-5 1 160-16,-7 3 80 0,-3-3 16 0,-2 0 0 15,1 3-256-15,-4-3 0 0,-2 1 0 0,1 2 0 16,2-2 0-16,3 2 0 0,5-2 0 0,-1 0 0 0,-4 5 0 15,2-4 0-15,1 3 0 0,4-2 0 0,4 3 0 0,1-3 0 16,0 5 0-16,2-6 0 0,3 2 0 0,8 0 0 16,8 3 0-16,8 0 0 0,6-1 0 0,8-3 0 15,4-2 0-15,-4 4 0 16,10-3-768-16,11-2-208 0,4 1-48 16,12-6-15152-16</inkml:trace>
  <inkml:trace contextRef="#ctx0" brushRef="#br0" timeOffset="16403.21">7090 3430 12895 0,'0'0'272'0,"0"0"64"0,0 0 16 0,0 0 32 0,0 0-384 0,0 0 0 0,0 0 0 0,0 0 0 15,0 0 0-15,0 0 0 0,0 0 0 0,0 10 0 16,-2 3 896-16,1-3 96 0,-3 3 32 0,0-2 0 16,-1-1 0-16,-2 3 0 0,0 0 0 0,0 1 0 15,-1 2-832-15,0 5-192 0,-2 2 0 0,1-1 0 16,4 5 864-16,-3 2 128 0,-1 2 32 0,-1 1 0 0,0-1-832 15,0 4-192-15,0 0 0 0,1 1 0 0,-1-1 0 0,2 2 0 16,0 1 0-16,1 6 0 0,-1-2 864 0,0 3 128 16,1-4 32-16,-1 1 0 0,2 1-832 15,-1-3-192-15,0-1 0 0,-1 0 0 0,3 2 0 0,-1-1 0 16,-1-1 0-16,2 0 0 0,0-1 0 0,1 2 0 16,1-1 0-16,0-2 0 0,-1-1 864 0,0-2 128 15,-1-1 32-15,0-1 0 0,0 2-832 0,0-1-192 16,-1-1 0-16,-1 1 0 0,1-4 0 0,1 3 0 15,-1 0 0-15,-1 2 0 0,1-1 0 0,-2 2 0 16,2-2 0-16,-2-3 0 0,2 1 0 0,-2 0 0 16,-1-5 0-16,0 4 0 0,-1-3 864 0,0 2 128 15,0 2 32-15,0-5 0 0,-2 4-832 0,2-2-192 16,-1 1 0-16,1 1 0 0,-2 0 0 0,1 1 0 0,-2 1 0 16,2 1 0-16,0 0 0 0,1-4 0 0,0 2 0 0,1-1 0 15,2-2 0-15,0 3 0 0,3-1 0 0,-1-4 0 16,-2-2 0-16,0 1 0 0,3-2 0 0,-2 3 0 15,0-2 0-15,1-1 0 0,1 2 0 0,0-1 0 16,0-2 0-16,2 3 0 0,-1-3 0 0,2 0 0 16,-5 0 0-16,3 3 0 0,3-4 0 0,-1-2 0 15,-3-1 0-15,0-1 0 0,0-1 0 0,2-1 0 16,0 1 0-16,1-1 0 0,0 0 0 0,-2-1 0 16,1-1 0-16,-1-3 0 0,-2-1 0 0,3-1 0 15,0 3 0-15,1-3 0 0,-1 0 0 0,2-8 0 16,0 0 0-16,0 0 0 0,0 0 0 0,-6 0 0 0,-1-1 0 15,1-3 0-15,-1 1 0 0,-2-5 0 16,0-3-2416-16,2 2-528 0,-7-8-96 16,2 4-32-16</inkml:trace>
  <inkml:trace contextRef="#ctx0" brushRef="#br0" timeOffset="16760.12">5982 6308 20271 0,'0'0'448'0,"0"0"80"0,0 0 32 0,0 9 16 0,-3-2-576 0,3 3 0 0,-1-2 0 15,1 3 0-15,0 5 928 0,1-1 80 0,3 0 16 0,0 2 0 16,1-2-832-16,0 2-192 0,4 0 0 0,0 2 0 15,2 2 864-15,2 0 128 0,1 1 32 0,1-2 0 16,1-3 0-16,1-6 0 0,2-3 0 0,3 2 0 16,-2 1 0-16,3-2 0 0,1-4 0 0,2-6 0 15,1-5-832-15,2-3-192 0,3-4 0 0,3-2 0 16,2-3 864-16,4-3 128 0,4-2 32 0,0-5 0 16,1 1-832-16,-2-3-192 0,1-2 0 0,-5-3 0 15,2 0 0-15,0 3 0 0,-4 0 0 0,15-6 0 16,-10 4 352-16,-5 7 32 0,-3 9 0 0,-7 7 0 15,-6-1-2368-15,-7 4-480 0</inkml:trace>
  <inkml:trace contextRef="#ctx0" brushRef="#br0" timeOffset="18527.56">3581 8322 20271 0,'0'0'448'0,"0"0"80"0,0 0 32 0,0 0 16 0,-3 14-576 0,3-14 0 0,0 0 0 0,0 0 0 16,0 0 928-16,0 0 80 0,0 0 16 0,0 0 0 16,0 0 0-16,0 0 0 0,0 0 0 0,5-3 0 15,4-4-832-15,-1 2-192 0,1-5 0 0,1 1 0 16,0 0 864-16,2 0 128 0,0-1 32 0,1 0 0 16,-2-5-832-16,1 2-192 0,-1 3 0 0,1 0 0 15,-2 5 0-15,0-3 0 0,-1 0 0 0,0 3 0 16,0 0 0-16,-2 1 0 0,1 0 0 0,-2 4 0 15,4 4 0-15,-2 5 0 0,1-1 0 0,-1 3 0 16,-2-1 0-16,-2 6 0 0,-3 5 0 0,2 6 0 16,-1 1 0-16,-1 6 0 0,-2 2 0 0,-1 2 0 15,-1 4 0-15,-1-1 0 0,-2 4 0 0,2-1 0 0,-2-1 0 16,1 0 0-16,1-5 0 0,-1-1 0 0,-2-3 0 0,2-2 0 16,3-7 0-16,-2 1 0 0,0-3 0 0,0-5 0 15,1-3 0-15,1-2 0 0,0-3 0 16,0 0 0-16,0-4 0 0,2-6 0 0,0 0 0 0,0 0 0 15,0 0 0-15,0 0 0 0,0-6 864 0,-1-6 128 16,-2-3 32-16,1 0 0 0,-1-3-832 0,3-3-192 16,-3-7 0-16,3-2 0 0,0-3 0 0,4-2 0 15,0-2 0-15,2-5 0 0,3 0 0 0,4 0 0 16,2-5 0-16,2 4 0 0,2-2 0 0,3 2 0 16,3 1 0-16,3 0 0 0,0 4 0 0,0 2 0 15,0 5 0-15,0 1 0 0,-2-1 0 0,1 3 0 16,0 2 0-16,-4 6 0 0,1 5 0 0,-4 1 0 0,-2 0 0 15,4 0 0 1,-3 2-768-16,-5 7-208 0,-4 0-48 0,-10 5-13504 0</inkml:trace>
  <inkml:trace contextRef="#ctx0" brushRef="#br0" timeOffset="18952.31">4595 7458 20271 0,'14'-18'896'0,"-6"11"192"0,3 2-880 0,2-3-208 16,2-4 0-16,2 0 0 0,0 2 864 0,3-3 128 15,4 1 32-15,-1 4 0 0,1-5-832 0,-1 6-192 16,-2 0 0-16,0 3 0 0,-2 3 0 0,-3 2 0 16,-2 3 0-16,-2 3 0 0,0 4 864 0,-3 1 128 15,-4 5 32-15,-2 1 0 0,-4-1-832 0,-3 6-192 16,-3 4 0-16,0-2 0 0,-7 5 0 0,-2-2 0 16,0 3 0-16,-1 0 0 0,-3-8 864 0,2 0 128 15,0 0 32-15,3-2 0 0,0 0-832 0,4-4-192 16,2 0 0-16,2-3 0 0,3-3 864 0,3 1 128 15,4-1 32-15,6-3 0 0,0-3-832 0,5 0-192 16,5-1 0-16,3-3 0 0,6-4 0 0,0-2 0 0,0 2 0 0,4-1 0 16,5 1 0-16,1-1 0 0,-1-3 0 0,-1 2 0 15,-2-4 0-15,-2 1 0 0,-3 2 0 0,8-7 0 32,-7 3-1600-32,-7 4-352 0,1 0-80 0,-24 6-16 0</inkml:trace>
  <inkml:trace contextRef="#ctx0" brushRef="#br0" timeOffset="19618.56">6339 7951 16575 0,'0'0'368'0,"8"-11"80"15,-1-2 0-15,0 7 16 0,-7 6-464 0,7-7 0 0,0 2 0 0,-1 3 0 0,-1-2 912 16,-5 4 96-16,0 0 16 0,0 0 0 0,8 0 0 0,-8 0 0 15,5 6 0-15,-1 3 0 0,-2 4 0 0,1 5 0 16,-1 1 0-16,-2 6 0 0,-4 3 0 0,3 6 0 16,-3 3 0-16,-2 9 0 0,-4 5 0 0,-3 2 0 15,3 4 0-15,-3-3 0 0,-1-6-832 0,0 0-192 16,0 2 0-16,0-7 0 0,2 0 0 0,1-3 0 16,1-7 0-16,3-4 0 0,-2-2 0 0,1-7 0 15,1-3 0-15,-1 2 0 16,3-4-768-16,0-9-208 0,5-6-48 0,0 0-13504 0</inkml:trace>
  <inkml:trace contextRef="#ctx0" brushRef="#br0" timeOffset="19793.72">5960 8383 27647 0,'0'0'1216'0,"0"0"256"0,0 0-1168 0,8 8-304 0,3 0 0 0,2-1 0 16,2-3 0-16,6 0 0 0,2 0 0 0,8 1 0 15,4-1 0-15,3-3 0 0,2-2 0 0,5-3 0 16,5-4 880-16,-1 2 112 0,-1-4 32 0,3 2 0 16,3-1-832-16,-2 1-192 0,-1 2 0 0,-6-4 0 15</inkml:trace>
  <inkml:trace contextRef="#ctx0" brushRef="#br0" timeOffset="20782.5">7792 7755 16575 0,'0'0'368'0,"0"-5"80"0,0 5 0 0,1-6 16 0,1-4-464 0,0 2 0 0,2-2 0 0,1 2 0 16,0-3 912-16,1 2 96 0,2-4 16 0,1-1 0 15,0 2 0-15,2-1 0 0,2-2 0 0,1-1 0 16,1-1 0-16,3-1 0 0,1 1 0 0,0 1 0 16,0-2-832-16,0 0-192 0,0 0 0 0,0 2 0 15,2-1 864-15,-1 1 128 0,-1-3 32 0,-5 7 0 16,-1 1-832-16,-2 1-192 0,-1 2 0 0,-1 2 0 16,-1-3 0-16,1 4 0 0,0 1 0 0,-3 0 0 15,-6 4 864-15,0 0 128 0,0 0 32 0,0 0 0 16,7 5-832-16,-1 2-192 0,-2 4 0 0,-2 0 0 0,5 7 0 15,-5 1 0-15,-2 4 0 0,0-2 0 0,0 0 0 0,0 8 0 16,-1 2 0-16,-2 5 0 0,-2-1 0 16,-1 7 0-16,-3 1 0 0,1 6 0 0,3-2 0 0,1 2 0 15,2 1 0-15,-7 2 0 0,0 0 864 0,-4 0 128 16,2 0 32-16,1 0 0 0,1 2-832 0,1-3-192 16,1-2 0-16,-2-1 0 0,-3-6 0 0,2 2 0 15,-3-4 0-15,1 14 0 0,-1-9 0 0,7-6 0 16,1-12 0-16,-2 1 0 0,3-3 0 0,-1-3 0 15,-4-4 0-15,6-4 0 0,1-2 0 0,2-7 0 16,0-5 0-16,0 0 0 16,0 0-2416-16,0 0-528 0,0 0-96 0,0 0-32 0</inkml:trace>
  <inkml:trace contextRef="#ctx0" brushRef="#br0" timeOffset="21052.32">7292 9065 27647 0,'0'0'608'0,"0"0"128"0,0 0 32 0,9-3 0 0,3-1-624 0,2 0-144 0,2 2 0 0,5-1 0 16,2-2 0-16,4 2 0 0,7-3 0 0,4 3 0 15,7-9 848-15,8 3 144 0,4-2 32 0,-3 1 0 16,2 2 0-16,-1-1 0 0,1 0 0 0,1-2 0 15,2 2-832-15,0-1-192 0,0 3 0 0,-5 0 0 16,-4 3 864-16,-4 4 128 0,-7 0 32 0,-1 2 0 16,-6 2-1648-16,-3 0-320 0,-1-1-64 0,-5 4-9840 15,0 5-1968-15</inkml:trace>
  <inkml:trace contextRef="#ctx0" brushRef="#br0" timeOffset="22591.87">9427 7958 20271 0,'0'0'448'0,"0"0"80"0,0 0 32 0,0 0 16 0,0 0-576 0,0 0 0 0,0 0 0 0,0 0 0 16,0 0 928-16,0 0 80 0,14 5 16 0,0-4 0 15,2-1 0-15,6 0 0 0,3-1 0 0,4 1 0 16,3 1 0-16,5 0 0 0,6-1 0 0,4 1 0 0,0-2-832 0,2 0-192 16,-1 0 0-16,2-2 0 0,0-3 0 0,-1 1 0 15,-4 1 0-15,-3 1 0 0,-3-3 0 0,-6 2 0 16,-5 0 0-16,-4 3 0 16,-5-1-1600-16,-5 2-352 0,2-7-80 0,-16 7-16 0</inkml:trace>
  <inkml:trace contextRef="#ctx0" brushRef="#br0" timeOffset="22794.99">9410 8329 31327 0,'0'0'688'0,"-4"16"144"0,4-16 16 0,3 10 48 0,-1 1-720 0,7 0-176 0,3 2 0 0,6-4 0 15,-1 1 0-15,10-3 0 0,7 2 0 16,8-4 0-16,5 2 848 0,8 0 144 0,6-3 32 0,3 0 0 15,0-1-832-15,2-3-192 0,1-2 0 0,-3 0 0 16,0-1 0-16,-6 1 0 0,-2-3 0 0,-7-2 0 31,-7 1-1600-31,-6-1-352 0,-5-3-80 0,-4 0-16 0</inkml:trace>
  <inkml:trace contextRef="#ctx0" brushRef="#br0" timeOffset="23450.46">12552 7536 16575 0,'-1'-20'736'0,"1"12"160"0,0-1-720 0,-1-5-176 0,-2 1 0 0,1 0 0 15,-1-2 848-15,-3 0 144 0,-1 0 32 0,-1 3 0 16,-3 1 0-16,-3 2 0 0,-1 1 0 0,-4 3 0 16,-3-1 0-16,-3 4 0 0,-2 5 0 0,-2 3 0 15,-1 1-832-15,-3 7-192 0,-3-2 0 0,-1 9 0 16,-1 3 864-16,-1 8 128 0,-2 3 32 0,-4 7 0 15,-3 8-832-15,-1 6-192 0,-2 6 0 0,4 3 0 16,5 1 0-16,5 3 0 0,4-3 0 0,9 2 0 16,7-2 0-16,10-2 0 0,5-6 0 0,9-7 0 0,4-6 0 15,13-2 0-15,13-10 0 0,6-3 0 0,9-2 864 0,2-6 128 16,-1-4 32-16,6-4 0 0,3-8-832 0,4-2-192 16,4-4 0-16,0-5 0 0,-3-3 0 0,-1-4 0 15,-2-5 0-15,-2-5 0 0,0-3 864 0,-2-6 128 16,-3-7 32-16,-1-4 0 0,-2 0 0 0,-6-8 0 15,-5-6 0-15,-6-5 0 0,-5 0-832 0,-8-8-192 16,-6-2 0-16,-7 2 0 0,-4 4 864 0,-7 3 128 16,-8 6 32-16,-6 8 0 0,-8 7-832 0,-8 6-192 15,-7 3 0-15,-6 8 0 16,-6 2-768-16,-1 6-208 0,-1 2-48 0,-3 6-12016 16,4 0-2400-16</inkml:trace>
  <inkml:trace contextRef="#ctx0" brushRef="#br0" timeOffset="27806.24">15194 7613 12895 0,'0'0'576'0,"0"0"112"0,-8 1-560 0,3-2-128 16,-1 0 0-16,-1 1 0 0,0 1 848 0,0 0 144 16,7-1 32-16,-6 3 0 0,6-3 816 0,0 0 160 15,0 0 48-15,0 0 0 0,0 0-832 0,9-4-144 16,2-1-48-16,5 2 0 0,3 2 0 0,5-1 0 16,5-5 0-16,4 3 0 0,4 2-816 0,7-1-208 0,9-2 0 0,24-5 0 15,-3-1 0-15,-6 2 0 0,-3-1 0 16,-1 2 0-16,-1-1 0 0,1 1 0 0,1 0 0 0,-4 0 0 15,-7 0 0-15,-5-1 0 0,-7 2 0 0,-8-1 0 16,-5 4 0-16,-5 2 0 0,-5 2 0 0,-7 0 0 31,-12 0-2416-31,0 0-528 0,0 0-96 0,-6 4-32 0</inkml:trace>
  <inkml:trace contextRef="#ctx0" brushRef="#br0" timeOffset="28067.3">15004 7997 27647 0,'0'0'608'0,"0"0"128"0,0 0 32 0,0 0 0 16,0 0-624-16,17 0-144 0,4-1 0 0,6 1 0 0,5 0 0 0,4-2 0 16,2-3 0-16,5 0 0 0,4-1 848 0,9-4 144 15,10 5 32-15,8-2 0 0,4-2-832 0,0 3-192 16,-6-7 0-16,1 6 0 0,-2-3 0 0,4 2 0 15,6-4 0-15,-6 1 0 0,-7 3 864 0,-6-2 128 16,-5 1 32-16,-2-2 0 0,-3 1-832 0,-5-2-192 16,-4 2 0-16,-15 2 0 15,2 0-768-15,-6-1-208 0,-3 0-48 0,-2 0 0 16,-3 0 0-16,-4-1 0 0,-1 0 0 0,-1-1-7632 16,-5 3-1536-16</inkml:trace>
  <inkml:trace contextRef="#ctx0" brushRef="#br0" timeOffset="28432.87">15845 7078 23951 0,'6'-14'1056'0,"-6"14"224"0,8-8-1024 0,3 1-256 0,4-6 0 0,3 8 0 15,0 4 0-15,9-1 0 0,9 1 0 0,6-1 0 16,7 0 880-16,-1 6 112 0,0 2 32 0,2 1 0 0,2-1-832 16,0 2-192-16,-1 3 0 0,9-2 0 0,10 3 864 15,-4 2 128-15,-4 5 32 0,-21-3 0 0,-1 5-832 16,1 1-192-16,-2 4 0 0,2 3 0 0,-3 4 864 16,-5 3 128-16,-6-2 32 0,10 14 0 0,-8-8-832 0,-7-5-192 15,-7-4 0-15,-5 1 0 0,-9-2 864 0,-4 1 128 16,-8-6 32-16,-4 4 0 0,-4-5 0 0,-5 7 0 15,-10-1 0-15,-1 3 0 0,-5 1-832 0,-1-3-192 16,-5-1 0-16,-2-4 0 0,-3-3 0 0,0 1 0 16,2-2 0-16,4-3 0 15,8-1-768-15,5-2-208 0,6-7-48 0,7-1-10912 16,6-6-2192-16</inkml:trace>
  <inkml:trace contextRef="#ctx0" brushRef="#br0" timeOffset="29718.01">18776 7046 9215 0,'0'0'400'0,"0"0"96"0,0 0-496 0,0 0 0 0,-5 10 0 0,0 2 0 15,5-12 912-15,-7 6 96 0,1 7 16 0,1-7 0 16,5-6 816-16,0 0 160 0,0 0 48 0,-7 9 0 16,7-9-832-16,0 0-144 0,0 0-48 0,0 0 0 15,0 0 0-15,0 0 0 0,0 0 0 0,0 0 0 16,0 0 0-16,13-9 0 0,1-1 0 0,1-3 0 15,2 1-816-15,1 0-208 0,0-3 0 0,1 0 0 16,2-3 0-16,1 0 0 0,-1-1 0 0,2 0 0 16,1 0 0-16,3 0 0 0,0-3 0 0,-2 1 0 15,-2-2 864-15,0 4 128 0,-1 2 32 0,-2 3 0 16,-1 4-832-16,-2-3-192 0,-5 3 0 0,0 4 0 0,-12 6 0 0,0 0 0 16,0 0 0-16,7 7 0 0,-3 6 0 0,-3 4 0 15,-2 3 0-15,-3 7 0 0,-2 2 0 0,-4 5 0 16,-3 4 0-16,-1 3 0 15,-4 0-768-15,2 2-208 0,-1 5-48 16,1 1 0-16,0-8 1648 0,1 4 320 0,1-3 64 0,-1-4 16 0,0-1-832 0,0-5-192 16,1-8 0-16,1 3 0 0,0-5 0 0,2 0 0 15,-1-3 0-15,2-4 0 0,2-1 0 0,3-2 0 16,2-2 0-16,3-10 0 0,0 0 0 0,0 0 0 16,0 0 0-16,0 0 0 0,5-9 0 0,4-5 0 15,-1-5 0-15,5-3 0 0,2-3 864 0,3 0 128 16,1-7 32-16,2-3 0 0,0-4-832 0,1-4-192 15,-1 2 0-15,7 2 0 0,3 2 0 0,3 1 0 0,2 2 0 16,-1 2 0-16,0 4 0 0,-2-1 0 0,-3 5 0 0,-1 2 0 16,-2 7 0-16,0 2 0 0,-2 1 0 15,2 1 0-15,-2 0 0 0,2 5 0 0,-4-1 0 0,-3 5 0 16,-3-1 0-16,-3 2 0 0,-14 1 0 0,10 1 0 31,-10-1-1600-31,0 0-352 0,0 0-80 0,0 0-8208 0,0 0-1632 0</inkml:trace>
  <inkml:trace contextRef="#ctx0" brushRef="#br0" timeOffset="30508.7">20023 6228 20271 0,'-8'-12'896'0,"3"6"192"0,0-4-880 0,2 2-208 15,3 8 0-15,2-13 0 0,0 1 0 0,7-4 0 16,1 0 0-16,4 3 0 0,3 3 864 0,3 1 128 16,4-4 32-16,2 6 0 0,0-3 0 0,6 4 0 15,5 1 0-15,1-1 0 0,-3 1-832 0,-4 4-192 16,-1 3 0-16,-9 5 0 0,-3 3 0 0,-5 4 0 15,-4 1 0-15,-4 3 0 0,-4 0 864 0,-2 2 128 0,-7 3 32 16,-3 2 0-16,-6 2-832 0,-3-3-192 0,-4 3 0 0,-1-6 0 16,3 0 0-16,1-5 0 0,5-1 0 15,4-2 0-15,3-8 0 0,9-5 0 0,0 0 0 0,0 0 0 16,13 8 864-16,5-3 128 0,5-4 32 0,6-1 0 16,3-1-832-16,2-2-192 0,3 2 0 0,1-3 0 15,0 1 0-15,0 0 0 0,2-1 0 0,-3 0 0 16,-1 3-768-1,-1 1-208-15,-3 1-48 0,-7 3-13504 0</inkml:trace>
  <inkml:trace contextRef="#ctx0" brushRef="#br0" timeOffset="30801.5">20548 6836 20271 0,'-13'9'448'0,"5"-2"80"0,-1-3 32 0,2 1 16 0,7-5-576 0,-8 7 0 16,8-7 0-16,0 0 0 0,0 0 928 0,0 0 80 15,0 0 16-15,0 0 0 0,14 3 0 0,4-3 0 16,2-3 0-16,6-2 0 0,4 0-832 0,2 0-192 15,0-4 0-15,2 3 0 0,3 1 0 0,-1-3 0 16,-2 2 0-16,-6 3 0 0,-6 2 0 0,-5 3 0 16,-4 0 0-16,-13-2 0 15,0 0-1600-15,0 0-352 0,0 0-80 0,-23 15-16 0</inkml:trace>
  <inkml:trace contextRef="#ctx0" brushRef="#br0" timeOffset="30933.34">20446 7096 23951 0,'0'0'512'0,"0"0"128"0,0 0 0 0,0 14 64 0,4 1-576 0,2 0-128 0,3 1 0 0,3-6 0 16,3-1 848-16,4-4 144 0,1 1 32 0,7 0 0 16,5-3-832-16,6-3-192 0,4-1 0 0,2 1 0 15,3 5 0-15,-2-4 0 0,-3-5 0 0,-17 3-8144 16,-2 0-1680-16</inkml:trace>
  <inkml:trace contextRef="#ctx0" brushRef="#br0" timeOffset="31669.24">21636 6979 20271 0,'0'0'448'0,"0"0"80"0,0 0 32 0,0 0 16 0,0 0-576 0,0 0 0 0,0 0 0 16,0 0 0-16,0 0 928 0,7 5 80 0,10-5 16 0,2-1 0 16,3-2 0-16,3 1 0 15,2-2 0-15,3-1 0 0,6 3 0 0,2 2 0 0,1-2 0 0,1-1 0 16,-3 2-832-16,-4-2-192 0,-3 2 0 0,-1 0 0 15,-4-3 0-15,-5 3 0 0,-2 0 0 0,-3 1 0 16,-1 0 0-16,-3 0 0 0,-11 0 0 0,11-2 0 16,-11 2-2416-16,10-3-528 0,-3-3-96 0,-7 6-32 15</inkml:trace>
  <inkml:trace contextRef="#ctx0" brushRef="#br0" timeOffset="32003.59">22809 6207 20271 0,'0'0'448'0,"0"0"80"0,0 0 32 0,0 0 16 0,0 0-576 0,13 5 0 16,-13-5 0-16,1 16 0 0,-2 3 0 0,-2 4 0 16,1 6 0-16,-2 5 0 0,-1 4 928 0,-3 5 80 15,-2 6 16-15,-3 4 0 0,-1 3 0 0,-2 8 0 0,-2 6 0 0,0-2 0 16,2 1 0-16,3-4 0 0,0-4 0 16,3 0 0-16,2-4-832 0,3 0-192 0,0-1 0 0,3-8 0 15,-2-4 0-15,3-4 0 0,2-8 0 0,0-4 0 16,-1-4 0-16,1-4 0 0,2-4 0 0,2-6-13888 15</inkml:trace>
  <inkml:trace contextRef="#ctx0" brushRef="#br0" timeOffset="32508.57">23579 6833 12895 0,'0'0'576'0,"0"0"112"0,0 0-560 0,0 0-128 0,0 0 0 0,12-8 0 15,-5-1 848-15,4 2 144 0,0 1 32 0,4 3 0 16,2-2 816-16,3-3 160 0,3 0 48 0,4-1 0 16,5 3-1648-16,2-4-400 0,3 2 0 0,5-1 0 15,5 3 896-15,1 3 112 0,-1 0 16 0,-4-4 0 16,-6-2-832-16,-5 2-192 0,-5 3 0 0,-6 3 0 15,-3 3-1600-15,-7-1-352 0,-11-1-80 0,0 0-16 0</inkml:trace>
  <inkml:trace contextRef="#ctx0" brushRef="#br0" timeOffset="32679.46">23750 6962 23951 0,'0'0'512'0,"0"0"128"0,0 0 0 0,0 0 64 0,0 0-576 0,5 8-128 16,6 5 0-16,2-2 0 0,1-5 0 0,5-2 0 15,3-2 0-15,11 3 0 0,10 1 848 0,3-2 144 16,1-5 32-16,0-3 0 0,-3 0-832 0,-2-2-192 16,-2 0 0-16,-5 3 0 15,-2-5-1600-15,-5 0-352 0,4-8-80 0,-8 3-16 0</inkml:trace>
  <inkml:trace contextRef="#ctx0" brushRef="#br0" timeOffset="32931.44">24085 6408 27647 0,'12'-4'608'0,"3"2"128"0,3 2 32 0,5 1 0 0,5 2-624 0,2 0-144 0,7 4 0 0,1 3 0 15,3-1 0-15,6 2 0 0,7 5 0 0,2-1 0 16,-2 1 0-16,-5 1 0 0,-2 1 0 0,-2 3 0 15,-1 2 0-15,-4 5 0 0,-3 0 0 0,-8 3 0 0,-8-2 0 16,-8 0 0-16,-6 3 0 0,-9 2 0 0,-8-2 848 16,-4-2 144-16,-6 0 32 0,-6-2 0 15,0-6-2464-15,-1-5-480 0,0-7-112 0,3-2-16 0</inkml:trace>
  <inkml:trace contextRef="#ctx0" brushRef="#br0" timeOffset="33867.3">25464 6376 12895 0,'0'0'272'0,"0"0"64"0,0 0 16 0,0 0 32 0,0 0-384 0,11-5 0 0,-11 5 0 0,9-10 0 16,-2 1 896-16,1-1 96 0,-3 4 32 0,2-3 0 16,4 1 0-16,-1 1 0 0,0-5 0 0,3-1 0 15,2 2 0-15,0-3 0 0,0-3 0 0,3 1 0 16,0 1-832-16,2-2-192 0,1-2 0 0,-1 3 0 16,-1 0 864-16,-1 5 128 0,0-1 32 0,-3 2 0 15,-4 0-832-15,1-1-192 0,-2 2 0 0,-10 9 0 16,0 0 0-16,0 0 0 0,8 5 0 0,-8-5 0 15,7 15 0-15,-3 3 0 0,-3 2 0 0,-1 6 0 16,0 4 0-16,-2 6 0 0,-3 3 0 0,0 2 0 0,0-1 0 16,-3-1 0-16,-1-1 0 0,-1 1 0 0,0 4 864 15,-2-5 128-15,1 1 32 0,-1-1 0 0,0-1-832 0,1-4-192 16,1-4 0-16,1-5 0 0,1-2 0 0,0-5 0 16,2-3 0-16,3 2 0 0,-1-5 0 0,3-5 0 15,1-6 0-15,0 0 0 0,0 0 0 0,0 0 0 16,0 0 0-16,10-8 0 0,2-3 864 0,-1-4 128 15,2-1 32-15,1-5 0 0,0-5 0 0,1-2 0 16,0-5 0-16,2-3 0 0,2-3-832 0,0-2-192 16,0-1 0-16,1 5 0 0,3 2 0 0,0 0 0 15,0-3 0-15,0 6 0 0,0 4 0 0,1 2 0 16,0 1 0-16,0 6 0 0,0 2 0 0,2 3 0 16,-5 6 0-16,2-2 0 0,-1 1 0 0,-3 3 0 15,-4 3 0-15,-1 3 0 16,-3 1-768-16,-11-1-208 0,0 0-48 0,11 8-9824 0,-11-8-1968 15</inkml:trace>
  <inkml:trace contextRef="#ctx0" brushRef="#br0" timeOffset="34625.48">26680 6299 20271 0,'-13'-3'896'0,"13"3"192"0,0 0-880 0,0 0-208 15,-5 7 0-15,5-7 0 0,0 0 864 0,0 0 128 16,14 1 32-16,4-1 0 0,1-1 0 0,1-1 0 16,3 1 0-16,0 0 0 0,0 0-832 0,0-3-192 15,5-5 0-15,-1 6 0 0,1 2 0 0,-2 1 0 16,-3 0 0-16,-4 1 0 15,-3 2-1600-15,-16-3-352 0,0 0-80 0,0 0-16 0</inkml:trace>
  <inkml:trace contextRef="#ctx0" brushRef="#br0" timeOffset="34774.97">26537 6559 23951 0,'0'0'1056'0,"0"0"224"0,0 0-1024 0,0 0-256 0,0 0 0 0,14 4 0 15,2 1 880-15,1-1 112 0,4 1 32 0,2 0 0 16,4-6-832-16,1 1-192 0,2-1 0 0,0-2 0 15,2 1 0-15,0-1 0 0,-2 1 0 0,-1-4 0 16,-1-4 0-16,0 3 0 0,-1-3 0 0,-10 4-12240 16</inkml:trace>
  <inkml:trace contextRef="#ctx0" brushRef="#br0" timeOffset="35066.18">27794 5621 23951 0,'0'0'512'0,"0"0"128"0,0 0 0 0,0 0 64 0,0 0-576 0,0 0-128 16,5 7 0-16,-1 4 0 0,0 3 0 0,-1 4 0 15,-6 1 0-15,1 13 0 0,-2 1 848 0,1-8 144 16,-1 1 32-16,-2 12 0 0,1-4-832 0,0 2-192 0,-1-2 0 0,-1-1 0 16,0-1 0-16,-2-3 0 0,-2 0 0 0,4-8 0 31,-3 3-768-31,-2-3-208 0,1 0-48 0,-4-5-10240 0</inkml:trace>
  <inkml:trace contextRef="#ctx0" brushRef="#br0" timeOffset="35227.42">27421 5986 23951 0,'0'0'512'0,"11"-1"128"0,6 2 0 0,2 0 64 0,2-1-576 0,3 3-128 0,1-1 0 0,3 2 0 16,5-1 0-16,1-1 0 0,3 0 0 0,-13 0 0 0,0 3 848 16,2-2 144-16,-4-1 32 0,-1 2 0 15,-5 0-1648-15,-2 0-320 0,-4-4-64 0,-10 0-10256 16</inkml:trace>
  <inkml:trace contextRef="#ctx0" brushRef="#br0" timeOffset="35377.9">27352 6233 23951 0,'0'0'512'0,"0"0"128"0,0 0 0 0,13 2 64 0,1 6-576 0,4-3-128 16,2 3 0-16,1-1 0 0,5-3 0 0,2 1 0 15,1 0 0-15,9-2 0 0,4-2 848 0,3 0 144 16,-2-1 32-16,-14 3 0 15,3 1-1648-15,-4 1-320 0,-1-1-64 0,-2-2-16 0</inkml:trace>
  <inkml:trace contextRef="#ctx0" brushRef="#br0" timeOffset="36178.35">27807 6995 20271 0,'0'0'448'0,"0"0"80"0,0 0 32 0,0 0 16 0,0 0-576 0,5-11 0 16,-1 1 0-16,2-2 0 0,6 2 928 0,-1-3 80 15,2-4 16-15,1-2 0 0,2-3 0 0,4-1 0 16,1-1 0-16,3-4 0 0,2 0 0 0,-1 0 0 0,-1 5 0 0,-3 4 0 16,-6 3-832-16,-1 0-192 0,0 2 0 0,-3 7 0 15,-1 0 0-15,-10 7 0 0,9 8 0 0,-9-8 0 16,4 10 0-16,-4 5 0 0,-2 12 0 0,-1-1 0 16,1 3 0-16,-2-3 0 0,-3 2 0 0,2-1 0 15,1 2 0-15,1 1 0 16,-6-8 0-16,7-2 0 0,8-1 0 0,0-3 0 0,-1-4 0 0,3-5 0 15,3-2 0-15,2 2 0 0,0-4 0 0,3-3 0 16,3-2 0-16,0-8 0 0,4-3 0 0,0 0 0 16,-1-2 864-16,-2-3 128 0,1-3 32 0,-5-6 0 15,-1-1-832-15,0-4-192 0,1-7 0 0,-3-4 0 16,-1-2 0-16,1-3 0 0,-1 2 0 0,2-4 0 0,0-5 0 16,-1-6 0-16,-3-3 0 0,4-2 0 0,7-4 0 0,-4 4 0 15,-1 2 0-15,-1 6 0 0,0 8 0 0,-5 2 0 16,-5 1 0-16,2 4 0 0,0-2 0 0,0 3 0 15,-4 3 0-15,1 3 0 0,-4-2 0 0,-4 8 0 16,1 9 0-16,-1 1 0 16,1-7-768-16,2 6-208 0,1 4-48 0,-3 3 0 0,-2 1 832 0,3-1 192 15,3-1 0-15,2 4 0 0,-3 11 0 0,0 0 0 16,11-5 0-16,6 2 0 0,4 2 0 0,5 1 0 16,3-1 0-16,4 1 0 0,4 1 0 0,1 0 0 15,0-2 0-15,4 1 0 0,3 0 0 0,3 2 0 16,4 1 0-16,6 0 0 0,9-3 0 0,-4 0 0 15,-4 1 0-15,-19 1 0 0,2-2 0 0,0 3 0 16,-1-1 0-16,-4 0 0 0,-4 0 0 0,-4 1 0 0,-2-2 0 16,-8 3 0-1,-8 1-864-15,-1-1-128 0,2 1-32 0,-3 1-11872 0</inkml:trace>
  <inkml:trace contextRef="#ctx0" brushRef="#br0" timeOffset="36580.61">28623 6478 20271 0,'0'0'448'0,"0"0"80"0,0 0 32 0,0 0 16 0,0 0-576 0,0 0 0 15,0 0 0-15,10-4 0 0,2-1 928 0,4 3 80 16,5 0 16-16,3 0 0 0,2 1 0 0,4-3 0 16,-1 1 0-16,-6 3 0 0,0 3-832 0,0-2-192 0,1-1 0 0,0-1 0 15,0-2 0-15,-1-1 0 0,-3 3 0 0,-2 0 0 16,-1-2 0-16,-3 2 0 0,-4 2 0 16,-3-2-8144-16,2-2-1680 0</inkml:trace>
  <inkml:trace contextRef="#ctx0" brushRef="#br0" timeOffset="36812.41">29303 5996 23951 0,'0'0'512'0,"0"0"128"15,5 9 0-15,-8 5 64 0,-4 3-576 0,0 6-128 0,-4 5 0 0,1 5 0 0,-1 1 0 0,-1 3 0 16,-2 1 0-16,3 4 0 0,-1 0 0 0,2-3 0 16,3-2 0-16,0-1 0 0,-3-3 848 0,2-3 144 15,3 1 32-15,2 0-8752 16,0 0-1744-16</inkml:trace>
  <inkml:trace contextRef="#ctx0" brushRef="#br0" timeOffset="37480.19">30001 6118 16575 0,'0'0'368'0,"0"0"80"0,8-10 0 0,-8 10 16 0,9-4-464 0,1 4 0 0,2 0 0 0,2 0 0 16,4-3 912-16,4-5 96 0,3 3 16 0,2 2 0 16,0 3-832-16,1 0-192 0,1 0 0 0,-2 0 0 15,-3-2 0-15,-4 2 0 0,-3 2 0 0,-7 0 0 0</inkml:trace>
  <inkml:trace contextRef="#ctx0" brushRef="#br0" timeOffset="37616.31">29969 6357 20271 0,'0'0'896'0,"10"-1"192"0,2 0-880 0,3-2-208 16,3-3 0-16,4 2 0 0,2 1 0 0,4 1 0 15,0-1 0-15,7-3 0 0,7-2 0 0,3 2 0 16,2-2 0-16,-7 3-5952 15,-1 2-1248-15</inkml:trace>
  <inkml:trace contextRef="#ctx0" brushRef="#br0" timeOffset="37990.9">31136 5410 23951 0,'0'0'1056'0,"0"0"224"16,0 0-1024-16,0 0-256 0,0 0 0 0,0 13 0 0,0-3 0 0,0 3 0 15,-1 1 0-15,1 4 0 0,-3 2 0 0,1 4 0 16,-2 4 0-16,1-9 0 0,1 9 0 0,-2 1 0 16,2 3 0-16,-2 3 0 0,-1-4 880 0,1 0 112 15,1-1 32-15,-3 1 0 0,0-5-832 0,1 4-192 16,-2-6 0-16,2 0-8144 15,-1-6-1680-15</inkml:trace>
  <inkml:trace contextRef="#ctx0" brushRef="#br0" timeOffset="38170.04">30879 5778 23951 0,'0'0'1056'0,"0"0"224"0,9-2-1024 0,1 0-256 0,2 1 0 0,2-1 0 15,1 1 0-15,3-1 0 0,2-1 0 0,3 2 0 16,1 1 0-16,2-2 0 0,-2 2 0 0,1 2 0 16,-1-4 0-16,-2 2 0 0,-4-2 0 0,3 2-10592 15</inkml:trace>
  <inkml:trace contextRef="#ctx0" brushRef="#br0" timeOffset="38366.58">30782 6012 23951 0,'-17'2'1056'0,"9"3"224"0,8-5-1024 16,-3 12-256-16,-2-2 0 0,6 0 0 0,5 3 880 0,4-3 112 15,4 1 32-15,7-1 0 0,4-2-832 0,6-4-192 16,0 0 0-16,-7 1 0 0,2-1 864 0,2-2 128 16,2-3 32-16,2-2 0 0,-1-3-832 0,0 1-192 15,2 0 0-15,-2-3 0 16,-4 2-2416-16,-1 2-528 0,28-10-96 0,-21 1-32 0</inkml:trace>
  <inkml:trace contextRef="#ctx0" brushRef="#br0" timeOffset="38769.82">31981 5644 23951 0,'0'0'512'15,"0"0"128"-15,0 0 0 0,0 0 64 0,0 0-576 0,-5 7-128 0,-2-1 0 0,-1 3 0 16,-2 5 0-16,-4 6 0 0,-1 4 0 0,-6 0 0 0,0 7 848 0,-2-2 144 16,-1 4 32-16,2 3 0 0,4-1 0 0,2 5 0 15,3 4 0-15,2-3 0 0,2-3-832 0,4-1-192 16,2 0 0-16,4 1 0 0,5-6 0 0,-3 0 0 16,1-1 0-16,6-8 0 0,2-4 864 0,4-1 128 15,6-4 32-15,1-1 0 0,2-6-832 0,1 1-192 16,2-5 0-16,0-5 0 0,1-3-192 0,0-2-64 15,2-6-32-15,-4-1 0 16,1-4-1872-16,2-2-368 0,-2-3-80 0</inkml:trace>
  <inkml:trace contextRef="#ctx0" brushRef="#br0" timeOffset="38967.33">32046 4860 31327 0,'-3'-8'2784'0,"1"-1"-2224"0,2 1-560 0,0 4 0 15,0 4 1344-15,0 0 176 0,0 0 16 0,0 0 16 16,0 0-1360-16,8 1-192 0,1 2-192 0,-2-2 48 16,-7-1-896-16,8 5-176 0,-8-5-48 0</inkml:trace>
  <inkml:trace contextRef="#ctx0" brushRef="#br0" timeOffset="42508.14">3042 11481 16575 0,'2'-13'736'0,"1"9"160"0,-1-4-720 0,1 0-176 16,-2-5 0-16,1 4 0 0,-2-2 848 0,0 3 144 15,-3-2 32-15,0 0 0 0,0 0 0 0,-2-2 0 16,-4 3 0-16,-2-1 0 0,0 3-832 0,-6-2-192 16,0 2 0-16,-6 0 0 0,-4 4 864 0,0 3 128 15,1 3 32-15,-3 4 0 0,-2 2-832 0,-1 5-192 16,2 3 0-16,-1 3 0 0,1 4 0 0,2 0 0 15,2 6 0-15,2-2 0 0,0 1 0 0,4-1 0 16,4 1 0-16,5 2 0 0,2-6 864 0,4 3 128 16,4-3 32-16,6 2 0 0,2-4-832 0,6-4-192 0,2-1 0 15,4-3 0-15,2-6 0 0,2-1 0 0,1-5 0 0,3-3 0 16,0 0 0-16,-1-2 0 0,-3-6 0 0,2 2 0 16,1 1 0-16,2-7 0 0,-6 0 0 0,1 0 0 15,-1-1 0-15,-2 3 0 0,-2 1 0 0,-1 0 0 16,-2 3 0-16,-1 4 0 15,-1 4 0-15,-2 2 0 0,-2 2 0 0,0 3 0 0,-2 8 0 0,0 3 0 16,-2 5 864-16,-1 2 128 0,0 5 32 0,-2 5 0 16,-3 3-832-16,-2 2-192 0,-1-1 0 0,-1 1 0 15,-2 4 0-15,-3-2 0 0,-6 3 0 0,-3-5 0 16,-2 0 864-16,-6-1 128 0,-5 0 32 0,0 3 0 16,4-5-832-16,-5 0-192 0,-2-3 0 0,-2 1 0 0,0-2 864 15,-1-1 128-15,-3-4 32 0,-2-3 0 0,-3 0-832 16,-1-4-192-16,0-4 0 0,-11 2 0 15,13-9-2416-15,11-10-528 0,6-7-96 16,13-5-32-16</inkml:trace>
  <inkml:trace contextRef="#ctx0" brushRef="#br0" timeOffset="43080.71">3710 11511 16575 0,'-15'9'736'0,"9"-5"160"0,-2 5-720 0,2-3-176 0,-3 1 0 0,3 2 0 16,-2-3 848-16,3 3 144 0,2-4 32 0,3-5 0 15,0 0 0-15,7 5 0 0,2-2 0 0,2-3 0 0,2-4 0 0,3-1 0 16,5 0 0-16,1-6 0 0,3 3-832 0,0-4-192 15,2-2 0-15,2 0 0 0,4 0 864 0,0-2 128 16,-1-3 32-16,0 1 0 0,-4 0-832 0,-2-2-192 16,-4-2 0-16,-2 4 0 0,-2 3 0 0,-4 2 0 15,-3-1 0-15,-2 0 0 0,-4 4 864 16,-2 0 128-16,-4 4 32 0,-3 2 0 0,-4 8-832 0,-3 1-192 16,-6 2 0-16,-3 5 0 0,-5 4 0 0,-2 3 0 15,-1 6 0-15,-1 4 0 0,-2 1 0 0,6 2 0 16,6 4 0-16,-2-2 0 0,2 0 0 0,3 1 0 15,6-2 0-15,2-2 0 0,7-5 0 0,2 1 0 16,5-6 0-16,2-2 0 0,1-2 0 0,4-2 0 16,8-1 0-16,5-3 0 0,3-2 0 0,1-5 0 0,1-4 0 0,13 0 0 31,-3-4-768-31,-3-3-208 0,-4-2-48 0,-11 0-8736 0,1 0-1760 16</inkml:trace>
  <inkml:trace contextRef="#ctx0" brushRef="#br0" timeOffset="43412.08">4617 11176 20271 0,'0'0'896'0,"0"0"192"0,-2 9-880 0,2 1-208 0,-1-2 0 0,-1 4 0 15,-3 2 864-15,-1 5 128 0,0 3 32 0,0 7 0 16,-4-1 0-16,-1 4 0 0,1 1 0 0,-1-3 0 0,-2 5 0 0,-1-3 0 15,0-1 0-15,1-1 0 0,1-4 0 0,0 0 0 16,1-2 0-16,2-5 0 0,4-4-832 0,-2-3-192 16,4-2 0-16,1-5 0 0,2-5 864 0,0 0 128 15,5-6 32-15,4-6 0 0,4 2 0 0,1-7 0 16,0-3 0-16,3-4 0 0,-1 0-832 0,2 0-192 16,1-6 0-16,0 2 0 0,0 2 0 0,0-4 0 15,0 3 0-15,0-3 0 0,0 5 0 0,0-1 0 16,1 2 0-16,7-6 0 15,-2 9-768-15,-1 6-208 0,-1 8-48 0,1 0 0 16,-3 7-816-16,1 4-160 0,0 0-48 0,-6 1-8192 16,3 5-1632-16</inkml:trace>
  <inkml:trace contextRef="#ctx0" brushRef="#br0" timeOffset="44116.95">4838 11234 12895 0,'0'0'272'0,"0"0"64"0,0 0 16 0,0 0 32 0,0 0-384 0,8 4 0 0,-8-4 0 0,0 0 0 16,0 0 896-16,8-1 96 0,-1 2 32 0,-7-1 0 15,7 3 0-15,1-1 0 0,0 3 0 0,-1-1 0 16,0 0 0-16,0 0 0 0,3-3 0 0,2 5 0 15,-1 8 0-15,2 0 0 0,0 3 0 0,-1 2 0 16,0 0-832-16,-2 4-192 0,-1 1 0 0,0 5 0 0,-2-5 864 0,-1 2 128 16,-4 1 32-16,-3-2 0 0,-2 3-832 0,-3-1-192 15,-3-1 0-15,-2-2 0 0,-3 4 864 0,0-3 128 16,1 1 32-16,3-3 0 0,-2-2-832 0,5-2-192 16,3-2 0-16,-1 6 0 15,-2-5-1600-15,5-5-352 0,2-13-80 0,0 0-16 0</inkml:trace>
  <inkml:trace contextRef="#ctx0" brushRef="#br0" timeOffset="44491.74">5458 11359 20271 0,'0'0'448'0,"-6"6"80"0,6-6 32 0,0 0 16 0,-4 8-576 0,4-8 0 0,1 8 0 0,4-2 0 16,4-2 928-16,4-4 80 0,4 0 16 0,2-2 0 16,1-1 0-16,5-2 0 0,2-1 0 0,0-2 0 15,-1-1-832-15,1-5-192 0,-1-2 0 0,-5 2 0 16,1 4 0-16,-6-2 0 0,0-2 0 0,-4 2 0 15,0-1 0-15,-3 2 0 0,-2 1 0 0,-3-2 0 0,-3 6 0 0,-3 0 0 16,-3 2 0-16,-3 3 0 16,-2 1 864-16,-2 2 128 0,0 3 32 0,-4 3 0 0,-1 6-832 0,-2 4-192 15,0 2 0-15,1 3 0 16,0 4 0-16,5-2 0 0,2 5 0 0,2 2 0 0,3-4 0 0,4 3 0 16,6-3 0-16,4 1 0 0,3-2 0 0,4-3 0 15,4-3 0-15,3 2 0 0,2 1 0 0,4-3 0 16,3-2 0-16,4-4 0 0</inkml:trace>
  <inkml:trace contextRef="#ctx0" brushRef="#br0" timeOffset="44802.02">6386 11241 20271 0,'0'14'448'0,"-1"1"80"0,-2 4 32 0,1-2 16 0,-1 0-576 0,1 1 0 0,-2 4 0 0,-1 4 0 16,-3 2 928-16,-1 2 80 0,0-5 16 0,0 3 0 16,-1-1 0-16,3-2 0 0,-2-3 0 0,1-3 0 15,-1-3 0-15,3 0 0 0,2-8 0 0,2 1 0 16,2-9 0-16,0 0 0 0,0 0 0 0,5-10 0 16,1 0-832-16,2-5-192 0,1-4 0 0,2-2 0 15,0-1 864-15,2-3 128 0,0-4 32 0,1 1 0 16,0-1-832-16,1 4-192 0,2-3 0 0,-1 6 0 15,-1 0 0-15,3 3 0 0,2 0 0 0,7-1 0 16,-1 10-768-16,-2 1-208 0,-5 4-48 0,-1 2 0 16,-2 3-1632-16,-2-1-336 0,4-3-64 0,0 7-16 0</inkml:trace>
  <inkml:trace contextRef="#ctx0" brushRef="#br0" timeOffset="45473.61">7475 11318 27647 0,'-13'-12'1216'0,"7"6"256"0,-1-4-1168 0,-1 5-304 15,-1-1 0-15,-1 2 0 0,-3 0 0 0,3 2 0 0,-1-1 0 0,-1 3 0 16,1 3 880-16,-2-1 112 0,0 2 32 0,-1 4 0 16,-1-2-832-16,-1 5-192 0,-1 0 0 0,-2 3 0 15,-1 0 0-15,1 2 0 0,0 4 0 0,0 1 0 16,-3-3 0-16,4 1 0 0,3 1 0 0,1-1 0 16,4 0 0-16,2-1 0 0,2-4 0 0,6 1 0 15,2-2 864-15,2-2 128 0,4-1 32 0,3-3 0 16,3-1-832-16,3-3-192 0,1-2 0 0,2-2 0 15,3-4 0-15,0 0 0 0,-1-1 0 0,1 1 0 16,0-1 0-16,-1 1 0 0,-1 1 0 0,-4-1 0 16,1 3 0-16,0-1 0 0,-2 2 0 0,-2-2 0 0,-2 3 0 15,-1-1 0-15,0 0 0 0,1-1 0 0,1 1 0 0,1 0 0 16,2-3 0-16,-2 1 0 0,-3 1 0 0,2-1 0 16,4-3 0-16,4-2 0 0,3 2 0 15,3-4 0-15,1 0 0 0,1-4 0 0,-1-3 0 0,0-1 0 16,2-1 0-16,0-2 0 0,1-3 0 0,-1-2 0 15,-1 1 0-15,4-3 0 0,3-3 0 0,3-2 0 16,7-4 0-16,-1 0 0 0,0-2 0 0,0-2 0 16,-3-7 0-16,-2-3 0 0,-1-3 0 0,-4-4 0 15,0-4 0-15,-4 2 0 0,-1 2 0 0,-2-3 0 16,-3 0 0-16,-3 2 0 0,-6 0 0 0,-2 4 0 16,-1 3 0-16,-4 10 0 0,-3 8 864 0,-1 10 128 15,-1 3 32-15,-4-3 0 16,-5 11-1648-16,-4 6-320 0,-4 8-64 0,0 8-16 0,-3 1 832 0,-4 10 192 0,-3 11 0 15,-4 7 0-15,-1 6 0 0,-5 6 0 0,-1 0 0 0,-3 11 0 16,-4 3 0-16,4 8 0 0,-1 4 0 0,4 0 0 16,3-1 0-16,6-1 0 0,5-3 0 0,4-5 0 15,6-4 768-15,5 1 208 0,5-6 48 0,4-1 0 16,2-4-832-16,7-4-192 0,5-8 0 0,11 12 0 16,-1-10-1600-1,0-7-352-15,1-8-80 0,-8-14-16 0</inkml:trace>
  <inkml:trace contextRef="#ctx0" brushRef="#br0" timeOffset="46002.11">10029 10895 16575 0,'0'0'736'0,"0"-6"160"0,0-2-720 0,-1 2-176 16,0-5 0-16,1 5 0 0,-2-1 848 0,2 7 144 0,0 0 32 0,0 0 0 16,-3-8 0-16,-1 5 0 0,4 3 0 0,-5 2 0 15,-2 1 0-15,1 5 0 0,-2-2 0 0,-1 2 0 16,-1 7-832-16,-1 1-192 0,-1 0 0 0,1 2 0 16,1 1 864-16,1 3 128 0,1 0 32 0,3 3 0 15,-1-4-832-15,-1 3-192 0,5 0 0 0,-1-3 0 16,3-2 0-16,3-3 0 0,-1 0 0 0,2-1 0 15,-1 3 864-15,-1-2 128 0,1-3 32 0,1 1 0 16,-2 1-832-16,3-1-192 0,-1-2 0 0,0 2 0 16,-3 1 0-16,-1 3 0 0,-1-2 0 0,0-1 0 0,-2 1 0 15,-1-4 0-15,-1 1 0 0,-2 0 0 16,-4-3 0-16,1 1 0 0,-4-3 0 0,-1 1 0 0,-1-3 0 16,-4 2 0-16,-1-3 0 0,-2 0 0 0,-2 1 0 0,-1-2 0 15,-1-1 0-15,-8-1 0 16,7-2-768-16,2-1-208 0,7 0-48 0,9-2-8736 15,1-1-1760-15</inkml:trace>
  <inkml:trace contextRef="#ctx0" brushRef="#br0" timeOffset="46756.78">10604 11021 20271 0,'0'0'896'0,"-9"7"192"0,-3 2-880 0,2 4-208 16,0-3 0-16,0 4 0 0,-2 0 0 0,1 3 0 0,-2 1 0 0,1 1 0 16,0-2 864-16,2 2 128 0,2 2 32 0,2-3 0 15,0 2-832-15,3-1-192 0,3-1 0 0,4-2 0 16,1 0 864-16,4-8 128 0,4 1 32 0,2-5 0 16,4 0 0-16,0-4 0 0,0-5 0 0,5 1 0 15,5-4-832-15,2 0-192 0,-1-6 0 0,3 1 0 16,2 1 0-16,-3-3 0 0,-3-4 0 0,-2 1 0 15,-3 1 0-15,-1 0 0 0,-6 0 0 0,-3 2 0 16,-1 1 864-16,-2 2 128 0,-2-4 32 0,0 2 0 16,0 0-832-16,0 3-192 0,-1-2 0 0,-2-2 0 15,3 1 0-15,0-1 0 0,1 1 0 0,1-2 0 16,2 1 0-16,0-3 0 0,0-2 0 0,3-5 0 0,3-2 0 16,2-2 0-16,-1 1 0 0,0-5 0 0,1-5 0 0,0-1 0 15,1 1 0-15,1-1 0 0,0-2 0 0,-1-5 0 16,1 2 0-16,0-2 0 0,-3 3 0 15,1 2 0-15,-1-2 0 0,-2 8 0 0,0 5 0 0,-4 5 0 16,-2 5 0-16,-1 2 0 16,-4 1-768-16,0 4-208 0,-4 7-48 0,-3 6 0 0,0 0 832 0,-5 10 192 15,-2 3 0-15,-2 6 0 0,-3 8 0 0,0 5 0 16,-4 4 0-16,-3 5 0 0,-4 5 0 0,-2 0 0 16,-4 3 0-16,1 5 0 0,2-1 0 0,2 2 0 15,0 2 0-15,1-3 0 0,3-3 0 0,3-2 0 16,5-9 0-16,3-3 0 0,4-1 0 0,3-6 0 15,5-4 0-15,3-6 0 0,2-3 768 0,2-6 208 0,2-3 48 0,5-1 0 16,7-6-832-16,7-4-192 0,3-4 0 16,2 0 0-16,-1-5 0 0,1 0 0 0,0-5 0 0,-1 0 0 15,-2 1 0-15,0-1 0 0,-1 1 0 0,-1-1 0 16,-5 6 0-16,0 5 0 0,-5 2 0 16,0 3 0-16,-3 2 0 0,-3 3 0 0,-9 7 0 0,0 0 0 15,1 3 0-15,-1 3 0 0,1 1 0 0,-4-2 0 16,-3 3 0-16,-3-1 0 0,-3-1 0 0,3-1 0 15,-1-1 0-15,3-2 0 0,-2-1 0 0,2-1 0 16,1-11 0-16,0 0 0 0,0 0 0 0,7-2 0 16,2-1 864-16,4-2 128 0,5-5 32 0,2 1 0 15,0-3-832-15,2 3-192 0,3-3 0 0,0 3 0 16,-4-1 0-16,1 5 0 0,-1 2 0 0,1 1 0 16,-3 2 0-16,-1 5 0 0,0 1 0 0,0 7 0 0,-2-2 0 15,-1 6 0-15,-1 0 0 0,0 3 0 0,0 4 0 0,-1-3 0 16,-4 2 0-16,5 9 0 15,-5 0-1600-15,0-7-352 0,1 1-80 0,0-12-16 16</inkml:trace>
  <inkml:trace contextRef="#ctx0" brushRef="#br0" timeOffset="47554.7">13376 10448 16575 0,'-9'-3'736'0,"7"3"160"15,2 0-720-15,0 0-176 0,0 0 0 0,0 0 0 0,0 0 1664 16,14 3 320-16,1-2 48 0,3 1 16 0,1 1-832 0,4-2-144 15,-2-1-48-15,6 0 0 0,1-1 0 0,1 0 0 16,4-1 0-16,1 0 0 0,1 1-816 0,3-5-208 16,0-1 0-16,3 2 0 0,-2 2 864 0,-1 2 128 15,-2 0 32-15,-8 1-10928 16,-5 0-2176-16</inkml:trace>
  <inkml:trace contextRef="#ctx0" brushRef="#br0" timeOffset="47689.54">13498 10795 31327 0,'0'0'688'0,"8"11"144"0,8-10 16 0,-1 3 48 0,6 2-720 0,3 1-176 16,3-3 0-16,4 3 0 0,4-2 848 0,3-2 144 15,4-3 32-15,9 0 0 0,10 0-832 0,2 0-192 0,1 0 0 0,-3-1-10336 16,-3-4-2112-16</inkml:trace>
  <inkml:trace contextRef="#ctx0" brushRef="#br0" timeOffset="56247.83">15604 10150 12895 0,'0'0'576'0,"0"0"112"0,5-10-560 0,0-3-128 0,1 1 0 0,-1 1 0 15,0-1 848-15,0 2 144 0,1 2 32 0,-2 2 0 16,0-2 0-16,0 3 0 0,-4 5 0 0,5-9 0 16,-1 0 0-16,-1 4 0 15,-3 5 0-15,0 0 0 0,0 0 0 0,0 0 0 0,0 0 0 0,0 0 0 16,7 6-832-16,-2 4-192 0,0-1 0 0,-1 7 0 16,-1 4 0-16,1 7 0 0,0 1 0 0,-1 3 0 15,-1 4 864-15,-1 2 128 0,1 3 32 0,0-3 0 16,3-5-832-16,-1 0-192 0,1-4 0 0,2 0 0 15,0-9 0-15,3-3 0 0,2-2 0 0,1-6 0 16,-1-2 0-16,5-2 0 0,1-4 0 0,2-4 0 0,0-5 864 16,1-3 128-16,-1-5 32 0,4-2 0 15,4-3-832-15,0-2-192 0,1-6 0 0,-1-1 0 0,-1 3 0 0,-2-4 0 16,-2-3 0-16,-2 2 0 0,-2 1 0 0,-3 4 0 16,-1-1 0-16,-2 5 0 0,-3 0 0 0,-2 6 0 15,-2 5 0-15,1 0 0 0,-5 6 0 0,-2 7 0 16,0 0 0-16,0 0 0 0,4 11 0 0,-1 6 0 15,-1 0 0-15,-1 10 0 0,-1 5 0 0,0 7 0 16,-1 3 0-16,0 9 0 0,-2 4 0 0,-1 3 0 16,1 7 0-16,-5 1 0 0,0 4 0 0,-1 2 0 15,-4 5 0-15,-5-2 0 0,-3-3 0 0,-3 2 0 16,-2-2 0-16,-5-2 0 0,-5 1 0 0,5-1 0 16,1-1 0-16,2-7 0 0,-1-2 0 0,-1-4 0 15,0-5 0-15,1-5 0 0,1-4 0 0,2-3 0 16,-4-3 0-16,5-6 0 0,-3-2 0 0,1-10 0 0,-2-7 0 0,0-4 0 15,1-5 864-15,2-3 128 0,1-6 32 0,2-8 0 16,3-5-832-16,5-4-192 0,4-2 0 0,5-3 0 16,3 1 0-16,5-1 0 0,3 0 0 0,6 2 0 15,6-1 0-15,3 3 0 0,4 2 0 0,4-1 0 16,3 2 0-16,0 2 0 0,3 2 0 0,-1 0 0 16,0 1 0-16,0 4 0 0,1 2 0 0,2 1 0 15,-1 3 0-15,-2-1 0 0,-2 4 0 0,12 0 0 16,-5 2-1600-1,-6 2-352-15,-5 2-80 0,-7-2-13120 0</inkml:trace>
  <inkml:trace contextRef="#ctx0" brushRef="#br0" timeOffset="56574.99">17009 10143 23951 0,'0'0'512'0,"0"0"128"0,0 0 0 0,0 0 64 0,13 6-576 0,-4-7-128 16,2 2 0-16,3-2 0 0,2-2 848 0,5 2 144 0,3 0 32 0,1-2 0 16,1 0-832-16,1-2-192 0,-1 0 0 0,0 4 0 15,-4 0 0-15,0-2 0 0,-2-2 0 0,2 1 0 32,-9 6-1600-32,-13-2-352 0,0 0-80 0,-8 14-16 0</inkml:trace>
  <inkml:trace contextRef="#ctx0" brushRef="#br0" timeOffset="56696.91">16812 10521 27647 0,'0'0'608'0,"0"0"128"0,9 10 32 0,-2-3 0 0,4-3-624 0,3 3-144 0,5-2 0 0,2-1 0 15,3 0 0-15,6-1 0 0,3 2 0 0,21-2 0 16,1 0-784-16,0-4-192 0,17-4-48 0,-17-6 0 0</inkml:trace>
  <inkml:trace contextRef="#ctx0" brushRef="#br0" timeOffset="57382.29">19160 9816 16575 0,'0'0'368'0,"0"0"80"0,0 0 0 0,0 0 16 0,0 0-464 0,0 0 0 16,0 0 0-16,0 0 0 0,0 0 912 0,-16 5 96 16,14-14 16-16,-3 3 0 0,-4 1 0 0,-1 0 0 15,-2 2 0-15,0 4 0 0,-4 4 0 0,-1 0 0 16,-4 4 0-16,-2 4 0 0,-2 5-832 0,-2 1-192 15,-1 1 0-15,-1 6 0 0,-4-5 864 0,-4 3 128 0,-1 4 32 0,-4 3 0 16,-1-2-832-16,5 2-192 0,6 0 0 16,5-3 0-16,4 2 0 0,5-1 0 0,5-4 0 0,4 1 0 15,1-1 864-15,8-3 128 0,8-1 32 0,1-3 0 16,1-5-832-16,7 0-192 0,9-5 0 0,4 3 0 16,5-8 0-16,0-3 0 0,2 0 0 0,-1-1 0 15,-3-1 0-15,-1-5 0 0,-1 0 0 0,9-6 0 16,-8 3-2416-1,-7 0-528-15,0-2-96 0,-7 3-32 0</inkml:trace>
  <inkml:trace contextRef="#ctx0" brushRef="#br0" timeOffset="57560.6">19350 10319 27647 0,'0'0'608'0,"2"18"128"0,1 4 32 0,-1-5 0 0,-1 4-624 0,0 5-144 15,0 2 0-15,1 4 0 0,-2 1 848 0,0-2 144 16,0-1 32-16,-2 5 0 0,-1 4-832 0,-2-1-192 16,-2 0 0-16,0-3 0 0,-1-1 0 0,0-4 0 15,-1 0 0-15,3-8-9232 16,0 0-1904-16</inkml:trace>
  <inkml:trace contextRef="#ctx0" brushRef="#br0" timeOffset="58344.43">20782 9731 12895 0,'9'-10'272'0,"-2"1"64"0,-1-3 16 0,-2 6 32 0,-1-6-384 0,-2 5 0 0,-1-3 0 0,-1 3 0 16,-2 0 1712-16,-2 2 272 0,-2 2 48 0,-2 3 16 16,-1 4-832-16,-3 1-144 0,-5 1-48 0,0 2 0 0,0 5-816 0,-3 4-208 15,-3 5 0-15,0 5 0 0,-4 1 864 0,2 3 128 16,-2 1 32-16,3 3 0 0,-1 1-832 0,2 1-192 15,0-2 0-15,2-4 0 0,3 0 864 0,3 1 128 16,3-6 32-16,4 1 0 0,3-3-832 0,3 2-192 16,5-4 0-16,1-2 0 0,4-5 0 0,2-3 0 15,2 0 0-15,3-2 0 0,1-7 0 0,4-5 0 16,3-7 0-16,14-1 0 16,-1-1-2416-16,2 1-528 0,1-3-96 0,-11 3-32 0</inkml:trace>
  <inkml:trace contextRef="#ctx0" brushRef="#br0" timeOffset="58682.24">21368 9816 23951 0,'0'0'512'0,"-7"4"128"0,-5-1 0 0,1 4 64 0,0 2-576 0,-6 0-128 0,-2 3 0 0,-1 5 0 15,1 2 0-15,1 1 0 0,2 2 0 0,0 2 0 16,0-1 0-16,4 1 0 0,3 1 0 0,3-2 0 16,1 0 848-16,6 1 144 0,6-2 32 0,3-4 0 15,1-2-832-15,7-2-192 0,5-2 0 0,5-2 0 16,2-5 864-16,2-2 128 0,-1-6 32 0,-1 0 0 16,1 2 0-16,-2-3 0 0,0-3 0 0,-2-2 0 15,-3-6-832-15,1-2-192 0,-3 3 0 0,-4-2 0 0,-4-5 864 0,-4 0 128 16,0-2 32-16,-6-1 0 0,-5 2-832 15,-3 2-192-15,-2-3 0 0,-5 0 0 0,-3 4 0 0,-1 5 0 16,-3 1 0-16,-1-1 0 0,-1 1 0 0,-2 6 0 16,-1 4 0-16,1 2 0 15,-3 0-1600-15,3 1-352 0,0 2-80 0,-5 1-13120 16</inkml:trace>
  <inkml:trace contextRef="#ctx0" brushRef="#br0" timeOffset="59091.46">22243 9568 12895 0,'0'0'576'0,"0"0"112"0,0 0-560 0,0 0-128 0,0 0 0 0,0 0 0 15,0 0 848-15,0 0 144 0,-6 4 32 0,-2-2 0 16,0 1 0-16,-4 1 0 0,-1 2 0 0,-1-1 0 16,-1 2-832-16,-1 1-192 0,-1 0 0 0,-1 2 0 15,-1 4 864-15,1 0 128 0,2-1 32 0,-1 2 0 16,2 2 0-16,1 0 0 0,3 3 0 0,1-3 0 16,2 1-832-16,3 0-192 0,1 1 0 0,3-3 0 15,2 0 864-15,4-2 128 0,1-5 32 0,3 3 0 16,2 2-832-16,-1-1-192 0,0-3 0 0,0 3 0 0,-1-2 0 0,0 2 0 15,-3 0 0-15,-1-2 0 16,2 3 0-16,-5 3 0 0,-2 2 0 0,-2 1 0 0,-5-2 864 0,-2-2 128 16,-2 1 32-16,-3 2 0 0,-6 1-832 0,-3 1-192 15,-5-1 0-15,-5-1 0 0,-2 1 0 0,0 1 0 16,-2-3 0-16,1-3 0 0,3-4 0 0,4-1 0 16,4-2 0-16,2-3-10336 15,5-6-2112-15</inkml:trace>
  <inkml:trace contextRef="#ctx0" brushRef="#br0" timeOffset="64140.12">23398 8935 16575 0,'0'0'368'0,"0"0"80"0,3-13 0 0,-3 13 16 0,5-12-464 0,1 0 0 0,-6 12 0 0,0 0 0 15,0 0 912-15,0 0 96 0,0 0 16 0,0 0 0 0,0 0-832 0,0 0-192 16,0 0 0-16,-7 13 0 0,2 5 864 0,-6-1 128 15,-6 4 32-15,3 5 0 0,4 4-832 0,-8 8-192 16,-10 10 0-16,2 4 0 0,-1 0 864 0,-1 6 128 16,-1 6 32-16,1 0 0 0,1 2-832 0,3 1-192 15,1-2 0-15,5 5 0 0,-2 4 0 0,5-3 0 16,3-6 0-16,3-8 0 0,4-9 0 0,3-7 0 16,3 0 0-16,3-7 0 0,1-3 0 0,4-3 0 15,2-6 0-15,4-3 0 0,-2-2 864 0,2-4 128 16,2-8 32-16,1-1 0 15,-1-3-1648-15,3-6-320 0,0-12-64 0,0 1-7648 16,2-1-1536-16</inkml:trace>
  <inkml:trace contextRef="#ctx0" brushRef="#br0" timeOffset="64312.81">22711 9571 31327 0,'0'0'688'0,"0"0"144"0,0 0 16 0,0 0 48 0,0 0-720 0,12-3-176 16,0 3 0-16,5 1 0 0,2-1 0 0,8 2 0 0,7-1 0 0,9 1 0 16,3 1 0-16,2-2 0 0,2-5 0 0,4 3 0 15,6 1 0-15,2 0 0 0,3-1 0 0,0-3-9248 16,-1-1-1888-16</inkml:trace>
  <inkml:trace contextRef="#ctx0" brushRef="#br0" timeOffset="64770.86">24840 9192 23951 0,'0'0'512'0,"0"0"128"0,0 0 0 0,0 0 64 0,-6-4-576 0,6 4-128 0,0 0 0 0,-9 9 0 16,1 4 0-16,0 4 0 0,-3 4 0 0,2 4 0 15,1 7 0-15,-1 2 0 0,0 4 0 0,0 0 0 16,0 2 848-16,1 2 144 0,2-2 32 0,-2 4 0 16,2 0-832-16,-3 2-192 0,1 0 0 0,0-1 0 15,-3-1 0-15,1-5 0 0,0-5 0 0,0-2 0 16,-2 0-2416-16,-2-9-528 0,-3 0-96 15,1-11-32-15</inkml:trace>
  <inkml:trace contextRef="#ctx0" brushRef="#br0" timeOffset="64902.14">24272 9651 27647 0,'6'-8'608'0,"5"2"128"0,4-5 32 0,3 8 0 0,5-1-624 0,2 1-144 15,3 6 0-15,5 2 0 0,4 3 0 0,2 3 0 16,3-3 0-16,1 2 0 0,2-1 0 0,1 5 0 15,2 3 0-15,2-4 0 0,2-9 0 0,1 1 0 16,2 0 0-16,-3 0 0 0</inkml:trace>
  <inkml:trace contextRef="#ctx0" brushRef="#br0" timeOffset="65211.42">26230 9117 23951 0,'0'0'512'0,"-7"-1"128"0,-2-1 0 0,-2 2 64 0,-4 3-576 0,-4 4-128 0,-6 6 0 0,-14 9 0 0,0 1 848 0,-7 8 144 15,-2 6 32-15,-2 3 0 16,-1 3-832-16,5-1-192 0,2-2 0 0,5 4 0 0,2-2 0 0,5 0 0 16,5 0 0-16,9-4 0 0,6-1 0 0,7-2 0 15,1 2 0-15,8-5 0 0,6-6 0 0,6 4 0 16,5-6 0-16,2-3 0 0,2-3 0 0,5-6 0 16,4-6 0-16,4-1-8144 15,-3-1-1680-15</inkml:trace>
  <inkml:trace contextRef="#ctx0" brushRef="#br0" timeOffset="65510.7">26160 9687 27647 0,'0'0'608'0,"0"0"128"0,11-2 32 0,3 2 0 0,3 1-624 0,2 4-144 0,2 0 0 0,4 0 0 15,1-2 0-15,2 2 0 0,3 1 0 0,-2 3 0 16,0 4 0-16,-6 2 0 0,-10 2 0 0,-3 2 0 16,-4 5 848-16,-3 4 144 0,-4 1 32 0,-7 2 0 15,-6-2-832-15,-5 4-192 0,-7-2 0 0,0 0 0 16,-3 2 864-16,3 0 128 0,1-3 32 0,2-4 0 16,5 2-832-16,3-5-192 0,3-6 0 0,5-1 0 15,4 2 864-15,6-1 128 0,4-9 32 0,5 3 0 16,6-6-832-16,4-1-192 0,5-3 0 0,6-4 0 15,5-1-1600 1,2 1-352-16,-1-4-80 0,3 0-13120 0</inkml:trace>
  <inkml:trace contextRef="#ctx0" brushRef="#br0" timeOffset="66097.37">28567 8982 20271 0,'0'0'448'0,"0"0"80"0,-10-4 32 0,0 2 16 0,1-2-576 0,-4 1 0 0,-3 1 0 0,-2-1 0 0,-1 2 0 0,-1 2 0 16,-2 1 0-16,-2-2 0 0,-3-2 928 0,-2 4 80 16,-3 0 16-16,-5 3 0 15,-1 4-832-15,0 0-192 0,-1 2 0 0,0 5 0 0,3-7 864 0,5 3 128 16,7 2 32-16,5 3 0 0,4 2-832 0,4 1-192 16,4 2 0-16,7-1 0 0,6 1 0 0,7-3 0 15,6 0 0-15,5 1 0 0,4 5 0 0,4 3 0 16,3-3 0-16,2 3 0 0,0-1 864 0,-4 1 128 15,-6-4 32-15,-4 2 0 0,-3-3-832 0,-7 1-192 16,-6 2 0-16,-4-6 0 0,-6-1 0 0,-2 0 0 16,-4-1 0-16,-5 0 0 0,-8 0 0 0,-4-2 0 15,-3-2 0-15,-8-5 0 0,-9 1 0 0,4-7 0 16,4-4 0-16,0 1 0 0,-3-2 0 0,5-1 0 0,4-5 0 16,5 2 0-16,5-5 0 0,6 4 0 15,5-3 0-15,5 2-9232 0,5-4-1904 0</inkml:trace>
  <inkml:trace contextRef="#ctx0" brushRef="#br0" timeOffset="66341.17">29129 8973 23951 0,'-2'-13'1056'0,"2"13"224"16,0 0-1024-16,0 0-256 0,0 0 0 0,0 0 0 0,0 0 0 0,-7 4 0 16,0 4 0-16,-5 5 0 0,-6 4 0 0,-1 5 0 15,-4 3 0-15,1 1 0 0,-4 6 0 0,2-1 0 16,2 0 0-16,1 3 0 0,0 4 0 0,4 2 0 16,-1-2 0-16,3-5-7040 15,3-5-1472-15</inkml:trace>
  <inkml:trace contextRef="#ctx0" brushRef="#br0" timeOffset="66742.69">29439 8979 27647 0,'0'0'608'0,"-2"11"128"0,-2 1 32 0,-1 6 0 0,-3 4-624 0,-1 3-144 0,-3 2 0 0,-1 2 0 16,-2-2 0-16,-3 2 0 0,-4 2 0 0,-1-3 0 15,2 2 0-15,-2-5 0 0,0 2 0 0,-6 1 0 16,6-2 0-16,4-10 0 0,4-5 0 0,7-3 0 16,2-3 848-16,6-5 144 0,0 0 32 0,0 0 0 15,3-6-832-15,5-7-192 0,1-1 0 0,5-1 0 16,5 0 864-16,1-7 128 0,3-3 32 0,1 0 0 15,2 0-832-15,0 1-192 0,2-4 0 0,0 4 0 16,0 1 0-16,2 1 0 0,-1 5 0 0,-1 3 0 0,-3 0 0 16,1 2 0-16,-2 7 0 0,-5 5 0 0,-3 4 0 15,-2 7 0-15,-2 2 0 0,-6 7 0 0,-5 3 0 0,-3 3 0 16,-5 0 0-16,-3 2 0 0,-4 4 0 0,-2 4 0 16,-5-2 0-16,1-2 0 15,1-7-768-15,1 1-208 0,2-6-48 0,2-4 0 16,2 0-1632-16,5-7-336 0,2-4-64 0,5-5-16 15</inkml:trace>
  <inkml:trace contextRef="#ctx0" brushRef="#br0" timeOffset="67066.88">30813 8195 23951 0,'0'0'512'0,"0"0"128"0,0 0 0 0,3 8 64 0,-2 2-576 0,-3 3-128 0,-5 3 0 0,-3 5 0 15,-5 0 0-15,-3 5 0 0,-7 3 0 0,-2 6 0 16,-6 4 0-16,-4 6 0 0,-2 0 0 0,-2 10 0 15,-5 8 0-15,0 3 0 0,-1 5 0 0,2-3 0 16,-1-1 0-16,8-6 0 0,8 3 0 0,6-7 0 0,3-3 848 16,4-3 144-16,4-2 32 0,5-5 0 0,1-1-832 0,2-3-192 15,0-6 0-15,4-6-8144 16,1-3-1680-16</inkml:trace>
  <inkml:trace contextRef="#ctx0" brushRef="#br0" timeOffset="67340.17">31234 8519 27647 0,'0'0'608'0,"0"0"128"0,0 0 32 0,0 0 0 0,-9 7-624 0,-2 3-144 0,-3 1 0 0,-4 3 0 16,-2 5 0-16,-2 7 0 0,-1 2 0 0,-4 4 0 15,-2 2 0-15,3 4 0 0,-4 6 0 0,1-2 0 16,0 4 0-16,2-4 0 0,0-1 0 0,6 3 0 16,4 0 0-16,5-3 0 0,3-4 0 0,4-5 0 15,3 0 0-15,4-4 0 0,0-5 0 0,2-2 0 16,2-4 0-16,2-3 0 0,-2-3 0 0,6-6-12256 16</inkml:trace>
  <inkml:trace contextRef="#ctx0" brushRef="#br0" timeOffset="67506.77">30599 8925 27647 0,'0'0'1216'0,"-4"4"256"0,4-4-1168 0,1 9-304 15,2 1 0-15,2 1 0 0,1-2 0 0,4 2 0 16,4-2 0-16,6 3 0 0,5-5 0 0,3 4 0 16,2-5 0-16,4 2 0 0,3-5 0 0,1 0 0 15,1-6 0-15,0 2 0 0,0-1 0 0,1-3 0 16,-1 1 0-16,2-1 0 15,-1-6-1584-15,2 3-368 0,40-13-80 0,-22 6-16 0</inkml:trace>
  <inkml:trace contextRef="#ctx0" brushRef="#br0" timeOffset="67865.99">31605 8000 23951 0,'0'0'1056'0,"0"0"224"0,9-2-1024 0,1 2-256 0,2 2 0 0,-1 3 0 15,4 5 0-15,5 0 0 0,1 3 0 0,1 6 0 16,-2 2 880-16,3 7 112 0,1 4 32 0,2 4 0 15,-1 3-832-15,0 7-192 0,-2 5 0 0,-1 3 0 16,-2 7 960-16,-3 2 128 0,-3 5 48 0,-5 6 0 16,-6 6-464-16,-4-1-96 0,-9 3 0 0,-5 2-16 15,-8 3-48-15,-8-2 0 0,-7 1 0 0,0-8 0 0,1-6 288 16,-3-4 48-16,-6-3 16 0,-18 12 0 0,6-11-336 0,1-12-64 16,-3-11-16-16,-4-4 0 0,-3-6-160 0,3-1-32 15,5-3-16-15,3-5 0 16,7-6-1184-16,5-3-224 0,4-6-48 0</inkml:trace>
  <inkml:trace contextRef="#ctx0" brushRef="#br0" timeOffset="73371.85">3121 13102 16575 0,'0'0'736'0,"0"0"160"0,6-11-720 0,-1-1-176 16,-1 0 0-16,-2 5 0 0,-2 7 848 0,0 0 144 16,4-11 32-16,-1 4 0 0,-3 7 0 0,0 0 0 15,0 0 0-15,0 0 0 0,0 0 0 0,0 0 0 16,0 0 0-16,0 0 0 0,0 0 0 0,-2 11 0 15,2-1 0-15,-2 4 0 0,-1 4 0 0,-3 3 0 16,1 1 0-16,-1 6 0 0,-5 5-832 0,4 3-192 16,-3 2 0-16,2 2 0 0,-2-2 0 0,2-1 0 15,-2-1 0-15,4-1 0 0,1-6 0 0,1-4 0 16,-4 0 0-16,3-3 0 0,4-2 0 0,-2-5 0 16,1-1 0-16,0-5 0 0,2-9 0 0,0 9 0 15,0-9 0-15,0 0 0 16,0 0-1600-16,0 0-352 0,0 0-80 0,7-14-16 0</inkml:trace>
  <inkml:trace contextRef="#ctx0" brushRef="#br0" timeOffset="73931.85">3675 12941 20271 0,'0'0'448'0,"0"0"80"0,0 0 32 0,0 0 16 0,0 0-576 15,0 0 0-15,0 0 0 0,0 0 0 0,0 0 928 0,0 0 80 16,0 11 16-16,2 4 0 0,5 4 0 0,-1 1 0 16,0 6 0-16,1 0 0 0,0 5-832 0,-2 1-192 15,3 7 0-15,-2-2 0 0,1 0 864 0,-2 1 128 16,0-1 32-16,-1 0 0 0,-2-2-832 0,1-3-192 15,-1-7 0-15,0 0 0 0,-2-3 0 0,0-4 0 0,0-3 0 0,0-2 0 16,0-3 864-16,0-1 128 0,0 0 32 16,1-5 0-16,-1-4-832 0,0 0-192 0,0 0 0 0,0 0 0 15,5-14 864-15,1 4 128 0,-2-7 32 0,0 1 0 16,1-1 0-16,0 1 0 0,2-2 0 0,0 0 0 16,2-1-832-16,3 3-192 0,-2 0 0 0,1 1 0 15,-2 0 0-15,2-3 0 0,3-2 0 0,-2 7 0 16,1-2 0-16,2 1 0 0,0-2 0 0,0 5 0 15,-1-2 0-15,-1 1 0 0,0 3 0 0,-2-3 0 16,-2 3 0-16,-1-1 0 0,-2 4 0 0,0-2 0 16,0 3-768-16,-6 5-208 15,0 0-48-15,0 0 0 0,2-5-1632 0,-2 5-336 0,-1-5-64 0,1 5-16 16</inkml:trace>
  <inkml:trace contextRef="#ctx0" brushRef="#br0" timeOffset="74624.64">4912 13014 20271 0,'0'0'896'0,"-2"-10"192"0,5 0-880 0,-1 1-208 16,-2 9 0-16,0 0 0 0,-2-14 864 0,2 14 128 15,0 0 32-15,0 0 0 0,0 0 0 0,-9 3 0 16,1 6 0-16,3 7 0 0,3 5-832 0,-1 3-192 15,-1 4 0-15,1 3 0 0,-1 7 864 0,-1 4 128 16,-3 7 32-16,0 0 0 0,2-1-832 0,-2 3-192 0,-6 1 0 16,0-2 0-16,0-5 864 0,2-1 128 0,-1-9 32 15,3-6 0-15,1-2-832 0,3-5-192 0,-2-7 0 0,3-4 0 16,1 0 0-16,4-11 0 0,0 6 0 0,0-6 0 31,0 0-768-31,5-17-208 0,2 0-48 0,0-6-13504 0</inkml:trace>
  <inkml:trace contextRef="#ctx0" brushRef="#br0" timeOffset="74908.19">4811 12861 27647 0,'4'-12'1216'0,"1"5"256"0,1-4-1168 0,5 3-304 16,0-2 0-16,4 2 0 0,4-3 0 0,3 3 0 15,2 1 0-15,-2 3 0 0,6 0 880 0,7-1 112 16,5-1 32-16,-1 3 0 0,3 4-832 0,-1 3-192 16,1 4 0-16,0 1 0 0,2 5 864 0,-3 2 128 15,-4 2 32-15,-3 4 0 0,-2 3-832 0,-6 0-192 16,-5 7 0-16,-6-1 0 0,-7-2 864 0,-5 0 128 16,-3-2 32-16,-6 2 0 0,-5-3 0 0,-5 0 0 15,-1-5 0-15,-8 1 0 0,-6 4-832 0,-2-4-192 16,-2-5 0-16,1 0 0 0,-3-2 0 0,-1-3 0 15,-4-2 0-15,-20 0 0 0,2-5 0 0,8-3 0 16,7 0 0-16,6-2 0 16,2-5-768-16,5-2-208 0,7 1-48 0,7 1-10912 0,8-3-2192 0</inkml:trace>
  <inkml:trace contextRef="#ctx0" brushRef="#br0" timeOffset="76249.23">2854 14454 16575 0,'2'-8'368'0,"-2"1"80"0,-2 3 0 0,2-2 16 0,1-2-464 16,0 3 0-16,-1 5 0 0,1-8 0 0,1 3 1728 0,-2 3 256 15,0 2 64-15,0 0 0 0,-3-3-832 0,3 3-144 16,0 0-48-16,0 0 0 0,-4 13-816 0,-1-3-208 16,0 1 0-16,-2 1 0 0,0 8 864 0,2 3 128 15,-1 2 32-15,2 5 0 0,0 0-832 0,0 1-192 16,-2 0 0-16,0 1 0 0,-2 0 0 0,4-5 0 15,-2 1 0-15,3-5 0 0,8-3 0 0,0-2 0 16,1-4 0-16,0 0 0 0,4-2 864 0,7-3 128 16,4-9 32-16,3-2 0 0,2-5-832 0,2 2-192 15,1-1 0-15,-2-7 0 0,-1-5 0 0,-1-1 0 0,0 0 0 16,-1 2 0-16,-2 0 0 0,-3-2 0 0,-3 1 0 16,-2 2 0-16,-1 2 0 0,-2 2 0 0,-3-1 0 0,0 2 0 15,-2 2 0-15,-2-1 0 0,-4 10 0 0,0 0 0 16,0-6 0-16,0 6 0 0,0 0 0 15,0 0 0-15,-4 9 0 0,-1 4 0 0,0 8 0 0,-1 6 0 16,-5-2 0-16,1 7 0 0,-1 5 0 0,-1 5 0 16,0 5 864-16,3-12 128 0,-3 3 32 15,0 4 0-15,-4 0-832 0,0-4-192 0,-3-2 0 0,-3-1 0 16,-1 1 0-16,-3 0 0 0,-4-2 0 0,0-2 0 16,-2-4 0-16,5 1 0 0,7-4 0 0,1 1 0 15,0-5 0-15,1-3 0 0,0-3 0 0,2-4 0 16,2-4-3232-1,1-8-688-15,-11-9-144 0,12 2-32 0</inkml:trace>
  <inkml:trace contextRef="#ctx0" brushRef="#br0" timeOffset="76742.42">4134 14486 20271 0,'0'0'448'0,"0"0"80"0,0 0 32 0,0-8 16 0,-4 1-576 0,1-2 0 0,-2 4 0 0,0 1 0 16,-1 2 928-16,-3 1 80 0,0-1 16 0,-1 4 0 15,-2 5 0-15,0 3 0 0,-2-1 0 0,-3 3 0 0,-1 5-832 0,1 2-192 16,-4 1 0-16,0 8 0 0,-2-1 864 0,2 3 128 16,1 0 32-16,2 1 0 0,1 1-832 0,5 0-192 15,3-7 0-15,3 5 0 0,3 0 0 0,5-4 0 16,3-4 0-16,2 1 0 0,2-2 864 0,4-4 128 16,3-4 32-16,6-3 0 0,2-1-832 0,3 0-192 15,0-3 0-15,13 1 0 16,-5-7-1600-16,-2-1-352 0,-4-5-80 0,-2 1-11472 0</inkml:trace>
  <inkml:trace contextRef="#ctx0" brushRef="#br0" timeOffset="77162.19">4737 14482 20271 0,'0'0'448'0,"0"0"80"0,-5-11 32 0,5 11 16 0,0 0-576 0,0 0 0 0,-6 1 0 0,0 4 0 16,-4 5 928-16,2-1 80 0,-4 4 16 0,1 3 0 15,-2 1-832-15,1 0-192 0,-4 5 0 0,1 4 0 16,1-1 864-16,0 2 128 0,0-1 32 0,3 5 0 0,1 3 0 15,3-3 0-15,5-2 0 0,-1-5 0 0,6 1-832 0,3-3-192 16,5 0 0-16,1-5 0 0,3-1 0 0,4-4 0 16,3-5 0-16,2-2 0 0,0-3 864 15,2-4 128-15,4-6 32 0,-1-1 0 0,3 2-832 0,-7-5-192 16,0 0 0-16,-1-4 0 0,0 1 864 0,0-3 128 16,-1 0 32-16,-3 1 0 0,-1-6-832 0,-3 1-192 15,-4 3 0-15,-3-2 0 0,-5-2 864 0,-5-3 128 16,-4 2 32-16,-5 2 0 0,-4 1-832 0,-4 1-192 15,0-2 0-15,-4 4 0 0,-2 4 0 0,-1 3 0 16,-2 1 0-16,-10 2 0 16,4 5-1600-16,6 3-352 0,2 3-80 0,11-1-9296 15,-2 2-1856-15</inkml:trace>
  <inkml:trace contextRef="#ctx0" brushRef="#br0" timeOffset="77493.1">5175 14138 23951 0,'0'0'512'0,"0"0"128"0,14-4 0 0,-7 4 64 0,2 4-576 0,0 2-128 0,1 0 0 0,0 2 0 0,1-1 848 16,0 4 144-16,3 5 32 0,1 3 0 0,2 3 0 0,1-1 0 16,1 0 0-16,-1 9 0 0,2 6-832 0,-4 2-192 15,0 0 0-15,-6 4 0 0,-1 4 864 0,-5 0 128 16,-7-1 32-16,-2 4 0 0,0-6-832 0,-5 4-192 16,-4-3 0-16,-4 3 0 0,-4-6 864 0,1-2 128 15,0-2 32-15,1-1 0 0,1-3-832 0,2-5-192 16,2-8 0-16,1-2-11424 15,4-1-2336-15</inkml:trace>
  <inkml:trace contextRef="#ctx0" brushRef="#br0" timeOffset="77915.73">6128 14468 20271 0,'0'0'448'0,"0"0"80"0,0 0 32 0,0 0 16 0,0 0-576 0,0 0 0 16,0 0 0-16,0 0 0 0,14-1 928 0,0-4 80 15,3-2 16-15,2 5 0 0,2 0 0 0,1-1 0 16,3-5 0-16,2 3 0 0,1-1 0 0,1-1 0 15,2 2 0-15,2 1 0 0,2-5-832 0,0 3-192 16,-4 4 0-16,-1-1 0 16,-4 3-768-16,-4 1-208 0,-7 1-48 0,0-1-11872 0</inkml:trace>
  <inkml:trace contextRef="#ctx0" brushRef="#br0" timeOffset="78061.49">6067 14770 31327 0,'-8'4'688'0,"8"-4"144"0,-5 8 16 0,5-8 48 0,0 0-720 0,0 0-176 0,8 8 0 0,3-3 0 16,2-2 0-16,7 0 0 0,3-3 0 0,3-3 0 16,0 3 0-16,6-1 0 15,0-3 0-15,5 1 0 0,2-6 0 0,5 2 0 0,1-4 0 0,0 2-9248 16,2-6-1888-16</inkml:trace>
  <inkml:trace contextRef="#ctx0" brushRef="#br0" timeOffset="78572.17">7210 14594 23951 0,'0'0'512'0,"0"0"128"0,0 0 0 0,0 0 64 0,0 0-576 0,0 0-128 0,0 0 0 0,7 1 0 16,1-1 848-16,2 0 144 0,5-2 32 0,3 2 0 15,1-2 0-15,4 0 0 0,1-5 0 0,4 2 0 16,4 3 0-16,1-1 0 0,0-2 0 0,3 0 0 16,4 1-832-16,-1 0-192 0,-1 1 0 0,-3-1 0 15,-2 0 0-15,-5 1 0 0,-2 1 0 0,-5-1 0 16,-3 0-1600-16,-3-1-352 0,-2 0-80 0,-3-1-16 0</inkml:trace>
  <inkml:trace contextRef="#ctx0" brushRef="#br0" timeOffset="78925.72">8355 13845 23951 0,'0'0'512'0,"0"0"128"0,0 0 0 0,0 0 64 0,0 0-576 0,5 8-128 0,-1 1 0 0,0 6 0 16,-2 3 848-16,0 5 144 0,-2 6 32 0,0 0 0 15,-2 3 0-15,1 5 0 0,0 8 0 0,-2-1 0 16,-2 1 0-16,-1 5 0 0,-2 6 0 0,-1 4 0 15,-2 2-832-15,-3 0-192 0,-1-6 0 0,-1 0 0 16,0 0 864-16,1-3 128 0,1 0 32 0,-2-8 0 16,1-8-832-16,1-4-192 0,3 2 0 0,1-6-11424 15,2 1-2336-15</inkml:trace>
  <inkml:trace contextRef="#ctx0" brushRef="#br0" timeOffset="80361.75">9250 14235 16575 0,'-8'7'368'0,"8"-7"80"0,0 0 0 0,0 0 16 0,-5 2-464 0,0 3 0 15,-1 0 0-15,6-5 0 0,0 0 1728 0,0 0 256 16,0 0 64-16,0 0 0 0,0 0 0 0,0 0 0 16,2-8 0-16,2 0 0 0,-4 8-1648 0,7-6-400 0,1-5 0 0,3 5 0 15,1-2 896-15,-2 2 112 0,2-2 16 0,-1 1 0 16,1 0-832-16,-1 0-192 0,-1 2 0 0,-1 1 0 16,-2-1 0-16,-7 5 0 0,0 0 0 0,0 0 0 31,0 0-1600-31,0 0-352 0,-12 13-80 0,5-3-16 0</inkml:trace>
  <inkml:trace contextRef="#ctx0" brushRef="#br0" timeOffset="80569.35">9044 14730 27647 0,'0'0'1216'0,"0"0"256"16,0 0-1168-16,0 0-304 0,0 0 0 0,0 0 0 0,0 0 880 0,-2-7 112 15,2 7 32-15,2-6 0 0,1-3 0 0,0 3 0 16,1-7 0-16,5 4 0 0,0 0 0 0,1 2 0 16,0-6 0-16,-1 5 0 0,-2-1-832 0,-2 6-192 15,-5 3 0-15,0 0 0 0,2-10 0 0,-2 10 0 16,0 0 0-16,0 0-11424 16,0 0-2336-16</inkml:trace>
  <inkml:trace contextRef="#ctx0" brushRef="#br0" timeOffset="82776.86">10615 14046 8287 0,'0'0'736'0,"-4"-6"-592"0,-2-3-144 0,1 1 0 16,1-3 1840-16,2 2 336 0,-5-1 64 0,3 1 0 15,1-3-1008-15,-1 5-208 0,0-2-32 0,4 9-16 16,0 0-224-16,-5-4-48 0,0-2-16 0,5 6 0 0,-8 3-320 15,2 2-64-15,-1 6-16 0,1-1 0 0,-2 3-288 0,1 4 128 16,-1 5-128-16,2 3 0 0,-1-1 240 0,2 4-64 16,2 2-16-16,-1 1 0 0,1 3-160 0,3-1 192 15,3-3-192-15,2 1 192 0,2-1-192 0,2-3 0 16,2-2 0-16,1-4 128 0,4-9 48 0,3-3 0 16,1-5 0-16,3-4 0 0,1-3 176 0,3 0 32 15,2-6 16-15,3-1 0 0,-1-6-48 0,4-2-16 16,-5-2 0-16,-2 0 0 0,-2-3-144 0,-3 1-48 15,-6 1 0-15,0 2 0 0,-3 0 0 0,-3 1 0 16,-2 1 0-16,0 1 0 0,-4-2-144 0,0 4 192 16,-1 4-192-16,-4 10 192 15,0 0-528-15,0 0-112 0,0 0 0 0,0 0-16 0,-2 7 464 0,-1 7 0 16,0 3 0-16,-2 5 0 0,-4 0 0 0,1 9 0 0,0 2 0 16,-6 22 0-16,-6 1 336 0,-3 2 176 0,-5 3 16 0,0-3 16 15,-4 2-400-15,-1 1-144 0,-3-2 0 0,2 0 144 16,5 4-144-16,0-5 192 0,-1 1-192 0,0-5 192 15,-1-3 0-15,3-3 16 0,2-4 0 0,-1-6 0 16,-1-9 64-16,0-1 16 0,3-4 0 0,-2-2 0 16,0-4 144-16,3-6 16 0,4-3 16 0,-2-2 0 15,4-5 0-15,2-3 0 0,6-4 0 0,1-7 0 16,1-6-80-16,-1 1 0 0,3-6-16 0,5-3 0 16,7 2-368-16,5-1 128 0,3 2-128 0,3 1 0 15,1 3 0-15,2 0 0 0,3 0 0 0,2 3-128 16,-1 0 128-16,2 5-128 0,-1-1 128 0,-1 1-128 0,-3 6 128 15,-1-1-160-15,-1 1 160 0,-1 1-160 16,0 1-1696-16,0 2-320 0,2 1-80 0,-5-1-11440 16</inkml:trace>
  <inkml:trace contextRef="#ctx0" brushRef="#br0" timeOffset="83046.28">11644 14243 27647 0,'0'0'608'0,"0"0"128"0,0 0 32 0,0 0 0 0,-2-5-624 0,2 5-144 0,0 0 0 0,10-6 0 15,-1-2 0-15,3 4 0 0,2 2 0 0,1-1 0 16,0 2 0-16,3 1 0 0,4-3 0 0,6 6 0 31,-7 2-1600-31,-2-1-368 0,3-1-64 0,-22-3-16 0</inkml:trace>
  <inkml:trace contextRef="#ctx0" brushRef="#br0" timeOffset="83167.42">11673 14430 23951 0,'-18'7'512'0,"9"0"128"0,3-1 0 0,6-6 64 0,0 0-576 0,0 0-128 0,0 0 0 0,0 0 0 15,0 0 848-15,0 0 144 0,6 0 32 0,9-2 0 0,1-3-768 16,3-1-256-16,1 0 144 0,2-2-144 0,-5 5 0 16,6-1 0-16,3 1 0 0,-1 1 0 0</inkml:trace>
  <inkml:trace contextRef="#ctx0" brushRef="#br0" timeOffset="83558.72">12639 14043 18831 0,'-19'2'832'0,"7"0"176"0,0 1-816 0,-6 3-192 0,0-1 0 0,0 5 0 15,0 1 512-15,-2 4 64 0,1 5 16 0,1-2 0 16,0 0 80-16,2 1 16 0,4 1 0 0,5 2 0 15,4-3-240-15,6-1-64 0,3-1 0 0,6 1 0 16,3-1-96-16,3-2-32 0,-1-1 0 0,3 0 0 0,-3 1 0 0,2-3-16 16,3-1 0-16,-3-5 0 15,3-2-1232-15,-1 0-240 0,7 2-48 0,-6-3-16 0</inkml:trace>
  <inkml:trace contextRef="#ctx0" brushRef="#br0" timeOffset="83723.09">12840 14469 22111 0,'-9'16'1968'0,"2"1"-1584"15,4 4-384-15,-1-1 0 0,-3 2 768 0,0 3 80 16,-1 0 16-16,-1 3 0 0,0-2-176 0,2-2-48 16,-1 0 0-16,0-1 0 0,3 1-640 0,0 0 0 15,3-3 0-15,-1-4 0 0</inkml:trace>
  <inkml:trace contextRef="#ctx0" brushRef="#br0" timeOffset="84102.45">13593 14046 21183 0,'-17'-8'944'0,"5"7"192"0,-1 4-912 0,-1-1-224 16,0 5 0-16,-3 3 0 0,-1 5 784 0,-1 3 112 16,-3 3 32-16,3 2 0 0,1-1-400 0,1 5-80 15,0 2 0-15,6 0-16 0,0 2-176 0,8-5-16 16,4 0-16-16,3-2 0 0,2 4-80 0,4-5-16 16,5-2 0-16,3-2 0 0,3-2-128 0,0-2 0 15,2 0 0-15,4-3 0 16,-3-10-432-16,1 1-112 0,0-3-32 0</inkml:trace>
  <inkml:trace contextRef="#ctx0" brushRef="#br0" timeOffset="84451.64">14059 14101 5519 0,'0'0'240'0,"0"0"64"0,0 0-304 0,0 0 0 0,-8-2 0 0,-1 4 0 15,-2 1 4320-15,-2 5 800 0,0 1 176 0,-2 5 16 16,-7 4-3728-16,1 1-752 0,-3 1-160 0,3 4-32 16,3-2-128-16,3 5-48 0,0 2 0 0,5 0 0 0,3-7-208 0,5-3-64 15,1-1 0-15,4-1 0 0,5 1-32 0,6-3-16 16,5-6 0-16,7-1 0 0,4-4-16 0,2-4 0 16,0 0 0-16,-1-4 0 0,0-5 0 0,-2 1 0 15,-2-4 0-15,-3-4 0 0,-2-5-128 0,-3 2 160 16,-3 1-160-16,-3 0 160 0,-4-1 0 0,-2-1 0 15,-1-4 0-15,-4 2 0 0,-3 2 288 0,-3-1 64 16,-5 2 16-16,0 0 0 0,-2 3-336 0,-2-1-192 16,-1 4 192-16,-1 3-192 0,-3-2 0 0,0 1 0 15,-1 4 0-15,0 3 0 16,0 0-1040-16,2-1-320 0,1 1-64 0,3 2-12208 0</inkml:trace>
  <inkml:trace contextRef="#ctx0" brushRef="#br0" timeOffset="84748.63">14783 13940 25631 0,'0'0'1136'0,"0"0"224"0,1-7-1088 0,-1 7-272 0,0 0 0 0,0 0 0 15,-10-3 672-15,-1 6 80 0,-1 1 16 0,-2 8 0 16,-3 5-304-16,-2 1-48 0,-2-6-16 0,-2 6 0 15,-2 5-208-15,2-1-32 0,-1-1-16 0,1 0 0 16,-2-2 48-16,6 0 0 0,3 0 0 0,6 1 0 16,5-5-192-16,2 1 160 0,1-2-160 0,4 0 160 15,5-2-160-15,-2 1 192 0,3 1-192 0,-1 0 192 0,1-6-192 0,-1 3 0 16,0-2 144-16,-3 0-144 0,-4-9 128 0,0 0-128 16,-2 11 128-16,2-11-128 0,0 0 144 0,-9 0-144 15,-6 3 192-15,-1-2-192 16,-3-1-352-16,-2-2-176 0,0-6-48 0,0 4 0 0</inkml:trace>
  <inkml:trace contextRef="#ctx0" brushRef="#br0" timeOffset="85242.91">15486 13457 14735 0,'8'-22'640'0,"-4"10"160"0,-2 5-640 0,-2-2-160 16,-2 1 0-16,-1 3 0 0,0-1 1872 0,3 6 352 15,-8 7 64-15,-4 3 16 0,-1 4-1376 0,-3 5-272 16,-2 11-48-16,2 3-16 0,-1 5-192 0,-1 0-32 16,-1-1-16-16,3 2 0 0,0 6 48 0,2-2 16 15,0 4 0-15,0-1 0 0,2 2-96 0,0-1-32 16,2-1 0-16,1-4 0 0,0-5-112 0,4-6-32 16,1 0 0-16,2-2 0 0,-1-7-144 0,3-2 192 15,2-2-192-15,0-2 192 16,3 1-656-16,2-6-128 0,-7-11-32 0,9 3-12016 0</inkml:trace>
  <inkml:trace contextRef="#ctx0" brushRef="#br0" timeOffset="85416.68">15147 13970 10127 0,'-7'-18'896'0,"6"5"-704"0,0 2-192 0,3-1 0 15,-2 12 4832-15,11-3 928 0,3-4 192 0,-1 6 48 16,3 3-4560-16,0 2-912 0,2 0-176 0,2-1-32 15,3-2-64-15,4 0-16 0,2-1 0 0,3 1 0 16,2 1-112-16,3-1-128 0,1 0 176 0,-1 3-176 16,-3 1-1504-16,-6-2-416 0,-6-2-64 0</inkml:trace>
  <inkml:trace contextRef="#ctx0" brushRef="#br0" timeOffset="85618.68">16195 13630 18431 0,'0'0'1632'0,"0"0"-1312"15,0 0-320-15,0 0 0 0,0 0 1808 0,0 0 304 16,3 16 48-16,-3-1 16 0,-5 3-1504 0,-3 2-288 16,-2 2-64-16,2 6-16 0,1 1 16 0,-3 3 16 15,-4-1 0-15,-2 2 0 0,2 3-176 0,3 0-32 16,-2-5-128-16,3 4 192 15,0-5-1504-15,2 1-304 0,-2-5-64 0</inkml:trace>
  <inkml:trace contextRef="#ctx0" brushRef="#br0" timeOffset="85783.73">15898 13913 28559 0,'0'0'2544'0,"0"0"-2032"0,0 0-512 0,11-7 0 15,2 1 624-15,0 5 16 0,1 3 16 0,10 2 0 16,12 2-656-16,-1-1 0 0,3 2 0 0,-2 4-9136 16,-1 2-1808-16</inkml:trace>
  <inkml:trace contextRef="#ctx0" brushRef="#br0" timeOffset="86079.02">17017 13613 19343 0,'0'0'1728'0,"-12"8"-1392"16,-3 1-336-16,-3 0 0 0,-4 1 720 0,1 4 80 15,-6-3 16-15,3 5 0 0,-1 3-64 0,-1 3-16 0,-1-3 0 0,2 6 0 16,1 7-224-16,1-4-64 0,3-1 0 0,4-3 0 16,6 1-128-16,3-1-48 0,2 2 0 0,7-2 0 15,4-6 48-15,7-3 16 0,4-1 0 0,2 0 0 16,1 0-144-16,4-4-48 0,0-7 0 0,3 0-8736 16,-4 1-1760-16</inkml:trace>
  <inkml:trace contextRef="#ctx0" brushRef="#br0" timeOffset="86343.79">16902 13981 25791 0,'0'-15'2304'0,"6"7"-1856"0,2 3-448 0,1 3 0 16,-9 2 1152-16,15-2 144 0,-1 5 32 0,0 2 0 0,-2 4-768 0,-1 0-160 15,1 4-16-15,-4-1-16 0,-4 2-144 0,0 3-32 16,-1 2 0-16,-5 2 0 0,-4 1-192 0,-4-3 0 15,-3 0 0-15,-2 1 0 0,-2 3 0 0,1 0 0 16,-3-5 0-16,1 4 0 0,1 3 0 0,3 0 0 16,3-3 0-16,3-4 0 0,8-18 0 0,-3 13 0 15,3-1 0-15,3-2 0 0,-3-10 0 0,13 6 128 16,2-4-128-16,3-2 192 0,0-1 0 0,2-2 0 16,2-2 0-16,-2-2 0 15,-2-1-1728-15,1 2-336 0,0-2-80 0</inkml:trace>
  <inkml:trace contextRef="#ctx0" brushRef="#br0" timeOffset="86744.58">17754 13595 20271 0,'-15'-15'896'0,"3"11"192"16,-2 1-880-16,-4 2-208 0,1 0 0 0,-8 3 0 16,0 2 1344-16,-2 5 208 0,2 2 48 0,2 3 16 0,3 0-960 0,1 0-192 15,2 3-32-15,4-1-16 0,3-3-64 0,8 1-16 16,2 1 0-16,5 4 0 0,2 2 112 0,3-2 0 15,-1-5 16-15,8 1 0 0,3 4-176 0,3 1-32 16,-1-1-16-16,-1 2 0 0,-2-3-240 0,-1 3 128 16,-4 1-128-16,-2 2 0 0,-3-5 0 0,-6 0 0 15,-4 0 0-15,-4-1 0 0,-5-2 0 0,-5-3 176 16,-5-4-176-16,-2 2 160 0,-6-2 80 0,2 0 16 16,2-5 0-16,-3-1 0 0,-2-5 0 0,2 1 0 15,3-3 0-15,1-3 0 0,1-1-256 0,2-3 0 16,3 0 0-16,1-1-9952 15,4-4-1952-15</inkml:trace>
  <inkml:trace contextRef="#ctx0" brushRef="#br0" timeOffset="86993.41">18271 13581 20271 0,'0'0'896'0,"-10"-1"192"0,-1-2-880 0,0 3-208 0,2 3 0 0,-3 5 0 15,-6 4 1632-15,-2 4 288 0,-5 2 48 0,0 4 16 16,0 4-1152-16,2 0-208 0,2 3-48 0,1 0-16 16,0-2-304-16,-1 5-48 0,0 2-16 0,-1 0 0 15,4-3-192-15,1-2 0 0,-2-1 0 0,3-5 0 16,4-4-656-16,1-2-240 0,2-7-32 0,9-10-11552 15</inkml:trace>
  <inkml:trace contextRef="#ctx0" brushRef="#br0" timeOffset="87381.64">18509 13610 21183 0,'0'0'1888'0,"0"0"-1504"16,-9 5-384-16,-2 7 0 0,-3-1 880 0,-3 3 96 0,2 0 32 0,-4 5 0 15,-7 5-208-15,1 3-32 0,-1-4-16 0,-2 2 0 16,-1-2-240-16,0-1-64 0,0 1 0 0,2-6 0 16,2-4-128-16,6-2-48 0,5-2 0 0,2-1 0 15,3-4 144-15,9-4 32 0,0 0 0 0,0 0 0 16,12-7 64-16,2 0 32 0,7-5 0 0,1 1 0 15,2-4-256-15,3 1-48 0,-1 2-16 0,1 1 0 16,-1-6-224-16,-1-1 0 0,0 3 128 0,0 0-128 16,-1 0 0-16,0 2 0 0,0-1 128 0,-4 3-128 15,-3 7 0-15,-2 1 0 0,-2-6 0 0,-3 11-160 16,-4 7 160-16,-2 5-208 0,-3 3 80 0,-1 5 128 16,-2-2-208-16,-3 4 80 0,-3 3 128 0,-6 0-208 15,1 1 208-15,-3-4 0 0,-2 4 0 0,0-4 160 16,2 4-416-16,2-8-96 0,4-1-16 0,1-2 0 15,4-6-2128-15,3-3-448 0</inkml:trace>
  <inkml:trace contextRef="#ctx0" brushRef="#br0" timeOffset="87971.02">19425 13030 13823 0,'0'0'1216'0,"0"0"-960"15,0 0-256-15,0 0 0 0,0 0 1040 0,0 0 176 16,0 0 16-16,0 0 16 0,0 0-576 0,0 0-112 16,0 0-32-16,-9 8 0 0,2-3-128 0,-1 4-16 15,-1-1-16-15,-1 7 0 0,-3 3 304 0,-1 2 64 16,-1 2 16-16,-4 8 0 0,-4 3-16 0,-5 5 0 15,-4 7 0-15,-1 6 0 0,-2 5-176 0,2 3-48 16,6-1 0-16,0-4 0 0,3 0-320 0,3-7-64 16,3-5 0-16,4-1-128 0,4 5 208 0,1-6-64 15,4-5-16-15,2 0 0 0,2-4 16 0,3-4 0 16,4 0 0-16,0-7 0 0,0-5-144 0,4-3 128 16,2-1-128-16,3-4 128 15,4-4-1200-15,0-5-240 0,-1-2-48 0,-3-1-16 0</inkml:trace>
  <inkml:trace contextRef="#ctx0" brushRef="#br0" timeOffset="88134.95">18853 13607 33119 0,'0'0'1472'0,"-2"-10"288"16,8 4-1408-16,2-2-352 0,1 2 0 0,1 5 0 15,0 3 128-15,4 2-128 0,3 2 128 0,3-1-128 16,4-1 128-16,5 3-128 0,3 2 128 0,7-3-128 0,2 0 0 15,4-2-128-15,2 0 0 0,-3 1-14672 16</inkml:trace>
  <inkml:trace contextRef="#ctx0" brushRef="#br0" timeOffset="88661.26">20410 13629 21647 0,'0'0'960'0,"0"0"192"0,0 0-912 0,0 0-240 16,0 0 0-16,0 0 0 0,0 0 960 0,14-4 128 16,4-1 48-16,0 3 0 0,5 0-512 0,2 2-112 15,3-2 0-15,7-1-16 0,4-1-192 0,9-1-48 16,11 2 0-16,2-1 0 0,1-1 16 0,-3-2 0 15,-6 2 0-15,-2 3 0 0,-4 2-128 0,-5-2-16 16,-5 0-128-16,-7 3 192 16,-6 2-1280-16,-5 1-272 0,-5 2-48 0,-14-6-6592 15,0 0-1296-15</inkml:trace>
  <inkml:trace contextRef="#ctx0" brushRef="#br0" timeOffset="88870.55">20632 13775 21135 0,'0'0'928'0,"0"0"208"0,-8 4-912 0,8-4-224 0,0 0 0 0,0 0 0 16,6 11 928-16,5 1 144 0,0-4 16 0,8-3 16 16,8-2-336-16,8 4-80 0,7-1-16 0,4-3 0 15,2-5-224-15,2 1-64 0,-1 0 0 0,2 1 0 16,3 0-192-16,-1-1-32 0,0-2-16 0,2 2 0 16,0 2-144-16,-8 0 0 0,-3-1 0 0,-8 0-8768 15,-7-1-1664-15</inkml:trace>
  <inkml:trace contextRef="#ctx0" brushRef="#br0" timeOffset="89155.79">21157 13161 27007 0,'6'-11'1200'0,"-6"11"240"0,14-3-1152 0,4 0-288 15,7-4 0-15,7 6 0 0,5 1 176 0,5 5-32 16,4 1 0-16,1 1 0 0,0 2 288 0,1 1 48 16,0 6 16-16,2 2 0 0,-1 0-48 0,6 2 0 15,3 3 0-15,-4 0 0 0,-6 6-112 0,-8 3-16 16,-9 5-16-16,-5 4 0 0,-7-2-304 0,-4 0 0 16,-5-1 128-16,-3 2-128 0,-5-1 176 0,-4 2-32 0,-5 1 0 15,-3 2 0-15,-5-6 176 0,-4-2 16 0,-4 3 16 0,-4-3 0 16,-7-4 32-16,-3-5 0 0,-2-3 0 15,3-3 0-15,5 1-32 0,1-3 0 0,-1-4 0 16,2-1 0-16,3-4-224 0,1 2-128 0,1 2 128 0,5-7-16448 16</inkml:trace>
  <inkml:trace contextRef="#ctx0" brushRef="#br0" timeOffset="91483.62">22704 13558 5519 0,'0'0'240'0,"0"0"64"0,0 0-304 0,0 0 0 16,0 0 0-16,0 0 0 0,-12 0 2944 0,12 0 544 15,0 0 96-15,0 0 32 0,0 0-1808 0,0 0-352 16,0 0-80-16,0 0-16 0,0 0-256 0,0 0-48 16,0 0-16-16,0 0 0 0,0 0 0 0,0 0 0 15,12-1 0-15,3 1 0 0,5 0-64 0,2 0-16 16,-1 0 0-16,5 0 0 0,3-3-224 0,4-1-48 15,1 3-16-15,3 0 0 0,1-1-32 0,-1 1 0 0,-2 1 0 16,-2-1 0-16,-2 0-320 0,0-1-64 16,-3 2 0-16,-1 2-16 0,-2-4-112 0,-2 2-128 0,-5 0 176 0,-2 2-176 15,-3-2 128-15,-2 0-128 0,0 0 0 16,-11 0 0-16,0 0 0 0,0 0 0 0,0 0 0 0,0 0 0 31,0 0-336-31,0 0-80 0,0 0-16 0,0 0 0 16,0 0-1568-16,0 0-320 0,-4 7-64 0,4-7-12448 0</inkml:trace>
  <inkml:trace contextRef="#ctx0" brushRef="#br0" timeOffset="91925.44">24220 12737 22111 0,'0'0'1968'0,"5"-10"-1584"16,0 1-384-16,2-1 0 0,-1 2 704 0,3 2 64 15,-9 6 16-15,10-8 0 0,0 4 240 0,0 0 32 16,-10 4 16-16,10 2 0 0,-10-2-352 0,11 6-64 15,-11-6-16-15,7 16 0 0,-3 5 128 0,-1 4 0 16,-3-1 16-16,-4 6 0 0,-3-1 0 0,-3 8 0 16,-2 7 0-16,-1 3 0 0,-1 2-224 0,-1 1-48 0,-3 1-16 0,1 5 0 15,1 4-80-15,1 5-16 0,-1-4 0 0,4 4 0 16,-1-3 32-16,0 0 0 0,0-7 0 0,3-2 0 16,0-2-64-16,4-1-16 0,-3-7 0 0,1-4 0 15,1-3-16-15,1-2 0 0,1-1 0 0,2-7 0 16,-1-4-48-16,3-1-16 0,1-6 0 0,1-4 0 15,1 1-64-15,1-4-16 0,-3-8 0 0,0 0 0 16,0 0-192-16,6 6 128 0,-6-6-128 0,0 0 0 16,0 0-1200-16,0 0-336 0,1-13-64 0,-3 2-17152 15</inkml:trace>
  <inkml:trace contextRef="#ctx0" brushRef="#br0" timeOffset="95661.39">24904 13433 21183 0,'0'0'1888'0,"-5"-2"-1504"16,5 2-384-16,0 0 0 0,-3-8 464 0,3 8 32 16,3-6 0-16,-3 6 0 0,11-4 352 0,3-2 80 15,4-2 16-15,5 5 0 0,5 2-336 0,4 0-64 0,2-2-16 0,3-2 0 16,1 1-208-16,0 2-32 15,-2 2-16-15,-1-3 0 0,1 0-272 0,-2-1 128 0,-1 5-128 0,-5 3 0 32,-4 0-1024-32,-5-1-304 0,-6 3-64 0,0 2-10272 0</inkml:trace>
  <inkml:trace contextRef="#ctx0" brushRef="#br0" timeOffset="95821.14">25058 13657 29487 0,'-8'-9'2624'0,"8"9"-2112"0,-4-6-512 0,4 6 0 16,0 0 864-16,10-7 64 0,-1 4 16 0,3 1 0 16,3 2-768-16,3 0-176 0,1 0 0 0,4 0 0 15,1 0 0-15,0 3 0 0,0-1 0 0,0 0 0 16,0-4-512-16,1 2-128 0,-2 0-48 0,-3 0-8640 16,-4 0-1728-16</inkml:trace>
  <inkml:trace contextRef="#ctx0" brushRef="#br0" timeOffset="96226.69">26476 13144 11055 0,'-14'-9'976'0,"-4"4"-784"0,-2-1-192 0,0 1 0 16,-2 4 2736-16,-1 0 496 0,-2 1 96 0,-1 4 32 16,0 3-1712-16,-1 1-352 0,0 3-64 0,-1 6-16 15,-5 1-416-15,3 2-96 0,-1 4 0 0,6 2-16 16,2-5-48-16,5 2-16 0,3 4 0 0,6-3 0 15,7 3-160-15,4-3-16 0,2 0-16 0,6 1 0 16,7-2-48-16,3-2 0 0,3-6 0 0,4 1 0 16,3 2 96-16,-1-1 16 0,2-8 0 0,1-1 0 15,-1-4-224-15,5 1-32 0,0 0-16 0,2-2 0 0,-3-3-224 0,-2-1-192 16,-3-3 48-16,-3 1 0 16,0 1-2224-16,-3-2-448 0</inkml:trace>
  <inkml:trace contextRef="#ctx0" brushRef="#br0" timeOffset="96727.53">27226 12638 8175 0,'0'-12'352'0,"0"12"96"0,0 0-448 0,0 0 0 0,0 0 0 0,5-10 0 16,-5 10 672-16,0 0 48 0,0-182 16 0,9 358 0 15,-2-186 144-15,-7 10 16 0,0 0 16 0,0 0 0 16,0 0 144-16,8-7 32 0,-8 7 0 0,0 0 0 0,0 0-96 0,0 0-16 16,0 0 0-16,0 0 0 0,0 0-272 0,-12 7-64 15,-1 3-16-15,-1 0 0 0,-2 4 0 0,-4 4 0 16,-2 2 0-16,-1 5 0 0,-1 1 64 0,2 4 16 15,-1-3 0-15,3 5 0 0,2 3-128 0,3 2 0 16,1 1-16-16,4-2 0 0,1-3-336 0,4-1-64 16,3 2-16-16,4-6 0 0,1-1-144 0,2-4 0 15,3 1 144-15,3-3-144 0,3 0 0 0,0-3 0 16,-2-6 0-16,1 1 128 0,2 1-128 0,0 0 0 16,-1-5-176-16,0-2 176 15,0-3-1872-15,-1 1-288 0,1 2-48 0,0-6-16 0</inkml:trace>
  <inkml:trace contextRef="#ctx0" brushRef="#br0" timeOffset="97002.96">27609 12824 21183 0,'0'0'1888'0,"0"0"-1504"0,1-11-384 0,-1 11 0 16,5-9 576-16,-5 9 32 0,0 0 16 0,0 0 0 16,0 0 208-16,0 0 32 0,-4 13 16 0,-3 8 0 15,-5 2-432-15,2 3-64 0,0 3-32 0,2 5 0 16,3 2 80-16,-4 1 16 0,0 0 0 0,1-3 0 16,-1 0-128-16,0 1-32 0,0 1 0 0,1-3 0 0,3-6-288 0,0 2 160 15,-1-6-160-15,2 0 128 0,1-1-128 0,2-4 0 16,1-6 0-16,1 1 0 15,2 0-832-15,2-6-64 0,1 1 0 0</inkml:trace>
  <inkml:trace contextRef="#ctx0" brushRef="#br0" timeOffset="97381.04">27685 12347 19343 0,'-2'-14'848'0,"5"5"192"15,2-4-832-15,3 5-208 0,2 2 0 0,2 2 0 0,0 2 1536 0,2 2 256 0,2 0 48 0,1 6 16 16,1 4-1120-16,1 4-224 0,-1-1-32 0,1 7-16 15,-1 4-240-15,1 7-48 0,0-1-16 0,0 2 0 16,0 1 48-16,0 3 16 0,0 1 0 0,-2 3 0 16,-4 4 96-16,-3-4 32 0,-3 3 0 0,-3 7 0 15,-3 7 0-15,-2 2 0 0,-3-3 0 0,-3-3 0 16,-5-2-48-16,0-7-16 0,-4-2 0 0,-1-4 0 0,-1-6 16 16,0 1 0-16,0-1 0 0,-1-3 0 0,0-6-64 15,1-4-16-15,-1-4 0 0,3 1 0 16,2-5-96-16,1 1 0 0,3-6-128 0,2 2 192 15,3-5-1792-15,5-3-384 0,0 0-64 0,0 0 0 0</inkml:trace>
  <inkml:trace contextRef="#ctx0" brushRef="#br0" timeOffset="98066.02">28918 12531 14735 0,'0'0'1312'0,"0"0"-1056"0,0 0-256 0,0 0 0 16,-2-9 1664-16,2 9 288 0,0 0 48 0,0 0 16 16,0 0-880-16,0 0-176 0,-9 6-48 0,2 7 0 15,1 4-432-15,0 2-96 0,-3 0 0 0,1 2-16 16,2 6 64-16,-3 0 16 0,2 3 0 0,0 2 0 15,-1-3-240-15,1 2-32 0,0 2-16 0,0-3 0 16,-1-3-160-16,3 1 0 0,1-5 144 0,-1 0-144 16,-1-3 0-16,1-1 0 0,1-6-192 0,1 0 64 15,2 2-592 1,-2-5-112-16,1-1-32 0,2-9-10976 0</inkml:trace>
  <inkml:trace contextRef="#ctx0" brushRef="#br0" timeOffset="98216.31">28604 12776 19343 0,'0'0'1728'0,"10"-4"-1392"16,0-6-336-16,6 3 0 0,3 3 1712 0,1 1 272 15,4 1 48-15,0 0 16 0,4 0-1376 0,2 2-272 16,-1 1-48-16,0 2-16 0,2-3-192 0,-5 3-144 16,-2 0 192-16,1 1-192 15,0 2-960-15,-3 2-320 0,-6-4-48 0</inkml:trace>
  <inkml:trace contextRef="#ctx0" brushRef="#br0" timeOffset="98499.46">29884 12631 23903 0,'-9'-6'1056'0,"0"5"224"0,-5 1-1024 0,-3 0-256 0,-6 0 0 0,-5 2 0 16,-5 3 608-16,-2 4 80 0,1-2 16 0,1 5 0 15,0 1 32-15,1 2 16 0,2 4 0 0,4-1 0 16,6-3-176-16,3 4-48 0,2 2 0 0,6 2 0 16,3-2-320-16,3-2-64 0,5-2-16 0,1 1 0 15,4 2-128-15,2-2 0 0,2 0 0 0,4-4 0 16,3-4-352-16,2 1-48 0,3-2-16 0,3-1-8656 15,0-6-1728-15</inkml:trace>
  <inkml:trace contextRef="#ctx0" brushRef="#br0" timeOffset="98795.66">29950 12899 19983 0,'10'-5'880'0,"-10"5"192"0,11-1-864 0,0 0-208 16,2 0 0-16,1 2 0 0,-4 1 960 0,1 1 128 16,1-1 48-16,-3 5 0 0,-9-7-240 0,6 10-64 15,-1 3 0-15,-5 2 0 0,-5-1-352 0,0 2-80 0,-3 2-16 0,1 0 0 16,-1 0 128-16,-1-2 32 0,0 0 0 0,0 0 0 16,-1 1 160-16,1-3 48 0,3-5 0 0,2 2 0 15,0-2-96-15,3 1-16 0,1-2 0 0,0-8 0 16,0 0-144-16,10 9-48 0,3-4 0 0,0 1 0 15,3-1-224-15,3-2-48 0,4-5-16 0,3 4 0 16,0-1-160-16,1 1-224 0,-5 1 48 0,-1-3 16 31,-2-1-1872-31,-2-1-368 0,-6 2-80 0,2-2-11472 0</inkml:trace>
  <inkml:trace contextRef="#ctx0" brushRef="#br0" timeOffset="99133.79">31146 12116 25791 0,'-9'6'2304'0,"-1"-3"-1856"16,-4 1-448-16,0 4 0 0,-3-1 160 0,-4 7-160 15,1 7 160-15,-2 0-160 0,1 2 432 0,-1 5-16 0,-1 4 0 0,2 6 0 16,-1 3 0-16,3 1 0 0,0-2 0 0,5-3 0 16,5 0-112-16,-1-3-32 0,2 1 0 0,3-6 0 15,1 2-272-15,3-2 0 0,2-3 0 0,2 2 0 16,-1-3 0-16,2-4 0 0,-3-3 0 0,3 1 0 31,1 0-2112-31,3-5-320 0</inkml:trace>
  <inkml:trace contextRef="#ctx0" brushRef="#br0" timeOffset="99513.22">31547 12419 24703 0,'0'0'1088'0,"-5"-5"240"0,5 5-1072 0,-10-1-256 16,-2 1 0-16,-1 2 0 0,-2 6 512 0,-3 2 32 16,-2 4 16-16,0 3 0 0,-1 0-240 0,0 4-32 15,-2-1-16-15,1 2 0 0,4-2 112 0,4 0 0 16,6 2 16-16,2-2 0 0,1-1 112 0,7 0 0 15,4-2 16-15,7-2 0 0,-1 2-80 0,5-5 0 16,-2 0-16-16,3-1 0 0,2-3 80 0,2-2 0 16,-3-1 16-16,0-3 0 0,0-5-48 0,-1-1-16 15,-2 0 0-15,2-2 0 0,-1-8-80 0,-2 1 0 0,0 2-16 16,-3-3 0-16,-3-1-64 0,-2-3-16 0,-3-2 0 16,-3-2 0-16,-4-3-48 0,-3-2-16 0,0-5 0 0,-3 2 0 15,-2 0-96-15,-2 2-128 0,4 5 176 16,-1 2-176-16,-1 2 0 0,0 2-144 0,1 2-16 0,1 6 0 31,9 9-2176-31,-9-1-432 0,9 1-96 0</inkml:trace>
  <inkml:trace contextRef="#ctx0" brushRef="#br0" timeOffset="99883.04">31928 11850 24879 0,'5'-12'2208'0,"-5"12"-1760"16,0 0-448-16,13-7 0 0,0 0 0 0,-1 5-224 15,2 4 32-15,0 5 0 0,-1 1 704 0,0 4 128 16,-2 2 48-16,1 7 0 0,-1 7-240 0,-2 4-64 15,-1-3 0-15,-3 4 0 0,2 2 208 0,0 2 48 16,-1 1 0-16,-1 5 0 0,-1-1 64 0,-2 8 0 16,0 3 16-16,-2 0 0 0,0 1-128 0,-2-3-16 15,0-3-16-15,-2 1 0 0,0 1-368 0,-1 0-192 16,0-6 192-16,-3 2-192 0,0-6 176 0,-1 2-176 0,1 2 160 16,0-6-160-16,-2-4 144 0,0-2-144 0,-1-4 128 15,-1 1-128 1,-1-5-1328-16,-1-3-336 0,-2-4-80 0</inkml:trace>
  <inkml:trace contextRef="#ctx0" brushRef="#br0" timeOffset="100890.14">26631 13527 16575 0,'3'-14'736'0,"-1"9"160"0,-2 5-720 0,6-6-176 0,-3-3 0 16,1 3 0-16,1 1 848 0,2-2 144 0,-2 2 32 0,1 1 0 15,0-2-832-15,2 2-192 0,-2 2 0 0,1-1 0 16,0 3 864-16,-7 0 128 0,0 0 32 0,8 0 0 16,0 3 0-16,-8-3 0 0,6 6 0 0,-1 2 0 15,-1-2-832-15,-2 7-192 0,1 1 0 0,-3 1 0 16,-1-1 864-16,-2 2 128 0,-1 5 32 0,0-2 0 16,-1 1-832-16,-1-1-192 0,0-2 0 0,-3 4 0 15,1 0 624-15,3-3 80 0,0-6 0 0,2-4 16 16,-2 3-336-16,3-3-64 0,-2 0 0 0,4-8-16 15,0 0-304-15,0 0 0 0,0 0 0 0,0 0 0 16,0 0 880-16,0-7 112 0,-1 1 32 0,3-6 0 16,1 4-832-16,2-4-192 0,-1-2 0 0,1 1 0 0,0-1 0 15,-1-1 0-15,0 0 0 0,-1 1 0 0,1 1 0 16,-1 0 0-16,-2 2 0 0,-1 5 0 0,0 6 0 0,0 0 0 16,-4-5 0-16,4 5 0 0,-7 3 0 0,-4 4 0 15,0 0 0-15,-1 4 0 0,0 4 0 0,0 1 0 16,1 0 0-16,-3 5 0 15,4 0-768-15,2-1-208 0,3-1-48 0,5-6-9824 16,4-2-1968-16</inkml:trace>
  <inkml:trace contextRef="#ctx0" brushRef="#br0" timeOffset="101593.97">28658 14026 22511 0,'0'0'992'0,"0"0"224"0,13-3-976 0,4-1-240 0,1-2 0 0,2 1 0 16,3 2 256-16,1 3 0 0,5-1 0 0,2-2 0 15,1-3 128-15,1 4 48 0,5 0 0 0,-5 1 0 0,-1-1-288 16,-2 0-144-16,1 1 160 0,-1 1-160 0,-2 3-176 16,-4-2-128-16,-3 0-16 0,-4 3-16 15,-3 2-1872-15,-6-1-368 0</inkml:trace>
  <inkml:trace contextRef="#ctx0" brushRef="#br0" timeOffset="101738.39">28746 14127 3679 0,'0'0'160'0,"0"0"32"0,0 0-192 0,0 0 0 16,0 0 0-16,0 0 0 0,13 4 3648 0,0 0 704 16,2-4 128-16,3 1 16 0,2 2-3088 0,2 2-608 15,0 0-128-15,3-3-32 0,3 1-384 0,0 0-64 16,-1 3-32-16,1-4-6848 0,1-2-1376 15</inkml:trace>
  <inkml:trace contextRef="#ctx0" brushRef="#br0" timeOffset="102039.34">29134 13773 15663 0,'-4'-14'688'0,"4"14"144"0,11-5-656 0,3 1-176 0,2 0 0 0,4 3 0 16,5-4 1504-16,2 5 272 0,5 3 48 0,1 4 16 15,0-2-1264-15,3 1-240 0,0 3-48 0,-3 0-16 16,-3 4-32-16,-2 2-16 0,-3-4 0 0,-3 7 0 0,-4 4 32 0,-5 1 0 16,-4 0 0-16,-4 3 0 0,-5 1 128 0,-4 2 48 15,-5-1 0-15,-3 0 0 0,-2-4-192 0,-2 2-48 16,-3-5 0-16,0 1 0 0,-2-2 32 0,2-3 0 15,-1-3 0-15,1 0 0 0,1-4 16 0,2 0 0 16,0-2 0-16,4-2 0 0,0-3-240 0,12-3 0 16,-6 5 0-16,6-5-8496 15,0 0-1776-15</inkml:trace>
  <inkml:trace contextRef="#ctx0" brushRef="#br0" timeOffset="102326.38">30245 13798 26543 0,'-24'0'1168'0,"9"1"256"0,-6 3-1136 0,1 1-288 0,-4 4 0 0,0 3 0 16,1 2 384-16,1 0 32 0,2 1 0 0,3 6 0 15,5 4 160-15,4 0 48 0,3 0 0 0,4-3 0 16,1 0-448-16,2 1-176 0,6-3 128 0,2-1-128 16,1-6 176-16,6-1-48 0,6 1-128 0,-1-4 192 15,-1 0-192-15,-1-4 128 0,-2 0-128 0,1 1 0 16,2-3-1104-16,-2-1-320 0,-3-3-64 0,-1 0-16 0</inkml:trace>
  <inkml:trace contextRef="#ctx0" brushRef="#br0" timeOffset="102507.73">30465 14089 28559 0,'-4'13'2544'0,"-1"0"-2032"16,-1 1-512-16,-3 1 0 0,-1 1 0 0,0 3-128 16,-1 3-16-16,1-2 0 0,0 1 752 0,0 2 160 15,0 3 16-15,2-2 16 0,0 3-560 0,2-7-112 16,-4-2-128-16,5 0 176 0,2 4-176 0,1-3-272 15,0-5 64-15,2-14-8944 0,4 9-1792 16</inkml:trace>
  <inkml:trace contextRef="#ctx0" brushRef="#br0" timeOffset="102896.2">30778 13794 24191 0,'0'0'1072'0,"0"0"208"0,0 0-1024 0,10-4-256 15,-1-4 0-15,4 4 0 0,4 3 640 0,5-1 64 16,-2 0 0-16,6-1 16 0,0 2-352 0,1 1-80 15,-3 2-16-15,3 0 0 0,-3 0-464 0,-1 2-112 16,-1 2-16-16,-3-1-7712 0,-5-2-1552 16</inkml:trace>
  <inkml:trace contextRef="#ctx0" brushRef="#br0" timeOffset="103043.18">30831 14000 22111 0,'0'0'976'0,"6"-7"208"0,3 3-944 0,3 3-240 0,1-2 0 0,3 3 0 15,2-1 1152-15,2-1 176 0,2 6 32 0,-1-4 16 16,1-2-720-16,3 0-144 0,2 2-16 0,0 2-16 16,-2-2-480-16,1 0 0 0,-2 0-128 0,-3 2-12592 15</inkml:trace>
  <inkml:trace contextRef="#ctx0" brushRef="#br0" timeOffset="103751.23">31532 13794 18831 0,'0'0'832'0,"0"0"176"0,0 0-816 0,-9-4-192 16,2 1 0-16,7 3 0 0,0 0 1168 0,0 0 192 16,0 0 48-16,0 0 0 0,0 0-624 0,0 0-112 15,0 0-32-15,14 0 0 0,0-3-320 0,-1 3-64 16,-2 3 0-16,1-3-16 0,2-5-48 0,-1 1-16 16,-1 1 0-16,2 3 0 0,-1 3 160 0,-2-3 48 15,0-1 0-15,-11 1 0 0,10 2-128 0,-10-2 0 16,5 9-16-16,-5-9 0 0,0 0-48 0,-9 2-16 15,-1 1 0-15,-3 2 0 0,-5 1 48 0,0-4 16 16,1-4 0-16,-1 2 0 0,0 3-16 0,3-2 0 16,1-2 0-16,1 0 0 0,2 1 272 0,11 0 48 0,-8-2 16 15,8 2 0-15,0 0-80 0,0 0-16 0,0 0 0 0,0 0 0 16,0 0-192-16,10-6-32 0,0 2-16 0,3 3 0 16,1 2-224-16,3-1 144 0,0-4-144 0,2 4 128 15,-1 3-128-15,1 1 0 0,0-2 0 0,-1 1 0 31,-3-3-1648-31,-1 2-208 0,-2 2-32 0</inkml:trace>
  <inkml:trace contextRef="#ctx0" brushRef="#br0" timeOffset="104333.12">32087 13517 12895 0,'0'0'1152'0,"0"0"-928"16,-1-11-224-16,1 11 0 0,0 0 2160 0,0 0 384 15,0 0 80-15,0 0 0 0,0 0-1200 0,0 0-240 16,-5 7-48-16,2 4-16 0,-1 3-608 0,0 2-128 15,-1 2-32-15,0 2 0 0,0 4 160 0,-1 2 16 16,-2-6 16-16,-1 6 0 0,-1 8 16 0,0 1 0 16,-1 2 0-16,-2 0 0 0,0-3-32 0,-1 2 0 0,3 1 0 0,2-5 0 15,0-8-208-15,0 1-64 16,-1-3 0-16,2-3 0 0,3-3 16 0,0 0 0 0,1-7 0 0,4-9 0 16,-2 12 64-16,2-12 16 0,0 0 0 15,0 0 0-15,0 0 32 0,0 0 16 0,0 0 0 0,9-1 0 16,1-7-16-16,-1-2 0 0,-2-2 0 0,2-4 0 15,0 0-176-15,0-6-32 0,0-2-16 0,-1-4 0 16,-1 4-16-16,-1-3 0 0,2-2 0 0,-2-2 0 16,1 1-144-16,-1 3 0 0,-1 1 0 0,2 1 128 15,-1 1-128-15,0-1 0 0,-1 2 0 0,1 3 0 16,-1-1 0-16,0 2 0 0,0 1 0 0,-1 3 0 16,-1 1 0-16,1 4 0 0,-1 1 0 0,-3 9 0 15,0 0 0-15,0 0 0 0,0 0 0 0,0 0 0 0,0 0 0 0,0 0 0 16,-10 8 0-16,-1 5 0 0,-1 3 0 0,-1 2 0 15,-1 0-176-15,0 4 176 0,-1 8 0 0,-2-1 0 16,-2 0 0-16,1 3 0 0,2 2 0 16,-1 2-128-16,1 1 128 0,2-3 0 0,1-2 0 0,2 0 0 15,-1 2 0-15,6-4 0 0,1-2 0 0,-2-2-208 16,4-3 80-16,1 2 128 16,2-3-2224-16,4-2-320 0,5 4-64 0,5-3-16 0</inkml:trace>
  <inkml:trace contextRef="#ctx0" brushRef="#br0" timeOffset="112986.23">2873 17025 16575 0,'0'0'736'0,"0"0"160"0,0 0-720 0,0 0-176 0,0 0 0 0,-2-5 0 16,1-1 0-16,1 1 0 0,1 0 0 0,-1-2 0 15,0 7 848-15,0 0 144 0,0 0 32 0,0 0 0 16,2-6-832-16,-2 6-192 0,0 0 0 0,0 0 0 16,0 0 864-16,0 0 128 0,0 0 32 0,-3 9 0 15,-1 1 0-15,-1 5 0 0,-1 3 0 0,0 3 0 16,-1 4-832-16,0 4-192 0,-4 4 0 0,4 2 0 0,3 0 0 16,-1 2 0-16,-3 0 0 0,4 0 0 0,4-3 0 0,0-2 0 15,-1-7 0-15,5-1 0 0,1-1 0 0,0-5 0 16,-1-7 0-16,2 0 0 0,3-6 0 0,3-1 0 15,0-2 0-15,4-6 0 0,1-1 0 0,4-1 0 16,-5-6 0-16,6 0 0 0,-2-2 864 0,1-3 128 16,-2-2 32-16,-2 0 0 0,1-1-832 0,-1 1-192 15,-2 0 0-15,-1 1 0 0,-1 1 0 0,-2 3 0 16,-2 0 0-16,0 0 0 0,0 3 0 0,-3 3 0 16,-1-1 0-16,-5 9 0 0,0 0 0 0,0 0 0 15,0 0 0-15,2 9 0 0,-4 6 0 0,0 2 0 16,-3 3 0-16,-3 3 0 0,0 9 0 0,0 2 0 15,-4 3 0-15,-1 5 0 0,-2 4 0 0,-3-2 0 16,1 3 0-16,-5 2 0 0,-4-4 0 0,2 4 0 0,-2-3 0 0,-2 1 0 16,-2-3 0-16,5-3 0 0,3-3 0 15,1-1 0-15,-7-3 0 0,4-1 0 0,2-5 0 0,4 0 0 16,3-5 0-16,2-4 0 0,1-5 0 0,3-1 0 16,2-7 0-16,7-6 0 0,0 0 0 0,0 0 0 31,-1-8-3232-31,2-6-688 0,8-19-144 0,5 3-32 0</inkml:trace>
  <inkml:trace contextRef="#ctx0" brushRef="#br0" timeOffset="113342.2">3796 16345 16575 0,'0'0'736'0,"0"0"160"0,0 0-720 0,0 0-176 15,0 0 0-15,1 9 0 0,-4 3 1664 0,1 2 320 16,0-3 48-16,0 6 16 0,-2 2-832 0,0 4-144 0,2-1-48 0,-1 1 0 16,-2 4-816-16,1-3-208 0,-1 3 0 0,0-2 0 15,0-2 0-15,0-1 0 0,0-1 0 0,0-3 0 16,0-1 864-16,2-3 128 0,-2 1 32 0,1-2 0 31,0-2-1648-31,1-3-320 0,-1-2-64 0,4-6-16 0</inkml:trace>
  <inkml:trace contextRef="#ctx0" brushRef="#br0" timeOffset="113702.15">4179 16678 20271 0,'0'0'448'0,"0"0"80"0,0 0 32 0,-6 7 16 0,0-2-576 0,-1 1 0 15,-2 3 0-15,-1-1 0 0,-1 3 928 0,-2 6 80 16,-2 0 16-16,0 3 0 0,-3 2 0 0,-2 6 0 15,0 3 0-15,-2 2 0 0,-3 4-832 0,1 5-192 16,1 2 0-16,1 3 0 0,-1-2 0 0,0-1 0 16,4-2 0-16,3 0 0 0,2-1 0 0,6-4 0 15,2-2 0-15,4 0 0 16,2-9-768-16,2 2-208 0,4-5-48 0,0-4 0 16,4-5-816-16,4-2-160 0,20-2-48 0,1-6 0 0</inkml:trace>
  <inkml:trace contextRef="#ctx0" brushRef="#br0" timeOffset="114076.46">4585 16910 20271 0,'0'0'448'0,"0"0"80"15,-4 7 32-15,-3-3 16 0,-4 2-576 0,0 5 0 0,-2 1 0 0,-3 2 0 0,-3 3 1744 0,-2 4 240 16,1 1 64-16,2 2 0 0,2 5-1648 0,2-2-400 16,2 2 0-16,1-1 0 0,1 3 896 0,1-1 112 15,1-4 16-15,3 0 0 0,4-3-832 0,2-1-192 16,3-3 0-16,1-4 0 0,0-1 0 0,4-1 0 16,4-8 0-16,2-1 0 0,1-4 0 0,2-3 0 15,1 1 0-15,2-7 0 0,0 0 0 0,1-4 0 16,1 2 0-16,-3-2 0 0,-1-3 864 0,-1-2 128 15,-3 0 32-15,-1 0 0 0,-2-1-832 0,-5 0-192 16,2-1 0-16,-5-2 0 0,-4 2 0 0,-3-3 0 16,-1 0 0-16,-2-2 0 0,-3 2 864 0,-1 2 128 15,-1 2 32-15,-2 2 0 0,0 0-832 0,-2 4-192 16,1 3 0-16,-1 0 0 16,1 4-2416-16,0-5-528 0,1 4-96 0,-2 0-32 0</inkml:trace>
  <inkml:trace contextRef="#ctx0" brushRef="#br0" timeOffset="114378.54">4735 16424 27647 0,'0'0'608'0,"6"-2"128"0,4 4 32 0,4 2 0 0,-1 2-624 0,2 1-144 15,2 4 0-15,-1 4 0 0,2 4 0 0,1 3 0 16,0 2 0-16,2 4 0 0,0-1 848 0,1 5 144 16,-2 1 32-16,-2 1 0 0,-3 2-832 0,-3 0-192 15,-5 4 0-15,-2 4 0 0,-2 0 864 0,-6 4 128 16,-4-1 32-16,-7 1 0 0,-1 2-832 0,-3-6-192 16,0 1 0-16,-2-6 0 0,-4 2 0 0,-2-3 0 15,1 0 0-15,-1-2 0 16,0-5-768-16,1 1-208 0,3 0-48 0,1-4 0 15,2-3-816-15,1-4-160 0,6-2-48 0,-1-3 0 0</inkml:trace>
  <inkml:trace contextRef="#ctx0" brushRef="#br0" timeOffset="114738.28">5557 17109 23951 0,'0'0'1056'0,"0"0"224"0,0 0-1024 0,0 0-256 15,0 0 0-15,0 0 0 0,0 0 0 0,11-4 0 16,0 1 0-16,3-1 0 0,2 3 880 0,4-2 112 16,0-2 32-16,1 1 0 15,1-1-1648-15,0 0-320 0,1-1-64 0,-3 1-16 0,-2-1 832 0,0 0 192 16,-1 1 0-16,-3 2-10688 0</inkml:trace>
  <inkml:trace contextRef="#ctx0" brushRef="#br0" timeOffset="114905.38">5430 17421 27647 0,'0'0'608'0,"0"0"128"0,0 0 32 0,0 0 0 0,13 1-624 0,1-1-144 0,1 0 0 0,2-1 0 16,1-1 0-16,1-1 0 0,1-5 0 0,2 2 0 15,0-1 0-15,3-3 0 0,-1 0 0 0,1 1 0 32,2-4-784-32,-2 3-192 0,-1-3-48 0,1 2 0 0</inkml:trace>
  <inkml:trace contextRef="#ctx0" brushRef="#br0" timeOffset="115235.04">6417 17207 35007 0,'0'0'1552'0,"0"0"320"0,7-1-1488 0,2-2-384 15,1 0 0-15,2-1 0 0,0 2 896 0,5 2 96 16,5-2 32-16,0 1 0 0,1-1-832 0,5 1-192 0,0 0 0 0,12 0 0 31,-3-2-768-31,-3-1-208 0,-2 2-48 0,-4 0 0 16,-4 1-800-16,0 1-160 0,-1 0-48 0,0-1-7120 0,0 0-1440 0</inkml:trace>
  <inkml:trace contextRef="#ctx0" brushRef="#br0" timeOffset="115758">7362 16738 32255 0,'0'0'2864'0,"0"0"-2288"16,0 0-576-16,11-1 0 0,-11 1-128 0,12 0-144 15,1 4-32-15,-2-1 0 0,3 0 304 0,0 5-192 16,3-1 192-16,-1 5-160 0,0-2 160 0,0 4 0 15,-2 1 0-15,0 3-128 0,0 0 128 0,-1 2-208 16,-3 4 80-16,-2 0 128 16,-5-3-672-16,-4 2-16 0,-8 5 0 0,-1-3 0 15,0 4-272-15,-7-3-48 0,-5-1-16 0,-4-3 0 0,-3-2 528 0,0-2 112 0,-1-3 0 16,2 2 16-16,0-6 816 0,4 2 144 0,4 1 48 0,2-5 0 16,4-2 48-16,4 0 16 0,5 5 0 0,2-3 0 15,3-9-448-15,5 14-64 0,6 1-32 0,3 2 0 16,3 2-160-16,3 1 0 0,-1 1 144 0,1 4-144 15,-1 0 0-15,1 5 0 0,2-5 0 0,-2 6 0 16,1 2 176-16,-2-2-48 0,-3-1 0 0,2 3 0 16,1 0 352-16,-8-3 64 0,-7 0 16 0,0-1 0 15,1-6 80-15,-2 2 32 0,-5-5 0 0,0-1 0 16,-2-1 176-16,-4 0 48 0,-7-1 0 0,-4-5 0 16,-4 0-48-16,-3 2 0 0,-5 1 0 0,-2-4 0 15,-3 1-352-15,-2-1-80 0,-2-3-16 0,-2-2 0 16,-5 1-400-16,-2-5 128 0,-1-2-128 0,0 0 0 15,3 0-1568-15,4-2-400 0,2 0-80 0,5-7-14192 16</inkml:trace>
  <inkml:trace contextRef="#ctx0" brushRef="#br0" timeOffset="116856.62">8336 17130 19343 0,'-10'-14'848'0,"5"9"192"0,1-4-832 0,0 2-208 0,2-3 0 0,0 2 0 16,1-2 1024-16,2 4 144 0,-1 6 48 0,5-11 0 15,2 0-128-15,4-1 0 0,2 0-16 0,2 2 0 16,2-1-672-16,1-1-128 0,-1-1-16 0,4 2-16 16,-1 5-240-16,-1-2 176 0,-1 2-176 0,-2 3 160 15,-2 3-160-15,-14 0 0 0,11 4 0 0,-11-4-8528 16,0 0-1664-16</inkml:trace>
  <inkml:trace contextRef="#ctx0" brushRef="#br0" timeOffset="117087.17">8328 17731 30351 0,'0'0'1344'0,"0"0"272"0,0 0-1296 0,0 0-320 16,-8-1 0-16,8 1 0 0,0 0 1216 0,0 0 160 16,-4-8 32-16,1-2 16 0,2 0-304 0,2-4-64 15,2 1-16-15,1 1 0 0,-1-2-496 0,2-2-96 16,2-1-32-16,-1 1 0 0,0 3-416 0,1 2 0 16,-1-5 128-16,-1 5-128 15,-5 11-2000-15,0 0-432 0</inkml:trace>
  <inkml:trace contextRef="#ctx0" brushRef="#br0" timeOffset="120706.77">9816 16689 12895 0,'0'0'576'0,"-2"-6"112"0,2 6-560 0,0 0-128 0,-2-14 0 16,1 3 0-16,-1 2 0 0,2 0 0 0,0 9 0 0,0-7 0 15,0-4 848-15,2 4 144 0,0-2 32 0,-2 9 0 16,1-8 816-16,-1 8 160 0,0 0 48 0,0 0 0 15,2-6-1648-15,-2 6-400 0,0 0 0 0,0 0 0 16,0 0 896-16,0 0 112 0,-9 6 16 0,4 1 0 16,0 3-832-16,-3 3-192 0,-2 2 0 0,-2 5 0 15,-2 4 0-15,-2 7 0 0,1 1 0 0,-1 3 0 16,1 7 864-16,4-3 128 0,6 0 32 0,-1-3 0 16,1 1-832-16,5-4-192 0,4-1 0 0,4-4 0 15,1-1 0-15,3-7 0 0,5-3 0 0,5-2 0 16,-2-6 0-16,4 0 0 0,3-7 0 0,-1-2 0 15,0-2 0-15,3-6 0 0,0-1 0 0,-1-4 0 0,0-4 0 0,0-1 0 16,-1-1 0-16,0-3 0 0,-1-2 0 0,-3-3 0 16,-5 5 0-16,-2-4 0 0,1 1 0 0,-2 1 0 15,-1 1 0-15,-2 4 0 0,-5 3 0 0,1 5 0 16,1-2 0-16,-3 7 0 0,-1-1 864 0,-5 7 128 16,0 0 32-16,0 0 0 0,-5 9-832 0,1 5-192 15,2 4 0-15,-3 5 0 0,-3 1 0 0,2 7 0 16,1 3 0-16,-3 3 0 0,-5 5 0 0,-1 5 0 15,-2-1 0-15,3 3 0 0,-3 3 0 0,-1 0 0 16,-2 3 0-16,1 0 0 0,0-1 0 0,-1 0 0 16,-2-3 0-16,-1-1 0 0,1-5 0 0,-4-1 0 0,0-4 0 15,-2 0 0-15,1 2 0 0,0-3 0 16,1-6 0-16,-1-3 0 0,1 1 0 0,2-3 0 0,1-7 0 16,5-2 0-16,1-2 0 0,5-7 0 0,1-1 0 0,1-7 0 15,-1-2 864-15,2-2 128 0,4-8 32 0,0-1 0 16,2-4-832-16,1-4-192 0,1-1 0 0,2-4 0 15,3 0 0-15,0 2 0 0,-1-1 0 0,4-1 0 16,3 1 0-16,6 0 0 0,3 2 0 0,2 0 0 16,2 1 0-16,1 2 0 0,2 3 0 0,0 2 0 15,-1 0 0-15,-2 4 0 0,-1 4 0 0,-2 2 0 16,-4 3-2416-16,0 0-528 16,-3 3-96-16,-3 0-11088 0</inkml:trace>
  <inkml:trace contextRef="#ctx0" brushRef="#br0" timeOffset="121182.04">11071 15977 23951 0,'0'0'1056'0,"0"-7"224"0,0-4-1024 0,0 6-256 0,0 5 0 16,0 0 0-16,0 0 0 0,0 0 0 0,0 0 0 0,0 0 0 15,0 0 880-15,-6 4 112 0,0 3 32 0,-2 3 0 16,1 8-832-16,-2 4-192 0,-2 6 0 0,1-1 0 15,1 3 864-15,-2 4 128 0,-3 4 32 0,0 1 0 16,1 1 0-16,1-2 0 0,-2-1 0 0,2-2 0 16,1-5-832-16,2-2-192 0,1-5 0 0,3-3 0 15,3-1 864-15,2-5 128 0,1-3 32 0,3-6 0 16,-4-5-832-16,10-4-192 0,1-5 0 0,3-4 0 16,1-6 0-16,3-6 0 0,0-2 0 0,1-4 0 15,-1 1 864-15,0-2 128 0,-3 0 32 0,0-1 0 16,-1-1-832-16,0-2-192 0,-1 3 0 0,-2 4 0 15,0 4 0-15,-4 6 0 0,-2 6 0 0,-1 4 0 0,0-1 0 16,-4 10 0-16,-5 5 0 0,-2 8 0 0,0 6 0 0,-3 6 0 16,-3 1 0-16,-1 5 0 15,-1 4-768-15,1 3-208 0,-2 5-48 0,6 3-10912 16,0-4-2192-16</inkml:trace>
  <inkml:trace contextRef="#ctx0" brushRef="#br0" timeOffset="122005.74">11436 16795 20271 0,'0'0'896'0,"0"0"192"0,0 0-880 0,0 0-208 15,0 0 0-15,0 0 0 0,8-1 1680 0,2-2 304 16,2 2 48-16,2 0 16 0,2 0-1648 0,3-2-400 16,3 1 0-16,1-1 0 0,1 1 896 0,2-1 112 15,8-2 16-15,-1-1 0 0,-3 0-832 0,2 3-192 16,2-2 0-16,-3-1 0 15,0 3-1600-15,-5-1-352 0,-2 1-80 0,-6 1-16 0</inkml:trace>
  <inkml:trace contextRef="#ctx0" brushRef="#br0" timeOffset="122144.48">11505 17098 27647 0,'0'0'608'0,"10"-4"128"0,3-4 32 0,3 1 0 0,5-5-624 0,2 3-144 16,-1-3 0-16,5 0 0 0,4 2 848 0,-1-4 144 0,-1-2 32 0,6 3 0 15,5 3-832-15,1-3-192 0,2 2 0 0,-2 0-13888 16</inkml:trace>
  <inkml:trace contextRef="#ctx0" brushRef="#br0" timeOffset="124574.95">12514 16748 14687 0,'-11'-2'640'0,"11"2"144"0,-9 4-624 15,0-1-160-15,-1-4 0 0,1 1 0 0,0-2 640 0,9 2 112 16,-8 5 16-16,8-5 0 0,-9-3 64 0,9 3 32 15,0 0 0-15,0 0 0 0,0 0-48 0,0 0-16 16,4-8 0-16,-4 8 0 0,13-2-192 0,1 1-32 16,0-1-16-16,1 1 0 0,2-1 16 0,1 0 16 15,-1 4 0-15,2-2 0 0,0-4-272 0,2 2-64 16,0 4-16-16,2-4 0 0,1 1 32 0,-2-1 16 16,1-2 0-16,-3 4 0 0,1-1 0 0,-2-1 0 15,-2 1 0-15,-1 0 0 0,-5 1-64 0,-1 0-16 16,1 2 0-16,-11-2 0 0,0 0-64 0,0 0-16 15,0 0 0-15,0 0 0 0,0 0 128 0,-7-2 0 16,-2-2 16-16,-2 3 0 0,-1 2 0 0,-2 2 0 0,0-9 0 16,-2 6 0-16,-3 2-128 0,0 2-16 0,0-2-128 0,1-1 192 15,-1-2-192-15,1 1 176 0,0 0-176 0,2 0 160 16,2 0-160-16,0 0 128 0,1-1-128 0,2 2 128 16,3 0-128-16,8-1 0 0,0 0 0 0,0 0 128 15,0 0-128-15,0 0 0 0,0 0 0 0,0 0 0 16,0 0 128-16,10-6-128 0,3 3 128 0,2 0-128 15,0 0 176-15,2-1-48 0,1-1-128 0,-1 3 192 16,1 0-192-16,0 2 0 0,0-1 0 0,-2 1 0 16,-3 0 0-16,1 1 0 0,-1 1 0 0,-3-1 0 15,-10-1-1120 1,0 0-320-16,11 0-64 0,-11 0-16 0</inkml:trace>
  <inkml:trace contextRef="#ctx0" brushRef="#br0" timeOffset="124991.02">13635 16368 3679 0,'0'0'160'0,"0"0"32"0,0 0-192 0,0 0 0 0,0 0 0 0,8-2 0 16,-8 2 3056-16,0 0 560 0,0 0 112 0,0 0 32 15,0 0-2432-15,0 0-496 0,-10 3-80 0,-4 5-32 16,0-3-128-16,-3 2-16 0,0 4-16 0,-3-1 0 15,-1 3 48-15,-3 1 16 0,1 4 0 0,-1-1 0 16,-3 5 48-16,3 1 16 0,1 4 0 0,4-4 0 16,2 2-224-16,6-2-32 0,3 0-16 0,2 0 0 15,0-6-176-15,3 1-48 0,3-1 0 0,3-1 0 16,0-1-192-16,5-2 144 0,0-6-144 0,4 3 128 16,5-1 16-16,3 2 0 0,3-3 0 0,4-2 0 0,3-2 32 0,1-2 0 15,-1 2 0-15,-2-1 0 16,-1-3-1392-16,0 0-288 0,-2 0-48 0</inkml:trace>
  <inkml:trace contextRef="#ctx0" brushRef="#br0" timeOffset="126481.19">13798 16823 10127 0,'0'0'896'0,"0"0"-704"0,0 0-192 0,0 0 0 16,0 0 1408-16,0 0 240 0,0 0 48 0,0 0 16 15,-8 7-832-15,3-1-176 0,0 5-16 0,1 2-16 16,2-1 0-16,1 2 0 0,-2 1 0 0,1 0 0 16,-1 3 48-16,3 2 16 0,1-3 0 0,-1 2 0 15,-2 0-80-15,0 0-16 0,2 0 0 0,0-1 0 16,-1-3-272-16,1-1-64 0,0-3-16 0,0 1 0 16,0-1-288-16,0-11 0 0,1 9 128 0,-1-9-128 15,-1 10 128-15,1-10-128 0,0 0 144 0,0 0-8256 16,0 0-1648-16</inkml:trace>
  <inkml:trace contextRef="#ctx0" brushRef="#br0" timeOffset="127229.58">14679 16270 4607 0,'0'0'400'15,"0"0"-400"-15,0 0 0 0,0 0 0 0,0 0 1792 0,0 0 288 16,0 0 48-16,-8-9 16 0,2 2-1056 0,-2 0-224 15,1 4-32-15,-2 3-16 0,-3 0-192 0,0 0-48 16,-2-2 0-16,-2 5 0 0,0 3-32 0,-2-1-16 16,-2-1 0-16,-2 3 0 0,2-1 32 0,-3 2 0 15,3 4 0-15,-1 1 0 0,1-5-128 0,3 4-32 16,3 0 0-16,4 0 0 0,1 2-160 0,6-1-48 16,3-3 0-16,1 4 0 0,0 0-192 0,3-1 144 0,0 0-144 0,8 1 128 15,5-3 96-15,2 1 16 0,0 2 0 0,1 1 0 16,-1-1 16-16,-1 0 0 0,-1 0 0 0,-2 0 0 15,-1 1-64-15,-3-1-16 0,-4-3 0 0,-2 3 0 16,-3 2 16-16,-2-2 0 0,-3-4 0 0,-4 2 0 16,2-3 32-16,-6 2 16 0,-4 0 0 0,-5-3 0 15,-2-2-16-15,-1 2 0 0,-1-5 0 0,-1 1 0 16,0-1-96-16,1-3-128 0,1 0 176 0,4-3-176 16,-1-1 0-16,4 1 0 0,2-5-192 0,3 0 48 15,1 2-2128-15,3-4-416 0</inkml:trace>
  <inkml:trace contextRef="#ctx0" brushRef="#br0" timeOffset="127461.89">14895 16288 20559 0,'0'0'896'0,"0"0"208"0,0 0-880 0,0 0-224 16,0 0 0-16,0 0 0 0,-6 10 432 0,-1 6 32 16,2 1 16-16,0 2 0 0,-2 0-128 0,1 2-32 15,-2 2 0-15,0 1 0 0,2 1-192 0,-1 3-128 16,1-4 160-16,1 4-160 0,1-2 0 0,1-2 0 16,3-6 0-16,0-3-6976 15,0 0-1424-15</inkml:trace>
  <inkml:trace contextRef="#ctx0" brushRef="#br0" timeOffset="127849.4">15171 16324 14735 0,'-4'7'1312'16,"-1"6"-1056"-16,0-1-256 0,-1 3 0 15,2 3 1008-15,-3 1 144 0,0-2 16 0,0 4 16 16,0 2 32-16,-2-2 16 0,0-2 0 0,0 0 0 16,0-2-608-16,2-1-128 0,1-2-32 0,0-3 0 15,-2 0-112-15,8-11-32 0,0 0 0 0,0 0 0 0,0 0 336 0,0 0 64 16,0 0 16-16,8-8 0 0,2-2 128 0,3-2 32 16,1-5 0-16,1-1 0 0,-3-2-384 0,0-2-80 15,2 1-16-15,0 0 0 0,0 1-272 0,0 0-144 16,-1-2 160-16,0 5-160 0,-1 7 0 0,1-2 128 15,0-6-128-15,-2 8 0 0,-1 6 0 0,-10 4 0 16,12 2 0-16,-3 5 0 0,-9-7 0 0,6 14 0 16,-1 7 0-16,-2 0 0 0,-3-6 0 0,-3 4 0 15,-1 4-128-15,-1 0 128 0,-1 2 0 0,-2-2 0 16,1-1 0-16,-1-1 0 0,0 3 0 0,3-3-128 16,0-5 128-16,1 0 0 15,1-5-832-15,1 0-48 0,5-3-16 0,-3-8-8512 0,0 0-1696 16</inkml:trace>
  <inkml:trace contextRef="#ctx0" brushRef="#br0" timeOffset="128217.69">15926 15711 11967 0,'0'0'528'0,"0"0"112"0,-10 0-512 0,0 6-128 16,-3 2 0-16,-1 5 0 0,-3-4 1216 0,1 7 224 15,-1 5 32-15,0 5 16 0,-1 5-576 0,0 1-112 16,0 2-32-16,-1 7 0 0,-1 2-64 0,1 4 0 15,1-5-16-15,3 0 0 0,2-2-256 0,1-2-48 16,0-1-16-16,2 0 0 0,1-1-176 0,2-3-16 16,4-5-16-16,1 1 0 0,4-5-160 0,0 0 192 15,1-5-192-15,0-1 192 0,5-4-64 0,0 0 0 16,2-2 0-16,1-9 0 0,1-1-128 0,0-2 0 16,-1 1 0-16,0-2-7456 0,-1-4-1520 15</inkml:trace>
  <inkml:trace contextRef="#ctx0" brushRef="#br0" timeOffset="128365.79">15349 16172 24063 0,'6'-7'1072'0,"3"1"208"0,4 0-1024 0,5 4-256 0,2 1 0 0,8-1 0 16,5 1 432-16,4 2 16 0,2 2 16 0,1-2 0 15,0 0-64-15,1 1-16 0,-2-4 0 0,0 5 0 16,-3 3-384-16,-1-2 0 0,-2-1 0 0</inkml:trace>
  <inkml:trace contextRef="#ctx0" brushRef="#br0" timeOffset="130969.58">16882 16048 14847 0,'0'0'656'0,"0"0"144"0,0 0-640 0,0 0-160 15,0 0 0-15,0 0 0 0,0 0 736 0,0 0 112 16,0 0 32-16,-7 13 0 0,5 3-224 0,-1 2-32 15,0 1-16-15,3 0 0 0,-3 4 32 0,2 2 0 16,-1 0 0-16,2 0 0 0,0 0-112 0,2 1-16 16,-2 7 0-16,0-4 0 0,0-6-96 0,1-1-32 0,0-2 0 0,1 3 0 15,-2 1-384-15,2-1 0 0,-2-3 128 0,1-2-128 16,1-3 128-16,-1 0-128 0,1 1 192 0,0-4-64 16,-2-12-128-16,0 0 0 0,1 8 0 0,-1-8-7760 15,0 0-1552-15</inkml:trace>
  <inkml:trace contextRef="#ctx0" brushRef="#br0" timeOffset="131151.13">16703 16329 26607 0,'0'0'1168'0,"11"-4"256"15,2-5-1136-15,3 1-288 0,3-5 0 0,2 6 0 0,-1 3 336 0,4 2 16 16,3-2 0-16,1 1 0 0,1 2 32 0,-2 0 0 15,-3 1 0-15,1 0 0 0,2 0-384 0,-3 1 0 16,-2 0 0-16,-3 1-8672 16,-4 2-1696-16</inkml:trace>
  <inkml:trace contextRef="#ctx0" brushRef="#br0" timeOffset="131862.28">17978 16110 8287 0,'0'0'368'0,"0"0"80"0,0 0-448 0,-3-9 0 16,3 9 0-16,-5-6 0 0,0-2 1504 0,5 8 224 15,0 0 32-15,0 0 16 0,0 0-1072 0,-8-3-192 16,8 3-64-16,-10 2 0 0,1 4-144 0,9-6-48 16,-10 5 0-16,2 1 0 0,2 2 112 0,0 0 16 15,-1 2 0-15,1-1 0 0,1 1 64 0,-2-1 0 16,2 3 16-16,-1 3 0 0,-2-4-16 0,-1 2-16 0,1 1 0 0,-3 3 0 16,0-3-96-16,0 0-16 0,-1 2 0 0,-1 2 0 15,-2 2-48-15,1 2-16 0,1-2 0 0,2-2 0 16,0-7-256-16,3 2 0 0,0 2 128 0,2 1-128 15,1-8 0-15,2 3 128 0,3-11-128 16,3 16 0-16,1-2 208 0,1-2-64 0,4-1-16 0,2-2 0 16,3 0 128-16,1-2 0 0,1 1 16 0,1-4 0 15,1 0 0-15,0-2 0 0,0 2 0 0,1-3 0 16,0-1-16-16,0-1 0 0,-1-3 0 0,-3 2 0 16,-2-1-256-16,2 1 0 0,2-2 0 0,-4-3 0 15,-1 5 0-15,-2-1 0 0,-1 1 0 0,-9 2 0 16,6-7-976-16,-6 7-256 0,0 0-48 0</inkml:trace>
  <inkml:trace contextRef="#ctx0" brushRef="#br0" timeOffset="132244.64">18213 16419 6447 0,'6'-4'576'0,"0"-2"-576"0,5 0 0 0,0 0 0 16,2-2 3120-16,-1 2 512 0,2 3 96 0,-1 1 32 16,-3 5-2240-16,0 1-448 0,1 2-96 0,-4 3-16 15,0-1-656-15,-1 4-144 0,-1 5-32 0,-2 1 0 16,-3 2 32-16,-2 4 0 0,0 2 0 0,-3-2 0 15,-4 2 256-15,-1-3 48 0,-1-1 16 0,0 0 0 16,-2 3 0-16,2-5 0 0,2-3 0 0,3-4 0 16,1-2-48-16,2 2-16 0,2-4 0 0,1-9 0 15,0 0-80-15,9 8-16 0,1 0 0 0,2-2 0 16,2-3 64-16,2-3 16 0,0-1 0 0,2-2 0 16,0 3-144-16,2-1-16 0,1-3-16 0,-1 3 0 15,-1 1-224-15,0-1 0 0,0-3 0 0,0 2 0 16,-1 1-2224-1,-3 0-336-15</inkml:trace>
  <inkml:trace contextRef="#ctx0" brushRef="#br0" timeOffset="133080.07">18992 15978 13823 0,'0'0'608'0,"0"0"128"0,-5-6-592 0,5 6-144 0,0 0 0 0,-8-7 0 15,2-2 384-15,-1 4 32 0,1-2 16 0,6 7 0 16,-10 5 16-16,2-3 0 0,8-2 0 0,-11 3 0 16,2-1-48-16,0 5 0 0,0 2 0 0,0 0 0 15,0 1 240-15,-2 4 64 0,-3 1 0 0,0 3 0 16,-3 2-144-16,-2 0-32 0,-2-1 0 0,-2 6 0 15,0 3-160-15,0-3-48 0,0 2 0 0,4-6 0 16,4-2-128-16,3 2-48 0,1 0 0 0,6 1 0 0,5-8-144 16,6 1 160-16,4 2-160 0,6-2 160 0,4-4 0 0,2-3 0 15,1-3 0-15,2 3 0 0,2-3 16 0,1 1 0 16,-2 1 0-16,1-5 0 16,0-1-1312-16,-2-1-256 0</inkml:trace>
  <inkml:trace contextRef="#ctx0" brushRef="#br0" timeOffset="133490.51">19376 16044 10127 0,'-4'-5'896'0,"4"5"-704"0,0 0-192 0,-10-4 0 16,0 3 1248-16,-2 2 224 0,1 4 32 0,-3 0 16 15,-3 7-592-15,1-1-112 0,-2 3-32 0,-2 1 0 16,2 3-144-16,3-1-48 0,1 1 0 0,2-2 0 16,2 1-32-16,5-1-16 0,4 3 0 0,3-4 0 15,6-2-160-15,6-1-16 0,4-5-16 0,2 3 0 16,3 4 32-16,1-5 0 0,-1-5 0 0,1 2 0 15,-1-2 16-15,-2 0 16 0,-3-3 0 0,0-3 0 16,-1-3-128-16,-4 1-32 0,0-1 0 0,0 0 0 0,-5-3-96 16,-2-3-32-16,-1 1 0 0,-2-1 0 0,-5 0 320 15,0 2 48-15,-3-5 16 0,-2 0 0 0,-2 1-160 0,-1 3-32 16,-3-4 0-16,0 2 0 0,-4 1-192 0,2-1-128 16,-2 3 160-16,2 0-160 0,0 5 0 0,2 0 0 15,2-2-208-15,0 3 64 16,0 2-2368-16,11 1-480 0,-11-5-80 0,11 5-32 0</inkml:trace>
  <inkml:trace contextRef="#ctx0" brushRef="#br0" timeOffset="133944.53">19997 16007 2751 0,'0'0'256'0,"0"0"-256"0,0 0 0 0,0 0 0 16,0 0 1920-16,0 0 352 0,0 0 64 0,0 0 16 15,0 0-1504-15,0 0-288 0,-9-1-64 0,9 1-16 16,-11 5 16-16,1 0 0 0,0 0 0 0,-1-1 0 15,1 0 96-15,0 2 32 0,0 2 0 0,0-3 0 16,0 3 0-16,-1-2 0 0,3 5 0 0,-1-2 0 16,1 1-32-16,0-2 0 0,8-8 0 0,-5 14 0 0,-1-4-144 0,2 2-16 15,3 0-16-15,-3-3 0 0,3 3-144 0,1-1-16 16,0 1-16-16,2 0 0 0,1-3-96 0,-1 3-16 16,2 0 0-16,0-3 0 0,-4-9 0 0,3 12 0 15,-3-12 0-15,-2 16 0 0,1-2 64 0,-1-4 16 16,2-10 0-16,-6 13 0 0,1-3 16 0,-1-1 0 15,-3 0 0-15,-1-1 0 0,0-8-32 0,-2 5 0 16,0 2 0-16,-2-2 0 0,-3-3-64 0,3-2-128 16,-1 0 176-16,1-2-176 0,-1 1 176 0,1-3-176 15,-2-6 160-15,5 0-160 0,1 2 0 0,1 3-192 16,1 0 16-16,8 5-11888 0</inkml:trace>
  <inkml:trace contextRef="#ctx0" brushRef="#br0" timeOffset="134278.73">20498 15659 7359 0,'0'0'656'0,"0"0"-528"0,-6-3-128 0,6 3 0 16,-10 7 2112-16,-1-1 384 0,0 7 64 0,-2 0 32 0,-2 3-1504 0,-1 7-320 15,-1 0-48-15,0 4-16 0,1 2-64 0,-3 1-32 16,-1 3 0-16,-1 4 0 0,1 3-32 0,3-4-16 16,2 3 0-16,5-3 0 0,4 1-224 0,2-5-32 15,0-8-16-15,4 2 0 0,2-5-160 0,4 2-128 16,-1-3 192-16,1-2-192 0,2-4 208 0,1-1-64 15,-2 2-16-15,1-5 0 0,-8-10-128 0,10 11 0 16,0-8-192-16,-10-3 192 16,0 0-2016-16,10 0-288 0</inkml:trace>
  <inkml:trace contextRef="#ctx0" brushRef="#br0" timeOffset="134429.68">20121 15907 20271 0,'9'-5'1792'16,"-1"0"-1424"-16,5-6-368 0,6 8 0 0,7 1 1472 0,4 1 240 0,3-5 32 0,3 3 16 16,-1 2-1376-16,2 1-384 0,0 3 128 0,0 0-128 15,-1 0 0-15,-1-1-160 0</inkml:trace>
  <inkml:trace contextRef="#ctx0" brushRef="#br0" timeOffset="135288.79">21130 16146 20559 0,'0'0'896'0,"0"0"208"0,0 0-880 0,0 0-224 0,0 0 0 0,0 0 0 16,11-4 704-16,3 0 112 0,5-1 16 0,4 1 0 16,3-1-80-16,7 0-16 0,7 1 0 0,4-1 0 15,1-2-288-15,2 1-64 0,-2-2-16 0,1 0 0 16,-1 3-16-16,2-3 0 0,-1 3 0 0,1 3 0 15,3 3-176-15,-7 1-48 0,-5 1 0 0,-6 1 0 16,-7 3-128-16,-6-1-176 0,-6 1 48 0,-13-7 0 16,0 0-2240-16,-5 9-432 0</inkml:trace>
  <inkml:trace contextRef="#ctx0" brushRef="#br0" timeOffset="135486.01">21136 16391 5519 0,'-11'8'496'0,"11"-8"-496"15,0 0 0-15,0 0 0 0,0 0 2544 0,5 9 400 16,6 1 96-16,2-5 16 0,2-3-1424 0,4 1-288 16,3 1-48-16,8-3-16 0,10 0-304 0,2-1-64 15,1-1-16-15,2 0 0 0,-4 0-192 0,4-5-32 16,-1 0-16-16,2 2 0 0,4 3-176 0,-2 0-32 16,-1 1-16-16,-2-4 0 0,-2 0-240 0,-4 0-64 15,-3 4 0-15,-6-1 0 16,-4-4-1040-16,-5 0-224 0,-3 0-32 0</inkml:trace>
  <inkml:trace contextRef="#ctx0" brushRef="#br0" timeOffset="135798.37">21778 15698 16575 0,'0'0'1472'0,"0"0"-1168"0,4-10-304 0,6 3 0 16,7-1 2624-16,6 5 448 0,3 1 112 0,6 2 16 16,6 2-2432-16,0 3-464 0,0 4-112 0,2 2 0 15,-1 0 96-15,6 4 32 0,3-2 0 0,5 2 0 16,5 6-32-16,-2 1 0 0,-2 6 0 0,-7 0 0 16,-5 0-96-16,-7 2-32 0,-8 4 0 0,-4 4 0 0,-10 3-160 15,-3-2 128-15,-3 0-128 0,-6 1 128 0,-4-1 32 0,-4 2 0 16,-3-3 0-16,-7 0 0 0,-5 4 32 15,-7-5 16-15,-9-3 0 0,-6 1 0 0,-6-4-48 0,3 3-16 16,2-3 0-16,1-3 0 16,1 1-1440-16,3-4-304 0,5-2-48 0,-1-1-16 0</inkml:trace>
  <inkml:trace contextRef="#ctx0" brushRef="#br0" timeOffset="136940.25">23229 16245 18191 0,'0'0'800'0,"0"0"176"0,-9-3-784 0,9 3-192 0,0 0 0 0,0 0 0 16,0 0 752-16,0 0 96 0,6-6 32 0,4 0 0 0,3 1 240 0,3 2 48 15,2 1 16-15,5-5 0 0,6 0-224 16,3 3-32-16,4-4-16 0,1 3 0 0,-1-1-224 0,0-1-48 15,-3 3-16-15,-2 3 0 0,-2 0-352 0,-4 0-64 16,-3-3-16-16,-2 3 0 0,-2 2-192 0,-2 0 144 16,-2-1-144-16,-2 0 128 0,-12 0-368 0,11 3-80 15,-11-3 0-15,0 0-16 16,0 0-1840-16,0 0-384 0,0 0-64 0</inkml:trace>
  <inkml:trace contextRef="#ctx0" brushRef="#br0" timeOffset="137529.98">24094 15677 3679 0,'0'-13'160'0,"0"13"32"0,0 0-192 0,0-13 0 0,0-1 0 0,-1 5 0 16,1 9 3088-16,0 0 576 0,0 0 112 0,0 0 32 15,9-11-2320-15,-2 5-464 0,-7 6-80 0,13-7-32 16,0 2-32-16,0 3-16 0,2 0 0 0,-1 2 0 16,1 0-32-16,3 2 0 0,0 0 0 0,3 2 0 15,3 4-176-15,1-2-32 0,-1 7-16 0,1-4 0 16,-1 2-176-16,-2 2-48 0,1 1 0 0,-3 2 0 0,-3 2-144 0,-6 4-48 15,-6-1 0-15,-4 3 0 0,-4 4-64 0,-5-3 0 16,-9-1-128-16,0 1 192 0,-2 1 0 16,-2 0-16-16,-2 0 0 0,-1-1 0 0,-1-3-48 0,1-3-128 15,1-1 192-15,4-3-64 0,1-4 0 0,3 2 0 16,1-3 0-16,5-1 0 0,2 2-128 0,6-4 160 16,1-7-160-16,3 11 160 0,3-1-160 0,4 2 0 15,4 1 0-15,4-1 0 0,0 1 0 0,3 2 0 16,2 3 0-16,0 0 0 0,-3 1 0 0,2 1 0 15,-2 2 0-15,1 6 0 0,-2 0 0 0,-3-2 0 16,-4-5 0-16,-2 6 128 0,-2 4-128 0,-6 1 0 16,-2 0 0-16,-2-3 0 0,-2-5 0 0,-5 3 0 15,-4-2 192-15,-2-4-64 0,0-4 192 0,-3 1 48 0,-2-4 0 16,-3-2 0-16,-3-1 144 0,0 2 48 0,-2-4 0 16,1 2 0-16,0-2-144 0,2-1-32 0,1-6 0 0,2 2 0 15,-2-1-192-15,4-1-64 0,0-2 0 0,4-1 0 16,1-2-304-16,1 0-64 0,4 0-16 0,1-2 0 31,9 5-2656-31,-4-10-544 0,1-6-96 0,10 6-32 0</inkml:trace>
  <inkml:trace contextRef="#ctx0" brushRef="#br0" timeOffset="138121.35">25224 16099 19343 0,'0'0'1728'0,"0"0"-1392"16,0 0-336-16,0 0 0 0,-2-8 320 0,4-1 0 15,3 3 0-15,5 0 0 0,2 3 640 0,6-1 128 16,3-2 32-16,6-3 0 0,3 3-288 0,4-3-64 16,1 1-16-16,2-1 0 0,0 0-432 0,-2 5-64 15,0 2-32-15,-2-1 0 0,-6 6-224 0,-5-1 0 16,-4 2 0-16,-4 1 0 15,-2 4-2016-15,-5-2-352 0</inkml:trace>
  <inkml:trace contextRef="#ctx0" brushRef="#br0" timeOffset="138272.34">25278 16347 26719 0,'0'0'1184'0,"0"0"240"0,11-5-1136 0,0-2-288 0,2 2 0 0,4 4 0 16,3 0 752-16,0-2 80 0,1-2 32 0,4 2 0 15,4 5-496-15,1-1-112 0,-5-1 0 0,-1 0-16 32,0 0-1152-32,-3 4-240 0,-4 1-32 0</inkml:trace>
  <inkml:trace contextRef="#ctx0" brushRef="#br0" timeOffset="138747.82">26062 16134 11967 0,'-8'-6'528'0,"3"1"112"0,-1 0-512 0,1 2-128 0,5 3 0 0,0 0 0 16,0 0 1648-16,0 0 288 0,9-4 64 0,0 2 16 15,-9 2-480-15,13 1-80 0,7-2-32 0,-1-3 0 16,2 2-416-16,-2-2-96 0,2 1-16 0,0-1 0 16,1-2-256-16,-1 0-48 0,1 2-16 0,-3-1 0 15,-1 0-320-15,-2 0-80 0,-2 0-16 0,0-3 0 16,2 5-160-16,-5 2-176 0,-3-1 48 0,-8 2-8768 15,0 0-1728-15</inkml:trace>
  <inkml:trace contextRef="#ctx0" brushRef="#br0" timeOffset="139115.89">26835 15860 3679 0,'0'0'320'0,"0"0"-320"16,0 0 0-16,0 0 0 0,1-9 2832 0,-1 9 496 16,0 0 112-16,0 0 16 0,0 0-2224 0,-11 0-432 15,-1 2-96-15,-1 6 0 0,1 0-192 0,-4 3-48 0,-4-2 0 0,0 4 0 16,-3 3 304-16,0 2 48 0,-1 0 16 0,0 0 0 15,-2 1 192-15,3 0 32 0,4-1 16 0,0 1 0 16,1 0-352-16,2-3-64 0,2-1-16 0,9 1 0 16,5-2 640-16,5-2 128 0,3 0 32 0,4-3 0 31,4 1-1760-31,1-2-368 0,6-1-64 0,0-4-16 0,1-3 896 0,0 1 160 0,-1-1 32 0,-1 0 16 16,-2-1-336-16,-2-1 0 0,-4-3 0 0,-1 0 0 15,-1 1-320 1,-12 4-144-16,8-2-32 0,-8 2 0 0,0 0-2112 0,0 0-416 0,0 0-96 15</inkml:trace>
  <inkml:trace contextRef="#ctx0" brushRef="#br0" timeOffset="139294.03">26952 16174 21183 0,'0'0'944'0,"0"0"192"15,0 0-912-15,2 12-224 0,1 0 0 0,-2 1 0 0,-1 4 224 0,-1 2 0 16,-2-1 0-16,1 1 0 0,-6 4 544 0,4 0 128 15,0 3 0-15,2-2 16 0,-4-5-416 0,0 0-96 16,3-1-16-16,0 1 0 0,-5 2-256 0,3-3-128 16,0-3 128-16,1 1-128 15,-1-6-1072-15,2 0-288 0</inkml:trace>
  <inkml:trace contextRef="#ctx0" brushRef="#br0" timeOffset="139796.96">27619 15411 13823 0,'0'0'1216'0,"0"0"-960"16,0 0-256-16,0 0 0 0,0 0 640 0,0 0 96 16,0 0 16-16,0 0 0 0,0 0 80 0,0 0 0 15,-8 13 16-15,5-2 0 0,3-11-48 0,-9 17-16 16,-2 2 0-16,0 0 0 0,2 4 112 0,-2 2 0 16,-3-1 16-16,-2 6 0 0,0 0-304 0,-3 3-64 15,-3-2-16-15,-1 3 0 0,1 0-208 0,1 2-64 16,3-1 0-16,2-1 0 0,1-4-256 0,3 1 0 0,6-3 0 0,1-4 0 15,1 0 160-15,3-5-160 0,3-3 128 16,2-3-128-16,1-1 0 0,3-5 128 0,3 0-128 0,4-1 0 31,3-4-1008-31,3 0-272 0,0-4-64 0,2-1-16 0</inkml:trace>
  <inkml:trace contextRef="#ctx0" brushRef="#br0" timeOffset="140160.37">27981 15675 18431 0,'-7'6'1632'0,"-5"-4"-1312"16,-2-1-320-16,-2 3 0 0,-3 8 288 0,-2-1-16 15,-2 6 0-15,1 0 0 0,-1 4 288 0,2 3 48 16,2-3 16-16,1 4 0 0,3 0-112 0,4-2 0 15,2 1-16-15,5 2 0 0,3-6-96 0,3 1-16 16,3-3 0-16,4-2 0 0,3-1 96 0,0-5 16 16,2 0 0-16,3-5 0 0,2-2 160 0,0-3 48 15,0-2 0-15,1 0 0 0,1-3-176 0,-2-7-16 16,-1-3-16-16,-1 1 0 0,1 0-128 0,-4-2-32 16,-2-5 0-16,-2 2 0 0,-1-1 48 0,-4-2 0 15,-3 1 0-15,-2-2 0 0,-2-5-128 0,-3 4-32 16,-3 3 0-16,1 4 0 0,-5-1-224 0,1 1 144 0,0 2-144 15,-1 6 128-15,-3 0-128 0,1 5-256 0,0-3 64 16,1 3 16 0,0 1-2192-16,2 3-432 0</inkml:trace>
  <inkml:trace contextRef="#ctx0" brushRef="#br0" timeOffset="140553.92">28096 15224 18831 0,'0'0'832'0,"0"0"176"0,0 0-816 0,0 0-192 15,12-4 0-15,0 2 0 0,-1 1 704 0,2 3 112 16,0 3 16-16,1 5 0 0,1 1-192 0,0 3-16 16,6 3-16-16,-4 4 0 0,1 4-96 0,0-1-32 15,0 6 0-15,1 5 0 0,-3 6 32 0,0 2 0 16,-4 0 0-16,-2 0 0 0,-1 3-272 0,-2-3-48 16,-7 3-16-16,-3 1 0 0,-3 5 96 0,-2 0 32 15,-2-2 0-15,-3-6 0 0,-1 1 64 0,-2-7 16 16,-2-2 0-16,-1-2 0 0,-3-9-80 0,-1 1-16 15,-2-6 0-15,-3-1 0 0,0-2-64 0,1-3-16 0,4-3 0 0,2 1 0 16,-2-7-208-16,4-1 0 0,2-2 128 0,9-4-9760 16,8 2-1952-16</inkml:trace>
  <inkml:trace contextRef="#ctx0" brushRef="#br0" timeOffset="141372.2">29180 15579 18431 0,'0'0'816'0,"0"0"160"0,0 0-784 0,0 0-192 16,0 0 0-16,0 0 0 0,0 0 288 0,0 0 16 0,-3 13 0 0,2 4 0 16,0 5 272-16,-4 0 64 0,-5 0 16 0,3 5 0 15,5 4-144-15,-3-2-48 0,0 1 0 0,-1 2 0 16,1-3-48-16,3 3-16 0,-2 1 0 0,0-6 0 16,2-2-144-16,-1-2-16 0,1 0-16 0,-1 0 0 15,-1-4-48-15,0-4-16 0,1-2 0 0,-1-2 0 16,-1-2-368-16,5-9-80 0,0 0-16 0,0 0-11120 15</inkml:trace>
  <inkml:trace contextRef="#ctx0" brushRef="#br0" timeOffset="141537.1">29010 15829 21183 0,'0'0'1888'0,"10"-2"-1504"0,6-2-384 0,5 4 0 0,-1 4 640 0,4-2 48 16,-1-2 16-16,4 0 0 0,-1 0 160 0,4 0 32 15,-1 4 16-15,0-1 0 0,-2-6-528 0,-3 3-96 16,-2 0-32-16,-3 3 0 0,-4 2-384 0,-1-4-96 16,-3 2-16-16,-11-3-11936 15</inkml:trace>
  <inkml:trace contextRef="#ctx0" brushRef="#br0" timeOffset="141934.17">30099 15644 3679 0,'5'-7'320'0,"-5"7"-320"0,3-5 0 0,-3 5 0 16,0 0 2576-16,0 0 448 0,3-11 96 0,-3 6 16 15,0 5-1472-15,0 0-272 0,0 0-64 0,-12 5-16 16,-5 2-480-16,1 2-80 0,-2 4-32 0,0 1 0 16,0 3 16-16,2-1 0 0,-1 3 0 0,2 3 0 15,0 2-112-15,2 1-32 0,3-1 0 0,0 1 0 0,1 3-144 0,2-4-16 16,5 1-16-16,1-2 0 0,-1-3-96 0,4 1 0 15,1-3-16-15,2-1 0 0,2-1-96 0,-1-2-16 16,3-4 0-16,0-1 0 0,1-3-192 0,2 0 144 16,0-4-144-16,0-2 128 0,-2-4-128 0,0-1 0 15,2-2-160-15,-2-3-8864 16,-3 1-1792-16</inkml:trace>
  <inkml:trace contextRef="#ctx0" brushRef="#br0" timeOffset="142262.07">30249 15953 21183 0,'0'0'1888'0,"0"0"-1504"0,0 0-384 0,0 0 0 16,13 2 336-16,-2 1 0 0,-1-3 0 0,2 0 0 15,0 3 1104-15,1 5 224 0,-1 0 32 0,-1 2 16 16,0-2-800-16,1 3-144 0,-6-1-48 0,-1 3 0 15,-2 1-384-15,-3 1-80 0,-4 0 0 0,0 1-16 16,-1 0-64-16,-1 1-16 0,-4-5 0 0,-1 5 0 16,3-1 96-16,0-3 0 0,0-5 16 0,2-1 0 15,6-7 16-15,-4 9 0 0,4-9 0 0,4 8 0 16,-4-8 144-16,11 6 16 0,3-2 16 0,3-3 0 16,1 2-48-16,0-4-16 0,1-2 0 0,1 1 0 0,0 2-208 15,1 0-64-15,-2-2 0 0,1 1 0 16,4-4-128-16,-2 4 0 0,-4 1 0 0,-1 1 0 15,1 0-1792-15,-4 4-272 0,-4-1-64 0,-10-4-16 16</inkml:trace>
  <inkml:trace contextRef="#ctx0" brushRef="#br0" timeOffset="144976.76">31136 15292 4607 0,'0'0'192'0,"7"-12"64"0,0 5-256 0,1-4 0 0,-8 11 0 0,9-7 0 16,-2-5 2240-16,0 5 384 0,-2-1 96 0,-5 8 16 16,0 0-1376-16,6-8-272 0,-2 0-48 0,-4 8-16 15,0 0-128-15,0 0-16 0,0 0-16 0,0 0 0 16,0 0-128-16,-8-3-32 0,-4 2 0 0,-2 6 0 15,-5 5-144-15,1 3-48 0,0-2 0 0,0 7 0 16,-3 7-96-16,1 0-32 0,1 4 0 0,3-1 0 16,2 1-176-16,1 4-32 0,2-1-16 0,2-4 0 0,3 0-160 15,0-4 0-15,5 4 0 0,1-7 0 0,4-2 0 16,1-1 0-16,1-1 144 0,5-2-144 0,0-2 176 0,3-1-48 16,1 0 0-16,3-4 0 0,0 2-336 0,1-4-80 15,1 4-16-15,-1-6-11936 16</inkml:trace>
  <inkml:trace contextRef="#ctx0" brushRef="#br0" timeOffset="145231.57">31498 15364 21183 0,'0'0'1888'0,"0"0"-1504"0,0 0-384 0,0 0 0 16,0 0 144-16,-1 13-144 0,-1-2 192 0,-3 3-192 16,-3 8 640-16,0 1 0 0,-2 0 16 0,3-1 0 15,-5 1-352-15,3 3-80 0,0-3-16 0,0 1 0 16,2 0-208-16,-1-4 128 0,2-2-128 0,1 0 0 16,1 1 160-16,1-1-160 0,1-2 160 0,1 0-160 15,-2-5-176-15,3 2-128 0,0-2-16 0,0-11-10512 16</inkml:trace>
  <inkml:trace contextRef="#ctx0" brushRef="#br0" timeOffset="145569.78">31704 14889 20447 0,'0'0'896'0,"0"0"192"0,13-3-864 0,-3 1-224 16,-10 2 0-16,12 0 0 0,2 2 224 0,1 7 0 16,0 2 0-16,2 6 0 0,1 8 160 0,-1 3 48 15,0 7 0-15,1 3 0 0,1 4 16 0,1 0 16 16,-1 1 0-16,0 9 0 0,-2 10-128 0,-5 3-16 0,-3 3-16 0,-5-2 0 15,-4-5 80-15,-6-2 32 0,-6-9 0 0,-2 0 0 16,-3-1 160-16,-5-2 16 0,-6-5 16 0,0-6 0 16,1-2-64-16,2-3-16 0,-2-6 0 0,2-1 0 15,-1-1-304-15,1-4-64 0,-3-2-16 0,3-2-9456 16,2 0-1888-16</inkml:trace>
  <inkml:trace contextRef="#ctx0" brushRef="#br0" timeOffset="146312.39">27716 17165 13407 0,'0'0'592'0,"0"0"128"0,0 0-576 0,0 0-144 15,0 0 0-15,0 0 0 0,10 0 960 0,0-1 176 16,1-3 16-16,2 3 16 0,2 1-32 0,3-1-16 15,1-5 0-15,3 5 0 0,2 0-160 0,1-2-48 0,1 0 0 0,2-1 0 16,4 0-336-16,-2 3-80 0,-3-1-16 16,5 2 0-16,6 2-480 0,-7 0 0 0,-3 1 0 0,-1 1 0 31,-3 3-320-31,-5-2-144 0,-7 0-48 0,-2 2-10816 0</inkml:trace>
  <inkml:trace contextRef="#ctx0" brushRef="#br0" timeOffset="146493.35">27848 17328 19807 0,'0'0'880'0,"0"0"176"0,10 1-848 0,0 0-208 0,3-1 0 0,1 0 0 16,4 0 432-16,2 0 32 0,4 0 16 0,3 0 0 0,0-1-64 16,4-1-16-16,5 2 0 0,-3-2 0 0,0-1-240 0,-1 1-160 15,0 1 192-15,-5 1-192 16,-2 3-448-16,-4-1-208 0,-2-2-48 0,-2 0 0 0</inkml:trace>
  <inkml:trace contextRef="#ctx0" brushRef="#br0" timeOffset="146821.82">28183 16906 16575 0,'0'0'1472'0,"0"0"-1168"0,0 0-304 0,13-3 0 16,1 3 928-16,4 0 128 0,2 0 32 0,3 5 0 15,3 6-832-15,5-4-256 0,0 2 128 0,4 0-128 16,4 4 288-16,0 3 0 0,3 2 0 0,-4 0 0 16,-2 1 112-16,-1 4 32 0,1 3 0 0,-4 0 0 15,-7-1-208-15,-3-2-32 0,-5 0-16 0,-3 0 0 16,-5 2 0-16,-5-2 0 0,-5 3 0 0,-7-3 0 15,-1-4 80-15,-5 1 32 0,-5-2 0 0,0-3 0 16,0-1 96-16,-5-4 0 0,-8 2 16 0,7-5 0 16,7 2-16-16,-2-5 0 0,-6-3 0 0,1 0 0 15,4 2-224-15,2-3-160 0,0-1 192 0,3-3-192 16,3 0-1408-16,0-3-384 16</inkml:trace>
  <inkml:trace contextRef="#ctx0" brushRef="#br0" timeOffset="147174.51">29563 17006 10127 0,'0'0'448'0,"0"0"96"0,-12 3-544 0,2 1 0 0,0 5 0 0,-3 1 0 16,-5 2 2176-16,0 2 320 0,-1 3 64 0,-2 1 0 16,-2 0-1152-16,-3 1-224 0,2 1-48 0,0-1-16 15,1 1-288-15,3-1-48 0,3 0-16 0,5-1 0 16,2-2-208-16,4 0-48 0,6-1-16 0,2 2 0 15,3-4-144-15,2-2-32 0,4 3 0 0,3-4 0 16,2 0 16-16,3 0 0 0,2-3 0 0,0-2 0 16,1 3-336-16,-1-3 0 0,1-3 0 0,1 1 128 15,1-2-1920-15,0 0-368 0,-1-1-80 16</inkml:trace>
  <inkml:trace contextRef="#ctx0" brushRef="#br0" timeOffset="147523.63">29768 17344 21183 0,'0'0'1888'0,"0"0"-1504"15,0 0-384-15,13 0 0 0,2 3 208 0,-2 1-16 16,-3 5-16-16,0-2 0 0,-4 3 560 0,0-1 112 15,-1 5 32-15,-2-1 0 0,-6 1-384 0,0 1-80 16,-4-2-16-16,-2 4 0 0,-1 2-16 0,-4-2-16 16,-4-3 0-16,0-1 0 0,0 0 96 0,1-1 32 0,0-1 0 0,2 0 0 15,0-3 80-15,4-1 0 0,4-2 16 0,7-5 0 16,-5 6-80-16,5-6 0 0,0 8-16 0,0-8 0 16,0 0-112-16,0 0-32 0,15 4 0 0,3 0 0 15,1 0 0-15,2-3 0 0,4-1 0 0,0 1 0 16,2-3-192-16,-4-1-32 0,-3 2-128 0,-1 0 192 15,0 0-192-15,-1-1-208 0,-3-3 32 0,-2 3 16 32,-3 0-2080-32,-10 2-400 0,11-5-96 0</inkml:trace>
  <inkml:trace contextRef="#ctx0" brushRef="#br0" timeOffset="147883.39">30221 17104 17503 0,'-8'-1'1552'0,"8"1"-1232"0,0 0-320 0,11-3 0 16,0 2 1248-16,2 0 192 0,-1 1 32 0,6 0 16 15,3 1-688-15,-1 2-144 0,-2-2-16 0,1 0-16 16,1 2-432-16,-1 1-64 0,-2-1-128 0,-1 0 176 31,2 1-496-31,-4 0-80 0,-3-2-32 0</inkml:trace>
  <inkml:trace contextRef="#ctx0" brushRef="#br0" timeOffset="148041.39">30224 17348 11055 0,'14'-11'976'0,"-4"6"-784"0,-1 2-192 0,3 1 0 0,6 0 2656 0,0-1 480 0,0-3 112 0,1 5 16 0,1 1-2176 0,2 1-416 16,-2 1-96-16,2-2 0 0,-1-2-336 0,0 4-64 16,-5 2-16-16,-1 1-7616 15,1-5-1520-15</inkml:trace>
  <inkml:trace contextRef="#ctx0" brushRef="#br0" timeOffset="148489.87">31010 17105 12895 0,'0'0'1152'0,"-9"-2"-928"0,1-3-224 0,8 5 0 0,0 0 1776 0,0 0 304 16,0 0 64-16,0 0 16 0,0 0-736 0,0 0-144 16,0 0-16-16,0 0-16 0,0 0-128 0,12 0-32 15,4 0 0-15,0-1 0 0,2-3-528 0,1-1-112 16,3 1-32-16,-1 1 0 0,-1 2-160 0,3 1-48 16,1 0 0-16,1 0 0 0,-5 0-208 0,0 1 128 15,-2 2-128-15,0-2 0 16,-2-1-1024-16,-2 1-320 0,-3 1-48 0,-1 1-11200 0</inkml:trace>
  <inkml:trace contextRef="#ctx0" brushRef="#br0" timeOffset="149043.25">31524 16811 15263 0,'13'1'672'0,"-2"-1"144"0,3 0-656 0,4 0-160 0,-2 0 0 0,3 0 0 16,2 0 768-16,-3 1 128 0,-3-1 32 0,1 3 0 0,0 0 32 0,-2 3 0 15,0-4 0-15,-6 1 0 0,-8-3-480 16,0 0-96-16,8 9 0 0,-3-2-16 0,-5-7 16 0,0 0 0 16,0 0 0-16,1 10 0 0,-3-1 0 0,1 1 16 15,3 2 0-15,-4 1 0 0,-6-5-64 0,-2 1-16 16,-3-4 0-16,3 4 0 0,0 0-96 0,2 3-32 16,-5-3 0-16,5 1 0 0,1-5-192 0,1 4 0 15,-1-3 0-15,4 3 0 0,1 1 0 0,2-10 0 16,0 12 0-16,4 0 0 0,3 6 0 0,-1-1 0 15,3-1 0-15,2 2 0 0,2 0 0 0,2 1 0 16,2 2 0-16,-2 0 0 0,-1-6 0 0,2 1 0 16,2 1 0-16,-2 0 0 0,-5-3 0 0,-2 2 0 15,-4-2 0-15,-4 1 0 0,-1-1 0 0,-2 0 0 16,-7 0 0-16,-3-2 0 0,0-3 160 0,0-1 96 0,2-1 0 16,-3-1 16-16,-1 1 384 0,-1-2 80 0,-1 0 16 0,-1 1 0 15,1-1-96-15,-2-4-16 0,-3 2 0 0,1-2 0 16,1 2-304-16,-1 1-64 0,-2 1-16 0,3-2 0 15,-3 3-256-15,2 0 128 0,1-2-128 0,0 2 0 32,2 2-672-32,3-1-240 0,3 5-48 0,-1-1-16 0</inkml:trace>
  <inkml:trace contextRef="#ctx0" brushRef="#br0" timeOffset="151355.28">3464 19345 7359 0,'0'0'656'0,"0"0"-528"16,0 0-128-16,0 0 0 0,6-9 1248 0,-6 9 224 15,0 0 32-15,0 0 16 0,0 0-400 0,0 0-80 16,0 0-16-16,0 0 0 0,0 0-192 0,0 13-64 0,-2-2 0 0,-2 2 0 15,0 1 112-15,-2 3 16 0,-1 2 0 0,2 3 0 16,1 5-80-16,-1 1-16 16,0 1 0-16,1 2 0 0,-2 1-48 0,1 1-16 0,0-2 0 0,0 3 0 15,1-3-400-15,-1-5-80 0,-3-5 0 0,3 0-16 16,1 2-80-16,2-6-16 0,-1 0 0 0,-1-3 0 16,1-1 0-16,-1 1 0 0,1-3 0 0,2-2 0 15,1-9-576 1,0 0-112-16,0 0-32 0,0 0-12160 0</inkml:trace>
  <inkml:trace contextRef="#ctx0" brushRef="#br0" timeOffset="151805.82">4069 19284 13823 0,'0'0'608'0,"0"0"128"0,5 12-592 0,0-4-144 16,-5-8 0-16,5 14 0 0,-2 2 448 0,-1 3 48 0,1 4 16 0,-3 3 0 15,0 0 512-15,0 4 96 16,-2 7 32-16,1-3 0 0,0 1-160 0,-3-2-32 0,0 1 0 16,2-5 0-16,0 1-64 0,1-8 0 0,0-3-16 0,1-1 0 15,2-1 16-15,2-3 0 0,0-5 0 0,-4-9 0 16,5 9-48-16,-5-9 0 0,8 7 0 0,1-3 0 16,1-8 96-16,0-1 16 0,2-1 0 0,0-4 0 15,1-1-256-15,0-3-32 0,1-1-16 0,1-3 0 16,1-2-272-16,2-4-64 0,1-2-16 0,0 2 0 15,0-5-48-15,0 2-16 0,-1-2 0 0,0 0 0 16,-1 5-64-16,-1 0-16 0,1-1 0 0,-1 5 0 16,1 1-160-16,-3 1 0 0,-3 0 0 0,-2 6 0 15,-3 5-896-15,-6 7-256 0,0 0-48 16,0 0-10256-16,0 0-2048 0</inkml:trace>
  <inkml:trace contextRef="#ctx0" brushRef="#br0" timeOffset="152170.51">5196 19152 13823 0,'0'0'608'0,"0"0"128"0,-3 7-592 0,-3 1-144 0,6-8 0 0,-7 10 0 15,0 7 1584-15,2 2 272 0,0 0 64 0,-1 4 16 16,-2-3-512-16,2 3-96 0,1 2-32 0,-3 2 0 16,-2 0-464-16,0 1-80 0,-2 5-32 0,1-4 0 15,-2 2-176-15,2-2-32 0,2-4-16 0,1 3 0 16,2-1-176-16,1-2-48 0,0-3 0 0,1-4 0 15,1-2-112-15,2 0-32 0,2-5 0 0,-1 0 0 16,0-11 0-16,0 9-128 0,0-9 192 0,0 0-64 16,0 9-288-16,0-9-64 0,0 0-16 0,0 0-8992 15,0 0-1808-15</inkml:trace>
  <inkml:trace contextRef="#ctx0" brushRef="#br0" timeOffset="152484.38">5153 19073 13823 0,'0'0'1216'0,"12"-1"-960"15,-2-12-256-15,2 2 0 0,2 8 1472 0,2-1 240 16,-1-2 48-16,4 3 16 0,1 1-336 0,2 3-64 15,2 2-16-15,2-1 0 0,0 2-544 0,-2 1-112 16,-5 0-32-16,1 9 0 0,0 4-160 0,-2-2-16 0,-4 0-16 0,-4 2 0 16,-3 3-32-16,-4-1-16 0,-3 0 0 0,-5 0 0 15,-5 1-96-15,-4 1-16 0,-3-2 0 0,-7-2 0 16,-6-1-64-16,-1-1 0 0,1-2-16 0,-2 2 0 16,0-3-96-16,1 1-16 0,2-5 0 0,0 2 0 31,0-5-1264-31,0 0-256 0,-2-2-48 0</inkml:trace>
  <inkml:trace contextRef="#ctx0" brushRef="#br0" timeOffset="152931.35">6418 19354 22511 0,'0'0'992'0,"-4"-8"224"0,0 1-976 0,-3 0-240 15,0 2 0-15,1-2 0 0,-2 2 960 0,-2 2 160 16,-1 3 32-16,-2 1 0 0,-1 1-352 0,-1-1-64 15,1 0-16-15,0 3 0 0,0 5-400 0,0-2-96 16,1 2-16-16,2 0 0 0,3 4-48 0,0 0-16 16,5-4 0-16,3-9 0 0,0 12-144 0,2 0 192 0,2 0-192 0,2 2 192 15,1-2-192-15,0-1 160 0,1 3-160 0,0 2 160 16,-2-3-160-16,0 0 0 0,2 2 144 0,-3 1-144 16,-1 0 0-16,-3 1 0 0,-1-2 0 0,-2 0 0 15,-2 2 0-15,-1-3 0 0,-2 0 0 0,-2 0 0 16,-2-4 144-16,-3-1-144 0,-4-2 192 0,0 2-192 15,-1-5 272-15,-4-1-48 0,-3-3-16 0,-4 0 0 16,-5 0-16-16,3-2-16 0,2-1 0 0,0-2 0 16,2-2-176-16,4 0 0 0,4-5 144 0,2 1-144 15,3-5-1728-15,3 1-432 0</inkml:trace>
  <inkml:trace contextRef="#ctx0" brushRef="#br0" timeOffset="153668.87">6795 19434 22799 0,'0'0'1008'0,"-6"6"208"0,6-6-960 0,-9 7-256 15,3 4 0-15,-1 3 0 0,2-5 896 0,2 4 128 16,-1-4 16-16,1 3 16 0,2 2-208 0,1-1-32 15,0-13-16-15,5 9 0 0,4 0-288 0,1-3-64 16,2-1-16-16,0 2 0 0,3-2 0 0,1-1 0 0,0-4 0 0,2 0 0 16,1-2 16-16,1 2 0 0,0-2 0 0,-1-1 0 15,-2-4-80-15,2-1-16 0,3 2 0 0,-4-2 0 16,-7 4-160-16,2-5-16 0,0 0-16 0,-2-1 0 16,-2 1-160-16,-1-3 192 0,-1-2-192 0,0 3 192 15,-3-1-192-15,1-1 160 0,0-1-160 0,-2 1 160 16,1-2-160-16,1 2 0 0,2 2 0 0,2-2 128 15,1 2-128-15,0 1 0 0,0-3 0 0,4 1-176 16,3 2 176-16,2-2-160 0,0-5 160 0,1 2-160 16,0-2 16-16,2-1 0 0,1-2 0 0,0-3 0 15,-3 0 144-15,1-6 0 0,0-3 0 0,-2 2 0 16,-1-1 0-16,-1 1 0 0,-2-2 0 0,-3 2 0 16,0-1 0-16,-3 8 0 0,-4 3 0 0,-1 2 0 0,-3 4 0 15,0 3 0-15,-1 11-128 0,0 0 128 0,0 0 0 0,-10 0-160 16,-4 7 160-16,0 3 0 0,-2 4-192 0,-1 5 64 15,1 9 128-15,-2 2-208 0,-3 3 208 0,2 4 0 16,-1 2-160-16,3 5 160 0,1-5 0 0,2-1 0 16,0-3 0-16,3-2 0 0,0-2 0 0,4-8 0 15,3-3 0-15,3-1 0 0,1-4 0 0,5-1 160 16,4-5-160-16,2 0 160 0,2-5 96 0,2-1 32 16,3-5 0-16,2 0 0 0,2-6 160 0,4 0 16 15,0 1 16-15,2-2 0 0,-1 1-256 0,-1-2-48 16,-5 3-16-16,0 0 0 0,3 5-160 0,-2 0 0 15,-4 1 0-15,0 5 0 0,-2 4 0 0,-3 0 0 16,1 5 0-16,-4 1 0 0,-4 0 0 0,-1 4 0 16,-1-2 0-16,-1 2 0 0,-1 0 0 0,0-1 128 15,-4-3-128-15,1 1 0 0,0-1 160 0,2-5-160 0,-1-9 192 16,8 7-192-16,2-2 208 0,0 0-64 0,7-2-16 16,-1-4 0-16,2-4 80 0,2 3 16 0,1 2 0 0,0 0 0 15,1 0-224-15,-2 0 0 0,0 4 0 0,1 8 0 16,-2 3 0-16,1 3 0 0,-2-1 0 0,-3 6 0 15,-1 3 0-15,-1 2-128 0,-2 0 128 0,-4-2 0 16,-7-3 0-16,1-1 0 0,1 2 0 0,1-6 0 16,0-4-2624-1,-3-4-432-15,0-10-80 0,0 0 0 0</inkml:trace>
  <inkml:trace contextRef="#ctx0" brushRef="#br0" timeOffset="153968.82">9396 19158 30351 0,'0'0'1344'0,"-4"-6"272"0,3-4-1296 0,2 2-320 0,1-2 0 0,3 4 0 15,-1-5 848-15,2 4 112 0,1-2 0 0,1 3 16 16,0 2-528-16,2-1-128 0,0 0 0 0,0 2-16 31,2 2-1840-31,-12 1-384 0</inkml:trace>
  <inkml:trace contextRef="#ctx0" brushRef="#br0" timeOffset="154104.85">9335 19556 29487 0,'8'-22'1296'0,"-2"7"288"0,3-4-1264 0,1 3-320 0,0 3 0 0,-1 0 0 16,0 3 1408-16,-1 2 208 0,-3 0 48 0,-5 8 16 15,0 0-2624-15,0 0-528 0,0 0-96 16,0 0-32-16</inkml:trace>
  <inkml:trace contextRef="#ctx0" brushRef="#br0" timeOffset="155357.9">11113 18791 12895 0,'0'0'1152'0,"3"-12"-928"0,1 5-224 0,-2-3 0 16,0-1 1120-16,-2 11 176 0,0 0 48 0,0 0 0 0,0 0-336 0,0 0-64 16,0 0-16-16,-9 11 0 0,0 3-448 0,0 1-96 15,-1 0 0-15,0 8-16 0,1 1-64 0,1 5-16 16,0-1 0-16,2 5 0 0,1 2 80 0,2-1 16 16,3 0 0-16,3-1 0 0,1-5-48 0,2-2 0 15,2-10 0-15,1 1 0 0,2 1 64 0,2-4 16 16,3-3 0-16,3-3 0 0,3-4 208 0,2-4 32 15,4-4 16-15,3 1 0 0,0-2-32 0,4-3 0 16,3-4 0-16,-3-4 0 0,-1 1-240 0,-3-1-48 16,-3-3-16-16,-2 0 0 0,-3-2-208 0,-2 2-128 15,-2 1 160-15,-1-5-160 0,-3-6 176 0,-2 5-176 16,-3-1 192-16,-2 3-192 0,-3 0 160 0,-1 7-160 0,-3 4 128 16,0 4-128-16,-1 7 0 0,0 0 0 15,0 0 0-15,0 0 0 0,-6 18 0 0,0 6 0 0,0 6-224 0,-1 3 80 16,-3 1 144-16,-2 5 0 0,1 5-144 0,-2 5 144 15,0 5 0-15,-3 1 0 0,-3 0 0 0,-2 6 0 16,-3 3 0-16,-2 2 0 0,-5 0 144 0,-2-5-16 16,-3 2 64-16,1-4 32 0,1-4 0 0,2-5 0 15,-3-3 80-15,5-2 16 0,1-6 0 0,2-2 0 16,3-1 48-16,3-4 16 0,0-3 0 0,2-5 0 16,0-5 32-16,0-4 16 0,0-7 0 0,2 0 0 15,-1-5-80-15,1-3-16 0,-1-6 0 0,1-5 0 16,3-5-80-16,3-4-32 0,-3-4 0 0,5-5 0 15,1-4-80-15,4-2-16 0,3-3 0 0,4 0 0 0,2 2-128 16,5 1 0-16,1 2 0 0,6 6 0 0,1 2 0 16,2 6-176-16,3 2 48 0,0 4 0 0,4 4-32 15,4 0 0-15,4 7 0 0,7 1 0 0,7 1 160 0,6 2-192 16,3 3 192-16,-4 2-192 0,-1 4 192 0,-8-1-128 16,-10 3 128-16,-6-2-128 15,-4 1-464-15,-6 1-96 0,-3 1-16 0,-2-4 0 16,-2 1-1920-16,-2-4-384 0,0-1-64 0</inkml:trace>
  <inkml:trace contextRef="#ctx0" brushRef="#br0" timeOffset="155725.76">12474 19035 21183 0,'0'0'1888'16,"0"0"-1504"-16,0 0-384 0,0 0 0 0,0 0 1024 0,0 0 128 16,0 0 16-16,0 0 16 0,10 1 32 0,4-1 16 15,2-1 0-15,3-2 0 0,3 0-656 0,3 0-144 16,2-3-32-16,2 3 0 0,0 2-160 0,5-3-48 16,-4-2 0-16,-5 2 0 0,-2 9-192 0,-1-5 0 15,-2-5-144-15,-4 5-14032 16</inkml:trace>
  <inkml:trace contextRef="#ctx0" brushRef="#br0" timeOffset="155877.04">12360 19438 21183 0,'7'-12'944'0,"3"7"192"0,6 0-912 0,6-4-224 16,3 0 0-16,3-1 0 0,0 4 2880 0,4-4 512 15,1-2 128-15,4 2 0 0,3-4-2064 0,3 4-432 0,2-1-64 0,1 0-32 16,-3 3-752-16,1 0-176 0,-2 4 0 0,-7 2-16544 15</inkml:trace>
  <inkml:trace contextRef="#ctx0" brushRef="#br0" timeOffset="159988.34">14777 11857 14847 0,'-13'0'656'0,"13"0"144"0,0 0-640 0,0 0-160 0,-5 7 0 0,5-7 0 16,0 0 0-16,0 0 0 0,1 14 0 0,6-9 0 15,4-4 240-15,6-2 112 0,0-1 32 0,5 1 0 16,5 0 448-16,2 0 80 0,1 1 32 0,4-3 0 16,6-2-432-16,3 2-96 0,2 2-16 0,2 0 0 15,1-6-160-15,6-3-48 0,4 4 0 0,6 0 0 16,2-3 80-16,5 2 16 0,3-3 0 0,-1 3 0 15,2-5 160-15,3 3 48 0,1-4 0 0,6 1 0 0,4 2 80 0,1-2 0 16,2-1 16-16,2 5 0 0,6-6-32 0,2 1-16 16,2 8 0-16,-1-4 0 0,0 0-192 0,6 0-32 15,4 0-16-15,-1 3 0 0,-4-2-48 0,4 3-16 16,4-4 0-16,0 3 0 0,-3 2-64 0,0 2-16 16,1-2 0-16,3 2 0 0,-1 0-16 0,3-1 0 15,1 1 0-15,-2 1 0 0,4 1-144 0,-1 0 128 16,0-4-128-16,2 2 128 0,4 4-128 0,0-2 160 15,-2-5-160-15,2 3 160 0,2 4-160 0,2-4 0 16,-5 0 144-16,3-1-144 0,0 1 128 0,-2-1-128 16,-2 1 160-16,2 0-160 0,3 0 192 0,-3-1-48 0,-3-1-16 0,2 2 0 15,-1 2 16-15,-5-1 0 0,-3-2 0 16,2 2 0-16,4 0-144 0,-5 1 0 0,-5-3 0 0,2 3 128 16,-2-2 32-16,-1 0 0 0,-2 0 0 0,2-1 0 15,-3 1-32-15,1-2 0 0,0-3 0 0,-4 4 0 16,-4 1-128-16,2 0 160 0,1-7-160 0,2 4 160 15,2 2-160-15,-3 1 160 0,1-5-160 0,-2 4 160 16,3-1-32-16,-4 3-128 0,-4-3 192 0,-1-3-64 16,1 2-128-16,-1 3 160 0,0-2-160 0,-2-1 160 15,-7 1-160-15,4 0 0 0,2-2 144 0,0-1-144 16,0 2 0-16,-4 0 128 0,-1-5-128 0,0 4 0 16,1-3 0-16,-2 3 144 0,-1-3-144 0,0 1 0 15,0-3 208-15,-1 3-64 0,-2-2-16 0,0 6 0 16,1 4-128-16,-3-3 192 0,0-3-192 0,1 1 192 15,4 4-192-15,-3 1 128 0,-2-2-128 0,-2 0 128 0,-4-1-128 0,5 0 0 16,5-1 144-16,-2 1-144 0,-3-1 0 0,-4 1 0 16,-3 0 0-16,1-1 128 0,3 0-128 0,3-1 0 15,1-2 0-15,-1-2 128 0,-6 5-128 0,2-1 0 16,-2-1 128-16,4 0-128 0,0 4 0 0,-2-2 144 16,-4-2-144-16,0-1 0 0,1-3 160 0,-4 3-160 15,1-2 128-15,2 2-128 0,1 5 128 0,-3-2-128 16,-2-2 128-16,0 1-128 0,4 1 128 0,1-1-128 15,2 0 0-15,-3 2 128 0,-2-1-128 0,-3 0 0 16,4-3 0-16,-3 2 0 0,0 1 0 0,-2-4 0 16,1 2 0-16,-4 1 0 0,-5-3 0 0,-1 2 0 15,-4 1 0-15,1-3 128 0,1 3-128 0,0 0 0 0,-4-4 0 16,4 4 0-16,-1 1 0 0,-4-2 0 0,-2 1 128 16,0 0-128-16,1-4 0 0,-1 4 0 0,0 2 0 0,2 1 0 15,2-5 0-15,-2 2 0 0,0 1 0 16,-3 0 0-16,-4 1 0 0,-2 1 128 0,-2 1-128 0,-1-1 0 15,-2-4 0-15,1 1 0 0,3-2 128 0,-5 2-128 16,-2-5 0-16,1 3 0 0,-1 3 0 0,0-2 0 16,-2 1 0-16,-1 1 0 0,-2-4 128 0,-1 5-128 15,-2 0 0-15,0 1 0 0,-1-2 0 0,1 1 0 16,-3 1 0-16,1 0 0 0,-3 2 0 0,1-2 0 16,1-2 0-16,-3 3 0 0,-6 1 0 0,6 0 0 15,2 0 0-15,-2 0 0 0,-2-4 0 0,-2 1 0 16,-3 5 0-16,-1 2 0 0,-1-4 0 0,1 0 0 15,-1 0 0-15,-2 0 0 0,-1 1 0 0,-1-1 0 16,-9 0 0-16,9 2 0 0,-9-2 0 0,10 5 0 0,-2 1 0 16,-8-6 0-16,0 0 0 0,0 0 0 0,7 5 0 0,-7-5 0 15,0 0 0-15,0 0 0 0,0 0 0 0,0 0 0 16,7 6 0-16,-7-6 0 0,0 0 0 0,0 0 0 16,0 0 0-16,0 0 0 0,0 0 0 0,-10 5 0 15,-1-2-192-15,1 0 192 16,1 4-2064-16,0 2-304 0,-2-4-48 0</inkml:trace>
  <inkml:trace contextRef="#ctx0" brushRef="#br0" timeOffset="162896.45">13628 18870 11167 0,'0'0'496'0,"0"0"96"0,0 0-464 0,0 0-128 15,0 0 0-15,0 0 0 0,0 0 656 0,0 0 112 16,0 0 32-16,0 0 0 0,0 0-288 0,0 0-64 16,0 0-16-16,0 0 0 0,0 0-112 0,0 0 0 15,0 0-16-15,-7 7 0 0,2 2 352 0,5-9 80 16,0 0 16-16,0 0 0 0,0 0 192 0,-9 4 32 15,2 1 16-15,7-5 0 0,0 0-32 0,0 0 0 0,0 0 0 0,0 0 0 16,0 0 32-16,0 0 0 0,0 0 0 0,10-5 0 16,3 1-80-16,3-1-16 0,2 0 0 0,4 0 0 15,4-1-80-15,5-5-32 0,1 4 0 0,3-3 0 16,-1 2-192-16,5-3-32 0,1 2-16 0,0 0 0 16,-3 5-128-16,-3 0-32 0,-2-2 0 0,-6 1 0 15,-4 3-144-15,-3 1-48 0,-1 1 0 0,-3 0 0 16,-4 0-192-16,-11 0 144 0,0 0-144 0,0 0 128 15,0 0-400-15,0 0-96 0,0 13-16 0,-1-3 0 16,-5 1-2560-16,-2-3-512 16</inkml:trace>
  <inkml:trace contextRef="#ctx0" brushRef="#br0" timeOffset="163340.99">15180 18599 13823 0,'0'0'1216'0,"0"0"-960"0,0 0-256 0,0 0 0 15,0 0 1728-15,0 0 288 0,0 0 64 0,0 0 16 16,-7-5-560-16,0 0-96 0,-2 4-32 0,-1 3 0 16,-2 4-496-16,-2 1-96 0,-3 4-32 0,-4-1 0 15,-2 6-80-15,-3 0 0 0,-4 4-16 0,1 2 0 16,-1 2-64-16,2-2-16 0,0 2 0 0,4 1 0 15,2-2-304-15,4 0-64 0,5 1-16 0,2-1 0 16,2-2-224-16,5 0 176 0,2-6-176 0,3 3 160 16,3 0-160-16,2-1 128 0,3-3-128 0,5-2 128 15,5-3-128-15,3-3 160 0,2-2-160 0,4 0 160 16,2-3-160-16,5 1 0 0,3-4-192 0,0 0 192 16,-1-5-2560-16,-3 2-400 0,-2 0-80 15</inkml:trace>
  <inkml:trace contextRef="#ctx0" brushRef="#br0" timeOffset="163707.95">15934 18649 20271 0,'0'0'896'0,"0"0"192"0,-11-4-880 0,0 2-208 15,-2 2 0-15,-5 4 0 0,-4 1 1184 0,-4 0 192 0,-3-1 32 0,-2 6 16 16,2 6-272-16,-1-5-64 0,-2 2-16 0,3 1 0 16,-1 2-144-16,6 1-32 0,4 1 0 0,5-4 0 15,4-4-288-15,8 1-64 0,3 1-16 0,5-2 0 16,4-1-160-16,5-2-48 0,5-2 0 0,4 3 0 16,2-2 32-16,6 1 0 0,0-1 0 0,2-3 0 15,3-2-352-15,2 0 128 0,-2-1-128 0,-1 0 0 16,-4-2 0-16,-1-2 144 0,1-2-144 0,-6-1 0 15,-3-3 192-15,-4 0-64 0,-4-5 0 0,-4 1-128 16,-5 0 400-16,-4-4-16 0,-5-3-16 0,-3-1 0 16,-5 1-48-16,-3-4-16 0,-4 1 0 0,0 2 0 15,0 0-304-15,0 2 0 0,0 5 0 0,1 1 0 16,0 0-1376-16,0 6-176 16,0-1-48-16,4 6-14464 0</inkml:trace>
  <inkml:trace contextRef="#ctx0" brushRef="#br0" timeOffset="164068.69">16723 18540 16575 0,'0'0'736'0,"0"0"160"0,10-5-720 0,-10 5-176 16,10-5 0-16,-10 5 0 0,0 0 1888 0,0 0 352 16,0 0 64-16,3 12 0 0,-3-3-944 0,-3 2-192 0,-2-2-32 15,-2 5-16-15,-4 4-432 0,1 0-96 0,0-2-16 0,0 1 0 16,-3-2 208-16,2 0 48 0,-1-1 0 0,1 0 0 16,-2-1 0-16,2 0 16 0,2-2 0 0,0 2 0 15,1-3-224-15,2-3-48 0,0 6-16 0,2-4 0 16,4-9-272-16,-3 13-48 0,-1-3-16 0,4-10 0 15,0 0-224-15,-5 10 176 0,-1 2-176 0,1-6 160 16,5-6-160-16,-10 8 128 0,-2 0-128 0,-2-4 128 16,-1 0-128-16,0 1 160 0,0-1-160 0,-3-3 160 15,-3-1-416-15,6 0-96 0,5-2-16 0,2 0 0 16,8 2-2640-16,0 0-512 0</inkml:trace>
  <inkml:trace contextRef="#ctx0" brushRef="#br0" timeOffset="164429.6">17810 18031 13823 0,'-12'-9'608'0,"2"3"128"0,-1 0-592 0,-2 3-144 0,0 0 0 0,-3 4 0 15,-3 3 2816-15,-3 5 544 0,-3 4 96 0,-2 6 32 16,0 9-2016-16,2 5-416 0,2 0-80 0,4 5-16 16,-3 1-128-16,6 1-16 0,2 2-16 0,1 1 0 15,2-4-192-15,3 3-32 0,3 3-16 0,2-3 0 16,6 2-320-16,2-3-64 0,1-4-16 0,2-2 0 15,0 1-32-15,0-5-128 0,1-6 192 0,0 2-64 16,0-5-128-16,0-2 192 0,-4-3-192 0,2-3 192 16,-1-5-192-16,0 1 0 0,-6-10-160 0,0 0 160 15,0 0-2000-15,0 0-304 16,0 0-64-16</inkml:trace>
  <inkml:trace contextRef="#ctx0" brushRef="#br0" timeOffset="164623.45">17177 18529 22111 0,'5'-19'1968'0,"5"8"-1584"16,6 4-384-16,5-4 0 0,7-1 2656 0,2 3 448 16,3 7 96-16,5 1 0 0,6-1-1696 0,3 1-352 15,1 1-64-15,7 0 0 0,4-1-384 0,1 1-64 16,-1 0 0-16,-3 2-16 0,-4 1-464 0,-1 2-160 16,-3 1 0-16,-4-1 144 15,-3-2-2496-15,-3 1-496 0</inkml:trace>
  <inkml:trace contextRef="#ctx0" brushRef="#br0" timeOffset="165654.6">18944 18730 12895 0,'0'0'1152'0,"-11"4"-928"0,3-2-224 0,8-2 0 15,-11 7 1872-15,11-7 336 0,0 0 64 0,0 0 16 16,-6 3-320-16,6-3-64 0,0 0-16 0,0 0 0 16,0 0-240-16,17 2-48 0,0-2-16 0,5-2 0 15,1 0-352-15,2 1-64 0,7-1-16 0,0 1 0 16,1-3-384-16,4-1-64 0,5 4-32 0,0 0 0 16,0-1-192-16,-1 0-32 0,-2-2-16 0,1 1 0 15,-3 1-192-15,-1 1-48 0,-3-2 0 0,-1 2 0 16,-4 0-64-16,-4 1-128 0,-5 2 176 0,-5 1-176 15,-14-3 0-15,10-3 0 0,-10 3 0 0,0 0 0 16,0 0-1392-16,0 0-336 0,0 0-64 0,-14 9-15392 16</inkml:trace>
  <inkml:trace contextRef="#ctx0" brushRef="#br0" timeOffset="166897">20618 18106 12959 0,'0'0'576'0,"0"0"112"0,-8-1-560 0,8 1-128 16,-9-2 0-16,9 2 0 0,-10 0 1088 0,1 0 192 15,0 0 48-15,9 0 0 0,-9 3-368 0,9-3-80 16,0 0-16-16,0 0 0 0,0 0-160 0,0 0-16 16,0 0-16-16,0 0 0 0,0 0 32 0,0 0 0 15,13 0 0-15,5-3 0 0,3-1 0 0,5 1 16 16,0-8 0-16,8 8 0 0,4 3-272 0,2-3-48 16,2-1-16-16,0 0 0 0,-1 2-64 0,1 1-32 0,0-1 0 15,1 2 0-15,-4-1-32 0,1 4-16 0,-1 4 0 16,-4 3 0-16,-7 3-64 0,-7 0-16 0,-2-2 0 15,-5 6 0-15,-5 2-160 0,-8 1 128 0,-6 3-128 0,-7 0 128 16,-8 0-128-16,-2 4 0 0,-4-3 144 0,-4 1-144 16,-6-1 160-16,0-2-32 0,0 1-128 0,0 1 192 15,0-2-48-15,0-3-16 0,-1-4 0 0,-1-1 0 16,5 0-128-16,-1-1 160 0,4-3-160 0,6 0 160 16,6 3-160-16,7 1 0 0,6-4 0 0,8 4 128 15,5 2-128-15,8 1 0 0,7 1 0 0,5 2 128 16,5 1-128-16,3 4 0 0,2-4 0 0,0 2 0 15,-1 1 0-15,0 3 128 0,0-4-128 0,-3 5 0 16,-5 0 0-16,-1 4 0 0,-5 2 0 0,-6-2 0 0,-7-9 0 16,-5 3 0-16,-5 0 0 0,-5 2 0 0,-4-7 288 15,-6 0 32-15,-8-2 0 0,-3 0 0 0,-3 0 480 16,-4-3 96-16,-2-3 32 0,-5-4 0 0,-2 2-160 16,-6-6-48-16,-5-1 0 0,-3 0 0 0,1-4-304 0,0-3-64 15,2 1-16-15,6-1 0 0,1 0-144 0,5-2-48 16,5-6 0-16,3 4 0 0,2-3-144 0,7-2 0 15,6 1 0-15,7-1 0 16,6 7-1568-16,5 5-192 0,11-11-32 0,8 3-9808 16,5-2-1968-16</inkml:trace>
  <inkml:trace contextRef="#ctx0" brushRef="#br0" timeOffset="168634.22">22510 18600 1839 0,'0'0'160'0,"0"0"-160"16,0 0 0-16,2-10 0 0,-2 10 2368 0,-2-8 432 16,1 2 80-16,-1 0 32 0,2 6-1296 0,0 0-256 15,-11-2-48-15,0 2-16 0,-3 2-496 0,-1-1-96 16,-3 4-32-16,-1-1 0 0,-3-2 256 0,-2 4 48 15,-4 1 16-15,0 3 0 0,0 4-32 0,-2 4 0 0,-2 0 0 16,-1 3 0-16,1 6-288 0,0-1-64 0,1 2-16 0,0-3 0 16,3 3-208-16,3-4-32 0,3 0-16 0,3 0 0 15,2-2-144-15,6-3-48 0,3 0 0 0,5 0 0 16,1 0-16-16,6-2-128 0,5-3 192 0,1 0-64 16,4 1 112-16,4-2 16 0,1 1 0 0,1-3 0 15,1-6-64-15,0 4-16 0,2 0 0 0,0-3 0 16,0-1-48-16,-3-2 0 0,2 0 0 0,-1 0 0 31,1 0-1456-31,-5-2-288 0,-17-1-64 0</inkml:trace>
  <inkml:trace contextRef="#ctx0" brushRef="#br0" timeOffset="169449.55">22086 19110 2751 0,'0'0'256'0,"0"0"-256"15,0 0 0-15,0 0 0 0,-3-6 2272 0,3 6 416 16,0 0 64-16,0 0 32 0,0 0-1328 0,8-6-272 15,-2-1-48-15,-6 7-16 0,13 0-352 0,0 0-64 16,-1-4 0-16,1 4-16 0,0 3 160 0,2-1 48 0,3 2 0 0,-2 0 0 16,-2-2 32-16,-1 3 16 0,0 3 0 0,-3 0 0 15,3 3-352-15,-3 1-64 0,-3 1-16 0,0 1 0 16,-3 3-112-16,-2-2-16 0,-6-1-16 0,1 0 0 16,-3 1 64-16,1 1 16 0,-1 0 0 0,-3 1 0 15,-4 1 256-15,-3-3 48 0,-4-5 16 0,-3 3 0 16,0 2 112-16,-1-1 16 0,-4-4 16 0,1 2 0 15,-2 2-208-15,-3-4-32 0,-2 1-16 0,-3-3 0 16,-9 1-256-16,0-7-48 0,2-2-16 0,-2-1 0 16,2-4-160-16,4-2-48 0,6 4 0 0,5-4 0 15,3-4-128-15,6-1 0 0,2 0 144 0,4 0-144 16,3 5-960-16,3-5-272 0,3 1-48 16,4 2-10080-16,2-3-2016 0</inkml:trace>
  <inkml:trace contextRef="#ctx0" brushRef="#br0" timeOffset="169942.39">23141 18462 19519 0,'0'0'864'0,"0"0"176"0,0 0-832 0,0 0-208 0,0 0 0 0,0 0 0 16,-10 0 1440-16,1 7 240 0,0 6 48 0,0 5 16 15,-1 1-736-15,0 6-160 0,1 2-16 0,-3 5-16 0,1 3-192 0,-2 1-48 16,-1-3 0-16,0 3 0 0,0 2-128 0,-2-1-16 15,0-6-16-15,0 5 0 0,-1 1-208 0,1-4-32 16,1-6-16-16,1-2 0 0,2-3-32 0,-1-3 0 16,3 2 0-16,1-3 0 0,0-1-128 0,6-3 0 15,4-7 0-15,-1-7-176 16,4 12-2176-16,-4-12-432 0,11-2-96 0,2 0 0 0</inkml:trace>
  <inkml:trace contextRef="#ctx0" brushRef="#br0" timeOffset="170348.42">23690 18568 23151 0,'0'0'1024'0,"0"0"208"0,-8 13-976 0,-1 0-256 0,-1 0 0 0,-2 6 0 16,-4 6 512-16,1-1 64 0,-3 3 16 0,-2-2 0 15,0 6 112-15,-1-3 0 0,0 1 16 0,-2 0 0 16,-3-3-48-16,2-1-16 0,3 2 0 0,1-3 0 16,3-1-160-16,1-8-48 0,5-6 0 0,2-1 0 15,1-1 128-15,8-7 32 0,0 0 0 0,0 0 0 16,0 0 64-16,0 0 16 0,16 0 0 0,2-9 0 16,2-8 48-16,3-4 16 0,2 0 0 0,1 0 0 15,0 0-432-15,2-3-64 0,-2-1-32 0,2 4 0 0,0-1-224 16,-2 7 0-16,1 2 0 0,-2 0 0 0,-2 5 0 15,-1 1 0-15,-4 6 0 0,2 6 0 0,-2 1 0 0,-4 7 0 16,-4 4 0-16,-4 4-160 0,-3 3 160 0,-3 6 0 16,-3-4 0-16,-3 5-128 0,-4 3 128 0,-2 2 0 15,-2 1 0-15,-1-2 0 0,-1-2 0 0,-1-4-160 16,2 3 160-16,2-5-160 16,3-7-544-16,1-2-96 0,3-3-32 0,2-2 0 15,4-3-2208-15,0-10-448 0,0 0-96 0,11-9 0 0</inkml:trace>
  <inkml:trace contextRef="#ctx0" brushRef="#br0" timeOffset="171211.63">25220 17965 17503 0,'0'-16'768'0,"0"16"176"0,0 0-752 0,0 0-192 16,-1-10 0-16,1 10 0 0,0 0 1184 0,0 0 208 15,-13 7 32-15,-1 2 16 0,-3-1-400 0,-4 10-80 16,-4 10 0-16,-3 6-16 0,-3 5-288 0,0 3-48 16,-8 1-16-16,3 3 0 0,0 3 80 0,2 7 16 15,-2 8 0-15,8-3 0 0,4 2-256 0,6-3-48 16,0 0-16-16,7-7 0 0,5-5-176 0,1-6-16 15,3-5-16-15,5 4 0 0,2-2 112 0,4-4 32 16,2-10 0-16,3 0 0 0,0-3 64 0,4 0 16 16,1-5 0-16,0-4 0 0,5-10-64 0,-2-1-16 15,-3 2 0-15,1-7 0 0,2-3-304 0,-2-5 0 16,-5 0 0-16,-3-1 0 16,-3 3-2688-16,-9-6-608 0,-10-24-112 0,-6 8-32 0</inkml:trace>
  <inkml:trace contextRef="#ctx0" brushRef="#br0" timeOffset="171387.46">24450 18483 28559 0,'-10'-9'1264'0,"10"9"272"0,9-14-1232 0,6 6-304 0,7 1 0 0,4 2 0 15,7 0 1072-15,4 0 144 0,1 2 48 0,7 2 0 16,7 0-368-16,6 1-64 0,12-1 0 0,7 1-16 16,4 0-320-16,-2-2-64 0,-4 0-16 0,0 0 0 15,0 4-224-15,-4-2-32 0,-4-2-16 0,-6 0 0 16,-6-4-1952-16,-8 0-400 15,9 0-80-15,-18-4-16 0</inkml:trace>
  <inkml:trace contextRef="#ctx0" brushRef="#br0" timeOffset="175767.51">26101 19463 17503 0,'0'0'1552'0,"-7"2"-1232"16,7-2-320-16,-9 2 0 0,9-2 832 0,0 0 96 15,0 0 32-15,-9 6 0 0,0-3 512 0,9-3 96 16,0 0 32-16,0 0 0 0,0 0-112 0,0 0-16 15,0 0 0-15,0 0 0 0,2-10-192 0,2-2-32 16,-1-7-16-16,2 3 0 0,4 1-496 0,1-2-96 16,1-1-32-16,0-1 0 0,1-2-240 0,1-5-48 15,0 1-16-15,1-7 0 0,0-4-112 0,0-2-32 16,0-9 0-16,0-1 0 0,0-9-160 0,0 3 0 16,-2 5 144-16,1-2-144 0,-3-1 0 0,2-2 144 15,0 1-144-15,0 0 0 0,-1-3 0 0,2 1 0 0,1 3 0 16,-1 0 0-16,-1 0 128 0,1 3-128 0,-1 2 0 15,0-1 0-15,1 2 144 0,0 2-144 0,-2-2 0 0,-2 4 144 16,-3 5-144-16,1-1 0 0,-1 0 0 0,3 2 128 16,1 1-128-16,-2 2 0 0,-2 0 0 0,2 2 0 15,1 3 0-15,-3 0 0 0,-1 2 0 0,0-1 0 16,0 4 0-16,0 0 0 0,-2 2 0 0,1 0 0 16,1 0 0-16,0 2 0 0,0 2 0 0,0 2 0 15,-2 1-128-15,0 2 128 0,0-2 0 0,-1 7 0 16,-2 7 0-16,0 0 0 0,-1-10 0 0,1 10 0 15,0 0-176-15,0 0 176 0,-11-3-128 0,11 3 128 16,-12-1 0-16,2 1-160 0,-1 1 160 0,1-1 0 16,10 0-144-16,-12 3 144 0,-1 0 0 0,2 1-144 0,11-4 144 15,-9 5 0-15,9-5 0 0,-10 4 0 0,0-3 0 16,0 3 0-16,-3 0 0 0,0 0 0 0,-1-3 0 0,-4 2 0 16,-2-1 0-16,1 2 0 0,0-2 0 0,-4 4 0 15,-2-1 0-15,-1 0 0 0,-2 4 0 0,-1-6 0 16,-2-3 0-16,-3 0 0 0,-5 4 0 0,1-2 0 15,1-4 0-15,-5 1 0 0,-4-2 0 0,-1 3 0 16,0 0 0-16,0 0 0 0,0-5 0 0,-3-2 0 16,-1 0 0-16,-4-2 0 0,-4 2 0 0,-1 0 0 15,1-3 0-15,-2 5 0 0,-3 0 0 0,2-1 0 16,-1-1 0-16,-3-1 0 0,-4 1 0 0,0 0 0 16,2 1 0-16,2 1 0 0,2-7 0 0,-1 2 0 15,3-2 0-15,-3 1 0 0,-6 3 0 0,1-5 0 0,2 2 0 16,0-1 0-16,2 6 0 0,-1-4 0 0,-3 0 0 15,-1 1 0-15,-3 4 0 0,-1-4 0 0,-4 2 0 0,3 0 0 16,2-1 0-16,-5-1 0 0,-6 2 0 0,4 2 0 16,2-2 0-16,3 1 0 0,1 1 0 0,-4-3 0 15,-2 3 0-15,-3 3 0 0,-2-3 0 0,4-1 0 16,0 3 0-16,0-1 0 0,-5 0 0 0,1-2 0 16,-2 1 0-16,6 2 0 0,3-1 0 0,0 0 0 15,-1-2 0-15,0 2 0 0,-3-1 0 0,1 0 0 16,-4 1 0-16,4 0 0 0,6 1 0 0,-2-5 0 15,-1 2 0-15,0-1 0 0,-2 2 0 0,4 0 0 16,0 0 0-16,-5-4 128 0,-7 1-128 0,0 1 0 0,1 2 0 16,3 0 0-16,1-4 0 0,-3 2 128 15,-3 1-128-15,-3-2 0 0,-3 5 0 0,4-1 0 16,2 1 0-16,-3-1 0 0,-5 2 0 0,0-1 0 0,1 1 0 0,1 1 0 16,3-1 0-16,-3 0 0 0,-3-2 0 0,3 3 0 15,5-1 0-15,-2 1 0 0,-2-1 0 0,1 0 0 16,-3 1 0-16,2 4 0 0,1 0 0 0,0-1 0 15,0-4 0-15,1 2 0 0,3-1 0 0,1 1 0 16,1 0 0-16,-2-1 0 0,-3 0 0 0,4 1 0 16,4 0 0-16,3 2 0 0,3 1 0 0,-2-2 128 15,-3-2-128-15,3 4 0 0,2 4 0 0,0-1 0 16,-1 4 0-16,0-3 0 0,0-1 0 0,-3 0 0 16,-2 2 0-16,4 2 0 0,3-2 0 0,3 2 0 15,3-4 0-15,-4 3 0 0,-4-2 0 0,1 0 0 16,1 0 0-16,4-1 0 0,2 5 0 0,-3-2 0 15,-3 1 0-15,0-1 0 0,-2 0 0 0,1 4 0 0,0-2 0 16,3 2 0-16,1-1 0 0,-2-5 0 0,-5 3 0 0,4-2 0 16,7 2 0-16,1-2 0 0,0 1 0 0,-1-3 0 15,-1-1 0-15,-2 3 0 0,-1-3 0 0,0 2 0 16,1 1 0-16,3-2 0 0,2 3 0 16,-3-2 0-16,-3-1 0 0,-1 3 0 0,3-3 0 0,2 3 128 15,1-1-128-15,0 1 0 0,-1-5 0 0,-4 2 0 16,0 4 0-16,1-2 0 0,-1 1 0 0,3-3 0 15,1-1 0-15,-2 4 0 0,-1-4 0 0,-2 4 0 16,-3-7 0-16,1 4 0 0,-1 1 0 0,0 1 0 16,-1-4 0-16,-1 1 0 0,-3 1 0 0,1 0 0 0,0 5 0 15,2-3 0-15,2 3 0 0,-1-5 0 0,-2 0 0 16,-1 2 0-16,2-3 0 0,0 3 0 0,4-2 0 16,-2-2 0-16,-3 0 0 0,-1 2 0 0,0 0 0 0,3-1 0 15,3 1 0-15,-2-3 0 0,-4 0 0 0,2 2 0 16,-2 3 0-16,6-3 0 0,-1 0 0 0,1 2 0 15,-2-3 0-15,-1 1 0 0,-3-1 0 0,2 1 0 16,-1-1 0-16,4-1 0 0,0 2 0 0,-1-4 0 16,-2-1 0-16,0 2 0 0,-6 2 0 0,6-1 0 15,2-2 0-15,-6 2 0 0,-4-2 0 0,0 3 0 16,0 2 0-16,2-2 0 0,4-2 0 0,-4 2 0 16,-4-1 0-16,0 2 0 0,-1-3 0 0,3 2 0 15,3 0 0-15,0 1 0 0,-6-1 0 0,2-2 0 16,1 0 0-16,4 0 0 0,2 1 0 0,0-1 0 15,-9 2 0-15,6-1 128 0,2-2-128 0,-2 0 0 0,1 3 0 0,-4 0 0 16,-3 1 0-16,0-1 0 0,1-2 0 0,2 2 0 16,1 2 0-16,-2 0 0 0,-7-3 0 0,7 2 0 15,6 1 0-15,6-1 0 0,2-3 0 0,-2 1 0 16,-4-2 0-16,3 0 0 0,4 3 0 0,1-1 0 16,2-2 0-16,-2-1 0 0,3 2 0 0,-1 0 0 15,-5 0 0-15,4 2 0 0,0 1 0 0,6-1 0 16,2-2 0-16,-3 5 0 0,-1 0 0 0,1 0 0 15,1 0 0-15,1 0 0 0,-3-3 0 0,7 3 0 16,3 0 0-16,2-4 0 0,-1-1 0 0,-1 0 0 16,-2 3 0-16,4-1 0 0,4-1 0 0,0-2 0 15,1 1 0-15,3 5 0 0,3-1 0 0,0-1 0 16,-1-1 0-16,0 2 0 0,-1 1 0 0,1 2 0 0,-1-4 0 0,4-3 0 16,5 1 0-16,1 1 0 0,1 2 0 0,3-3 0 15,2-1 0-15,3-1 128 0,-3-2-128 0,4 1 0 16,-1 3 0-16,2-3 0 0,2-3 0 0,-2 2 0 15,-1 2 0-15,0 0 128 0,-1-1-128 0,3 2 0 16,1-1 0-16,2 0 0 0,3 0 0 0,1 1 0 16,-1-2 0-16,0 2 0 0,1 1 0 0,1-1 0 15,0 2 0-15,1 0 0 0,-1 1 0 0,1 0 0 16,2 0 0-16,0 3-128 0,-2-2 128 0,5 1 0 16,-2 0 0-16,0 0 0 0,0 3 0 0,2-3 0 15,0 4 0-15,0-4-128 0,-2 5 128 0,3-2 0 16,-1 2 0-16,2 4 0 0,-1-4 0 0,-1 4 0 15,-1 4 0-15,2 3 0 0,2 0 0 0,0 3 0 16,-1 0 0-16,-1 6 0 0,-3 1 0 0,1 2 0 0,1 2 0 0,0 0 0 16,-2-3 0-16,5 5 0 0,4 1 0 0,-3 1 0 15,-1 0 0-15,2-2 0 0,2 0 0 0,-2 2 0 16,0 2 128-16,1 2-128 0,5 3 128 0,-1 2-128 16,-3-3 0-16,1 1 128 0,3 3-128 0,-1-3 0 15,-2-5 0-15,1 0 0 0,0 2 0 0,2-2 128 16,1 2-128-16,-1-3 0 0,-5 3 0 0,3 0 128 15,0-1-128-15,-2-4 0 0,-3-2 0 0,-1 1 128 16,-1 1-128-16,0-1 0 0,-1-2 0 0,1-3 0 16,-3-2 0-16,0 0 128 0,3-2-128 0,0-2 0 15,1 0 0-15,0 3 0 0,1-3 0 0,2 0 128 16,-3-7-128-16,3 1 0 0,-1-3 0 0,2 0 0 16,1 1 0-16,2-2 0 0,-1-3 0 0,1 2 0 0,-1 1 0 15,1-2 0-15,-1 1 0 0,3-1 0 0,2 0 0 16,-1-1 0-16,0-1 0 0,5-3 0 0,1 2-128 0,4 1 128 15,-3-4-128-15,3 2 128 0,3-1 0 16,4-2-128-16,0 0 128 0,0-3 0 0,-2 1 0 0,4 0 0 16,8-1 0-16,-2 1-128 0,-1-1 128 0,3-2 0 15,4 0 0-15,1 0 0 0,1 1 0 0,1-1 0 16,0-2 0-16,-2 3 0 0,2 2 0 0,-1-4 0 16,3 1 0-16,2 1 0 0,3 2 0 0,1-5 0 15,2-2 0-15,3 0 0 0,3 1 0 0,1 2 0 16,-6-2 0-16,4-1-128 0,-2-1 128 0,1 1 0 15,2 2 0-15,1 1 0 0,0-6 0 0,6 1 0 0,1-1 0 16,2 1 0-16,-2-6 0 0,1 3-128 0,-1 1 128 0,1 3 0 16,1-1 0-16,5 0 0 0,4-3 0 0,-2 1 0 15,-5 1 0-15,1 1 0 0,-2 1 0 16,3 0-128-16,-2-2 128 0,6-1 0 16,3 2 0-16,1-2 0 0,-3 1 0 0,-3 0 0 0,2-5 0 0,1 3 0 15,7 1 0-15,1-2 0 0,-1-1 0 0,-2 5 0 16,-1-1 0-16,-1 2 0 0,1 0 0 0,3 1 0 15,-1-3 0-15,0 3 0 0,1-1 0 0,-2 1 0 16,0 0 0-16,2 0 0 0,3 0 0 0,3 0-128 16,1 0 128-16,-2 1 0 0,-4 3 0 0,3-1 0 15,4-3 0-15,3 0 0 0,-1-3 0 0,-4 2 0 16,0-2 0-16,3 2 0 0,0-2 0 0,4 1 0 16,4-2 0-16,-5-1 0 0,-5-1 0 0,2 1 0 0,5 2 0 15,0-1 0-15,1-2 0 0,-5 1 0 0,-2 1 0 0,3-1 0 16,1 2 0-16,1 1 0 0,1-2 0 0,-5 3 0 15,-5-1 0-15,11 0 0 0,2-3 0 0,0 2 0 16,-5-2 0-16,-3 1 0 0,-2 3 0 0,5 0 0 16,3-3 0-16,-1 0 128 0,-2 0-128 0,0 1 0 15,-1 0 0-15,1-1 0 0,1 0 0 0,1 2 0 16,-3 1 0-16,-1-3 0 0,-6 2 0 0,3-1 0 16,4 0 0-16,1 2 0 0,1 1 0 0,-3 0 0 15,-10 0 0-15,4-1 0 0,11-2 0 0,-3 2 0 16,-1 0 0-16,1-2 128 0,-5 0-128 0,1 0 0 15,0 0 0-15,3 1 0 0,-1 0 0 0,-2 1 0 16,-3 0 0-16,2 1 0 0,3 0 0 0,4 0 0 16,0 0 0-16,-3 0 0 0,-2 0 0 0,1-2 0 0,-1 1 0 15,1 1 0-15,0 0 0 0,-2 0 0 0,-1 0 0 0,-1 1 0 16,-2 1 0-16,5-1 0 0,3 2 0 16,-3 0 0-16,-5 2 0 0,-1-2 0 0,0 0 0 0,4-2 0 15,3 1 0-15,-3 1 0 0,-4-1 0 0,2 2 0 16,5-3 0-16,-3-1 0 0,0 0 0 0,-1 0 128 15,0 0-128-15,-3 0 0 0,0 0 0 0,2-1 0 16,0-1 0-16,1 2 0 0,-2 0 0 0,-2 0 0 16,-4 0 0-16,1 0 0 0,4-2 0 0,0 2 0 15,-2 2 0-15,-3-2 0 0,-3 0 0 0,2-2 0 16,1 4 0-16,3-2 0 0,-3-2 0 0,0 2 0 16,-2-1 0-16,-1 0 0 0,-2 0 0 0,1 1 0 15,2-3 0-15,4 1 0 0,-1-1 0 0,-1 2 128 0,-4-1-128 16,0-1 0-16,1 0 0 0,0 2 0 0,3 0 0 0,-1 1 0 15,-2 0 0-15,-3 0 0 0,-2 0 0 0,1 0 0 16,0 3 0-16,7-1 0 0,1-4 0 0,1 1 0 16,-1 0 0-16,-1 0 0 0,0-1 0 0,1 0 0 15,0-1 0-15,3-2 0 0,1 3 0 0,-1-2 0 16,-1-3 0-16,3 0 0 0,0-1 128 0,2-1-128 16,0 3 160-16,-3 1-160 0,-1-5 144 0,1-2-144 15,0-2 128-15,4-1-128 0,3 1 160 0,-1 0-160 16,-9 0 192-16,3 0-192 0,0-1 160 0,4 3-160 15,-1 3 128-15,-2-3-128 0,-3 0 144 0,-3 3-144 16,-2 0 160-16,0 2-160 0,1 1 0 0,2-3 128 0,1 0-128 16,-2-1 0-16,-4 2 0 0,1-2 0 0,-1 2 128 15,5-2-128-15,0 1 0 0,-1-1 0 0,-2 1 0 0,-2-1 0 16,-1-2 128-16,2 3-128 0,6-2 0 0,-1 3 0 16,1-2 128-16,-4 4-128 0,-4-4 0 0,0 2 0 15,-3 0 144-15,-1 3-144 0,0 2 128 0,0 1-128 16,-1 0 144-16,-1 0-144 0,-8 2 160 0,-3 0-160 15,-1 0 192-15,1 0-48 0,3 2-16 0,3 0 0 16,6 0-128-16,-3-1 0 0,-1 1 144 0,-1 2-144 16,-4 1 0-16,1-1 0 0,1-3 0 0,3 4 0 15,3 2 0-15,-2-2 0 0,0-1 0 0,-1 2 0 16,-3 0 0-16,0 0 0 0,-3 0 0 0,3 0 0 16,1-3 0-16,2-1 0 0,1 1 0 0,-1-1 0 0,-2 0 128 15,-4 1-128-15,-2 0 160 0,0 0-160 0,-1-3 0 0,0 2 0 16,0 1 0-16,3 0 0 0,3 1 0 0,-2 0 0 15,-2-1 0-15,-2 0 0 0,-4 0 0 0,3 0 0 16,4 3 128-16,-2-4-128 0,2 1 0 0,1 1 0 16,1 2 0-16,-2-2 0 0,-3-3 0 0,-3 3 0 15,-3 0 0-15,2 0 0 0,1-2 128 0,1 1-128 16,-1 1 0-16,2-2 0 0,-2-2 0 0,-1 1 0 16,-1-1 0-16,-3 0 0 0,-2 0 0 0,-3 0 128 15,-2 0-128-15,0-1 0 0,0 0 0 0,-1 1 128 16,3 2-128-16,-4-2 0 0,0-1 128 0,0 0-128 15,1-2 0-15,3 1 144 0,-1 0-144 0,-2 0 128 16,-2-2-128-16,-1 3 128 0,-2 0-128 0,-1-1 128 16,-3 1-128-16,1 0 128 0,-5 1-128 0,2-2 0 0,1 1 144 15,-1 0-144-15,-5 1 144 0,2-1-144 0,-2-1 192 16,-1 1-192-16,-2 0 208 0,-2 1-64 0,-2 0-16 16,1 0 0-16,2-3-128 0,-2 2 192 0,-5 0-192 0,1 1 192 15,2-2-64-15,-3 2-128 0,-9 0 192 0,10 0-64 16,-10 0 16-16,0 0 0 0,0 0 0 0,0 0 0 15,0 0 16-15,0 0 0 0,0 0 0 0,0 0 0 16,0 0-32-16,0 0-128 0,0 0 192 0,0 0-64 16,0 0-128-16,0 0 0 0,8 3 0 0,-8-3 128 15,0 0-128-15,8 6 0 0,0-3 0 0,-8-3 0 16,0 0 0-16,10 1 128 0,-10-1-128 0,9 3 0 16,-9-3 0-16,8 0 0 0,-8 0 128 0,0 0-128 15,9-2 0-15,-9 2 0 0,0 0 0 0,7-1 128 0,-7 1-128 16,0 0 0-16,0 0 0 0,0 0 0 0,9-1 0 0,-9 1 0 15,0 0 128-15,0 0-128 0,0 0 0 0,0 0 0 16,0 0 0-16,0 0 0 0,0 0 0 0,0 0 0 16,3-9 128-16,-3 9-128 0,0 0 0 0,0 0 0 15,0 0 0-15,0 0 0 0,0-9 0 0,0 9 0 16,0 0 0-16,1-10 0 0,4 1 0 0,-1-1 128 16,-2 1-128-16,4-4 0 0,0 2 0 0,2-2 0 15,-2-3 0-15,2-2 0 0,-1-1 0 0,1-5 0 16,-1-2 0-16,0-2 0 0,-1-1-224 0,-2-4 32 15,-2 1 0-15,0 0 0 16,-4 1-800-16,-4 0-160 0,-4-1-16 0,-7 6-19408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59:45.1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1766 8137 20271 0,'0'0'448'0,"-8"5"80"0,8-5 32 0,-9 1 16 0,-1-1-576 0,10 0 0 0,0 0 0 0,0 0 0 16,-8 5 352-16,8-5-32 0,0 10-16 0,3 1 0 16,1 0 208-16,3-2 64 0,5-4 0 0,5 4 0 15,4 6 48-15,7 0 16 0,2 1 0 0,5-6 0 16,1 0 64-16,8-2 32 0,5-1 0 0,10-3 0 15,4-4-208-15,5 1-32 0,5 2-16 0,5-3 0 16,3-1-176-16,3-5-48 0,0 0 0 0,6-1 0 16,4 1 16-16,3 3 0 0,-3-5 0 0,9 0 0 0,4-4 144 15,2 3 32-15,6 0 0 0,-1 3 0 0,0-6-48 0,5-1 0 16,4-1 0-16,1 0 0 0,0 3-112 0,7 2-32 16,2-1 0-16,4 1 0 0,1-4-64 0,3 1-32 15,1 3 0-15,3-3 0 0,2 3-160 0,2-2 0 16,1-1 144-16,5 4-144 0,5-5 0 0,-2 4 0 15,-7-2 0-15,7 4 128 0,5 1-128 0,2-1 0 16,-4-1 0-16,3 0 0 0,-2 4 0 0,2-2 0 16,1 1 0-16,-1 1 128 0,-8-3-128 0,-1 1 0 15,0 2 0-15,2-1 0 0,-1-5 0 0,-3 5 0 16,-5 0 0-16,-1 0 128 0,-4 4 16 0,-4-2 16 0,-6 0 0 16,2 3 0-16,5 0 0 0,-9 2 0 0,-7-1 0 15,2 2 0-15,2 0-160 0,-3 5 160 0,-3-3-160 0,-1 4 160 16,3-4-160-16,-5 4 0 0,-6 2 0 0,-1 0 0 15,-3-5 0-15,-1 4 128 0,-5-2-128 0,-8 3 0 16,-7-3 0-16,-5-1 0 0,-5 0 128 0,-5-1-128 16,-6 6 0-16,-6-4 0 0,-5 4 0 0,-10-3 0 15,-9 0 0-15,-8-6 0 0,-7 3 128 0,-8-1-128 16,-5-3 0-16,-9-2 160 0,0 0-160 0,0 0 160 16,-14 5 32-16,-9 0 0 0,-7 2 0 0,-9-5 0 15,-11 2-48-15,-7 1 0 0,-11 4 0 0,-7-6 0 16,-8-5-144-16,-11 4 0 0,-12 1 0 0,-5 3 128 15,-4-4-128-15,-12 2 0 0,-8-3 0 0,-6 2 0 16,-4-5 0-16,-10 0 0 0,-10 1 128 0,-4 2-128 0,-6 1 0 16,-2 3 0-16,-4 2 0 0,-7-3 0 15,-5-2 0-15,-7 2 0 0,-4 2 0 0,-2-1 0 0,0 1 0 0,-3 1 0 16,0-2 0-16,-5 4 0 0,-1 0 0 0,-2-1 0 16,-2-1 0-16,-1 2 128 0,1 5-128 0,1 1 0 15,3 3 0-15,7-4 0 0,3-1 0 0,8 5 0 16,8 5 0-16,2-3 0 0,0-2 0 0,7 2 0 15,-1-1 0-15,11 3 0 0,7 2 0 0,4-1 0 16,2-3 0-16,9 3 0 0,10 5 0 0,4 0 0 16,3 2 0-16,10 1 0 0,11-6 0 0,7 3 0 15,5-2 0-15,10 2 0 0,9 0 0 0,11 0 0 16,8 0 0-16,11-3 0 0,8-6 0 0,10-1 0 16,8-3 0-16,8 0 0 0,6-1 0 0,7 3-144 15,7-3 144-15,8-1 0 0,6-5-176 0,6 1 176 0,6-5-160 16,11 1 160-16,7 0 0 0,12-2 0 0,6-3-128 0,8 1 128 15,6 0 0-15,9-1 0 0,9 0 0 16,9 0 0-16,5-3 0 0,8-4 0 0,5 0 0 0,8 3 0 16,5-4 0-16,11 2 0 0,8-1 0 0,4-3 0 15,1 0 0-15,10 1 160 0,6 0-160 0,11 0 128 16,3 1-128-16,2 0 192 0,1 2-192 0,3-1 192 16,1 2-192-16,4 3 0 0,0-1 0 0,5 3 0 15,1 1 0-15,1 2 0 0,0-1 128 0,-2 2-128 16,-5-1 0-16,-3 2 0 0,-6-3 0 0,1 3 0 15,0 7 0-15,-5-6 0 0,-6-2 0 0,-6 4 0 16,-6-2 0-16,-1 4 0 0,-4-2 128 0,-8 3-128 0,-9-4 0 16,-9 2 0-16,-7-2 0 0,-12 2 128 0,-9-4-128 0,-9 2 0 15,-7 1 0-15,-13-1 0 0,-11 2 0 0,-13-2 0 16,-13 6 0-16,-10-8 128 0,-9-4-128 0,-9 1 0 16,-10 0 0-16,-10-2 0 0,0 0 128 0,-12 7-128 15,-8-4 0-15,-9 0 128 0,-9-2-128 0,-15-1 160 16,-10-2-160-16,-8 2 160 0,-7 0-160 0,-4 0 0 15,-9 0 0-15,-10-2 0 0,-14-4 0 0,-7 1 128 16,-6 0-128-16,-11 0 0 0,-9-2 0 0,-8 2 0 16,-4 3 0-16,-5-3 0 0,-7-3 0 0,-6 4 0 15,-7-1 0-15,-2-1 0 0,-1 2 0 0,2 1 0 16,3 2 0-16,-5 0 0 0,-5-2 0 0,1 2 0 16,4-1 0-16,2 2 0 0,3 2 0 0,4 2 0 15,1-2 0-15,1 5 0 0,1 2 0 0,5-3 0 16,6 3 0-16,6 2 0 0,-3 6 0 0,9 1 0 0,2-3 0 15,12 4 0-15,7 0 0 0,9-1 0 0,4-2 0 0,11 1 0 16,5 1 0-16,13 2 0 0,11 2 0 0,12-3 0 16,7-4 0-16,11 0 0 0,7-1-144 0,7 1 144 15,9-2 0-15,7 1-192 0,6 0 192 0,8 0-160 16,9-2 160-16,6 0-192 0,6 2 192 0,7-2-192 16,7-3 192-16,5 3 0 0,8-2 0 0,9 1-128 15,11-5 128-15,9 3 0 0,10-3 0 0,8 3 0 16,5 0 0-16,13 2 0 0,13-2 0 0,5 3 0 15,5 1 0-15,11-5 0 0,11 1 0 0,3 1 0 16,3 6 0-16,6-1 0 0,5 2 0 0,7-2 0 16,5 1 0-16,1 2 0 0,0 0 0 0,4 0 0 0,3-3 0 15,4 3 0-15,1 0 0 0,1 2 0 0,-1-2 0 0,-5 1 0 16,-2-3 0-16,-3-1 0 0,-5 2 0 0,0 1 0 16,-5-2 0-16,-10 3 0 0,-12-1 0 0,-6 1 128 15,-4 4-128-15,-15-3 0 0,-14-2 0 0,-8 0 0 16,-7 1 0-16,-14 0 128 0,-11-1-128 0,-16 2 0 15,-13 3 0-15,-13 0 0 0,-12-3 0 0,-15 1 0 16,-10-3 0-16,-17-1-128 0,-17-4 128 0,-17 0-208 16,-15 3 80-16,-17 1 128 0,-14 1 0 0,-22-4 0 15,-17-2 0-15,-18 2 0 0,-18 7 0 0,-13-4 0 16,-15-3 0-16,-15 5 0 0,-14 4 0 0,-6 0 0 16,-6 3 0-16,-5 2 0 0,-9-3 144 0,-5 3-144 15,-6 3 160-15,5 3-160 0,6 5 0 0,2-1 0 0,1 1 0 16,4 6 0-1,5 4-1600-15,4 1-400 0,3 0-96 0</inkml:trace>
  <inkml:trace contextRef="#ctx0" brushRef="#br0" timeOffset="6463.41">18600 5709 12895 0,'0'0'576'0,"-7"-5"112"0,-3 0-560 0,10 5-128 0,-4-6 0 0,4 6 0 15,-9 0 848-15,9 0 144 0,0 0 32 0,0 0 0 16,-9-6 0-16,1 1 0 0,8 5 0 0,0 0 0 16,0 0 0-16,0 0 0 0,0 0 0 0,0 0 0 15,0 0 0-15,0 0 0 0,0 0 0 0,0 0 0 16,0 0-832-16,0 0-192 0,3 11 0 0,2 0 0 15,3-2 864-15,2 4 128 0,1-2 32 0,4 2 0 16,3 1-832-16,4 0-192 0,2-2 0 0,4 2 0 16,2-1 0-16,2 0 0 0,3-6 0 0,1 6 0 15,3 0 864-15,3 0 128 0,2 1 32 0,6-6 0 0,4 1-832 0,3-2-192 16,2 3 0-16,-2-3 0 0,0 5 0 16,1-4 0-16,-3 0 0 0,4-1 0 0,3 3 0 0,-1-2 0 15,4 3 0-15,-1-6 0 0,-2 0 0 0,0 0-128 16,0-1 128-16,2-3-208 0,0 2 208 0,2-1 0 15,0 0 0-15,1-2 0 0,-1-3 160 0,0 1-160 16,0-1 128-16,3 1-128 0,1-2 144 0,2-3-144 16,3 2 160-16,-1 1-160 0,-3-1 192 0,2 0-64 15,-1 0-128-15,5-2 192 0,0 0-192 0,-2 3 144 16,1 1-144-16,-1-5 128 0,-2 0-128 0,2-3 0 16,4 1 0-16,2-2 0 0,4-2 128 0,-4 0-128 15,-2 0 0-15,-1-2 128 0,1-1-128 0,3 0 128 16,2 0-128-16,0-2 128 0,-3-1-128 0,1-3 0 0,0 0 144 0,0 1-144 15,-1-3 0-15,-1 3 128 0,-2 1-128 16,-3 2 0-16,-4-1 0 0,0-1 128 0,0-3-128 0,2 2 0 16,-2 2 160-16,-4 1-32 0,-4-2-128 0,-5-3 192 15,-1 0-32-15,-1 0-16 0,-3-4 0 0,1 3 0 16,-2-6-16-16,-1 1 0 0,-2 0 0 0,-3 1 0 16,-3 4 16-16,-1-5 0 0,-5 2 0 0,-1-1 0 15,-2-3-144-15,0 4 160 0,-1 2-160 0,1-2 160 16,-5 1-160-16,0-1 0 0,0 4 0 0,-5 0 0 15,-10-4 0-15,-1 2 0 0,-1-3 0 0,-2 1 0 16,-6 2 0-16,-2-4 0 0,-2 2 0 0,-2 0 0 16,-2 3 128-16,-4-3-128 0,-3 1 128 0,-1-1-128 15,-1 2 0-15,-3 0 128 0,-7 3-128 0,-1 0 0 0,-2-3 0 16,1 3 0-16,-4 1 128 0,0-1-128 0,-2 1 0 0,1-1 0 16,-6-7 0-16,-3 5 0 0,-5 0 0 0,-1-1 0 15,-4 2 0-15,-3-1 0 0,-5 2 0 0,0 2 0 16,2 0 0-16,-1-3 0 0,-4-1-128 0,1 0 128 15,-5 5 0-15,-1 2 0 0,3 0 0 0,0 2 0 16,-1 2-144-16,2-2 144 0,0 0 0 0,0 1 0 16,-6-3 0-16,-3 3 0 0,-5 2 0 0,1 1-128 15,5 0 128-15,-5-1 0 0,-1 0 0 0,-3 1-128 16,-1-2 128-16,1 3 0 0,1 0-144 0,2-3 144 16,3-1 0-16,-4 2-144 0,-3 0 144 0,-3 2 0 15,1 3-144-15,2-1 144 0,4 3 0 0,0-4 0 0,0 2 0 16,-2-1 0-16,-2 0-128 0,0 4 128 15,2 0 0-15,0 3 0 0,2-3 0 0,-1 2 0 16,-3 1 0-16,-1 3 0 0,1 3-144 0,4-3 144 0,2 0 0 0,-1 0 0 16,-2-1 0-16,1 4-128 0,0 5 128 0,1-1 0 15,0 2 0-15,1-1 0 0,-1 2-128 0,0 2 128 16,-1-2 0-16,-1 3 0 0,-3 2-128 0,9 0 128 16,-1 2 0-16,-3-2 0 0,0 1 0 0,1 0 0 15,0-1-176-15,5 2 176 0,2 1-160 0,3 0 160 16,2 0 0-16,-1 1 0 0,-2 2-128 0,3 1 128 15,0 1 0-15,3-2 0 0,-2 1 0 0,6 6-144 16,0 3 144-16,3-5 0 0,2 3 0 0,0-5 0 16,1 4 0-16,0 1 0 0,2 0 0 0,2 3-128 15,3-1 128-15,1 1 0 0,2 0 0 0,3 3 0 0,2 0-128 16,2 3 128-16,4-3-128 0,6 1 128 16,-1 5-144-16,4-1 144 0,4-3-160 0,2 1 160 0,3 0-160 0,4 1 160 15,2-2-160-15,3 1 160 0,2-8-128 0,3 5 128 16,1 1 0-16,5 3-144 0,5 1 144 0,1 0 0 15,4 2-144-15,2-4 144 0,2-2 0 0,7-1 0 16,6-4 0-16,3-2 0 0,2 1 0 0,4 0 0 16,3 0 0-16,2-4 0 0,2-6 0 0,2 1 0 15,6 1 0-15,2-3 0 0,6 0 0 0,4 1 0 16,2-2 0-16,1-3 0 0,1-2 0 0,6-1 0 16,2-5 0-16,6 3 0 0,4-1 0 0,1 0 0 15,1-4 0-15,4 1-10784 16,4 0-2032-16</inkml:trace>
  <inkml:trace contextRef="#ctx0" brushRef="#br0" timeOffset="9334.68">23265 5695 16575 0,'0'0'736'0,"-3"-4"160"0,-3-3-720 0,1 0-176 16,2 1 0-16,-1 0 0 0,4 6 0 0,0 0 0 16,0 0 0-16,0 0 0 0,0 0 0 0,0 0 0 15,0 0 0-15,0 0 0 0,4-6 0 0,-4 6 0 16,0 0 0-16,7-2 0 0,0 1 848 0,-2-1 144 15,-5 2 32-15,9-1 0 0,-9 1-832 0,8-2-192 16,-8 2 0-16,13 0 0 0,-3 3 0 0,-10-3 0 16,9 4 0-16,-9-4 0 0,12 7 864 0,0 1 128 15,-3 1 32-15,1 3 0 0,-2 2-832 0,2 0-192 16,2 0 0-16,-1 5 0 0,1 6 0 0,-2-2 0 0,1 1 0 0,1 0 0 16,0-3 0-16,-1 2 0 15,-3 2 0-15,1-3 0 0,0-2 864 0,-1 2 128 0,-3 2 32 16,1-3 0-16,-2 0-832 0,1-1-192 0,-2 4 0 0,-2 0 0 15,-1-5 0-15,0-1 0 16,0-4 0-16,0-1 0 0,0 0 0 0,-1-1 0 16,-2-4 0-16,1 2 0 0,-1-2 0 0,1 2 0 0,-2-1 0 0,4-9 0 15,0 0 0-15,0 0 0 0,0 0 0 0,-5 9 0 16,5-9 0-16,0 0 0 0,0 0 0 0,0 0 0 16,0 0-1600-16,7-7-352 15,5-7-80-15,3 0-16 0</inkml:trace>
  <inkml:trace contextRef="#ctx0" brushRef="#br0" timeOffset="9630.1">23310 6073 23951 0,'0'0'512'0,"0"0"128"0,1 15 0 0,-1 0 64 0,3-5-576 0,-1 5-128 16,0 6 0-16,-2 4 0 0,0 1 0 0,1 2 0 16,3-2 0-16,-2 1 0 0,1-5 0 0,0-3 0 15,4-4 0-15,0 1 0 0,1 2 0 0,2-4 0 16,0-6 0-16,3-2 0 0,0-1 0 0,2-2 0 16,3-6 0-16,2-4 0 0,3-3 848 0,1-6 144 0,6-2 32 0,-1-3 0 15,4-8 0-15,0-1 0 16,1 0 0-16,2-4 0 0,1-5-832 0,-2-3-192 0,-3-1 0 0,2 4 0 15,2 6 0-15,-3 2 0 0,-4 7 0 16,-5-1-9232-16,-3 4-1904 0</inkml:trace>
  <inkml:trace contextRef="#ctx0" brushRef="#br0" timeOffset="10596.66">24134 5136 12895 0,'0'0'272'0,"0"-14"64"0,1-1 16 16,1 6 32-16,2-3-384 0,1 5 0 0,2-4 0 0,0 1 0 0,3-1 0 0,2-4 0 15,2 1 0-15,4 1 0 0,2 3 896 0,4-3 96 16,3 3 32-16,3-3 0 0,3 0-832 0,3 3-192 15,2-2 0-15,2 1 0 0,0 2 0 0,3 1 0 16,4 1 0-16,2 1 0 0,2-3 864 0,5 3 128 16,2-3 32-16,4 2 0 0,2 2-832 0,2-1-192 15,0 1 0-15,1 1 0 0,0 0 0 0,2-1 0 16,1 4 0-16,0-2 0 0,0 2 0 0,-2 0 0 16,-5-1 0-16,1 2 0 0,-2 2 0 0,22 2 0 0,-12-1 0 15,-6 5 0-15,-5-2 0 0,-6 7 0 0,-5-4 0 16,-6 4 0-16,-3-1 0 0,-1 4 0 0,1-2 0 15,2 2 0-15,-1 1 864 0,-2-1 128 0,-5 2 32 0,3 4 0 16,-3 3-832-16,3-2-192 0,-1 4 0 0,-2-1 0 16,0 4 0-16,-6-3 0 15,0 5 0-15,-2-1 0 0,-3-6 0 0,-4 3 0 0,-1 0 0 0,-2 1 0 16,-6-2 0-16,1 4 0 0,-6 0 0 0,0 4 0 16,-4-7 864-16,-1 2 128 0,-1 2 32 0,-1 2 0 15,-2 4-832-15,1-2-192 0,2 0 0 0,-3-3 0 16,-1-4 0-16,1-1 0 0,0 1 0 0,0-4 0 15,-2 1 0-15,3 1 0 0,-1-3 0 0,1 2 0 16,-3-3 0-16,0-2 0 0,-1-4 0 0,1 4 0 16,-2 3 0-16,0-5 0 0,2-4 0 0,-1-2 0 0,2 0 0 15,-1 2 0-15,1-1 0 0,2-3 0 0,0-1 864 0,2-10 128 16,0 0 32-16,0 0 0 16,0 0-1648-16,0 0-320 0,0 0-64 0,0 0-16 15,6-7-816-15,-1-5-160 0,-2-17-48 16,0 2 0-16</inkml:trace>
  <inkml:trace contextRef="#ctx0" brushRef="#br0" timeOffset="10922.24">26372 5965 31327 0,'0'0'688'0,"0"0"144"0,0 0 16 0,-1 15 48 0,1 3-720 0,1 1-176 0,0 2 0 0,2 6 0 16,1-2 0-16,-1 3 0 16,4-6 0-16,3 3 0 0,1 2 0 0,2-3 0 0,1 2 0 0,1-6 0 15,1-2 0-15,1 0 0 0,0-1 0 0,3-1 0 16,3-5 0-16,1 0 0 0,0 0 0 0,4-4 0 16,3-5 848-16,1-4 144 0,-1-2 32 0,4-3 0 15,2 0-832-15,6-4-192 0,4 0 0 0,6-7 0 16,3-8 0-16,-2 2 0 0,-2-5 0 0,1-5 0 15,-3-7 864-15,1-1 128 0,2-5 32 0,3 4 0 16,0-3-832-16,-7 8-192 0,-10 1 0 0,-5 4 0 16,-1 9 0-16,-5 1 0 0,-8 5 0 0,-2 5 0 15,-4 2-1600-15,-3 6-352 0,-2 0-80 16,0 2-16-16</inkml:trace>
  <inkml:trace contextRef="#ctx0" brushRef="#br0" timeOffset="15123.24">19453 8222 9215 0,'0'0'192'0,"-7"5"64"0,-2-5 0 0,2-1 0 0,2-3-256 0,-2 1 0 0,-1 1 0 0,0-1 0 15,1 1 864-15,-1-3 128 0,1-3 32 0,0 4 0 16,1 2-832-16,1-5-192 0,0 2 0 0,0 1 0 15,5 4 864-15,0 0 128 0,0 0 32 0,0 0 0 16,0 0-832-16,0 0-192 0,0 0 0 0,0 0 0 16,10-2 864-16,4-2 128 0,4-1 32 0,3 0 0 15,3 1-832-15,7-2-192 0,6-1 0 0,6 2 0 16,3-1 0-16,6 1 0 0,5 1 0 0,3-2 0 16,2-3 864-16,4 4 128 0,4 1 32 0,2-2 0 15,2 0-832-15,1 3-192 0,-1 0 0 0,1-2 0 16,1 0 0-16,4 1 0 0,5-2 0 0,1 2 0 15,-1 1 0-15,1 0 0 0,1-6 0 0,-1 2 0 0,0 1 0 16,1-2 0-16,-2 3 0 0,0 1 0 0,-1-3 864 16,3 1 128-16,3 2 32 0,-1-3 0 0,-3 2-832 0,2 1-192 15,-3-1 0-15,3 0 0 0,2 5 0 0,0-1 0 16,-2 0 0-16,32-1 0 0,-16 2 144 0,-4 0-16 16,-2 2 0-16,-5 0 0 0,-7 3-128 0,-3-3 0 15,-2-4 0-15,1 2 128 0,-1 3-128 0,2-1 0 16,-1-2 0-16,-3 3 0 0,-4 0 0 0,3-1 128 15,-2-1-128-15,1-1 0 0,2-1 0 0,-3 1 0 16,-3 3 128-16,-2-1-128 0,0-2 0 0,3 0 0 16,0-2 0-16,1 2 0 0,-3 3 0 0,-2-1 0 15,-5-2 0-15,1-2 0 0,4 1 0 0,0-1 0 16,-2 2 0-16,4-2 128 0,0 1-128 0,-1 1 0 0,-6 1 0 16,2-2 0-16,0 0 0 0,-3 1 128 0,0 1-128 15,-18 0 128-15,3-1-352 0,3 2-80 0,1 0-16 16,-1-2 0-16,1 0 320 0,0 1 0 0,1 1 0 15,0-1 0-15,6 0 0 0,-5 2 0 16,0-2 0-16,-2 2 0 0,0-1 0 0,3-1 0 0,1-1 0 0,4 0 0 16,-1-1 768-16,1 0 192 0,-1-2 64 0,1 1 0 15,-3-1-832-15,0 1-192 0,1-5 0 0,0 2 0 16,1 1 0-16,-2-1 0 0,-3-1 0 0,-1 1 0 16,-2 1 0-16,-2 0 0 0,-4 0 0 0,1 2 0 15,-4-2 0-15,3 3 0 0,-2-2 0 0,-3 1 0 16,-5 0 0-16,-3 2 0 0,-3 0 0 0,4 2 0 15,-11-1-2416-15,-6 0-528 0,-3 1-96 16,-14-2-32-16</inkml:trace>
  <inkml:trace contextRef="#ctx0" brushRef="#br0" timeOffset="21316.66">27015 7963 26895 0,'0'0'1184'0,"0"0"256"0,0 0-1152 0,0 0-288 16,8 9 0-16,-1-1 0 16,0 1-272-16,4-1-112 0,3-5-32 0,4 4 0 0,1 3 416 0,1-1 0 15,2-1 0-15,1-3 0 0,2 3 192 0,1-2-48 16,0 2 0-16,1-3 0 0,0-7 0 0,2-1 0 16,3-3 0-16,0 4 0 0,-1-2 64 0,2-1 16 15,-1 0 0-15,5 0 0 0,3 0 0 0,-1-3 0 16,-2 3 0-16,-2-3 0 0,0 0-16 0,-4 1 0 15,-1 0 0-15,-2 0 0 0,-2-3-48 0,0 4-16 16,-1-3 0-16,-1 2 0 0,3 2 0 0,-3-4 0 16,0 2 0-16,-2-2 0 0,0 1-16 0,-1-1-128 15,3-1 192-15,2-4-64 0,0 0 192 0,-5-1 16 0,-3 0 16 16,1-2 0-16,0-4-16 0,-1 2 0 0,-2-2 0 16,-1 2 0-16,1 1 16 0,-4-2 0 0,0-3 0 15,-2-6 0-15,4 2-80 0,-1-2-16 0,-1 1 0 0,-2-1 0 16,2-4 16-16,2-4 0 0,-4-3 0 0,4-3 0 15,1-3 48-15,2-4 0 0,1-6 0 0,3 1 0 16,3 4-128-16,2-2-32 0,0-3 0 0,-3-3 0 16,0 0-160-16,-1-1 0 0,1-5 0 0,1 3 0 15,0-3 0-15,-1 7 0 0,-1 2 128 0,-3-2-128 16,1 1 0-16,-2 4 0 0,-3 5 0 0,0 0 0 16,-3 8 0-16,-5-2 0 0,-3 5 0 0,0 8 0 15,0 2 0-15,-2 9 160 0,-2 4-160 0,-1 3 160 16,0-3-160-16,-1 2 160 0,2 12-160 0,-3-7 160 15,-2-3-160-15,1 3 0 0,0 1 0 0,4 6 0 0,0 0 0 16,-10-4 0-16,3 0 0 0,-1 3 0 0,-3 1 0 0,1 1 0 16,1-1 0-16,-1 3 0 0,1-1 0 15,-2 2 0-15,-3-1 0 0,0-1 0 0,0 3 0 0,-5 2 0 16,-7-2 0-16,1 0 0 0,3 4 128 0,-4-2-128 16,-7 4 128-16,2-4-128 0,1 0 128 0,-4 1-128 15,-1 0 128-15,-2 2-128 0,-2-2 0 0,-6 1 0 16,-4-3 128-16,-6 3-128 0,-4-4 0 0,-2 3 0 15,-5 2 0-15,-2-2 0 0,-1 2 0 0,-5-1 128 16,-4 1-128-16,-4 1 0 0,0-4 0 0,0-1 0 16,1-1 128-16,-2 0-128 0,-4 1 0 0,-6 5 0 15,-4-1 144-15,2-1-144 0,1-5 128 0,-4-1-128 16,-5 2 128-16,-1 0-128 0,1 4 0 0,0 0 128 0,-2-5-128 16,0 4 0-16,-1-2 0 0,4-2 144 0,1-2-144 0,-1 0 0 15,-1-2 0-15,-1 1 0 0,1 3 0 0,-1-4 0 16,-3-5 128-16,0 3-128 0,-1 9 0 0,3-5 0 15,2-2 0-15,-3-2 0 0,-3-5 0 0,1 9 0 16,0 7 0-16,0-6 0 0,-3 1 0 0,3 0 0 16,-3 1 0-16,4-2 0 0,1 2 0 0,-1-1 0 15,1-1 0-15,1 0 0 0,4-1 0 0,-1 1 0 16,0-6 0-16,1 3 0 0,-2 0 0 0,1-1 0 16,7 0 0-16,-4-2 0 0,-6-3 0 0,4 2 0 15,0 3 0-15,5 0 0 0,0 1 0 0,0-3 0 16,-5-3 0-16,5 1 0 0,3 2 0 0,1 1 0 15,1-7 0-15,1 1 0 0,-1 2 0 0,2-1 0 16,3 6 0-16,2 0 0 0,1-2 0 0,-1 1 0 0,2-2 0 16,2 0 0-16,4 2 0 0,4 0 0 0,4 1 0 0,2 0 0 15,-1-1 0-15,5 2 0 0,1-2 0 0,5-1 0 16,-1-2 0-16,4 4 0 0,3 1 0 0,3-1 0 16,3-4 0-16,0 1 0 0,1-4 0 0,1 4 0 15,0 2 0-15,4-2 0 0,4-7 160 0,1 4-160 16,0 1 128-16,2 2-128 0,5 0 128 0,4 2-128 15,-1-5 128-15,4 4-128 0,1-1 160 0,4 0-160 16,3-2 192-16,2 3-192 0,1 3 192 0,8 0-192 16,0 0 192-16,0 0-192 0,0 0 128 0,0 0-128 15,0 0 0-15,0 0 0 0,0 0 0 0,-2 12 0 16,0 1 0-16,4 3 0 0,0-1 0 0,1 5 0 16,-1 2 0-16,1 5 0 0,-1 6 0 0,1 5 0 0,-3 5 0 15,0 4-144-15,-4 4 144 0,2 7 0 0,-2 6 0 0,-3 6-128 16,-3 2 128-16,-1 1 0 0,-2-2 0 0,-1 3-128 15,-4 1 128-15,-1 2 0 0,-4-4 0 0,-1-3 0 16,-1-3 0-16,-3 2 0 0,-3 0 0 0,0 0 0 16,3-4 0-16,-2-2 0 0,0 5 0 0,1-8 0 15,2-3 0-15,4-4 128 0,5-2-128 0,6-1 0 16,1-3 0-16,6-7 0 0,4-4 0 0,4 1 0 16,3 0 0-16,3-4 0 0,1-5 0 0,5-3 0 15,4-5 0-15,2-3 0 0,4-2 0 0,3-3 0 16,6-1 0-16,7 0-128 0,5-2 128 0,2-1 0 15,0-7 0-15,6 2 0 0,3-3 0 0,8 0 0 16,6-1 0-16,5-1 0 0,3 1 0 0,1-3-128 0,0 0 128 16,5-2 0-16,6-5 0 0,4-1 0 0,3-2 0 15,2-1-160-15,1-3 160 0,4-1 0 16,7-3-1280-16,-1-3-128 0,-5 0-48 16,4-7-15088-16</inkml:trace>
  <inkml:trace contextRef="#ctx0" brushRef="#br0" timeOffset="22174.27">28014 5844 19343 0,'0'0'848'0,"-7"4"192"0,7-4-832 0,-7 5-208 0,7-5 0 0,-6 9 0 15,1 1 464-15,0 2 48 0,2 0 16 0,1 1 0 16,-1 1-16-16,1 0-16 0,4-2 0 0,1 1 0 16,-1 0-144-16,2-3-32 0,0 1 0 0,0-3 0 0,1 2 64 0,0-4 16 15,1 5 0-15,-6-11 0 0,0 0 80 0,10 2 16 16,2 2 0-16,-1-5 0 0,1-3 160 0,-1-9 48 16,2-2 0-16,2-3 0 0,3-2 160 0,2-3 32 15,3-5 16-15,-1-1 0 0,-2-4-288 16,2-3-64-16,-3 2-16 0,1-1 0 0,-2 2-192 0,-3 4-32 15,2 1-16-15,-5 7 0 0,0-1-176 0,-1 2-128 16,-3 4 144-16,-2 1-144 0,-1 0 176 0,-1 1-176 16,-4 2 192-16,0 12-192 0,0 0 0 0,0 0-224 15,0 0 16-15,0 0 0 16,0 0-2144-16,-11 4-416 0,3 0-96 0</inkml:trace>
  <inkml:trace contextRef="#ctx0" brushRef="#br0" timeOffset="22800.1">28180 5926 5519 0,'-9'16'240'0,"4"-10"64"0,-2 3-304 0,2-3 0 0,5-6 0 0,-5 12 0 16,0-5 2384-16,5-7 432 0,-3 10 64 0,3-10 32 15,0 0-1664-15,0 0-336 0,0 0-64 0,0 0-16 16,0 0 128-16,6-10 32 0,-3 1 0 0,1-2 0 16,0-2 48-16,0 1 16 0,-3-5 0 0,2-5 0 0,-1 1-160 15,2-2-16-15,-2-4-16 0,1-1 0 0,-2-5-160 0,-1 0-16 16,-2-1-16-16,-1-4 0 0,1-3-80 0,-3-3-16 16,2-1 0-16,-3 2 0 0,-4 0-128 0,1-1-16 15,0-4-16-15,-4 1 0 0,-2 0-48 0,-3 1-16 16,0 6 0-16,2-7 0 0,0-3-64 0,-1 4-16 15,-5 1 0-15,-1 1 0 0,0 2-80 0,-1-1 0 16,0 2-16-16,1-2 0 0,1 1-48 0,0 0 0 16,-1-5 0-16,-1 5 0 0,-1 0-128 0,-1 2 160 15,-5 0-160-15,-1 4 160 0,-1 0-160 0,-2 0 128 16,-2 1-128-16,3-1 128 0,2-1-128 0,1 2 0 16,-3-1 0-16,1 2 0 0,-1 3 0 0,2 1 0 15,1-5 0-15,2 2 0 0,-1 3 0 0,-1 1 0 0,-3-1 0 16,2-1 0-16,-2 0 0 0,-1-2 0 0,0 1 0 0,0 1 0 15,2-1 0-15,0 1 0 0,-1 1 128 16,1-2-128-16,5-2 0 0,-1 1 0 0,-1-2 0 0,3 5 0 16,0-1 0-16,-2 1 0 0,-2 3 0 0,2-2 0 15,-3 1 0-15,0 1 0 0,-1 1 0 0,0 0 0 16,1 1 0-16,1-1 0 0,5 2 0 0,1 2 0 16,1 5 0-16,-2-1 0 0,2-1 0 0,0 1 0 15,4 3 0-15,-1 0 0 0,3-2 0 0,2 2 0 16,3-3 0-16,-1 1 0 0,2 2 0 0,3 0 0 15,-2 0 0-15,4 1 0 0,-3 0 0 0,3 1 0 16,1 2 0-16,0-3 0 0,-1-3 0 0,1 6 0 16,0 4-624-16,-2 3 0 0,-1-3 0 15,3 2-10640-15,6 5-2112 0</inkml:trace>
  <inkml:trace contextRef="#ctx0" brushRef="#br0" timeOffset="23541.68">24890 1685 18431 0,'-4'-10'1632'0,"-1"-1"-1312"16,-3-1-320-16,3-1 0 0,1 4 160 0,3-1-32 16,0 2-128-16,1 8 192 0,0 0 128 0,0 0 32 15,0 0 0-15,4 18 0 0,-2 4 0 0,1 3 0 16,-3 6 0-16,-1 3 0 0,-2 3 16 0,2 4 0 16,-1 3 0-16,0-3 0 0,-2-1-128 0,-1 5-32 15,-1-2 0-15,3-17 0 0,-1-2-48 0,3 0-16 16,-3 0 0-16,0-4 0 0,2-2 704 0,-1-3 144 15,1-4 32-15,2-1 0 0,-3-5-832 0,3-5-192 0,0 0 0 0,0 0 0 16,7-9 864-16,-1-6 128 0,0-6 32 0,2-3 0 16,1-1-832-16,2-10-192 0,2-4 0 0,0-3 0 15,1 4 0-15,0 2 0 0,0 3 0 0,0 7 0 16,0 1 0-16,1 4 0 0,-1 4 0 0,5 0 0 16,-1 8 304-16,-8 7 16 0,0 4 0 0,1 1 0 15,3 8-320-15,-1 0 0 0,-1 6 0 0,-1 3 0 16,1 4 0-16,7 23 0 0,-5-1 128 0,-3-7-128 15,-2-1 0-15,-3-5 0 0,1-2 128 0,-5-7-128 16,-1 0 128-16,1-3-128 0,-1-5 192 0,2-4-192 16,-3-12-448-16,6 8-192 0,-6-8-32 15,10 0-16-15,0-7-2464 0,2-2-496 0</inkml:trace>
  <inkml:trace contextRef="#ctx0" brushRef="#br0" timeOffset="23817.4">25667 1578 21183 0,'-9'9'1888'0,"-3"5"-1504"16,-3 4-384-16,-2 3 0 0,0 5 576 0,-1-2 32 15,-2 4 16-15,-2 0 0 0,3 4-192 0,2-1-48 16,2-4 0-16,2 4 0 0,2-1-192 0,2-3-64 16,1-1 0-16,5-5 0 0,0-5 0 0,3-4-128 15,0-1 192-15,0-11-64 0,0 0 0 0,13 5-128 16,1-5 192-16,4-5-64 0,-1-9 320 0,4-1 64 15,-1-3 16-15,0-2 0 0,2-3-96 0,-3-2-32 16,0 2 0-16,-2 0 0 0,-3-1-112 0,-3-2-32 0,-5 5 0 0,-2 2 0 16,-4 2-112-16,-1 6-16 0,-3 3-128 0,-1 3 192 15,-6-1-192-15,-1 3 128 0,-1 2-128 0,-4 3-9088 16,-1 1-1888-16</inkml:trace>
  <inkml:trace contextRef="#ctx0" brushRef="#br0" timeOffset="24155.35">25922 1399 23039 0,'-13'21'1024'0,"8"-5"192"0,3 0-960 0,-1 5-256 0,1-1 0 0,2 4 0 0,0 4 0 0,1-3 0 16,3 3-192-16,0-1 192 0,-1 1 0 0,0-1 0 15,-3-2 0-15,0-6 0 0,-1-1 0 0,1-4 224 16,0-4-64-16,0-10-16 0,0 12 400 0,0-12 80 16,0 0 16-16,0 0 0 0,0 0 176 0,6-12 32 15,0-3 16-15,1-4 0 0,-2-4-160 0,1-2-48 16,2-8 0-16,4-1 0 0,5 3-336 0,-1 3-80 16,1 1-16-16,1 4 0 0,1-2-16 0,-1 7 0 15,-1 6 0-15,-1 5 0 0,-1 4-208 0,0 7 176 16,-5 5-176-16,2 6 160 0,-1 6-160 0,1 0 0 15,-3 6 144-15,-4 2-144 0,1 7 160 0,0-1-32 16,-6 1-128-16,0-4 192 0,0-3-192 0,2-5-256 16,-2-1 48-16,1-4-9616 15,2-2-1920-15</inkml:trace>
  <inkml:trace contextRef="#ctx0" brushRef="#br0" timeOffset="24743.56">27588 1014 12895 0,'-10'-14'576'0,"4"7"112"0,0 4-560 0,-1-5-128 16,-3 2 0-16,2 2 0 0,-2-1 1392 0,4-2 240 0,6 7 48 0,-10-5 16 15,-3 5-576-15,-1 0-112 0,1 5-32 0,-2 2 0 16,-4-4-272-16,0 5-48 0,-3 6-16 0,1 4 0 16,3 1-112-16,-1 4-16 0,0 5-16 0,2-3 0 15,5 2-192-15,1-4-48 0,1-2 0 0,6 2 0 16,8-1-112-16,0-3-16 0,4-3-128 0,3-2 192 15,2-3-48-15,5 1-16 0,-2-3 0 0,7 1 0 16,1-2 32-16,0 2 0 0,0-3 0 0,-2 3 0 16,-4-3-160-16,-3 5 0 0,-2-2 144 0,-3 3-144 15,-5 1 144-15,-1 2-144 0,0-1 192 0,-4-3-192 16,-5-2 608-16,-6 4 16 0,-2-3 0 0,-5 7 0 16,-5 1-64-16,-4-1-16 0,0-1 0 0,1-2 0 15,3-1-336-15,-1-3-64 0,-2-7-16 0,3-3 0 16,4-1-128-16,3-1 0 0,3-7 0 0,3-2 0 15,5-6-1584-15,5-2-400 16,5 0-64-16</inkml:trace>
  <inkml:trace contextRef="#ctx0" brushRef="#br0" timeOffset="24990.28">27986 882 17391 0,'0'0'768'0,"0"0"160"0,0 0-736 0,0 0-192 16,0 0 0-16,0 0 0 0,-3 17 848 0,-3 4 144 0,1 2 32 0,0 3 0 15,-1-3-320-15,0 5-64 0,-1 1-16 0,1 4 0 16,0 3-192-16,-1 1-48 0,0 0 0 0,0-2 0 16,3-3-128-16,-1-1-48 0,0-6 0 0,1 0 0 15,3-2-208-15,0-5 128 0,1-7-128 0,0-11 0 16,2 11 0-16,-2-11-128 0,0 0-16 0,0 0-7360 15,11-2-1472-15</inkml:trace>
  <inkml:trace contextRef="#ctx0" brushRef="#br0" timeOffset="25496.43">28324 1002 21183 0,'-14'7'1888'16,"3"2"-1504"-16,2 7-384 0,0 3 0 0,0 0 960 0,2 3 112 16,-1-1 16-16,2 0 16 0,1 0-752 0,1 1-160 15,-1 1-16-15,5-5-16 0,-3-6-16 0,2 1 0 16,1 0 0-16,0-6 0 0,0-7 32 0,0 0 0 16,0 0 0-16,0 0 0 0,10-2 272 0,0-3 48 15,0-7 16-15,-1-2 0 0,4-1 32 0,-1-3 16 16,-1 0 0-16,-1-3 0 0,0-1-288 0,0 2-48 15,2 1-16-15,-2 0 0 0,-2 1-208 0,1 1 144 16,1 1-144-16,-1 7 128 0,-9 9-128 0,0 0 0 16,0 0 0-16,11 6 0 0,-3 6 0 0,-4 1 0 15,-2 3 0-15,-1 3 0 0,-2 3 0 0,-1 3 0 16,-2-1 0-16,-1 0 0 0,1-3 0 0,-1-5 160 0,-3-4-160 16,3-1 160-16,2-2-160 0,3-9 0 0,0 0 0 0,0 0 0 15,0 0 128-15,8-4-128 0,2-3 0 0,4-9 128 16,0-1 48-16,4-5 0 0,1-3 0 0,3 0 0 15,1-4-176-15,-3 4 128 0,-4-3-128 0,1 4 128 16,0 5-128-16,0 0 128 0,1-2-128 0,0 5 128 16,-2 3-128-16,0 9 0 0,-4 3 0 0,1 3 0 15,-1 5 0-15,-2 6-144 0,-1 4 144 0,-1 2 0 16,-2-1 0-16,0 4 0 0,-2 3 0 0,0-1 0 16,-2 2 0-16,2-1 0 0,-3-4 0 0,2-1 0 15,-1-4 0-15,1 0 0 0,-2-4 0 0,2-1 0 16,-3-11 0-16,7 7 0 0,2-4 0 0,1-5 0 15,2-4-864-15,-1-2-272 0,1-3-48 16</inkml:trace>
  <inkml:trace contextRef="#ctx0" brushRef="#br0" timeOffset="25919.7">29204 885 23951 0,'-2'13'1056'0,"2"-5"224"0,-2 4-1024 0,1 2-256 0,0 0 0 0,-1 8 0 16,1 2 336-16,0 5 16 0,0-2 0 16,-2 6 0-16,-1 5-160 0,-1 2-16 0,-2 0-16 0,-1 1 0 15,-3 0 32-15,0-2 16 0,2-1 0 0,1-2 0 16,-3-4-64-16,2-7-16 0,-1-7 0 0,4-4 0 15,3 0 16-15,3-14 0 0,0 0 0 0,0 0 0 16,0 0 560-16,0 0 128 0,2-8 0 0,3-6 16 16,1-5-160-16,3-3-48 0,0-3 0 0,1-2 0 15,0-4-352-15,2-1-80 0,0-3-16 0,1 1 0 16,1 1-192-16,3-1 0 0,-2-1 0 0,0 4-160 16,3 7 160-16,-2 1 0 0,-2 6 0 0,-1 6 0 15,-1 0 0-15,-2 8 0 0,-10 3 0 0,11 2 0 16,-11-2 0-16,9 10-160 0,-4 2 160 0,0 3-160 0,-3 4 160 15,-4 1-128-15,-3 2 128 0,0 2-128 0,-4 2-32 16,-2 2 0-16,-4-8 0 0,-3-2 0 16,-1-3-240-16,1-2-48 0,0-3-16 0,2 0 0 15,2-6-944-15,2-2-176 0,2-3-32 0,5-4-16 0</inkml:trace>
  <inkml:trace contextRef="#ctx0" brushRef="#br0" timeOffset="26127.23">29763 495 26719 0,'-7'8'2368'0,"-3"-1"-1888"16,-3 7-480-16,3 3 0 0,-2 3 240 0,1 4-48 0,-4 7-16 0,3 2 0 16,2 2 288-16,1 2 64 0,1 0 16 0,-2 0 0 15,-1 2-336-15,-1 1-64 0,2 1-16 0,1-5 0 16,0 1-128-16,4-2 0 0,3-1 0 0,4-5 0 15,3-1 0-15,1-5-256 0,1 0 48 0,1-5-8512 16,-2-6-1712-16</inkml:trace>
  <inkml:trace contextRef="#ctx0" brushRef="#br0" timeOffset="26331.16">29897 901 15663 0,'-12'12'1392'0,"5"-2"-1120"0,-2 7-272 0,0 3 0 0,0 2 1728 0,0 3 272 16,2 1 64-16,1 3 16 0,-1-4-800 0,2 3-144 15,1-3-48-15,0 1 0 0,2 0-672 0,0 0-144 16,2-3-16-16,3-2-16 0,2-5-240 0,0-1 0 16,0-2 0-16,1-5 0 15,-6-8-1856-15,11 3-256 0</inkml:trace>
  <inkml:trace contextRef="#ctx0" brushRef="#br0" timeOffset="26694.2">30724 540 20495 0,'0'-14'896'0,"4"3"208"0,1-1-880 16,-3 3-224-16,-4 0 0 0,1-1 0 0,1 2 896 0,-3-1 144 0,-2 4 32 0,-2-4 0 16,-3 4-48-16,-11 3 0 0,3 2 0 0,8 3 0 15,-5 9-416-15,-3 2-96 0,-2 1 0 0,0 7-16 16,-2 1-128-16,0 5-32 0,2 3 0 0,-17 30 0 15,7-9-176-15,5-3-32 0,3-2-128 0,3 4 192 16,2-4-192-16,3 1 144 0,3 0-144 0,3-5 128 0,5-2-128 16,3-1 0-16,0-9 0 0,5 0 0 0,3-3 0 0,1-4 0 15,0-1 0-15,0-2 0 0,2-3 0 0,2-5-176 16,-2-2 16-16,2-3 0 16,0 0-1440-16,0-6-304 0,-1-1-48 0</inkml:trace>
  <inkml:trace contextRef="#ctx0" brushRef="#br0" timeOffset="26850.53">30363 1119 22111 0,'0'0'1968'0,"0"0"-1584"16,8 10-384-16,-2-3 0 0,2 0 560 0,0 1 16 16,-1-5 16-16,5 0 0 0,0 1-336 0,2 0-80 0,0-4-16 0,2-1 0 15,1-2-160-15,1 3 0 0,3-1 144 0,-2-2-7504 16,-2 0-1520-16</inkml:trace>
  <inkml:trace contextRef="#ctx0" brushRef="#br0" timeOffset="27033.48">30845 951 5519 0,'0'0'496'0,"-8"16"-496"0,0-1 0 0,-1 3 0 15,-1 2 3824-15,-3 0 656 0,-2 3 144 0,-1 3 32 16,2 2-3168-16,-2 1-624 0,-6-1-128 0,6 0-32 16,4-5-480-16,6 0-96 0,-2-3-128 0,2 0-11056 15</inkml:trace>
  <inkml:trace contextRef="#ctx0" brushRef="#br0" timeOffset="27348.28">31041 1101 22111 0,'0'0'976'0,"0"0"208"0,10-3-944 0,0-1-240 15,5-6 0-15,1 2 0 0,0-3 416 0,2 0 32 16,-1 0 16-16,0-4 0 0,2-1 48 0,-5 2 0 0,-3 3 0 0,-4-3 0 15,1 1-384-15,-6 4-128 0,-4-1 0 0,-1 4 0 16,2-3 416-16,-4 5-16 0,-5 3 0 0,-4 5 0 16,-4 3 256-16,-1 2 48 0,-1 5 16 0,1 4 0 15,-2 0-192-15,3 1-32 0,2-1-16 0,3 1 0 16,2 1-176-16,4-1-48 0,4-1 0 0,3-4 0 16,1-1-256-16,5-6 128 0,6 2-128 0,2-4 0 15,3 0 0-15,5-2-224 0,3-4 16 0,5-4-14080 16</inkml:trace>
  <inkml:trace contextRef="#ctx0" brushRef="#br0" timeOffset="27774.6">31725 801 15663 0,'-17'9'1392'0,"1"1"-1120"16,-2 4-272-16,-1 3 0 0,0 1 864 0,-2 1 112 16,4 1 32-16,-1 6 0 0,0 0 112 0,0 2 32 15,3-5 0-15,0 1 0 0,2-1-656 0,4-1-128 16,-1-4-32-16,2-1 0 0,2-3-16 0,2-5 0 16,4-9 0-16,0 0 0 0,1 12 144 0,-1-12 32 15,0 0 0-15,13-7 0 0,2 2 208 0,1-4 64 0,1-6 0 0,5-3 0 16,1-3-240-16,0-3-32 0,1-1-16 0,1-4 0 15,3-4-240-15,-2-2-48 0,-5-2-16 0,4-1 0 16,-1-2-176-16,0-7 128 0,-3-9-128 0,-8 18 128 16,-1-13-128-16,-2-5-272 0,1 2 64 0,-1 3 16 31,-1 5-192-31,-2 5-48 0,0 10 0 0,2-19 0 0,-4 16 272 0,-5 15 160 0,-4 10-192 0,4 9 192 16,-12 11-144-16,-1 8 144 0,-4 8 0 0,9-7-144 15,-3 13 144-15,1 9 0 0,-1 8 0 0,1 3 0 16,-1 4 0-16,3 1 0 0,-1 4 0 0,-5 46 0 15,7-19 0-15,0-14 0 0,2-13 0 0,5-7 0 16,1-7 0-16,0-8 0 0,0-7 0 0,1-3 0 16,-4-6-1600-16,0-5-384 0</inkml:trace>
  <inkml:trace contextRef="#ctx0" brushRef="#br0" timeOffset="27922.57">31262 302 36047 0,'-14'-5'1600'0,"6"4"320"0,1-1-1536 0,7 2-384 16,0 0 0-16,0 0 0 0,0 0 0 0,0 0 0 15,-10 2 0-15,10-2 0 16,-11 3-912-16,1 1-64 0,0 1-16 0</inkml:trace>
  <inkml:trace contextRef="#ctx0" brushRef="#br0" timeOffset="28097.33">29472 522 35935 0,'-25'-10'1600'0,"11"7"320"0,1 3-1536 0,2 3-384 0,1 3 0 0</inkml:trace>
  <inkml:trace contextRef="#ctx0" brushRef="#br0" timeOffset="28917.48">25255 2815 20271 0,'-2'-10'1792'0,"-1"2"-1424"16,0 2-368-16,-2-2 0 0,-1 2 0 0,-1 2-320 15,-2 0 64-15,0 3 16 0,-1 2 832 0,-1 7 176 16,-2 1 16-16,-2 3 16 0,-3 4-384 0,0 0-80 16,-3 1-16-16,-1 3 0 0,0 3-320 0,1 3 128 15,-3-1-128-15,5 0 0 0,2 2 0 0,2-8 0 16,2-3 0-16,3-3 128 0,6-4-128 0,4-9 0 0,0 0 0 0,0 0 0 15,0 0 192-15,13-3 0 16,0-2 16-16,-1-4 0 0,4 1-208 0,3-6-128 0,1-4 128 0,10-13-208 16,-2 2 624-16,-1 0 128 0,-1 1 32 15,-2 2 0-15,-3 5-368 0,0-3-64 0,-4 1-16 0,-3 5 0 16,-2 7-128-16,-2 3 0 0,0 4 0 0,-10 4 0 16,8 8 0-16,-3 8 0 0,0 10 0 0,-5 0 0 15,0 7 0-15,-4 6 0 0,-1 9 160 0,-1 5-160 16,-2 4 256-16,-2 1-48 0,-1-4-16 0,-1-2 0 15,1-3-64-15,-1-7-128 0,-2-4 176 0,-2-1-176 16,2-3 224-16,-2-1-64 0,0 0-16 0,5-13 0 16,-2-3-144-16,-1-1-256 0,1 1 64 0,-5 6 16 15,2-5 176-15,6-8 0 0,-1-9 128 0</inkml:trace>
  <inkml:trace contextRef="#ctx0" brushRef="#br0" timeOffset="29322.93">25628 2693 19119 0,'-12'10'832'0,"12"-10"192"0,-5 5-816 0,5-5-208 0,0 0 0 16,0 0 0-16,0 0 0 0,0 0 0 0,7-1 0 0,5-4 0 15,2-5 304-15,3-2 16 0,3-3 0 0,1-7 0 16,-2-2 0-16,2 0 0 0,0-4 0 0,-1 3 0 16,0-1-80-16,-4 4-16 0,-2 2 0 0,-4 1 0 15,-2 1-32-15,-4 3 0 0,-3 2 0 0,-4 4 0 16,0-1 240-16,-2 5 32 0,-4 3 16 0,-2 4 0 15,-1 10 48-15,-4 5 16 0,-3 8 0 0,2 1 0 16,-1 2-256-16,1 3-48 0,3 6-16 0,0 1 0 16,0 0-224-16,4 0 0 0,4-4 128 0,2-2-128 15,1-8 0-15,6-2 0 0,0-4 0 0,3-7 0 16,0-1 0-16,3-3 0 0,1-1 128 0,7 0-128 16,-2-3-624-16,2-6-160 0,-1-4-48 0</inkml:trace>
  <inkml:trace contextRef="#ctx0" brushRef="#br0" timeOffset="29648.74">26133 2374 15663 0,'-10'18'1392'0,"2"-3"-1120"16,-1 5-272-16,-1 2 0 0,0 1 1200 0,-3 2 176 16,3 7 32-16,0 3 16 0,1 0-912 0,1-1-176 15,1-1-32-15,2-2-16 0,1 0-32 0,0-3-16 16,-2-6 0-16,3-4 0 0,3-3 80 0,1-4 0 15,3 0 16-15,-4-11 0 0,10-3 208 0,2-6 32 16,1 0 16-16,1-6 0 0,1-5-128 0,3-6-16 0,-4 1-16 0,2-3 0 16,-1-1-272-16,1-4-160 0,-4-7 192 15,4 3-192-15,-1 2 128 0,1 3-128 0,1 0 0 0,-1 7 0 16,1 1 0-16,-3 6 0 0,-4 8 0 0,4 2 0 16,-2 5 0-16,-2 7 0 0,-1 5 0 0,-3 3 0 15,0 2 0-15,-1 5-144 0,0 5 144 0,2 13-128 16,-6 1 128-16,-1 4 144 0,-1 2-16 0,-2-4-128 15,-1-3 0-15,1-4 0 0,-1-5 0 0,1-2-144 16,2-4-496 0,1-4-112-16,3-4-16 0,-1-7-10800 0</inkml:trace>
  <inkml:trace contextRef="#ctx0" brushRef="#br0" timeOffset="29963.92">26817 2484 23039 0,'-12'-7'1024'0,"12"7"192"0,0 0-960 0,-6 5-256 15,6-5 0-15,0 0 0 0,0 0 1024 0,0 0 144 16,0 0 48-16,0 0 0 0,13-5-960 0,0-3-256 16,3-5 0-16,1 1 128 0,0 1-128 0,-1-1 0 15,-4-1 144-15,1 2-144 0,-5-2 0 0,-1 1 144 16,0 5-144-16,-6-3 0 0,-4 1 144 0,-2 1-144 15,5 8 0-15,-10-1 144 0,-1 2 96 0,-3 6 16 16,1 0 0-16,-2 7 0 0,-2 3 0 0,2 2 16 16,2 0 0-16,2 5 0 0,1 5-272 0,3-2 128 0,5 2-128 15,2-1 0-15,4-6 0 0,3-3 0 0,3-3 0 0,4-4 0 16,5-2 0-16,4-5 0 0,3-5 0 0,4-4-192 31,2-2-1584-31,1-4-304 0</inkml:trace>
  <inkml:trace contextRef="#ctx0" brushRef="#br0" timeOffset="30239.26">27365 2254 22111 0,'-14'8'1968'0,"5"2"-1584"0,-3 2-384 0,2 3 0 15,0 3 272-15,0 2-16 0,1 1-16 0,-1 5 0 0,2-2 320 0,2 3 64 16,-2-1 16-16,4 2 0 0,-2-5-272 0,2 1-48 15,2 3-16-15,0-8 0 0,1-5-128 0,1-4-32 16,0-10 0-16,0 0 0 0,0 0 64 0,0 0 16 16,12-6 0-16,-1-7 0 0,1-6 224 0,-1-2 32 15,-1-4 16-15,3-1 0 0,1-5-96 0,0 5-16 16,-3-1 0-16,2 1 0 0,1 2-112 0,0-1-16 16,0 2-16-16,2 1 0 0,1 3-240 0,-1 3 128 15,2 2-128-15,-5 2 0 0,1 5 0 0,-1 3 0 16,-2 3 0-16,-1-2 0 15,0 1-352-15,2 2-112 0,-1 1-32 0</inkml:trace>
  <inkml:trace contextRef="#ctx0" brushRef="#br0" timeOffset="30802.03">28021 2179 27647 0,'0'0'2448'0,"0"0"-1952"0,-8 9-496 0,-1-5 0 15,9-4-944-15,-10 5-272 0,2 3-64 0,-1-2-16 16,-1 2 1296-16,-1 2 352 0,-1 4 32 0,0 4 0 16,-2-3-128-16,-2 0-32 0,-1-1 0 0,0 6 0 15,2 2 32-15,2 1 0 0,2 0 0 0,2-2 0 0,2-4-32 0,5-2 0 16,2-1 0-16,2 0 0 0,4-4-32 0,2-1 0 15,4-6 0-15,2-3 0 0,0-4 256 0,2-6 64 16,6-2 0-16,2-3 0 0,2-1-80 0,-2-1-16 16,-1 1 0-16,-1-1 0 0,-2-1-224 0,-4 2-64 15,-3 4 0-15,-2 2 0 0,1 5-128 0,-12 5 192 16,0 0-192-16,0 0 192 0,0 0-64 0,0 0-128 16,0 0 192-16,1 10-64 0,3 3-128 0,-2 1 160 15,-2-3-160-15,0-11 160 0,0 0-160 0,10 9 0 16,1-4 0-16,3-2 0 0,1-4 0 0,4-3 128 15,1-3-128-15,2-7 128 0,1-3 80 0,1-5 16 16,0-2 0-16,1 0 0 0,-5 1-32 0,1-4-16 16,1 0 0-16,-1-4 0 0,0-1-176 0,-1-1 160 0,-1-3-160 15,-1 1 160-15,0-3-160 0,0 1 128 0,-1 2-128 0,-1-2 128 16,1-3-128-16,-4 3 192 0,-4-1-192 0,1 5 192 16,2 4-192-16,-6 7 0 0,-7 4 144 0,-1 8-144 15,2 10 0-15,0 0 0 0,-9 9 0 0,-6 5 128 16,-1 7-128-16,-3 5 144 0,-2 4-144 0,-3 7 160 15,-3 4-160-15,5 7 0 0,0 7 0 0,3 3 0 16,1 6 0-16,4-6 0 0,4-4 0 0,2-6 0 16,3-5 0-16,4-1 0 0,2-4 0 0,4-3 0 15,4-7 0-15,3 0 0 0,0-4 0 0,5 1-10576 16,3-5-2016-16</inkml:trace>
  <inkml:trace contextRef="#ctx0" brushRef="#br0" timeOffset="31325.57">29737 2282 12895 0,'0'0'1152'0,"5"-10"-928"0,0-1-224 0,1-1 0 16,2 2 752-16,-2-1 96 0,1 3 32 0,-4-2 0 15,-3 10 144-15,2-7 48 0,-2-3 0 0,0 10 0 16,-9-6-144-16,0 2-32 0,-1 2 0 0,-4 4 0 16,-7 1-64-16,0 3 0 0,-1 7-16 0,-2 1 0 15,-1-3-320-15,-3 4-64 0,-2 2-16 0,5 1 0 16,5-2-80-16,4-1-16 0,5-1 0 0,5-1 0 16,3 1-320-16,6 1 144 0,3-2-144 0,4-3 0 15,4 2 208-15,5-3-64 0,1 3-16 0,3 0 0 16,0-5-128-16,0 6 160 0,-1 4-160 0,-4-5 160 0,-5 0-160 15,0 2 0-15,0-2 0 0,-9 8 0 0,-6 2 0 16,0-3 128-16,-4-1-128 0,-3 3 128 0,-7-2 128 0,0-2 32 16,-1 0 0-16,-4 0 0 0,-5-2 144 15,0-1 16-15,-4-5 16 0,4-2 0 0,0-3-288 0,5-3-176 16,0-3 192-16,6-7-192 16,2-3-1552-16,4-4-432 0,-2-15-64 0,10 6-32 0</inkml:trace>
  <inkml:trace contextRef="#ctx0" brushRef="#br0" timeOffset="32107.54">30126 2264 21823 0,'-13'8'960'0,"3"-3"208"0,-2 0-928 0,1 7-240 0,-1-1 0 0,2 1 0 16,0-1 320-16,2-2 0 0,3 4 16 0,2 4 0 15,-2 1-96-15,5 1-32 0,1-2 0 0,3 1 0 16,2-3-208-16,3-2 0 0,2-5 128 0,2 4-128 16,2-3 144-16,1 2-16 0,-1-3 0 0,0-4 0 15,3-7 320-15,0-2 64 0,-1 0 16 0,1-1 0 16,3 2 128-16,-4-1 32 0,-3-5 0 0,-1 2 0 16,-2-2-192-16,-2 1-48 0,-2-4 0 0,-2 0 0 15,-5 2-192-15,0 0-64 0,0 11 0 0,-1-14 0 16,-2-6-48-16,-1 0-16 0,-2 0 0 0,-1 2 0 15,1-1-128-15,1 1 128 0,1 2-128 0,3 2 128 16,2 6-128-16,4-2 0 0,3 2 0 0,-2-2 0 0,3 4 0 16,3-2-176-16,-1 2 48 0,4 1 0 0,-1-4 128 0,3 1-192 15,-1-3 192-15,2 0-192 0,2-1 192 16,0-5-208-16,-3-1 80 0,2 1 128 0,-1-2-192 0,5 1 192 16,0-4-192-16,-1-3 192 0,-5-1-128 0,2-2 128 15,2 6 0-15,-5 0 0 0,-6-2 0 0,2 0 0 16,-1 1 0-16,0 0 0 0,-5-4 0 0,-1 3 0 15,-4-1 0-15,3 6 0 0,-1 3 0 0,-3 6 0 16,0 10 0-16,0 0 0 0,0 0 0 0,0 0 0 16,-14 15 0-16,-2 7 0 0,0 3 0 0,-3 7 0 15,-3 4 0-15,2 4 0 0,1 6 0 0,0 5 0 16,-2 1 0-16,4 2 0 0,1-1 0 0,5-6 0 0,2-3 0 16,4-7 0-16,1-9 0 0,3-1 0 0,2-5 0 15,3-5 0-15,1-1 0 0,4-9 0 0,2-2 0 0,2-3 0 16,1-5 128-16,4-5 64 0,2-4 0 0,2-1 0 15,2-4-32-15,-1 2 0 16,-2-3 0-16,2 3 0 0,3 0-160 0,-3 5 160 0,-6 0-160 0,1 4 160 16,-1 3-160-16,-5-2 0 0,-12 5 0 0,12 5 0 15,-2 4 0-15,-2 5 0 0,-2 0 0 0,-1-2 0 16,0 1 0-16,-4 1 0 0,-1 0 0 0,0 0 0 16,2 0 0-16,-1-1 0 0,-1-1 0 0,0-12 128 15,0 0-128-15,0 0 128 0,0 0-128 0,11-1 128 16,2 1 48-16,1-5 0 0,1-3 0 0,2-4 0 15,-1-1 16-15,1 1 16 0,-1-2 0 0,1 2 0 16,-2 2-208-16,-1-1 0 0,-2 8 0 0,0-1 0 0,-1 1 0 0,-3 5 0 16,-8-2 0-16,13 8 0 0,-3 6 0 0,0 3 0 15,1-2 0-15,-2 2 0 0,-1-1 0 0,3 2 128 16,-1 0-128-16,2-4 0 0,4 0 128 0,-1 0-128 16,1-4 0-16,-2 0 144 0,-2-4 16 0,3 0 0 15,6-6 0-15,-1-6 0 16,-2-1-1184-16,1-3-256 0,0-2-32 15</inkml:trace>
  <inkml:trace contextRef="#ctx0" brushRef="#br0" timeOffset="32442.02">31088 1576 23039 0,'-4'12'2048'0,"-4"3"-1648"16,-2 2-400-16,-1 6 0 0,-4 5 704 0,-1 4 48 15,0-3 16-15,1 0 0 0,-2-1-48 0,3-1 0 16,1 1 0-16,2-3 0 0,1 1-720 0,0-4 0 16,1-4 0-16</inkml:trace>
  <inkml:trace contextRef="#ctx0" brushRef="#br0" timeOffset="44238.26">28827 4249 14623 0,'0'0'640'0,"0"0"144"0,0 0-624 0,0 0-160 16,0 0 0-16,0 0 0 0,2 14 192 0,-2 0 16 15,-2 1 0-15,2 4 0 0,0 1 128 0,0 4 32 0,0 7 0 0,0 1 0 16,2 1 16-16,-1 5 16 0,-1 2 0 0,0 6 0 15,2 6 32-15,-1-1 0 0,-1-3 0 0,1-4 0 16,2-4-64-16,-1-4-16 0,0-6 0 0,-1 0 0 16,-1-7 144-16,0-2 16 0,0 1 16 0,0-4 0 15,-1-3 96-15,1-2 16 0,0-13 0 0,0 12 0 16,-2-2-64-16,2-10-16 0,-1 12 0 0,1-12 0 16,-3 11-256-16,3-11-48 0,0 0-16 0,0 0 0 15,0 0-112-15,0 0-128 0,0 0 176 0,0 0-176 16,0 0 0-16,0 0 0 0,0 0 0 0,0 0-8352 15,0 0-1696-15</inkml:trace>
  <inkml:trace contextRef="#ctx0" brushRef="#br0" timeOffset="44625.26">28807 4263 18431 0,'-11'-7'816'0,"11"7"160"0,0 0-784 0,0 0-192 15,0 0 0-15,0 0 0 0,0 0 0 0,0 0 0 16,9 8 0-16,4 7 0 0,2 3 0 0,1 1 0 16,2 4 0-16,3 4 0 0,0-3 0 0,1 7 144 15,1 2 16-15,-3 2 0 0,2 0 32 0,-2 1 16 16,-1-3 0-16,0 0 0 0,0-1 80 0,-1-4 16 0,-4-5 0 0,2-4 0 15,4-4 144-15,-3-5 16 0,-1-2 16 16,1-7 0-16,0-3 544 0,1-7 128 0,-2-3 0 0,1-4 16 16,1-3 0-16,-3-7 0 0,0-2 0 0,-2-2 0 15,-2-1-432-15,-1-2-96 0,-2-4 0 0,-3 0-16 16,-2 1-208-16,-3-3-32 0,-2 1-16 0,-1-2 0 16,-4-4-192-16,3 6-48 0,-1 4 0 0,1 6 0 15,2 4-128-15,-1 6 0 0,3 4 0 0,0 5 128 16,0 9-128-16,0 0 0 0,0 0 0 0,0 0-176 15,5 13-1264-15,1 0-256 16,-1 3-48-16,2-1-11936 0</inkml:trace>
  <inkml:trace contextRef="#ctx0" brushRef="#br0" timeOffset="44919.35">29849 3935 23039 0,'-6'7'2048'0,"-1"3"-1648"15,-2-1-400-15,-1 5 0 0,-2-1 0 0,1 5 128 16,-6 3-128-16,2 0 0 0,-1 2 384 0,-1 3 0 16,-1 1 0-16,6 4 0 0,3 0-32 0,4-4-16 15,3-2 0-15,4-4 0 0,5-3-64 0,6-2-16 16,0-4 0-16,6-4 0 0,2-5 0 0,2-3 0 16,3-1 0-16,0-4 0 0,1-4 320 0,-3-4 64 15,-2-4 16-15,-2 0 0 0,0-1-64 0,-3-2-16 16,-4-5 0-16,-4 4 0 0,-6-2 0 0,-3 3-16 0,-3 0 0 15,-5 0 0-15,-4-1-224 0,0 3-32 16,-3 5-16-16,-2 2 0 0,-2-3-128 0,2 2-32 0,2 6 0 16,2 2 0-16,2 4-368 0,11 0-80 0,0 0 0 0,0 0-10016 15,0 0-2000-15</inkml:trace>
  <inkml:trace contextRef="#ctx0" brushRef="#br0" timeOffset="45129.43">30465 3523 22111 0,'-13'-10'1968'0,"13"10"-1584"0,-7-5-384 0,7 5 0 15,-9 3 320-15,2 9-32 0,0-2 0 0,0 8 0 0,1 3 240 0,1 9 48 16,0 1 16-16,1 4 0 0,3-1-224 0,1 3-48 16,0-2-16-16,4 2 0 0,1 0-304 0,1 3 128 15,0-5-128-15,2 7 0 0,1 3 0 0,0-7 0 16,1-3 0-16,0-2 0 15,-1-6-320-15,0-3-160 0,0-5-32 0,-3-6-16 16,1-3-864-16,-7-10-160 0,0 0-48 0</inkml:trace>
  <inkml:trace contextRef="#ctx0" brushRef="#br0" timeOffset="45265.65">30264 3797 19919 0,'9'-14'880'0,"3"7"192"0,5-5-864 0,4 3-208 16,0-2 0-16,5-2 0 0,0 3 448 0,4-3 32 15,0-2 16-15,2 0 0 0,0-2 48 0,2 5 16 0,3 0 0 0,-4 2 0 16,-3 2-304-16,2-1-64 0,3 3-16 0</inkml:trace>
  <inkml:trace contextRef="#ctx0" brushRef="#br0" timeOffset="45814.16">29368 5545 16575 0,'0'0'736'0,"0"0"160"0,0 0-720 0,0 0-176 16,0 0 0-16,0 0 0 0,-5-14 1168 0,5-2 208 15,4-2 32-15,2-1 16 0,2-8-320 0,3 0-64 0,1-3-16 0,0 1 0 16,1-6-400-16,0-4-96 0,-1-3-16 0,0 3 0 16,-2 2-176-16,2 5-32 0,0 9-16 0,1 4 0 15,0 4-96-15,-4 2 0 0,-1 5-16 0,1 2 0 16,-9 6-176-16,12 4 192 0,-12-4-192 0,11 11 192 16,-2 4-192-16,1 6 0 0,-1 0 144 0,-1 6-144 15,-6 0 144-15,5 2-144 0,-2 3 192 0,-3-5-192 16,1 2 128-16,-2-4-128 0,3 2 0 0,-3-4 0 15,-1-2 0-15,4 1 0 0,4-4 128 0,-2 0-128 16,-3-1 0-16,2-1 0 0,2-4 0 0,1 2 0 16,0 2 128-16,0-1-128 0,5-1 0 0,-1-2 0 15,-5-1 0-15,1-4 0 0,0 5-192 0,-1-3 48 16,-7-9-544-16,8 7-96 0,-8-7-32 0,0 0-7488 16,0 0-1488-16</inkml:trace>
  <inkml:trace contextRef="#ctx0" brushRef="#br0" timeOffset="46058.79">29444 5300 15663 0,'-16'6'688'0,"7"0"144"0,-1 0-656 0,0-3-176 16,3 8 0-16,3-4 0 0,4-7 768 0,-5 12 128 15,5-12 32-15,4 10 0 0,4-1-80 0,3-6-16 0,4 0 0 0,5 0 0 16,0-3-32-16,5-3-16 0,6-2 0 16,1-1 0-16,-1-5-336 0,2 1-80 0,3 1-16 0,-2-2 0 15,-2 1-144-15,-4-2-16 0,-3 1-16 0,-3 2 0 16,-4-2-176-16,-4 2 0 0,-4-5 0 0</inkml:trace>
  <inkml:trace contextRef="#ctx0" brushRef="#br0" timeOffset="46362.37">30168 5007 6447 0,'0'0'576'0,"0"0"-576"0,0 0 0 0,0 0 0 0,-4-10 2544 0,4 10 400 16,-8-1 64-16,8 1 32 0,-9 0-1312 0,0 1-272 15,0 3-48-15,-3 9-16 0,-5 5-368 0,1-1-80 16,0 2-16-16,2 3 0 0,-1 6-256 0,3-4-48 16,-1 2-16-16,3-2 0 0,2 0-288 0,3-3-64 15,1-3-16-15,4-2 0 0,4-4-240 0,2 0 176 16,2-6-176-16,1 0 160 0,1 2-160 0,4-7 192 16,2-3-192-16,4-3 192 0,0-2-192 0,0-2 0 15,-5-2 144-15,5 0-144 16,-1-2-1392-16,3-2-336 0,-2-1-80 0</inkml:trace>
  <inkml:trace contextRef="#ctx0" brushRef="#br0" timeOffset="46651.08">30540 4866 15663 0,'0'0'1392'0,"-6"-2"-1120"0,-1-3-272 0,7 5 0 15,-9-2 624-15,9 2 64 0,-8 2 16 0,0 3 0 16,-1 0 496-16,0 2 96 0,-1 5 32 0,1 2 0 16,0-3-448-16,-1 5-96 0,-3 1-16 0,2 4 0 15,1 2-96-15,-2-2-32 0,3-3 0 0,2 2 0 16,3-1-160-16,1 0-32 0,3-2-16 0,3-2 0 16,1-2-192-16,2-3-48 0,3 2 0 0,2-6 0 15,3 2 16-15,0-6 0 0,2-3 0 0,-1 0 0 0,0-2-32 0,3 0-16 16,1-2 0-16,-1 2 0 0,-3-1-160 0,2-3 128 15,-1 2-128-15,2-4 128 16,-2 1-1232-16,-2-1-256 0,-2 2-48 0</inkml:trace>
  <inkml:trace contextRef="#ctx0" brushRef="#br0" timeOffset="47071.51">30789 4711 20559 0,'0'0'896'0,"0"0"208"0,0 0-880 0,-6 5-224 0,-3 5 0 0,4 1 0 16,2 3 960-16,-2 2 128 0,-2 3 48 0,2 3 0 15,2 3-384-15,-1-2-80 0,-1 3-16 0,1-2 0 16,3 1-96-16,-2 2-32 0,0-4 0 0,1 1 0 16,4 0-48-16,0-5-16 0,1-5 0 0,2-3 0 15,1 1-144-15,2-3-16 0,2-2-16 0,3-4 0 16,1 0-16-16,0-5 0 0,0 0 0 0,0-3 0 0,0-2-48 0,0 1-16 15,-2 1 0-15,1-5 0 0,1-3-80 16,-3 3-128-16,-2-3 176 0,-1 2-176 16,-2 2-256-16,-1-3-144 0,-1 3-48 0,0-1 0 15,-1 3-1744-15,-3 7-368 0,-3-12-64 0</inkml:trace>
  <inkml:trace contextRef="#ctx0" brushRef="#br0" timeOffset="47194.95">30652 4906 17791 0,'0'0'784'0,"0"0"176"0,0 0-768 0,0 0-192 16,0 0 0-16,0 0 0 0,0 0 576 0,9 4 96 16,-9-4 16-16,15 3 0 0,9-1-176 0,3-4-48 15,1-1 0-15,2-1 0 0,2 0-176 0,0-2-32 0,-5-2-16 0,-1 3 0 16,-3-2-112-16,-2 1-128 0,-4 1 176 0,-4-3-6976 16,-3 3-1392-16</inkml:trace>
  <inkml:trace contextRef="#ctx0" brushRef="#br0" timeOffset="47324.23">30803 4734 11967 0,'-13'-6'528'0,"13"6"112"0,0 0-512 0,2-7-128 0,-2 7 0 0,7-7 0 15,5 3 1616-15,1 1 304 0,0-4 48 0,5 2 16 16,1 0-1344-16,2-2-272 0,-1 3-48 0,0-2-16 16,-1-5-304-16,2 3 0 0,-3-2 0 0</inkml:trace>
  <inkml:trace contextRef="#ctx0" brushRef="#br0" timeOffset="47725.25">31223 4359 17503 0,'0'0'768'0,"0"0"176"0,0 0-752 0,0 0-192 16,0 0 0-16,0 0 0 0,-11 10 768 0,5 4 112 15,6-1 16-15,-4 6 16 0,0 7-176 0,1 0-32 16,-1 5-16-16,1 2 0 0,-1 1-128 0,1 3-32 15,-2 0 0-15,1 1 0 0,0-1 0 0,0-3 0 16,2-1 0-16,-2-4 0 0,0-4-80 0,3-5 0 16,1-5-16-16,0-2 0 0,0-6 144 0,0-7 48 15,0 0 0-15,0 0 0 0,0 0 96 0,7-6 32 0,4-5 0 0,-4-6 0 16,-1-4-240-16,1-2-64 0,-1-7 0 0,-1 0 0 16,-1-1-256-16,-1-2-64 0,2-1-128 0,-1-2 192 15,-2 1-192-15,1 1 144 0,4-1-144 0,2 5 128 16,3 6-128-16,0 2 0 0,1 5 0 0,1 2 0 15,1 2 0-15,1 7 0 0,-3 4 0 0,0 4-176 16,-1 3 176-16,-2 7 0 0,-3-3-144 0,0 8 144 16,-3 6 0-16,-3 1 0 0,-2 1-144 0,-3 4 144 15,-1 0 0-15,-4-2 0 0,-4 2 0 0,-2-5 0 16,-3-2 0-16,0-3 128 0,-1-1-128 0,-1-3 0 16,-6-1 176-16,9-8-176 0,8 0 192 0,1-3-192 15,-3-7 0-15,4-5-272 0,-2-3 16 0,6-5-10240 16,0-1-2064-16</inkml:trace>
  <inkml:trace contextRef="#ctx0" brushRef="#br0" timeOffset="48044.9">31683 4134 6447 0,'0'0'576'0,"0"0"-576"16,-5 8 0-16,0 6 0 0,0 1 2752 0,-1 4 448 0,3 1 96 0,-2 6 16 16,-6 2-1328-16,4 6-272 0,0-2-48 0,0 4-16 15,-1 2-496-15,1 0-112 0,0 2-16 0,2 4 0 16,1-2-288-16,2 0-64 0,-1 0-16 0,3-4 0 15,3-4-400-15,-1-4-96 0,0-3-16 0,3-4 0 16,1-3-144-16,-1-4 160 0,-2-4-160 0,-3-12 160 16,8 7-336-16,-8-7-64 0,0 0-16 0,8-7-8816 15,0-5-1760-15</inkml:trace>
  <inkml:trace contextRef="#ctx0" brushRef="#br0" timeOffset="48250.91">31495 4227 23951 0,'-3'-13'2128'0,"3"13"-1696"15,5-10-432-15,2-3 0 0,0 1 0 0,5 0 128 16,4 0-128-16,2-4 0 0,0 0 384 0,3-1-16 16,3-1 0-16,1 8 0 0,1 1-48 0,-5 6 0 15,-5 0 0-15,2-1 0 0,1-1-192 0,-1 4-128 16,0 2 128-16,-1-1-128 0,0-2 128 0,-3 0-128 15,-4 6 128-15,-10-4-128 16,9 6-1648-16,-9-6-400 0</inkml:trace>
  <inkml:trace contextRef="#ctx0" brushRef="#br0" timeOffset="48705.87">31887 4677 11055 0,'-7'9'976'16,"-1"0"-784"-16,-1 3-192 0,2-3 0 15,-1 3 1920-15,2-5 352 0,-2 2 64 0,2-2 16 0,6-7-672 0,0 0-128 16,0 0-16-16,0 0-16 0,0 0-368 0,0 0-80 16,-3-14-16-16,3-4 0 0,4-2-144 15,1-3-16-15,0 1-16 0,1-6 0 0,3-1-336 0,2-4-64 16,-1-3-16-16,1 1 0 0,1-1-192 0,-1 2-32 16,2-2-16-16,-3 6 0 0,3 3-224 0,-3 0 176 15,-1 4-176-15,0 6 160 0,-2 1-160 0,0 7 0 16,-7 9 0-16,0 0 0 0,0 0 0 0,0 0 0 15,7 7 0-15,-2 9 0 0,-1 5-160 0,-1 3 160 16,-1 1 0-16,1 1-144 0,-1 2 144 0,1 1 0 16,-2 1 0-16,-1 3 0 0,0 0 0 0,1-1 0 15,-1-5 0-15,0 2 0 0,0-3 0 0,0 0 0 16,-1-3 0-16,0-3 0 0,0 0-224 0,-2-5-16 16,-1-3 0-16,0-4 0 15,4-8-1680-15,0 0-320 0,-10 0-80 0</inkml:trace>
  <inkml:trace contextRef="#ctx0" brushRef="#br0" timeOffset="48830.14">31882 4485 15663 0,'0'0'1392'0,"0"0"-1120"0,9 1-272 0,1 3 0 15,1 0 624-15,0-2 64 0,0 1 16 0,2 0 0 16,1-1-16-16,0-2 0 0,0-1 0 0,0 1 0 16,0 0-352-16,-1 0-64 0,-13 0-16 0</inkml:trace>
  <inkml:trace contextRef="#ctx0" brushRef="#br0" timeOffset="49384.35">32236 4141 20271 0,'-16'0'896'0,"16"0"192"16,-6 11-880-16,0 0-208 0,-6 3 0 0,2 5 0 0,3 3 752 0,-5 3 96 15,-1 1 32-15,3 2 0 0,3-4 32 0,-1 5 16 16,-2-5 0-16,1 3 0 0,1-4-368 0,2 1-80 15,1 2-16-15,0-4 0 0,0 3-288 0,2 0-176 16,2-5 192-16,1-4-192 0,-1-5 144 0,2-1-144 16,-1-10 0-16,0 0 144 0,0 0-144 0,0 0 0 15,0 0 0-15,7-11 0 0,0-1-320 0,-2-3-64 16,0-3 0-16,-1 0 0 16,0-1-592-16,-2-1-128 0,-1-3-32 0,1 3 0 15,-2 0 192-15,2 0 48 0,-2 1 0 0,3 2 0 0,-2-2 704 0,0-1 192 0,1 1 0 16,-1 2 0-16,1-1 416 0,2 1 112 0,0-1 32 15,2 2 0-15,-2 2 208 0,3 1 32 0,3 1 16 16,-1 0 0-16,-2 7-112 0,3-4-32 0,4 0 0 0,2 2 0 16,0 2-128-16,-6 2-32 0,-1 0 0 0,1 2 0 15,1 1-128-15,-1 1-16 0,-1 5-16 0,-2 2 0 16,0 1-176-16,-1 13-48 0,-3-2 0 0,-6 2 0 16,-5 1 128-16,1-2 0 0,-6 1 16 0,8-11 0 15,-3 3-16-15,-1-2 0 0,-1 1 0 0,1 1 0 16,-2-2-80-16,2-3-32 0,3 1 0 0,-7 2 0 15,0-2-16-15,7-1-128 0,6-9 192 0,0 0-64 16,0 0-128-16,0 0 0 0,9 7 0 0,5-3 0 16,-2-1 0-16,-4-1 0 0,0 3 0 0,-1 1 0 0,1-4 0 0,-2 6 0 15,-1 1 0-15,-2 3 0 0,-3 0 0 0,-1 0 0 16,-2 5 0-16,-2-2 0 0,-1 2 0 0,-4 1 128 16,-4-1-128-16,-2 1 0 0,0 0 336 0,-15 11-16 15,5-1 0-15,5-9 0 0,2-4-96 0,3-6-32 16,3 0 0-16,3-6 0 0,10-3-192 0,0 0 0 15,-4-9 0-15,6-1 0 16,4-7-1920-16,4-1-464 0,4-2-112 0</inkml:trace>
  <inkml:trace contextRef="#ctx0" brushRef="#br0" timeOffset="49700.15">32515 4249 16927 0,'0'0'752'0,"0"0"144"0,0 0-704 0,0 0-192 0,0 0 0 0,7 11 0 15,-2-1 1152-15,-3 4 192 0,-2 1 32 0,-2 4 16 16,-2 3-112-16,-1 4-32 0,-1-4 0 0,-3 3 0 16,0 1-176-16,0-2-48 0,0 3 0 0,3-4 0 15,1-3-208-15,1-1-48 0,1-2-16 0,3 1 0 16,1-2-240-16,3-1-32 0,1-4-16 0,3-2 0 15,-8-9-160-15,10 6-48 0,0-5 0 0,3-1 0 16,0 0 80-16,1-1 16 0,0-2 0 0,1-2 0 16,0-5-192-16,-1 1-32 0,-2-2-128 0,-1 6 192 0,3 1-192 15,-3-1 128-15,0 0-128 0,-1 1 0 0,0-4 0 16,-1 3-288-16,-9 5 32 0,10-4 16 16,-10 4-1888-16,0 0-384 0,0 0-80 0,0 0-16 15</inkml:trace>
  <inkml:trace contextRef="#ctx0" brushRef="#br0" timeOffset="50031.74">32748 4155 13823 0,'0'0'608'0,"0"0"128"0,-4 6-592 0,0 5-144 0,-1-2 0 0,0 5 0 15,-1 4 1712-15,-1 4 304 0,0 2 64 0,0-1 16 16,1 1-576-16,1 4-112 0,1-2-32 0,0 2 0 16,2-1-560-16,1 0-112 0,-1-4-32 0,2 1 0 15,-1-3-336-15,1 0-64 0,3-3-16 0,-1-1 0 16,1 0-128-16,-1-3-128 0,5-5 192 0,-1 0-192 15,-6-9 208-15,11 3-64 0,0-4-16 0,0-3 0 16,0-3-128-16,1-1 0 0,-1-3 0 0,1-1 128 16,-5 2-1648-16,-2-6-336 0,1-2-64 0,-6 1 0 15</inkml:trace>
  <inkml:trace contextRef="#ctx0" brushRef="#br0" timeOffset="50182.98">32658 4438 18303 0,'0'0'816'0,"12"-3"160"0,4 0-784 0,-1 0-192 16,1-1 0-16,2 2 0 0,0-2 752 0,1-2 96 16,1-2 32-16,0 3 0 0,-5-3-176 0,-1 3-48 15,-3 1 0-15,-3-2 0 0,-8 6-448 0,0 0-80 16,0 0-128-16</inkml:trace>
  <inkml:trace contextRef="#ctx0" brushRef="#br0" timeOffset="50300.29">32653 4358 3679 0,'0'0'160'0,"-9"2"32"15,0 2-192-15,9-4 0 0,0 0 0 0,-5 7 0 0,5-7 4016 0,0 0 752 0,4 11 160 0,2-5 16 16,4-1-3360-16,4-2-688 0,3-3-128 0,3-1-16 16,2-182-80-16,3 361-16 0,2-183 0 0,-1-4 0 15,1 2-416-15,1 1-96 0,0 0-16 0,118-19-128 16</inkml:trace>
  <inkml:trace contextRef="#ctx0" brushRef="#br0" timeOffset="50859.43">29699 6303 21183 0,'-6'-4'1888'0,"0"-4"-1504"0,0 3-384 0,-2 1 0 15,-1-1 448-15,9 5 32 0,0 0 0 0,-12 5 0 16,-5 2 432-16,0 4 96 0,1-2 16 0,2 4 0 16,0 1-688-16,0 3-128 0,4 1-16 0,1-1-16 15,4-2-176-15,2-2 160 0,3-1-160 0,4 1 160 16,2-4-160-16,5 0 0 0,5-4 0 0,1 0 0 15,-1 0 144-15,5-2 0 0,1-1 0 0,1 0 0 16,-2 0 48-16,-1 2 16 0,-2 1 0 0,-4 0 0 16,-4 0-16-16,-10-5-16 0,0 0 0 0,1 13 0 15,-6 2 208-15,-2-1 64 0,-5-2 0 0,-3 0 0 16,-4-3 48-16,-2 1 16 0,1 2 0 0,-3-5 0 16,-2 1-288-16,1 0-48 0,-1-7-16 0,5 4 0 0,2 1-160 0,4-4 0 15,2-7 0-15,4 1-9936 16,8 4-1952-16</inkml:trace>
  <inkml:trace contextRef="#ctx0" brushRef="#br0" timeOffset="51039.09">30227 6084 26719 0,'-29'4'1184'0,"13"3"240"0,-1 4-1136 0,-1 5-288 16,0 4 0-16,1 5 0 0,-4 1 400 0,4 4 32 15,0 1 0-15,4-1 0 0,-1-2-112 0,5-4-32 0,4-1 0 16,2-1 0-16,-1 3-288 0,4-6 0 0,2-3 128 0,2-4-128 16,0-2-256-16,-4-10-96 0,5 11-32 0,-5-11-8096 15,14-1-1632-15</inkml:trace>
  <inkml:trace contextRef="#ctx0" brushRef="#br0" timeOffset="51380.75">30409 6001 23263 0,'-13'13'1024'16,"6"-1"224"-16,-1-1-992 0,-1 3-256 0,0 2 0 0,0 2 0 16,3 0 656-16,-2 1 96 0,0 4 16 0,0 2 0 0,3 1 16 0,0 1 16 15,0-3 0-15,1-1 0 0,1 2-320 0,2-5-64 16,1-3-16-16,1-4 0 0,1-5-144 0,-2-8-16 15,0 0-16-15,0 0 0 0,10 2 224 0,0-5 32 16,-1-7 16-16,0-1 0 0,0-6 64 0,0-2 16 16,-1-4 0-16,1-1 0 0,-1-1-304 0,1-2-48 15,-3 3-16-15,4-2 0 0,-2 2-208 0,2 4 144 16,-2 1-144-16,-2 2 128 0,3 3-128 0,-3 7 0 16,-6 7 0-16,0 0 0 0,0 0 0 0,0 0 0 15,11 5 0-15,-11-5 0 0,0 0 0 0,2 15 0 16,-1 3 0-16,2 1 0 0,-6 0-176 0,3-1 176 15,3-3-128-15,-3 3 128 16,-3-1-1216-16,3-1-144 0,4-5-48 0,1 1-12992 0</inkml:trace>
  <inkml:trace contextRef="#ctx0" brushRef="#br0" timeOffset="51719.24">31195 5662 8287 0,'0'0'736'0,"-9"-1"-592"15,0 2-144-15,-1 3 0 0,-2 2 2192 0,0 1 416 16,-1 4 80-16,-4 3 0 0,-2 4-912 0,0 2-192 15,0 2-48-15,0 4 0 0,0 1-400 0,1 0-96 16,0-1-16-16,3-3 0 0,2-1-320 0,3 2-80 16,4 0-16-16,2-2 0 0,4-6-288 0,4 1-64 15,1-2-16-15,3 0 0 0,3-3-240 0,2-1 176 16,1-4-176-16,2 0 160 0,2-3-32 0,2-1 0 16,1-2 0-16,0-1 0 0,2 0-128 0,1-3-272 15,1-2 64-15,-4 0-13408 0</inkml:trace>
  <inkml:trace contextRef="#ctx0" brushRef="#br0" timeOffset="52019.6">31385 5781 25391 0,'0'0'1120'0,"0"0"240"0,0 0-1088 0,13 6-272 0,1-3 0 0,3-1 0 16,2-4 272-16,4-4 0 0,3-4 0 0,3-3 0 15,3-3 352-15,3-3 64 0,1-3 16 0,-5 0 0 16,-7 2-256-16,-1 3-64 0,-1 2 0 0,-3-3 0 16,-3-2-192-16,-6 2-32 0,-5 2-16 0,-5 2 0 15,-3 0-16-15,-8 2 0 0,-5 6 0 0,-2 2 0 16,-1 2 32-16,-3 7 0 0,-3-1 0 0,-2 7 0 0,-1 2 0 16,3 5 0-16,2 4 0 0,4 1 0 0,1-1-16 15,5 2 0-15,6 1 0 0,3 0 0 0,3 3-144 0,6-6 0 16,6 0 144-16,5-2-144 0,3-2 176 15,6-3-48-15,6-2 0 0,2 1 0 0,1-6-128 0,3 1 160 16,1-4-160-16</inkml:trace>
  <inkml:trace contextRef="#ctx0" brushRef="#br0" timeOffset="52186.16">30338 5607 31327 0,'0'-6'2784'15,"2"-5"-2224"-15,4 0-560 0,4 0 0 0,4 2 368 0,0 1-48 0,-2 2 0 0,1 1 0 32,0 4-1392-32,-2 3-272 0,-1 2-64 0</inkml:trace>
  <inkml:trace contextRef="#ctx0" brushRef="#br0" timeOffset="52749.98">29434 7504 16575 0,'-7'-10'736'0,"7"10"160"16,-6-9-720-16,6 9-176 0,-6-5 0 0,6 5 0 0,0 0 1968 0,-5 9 352 0,1 5 80 0,2 5 16 15,-1 2-1440-15,1 7-272 0,2 6-64 0,-2 1-16 16,4-1-304-16,-2 2-64 0,3 1-16 0,-1-3 0 16,-2-4-64-16,2 0-16 0,3-4 0 0,-1-7 0 15,0-6-160-15,1-3 192 0,-5-10-192 0,10 3 192 16,-1-2 160-16,4-5 32 0,-2-8 16 0,3-9 0 15,1-4 112-15,2-7 0 0,1-4 16 0,0 0 0 16,-2-3-208-16,2 4-64 0,0 1 0 0,-3 2 0 16,-5 3-128-16,-5 4-128 0,0 6 192 0,0 4-192 15,3 7 128-15,-8 8-128 0,0 0 0 0,0 0 0 16,11 7 0-16,-4 7 0 0,0 5 0 0,-2 2 0 16,-1 6 0-16,1 0 0 0,0 2 0 0,-1-1 0 15,-2 4 0-15,1 0 128 0,4-3-128 0,0 0 0 16,0 0 0-16,2-3 0 0,0-1 0 0,-2-3 0 15,-1-3-2048-15,2-4-448 16</inkml:trace>
  <inkml:trace contextRef="#ctx0" brushRef="#br0" timeOffset="53221.35">30306 7319 21999 0,'-14'2'960'0,"5"3"224"0,-2 4-944 0,-2 2-240 0,-5 6 0 0,2 4 0 16,-1 3 352-16,1 2 32 0,-1 1 0 0,5-1 0 15,3 3 64-15,2-2 32 0,2 0 0 0,4-7 0 16,1-1-160-16,4-3-48 0,1-2 0 0,5-7 0 15,5 0-16-15,4-6 0 0,2-1 0 0,3-9 0 0,5-5 128 0,-1-4 0 16,-3-4 16-16,0 1 0 0,-3 1 240 0,-2-2 32 16,-5-2 16-16,-4 3 0 0,-3 4-80 0,-4-2-16 15,-4 0 0-15,-3 2 0 0,-2 3-144 0,-4 4-16 16,-2 0-16-16,-6 6 0 0,-2 1-144 0,-4 3-16 16,-1 0-16-16,-1 3 0 0,-2 3-368 0,3 2-80 15,3-3-16-15,6 0-10144 16,5-2-2016-16</inkml:trace>
  <inkml:trace contextRef="#ctx0" brushRef="#br0" timeOffset="53434.67">30930 6714 25791 0,'-7'-11'2304'0,"7"11"-1856"0,0 0-448 0,-11 9 0 16,3 4 448-16,-1 4-16 0,-1 4 0 0,-1 3 0 15,0 8-144-15,1 2-32 0,1-1 0 0,2 4 0 16,4 1 16-16,0 0 0 0,-2 2 0 0,5-1 0 16,5 2-96-16,3-2-32 0,2 3 0 0,-1 1 0 15,1-5-144-15,0-1 0 0,-1-4 144 0,-3-4-144 16,-1 2-1536 0,-1-6-384-16</inkml:trace>
  <inkml:trace contextRef="#ctx0" brushRef="#br0" timeOffset="53575.17">30690 7106 21183 0,'10'-10'1888'0,"3"1"-1504"16,2 3-384-16,6-6 0 0,4 2 1360 0,4 1 208 15,3-1 32-15,1 2 16 0,3-3-1136 0,3 2-224 16,4-3-64-16,4 6 0 0,5 5-192 0,2-3 0 16,0 1 0-16,1 2-8128 15,0 0-1728-15</inkml:trace>
  <inkml:trace contextRef="#ctx0" brushRef="#br0" timeOffset="54132.49">29988 8540 21183 0,'-21'-10'1888'0,"7"3"-1504"0,2 5-384 0,-2 2 0 0,-2 1 544 0,-2 3 32 16,-1 1 16-16,0 0 0 0,-3 4 128 0,2 1 32 15,1 3 0-15,-3-1 0 0,3 2-240 0,1 3-32 16,2-1-16-16,8 0 0 0,7-1-208 0,4-5-32 15,-3-10-16-15,14 12 0 0,7 0-16 0,3-7 0 16,3-2 0-16,1-3 0 0,2-1 128 0,2-1 0 16,1 0 16-16,-2-2 0 0,-3-1-96 0,0 5-32 15,2 4 0-15,-4 0 0 0,-6-2-32 0,-5 4-16 16,-2 5 0-16,-7-3 0 0,-6 3 144 0,-5 1 16 16,-2 1 16-16,-7 5 0 0,-5 3 208 0,-3 2 32 0,-1-2 16 15,-1 2 0-15,-3-3-288 0,1-1-64 0,-1-3-16 16,1-3 0-16,4-1-224 0,1-7 128 0,1-3-128 0,7-2 0 31,4-4-1216-31,3-1-320 0,1-7-80 0</inkml:trace>
  <inkml:trace contextRef="#ctx0" brushRef="#br0" timeOffset="54324.19">30353 8291 23039 0,'-5'11'2048'0,"-3"3"-1648"0,2-1-400 0,0 6 0 0,1 4 256 0,0 0-48 16,0 6 0-16,1-3 0 0,0 4 112 0,3-1 0 15,-1 1 16-15,2 2 0 0,0 3-336 0,4-6 128 16,3-3-128-16,-1 1 0 0,5 0 0 0,-2-6 0 16,0-1 0-16,1-8-11152 15</inkml:trace>
  <inkml:trace contextRef="#ctx0" brushRef="#br0" timeOffset="54854.08">30626 8289 13823 0,'-12'9'608'0,"5"0"128"0,2 8-592 0,2 0-144 0,-6 1 0 0,1 4 0 16,2 7 1792-16,-1-4 320 0,2 3 64 0,0-3 0 16,1-3-1040-16,2 0-224 0,-1-2-32 0,3-1-16 15,1 1-208-15,3-4-32 0,1-1-16 0,-1-6 0 16,-4-9-112-16,0 0-32 0,0 0 0 0,10 3 0 16,2-6 160-16,-3-3 16 0,-2-8 16 0,2-1 0 15,3-4-160-15,-1-2-48 0,-5 0 0 0,2-1 0 16,-2-1-192-16,0-1-64 0,-1-1 0 0,1-5 0 15,2 2-192-15,-1 3 144 0,0-3-144 0,0 5 128 16,2 3-128-16,-3 5 0 0,0 6 0 0,0-2 0 0,2 6 0 16,-8 5 0-16,0 0 0 0,0 0 0 0,3 14 0 15,1 2 0-15,1 1-192 0,-1 6 192 0,-4 3 0 0,-1 0 0 16,-3-3 0-16,3-1 0 0,1-1 0 16,-2-1 0-16,-1-5 0 0,0-1 0 0,2-2 0 0,1-12 0 15,0 0 0-15,0 0 0 0,0 0 0 0,0 0 0 16,0 0 0-16,6-13 0 0,4 0 192 0,2-5-64 15,-2-4 0-15,3 0 0 0,1-6-128 0,1 3 160 16,0 0-160-16,3 1 160 0,-3 1-160 0,2 1 0 16,-2 3 0-16,-1 3 0 0,-1 3 0 0,-1 2 0 15,0 2 0-15,-12 9 0 0,11 6 0 0,-2 6 0 16,-4-4 0-16,3 6 0 0,-3 4 0 0,-1 3 0 16,-3 5 0-16,2-3 0 0,-1 0 0 0,1-1 0 15,-2 0 0-15,1-2 0 16,4-5-1088-16,-1-3-160 0,0-1-32 0,-5-11-12592 0</inkml:trace>
  <inkml:trace contextRef="#ctx0" brushRef="#br0" timeOffset="55306.85">31315 7900 20783 0,'0'0'912'0,"-1"11"208"16,-3 0-896-16,2 0-224 0,-1 3 0 0,2 5 0 0,-3 6 496 0,2 0 48 15,-2-3 16-15,4 9 0 0,0 6 208 0,0-1 32 16,-3-1 16-16,3 0 0 0,3-3-256 0,1 1-48 16,-4 6-16-16,1-5 0 0,1-2-128 0,1-4-32 15,-2-4 0-15,1-3 0 0,-2-5 16 0,0-4 0 16,0-12 0-16,0 0 0 0,0 0 304 0,0 0 64 15,0 0 16-15,2-13 0 0,-1-6-160 0,1-4-48 16,1 0 0-16,0-6 0 0,-3-3-336 0,3-1-64 16,0-3 0-16,2 1-128 0,-1-1 128 0,4 1-128 15,2-2 0-15,0 2 0 0,3 6 0 0,1 1 0 16,2 8 0-16,1 1 0 0,-3 1 0 0,-1 4 0 16,-2 6 0-16,1 1 0 0,-2 3 0 0,-10 4-144 15,0 0 144-15,11 11 0 0,-5 2 0 0,0 1-160 0,-4 1 160 16,-2 2 0-16,-1 2 0 0,-3 1 0 0,-1 3 0 0,-3-1 0 15,-1-2 0-15,-2-1 0 0,0-2 0 0,-6 0 0 16,0 0 0-16,1-4 0 0,1-6 128 0,-1-2-128 16,1-3 0-16,1-6-240 0,5-6 48 0,-1 0 16 31,1 3-2416-31,4-3-480 0</inkml:trace>
  <inkml:trace contextRef="#ctx0" brushRef="#br0" timeOffset="55573.72">31716 7327 22799 0,'0'0'1008'0,"0"0"208"0,4 14-960 0,1 3-256 16,-3 3 0-16,2 5 0 0,-1 1 576 0,0 7 64 15,3 4 0-15,-4 1 16 0,-1 0 112 0,-1 1 0 16,0 5 16-16,2-1 0 0,0 4-96 0,2-4-32 16,0 2 0-16,0-4 0 0,-1 0-400 0,1-3-64 15,0-6-32-15,0-1 0 0,3-3-160 0,0-4 0 16,-3-7 0-16,-1-3 0 16,-3-14-1968-16,0 0-416 0,0 0-96 0,0 0-16 0</inkml:trace>
  <inkml:trace contextRef="#ctx0" brushRef="#br0" timeOffset="55745.3">31934 7797 13823 0,'-6'19'1216'0,"1"-7"-960"0,0 3-256 0,0 2 0 15,1-1 1104-15,0 2 176 0,0-1 48 0,2-1 0 16,-1 2-976-16,2 0-192 0,1-1-32 0,3-3-128 15,0-3 0-15,-3-11 0 0</inkml:trace>
  <inkml:trace contextRef="#ctx0" brushRef="#br0" timeOffset="56072.7">32336 7176 18431 0,'-11'-3'816'0,"3"-6"160"0,-2-5-784 0,0 6-192 16,0 5 0-16,-1 3 0 0,1 1 832 0,5 1 128 15,-5-1 32-15,0 1 0 0,-2 6 96 0,1 0 32 16,1 3 0-16,0 2 0 0,-2 8-448 0,-9 19-96 15,3-2 0-15,4-1-16 0,-3 0-208 0,7-1-32 0,1-2-16 0,2 2 0 16,1 5-48-16,3 1-16 0,0-4 0 0,4 2 0 16,4-1-112-16,1-1 0 0,-1-2-128 0,1-3 192 15,3-2-192-15,0-1 176 0,2-6-176 0,-1-4 160 16,-2-3-160-16,0-3 0 0,-1-5-192 0</inkml:trace>
  <inkml:trace contextRef="#ctx0" brushRef="#br0" timeOffset="56239.25">32138 7730 21423 0,'0'0'944'0,"0"0"208"0,0 0-928 16,0 0-224-16,0 0 0 0,14 0 0 0,-3-3 0 15,3-2 0-15,4 0-144 0,-5 2 144 0,-2-3 0 0,4-1 0 16,3 0 0-16,0 2 0 15,0-2-144-15,0 0-144 0</inkml:trace>
  <inkml:trace contextRef="#ctx0" brushRef="#br0" timeOffset="56424.88">32517 7664 11055 0,'-13'6'480'0,"5"3"112"16,-1 6-464-16,-1 3-128 0,-1 0 0 0,-1 0 0 0,1 2 1328 0,-2-1 240 0,0 3 48 0,3-2 16 16,1-3-928-16,3-1-192 0,1 2-48 0,2-4 0 15,3-14-464-15,0 0 0 0,0 0 0 0</inkml:trace>
  <inkml:trace contextRef="#ctx0" brushRef="#br0" timeOffset="56747.17">32551 7749 15663 0,'0'0'1392'0,"9"-2"-1120"16,1-6-272-16,0 2 0 0,-1 0 624 0,3-2 64 15,-4 0 16-15,0-3 0 0,2 2 368 0,-2-5 80 16,-1 0 0-16,1 1 16 0,0 3 0 0,-3-3 0 15,-3 0 0-15,1 4 0 0,-3 9-288 0,1-10-64 16,-1 10-16-16,0 0 0 0,-7-4-64 0,7 4-16 16,-12 6 0-16,-1 1 0 0,-1 0-352 0,-1 5-80 15,-1 1-16-15,-1 1 0 0,1 2-272 0,2 2 160 16,1-1-160-16,4-2 128 0,3 0-128 0,4-1 0 16,4-5 0-16,1 1 0 0,-3-10 0 0,11 9 0 15,1 0 0-15,2-6 0 0,0-5 0 0,0-1 0 16,2-4 0-16,-4 3 0 15,3 2-368-15,-1-1-48 0,-3-3-16 0</inkml:trace>
  <inkml:trace contextRef="#ctx0" brushRef="#br0" timeOffset="57151.2">32780 7654 15663 0,'-9'10'1392'0,"0"4"-1120"0,-2 2-272 0,0 2 0 15,1-1 640-15,1 1 80 0,2 1 16 0,-1-2 0 16,3 0 384-16,1-3 80 0,3-4 16 0,1 2 0 16,0-12-464-16,2 8-96 0,-2-8-16 0,0 0 0 0,0 0-64 15,13-2 0-15,-1-3-16 0,-1-4 0 0,2 1 80 0,-2-4 0 16,-1-4 16-16,2 0 0 0,-3-2-144 0,1-2-48 15,0-4 0-15,-1-1 0 0,0-4 32 0,-2 0 0 16,1 0 0-16,1-7 0 0,0-7-48 0,1-3-16 16,1-6 0-16,2 0 0 0,-1-2-304 0,0 4-128 15,1 6 128-15,-3 8-128 0,-3 4 128 0,-1 9-128 16,-1 8 128-16,-2 4-128 0,-3 11 176 0,0 0-48 16,-11 2-128-16,1 10 192 0,-3 8-192 0,1 9 176 15,-2 3-176-15,2 7 160 0,2 2-160 0,3 1 0 16,3 3 0-16,1 0 0 0,3 2 0 0,3-4 0 15,-1 0 0-15,3-5 0 0,2-3-160 0,2-2-16 0,0-3 0 16,-1-2 0 0,-1-7-1808-16,30-2-384 0,40-4-64 0,-77-15 0 0</inkml:trace>
  <inkml:trace contextRef="#ctx0" brushRef="#br0" timeOffset="57312.89">32606 7213 32127 0,'0'0'1424'0,"0"0"304"0,0 0-1392 0,0-10-336 0,0 10 0 0,0 0 0 15,0 0 0-15,3-8-160 0,1-1 16 0,-4 9 0 16,0 0 144-16,0 0 0 0,8-6 0 0</inkml:trace>
  <inkml:trace contextRef="#ctx0" brushRef="#br0" timeOffset="57792.5">31868 7262 34207 0,'0'0'1520'0,"0"0"304"16,-2-10-1456-16,2 10-368 0,0 0 0 0,0 0 0 0,0 0-208 0,9-5-112 16,0-3-32-16,0 3 0 0,-9 5 352 0,11-2 0 15,-11 2 0-15</inkml:trace>
  <inkml:trace contextRef="#ctx0" brushRef="#br0" timeOffset="57979.02">30033 8059 32479 0,'0'0'1440'0,"0"0"288"0,14-4-1376 16,2 1-352-16,5-8 0 0,0 5-9552 0,-2 2-1984 0</inkml:trace>
  <inkml:trace contextRef="#ctx0" brushRef="#br0" timeOffset="65723.53">19242 8279 10991 0,'-16'-11'480'0,"6"4"112"0,-1-4-464 0,3-1-128 15,1-2 0-15,3 3 0 0,4 11 736 0,-1-10 128 16,1 1 32-16,0 9 0 0,8-9-400 0,1 5-80 16,0 4-16-16,3-4 0 0,1-1-240 0,0 2-160 0,-1 6 192 0,2-3-192 15,0-3 144-15,2 1-144 0,-2 2 0 0,3 4 144 16,2-1 48-16,4-5 16 0,3-4 0 0,3 1 0 15,5 4 320-15,6-1 64 16,3 1 16-16,5-3 0 0,4-3-48 0,3 3-16 0,2 4 0 0,2-3 0 16,-1 0-112-16,4-4-32 0,6 2 0 0,2 4 0 15,2 1-80-15,3-3-32 0,1-4 0 0,2 2 0 16,-1 3-32-16,6 0 0 0,4 0 0 0,0-3 0 16,-2-2-48-16,3 2-16 0,-1-2 0 0,0 2 0 15,1 1-64-15,0 1 0 0,-2-4-128 0,1 5 192 16,-5 2-192-16,6-3 0 0,3 1 0 0,1-1 0 15,-2 7 128-15,-3-2-128 0,-6 1 0 0,3-2 0 0,4-2 0 16,1 2 0-16,0 4 0 0,-6 0 0 0,-1-3 176 0,-3-2-176 16,3-3 192-16,1 6-192 0,-1 2 0 0,-4 1 0 15,-4-5 0-15,2 3 0 0,3 3 0 0,-2 0 0 16,0-3 144-16,-1-3-144 0,-1-1 192 0,-3 4-48 16,1 4-16-16,-3-3 0 0,1-4-128 0,0 2 0 15,-2-2 0-15,-2 1 0 0,-3 4 0 0,-1-4 192 16,2-2-64-16,0 0 0 0,1 1-128 0,1 2 0 15,4-1-160-15,-3 0 160 0,-7-5 0 0,-3 2 0 16,1 0 0-16,3-1 0 0,4 0 144 0,4-3-144 16,-1-2 0-16,-2 5 144 0,-1 2-144 0,-5-4 192 15,0-6-192-15,-1 6 192 0,0 3-192 0,-1-1 0 16,1 1 144-16,-3-6-144 0,1-4 128 0,-4 0-128 16,-2 5 128-16,2-2-128 0,0 2 144 0,1-5-144 0,0 4 192 0,-2 3-192 15,2-1 192-15,-3 0-192 0,-3-2 192 16,0 2-192-16,-3 4 224 0,2 1-64 0,0 1-16 15,0 2 0-15,1-6 0 0,-1 3 0 0,2 0 0 0,-1 0 0 16,2 0 16-16,-4 0 0 0,-4 0 0 0,-3 4 0 16,-2-1-160-16,-5-3 0 0,1-7 0 0,1 5 128 15,-1 3 0-15,-2 3-128 0,-3 0 192 0,1-3-64 16,3-4-128-16,-1 2 192 0,-4 2-192 0,3 1 192 16,-6-2-192-16,-2 1 0 0,-3-1 0 0,-2 1 0 15,-4 3 0-15,-2 1-272 0,-12-5 32 0,7 12 16 16</inkml:trace>
  <inkml:trace contextRef="#ctx0" brushRef="#br0" timeOffset="71049.73">1885 12743 9215 0,'-11'-2'816'0,"0"0"-656"15,3 0-160-15,0 1 0 0,8 1 1344 0,-10-2 256 16,-2 1 32-16,12 1 16 0,0 0-496 0,0 0-112 16,-12-3-16-16,12 3 0 0,0 0-112 0,0 0-16 15,-9-6-16-15,9 6 0 0,0 0-112 0,0 0-32 16,0 0 0-16,0 0 0 0,0 0-208 0,0 0-32 15,14-2-16-15,2-2 0 0,2 1 112 0,1-2 32 16,1 1 0-16,5 2 0 0,1-2-48 0,4 3 0 16,0-3 0-16,3 0 0 0,1 4-128 0,6 0-48 15,4 0 0-15,2 4 0 0,0 0 48 0,2-2 0 16,5-2 0-16,5 4 0 0,1-1-32 0,1-2 0 16,1 0 0-16,0 2 0 0,1-2-32 0,6-1-16 0,1-1 0 15,-2 1 0-15,0 1-64 0,-1-1-16 0,-1-4 0 16,3 4 0-16,1 4 0 0,3-2 0 0,-1-2 0 15,-3 0 0-15,-3 0-80 0,3 0-16 0,-1 2 0 0,-2-2 0 16,0-2 64-16,0 0 16 0,4-2 0 0,-4 2 0 16,-4 0-48-16,2 0-16 0,-2-2 0 0,0 3 0 15,-2 1-32-15,2 0-16 0,4-3 0 0,-1 1 0 16,-3-2-16-16,-3 2 0 0,-2 4 0 0,3-2 0 16,-1-2-144-16,-3 1 160 0,-4 1-160 0,2-1 160 15,2 0-160-15,-5-2 128 0,-3 1-128 0,-1-1 128 16,-1-1-128-16,2 3 0 0,0 0 144 0,0-2-144 15,-1-1 0-15,1 3 128 0,1-1-128 0,0 0 0 0,1 1 128 16,-2-2-128-16,-4 7 160 0,-1-4-160 16,0-1 0-16,0-2 0 0,1 1 0 0,0 1 0 0,0 3 0 0,1-3 0 15,-1-3 0-15,0 2 0 0,1 2 0 0,-3-2 0 16,-4 0 0-16,-3 0 0 0,-2 1 0 0,-1-1 0 16,2-1 0-16,-3 1 0 0,1-1 0 0,-1 2 0 15,1-2 0-15,-3 1 0 0,-3 0 128 0,2 0-128 16,-1 1 0-16,1-1 0 0,-1 0 0 0,-2 0 128 15,-1 4-128-15,-2-4 0 0,0 0 0 0,-4-1 0 16,0 3 128-16,1-1-128 0,-2 0 0 0,-1 0 0 16,-2-2 0-16,-1 3 0 0,-2 0 0 0,-1 0 0 15,-9 0 0-15,10-1 0 0,0 0 192 0,-1 1-48 16,-9 0-16-16,10 0 0 0,-10 0-128 0,11 0 0 16,-2 0 0-16,-9 0 0 0,0 0 128 0,12-3-128 0,-6-1 0 15,-6 4 128-15,0 0 16 0,0 0 0 16,0 0 0-16,0 0 0 0,10-1 48 0,-10 1 16 0,0 0 0 0,0 0 0 15,0 0-32-15,0 0-16 0,0 0 0 0,0 0 0 16,0 0-160-16,0 0 0 0,0 0 144 0,-10 0-144 16,-1 1 0-16,-2 3-192 0,-1 1 32 0,-2 4 0 31,-4-1-2672-31,-4 3-544 0,-19 6-96 0,0 0-32 0</inkml:trace>
  <inkml:trace contextRef="#ctx0" brushRef="#br0" timeOffset="72211.83">9184 11803 15663 0,'0'0'688'0,"-9"3"144"0,0-1-656 0,9-2-176 16,0 0 0-16,-2 11 0 0,2-11 400 0,5 9 48 15,4 0 16-15,3-4 0 0,5 1 416 0,2 1 80 0,2-6 0 0,5 0 16 16,3-1 128-16,0 0 32 0,1-1 0 0,-1 0 0 16,0-3-320-16,3 1-64 0,-2-2-16 0,2 1 0 15,1-4-288-15,0 1-64 0,-1-2-16 0,1 4 0 16,3 4-128-16,-1-2-32 0,-4 1 0 0,-2 1 0 16,-1 1-64-16,-4 0-16 0,-2 0 0 0,-3 0 0 15,-4 0-352-15,-1 2-80 0,-1-1-16 0</inkml:trace>
  <inkml:trace contextRef="#ctx0" brushRef="#br0" timeOffset="72657.39">10426 11091 15663 0,'0'0'1392'16,"0"-13"-1120"-16,0 13-272 0,5-8 0 0,-5 8 768 0,9-8 80 15,-3 1 32-15,-6 7 0 0,0 0-144 0,12-1-32 16,-4 2 0-16,1 3 0 0,-9-4 0 0,7 13 0 0,-2 2 0 0,0 1 0 16,0 0-64-16,-1 5-32 0,-3 3 0 0,-1 11 0 15,0 2-16-15,0 6 0 0,-4 3 0 0,-1 7 0 16,-1 3 32-16,-1-1 0 0,1-2 0 0,1 2 0 16,1 2-352-16,0 3-64 0,-1-1-16 0,1-1 0 15,-1-10-48-15,2-1-16 0,-1-4 0 0,0-5 0 16,-1-6 0-16,4-2-128 0,-2-4 192 0,2 3-64 15,-1-2-128-15,4 0 160 0,-1-7-160 0,3 0-9456 16,2 3-1984-16</inkml:trace>
  <inkml:trace contextRef="#ctx0" brushRef="#br0" timeOffset="73429.99">14245 11053 9215 0,'-11'-11'400'0,"1"9"96"0,-2 2-496 0,0 0 0 16,-1-1 0-16,-2 3 0 0,0 5 1552 0,1 1 224 15,-2 4 32-15,2-2 16 0,-1 3-992 0,2 1-192 16,1 2-32-16,-1 5-16 0,3 1-256 0,1 6-48 0,2 0-16 0,6 3 0 16,2-4 96-16,6-1 16 0,-1-4 0 15,4 3 0-15,2 2-128 0,2 0 0 0,1-4-16 0,0-6 0 16,3-1-16-16,-1-4 0 0,0 4 0 0,1-4 0 16,0-4 112-16,1 0 32 0,1-5 0 0,1 0 0 15,0-2 320-15,0-3 64 0,-1-5 16 0,-1-3 0 16,-1-1 128-16,0-5 48 0,1-4 0 0,-1-4 0 15,-4-3-304-15,-2-5-64 0,0-3-16 0,-2-2 0 16,-4-1-176-16,-2 1-48 0,-4 1 0 0,-4 5 0 16,-3 1-112-16,-4 6-32 0,-3-4 0 0,0 9 0 15,-1 4-192-15,-3 6 0 0,-2-1 128 0,0 6-128 16,-2 3-1072-16,3 5-256 0,1 5-48 0</inkml:trace>
  <inkml:trace contextRef="#ctx0" brushRef="#br0" timeOffset="74204.07">17829 10920 17903 0,'-9'-11'784'0,"3"5"176"0,-3 1-768 0,-3 2-192 16,-3 0 0-16,-3 5 0 0,-2-1 416 0,-4 8 32 0,-6 6 16 0,-3 3 0 15,-1 0 112-15,-4 6 0 0,1 4 16 0,1 2 0 16,1 5 112-16,1 2 32 0,6 3 0 0,2 9 0 16,6 3-272-16,5-2-48 0,6-2-16 0,5-1 0 15,4-4-256-15,6-3-144 0,6-7 160 0,5-3-160 16,6-4 336-16,5-5-16 0,5-7-16 0,5-2 0 15,-1-4 352-15,4-5 80 0,2-5 16 0,2-3 0 16,-2-2-304-16,-4-6-48 0,-1-5-16 0,-6-4 0 16,-5 0 160-16,-7-10 32 0,-4-4 0 0,-8-1 0 15,-4-5 80-15,-9-1 32 0,-5 1 0 0,-7 2 0 16,-4-2-368-16,-6 6-64 0,-3 7 0 0,-5 2-16 16,-5 8-384-16,-2 5-80 0,-1 4-16 0,-5 5-15824 15</inkml:trace>
  <inkml:trace contextRef="#ctx0" brushRef="#br0" timeOffset="76486.32">22125 12546 4607 0,'-9'-1'400'0,"-2"0"-400"0,2-3 0 0,-1 2 0 16,1 2 1632-16,9 0 240 0,-9-3 48 0,9 3 16 15,0 0-1024-15,-9 0-208 0,9 0-32 0,0 0-16 0,0 0-144 16,0 0-48-16,0 0 0 0,0 0 0 0,0 0 32 0,0 0 0 16,0 0 0-16,0 0 0 0,0 0 208 0,13 1 32 15,2-2 16-15,3 1 0 0,0-2-32 0,7 4 0 16,3-4 0-16,6-1 0 0,3-2-32 0,5 2-16 16,5 0 0-16,4 1 0 0,4 1-224 0,-1-3-32 15,4-3-16-15,3 4 0 0,8-1-176 0,6 0-32 16,6 0-16-16,-4 2 0 0,-1 0 64 0,6 1 16 15,5 0 0-15,0 0 0 0,-1-5-64 0,1 6-16 16,-3 6 0-16,3-5 0 0,1-4-16 0,4-1 0 16,3 3 0-16,-2 5 0 0,-4 1 16 0,3-4 0 15,6-2 0-15,1 2 0 0,1 2-48 0,-4 1-128 16,-3 1 192-16,5-4-64 0,6 0 0 0,-1 1-128 16,-2 0 192-16,0-1-64 0,2-2 64 0,-1 2 0 0,-4 3 0 0,0 4 0 15,-3-2-32-15,3 1 0 0,0-1 0 16,1 0 0-16,1 8-160 0,-2-1 0 0,-1-2 0 0,2 2 128 15,6 1-128-15,-2-1 0 0,-3 2 0 16,-3-1 0-16,-1 0 0 0,-1-4 0 0,0-2 0 0,-7 5 0 16,-9 3 0-16,0-2 0 0,2-5 0 0,-5-1 0 15,-1 3 0-15,-5-1 160 0,-4 0-160 0,-5-2 160 16,-3-2-160-16,-1-1 0 0,0 3 0 0,4 1 0 16,3-5 128-16,-2 3-128 0,-1-2 0 0,-4 3 128 15,-2 4 0-15,-6-4 0 0,0-2 0 0,-5-3 0 16,1-1 144-16,-2 0 32 0,-4 1 0 0,-5-3 0 15,-6-2 160-15,-1 1 48 0,-3 0 0 0,-2-2 0 0,-2 1-32 16,-2-5 0-16,-3 1 0 0,-1 4 0 0,2-1-160 16,-4 2-48-16,1-2 0 0,0-2 0 0,-1 4-80 0,1 2 0 15,0 0-16-15,0 1 0 0,-2-2-176 0,0 0 128 16,0-2-128-16,3 1 128 0,0 1-128 16,-3 0 0-16,-1-1 0 0,-1 2 0 0,0 2 0 0,0-1 0 15,-9-2 128-15,10 0-128 0,-10 0 128 0,11 1-128 16,-11-1 192-16,12 2-64 0,-12-2 112 0,6-2 16 15,-6 2 0-15,0 0 0 0,0 0-32 0,0 0 0 16,8-3 0-16,-8 3 0 0,0 0-80 0,0 0-16 16,6-4 0-16,-6 4 0 0,0 0 0 0,0 0-128 15,0 0 192-15,0 0-64 0,0 0-128 0,0 0 160 16,0 0-160-16,0 0 160 0,0 0-160 0,0 0 128 16,0 0-128-16,0 0 128 0,0 0-128 0,0 0 0 15,-9-5 0-15,0 3 128 0,9 2-128 0,0 0 0 0,-8 4 144 0,8-4-144 16,-12-2 0-16,12 2 128 0,0 0-128 0,-11-2 0 15,-1-1 0-15,3-4 0 0,3 2 0 16,6 5 128-16,0 0-128 0,0 0 0 0,-9-1 0 0,9 1 0 16,0 0 0-16,0 0 0 0,0 0 0 0,0 0 0 15,0 0 0-15,0 0 0 0,0 0 0 0,0 0 0 16,0 0 0-16,0 0 0 0,0 0 0 0,0 0-128 16,0 0-64-16,0 0-16 0,0 0 0 0,-2 11 0 15,0 0-1184-15,1 0-224 16,1-11-48-16,-4 10-10016 0,-2 2-2000 0</inkml:trace>
  <inkml:trace contextRef="#ctx0" brushRef="#br0" timeOffset="78164.59">1581 15043 10943 0,'0'0'480'0,"0"0"96"0,0 0-448 0,0 0-128 0,0 0 0 0,0 0 0 16,0 0 864-16,0 0 160 0,0 0 16 0,0 0 16 15,0 0-144-15,16-2-16 0,-2 2-16 0,1-1 0 16,3 0-224-16,3-4-32 0,5-2-16 0,-1 5 0 15,-2 2-256-15,4 0-48 0,4-4-16 0,2 1 0 16,4 1 80-16,4 1 16 0,-2 1 0 0,3-3 0 16,2-2 16-16,1 2 16 0,4 1 0 0,3-2 0 15,1 0 112-15,4 0 32 0,6 2 0 0,-4 1 0 0,1 1-112 0,1-2-32 16,-1-4 0-16,0 1 0 0,1 1-208 16,2 2-32-16,2 2-16 0,1-3 0 0,-2-6-16 15,-2 3 0-15,0-3 0 0,2 1 0 0,2-3 112 0,4-1 32 16,2-3 0-16,-1 5 0 0,1 6-80 0,-3-6-16 15,0-4 0-15,1 2 0 0,4 4-64 0,-1 3-128 16,1 1 176-16,-3 1-176 0,-3-1 128 0,-2 1-128 16,1 0 0-16,1 2 0 0,3 2 0 0,-1-1 0 15,-3 0 128-15,-1 0-128 0,-2 6 0 0,-1-3 0 16,5-3 0-16,-2 0 0 0,-1 0 0 0,2 1 0 16,-1 0 0-16,-4 1 0 0,-3-4 0 0,-2 0 0 15,-1 2 0-15,4-1 0 0,-2-3 160 0,2 1-160 16,1 2 128-16,-1 0-128 0,-3-3 160 0,-4 4-160 0,-1 0 192 0,0 0-192 15,2 0 144-15,-2 2-144 0,-2 1 0 0,0-2 144 16,3-5-144-16,-4 4 0 0,-2 6 0 16,-4-6 0-16,-1-3 128 0,-2-1-128 0,-2 2 0 0,0 0 128 15,1 2-128-15,-4 2 192 0,-5-1-192 0,2-1 192 16,2 0-192-16,2-1 192 0,-1-1-192 0,0 1 192 16,-7 0-192-16,1 1 128 0,1 2-128 0,-3 0 128 15,0-6-128-15,-3-1 128 0,0 0-128 0,-2 2 128 16,1 1 0-16,-3-1 0 0,-1 2 0 0,1-3 0 15,3 0 80-15,-4 0 16 0,2 3 0 0,-4-2 0 16,1-2 32-16,0 3 0 0,1-1 0 0,-1 2 0 16,-2-1 0-16,-3-2 0 0,1-1 0 0,3 2 0 15,0 2-48-15,0 0 0 0,-3-2 0 0,0 2 0 16,0 1-208-16,-1 0 176 0,-2 1-176 0,-1 0 160 0,0-2-160 16,1 0 160-16,-2 1-160 0,-9 0 160 0,11-2-160 0,-1 0 128 15,-10 2-128-15,10 0 128 0,-10 0-128 0,12 0 192 16,-12 0-192-16,10-1 192 0,-1 2-192 0,-9-1 160 15,10 1-160-15,-10-1 160 0,10 0-160 0,-10 0 0 16,8 1 0-16,-8-1 128 0,0 0-128 0,0 0-224 16,0 0 48-16,0 0 16 15,0 0-1744-15,0 0-336 0,0 0-80 0,-5-1-12192 0</inkml:trace>
  <inkml:trace contextRef="#ctx0" brushRef="#br0" timeOffset="90743.83">19413 7514 4607 0,'0'0'400'0,"-2"-10"-400"16,2 10 0-16,-1-8 0 0,1 8 1408 0,-2-10 208 15,-1 2 48-15,3 8 0 0,-8-6-976 0,-2 5-192 16,0 2-48-16,-5 3 0 0,-4-3-112 0,-4 2-16 16,-4 0-16-16,-2 3 0 0,-2 1-64 0,-2 0-16 15,-2 3 0-15,-2-1 0 0,-1 2 32 0,-2-1 16 16,0 3 0-16,-4 2 0 0,3 2-64 0,-4 0-16 15,-3 3 0-15,-4 1 0 0,-6-1 16 0,0 7 0 16,-2 0 0-16,-2 3 0 0,-4 2-16 0,2 0 0 16,-1-2 0-16,1 2 0 0,-4 1 64 0,3 3 16 0,2 1 0 15,3 1 0-15,3 1 96 0,2 3 16 16,3 0 0-16,1 6 0 0,2 3-32 0,0 0 0 0,1 1 0 0,5-1 0 16,3-3-128-16,5-3-32 0,4 1 0 0,6-1 0 15,5 1-192-15,4 0 0 0,6-3 128 0,3 4-128 16,5 1 0-16,4-2 0 0,3-8 0 0,5-1 0 15,5-1 320-15,4-3-48 0,7-3 0 0,4-6 0 16,6-4 192-16,4-1 48 0,4 0 0 0,3-3 0 16,2-2-144-16,3 0-32 0,2-5 0 0,2 1 0 15,2-3-160-15,3-2-48 0,3-4 0 0,0 1 0 16,3 0 0-16,0-2 0 0,2-2 0 0,-2-3 0 16,0-2-128-16,1-3 0 0,-2 3 0 0,-4 2 0 15,-7 1 0-15,-6 2 0 0,-5 1 0 0,-5 1 0 0,-3 1 0 0,-6 1 0 16,-2 1 0-16,-5-1 0 15,-7 2-656-15,-5 1-112 0,-11-5-32 16</inkml:trace>
  <inkml:trace contextRef="#ctx0" brushRef="#br0" timeOffset="91111.55">18476 8874 19919 0,'7'-31'880'0,"-1"19"192"0,-1 4-864 16,2 4-208-16,3 3 0 0,6 1 0 0,-1 1 320 0,5 3 0 0,6 9 16 0,4-2 0 16,3 5-208-16,2 1-128 0,-2 1 160 0,-2 6-160 15,-1 2 160-15,-5 2-160 0,-1-4 160 0,-2 0-160 16,-2 3 128-16,-1-2-128 0,-2 4 0 0,1-2 0 15,-6 2 192-15,2 2-48 0,-2-3-16 0,-2 2 0 16,-1 2 256-16,-2-3 32 0,0 0 16 0,-6 3 0 16,-2-3 64-16,-6-1 16 0,-3-3 0 0,-4 1 0 15,-4 0 0-15,-4 2 0 0,-9-4 0 0,-7 1 0 16,-5-3-64-16,-8-2-16 0,-5 1 0 0,-1-1 0 16,1-2-256-16,0 1-48 0,0 0-128 0,5-1 192 15,4-2-576-15,6-1-128 0,8-1-32 16,10 0-12016-16</inkml:trace>
  <inkml:trace contextRef="#ctx0" brushRef="#br0" timeOffset="101667.97">24601 8808 4607 0,'0'0'400'16,"0"0"-400"-16,-9-3 0 0,-1 2 0 15,-1 2 1344-15,-3 2 192 0,-3-1 48 0,0 1 0 0,-3 2-752 0,1-1-128 16,-3 4-48-16,1 2 0 0,1 1-32 0,1 2-16 15,0 3 0-15,1 2 0 0,1 0-144 0,1 0-16 16,1 0-16-16,2 1 0 0,3 0-240 0,2-2-32 16,3 0-16-16,4-2 0 0,1-1-144 0,4 0 160 15,-2-4-160-15,7-1 160 0,2-5 144 0,5-3 16 16,1-2 16-16,4 0 0 0,2 1 208 0,2-5 32 16,2-7 16-16,2 2 0 0,3 1 48 0,-2-5 16 15,1-1 0-15,-3 0 0 0,-1 1-224 0,-2 0-48 16,-1-3-16-16,-4 5 0 0,-2-2 32 0,-4 1 16 15,-2-2 0-15,-6 2 0 0,-1 5 176 0,-2-3 48 16,-5-1 0-16,0 3 0 0,-5 4-240 0,0-1-32 16,-2 1-16-16,0 2 0 0,1 2-544 0,8 1-128 0,-8 1 0 15,8-1-8176-15,-8 7-1616 16</inkml:trace>
  <inkml:trace contextRef="#ctx0" brushRef="#br0" timeOffset="102483.21">28982 8678 3679 0,'-9'-12'320'0,"9"12"-320"0,-9-6 0 0,0 3 0 16,9 3 944-16,0 0 112 0,0 0 32 0,0 0 0 0,0 0-320 15,0 0-64-15,0 0-16 0,0 0 0 0,0 0-304 0,0 0-64 16,0 0-16-16,0 0 0 0,0 0 128 0,0 0 16 16,0 0 16-16,-1 6 0 0,1-6 32 0,-7 9 0 15,-2-3 0-15,-1 7 0 0,0 1 208 0,-3 8 64 16,-3-1 0-16,1 1 0 0,-1 1-48 0,2 3 0 16,-3 1 0-16,4 2 0 0,0-2-416 0,2 1-96 15,1 2-16-15,2-5 0 0,3-4-192 0,4 0 128 16,2-1-128-16,3-1 0 0,2 0 160 0,4-5-160 15,2-1 160-15,3-1-160 0,3-3 400 0,3-1-16 16,3-7 0-16,4-1 0 0,4-5 208 0,5-5 48 16,2-3 0-16,2-2 0 0,0-2 80 0,-6-4 32 0,-3-1 0 15,-3 1 0-15,2-4-48 0,-7-1-16 16,-4-3 0-16,-3-1 0 0,-3-3-304 0,-5 3-64 0,-5 1-16 16,-1-2 0-16,-4 1-112 0,-3 5 0 0,-3 5-16 15,-5 2 0-15,-4-1-176 0,-3 6-144 0,-4 10 144 0,-4 5-14096 16</inkml:trace>
  <inkml:trace contextRef="#ctx0" brushRef="#br0" timeOffset="103200.15">18795 9612 15663 0,'-10'-11'1392'0,"5"3"-1120"16,1 5-272-16,4 3 0 0,0 0 352 0,0 0 16 15,0 0 0-15,0 0 0 0,0 0-224 0,16 1-144 16,2 1 192-16,1 0-192 0,2-1 0 0,4 0 0 16,2-1-160-16,2 0-4912 15,3-2-992-15</inkml:trace>
  <inkml:trace contextRef="#ctx0" brushRef="#br0" timeOffset="103639.93">19598 9179 14735 0,'7'-14'1312'0,"0"1"-1056"15,3 4-256-15,2 6 0 0,2-2 1376 0,0 3 224 16,2 2 32-16,1 5 16 0,1 0-1360 0,1 4-288 16,0 2 0-16,-1 4 0 0,-2 0-176 0,-1 2 32 15,-5-3 0-15,-2 2 0 16,-2 3-816-16,-2-1-176 0,-4-2-16 0,-1 1-16 15,-2 1 192-15,1-2 32 0,-2-2 16 0,4 0 0 0,0-5 608 0,0 1 112 16,0-10 16-16,6 12 16 0,2 0 176 0,4 2 0 16,0-2 0-16,2-3 0 0,4 2 256 0,4-1 0 15,-1 2-16-15,3 3 0 0,1-3-240 0,0 4 128 16,3 6-128-16,-5-3 0 0,-3-1 0 0,-2 4 0 16,-3 4 0-16,-6 3 0 0,-9 3 0 0,-5-3 192 0,-4 2-48 15,-9 2-16-15,-5-3 688 0,-2-3 128 16,-3 0 16-16,-2-5 16 0,-9-1 16 0,1-2 0 0,-5 0 0 0,-4-4 0 15,-1-1-496-15,-4 0-112 0,-1-1 0 0,3 1-16 32,1 0-992-32,7 0-192 0</inkml:trace>
  <inkml:trace contextRef="#ctx0" brushRef="#br0" timeOffset="105885.6">22817 14568 10703 0,'0'0'464'0,"0"0"112"0,-10 0-448 0,10 0-128 15,0 0 0-15,0 0 0 0,0 0 640 0,0 0 96 16,11-3 32-16,3 0 0 0,4 0-128 0,3 1-32 16,5 1 0-16,3 2 0 0,3-1 96 0,2 1 32 15,3 0 0-15,6-1 0 0,4-5 0 0,9-1 0 16,6 2 0-16,8 2 0 0,7-1-32 0,0 2-16 15,1-2 0-15,9-2 0 0,4-1-208 0,4 1-32 0,2 1-16 16,-1-1 0-16,0-3-112 0,5 1 0 0,7 4-16 0,-2-1 0 16,-2 1 80-16,1-5 32 0,6 0 0 0,5 3 0 15,3 8-32-15,2-3-16 0,-3-9 0 0,2 6 0 16,0 5-80-16,0 0-16 0,-2-1 0 0,2-1 0 16,0 0-16-16,-1 5-16 0,-6 1 0 0,6-5 0 15,6-1-240-15,-3 1 0 0,-6 3 128 0,3 1-128 16,4-1 0-16,-7 0 144 0,-11 3-144 0,4 1 128 15,4-6-128-15,-4 5 192 0,0 3-192 0,-7-2 192 16,-5-1-64-16,2 0 0 0,6 3 0 0,-3-3 0 16,-5 2 64-16,-5-4 16 0,-1-3 0 0,-1 5 0 15,1 3-16-15,0 1 0 0,-4-5 0 0,-3 0 0 0,0 4-16 0,3-1-16 16,1 1 0-16,0-1 0 0,-4 0-160 16,-4-1 128-16,-5 2-128 0,3-2 128 0,-1-2-128 15,0-1 128-15,-4-4-128 0,-3 4 128 0,-5 4-128 0,-1-2 128 16,-3 0-128-16,0 0 128 0,1 0 0 0,-4 2 0 15,-4-2 0-15,-1 0 0 0,0-3 16 0,-4 0 0 16,-5 1 0-16,-4 1 0 0,-2-2 32 0,-3-3 0 16,4-1 0-16,-3 3 0 0,1 2-16 0,0-1 0 15,-4-5 0-15,0 1 0 0,-1 2 32 0,-3-1 0 16,-2-3 0-16,-3-3 0 0,-4-2 32 0,-1 6 16 16,-3 1 0-16,-2-2 0 0,-5-9 80 0,0 4 0 15,-4-2 16-15,0 3 0 0,-5 6-160 0,3-9-48 16,-3 1 0-16,0 4 0 0,0 4-128 0,0 0 0 0,-6-11 0 0,-1 4 128 31,-6 1-1248-31,-2 3-256 0,-3 2-48 0,-8-1-14976 0</inkml:trace>
  <inkml:trace contextRef="#ctx0" brushRef="#br0" timeOffset="107769.81">21548 15358 3679 0,'0'0'160'0,"0"0"32"0,0 0-192 0,0 0 0 16,0 0 0-16,0 0 0 0,0 0 1664 0,0 0 272 16,0 0 64-16,0 0 16 0,0 0-1184 0,0 0-256 15,0 0-32-15,0 0-16 0,0 0 240 0,0 0 32 16,0 9 16-16,0 1 0 0,0-10 112 0,0 0 32 15,0 0 0-15,0 0 0 0,-2 10-176 0,0-1-16 16,2-9-16-16,0 0 0 0,5 7-48 0,3 1 0 0,2-3 0 0,5-4 0 16,2-4 64-16,3 0 0 0,6-1 0 0,2 0 0 15,2-1-128-15,3-5-32 0,3 1 0 16,3 0 0-16,2 6-240 0,1-5-48 16,1-7-16-16,2-1 0 0,-3 8-32 0,3 0 0 15,6 2 0-15,4-3 0 0,2 1-80 0,5 0 0 0,4 6-16 0,-1-2 0 16,-4-5-176-16,-1 3 0 0,-2 1 0 0,0 1 128 15,-2 1-128-15,-2 1 0 0,-2-2 0 0,-3 4 0 16,-5 4 0-16,-4 1 0 0,-6-3 0 0,-4 2 0 16,-2 0 0-16,-4 4 128 0,-2-2-128 0,-2 2 0 15,-4-1 0-15,-2 1 0 0,-2 5 0 0,-1 2 0 16,-4 4 0-16,-2-1 0 0,-1-3 0 0,-1 2 0 16,-2 3 0-16,-1 3 0 0,-1 5-144 0,-1-4 144 15,1 1 0-15,0 3 0 0,-2 5 0 0,1 0 0 0,2-6-144 16,-3 5 144-16,-2 1 0 0,1 3-144 0,0 2 144 0,1 2 0 15,-1 1-144-15,-1 7 144 0,-2 6 0 0,1-1-176 16,-3-1 176-16,0 0-128 0,0 2 128 0,0-1 0 16,-2 7-144-16,0 5 144 0,-2-3 0 0,1 7 0 15,-4 3 0-15,-1-1 0 0,0-1 0 0,-1 0 0 16,0 0 0-16,3 1 0 0,2 2 0 0,0-2 0 16,6-6 0-16,-1-4 0 0,2-3 0 0,1 3 0 15,1-3 0-15,0 1 0 0,-2-3-128 0,-1 1 128 16,2 0 0-16,-1-2 0 0,-2-4 0 0,1 1 0 15,-1-1 0-15,-1 2 0 0,-2 4 0 0,-1 1 0 16,2-4 0-16,-1 5 0 0,-3-3 0 0,3-2 0 16,0 0 0-16,2-4 0 0,4 0 0 0,0-2 0 0,-3-2 0 15,6 0 0-15,-1-7 0 0,2 2 0 0,-2-4 144 0,1 1-144 16,-1 1 0-16,-1-4 128 0,4-6-128 0,-2 3 0 16,-1 1 0-16,1-2 0 0,-3-3 0 0,2 2 128 15,1-7-128-15,-1 1 128 0,2 1-128 0,0-6 128 16,-1-1-128-16,1-1 0 0,0-7 0 0,-1 2 128 15,-1 2-128-15,-1 3 0 0,1-3 0 0,-2 0 0 16,0 1 0-16,0 0 0 0,1 1 0 0,-1 3 0 16,0 0 0-16,0-1 0 0,0-3 0 0,1 3 0 15,0-1 0-15,0 0 0 0,1-2 0 0,-1 0 0 16,1-2 0-16,1 0 0 0,0-2 0 0,2-11 0 16,-1 9 0-16,1-9 0 0,0 0 0 0,0 0 0 15,0 13 0-15,0-13 0 0,0 0 0 0,0 0 128 16,0 0-128-16,0 0 0 0,0 0 0 0,0 0 0 15,0 0 0-15,0 0 0 0,0 0 0 0,4 8 0 0,-4-8 0 0,0 0 0 16,0 0 0-16,3 8 0 0,-3-8 0 0,0 0 0 16,0 0 0-16,-2 11 0 0,2-11 0 0,0 0 0 15,0 0 0-15,-4 8 0 0,4-8 0 0,-2 6 0 16,2-6 0-16,-6 3 128 0,-2 2 112 0,-1-2 16 16,-1-2 16-16,-2 1 0 0,-2-2 144 0,-5 0 32 15,-1 0 0-15,-3-2 0 0,-3 1 160 0,-8-2 32 16,-2 0 16-16,-3-1 0 0,0-3-112 0,-2 0-32 15,-2 2 0-15,2 1 0 0,3 0-256 0,1-2-64 16,1 1-16-16,-1 2 0 16,1 1-896-16,4 0-176 0,3 1-48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01:40.72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8681 2228 24527 0,'0'-23'1088'0,"0"10"224"0,0 5-1056 0,3-1-256 0,4 3 0 0,0 0 0 16,3 3 256-16,3 3 0 0,4 3 0 0,3 1 0 15,4-2-64-15,5-1 0 0,4-1-16 0,4 0 0 16,3 3-176-16,6-3 0 0,4-3 0 0,5 1 0 16,2 1 0-16,2 1 0 0,-1 1 0 0,-1-1 0 15,-2-1 0-15,-2 1 0 0,3 0 0 0,-2 0 0 16,-2-2 0-16,-1 0 0 0,-7 0 0 0,-2 6 0 15,-4 3 0-15,-5 2 0 0,-6-1 0 0,-3 4 128 16,-2-2-128-16,-3 5 0 0,-1 3 0 0,-4 5 0 0,-4 4 256 16,-4 10 112-16,-2 7 16 0,-4 16 16 0,-1 12 48 0,-4 8 0 15,-4 5 0-15,-3 11 0 0,-3 9-256 0,-2 10-64 16,-2 4 0-16,0 2 0 0,0 1-128 0,1 0 0 16,-1-1 0-16,3-1 0 0,1-3 0 0,2-3 128 15,0 1-128-15,2-3 0 0,1-4 0 0,1-1 0 16,1 0 128-16,2-3-128 0,1-4 0 0,5 1 0 15,3-11 0-15,1 0 128 0,0-1-128 0,1-2 0 16,2-4 0-16,0-1 0 0,2-5 0 0,1 3 0 16,2-1 0-16,-1 4 0 0,-1-8 0 0,2-1 0 15,0-6 0-15,2 3 0 0,3 4 0 0,1-2 0 16,1-5 0-16,0-1 0 0,2-10 0 0,1-4 128 16,0-2-128-16,-1-7 0 0,0-2 144 0,0-5-144 15,0-4 160-15,-4-5-160 0,-1-2 160 0,-4-5-160 16,-2-2 160-16,-2-5-160 0,-2-6 128 0,-6-8-128 0,0 0 0 0,-6 11 144 15,-3-4 160-15,-5 4 16 0,-5-2 16 0,-5 0 0 16,-5-5 304-16,-7-2 48 0,-6 1 16 0,-9-1 0 16,-10-2-144-16,-7 2-32 0,-9-5 0 15,-6 3 0-15,-8 0 80 0,-12-4 16 0,-12-2 0 0,-6 5 0 16,-5 6-208-16,-11 1-32 0,-8 3-16 0,3 0 0 16,0 4-176-16,4 4-16 0,-1 9-16 0,14 3 0 15,11 0-160-15,11 3 0 0,7 5 0 0,9 8-12112 16,11 7-2304-16</inkml:trace>
  <inkml:trace contextRef="#ctx0" brushRef="#br0" timeOffset="3952.24">12744 8830 5519 0,'-11'-4'240'0,"2"1"64"16,-2 1-304-16,-1 0 0 0,3 0 0 0,-2 1 0 15,-2 1 1984-15,0 0 320 0,-1-3 80 0,-1 3 16 16,-3 4-1296-16,-1 0-256 0,-2-3-48 0,-2 4-16 0,0 1 48 0,-1-1 0 15,0-1 0-15,1 1 0 0,1 2-112 0,4-5-16 16,4-3 0-16,4 2 0 0,10-1 80 0,0 0 16 16,0 0 0-16,0 0 0 0,0 0-80 0,0 0-16 15,18-4 0-15,5-2 0 0,3-3-144 0,9 0-48 16,2 4 0-16,7-2 0 0,7-6 64 0,4-1 0 16,1 0 0-16,6 5 0 0,1 1-384 0,1 5-64 15,-2-1 0-15,1-1-128 0,0-7 128 0,-2 6-128 16,-4-1 0-16,4 4 0 0,3-1 0 0,-6 0 0 15,-6-1 128-15,-4 5-128 0,-8 5 0 0,-5-1 0 16,-8-2 0-16,-5 3 0 0,-5 3 128 0,-7-4-128 16,-10-4 0-16,0 0 0 0,0 0 192 0,0 0-192 15,-10 8 192-15,-11-1-192 0,-5-3 320 0,-9 0-64 0,-7 1 0 16,-5-3 0-16,-4 0-128 0,-6 0-128 0,-6-1 144 16,-1 5-144-16,-2 1 240 0,-4-3-48 0,-2 0-16 15,-2 3 0-15,-1 0-32 0,2 3 0 0,2 3 0 0,9-2 0 16,7-5-144-16,10 2 128 0,8-2-128 0,9 0 128 15,7-3-128-15,7 1 160 0,4-1-160 0,10-3 160 16,0 0-160-16,13 4 0 0,9-2 0 0,6-2 128 16,10-2-128-16,10-2 0 0,9-5 0 0,5 1 0 15,3-3 176-15,5 3-48 0,3-2-128 0,-1 2 192 16,1-4-192-16,2 1 0 0,3-3 128 0,2 2-128 16,2 5 0-16,-7 0 0 0,-8 0 0 0,-7 4 0 15,-7 1 128-15,-8 4-128 0,-10 1 0 0,-8 3 0 16,-9 1 0-16,-8-2 0 0,-6 7 0 0,-9-3 0 15,-10 2 160-15,-11-2-160 0,-8 2 160 0,-9-3-160 0,-3 2 208 0,-11-6-48 16,-9 0-16-16,-4 0 0 0,-5 2-16 0,-2-2-128 16,-1 2 192-16,0 2-64 0,-3-4 0 15,9 1 0-15,8 0 0 0,5 1 0 0,4 2-128 0,14 1 0 16,10-4 0-16,12 5-11408 16,9-1-2208-16</inkml:trace>
  <inkml:trace contextRef="#ctx0" brushRef="#br0" timeOffset="5028.88">19897 9065 10879 0,'-13'-8'480'0,"4"4"96"16,-1 2-448-16,0-1-128 0,1 2 0 0,-1-3 0 0,0 0 656 0,0 0 112 16,-1 3 32-16,2-1 0 0,1-1-192 0,8 3-32 15,-9-5-16-15,1 1 0 0,8 4 80 0,0 0 32 16,0 0 0-16,0 0 0 0,0 0 32 0,0 0 16 16,0 0 0-16,0 0 0 0,0 0-80 0,0 0-32 15,0 0 0-15,0 0 0 0,15 0 0 0,3 0 0 16,2 0 0-16,5 3 0 0,3-1 32 0,3 3 16 15,6-2 0-15,5-1 0 0,6 0-288 0,7 0-64 16,5 0-16-16,5-1 0 0,3-1-80 0,0 1-16 16,0 3 0-16,5-4 0 0,1-3 16 0,4 2 0 15,5 0 0-15,-4 0 0 0,-4-1 16 0,-2 1 0 16,0 0 0-16,2 1 0 0,0 0-224 0,-5 1 144 16,-4 0-144-16,-5 4 128 0,-8 0-128 0,1-1 160 0,-6-1-160 0,-1 2 160 15,-2 2-160-15,-6-3 0 16,-9 1 144-16,-3 0-144 0,-5 2 0 0,-7-2 128 0,-15-5-128 0,0 0 0 15,9 5 160-15,-9-5-32 0,0 0-128 0,0 0 192 16,-10-3 272-16,-9 0 48 0,-8 0 16 0,-7 2 0 16,-7-3-320-16,-5-2-64 0,-5 2-16 0,-6 0 0 15,-6-2-128-15,-7-3 192 0,-7 0-192 0,-3 0 192 16,-5 3-192-16,-4-3 160 0,-4-1-160 0,-2-3 160 16,-4 1 96-16,7 2 32 0,9-1 0 0,4-1 0 15,5 2-16-15,9 0 0 0,9 4 0 0,12 2 0 16,9 3-112-16,10 1-32 0,10 2 0 0,15-2 0 15,0 0-128-15,11 6 0 0,11 6 0 0,16-3 0 16,15 1-704-16,10-1-80 0,9 2-16 16,13 2-9792-16,13-3-1952 0</inkml:trace>
  <inkml:trace contextRef="#ctx0" brushRef="#br0" timeOffset="6167.4">11584 11449 11967 0,'-19'-10'1072'0,"6"2"-864"0,-4-8-208 0,2 3 0 0,1 8 1456 0,0 0 240 16,-1-3 48-16,1 6 16 0,3 2-656 0,-2 0-128 15,1 2-16-15,4 1-16 0,8-3-272 0,0 0-48 16,-3 10-16-16,3-10 0 0,6 15-288 0,7-1-48 15,5 0-16-15,7-1 0 0,6-2 240 0,6-4 32 16,6-2 16-16,6 0 0 0,7 0 48 0,5 0 16 16,2 0 0-16,0 0 0 0,1-1-352 0,2-1-64 15,-1-3 0-15,3 0-16 0,-2-2-176 0,2 0 160 16,-1 1-160-16,-2-2 160 0,-7 0-16 0,1-2 0 16,-8-2 0-16,-2 4 0 0,-2 1 80 0,-5-2 16 15,-5 1 0-15,-9 2 0 0,-9 1 656 0,-5 3 144 16,-2 2 32-16,-12-5 0 15,0 0-1392-15,0 0-288 0,0 0-48 0,-16 2-16 0,-8 0 1056 0,-8-1 192 16,-3-1 64-16,-7 0 0 0,-6 2-384 0,-6-3-80 0,-3-1-16 16,-4-4 0-16,-6 3 80 0,-5 3 16 0,-3 1 0 0,4 1 0 15,4-2 64-15,3 0 0 0,0-2 16 0,5 1 0 16,4 1-144-16,7 0-16 0,6 0-16 0,7 1 0 16,4 4-160-16,11-2 128 0,6-3-128 0,14 0 128 15,0 0-128-15,0 0 0 0,11 3 144 0,7 1-144 16,6 1 0-16,9-1 0 0,9-1 0 0,6 0 0 15,7 0 0-15,4-1-128 0,2-2 128 0,3 0-192 16,9 0-896-16,4 0-176 0,0 0-32 0,1-1-9264 16,0-3-1856-16</inkml:trace>
  <inkml:trace contextRef="#ctx0" brushRef="#br0" timeOffset="7290.72">18497 11581 6447 0,'-12'-2'272'0,"12"2"80"0,-12-5-352 0,2 0 0 0,1-2 0 0,0 3 0 15,0 2 1376-15,2-3 208 0,-1-3 32 0,-1 4 16 16,0 4-624-16,0-1-128 0,1-1-32 0,0-1 0 16,8 3-32-16,-8 0-16 0,8 0 0 0,0 0 0 15,0 0-192-15,0 0-32 0,0 0-16 0,0 0 0 16,9 3 384-16,9-3 80 0,6-2 0 0,8 1 16 15,7 0-160-15,8-2-48 0,7 1 0 0,5 0 0 16,5 1-448-16,2 1-112 0,0 1-16 0,5-1 0 16,2-2-32-16,6 1-16 0,3 1 0 0,-3 1 0 15,-5-1 0-15,2-1 0 0,0-3 0 0,3 1 0 16,0-1 48-16,-4 7 0 0,-1-2 0 0,-8-1 0 0,-4-1-256 16,-2-2 128-16,-4 3-128 0,-7 0 0 0,-7-1 128 0,-5 1-128 15,-6 1 0-15,-11 2 144 0,-9-2-144 0,-11-1 192 16,0 0-192-16,0 0 192 0,0 0 0 0,-11-1 0 15,-6-2 0-15,-7 3 0 0,-7 0 0 0,-8 4 16 16,-4-1 0-16,-5-2 0 0,-4-1-80 0,-7 0-128 16,-6 0 176-16,-7 0-176 0,-8 1 176 0,-3-1-176 15,1-1 160-15,-6 2-160 0,-1 1 176 0,-1 1-176 16,-2 0 192-16,8 1-192 0,7-2 176 0,6 2-176 16,2 0 160-16,9-1-160 0,7-3 176 0,10 2-176 15,10 3 192-15,10-2-192 0,5-2 176 0,18-1-176 16,0 0 160-16,0 0-160 0,18 1 128 0,11 2-128 15,13-2 0-15,7-1 144 0,6 0-16 0,9 0-128 0,8 1 192 16,8-1-64-16,7-1-128 0,2 1 0 0,0 1 0 16,2-1 0-16,2-1 0 0,2 0 0 0,3-1 0 15,-3 4 0-15,-4 0 192 0,-4 0-64 0,-3-1 0 0,-5 1 0 16,-8 2-128-16,-10 0 192 0,-10 2-192 16,-13 1 192-16,-11-5-192 0,-8 0 0 0,-9-1 144 0,-10-1-144 15,0 0 272-15,-19-7-16 0,-10 0 0 0,-13 2 0 16,-13-2-16-16,-8 0-16 0,-8-1 0 0,-7-1 0 15,-5 3-224-15,-8 1 0 0,-10 0 128 0,2 3-128 16,1 2-256-16,1 2-80 0,-3 0-32 0,6 2 0 16,4 1-2448-16,9-2-480 0</inkml:trace>
  <inkml:trace contextRef="#ctx0" brushRef="#br0" timeOffset="8922.77">21942 6716 9215 0,'-2'-23'192'0,"-1"6"64"0,-1 1 0 0,2 4 0 0,0 0-256 0,1-2 0 0,1 1 0 0,-4 3 0 16,1-3 864-16,-1 2 128 0,0 0 32 0,-1 0 0 15,1 2 0-15,-1 0 0 0,-1 5 0 0,-1-3 0 16,1-2 0-16,1 3 0 0,1-2 0 0,4 8 0 15,0 0-832-15,0-5-192 0,1-3 0 0,6 3 0 16,1 1 864-16,5 0 128 0,2-3 32 0,3 2 0 16,6 2-832-16,3 1-192 0,4 0 0 0,2 1 0 15,2-4 864-15,5 4 128 0,3 2 32 0,3 4 0 16,1 0-832-16,1 2-192 0,-1 4 0 0,-3 4 0 16,-3 7 0-16,-3 2 0 0,-1 5 0 0,-5 7 0 15,-4 3 0-15,-5 7 0 0,-4 0 0 0,-5 5 0 0,-4-1 0 16,-4 3 0-16,-2 1 0 0,-5 2 0 0,-4 3 0 15,-4 4 0-15,-4 2 0 0,-2 2 0 0,-3 1 0 16,-5 2 0-16,-1 0 0 0,0 1 0 0,-1 1 0 0,0-1 0 16,1-1 0-16,5-4 0 0,0-1 0 0,4 1 0 15,6-1 0-15,5 0 0 0,4-5 0 0,7-2 0 16,4-2 0-16,7-8 0 0,5-2 0 0,2-5 0 16,7-4 0-16,0-4 0 0,2-1 0 0,0-7 0 15,2-3 0-15,-1-7 0 0,1-1 864 0,-3-3 128 16,-2 2 32-16,-5-7 0 0,0-1-832 0,-3-2-192 15,-8-2 0-15,-1 2 0 0,-3-2 0 0,-2-2 0 16,-9 1 0-16,4-7 0 0,-4 7 864 0,0-6 128 16,-5-4 32-16,0 2 0 0,-3-1 0 0,-2 4 0 0,-3 3 0 15,1 3 0-15,-4 2-832 0,-1 5-192 16,-4 3 0-16,-3 8 0 0,0 5 0 0,-2 4 0 0,4 6 0 16,-1 7 0-16,-3 6 0 0,5 2 0 0,-1-2 0 15,3 3 0-15,2 1 0 0,1 1 0 0,2 3 0 0,0 18 0 16,3-10 0-16,4-8-256 0,0-2 48 0,1-6 16 15,3-3 192-15,1-4 0 0,2-1 0 0,-2 0 0 16,-1 5 0-16,1-4 0 0,0 2 0 0,0 1 0 16,-1 1 0-16,1 3 0 0,-2 1 144 0,0-2-144 15,0-3 384-15,-1 1-32 0,-1 6 0 0,-2 2 0 16,-3 1-32-16,-4 3-16 0,-3 3 0 0,0 4 0 16,-5 0-48-16,-2 0-16 0,-1-6 0 0,-3 11 0 15,-1 4 96-15,-3-1 32 0,-4-2 0 0,1-5 0 16,2 0-32-16,-2-3 0 0,-2-1 0 0,-3-1 0 15,-1-2-64-15,-5 1-16 0,-7-3 0 0,0-2 0 0,2 7-256 16,1-5 160-16,-1-4-160 0,0-2 128 16,-1 3-720-16,-3-2-160 0,-3 1-16 15,0-6-16-15,0-1-1616 0,4-11-320 0,7-10-64 0</inkml:trace>
  <inkml:trace contextRef="#ctx0" brushRef="#br0" timeOffset="10823.77">23994 10595 20271 0,'0'0'896'0,"7"14"192"0,1 0-880 0,0-3-208 15,-2 1 0-15,3 1 0 0,1-2 0 0,-1 2 0 16,-1 1 0-16,0-4 0 0,3-1 864 0,-1-2 128 15,-1 2 32-15,-2-2 0 0,0 0 0 0,-7-7 0 16,0 0 0-16,0 0 0 0,0 0-528 0,0 0-112 16,0 0 0-16,0 0-16 0,0-11 256 0,-4-2 48 15,-4-3 16-15,-2-2 0 0,-4-3-112 0,-2-1 0 16,-7-8-16-16,0 0 0 0,-5-6-112 0,-6-4 0 16,-7-2-16-16,-2-8 0 0,-3-7-128 0,5 0-32 15,2-3 0-15,6 5 0 0,5 6 16 0,6 0 0 16,6 9 0-16,4 3 0 0,3 4-16 0,5 2 0 15,2 5 0-15,6 1 0 0,3 6-272 0,4 3 0 0,3 4 0 0,5 4 0 16,3 6 0-16,5 6 0 0,4 2 0 0,2 2 0 16,5 5 0-16,4-2-176 0,1 4 176 0,0 2-160 15,-1 3 0-15,-5 1 0 0,-5-4 0 0,-3-1 0 16,0-4 16-16,-6-3 0 0,-4 0 0 0,-2-2 0 16,-3-2 144-16,-4-5 0 0,-10 0 0 0,8-12 0 15,-1-3 256-15,-4-2 64 0,-3-2 32 0,-3-3 0 16,-6-9 128-16,0-2 32 0,-7-4 0 0,-2-2 0 15,-1-3-80-15,-5-5-16 0,-4-2 0 0,-3 5 0 16,-2-1-224-16,0 6-32 0,0 3-16 0,4 3 0 0,2 4-144 16,4 1 0-16,4 7 0 0,5 3 0 0,5 5 0 15,4 5 0-15,0 0-144 0,5 8 144 16,0 0-1344-16,0 0-144 0,0 0-48 0,14 8-9792 16,2-4-1952-16</inkml:trace>
  <inkml:trace contextRef="#ctx0" brushRef="#br0" timeOffset="11131.93">24385 9155 37775 0,'-28'33'1664'0,"17"-8"368"0,7 0-1632 0,1 5-400 15,3 3 0-15,0-4 0 0,0-2 0 0,6 0 0 0,2-1 0 16,5-1 0-16,2-1 0 0,5-5 0 0,1-5 192 0,1-3-64 15,1-1-320-15,-3-5-64 0,2-5 0 0,0-3-16 32,-1-11-176-32,-3-5-16 0,-3-4-16 0,-2-7 0 0,-3-5 480 0,0-2 0 0,-4-1 0 0,-2-2 0 15,-4 0 256-15,-3 7 32 0,-3 4 16 0,-1-1 0 16,-6 4 208-16,-4 3 32 0,-3 7 16 0,0 4 0 16,-1 0-96-16,2 7-16 0,-6 4 0 0,4 0 0 15,2 3-208-15,0 5-48 0,2 4-16 0,-1-2 0 16,2 0-1088-1,6-3-224-15,8 4-32 0,-3-3-10208 0,-6-2-2032 0</inkml:trace>
  <inkml:trace contextRef="#ctx0" brushRef="#br0" timeOffset="11371.62">24212 7767 22111 0,'-9'4'1968'0,"1"0"-1584"16,-1 2-384-16,4 2 0 0,1 5 3232 0,4 5 560 16,4 3 112-16,1 3 32 0,7 2-2864 0,2 5-576 15,5 1-112-15,7 5-32 0,3 3-160 0,0 3-48 16,2 5 0-16,7-1 0 0,6 1-144 0,1 1 0 16,-1-3 0-16,0 2 0 0,-2 0-224 0,-3-7-80 15,0 0-16-15,0 1 0 16,-4-3-2048-16,-1 1-400 0,1-3-96 0</inkml:trace>
  <inkml:trace contextRef="#ctx0" brushRef="#br0" timeOffset="11536.47">24362 8448 37599 0,'0'0'1664'0,"0"0"352"0,3-11-1616 0,5-2-400 0,3-3 0 0,7-9 0 15,0 0 0-15,4-7-224 0,6-5 32 0,2 2 0 16,-2-1 192-16,0 1 0 0,-4-2 0 0,-1 2-144 16,-2 6-1856-16,-2 1-368 0,-1 4-80 0</inkml:trace>
  <inkml:trace contextRef="#ctx0" brushRef="#br0" timeOffset="11819.75">24962 7930 18431 0,'-16'-8'1632'0,"7"-1"-1312"16,1 0-320-16,2-5 0 0,0-6 3328 0,1-6 576 15,-2 2 128-15,1 1 32 0,-1 1-3104 0,0 2-608 16,-2 4-128-16,1-1-32 0,-2-2 128 0,0 4 32 16,-4 0 0-16,1 6 0 0,1 8 272 0,-1 6 48 15,-1 4 16-15,2 6 0 0,0 5 208 0,4 7 32 16,4 9 16-16,7 4 0 0,1 2-512 0,5 1-112 15,1 2 0-15,6-1-16 0,3 2-160 0,3-3-16 0,1-3-128 0,6-11 192 16,5-9-192-16,4-8 0 0,4-7 0 0,2-9 0 16,-4-5 0-16,5-9-192 0,-2-6 16 0,-2-8 0 31,-2-8-2128-31,-2-4-416 0</inkml:trace>
  <inkml:trace contextRef="#ctx0" brushRef="#br0" timeOffset="12165.74">25369 5161 34207 0,'-16'3'1520'0,"7"2"304"0,0 0-1456 0,4 3-368 16,1 2 0-16,3 6 0 0,1 3 192 0,9 7-16 15,7 7-16-15,2 4 0 0,-3 1 224 0,8 4 64 16,9 1 0-16,3 8 0 0,3 5-320 0,4 0-128 15,3 1 0-15,1 0 128 0,-1-1-128 0,2 1 0 0,2 2 0 16,-3 3 0 0,-7-1-448-16,-1-4-112 0,-1-5-16 0,-4-2-16 15,-3 1-2224-15,-5-9-448 0</inkml:trace>
  <inkml:trace contextRef="#ctx0" brushRef="#br0" timeOffset="12670.8">25602 6142 32879 0,'4'-16'1456'16,"2"2"304"-16,3-5-1408 0,3-5-352 0,2-5 0 0,3-6 0 15,0-4 0-15,-1-3-128 0,-1-8 0 0,-2-3 0 16,1-7 128-16,-3-7 0 0,1-3 160 0,-4 1-160 0,-6 1 144 0,-2-1-144 16,-2-2 128-16,-4-11-128 0,-8-4 176 15,-6 1-48-15,-8 1-128 0,-10-2 192 0,-6-3-64 0,-9 0-128 16,-5-2 176-16,7 14-176 0,8 8 128 0,10 13-128 15,6 13 0-15,7 9 0 0,3 8 496 0,8 8 32 16,7 11 16-16,2 7 0 0,4 11-160 0,6 12-16 16,1 10-16-16,8 12 0 0,4 7-144 0,8 9-16 15,4 9-16-15,7 9 0 0,7 8-48 0,1 6 0 16,-3 4 0-16,-2-5 0 0,-3 0-128 0,-1-6 160 16,-2-2-160-16,0-10 160 0,-2-10 144 0,-8-10 16 15,-7-8 16-15,-3-8 0 0,-1-5 176 0,-3-6 16 16,-1-7 16-16,-2-8 0 0,-5-4-144 0,-7-8-16 15,5-10-16-15,-2-5 0 0,-4-8-96 0,-3-5-16 16,-5-5 0-16,-3-5 0 0,0-4-128 0,-4 0-128 0,0-4 192 16,6 6-192-16,5 0 0 0,3 6 0 0,4 1 0 0,0 11 0 15,-2 3 0-15,4 7 0 0,2 3 0 0,7 6-144 16,6 8 144-16,5 5 0 0,3 7 0 0,1 3 0 16,0 2 0-16,2 5 0 0,0-3 0 0,-4 1 0 15,0-3 0-15,-1-4 0 0,-3-4 0 0,2-4 0 16,-2-1 0-16,-2-7 0 0,2-2 0 0,-1-6 0 15,-2-6 0-15,-2-4-160 0,-2-3 160 0,0-9 0 16,-3-3-384-16,-6-4 48 0,-10-2 0 0,4-1 0 16,4 1-1744-1,-4-1-352-15,-5-4-64 0,1 6-8544 0,2 3-1712 0</inkml:trace>
  <inkml:trace contextRef="#ctx0" brushRef="#br0" timeOffset="13020.16">26354 4747 32079 0,'0'0'1408'0,"3"-15"320"0,2-3-1392 0,0-5-336 16,4-4 0-16,2-1 0 0,5-6 256 0,-4 0-32 15,-2-3 0-15,3 1 0 0,4-2 240 0,-2 4 48 0,-4 1 16 0,0 6 0 16,-3 0-368-16,-8 7-160 0,-7 1 128 0,-3 2-128 16,1 7 368-16,1 4-16 0,8 6 0 0,-11 6 0 15,-5 7 480-15,1 7 80 0,-4 11 32 0,3 1 0 16,3 3-384-16,4 6-80 0,4 3-16 0,1 3 0 16,0 3-192-16,5-4-32 0,6-2-16 0,0-4 0 15,6-7-96-15,4-4 0 0,2-8-128 0,1-3 192 16,2-6-192-16,4-3 0 0,5-6 0 0,3-6-160 15,2-10-896 1,-2-5-176-16,-2-5-48 0,-2-1-16256 0</inkml:trace>
  <inkml:trace contextRef="#ctx0" brushRef="#br0" timeOffset="13358.12">26865 3405 34431 0,'-18'-7'1536'0,"11"3"304"0,7 4-1472 0,-9 0-368 16,-3 4 0-16,0 0 0 0,3-1 432 0,-3 5 16 15,-2 5 0-15,-1 8 0 0,-1 8 32 0,0 3 16 16,1 1 0-16,1 0 0 0,1 0-48 0,2 0-16 16,6-3 0-16,4-1 0 0,1 1 0 0,6-1 0 15,5-5 0-15,2-4 0 0,5-3-304 0,2-4-128 16,3-8 128-16,4-1-128 0,3-3 0 0,3-1 0 15,3-3 128-15,2 1-128 0,3-2 0 0,-2 0 0 16,-2 0 0-16,-3 3 0 0,-1 2 0 0,-5 4 0 0,-7 2 128 16,-5 3-128-16,-4-1 0 0,-2 4 0 0,-6 1 0 0,-7 5 0 15,-3 0 272-15,-6 5-16 0,-5 6-16 0,-6 1 0 16,-4-6 16-16,-2 4 0 0,-3-2 0 0,-1 4 0 16,-1-3-256-16,3 0 128 0,3-6-128 0,3-2 0 31,3-6-944-31,4-3-272 0,4-7-64 0,5-4-16704 0</inkml:trace>
  <inkml:trace contextRef="#ctx0" brushRef="#br0" timeOffset="13669.65">27432 3064 41471 0,'0'-17'3680'0,"5"-5"-2944"15,3-8-592-15,2 0-144 16,5-1-352-16,-2-2-96 0,1-1-32 0,-4-2 0 0,-5-1 480 0,-2-1 192 16,-1-4-16-16,0 2 0 0,-1-1-176 0,-4 4 0 15,-1 7 144-15,1 0-144 0,-4 5 208 0,4 2-16 16,-1 8-16-16,-3 5 0 0,-2 7 272 0,-1 8 48 16,-1 8 16-16,-4 6 0 0,-2 9-64 0,-1 5-16 15,-1 4 0-15,1 4 0 0,2 3-112 0,2 4 0 16,0 1-16-16,4-5 0 0,5 2-16 0,2-4 0 15,3 0 0-15,6-2 0 0,6 0-288 0,3-2 0 16,8-2 128-16,5-5-128 0,8-4-208 0,4-1-112 16,3-6 0-16,10-1-16 15,9-4-1968-15,0-1-384 0,0-6-64 0</inkml:trace>
  <inkml:trace contextRef="#ctx0" brushRef="#br0" timeOffset="14460.59">25381 9963 26719 0,'-21'21'1184'0,"7"-2"240"0,-2 6-1136 0,-1 4-288 0,2 4 0 0,0 2 0 15,-1 2 352-15,5 2 16 0,3 7 0 0,5 0 0 16,0 2 240-16,4 3 48 0,4-6 16 0,6 0 0 0,2-7-416 0,4 0-64 15,-3-2-32-15,4-4 0 0,0-10 32 0,3-4 0 16,0-5 0-16,-1-8 0 0,0-2-48 0,1-9 0 16,0-5 0-16,-2-6 0 0,-6-3 272 0,-3-4 48 15,0-4 16-15,-6 0 0 0,-4-6 48 0,-2-3 16 16,-5-4 0-16,-3-1 0 0,-3 4-160 0,-1 1-16 16,-1 0-16-16,-1 2 0 0,-2 1-96 0,1 3 0 15,-1 3-16-15,3 1 0 0,4 3-240 0,2 6 144 16,2 7-144-16,7 11 128 0,0 0-128 0,0 0 128 15,0 0-128-15,14 6 128 0,4 2-128 0,0 7 0 16,1 0 144-16,5 2-144 0,6-4 0 0,1 1 0 16,7-2 0-16,-2-3 128 0,-3 0-128 0,-1-2 0 15,0 0 0-15,-6-3 0 0,-4-5-176 0,0-3-48 0,-2-5-16 16,-2 3 0 0,-3-5-1360-16,-2 1-256 0,-3-6-64 0,-3-3-12992 0</inkml:trace>
  <inkml:trace contextRef="#ctx0" brushRef="#br0" timeOffset="14748.07">25785 9571 18431 0,'2'19'1632'16,"5"1"-1312"-16,0 4-320 0,2 3 0 16,0-3 2560-16,1 4 448 0,2-3 96 0,-1 6 16 15,3 1-1568-15,1 1-304 0,1-3-64 0,-4-2-16 16,-1-8-464-16,-4-2-80 0,-1-2-32 0,1-6 0 15,2-1-48-15,-9-9-16 0,0 0 0 0,0 0 0 0,6-17 192 0,-3-3 48 16,-6-11 0-16,-1-2 0 0,0-5-320 0,-3-1-48 16,-5-1-16-16,-5-7 0 0,-6-4-208 0,1-1-48 15,2-2-128-15,1 0 192 0,0 2-192 0,5 0 128 16,5-3-128-16,4 10 0 0,3 6 0 0,4 8 0 16,0 4 0-16,3 3 0 0,5 2 0 0,1 6-160 15,-2 6 160-15,2 6-128 16,4 5-1024-16,-2 3-192 0,1 2-32 0,2 3-10288 15,1 8-2064-15</inkml:trace>
  <inkml:trace contextRef="#ctx0" brushRef="#br0" timeOffset="15046.7">26242 9089 22111 0,'0'0'1968'0,"0"0"-1584"0,0 0-384 0,0 0 0 16,0 0 2304-16,0 0 384 0,5-7 80 0,1-3 16 15,4 0-1216-15,-3-3-240 0,5-4-48 0,-3-6-16 16,0-4-688-16,-1 3-128 0,0-2-16 0,-3 4-16 16,-4-6-272-16,-3 1-144 0,-4-2 160 0,-2 8-160 15,0 7 176-15,-4 3-176 0,-5-2 192 0,-2 4-192 16,-1 0 288-16,-2 11-48 0,-2 9-16 0,0 6 0 16,0 3 160-16,2 5 16 0,2 8 16 0,4 3 0 15,6 1-224-15,5 1-32 0,3 1-16 0,5 2 0 16,9-3 16-16,3-3 0 0,3-6 0 0,6-4 0 15,5-6-32-15,6-7 0 0,0-3 0 0,3-9 0 16,8-12-128-16,4-6 0 0,3-6 0 0,4-6-176 16,3-7-1936-16,-4-6-400 0,0-8-80 15</inkml:trace>
  <inkml:trace contextRef="#ctx0" brushRef="#br0" timeOffset="15660.04">27145 6674 25167 0,'-18'10'1104'0,"7"-1"240"0,-2-3-1072 0,-2 6-272 16,-3-2 0-16,-2 10 0 0,0 7 1056 0,3 6 160 15,0 0 16-15,4 5 16 0,3 4-336 0,1 6-64 0,-1 1-16 0,1-2 0 16,3 1-288-16,2 0-64 16,3-2-16-16,1-4 0 0,0-10-128 0,2-3-16 15,6-4-16-15,2-2 0 0,2-6-112 0,2-8-32 0,3-4 0 16,5-5 0-16,5-4-160 0,1-5 0 0,0-6 0 0,1-3 0 15,3-2 0-15,-2-6 0 0,1 1 0 0,-2-7 0 32,-4-2-416-32,2-2-64 0,1-1-16 0,-1 3-9856 0,-2 1-1968 0</inkml:trace>
  <inkml:trace contextRef="#ctx0" brushRef="#br0" timeOffset="16009.99">27470 6026 29487 0,'-14'14'2624'0,"5"-3"-2112"0,-1 3-512 0,0 1 0 0,-3 3 224 0,1 5-64 16,-1 4-16-16,3 6 0 0,5 5 544 0,0 2 96 16,1 1 32-16,4-2 0 0,4 1-368 0,1-3-80 15,-2-5-16-15,5-1 0 0,4 2-352 0,2-5 144 16,3 0-144-16,1-10 0 0,-3-10 128 0,-1-6-128 15,-1-4 0-15,1-6 0 0,3-5 144 0,0-4-16 16,2-6-128-16,-1-4 192 0,-1 0-64 0,-3-3 0 16,-2-2-128-16,-1 0 192 0,-5-3-192 0,-2-2 176 15,-5-5-176-15,-6 6 160 0,-2 6 80 0,-6 1 16 16,-4-2 0-16,-3 2 0 0,-1-6 16 0,-5 6 16 0,-2 8 0 0,1 4 0 16,2 4-80-16,2 6-16 0,-1-1 0 15,3 8 0-15,3 9-192 0,2 4 176 0,3 2-176 16,1 3 160-16,1 1-384 0,1 1-80 0,0-2-16 15,3 5 0 1,0 2-2592-16,3 1-528 0</inkml:trace>
  <inkml:trace contextRef="#ctx0" brushRef="#br0" timeOffset="16543.75">27517 5468 22111 0,'-2'10'1968'16,"0"-1"-1584"-16,4 1-384 0,2 4 0 0,1 4 784 16,1 1 80-16,0 1 16 0,5 2 0 0,1-2 208 0,2 4 64 15,0 0 0-15,0 4 0 0,1-2-592 0,-2 2-112 16,-3-3-32-16,-2-1 0 0,3-1 0 0,-4-5 0 16,-3-6 0-16,-2 0 0 0,-2-12 176 0,0 0 48 15,0 0 0-15,0 0 0 0,0 0 176 0,0 0 32 16,-6-10 16-16,1-8 0 0,-2-5-368 0,0-2-80 15,-1-7-16-15,-1 0 0 0,0-1-240 0,0-1-160 16,-1-2 192-16,1-3-192 0,0-3 128 0,6-4-128 16,3 5 0-16,5 5 0 0,5 2 0 0,0 4 0 15,3 5 0-15,1 2 0 0,1 5 0 0,1 5 0 16,0 2-160-16,0 6 160 0,3 5 0 0,-2 3 0 16,-3 6 0-16,0 3 0 0,1 4 0 0,-3 5 0 15,0 0 0-15,0 1 0 0,-5-2 0 0,0 2 0 0,-2-3 0 16,-1-4 0-16,-4-2 0 0,0-13 0 0,0 0 0 0,0 0 0 15,0 0 0-15,0 0 0 0,0 0 160 0,-6-15-160 16,0-4 320-16,1-2-32 0,1-6-16 0,2 0 0 16,-3-5-128-16,-1-5-16 0,1-1-128 0,3-2 192 15,-3-2-192-15,2 4 0 0,1 1 128 0,3 4-128 16,3 3 0-16,1 4 0 0,0 7 0 0,1 4 0 16,2 2 0-16,2 7 0 0,2 5 0 0,0 5 0 15,-2 6-144-15,4 1 144 0,2 6 0 0,-1 2-144 16,0 5 144-16,2-1 0 0,2 1 0 0,-1 1 0 15,2-2 0-15,-2 0 0 0,-3 0 0 0,1-6 0 16,1-11-416-16,0 0 0 0,-1-3 0 16,1-3 0-16,-2-3-1376 0,0-3-256 0,-1-8-64 0,1-3-8272 15,-1-3-1648-15</inkml:trace>
  <inkml:trace contextRef="#ctx0" brushRef="#br0" timeOffset="16978.22">28177 4401 27647 0,'-13'9'1216'0,"8"1"256"0,3-1-1168 0,0 6-304 15,1 3 0-15,2 4 0 0,4 4 896 0,1 1 128 16,1 5 32-16,2 2 0 0,4 8 64 0,1 1 16 16,0-2 0-16,0 1 0 0,4-1-640 0,-1-3-128 15,0-1-32-15,-1 1 0 0,-2 0-336 0,2-1 144 0,-1-2-144 16,-4-5 0-16,-3-10 144 0,-2-2-144 0,1-6 0 0,-2-1 144 15,-3-1 48-15,-2-10 16 0,0 0 0 16,0 0 0-16,-1-15 336 0,-2-5 64 0,0-6 16 0,-6-2 0 16,0-4-272-16,-4-2-48 0,-3-3-16 15,-2-3 0-15,-2-7-144 0,-5-3-16 0,1-6-128 0,0 0 192 16,1-1-192-16,2 1 0 0,4-2 128 0,4 8-128 16,4 3 0-16,7 6 0 0,6 3 0 0,2 5 0 15,3 2 0-15,1 8 0 0,0 3-128 0,3 5 128 16,1 3 0-16,0 7 0 0,0 4 0 0,0 2 0 15,-1 6 0-15,-1 4 128 0,2 2-128 0,-1 4 0 16,0 5 0-16,-4 1 0 0,-4 5 0 0,-1-3 0 16,-1-2 0-16,-3 1 0 0,-2-3-160 0,-1-1 160 15,-3-2 0-15,-3 2 0 0,-5 2 0 0,0-4 0 0,-1-4-144 16,-4-2 144-16,-4-7-160 0,1 0 160 16,-1 1-624-16,3-6-16 0,0-6-16 0,1 0 0 15,1-2-1984-15,5-4-400 16,8-7-80-16</inkml:trace>
  <inkml:trace contextRef="#ctx0" brushRef="#br0" timeOffset="17223.93">28244 3035 30287 0,'0'0'1344'0,"-9"4"272"0,9-4-1296 15,-7 6-320-15,7-6 0 0,-3 16 0 0,3 6 416 0,4 7 16 0,4 3 0 0,3 4 0 16,2 3-80-16,2 0-16 0,2 2 0 0,2 5 0 16,1 1-208-16,0 8-128 0,1 4 128 0,3 0-128 15,4-1 0-15,4-1 144 0,-2-2-144 0,3-7 0 16,-2-3 0-16,1-6 0 0,1-4 0 0,1-9 0 31,1-4-688-31,0-6-32 0,-1-4-16 0,-3-5-8672 0,-7 0-1728 0</inkml:trace>
  <inkml:trace contextRef="#ctx0" brushRef="#br0" timeOffset="17547.73">28908 3556 30687 0,'0'0'1360'0,"-3"-7"288"0,2-5-1328 16,2-6-320-16,3-5 0 0,1 1 0 0,0 0 384 0,3-5 16 15,-2-2 0-15,3-3 0 0,0-5-16 0,-3-5 0 16,0-1 0-16,-3-2 0 0,2 5-176 0,-7 2-32 16,-6-1-16-16,1 4 0 0,-2 2 144 0,-3 9 16 15,-2 5 16-15,2 7 0 0,0 6 640 0,-1 8 128 16,-2 9 32-16,0 8 0 0,1 9-400 0,1 7-80 16,3 6-16-16,1 7 0 0,3 2-384 0,6-2-96 15,2 0-16-15,5-4 0 0,3-5 16 0,4-7 0 16,4-3 0-16,5-6 0 0,3-5-32 0,7-7 0 0,5-5 0 15,12-8 0-15,9-10-128 0,3-8 160 0,4-4-160 16,1-3 160 0,-4-5-832-16,1-3-160 0,2-5-48 0,1 0-17600 0</inkml:trace>
  <inkml:trace contextRef="#ctx0" brushRef="#br0" timeOffset="18554.63">29228 2170 31327 0,'0'0'1392'0,"0"0"272"0,15 2-1328 0,2 0-336 15,3 1 0-15,2-3 0 0,1-2 384 0,1 0 0 16,0-1 0-16,2 0 0 0,3-1-48 0,-1 1 0 15,-2 1 0-15,2-3 0 0,2-7-160 0,-4 2-48 16,-1-4 0-16,0 5 0 0,2 4-128 0,-1 1 0 16,0 2 0-16,-2-2 0 15,-1-3-1488-15,-4 4-288 0,-4 0-48 0,-5 1-11600 0</inkml:trace>
  <inkml:trace contextRef="#ctx0" brushRef="#br0" timeOffset="18734.07">29613 1578 31439 0,'-20'-11'1392'0,"10"7"288"0,1-1-1344 0,0 1-336 16,0 6 0-16,0 5 0 0,2 8 1296 0,-1 5 192 0,2 11 48 0,-2 7 0 16,0 5-768-16,0 8-128 0,-1 2-48 0,1 6 0 15,2 1-272-15,2 5-64 0,1 6-16 0,3-3 0 16,-4-3-240-16,8 0 0 0,4 1 0 0,3 4 0 31,3 0-2176-31,7-5-448 0,-1-3-64 0,3-6-12336 0</inkml:trace>
  <inkml:trace contextRef="#ctx0" brushRef="#br0" timeOffset="19367.16">26392 10734 30399 0,'-12'6'2704'0,"-4"5"-2160"15,0 0-544-15,2 6 0 16,2 7-320-16,2 2-192 0,0 6-16 0,2 6-16 0,5 5 544 0,3 4 256 16,1 6-32-16,4 5 0 0,3 1 16 0,2-1 0 15,3-4 0-15,4-4 0 0,2-11-240 0,0-6 0 16,-2-11 0-16,3-4 0 0,6-4 0 0,-1-9 0 16,1-4 0-16,0-4 0 0,1-3 0 0,0-10 0 15,-4-9 0-15,-1-1 0 0,1-3-208 0,0-6-96 16,-5-5-16-16</inkml:trace>
  <inkml:trace contextRef="#ctx0" brushRef="#br0" timeOffset="19685.88">26751 10167 33055 0,'-22'12'1472'0,"12"4"288"0,1 7-1408 0,2 10-352 0,-1 3 0 0,3 5 0 16,1-1 0-16,3 3-192 0,2-1 32 0,3 2 0 15,2-3 160-15,3-3 0 0,1-4 0 0,2-2 0 16,0-7 0-16,4-5-128 0,-4-9 128 0,4-6 0 16,0-5 0-16,1-6-160 0,-2-11 160 0,3-2 0 15,2-10 0-15,-1-3 0 0,-2-3 0 0,-1-4 0 16,-1-3 0-16,-2 0 0 0,-3-1 0 0,-2 4 0 0,0 2 0 0,-5 1 0 15,-4 2 0-15,-1 2 0 0,-2 4 0 0,-4 8 176 16,-3 7-176-16,-3 2 160 0,-3 3-160 0,-1 4 128 16,2 7-128-16,-2 3 128 0,-1 8-128 0,2 3-224 15,5 2 48-15,-2 0-14256 16</inkml:trace>
  <inkml:trace contextRef="#ctx0" brushRef="#br0" timeOffset="20058.62">27037 9555 17503 0,'-3'12'1552'0,"2"2"-1232"0,0 9-320 0,3 1 0 15,5 6 2080-15,-4 1 352 0,3 3 80 0,1 2 16 16,3-2-1824-16,-2-4-352 0,2 0-80 0,-4-6-16 15,0 0-48-15,-3-5-16 0,0-5 0 0,-1-2 0 16,-2-12 128-16,0 0 32 0,0 0 0 0,-2-11 0 16,-3-1 304-16,0-6 64 0,-2-4 16 0,0-2 0 15,-2-5-336-15,1 0-64 0,2-4-16 0,1-3 0 16,-2-2-64-16,4-3 0 0,-1-1-16 0,4 3 0 16,4 2-240-16,1 0 128 0,1 2-128 0,3 1 0 0,1 4 0 15,4 6 128-15,3 6-128 0,0 4 0 0,4 8 128 16,-1 4 0-16,2 6-128 0,-1 10 192 0,2 5-192 15,0 2 144-15,-1 3-144 0,2 6 128 0,-1 6 0 16,0-1 0-16,-3 1 0 0,3-2 0 0,-4-8-128 0,-3-2 0 16,-3-5 0-16,1-2 128 0,-1-4-256 0,-2-1-64 15,-3-6-16-15,-8-6-10224 16,8-10-2032-16</inkml:trace>
  <inkml:trace contextRef="#ctx0" brushRef="#br0" timeOffset="20476.03">27714 8344 16575 0,'0'0'736'0,"0"0"160"0,0 0-720 0,4 13-176 0,1 2 0 0,4 0 0 0,5 3 1920 0,4 2 368 15,2 2 64-15,1 3 16 0,-1 2-1280 0,4 6-240 16,4 4-48-16,0 1-16 0,-1-1-256 0,-2-1-48 16,-1-3-16-16,-3 0 0 0,-5 0-80 0,-3-2 0 15,-7 2-16-15,1-1 0 0,-2-6-96 0,-5 2-16 16,-7-3 0-16,3 2 0 0,2-4-64 0,-1-2-32 16,0 1 0-16,-3-4 0 15,-5-4-1504-15,-2-4-288 0</inkml:trace>
  <inkml:trace contextRef="#ctx0" brushRef="#br0" timeOffset="20655.07">27430 8200 33631 0,'-16'-1'1488'0,"16"1"304"0,-7-1-1424 0,7 1-368 0,0 0 0 0,0 0 0 15,0 0 0-15,0 0 0 0,0 0-192 0,0 0 64 32,11-186-912-32,2 182-176 0,1 187-48 0,1-181-12240 0</inkml:trace>
  <inkml:trace contextRef="#ctx0" brushRef="#br0" timeOffset="20941.15">27863 8005 23951 0,'0'0'1056'0,"4"15"224"0,5 5-1024 0,1-1-256 15,1-4 0-15,2-1 0 0,-1-1 816 0,-1-4 96 16,4 3 32-16,-2-6 0 0,-2-2-512 0,1 0-112 16,-1-4 0-16,1-6-16 0,-1-1 192 0,-2-7 32 15,-3-3 16-15,3-2 0 0,-1-1 80 0,-2-7 16 16,-2-2 0-16,-4-3 0 0,0-2 0 0,-2-2 16 15,-1 1 0-15,-5-1 0 0,-4-1-144 0,1 3-16 16,3 2-16-16,-4 4 0 0,-6-2-256 0,3 4-48 16,-1 1-16-16,2 4 0 0,1 4-160 0,3 7 0 15,1 1-160-15,9 9 160 16,-9-5-1952-16,9 5-288 0,0 0-64 0,-9 3-16 0</inkml:trace>
  <inkml:trace contextRef="#ctx0" brushRef="#br0" timeOffset="21542.68">28332 6741 22575 0,'-13'3'992'0,"4"-1"224"16,-7-1-976-16,2 5-240 0,0 5 0 0,0 6 0 0,-1 3 544 0,0 4 64 16,1 1 16-16,3 1 0 0,4 4-112 0,3 2-32 15,0 1 0-15,5 2 0 0,4-2-208 0,6-2-32 16,1 2-16-16,4-6 0 0,1-1-32 0,2-7 0 16,-2-8 0-16,0-1 0 0,0 0 160 0,-1-6 32 15,-2-4 0-15,-2-2 0 0,0-5 128 0,-1 0 48 16,1-2 0-16,-4-4 0 0,-4-9-48 0,0 2-16 15,0-2 0-15,-4 2 0 0,-3 1-48 0,0-1-16 16,-3-2 0-16,0 1 0 0,-3 1-96 0,0 3-16 16,0-2 0-16,1 1 0 0,-3-4-128 0,2 4-48 15,1 4 0-15,1 4 0 0,2 1-144 0,1 3 160 16,0-4-160-16,4 10 160 0,0 0-160 0,0 0 0 16,0 0 144-16,0 0-144 0,0 0 0 0,4 11 0 0,3 2 0 15,-2-4 0-15,-5-9 0 0,6 11 0 0,0-1 0 16,0 1 128-16,-6-11-128 0,7 6 0 0,-7-6 0 0,9 6 0 15,-9-6 0-15,0 0 0 0,13 2 0 0,-2 0 0 16,-1-1 0-16,2 2 0 0,2 1 0 0,1 2 128 16,-2-1-128-16,2 2 0 0,0 5 0 0,6 2 0 15,0 4 128-15,-4 0 0 0,-8 0 0 0,3 2 0 16,9 2 0-16,-4 2 16 0,-6 1 0 0,1 1 0 16,1 4 32-16,-1 3 0 0,-6-4 0 0,2 4 0 15,2 8-32-15,-5-1 0 0,-1 0 0 0,-2 2 0 16,1 1-16-16,-3-2-128 0,-2 4 192 0,0-2-64 15,-2 4-128-15,-1-3 0 0,-3 1 0 0,1-6 128 0,-1-6-128 16,0-6-256-16,2-6 64 0,-3-4 16 16,2-6-1344-16,7-11-272 15,-8-1-48-15,2-13-13680 0</inkml:trace>
  <inkml:trace contextRef="#ctx0" brushRef="#br0" timeOffset="21932.14">28637 5980 23951 0,'-19'-3'1056'0,"8"5"224"0,0 1-1024 0,-2 7-256 15,-1 3 0-15,3 10 0 0,9 4 896 0,-3 6 112 16,-5 4 16-16,1 2 16 0,4 3-208 0,3-3-32 0,2-2-16 0,5 0 0 15,4-3-480-15,0-6-112 0,-2-3 0 0,4-9-16 16,3-7 144-16,4-1 16 0,3-7 16 0,0-4 0 16,-2-6 96-16,-1 1 0 0,-1-6 16 0,-3-4 0 15,0-4-32-15,-2-3-16 0,-5-1 0 0,0 0 0 16,-2 1-64-16,-3 1-16 0,-2 0 0 0,0 0 0 16,0-4-112-16,-1 4-32 0,0 5 0 0,0 2 0 15,-1 3-192-15,2 14 0 0,0 0 0 0,0 0 0 16,0 0 0-16,0 0 128 0,13 14-128 0,0 3 0 15,-1-3 0-15,4 0 0 0,0 0 0 0,1 1 0 16,-1 3 0-16,2-4 0 0,0-7 128 0,0-1-128 0,1-10 0 16,1-1 0-16,0-3 0 0,-1-5 0 15,-2-1-1008-15,0-5-144 0,-4-5-16 16,0-6-14368-16</inkml:trace>
  <inkml:trace contextRef="#ctx0" brushRef="#br0" timeOffset="22183.14">28877 4878 3679 0,'-11'7'160'0,"11"-7"32"0,-1 12-192 0,-2 3 0 16,3 3 0-16,3 7 0 0,3 6 5920 0,3 6 1136 0,1 3 240 15,4 1 32-15,3 2-5104 0,4 2-1024 0,5 0-208 0,3 0-32 16,3-3-496-16,-2-5-80 0,-1-5-32 0,3-1 0 15,4-1-224-15,-2-5-128 0,-1-1 128 0,-2-1-128 16,-3-3 0-16,-3-1-208 0,-5-1 16 0,1-3-10080 16,-7-3-2016-16</inkml:trace>
  <inkml:trace contextRef="#ctx0" brushRef="#br0" timeOffset="22338.09">28966 5541 31327 0,'0'0'1392'0,"11"-10"272"0,1-4-1328 0,0 0-336 0,0-2 0 0,4-5 0 0,0-2 288 15,2-1-16-15,0-5 0 0,2-2 0 0,6 2 48 0,-1-4 0 16,-1-2 0-16,0-1 0 0,-1 2-528 0,-1-1-112 16,-4 4 0-16,-2-1-14224 15</inkml:trace>
  <inkml:trace contextRef="#ctx0" brushRef="#br0" timeOffset="22639.95">29387 4906 11967 0,'-1'-14'528'0,"2"7"112"0,2-3-512 0,0 0-128 15,3-3 0-15,-1-2 0 0,-2-1 3152 0,3-4 608 0,2-1 112 0,0-2 32 16,-3-1-2160-16,0 2-416 0,-1 1-96 0,-1-1-16 15,-5-2-272-15,1 5-64 0,-1 4-16 0,-1 7 0 16,3 8 160-16,0 0 48 0,-11 2 0 0,-1 9 0 16,-1 0-208-16,-2 9-32 0,-1 8-16 0,-1 8 0 15,3 2-496-15,1 2-80 0,2-2-32 0,5 1 0 16,3-2-208-16,3-3 0 0,3-3 0 0,3-3 0 16,4-9 0-16,3-5 0 0,0-5 0 0,1 0 0 15,1-4 0-15,3-3 0 0,2-6 0 0,3-5 0 16,1-3-192-16,3-7 0 0,3-7 16 0,-2 2 0 15,-4-5-1424 1,-3 1-304-16,0-3-48 0,-3 1-14000 0</inkml:trace>
  <inkml:trace contextRef="#ctx0" brushRef="#br0" timeOffset="23000.66">29742 3828 18431 0,'-8'6'1632'0,"-3"3"-1312"15,-7 1-320-15,1 6 0 0,5 3 1856 0,0 1 288 16,1 2 64-16,3 0 16 0,6-1-784 0,4-2-160 16,6-3-16-16,3 1-16 0,2-1-736 0,6-5-128 15,5-6-48-15,3 1 0 0,-2-2 0 0,6-4 0 0,3-3 0 0,2 1 0 16,-2 0 176-16,0-1 16 0,1-1 16 0,2 0 0 15,1 1-32-15,-5 2-16 16,-7 5 0-16,1 0 0 0,1 0 112 0,-1 3 32 0,-3 2 0 0,-1 6 0 16,-2 8-32-16,-3 3 0 0,-5-3 0 0,-3 2 0 15,-2-1-48-15,-4-1-16 0,-8 2 0 0,-4 0 0 16,-2 0 0-16,-4 2 0 0,-3-2 0 0,-4 2 0 16,-5-3-96-16,5 3-32 0,7-4 0 0,-8-1 0 15,-7-1-256-15,0-2-160 0,2-3 192 0,0-2-192 31,-1-1-512-31,4-4-192 0,5-1-64 0,5-7-12800 0,5-5-2560 0</inkml:trace>
  <inkml:trace contextRef="#ctx0" brushRef="#br0" timeOffset="24639.48">28323 11331 10127 0,'0'0'896'0,"0"0"-704"0,0 0-192 0,0 0 0 15,0 0 1856-15,0 0 320 0,-9 6 80 0,9-6 16 16,0 0-496-16,0 0-112 0,-6 7 0 0,6-7-16 15,0 0-304-15,0 0-64 0,0 0-16 0,0 0 0 16,0 0-176-16,0 0-16 0,0 0-16 0,4-13 0 16,1-4-208-16,2-4-32 0,2-5-16 0,2-3 0 15,-1 2-192-15,1-3-32 0,1-3-16 0,-1 0 0 16,0-1-160-16,0-1-16 0,1 2-16 0,1 1 0 16,-2 3-128-16,1 5-32 0,-3-1 0 0,-2 4 0 0,0 3-208 15,-2 1 0-15,-1-1 128 0,0 3-128 16,-1 4 0-16,0 0-128 0,-3 11 128 0,0 0-208 15,1-9-2240-15,-1 9-448 0,0 0-96 0</inkml:trace>
  <inkml:trace contextRef="#ctx0" brushRef="#br0" timeOffset="24943.68">28288 9742 28559 0,'0'0'1264'0,"0"0"272"0,0 0-1232 0,0 0-304 0,-2-9 0 0,2 9 0 16,0 0 752-16,0 0 80 0,11 4 32 0,2 4 0 16,3-2 32-16,2 5 16 0,2 2 0 0,4 5 0 15,7 2-160-15,0 4-48 0,4 1 0 0,0 0 0 16,2-2-48-16,0-1-16 0,-1 0 0 0,-2 4 0 15,3-5-256-15,-6 2-48 0,-3-1-16 0,-3-2 0 16,-3-4-176-16,-2-1-144 0,0-1 192 0,-2 2-192 16,-7 1 128-16,2 1-128 0,1-4 0 0,-3-3 0 15,-2-1 0-15,-1-5-304 0,-8-5 64 0,0 0 16 16,0 0-2208-16,0 0-448 16,0 0-96-16</inkml:trace>
  <inkml:trace contextRef="#ctx0" brushRef="#br0" timeOffset="25280.42">29113 10871 10127 0,'0'10'896'0,"2"3"-704"16,2-4-192-16,-4-9 0 0,0 10 1920 0,0-10 336 16,2 11 80-16,-2-11 16 0,0 0-112 0,0 0 0 15,0 0-16-15,6-10 0 0,-3-1-400 0,2-2-80 0,1-5-16 0,-1-3 0 16,0-2-432-16,-1 0-80 0,-2-3-32 0,3-2 0 16,4-7-416-16,1-1-96 0,-2 3-16 0,1 0 0 15,2-1-272-15,2-2-64 0,-4 1-16 0,1 4 0 16,1 3-304-16,1 5 160 0,-1 2-160 0,-1-1 128 15,1 0-128-15,-2 3 0 0,-1 4-160 0,0 4 160 32,-2-1-1712-32,5 7-240 0,-4 1-48 0,3 4-8784 0,-10 0-1760 0</inkml:trace>
  <inkml:trace contextRef="#ctx0" brushRef="#br0" timeOffset="25679.27">29521 10990 23951 0,'-8'21'2128'0,"7"-9"-1696"15,2 2-432-15,2-1 0 0,-2 0 640 0,1-2 32 16,5-2 16-16,-2-1 0 0,-5-8 304 0,12 1 64 16,0-2 16-16,-1-4 0 0,-2-6-48 0,0 0-16 15,1-2 0-15,4-3 0 0,4-3-144 0,0-5-32 16,0-2 0-16,5-1 0 0,2 1-256 0,2-2-48 15,-3 2-16-15,-1 9 0 0,-3 0-144 0,-1 11-48 16,-1 4 0-16,-3 4 0 0,-3-1 128 0,-1 5 0 16,2 10 16-16,-2 3 0 0,-4 9-80 0,-2-2 0 15,0 5-16-15,0-2 0 0,-3 3-144 0,0 0-32 0,-2-1 0 16,0-4 0-16,1-1-48 0,0-6-16 0,-1-6 0 0,0-5 0 16,0-9 112-16,0 0 16 0,0 0 0 0,10-2 0 15,1-5-32-15,-1-7 0 0,1-6 0 0,-3-7 0 16,2-4 0-16,1-2 0 0,5-2 0 0,-1-5 0 15,-1 0-224-15,2 0 176 0,3-2-176 0,-2-5 160 16,-4-1-160-16,-1 3 0 0,4 1 0 0,-4 3 0 31,0 4-1024-31,-3 2-224 0,-4 4-48 0,-1 5-11808 0,-4-2-2352 0</inkml:trace>
  <inkml:trace contextRef="#ctx0" brushRef="#br0" timeOffset="26544.66">29271 8285 22111 0,'-11'-10'1968'0,"6"4"-1584"0,-1 1-384 0,2-4 0 16,-1 1 544-16,5 8 32 0,0 0 0 0,-4-10 0 15,-1 4 656-15,1-1 144 0,4 7 32 0,0 0 0 16,0 0-256-16,0 0-32 0,0 0-16 0,8 7 0 16,2 6-224-16,2-1-48 0,1 6-16 0,4-3 0 15,-1-1-272-15,2 4-48 0,0 0-16 0,3 2 0 16,4-2-160-16,-3 0-16 0,-1-3-16 0,0 0 0 16,2-1-144-16,-1-4-16 0,-2 2-128 0,3-2 192 15,-1 3-192-15,-4-1 0 0,-6-3 128 0,0 2-128 16,-2-6 0-16,0 2 0 0,-10-7 0 0,8 8 0 15,-8-8-576-15,6 11-128 16,-6-11 0-16,0 0-16 0,-6 7-2480 0,-1-1-512 0</inkml:trace>
  <inkml:trace contextRef="#ctx0" brushRef="#br0" timeOffset="26736.93">29387 8775 15663 0,'-4'-12'1392'0,"2"-4"-1120"16,4-4-272-16,2-2 0 0,1 2 3504 0,2-3 640 16,3 0 128-16,0-5 16 0,1-3-2848 0,2 1-576 15,4-2-112-15,0 0-32 0,2 1-272 0,2-1-64 16,0-3-16-16,1 4 0 0,-2 7-192 0,-1-1-48 0,-2 2 0 0,-2 7 0 16,-2 3-128-16,0 7 0 0,-3 5-160 0,-10 1 160 31,0 0-1024-31,0 0-128 0,11 9 0 0,-6 7-13360 0</inkml:trace>
  <inkml:trace contextRef="#ctx0" brushRef="#br0" timeOffset="26921.93">29705 9016 26719 0,'0'0'1184'0,"0"0"240"0,0 0-1136 0,0 0-288 0,0 0 0 0,10-2 0 15,3-5 1328-15,2 0 208 0,3-7 32 0,-2-3 16 16,1-3-256-16,2-4-48 0,5-8-16 0,-2-5 0 15,-3-2-624-15,1-8-128 0,3-3-32 0,-1 2 0 16,-1 1-288-16,0 0-64 0,-2 4-128 0,-3 3 192 16,-2 6-192-16,1 3 0 0,1 7 0 0,-4 0 0 15,-3 1-2208-15,-1 3-336 0</inkml:trace>
  <inkml:trace contextRef="#ctx0" brushRef="#br0" timeOffset="28146.58">29705 7077 11055 0,'-8'6'976'0,"8"-6"-784"15,-6 10-192-15,6-10 0 0,0 0 1472 0,-6 10 256 16,-1-3 64-16,7-7 0 0,-2 11-384 0,2-11-64 16,0 0 0-16,0 0-16 0,0 0-544 0,0 0-96 15,0 0-32-15,0 0 0 0,0 0-16 0,0 0-16 16,0 0 0-16,0 0 0 0,6-11 80 0,0-3 0 16,1-1 16-16,-2-3 0 0,-3 0 16 0,2-2 0 15,1-3 0-15,2-1 0 0,0-8-208 0,3 0-32 16,3 0-16-16,0-1 0 0,0-2-160 0,2-6-48 0,1-2 0 15,2 3 0-15,1 0-48 0,-1 4-16 0,-1 4 0 0,0 2 0 16,2 4-16-16,-2 2-16 0,-4 5 0 16,-3 6 0-16,1 8 32 0,-2 4 16 0,-9 1 0 0,12 11 0 15,-1 1 16-15,-1 6 0 0,0 3 0 0,-3 7 0 16,-2 7-64-16,-3 3-16 0,-3 5 0 0,1-4 0 16,1-4-160-16,2-2 128 0,-3-5-128 0,1-2 128 15,0-5-128-15,4-5 0 0,2-6 0 0,2 1 0 16,0-5 0-16,3-4 0 0,4-4 0 0,0-3 0 15,1-8 0-15,4-2 0 0,7-4 0 0,4 2 0 16,2 3 0-16,2 3 0 0,-6 1 0 0,2 2 0 16,0-2 0-16,-5 5 0 0,-7 5 0 0,2 6 0 0,-3 6 320 15,-7 4-32-15,-3 3 0 0,-2 4 0 0,-5 4 224 0,1 1 64 16,-6 4 0-16,-1 2 0 0,-6 1-128 0,-1 4 0 16,-2 4-16-16,-2-3 0 0,-3 0-224 0,3-5-32 15,-2-4-16-15,-1-8 0 0,-2-2-160 0,2-4-144 16,2-4 144-16,3-8-208 15,4-3-1264-15,9-2-240 0,-9-2-48 0,9 2-16 16,4-14-1360-16,4 1-288 0</inkml:trace>
  <inkml:trace contextRef="#ctx0" brushRef="#br0" timeOffset="28396.72">30450 7694 27695 0,'-7'18'1216'0,"5"-9"272"0,2-9-1184 0,0 10-304 0,0-10 0 16,0 0 0-16,0 0 800 0,9-2 96 0,-2-10 32 0,5-4 0 15,1-7 192-15,-1-8 32 0,0-8 16 0,2-3 0 16,3-5-336-16,3-1-80 0,-1-3-16 0,-3-2 0 16,-6-6-240-16,11 1-48 0,8-3-16 0,-2 6 0 15,-3 8-192-15,-1 6-48 0,0-1 0 0,-4 8 0 16,-2 6-192-16,-1 1 128 0,-4 6-128 0,-1 0 0 15,0 2-208-15,-1 5-144 0,-2 5-32 0,-1 3 0 16,2 1-2464-16,-9 5-496 16,0 0-112-16</inkml:trace>
  <inkml:trace contextRef="#ctx0" brushRef="#br0" timeOffset="28749.87">30890 7758 31039 0,'0'0'1376'0,"0"0"288"0,0 0-1344 0,6-10-320 15,0-7 0-15,3-2 0 0,0-1 304 0,3-7-16 16,0-3 0-16,2-1 0 0,0-1 272 0,3 6 48 16,2-4 16-16,2 8 0 0,-2-1 48 0,1 5 16 15,-3 5 0-15,1 4 0 0,-1 6 16 0,-2 5 0 16,-2 7 0-16,-2 1 0 0,2 5 0 0,-6 4 0 15,-3 4 0-15,1 5 0 0,0 7-192 0,-2 1-16 16,-4 4-16-16,2-3 0 0,3-4-208 0,2-4-32 0,-3-6-16 0,2-4 0 16,0-1 32-16,2-3 0 0,4-6 0 0,0-1 0 15,-1-7-64-15,4-5-16 0,1-6 0 0,2-4 0 16,0-6-32-16,-1-3 0 0,3-7 0 0,-1 1 0 16,0-4-144-16,-2-1 0 0,-2-2 144 0,-1 2-144 15,0 0 0-15,-2 3-240 0,-2 3 48 0,0 0 0 31,-2 5-1680-31,1 0-336 0,-7-1-64 0,1 4-15872 0</inkml:trace>
  <inkml:trace contextRef="#ctx0" brushRef="#br0" timeOffset="29117.59">30782 5881 23039 0,'0'0'2048'0,"0"0"-1648"16,0 0-400-16,1 12 0 0,3 6 1952 0,-1 2 304 0,0 6 64 0,7-2 16 15,3 4-848-15,2 0-160 0,3 4-48 0,1 1 0 16,1-1-576-16,2-8-112 0,-2-4-16 0,2-3-16 16,-2-3-224-16,4 0-32 0,2-4-16 0,0-5 0 15,-1-8-32-15,-1-2 0 0,1-1 0 0,-1-6 0 16,-3-2-48-16,0-1-16 0,2-1 0 0,-1 0 0 16,-2-7-64-16,-1 1-128 0,-2-3 176 0,-3-1-176 15,-3 3 0-15,-4 3-320 0,-2-1 32 0,-2 3 16 31,-4 2-2336-31,-4 2-464 0</inkml:trace>
  <inkml:trace contextRef="#ctx0" brushRef="#br0" timeOffset="29290.6">30404 5476 48831 0,'-10'-10'4352'0,"0"1"-3488"16,-4-5-688-16,5 4-176 0,5 1-224 0,1 4-80 15,1-4-16-15,2 9 0 0,0 0 512 0,5-6 112 16,1-2 16-16,-6 8 0 16,8-3-1504-16,-8 3-288 0,13 5-64 0,-1 5-18624 0</inkml:trace>
  <inkml:trace contextRef="#ctx0" brushRef="#br0" timeOffset="32298.52">20679 7483 3679 0,'0'0'320'0,"0"0"-320"0,0 13 0 0,0-13 0 15,0 0 1248-15,0 0 176 0,0 0 48 0,9 3 0 16,-9-3-368-16,15 0-64 0,1 0-16 0,3 0 0 15,2 1-384-15,2 0-96 0,1-2-16 0,2 2 0 16,2 2-288-16,3 1-64 0,-1 2-16 0,0-4 0 16,-2-3-160-16,2 0 128 0,1 1-128 0,-3 0 128 0,0 0-128 0,-3 0 0 15,-2-4 0-15</inkml:trace>
  <inkml:trace contextRef="#ctx0" brushRef="#br0" timeOffset="32539.96">21492 7144 17503 0,'0'-10'1552'0,"-1"0"-1232"0,1 10-320 0,0 0 0 16,0 0 0-16,0 0 0 0,-1 14 0 0,-2 6 0 15,1 13 0-15,-1 3 0 0,-1 3 0 0,-1-2 0 16,-1 1 0-16,-1 0 0 0,2 3 0 0,0-2 0 16,0 1 0-16,-4-1 0 0,2 4-208 0</inkml:trace>
  <inkml:trace contextRef="#ctx0" brushRef="#br0" timeOffset="33086.83">20935 8080 6447 0,'23'-19'272'0,"-6"11"80"0,1-1-352 0,-2 5 0 0,-2 0 0 0,-2 4 0 31,-12 0-352-31,10 7-144 0,-10-7-16 0,0 0-16 0,-3 21 528 0,-4 3 0 0,-6 1 0 0,-4 0 0 16,-4-3 0-16,-2 1 0 0,-1 2 0 0,0 2 0 15,-2 3 0-15,2-2 0 0,0 0 0 0,2-1 0 16,2-1 144-16,2-4 144 0,2-2 32 0,2-2 0 15,1-1 512-15,1-3 96 0,1-2 32 0,2-3 0 16,9-9-128-16,-4 12-32 0,4-12 0 0,0 0 0 16,0 0-48-16,10 6-16 0,3 0 0 0,1-2 0 0,1-1-384 15,3-1-80-15,1-3-16 0,3 1 0 0,2 3-256 16,1-2 0-16,1-2 0 0,1-1 0 0,-1 1 128 0,3 2-128 16,2 2 0-16,2-1 0 0,1-4-144 0</inkml:trace>
  <inkml:trace contextRef="#ctx0" brushRef="#br0" timeOffset="33628.04">19784 10144 5519 0,'11'-3'496'0,"3"-1"-496"15,3-1 0-15,2 3 0 0,1 4 1792 0,3 1 272 0,2 1 48 0,2 1 16 16,1 0-1584-16,1 3-320 0,2-3-64 0,3-2-6176 15</inkml:trace>
  <inkml:trace contextRef="#ctx0" brushRef="#br0" timeOffset="33839.94">20546 9858 18831 0,'0'0'832'15,"0"0"176"-15,0 0-816 0,6 14-192 0,-4 7 0 0,2 1 0 0,1 1 0 0,1 5-192 16,-1 4 48-16,1 2 0 0,-3 3 144 16,-1 2 0-16,0 2 0 0,-2 7-5456 15,-4 6-1072-15</inkml:trace>
  <inkml:trace contextRef="#ctx0" brushRef="#br0" timeOffset="34309.51">19387 10776 10127 0,'4'-21'448'16,"0"11"96"-16,1-1-544 0,0-2 0 0,4-1 0 0,2 5 0 16,-1 6 896-16,4 2 80 0,3 1 16 0,2 0 0 15,3-1-624-15,-1 3-128 0,2 5-32 0,0 4 0 16,-1-2-80-16,-1 4 0 0,0 3-128 0,-4 2 192 0,-3 6-192 0,-3 2 0 16,-6-3 128-16,-3 6-128 0,-2 3 0 0,-6-1 0 15,-4 1 128-15,-2-1-128 0,0-7 0 0,-2-3 0 16,-2-3 0-16,4-1 0 0,1-2 192 0,4-4-48 15,0-2-16-15,2 2 0 0,0-4 384 0,5-7 64 16,0 0 0-16,0 0 16 0,7 15-208 0,4-6-64 16,3 0 0-16,6-5 0 0,3 0-128 0,3 2-48 15,2-1 0-15,2 2 0 0,3 0-144 0,0-3-224 16</inkml:trace>
  <inkml:trace contextRef="#ctx0" brushRef="#br0" timeOffset="36362.51">19673 7100 8287 0,'0'0'736'0,"9"-11"-592"15,-1 3-144-15,-2-1 0 0,-6 9 1040 0,0 0 176 16,4-5 48-16,-4 5 0 0,0 0-544 0,0 0-96 16,0 0-32-16,-4 8 0 0,-1 8-128 0,-1 3-16 15,-2 0-16-15,0 2 0 0,1 2-64 0,-1 1-16 0,1 7 0 0,-2-2 0 16,1 0-352-16,0 2 0 0,1-3 0 0,-2 0 0 16,0 1 0-16,1-5 0 0,1 0 0 0,0-3 0 15,-2-3 0-15,6-4 0 0,0-3 0 0,2-1-5200 16,1 2-1120-16</inkml:trace>
  <inkml:trace contextRef="#ctx0" brushRef="#br0" timeOffset="36541.21">19291 7405 21935 0,'20'-16'960'0,"-2"2"224"15,3-3-944-15,9 0-240 0,3-2 0 0,6 5 0 0,6 6 384 0,0 1 16 16,6 2 16-16,1 7 0 0,-1 10-416 0,0-1 0 16,-4 1 0-16,-3 0-10336 15</inkml:trace>
  <inkml:trace contextRef="#ctx0" brushRef="#br0" timeOffset="37333.08">18494 9961 7359 0,'-7'1'656'0,"0"-4"-528"0,0-4-128 0,-2 4 0 16,-3 3 1248-16,1 0 224 0,-1 0 32 0,2-1 16 16,-1 0-864-16,1 1-160 0,0-1-48 0,2-1 0 15,2-4 288-15,6 6 48 0,-4-4 16 0,4 4 0 16,0 0-32-16,0 0 0 0,0 0 0 0,0 0 0 16,18 5-320-16,2 2-80 0,6-5-16 0,4 1 0 15,7-2-80-15,1 3-16 0,0 5 0 0,2-6 0 16,-1 1-112-16,-3-1-16 0,-1-1-128 0,-5-2 192 15,-4-2-16-15,-3 0-16 0,-6 0 0 0,-3-1 0 16,-4 2 48-16,-10 1 16 0,0 0 0 0,0 0 0 0,-4-6 32 0,-7-1 0 16,-8 5 0-16,-8 1 0 0,-7-3-256 0,-6 4 0 15,-3 4 0-15,0 1 0 0,0 1-224 0,2 0-96 16,3 3 0-16,3 1-10464 16</inkml:trace>
  <inkml:trace contextRef="#ctx0" brushRef="#br0" timeOffset="45692">8341 2139 9615 0,'0'0'416'0,"0"0"96"0,0 0-512 0,0 0 0 0,0 0 0 0,0 0 0 16,-2-7 768-16,2 7 32 0,0 0 16 0,14-2 0 16,0-5-256-16,5 5-48 0,5 2-16 0,4-3 0 15,4 1-80-15,3-2-16 0,3-1 0 0,4 4 0 0,4 2-176 16,0 3-32-16,-2-7-16 0,1 2 0 0,-1-2-16 0,1-1 0 16,-1-1 0-16,3-4 0 0,1 1 128 0,1-5 32 15,-2 0 0-15,1 4 0 0,0 5 96 0,-2-2 32 16,-3 1 0-16,-2 1 0 0,-3 3-256 0,-1 1-32 15,-3 0-16-15,2 1 0 0,-3 0 0 0,0 2 0 16,0 3 0-16,-2 2 0 0,0-4-144 0,-1 2 0 16,-2 3 144-16,0-1-144 0,-3 2 0 0,-1 0 144 15,-2 1-144-15,-2 5 0 0,-1-1 128 0,-2 1-128 16,-3-3 0-16,-2 1 0 0,0 0 128 0,-2 1-128 16,-2-2 0-16,-2 2 0 0,-1 1 144 0,0 0-144 15,-1 2 0-15,-3 1 144 0,-1 3-144 0,-1 1 0 16,0 1 0-16,-2 5 128 0,-2-1-128 0,-3 7 192 15,1 9-192-15,-1-1 192 0,1-1-192 0,0 4 128 0,1 4-128 16,-1-1 128-16,1-1-128 0,2 2 0 0,-1 3 144 0,4 0-144 16,1 6 0-16,1-1 128 0,2 2-128 0,2-4 0 15,4 0 0-15,0-3 0 0,0-3 0 0,1-3 0 16,0 0 0-16,0 2 0 0,0-3 0 0,0-1 0 16,1-3 0-16,-1-3 0 0,0 0 0 0,-1-4 0 15,0-5 0-15,-3 2 144 0,-1 1-144 0,-1-1 0 16,-2-3 176-16,0 4-176 0,-2 4 160 0,-2 5-160 15,0 0 304-15,-1 5-48 0,1-3 0 0,-1 6 0 16,0-5-128-16,0 2-128 0,2 0 144 0,-2-3-144 16,-2 3 128-16,1 0-128 0,2 4 0 0,-1 2 144 15,1 5-144-15,-2-4 0 0,3-2 0 0,-3-2 128 16,-1-1-128-16,1-3 0 0,0 0 0 0,1 5 0 0,2 1 0 16,1 3 0-16,0-2 0 0,0 0 0 0,0 1 0 15,0-3 128-15,-1-2-128 0,1 1 0 0,0-1 0 0,0 5 0 16,-1 3 0-16,-1 1 0 0,0 1 128 0,-1-5-128 15,-2 0 0-15,3-2 128 0,-3-4-128 0,1 3 160 16,0 0-160-16,0 1 160 0,0 1 16 0,2-2 0 16,-1-2 0-16,1-2 0 0,2-7 48 0,0 0 16 15,0-6 0-15,0-1 0 0,-2-4-96 0,2-3-16 16,0-5 0-16,-1 1 0 0,-1-2-128 0,2-2 160 16,-2 1-160-16,1 0 160 0,0-1-160 0,-2-3 0 15,-2 1 0-15,1-1 0 0,1 3 0 0,-1-3 0 16,0-1 144-16,0 0-144 0,0 1 128 0,-2-1-128 15,0 0 128-15,1-1-128 0,-2-2 144 0,2-3-144 16,-1-1 192-16,-2 1-192 0,0 1 192 0,-2-3-192 16,-2-2 192-16,-1 1-192 0,-1 3 208 0,0-6-64 0,-3 1-16 15,-3 5 0-15,-4-2 64 0,0-2 0 0,0-3 0 0,-2 3 0 16,-1 2 16-16,1 0 16 0,-3 6 0 0,-1-7 0 16,1-1-32-16,-3 1-16 0,1 1 0 0,-3-3 0 15,0-1-176-15,-4 0 128 0,-4-1-128 0,0 0 128 16,-4 2 0-16,-1-3 0 0,-5 0 0 0,0 2 0 15,-6 1 112-15,-6-2 16 0,-6-1 0 0,-4 1 0 16,-4 2 64-16,0 1 32 0,3 3 0 0,1-2 0 16,2 0-176-16,3 2-48 0,3-3 0 0,4 2 0 15,0 4-128-15,7-1 0 0,7 3 0 0,2 1-10176 16,4-1-2048-16</inkml:trace>
  <inkml:trace contextRef="#ctx0" brushRef="#br0" timeOffset="51558.28">13802 1986 12895 0,'0'0'576'0,"0"0"112"0,-10-6-560 0,3 3-128 0,7 3 0 16,-11-2 0-16,2 2 848 0,-2 0 144 0,-5 1 32 0,2 3 0 16,-2 3-832-16,-2 0-192 0,-2 3 0 0,-3-1 0 15,0 3 0-15,-1 0 0 0,-2 3 0 0,1 0 0 16,-3 1 864-16,3 1 128 0,2 3 32 0,0-3 0 15,1 0-832-15,6-1-192 0,5 2 0 0,5-3 0 16,2 1 0-16,6-2 0 0,3 0 0 0,7 0 0 16,6 0 864-16,5-2 128 0,4 2 32 0,1 0 0 15,5-1-832-15,-1-3-192 0,-1 2 0 0,1 2 0 16,-1-4 0-16,-5 2 0 0,-3 2 0 0,-4-2 0 0,-6-2 0 0,-4 4 0 16,-4-1 0-16,-4-1 0 0,-3 0 864 15,-5 2 128-15,-3 5 32 0,-5-1 0 0,-4-4-832 16,-5 4-192-16,-3 2 0 0,-4-6 0 0,-2-1 0 0,-2-3 0 15,-2-5 0-15,0-3 0 0,0 1 0 0,5-3 0 16,7-1 0-16,3-3-8144 16,2-1-1680-16</inkml:trace>
  <inkml:trace contextRef="#ctx0" brushRef="#br0" timeOffset="51752.1">14341 1867 23951 0,'0'0'1056'0,"0"0"224"0,0 0-1024 0,0 7-256 0,-3 5 0 0,-2 4 0 16,-2 3 0-16,-2 7 0 0,-1 5 0 0,-2 5 0 16,-2 2 0-16,0 3 0 0,-1 0 0 0,0-2 0 15,-2-1 0-15,2 0 0 0,-3-1 0 0,3-3 0 16,1-2 0-16,0-1 0 0,1-7 0 0,5 0-7040 15,2-1-1472-15</inkml:trace>
  <inkml:trace contextRef="#ctx0" brushRef="#br0" timeOffset="52168.51">14779 1789 23951 0,'0'0'512'0,"3"14"128"0,-3-1 0 0,-3 3 64 0,-2 3-576 0,-2 9-128 15,-4 5 0-15,-1 8 0 0,-2 0 0 0,-3 1 0 16,-2 2 0-16,-1-3 0 0,-2 1 848 0,1-2 144 16,-2-3 32-16,0-4 0 0,1-3-832 0,3-1-192 15,-1-5 0-15,2-1 0 0,4-9 0 0,3-3 0 16,3-4 0-16,0-4 0 0,8-3 864 0,-3-5 128 15,1-1 32-15,5-7 0 0,3-3 0 0,4-3 0 16,4-2 0-16,3 0 0 0,1-7-832 0,1-1-192 16,1-3 0-16,2-6 0 0,1-4 0 0,-1 0 0 0,3 4 0 15,1 1 0-15,2 2 0 0,2 6 0 0,-1 6 0 16,-3 6 0-16,0 4 0 0,-3 5 0 0,-3 4 0 16,-2 7 0-16,-3 5 0 0,-3 6 0 0,-6 5 0 0,-4 7 0 31,-4 5-768-31,-2 7-208 0,-4 5-48 0,-4 0 0 0,-5 2 832 0,-2-2 192 0,-1 3 0 0,-1-4 0 15,1 0 0-15,1 0 0 0,4-4 0 0,2-4 0 32,4-7-864-32,0-3-128 0,4-6-32 0,3-7-11872 0</inkml:trace>
  <inkml:trace contextRef="#ctx0" brushRef="#br0" timeOffset="53036.37">15421 1760 20271 0,'0'0'448'0,"5"-7"80"0,0 0 32 0,-5 7 16 0,0 0-576 0,0 0 0 16,0 0 0-16,0 0 0 0,0 0 0 0,-2 7 0 15,-2 0 0-15,0 4 0 0,-1-3 0 0,-1 3 0 16,-3-1 0-16,3 4 0 0,-3 3 928 0,1 0 80 15,-1-2 16-15,2 3 0 0,-2 1-832 0,0 0-192 16,0 0 0-16,1-1 0 0,1-3 864 0,0-2 128 16,1-1 32-16,2 0 0 0,2-6-832 0,2-6-192 0,0 0 0 0,0 0 0 15,0 0 864-15,0 0 128 16,0 0 32-16,0 0 0 0,0 0-832 0,-6-3-192 16,6 3 0-16,0 0 0 0,0 0 0 0,-3-3 0 0,0-4 0 0,3 7 0 15,0 0 0-15,-1-6 0 0,0 1 0 0,-1-3 0 16,1 2 0-16,1 6 0 0,0 0 0 0,0 0 0 15,0 0 0-15,0 0 0 0,-1-5 0 0,1 5 0 16,-2-7 0-16,2 7 0 0,0 0 0 0,0 0 0 16,0 0 0-16,3-5 0 0,-3 5 0 0,3-3 0 15,0-5 0-15,-3 8 0 0,0 0 0 0,5-5 0 16,2 0 0-16,-2 0 0 0,-5 5 0 0,6-5 0 16,-6 5 0-16,8-4 0 0,-2 0 0 0,-6 4 0 15,5-4 0-15,-5 4 0 0,7-5 0 0,-7 5 0 16,6-5 0-16,0 1 0 0,1-3 0 0,-1 0 0 0,-6 7 0 0,6-4 0 15,1 1 0-15,0-5 0 0,-3 2 0 0,1 2 0 16,0-3 0-16,-5 7 0 0,5-6 0 0,-5 6 0 16,6-4 0-16,-6 4 0 0,0 0 0 0,0 0 0 15,2-7 0-15,-2 7 0 0,0 0 0 0,0 0 0 16,0 0 0-16,0 0 0 0,0 0 0 0,0 0 0 16,0 0 0-16,0 0 0 0,0 0 0 0,0 0 0 15,0 0 0-15,0 0 0 16,0 0-768-16,0 0-208 0,0 0-48 0,0 0 0 0,0 0 832 0,0 0 192 15,0 0 0-15,0 0 0 0,0 0 0 0,0 0 0 16,0 0 0-16,0 0 0 0,0 0 0 0,0 0 0 16,0 0 0-16,0 0 0 0,8-3 0 0,-8 3 0 15,0 0 0-15,0 0 0 0,9-1 0 0,-9 1 0 16,0 0 0-16,0 0 0 0,6-4 0 0,-6 4 0 0,0 0 0 0,0 0 0 16,5-4 0-16,-5 4 0 0,0 0 0 0,0 0 0 15,0 0 0-15,0 0 0 16,0 0 0-16,0 0 0 0,-6-2 0 0,-2-2 0 0,-1 3 0 0,-2 1 0 15,-3 2 768-15,-1 3 208 0,-2-1 48 0,-1 2 0 16,-3 2-832-16,0 1-192 0,0 5 0 0,-1 2 0 16,0 0 0-16,0 3 0 0,-1 2 0 0,0 7 0 15,0 0 0-15,3 4 0 0,2-3 0 0,4 0 0 16,4 2 0-16,5 2 0 0,2-6 0 0,6-1 0 16,3-4 0-16,4 0 0 0,4-2 0 0,3-2 0 15,3-6 0-15,4 1 0 0,4-4 0 0,3 0 0 16,3-5 864-16,1-2 128 0,2-2 32 0,0 0 0 0,0-1-832 15,0 0-192-15,-2-3 0 0,0-4 0 16,-2 2-768-16,-4 0-208 0,-2-2-48 0,-2 2-8736 16,-2-6-1760-16</inkml:trace>
  <inkml:trace contextRef="#ctx0" brushRef="#br0" timeOffset="53400.12">15833 1821 27647 0,'0'0'1216'0,"0"0"256"0,0 0-1168 0,10 1-304 16,2 3 0-16,0-2 0 16,1 1-768-16,1 0-192 0,1 0-64 0,2 0 0 0,-1-1 1648 0,5-2 320 15,3 0 64-15,3-2 16 0,1-2-832 0,2 0-192 0,1 0 0 0,-1-2 0 16,-2 1 864-16,-2 0 128 0,-4-4 32 0,-3 0 0 15,-3-4-832-15,-5 3-192 0,-2-1 0 0,-3-2 0 16,-2 2 864-16,-4-2 128 0,-4-1 32 0,-5 1 0 16,-3 3-832-16,-6 0-192 0,-5 5 0 0,-6 2 0 15,-8 6 0-15,-1 3 0 0,0 6 0 0,-3 2 0 16,0 2 0-16,3 4 0 0,3 3 0 0,4 5 0 16,4-1 0-16,6 5 0 0,1 5 0 0,9 0 0 15,4 3 0-15,7 1 0 0,7-2 0 0,6-1 0 16,6-2 0-16,7 0 0 0,5-5 0 0,9-3 0 15,8 0 0-15,5-5 0 0,5-2 0 0,1-2 0 16,4-3-2416-16,1-3-528 0,65 3-96 0,-30-13-32 0</inkml:trace>
  <inkml:trace contextRef="#ctx0" brushRef="#br0" timeOffset="54199.28">18379 1296 23951 0,'-1'-4'512'0,"0"0"128"0,1 4 0 0,-5-2 64 0,1 4-576 0,-4 5-128 0,0-2 0 0,-5 9 0 16,-3 6 0-16,-2 8 0 0,-4 1 0 0,5 0 0 16,-1 10 0-16,-2 6 0 0,-2 5 0 0,-2 5 0 0,-3 3 0 0,-2 3 0 15,1 6 0-15,0 6 0 0,-7 30 0 0,2-9 0 16,5-6 0-16,2-8-7072 16,3 0-1440-16</inkml:trace>
  <inkml:trace contextRef="#ctx0" brushRef="#br0" timeOffset="54697.25">17880 1902 20271 0,'0'0'448'0,"0"0"80"0,9 3 32 0,3 1 16 0,4 2-576 0,1-1 0 0,4-2 0 0,3-2 0 15,2-4 0-15,6 1 0 16,5-6 0-16,3-1 0 0,3-6 928 0,-1-2 80 0,-3 0 16 0,-2-2 0 15,-1-2-832-15,-2-3-192 0,-2-4 0 0,-3-1 0 16,-2-3 864-16,-2-6 128 0,3-3 32 0,-4 2 0 16,-2 2-832-16,-2 1-192 0,-1 6 0 0,-2 6 0 15,-5 3 864-15,-1 6 128 0,-4 2 32 0,-2 10 0 16,-5 3-832-16,-1 11-192 0,-3 4 0 0,-2 8 0 16,-3 4 0-16,-5 9 0 0,-4 9 0 0,-2 1 0 15,-4 2 0-15,-3 3 0 0,-1 0 0 0,-3 1 0 16,-2 0 0-16,0 0 0 0,-1 0 0 0,2-2 0 15,2-5 0-15,9-18 0 0,4 0 0 0,1-5 0 16,4-2 864-16,2-3 128 0,3-1 32 0,5-6 0 0,4-2-832 16,3-5-192-16,2-2 0 0,4-2 0 0,2-5 864 0,2-2 128 15,3 1 32-15,6-2 0 0,-2 5-832 16,-1 3-192-16,1 4 0 0,-3 6 0 16,-3 2-768-16,1 4-208 0,-3 4-48 0,-1 4 0 0,-2 1 832 0,-3-6 192 15,-2 3 0-15,0 0 0 0,-1-1 0 0,1 3 0 16,-3-1 0-16,4-4 0 0,0-3 0 0,5 3 0 15,0-5 0-15,1-6 0 0,4-6 768 0,2-2 208 16,4-4 48-16,2-5 0 0,2-5-832 0,-1 1-192 16,0 0 0-16,-3-2 0 15,-3 0-768-15,-1 2-208 0,-1 1-48 0,-2 2 0 16,-3-3-816-16,0 2-160 0,-2 3-48 0,0-1 0 0</inkml:trace>
  <inkml:trace contextRef="#ctx0" brushRef="#br0" timeOffset="55055.67">19020 1980 31327 0,'0'0'688'0,"0"0"144"0,0 0 16 0,7-3 48 0,4 12-720 0,-1-3-176 0,5-2 0 0,3-1 0 16,2-3 0-16,8-1 0 0,4-1 0 0,1-2 0 16,1-4 0-16,-1-3 0 0,-2-4 0 0,-4 1 0 15,-3 0 0-15,-4 0 0 0,-2-1 0 0,-4-2 0 0,-4 3 0 0,-1 2 0 16,-3 2 0-16,-3 1 0 0,-6 1 848 0,-3 4 144 16,-6 3 32-16,-4 1 0 0,-7 2-832 0,1 2-192 15,-3 4 0-15,-5 5 0 0,-7 1 0 0,1 3 0 16,2 2 0-16,-1 7 0 0,2 4 0 0,4 3 0 15,2 4 0-15,-3 10 0 0,7-6 0 0,7-3 0 16,4-2 0-16,6-5 0 16,4-5-768-16,5-1-208 0,3-2-48 0,6-2 0 15,3-6-816-15,0-6-160 0,32 3-48 0,-3-7 0 0</inkml:trace>
  <inkml:trace contextRef="#ctx0" brushRef="#br0" timeOffset="55385.25">20178 1762 23951 0,'-10'-17'512'0,"6"10"128"0,0-3 0 0,-1 5 64 0,-3 0-576 0,-1 0-128 0,2 2 0 0,-5 2 0 16,-3 4 0-16,-3 3 0 0,-2 0 0 0,-3 3 0 16,-2 1 848-16,-3 4 144 0,-3 3 32 0,3-1 0 15,-1 2-832-15,2 0-192 0,2 1 0 0,3 1 0 16,3-1 0-16,6-1 0 0,3-1 0 0,4-1 0 15,3-3 864-15,3 1 128 0,3 1 32 0,3 0 0 16,2-1-832-16,2-1-192 0,4 1 0 0,1 3 0 16,2-2 0-16,-3 0 0 0,-1-2 0 0,-2-3 0 0,-2 1 864 15,-3-3 128-15,-1 0 32 0,-2-2 0 0,-3 2-832 16,-3-1-192-16,-3 0 0 0,-4 0 0 0,-3 0 0 16,-3-1 0-16,-5 0 0 0,-3-2 0 0,-4-1 0 0,-10 2 0 15,0-3 0-15,2 1 0 0,3-3 0 0,3-3 0 16,2 2 0-16,2 1 0 0,3 1 0 0,2 3 0 15,3-1 0-15,3-2-10336 16,2-2-2112-16</inkml:trace>
  <inkml:trace contextRef="#ctx0" brushRef="#br0" timeOffset="55809.37">20560 1798 23951 0,'0'0'512'0,"-2"10"128"0,-4-5 0 0,-3 0 64 0,1 4-576 0,3-4-128 0,0 2 0 0,5-7 0 16,0 0 848-16,0 0 144 0,0 0 32 0,11-2 0 15,5-1 0-15,1-1 0 0,6-5 0 0,4 0 0 16,5-4 0-16,3-1 0 0,3-2 0 0,2 0 0 16,-5 0-832-16,4-3-192 0,-8-3 0 0,-3 1 0 15,-5-1 864-15,-4 0 128 0,-4 2 32 0,-3 1 0 0,-6 1-832 0,-2 4-192 16,-8 4 0-16,-5 5 0 0,-6 4 0 0,-3 2 0 16,-6 7 0-16,-6 4 0 0,-8 9 0 0,-2 4 0 15,-1 2 0-15,3 5 0 0,4 1 0 0,4 0 0 16,4 0 0-16,2 11 0 0,6-3 0 0,8-2 0 15,6 1 0-15,8-5 0 0,6-4 0 0,5-2 0 16,3-6 0-16,9 2 0 16,8-6-1600-16,-4-7-352 0,1-1-80 0,2-1-16 0</inkml:trace>
  <inkml:trace contextRef="#ctx0" brushRef="#br0" timeOffset="56414.43">13105 3687 23951 0,'0'0'512'0,"0"0"128"0,0 0 0 0,0 0 64 0,0 0-576 0,13 5-128 15,1-3 0-15,4-2 0 0,2-1 0 0,6-4 0 16,2-10 0-16,3-2 0 0,2-2 0 0,8-1 0 15,4 1 0-15,0-4 0 0,0-1 848 0,-5-2 144 16,-5-2 32-16,-6 5 0 0,-6 4-832 0,-5 0-192 0,-6 0 0 0,-3 2 0 16,-5 0 0-16,-4 3 0 0,-1 4 0 0,-7 3 0 15,-2 5 864-15,-7 3 128 0,-4 4 32 0,-5 7 0 16,-5 0-832-16,-6 4-192 16,-6 4 0-16,3 4 0 0,5 8 0 0,2-2 0 0,2 1 0 0,2 1 0 15,5 2 0-15,5-1 0 0,3-2 0 0,4-1 0 16,1-1 0-16,5-4 0 0,6-3 0 0,4 0 0 15,4-8 0-15,4 1 0 0,6-2 0 0,5-4 0 16,5-2 0-16,2-5 0 0,2-2 0 0,5-2-9232 16,5 0-1904-16</inkml:trace>
  <inkml:trace contextRef="#ctx0" brushRef="#br0" timeOffset="56815.02">14460 3368 31327 0,'0'0'688'0,"-9"0"144"0,-1 0 16 0,-5 1 48 0,1-1-720 0,-3 5-176 15,-3 5 0-15,-3-1 0 0,-2 3 0 0,-2 2 0 16,0 2 0-16,-2 1 0 0,-1-2 0 0,-3 3 0 16,-3-3 0-16,0 1 0 0,0 1 0 0,0-1 0 15,2 1 0-15,3 0 0 0,6-2 0 0,2-4 0 16,3 2 0-16,7-2 0 0,5-4 0 0,8-7 0 15,0 0 0-15,9 4 0 0,5-6 848 0,10-2 144 16,8-2 32-16,2-3 0 0,3 2-832 0,1-1-192 0,0 3 0 16,-1 2 0-16,-1-2 0 0,-4 1 0 0,-4 6 0 15,-3 3 0-15,-3-3 0 0,-3 5 0 0,-4 4 0 16,-2-1 0-16,-1 3 0 0,0 1 0 0,-4 3 0 0,-5 2 0 16,-1 3 0-16,-4 5 0 0,-1-3 0 0,-3 6 0 15,0-4 0-15,-2 3 0 0,1-2 0 0,-2 4 0 16,-1 0 0-16,-2-1 0 0,3 0 0 0,1 1 0 15,-1-6 0-15,2 2 0 0,3-3 0 0,2 0 0 16,-1-1 0-16,3-4 0 0,3-2 0 0,2-6 0 16,-1 0 0-16,3-4 0 0,5-3 0 0,3-9 0 15,3-4-1600-15,1-7-352 0,0 1-80 16,4-4-16-16</inkml:trace>
  <inkml:trace contextRef="#ctx0" brushRef="#br0" timeOffset="57202.98">15056 3359 31327 0,'0'0'688'0,"0"0"144"0,0 0 16 0,0 0 48 0,0 0-720 0,9 9-176 16,-4 3 0-16,-5 6 0 0,-3 4 0 0,-5 2 0 15,-3 5 0-15,-5 0 0 0,-1 3 0 0,-4 0 0 16,1 1 0-16,0-1 0 0,2 0 848 0,0-2 144 0,0 1 32 0,0-8 0 16,1-3-832-16,5-2-192 15,2-6 0-15,4-4 0 0,6-8 0 0,0 0 0 0,0 0 0 0,5-8 0 16,4-4 864-16,2-7 128 0,3-4 32 0,2-4 0 16,2-4-832-16,4 0-192 0,5-4 0 0,2 2 0 15,0 0 0-15,0 4 0 0,1 0 0 0,-10 12 0 16,0 3 0-16,2 2 0 0,-1 0 0 0,0 6 0 15,-3-1 0-15,-1 7 0 0,0 4 0 0,-2 6 0 16,-2 8 0-16,-2 4 0 0,-2 5 0 0,-2-1 0 16,-5 5 0-16,-2 2 0 0,-2 0 0 0,-2-1 0 15,0-2 0-15,-1 3 0 0,-2-4 0 0,2-4 0 16,0-3-2416 0,4-3-528-16,0-2-96 0,3-2-11088 0</inkml:trace>
  <inkml:trace contextRef="#ctx0" brushRef="#br0" timeOffset="57507.04">16038 3222 31327 0,'-3'-8'688'0,"-1"2"144"0,-2 0 16 0,-3 1 48 0,-4 4-720 0,-1 4-176 15,0 4 0-15,-3 1 0 0,-6 3 0 0,-1 6 0 16,0 1 0-16,-1 1 0 0,0 0 0 0,3 1 0 15,3-1 0-15,4 0 0 0,4 0 0 0,3-1 0 16,3-3 0-16,4 1 0 0,3 0 0 0,3 1 0 16,2-1 0-16,-1-1 0 0,4-2 848 0,2 2 144 0,0 2 32 15,1 2 0-15,0 1-832 0,-3 3-192 0,-1 0 0 0,-3-1 0 16,-2 2 864-16,-4 1 128 0,-3-1 32 0,-3 1 0 16,-4-4-832-16,-3 0-192 0,-3-2 0 0,-3-3 0 15,-3-1 864-15,2-6 128 0,-3 1 32 0,-1-7 0 31,-2-3-2464-31,1-3-480 0,2-5-112 0,-9-9-14752 0</inkml:trace>
  <inkml:trace contextRef="#ctx0" brushRef="#br0" timeOffset="58023.99">17789 3172 16575 0,'-1'-20'736'0,"0"6"160"0,-2 0-720 0,-1 0-176 0,-6 1 0 0,-1 0 0 16,-3 3 848-16,-4 5 144 0,-2 2 32 0,-7 6 0 16,-7 1 0-16,-1 7 0 0,1 7 0 0,-1 5 0 15,-4 6-832-15,4 3-192 0,-1-3 0 0,3 3 0 16,1 0 864-16,7 1 128 0,1-5 32 0,5 0 0 15,2-3-832-15,7 1-192 0,5-6 0 0,5-4 0 16,4-2 0-16,6-6 0 0,6-5 0 0,4-3 0 16,5-3 864-16,5-3 128 0,5-6 32 0,2-3 0 15,1 0-832-15,2-3-192 0,4-2 0 0,-2 2 0 16,-4 3 0-16,-5 2 0 0,-7 1 0 0,-4 4 0 16,-4 0 0-16,-4 5 0 0,-4 5 0 0,-2 5 0 0,-3 7 0 15,-3 1 0-15,0 2 0 0,-4 3 0 16,-2 4 0-16,-1 2 0 0,-1-6 0 0,1 4 0 15,0 2 0-15,2-3 0 0,2 1 0 0,4-9-9232 16,3-3-1904-16</inkml:trace>
  <inkml:trace contextRef="#ctx0" brushRef="#br0" timeOffset="58317.93">18286 3372 23951 0,'-3'10'512'0,"-5"4"128"0,-3 2 0 0,-5 8 64 0,-3 3-576 0,-2 2-128 15,-4-2 0-15,4 1 0 0,2-3 848 0,0 2 144 16,-3-4 32-16,4-3 0 0,4-4-832 0,2-2-192 0,3-7 0 0,2-1 0 16,7-6 864-16,4-7 128 0,3-8 32 0,1-3 0 15,4-4 0-15,3-2 0 0,5-6 0 0,3-2 0 16,3 0-832-16,2-1-192 0,2 1 0 0,2-1 0 15,0 1 0-15,1 3 0 0,0-1 0 0,0 5 0 16,0 0 0-16,0 3 0 0,-1 5 0 0,-3 3 0 16,-5 6 0-16,2 0 0 0,-4 6 0 0,0 2-10336 15,0 1-2112-15</inkml:trace>
  <inkml:trace contextRef="#ctx0" brushRef="#br0" timeOffset="58610.83">18847 3341 27647 0,'0'0'1216'0,"8"6"256"0,2-1-1168 0,5 2-304 16,2 2 0-16,2-4 0 0,1-1 0 0,4-1 0 16,-1-5 0-16,2-1 0 0,0 0 0 0,0-3 0 15,-1-4 0-15,-2 1 0 0,-4-5 880 0,-3 2 112 16,-4-5 32-16,-2-1 0 0,-5-1 0 0,-5 0 0 15,-6-1 0-15,-2 1 0 0,-1 0-832 0,-5 4-192 16,0 3 0-16,-6 6 0 0,0 3 0 0,-2 3 0 16,0 5 0-16,0 5 0 0,0 2 0 0,0 4 0 15,2 3 0-15,2 6 0 0,1-1 0 0,3 2 0 16,2 0 0-16,3 2 0 0,5-3 0 0,3 5 0 0,5-4 0 0,3 3 0 31,3-3-1600-31,5-1-352 0,17 13-80 0,-5-15-16 0</inkml:trace>
  <inkml:trace contextRef="#ctx0" brushRef="#br0" timeOffset="59084.5">20605 2797 20271 0,'-20'-6'448'0,"16"-6"80"0,-1 0 32 0,-2 0 16 0,0-1-576 0,-2 2 0 15,-1-1 0-15,-2 2 0 0,-2 5 1744 0,-1 1 240 0,-2 2 64 0,-3 6 0 16,-3 1-1648-16,-2 7-400 0,-2 4 0 0,-5 5 0 15,-1 2 0-15,2 6 0 0,0 1 0 0,2 5 0 16,0 7 0-16,2 3 0 0,3 6 0 0,2 1 0 16,3 1 0-16,2 0 0 0,5-6 0 0,2-2 0 15,2-6 896-15,3-2 112 0,2-1 16 0,2-3 0 16,0-1-1648 0,1-8-320-16,1-3-64 0,-1-3-7648 0,-1-3-1536 0</inkml:trace>
  <inkml:trace contextRef="#ctx0" brushRef="#br0" timeOffset="59467.67">19870 3269 27647 0,'0'0'608'0,"0"0"128"0,0 0 32 0,0 0 0 0,0 0-624 0,10 2-144 15,-2 6 0-15,5-3 0 0,-1 2 0 0,2-1 0 16,3 0 0-16,2 2 0 0,0-3 0 0,5 0 0 16,3-1 0-16,1-1 0 0,0-1 0 0,-1-2 0 15,-1-2 0-15,0 2 0 0,-2-3 0 0,-1-3 0 16,-4 4 0-16,-1-1 0 0,-3-4 848 0,-2 0 144 15,-2 2 32-15,-1-1 0 0,-4 2-832 0,-6 4-192 16,0 0 0-16,0 0 0 0,0 0 0 0,0 12 0 16,-2-2 0-16,-2 4 0 0,-3 1 0 0,-1 1 0 15,-1 4 0-15,-1 0 0 0,0-1 864 0,-2 0 128 16,-1 0 32-16,2 3 0 0,0-3-832 0,4-3-192 16,2-2 0-16,1-1 0 0,-1-3 864 0,1-4 128 0,4-6 32 15,0 0 0-15,0 0-832 0,0 0-192 0,0 0 0 0,0 0 0 16,0 0 0-16,0 0 0 0,11-2 0 0,0-4 0 15,2-5 864-15,1 0 128 0,1 0 32 16,2-3 0-16,0 0-832 0,1 0-192 0,-3 1 0 16,2 0 0-16,-2-3 0 0,2 2 0 0,-1 4 0 0,-1-3 0 15,-1 3 0-15,-1 2 0 0,-1-1 0 16,-1 3 0-16,-1 1-768 16,-1-3-208-16,-1 2-48 0,-3 2 0 0,1-2-1632 15,-6 6-336-15,0 0-64 0,8-7-11072 0</inkml:trace>
  <inkml:trace contextRef="#ctx0" brushRef="#br0" timeOffset="59798.04">20979 3351 23951 0,'0'0'512'0,"6"-5"128"0,-6 5 0 0,6-5 64 0,-1 0-576 0,-5 5-128 16,0 0 0-16,0 0 0 0,0 0 848 0,0 0 144 15,0 0 32-15,0 0 0 0,-5 6 0 0,-2 3 0 16,-5 4 0-16,-3 0 0 0,-4 2-832 0,-4 3-192 16,-4 2 0-16,1 5 0 0,-2 0 864 0,2-3 128 15,3 0 32-15,4 0 0 0,4-1-832 0,6 0-192 16,5-4 0-16,6-1 0 0,3-1 0 0,5-5 0 16,6 0 0-16,5-5 0 0,2-5 0 0,2-1 0 15,2-3 0-15,-1-2 0 0,0-7 864 0,-3-1 128 0,-4-1 32 0,1-2 0 16,-5 3-832-16,-2-3-192 0,-3-6 0 0,-2 2 0 15,-4 2 0-15,-3 0 0 0,-1 3 0 16,-4-2 0-16,-3 0 0 0,-2 3 0 0,-4 4 0 0,-1-1 0 31,-1 4-2416-31,-2 1-528 0,1 3-96 0,-8-2-11088 0</inkml:trace>
  <inkml:trace contextRef="#ctx0" brushRef="#br0" timeOffset="60508.94">21356 3333 31327 0,'0'0'688'0,"-2"16"144"16,-2-5 16-16,-3 4 48 0,0 3-720 0,-2 1-176 0,-1 3 0 0,-2-1 0 0,-2 0 0 0,2-1 0 16,0-1 0-16,1-1 0 0,-2-3 0 0,3 0 0 15,1-4 0-15,1 0 0 0,2 2 848 0,2-6 144 16,4-7 32-16,0 0 0 0,0 0 0 0,7-3 0 15,0-4 0-15,6-4 0 0,3-2-832 0,5-2-192 16,3 0 0-16,0-6 0 0,1-2 864 0,2 2 128 16,0-2 32-16,0 1 0 0,-2 2-832 0,-1 2-192 15,2 2 0-15,-5 3 0 0,-1 0 0 0,1 7 0 16,-3-1 0-16,-3 6 0 0,-5 2 0 0,1 6 0 16,0 0 0-16,-4 6 0 0,-3-1 0 0,-1 3 0 15,-3 1 0-15,0 2 0 0,-5 1 0 0,-2 0 0 16,0 0 0-16,-2 0 0 0,-2-2 0 0,3-2 0 0,0-2 0 15,2 0 0-15,-1-6 0 0,7-7 0 0,-4 7 0 0,4-7 0 16,0 0 0-16,0 0 0 0,6-4 0 0,-1-1 0 16,0-5 0-16,1 2 0 15,2-5 0-15,1 4 0 0,-1-1 0 0,1 4 0 0,0-2 0 0,0 2 0 16,-1 2 0-16,2 0 0 0,-2-1 0 0,-1 4 0 16,-7 1 0-16,0 0 0 0,8 7 0 0,-3 0 0 15,-3 3 0-15,0-1 0 0,-1 1 0 0,-1-1 0 16,-3 4 0-16,1-2 0 0,-1 1 0 0,1 2 0 15,-2-6 0-15,3 3 0 0,-3 1 0 0,1-3 0 16,1 4 0-16,1-7 0 0,1-6 0 0,-2 9 0 16,1-4 0-16,1-5 0 0,0 0 0 0,0 0 0 0,0 0 0 15,0 0 0-15,0 0 0 0,0 0 0 0,0 0 0 0,4-7 0 16,2-5 0-16,2-1 0 0,-2-1 0 0,3-1 0 16,1-5 0-16,0 0 0 0,3-2 0 0,-3 0 0 15,0-2 0-15,3-1 0 0,2 3 0 0,2 4 0 16,1 1 0-16,1 0 0 0,-1 3 0 0,-1 4 0 15,1-2 0-15,-1 6 0 0,-3-2 0 0,0 5 0 16,1 1 0-16,-4 5 0 0,1 1 0 0,1 5 0 16,-5 0 0-16,1 5 0 0,-1 1 0 0,-2 4 0 15,-1 2 0-15,1 4 0 0,-1-1 0 0,1 0 0 16,-2 3 0-16,1-3 0 0,0-1 0 0,1 1 0 16,1-4 0-16,-1-1 0 0,0-1 0 0,3-4 0 15,0-4 0-15,1 0 0 0,2-3 0 0,0-4 0 0,2-3 0 16,0-2 0-1,-1-2-2416-15,0 0-528 0,8-11-96 0,-8 2-32 0</inkml:trace>
  <inkml:trace contextRef="#ctx0" brushRef="#br0" timeOffset="61211.02">12580 4939 20271 0,'0'0'896'0,"0"0"192"0,4-9-880 0,-4 9-208 0,0 0 0 0,0 0 0 16,0 0 0-16,6 15 0 0,0 7 0 0,-6 6 0 16,0 3 864-16,0 8 128 0,-6 3 32 0,1 6 0 15,-1 1 0-15,-3 0 0 0,-1 0 0 0,-4 1 0 0,-1-1-832 16,-2-4-192-16,-1-1 0 0,2-4 0 0,-1-6 864 0,2-6 128 16,2-2 32-16,3-7 0 0,0-5 0 0,5-6 0 15,-1-1 0-15,6-7 0 0,0 0 0 0,2-13 0 16,3-10 0-16,4-3 0 0,3-8-832 0,3-1-192 15,3-3 0-15,1 0 0 0,0-6 0 16,2 0 0-16,1-7 0 0,3-1 0 0,3-1 0 0,3 7 0 16,1 4 0-16,-3 8 0 0,1 8 0 0,-3 3 0 15,-3 7 0-15,0 3 0 0,-1 5 0 0,-1 5 0 16,-2 3 0-16,-2 6 0 16,-5 3-2416-16,-3 4-528 0,-4-1-96 0,2 0-32 0</inkml:trace>
  <inkml:trace contextRef="#ctx0" brushRef="#br0" timeOffset="61494.26">13376 5080 31327 0,'0'0'1392'0,"0"0"272"0,0 0-1328 0,0 0-336 0,9 2 0 0,-1 1 0 16,-1-1 0-16,2 0 0 0,1-2 0 0,0-3 0 15,1-2 0-15,-3-3 0 0,0 2 0 0,-3 1 0 16,-1-5 0-16,-4 1 0 0,-3-2 0 0,-3 0 0 15,-4 4 896-15,-4 0 96 0,-4 1 32 0,-2 5 0 16,0 3-832-16,-5 6-192 0,-3 1 0 0,0 5 0 16,0 2 0-16,0 7 0 0,1 8 0 0,1 1 0 15,6 1 0-15,2-2 0 0,4 4 0 0,4-4 0 16,3 0 0-16,7-4 0 0,4 1 0 0,6-7 0 0,2 0 0 16,3-6 0-16,4-1 0 0,4-7 0 0,4 1 0 0,-2-3 0 15,-2-5 0-15,4-4 0 16,2-5-3232-16,2 1-688 0,27-17-144 0,-17 5-32 0</inkml:trace>
  <inkml:trace contextRef="#ctx0" brushRef="#br0" timeOffset="61974.03">13934 5061 27647 0,'-10'-10'1216'0,"10"10"256"0,-5 2-1168 0,-4 6-304 15,0-1 0-15,-4 4 0 0,2-3 0 0,-3 8 0 16,-4 0 0-16,-2 3 0 0,-2 3 0 0,-1 3 0 15,-1 0 0-15,3 1 0 0,3 0 880 0,0-4 112 16,3 3 32-16,3-2 0 0,3-4 0 0,4 0 0 0,3-4 0 0,3-5 0 16,4-1-832-16,4-4-192 0,2-2 0 0,5-6 0 15,1-2 0-15,5-5 0 0,1-4 0 0,0 0 0 16,-2-3 0-16,1 0 0 0,1-3 0 0,-1 1 0 16,-3 3 864-16,-2 3 128 0,-1 0 32 0,-2 6 0 15,-2 0-832-15,0 5-192 0,-1 3 0 0,-3 4 0 16,-1 0 0-16,1 4 0 0,0 3 0 0,-1 0 0 15,2-1 0-15,0 0 0 0,0-1 0 0,2-2 0 16,1-1 0-16,3 0 0 0,0-5 0 0,3-2 0 16,1-2 0-16,5-7 0 0,1-1 0 0,4-7 0 15,1-2 0-15,3-5 0 0,0-1 0 0,2-3 0 0,4-2 0 16,1-1 0-16,0-2 0 0,-2-4 0 0,0 0 0 16,-1-1 0-16,-1-6 0 0,-2-1 0 0,-1-9 0 0,-1-4 0 15,-1-7 0-15,-5 1 0 0,-4 1 0 0,-3 7 0 16,-3 4 0-16,-5 6 0 0,-8 9 0 0,0 8 0 15,-3 5 0-15,-4 11 0 0,-5 6 0 0,-5 9 0 16,-3 10 0-16,-5 5 0 0,-3 5 0 0,-5 10 0 16,0 7 0-16,-3 11 0 0,-3 4 0 0,-1 9 0 15,0 1 0-15,3 4 0 0,1-3 0 0,4-1 0 16,6 1 0-16,5-4 0 0,4-1 0 0,5-1 0 16,4-5 0-16,4-6 0 15,3-3-768-15,4-2-208 0,0-6-48 0,4-6-9824 16,5-6-1968-16</inkml:trace>
  <inkml:trace contextRef="#ctx0" brushRef="#br0" timeOffset="62468.83">15846 4631 23951 0,'-9'-11'512'0,"4"1"128"0,-1 1 0 0,0-2 64 0,1 5-576 0,5 6-128 16,0 0 0-16,0 0 0 0,-10 9 0 0,1 5 0 15,-1 4 0-15,0 7 0 0,-2 3 848 0,0 5 144 16,-2 3 32-16,-1 1 0 0,2 1-832 0,1 4-192 16,1-2 0-16,5-1 0 0,-1-3 864 0,3 3 128 15,2-3 32-15,2-3 0 0,2-1-832 0,1-9-192 16,1-4 0-16,2-5 0 0,2-6 0 0,1-4 0 15,2-8 0-15,3-4 0 0,1-6 864 0,6-4 128 16,2-3 32-16,2-3 0 0,-1-7 0 0,4 1 0 16,0 2 0-16,1-2 0 0,-2 1-832 0,1 3-192 0,2-1 0 15,-2 4 0-15,0 3 0 0,-2 1 0 0,-3 1 0 0,-2 5 0 32,-2 4-768-32,-2 0-208 0,-3 4-48 0,-1 4 0 15,-2-2-1632-15,2 3-336 0,5 2-64 0,-2-1-16 0</inkml:trace>
  <inkml:trace contextRef="#ctx0" brushRef="#br0" timeOffset="63269.43">16723 4744 27647 0,'-9'2'608'0,"-2"-1"128"0,-2 5 32 0,-5 4 0 15,0 2-624-15,-6 2-144 0,-3 4 0 0,-13 11 0 0,4 1 0 0,2-2 0 16,0 0 0-16,3-1 0 0,4 1 0 0,4-4 0 15,6 1 0-15,3-3 0 0,3-3 0 0,5-4 0 16,5-3 0-16,1-12 0 0,0 0 848 0,10 4 144 16,4-6 32-16,4-5 0 0,3-1-832 0,2-6-192 15,1-4 0-15,-8 6 0 0,2-4 0 0,2 0 0 16,0-2 0-16,2 0 0 0,-2 3 864 0,-2 1 128 16,-3 3 32-16,-1 2 0 0,-1 0-832 0,-2 5-192 15,-1 3 0-15,-1 5 0 0,0 4 0 0,-4 0 0 16,2 3 0-16,-1 0 0 0,0 4 0 0,1 0 0 15,0 0 0-15,1-1 0 16,1-1-768-16,2 0-208 0,2 0-48 0,1-7 0 0,3-4 1648 16,0-2 320-16,5-2 64 0,3-2 16 0,2-4-832 0,2 0-192 0,1-9 0 0,-1 1 0 15,-2-4 0-15,2 0 0 16,1 0 0-16,2-4 0 0,1 1 0 0,-1-3 0 0,0-4 0 0,-2-3 0 16,-1-5 0-16,1-3 0 0,-2-6 0 0,-3 2 0 15,-2-2 0-15,-2 0 0 0,0 3 0 0,-2-1 0 16,-4 3 0-16,0 3 0 0,-1-2 0 0,-1 2 0 15,-3 3 0-15,-2 7 0 0,-2-1 0 0,-2 8 0 16,-3 4 0-16,1 6 0 0,-2 6 0 0,0 6 0 16,-8 2 0-16,-2 5 0 0,-3 7 0 0,-1 7 0 15,-2 5 0-15,-3 2 0 0,-3 7 0 0,-1 3 0 16,-1 4-768-16,-2 2-208 16,-4 8-48-16,1 4 0 0,-1 4 832 0,3 0 192 0,-1-3 0 0,6-1 0 15,2-4 0-15,4-4 0 0,5-6 0 0,6 0 0 0,4-2 0 16,4-6 0-16,5-6 0 0,2-1 0 0,3-5 768 0,1 0 208 15,2-3 48-15,2-6 0 0,1-7-832 0,0-2-192 16,2-4 0-16,-1-8 0 0,0-1 0 0,1-5 0 16,-1-3 0-16,0-5 0 0,1-1 864 0,-2 0 128 15,-1-1 32-15,1-3 0 0,1 3-832 0,-1-5-192 16,-1 2 0-16,-2-3 0 0,0-1 0 0,-1 3 0 16,1 0 0-16,0 4 0 0,-5-2 0 0,1 4 0 15,-1 3 0-15,-1 5 0 16,-2 5-768-16,-2 0-208 0,-2 3-48 0,-4 6 0 0,0 0 832 0,0 0 192 15,-3 13 0-15,0 0 0 0,-5 5 0 0,0 4 0 16,1 1 0-16,-3 1 0 0,2 3 0 0,-2-3 0 16,2 1 0-16,-1-1 0 0,3 3 0 0,-1 0 0 15,2-2 0-15,2 1 0 0,1-4 0 0,2 1 0 0,2 0 0 16,0-4 0-16,1-6 768 0,2 0 208 0,1 1 48 0,-1-7 0 16,-5-7-832-16,7 8-192 0,0-4 0 0,2-2 0 15,0 1 0-15,1-2 0 0,2-5 0 16,-1 2 0-1,0-3-768-15,2 0-208 0,0 1-48 0,0 0 0 0,-1-1-1632 16,1-3-336-16,11-3-64 0,-6-1-16 0</inkml:trace>
  <inkml:trace contextRef="#ctx0" brushRef="#br0" timeOffset="63911.68">17956 4662 20271 0,'0'0'896'0,"-6"-4"192"0,-2 1-880 0,2 3-208 16,6 0 0-16,-7 5 0 0,-2 6 864 0,0 0 128 16,-1 4 32-16,0 4 0 0,-1 7 0 0,-3-1 0 15,0 4 0-15,-4-2 0 0,1 2-832 0,1 3-192 16,-1-1 0-16,2 0 0 0,0 2 864 0,2 2 128 15,2-5 32-15,2-2 0 0,2-1-832 0,2-5-192 16,1-3 0-16,4-3 0 16,4-3-2416-16,3-8-528 0,7-5-96 0,3-5-32 0</inkml:trace>
  <inkml:trace contextRef="#ctx0" brushRef="#br0" timeOffset="64240.11">18360 4871 23951 0,'0'0'512'0,"12"0"128"0,2 0 0 0,2-1 64 0,3 1-576 0,3-2-128 0,1-1 0 0,1-2 0 15,0 0 0-15,0 1 0 0,-1-4 0 0,-1 0 0 16,-2-4 0-16,-5 2 0 0,-1-4 0 0,-1 1 0 15,-2 2 848-15,-3-2 144 0,-4-1 32 0,-3 0 0 0,-4 1 0 0,-2 1 0 16,-5 0 0-16,-3 6 0 0,-2 2-832 0,-4 4-192 16,-4 4 0-16,-2 4 0 0,-3 4 0 0,-1 5 0 15,-1 2 0-15,2 2 0 0,-1 4 864 0,5-1 128 16,2-1 32-16,5 3 0 0,3 0-832 0,4 2-192 16,4-4 0-16,5 1 0 15,4 2-768-15,3-5-208 0,3 3-48 0,4-5 0 16,2-2-816-16,4-6-160 0,22 2-48 0,-3-11 0 0</inkml:trace>
  <inkml:trace contextRef="#ctx0" brushRef="#br0" timeOffset="64641.17">19294 4639 23951 0,'-12'-7'1056'0,"3"7"224"0,0 3-1024 0,-6 0-256 0,-3 2 0 0,-2 5 0 16,-7 1 880-16,0 7 112 0,-5 4 32 0,1 0 0 16,-2 1-832-16,1 4-192 0,3-2 0 0,2 5 0 15,1-6 864-15,6 3 128 0,2-5 32 0,6 0 0 16,4-2-832-16,2-2-192 0,4-3 0 0,6-1 0 16,4-6 0-16,6 0 0 0,4-7 0 0,2-4 0 15,5-4 864-15,3-1 128 0,3-6 32 0,4 0 0 16,6-5-832-16,0-2-192 0,-2-2 0 0,-1-4 0 15,-1 0 0-15,-3-5 0 0,-1-3 0 0,-1-3 0 0,-1-5 864 16,-2-2 128-16,0-6 32 0,2-2 0 0,-3-2-832 0,1-1-192 16,0-4 0-16,-3 6 0 0,-4 3 0 15,-2 8 0-15,-5 8 0 0,-4 11 0 0,-2 4 0 0,-4 7 0 16,-5 9 0-16,0 4 0 0,-6 21 0 0,-6 9 0 16,-2 10 0-16,-5 4 0 0,-4 6 0 0,-2 8 0 15,-3 10 0-15,-1 3 0 0,-2 4 0 0,1 1 0 16,-1-1 0-16,2 1 0 15,1 6-1600-15,3-4-352 0,1-1-80 0,-4 22-13120 0</inkml:trace>
  <inkml:trace contextRef="#ctx0" brushRef="#br0" timeOffset="65142.97">15428 5925 31327 0,'-11'-11'1392'0,"11"11"272"0,-7-10-1328 0,7 10-336 16,0 0 0-16,0 0 0 0,0 0 0 0,0 0 0 15,-7 3 0-15,0 10 0 0,-3 1 896 0,1 9 96 16,0 2 32-16,0 7 0 0,0 4-832 0,0 3-192 16,0 6 0-16,2 0 0 0,2 5 0 0,0-2 0 15,-2-5 0-15,3-2 0 0,2-7 0 0,1-2 0 0,-1 0 0 0,2-5 0 16,2-2 0-16,0-6 0 0,1-5 0 0,0-5 0 31,3 0-768-31,-6-9-208 0,12 1-48 0,2-8-13504 0</inkml:trace>
  <inkml:trace contextRef="#ctx0" brushRef="#br0" timeOffset="65473.83">16057 5972 31327 0,'0'0'688'0,"2"7"144"0,-2 5 16 0,-1 2 48 15,-1 7-720-15,-2 1-176 0,-1 4 0 0,0 4 0 0,1 2 0 0,-1 2 0 16,-2 3 0-16,1-2 0 0,0-1 0 0,1-5 0 16,2 2 0-16,0-7 0 0,1 1 848 0,2-4 144 15,1-6 32-15,3-4 0 0,2-1-832 0,5-6-192 16,-1-1 0-16,1-6 0 0,7-1 864 0,0-8 128 15,3-2 32-15,1-4 0 0,1-2 0 0,-2-5 0 16,1-1 0-16,0-3 0 0,-2-6-832 0,-1 0-192 16,0-5 0-16,1 1 0 0,1 1 0 0,2 2 0 15,1 1 0-15,1 3 0 0,1 3 0 0,-2 4 0 16,-3 2 0-16,-1 6 0 0,0 1 0 0,-2 6 0 16,-4 1 0-16,-2 4 0 15,-1 3-4048-15,-11 2-864 0,0 0-160 0,12 11-48 0</inkml:trace>
  <inkml:trace contextRef="#ctx0" brushRef="#br0" timeOffset="66029.74">17394 5931 31327 0,'0'0'1392'0,"-1"-6"272"0,-2 2-1328 16,3 4-336-16,0 0 0 0,0 0 0 0,-6 5 0 0,-3 7 0 15,-1-1 0-15,-2 7 0 0,-2 5 0 0,0 1 0 16,-1 7 0-16,0-1 0 0,0 4 0 0,-2 2 0 16,1 1 0-16,0 0 0 0,1 0 896 0,1-2 96 15,-1-2 32-15,1 0 0 0,1-2-832 0,2-7-192 16,-1-2 0-16,2-5 0 0,0-3 0 0,4-1 0 15,-1-4 0-15,2-3 0 0,5-6 864 0,0 0 128 16,0 0 32-16,0-11 0 0,3-2 0 0,1-1 0 16,2-2 0-16,2-6 0 0,-1-1-832 0,1-1-192 15,1-7 0-15,0 0 0 0,2-4 0 0,0-1 0 16,2-3 0-16,1 0 0 0,0 0 0 0,3-3 0 16,0 4 0-16,4 2 0 0,0-1 0 0,4 3 0 15,0 2 0-15,3 3 0 0,4 1 0 0,-1 4 0 16,3 2 0-16,1 3 0 0,3 4 0 0,0 2 0 0,1 5 0 15,-3 2 0-15,0 3 0 0,-2 6 0 0,-3 5 0 0,-3-1 0 16,-4 5 0-16,-2 2 0 0,-5-3 0 0,-3 4 0 16,-4 2 0-16,-2-1 0 0,-3 1 0 0,-2-1 0 15,-3 0 0-15,-4-4 0 0,-4 1 0 16,-3 1 0-16,-3-2 0 0,-5-1 0 0,-5 2 0 0,-6-2 0 16,-4-3 0-16,-4-3 0 0,-5-3 0 0,2 2 0 15,2-1 0-15,2-3 0 0,0 0 0 0,5 0 0 16,4-2 0-16,3 0 0 0,6-3 0 0,1 0 0 15,1 1-768-15,5-4-208 16,1 2-48-16,1-5-16784 0</inkml:trace>
  <inkml:trace contextRef="#ctx0" brushRef="#br0" timeOffset="67855.46">22960 1836 28559 0,'23'-15'2544'0,"-9"10"-2032"16,1 2-512-16,1 2 0 16,0-4-768-16,-2 0-256 0,0 2-64 0,-4 2 0 0,1 1 960 0,-1 0 128 15,-10 0 128-15,12 0-128 0,0 0 128 0,-2-1-128 0,-10 1 0 0,10-3 0 16,-2-2 128-16,-8 5-128 0,7-9 0 15,-7 9 144-15,3-14 96 0,-4-1 16 0,-2-3 0 0,-3 3 0 16,-6 1 96-16,-3-4 32 0,-4-4 0 0,-4 0 0 16,-6-1 32-16,-5-1 16 0,-6-7 0 0,-4 3 0 15,-6 0 48-15,-2 0 16 0,-3 3 0 0,1-1 0 16,-1 2-160-16,-2 3-16 0,-5-1-16 0,-6-2 0 16,-4 1-176-16,-3 4-128 0,-5 1 192 0,2 0-192 15,2 0 176-15,-4 1-176 0,-9-4 160 0,-3 1-160 16,-2 2 0-16,1-1 0 0,3-2 0 0,-6 1 0 15,-10 3 0-15,-1-1 0 0,1-1 0 0,-5 0 0 16,-3 0-128-16,-5 1 128 0,0-1 0 0,-4 1 0 16,-3 3 0-16,0 0 0 0,0 2 0 0,-1-1 0 15,-1-1 0-15,-3 3 0 0,-2 3 0 0,2-2 0 0,2 2 0 16,-3-1 0-16,-2 5 0 0,2-4-160 16,1 0 160-16,-5 3 0 0,1-2 0 0,-1 3 0 0,2 0 0 0,0 0 0 15,2 0 0-15,-2 1 0 0,3-3 0 0,4 4 0 16,3 0 0-16,0 2 128 0,-1 1-128 0,0 2 0 15,0 6 0-15,2-2 0 0,1 1 0 0,-1 2 0 16,-4-1 0-16,7 4 0 0,3 3 0 0,0 0 0 16,0-2 0-16,4 2 0 0,3 2 0 0,-1 1 0 15,-2-1 0-15,2 1 0 0,5-1 0 0,3 1 0 16,2 1 0-16,0 1-128 0,-4 0 128 0,5 3 0 16,3-1 0-16,-1-1 0 0,-2 4 0 0,0 1 0 15,-2 0 0-15,5 2 0 0,3-4 0 0,-1 4 0 16,-2-3 0-16,3 2 0 0,3-4-144 0,2 1 144 15,4 3-160-15,-1-3 160 0,-1 2 592 0,0 0 224 0,1 2 32 0,4-3 16 32,6 3-1552-32,-1-4-304 0,-5 0-64 0,2 2-16 0,-1-1 864 15,5 5 208-15,2-4 0 0,-1 4 0 0,1-3 0 0,-2 1 0 0,-3 4 0 0,5 1 0 16,3 2 0-16,5 0 0 0,3 5-128 0,0 0 128 16,5 6 0-16,-3 0 0 0,0 3 0 0,1 1 0 15,2-6 0-15,3 5 0 0,3 3 0 0,1 5 0 16,-1 5 0-16,1-2 0 0,-1 5 0 0,1-3 0 15,0 5 0-15,3-3 0 0,1 0 0 0,1 4 0 16,2 2 0-16,3 3 0 0,5-1 0 0,3-1-144 16,0-3 144-16,1-5 0 0,2 2 0 0,2-1 0 15,0 0 0-15,-3 4 0 0,1-3 0 0,2 1 0 16,4 1 784-16,-2-1 192 0,2 3 48 0,4 4 0 16,0 5-1616-16,2-2-320 0,0 1-64 0,4 0-16 15,0-3 800-15,6 0 192 0,7-2 0 0,1 0 0 0,3 0 0 0,4-1 0 16,5-5 0-16,4-3 0 0,5 0 0 0,1-4 0 15,5 2 0-15,6 2-144 0,3-1 928 0,7-1 192 16,0-5 48-16,2 1 0 16,1-3-1664-16,2 0-320 0,3 1-64 15,5 1 0-15,2-4 816 0,4-1 208 0,3 2 0 0,0-2 0 0,-1-1 0 0,3-3 0 16,3 0 0-16,5 0 0 0,1-3 0 0,2 2 0 16,-1-3 0-16,3 3 0 0,-1-3 0 0,6 3 0 15,7-6 0-15,1 1 0 0,-2-1 0 0,2-1 0 16,2-2 0-16,3-3 0 0,1-2 944 0,0 1 80 15,-5-1 0-15,3 1 16 16,-3-5-1632-16,9 2-336 0,4 2-64 0,1-4-16 0,-4-1 832 0,3-3 176 0,2-4 0 0,-1 2 0 16,2-3 0-16,3-1 0 0,1-6 0 0,1 1 0 15,0 1 0-15,0-4 0 0,-4-1 0 0,4-1 0 16,1-2 0-16,0-3 0 0,-5-3 0 0,5-2 0 16,3 1 0-16,-1 0 128 0,-3-3-128 0,2-2 0 15,2-2 0-15,-2-3 0 0,-1 2 0 0,1-3 0 16,5-3 0-16,0 0 0 0,-3 0 0 0,3-2 0 15,0-2 0-15,0-1 0 0,0-1 0 0,0 1 0 16,-2-3 0-16,2-1 0 0,4 0 0 0,-4 0 0 16,-4-6 0-16,-4 7 0 0,1-1 0 0,-5 4 0 15,-5 0 0-15,-2 2 0 0,-2 0 0 0,-3 2 0 0,0 0 0 16,-5 1 0-16,-5 1 0 0,3-2 0 16,1-1 0-16,-2 0 128 0,0 2-128 0,-2-4 0 0,-2-5 0 15,5-5 128-15,1 0-128 0,1-2 0 0,-3-8 160 0,-1 3-160 16,-1 3 160-16,-1 0-160 0,-1-1 128 0,-1-1-128 15,-1 1 0-15,-4 0 0 0,-5-2 192 16,0-2-64-16,1 0-128 0,2-2 192 0,-1 0 0 0,-2-3-16 16,-5-3 0-16,-1 0 0 0,0-4 16 0,2 3 16 15,3-1 0-15,2-5 0 0,-4-6 32 0,2-3 0 16,-5-8 0-16,2 0 0 0,4 0 16 0,2-1 16 16,3-1 0-16,-1-1 0 0,-3-3-144 0,-1-4-128 15,-1 0 144-15,1 0-144 0,3 3 128 0,-1 4-128 16,-2-1 0-16,-4-6 144 0,-2 0-144 0,-2-3 0 15,0 4 0-15,-1-2 0 0,0 1 144 0,-5-6-144 16,-3-5 160-16,-4 1-160 0,-5 0 256 0,-3-2-64 16,-5-3 0-16,-2 0 0 0,-2-3-16 0,-1 0-16 0,-5 4 0 0,-4-7 0 15,-5-2-160-15,-7 2 160 0,-5 2-160 0,-9 6 160 16,-7 4-160-16,-9 2 0 0,-6 0 0 0,-7 7 0 16,-3 6-384-16,-4 7 32 0,-2 9 16 0,-2 2 0 31,-3 2-1648-31,0-1-320 0,0 2-64 0</inkml:trace>
  <inkml:trace contextRef="#ctx0" brushRef="#br0" timeOffset="68639.86">23061 3773 10127 0,'-16'-7'896'0,"8"4"-704"0,-6 2-192 0,0-1 0 16,-3 1 848-16,1 0 144 0,-1 1 32 0,2 2 0 0,-2 0-432 15,5 0-80-15,-1 0 0 0,0 0-16 0,0 1 272 0,1 0 48 16,-1 0 16-16,2 0 0 0,0-2-176 0,4 3-16 15,-2-1-16-15,9-3 0 0,0 0 144 0,0 0 16 16,0 0 16-16,0 0 0 0,0 0-160 0,9-6-16 16,2 1-16-16,4-5 0 0,7 0-32 0,2-3-16 15,2-4 0-15,-1 2 0 0,3 1-112 0,0 1 0 16,1 0-16-16,2-1 0 0,1 2-112 0,1 2 0 16,2-2-16-16,2 5 0 0,1-2 48 0,0 3 16 15,2 2 0-15,2 1 0 0,3 3-48 0,1 2 0 16,-1 0 0-16,0 1 0 0,4-2-128 0,-2 3-16 15,0 3-16-15,2 0 0 0,5 0-160 0,0 5 160 16,1 3-160-16,-3 5 160 0,-4 2 32 0,-4 3 0 16,-2-2 0-16,-4 8 0 0,-1-3 48 0,-2 2 16 0,1 1 0 15,-1-3 0-15,1 2-128 0,-3-1 0 0,-6-3-128 0,-2 2 192 16,1-4-192-16,-1-1 176 0,-6-2-176 0,0 2 160 16,-1-1-160-16,-2-3 0 0,-2-4 144 0,-1-1-144 15,-3 0 0-15,0-1 0 0,-2-3 0 0,-8-10 0 31,8 6-448-31,-8-6-16 0,0 0 0 0,0 0 0 16,0 0-1328-16,0 0-272 0,0 0-48 0,0 0-6848 0,0 0-1376 0</inkml:trace>
  <inkml:trace contextRef="#ctx0" brushRef="#br0" timeOffset="69102.28">24456 3267 8287 0,'-6'-12'736'0,"0"-1"-592"15,-1 1-144-15,5 6 0 0,2 6 5600 0,0 0 1088 16,0 0 224-16,0 0 32 0,0 0-5120 0,11 3-1024 15,-1 4-208-15,2 3-32 16,1 3-1200-16,1-1-224 0,0 2-48 0,0 5-16 0,1 4 928 0,-1 2 0 16,1-1 240-16,2 5-48 0,-1 2 48 0,1-1 16 15,-2 6 0-15,1 1 0 0,2-2-16 0,1 3 0 0,-1 3 0 0,1-3 0 16,1-2 16-16,3-2 0 0,1-1 0 0,1-1 0 16,-4 1-64-16,2 1 0 0,1-1 0 0,0 2 0 15,-2 0-48-15,0 2-16 0,-2 3 0 0,-2-4 0 16,-3-2-128-16,-2-1 160 0,-3 1-160 0,-4-1 160 15,1-3 0-15,-7-2 0 0,-3-3 0 0,-2-1 0 16,-1-3 64-16,-6-2 16 0,-4-2 0 0,-7-3 0 16,-8-1 160-16,-6-1 48 0,-5 1 0 0,-3-7 0 15,-4-1-64-15,-4-1 0 0,-7-1 0 0,-7-1 0 16,-6-2-192-16,-3 2-32 0,-1-2-16 0,3 1 0 16,5 1-400-16,7 0-96 0,5-1-16 0,6 3 0 15,5 0-1936-15,11-2-400 16</inkml:trace>
  <inkml:trace contextRef="#ctx0" brushRef="#br0" timeOffset="74581.35">16732 14737 21183 0,'0'0'1888'0,"0"0"-1504"0,-7-10-384 0,1 1 0 16,0-1 0-16,6 10 0 0,-9-5 0 0,0 3 128 15,-1-1 1008-15,-3 3 208 0,-3 3 32 0,-6 2 16 16,-2 7-528-16,-5 0-96 0,-7 3-32 0,4 4 0 16,-2 4-288-16,-2 2-48 0,-2 3-16 0,-1 2 0 15,2 3 0-15,-1 1 0 0,-2 3 0 0,0-2 0 16,-2-1-64-16,-2-3-32 0,-1-1 0 0,9-3 0 16,7-4-96-16,5 3-32 0,6-5 0 0,3-2 0 15,2-2 80-15,7-3 16 0,1-1 0 0,10-2 0 0,2-5-16 16,7 2 0-16,4-3 0 0,11 0 0 0,12 2 16 15,3-6 0-15,1-4 0 0,-1 1 0 0,0 4-80 0,0-4-16 16,2-3 0-16,-2 0 0 0,1 0-160 0,-2-3 0 16,3 3 144-16,-7-3-144 0,-2 1 0 0,-4 1 0 15,-5 1 0-15,-6-1 0 16,-7 1-448-16,-5 1-176 0,-10 4-16 16,0 0-16-16,0 0-2128 0,-11-7-416 0</inkml:trace>
  <inkml:trace contextRef="#ctx0" brushRef="#br0" timeOffset="75064.37">16048 15226 23039 0,'-27'-8'1024'0,"15"5"192"0,0 1-960 0,4 2-256 0,1 0 0 0,7 0 0 16,-7-4 1040-16,7 4 176 0,0 0 16 0,0 0 16 15,14-4-800-15,6 2-144 0,4-3-48 0,7-4 0 16,5-1 112-16,1-4 16 0,1-3 0 0,5 0 0 15,3-2 64-15,5-2 0 0,0-6 16 0,10 4 0 16,5 0 192-16,-4 0 48 0,3 3 0 0,-4 0 0 16,-4-1-176-16,0 5-16 0,2 2-16 0,-6 3 0 15,-6-1-192-15,2 2-48 0,1 2 0 0,-4 6 0 16,-6-2-256-16,-6 0 128 0,-4 0-128 0,-4 8 0 16,-6 6 128-16,-3 2-128 0,-3-6 0 0,-4 6 0 0,-3-1 128 15,-4 7-128-15,2 2 144 0,-4 0-144 0,-2 1 0 16,1-1 0-16,0 2 0 0,-1-3 0 0,-2 1 0 15,2 0 0-15,0 0 0 0,-1-1 0 0,2 2 0 16,0-2 0-16,0-1 0 0,0 2 144 0,3 1-144 0,1-2 0 16,2-3 144-16,1 2-144 0,-1 0 0 0,4 0 0 15,1-4 0-15,1-2 0 0,-2 4 0 0,2-5 0 16,2-3 0-16,1-1 128 0,-1-3 64 0,4 1 32 16,-1 2 0-16,1-4 0 0,0-1 128 0,4-2 32 15,8 0 0-15,2-4 0 0,1-5-96 0,2 0-16 16,2-4 0-16,1 6 0 0,-1-1-32 0,0-1-16 15,-1-6 0-15,1 1 0 0,1 4-48 0,-3 0-16 16,1-6 0-16,-3 4 0 0,-2 5-160 0,-2-3 128 16,0 1-128-16,-2 0 128 0,-7 7-128 0,-2-1 0 15,-3 1 0-15,-5 2 0 16,-10 0-1920-16,0 0-400 0,0 0-96 0,0 0-16 0</inkml:trace>
  <inkml:trace contextRef="#ctx0" brushRef="#br0" timeOffset="75870.03">19336 15490 27647 0,'0'0'1216'0,"-6"2"256"0,0 1-1168 0,-2 0-304 0,4-3 0 0,4 0 0 16,0 0 0-16,0 0 0 0,-6 1 0 0,6-1 0 16,0 0 880-16,0 0 112 0,0 0 32 0,0 0 0 15,5-9 0-15,0-4 0 0,4-3 0 0,0-3 0 16,4-4 0-16,-1-1 0 0,2-7 0 0,0-1 0 15,3-1 0-15,-1-2 0 0,1-6 0 0,1-1 0 16,-1-5-832-16,1-3-192 0,0-3 0 0,6-23 0 0,-4 7 160 0,0 12-16 16,-3 7 0-16,-4 22 0 0,-3-1-144 0,0 8-192 15,1-4 32-15,-3 11 16 0,1 2 144 0,-1 7 0 16,0 3 0-16,-2 7 0 0,-2 12 0 0,-2 3 0 16,1 10 0-16,1 13 0 0,-1 3 0 0,0 3 0 15,2 6 0-15,1-1 0 0,3-1 0 0,1-6 0 16,2-8 0-16,3-5 0 0,2-2 0 0,2-9 0 15,1-7 0-15,3-2 0 0,1-6 0 0,4-5 0 16,-1-6 0-16,-3-2 0 0,1-6 0 0,3-3 0 16,2-5 0-16,-1-7 0 0,1-1 0 0,-2-3 0 15,-2-4 0-15,-1-3 0 0,-2-1 0 0,1-2 0 16,-3-2 0-16,-4 2 0 0,-1 1 0 0,-2 4 0 16,-6 2 0-16,3 4 0 0,-4 3 0 0,-2 3 0 0,-1 2 0 15,-1-4 0-15,-3 6 0 0,-2 7-160 0,-1 4 160 0,3 8-160 31,0 0-2288-31,-9 0-464 0,9 0-96 0</inkml:trace>
  <inkml:trace contextRef="#ctx0" brushRef="#br0" timeOffset="76227.3">21121 14596 35295 0,'-13'0'1568'0,"3"-1"320"0,-3 0-1504 0,-1 2-384 0,0 3 0 0,-2 6 0 0,-3-2 176 16,-1 6-48-16,-3 3 0 0,-2 5 0 0,0 2 80 0,-2 3 16 15,-1 3 0-15,2 1 0 0,2 5-224 0,2-1 0 16,2-1 128-16,7 1-128 0,4-1 0 0,8-1 0 16,5-4 0-16,4-3 0 0,5-6 128 0,5-2-128 15,4-2 0-15,3-2 144 0,2-5-16 0,1-1 0 16,0-6 0-16,1-2 0 0,0-2 208 0,2-7 48 15,-2-2 0-15,4-6 0 0,-5-2 0 0,-1-5 0 16,-2 0 0-16,-6-6 0 0,-6 3 48 0,-4-4 16 16,0-1 0-16,-9 3 0 0,-7-2-208 0,-2 1-48 15,-1 2 0-15,-4-1 0 0,-2 6-192 0,0 5 0 16,-1 3-144-16,1 2 144 16,0 6-1680-16,2-2-240 0,0 2-64 0,2 3 0 15,2-1-864-15,4 3-176 0,6 2-48 0,0 0 0 0</inkml:trace>
  <inkml:trace contextRef="#ctx0" brushRef="#br0" timeOffset="76463.03">21811 14385 30399 0,'0'-14'2704'0,"0"14"-2160"0,0 0-544 0,0 0 0 15,8 8 1136-15,-3 1 112 0,-1 5 32 0,0 16 0 16,-3 7-832-16,-4 1-144 0,-2 2-48 0,-1 4 0 15,-1 2-16-15,-1 2-16 0,-5 3 0 0,1-1 0 16,1-4-224-16,3 2 128 0,5-2-128 0,-4-2 0 0,-2-6 128 0,0-2-128 16,3-4 0-16,-3-6 0 0,3 1 0 15,-1-7 0-15,2-6 0 0,2-2 0 16,-4-2-432-16,7-10-80 0,0 0 0 0,0 0-16 16,0 0-2864-16,-4-10-560 0,-3-11-112 15,4 1-32-15</inkml:trace>
  <inkml:trace contextRef="#ctx0" brushRef="#br0" timeOffset="76613.61">21398 14453 38703 0,'6'-12'848'0,"5"1"176"0,4-4 48 0,0 1 16 0,3-3-880 0,5 1-208 16,2 2 0-16,18-7 0 0,4 2 192 0,7 3 0 16,4 3 0-16,6 0 0 0,3 1-16 0,-3 4-16 15,-2-4 0-15,-2 7 0 16,-3-1-928-16,2 3-176 0,-5 1-32 0,5 1-15792 0</inkml:trace>
  <inkml:trace contextRef="#ctx0" brushRef="#br0" timeOffset="77349.36">24079 14567 10127 0,'0'0'448'0,"0"0"96"0,8-9-544 0,-1 0 0 0,-7 9 0 0,9-9 0 16,-1-6 1680-16,-1 4 240 0,0 2 32 0,-2-3 16 16,0 4-496-16,0-4-80 0,-3 4-32 0,-2 8 0 15,0 0-176-15,0 0-32 0,0 0-16 0,-10-1 0 16,-2-3-176-16,-5 4-48 0,-2 5 0 0,-8 1 0 15,-6 0-80-15,-4 4 0 0,-2 0-16 0,-6 3 0 16,-2 1-224-16,3 1-32 0,-2-5-16 0,4 7 0 0,2 6-16 0,4-3 0 16,3-1 0-16,13-7 0 0,-1 0-704 15,5 2-144-15,3 3-16 0,3-3-16 0,7-3 1104 0,6 2 208 16,4-2 64-16,6-2 0 0,2 3-832 16,10-3-192-16,0 1 0 0,12 6 0 0,1 3-208 15,-1 0-96-15,-2-1-16 0,0-1 0 0,-7-2 320 0,-3 4 0 16,-2 4 0-16,-5 0 0 0,-5-2 0 0,-5 2 0 15,-2-1 0-15,-8 0 0 0,-5 0 0 0,-5 3 0 16,-3-5 144-16,-4-2-144 0,-4-1 352 0,-4 0-16 16,-3-2 0-16,-2-2 0 0,2-2 112 0,-2 0 32 15,0-8 0-15,-1-1 0 0,1 0-272 0,0-2-48 16,2-6-16-16,1-3 0 0,-1 3-144 0,6-3 0 16,4 0 0-16,7-5 0 15,9-1-2224-15,4-2-416 0,4 1-96 0,8-1-16 0</inkml:trace>
  <inkml:trace contextRef="#ctx0" brushRef="#br0" timeOffset="77680.34">25095 14453 24879 0,'-25'-12'1088'0,"14"7"256"0,1 4-1088 0,0 0-256 16,1-1 0-16,0 5 0 0,-5-1 1120 0,1 10 160 15,0 6 48-15,-3 3 0 0,-2 2-304 0,3 8-64 16,0-1-16-16,-1 2 0 0,0 2-320 0,-1 2-64 15,-1-3-16-15,2 4 0 0,-1 1-256 0,2 1-48 16,-1-2-16-16,2 0 0 0,0-1-224 0,2-5 0 16,1 0 128-16,1-2-128 0,2-3-224 0,-2-6-96 15,2-5 0-15,3 2-10128 16,3-1-2032-16</inkml:trace>
  <inkml:trace contextRef="#ctx0" brushRef="#br0" timeOffset="78244.32">25462 14659 24879 0,'-5'10'2208'0,"-4"4"-1760"0,0 1-448 0,-4 3 0 15,-1 2 336-15,2-1-16 0,0 2 0 0,-1 1 0 16,-2 6 432-16,1-3 80 0,0-1 0 0,2-4 16 16,-1-2 80-16,1 0 16 0,2 1 0 0,1-7 0 0,2-3 16 15,7-9 0-15,0 0 0 0,0 0 0 0,0 0-176 0,0 0-16 16,0 0-16-16,5-10 0 0,2-1-48 0,5-5-16 16,2-1 0-16,4-5 0 0,1-5-336 0,5 1-64 15,3-5-16-15,-1 2 0 0,1 1-272 0,3-4 160 16,5 3-160-16,0 0 128 0,2-2-128 0,-2 6 0 15,-5 1 0-15,-3 3 0 0,-3 5 0 0,-4 7 0 16,-1 1 0-16,-2 6 0 0,-4 0 0 0,-1 9 0 16,-3 7 0-16,-3 5 0 0,0 1 0 0,-6 4 0 15,-3-1 0-15,-1 5 0 0,-1 0 0 0,-4 1 0 16,-3-4 0-16,-1 1 0 0,0-3 128 0,0-4-128 16,1-2 0-16,0-1 128 0,2-3-128 0,4-7 0 15,6-6 0-15,0 0 0 0,0 0 272 0,0 0-16 16,6-11-16-16,5-1 0 0,2 0 64 0,6-5 16 15,3-2 0-15,2-3 0 0,1 0-160 0,5-3-32 0,3 3 0 0,0-4 0 16,-3-1-128-16,2 7 0 0,1 5 0 0,0 1 0 16,0 5 0-16,-5 1 0 0,-5 6 0 0,-3 4 0 15,-2 7 0-15,-5 3 0 0,-5 3 0 0,-3 3 0 16,-3 3 0-16,-2 6-224 0,-2 4 48 16,-5-1 16-16,0 4-80 0,-5 3-16 0,-3 0 0 0,2 5 0 31,-1-1-1472-31,3-2-320 0,2-5-48 0,5 0-16 15,7-8-304-15,2-3-64 0,7-8-16 0</inkml:trace>
  <inkml:trace contextRef="#ctx0" brushRef="#br0" timeOffset="78736.58">26840 14629 29087 0,'-13'-5'1280'0,"13"5"272"0,-9 4-1232 0,0 0-320 15,-1 2 0-15,0 7 0 0,1 5 256 0,-1 5 0 16,-3 6 0-16,-2 7 0 0,-2 5 336 0,-2 8 64 16,-4 3 16-16,-2 3 0 0,-7 2-208 0,0 0-32 15,2-2-16-15,2-5 0 0,4 1-176 0,2-1-48 16,2-6 0-16,1-3 0 0,4-9 224 0,2-6 32 0,3-8 16 15,3-5 0-15,4-4 368 0,3-9 80 16,0 0 16-16,0 0 0 0,0 0-160 0,5-15-16 0,2-6-16 0,1-4 0 16,-1-8-288-16,5-3-64 0,1-1-16 0,2-2 0 15,-1-4-208-15,4-3-32 0,1-9-128 0,7-4 192 16,5 0-192-16,1 3 128 0,2 2-128 16,-1 0 0-16,0 5 0 0,1 9 0 0,1 6 0 0,-2 5 0 15,-3 4 0-15,5 6 0 0,-2 4-144 0,-3 9 144 16,-3 5 0-16,-3 4 0 0,-4 4 0 0,-4 7 0 15,-7 1 0-15,-4 5 0 0,-8 6 0 0,-2 0 0 16,-4 0 0-16,-5 3 0 0,-5 5 0 0,-3-1 0 16,-2-3 0-16,-2 0 0 0,-2-3 0 0,-3-2 0 15,3-1 0-15,0-6 0 0,3-5 0 0,2-8 0 16,0-2 0-16,3-5 0 0,2-2 0 0,4-3 0 16,1-12-1040-16,4 2-112 15,4 2-32-15,5-4 0 0,5-8-2304 0,4 1-464 0</inkml:trace>
  <inkml:trace contextRef="#ctx0" brushRef="#br0" timeOffset="78975.92">27718 13850 34495 0,'13'-33'1536'0,"-3"14"304"0,0 1-1472 0,0 6-368 16,-1-1 0-16,-4 3 0 0,-5 10 688 0,0 0 64 15,0 0 16-15,0 0 0 0,-3 14-192 0,-5 11-16 16,-5 6-16-16,-2 8 0 0,-4 7-288 0,-4 5-48 0,-2 1-16 0,-1 4 0 16,1 5 80-16,2 4 16 0,-3-3 0 0,-2 6 0 15,-2 5-96-15,-1-1-32 0,1-2 0 0,2-4 0 16,3-8-160-16,3-3 0 0,3-1 0 0,4-8 0 16,1-10-192-16,3-4-128 0,4-6-32 0,3-2 0 31,1-4-1888-31,5-10-368 0,-2-10-80 0</inkml:trace>
  <inkml:trace contextRef="#ctx0" brushRef="#br0" timeOffset="79208.92">27859 14435 33343 0,'-9'13'1472'0,"4"-4"320"0,-1 3-1440 0,-3 4-352 16,-2 4 0-16,-2 4 0 0,-1 6 592 0,-1 4 48 16,-2-1 16-16,2 0 0 0,2 5-224 0,-1 1-48 15,3-1-16-15,-1 0 0 0,3 1-368 0,2-4 0 16,2-2 0-16,1 0 0 16,3-6-336-16,4 0-144 0,5-6-32 0,2-2-10144 15,0-5-2032-15</inkml:trace>
  <inkml:trace contextRef="#ctx0" brushRef="#br0" timeOffset="79600">29111 13872 23951 0,'4'-18'2128'0,"-3"-1"-1696"0,-4-1-432 0,0 1 0 16,-1 1 1072-16,-2 4 128 0,-3 2 16 0,-5 1 16 15,-4 5 64-15,0 3 16 0,-4 7 0 0,-3 3 0 16,-1 5-512-16,-2 4-96 0,1 9-32 0,0 5 0 16,1 2-224-16,-1 6-32 0,-1 5-16 0,0 6 0 0,0 4 176 15,1 0 48-15,2 2 0 0,1-2 0 0,2 1-240 16,4 3-32-16,3 1-16 0,0 2 0 0,0-3-80 0,-2-3 0 15,-2-6-16-15,2-4 0 0,3-2-64 0,1 0-16 16,-3-3 0-16,4-4 0 0,1-3-160 0,2-5 192 16,1-2-192-16,2-5 192 0,1-3-192 0,2-4 128 15,0-3-128-15,-1-3 128 0,4-7-128 0,0 0 0 16,0 0 0-16,0 0 0 16,-4-6-1728-16,1-5-208 0,-1-9-48 0,-1 4-16 15,-2 1-1552-15,-2-2-304 0</inkml:trace>
  <inkml:trace contextRef="#ctx0" brushRef="#br0" timeOffset="79735.31">28243 14676 15663 0,'-6'-17'1392'0,"3"6"-1120"16,1 0-272-16,2 1 0 0,5-4 3424 0,2 2 624 0,4 4 128 0,1-1 32 16,4 4-1872-16,1 2-368 0,4-1-80 0,0-1-16 15,1 1-912-15,5 4-176 0,2 3-32 0,3-3-16 16,2-5-352-16,3 3-80 0,-2 5-16 0,6 2 0 16,4 3-288-16,-2-6 128 0,-4 1-128 0,-3 2 0 31,-7 3-496-31,-4-2-208 0,-4 2-32 0,-6-2-11088 0,-2 5-2208 0</inkml:trace>
  <inkml:trace contextRef="#ctx0" brushRef="#br0" timeOffset="79961.61">29306 14562 31039 0,'-21'-8'1376'0,"9"11"288"0,-4 6-1344 0,-1 2-320 16,-10 1 0-16,3 2 0 0,0 7 416 0,-2 3 16 16,-3 2 0-16,0 1 0 0,1-5 96 0,2 3 32 15,2 3 0-15,1 3 0 0,2 1-560 0,2-3 0 16,3 1 0-16,5-2 0 16,1 2-224-16,3-3-160 0,4-7-16 0,1 0-9600 15,4 0-1920-15</inkml:trace>
  <inkml:trace contextRef="#ctx0" brushRef="#br0" timeOffset="80312.06">29484 14651 30399 0,'0'0'2704'0,"9"-11"-2160"0,6-7-544 0,-2 5 0 16,1 0 656-16,5 3 32 0,1 0 0 0,-1-5 0 16,-4-3-144-16,2 5-32 0,-2 6 0 0,-2-5 0 15,-6 1-384-15,0-1-128 0,0 6 0 0,-7 6 0 16,0 0 208-16,0 0-64 0,-1-6-16 0,-9 3 0 16,-12 8 448-16,-7 7 96 0,-5 4 16 0,-3 2 0 15,-1-3-240-15,-2 3-32 0,0 2-16 0,3 1 0 0,4-5-192 0,4 1-32 16,3-1-16-16,7 2 0 0,6 0-160 15,7 0 0-15,6-4 144 0,6 1-144 0,7 1 0 16,5 2 0-16,3-1 0 0,6-5 128 16,4 0-544-16,2-3-96 0,1 5-32 0,3-7 0 15,0-2-1776-15,1-2-368 0,0-2-64 0</inkml:trace>
  <inkml:trace contextRef="#ctx0" brushRef="#br0" timeOffset="80718.59">30250 14666 15663 0,'-15'-1'1392'0,"-2"-3"-1120"16,1-2-272-16,-6 6 0 0,-8 4 2256 0,-1 2 400 0,-3-1 80 0,0 4 16 16,-1 0-1296-16,4 6-256 0,-1 3-48 0,5 0-16 15,0-2-304-15,5 1-48 0,-1 1-16 0,6 2 0 16,7-1-80-16,4-1-32 0,6-18 0 0,-2 18 0 15,7 1-80-15,4-4 0 0,4-2-16 0,2-6 0 16,4 0-144-16,3 1-32 0,3 0 0 0,1-5 0 16,2-8 48-16,1-3 0 0,1-4 0 0,2 5 0 15,1 0-128-15,-1-5-32 0,-1-12 0 0,3-2 0 16,2-3 32-16,0-4 0 0,4-6 0 0,-2-5 0 16,0-7 32-16,0-11 16 0,2-9 0 0,2-7 0 15,3-3-160-15,-1 0-48 0,-5 3 0 0,0 6 0 16,2 6-144-16,-10 8 0 0,-11 11 144 0,-2 13-144 0,-6 10 320 15,-4 5 0-15,-5 4 0 0,-6 6 0 0,-6 6 0 0,-6 12 0 16,-11 8 0-16,-2 6 0 0,-7 6-320 0,-2 8 128 16,-1 6-128-16,0 5 0 0,-6-2 0 15,1 7 0-15,-2 6 0 0,-4 1 0 0,0 8-224 0,3 2-64 16,6 3-16-16,6-5 0 16,4-7-464-16,3-1-112 0,3-2-16 0,3-4 0 15,2-7-1056-15,2-1-224 0,-1-6-32 0</inkml:trace>
  <inkml:trace contextRef="#ctx0" brushRef="#br0" timeOffset="80927.16">29474 13895 45151 0,'-6'-13'4016'15,"3"2"-3216"-15,1 0-640 0,2 0-160 0,3 3 288 0,-3 8 32 0,8-9 0 0,-1 3 0 16,0 1-128-16,1 2-32 0,4 7 0 0,-12-4 0 31,0 0-928-31,9 4-176 0,-9-4-32 0,9 8-16 0,-9-8-1904 16,-3 10-384-16</inkml:trace>
  <inkml:trace contextRef="#ctx0" brushRef="#br0" timeOffset="81091.5">27836 13535 50911 0,'-21'-29'2256'0,"12"16"464"0,4 5-2176 0,5 8-544 16,0 0 0-16,0 0 0 16,0 0-1024-16,0 0-304 0,-7 4-64 0,-1 6-12848 15,-3-1-2576-15</inkml:trace>
  <inkml:trace contextRef="#ctx0" brushRef="#br0" timeOffset="84691.94">19108 15926 4607 0,'0'0'192'16,"0"0"64"-16,0 0-256 0,0 0 0 0,0 0 0 0,0 0 0 15,0 0 2384-15,0 0 432 0,6 11 96 0,-6-11 16 16,0 0-1584-16,2 13-304 0,1-3-64 0,-4 3-16 0,-3 1-48 0,0 0-16 16,2-1 0-16,-5 4 0 0,2 5-320 0,-1 1-64 15,-1 0 0-15,-2 2-16 0,-3 2-64 0,-2-2-16 16,1 3 0-16,0-2 0 0,1 0-80 0,2-1-16 15,1 1 0-15,1-4 0 0,3-4-64 0,1-3-32 16,4-15 0-16,-2 11 0 0,0 3 96 0,2-2 0 16,0-12 16-16,0 0 0 0,0 0 480 0,12 2 80 15,-1-4 32-15,2-10 0 0,1-6-32 0,1-1 0 16,2-1 0-16,-1 0 0 0,-2-7-448 0,3 3-112 16,0-2-16-16,3-1 0 0,1-1-128 0,-1 1-48 15,2-6 0-15,0 2 0 0,-2 3-144 0,3-1 0 16,-3 2 144-16,1 1-144 0,-2 2 0 0,0 1 0 15,-2 2 0-15,0 7 128 0,0 2-128 0,-2 2 0 16,-1 4 0-16,-3 4 0 0,-1-1 0 0,-10 3 0 16,12-1 0-16,-12 1 0 0,13 6-288 0,-3 6-32 0,-3-5 0 0,0 5 0 31,-1-2-1936-31,0 2-400 0,1 0-80 0</inkml:trace>
  <inkml:trace contextRef="#ctx0" brushRef="#br0" timeOffset="85029.3">19723 16022 20271 0,'0'0'896'0,"-10"2"192"0,1-2-880 0,9 0-208 0,0 0 0 0,0 0 0 16,0 0 320-16,0 0 32 0,14 2 0 0,3 1 0 0,4-2 512 0,3-1 96 15,1 1 32-15,2-2 0 0,0-4-368 0,-1-1-80 16,1-4-16-16,0-1 0 0,-2 0-144 0,-2-3-16 15,-2 2-16-15,-4 4 0 0,-3-3-144 0,-2 5-16 16,-5-4-16-16,-2 4 0 0,-5 6 192 0,0 0 32 16,-3-7 16-16,-4-2 0 0,-4 3 208 0,-6 0 32 15,-3 3 16-15,-4 3 0 0,-4 3-368 0,-3 3-80 16,-3 0-16-16,-2 6 0 0,-3-3-208 0,1 3 0 16,1 4 0-16,7-1 0 0,4-2 0 0,4 3 0 15,5 3 128-15,3 0-128 0,5 2 0 0,5-2 0 16,3 2 128-16,6-2-128 0,4-1 0 0,5 0 0 15,5-3 0-15,5 2-160 16,4-5-288-16,2 1-48 0,2-3-16 0,1-1-9120 0,0 3-1824 16</inkml:trace>
  <inkml:trace contextRef="#ctx0" brushRef="#br0" timeOffset="85555.89">20407 15965 14735 0,'-14'-14'640'0,"6"7"160"0,-1 3-640 0,-1 1-160 0,-1 2 0 0,-3 1 0 16,-4 0 1696-16,-3 4 304 0,2 7 64 0,-4-3 16 15,1 3-1184-15,1 2-256 0,2 2-32 0,3 3-16 16,0 1-96-16,5-1-32 0,3-1 0 0,5-1 0 16,1-1-16-16,5-1-16 0,1 0 0 0,2-5 0 15,0 1 112-15,7-3 32 0,4-2 0 0,2 1 0 16,1-6-112-16,0-1-16 0,-2 0 0 0,1-1 0 0,0-3-208 0,-1 0-48 15,-4-1-16-15,-3-2 0 0,-11 8-176 0,11-5 128 16,-11 5-128-16,0 0 128 0,0 0 0 0,0 0 0 16,0 0 0-16,0 0 0 0,-8 4 320 0,2 5 64 15,1 1 16-15,1 3 0 0,4-2-528 0,0-2 0 16,0-9 0-16,4 14 0 0,2-1 0 0,4-4 0 16,5-1 0-16,1-1 0 0,1-5 176 0,2 1-176 15,2-2 160-15,2-2-160 0,1-3 384 0,1-2-32 16,2-6 0-16,2 2 0 0,0 0-128 0,-1-7-32 15,0 0 0-15,-1-1 0 0,6 0-192 0,0-1 176 16,-2-4-176-16,2-4 160 0,-2 1-160 0,0-5 128 16,-3-2-128-16,0-2 128 0,0-5-128 0,-1 1 0 15,-2-2 0-15,-1 4 128 0,-2 0-128 0,-3-2 0 0,-1 0 144 0,-6 2-144 16,-3 4 0-16,-2 6 0 0,-6 7 0 0,-2 4 0 16,-7 5 128-16,-2 8-128 0,-11 9 128 0,-1 9-128 15,-9 4 128-15,-2 4-128 0,-5 7 160 0,15-13-160 16,-4 2 240-16,-6 6-48 0,-5 11-16 0,-3 7 0 15,5 7-320-15,1 2-64 0,9-1-16 16,3-2 0-16,4-1 224 0,6-6 0 0,7-3 0 0,2-4 0 16,8-3 0-16,8 24 0 0,9-10 0 0,4-11 0 15,4-3-992 1,7-4-96-16,-1-5-32 0</inkml:trace>
  <inkml:trace contextRef="#ctx0" brushRef="#br0" timeOffset="86099.92">22015 15859 20271 0,'2'-12'448'0,"1"1"80"0,-2 2 32 0,0 0 16 0,-1 0-576 0,0 9 0 0,0 0 0 0,0 0 0 15,0 0 1744-15,0 0 240 0,-11 4 64 0,-1 10 0 16,-3 6-1648-16,-1 3-400 0,-2 5 0 0,-1 1 0 16,-4 4 896-16,4 3 112 0,1 3 16 0,1-3 0 15,0-3-832-15,3-1-192 0,3-3 0 0,5-5 0 16,1-1 0-16,8 0 0 0,0-7 0 0,4-3 0 0,0-2 0 0,6-3 0 15,2-2 0-15,4-4 0 0,3-5 864 16,3-3 128-16,2-1 32 0,0-4 0 0,-2-4-336 0,-1-1-64 16,-1-1-16-16,0 0 0 0,0-4-400 0,0-2-80 15,-1-3 0-15,-2-2-128 0,1 2 144 0,-1-1-144 16,-4 3 0-16,-1 1 144 0,-1-1 96 0,-2 6 16 16,-5 4 0-16,0 4 0 15,-1-2-1856-15,0 6-352 0,-6 6-80 0,0 0-16 0</inkml:trace>
  <inkml:trace contextRef="#ctx0" brushRef="#br0" timeOffset="87227.71">22902 15953 7359 0,'-17'-12'320'0,"7"6"80"0,-4-4-400 0,1 3 0 0,-2 5 0 0,-1-2 0 15,-3-2 4608-15,-3 3 848 0,-2 0 176 0,0 6 16 16,-2 3-3984-16,1 6-784 0,-2 3-176 0,0 2-16 15,1-1-352-15,0 4-64 0,0 0-16 0,3 0 0 16,1-1-64-16,6 1-32 0,5-2 0 0,5 0 0 16,4-2-160-16,5 0 192 0,5-2-192 0,3-4 192 15,2 0 0-15,2-2 0 0,3-2 0 0,3-4 0 16,-2-3 112-16,2 0 16 0,1-2 16 0,-2 0 0 16,1-5-160-16,-2 0-48 0,0-3 0 0,-2 1 0 15,1 1-128-15,0-3 128 0,-3 3-128 0,-2-2 128 0,-2 2-128 16,-2-1 0-16,-1 4 0 0,-5-2 128 0,-3 8-128 0,0 0 0 15,0 0 0-15,0 0 0 0,0 0 128 0,0 0-128 16,0 0 128-16,0 0-128 0,0 0 0 0,11-1 0 16,3-1 0-16,0 0 0 0,1 2 0 0,4-1 0 15,2-1 0-15,0 0 0 0,2-2 0 0,2 0 0 16,0 0 0-16,-1-2 0 0,0-5 0 0,0-1 0 16,0 1 0-16,0-5 0 0,-1-3 0 0,3 2 0 15,3-2 0-15,3-3 0 0,-1-2 0 0,4-2 0 16,2-4 0-16,3-2 0 0,5-1 176 0,-2 0-48 15,-1-4-128-15,-5-5 192 0,-2-4-48 0,0 2-16 16,-7 3 0-16,-4 3 0 0,-5-1-128 0,-3 3 0 16,-4 3-160-16,-4 5 160 0,-3 9-224 0,-4 3 48 15,-4 0 16-15,-2 7 0 0,-4 3 160 0,-3 3 0 16,-5 3 0-16,-2 6 0 0,-3 0 0 0,0 8 0 16,-9 6 0-16,1 3 0 0,-5 4 0 0,-3 2 0 0,-4 5 0 0,3 10 0 15,-2 5 0-15,4 3 0 0,0-1 0 0,6 0 0 16,4-1 0-16,5-3 0 0,6 2 0 0,4-1 0 15,5-4 0-15,4 0 0 0,-1-2 0 0,8-6 0 16,1-6 0-16,3-4 0 0,0-5 0 0,3 1 0 16,3-3 176-16,1-9 16 0,0-1 0 0,3-4 0 15,1 0 112-15,2-5 16 0,-1-2 16 0,5-4 0 16,1-5-16-16,2 2 0 0,0-5 0 0,0-1 0 16,0-2-320-16,-2-2 0 0,0-1 0 0,-3 0 0 15,-2-2 128-15,0-2-128 0,-4-2 160 0,-1 7-160 16,-2 2 0-16,-3 0 128 0,-2 4-128 0,-3 4 0 15,-1-2 0-15,2 6 0 0,-7 5 0 0,0 0 0 0,0 0 0 0,0 0 0 16,0 0 0-16,-9 11 0 0,0 6 0 16,0 1-128-16,1 1 128 0,2-1 0 0,-2-1 0 0,3 4-128 15,-1-2 128-15,2-1 0 0,2-6 0 0,-1 4 0 16,1-3 0-16,2 1 0 0,1-3 0 0,1 0 0 16,-2-11 0-16,4 9 0 0,1 0 0 0,3-4 0 15,-8-5 0-15,13 4 0 0,-2 0 0 0,1-3 192 16,0 1-48-16,1-3-16 0,0-3-128 0,1-2 0 15,-2 1 0-15,2-1 0 0,-1-5 128 0,1 4-128 16,0-3 192-16,-1 3-64 0,-3 1-128 0,0 2 160 16,-2 1-160-16,-8 3 160 0,0 0-160 0,0 0 0 15,0 0 0-15,6 8 0 0,-1 2 0 0,-2 3 0 16,-5 1 0-16,2 0 0 0,0 0 0 0,2 0 0 0,-2-4 0 16,3 2 0-16,0 0 0 0,2-3 0 0,-5-9 0 0,12 12 0 15,-1-4 0-15,3 1 0 0,4-7 144 0,2-1-144 16,3-1 0-16,2 0 144 0,1 0-144 0,-1-1 0 15,-2-8 272-15,1 1-48 0,0 3-16 0,-1-4 0 16,-1 2-64-16,1-4-16 0,-2 2 0 0,4-3 0 16,0-1-128-16,-2 2 160 0,2-5-160 0,-1-1 160 15,-1-4-160-15,-2 2 0 0,-5 1 144 0,1 1-144 16,-3-9 128-16,-3 6-128 0,-5 1 128 0,-2 5-128 16,-4 4 0-16,-1-2 128 0,-3 1-128 0,-6 3 0 15,-8 4 160-15,-5 3-32 0,-5 0-128 0,-2 3 192 16,-4 3-192-16,-2 6 0 0,0-1 128 0,-2 4-128 15,1 1 0-15,3 3 0 0,-2-1 0 0,9 4 0 0,2 2 0 16,5 0 0-16,7-1 0 0,8 1 0 0,5 2 0 0,9 0 0 16,5-5 0-16,8 1 0 0,4-2 0 0,6 0 0 15,4 0 0-15,2-3 0 0,3 1 0 0,1-3 0 16,6 0 0-16,1-4 144 0,1 1-144 0,-2-6-192 16,1-1 32-16,-6 4 16 15,-4 1-2560-15,-3 0-512 0</inkml:trace>
  <inkml:trace contextRef="#ctx0" brushRef="#br0" timeOffset="88213.1">25384 15948 19343 0,'-6'-12'1728'16,"-2"-1"-1392"-16,-1-2-336 0,-1 2 0 16,-2 1 560-16,-2 5 32 0,-3 1 16 0,-2 3 0 0,-4 2 272 0,-2 6 48 15,-3 7 16-15,-8 4 0 0,-5-1-480 0,-3 6-80 16,-6 0-32-16,5 9 0 0,5 0-224 0,3 3-128 16,3 0 128-16,6-1-128 0,8-4 0 0,6-1 144 15,5-2-144-15,5-3 0 0,5-5 368 0,6-3-48 16,3 0 0-16,5-1 0 0,5-9 240 0,8-4 32 15,8-4 16-15,6-6 0 0,4 4-176 0,1-10-48 16,-3 0 0-16,-1-3 0 0,-2-2-192 0,-3 0-32 16,-1-10-16-16,-1 0 0 0,-4-5-144 0,1-2 160 15,0-2-160-15,-3-1 160 0,-3-4 32 0,0 2 0 16,2-3 0-16,0 3 0 0,0-4-48 0,-1-2 0 16,1 0 0-16,-6 2 0 0,-2 1-144 0,-5 9 0 15,-3 9 0-15,-4 4 0 0,-5 5 128 0,-3 10 0 16,-1 9 0-16,0 0 0 0,0 0 80 0,-12 10 16 0,-3 11 0 0,-1 5 0 15,-5 10-96-15,1 5-128 0,0 4 176 16,-3 4-176-16,-3 2 0 0,3 6 0 0,-1 1 0 0,5-2 0 16,5-1 0-16,2 1 0 0,0-2 0 0,7-1 0 15,5-5 0-15,3-6 0 0,-1-3 0 0,3 1 0 32,0-4-448-32,3 0 0 0,0-5 0 0,7-4-14544 0</inkml:trace>
  <inkml:trace contextRef="#ctx0" brushRef="#br0" timeOffset="88623.31">27689 15653 21183 0,'0'-9'1888'0,"0"-4"-1504"15,-1 0-384-15,-2 4 0 0,-2-3 576 0,-1 2 32 0,-3 2 16 0,-1 2 0 16,-3-1 240-16,-4 3 48 0,0 2 16 0,-3-1 0 15,-1 3-416-15,-5 4-96 0,-7 5-16 0,-1 2 0 16,-3 5-144-16,0 1-48 0,1 4 0 0,-1 2 0 16,1 2 304-16,-3 1 64 0,-1 4 16 0,1 4 0 15,-1 4-80-15,4-1 0 0,1-4-16 0,5 6 0 16,3 8-304-16,4-3-48 0,3 2-16 0,2-7 0 16,2-3-128-16,4-3 0 0,3 0 0 0,4-5 128 15,1-1-128-15,2-5 0 0,6 0 0 0,-2 0 128 16,-1-3-560-16,3-1-112 15,3-5-32-15,0-1-13760 0</inkml:trace>
  <inkml:trace contextRef="#ctx0" brushRef="#br0" timeOffset="88819.9">26769 16049 25791 0,'0'0'2304'0,"0"0"-1856"16,9-6-448-16,2 3 0 0,3 1 304 0,2 2-48 15,4 1 0-15,4 2 0 0,4-1 224 0,6 2 32 16,5 0 16-16,5 3 0 0,3-2-192 0,-2 6-32 16,-1-4-16-16,-6 2 0 0,0-3-128 0,-9-2-32 15,-2 0 0-15,-3 0 0 0,-2 2-128 0,-2-2-176 16,-2 0 48-16,-3 0-8720 16,-1-3-1744-16</inkml:trace>
  <inkml:trace contextRef="#ctx0" brushRef="#br0" timeOffset="89164.52">27854 15981 9215 0,'-11'-9'816'0,"3"5"-656"0,0-1-160 0,-3 5 0 16,-3 6 3376-16,-2-1 640 0,-2 5 128 0,-1 1 16 15,-3 3-2672-15,3 3-528 0,1 4-128 0,4-1 0 16,3 0-432-16,2-1-80 0,3-1 0 0,3 3-16 16,6-6 64-16,3-1 16 0,3-3 0 0,5-2 0 0,4 1 176 0,2-5 32 15,1-1 16-15,4-1 0 0,0-6-32 0,0-1 0 16,1-1 0-16,1-1 0 0,-1-6-144 0,2 1-48 16,3-5 0-16,-3-2 0 0,-3 0 128 0,1-4 32 15,-1-1 0-15,-2-2 0 0,-3 2-128 0,-1 0-32 16,-1 2 0-16,-1 0 0 0,-3 0-192 0,-3 4-64 15,-5 6 0-15,1-3 0 0,-5-3-320 0,-4 6-64 16,-5 3 0-16,1 4-16864 0</inkml:trace>
  <inkml:trace contextRef="#ctx0" brushRef="#br0" timeOffset="89522.56">28448 15922 19343 0,'-13'14'1728'0,"-2"0"-1392"0,-2-1-336 0,1 3 0 15,-2 6 656-15,0-3 64 0,0 0 16 0,1 0 0 16,-1-2 240-16,4-5 48 0,1 1 16 0,3-2 0 16,2-2-352-16,3 0-80 0,5-9-16 0,0 0 0 15,1 7 112-15,-1-7 0 0,0 0 16 0,13 3 0 16,1-5 144-16,0-2 32 0,3 0 0 0,-1-2 0 15,2-2-432-15,0-4-80 0,0 0 0 0,1-2-16 16,2-2-160-16,3-2-16 0,2-3-16 0,2 2 0 16,2 4-48-16,0 1 0 0,-5 1 0 0,0 6 0 15,2 1-128-15,-7 0 128 0,-2 5-128 0,-5 2 128 0,-4 5-128 16,-9-6 0-16,-1 19 0 0,-5 1 0 0,-5 0 0 16,-2 1 128-16,2 3 0 0,-4 2 0 0,-1 0 16 0,1 1 0 15,-1-5 0-15,0 3 0 0,0 0-144 0,1-5 0 16,4-1 0-16,2-1 0 0,4-3 0 0,2-2-256 15,0-1 48-15,4-1 0 16,-1-11-1632-16,10 5-320 0,1-4-64 0,1-2-16 0</inkml:trace>
  <inkml:trace contextRef="#ctx0" brushRef="#br0" timeOffset="89875.8">29485 15939 18431 0,'3'-18'816'0,"-3"18"160"0,-8-5-784 0,2-3-192 0,-3 2 0 0,-4 2 0 15,-2 0 1776-15,-8 0 304 0,-3 3 64 0,-7 1 16 16,-7 3-1232-16,-6 4-240 0,-4 1-48 0,3 5-16 15,3 4-144-15,2 2-32 0,2 4 0 0,7 3 0 16,5-2 0-16,6 0-16 0,5-1 0 0,7-2 0 16,5 0-112-16,4 0 0 0,4-1-16 0,5-4 0 15,5-1 128-15,4 1 16 0,5-2 16 0,2-6 0 16,4 1-144-16,4-5-16 0,1-1-16 0,1-2 0 0,1-1-288 16,-2-1 0-16,-3-3 0 0,-1 3 0 15,-1-2-1344-15,-1-2-240 0,-1-3-32 0</inkml:trace>
  <inkml:trace contextRef="#ctx0" brushRef="#br0" timeOffset="90108.39">30447 15313 23327 0,'-14'4'1024'0,"4"-3"224"0,-4-1-992 0,-5 5-256 15,-5 4 0-15,-5 7 0 0,-2 4 720 0,-2 8 112 16,-1 1 0-16,3 13 16 0,1 6-144 0,-2 4-16 0,-4 1-16 0,2 1 0 16,0 2-96-16,1 6-32 0,1-2 0 0,1 2 0 15,1-1-352-15,3-1-64 0,2-3 0 0,3-7-128 16,3-6 0-16,3-7 0 0,3-1 0 0,-4-2 0 31,1 2-464-31,3-11-160 0,3-2-16 0,1-8-8192 0,0-4-1616 0</inkml:trace>
  <inkml:trace contextRef="#ctx0" brushRef="#br0" timeOffset="90298.12">29765 15880 27407 0,'12'-13'1216'0,"0"11"256"16,2-1-1184-16,1 0-288 0,3-5 0 0,1 5 0 15,1 6 512-15,4 1 32 0,2 2 16 0,2-2 0 0,2-4-208 16,2 4-32-16,1 3-16 0,1 0 0 0,2-1-304 0,-4 2 128 15,-2-3-128-15,1 5 0 0,1-1 0 0,-4 1 0 16,-4-4 0-16,-6 5 0 0,-1-4 0 0,-4 5-224 16,-3-4 16-16,-1 1 0 15,-9-9-2208-15,8 7-432 0</inkml:trace>
  <inkml:trace contextRef="#ctx0" brushRef="#br0" timeOffset="90694.16">30911 15761 6447 0,'0'0'576'0,"0"-5"-576"0,0 5 0 0,0 0 0 16,0 0 2720-16,0 0 432 0,-5-4 96 0,5 4 16 16,0 0-1728-16,-14 5-320 0,-2 4-80 0,-2 1-16 15,-1-1-48-15,-3 5-16 0,-3 4 0 0,2 2 0 0,4 4 64 0,-4-4 16 16,-5-2 0-16,1 1 0 0,3 7-400 0,0-1-80 15,0-3-16-15,1-1 0 0,3 1-352 0,2 1-80 16,1-5-16-16,2-2 0 0,4-3-192 0,-1 1 128 16,2 1-128-16,1-2 0 0,0-6 0 0,2 2 0 15,0-2 0-15,7-7 0 16,0 0-896-16,0 0-288 0,0 0-48 0,0 0-16 0</inkml:trace>
  <inkml:trace contextRef="#ctx0" brushRef="#br0" timeOffset="91391.06">31229 15820 20271 0,'-17'-2'1792'0,"-2"1"-1424"0,-3 1-368 0,-5 3 0 15,-4 4 800-15,1-1 96 0,-1 6 0 0,1 2 16 16,-2 3 160-16,3 1 16 0,1 0 16 0,4 1 0 16,3 4-592-16,6 0-128 0,5 2-32 0,6-2 0 0,5-3-96 0,6 1 0 15,-3-5-16-15,6-1 0 0,2 1 336 0,4-6 80 16,0 0 16-16,3-4 0 0,2 1-32 0,0-5 0 15,1-3 0-15,-2-1 0 0,-1-4-320 0,0 0-64 16,0 0 0-16,-2-6-16 0,-4-3-240 0,-2-3 176 16,0-1-176-16,-3-2 160 0,-4-6-160 0,0 1 128 15,1-2-128-15,-3 6 128 0,-3 3-128 0,0-1 0 16,-2 1 0-16,1 2 0 0,-2 1 0 0,0 5 0 16,0 3-192-16,4-2 192 0,4 2-176 0,4 2 176 15,-8 6-128-15,18-6 128 0,3 2 0 0,5 1-128 16,0 3 128-16,5-2 0 0,1 1 0 0,1 1 0 15,0 0 0-15,-2 1 0 0,-3 1 0 0,-2 1 0 16,-5 2 0-16,-3 1 0 0,-1-2 0 0,-5 3 0 16,-3 4 0-16,-4 2 0 0,-3-1 0 0,-4 2 0 0,-3-1 0 15,-1 2-128-15,-4 4 128 0,-2 2 0 0,0-2 0 16,-1-1 0-16,-2-1 0 0,1 1 0 0,1-3 0 0,2-4 0 16,-1-1 0-16,4-1 0 0,2 0 128 0,6-9-128 15,0 0 128-15,0 0-128 0,0 0 160 0,0 0-160 16,10 3 192-16,0 1-48 0,6-6-16 0,-4-1 0 15,4 1-128-15,-1-3 128 0,0-3-128 0,2 0 128 16,-1-3-128-16,1 2 0 0,-2-1 0 0,2 2 0 16,-2-2 0-16,-1 5 128 0,1-1-128 0,-2 3 0 15,-13 3 0-15,10 5 0 0,-2 1 0 0,-8-6 0 16,5 14 0-16,-4 3 0 0,-2 1 0 0,-1 1 0 16,1 1-144-16,-1 0 144 0,-4 1 0 0,4 0 0 0,-1 2 0 15,1-2 0-15,-1-2 0 0,2 1 0 16,1-2 0-16,1 1 0 0,2-3 0 0,-3 2 0 0,0 0 0 0,1 0 0 15,0-3 0-15,-1-3 0 16,0-12-1808-16,0 0-304 0</inkml:trace>
  <inkml:trace contextRef="#ctx0" brushRef="#br0" timeOffset="91551.35">31525 15585 34095 0,'-2'-6'3024'0,"-1"-7"-2416"15,2-1-480-15,0 5-128 0,1 9 320 0,0 0 32 16,0 0 16-16,0 0 0 0,0 0-160 0,0 0-16 16,8 4-16-16,3 6 0 15,-5 0-1360-15,-1 2-272 0,-5-12-48 0,4 18-16 0</inkml:trace>
  <inkml:trace contextRef="#ctx0" brushRef="#br0" timeOffset="94661.11">3654 15686 5519 0,'-3'-9'496'0,"0"0"-496"0,-1 0 0 0,2 0 0 16,1-1 1536-16,1 1 224 0,0-4 32 0,0 3 16 15,0-1-704-15,0 1-144 0,1-1-16 0,0 0-16 16,-1 5-176-16,0 6-48 0,0 0 0 0,0-11 0 16,-1 4 80-16,1 7 16 0,-3-9 0 0,3 9 0 15,0 0-48-15,0 0-16 0,-10 0 0 0,2 7 0 0,-3 5-112 0,1 3-32 16,-2 2 0-16,1 2 0 0,0 5-144 0,-1 1-16 16,1 7-16-16,-2-3 0 0,3 1-224 0,0 5-32 15,-1 6-16-15,1 2 0 0,-2-2-144 0,0 2 160 16,7 1-160-16,0 0 160 0,5 0-160 0,0-6 128 15,2-6-128-15,4-5 128 0,2-1 16 0,1-4 0 16,0-4 0-16,1-2 0 0,2-2 320 0,1-2 64 16,-1-1 16-16,2-3 0 0,2 1-112 0,0-8-32 15,2-1 0-15,1-1 0 0,1-1-128 0,2-4-16 16,2 0-16-16,4 1 0 0,2-2-240 0,4 1 144 16,2 0-144-16,6-2 128 0,4 0-128 0,4-1 128 0,2 3-128 15,-3 1 128-15,0-4-128 0,0 3 0 0,3-3 0 16,2 4 0-16,2 2 0 0,6-1 0 0,5-1 0 0,2 3 0 15,-3 1 0-15,3-1 0 0,1 0 176 0,6 0-176 16,4 0 0-16,3-1 0 0,-1 2 0 0,-2-3 0 16,-1 3 0-16,1 0 0 0,3-2 0 15,2 4 0-15,6 3 0 0,-2 1 0 0,-6-1 0 0,1 0 0 16,0 2 0-16,2 3 0 0,2-4 0 0,-3 2 0 16,-5-3 0-16,3-2 0 0,2 2 0 0,3-2 0 15,2 1 0-15,0-1 0 0,-2-2 0 0,2-2 0 16,-1-1 128-16,4 2-128 0,2-1 0 0,1 0 0 15,-4 1 0-15,3 0 0 0,1 1 0 0,-1-1 0 16,0-2 0-16,-4 2 128 0,-2-2-128 0,3 3 0 16,3-4 0-16,-1 2 176 0,-3-1-176 0,1 2 160 0,-1 0-160 15,4-1 0-15,0 0 0 0,0-1 0 16,-2 3 0-16,2 0 128 0,-1-1-128 0,3 1 0 0,6-2 128 0,-6 0-128 16,-7 2 0-16,5 0 128 0,6-1-128 0,-2 1 128 15,-3 1-128-15,-2 1 128 0,2-2-128 0,0 1 192 16,1 0-192-16,-2 0 192 0,-4 2-192 0,-2-2 0 15,-1-1 0-15,4 0 0 0,2 0 0 0,-4 0 0 16,-3 1 0-16,-2-2 0 0,-2-5 0 0,2 1 0 16,-1 0 0-16,-2 2 0 0,-3 3 0 0,-4-2 0 15,-3-4 0-15,0 4 0 0,-5 1 0 0,3 1 0 16,0 1 0-16,-4 1 0 0,-4 1 0 0,1-2 0 16,-5 1 128-16,3 0-128 0,3-1 0 0,3 1 0 15,3-2 0-15,0 2 0 0,-4 1 0 0,0-2 0 16,1-4 0-16,1 3 0 0,-2 2 0 0,1 0 0 0,1 2 0 0,-2 0 0 15,-5-3 0-15,-2 2 0 0,-1-1 0 0,-1 0 0 16,0-1 0-16,-2 1 0 0,-3 2 144 16,1 1-144-16,1-1 0 0,-4-3 0 0,-1-1 0 0,-5 2 128 15,-1 1-128-15,-1 2 0 0,-1-2 128 0,0 0-128 16,-2-3 0-16,4 1 128 0,-1 3-128 0,1-1 0 16,1 3 0-16,-4-3 144 0,0 0-144 0,-6 1 0 15,-1 0 144-15,-1-1-144 0,-2-4 0 0,2 4 144 16,-5 0-144-16,1 3 0 0,1 0 0 0,-1-4 0 15,-2 0 0-15,-5 0 0 0,1 0 0 0,-1 0 0 16,1-2 0-16,-2 0 0 0,-1 1 0 0,-2 2 0 16,-2 3 128-16,-1-3-128 0,-1-5 0 0,1 4 128 15,-3-1-128-15,1 2 0 0,-2-2 0 0,0 0 0 16,0 0 128-16,0 2-128 0,1 1 0 0,-1 0 128 0,-3-3-128 16,3-1 0-16,-10 0 0 0,11 0 0 0,-2 1 0 0,-1-2 0 15,1-2 128-15,-9 3-128 0,0 0 0 0,0 0 0 16,0 0 144-16,0 0-144 0,7-5 128 0,-7 5-128 15,0 0 160-15,0 0-160 0,0 0 256 0,0 0-32 16,6-7-16-16,-6 7 0 0,0 0-64 0,5-12-16 16,0 2 0-16,2 0 0 0,-7 10-128 0,8-10 192 15,0-6-192-15,1 0 192 0,0-2-192 0,1-1 160 16,2-4-160-16,0-6 160 0,-2-4-32 0,3-4 0 16,2-2 0-16,2-6 0 0,-1-1 0 0,2-6 0 15,1-4 0-15,-1 2 0 0,0 3 0 0,-3-1-128 16,3-4 192-16,-3 2-64 0,-3 2 160 0,-3 5 32 0,-1 10 0 15,-3 3 0-15,-2-4-112 0,-3 7-16 0,-4 7 0 16,-1 8 0-16,-4 2-192 0,-1 7 0 0,-1 6 0 16,0 6-18688-16</inkml:trace>
  <inkml:trace contextRef="#ctx0" brushRef="#br0" timeOffset="111244.38">18520 16756 7359 0,'0'0'656'0,"-9"-1"-528"15,0-4-128-15,1 2 0 0,-1 0 1584 0,9 3 272 16,-9-2 64-16,9 2 16 0,0 0-784 0,0 0-176 0,0 0-16 0,0 0-16 15,0 0 112-15,0 0 32 0,9-10 0 0,3 3 0 16,5 5-640-16,2 1-128 0,1-3-32 0,2 0 0 16,2 0-64-16,2 3-16 0,1 5 0 0,3-3 0 15,0-2-64-15,2 5-16 0,1 1 0 0,3-2 0 16,1 2 208-16,6 2 48 0,1-3 0 0,6 3 0 16,4 3-128-16,5-2-32 0,3-2 0 0,-1-2 0 15,2 3 0-15,0 1 0 0,2-1 0 0,1-3 0 16,1-6-32-16,1 1-16 0,-1 1 0 0,-1 0 0 15,-4-2 16-15,-3-1 16 0,-4 2 0 0,1-2 0 16,-3 2 64-16,-2 1 16 0,-7-1 0 0,1 1 0 16,-2 1-48-16,-5-1-16 0,-4 1 0 0,-3-1 0 15,-7-2-32-15,-4-1-16 0,-4 2 0 0,-5 1 0 0,-11 0 16 16,0 0 16-16,0 0 0 0,0 0 0 16,0 0 128-16,-10 1 32 0,-3-1 0 0,-6 0 0 0,-5-1-112 0,-6 0-32 15,-4 1 0-15,-1-2 0 0,-2-1-224 0,-5 1 176 16,-6 2-176-16,-3-1 160 0,-4 0-160 0,-6-6 160 15,-6 1-160-15,-7 3 160 0,-7 2-32 0,-2-1-128 16,1-3 192-16,-4 1-64 0,0 0-128 0,-3 0 192 16,-1 0-192-16,3-2 192 0,6 1-192 0,8 1 0 15,10-1 0-15,-1 1 0 0,5 0 0 0,6 2 160 16,8-2 16-16,7 0 0 0,6 3 0 0,9 1 0 16,6-1 0-16,17 1 0 0,0 0 80 0,0 0 32 15,17 1 0-15,13 0 0 0,14-1-112 0,7 0-32 0,4 0 0 16,5 0 0-16,6 0-144 0,5 0 0 0,7-1 0 0,5 1 128 15,2 4-128-15,-1-3 0 16,-4-5 0-16,5 2 0 0,5 3 0 0,-1 0 0 0,-1 2 0 0,-6-3 0 16,-5-4 0-16,-6 0 128 0,-4 0 0 0,-9 2 0 15,-14-2 128-15,-10-1 32 0,-8 1 0 0,-11 1 0 16,-15 3 0-16,0 0 0 0,-4-8 0 0,-9 2 0 16,-8 3 48-16,-11 0 16 0,-10 1 0 0,-5-2 0 15,-6-1-352-15,-4 2 0 0,-4 1 0 0,-4 3 0 31,-1 1-1568-31,-1 7-384 0,3 0-80 0</inkml:trace>
  <inkml:trace contextRef="#ctx0" brushRef="#br1" timeOffset="121193.66">17522 13651 18431 0,'-12'-14'816'0,"7"9"160"0,5 5-784 0,0 0-192 0,0 0 0 0,0 0 0 16,0 0 1264-16,0 0 208 0,0 0 32 0,0 0 16 16,-7-5-992-16,7 5-192 0,-9-3-32 0,1-1-16 15,-5 0-32-15,0 2-16 0,-3-1 0 0,2 1 0 16,-4 0-32-16,-4-1 0 0,2-1 0 0,-2 0 0 15,-1 0-16-15,0-2-16 0,-2 0 0 0,1-1 0 0,-3-7 16 0,-2 0 0 16,-2 1 0-16,0-2 0 0,-5-8 64 0,0 0 32 16,2 2 0-16,0-2 0 0,-3 0 96 0,0 0 32 15,0-2 0-15,4-3 0 0,0 4 32 0,5 0 0 16,0 1 0-16,3 0 0 0,1-4-16 0,-2 4 0 16,2 2 0-16,0-4 0 0,4 3-240 0,1-3-64 15,1 0 0-15,2 1 0 0,4 0 80 0,2-3 16 16,2 0 0-16,4-1 0 0,4 5-224 0,4-2 144 15,2 1-144-15,6 0 128 0,2-8-128 0,4 4 0 16,3 1 144-16,3-2-144 0,4 4 0 0,0-3 0 16,3 2 0-16,2-2 0 0,2 4 0 0,5 0 0 15,3-7 0-15,1 1-128 0,1 3 128 0,3-1 0 16,3 5 0-16,1 1 0 0,0-3 0 0,2 4-160 0,-2 2 160 16,4-3 0-16,2-2 0 0,5 1 0 0,4 2 0 15,3 3 0-15,4 1 0 0,-1 2 0 0,0-4 0 0,2 4 0 16,2 2 0-16,3 3 0 0,3-4 0 15,0 4 0-15,-2-2 0 0,3 1 0 0,0 3 0 0,2-2 0 16,6 1 0-16,-6-1 0 0,-6 1 0 0,4-1 0 16,1 3 0-16,0-3 0 0,-1 1 0 0,-2-1 0 15,-5 5 0-15,1-4 0 0,-2-1 0 0,2-1 0 16,0 2 0-16,1 1 0 0,-4 4 0 0,-1 0 0 16,-3-8 0-16,2 4 0 0,0-2 0 0,5 6-160 15,4 2 160-15,-1 0 0 0,-5 1 0 0,4-1 0 16,2-2 0-16,5 2 0 0,1 1 0 0,1 0 0 0,-3-2 0 15,2 2 0-15,2-5 0 0,2 1 0 16,-1 1 0-16,-2 0 0 0,-5-5 0 0,1 3 0 0,3 1 0 16,0-4 0-16,-2-1 0 0,-2-1 0 0,-3 10 0 15,1-3 0-15,0-2 0 0,1 1 0 0,1-4 0 16,0 1 0-16,-2 6 128 0,1 1-128 0,-4-8 0 0,2 2 0 16,3 5 0-16,0-2 0 0,-5-2 0 0,-1 1 0 15,-1 2 0-15,3 0-128 0,2 2 128 0,1 1 0 16,0 0 0-16,-3-1 0 0,0 0 0 0,2 1 0 15,0 1 0-15,2 0 0 0,1-3 0 0,-3-1 0 16,-5 2 0-16,4 1 0 0,3 0 0 0,0-3 0 16,1-2 0-16,-5 3 0 0,-2 0 0 0,-1 1 0 15,1-4 128-15,2 2-128 0,0-2 0 0,1 3 0 16,1 2 0-16,-2-3-128 0,-2-4 128 0,3 2 0 16,0 6 0-16,-2-1 0 0,-4-1 0 0,-2-1 0 0,0 0 0 15,-1 2 0-15,5 1 0 0,-4-1 0 0,0 0 0 0,-2 1 0 16,0 1 0-16,-3 0 0 0,-6 1 0 0,1-2 0 15,3-2 0-15,2-1 0 0,-1 2 0 0,-1 2 0 16,-1 0 0-16,-1-2 0 0,-5-1 0 0,2 2 0 16,2 4 0-16,0 0 0 0,6 0 0 0,-3-2 0 15,-4-3 0-15,-2 5 0 0,-3 1 0 0,-1 0 0 16,-1-4 0-16,5 3 0 0,1-1 0 0,-3-1-128 16,-3 0 128-16,-2 0 0 0,-1-3 0 0,-2 6 0 15,-4 2 0-15,-1 2 0 0,-1-4 0 0,0 3 0 16,1-2 0-16,-1 0-128 0,-2 2 128 0,2 0 0 15,5 1 0-15,-5 4 0 0,-2-1 0 0,-2 2-128 16,-2-1 128-16,1 1 0 0,-1-1 0 0,5-1 0 0,1 4 0 16,0-3 0-16,-1-2 0 0,3 2 0 0,0 0 0 15,0 3-160-15,-3 1 160 0,-2-2-160 0,-3-2 160 16,-1 1 0-16,-3 2 0 0,-1-2 0 0,-1-2 0 0,-1 1 0 16,4 1-144-16,-3 3 144 0,-3 2 0 0,0 1 0 15,0-4 0-15,1 4 0 0,-3 4 0 0,0-1-144 16,0 5 144-16,-3-4 0 0,0 0 0 0,-2 0 0 15,-1 5 0-15,1-4 0 0,0 0 0 0,-2-3 0 16,0-6 0-16,-1 3 144 0,-1 1-144 0,-1 0 0 16,-3-2 0-16,-4 0 0 0,-4 1 0 0,1-2 0 15,-1 0 0-15,-4-3-176 0,-5-1 176 0,-4 0-128 16,-2 1 128-16,-3 2-128 0,-5 2 128 0,-3-2 0 0,-3 0 0 16,-2 1 0-16,-6 1 0 0,-5-1 0 0,-2-1 0 0,-7 2 0 15,-4 1 0-15,-4 1 0 0,-4 6 0 16,-1-3 0-16,2-1 0 0,-1 4 144 0,-8-2 0 0,-3 2 0 15,-5-3-144-15,-2 1-192 0,-3 2 32 0,4-2 16 16,1 3 144-16,-2-2 0 0,-7 0 0 0,2-3 0 16,-3-1 0-16,2 2 0 0,3-1 0 0,-7-4 0 15,-5-4 0-15,-3 1 0 0,-2 3 0 0,2-3 0 16,1-3 0-16,-2-2 0 0,-9-2 0 0,0 1 0 16,0 4 0-16,-1-1 128 0,-1-8-128 0,-2 3 128 15,-5 6-128-15,5-2 0 0,4-1 0 0,-1-1 0 16,-3-3 0-16,0 2 0 0,1 0 160 0,0 1-160 15,2-3 144-15,-3-2-144 0,-5 0 128 0,0 0-128 16,4 3 0-16,-5-3 0 0,-4-4 0 0,6 3 0 0,5 3 0 16,-1 0 0-16,-2-1 128 0,3-1-128 0,-7-4 0 0,5 1 0 15,4 4 0-15,-3-2 0 0,-3-3 0 0,2-1 0 16,3-2 0-16,2 3 128 0,-3 1-128 0,0 1 0 16,-1-6 144-16,4 3-144 0,3 0 144 0,-6 0-144 15,-5-1 192-15,3-1-192 0,3-3 0 0,-1 1 0 16,-5-3 0-16,2 1 0 0,2 0 0 0,0-2 0 15,-1 3 0-15,-3 1 0 0,0-2 0 0,3-1 0 16,5 0 0-16,-4-1 0 0,-5 4 128 0,3 3-128 16,4-3 0-16,0-1 0 0,-6 0 0 0,1 3 0 15,-1 2 0-15,3-2 0 0,1-5 0 0,-1 2 0 16,-5 1 0-16,0 1 0 0,4 1 128 0,-3-3-128 16,-3-3 0-16,2 4 0 0,1 2 160 0,3-3-160 15,2-2 128-15,1 2-128 0,-2-4 192 0,6 4-32 0,5 3-16 16,2-6 0-16,-4 0 64 0,1 2 16 0,-3 1 0 15,6 1 0-15,5 2-32 0,1-5-16 0,1 0 0 0,7 3 0 16,3 4-48-16,8 0 0 0,7-2 0 0,7 4 0 16,5-2-128-16,8 0 0 0,3 0 144 0,6 2-144 31,4 0-816-31,4 1-224 0,5 4-48 0,4-2-14720 0</inkml:trace>
  <inkml:trace contextRef="#ctx0" brushRef="#br1" timeOffset="122481.62">8560 14150 11055 0,'0'0'480'0,"11"-7"112"0,1-6-464 0,-2 3-128 0,3 2 0 0,-2 3 0 16,-1-3 1120-16,-2 3 208 0,-3-2 32 0,-5 7 16 15,0 0-800-15,0 0-176 0,0 0-16 0,0 0-16 16,0 0-80-16,0 0-16 0,0 0 0 0,-13-3 0 16,-7-1-32-16,-2 2-16 0,-3 0 0 0,-4 2 0 15,-3 3 32-15,-3-2 16 0,1-1 0 0,-1 2 0 0,-5 0 144 0,-2 4 32 16,-1-2 0-16,-3-1 0 0,-1 2 0 0,0 3 0 16,1-1 0-16,1 2 0 0,-1-5-128 0,-1 2-32 15,5 1 0-15,-3-1 0 0,0-1 16 0,-4 4 0 16,-3-3 0-16,-1 4 0 0,1-1-48 0,-2 4 0 15,1 0 0-15,-3-1 0 0,1 4-64 0,2 3 0 16,0 5-16-16,-2-1 0 0,-1-2-32 0,4 9 0 16,2 1 0-16,2 8 0 0,0 1-144 0,2 0-176 15,3-1 48-15,5 2 0 0,2-3 128 0,2 0 0 16,1-1 0-16,3 0 0 0,2-2 0 0,2 3 0 16,-4 3 0-16,4 4 0 0,2-5 0 0,-1 5 0 15,3-3 0-15,1 1 0 0,7 1 0 0,-1-5-128 16,0-4 128-16,3 3 0 0,5 3 0 0,-1 0-128 0,0-3 128 15,3 0 0-15,2 0 0 0,5 3 0 0,2 4 0 16,2-5-128-16,-1-3 128 0,7 0 0 0,6-1 0 16,2 3 0-16,-2-1 0 0,5-1 0 0,6 1 0 0,1-1 0 15,2-3 0-15,4 3 128 0,1-3-128 0,1-3 128 16,1-2-128-16,3-5 0 0,3 0 0 0,4-6 0 16,4-2 0-16,5-3 128 0,0 0-128 0,3-4 0 15,1-5 0-15,3-7 0 0,0-6 0 0,5-1 128 16,4-7-128-16,3-4 176 0,0-3-176 0,-2-4 192 15,-3-5-192-15,4-4 192 0,3-6-192 0,1-1 192 16,2-4 128-16,-5-4 48 0,-3 0 0 0,-2-9 0 16,-1-9 112-16,-1-5 32 0,-1-5 0 0,-4 5 0 15,-4 5 32-15,-9 4 16 0,-8 2 0 0,-8 6 0 0,-7-2 528 16,-7 12 128-16,-8 6 0 0,-5 4 16 0,-4 0-576 16,-5 7-112-16,-5 7-32 0,-3 6 0 15,-2 3-1008-15,-7 3-208 16,-7 4-32-16,-9 8-10480 0,-6 3-2096 0</inkml:trace>
  <inkml:trace contextRef="#ctx0" brushRef="#br1" timeOffset="123401.76">7167 18514 25631 0,'0'0'1136'0,"0"0"224"0,0 0-1088 0,0 0-272 0,0 0 0 0,14-3 0 15,0 2 0-15,3 4 0 0,5 2 0 0,3 0 0 16,6-9 160-16,6 1 32 0,6 6 0 0,4-3 0 16,3-1 80-16,7-2 32 0,6-2 0 0,3 4 0 15,2 2-128-15,2-2-32 0,3-9 0 0,6 3 0 16,5 2-144-16,3 0 128 0,0 1-128 0,5 0 128 15,3-5 240-15,4 3 32 0,3 1 16 0,5-4 0 16,-3 0 112-16,4-1 32 0,3 2 0 0,3 1 0 16,-1 2-32-16,5 2 0 0,4 1 0 0,-1-1 0 15,-1-1-144-15,-1 3-16 0,1 1-16 0,0 1 0 16,2-3-48-16,0 2-16 0,0 0 0 0,2 2 0 0,-1 3 64 16,2-1 16-16,-6-3 0 0,7 2 0 0,6 1-176 15,-2 2-16-15,-4-1-16 0,-1-1 0 0,0-1-160 0,-4 2 0 16,-6-3 0-16,4-2 0 0,1-4 0 0,-1 1 0 15,-5 1 144-15,2-1-144 0,-1-3 192 0,1-1-48 16,-2 0 0-16,0 5 0 0,-4-1 160 0,0 1 16 16,-2-3 16-16,-7 1 0 0,-5 1-32 0,-5 3-16 15,-4 0 0-15,-4 0 0 0,0-1-64 0,-8-1-16 16,-9-1 0-16,-7 1 0 0,-9 0 144 0,-2 1 32 16,-7-2 0-16,-5 2 0 0,-4 4-224 0,-9-1-32 15,-7 0-128-15,-4 1 192 0,-12-3-32 0,0 0-16 16,0 0 0-16,0 0 0 0,-17-1-144 0,-3 1 160 15,-6-2-160-15,-3 0 160 16,-3 1-528-16,-2 0-96 0,-3-1-32 0,0 1 0 16,0-1-2400-16,1-1-496 0,-3-5-80 0</inkml:trace>
  <inkml:trace contextRef="#ctx0" brushRef="#br1" timeOffset="124599.01">15105 14430 14847 0,'0'0'656'0,"11"-5"144"0,-1-5-640 0,-1-3-160 16,-2 0 0-16,-2 4 0 0,-5 9 864 0,0 0 144 16,0 0 16-16,2-9 16 0,-2 0-464 0,0 9-112 15,0 0-16-15,-5-11 0 0,-2-4-144 0,-2 5-48 16,-2-1 0-16,-1 4 0 0,-6-5 112 0,-1 2 16 15,-3-2 0-15,-2-1 0 0,-3 5 96 0,-2-1 32 16,-3 2 0-16,1-5 0 0,-4 3-32 0,-2-1 0 16,1 5 0-16,-6-4 0 0,1 0-160 0,-3 0-48 0,-1 4 0 0,-5 3 0 15,-3-3-144-15,0 0-128 0,-2 2 192 16,2 3-192-16,-1 3 224 0,1 2-64 0,1-2-16 0,-3 3 0 16,-2 4-144-16,0 0 192 0,-2 3-192 0,-3 1 192 15,-3-8-192-15,-1 8 0 0,0 5 0 0,0 1 128 16,-4-1-128-16,3 2 0 0,-2 0 0 0,2 1 0 15,0 3 0-15,5 3 0 0,4-1 0 0,3 4 0 16,-1 3 0-16,0 0 0 0,-4 2 0 0,3 1 0 16,1-3 0-16,2 4 0 0,-5 7 0 0,6 0 0 15,4 0 0-15,4 1 128 0,1-1-128 0,4 2 0 16,3 5 0-16,4-1 0 0,2-4 0 0,6-2 0 16,3 2 0-16,7-1 0 0,5 3 0 0,4-2 0 15,2-6 0-15,6 3 0 0,6 5-128 0,3 0 128 16,5-7 0-16,3 0 0 0,6-5 0 0,4-3 0 0,3-1 0 15,4-1 0-15,3-1 0 0,4-1 0 0,6-3 0 0,4 0 0 16,4-3 0-16,3-5 0 0,-2-3 0 0,3 0 128 16,0-1-128-16,4-1 0 0,3-4 0 15,0-5 0-15,1-4 0 0,6 3 0 0,4-1 128 0,-2-1-128 16,-3-2 128-16,2-4-128 0,-1-6 192 0,0 3-64 16,0-4 0-16,0 4 0 0,3-8-128 0,-6-3 128 15,2-8-128-15,-2 1 128 0,0-3 176 0,0-1 16 16,1-7 16-16,-6-2 0 0,-4-4 176 0,0-6 16 15,-2-11 16-15,-2 0 0 0,0-3-96 0,-4-1-32 16,-5-1 0-16,-3 2 0 0,-5 0 32 0,-10 3 0 16,-5 3 0-16,-8 2 0 0,-5 0 400 0,-6 5 96 0,-7 4 16 15,-2 2 0-15,-2 8-496 0,-3 3-80 0,-4 0-32 16,-3 4 0-16,-4 5-352 0,-4 4 0 0,-5 3 0 16,-3 0 0-1,-3 1-1760-15,0 7-416 0,1 5-96 0</inkml:trace>
  <inkml:trace contextRef="#ctx0" brushRef="#br1" timeOffset="126147.3">12904 15941 2751 0,'-20'0'128'0,"6"0"16"0,-2 0-144 0,0 3 0 15,4 3 0-15,-1-2 0 0,-4 2 1936 0,2 2 368 16,1-3 64-16,1 1 0 0,2 3-1808 0,1-4-368 0,0-1-192 0,1 1 192 16,0 0-192-16,9-5 192 0,0 0-192 0,-9 3 192 15,9-3 96-15,0 0 32 0,0 0 0 0,0 0 0 16,-6 6 384-16,6-6 64 0,0 0 32 0,0 0 0 15,0 0-32-15,0 0 0 0,0 0 0 0,0 0 0 16,0 0 160-16,0 0 32 0,11-9 0 0,6-5 0 16,0-2 96-16,2-3 32 0,4-2 0 0,1 0 0 15,3-5-384-15,2 0-64 0,6-5 0 0,0 3-16 16,0 0-160-16,-1 3-16 0,2-2-16 0,-3 5 0 16,0 3-144-16,-2 2-32 0,0 0 0 0,-3 4 0 15,-4 6-48-15,-1 0-16 0,-3 5 0 0,1 4 0 16,-6 6-192-16,-6 2 176 0,-7 5-176 0,1 6 160 15,-1 3-16-15,0 0 0 0,-2 4 0 0,0 3 0 0,0 4-144 16,-3-4 160-16,-1-7-160 0,2 1 160 0,2-3-160 0,2-3 0 16,2-5 144-16,-1-3-144 0,-3-11 192 15,0 0-16-15,11 5-16 0,2-7 0 0,2-8 96 0,8-3 32 16,6-2 0-16,4-8 0 0,4-3 176 0,-1-3 48 16,2 0 0-16,-1-2 0 0,-2 3-512 0,1 3 0 15,-1 1 0-15,1 1 0 0,-4 4 0 0,-5 8 0 16,-5 0 0-16,-1 9 0 0,-3 1 0 0,-4 6 0 15,-6 7 144-15,0 6-144 0,-2 5 160 0,-2 5-160 16,-8-1 192-16,3 4-192 0,0 4 208 0,1-6-64 16,2-2-16-16,3-6 0 0,2-5-128 0,4-2 192 15,6-7-192-15,4 0 192 0,6-7 48 0,6-8 16 16,7-6 0-16,3-5 0 0,4-5 272 0,6-6 64 16,4 0 16-16,4-3 0 0,0-1-336 0,-1 1-64 15,-3 3-16-15,-3 5 0 0,-8 2-192 0,-3 5 128 0,-4 4-128 16,-3 5 0-16,-3 4 0 0,-4 8 0 0,-6 7 0 0,-1 5 0 31,-3 6-1136-31,-4 5-112 0,-4 5-32 0,2 6-15808 0</inkml:trace>
  <inkml:trace contextRef="#ctx0" brushRef="#br1" timeOffset="127514.06">20607 18599 25279 0,'-5'-13'1120'0,"5"13"224"0,3-10-1072 0,2-3-272 0,5 1 0 16,3-1 0-16,3 2 176 0,7-6-32 0,7-5 0 0,6-1 0 15,8 1 272-15,6 0 48 0,3-5 16 0,6 2 0 16,7-3-192-16,7 0-32 0,3-3-16 0,3 7 0 16,0-1-32-16,-3 2 0 0,-2 3 0 0,-2 2 0 15,1 3-16-15,-2 6-16 0,0 0 0 0,-6 8 0 16,-7 6-176-16,-7 5 0 0,-9 6 0 0,-5 2 0 16,-5 0 0-16,-3 1 0 0,-2 1 144 0,-3 3-144 15,-3 1 160-15,1-1-32 0,-3-5-128 0,-1 2 192 16,0-1-192-16,0-3 128 0,-1-4-128 0,4-3 0 15,3 1 224-15,4-4-48 0,2-4-16 0,5-4 0 16,1-7 400-16,5-2 80 0,2 4 0 0,4-5 16 16,3-5-144-16,6 0-16 0,4-1-16 0,3 3 0 0,-2 0-240 15,0 3-48-15,-1-3-16 0,-2 0 0 0,0 1-176 16,1 0 128-16,4 1-128 0,-2 0 128 0,2 3-128 0,-4 3 0 16,-6 4 0-16,-2 1 128 0,-7 0-128 0,-2 2 0 15,-1 3 0-15,-3-1 0 0,2 3 0 0,0 2 0 16,2-3 0-16,-2-1 0 0,-1 3 0 0,-1 1 0 15,0-2 0-15,-1 2 0 0,-1-1 0 0,-2-2 0 16,-2-3 0-16,1-1 0 0,2-1 0 0,4 1 0 16,-3 0 0-16,4 0 0 0,1-3 0 0,0 2 0 15,1 1 0-15,2 1 0 0,-1 2 0 0,-1-1 0 16,-3 3 0-16,2 2 0 0,-6-5 0 0,5 1 0 16,-1 1 0-16,5 1 0 0,1 2 0 0,0-2 0 15,-2 3 0-15,3 0 0 0,3 2 0 0,1-2 0 0,-2-2 0 16,2 3 0-16,3-3 0 0,3 3 0 0,6-3 0 15,1 1 0-15,-1 0 0 0,2-4 0 0,-1 3 0 0,1 1 0 16,-6-4 0-16,3 5 0 0,3 2 0 0,-7-2 0 16,-5-2 0-16,-1-1 0 0,-3 3 0 0,2 0 0 15,-5-6 0-15,-1 2 0 0,-2 0 0 0,2 0 0 16,3-6 0-16,0 0 0 0,1 0 128 0,6 2-128 16,4-3 0-16,2 0 0 0,1 2 0 0,-1-2 0 15,-2 2 0-15,3-4 0 0,0-1 0 0,8 3 0 16,3 3 0-16,0 0 0 0,-5-1 0 0,0-1 0 15,1 1 0-15,4 1 0 0,3 1 0 0,3 1 0 16,2-1 0-16,-4-1 0 0,-3-1 0 0,-1-1 0 16,3 5 0-16,4 0 0 0,1-1 0 0,1 1 0 0,-1 2 0 15,5-1 0-15,7-2 0 0,3 1 0 0,4-5 0 16,2 2 0-16,-2-1 0 0,8 0 0 0,6-4 0 16,0 1 0-16,-4 3 128 0,-2 4-128 0,-4 3 160 0,-4-3-160 15,-3-1 192-15,-7 5-192 0,-8 2 128 0,-6 3-128 16,-6-5 0-16,-2 3 0 0,0-1 0 0,-4 4-320 15,-2 1 32-15,-3 4-15856 16</inkml:trace>
  <inkml:trace contextRef="#ctx0" brushRef="#br1" timeOffset="196651.79">3151 16400 13823 0,'0'0'608'0,"8"-14"128"0,2 0-592 0,1-1-144 0,3 0 0 0,4-3 0 32,4-5-464-32,3 0-128 0,3-1-32 0,6-3 0 0,6 4 832 0,1-3 176 0,-1-1 16 0,-2 4 16 15,-1 0-32-15,0 7 0 0,-5 3 0 0,-4 0 0 16,-3 6 256-16,-3 0 32 0,-1 6 16 0,0 5 0 16,-3 2-128-16,-1 2-32 0,0 4 0 0,-3 4 0 15,-5 1-144-15,3 4-16 0,1-1-16 0,-4 6 0 16,-5 2-80-16,2 3-16 0,2 1 0 0,1-1 0 0,-2 3-256 15,5-2 0-15,2-1 0 0,5-5 0 0,5 1 0 0,7-7 0 16,3-5 128-16,5-3-128 0,6-1 192 0,2-5-32 16,2-7 0-16,7-3 0 0,5-1 192 0,5-2 32 15,6 0 16-15,-1 1 0 0,-1-4-176 0,2 0-32 16,3-1-16-16,3 0 0 0,-2 3-176 0,3 1 0 16,2 3 0-16,-3 0 128 0,-3 2-128 0,0-1 0 15,0 2 0-15,3 1 0 0,3 1 0 0,-3 3 0 16,-6 0 0-16,-1 1 0 0,-1 0 0 0,-2 1 0 15,-2 7 0-15,2-4 0 0,2 2 0 0,-3-3 0 16,-3 2 0-16,2-4 0 0,2 2 0 0,1-4 0 16,-2-4 0-16,5 1 0 0,4 2 0 0,1-3 0 0,0-3 0 15,0-2 0-15,2-6 0 0,2 5-176 0,2 6 48 16,0-5 0-16,-3-4 128 0,1 1 0 0,2 0 0 0,-1 2-128 16,2-2 128-16,-4 3 0 0,-2-4 0 0,1 1 0 15,2 2 0-15,-2-3 0 0,3 1 0 0,0 0-192 16,-2 1 192-16,-4-2 0 0,-2 2 0 0,1 0 0 15,1-3 0-15,0 3 0 0,-2-5 0 0,-3 6-128 16,-1-2-176-16,-1 2-16 0,-2-6-16 0,-3 7 0 31,-6 0-400-31,1 0-80 0,-1 1-16 0,-3 3 0 0,-6 1-144 0,0 1-48 16,-5 2 0-16,-2-1 0 0,-1 3 560 0,1-1 96 0,3 1 32 0,-3 4 0 16,-2-1 336-16,2 2 0 0,1-2 0 0,0 6 0 15,-1 1 384-15,0 0 0 0,0-1 0 0,1-2 0 0,7-5-160 0,1 2-32 16,3-3-16-16,9 0 0 0,4-6 48 15,2 0 16-15,1-3 0 0,2 2 0 0,2-2-96 0,2-1-16 16,-2 2 0-16,6 1 0 0,5 1-128 0,1 0 0 16,-2-2 0-16,5 2 0 0,4 3 176 0,0-2-48 15,0 2-128-15,1-3 192 0,2-2-192 0,2 2 0 16,0 2 0-16,0 1 0 0,-3 3 0 0,3-4 0 16,4-2-160-16,2 1 160 0,5 6 0 0,-3 2 0 15,3-4 0-15,-5 2 0 0,2 3 0 0,-3 3 0 16,-1 1 0-16,-3-4 0 0,0-5 0 0,1 4 0 15,2 1 0-15,-4 1 0 0,-4-6 0 0,-5-1 0 16,-5-1 0-16,-2 2 0 0,0 3-192 0,-7 1-48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04:08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26047 5526 12895 0,'0'0'272'0,"1"-13"64"0,-1-2 16 0,2 9 32 0,2-3-384 0,3 4 0 0,3 1 0 16,4-4 0-16,5 1 896 0,4-1 96 0,2 0 32 0,6 3 0 15,0-1-832-15,6 0-192 0,4-1 0 0,5 1 0 16,5 3 0-16,1 2 0 0,1-1 0 0,0 2 0 15,2 0 0-15,-2 2 0 0,1 1 0 0,2-1 0 16,2 3 0-16,3 0 0 0,0-1 0 16,-1 4 0-16,-4-3 0 0,-4 1 0 0,-6 6 0 0,-3 0 0 15,-4 1 0-15,-2 4 0 0,-1 0 0 0,-3 4 0 16,-3 2 0-16,-2 1 0 0,-1 0 0 0,-9-1 0 16,-4 1 0-16,-4 3 0 0,-4 1 0 0,-3 3 0 15,-4 0 0-15,-4 2 0 0,-2 2 0 0,-9 13 0 16,-6-5 0-16,-2 1 0 0,-1-3 0 0,-11 26 0 15,5 1 368-15,15-33 16 0,-4 5 16 0,-5-1 0 16,-8 2-208-16,-1 2-32 0,-3-1-16 0,2 2 0 0,-2-2-144 0,-27 37 0 16,15-14 144-16,12-8-144 0,8-3 128 0,6-7-128 15,2-11 160-15,5-1-160 0,1-2 128 0,6-7-128 16,0 1 0-16,1-4 0 16,2-4-480-16,2-1-192 0,1-5-32 0</inkml:trace>
  <inkml:trace contextRef="#ctx0" brushRef="#br0" timeOffset="268.58">26713 6694 12895 0,'-8'-4'272'0,"-2"2"64"0,-4 2 16 0,5 4 32 0,-5 2-384 16,0 7 0-16,-2 1 0 0,7-3 0 0,-2 6 896 0,1 4 96 0,-1 5 32 0,-2 0 0 15,4 4-832-15,-2 3-192 0,-1 1 0 0,1 4 0 16,-1 1 0-16,5 2 0 0,4 0 0 0,1-2 0 16,-2 2 864-16,8-2 128 0,2-3 32 0,11 11 0 15,4-12-1024-15,6-4-288 0,2-9-16 16,4-7 0-16,3-6 688 0,1-2 128 0,0-2 16 0,2-6 16 16,7-8-32-16,3-1 0 0,5-5 0 0,0-2 0 15,2 1-512-15,-2-1 0 0,-2-1-192 0,-3-1-6560 16,-2-1-1312-16</inkml:trace>
  <inkml:trace contextRef="#ctx0" brushRef="#br0" timeOffset="7201.64">28586 5506 21183 0,'-11'-8'1888'0,"1"4"-1504"0,0 3-384 0,-1 2 0 16,1 3 640-16,-1 6 48 0,3 2 16 0,-2 7 0 16,-1 6-704-16,-1 11 0 0,-1 9 0 0,-1 9 0 15,-1 2 0-15,2 5 0 0,3-1 128 0,-4 6-128 16,0 4 144-16,2 1-144 0,0 2 160 0,5-4-160 15,-1-7 128-15,2-3-128 0,2-7 0 0,2-4 144 16,2-6-16-16,0-2-128 0,-1-6 192 0,1-10-64 0,3-6-256 16,-1-4-64-16,2-4-16 0,-4-10-6976 15,8 8-1392-15</inkml:trace>
  <inkml:trace contextRef="#ctx0" brushRef="#br0" timeOffset="7425.13">28326 5820 27407 0,'-5'-21'1216'0,"6"7"256"0,5-1-1184 0,6-1-288 16,2-1 0-16,6-2 0 0,5-4 0 0,11 3 0 16,5-2 0-16,8-2 0 0,6-1 192 0,5-6 48 15,3 3 0-15,-3 1 0 0,-3 6-240 0,0 0 128 16,2-1-128-16,-2-1 0 0,-2 2 0 0,-6 2 0 0,-4 1 0 15,-7 6 0 1,-6 4-1280-16,-7 3-256 0,-7 0-64 0,-8 2-9360 0</inkml:trace>
  <inkml:trace contextRef="#ctx0" brushRef="#br0" timeOffset="7605.71">28387 5902 20271 0,'-17'12'896'0,"7"-1"192"0,0-2-880 0,4 4-208 0,2 1 0 0,4-2 0 15,2-1 448-15,3 0 64 0,4-5 0 0,7 2 0 16,5-3 320-16,10-1 80 0,5 1 16 0,9-5 0 16,7-8-240-16,5 1-48 0,4-5-16 0,-1 2 0 15,1 3-368-15,0-4-80 0,-2 2-16 0,-4-2 0 16,-2 2-832-16,-4 0-160 0,-9 3-48 0,-7-3-10816 16</inkml:trace>
  <inkml:trace contextRef="#ctx0" brushRef="#br0" timeOffset="7988.18">29742 5581 22111 0,'0'0'976'0,"0"0"208"0,0 0-944 0,0 0-240 15,0 0 0-15,-10 10 0 0,-7-3 240 0,2 7 0 0,0 9 0 0,-3 5 0 16,0 5 16-16,-1 5 0 0,-4 4 0 0,-1-1 0 16,-2 0 256-16,2-1 64 0,1 1 16 0,4 1 0 15,4 6-144-15,4-4-16 0,3-1-16 0,5-10 0 16,6-6-128-16,6-3-32 0,4 0 0 0,3-8 0 16,3-7 256-16,8-4 32 0,7-3 16 0,1-5 0 15,-5-3 272-15,4-4 48 0,6-4 16 0,0-3 0 16,0 0-208-16,-5 0-48 0,0-4 0 0,-3-4 0 15,-3-3-240-15,-2-3-48 0,-3 5-16 0,-3-1 0 16,-2 3-112-16,-5-3-32 0,-5 4 0 0,-4-1 0 16,-3 1 0-16,-4 3 0 0,-7-2 0 0,1 5 0 15,-6 0-192-15,-2 4 0 0,-2 4 0 0,-2-1-160 16,-1 4-1072-16,0 0-224 0,2 3-32 0,0 2-8976 16,0 1-1792-16</inkml:trace>
  <inkml:trace contextRef="#ctx0" brushRef="#br0" timeOffset="8277.81">30685 5323 21183 0,'0'0'1888'0,"-5"14"-1504"0,-3 2-384 0,-1 2 0 16,0 0 272-16,-3 2-16 0,-5 7 0 0,2 2 0 16,0 8 688-16,1 5 128 0,-4 0 16 0,0 2 16 15,3 6-336-15,1-1-64 0,0 3 0 0,0-6-16 16,0-3-384-16,1-4-80 0,2-4-16 0,1 1 0 16,1-2-80-16,1 2-128 0,-1-3 176 0,3-5-176 15,2 0 160-15,0-8-160 0,0 0 128 0,2-1-128 16,1-1-1488-1,2-5-384-15,3-5-80 0</inkml:trace>
  <inkml:trace contextRef="#ctx0" brushRef="#br0" timeOffset="8711.92">31665 5053 21647 0,'0'0'960'0,"0"0"192"0,0 0-912 0,6 10-240 16,-6-10 0-16,0 17 0 0,-5 4 544 0,-4 6 64 15,-5 6 16-15,-1 5 0 0,0 3 384 0,-3 1 80 16,-4 0 0-16,0 5 16 0,-5 6-112 0,-2 7-32 0,-3 6 0 0,-4 4 0 16,-3 0 48-16,2 1 0 0,0-1 0 0,2-6 0 15,2-7-512-15,8-5-112 0,10-6 0 0,5-4-16 16,4-4 64-16,4-3 16 0,6-4 0 0,6-3 0 16,4-5 16-16,9-3 16 0,8-6 0 0,7-1 0 15,6-2 64-15,3 2 16 0,2-9 0 0,4-7 0 16,7-8-176-16,3-2-16 0,2-2-16 0,4 1 0 15,3 1-32-15,-6 4 0 0,-5-2 0 0,-7 3 0 16,-2-3-192-16,1 3-128 0,1 2 160 0,-24 3-160 16,1 3 0-16,2 3 0 0,0 3 0 0,0-1-160 15,-3 3-2096-15,-2 2-432 0,-2 1-64 16</inkml:trace>
  <inkml:trace contextRef="#ctx0" brushRef="#br0" timeOffset="12522.86">12676 15796 24303 0,'23'-11'1072'0,"-4"7"224"0,2 1-1040 0,2 0-256 0,-1 0 0 0,-1-3 0 16,0 2 0-16,-1 1 0 0,-2 2 0 0,-6-1 0 15,0-5 0-15,-1 3 0 0,-2 2 0 0,-9 2 0 16,0 0 128-16,0 0-128 0,7-6 0 0,-7 6 0 16,0-12 144-16,0 12-144 0,-9-8 0 0,-4-3 144 15,-4 0-16-15,0 2 0 0,-2 0 0 0,-3 0 0 16,-3-5 160-16,-5 1 32 0,-3-1 0 0,-2 0 0 16,-2-1 32-16,-1 0 16 0,-4-3 0 0,-3 1 0 15,-3 2 80-15,-4-1 32 0,-2-3 0 0,-1 2 0 16,-6 3-112-16,1 0-32 0,0-1 0 0,-4 1 0 15,-3 1-128-15,-3-1-16 0,-4-2-16 0,-3-1 0 16,-7 3-48-16,-1 0 0 0,-3-2 0 0,-3 3 0 0,-6-2-128 16,-1-1 128-16,-2 2-128 0,-3 0 128 0,-3 2-128 0,1-2 0 15,-2 2 144-15,3 0-144 0,0-2 160 0,-4-3-32 16,-6 1-128-16,3 3 192 0,0 4-192 0,-2-5 128 16,-4-4-128-16,1 4 0 0,2 7 0 0,-3-6 0 15,-5-1 0-15,5 5 0 0,-1 0 144 0,-1 1-144 16,0-4 128-16,-3 4-128 0,-1 0 192 0,1 3-32 15,5-5-16-15,-2 5 0 0,-1 3 48 0,3-1 0 16,4-1 0-16,-2 3 0 0,0 2-192 0,-1-1 192 16,0-1-192-16,2 1 192 0,4 0-192 0,-1 3 192 0,0 0-192 15,4 1 192-15,3-1-192 0,-3 2 128 0,-2 0-128 16,3-1 128-16,5 1-128 0,-3-4 128 16,-3-2-128-16,2 5 128 0,4 2-128 0,2-1 160 0,0-2-160 0,-4 2 160 15,-4-3-160-15,3 3 0 0,7 4 0 0,-3-2 128 16,-3-6-128-16,1 4 0 0,0 4 144 0,2-2-144 15,3 4 0-15,-2-4 144 0,-1-4-144 0,0 6 0 16,0 3 176-16,3-2-176 0,3-1 160 0,2 2-160 16,-2 1 208-16,2 2-48 0,0-1-16 0,6 2 0 15,3 0-144-15,0 1 128 0,-4-2-128 0,4 3 128 16,2 5-128-16,2-4 0 0,4-3 0 0,-4 4 128 16,-3 5-128-16,4-2 0 0,6-7 0 0,3 4 0 15,-2 4 0-15,1-1 0 0,1-3 0 0,1 2 0 16,-3-3 0-16,3 1 0 0,5 0 128 0,2 2-128 15,0 2 0-15,2-3 0 0,5-4 0 0,-4 2 0 0,1 1 0 16,1 2 0-16,3 0 0 0,1 1-176 0,0-2 176 0,2 2 0 16,0 2 0-16,5 0 0 0,0 3 0 0,3-3 0 15,-2 1 0-15,4-2 0 0,2-1 0 0,6-1-160 16,5 1 160-16,1 0 0 0,-1-1 0 0,5 2-128 16,2 1 128-16,4-2 0 0,2-2 0 0,4 1 0 15,-2 0-128-15,6 3 128 0,0-3 0 0,2 0 0 16,3 3 0-16,3 2 0 0,3-3 0 0,2 5-128 15,0-4 128-15,3 3 0 0,7-1 0 0,-1 1-128 16,0 2 128-16,3 2 0 0,10-3-128 0,-1 2 128 16,1 6 0-16,3-3 0 0,1-6-160 0,1 2 160 15,-1 4-128-15,0-3 128 0,2-2 0 0,0 4-160 16,3-3 160-16,4 1 0 0,5 0 0 0,-2-3 0 16,2 1 0-16,1-2 0 0,3 1 0 0,1-4 0 0,2 1 0 0,-1-1 0 15,0-4 0-15,5-1 0 0,1-2 0 0,6 2 0 16,5 0 0-16,-1 1 128 0,-2-1-128 0,0 1 192 15,-1 0-192-15,6-3 0 0,3-2 0 0,2-1 0 16,1 1 128-16,-1-1-128 0,3 0 0 0,3-3 0 16,5 2 128-16,3-4-128 0,-1 0 0 0,3-2 0 15,0 4 0-15,1-3 128 0,3-2-128 0,1 2 0 16,-1-2 0-16,3 4 0 0,0-2 128 0,2-1-128 16,-1-1 0-16,1-2 0 0,-1-1 0 0,3-1 0 15,0 1 0-15,3 0 0 0,1-1 0 0,-3 1 0 16,-2-2 0-16,5 0 0 0,8-2 0 0,0 2 0 15,-4 2 0-15,2-2 0 0,2 0 0 0,-1 1 0 16,-2 4 128-16,2-1-128 0,0-2 0 0,1 2 144 16,2-1-144-16,-1-1 160 0,-2 1-160 0,2-1 160 0,2 1-160 0,2 1 0 15,0-2 0-15,-1 1 0 0,0 1 0 16,-4 0 0-16,-6-1 0 0,3 1 0 0,3-1 0 16,0 2 0-16,-3 0 0 0,4-1 128 0,-2-3-128 0,2 3 160 15,-2 2-160-15,0-3 160 0,1-2-160 0,0 1 160 16,2 2-160-16,0-4 160 0,-2-2-32 0,3 0-128 15,1 2 192-15,-1-1-64 0,-6-1 0 0,2 0 0 16,1 2 0-16,-3 0 0 0,-3-1 16 0,1-1 0 16,1-6 0-16,1 4 0 0,2 3 32 0,-1-3 0 15,-6-5 0-15,7 3 0 0,5 3-48 0,-1-4-128 16,0-1 192-16,-3-5-64 0,1 1-128 0,-5-2 128 16,-5-4-128-16,2-3 128 0,3-4 48 0,-1 1 0 0,-3-5 0 15,-4-2 0-15,-1-4 48 0,-3-4 16 16,-3 0 0-16,-5 0 0 0,-11 0 288 0,-4 1 64 0,-3-2 16 15,-5 5 0-15,-4 6 192 0,-4 1 32 0,-2 4 16 0,-5 0 0 16,-7-5-240-16,-8 4-48 0,-6 1-16 0,-6 1 0 16,-4 2-160-16,-7-6-48 0,-4 2 0 0,-8-7 0 15,-7-1-144-15,-5-4-48 0,-6-4 0 0,-8-6 0 16,-13-4-144-16,-5-1-272 0,-11-1 64 0,-5-5 16 16,-5-2-352-1,-3-5-64-15,-3 1-16 0,-3-3 0 0,-4 1-1360 16,2 4-288-16,1 2-48 0,2 5-16688 0</inkml:trace>
  <inkml:trace contextRef="#ctx0" brushRef="#br0" timeOffset="14935.18">16029 16063 8287 0,'0'0'736'0,"0"0"-592"15,4-11-144-15,-2 2 0 0,-2 9 1248 0,0 0 224 16,-2-12 32-16,-5 3 16 0,-3-1-384 0,-3 5-80 0,-2 4-16 16,-1-2 0-16,-5-2-336 0,-4 3-80 0,-6 1-16 0,-2 3 0 15,-5 3-96-15,-2 0-32 0,-4-1 0 0,-3 5 0 16,-5 1 0-16,-1 3 0 0,-3 5 0 0,1-1 0 16,3 4-160-16,5 2-16 0,5 1-16 0,7-1 0 15,5 0-112-15,7 1-32 0,8-4 0 0,4 2 0 16,11-2-144-16,6 0 160 0,6-1-160 0,9 2 160 15,6 2 16-15,6-1 0 0,5-1 0 0,9 0 0 16,6 2-16-16,2 1 0 0,-2 3 0 0,-3 0 0 16,-9-6 64-16,-4 2 16 0,-6-4 0 0,-4 3 0 15,-4-2 288-15,-5-2 64 0,-6-4 16 0,-4 1 0 16,-7 3-96-16,-4-1 0 0,-6-3-16 0,-7 0 0 16,-5 0 336-16,-6-3 80 0,-7 4 16 0,-6-2 0 15,-8-4-400-15,-5 1-80 0,-6 0 0 0,1-3-16 0,-1 0-208 16,3-2-32-16,3-5-16 0,3 2 0 0,3 0-176 0,5-2 128 15,6-5-128-15,6-5 128 16,7-2-1808-16,8 0-368 0,8-5-80 0</inkml:trace>
  <inkml:trace contextRef="#ctx0" brushRef="#br0" timeOffset="15279.63">16709 15959 18431 0,'0'0'1632'0,"0"0"-1312"0,0 0-320 0,0 0 0 16,0 0 736-16,-9 8 80 0,-1 4 16 0,-3 10 0 16,-3 3-128-16,-3 7 0 0,-3 1-16 0,-2 5 0 15,-5 5 64-15,-3 6 16 0,0-3 0 0,-1 6 0 16,0 1-336-16,5 3-64 0,5 2-16 0,1-4 0 16,6-11-160-16,4-4-48 0,4-3 0 0,1-5 0 15,2-9-144-15,1-4 0 0,4-5 0 0,3 0-8480 16,-1-3-1616-16</inkml:trace>
  <inkml:trace contextRef="#ctx0" brushRef="#br0" timeOffset="16075.1">16944 16678 3679 0,'0'0'160'0,"-4"13"32"0,0 0-192 0,4-13 0 16,0 0 0-16,-3 9 0 0,0 2 2784 0,1-1 512 15,2-10 96-15,0 0 32 0,0 0-1632 0,0 0-336 16,0 0-64-16,0 0-16 0,3-10 160 0,6-3 16 16,1-3 16-16,2-4 0 0,-1-3-544 0,3-8-96 15,0-3-32-15,4 0 0 0,4 0-304 0,2 0-64 16,-1-1-16-16,2-2 0 0,3-4-256 0,0 2-64 15,0-1-16-15,-1 3 0 0,-3-1-176 0,-1 3 192 16,-3 3-192-16,-2 3 192 0,-2 6-192 0,-3 5 0 16,-1 4 0-16,-5 8 0 0,-7 6 0 0,0 0 0 0,4 9 0 0,-4 8 0 15,-1 10-128-15,-3 0-16 0,-2 4 0 0,-2 3 0 16,-1 0 144-16,0 7 0 0,-2 6 0 0,-1-3 0 16,1 2 0-16,1-6-128 0,2-1 128 0,4-6 0 15,3-4 0-15,3-8 0 0,2-5 0 16,3-7 0-16,0-2 0 0,5-4 0 0,4-4 0 0,2-7 0 15,2-4 544-15,5-7 32 0,0-7 16 0,5-1 0 16,1-5-176-16,-1 2-32 0,1-2-16 0,3 1 0 16,4 0-224-16,1-4-144 0,-4 0 192 0,-1 0-192 15,0 1 128-15,-5 5-128 0,-3 0 0 0,-1 2 0 16,-2 3 0-16,-3 5 0 0,-2 2 0 0,-4 8 0 16,-4 4 0-16,-10 5 0 0,5 12 0 0,-4 7 0 15,-2 5 0-15,-4 5-144 0,-5 4 144 0,-2 3-128 16,-3 3 128-16,0 9 0 0,-3 1 0 0,3 2 0 0,-1-2 0 15,4 1 0-15,1-6 0 0,4-3 0 0,1-5 0 16,2-6 0-16,-3-1 0 0,4-5 0 16,0-1-752-16,6-2-208 0,2-2-64 0,2-4-13824 15</inkml:trace>
  <inkml:trace contextRef="#ctx0" brushRef="#br0" timeOffset="16580.91">18963 15895 16575 0,'0'0'368'0,"0"0"80"0,-8 8 0 15,2 1 16-15,-1 0-464 0,-3 7 0 0,0 8 0 0,-1 4 0 0,-2 3 912 0,-1 1 96 16,-4 1 16-16,0 2 0 0,-1 5 0 0,-4 3 0 16,-3-2 0-16,-4 4 0 0,-1 2-832 0,4 0-192 15,0 3 0-15,3-7 0 0,1-2 864 0,3-5 128 16,2-3 32-16,3-5 0 0,2-8-832 0,3-2-192 15,4-3 0-15,-1-5 0 0,3 0 0 0,2-3 0 16,2-7 0-16,0 0 0 0,0 0 0 0,0 0 0 16,6-7 0-16,6-11-12240 0</inkml:trace>
  <inkml:trace contextRef="#ctx0" brushRef="#br0" timeOffset="16909.89">18936 15923 20271 0,'0'0'448'0,"6"-10"80"0,2-4 32 0,3-2 16 0,3-3-576 0,4 2 0 0,4 3 0 0,2 4 0 16,1-4 0-16,6 1 0 0,2 4 0 0,2 3 0 15,2 3 928-15,1 3 80 0,-1 2 16 0,-5 7 0 0,-5 2-832 16,-6 7-192-16,-3 6 0 0,-5 0 0 0,-4 4 864 0,-4 3 128 16,-5 5 32-16,-4 4 0 0,-5-6-832 0,-2 1-192 15,-7-2 0-15,-6-3 0 0,-2-4 0 0,-4-2 0 16,-7-5 0-16,-2 0 0 0,-1 0 864 0,2-3 128 16,1-3 32-16,4-4 0 0,1 0-832 0,6-4-192 15,0-2 0-15,6-5 0 0,1-2 0 0,5-3 0 16,4 0 0-16,5-5 0 0</inkml:trace>
  <inkml:trace contextRef="#ctx0" brushRef="#br0" timeOffset="17295.68">20006 15932 20271 0,'3'-11'896'0,"-3"11"192"0,0 0-880 0,0 0-208 0,0 0 0 0,0 0 0 16,0 0 864-16,2 14 128 0,-2 2 32 0,-3 5 0 15,-3-4-832-15,-2 8-192 0,-4 3 0 0,-3 1 0 16,-4 3 864-16,-5 2 128 0,-2-1 32 0,-6 5 0 15,-6 5 0-15,-1 1 0 0,-3 4 0 0,3-2 0 16,0 2 0-16,8 0 0 0,4-6 0 0,7-4 0 16,4-6-832-16,7-8-192 0,4-3 0 0,5-5 0 0,5-3 0 15,7-6 0-15,2-2 0 0,6-3 0 0,6-2 864 0,7-4 128 16,7-5 32-16,2 0 0 0,3-2-832 0,-2 2-192 16,-2-1 0-16,-2 1 0 0,-2 0 0 0,0 1 0 15,-2 2 0-15,-2 2 0 0,-2 1 0 0,-4 1 0 16,-2-2 0-16,-1 2 0 15,-2 4-2016-15,2 3-448 0,-2-6-96 0,-1 1 0 0</inkml:trace>
  <inkml:trace contextRef="#ctx0" brushRef="#br0" timeOffset="17570.32">21129 15790 24879 0,'0'0'2208'0,"0"0"-1760"0,0 0-448 0,0 0 0 16,0 0 400-16,-12 9 0 0,-3 6 0 0,-2 7 0 16,-3 6 576-16,-2 7 112 0,0 7 32 0,-4 6 0 15,-1-2-336-15,0 1-64 0,-3 3-16 0,-2-4 0 16,-1 2-224-16,0 3-48 0,2 1-16 0,4 1 0 15,4-2-256-15,4-4-160 0,4 0 192 0,5-6-192 16,1-6-336-16,4-3-176 0,1-4-48 16,4-8-14320-16</inkml:trace>
  <inkml:trace contextRef="#ctx0" brushRef="#br0" timeOffset="18128.49">21996 15723 16575 0,'-2'-7'368'0,"1"0"80"0,1 7 0 0,0 0 16 15,-5-6-464-15,5 6 0 0,-6-2 0 0,6 2 0 0,-12 5 912 0,-2 10 96 16,-2 3 16-16,-2 5 0 0,-3 6 0 0,-1 4 0 15,-5 7 0-15,0 3 0 0,2 5 0 0,-2 4 0 16,-3 4 0-16,0 0 0 0,-1-4-832 0,3-1-192 16,1-4 0-16,1 1 0 0,4 3 0 0,4-5 0 15,4-9 0-15,2-3 0 0,3-2 0 0,4-5 0 16,3-7 0-16,2-5 0 0,1-5 0 0,-1-10 0 16,9 7 0-16,2-11-8144 15,3-9-1680-15</inkml:trace>
  <inkml:trace contextRef="#ctx0" brushRef="#br0" timeOffset="18297.93">21901 15763 23951 0,'23'-14'1056'0,"-6"5"224"0,3-1-1024 0,4 0-256 0,3-4 0 0,4 3 0 15,2 0 880-15,5 1 112 0,5 0 32 0,3 0 0 16,1 5-832-16,-4 2-192 0,-1 2 0 0,-4 0 0 15,-5-2 0-15,-7 7 0 0,-10 0 0 0,-6 1-12240 16</inkml:trace>
  <inkml:trace contextRef="#ctx0" brushRef="#br0" timeOffset="18471.58">21696 16127 23951 0,'0'0'512'0,"0"0"128"0,0 0 0 0,0 0 64 16,14-5-576-16,5 0-128 0,3 1 0 0,10 0 0 0,11-1 848 0,6 1 144 15,4 1 32-15,1 0 0 0,-1-5-832 0,7 0-192 16,3 0 0-16,6 1 0 0,1 5 0 0,-4 0 0 16,-4-1 0-16,-8-1-12240 0</inkml:trace>
  <inkml:trace contextRef="#ctx0" brushRef="#br0" timeOffset="18679.18">23075 15716 27647 0,'0'0'608'0,"-7"7"128"0,1 8 32 0,-4 4 0 0,-3 0-624 0,-2 10-144 0,-3 4 0 0,-5 5 0 16,-6 0 0-16,-3 3 0 0,0 7 0 0,-1 1 0 15,-2 2 848-15,-1 1 144 0,4-3 32 0,4 0 0 16,2-4-832-16,3 5-192 0,3-6 0 0,3 1 0 15,0-4 0-15,9-6 0 0,1-4 0 0,6-2-9232 16,1-6-1904-16</inkml:trace>
  <inkml:trace contextRef="#ctx0" brushRef="#br0" timeOffset="19093.78">24029 15742 23951 0,'-24'1'512'0,"-1"0"128"0,-1 2 0 0,0 4 64 0,-5 1-576 0,2 5-128 0,0 3 0 0,2 2 0 15,0-2 848-15,3 5 144 0,3 2 32 0,3 3 0 16,4 0 0-16,4 3 0 0,3 0 0 0,5 3 0 16,3 1-832-16,4-1-192 0,4-7 0 0,4 5 0 15,2-5 864-15,3 4 128 0,6-2 32 0,1 1 0 16,2-5-832-16,2 3-192 0,-1 1 0 0,4 1 0 15,2-3 0-15,1-3 0 0,-2-7 0 0,-3 4 0 16,-1 2 0-16,-3-1 0 0,-3-7 0 0,-3-3 0 16,-1-6 0-16,-5 0-128 0,-4-2 128 0,-10-2-208 15,10-9-1984-15,-8-6-400 0,-4-2-80 16</inkml:trace>
  <inkml:trace contextRef="#ctx0" brushRef="#br0" timeOffset="19245.57">23611 16043 23951 0,'0'0'512'0,"13"-3"128"0,2-3 0 0,3 0 64 0,2 3-576 0,6 3-128 16,3 0 0-16,5 1 0 0,6 4 848 0,7 2 144 15,5-3 32-15,1 1 0 0,-1 5-832 0,-2-4-192 16,-4 1 0-16,-4 0 0 0,-6-2 0 0,-3 0 0 16,-2 2 0-16,-7-4-12240 0</inkml:trace>
  <inkml:trace contextRef="#ctx0" brushRef="#br0" timeOffset="19411.68">23762 15811 27647 0,'-5'-19'1216'0,"7"4"256"0,3 0-1168 0,6 0-304 0,6 1 0 0,4 2 0 16,5 7 880-16,12-1 112 0,6 1 32 0,6 2 0 16,3 1-832-16,2 3-192 0,1 1 0 0,5 2 0 15,5-2 0-15,0 1 0 0,-1 6 0 0,-4-2 0 31,-6 2-1600-31,-7-6-352 0,8 2-80 0,-16-1-16 0</inkml:trace>
  <inkml:trace contextRef="#ctx0" brushRef="#br0" timeOffset="19841.63">25448 15579 23951 0,'0'0'1056'0,"8"-5"224"0,-5-5-1024 0,-3 10-256 15,0 0 0-15,0 0 0 0,-6 12 0 0,-3 6 0 0,-2 4 0 0,-2 8 0 16,-2 3 0-16,-3 5 0 0,-5 2 0 0,-4 11 0 15,-3 6 880-15,-2 10 112 0,-2 4 32 0,-2-1 0 16,-2-2-832-16,-3 3-192 0,2 4 0 0,1-3 0 16,2-6 0-16,8-2 0 0,8-7 0 0,2-6 0 15,0-8 0-15,9-7-208 0,6-7 32 0,1-7-11952 16</inkml:trace>
  <inkml:trace contextRef="#ctx0" brushRef="#br0" timeOffset="20130.47">25339 15541 27647 0,'0'0'1216'0,"0"0"256"0,12-12-1168 0,4 7-304 15,1 3 0-15,6 4 0 0,4 3 0 0,5 7 0 16,3 2 0-16,5 6 0 0,2 7 880 0,0 3 112 15,0 5 32-15,-11-9 0 0,4 7 0 0,5 11 0 16,6 4 0-16,-9-2 0 0,4 6-832 0,-3 4-192 0,0 5 0 16,-6 5 0-16,-7 4 0 0,-8 1 0 15,-8 1 0-15,-7 59 0 0,-13-29 464 0,-3-59 48 0,-9 0 16 0,-8-5 0 16,-4-2-96-16,-6-3-32 0,-5-4 0 0,-6-1 0 16,-6-4-48-16,-59 17-16 0,12-17 0 0,18-7-11904 15,13-12-2384-15</inkml:trace>
  <inkml:trace contextRef="#ctx0" brushRef="#br0" timeOffset="21425.16">17338 18317 13823 0,'-15'9'1216'0,"7"-3"-960"16,-2 5-256-16,2-4 0 0,-2-3 832 0,4 3 112 15,1 0 16-15,5-7 16 0,0 0 352 0,0 0 64 0,0 0 16 0,0 0 0 16,0 0 240-16,6-12 48 0,3-4 16 0,5-3 0 16,4-4-288-16,5-7-48 0,5-9-16 0,5-8 0 15,4-10-576-15,10-3-112 0,10 0-32 0,3-3 0 16,3 1-224-16,-1-6-48 0,-3-2-16 0,1-1 0 15,-2-1-208-15,-1 6-144 0,-3 10 192 0,-3 12-192 16,-2 10 128-16,-6 9-128 0,-7 11 0 0,-7 11 0 16,-6 13 0-16,-4 13 0 0,-5 11 0 0,-6 15 0 15,-4 9 0-15,-7 7 0 0,-6-4 0 0,-5 6 0 16,-5 6 0-16,-4 2 0 0,-3 2-128 0,-1 1 128 16,-1-2 0-16,2-3 0 0,1-7-160 0,5-9 160 15,3-2-384-15,2-7-16 0,1-10 0 0,4-4 0 16,2-2-512-16,2-9-112 0,-2-4 0 0,0-7-13760 15</inkml:trace>
  <inkml:trace contextRef="#ctx0" brushRef="#br0" timeOffset="21577.11">17657 17991 32255 0,'0'0'2864'0,"0"0"-2288"16,0 0-576-16,17-2 0 0,3-6 0 0,4 6 0 15,3 0 0-15,5 2-192 0,2-1 192 0,7-1 256 16,-1-3-48-16,5-1-16 0,-1 5 0 0,1-1 0 16,-1-2 0-16,1 3 0 15,-2 1-1536-15,-2 1-304 0,-3 4-64 0</inkml:trace>
  <inkml:trace contextRef="#ctx0" brushRef="#br0" timeOffset="22280.76">18651 18730 21071 0,'0'0'928'0,"0"0"208"0,0 0-912 0,0 0-224 0,0 0 0 0,0 0 0 16,5-8 1584-16,2-6 272 0,4-2 48 15,3-3 16-15,3 0-640 0,0-4-112 0,5-3-16 0,1-2-16 16,0-7-368-16,1-3-64 0,1-4 0 0,1 0-16 15,-1-7-48-15,3-1-16 0,4-5 0 0,2-6 0 16,2-9-160-16,5 3-16 0,2 4-16 0,1 4 0 16,1 7-224-16,-6 8-32 0,-6 11-16 0,-5 9 0 15,-5 5-32-15,-5 5-128 0,-5 5 192 0,-13 9-64 16,8 5-128-16,-3 3 0 0,-5-8 0 0,-1 25 0 16,-4 5 0-16,-2 5-176 0,-4 10 176 0,-3-2-128 15,-3 3 128-15,-5 2-128 0,-1 5 128 0,0-1-128 16,-1-3 128-16,4-6 0 0,3-2 0 0,6-7-128 15,3-7 128-15,4-5 0 0,8-2 0 0,4-8-128 0,3-3 128 16,8-6 0-16,7-7 0 0,3-8 0 0,3-5 416 16,2-2 16-16,0-4 0 0,2-5 0 0,0-3 16 0,3-4 0 15,-2-5 0-15,3-2 0 0,4-7-80 16,-1-2-16-16,1-1 0 0,1 0 0 0,-1 2-160 0,-2 4-48 16,-9 8 0-16,-3 4 0 0,-8 3-144 0,-2 8 0 15,-4 6 0-15,-3 5 0 16,-6 2-1008-16,1 0-128 0,-8 10-16 0,0 0-11040 15,0 0-2208-15</inkml:trace>
  <inkml:trace contextRef="#ctx0" brushRef="#br0" timeOffset="23005.21">21454 17653 10127 0,'6'-16'448'0,"-2"7"96"0,-1-3-544 0,-1 2 0 16,1-1 0-16,-3-3 0 0,-3-4 2240 0,1 2 320 0,-2 2 80 0,-5 0 16 15,-2 2-1152-15,-7-2-224 0,-5 0-64 0,-5 8 0 16,-10 3-400-16,0 3-96 0,0 2-16 0,-6 1 0 15,-4 7-48-15,0 3-16 0,1 6 0 0,0 3 0 16,0-4-80-16,-2 1-32 0,-4 2 0 0,3 2 0 16,5 3-208-16,9-2-64 0,9-4 0 0,10 2 0 15,8-1-48-15,9 1-16 0,6-3 0 0,5 0 0 16,11 0 0-16,5 0-16 0,5 0 0 0,2 0 0 16,1 0 80-16,-2 3 0 0,-2 3 16 0,-3 0 0 15,-4 3-112-15,-4-4-32 0,1-1 0 0,-7 2 0 16,-5-1 64-16,-4-1 16 0,-3-4 0 0,-4 1 0 15,-7 1 128-15,-5-3 32 0,-6-1 0 0,-6-4 0 16,-6-3 288-16,-10 2 64 0,-8-3 16 0,-5-3 0 16,-2-1-320-16,2-4-64 0,3-3-16 0,6-2 0 0,2 0-160 15,6-2-48-15,3-9 0 0,6-1 0 0,5 0-128 16,5-2 0-16,3-4-192 0,9-1 192 16,6-4-2176-16,8 4-320 0,10 1-64 0,6 2-12896 15</inkml:trace>
  <inkml:trace contextRef="#ctx0" brushRef="#br0" timeOffset="23500.16">22179 17581 5519 0,'0'0'496'0,"-8"-5"-496"0,8 5 0 0,-9-4 0 15,0 4 4304-15,-1 6 768 0,0 1 160 0,-3 8 16 16,-2 5-3984-16,1 6-816 0,0-2-144 0,1 2-48 16,-1 6-48-16,1 0-16 0,1 0 0 0,0 1 0 15,2 2-192-15,3 2 176 0,1 0-176 0,4-2 160 16,2-5-160-16,4-1 0 0,3-3 0 0,2-5 0 16,3-5 448-16,3-6 0 0,0-4 0 0,7-2 0 15,2-4 560-15,3-8 112 0,6-4 32 0,-2-2 0 16,1-2-416-16,-1 0-80 0,-2-3-16 0,-2 1 0 15,-2 0-192-15,-1-2-64 0,0-4 0 0,-3 2 0 16,-3 0-96-16,-6 5-32 0,-3 3 0 0,-4 5 0 16,-5 9-256-16,0 0 0 0,0 0 0 0,0 0 0 0,-7 18 0 15,-5 3 0-15,-2 3-192 0,1 4 192 0,1-1 0 16,3 5 0-16,3 2 0 0,4 2 0 0,5-3 0 0,7-4 0 16,4-2-128-16,6-3 128 0,4-6 0 15,3-4 0-15,1-4-128 0,1-6 128 0,2-6 0 0,1-4 0 16,1-3 144-16,2-8-144 0,1-4 384 0,1-7-32 15,1 0 0-15,0-5 0 0,-5-4 368 0,1-4 80 16,-2 2 16-16,-1-2 0 0,-3-1-192 0,-6-2-48 16,-2 2 0-16,-5 2 0 0,-2 2-368 0,-5 8-80 15,-3 1 0-15,-1 6-128 0,-4 1 0 0,0 7-192 16,-1 3 0-16,1 12 0 16,-10-5-1904-16,1 4-368 0,0 4-80 0,9-3-16 0</inkml:trace>
  <inkml:trace contextRef="#ctx0" brushRef="#br0" timeOffset="23865.33">23996 17599 25791 0,'0'0'2304'0,"-6"6"-1856"16,0 3-448-16,-8 1 0 15,-3 5 240-15,-3 4-48 0,-4 6-16 0,-3-3 0 0,-2 3 368 0,-1 3 80 16,1 1 16-16,1 6 0 0,0 5-112 0,2-2-16 16,0-3 0-16,3 4 0 0,4 5-160 0,3-3-32 15,4-7-16-15,7-6 0 0,3-3 16 0,5-2 0 16,5-4 0-16,5-1 0 0,2-5 352 0,4-3 80 15,3 2 16-15,6-6 0 0,5 1-192 0,2-3-16 16,6-2-16-16,0-2 0 0,-1 2-304 0,1-1-64 16,-2-2-16-16,-3 1 0 0,-6 3-160 0,-3 0 0 15,-3 1 144-15,-3-2-144 0,-5-4 0 0,-2 0 0 16,-4 2 0-16,-10 0 0 16,0 0-1552-16,0 0-240 0,3-8-32 0,-7 3-13280 0</inkml:trace>
  <inkml:trace contextRef="#ctx0" brushRef="#br0" timeOffset="24033.21">23578 17880 20271 0,'0'0'1792'0,"0"0"-1424"0,14 1-368 0,3 0 0 16,0-1 1280-16,6 0 192 0,4 0 48 0,5 3 0 16,5 3-192-16,3 0-48 0,6-3 0 0,2-1 0 15,3 5-576-15,-8 0-128 0,-6 0-32 0,-5-2 0 16,-7 0-544-16,-4-3 0 0,-6 1 0 0,-3-3-9472 15,-12 0-1984-15</inkml:trace>
  <inkml:trace contextRef="#ctx0" brushRef="#br0" timeOffset="24174.77">23837 17657 25167 0,'9'-9'1104'0,"0"3"240"0,3-1-1072 0,5 5-272 15,6-1 0-15,7 1 0 0,4-2 624 0,5 4 64 16,3 4 16-16,3 0 0 0,3-4-336 0,3 0-64 15,2-2-16-15,1 4 0 0,-2 0-288 0,-3 2 0 16,-2-1 0-16</inkml:trace>
  <inkml:trace contextRef="#ctx0" brushRef="#br0" timeOffset="24698.69">25395 17521 21183 0,'-16'20'944'0,"4"-3"192"0,-6 5-912 0,-1 3-224 0,-3 5 0 0,-5 5 0 16,-1 3 704-16,-10 0 112 0,-1 0 16 0,-7 5 0 16,-3 4 544-16,-5 4 112 0,0-1 32 0,1 1 0 15,4-2-688-15,7-3-128 0,8-7-16 0,7-8-16 16,5-8-176-16,7-4-48 0,5-4 0 0,2-3 0 15,8-12 128-15,0 0 32 0,0 0 0 0,0 0 0 16,14-8 432-16,5-2 96 0,5-8 16 0,1-2 0 16,4-6-640-16,0 1-112 0,3-6-16 0,2 0-16 0,3-3-368 15,4-1 0-15,2-3 0 0,1-2 128 0,-2 0-128 16,4 0 0-16,1-2 0 0,3 4 128 0,2 8-128 16,0 0 176-16,-3 8-176 0,1 1 192 0,-3 5-192 0,-1 4-176 15,-8 8 48-15,-5 3 0 0,-5 4 128 0,-9-1 0 16,-4 5 0-16,-5 3-128 0,-3 3 128 0,-6-3 0 15,-1 2 0-15,-6 4-128 0,-7 0 128 0,-5 2-160 16,-6 0 160-16,-6 1-160 0,-6 0-32 0,-2 1-16 16,-3 7 0-16,1-4 0 0,-2-5 32 0,2-1 16 15,3 0 0-15,3-6 0 0,2 1 16 0,3-5 0 16,2 5 0-16,3 2 0 0,4-1 144 0,2 1 0 16,1 0 0-16,7 1 0 0,5-3 0 0,4 4 0 15,2 5 0-15,6-2 0 0,4-1 0 0,4 0 224 16,2 1-48-16,3 0-16 0,4 0 32 0,4 0 0 0,4-1 0 15,4 2 0-15,0 3-192 0,5 1 128 16,2-2-128-16,2 0 128 0,1 1-128 0,-3 3 0 0,-4 0 0 0,-2 0-12032 16,-3-3-2368-16</inkml:trace>
  <inkml:trace contextRef="#ctx0" brushRef="#br0" timeOffset="45344.53">2189 6538 20271 0,'0'0'1792'0,"0"0"-1424"16,0 0-368-16,0 0 0 16,0 0-432-16,18-1-144 0,2-1-48 0,0 0 0 0,4-2 624 0,6-5 0 15,4 1 0-15,5-4 0 0,3-1 0 0,4 0 0 16,2 1 0-16,2-2 0 0,-2-2 0 0,6 1 0 0,2 2 0 0,1-1 0 16,0 2 0-16,-4 3 0 0,-3 0 128 15,-3 5-128-15,-1 1 0 0,-4 6 0 0,-4 2 0 0,0 3 0 16,1-3 0-16,-2 5 0 0,-5 0 192 0,4 5-64 15,1 1 208-15,-1 0 48 0,1 1 0 0,0 3 0 16,0 0-128-16,1 5 0 0,3 1-16 0,-1-2 0 16,6 2-112-16,4-5 0 0,7-2-128 0,4 1 192 15,1-3-192-15,6-1 128 0,3-8-128 0,3 1 0 16,-1-5 144-16,11-3-144 0,6-3 128 0,3 1-128 16,1-1 0-16,3-7 0 0,0-2 0 0,3-2 0 15,-3 2-384-15,-3 2 64 0,-7-2 0 0,2 3 0 16,-2-2 32-16,-1 3 16 0,-4-2 0 0,-5 2 0 15,-3 2 272-15,-2 2 0 0,1 8 0 0,-2-2 0 16,-2-1-128-16,2 1 128 0,4-1 0 0,0 1 0 16,0 0 0-16,2 0 0 0,5 0 0 0,5-1 0 0,2-2 0 0,3-1 0 15,-2-1 0-15,4 2 0 0,3-2 0 0,1 1 0 16,1-1 0-16,0-2 0 0,-3 1 0 0,4-1 0 16,1 1 0-16,-2-1 0 0,-3 0-256 0,-1 0 48 15,3-1 16-15,4 1 0 0,1-5-32 0,1 3 0 16,-5-4 0-16,5 3 0 0,4-3 224 0,-2 3-144 15,-4 2 144-15,-1-2-128 0,1 5 128 0,-2-1 0 16,1 2 0-16,-5 0 0 0,-3 1 128 0,-3 2 64 16,-1 6 16-16,3-2 0 0,2-3-32 0,0-1-16 15,-1 1 0-15,5-1 0 0,3 2-160 0,6-1 0 16,5-3 0-16,2-3 128 0,5 1-128 0,3-3 0 16,5-4 0-16,1 0 0 0,1 4 0 0,0-6 0 0,-3 1 0 15,1-1-176-15,0 2 176 0,-2 0-160 0,-4 0 160 0,-4 0-160 16,-6 3 160-16,4-2 0 0,-2 4 0 0,-4 3-128 15,-3 1 128-15,-3 0 0 0,-2 0 0 0,-1 4 128 16,-1 0-128-16,-4 5 0 0,-3 0 0 0,-1 0 0 16,2-3 0-16,5 4 176 0,6 0-48 0,-1-1 0 15,-3-1-128-15,6-1 0 0,4-2 0 0,2 1 0 16,0 0 0-16,5-2 0 0,8 0 0 0,-1-2 0 16,2-1 0-16,2-1 0 0,3 0 0 0,0-2 0 15,-2-3 0-15,0 3 0 0,2 1-128 0,-2 0 128 16,-6-2 0-16,0 1 0 0,-3 2 0 0,-1 0 0 15,-6 0 0-15,-1 4 0 0,-2-1 0 0,1 1 0 16,5 0 0-16,-4 2 0 0,-7-1 128 0,3-1-128 0,2 0 0 16,0 4 0-16,0-2 0 0,2 2-176 0,-2-4 176 0,6-2 128 15,3-2-128-15,1 0 176 0,2 0-176 0,2-2 128 16,3-2-128-16,1-4 128 0,0 2-128 0,3-4 0 16,0-1 0-16,-5 0 128 0,-6 1-128 0,4 2 0 15,-1 4 0-15,-3-5 0 0,-5-1 256 0,2-1-16 16,4 4-16-16,-3 1 0 0,-5 2 16 0,0 1 0 15,2 0 0-15,0-3 0 0,1-1-240 0,2 5 128 16,2 2-128-16,4 0 0 0,3 0 128 0,4-3-128 16,4-3 0-16,4 3 0 0,-1 5 0 0,8 1 0 15,8-1-176-15,1 3-6064 16,-1 1-1216-16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04:44.06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11275 17629 20271 0,'1'-10'1792'0,"4"4"-1424"16,2-2-368-16,-7 8 0 0,0 0 752 0,0 0 80 15,0 0 0-15,0 0 16 0,5 10 336 0,-4 5 64 16,-4 7 16-16,1 5 0 0,-1 6-160 0,-2 10-16 16,-2 5-16-16,-2 9 0 0,0 3-240 0,-1 9-32 15,-2 5-16-15,2 1 0 0,1 2-352 0,-1 2-80 16,-1-3-16-16,0-1 0 0,0-2-128 0,1-7-16 15,0-5-16-15,-1-3 0 0,0-3 0 0,-3-2 0 0,1-4 0 16,1 1 0-16,-1-3 16 0,1 0 16 0,1-5 0 0,2-1 0 16,0-4-208-16,3-3 144 0,1-2-144 0,3-7 128 15,-1-2-128-15,3-4 0 0,3-2 0 0,3-7 0 32,1-4-592-32,5-6-48 0,0-6-16 0,4-4 0 15,3-9-2560-15,-2-10-512 0</inkml:trace>
  <inkml:trace contextRef="#ctx0" brushRef="#br0" timeOffset="1110.63">11008 17623 35935 0,'0'0'3200'0,"0"0"-2560"15,6-10-512-15,4-1-128 16,4 5-1024-16,4-2-208 0,3 1-48 0,8-6-16 0,8 2 1296 0,6-1 432 15,10 1 0-15,6-1 0 0,7-3-144 0,8-1-32 16,4-3 0-16,9-1 0 0,6 0-80 0,4 1-32 16,3 1 0-16,5 2 0 0,8 0 48 0,7 1 16 15,1 3 0-15,2 3 0 0,1 0 48 0,5 4 0 16,0 0 0-16,4 3 0 0,0-3-80 0,6 4-16 16,2 1 0-16,5-1 0 0,6-1-16 0,0 1 0 15,-1 1 0-15,7-1 0 0,4 1-16 0,0-1 0 16,-5-5 0-16,4 0 0 0,0 1-128 0,4 2 192 15,7 1-192-15,-3-3 192 0,-4-1-32 0,0 2 0 0,1 0 0 16,3-1 0-16,2 0-16 0,-3 1 0 0,-7-2 0 16,1 3 0-16,-1 2-16 0,-6-1 0 0,-3 1 0 15,-1 0 0-15,4 0-128 0,-2 1 192 0,0-2-192 0,1 0 192 16,-1 1-192-16,2-1 0 0,2 2 144 0,0 0-144 16,-5 0 0-16,3-2 0 0,-1 0 0 0,1 2 128 15,2 2-128-15,-1 2 0 0,-4-2 0 0,1 1 0 16,0-3 0-16,-7 0 0 0,-5 2 0 0,-1 1 0 15,1-2 0-15,-8 2 0 0,-6 2 0 0,-5-3 0 16,-1-1 0-16,-8 2 0 0,-9 0 0 0,-2-1 0 16,0 3 0-16,0-2 0 0,-3-2 0 0,-5 0 0 15,-7-1 0-15,0 2 0 0,-2-2 0 0,4-2 0 16,3 2 0-16,-6-2 0 0,-3-2 0 0,1-1 128 0,2 1-128 16,-1 0 0-16,2-5 0 0,-5 3 0 0,0 2 0 15,-4-4 0-15,0 1 0 0,-1-5 0 0,-2 4 0 0,-1-3 0 16,-3 5 0-16,-5-5 0 0,-8 0 0 0,-4 1 0 15,0 3 0-15,-6-2 0 0,-2 2 0 0,-3 2 0 16,-1-1 0-16,-4 5 128 0,-1 3-128 0,-4 3 0 16,0-2 0-16,-6 1 0 0,-1-2 0 0,0 3 0 15,-2 4 0-15,-1-4 0 0,0 2 0 0,0 0 0 16,-1 1 0-16,0 2 0 0,0-2 0 0,1 2 0 16,2-5 0-16,-2 5 0 0,1-1 0 0,-1 4 0 15,-3-4 0-15,-1 2 0 0,-2 3 0 0,-4 2 0 16,-5 4 0-16,-4 1 0 0,-4 3 0 0,0 7 0 15,0 6 0-15,-5 7-128 0,-6 3 128 0,-5 7 0 16,-1 4 0-16,-7 6 0 0,-4 4 0 0,-3 10 0 0,-3 6 0 16,2 3 0-16,-1 1 0 0,1 2 144 0,-1 1-144 0,1 1 0 15,2 9 0-15,-1-2 0 0,-3 1 0 16,2-3 0-16,5 1 0 0,1-5 0 0,-7-4 0 0,5-3 0 16,2-11 0-16,3-5 0 0,4-9 0 0,2 0 0 15,1-3 0-15,0-7 0 0,1-9 0 0,1-5 0 16,-2-3 0-16,1-4 0 0,-1-6 0 0,-1-3 0 15,-2 2 128-15,-1-5-128 0,-3 0 0 0,-4-4 0 16,-1-1 176-16,-4 2-176 0,-5-4 160 0,-3-1-160 16,-7 4 224-16,-3-5-48 0,-2 1-16 0,-4 3 0 15,-2-5 0-15,-7 2 0 0,-6-1 0 0,-7 0 0 16,-3-5-160-16,-3-2 192 0,1-1-192 0,-6-1 192 0,-5 2-192 16,-6-5 128-16,-4-1-128 0,-3-3 128 15,0-1-128-15,-11 2 128 0,-14-4-128 0,-2 1 128 0,-1-4-128 16,-7 0 0-16,-8-1 144 0,-10 1-144 0,-9-2 0 0,-3 0 0 15,1-2 0-15,-10 1 128 0,-10-1-128 0,-7 1 0 16,-8-2 128-16,-2-1-128 0,-5-3 176 0,0 2-48 16,-2-3 0-16,-4 0 0 0,-7-1-128 0,-3 0 128 15,-6-4-128-15,0 5 128 0,-1 3 0 0,-7-2 0 16,-1 3 0-16,-4 3 0 0,-2 4 160 0,2-3 32 16,-3-2 0-16,1 5 0 0,-1 3 0 0,2-3 0 15,3 3 0-15,2-2 0 0,1 3-64 0,5 0 0 16,6 2 0-16,8-1 0 0,8 0-16 0,11 5-16 15,9-2 0-15,7 3 0 0,3 1-80 0,12 0-16 16,13-4 0-16,8 4 0 0,12 5-128 0,14-1 0 16,11-3 0-16,7 2 128 0,7-1-128 0,12 2 0 0,11 1-160 15,11-2 160 1,10-2-1424-16,6 0-192 0,7 2-48 0,5 2-11712 0,8 1-2368 0</inkml:trace>
  <inkml:trace contextRef="#ctx0" brushRef="#br0" timeOffset="36745.66">10431 8605 6447 0,'4'-16'576'0,"-4"16"-576"0,5-6 0 0,-1-6 0 15,-2 0 1920-15,1 2 288 0,2-3 48 0,-5 13 16 16,0 0-784-16,6-6-144 0,-1-5-48 0,-5 11 0 15,0 0-640-15,0 0-128 0,0 0-16 0,10 0-16 16,-10 0-112-16,8 9 0 0,-3 3-16 0,-2 3 0 16,-3 4 208-16,-2 8 32 0,0 3 16 0,-3 15 0 0,-2 9 48 0,-3 6 16 15,-3 6 0-15,-2 8 0 0,-4 7-336 0,-1 11-64 16,-2 8-16-16,-1 3 0 0,-2 1-32 0,1 3-16 16,2 4 0-16,4-6 0 0,6-3-96 0,7-12 0 15,3-8-128-15,1-9 192 0,-2-4 128 0,3-8 32 16,4-10 0-16,0-4 0 0,-1-5 224 0,0-3 64 15,1-10 0-15,-1-1 0 0,-2-6-208 0,2-4-48 16,-1-4 0-16,2-4 0 0,-3-1-176 0,3-2-32 16,-4-7-16-16,0 0 0 0,0 0-160 0,0 0 0 15,8-10-192-15,-1-5 192 16,3-4-1712-16,-1-7-208 0,0-1-64 0,0-12-11360 0</inkml:trace>
  <inkml:trace contextRef="#ctx0" brushRef="#br0" timeOffset="38165.12">10417 8584 24527 0,'-5'-16'1088'0,"1"2"224"0,1 0-1056 0,1 2-256 0,1 1 0 0,1 11 0 0,2-12 512 16,3 5 64-16,2-1 0 0,3 4 0 0,1 2-224 0,4-1-32 15,3-1-16-15,5-1 0 0,4 3-48 0,8-1 0 16,6 3 0-16,5-2 0 0,5-1-16 0,5-1-16 16,3 1 0-16,2 0 0 0,-1-2-224 0,5 0 144 15,4-5-144-15,3 2 128 0,6-1-128 0,-2 2 0 16,1-6 0-16,0 4 128 0,-1-3 64 0,1 1 16 15,4 1 0-15,0-3 0 0,2 2 192 0,-2 1 48 16,-2-4 0-16,3 0 0 0,5-3-16 0,-1 6 0 16,1-1 0-16,0 3 0 0,1-2-144 0,2-1-32 15,2 0 0-15,1 0 0 0,1 7-96 0,0-2-32 16,-1 1 0-16,3-4 0 0,7 0-128 0,1-4 0 16,1 1 0-16,-1 2 128 0,0-3-128 0,3-1 0 15,3-2 0-15,1 6 0 0,-2 3 0 0,8-3 0 0,3 1 0 16,2-2 0-16,-4 4 0 0,5 0 0 15,4 1 128-15,0-2-128 0,-4-1 0 0,5-1 0 0,7 3 0 16,-3-5 128-16,0 1-128 0,4 2 0 0,3-3 0 0,-1 4 0 16,-3-1 0-16,3 5 0 0,5-4 0 0,-1 2 0 15,1-2 0-15,-4 6 0 0,2 5 0 0,-1-3 0 16,-4-3 0-16,4 3 0 0,2 2 0 0,-2-2 0 16,-2 0 0-16,-1-1 0 0,-1 0 0 0,-1-2 0 15,-2 1 0-15,-2 1 0 0,-3-2 0 0,-3 3 0 16,-4 0 0-16,1 2 0 0,-2 0 0 0,-1-1 0 15,-6 0 0-15,3 0 0 0,2 5 0 0,-4-1 0 16,-5 1 0-16,-1-2 0 0,2-3 0 0,-3 1 0 16,-4 4 0-16,-3-1 0 0,-2-6 0 0,1 1 0 0,-2 0 0 15,-6 1 0-15,-4 1 0 0,-4-3 0 0,-2-5 0 0,-1 0 0 16,0 3 128-16,-5 0-128 0,-4 2 0 0,-4-5 0 16,-3 2 144-16,1 1-144 0,-1-1 128 0,4 0-128 15,-6 1 160-15,0 2-160 0,-3 2 144 0,-2 0-144 16,-5 0 128-16,-4 0-128 0,-2 0 0 0,-3 1 0 15,-3 2 0-15,-1-1 0 0,-1 2 0 0,1 0 0 16,-6-2 0-16,-2 5 0 0,0 3 0 0,-2-1 0 16,-2 1 0-16,-1 3 0 0,0-3 0 0,-1 2 0 15,-3 0 0-15,-2-2 0 0,-2 4 0 0,-1-1 0 16,-1-1 0-16,-2 1 0 0,1 1 0 0,-1-2 0 16,-1-1 0-16,0 4 0 0,-3 3 0 0,0 0 0 15,0-2 0-15,-1 2 0 0,0 4 0 0,1 2 0 16,-2 0 0-16,2 0 0 0,-4 4 0 0,-1 1 0 0,-1 5 0 15,0 2 0-15,-4 1 0 0,-4 4 0 0,-3 0 0 0,-5 3 0 16,-2 6 128-16,-4 6-128 0,-3 6 0 0,-5 4 128 16,-3 8-128-16,-4 1 0 0,-4-2 0 0,-1 0 128 15,-3-2-128-15,2 0 0 0,2 2 144 0,4-5-144 16,1 0 0-16,6-7 0 0,3-4 0 0,1-2 128 16,2-3-128-16,6-3 0 0,0-3 0 0,2 1 0 15,1 3 0-15,1-6 0 0,0-2 0 0,3-3 0 16,-2-3 0-16,1-2 128 0,-4 1-128 0,3-6 0 15,-1-1 0-15,0 2 0 0,0 0 0 0,-1 0 128 16,0 1-128-16,2-6 0 0,-4 2 0 0,3-4 0 16,1-2 0-16,2 0 0 0,-3-2 0 0,-1-4 0 15,0-1 0-15,-2-1 144 0,-1-3-144 0,-2 2 0 0,-2-4 176 16,-5-2-176-16,-4-2 160 0,-2 0-160 0,-3 1 160 0,-4 1-160 16,-6-2 160-16,-4 6-160 0,-1 3 176 0,-3-1-176 15,-3-5 192-15,-9 2-192 0,-10-5 144 0,-3 6-144 16,-2-1 0-16,-5 2 144 0,-4-4-144 0,-8 3 0 15,-9-2 0-15,-5 2 128 0,-3-3-128 0,-6 2 0 16,-5-2 0-16,-3-4 0 0,-9 3 0 0,-4 1 0 16,-7-2 128-16,-3-2-128 0,1-3 0 0,-6 2 0 15,-4 6 144-15,0-6-144 0,2 1 0 0,-5 1 128 16,-4 2-128-16,-3-3 0 0,-2-2 128 0,0 2-128 16,-1-1 128-16,0 1-128 0,-4 0 0 0,-3-1 0 15,-2-2 0-15,-2 1 128 0,-1 2-128 0,-1-2 0 16,-2-1 0-16,-5 0 128 0,-2 0-128 0,2-1 0 15,0-1 0-15,5-4 0 0,4 0 0 0,2-1 0 0,0-2 0 16,-2 4 128-16,3 0-128 0,4 0 0 0,5 3 0 0,-1-4 128 16,-1 1-128-16,4-2 0 0,0 2 0 0,4 0 128 15,2-3-128-15,-2 4 0 0,1 3 128 0,4 1-128 16,4 0 128-16,0 0-128 0,2-1 160 0,6 2-160 16,6 1 192-16,3 0-48 0,2-4-16 0,6 2 0 15,6 4-128-15,2-1 160 0,2-1-160 0,10-2 160 16,8-2-160-16,2 2 0 0,1 2 0 0,0 0 0 15,4-8 0-15,7 4 0 0,4-1 128 0,2 2-128 16,2 2 0-16,2-1 0 0,2 0 0 0,4 0 0 16,5 2 176-16,4-1-48 0,2-1-128 0,3 1 192 15,1 0 0-15,3 1-16 0,-1 0 0 0,5-2 0 16,0 0-48-16,7 2-128 0,3-1 192 0,3 0-64 0,2 0-128 0,6-1 0 16,3 0 144-16,6 2-144 0,3 0 0 0,7 2-160 15,3 1 16-15,6-5 0 16,0 0-2096-16,19 3-400 0,10-3-96 0,12-7-16 0</inkml:trace>
  <inkml:trace contextRef="#ctx0" brushRef="#br0" timeOffset="39348.33">23808 8082 11967 0,'-10'-11'528'0,"6"-1"112"0,0-3-512 0,-1 2-128 15,3-1 0-15,-1 2 0 0,3 0 1600 0,0-1 272 16,-1 3 64-16,-2 1 16 0,-2 0-976 0,0 2-192 15,-1-2-32-15,-4 3-16 0,-6 2 288 0,0 0 64 16,-3 3 16-16,0-2 0 0,-5 2-176 0,-3 6-32 0,-4 1-16 0,-2 7 0 16,-1 0-272-16,-5 7-48 0,-5 4-16 0,2 7 0 15,1 4-224-15,-1 2-64 0,-2 1 0 16,5 3 0-16,2 9-112 0,7-5-16 0,3 1-128 0,7-10 192 16,8-7-192-16,6-5 128 0,3-6-128 0,10-2 0 15,4-2 192-15,7-7-64 0,3-6-128 0,7-4 192 16,5 0 0-16,7-9 0 0,4-4 0 0,5-5 0 15,1-2-16-15,0-6-16 0,-3-3 0 0,-4-2 0 16,-2-1-160-16,-5-1 160 0,-5 0-160 0,-3 6 160 16,-5-1-160-16,-2 7 128 0,-4 0-128 0,-3 9 128 15,-4 6-128-15,-10 9 0 0,0 0 0 0,0 0 128 16,0 14 0-16,-3 6 0 0,-5 6 0 0,-1 8 0 16,-1 9 176-16,-4 5 16 0,-3 8 16 0,1 4 0 15,1-3-144-15,-2 3-48 0,1 1 0 0,0 0 0 0,-1 5-144 16,-1-5 0-16,-8 0 144 0,2-4-144 0,-1-2 0 0,-3-3 144 15,-4-4-144-15,2-4 0 0,-2-5 176 0,3-2-176 16,8-4 160-16,-3-2-160 0,-4-7 0 0,6-4-256 16,7-6 16-16,5-5 16 15,1-8-2304-15,4-10-464 0</inkml:trace>
  <inkml:trace contextRef="#ctx0" brushRef="#br0" timeOffset="39722.42">24160 8061 31679 0,'0'0'1408'0,"-7"-2"272"0,7 2-1344 0,0 0-336 0,0 0 0 0,0 0 0 31,0 0-512-31,11-6-160 0,3 2-32 0,3-6-16 0,4-5 720 0,0-2 0 0,4-2 0 0,2 0 160 16,-2-3-160-16,-2 1 128 0,-4-6-128 0,-2 3 128 15,-2 2 0-15,-6-4 0 0,-5 0 0 0,-3-2 0 16,-2 3 176-16,-7-1 16 0,-5 9 16 0,2 4 0 16,2 1 240-16,-4 7 64 0,-6 0 0 0,-3 8 0 0,2 6-160 0,-3 7-32 15,-1 5 0-15,2 8 0 0,3 4-240 0,2 2-48 16,1 2-16-16,5 0 0 15,3 0-144-15,7-3 0 0,-2-1 0 0,6-5 0 0,3-2 0 0,6-5 0 16,2-3 0-16,4-3 0 0,1-3-304 0,5-6-32 16,2-8-16-16,2-3 0 15,0 2-1776-15,3-3-368 0,1-8-64 0</inkml:trace>
  <inkml:trace contextRef="#ctx0" brushRef="#br0" timeOffset="40081.04">24989 7529 24879 0,'-25'14'1088'0,"8"0"256"0,2 7-1088 0,1 5-256 0,1 5 0 0,6 0 0 16,3 4 1072-16,-3 2 144 0,-4 1 48 0,6 0 0 16,1-2-1008-16,0-3-256 0,2 0 0 0,-1-2 0 15,1 0 256-15,0-189 0 0,2 363 0 0,0-183 0 16,0-2 80-16,2-5 32 0,0-5 0 0,-2-10 0 15,0 0 128-15,6-4 16 0,5-7 16 0,0-5 0 16,3-9-48-16,-2 0-16 0,3-6 0 0,-1-4 0 16,1-5-208-16,0-4-64 0,2-3 0 0,1-1 0 15,-1-1-192-15,2 7 144 0,0 6-144 0,-1 4 128 16,0 8-128-16,-1 6 0 0,-5 5 0 0,4 7 0 16,-4 2-224-16,0 9 80 0,-2 4 16 0,-1 11 0 0,-2 9 128 15,-1 6 0-15,-4 3 0 0,1 4-128 0,-1 4 128 16,2-1 0-16,-3 1 0 0,-1 0 0 0,0-4 0 15,1-1 0-15,2-3 0 0,-2-4 0 0,3-6-304 0,0-8-16 16,2-3-16-16,2-1 0 16,1 0-1824-16,0-10-352 0,2-7-80 0,3-8-16 0</inkml:trace>
  <inkml:trace contextRef="#ctx0" brushRef="#br0" timeOffset="40499.72">25839 7739 3679 0,'-8'4'320'0,"8"-4"-320"0,0 0 0 0,0 0 0 16,-6 7 5456-16,6-7 1024 0,0 0 208 0,9 5 32 16,4-2-5408-16,5-6-1088 0,5-4-224 0,5-6 0 15,2-3 240-15,2-3 80 0,0-3 0 0,1 0 16 16,0-3-80-16,-4-1 0 0,-3 0-16 0,-6-1 0 16,-4-2-32-16,-4 1 0 0,-6-3 0 0,-3 2 0 15,-5 2 368-15,-1 6 64 0,-8 2 0 0,-1 2 16 16,-4 3 112-16,-3 8 0 0,-5 2 16 0,-4 10 0 0,-1 6-272 15,0 7-64-15,1 6-16 0,-1 3 0 0,-2 7-288 16,3 3-144-16,4 2 160 0,4 1-160 0,4 5 0 0,6-2 0 16,6 3 0-16,4-7 0 0,6-7 0 0,4-5 0 15,5-1 0-15,3-7-160 16,2-2-272-16,2-4-48 0,1-8-16 0,5-2 0 16,6-4-1072-16,0-4-224 0,-1-4-32 0,0-3-12128 0</inkml:trace>
  <inkml:trace contextRef="#ctx0" brushRef="#br0" timeOffset="40847.66">26638 7232 26719 0,'-14'-8'1184'0,"4"9"240"0,-2 6-1136 0,1 8-288 0,-2 3 0 0,0 5 0 15,-1 8 1088-15,0 3 176 0,0-1 16 0,2 3 16 16,-2 1-1008-16,1 3-288 0,1-1 0 0,2 1 128 16,1-4 16-16,-1 3 0 0,0-3 0 0,-3-4 0 15,2-4 176-15,2-4 48 0,1-1 0 0,3-9 0 16,3-4 272-16,2-10 64 0,0 0 16 0,0 0 0 16,0 0 160-16,7-10 16 0,1-6 16 0,2-9 0 15,3-6-272-15,1-5-48 0,1-1-16 0,2-3 0 16,0-2-352-16,5-2-80 0,5 4-16 0,1-1 0 0,0 5-128 15,1 2 0-15,-1 1 0 0,0 5 0 0,-1 6 0 0,-2 5 0 16,-2 1 0-16,2 8 0 16,-1 1-496-16,-2 3-16 0,-2 2-16 0,-2 4 0 15,2 2-2512-15,0 5-496 0,10 4-112 0,-7-3 0 0</inkml:trace>
  <inkml:trace contextRef="#ctx0" brushRef="#br0" timeOffset="41700.66">27751 7073 21183 0,'-7'-19'944'0,"1"5"192"0,0-4-912 0,0 0-224 0,-3 2 0 0,3 6 0 16,6 10 1136-16,-11-8 176 0,-3 0 32 0,0 4 16 16,0 4-800-16,-3 4-176 0,-4 5-16 0,-2 4-16 15,-1 1-96-15,-5 6 0 0,-5 4-16 0,-2 7 0 16,-2 6 80-16,2 2 32 0,3 2 0 0,4 0 0 15,2-1-96-15,7-3 0 0,0-6-16 0,6-2 0 16,2-4-16-16,5-3 0 0,3-3 0 0,4-5 0 16,0-14 144-16,6 9 16 0,3-4 16 0,4-5 0 15,2-3-16-15,3-6 0 0,0-1 0 0,3-5 0 16,3-3-128-16,4-3-16 0,0-7-16 0,0 2 0 16,-2-3-224-16,-1 6 176 0,-1 3-176 0,-3 2 160 15,-5 1-160-15,1 6 128 0,-1 6-128 0,-2 2 128 16,-4 5-128-16,2 3 0 0,-6 2-160 0,2 9 160 15,-1 4 0-15,0 4 0 0,-3-2 0 0,1-1 0 0,2 1 0 16,3 1 0-16,2-3 0 0,-1-3 0 0,5-7 0 0,-1 0 0 16,1-5 0-16,2-1 0 0,1-4 0 0,2-4 160 15,-1-2-32-15,4-7 0 0,1-2 288 0,3-4 48 16,2-7 16-16,0-4 0 0,2-3-112 0,0 0-32 16,-2-3 0-16,3-3 0 0,3-3-96 0,1-8-32 15,1-1 0-15,-1-7 0 0,1-11-80 0,3-10 0 16,1-15-128-16,5-1 192 0,6 1-64 0,-1-6-128 15,-4-5 176-15,2 9-176 0,-2 11 0 0,-6 13 0 16,-5 14 0-16,-8 7 0 0,-6 9 0 0,-6 8 0 16,-6 7 0-16,-3 8 0 0,-4 5 0 0,-4 5 0 15,0 9-128-15,-11-2 128 0,0 3 0 0,-8 4 0 16,-7 6 0-16,-5 7 0 0,-6 5 0 0,-5 10 0 16,-6 7 0-16,-5 9 0 0,-2 8-144 0,1 12 144 0,5 6-128 0,2-1 128 15,1-6 0-15,5 0-160 0,3-7 160 16,5 0 0-16,2-5-144 0,7-4 144 0,6-5 0 15,3-2-144-15,4-6 144 0,3-3 0 0,3-2 0 0,4-3 0 16,3-7 0-16,1 1 0 0,1-1 0 0,2-4 128 16,4-2-128-16,0 1 0 0,-2-3 0 0,3 2 0 15,3-2 0-15,-2-5 0 0,-5 0 0 0,4 0 0 16,-1-6 0-16,-1 1 0 0,-9-6 0 0,0 0 0 16,7 8 0-16,-7-8 0 0,9 3 0 0,-9-3 0 15,7 7 0-15,-7-7 0 0,0 0 0 0,0 0 0 16,10 5 0-16,-10-5 0 0,0 0 0 0,0 0 128 15,0 0-128-15,6-6 0 0,-6 6 0 0,0 0 0 0,0 0 128 0,0 0-128 16,0 0 128-16,0 0-128 0,0 0 0 0,0 0 0 16,-5-6 0-16,5 6 128 0,0 0-128 0,0 0 0 15,-11 0 0-15,2 0 0 0,9 0 0 0,-9 0 0 16,1 0 0-16,8 0 0 0,0 0 0 0,0 0-128 16,0 0 128-16,0 0 0 0,-9 3-224 0,9-3 32 15,-9-1 16-15,9 1 0 16,0 0-240-16,-9 2-48 0,2 0-16 0,7-2 0 15,0 0-320-15,-8 2-64 0,8-2-16 0,0 0 0 16,-7 4-208-16,7-4-32 0,0 0-16 0,0 0 0 16,0 0-176-16,0 0-32 0,0 0-16 0,0 0-6672 15,0 0-1328-15</inkml:trace>
  <inkml:trace contextRef="#ctx0" brushRef="#br0" timeOffset="42500.37">25545 9065 33167 0,'-14'-8'2944'0,"0"3"-2352"0,1-3-464 0,-1 5-128 31,-3 0-608-31,0 2-144 0,-3-1-16 0,-4 2-16 0,-1 2 784 0,-4 4 272 0,-4 4 0 0,-3 2 0 15,0 2-32-15,-6 5-16 0,-2 5 0 0,-2-1 0 16,-1 2 32-16,1 1 0 0,1-5 0 0,5 6 0 0,5-2-16 16,8 1 0-16,8-3 0 0,5-6 0 0,4 1-240 0,10-1 176 15,6-5-176-15,8 2 160 0,4 0-160 16,10-3 0-16,6-3 144 0,8 0-144 0,5 0 176 0,4-3-48 16,2 1 0-16,-2 1 0 0,-1-2-128 0,-1 0 0 15,1 1 144-15,-7-1-144 0,-6 5 0 0,-8-1 0 16,-5 3 0-16,-8-1 128 0,-6-1 0 0,-9 5 0 15,-8 3 0-15,-6 1 0 0,-10 0 352 0,-6 2 80 16,-12 4 16-16,-6 2 0 0,-5-2-176 0,-7 2-16 16,-4-3-16-16,-2 2 0 0,-5-6-368 0,5-1 128 15,6 0-128-15,4-1 0 0,7-3-224 0,8-4-112 16,8 0-32-16,8-5 0 16,8-2-1872-16,4-7-368 0,7-2-80 0,5 5 0 0</inkml:trace>
  <inkml:trace contextRef="#ctx0" brushRef="#br0" timeOffset="43358.38">26213 9254 4607 0,'-10'8'400'0,"-4"-1"-400"0,-1 7 0 0,-1 3 0 16,2 2 5840-16,2 4 1088 0,-1 5 224 0,3-4 32 15,1 0-5984-15,3 1-1200 0,-3-3-256 0,6-2-32 0,7 1 288 16,0-1 0-16,0-5 0 0,2-1 0 16,5 0 128-16,2-5-128 0,1 1 0 0,3-5 144 0,0-2 96 0,4-2 16 15,0-3 0-15,5-5 0 0,-2-4 192 0,0-1 32 16,4-2 16-16,-2-1 0 0,0-3-64 0,-3 2-16 16,-1-1 0-16,-6 1 0 0,-6 1-64 0,2-1-16 15,-5 1 0-15,4-1 0 0,0-1-32 0,-3 1-16 16,-4-1 0-16,-3-2 0 0,1-6-112 0,-3-1-32 15,-3-2 0-15,0 3 0 0,1 2-144 0,-5 0 128 16,-6 4-128-16,5 6 128 0,8 2-128 0,1 11 0 16,-8-4 0-16,8 4 0 0,0 0 0 0,0 0-192 15,0 0 64-15,0 0 128 0,0 0-192 0,0 0 192 16,0 0-192-16,10-3 192 0,2-3-176 0,7-2 176 16,6-6-128-16,7 0 128 0,5-2 0 0,2-4-160 0,2-2 160 15,4-5 0-15,2-5 0 0,3-4 0 0,4-8 0 16,8 0 0-16,-1-7 0 0,3-1 0 0,-5-3 0 0,-1 1 0 15,-4-1 128-15,1-3-128 0,-4-6 176 0,0 4-176 16,-1 1 160-16,-4 4-160 0,-5 5 128 0,-6 3-128 16,1 5 128-16,-8 3-128 0,-4 8 0 0,-2 3 128 15,-6 3-128-15,-2 3 0 0,-5 3 0 0,-4 9 128 16,-5 10-128-16,0 0 0 0,-1-9 144 0,1 9-144 16,-14 7 0-16,-4 4 128 0,-5 7-128 0,-2 11 0 15,-4 9 0-15,-1 9 0 0,0 4 0 0,-3 6 0 16,-3 6 0-16,5 3 0 0,0 0-144 0,3-1 144 15,3 1 0-15,3 0 0 0,0-4 0 0,6-1 0 16,4-8 0-16,4-6 0 0,4-3 0 0,4-9 0 16,1-4 0-16,4-5 0 0,5-5 0 0,2-5 0 0,0-5 256 15,5-3-16-15,3-4-16 0,7-6 0 0,3-5 16 16,4-7 0-16,0-6 0 0,4-5 0 0,4-1-48 0,1-2-16 16,2 0 0-16,-3 0 0 0,-6 5-176 0,-1 4 0 15,-1 3 0-15,-6 2 128 0,-1 5-128 0,-1 4 0 16,0 6 0-16,-3 8 0 0,-3 4 0 0,2 1-144 15,-2 2 144-15,-2 5-160 0,-5 4 160 0,-2-2 0 16,0-2 0-16,-3 2 0 0,-3-1 0 0,-1-3 0 16,0-1 0-16,0-4 128 0,-4-5-128 0,0-9 0 15,3 10 0-15,-3-10 128 0,11 1-128 0,1-3 144 16,2-6-144-16,1-1 160 0,-1-6-32 0,4-3-128 16,3-1 192-16,1-3-64 0,3-2-128 0,-1 3 0 15,-1 0 0-15,1 5 0 0,-1 0 0 0,1 6 0 16,-4 0 0-16,2 8 0 0,1 4 0 0,-3 5-144 0,0 1 144 0,1 8-160 15,0 3 160-15,-2 2-160 0,0 5 160 16,0 0-160-16,1 4 160 0,-3-2 0 0,-3 3 0 0,-1 0 0 16,-2-3 0-16,-4 1-128 0,4-2 128 0,-7-3 0 31,-1-8-576-31,-1-3-48 0,5 0 0 0,-7-13 0 16,0 0-2592-16,0 0-528 0</inkml:trace>
  <inkml:trace contextRef="#ctx0" brushRef="#br0" timeOffset="43624.43">28490 7572 39615 0,'-18'0'3520'0,"6"7"-2816"15,0 4-560-15,-1 7-144 16,-1 6-672-16,-1 7-160 0,-2 4-48 0,1 6 0 0,-3 3 448 0,0 0 96 16,0 3 16-16,-3-4 0 0,0 1 320 0,1-2 0 15,-1 3 0-15,-1 1 0 0,-1 1 0 0,0-5 0 16,2-1-224-16,3-1-10224 16,1-2-2048-16</inkml:trace>
  <inkml:trace contextRef="#ctx0" brushRef="#br0" timeOffset="51821.62">10310 10360 21183 0,'0'0'1888'16,"0"0"-1504"-16,0 0-384 0,0 0 0 15,0 0-816-15,-6 6-224 0,6-6-48 0,0 0-16 0,-7 7 1104 0,7-7 0 16,0 0 240-16,5 8-48 0,2 4 304 0,2-6 48 15,0 2 16-15,2-2 0 0,2 8 224 0,3-4 48 16,3 1 16-16,4-4 0 0,3 3-240 0,3-2-48 16,3 2-16-16,7-3 0 0,8 0-256 0,4-2-48 15,2 0-16-15,7 3 0 0,6-4-224 0,2-2 176 16,-2-4-176-16,5 0 160 0,6 5-160 0,7-3 128 16,4-1-128-16,3-2 128 0,1-2 80 0,5 3 16 15,3-2 0-15,3 1 0 0,3-1 96 0,2-2 0 16,1 1 16-16,5 1 0 0,4 4 96 0,3-2 16 15,1-6 0-15,3 5 0 0,1 6-320 0,3-3-128 16,1-1 128-16,2-1-128 0,2 0 176 0,-1 2-48 16,1 0-128-16,-1 1 192 0,2-3-32 0,1-1-16 15,0-2 0-15,4 1 0 0,-1 4 16 0,-1-1 0 0,-4-5 0 16,4 3 0-16,4 6-32 0,-1-3 0 0,0-3 0 0,0 2 0 16,-5 2-128-16,2-1 0 0,-2 0 0 0,1 3 0 15,-4-2 0-15,5 0 128 0,3 0-128 0,-3 2 0 16,-4 2 0-16,1-4 0 0,-1-5 0 0,-3 4 0 15,-5 3 0-15,-1-6 0 0,-2-2 0 0,0 3 0 16,-3 1 0-16,-3-1 0 0,-4 1 0 0,-3 0 0 16,-2-8 0-16,-2 4 0 0,-3 2 128 0,2-3-128 15,2 1 0-15,-3 1 0 0,-3-1 0 0,1-1 0 16,1 0 0-16,-2 5 0 0,0 1 0 0,-3-1 0 16,-4-2 0-16,1-2 0 0,3-1 0 0,0 3 0 15,-3 2 0-15,-1 1 0 0,-1-1 0 0,-3 0 0 0,-2 2 0 16,-2-1 0-16,-2 0 0 0,-4 2 128 0,-5 3-128 15,0-1 0-15,-1-5 0 0,-2 0 0 0,1-1 0 16,-3 5 0-16,-7 3 0 0,-3-4 0 0,-4-6-160 0,-1-1 160 16,-2 2 0-16,-5 1-144 0,-2-1 144 0,-5 1-128 15,-3 2 128-15,-4 0-128 0,-3-5 128 0,-5 3 0 16,-4 2 0-16,-4 0 0 0,-5 0 0 0,-13 0 0 16,0 0 0-16,0 0 0 0,0 0 0 0,0 0 0 15,0 0 0-15,-16-2 0 0,-7-1 0 0,-2 1 0 16,-6-5 0-16,-5 3 0 0,-8 10 0 0,-1-4 0 15,-7-2 0-15,-4 1 0 0,-4 1 0 0,-9-1 0 16,-8 0 0-16,-5-1-128 0,-3-1 128 0,-3 0 0 16,-1-2 0-16,-7 1 0 0,-10-2 0 0,-3 2 0 15,0 2 0-15,-13-1-128 0,-5-3 128 0,-3 2 0 16,-2 2 0-16,-8 0-128 0,-9-1 128 0,-1-2-128 0,1 0 128 0,-9 0-128 16,-9 1 128-16,-3 0 0 0,-3-1 0 0,-4 2-128 15,-5-2 128-15,2 2 0 0,-4 1 0 0,-6 1 0 16,-4 1 0-16,-3-2 0 0,-3-2 0 0,1 4 0 15,2 2 0-15,-3 2 0 0,0 2 0 0,0-5 0 16,-3 4 784-16,6-1 192 0,2-3 48 0,0-3 0 16,-1 0-1616-16,-1 5-320 15,-2 4-64-15,2-4-16 0,-3 2 1584 0,3 0 320 0,1-6 64 0,5 4 16 16,4 5-1616-16,1-1-320 16,2 4-64-16,3-4-16 0,5-2 1664 0,5-3 336 0,10 1 64 0,-1 2 16 15,1-4-1632-15,5 0-320 0,3-1-64 0,9 2 0 0,6 4 1648 16,7-4 336-16,6-3 64 0,7 4 0 15,5 4-1648-15,11-4-336 0,11-1-64 16,4-3 0-16,5-1 816 0,7 0 144 0,7-1 0 0,10 1 128 0,6 4-128 0,7-4 0 16,7-3 0-16,10 2 128 0,8 0-128 0,6-1 128 15,4-1-128-15,10 3 128 0,0 0-128 0,9 5 0 16,7 1 0-16,12-4 128 0,5-2-128 0,15 0 0 16,15 0-176-16,5 0 176 0,7-2 0 0,11-3 0 15,8-1-128-15,11 2 128 0,10 1 0 0,8-4 0 16,8 0 0-16,11 2 0 0,11 4 0 0,11-3 0 15,11-1 192-15,6-1-192 0,4-5 192 0,12 6-192 16,10 1 192-16,9-2-192 0,6-1 192 0,6-2-64 16,9 5 0-16,7 0-128 0,6 1 192 0,8-3-192 15,7 0 192-15,2 3-192 0,2-1 192 0,4-2-192 16,5-2 192-16,4 3-192 0,2 0 192 0,9 3-64 0,2 0 0 0,0 1-128 16,-7-1 224-16,3 0-64 0,5 4-16 0,2 0 0 15,-1 3 32-15,-4 3 0 0,-7-7 0 0,-7 3 0 16,-3 5-48-16,-8-3-128 0,-8-2 192 0,-12 4-64 15,-12-5-128-15,-15 3 0 0,-14 5 144 0,-13-2-144 16,-14 4 0-16,-8-2 0 0,-8 0 0 0,-14 2-16048 16</inkml:trace>
  <inkml:trace contextRef="#ctx0" brushRef="#br0" timeOffset="61063.57">25537 17755 17503 0,'0'0'1552'0,"0"0"-1232"16,-8-4-320-16,8 4 0 0,0 0 352 0,0 0 16 15,0 0 0-15,0 0 0 0,0 0 336 0,4-7 80 16,-4 7 16-16,12-11 0 0,0-4 48 0,0 0 16 16,3-2 0-16,1 0 0 0,0-3 0 0,-2-4 0 15,-2-1 0-15,0 1 0 0,2-2-160 0,-1 2-48 16,-2-5 0-16,2 6 0 0,-2 0-80 0,1 4 0 16,-2 3-16-16,-3 2 0 0,-2 1-112 0,2 7 0 15,-7 6-16-15,0 0 0 0,0 0-192 0,0 0-48 16,9 6 0-16,-3 9 0 0,-3 5-192 0,-1 3 128 15,1 3-128-15,-1-1 0 0,-1 3 128 0,1-2-128 16,-1 2 0-16,3-7 0 0,1-2 128 0,3-4-128 0,-2-1 0 0,4-7 0 16,3-3 0-16,0-4 0 0,0-3 0 15,3-5 0-15,3-7 288 0,0-3-32 0,-1-6-16 0,1-4 0 16,6-1 240-16,-1 0 48 0,-2-3 16 0,-4-1 0 16,0 0-176-16,-2 4-48 0,-3-1 0 0,-2 6 0 15,-1-2-192-15,-2 5-128 0,-4 4 160 0,1 4-160 16,1 4 0-16,-2 0 0 0,-4 9 0 0,0 0 0 15,0 0-288 1,0 0-160-16,0 0-16 0,8 8-16 0,-8-8-2016 0,7 12-384 0,0 2-96 16</inkml:trace>
  <inkml:trace contextRef="#ctx0" brushRef="#br0" timeOffset="61397.7">26556 17294 17503 0,'0'0'768'0,"0"0"176"0,0 0-752 0,0 0-192 16,-6-3 0-16,6 3 0 0,0 0 1472 0,0 0 272 16,-11 1 48-16,3 3 16 0,8-4-704 0,-8 13-144 15,-3-4-16-15,2 5-16 0,3 2-128 0,-5 2-32 16,-4 0 0-16,2 0 0 0,1-1-64 0,-1 0 0 16,-1-7-16-16,1 2 0 0,2-2-32 0,3-3 0 15,8-7 0-15,-4 10 0 0,4-10-208 0,0 0-32 16,0 0-16-16,9 8 0 0,4-4-224 0,5-4-48 15,5-3-128-15,0 1 192 0,-4-3-48 0,1-4-16 16,2 0 0-16,1-2 0 0,-2 0-128 0,-1 1 128 0,-6 0-128 16,-2 1 128-16,-4-2 64 0,-1 2 0 15,-4-5 0-15,-5 2 0 0,-1 2 160 0,-4-1 32 0,-4 3 16 0,-2-1 0 16,-2 4-144-16,0 1-16 0,-1 1-16 0,-1 1 0 16,-1 1-224-16,5 1-128 0,4 1 128 0,9-1-208 31,0 0-1840-31,0 0-352 0,0 0-80 0,0 0-12816 0</inkml:trace>
  <inkml:trace contextRef="#ctx0" brushRef="#br0" timeOffset="61649.57">27189 17131 25391 0,'0'0'1120'0,"0"0"240"0,0 0-1088 0,-2 10-272 16,-3 0 0-16,0 5 0 0,0 2 880 0,-3 2 112 15,0 1 32-15,-2 2 0 0,3 2-64 0,-4 3-16 16,0 2 0-16,-1-1 0 0,2 4-464 0,0-2-96 16,0-4 0-16,2-2-16 0,1 1-368 0,-2-2 0 15,-1-1 0-15,-1-2 0 0,6-2 0 0,0 0 0 16,-1-2 0-16,1-3-192 16,2-2-256-16,3-11-48 0,-1 11-16 0,1-11 0 15,0 0-1328-15,0 0-272 0,0 0-48 0,10-6-9744 0</inkml:trace>
  <inkml:trace contextRef="#ctx0" brushRef="#br0" timeOffset="61859.58">26870 17205 20271 0,'-5'-8'1792'0,"5"8"-1424"0,0-6-368 0,0 6 0 15,0 0 1248-15,13-5 176 0,2-3 48 0,4 0 0 16,3 2-816-16,3-3-144 0,3 3-48 0,8-3 0 15,6 2-96-15,0-3-32 0,-3 1 0 0,1 0 0 16,-6 3-192-16,-2 1-144 0,-4-5 192 0,-2 3-192 16,-2 0 144-16,-2-1-144 0,-3-1 0 0,-1 3 144 15,-3 2-144-15,-1-1 0 0,-1 0-192 0,0 1 192 16,-3 2-1824-16,0 2-240 0,0 0-48 0</inkml:trace>
  <inkml:trace contextRef="#ctx0" brushRef="#br0" timeOffset="62190.13">27848 17075 19343 0,'0'0'848'0,"0"0"192"0,-9 5-832 0,0 1-208 16,3 7 0-16,-1 2 0 0,0-1 1664 0,-4 2 272 15,4 0 64-15,-2 3 16 0,1 3-736 0,1 1-160 16,0-4-32-16,2 0 0 0,-1 0-400 0,1-1-96 15,-2-3-16-15,4 1 0 0,-1 1-208 0,1-1-48 16,1 0-16-16,0-2 0 0,4-2 0 0,0 2 0 16,2-3 0-16,0 0 0 0,4 2-80 0,0-4-16 0,3 2 0 0,1-5 0 15,1 2-64-15,2-3-16 0,1 0 0 0,1 0 0 16,1-5-128-16,2 0 128 0,2 0-128 0,-3-2 128 16,2-3-128-16,-1 1 0 0,1-3 0 0,0 1 0 31,-2 0-400-31,-6-2-64 0,-13 8-16 0,12-9 0 15,0 3-2192-15,-5-2-432 0,-7 8-96 0,3-14 0 0</inkml:trace>
  <inkml:trace contextRef="#ctx0" brushRef="#br0" timeOffset="62347.73">27672 17320 21183 0,'0'0'1888'0,"0"0"-1504"15,0 0-384-15,16-5 0 16,-1 0 736-16,3-1 80 0,1 2 16 0,2 3 0 0,4-2-192 0,0 1-16 15,2-4-16-15,2 1 0 0,1 2-304 0,0 0-64 16,-2 0-16-16,-3 1 0 0,-1 1-224 0,-4 1 0 16,-7 1 0-16,-3-1 0 15,-10 0-1040-15,0 0-112 0,0 0 0 0,0 0-6144 16,0 0-1232-16</inkml:trace>
  <inkml:trace contextRef="#ctx0" brushRef="#br0" timeOffset="62482.15">27819 17225 6447 0,'-14'-17'576'0,"7"6"-576"16,1 0 0-16,2-2 0 0,3 1 4128 0,6 2 720 15,0-4 144-15,5 7 16 0,4-4-2896 0,3 4-592 16,2-6-112-16,6 5-32 0,4 1-528 0,6 2-96 16,2-3-32-16,4 2 0 0,4-1-288 0,3 2-64 15,3 4-16-15,-3 0 0 0,-4 0-352 0,-1-1 128 0,-4 2-128 0,-3 0-9856 16,-4 0-2032-16</inkml:trace>
  <inkml:trace contextRef="#ctx0" brushRef="#br0" timeOffset="63102.12">29327 17174 16575 0,'0'0'736'0,"0"0"160"0,0 0-720 0,0 0-176 0,-6 3 0 0,-2 2 0 16,0 0 1008-16,-1 2 160 0,-3 5 48 0,1 2 0 15,-2 2-192-15,-1 3-48 0,-2 2 0 0,2-2 0 16,0 5-336-16,3 3-80 0,4-1-16 0,0 1 0 16,1-5-64-16,5-1-16 0,6-2 0 0,1-2 0 15,2-4 48-15,3-5 0 0,5 1 0 0,0-5 0 16,2-1 48-16,2-6 16 0,2-1 0 0,2-5 0 16,1 1 96-16,1-9 32 0,-2-2 0 0,0-1 0 15,-1-4-192-15,-1-1-48 0,-3 2 0 0,-3-3 0 16,-1 2-32-16,-2-3-16 0,-3 2 0 0,0 2 0 0,-6 2-160 15,0 1-16-15,-3 2-16 0,-1 5 0 0,0-1-224 0,-1 4 128 16,1 10-128-16,-4-9 0 0,4 9 0 0,0 0-336 16,0 0 48-16,-9 4 16 15,-2 0-2656-15,5 4-528 16</inkml:trace>
  <inkml:trace contextRef="#ctx0" brushRef="#br0" timeOffset="63614.75">29929 17158 2751 0,'0'0'128'0,"0"0"16"0,0 0-144 0,0 0 0 16,0 0 0-16,0 0 0 0,0 0 4096 0,0 0 800 16,0 0 160-16,-5 11 16 0,-2 2-2976 0,2-1-608 15,-1 4-112-15,-1 3-32 0,4 5-352 0,-3 0-80 16,0-4-16-16,1 7 0 0,0-3-384 0,1 3-96 15,0 0-16-15,2-5 0 0,2-2-160 0,0-1-48 16,0 0 0-16,-1-2 0 0,-1-5-192 0,2 1 144 16,0-6-144-16,0-7 128 0,-1 14-128 0,1-14 128 15,0 0-128-15,0 0 128 16,0 0-512-16,0 0-128 0,0 0 0 0,0 0-16 16,0 0-2048-16,0 0-416 0</inkml:trace>
  <inkml:trace contextRef="#ctx0" brushRef="#br0" timeOffset="63927.59">29884 17169 21183 0,'0'0'1888'0,"0"0"-1504"0,3 9-384 0,-2 1 0 16,0 3 0-16,2-3-160 0,-1 3 16 0,2 2 0 16,0 0 992-16,1 2 208 0,0 0 32 0,3 1 16 15,1 0-480-15,0-3-112 0,-1-1 0 0,3 2-16 16,-1-1-240-16,1-2-32 0,2-3-16 0,-3 0 0 15,2-4 144-15,-1 1 32 0,2-1 0 0,-1-6 0 0,1-6 176 0,0-2 32 16,2 4 16-16,0-7 0 0,-1-1 32 0,2-3 16 16,-1-4 0-16,-1 0 0 0,-8 2 0 0,3-2 0 15,1-5 0-15,2 1 0 0,-2-1-272 0,-1 0-64 16,-3 1-16-16,0 4 0 0,1-3-160 0,-2 5-16 16,-5 3-128-16,2 1 192 0,3 5-192 0,-5 8 0 15,2-10 0-15,-2 10 0 0,0 0 0 0,0 0 0 16,0 0 0-16,0 0-160 15,0 0-1168-15,0 0-224 0,-2 13-48 0,2 1-8320 16,3-4-1664-16</inkml:trace>
  <inkml:trace contextRef="#ctx0" brushRef="#br0" timeOffset="64132.64">30474 17079 14735 0,'0'0'1312'0,"0"0"-1056"0,-6 6-256 0,-1 6 0 16,0-2 1968-16,3 2 336 0,-3 4 64 0,0 1 0 16,-1 3-1200-16,1-1-240 0,0-2-48 0,0 2-16 15,-2 4-352-15,0 3-80 0,-1-5-16 0,3 1 0 16,2-3-272-16,0 0-144 0,-3 1 160 0,3-4-160 16,2-5 0-16,0 3-192 0,0-2 16 0,3-1-8080 15,0-11-1600-15</inkml:trace>
  <inkml:trace contextRef="#ctx0" brushRef="#br0" timeOffset="64570.29">30853 17083 16415 0,'0'0'720'0,"0"0"160"0,-8-4-704 0,-1 0-176 16,-2 0 0-16,-1 3 0 0,0 5 976 0,-5-1 176 16,-3 1 16-16,1 6 16 0,3-1 112 0,0 5 32 15,-3 2 0-15,1 0 0 0,0 6-336 0,3-2-64 0,0 3-16 0,3 1 0 16,0-2-256-16,4-1-48 0,3 2-16 0,1-2 0 15,0-4-272-15,6 0-64 0,3-3-16 0,4 0 0 16,-3 0 96-16,5-1 32 0,-1-2 0 0,6 0 0 16,4-6-48-16,-3 1-16 0,-6-3 0 0,6-4 0 15,4-4 16-15,1 0 0 0,-3-4 0 0,-1 1 0 16,-2-4 112-16,-2 0 16 0,-2-4 16 0,-2-1 0 16,0 1-96-16,-6-2-32 0,-2-2 0 0,-2-2 0 15,0 0-144-15,-2 2-16 0,-2 0-16 0,-1 2 0 16,-3 0-160-16,3 4 0 0,-2 5 0 0,-1-1 0 15,-2 4-160-15,0 1-112 0,-1 3-32 0,-1 4 0 16,-4 3-2304-16,6-2-464 16,0 3-80-16</inkml:trace>
  <inkml:trace contextRef="#ctx0" brushRef="#br0" timeOffset="64747.69">30654 17304 23039 0,'-8'9'1024'0,"8"-9"192"0,0 0-960 0,1 9-256 16,-1-9 0-16,2 12 0 0,3 5 1216 0,2-3 192 16,0-7 32-16,4 6 16 0,-1 2-720 0,1 1-144 15,2-4-16-15,3 2-16 0,5-4-304 0,-2-1-64 16,-1 3-16-16,-2-3 0 0,-1 0-176 0,-1-3-224 16,-3 2 48-16,-1-3-8896 15,-1-3-1776-15</inkml:trace>
  <inkml:trace contextRef="#ctx0" brushRef="#br0" timeOffset="65169.24">31122 17086 20271 0,'-5'11'1792'0,"-2"-3"-1424"0,-2 4-368 0,-2 3 0 0,0 2 1008 15,1 3 128-15,-2 2 16 0,2 0 16 0,1-2-576 0,4 2-112 16,1 0-32-16,1-4 0 0,1 0-128 0,2-4-48 15,4 1 0-15,1-4 0 0,-5-11 176 0,10 13 16 16,2-2 16-16,2-4 0 0,0-3 80 0,2-3 16 16,2-4 0-16,1 0 0 0,2-8 64 0,-2 2 0 15,-4-3 16-15,3-3 0 0,2-3 48 0,-2-1 0 16,-7 0 0-16,4 0 0 0,2-1-336 0,-4 1-64 16,-4-7-16-16,2 2 0 0,-2 2-128 0,-1 2-32 0,-3 1 0 15,0 1 0-15,-1 1-304 0,-1 3-64 16,1 5-16-16,-4 9 0 15,7-9-1584-15,-7 9-320 0,0 0-64 0,0 0-11680 0</inkml:trace>
  <inkml:trace contextRef="#ctx0" brushRef="#br0" timeOffset="65460.06">31586 17011 21359 0,'0'0'944'0,"-1"14"208"0,0 2-928 0,-1 0-224 0,0 2 0 0,2 0 0 16,-1 0 960-16,-1-1 128 0,-2 1 48 0,2 1 0 0,-1 0-480 15,1-1-80-15,-2-5-32 0,4 2 0 16,0 2 64-16,0-2 16 0,3-1 0 0,-1-4 0 0,1 0-64 0,0 2-16 16,3-4 0-16,0 4 0 0,-6-12 32 0,10 9 16 15,2 1 0-15,-1-5 0 0,-1-1-144 0,4 1-48 16,3-1 0-16,-2-3 0 0,0-1-208 0,-1 0-32 15,4-1-16-15,-2 1 0 0,-2 0-144 0,0-2 0 16,-2 0 0-16,3-3 0 16,-1 0-816-16,-4 1-32 0,-10 4-16 0</inkml:trace>
  <inkml:trace contextRef="#ctx0" brushRef="#br0" timeOffset="65618.24">31426 17193 27183 0,'18'-6'1200'0,"-4"5"256"0,5-2-1168 16,2-1-288-16,5 0 0 0,3 1 0 0,3-3 896 0,5 0 112 0,3 0 16 0,6 1 16 16,4-6 16-16,3 5 0 0,2-1 0 0,2 1 0 15,-4 3-608-15,1-2-112 0,-3-7-16 0,-3 1-16 16,-4 3-304-16,-21 3 0 0,3-1 0 0</inkml:trace>
  <inkml:trace contextRef="#ctx0" brushRef="#br0" timeOffset="66419.27">25742 18336 15663 0,'0'0'1392'16,"-2"-9"-1120"-16,1-2-272 0,0 3 0 0,1 8 1584 0,-2-12 256 15,2 12 48-15,0 0 16 0,-2-14-800 0,-1 6-144 16,3 8-48-16,0 0 0 0,-9-11 0 0,1 5 0 16,-4-2 0-16,-2 6 0 0,-4 4-160 0,-3 3-48 15,-3-1 0-15,-3 1 0 0,-1 7-416 0,-3-1-96 16,-2 6 0-16,4-2-16 0,2-1 32 0,5-1 16 16,4-1 0-16,3-1 0 0,3-5-48 0,7 4-16 15,5-10 0-15,3 14 0 0,4-4-16 0,3 2 0 16,3-5 0-16,2 4 0 0,3-5 64 0,4 4 16 15,3-2 0-15,2 3 0 0,0-5-224 0,-2 5 144 16,-2-2-144-16,-4 2 128 0,-5 0-128 0,-5-2 0 0,-4 3 0 0,-3-2 0 16,-3 3 0-16,-4 1 128 0,-6-8-128 0,-3 4 128 15,-3-1 80-15,-6 1 16 0,-7-3 0 0,-2-1 0 16,0 0 16-16,0-3 0 0,-1 2 0 0,4-3 0 16,-1 2-240-16,2-4 176 0,2-4-176 0,3 3 160 15,4 0-160-15,5-2-176 0,4 1 48 0,5-3 0 31,5 5-1920-31,0 0-368 0,10-7-80 0,7 1-11392 0</inkml:trace>
  <inkml:trace contextRef="#ctx0" brushRef="#br0" timeOffset="66701.75">25944 18459 22111 0,'0'0'1968'16,"-7"6"-1584"-16,2 1-384 0,-1-2 0 0,1 4 416 0,-2-3 0 15,-1 2 0-15,-1 2 0 0,0-1 416 0,1 0 64 16,2 0 32-16,2 2 0 0,3 3-464 0,2-5-80 16,-1-9-32-16,6 10 0 0,4 0 32 0,2-2 0 15,1-6 0-15,1 1 0 0,1-2 16 0,0 1 16 16,-3-5 0-16,3-1 0 0,-1-5-64 0,1 2-16 16,0 2 0-16,-3-7 0 0,-1-1 208 0,-4 1 32 15,-1-5 16-15,-4 2 0 0,-3 0-64 0,-1-2-16 16,-3-2 0-16,-1 0 0 0,-1 0-288 0,-3 2-64 0,-3 2-16 15,4 3 0-15,0 1-144 0,4 1 0 16,5 10 0-16,-8-6 0 16,1 3-1296-16,7 3-192 0,-9-4-48 0,9 4-8400 0,0 0-1696 15</inkml:trace>
  <inkml:trace contextRef="#ctx0" brushRef="#br0" timeOffset="67021.3">26458 18298 22111 0,'0'0'976'0,"-7"-4"208"0,7 4-944 0,0 0-240 0,0 0 0 0,-10 5 0 16,2 1 1712-16,-2 5 288 0,2 0 64 0,1 2 16 16,-2 3-1184-16,1 3-256 0,0 0-32 0,1 2-16 0,0-1-352 0,1 0-80 15,-2-1-16-15,3-2 0 0,0-3-16 0,2-1 0 16,1 2 0-16,1-2 0 0,0-3 176 0,1-10 16 15,0 10 16-15,2 0 0 0,-2-10 128 0,0 0 32 16,0 0 0-16,14 3 0 0,1-1-32 0,2-2 0 16,0-2 0-16,2-3 0 0,1 1-192 0,0 0-32 15,-2 1-16-15,2 2 0 0,1-1-224 0,0-2 144 16,1 1-144-16,-2 1 128 0,1-1-128 0,-4 2 0 16,-1 3 0-16,-2 0 0 0,0-2-128 0,-2 1-64 15,1 1-16-15,-1 0 0 16,-1 0-2032-16,-1 1-416 0,-10-3-80 0</inkml:trace>
  <inkml:trace contextRef="#ctx0" brushRef="#br0" timeOffset="67509.63">27084 18763 15663 0,'0'0'688'0,"0"0"144"0,0 0-656 0,0 0-176 0,0 0 0 0,0 0 0 15,0 0 1088-15,0 0 176 0,0 0 32 0,0 0 16 16,0 0 96-16,2-6 32 0,1-6 0 0,1-1 0 16,3-3-256-16,0-2-48 0,0-2-16 0,1-3 0 0,-2-1-64 0,5-3-16 15,0 2 0-15,-1-2 0 0,0 0-240 0,0-2-48 16,1-2-16-16,0 5 0 0,-3 2-416 0,2 2-64 15,-1 2-32-15,0 3 0 0,-2 6-224 0,0 1 0 16,-1 3 0-16,-6 7 0 0,6-7 0 0,-6 7 0 16,0 0 0-16,0 0 0 0,7 11 0 0,-2-2 0 15,-5-9 0-15,4 16 0 0,-3 6 0 0,0 0 0 16,-1 1-128-16,1-2 128 0,2-1 0 0,2 2 0 16,-1 0 0-16,3-4 0 0,2-5 0 0,3 0 0 15,1 2 0-15,1-2 0 0,1-6 0 0,1-4-128 16,0-3 128-16,1-1 0 0,5-1 0 0,0-4 0 15,-1-5 0-15,1 1 0 0,-3-3 0 0,-1-2 0 16,-2-4 0-16,2-3 144 0,2-2 16 0,-1-4 0 16,-1 3 0-16,-1-3 0 0,-3 2 96 0,-3-2 32 0,-1 0 0 15,-3 3 0-15,-4 3-160 0,1 1-128 0,-1 2 192 0,-2 2-192 16,0 3 0-16,-1 1 0 0,3 6 0 0,-3 7 0 31,0 0-1648-31,0 0-432 0,0 0-96 0,0 0 0 0</inkml:trace>
  <inkml:trace contextRef="#ctx0" brushRef="#br0" timeOffset="68050.16">29354 18132 19407 0,'-2'-15'848'0,"0"5"192"0,2-1-832 0,-1-3-208 0,-3-2 0 0,2 2 0 15,-3 4 688-15,-3-2 80 0,-2-1 32 0,-2 5 0 16,0 4 320-16,-5-1 64 0,-2 1 16 0,-1 4 0 16,-3 3-496-16,2 6-80 0,1 1-32 0,-4 4 0 15,-3 3-240-15,3 4-48 0,4 6-16 0,-2 0 0 16,1 3-32-16,2 2 0 0,3-4 0 0,2 2 0 16,2 2-256-16,0-4 160 0,1 0-160 0,3 1 128 15,3-5-128-15,1 2 0 0,0 2 144 0,3-5-144 0,0-2 0 16,0 2-160-16,-1-2 16 0,1-2 0 15,0 0-1472-15,-1-3-304 0,-3-7-48 0,2 1-16 0</inkml:trace>
  <inkml:trace contextRef="#ctx0" brushRef="#br0" timeOffset="68562.69">28767 18495 17503 0,'1'-7'1552'0,"3"-2"-1232"16,2 4-320-16,4 0 0 0,2 1 2176 0,1 1 384 15,1-5 80-15,2-2 16 0,2 1-1872 0,3 0-368 0,1 5-80 0,4 0-16 16,1-6-48-16,5 4-16 16,1 2 0-16,2 3 0 0,-1-4-128 0,0 2-128 0,-1 1 144 0,0 2-144 15,-2 2 0-15,-3 1 0 0,-3-2 0 0,-4-1 0 16,-1 0 0-16,-1 1 0 0,-4 3 0 0,-2-3-160 15,0 2 160-15,-2-2-128 0,-1 0 128 0,-10-1-128 16,0 0 128-16,10-1 0 0,-10 1 0 0,0 0-128 16,0 0 128-16,0 0 0 0,0 0 160 0,0 0-160 15,-11-5 464-15,0 5 0 0,-2 5 0 0,-1-1 0 16,-3 1-48-16,3 3-16 0,2 1 0 0,0 1 0 16,1 3-400-16,3-7 0 0,8-6 0 0,-4 10 0 15,3 1 240-15,1-11-48 0,6 11 0 0,5-4 0 16,1 5 272-16,1-6 48 0,0 0 16 0,2 0 0 15,2-1-192-15,-2-2-32 0,3-1-16 0,-3-2 0 0,0-4-80 16,-1-1-16-16,0 0 0 0,-1-2 0 0,-4 2 0 0,2 0 0 16,-2-5 0-16,-3-3 0 0,-3-1 112 0,-1-1 16 15,-2 0 0-15,-1-3 0 0,-4 0-64 0,-1 0 0 16,-1 1 0-16,-2 1 0 0,-1 1-96 0,-2 4-32 16,-1-1 0-16,3 7 0 0,-3 0-128 0,0 3 0 15,1-1 144-15,0 2-144 0,2 1 0 0,0 1-288 16,-2 2 48-16,2 0 16 15,3 4-1152-15,0-2-224 0,1 1-64 0,6-6 0 16,0 0-1776-16,0 0-352 0</inkml:trace>
  <inkml:trace contextRef="#ctx0" brushRef="#br0" timeOffset="69056.98">29953 18230 15663 0,'0'0'1392'0,"0"0"-1120"16,-8 0-272-16,8 0 0 0,0 0 1888 0,-10 5 320 16,-1 2 64-16,-1-1 16 0,-1 6-1024 0,4 2-208 15,-1 0-32-15,0 3-16 0,1 5-224 0,2-2-32 16,-1 1-16-16,3 3 0 0,1 1-336 0,2-2-64 15,0-1-16-15,4-5 0 0,0-4 0 0,2 1-16 16,1-4 0-16,1 2 0 0,-6-12 464 0,12 4 80 16,1-7 32-16,-1-1 0 0,2-3-16 0,0-2 0 15,4-7 0-15,2-1 0 0,-1-4-288 0,0 0-48 16,1-1-16-16,-1 0 0 0,1 0-176 0,3 1-32 0,0 1-16 16,-2 1 0-16,0 1-128 0,-4 2-32 0,-4 2 0 0,2 3 0 15,3 6-128-15,-1 3 0 0,-6-1 0 0,-11 3 0 16,10 2 0-16,-1 1 0 0,0 4-160 0,-5 2 160 31,-4-9-1728-31,1 17-256 0,0 2-64 0,-2 2-14464 0</inkml:trace>
  <inkml:trace contextRef="#ctx0" brushRef="#br0" timeOffset="69609.47">26858 19438 22799 0,'-3'-15'1008'0,"3"15"208"0,-2-11-960 0,-4 3-256 0,1-1 0 0,-1 1 0 16,-3 3 816-16,-1 1 112 0,-2 0 32 0,1 3 0 15,-3 1 128-15,-2 3 16 0,-4 3 16 0,0-1 0 16,-3 4-224-16,-1 2-32 0,-4 5-16 0,1 1 0 16,3 2-288-16,0 3-64 0,0 2-16 0,4-2 0 15,6-3-160-15,3 0-16 0,4 0-16 0,1 0 0 16,0 0-96-16,6-2-32 0,3-2 0 0,3 0 0 15,4-2-160-15,6-3 0 0,7-2 0 0,3-1 0 16,6-4 0-16,0-1 0 0,1-2 0 0,1-2 0 16,-3 1-592-16,-1-3 0 0,-3-3 0 0,2 1 0 15,-1-2-2768-15,-2 0-544 0,5 1-128 0,-3 7 0 16</inkml:trace>
  <inkml:trace contextRef="#ctx0" brushRef="#br0" timeOffset="69785.3">27421 19706 33167 0,'-9'14'2944'0,"-1"4"-2352"16,-2 0-464-16,1 1-128 0,2 1 224 0,-1 0 32 16,-2 1 0-16,1 0 0 0,1 2 32 0,1-1 16 0,1-2 0 0,2 3 0 15,1 0-304-15,0 0 0 0,2-2 0 0,-1-3 0 31,3 0-1376-31,4-4-336 0,2-4-64 0</inkml:trace>
  <inkml:trace contextRef="#ctx0" brushRef="#br0" timeOffset="70496.23">28518 19257 15663 0,'0'0'1392'0,"0"0"-1120"15,0 0-272-15,9-9 0 0,-3 3 1280 0,-6 6 192 0,0 0 32 0,0 0 16 16,0 0-112-16,0 0-32 0,0 0 0 0,0 0 0 15,0 0-416-15,4 9-64 0,-2 2-32 0,0 5 0 16,0 0-256-16,2 3-48 0,1 0-16 0,0 0 0 16,0 0-144-16,2 1-16 0,3-1-16 0,-1-3 0 15,-1-1-192-15,-2-2-48 0,-1-1 0 0,2 0 0 16,6 4 64-16,-3-4 0 0,-5-2 0 0,3 1 0 16,2-8 0-16,-10-3 16 0,0-180 0 0,0 360 0 15,0-180 32-15,0 0 0 0,0 0 0 0,0 0 0 16,-13-10-16-16,-1 4 0 0,-1 1 0 0,0-5 0 15,0-1-80-15,-3 1-16 0,-3 5 0 0,-1 0 0 16,-1 3-128-16,1-1 160 0,2 2-160 0,1 3 160 16,2 2-160-16,2 4 0 0,1-3 0 0,4 4 128 15,1-4-128-15,3 2 0 0,-1 4 0 0,7-11 0 0,0 15 0 0,3-5 0 16,-3-10 0-16,5 11 0 0,4 3-128 0,-2-3 128 16,3-1 0-16,-1-3 0 0,2 4 0 0,0 0 0 15,0-3 0-15,0 2 0 0,-11-10 0 0,10 9 0 16,1 2 0-16,-3-3 0 0,-8-8 0 0,1 11 0 15,-2-2 0-15,-3 3 0 0,-4-5 128 0,1 3 32 16,-1-2 16-16,-1 0 0 0,-1-3 160 0,0 1 48 16,0 0 0-16,0 1 0 0,1-1-176 0,1 0-16 15,2-3-16-15,6-3 0 0,-8 5-176 0,3 3 0 16,5-8 0-16,0 0 0 16,0 0-1664-16,0 0-192 0,0 0-64 0,0 0-13584 0</inkml:trace>
  <inkml:trace contextRef="#ctx0" brushRef="#br0" timeOffset="70880.91">29955 19262 19343 0,'-5'-15'848'0,"5"15"192"0,0 0-832 0,0 0-208 0,-6-9 0 0,0 2 0 0,6 7 1088 0,-9-3 160 16,0 2 32-16,-1 1 16 0,-2 0 144 16,-2 5 32-16,-1 3 0 0,-4 0 0 0,-4 5-384 0,-2 2-80 15,-5 1-16-15,1 4 0 0,0 3-288 0,-2 5-48 16,1-1-16-16,-1 3 0 0,1-2-208 0,4 3-48 15,5 2-16-15,4-4 0 0,3-5-208 0,5 0-32 16,4 2-128-16,4-5 192 0,2-2-192 0,3-1 128 16,0-1-128-16,5-2 0 0,3-3 128 0,2 0-128 15,-2-7 0-15,4 1 0 0,4-2 0 0,1-1 0 16,1-3 0-16,3-2 0 16,3 1-1408-16,3-1-288 0,2 0-48 0,-2-5-12976 15</inkml:trace>
  <inkml:trace contextRef="#ctx0" brushRef="#br0" timeOffset="71311.96">30324 19559 20271 0,'0'0'1792'0,"13"-3"-1424"0,-1 3-368 0,5 0 0 16,1 3 704-16,-2-6 80 0,-1-2 16 0,1 2 0 15,-1 3 112-15,0 2 32 0,-1 0 0 0,0 6 0 16,1 2 336-16,1 3 64 0,-1-2 0 0,-1 2 16 0,-3 2-768 0,-4 3-144 16,-5 2-48-16,-2-1 0 0,-1 0-80 0,-4 0-32 15,-4-1 0-15,-2 3 0 0,-5-1 176 0,-4 0 48 16,2-2 0-16,-2-1 0 0,0-3 0 0,0-3 0 15,1 2 0-15,5-1 0 0,3-3 16 0,1 0 16 16,2-2 0-16,8-7 0 0,0 0-32 0,0 0-16 16,12 6 0-16,4 0 0 0,6-3 32 0,3-2 16 15,3-2 0-15,6-2 0 0,7-4-48 0,6 0-16 16,5 2 0-16,8-4 0 0,6 0-128 0,-1-1-32 16,-3 4 0-16,-1-3 0 0,-4 3-192 0,2-2-128 15,2 2 128-15,1 3-128 16,-1-1-672-16,-5 4-208 0,-5 2-32 0,-4 1-18800 0</inkml:trace>
  <inkml:trace contextRef="#ctx0" brushRef="#br1" timeOffset="-168285.13">30326 12957 17503 0,'0'0'1552'0,"-10"-8"-1232"16,-1-5-320-16,-2 1 0 0,2 0 448 0,-6-2 48 16,-2 0 0-16,-1-1 0 0,-2 1 656 0,3-3 144 15,-2-4 32-15,-4-1 0 0,-3 1-656 0,-1-2-128 16,-3-3-32-16,-1 1 0 0,0 1-160 0,-1-3-32 15,-3 3-16-15,-2-4 0 0,-2 1 176 0,-3-2 32 16,-6 0 16-16,0 0 0 0,1-2 48 0,-3 6 16 0,2-2 0 16,-1 3 0-16,-1-4-112 0,-1 5-32 0,-3 1 0 0,-3 2 0 15,-3-2-176-15,-1 5-32 0,2-2-16 0,2 1 0 16,-1 0-224-16,4 1 176 0,2 0-176 0,-2 1 160 16,-1 1-160-16,-1 0 0 0,1 0 144 0,1 1-144 15,2 0 0-15,0 0 0 0,2 0 0 0,0 1 128 16,2 4-128-16,-4-1 0 0,-3-2 0 0,1 5 0 15,1 4 0-15,0 2 0 0,-1 1 0 0,4 3 128 16,3 0-128-16,-1 6 0 0,-1-1 0 0,-1 5 0 16,-4-3 0-16,4 4 0 0,4 4 0 0,-2 3-128 15,-1 5 128-15,2-4 0 0,4 3 0 0,5 1-128 16,-2 2 128-16,4 3 0 0,-1 1-144 0,3-3 144 16,-1-3 0-16,-1 5 0 0,1-2-144 0,1 0 144 0,3 1 0 15,1-2 0-15,2 2 0 0,1-1 0 0,2-2-128 0,3 5 128 16,0-2 0-16,3-2 0 0,0 4 0 15,-1 0-128-15,2 2 128 0,-1-3 0 0,2-1 0 16,-1 1 0-16,2-2 0 0,0 1 0 0,1 2 0 0,-1 0 0 16,0 0 0-16,0 3 0 0,-1 2-128 0,0 4 128 15,-1-2 0-15,2 5 0 0,1 1 0 0,0 4-128 16,-3-2 128-16,1 3 0 0,-1 4 0 0,1 3 0 16,0 4 0-16,0-4 0 0,2-2 0 0,0 1 0 15,-3 6 0-15,4-2 0 0,2-4 0 0,1-2 0 16,1-1 0-16,1-1 0 0,2-1 0 0,2-3 0 15,2 1 144-15,0 1-144 0,1 3 144 0,3-1-144 16,4 2 160-16,1-5-160 0,3-3 128 0,0 2-128 0,2 2 0 16,1-4 0-16,0 1 128 0,2-3-128 0,-1 2 0 0,6 1 144 15,1-2-144-15,1 2 0 16,1-4 0-16,3-1 0 0,1 0 0 0,-2-4 0 0,-2-3 0 0,3 4 0 16,5-4 0-16,0 2 0 0,-1 2 0 0,4 2 0 15,0-1-128-15,2-1 128 0,-1-2 0 0,-3 2 0 16,1 1 0-16,0 3 0 0,-2-4 0 0,1 3 0 15,1 3 0-15,3 2 0 0,3 4 0 0,0-2 0 16,0-2 0-16,4-4 0 0,-2 1 0 0,1-2 0 16,-2-2 0-16,0-2 0 0,-1-2 0 0,-1 0 0 15,0-3 0-15,3-2 0 0,1 1 0 0,3 0 0 16,1-2 0-16,3 1 0 0,-1-2 0 0,2-2 0 16,2 1 0-16,-2-2 0 0,-2 0 0 0,-1-2 0 15,1 3 0-15,-1-1 0 0,4-1 0 0,1 0 0 0,3-2 0 0,1 1 0 16,2-1 0-16,-2-3 0 15,-3 1 0-15,-2-4 0 0,0 1 0 0,1-1 0 0,0-1 0 0,1 1 0 16,-3-5 0-16,3 4 0 0,0 0 0 0,3 2 0 16,-1-4 0-16,-3 1 0 0,-3 1 0 0,-2-5 0 15,0 2 0-15,-1-2 0 0,0-1 0 0,0 2 0 16,2-6 0-16,1 4 0 0,3-5 0 0,-3 0 0 16,-2-3 0-16,-2-1 0 0,-1-4 0 0,-3 1 0 15,0 1 0-15,3-2 0 0,2-6-144 0,-1 2 144 16,-5 1 0-16,5 0 0 0,2-2 0 0,1 0-128 15,-2-3 128-15,-3 2 0 0,-4 2 0 0,1-2 0 16,0 0 0-16,-3 0 0 0,-1-1 0 0,2-3 0 0,2 2 0 16,0-3 0-16,-3-1 0 0,1-3 0 0,1 0 0 15,1 0 0-15,2-1 0 0,-3 0 0 0,-3 1-128 0,0-1 128 16,-1 1 0-16,-3 1 0 0,0-1 0 0,-2 1 0 16,3 1 0-16,1 1 0 0,-2-1 0 0,0 1 0 15,3 4 0-15,0-2 0 0,-3 0 0 0,6 3 0 16,-1-4 0-16,-1-1 0 0,-1 0 0 0,-2-1 0 15,-2 0 0-15,-1-2 0 0,0-1 0 0,-2 0 0 16,-1 1 0-16,3-1 0 0,2 1 0 0,2-1 0 16,2-2 0-16,-2 1 0 0,-1 3 0 0,3-4 0 15,4 1 0-15,-3-2 0 0,-2-1 0 0,-1 2 0 16,0-1 0-16,-3-2 0 0,-3-1 0 0,3-2 0 16,-4 0 0-16,3-1 0 0,-1 0 0 0,-1-2 0 15,0 2 0-15,2-1 0 0,0-2 0 0,-2 3 0 16,-1-4 0-16,-2 1 0 0,1-2 0 0,4-3 0 0,-2-3 0 0,0-3 0 15,-2-8 0-15,-1 1 0 0,-3-2 0 16,-3-4 144-16,1-5-144 0,-3 1 128 0,-4-2-128 0,-1-3 0 16,-1-5 144-16,-5-2-144 0,3-3 0 0,-6-2 128 15,0 0-128-15,-6-3 0 0,0-7 128 0,0-1-128 16,-7-2 128-16,-1-1-128 0,-4-1 160 0,-3 2-32 16,-5-2-128-16,0 5 192 0,-4 3 112 0,2 6 16 15,2 3 0-15,-5 4 0 0,-10 3 0 0,3 4 16 16,1-3 0-16,1 8 0 0,0 1-144 0,-3 2-16 15,-2 3-16-15,-6 2 0 0,-5 8-160 0,-3-1 0 16,-2 4-160-16,0 3 160 16,0 1-1792-16,-2 2-256 0,-1-3-48 0</inkml:trace>
  <inkml:trace contextRef="#ctx0" brushRef="#br1" timeOffset="-167497.31">28799 11228 13823 0,'0'0'1216'15,"0"0"-960"-15,0 0-256 0,0 0 0 16,-3-11 656-16,3 11 96 0,0 0 16 0,0 0 0 15,0 0 576-15,0 0 112 0,-6 6 16 0,-1 5 16 0,1 5-576 0,0 0-112 16,1 4-32-16,-1 5 0 0,0 6-192 0,1 4-32 16,-3-1-16-16,2 0 0 0,-2-1-128 0,1-1-16 15,2-1-16-15,0-1 0 0,0-4-64 0,1-1-16 16,0-3 0-16,3-5 0 0,1-3-48 0,1-5-16 16,-1-9 0-16,0 0 0 0,0 0-32 0,14-1-16 15,-3-4 0-15,3-9 0 0,0-4 96 0,3-1 32 16,1-6 0-16,-1-1 0 0,0 0-64 0,1-5-16 15,1-2 0-15,-1 1 0 0,-4 3-224 0,2-1 176 16,2-4-176-16,0 5 160 0,-1 1-160 0,0 0 128 16,-6 4-128-16,2 1 128 0,0 0-128 0,-4 6-144 15,-3 4 144-15,-1 0-208 16,-1 4-1456-16,-4 9-304 0,0 0-48 0,0 0-10368 0</inkml:trace>
  <inkml:trace contextRef="#ctx0" brushRef="#br1" timeOffset="-167303.92">28794 11491 27647 0,'0'0'2448'0,"-4"-6"-1952"0,0-7-496 0,4 2 0 16,4-3 0-16,0-4 0 0,-2-4 0 0,3-6 0 15,3-2 544-15,2-5 112 0,1-3 32 0,2-2 0 16,1-1-112-16,3-2 0 0,0 1-16 0,4 0 0 15,-2-4-320-15,4 2-64 0,-4-3-16 0,0 5 0 16,-1 6-160-16,-2 2-224 0,-3-2 48 0,0 1-14160 16</inkml:trace>
  <inkml:trace contextRef="#ctx0" brushRef="#br1" timeOffset="-166749.98">29401 10078 3679 0,'-20'2'160'0,"8"0"32"0,5-2-192 0,0 0 0 0,2 0 0 0,0 0 0 15,5 0 2624-15,-5 2 464 0,5-2 112 0,0 0 0 0,-5 8-1280 0,1 4-256 16,0 1-48-16,3 1-16 0,2 0-576 0,2 4-112 16,1 3-16-16,0 5-16 0,2-3-304 0,2 0-48 15,-2-2-16-15,3-2 0 0,1-3-240 0,-2-5-48 16,-8-11-16-16,11 8 0 0,0-1 176 0,-11-7 16 16,12-1 16-16,-3-10 0 0,1-10 288 0,0-2 48 15,0-5 16-15,-2-2 0 0,-4-7-128 0,-2-1-32 16,0-2 0-16,-2 1 0 0,-4-4-160 0,0 2-48 15,0 3 0-15,-2 1 0 0,-2 3-144 0,-2 3-16 16,0 5-16-16,1-2 0 0,1 2-80 0,2 2-16 16,0 5 0-16,-1 3 0 0,1 3-128 0,0 0 0 15,-1 6 0-15,3-4 0 16,2 1-1984-16,-2 3-320 0,4 7-64 0</inkml:trace>
  <inkml:trace contextRef="#ctx0" brushRef="#br1" timeOffset="-166051.37">29592 9221 5519 0,'0'0'240'0,"0"0"64"16,0 0-304-16,0 0 0 0,0 0 0 0,0 0 0 0,0 0 3024 0,0 0 560 16,0 0 96-16,0 0 32 0,-8-4-2064 0,8 4-416 15,0 0-80-15,-13 3 0 0,-1 3-512 0,3 0-112 16,2 2-16-16,1 1 0 0,0-4-128 0,1 3-16 16,7-8-16-16,-6 11 0 0,0 6 16 0,3-2 0 0,2 0 0 0,-1-1 0 15,2-1-48-15,4 2 0 0,4 2 0 0,-2 2 0 16,1 1-80-16,0 3-32 0,5-1 0 15,-2-2 0-15,0-2-48 0,1-4-16 0,-2-3 0 0,2 0 0 16,1 2-144-16,-2-4 0 0,-1 1 144 16,0-5-144-16,3-1 240 0,-12-4-32 0,0 0 0 0,10 3 0 15,-10-3 80-15,9 2 16 0,-9-2 0 0,0 0 0 16,5-9 80-16,-1 0 0 0,-8-2 16 0,-1-2 0 16,-2 2 32-16,1-4 0 0,0-4 0 0,-6-4 0 15,-2-3-192-15,3 0-48 0,4-4 0 0,1-1 0 16,0 0-192-16,-1 6 128 0,0 2-128 0,2-1 0 15,1 1 0-15,0 2 128 0,3 1-128 0,1 5 0 16,1 2 0-16,5 5 0 0,-1-2 0 0,-5 10 0 16,0 0 0-16,0 0 0 0,0 0 0 0,14 8 0 0,0 0 0 15,0 6-128-15,2 2 128 0,1 3 0 0,4 1 0 0,-3 1 0 16,2-1 0-16,-2 2 0 0,1 1 0 0,0-3 0 16,0-1 0-16,-4-1 0 0,-3-3 0 0,-1-2 128 15,0-2-128-15,1 1 0 0,-7-5 0 0,3 2 0 16,1-4 0-16,-2 0 0 0,-7-5 128 0,0 0-128 15,0 0 0-15,12 0 144 16,-2-2-608-16,-3-3-128 0,0-7-32 0,-1 2 0 16,-1-3-2624-16,2-3-528 0</inkml:trace>
  <inkml:trace contextRef="#ctx0" brushRef="#br1" timeOffset="-165766.27">29896 8461 19295 0,'0'0'848'0,"0"0"176"0,0 0-816 0,0 0-208 0,1 14 0 0,1-1 0 16,-2 1 1280-16,5 3 192 0,2 4 64 0,2 4 0 15,1 2-416-15,0 2-80 0,-2-2-16 0,2 1 0 16,0-4-512-16,3 4-96 0,-3-3-32 0,-1 1 0 16,0-7-384-16,-3-1 128 0,0-3-128 0,2 0 0 0,0-2 0 0,-1-2 128 15,-7-11-128-15,7 5 0 16,-7-5-2112-16,0 0-496 0</inkml:trace>
  <inkml:trace contextRef="#ctx0" brushRef="#br1" timeOffset="-165352.89">30107 7806 13823 0,'0'0'1216'0,"0"0"-960"15,-13 3-256-15,0-2 0 0,2-1 1072 0,-1 4 160 16,1 0 48-16,1 1 0 0,0 5-240 0,-3 1-32 0,1 6-16 0,2 2 0 15,3 1-352-15,-2 5-64 0,-2-4 0 0,4 3-16 16,2 2-128-16,1-3-32 0,0-2 0 0,3 0 0 16,1-6-144-16,2-3-16 0,5-4-16 0,-7-8 0 15,0 0-16-15,11 6 0 0,1-3 0 0,-1-6 0 16,-2-8 144-16,1-3 32 0,2-4 0 0,-1-2 0 16,0 1-48-16,2-3 0 0,-1 1 0 0,-2-4 0 15,-4 1-112-15,1 1-32 0,-1-3 0 0,-1 5 0 16,-1 4-48-16,0 4-16 0,1 5 0 0,-5 8 0 15,-4-10 192-15,4 10 48 0,0 0 0 0,0 0 0 16,9 19-80-16,-3 7-16 0,-3-1 0 0,3 7 0 16,4 2-112-16,0 4-32 0,1 3 0 0,-1 2 0 15,1-5-128-15,1-2 128 0,2-4-128 0,0-2 128 16,-3 1-128-16,0-1 0 0,2-6 0 0,-3-3 128 0,0-7-128 16,1-3 128-16,-1-5-128 0,3 1 128 15,-5 2-544-15,3-7-112 0,-3-2-32 16,3-2-9200-16,0-3-1840 0</inkml:trace>
  <inkml:trace contextRef="#ctx0" brushRef="#br1" timeOffset="-164963.67">30268 7112 17503 0,'0'0'1552'0,"-9"4"-1232"0,-2 0-320 0,2 1 0 16,5 5 592-16,1-1 64 0,1 4 16 0,4 3 0 16,4 5 208-16,0 3 32 0,0 1 16 0,4-2 0 15,3-5-432-15,0 0-96 0,0-1-16 0,1 0 0 16,3-4-128-16,-5-4-16 0,-1-3-16 0,-1-1 0 15,1-4 288-15,-1-4 64 0,-5-5 16 0,1 2 0 16,2-5 128-16,-3 1 32 0,-1-5 0 0,-3-5 0 16,-1-7-128-16,-1 3-32 0,-2-3 0 0,-1 3 0 15,-2 1-176-15,-2-2-32 0,1 0-16 0,-5-1 0 0,0-1-176 16,0 3-16-16,-3-3-16 0,2 6 0 0,-1-1-160 16,0 0 0-16,0 2 0 0,1 1 128 0,2 1-128 15,1 0 0-15,2 2 0 0,2 3 128 0,0 3-384 0,0 5-96 16,3-3-16-16,3 8-9648 15,0-7-1936-15</inkml:trace>
  <inkml:trace contextRef="#ctx0" brushRef="#br1" timeOffset="-164632.23">30409 6622 15599 0,'4'-17'688'0,"0"6"144"0,1-3-656 0,1-4-176 16,1-4 0-16,0-1 0 0,0 1 784 0,-4-4 128 0,1 2 32 0,-3 1 0 15,-2-2 16-15,-1 3 16 0,-2 0 0 0,-1 3 0 16,-2-1 48-16,1 1 16 0,-3 5 0 0,-1 4 0 16,0 6-48-16,0 5-16 0,-2 4 0 0,-1 7 0 15,-2 3-256-15,0 7-48 0,0 4-16 0,1 4 0 16,2 4-368-16,1 2-80 0,-1-1-16 0,5-3 0 15,5-3-192-15,4-5 144 0,2-2-144 0,6-2 128 16,4-1-128-16,4-6 0 0,1-7 0 0,2-4 0 16,2-6 0-16,4-3 160 0,1-4-160 0,4-3 160 15,1-1-160-15,2-8-144 0,6-3 144 0,3-3-14816 16</inkml:trace>
  <inkml:trace contextRef="#ctx0" brushRef="#br1" timeOffset="-163833.22">30506 4172 4607 0,'0'0'400'0,"0"0"-400"16,0 0 0-16,0 0 0 0,0 0 2112 0,-3-9 320 15,3 9 80-15,0 0 16 0,0 0-576 0,-9 5-112 16,2 1-32-16,0 0 0 0,1 5-496 0,0 1-96 0,1 1-32 0,-1 4 0 16,-1 2-384-16,0 4-80 0,2-1-16 0,2-1 0 15,-1 2-208-15,0 0-48 0,3-2-16 16,1-2 0-16,2 0-144 0,2-1-32 0,0-3 0 0,6-4 0 16,3-1-256-16,2-5 0 0,0 2 0 0,7-5 0 15,2-2 0-15,1-2 0 0,1-5 0 0,2 1 0 16,5-5 128-16,-1 2-128 0,-3-3 192 0,-1 6-192 15,-2 0 208-15,-1 3-64 0,-6 3-16 0,-1 6 0 16,-5 1 80-16,-1 5 16 0,-3 0 0 0,-4 6 0 16,-4 6 304-16,-2 1 64 0,-3 7 16 0,0 0 0 15,-5-4-112-15,-1 2-32 0,-2-2 0 0,-1 3 0 16,0 1-176-16,-2-6-32 0,-3 1-16 0,2-5 0 16,0-2-112-16,2-5-128 0,-1-2 176 0,4-7-176 15,4-2-1088-15,7-4-336 0,-7-5-64 0,3-5-13088 16</inkml:trace>
  <inkml:trace contextRef="#ctx0" brushRef="#br1" timeOffset="-163061.14">30793 3632 23951 0,'-20'8'1056'0,"9"2"224"0,4-1-1024 0,-1 5-256 15,-2 4 0-15,1 2 0 0,0 4 176 0,2 3-32 16,3-2 0-16,0 4 0 0,1 4 304 0,2-1 64 0,0-3 16 0,2-1 0 16,2-5-240-16,3-4-48 0,6-5-16 0,-1-2 0 15,0-5-48-15,3-3-16 0,2-5 0 0,1-4 0 16,1-10 96-16,0-2 32 0,-4-2 0 0,0-1 0 16,-1-3 80-16,-2-3 16 0,-4 4 0 0,-1-5 0 15,-2 1-128-15,-2 2 0 0,-2-2-16 0,0 4 0 16,-1 4 0-16,-2 0 0 0,-2 2 0 0,-1-2 0 15,-3-1-16-15,0 2 0 0,-1 3 0 0,-1-1 0 16,-5-1-48-16,2 0-16 0,-2-1 0 0,1-1 0 16,-1 1-160-16,1 2 0 0,0-1 144 0,3-2-144 15,1-3 0-15,2 0 0 0,0-3 0 0,3 1 0 16,1-1 0-16,0-4 0 0,-2-2 0 0,3-1 0 16,4-10 0-16,-2-2 0 0,-4-6 0 0,-1-1-128 0,0-4-32 15,-2-2 0-15,-3-3 0 0,-1-1 0 0,1-1-80 0,-1 2-16 16,-1 5 0-16,1-2 0 0,-1 1 256 0,0 4 0 15,2 6 0-15,-2 6-144 0,-3 4 144 16,4 8 0-16,1 4 0 0,2 3 0 0,-1 1 0 0,3 1 0 16,0 5 0-16,2 7 0 0,6 6 0 0,0 0 0 15,-8 10 128-15,4 3-128 0,3 5 0 0,1 8 0 16,2 7 0-16,3 7 0 0,4 6 0 0,2 9 0 16,0 5 0-16,6 2-128 0,3 1 128 0,0-3 0 15,-1-5 0-15,4-2-128 0,0-6 128 0,1-8 0 16,0-6 0-16,-2-4 0 0,-2-5 0 0,2-6 176 15,-1 0-48-15,0-7 0 0,-3-5 96 0,-1-5 16 16,-1-2 0-16,-2-3 0 0,0-4 48 0,-2-1 16 16,-3-5 0-16,0-5 0 0,-3-8 32 0,-3 1 16 0,-3-3 0 0,-1-1 0 15,-2-3-112-15,-1 0-32 0,-1-1 0 0,3 2 0 16,-1 7-208-16,3 1 0 0,0 4 128 0,3 4-128 16,-1 3 0-16,2-1 0 0,1 3 0 0,3 6 0 15,-8 5 0-15,11 6 0 0,1 4 0 0,0 2-160 16,0-3 160-16,2 5 0 0,1 3 0 0,-1-1 0 15,-1-4 0-15,1 1 0 0,2-3 0 0,-3-5 0 16,0-1 0-16,-3-5 0 0,3-3 0 0,-1-5 0 16,1-1 0-16,0-7 128 0,-3-2-128 0,0-6 176 15,0-4 32-15,0-6 16 0,-1-3 0 0,0 5 0 16,4 9-64-16,-4-1-16 0,1 3 0 0,1 4 0 16,3-1-144-16,2 5 0 0,-1 5 0 0,5 4 0 15,3 8 0-15,0 9 0 0,4 9 0 0,-3 2 0 0,1-4 0 0,2 5 128 16,2 6-128-16,3 0 128 15,-3 1-1552-15,4 1-320 0,0 1-64 0</inkml:trace>
  <inkml:trace contextRef="#ctx0" brushRef="#br1" timeOffset="-162477.62">29869 10707 22111 0,'0'0'1968'0,"-12"-9"-1584"15,12 9-384-15,-11-9 0 0,11 9 336 0,-10-2-16 16,10 2 0-16,-7 7 0 0,2-2 944 0,4 11 176 15,2 0 32-15,4 7 16 0,1 10-816 0,4 1-160 16,0 3-48-16,3 1 0 0,-1 5-96 0,4-1-32 16,1-3 0-16,1-4 0 0,0 1-144 0,1-6-16 0,0-4-16 0,0-2 0 15,-1 0-160-15,2-6 128 0,-1-7-128 0,0-1 128 16,-1-3-128-16,-5-1 0 16,-13-6 0-16,10 4 0 15,2-4-576-15,-12 0 16 0,0 0 0 0,6-12 0 16,-5 4-1712-16,-3-5-352 0</inkml:trace>
  <inkml:trace contextRef="#ctx0" brushRef="#br1" timeOffset="-162013.36">29908 11265 11967 0,'7'-27'1072'16,"-2"-3"-864"-16,1-2-208 0,-1-4 0 15,3-3 1664-15,-1-2 272 0,2 1 64 0,-1-5 16 16,-2-1-608-16,1-1-128 0,-1 5-32 0,0 7 0 15,-2 3-592-15,1 10-112 0,0 3-32 0,-2 5 0 0,1 5-32 0,-4 9-16 16,0 0 0-16,0 0 0 0,2 9-16 0,2 9-16 16,0 5 0-16,4 4 0 0,-3-1-160 0,2 4-16 15,0-4-16-15,-1 1 0 0,0-2-240 0,-1 0 0 16,-1-5 128-16,1-5-128 0,0-6 0 0,-5-9 0 16,13 4 0-16,-3-2 0 0,-10-2 0 0,12-10-128 15,2-5 128-15,-2-3 0 0,-4-1 0 0,0-4-128 16,1-5 128-16,-4-1 0 0,0-3 0 0,-3-1 0 15,-3 0 0-15,-3 3 0 0,-1 2 0 0,-1 0 128 16,-3 2-128-16,1 3 144 0,-3 3 16 0,3 7 0 16,3 2 0-16,-1 5 0 0,-1-2 80 0,7 8 16 15,-7 0 0-15,7 0 0 0,0 0-64 0,0 0-16 16,0 0 0-16,0 0 0 0,0 0-176 0,0 0 0 16,0 0 144-16,0 0-144 0,2-9 0 0,2-2 0 0,0 2 0 0,1-5 0 15,0-4 240-15,3 0-32 0,3 2 0 0,2-1 0 16,0-1-48-16,2 2-16 0,1-1 0 0,3 6 0 15,3-1-144-15,0 2 160 0,-1 1-160 0,1 0 160 16,1 6-160-16,-2 0 160 0,1 2-160 0,-3 3 160 16,3 2-16-16,-5 4 0 0,-1-1 0 0,-2 5 0 15,1-6-144-15,-1 6 0 0,-1-2 0 0,-2 0-10112 16,-1 1-2144-16</inkml:trace>
  <inkml:trace contextRef="#ctx0" brushRef="#br1" timeOffset="-161601.62">30574 8945 12895 0,'0'0'1152'0,"-10"3"-928"0,4 2-224 0,6-5 0 15,-12 6 1312-15,3 1 224 0,2 4 32 0,2 0 16 16,2 6-96-16,2 2-16 0,0 0 0 0,1 5 0 15,2 0-400-15,3 4-96 0,-2 0-16 0,2 2 0 16,5-5-128-16,-2-5-48 0,2-4 0 0,1-2 0 16,3 1-368-16,-2-5-80 0,-5-1-16 0,6-5 0 15,2-6-96-15,2-3-32 0,-6-7 0 0,7-2 0 16,0-3 0-16,0-3 0 0,-3-3 0 0,-1-6 0 31,-3-2-512-31,1 1-128 0,-3-2 0 0,-3 4-8960 0,-2-1-1792 0</inkml:trace>
  <inkml:trace contextRef="#ctx0" brushRef="#br1" timeOffset="-161432.45">30979 8723 24879 0,'-7'26'2208'0,"7"-5"-1760"16,4 5-448-16,0-1 0 0,1 0 832 0,0 3 64 15,3-1 32-15,-1 1 0 0,2-4-144 0,1 1-16 16,1-3-16-16,0-2 0 0,0-1-480 0,2-1-80 15,0-1-32-15,0-5 0 16,-1-5-1744-16,1-2-336 0,3 0-80 0,0-6-9984 0</inkml:trace>
  <inkml:trace contextRef="#ctx0" brushRef="#br1" timeOffset="-160594.47">30966 6927 14735 0,'0'0'640'0,"0"0"160"0,0 0-640 0,0 0-160 0,0 0 0 0,0 0 0 16,-12 2 1520-16,12-2 272 0,0 0 48 0,0 0 16 15,-2 16-560-15,2-4-96 0,2-2-32 0,5 3 0 16,2 1-496-16,1-2-96 0,-1 0-32 0,3 2 0 15,1-4-208-15,-1 2-32 0,2-1-16 0,-2-4 0 16,1-1-96-16,-2-1 0 0,-2-2-16 0,-9-3 0 16,8 5 80-16,-8-5 32 0,0 0 0 0,8 4 0 0,-8-4 128 0,0 0 32 15,0 0 0-15,0 0 0 0,0 0-16 0,0 0 0 16,-2-9 0-16,2 9 0 0,-7-8-192 0,7 8-48 16,-8-9 0-16,8 9 0 0,0 0-192 0,0 0 144 15,0 0-144-15,0 0 128 0,0 0-128 0,4 13 0 16,-2-4 0-16,4 2 0 0,0-1 0 0,3 2 0 15,2-1-176-15,2-2 176 0,-5 0 0 0,-2-3 0 16,-6-6 0-16,6 16 0 0,-1 0 0 0,-1 2 0 16,-1 0 0-16,-3-2 0 0,-2-2 0 0,1 1 176 15,0 2-176-15,-3-3 192 0,-5 0-192 0,7-4 0 16,7 0 144-16,-5-10-144 0,0 0 0 0,0 0-192 16,0 0 32-16,11 4 0 15,-1-4-2416-15,0-5-496 0</inkml:trace>
  <inkml:trace contextRef="#ctx0" brushRef="#br1" timeOffset="-160251.83">31061 5700 19343 0,'-7'15'848'0,"1"-2"192"0,1-1-832 0,2 2-208 16,0 6 0-16,3 5 0 0,1 1 928 0,2 4 144 15,-2 3 16-15,3-1 16 0,0 0-144 0,2-2-48 16,-1 0 0-16,5-2 0 0,1 2-336 0,-4-2-64 15,1-4 0-15,2-6-16 0,1-3-240 0,2-6-32 16,0-1-16-16,2-6 0 0,0-3 48 0,1-3 16 16,0-2 0-16,-1-4 0 0,3-8 16 0,1-5 0 15,2-1 0-15,-4 0 0 0,-1-4-96 0,0 1-32 16,-6-2 0-16,-2 1 0 16,-4 1-1600-16,-2-2-320 0,-3 3-64 0</inkml:trace>
  <inkml:trace contextRef="#ctx0" brushRef="#br1" timeOffset="-159924.74">31333 5647 19343 0,'0'0'1728'0,"0"0"-1392"0,0 0-336 0,0 0 0 16,3-14 1264-16,1-4 176 0,-1-2 32 0,4-1 16 15,2 1-448-15,1 0-80 0,0-1-32 0,1 3 0 16,2 2-32-16,-3 3 0 0,0 4 0 0,1 2 0 16,-1 5-320-16,3 9-64 0,-5 3 0 0,3 5-16 0,-4 2 0 15,2 6 0-15,0 6 0 0,-1 1 0 0,-3 1-128 0,1-1-32 16,3 0 0-16,-3-7 0 0,-2-6-32 0,0-4-16 16,-4-13 0-16,0 0 0 0,14 3 16 0,0-11 0 15,-1-6 0-15,3-10 0 0,-1-5 64 0,6-10 16 16,-6-4 0-16,3 1 0 0,-2-2-384 0,2 3 128 15,0 0-128-15,1-1 0 16,1 2-1344-16,2 2-352 0,-2 2-64 0,1 4-16 0</inkml:trace>
  <inkml:trace contextRef="#ctx0" brushRef="#br1" timeOffset="-159317.58">30948 11979 20271 0,'-10'-26'896'0,"5"8"192"0,2-4-880 0,1-8-208 0,-2-7 0 0,4-3 0 15,0-5 720-15,1 1 112 0,0-1 0 0,2 3 16 16,1 4-368-16,1 1-80 0,0 1-16 0,0 2 0 15,0-1-560-15,-1 2-112 0,-1 0-32 0,-2 8-10336 16</inkml:trace>
  <inkml:trace contextRef="#ctx0" brushRef="#br1" timeOffset="-159084.8">31120 12146 23151 0,'0'0'1024'0,"5"-12"208"0,-1-3-976 0,2-4-256 15,-2-5 0-15,1-5 0 0,-1-6 336 0,5-2 32 16,5-3 0-16,-1-2 0 0,3-5-96 0,2 4-16 16,-2-3 0-16,2 6 0 0,0 4-256 0,-1 0 128 15,-3 0-128-15,0 7 0 0,-1 4 0 0,-1 2-176 16,-2-1 0-16,-4 3-11024 0</inkml:trace>
  <inkml:trace contextRef="#ctx0" brushRef="#br1" timeOffset="-158774.65">30630 11475 25791 0,'-7'-11'1152'0,"7"11"224"0,1-15-1104 0,5-5-272 0,4-8 0 0,4 2 0 15,4-1 0-15,5-5 160 0,4-6-160 0,3-1 128 16,5 1 624-16,-1 1 112 0,0 1 32 0,2 3 0 0,1 3-240 0,0 4-32 16,1 3-16-16,1 2 0 15,1 5-176-15,-5 4-48 0,2 9 0 0,-1 5 0 0,-3 6-16 0,2 7-16 16,-4 4 0-16,-3 7 0 0,-2 0-32 0,-1 6-16 15,-5 4 0-15,-2 4 0 0,-3 9-112 0,-2-2 0 16,-3-4-16-16,-1-1 0 0,-3-2-176 0,-1-1 0 16,2-5 0-16,-2-4 0 15,-2-2-2384-15,1-5-416 0</inkml:trace>
  <inkml:trace contextRef="#ctx0" brushRef="#br1" timeOffset="-157690.84">31484 10168 15663 0,'0'0'1392'0,"0"0"-1120"0,0 0-272 0,0 0 0 15,0 0 768-15,9 6 80 0,0-1 32 0,0 3 0 16,-9-8 128-16,13 10 16 0,1-3 16 0,0 3 0 15,0 0-656-15,0-1-144 0,-1-3-32 0,1-2 0 16,-1 0-32-16,3-6-16 16,-2-4 0-16,-4 1 0 0,-10 5 288 0,4-13 48 0,-2-2 16 0,3-3 0 15,3-2 320-15,-3-2 80 0,-5 1 16 0,0-6 0 16,0 2-208-16,-4-3-32 0,-5 2-16 0,6 5 0 16,0-4 240-16,-1 5 48 0,-3 0 16 0,-2 1 0 0,0 1-976 15,-1 0 0-15,-1 0 0 0,1 4-160 0,-1 4 160 16,1 0 144-16,1 5-16 0,0-3-128 15,0-1 0-15,9 9-192 0,0 0 0 0,0 0 0 16,-6-3-2272-16,6 3-448 0</inkml:trace>
  <inkml:trace contextRef="#ctx0" brushRef="#br1" timeOffset="-157335.14">31643 9526 26719 0,'-7'13'1184'0,"7"-13"240"0,-7 12-1136 0,6-1-288 16,2 0 0-16,6 2 0 0,-2-4 256 0,2 3 0 15,1 2 0-15,0-1 0 0,-1 1-384 0,0 0-96 0,-2 0-16 16,2-3 0-16,4 0 240 0,-4-4 208 0,-7-7-32 0,7 9-16 16,-7-9 160-16,7 4 16 0,-7-4 16 0,0 0 0 15,0 0 144-15,5-14 16 0,-2-5 16 0,-3-1 0 16,-3-1 16-16,1 0 0 0,-5-5 0 0,4 1 0 15,-1-2-240-15,0 3-48 0,-4 2-16 0,4 1 0 16,3-2-240-16,1 3 176 0,0 0-176 0,3 6 160 16,-1 6-160-16,-2 8 128 0,0 0-128 0,0 0 128 15,10 0 16-15,1 1 0 0,-1 5 0 0,3 4 0 16,-2 4-144-16,3-1 192 0,0 2-192 0,1 1 192 16,-2-2-192-16,0-2 0 0,-2-3 0 0,-1 4 0 15,-2-3 0-15,-1 0-272 0,2-2 32 0,-9-8 16 16,0 0-1568-16,11 4-320 0,-11-4-64 0</inkml:trace>
  <inkml:trace contextRef="#ctx0" brushRef="#br1" timeOffset="-157111.3">31736 8873 8287 0,'0'0'736'0,"0"0"-592"16,0 0-144-16,0 0 0 0,0 0 3456 0,7 10 672 16,1 1 128-16,4 5 32 0,1-2-2816 0,3 2-544 15,2-1-112-15,0 1-32 0,1-4-448 0,0 2-80 16,-1-2-32-16,-1 0 0 0,1 2-96 0,-3-1 0 0,-4-5-128 0,-1 2 192 16,-1-4-192-16,-9-6-192 0,9 8 48 0</inkml:trace>
  <inkml:trace contextRef="#ctx0" brushRef="#br1" timeOffset="-156697.46">31772 8443 21935 0,'0'0'960'0,"0"0"224"15,-8-1-944-15,8 1-240 0,-11 0 0 0,11 0 0 0,-7 10 448 0,4 4 32 16,-5 1 16-16,5 4 0 0,3 2-32 0,-1 3 0 16,-4 2 0-16,4 4 0 0,5-2-64 0,-1 0-16 15,1-3 0-15,3-3 0 0,1-5-80 0,1-4-32 16,0-1 0-16,-1-5 0 0,3 2-112 0,-1-5-32 16,1-7 0-16,-2-3 0 0,-2 0 208 0,1-6 48 15,-2-6 0-15,0 1 0 0,1-2-32 0,-2-2 0 16,-3 1 0-16,0 0 0 0,-1-3-96 0,-2 1 0 15,-3 2-16-15,1 5 0 0,1 4 64 0,2 11 16 16,-1-10 0-16,1 10 0 0,0 0 112 0,0 0 16 16,0 0 16-16,0 0 0 0,0 0-176 0,5 15-32 15,1 2-16-15,3-1 0 0,1 1-240 0,2-3 0 0,-1-1 0 16,2 3 0-16,-1 2 0 0,1 0 0 0,-1-3 0 0,-1-1 0 16,-1-3 0-16,-10-11 0 0,12 7 0 0,-12-7 0 15,10 5 0-15,-10-5 0 0,0 0 0 0,14 4 0 31,-14-4-240-31,10-3-144 0,-10 3-16 0,0 0-16 16,10-6-2272-16,-10 6-448 0,0 0-80 0</inkml:trace>
  <inkml:trace contextRef="#ctx0" brushRef="#br1" timeOffset="-156352.85">31781 7998 16575 0,'-16'-1'736'0,"16"1"160"0,0 0-720 0,0 0-176 15,0 0 0-15,0 0 0 0,0 11 2064 0,3 2 384 16,1 0 80-16,1 1 16 0,0-3-1648 0,3 1-320 16,0-6-64-16,1 3 0 0,0-3-128 0,0 2-32 15,-9-8 0-15,10 5 0 0,-10-5 16 0,10-1 0 16,-1-6 0-16,-1 2 0 0,-8 5 256 0,9-7 48 15,-4-5 16-15,0 1 0 0,-2-3-192 0,-1 0-48 16,-4 2 0-16,2 1 0 0,-2-6-112 0,1 3-16 16,-1-1-16-16,-2 4 0 0,0 2-128 0,1-1-32 15,-2 2 0-15,-1 2 0 0,0-4-16 0,-1 3-128 16,0-2 192-16,-1 4-64 0,0 0-128 0,-1 0 0 0,3 1 144 16,6 4-144-1,-9-1-272-15,9 1-128 0,0 0-32 0,0 0 0 16,-7 1-2224-16,7-1-448 0,0 0-96 0</inkml:trace>
  <inkml:trace contextRef="#ctx0" brushRef="#br1" timeOffset="-156012.89">31886 7794 13823 0,'0'0'1216'0,"0"0"-960"0,0 0-256 0,5-9 0 16,-2-1 1024-16,-1-1 144 0,2-3 48 0,-3-2 0 0,2-4-80 0,-2 0-16 16,-1 1 0-16,-1 0 0 0,-2 0-176 0,2 1-48 15,-3 1 0-15,-1-2 0 0,0-4-128 0,-2 2-16 16,-4 1-16-16,1 4 0 0,-1 3-32 0,1 3-16 16,-3 2 0-16,1 4 0 0,12 4 48 0,-10 1 16 15,-1 5 0-15,2 1 0 0,3 8-320 0,-1 3-64 16,2 3-16-16,4 8 0 0,5 0-192 0,2 5-32 15,3 1-128-15,2-4 192 0,3-5-192 0,3-1 0 16,1-3 128-16,2-4-128 0,2-4 0 0,-2-5 0 16,-2-2 128-16,0-4-128 0,1-5 0 0,-2-3 0 15,0-2 0-15,-4-5 0 0,1-2 0 0,0-7-128 16,2-6-16-16</inkml:trace>
  <inkml:trace contextRef="#ctx0" brushRef="#br1" timeOffset="-155460.74">32011 6352 7359 0,'0'0'320'0,"0"0"80"16,0 0-400-16,0 0 0 0,0 0 0 0,-9 9 0 0,9-9 2608 0,-7 14 432 16,0 1 96-16,2 1 0 0,1-2-1472 0,0 3-320 15,2 2-48-15,0 2-16 0,2-2-384 0,0-3-64 0,-1 0-32 0,1-2 0 16,1 2-160-16,3-2-16 0,-4-14-16 0,5 10 0 15,-5-10-224-15,0 0-32 0,0 0-16 0,10 0 0 16,-1-2-16-16,0-1-16 0,1 2 0 0,-2-2 0 16,-8 3-80-16,9-5-16 0,2-1 0 0,-3 2 0 15,-8 4-80-15,0 0 0 0,0 0-128 0,9 10 192 16,-3-3 32-16,-6-7 0 0,0 11 0 0,0 4 0 16,0-2 32-16,-1 2 16 0,-5-1 0 0,0 2 0 15,3-1-144-15,-4-4-128 0,-2-1 192 0,1 4-192 16,-1 0 0-16,0-2-224 0,-5-2 16 0</inkml:trace>
  <inkml:trace contextRef="#ctx0" brushRef="#br1" timeOffset="-154729.08">31989 6076 25791 0,'1'18'2304'16,"2"-1"-1856"-16,-1-2-448 0,1 0 0 0,-2 2 160 0,3-1-160 15,4-1 160-15,-1-2-160 0,1-1 208 0,0 0-48 16,-1-3-16-16,3-1 0 0,2-4-144 0,-3-4 0 16,-9 0 0-16,9-9 128 0,1 0 176 0,-3 0 16 15,-3 0 16-15,0-4 0 0,0-4 176 0,-2-1 48 0,-3 0 0 0,-1 4 0 16,-3 4-64-16,-1-2-16 0,1 4 0 0,2-4 0 15,-3 1-176-15,3 2-48 0,3 9 0 0,-4-9 0 16,-3 2-256-16,7 7 160 0,0 0-160 0,0 0 128 16,-5-8-128-16,3-3 0 0,-1 4 0 0,3-5 0 15,2 0 0-15,-2-4 0 0,-2-3 0 0,2-1 0 16,2-3 0-16,-2-5 0 0,-2-1 0 0,1-3 0 16,1-1 0-16,-3 0 128 0,-3-3-128 0,-1-2 128 15,-4-2-128-15,0-6 0 0,-3 1 0 0,0 2 0 16,-3 4 0-16,2 1-256 0,0 1 64 0,2 5 16 15,4 7 176-15,2 0-192 0,0 6 192 0,2 5-192 16,1 3 192-16,4 11 0 0,0 0 0 0,0 0 0 16,0 0 0-16,-1 9 0 0,1 7 0 0,1 3 0 0,4 4 0 15,1 1-160-15,0 6 160 0,4 0 0 0,2 6-128 0,-1-1 128 16,0-2 0-16,2 2 0 0,1-1 0 0,-1-2-128 16,-2-9 128-16,-1-4 0 0,-1-6 0 0,0-7 0 15,-9-6 0-15,0 0 0 0,10 0 0 0,-1-4 0 16,-1-4 0-16,-2-4 0 0,-2-2 128 0,-1-3 16 15,-3-3 16-15,0 0 0 0,-4-2 16 0,3-2 0 16,-1 0 0-16,1 3 0 0,-2 1-176 0,3 2 0 16,2 2 144-16,-1 2-144 0,-1 2 0 0,0 12 0 15,0 0 0-15,0 0 0 0,0 0 0 0,8 8 0 16,-5 1 0-16,4 3 0 0,0 4 0 0,4 0 0 16,-4-4 128-16,0 2-128 0,-1 0 0 0,-1-2 0 0,-5-12 0 15,5 9 128-15,-5-9-128 0,0 0 0 16,10-1 128-16,-2-3-128 0,-8 4 224 0,6-13-32 0,1-4 0 0,-1-4 0 15,-5 0 32-15,1 7 0 0,-1-3 0 0,0-1 0 16,0 1-224-16,2-1 144 0,2 0-144 0,-2 1 128 16,0 1-128-16,5-9 0 0,0 7 0 0,-1 4 0 15,1 10 0-15,1 5 0 0,1 3 0 0,1 5 0 16,3 0-160-16,3 4 160 16,-2-2 0-16,2 0-144 0,-1 2 144 0,3 0 0 0,0-3 0 0,2-1 0 15,0-5-1296 1,0-4-336-16,-4-4-64 0</inkml:trace>
  <inkml:trace contextRef="#ctx0" brushRef="#br1" timeOffset="-153770.58">32121 3651 10127 0,'-14'-14'448'0,"4"8"96"16,-3-2-544-16,1 2 0 0,0-7 0 0,3 6 0 15,4 0 2688-15,5 7 416 0,-11-4 96 0,5 2 0 0,6 2-1680 0,0 0-352 16,-9 6-64-16,5 6-16 0,3 4-384 0,1 3-96 16,1 3-16-16,1 4 0 0,3 1-144 0,2 2-48 15,2-3 0-15,1 3 0 0,0-2-272 0,1 1-128 16,2-2 128-16,1 1-128 0,1-4 0 0,4 0 0 15,2 1 128-15,-10-14-128 0,1 2 0 0,-1-1 0 16,1-3 144-16,0 2-144 0,0-1 0 0,0 2 0 16,0-2 0-16,7 4 0 0,-3-2 0 0,-4-4-192 15,-3-4 32-15,-3 4 0 0,-2-2-96 0,-4-5-32 16,0 9 0-16,0-9 0 16,-8 10-240-16,1-4-48 0,-6 3-16 0,0-4 0 15,-1 0-16-15,0-2 0 0,-3-3 0 0,8-1 0 0,0-1 416 0,-1 0 192 0,2-3-160 16,-2 0 160-16,2-6 336 0,2 0 176 15,2 0 16-15,-1-17 16 0,-1 2 0 0,3-2 0 0,6 3 0 0,-2-3 0 16,1 2-96-16,1 0 0 0,-1 0-16 0,4 0 0 16,4 3-32-16,-5 1 0 0,-6 2 0 0,3 1 0 15,3 0-80-15,-1 2 0 0,-8 1-16 0,3 3 0 16,1 13-32-16,0 0 0 0,0 0 0 0,0 0 0 16,0 0-16-16,0 0 0 0,0 0 0 0,0 0 0 15,5 6-256-15,-1 3 128 0,1-2-128 0,0 1 0 16,1-1 0-16,1 2 0 0,-1-4 0 0,0 1 0 15,6 6 0-15,-3-6 0 0,-2 0 0 0,-7-6 0 16,10-5 0-16,-1-1 0 0,-2-4 0 0,-1-1 0 16,-1-1 128-16,0-1-128 0,-3-5 0 0,-2 0 0 15,0-1 128-15,0 0-128 0,-4-1 0 0,-1 1 0 16,0 0 160-16,-1 2-160 0,0 2 128 0,0 1-128 0,1 1 128 16,0-2-128-16,0 1 0 0,-1 1 128 0,1 2-128 0,2 0 0 15,-3 4 144-15,6 7-144 0,0 0 128 0,0 0-128 16,0 0 128-16,0 0-128 0,0 0 176 0,0 0-48 15,0 0 0-15,12 5 0 0,1 2-128 0,1 2 0 16,1-3 0-16,3 2 0 0,1-3 0 0,-2 0 0 16,0 0 0-16,1 0 0 0,0 0 0 0,-4 0 0 15,-3 0 0-15,-1-5 0 16,0-6-1120-16,-2 1-304 0,-8 5-64 0</inkml:trace>
  <inkml:trace contextRef="#ctx0" brushRef="#br1" timeOffset="-153272.77">31918 2186 16815 0,'0'0'736'0,"0"0"160"0,0 0-704 0,0 0-192 16,0 0 0-16,0 0 0 0,0 0 960 0,0 0 144 15,0 0 48-15,0 0 0 0,0 0 112 0,0 0 16 16,9 3 16-16,4 5 0 0,-2 1-336 0,4 1-64 16,2 4 0-16,2 3-16 0,4 0-304 0,3 3-64 15,4 0-16-15,-14-9 0 0,3 3-112 0,2 0 0 16,1-1-16-16,3 2 0 15,-1 2-176-15,1-1-48 0,1 2 0 0,18 11 0 0,-8-10-144 0,-8-2 160 0,-3-3-160 16,-6 1 160-16,-2 0-160 0,-7-3 192 0,-10-12-192 0,9 2 192 31,-9-2-1808-31,0 0-368 0,0-14-64 0</inkml:trace>
  <inkml:trace contextRef="#ctx0" brushRef="#br1" timeOffset="-152842.58">32011 1659 21183 0,'0'0'1888'0,"0"0"-1504"15,0 0-384-15,0 0 0 0,0 0 208 0,0 0-16 16,0 0-16-16,7 12 0 0,4-1 752 0,0 1 160 16,0 0 16-16,3 5 16 0,2-1-368 0,1 4-80 15,5-1-16-15,-11-8 0 0,3-1-208 0,2 4-64 16,2 0 0-16,2 1 0 0,-1-2-48 0,3 1-16 16,-1 1 0-16,12 6 0 0,-5-5-48 0,-4-2-16 15,-5-6 0-15,-5 1 0 0,-3-4 240 0,-4-1 32 16,-2-4 16-16,-5 0 0 0,4-8 160 0,-4-6 16 15,-4-1 16-15,2 1 0 0,-5 1-96 0,-2-3-32 16,-3-3 0-16,-5-6 0 0,-2 1-288 0,-2-6-48 0,-4 0-16 0,0-4 0 16,-3-5-112-16,14 20-16 0,0-3-128 0,1-1 192 15,1 2-192-15,0-2 0 0,-1 2 128 16,3 0-128-16,3 2 0 0,-6-13 0 0,4 9 0 0,1 5 0 31,1 3-448-31,0 2 0 0,7 3 16 0,0 1 0 16,-2 3-2336-16,2 6-480 0,0 0-80 0,0 0-32 0</inkml:trace>
  <inkml:trace contextRef="#ctx0" brushRef="#br1" timeOffset="-152515.71">32003 889 21711 0,'0'0'960'0,"1"13"192"0,2 1-912 0,2-1-240 15,3 3 0-15,2 7 0 0,1 2 432 0,4 5 32 16,5-5 16-16,2 6 0 0,4-4 272 0,-12-10 48 15,0 2 16-15,4 3 0 0,3-3-288 0,0 0-48 16,-1 0-16-16,2-1 0 0,-1-1-240 0,16 11-48 16,-8-5-16-16,-5-7 0 0,-5-5-32 0,2-2 0 0,-6-4 0 0,-1 0 0 15,-6-2-288-15,-1-3-64 0,-7 0-16 0</inkml:trace>
  <inkml:trace contextRef="#ctx0" brushRef="#br1" timeOffset="-152175.39">31923 776 26719 0,'-17'-11'2368'0,"7"4"-1888"0,3-4-480 0,-1 2 0 0,3-6 0 0,0-1 128 0,2 1-128 0,1-4 0 0,7-3 640 0,-1 0 64 15,2 0 32-15,3 2 0 0,2-5-208 0,-2 11-32 16,3-3-16-16,-2-2 0 0,4 0 16 0,2-2 0 16,3 3 0-16,3 3 0 0,4 2-64 0,17-3-16 15,-4 11 0-15,-20 9 0 0,0 6 0 0,0 6 0 16,-2 7 0-16,-1 5 0 0,-3 3 96 0,-1 2 0 16,-7 0 16-16,-2 1 0 0,-1 3-208 0,-6 30-64 15,-5-12 0-15,-1-7 0 0,-3-6-96 0,7-18-32 16,-2 4 0-16,1-2 0 15,-2 0-1280-15,1-4-272 0,-3-3-48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06:03.45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1858 1691 12895 0,'0'0'272'0,"0"0"64"0,-3-11 16 0,0 2 32 0,3 9-384 0,0 0 0 0,0-9 0 0,0 9 0 16,0 0 896-16,0 0 96 0,0 0 32 0,0 0 0 0,0 0 0 0,0 0 0 15,0 0 0-15,0 0 0 16,3 10 0-16,0 3 0 0,1 0 0 0,-1 8 0 0,-3 3 0 0,-2 8 0 16,-3 2 0-16,-4 7 0 0,1 7-832 15,-3 10-192-15,0 4 0 0,1 4 0 0,-2 3 864 0,0-1 128 16,-4 5 32-16,2 4 0 0,3 8-832 0,-2-3-192 16,-5-1 0-16,-1 0 0 0,0-2 864 0,2-6 128 15,1-6 32-15,1-5 0 0,1 1-832 0,0-7-192 16,3-8 0-16,0-6 0 0,1-3 0 0,3-5 0 15,0 0 0-15,0-8 0 0,-1 1 864 0,4-7 128 16,2-1 32-16,-2-2 0 0,4-2-832 0,0-5-192 16,0-10 0-16,0 0 0 15,9 8-768-15,0-7-208 0,2-1-48 0,2-5 0 16,3-6-816-16,3-3-160 0,0-4-48 0,3-5-11456 0</inkml:trace>
  <inkml:trace contextRef="#ctx0" brushRef="#br0" timeOffset="2704.36">1747 1867 20271 0,'-18'-13'448'0,"9"7"80"0,2-5 32 0,7 11 16 0,0 0-576 0,0 0 0 16,0 0 0-16,0 0 0 0,0 0 928 0,0 0 80 15,0 0 16-15,0 0 0 0,0 0-832 0,0 0-192 16,0 0 0-16,0 0 0 0,13-1 864 0,5 1 128 16,5 0 32-16,2-1 0 0,2-2-832 0,3 1-192 15,6-3 0-15,3-2 0 0,3 2 0 0,5 1 0 16,2-2 0-16,3-2 0 0,1-3 864 0,7 3 128 15,6-2 32-15,1 4 0 0,1-4-832 0,-1 2-192 16,2-1 0-16,2 2 0 0,4 0 0 0,1 0 0 16,3 1 0-16,0 3 0 0,-3-4 224 0,3 3 0 15,4 1 0-15,3 0 0 0,4-3-64 0,-3 2-16 0,-5-1 0 16,2 1 0-16,4-4-16 0,6 3 0 0,4 2 0 0,1-4 0 16,-1 0-128-16,5-1 192 0,6-5-192 0,-1 3 192 15,-1 2-192-15,4-4 160 0,4-2-160 0,1 4 160 16,0 1-160-16,2 0 192 0,0-8-192 0,2 6 192 15,2 4-192-15,-3-3 0 0,-1 1 0 0,0-2 128 16,1 5-128-16,-1-3 0 0,-5 1 0 0,4 2 128 16,2-2-128-16,-2 3 0 0,-3 0 0 0,5-3 0 15,3 2 0-15,-2-3 0 0,-2 0 128 0,3 1-128 16,2 3 0-16,0 2 0 0,0-6 0 0,1 2 128 16,-5 2-128-16,3-2 128 0,3 0-128 0,-3 3 128 15,-3-2-128-15,3 4 0 0,2-1 144 0,-6 2-144 16,-5-1 0-16,1 1 128 0,5 1-128 0,-6-1 0 15,-4-2 0-15,3 0 144 0,6-1-144 0,-1 1 0 0,-1 2 128 0,1-2-128 16,-2 1 0-16,4-4 0 0,0 0 0 0,-3 3 0 16,-4-1 128-16,3-3-128 0,3 2 0 0,-4 3 0 15,-6-1 128-15,4-3-128 0,6 0 0 0,0 2 160 16,-9-1-160-16,1-2 128 0,-2 2 0 0,0 1-128 16,1-2 192-16,-2 2-64 0,-4 2-128 0,0 0 192 15,6-1-192-15,-2-2 192 0,-6 2-48 0,4 0 0 16,3 0 0-16,-3 1 0 0,-1 2-144 0,-3-1 160 15,-2 0-160-15,3 1 160 0,1-1-160 0,1 1 0 16,-1 1 144-16,-3-1-144 0,-1-3 0 0,3 1 0 16,2 7 0-16,-2-4 0 0,-7-2 0 0,3-2 0 15,4 3 0-15,1 3 128 0,-3-1-128 0,-2 0 0 16,-5 0 0-16,2 1 0 0,3-2 0 0,-2 0 128 0,-4 1-128 0,2 0 0 16,-1-2 0-16,3 1 128 0,3 1-128 0,-3-2 0 15,-3 0 0-15,2-3 0 0,-1-2 0 0,4 2 128 16,0 3-128-16,-5-1 0 0,-5 0 0 0,2 0 128 15,4-2-128-15,3 2 0 0,-5 1 0 0,3 0 128 16,-4-1-128-16,2-1 0 0,-2 0 128 0,5 0-128 16,-1 1 0-16,-2-1 0 0,-5-1 0 0,2 2 128 15,3-2-128-15,3 2 0 0,-4 1 0 0,-1-1 0 16,-1-4 0-16,-1 2 0 0,-1 1 0 0,1 0 128 16,0 2-128-16,1-1 0 0,-2 0 0 0,2-2 0 15,3 2 0-15,-3 1 0 0,-2 0 0 0,-4 0 0 16,1-4 0-16,0 3 0 0,4 1 0 0,-2 4 0 15,-5 0 0-15,-2-2 0 0,-2-2 0 0,2 1 0 16,5 1 0-16,0 0 0 0,-2 1 0 0,-3 0 0 0,-4-1 0 16,1-1 0-16,0 0 0 0,4-1 0 0,2 0 0 0,-4 2 128 15,-7-1-128-15,1 0 0 0,-2-1 0 0,3 1 128 16,1-1-128-16,2 2 0 0,-2 0 0 0,-2-2 0 16,-3-1 0-16,-2 0 128 0,1-2-128 0,2 2 0 15,4 1 0-15,-4-1 128 0,-3-1-128 0,-2 1 0 16,-3-2 0-16,1 0 128 0,3 0-128 0,3 1 144 15,0 0-144-15,-1 1 160 0,-3 1-160 0,-3 0 160 16,-2-2-160-16,2-1 160 0,1-2-160 0,4 1 0 16,2 0 0-16,-3 3 128 0,-2 0-128 0,-3 1 0 15,-2 0 0-15,-3 0 0 0,3-3 0 0,0-1 128 16,-1 3-128-16,1 2 0 0,-1 3 0 0,-5-1 0 16,-2-2 128-16,-2-1-128 0,-2 0 0 0,2 0 0 15,3-1 0-15,1-1 0 0,-4 1 0 0,6 1 0 0,0 3 0 16,-1-1 0-16,-2-2 0 0,-2 0 0 0,-1-1 128 15,2 1-128-15,3 1 0 0,-2-1 0 0,0 2 0 0,-1-1 0 16,1-1 0-16,-5 1 0 0,-4 2 128 0,0-1-128 16,-2 2 512-16,-1-1 80 0,-1-2 16 15,1 0 0-15,-1-1-480 0,1 0-128 0,-3-1 0 0,3 2 0 16,3 2-432 0,-2 0-96-16,-4 0-32 0,-1 1 0 0,-3-2 896 0,1 1 176 0,0-3 48 0,2 1 0 15,0-1-560-15,3 1 0 0,0 1 0 0,1 0 0 16,-2 1 0-16,1 1 0 0,2-3 0 0,-3 1 0 15,-3 1 0-15,-3 1 0 0,-2-2 0 0,1 2 0 16,-3-3 0-16,1 2 0 0,-1-1 0 0,1 1 0 16,-2-3 0-16,3 0 0 0,-1 1 0 0,2 1 0 15,1-1 0-15,3-1 0 0,-1 0 0 0,2 2 0 0,1 3 0 0,2-2 0 16,-2-2 0-16,0 2 0 0,0-1 0 0,2 0 0 16,-2-1 0-16,-10-1 0 0,2 0 0 0,2 0 0 15,2 0 0-15,2 1 0 0,0 3 0 0,-2-3 0 16,1-1 0-16,0-1 0 0,-3 1 0 0,-2-1 0 15,-2-2 0-15,0 1 0 0,-4-1 0 0,-1 2 0 16,-3-1 0-16,1 1 0 0,-2 0 0 0,0-2 0 16,0 1 0-16,-1-1 0 0,-1 2 0 0,0 0 0 15,-2 0 0-15,-2-1 0 0,1 4 0 0,-1-1 0 16,1 0 0-16,-4 0 0 0,1 2 0 0,-1-2 0 16,-1 2 0-16,0-2 0 0,0 0 0 0,0 0 0 0,-1 2 0 15,-2 0 0-15,0 2 0 0,-6-5 0 0,7 3 0 0,-2 1 0 16,0 3 0-16,1 2 0 15,-2-3 0-15,0 4 0 0,1-4 0 0,0 7 0 0,0-1 0 0,-1 2 0 16,0 1 0-16,0 3 0 0,-1 2 0 0,0 0 0 16,1 4 0-16,-2 2 0 0,0 4 0 0,-2 14 0 31,2 1-256-31,-4-3-144 0,-1 1-48 0,0-1 0 0,2 2 448 0,-4 0 0 0,-3-1 0 16,3 3 0-16,2-3 0 0,3 4 0 0,2-2 0 0,2 1 0 15,0 2 0-15,2-4 0 0,0 2 0 0,2-5 0 16,-2-6 0-16,2 1 0 0,0 0 0 0,1 0 0 15,-1 6 0-15,1 3 0 0,-2-3 0 0,0 4 0 16,0-6 0-16,0 1 128 0,0 1-128 0,-1-4 0 16,0-1 0-16,-1 1 0 0,-1 0 0 0,1 0 0 0,0-2 0 0,1-1 0 15,-1 2 0-15,-3 1 0 0,2 2 0 0,1-5 0 16,-1-3 0-16,0-1 128 0,0-5-128 0,-1-1 0 16,0-5 0-16,1 0 0 0,-3-5 0 0,1 1 0 15,-2-2 0-15,0-4 0 0,0-10 0 0,0 0 0 16,-3 10 0-16,3-10 0 0,-5 8 0 0,-2-1 144 15,-2-2-144-15,0-2 160 0,1 1-160 0,-4-2 0 16,-3 2 0-16,0-1 0 0,-4 0 128 0,-4 1 0 16,-4 0 0-16,-4 1 0 0,-3-1-128 0,-1 0 0 15,-1 0 0-15,-2 1 0 0,-5-3 0 0,1 1 0 16,-5-3 0-16,1 1 0 0,0 3 0 0,-3-2 0 16,-6 4 0-16,-5-5 128 0,-5-1-128 0,-1-1 0 15,0-5 0-15,-4 4 128 0,-2 1-128 0,-2-1 0 0,-5 0 0 16,-2-2 0-16,-4-2 0 0,-4-1 0 0,-2 1 128 15,-4-2-128-15,-1 3 0 0,-5 3 0 0,2-5 0 0,-3 1 0 16,-1 0 0-16,-5-3 0 0,-6 2 0 0,2 0 0 16,1 2 0-16,-3 0 0 0,-7 1 128 0,0-3-128 15,3 1 0-15,-4 0 0 0,-5-3 0 0,4 2 0 16,0 0 0-16,-5 2 0 0,-5 1 0 0,1-1 0 16,0-2 0-16,-4 2 0 0,-7 0 0 0,5 0 0 15,3 3 0-15,-4 0 0 0,-3 0 0 0,2 1 0 16,2-1 0-16,0 0 0 0,0-3 128 0,0 2-128 15,2 2 0-15,-2 1 0 0,-4-1 0 0,3 1 0 16,3 0 0-16,0 0 0 0,-1 0 144 0,1 1-144 16,-2 1 0-16,2 5 0 0,-3-3 0 0,0-1 128 15,-1 0-128-15,3 3 0 0,-3 1 0 0,0-2 128 0,-2-3-128 16,0 3 0-16,-2 0 0 0,-1 2 0 0,-1-2 0 0,1 0 0 16,3-1 0-16,-3-2 0 0,-3-2 0 0,8 0 0 15,4 2 0-15,-2 0 0 0,-5 1 0 16,5-2 0-16,1-2 0 0,-2 2 0 0,-3 1 0 0,3 0 0 15,2-2 0-15,-2 2 0 0,-1 1 0 0,1 1 0 16,-2 2 0-16,-1-1 128 0,1 1-128 0,0 2 0 16,0-2 0-16,-1 5 0 0,-1-3 0 0,-5 5 0 15,-6-1 0-15,0-3 0 0,4 2 0 0,-4-1 0 16,2 2 0-16,0 0 0 0,4-2 128 0,0 3-128 16,0-1 128-16,1-5-128 0,4 1 0 0,0 1 0 0,1-4 0 15,0 4 128-15,-3 0-128 0,2 1 0 0,5-5 0 16,-2 4-128-16,-4-2 128 0,2 1 0 0,1-3 0 15,-1-1 0-15,-3 0 0 0,2 0 0 0,5 1 0 16,-1-3 128-16,-1-1-128 0,4 1 176 0,4-2-176 0,0 0 192 16,-3 2-192-16,4-3 0 0,5-2 0 0,-1-3 0 15,-2-3 0-15,7 2 0 0,6-5 0 0,0 3 128 16,2 2-128-16,1-1 160 0,2-3-160 0,1-2 160 16,-1 1-160-16,0 0 0 0,3-2 144 0,3 5-144 15,2 1 0-15,-4 2 128 0,-3-3-128 0,3 1 0 16,4-2 0-16,-3 3 128 0,-2-4-128 0,2 5 0 15,1 0 0-15,2-2 128 0,3 3-128 0,-1-4 0 16,1 0 0-16,1-2 128 0,0 1-128 0,1-2 0 16,0 4 0-16,0-2 128 0,-5 0-128 0,10 1 0 15,3 2 0-15,0-5 0 0,-2-1 0 0,0 5 128 0,-2-1-128 16,3 4 0-16,4-2 0 0,-6-2 0 0,1 0 0 16,-2 1 144-16,-1 2-144 0,5 4 0 0,3-2 128 0,-2-1-128 15,-1-1 0-15,0-1 0 0,-1 6 128 0,5 1-128 16,2 0 0-16,-5-1 0 0,-4-1 0 0,2 2 0 15,3 0 128-15,5 3-128 0,6 1 0 0,-2-3 0 16,-2-2 0-16,2-2 0 0,3 3 0 0,1 0 160 16,2-1-160-16,2 1 192 0,0 0-64 0,-3 0-128 15,-2 0 192-15,2 1-64 0,3 3-128 0,2-1 192 16,5-1-192-16,1-1 192 0,1 2-64 0,0 0 0 16,-2-2 0-16,1 3 0 0,0-2 64 0,4 1 0 15,3-2 0-15,2 4 0 0,2 3 0 0,-1-3 16 16,-2-1 0-16,2-1 0 0,1 2-64 0,3 1-16 0,2-1 0 15,4 4 0-15,2-2-128 0,4 3 128 16,2-3-128-16,2-1 128 0,0 2-128 0,5-5 0 0,-1 3 0 0,1 1 0 16,-3 1 0-16,4 5-144 0,2-1 144 0,1 1-208 31,-2 0-1712-31,2 3-320 0,0 3-80 0</inkml:trace>
  <inkml:trace contextRef="#ctx0" brushRef="#br0" timeOffset="4952.03">27817 1831 13823 0,'0'0'1216'0,"-10"-1"-960"16,-1-1-256-16,1 2 0 0,-1 2 368 0,2-1 16 15,1-1 16-15,8 0 0 0,-9 0-176 0,9 0-32 16,-9 3-16-16,9-3 0 0,0 0 512 0,0 0 96 16,0 0 32-16,0 0 0 0,0 0-144 0,6-7-32 15,4-4 0-15,3 2 0 0,1-1 32 0,1 2 0 16,3-2 0-16,5-2 0 0,1 0-32 0,3-2-16 0,1-3 0 0,5 2 0 16,7-2-80-16,1 2-16 0,0 0 0 0,1 4 0 15,1-1-192-15,-4 6-32 0,-4-1-16 0,-4 4 0 16,-4 1-160-16,0 4-128 0,-7 0 192 0,-2 3-192 15,-5-1 128-15,-2 4-128 0,-2 2 0 0,-4 4 0 16,-5-2 0-16,0 5 0 0,-4 1 128 0,-3 2-128 16,-3 3 176-16,-3-1-32 0,-2 0 0 0,-1 4 0 15,-4-3 0-15,-3 1 0 0,0 1 0 0,0-3 0 16,0 0-144-16,-1-2 128 0,-2-1-128 0,0-1 128 16,3 0-128-16,2-1 0 0,0 1 144 0,4-4-144 15,1-1 0-15,5-8 0 0,4 0 0 0,7-5 128 16,0 0-128-16,0 0 0 0,0 0 128 0,0 0-128 0,14 4 0 0,6-2 0 15,1 2 0-15,5 1 0 0,2 2 0 0,2-1 0 16,1 8 0-16,0-1 0 0,-3 2 0 0,-1 1 0 16,-2 1 0-16,-2 1-128 0,-5 1 128 0,-5 0 0 15,-2-1 0-15,1 1-128 0,-3-1 128 0,-4-1 0 16,-4 1 0-16,-2-1 0 0,-2-5 192 0,-3 5 80 16,-4-1 16-16,-2 2 0 0,-1-1 240 0,-2-1 48 15,-3 0 16-15,-4-1 0 0,-3-1-128 0,0 1-16 16,-7-2-16-16,-2-3 0 0,-4 3-144 0,0-4-32 15,1-2 0-15,-1-2 0 0,-2 3-96 0,5-3-32 16,2-4 0-16,3 0 0 0,5-2-128 0,3 1 0 0,4-1 0 16,6 0 128-1,3-1-1024-15,9 2-224 0,0 0-32 0,4-11-9056 0,6 2-1808 0</inkml:trace>
  <inkml:trace contextRef="#ctx0" brushRef="#br0" timeOffset="5271.46">28905 2449 6447 0,'0'0'576'0,"0"0"-576"0,2 14 0 0,-2-2 0 0,0 2 1744 16,0-3 240-16,0-1 64 0,0-10 0 0,-3 9-496 15,3-9-80-15,-1 10-32 0,1-10 0 0,-3 11 464 0,3-11 80 16,0 0 32-16,0 0 0 0,0 0-144 0,0 0-16 16,0 0-16-16,0 0 0 0,0-11-576 0,0 1-112 15,-2 1-32-15,2-1 0 0,2 1-560 0,-2-1-112 16,0 10-32-16,2-8 0 0,0-5-240 0,2 4-48 16,-4 9-128-16,1-10 192 0,-1 10-192 0,0 0 0 15,1-8 128-15,-1 8-128 0,0 0-128 0,0 0-80 16,0 0-16-16,0 0 0 15,0 0-2384-15,9-6-464 0,2 4-112 0</inkml:trace>
  <inkml:trace contextRef="#ctx0" brushRef="#br0" timeOffset="5836.7">29613 1778 21183 0,'0'-17'1888'0,"-1"7"-1504"0,0 0-384 0,1-3 0 15,1 3 192-15,3-3-48 0,1-3 0 0,0-2 0 0,-1-1 752 0,5-4 160 16,5-5 32-16,4 1 0 0,2-1-128 0,4 5-32 16,3 1 0-16,1 0 0 0,0 0-224 0,0 3-64 15,0 3 0-15,-2 2 0 0,1 4-64 0,1-1-32 16,2 4 0-16,2 5 0 0,1 6-256 0,-1 4-48 16,-3 5-16-16,-2 4 0 0,-4 4-224 0,-5 5 144 15,-7 4-144-15,-5 8 128 0,-4 8-128 0,-6 3 160 16,-5 3-160-16,-9 2 160 0,-8-1-32 0,-4-2 0 15,-3 1 0-15,2 0 0 0,-4 2-128 0,3-6 160 16,3-9-160-16,0-2 160 0,0-5 32 0,-1-3 16 16,0-6 0-16,6-3 0 0,1-1 112 0,4-3 0 15,1-7 16-15,7-2 0 0,11-7-80 0,0 0 0 0,-9 1-16 0,9-1 0 16,0 0 96-16,0 0 32 16,11-8 0-16,6-1 0 0,4 2-224 0,2-2-144 0,3 2 192 0,2-3-192 15,0 2 240-15,5-3-64 0,3-1-16 0,6 2 0 16,3-5-32-16,4 1 0 0,6 0 0 0,2 4 0 15,2 1-128-15,-2 2 128 0,-5 2-128 0,-4-2 128 16,-3 0-128-16,-3 2 0 0,-3-4 0 0,-2 4 0 16,-4-2 0-16,-6 4 0 0,-8 3 0 0,-1 0 0 31,0 0-1216-31,-6 3-192 0,-12-3-16 0,14 8-15344 0</inkml:trace>
  <inkml:trace contextRef="#ctx0" brushRef="#br0" timeOffset="20111.16">19690 3096 12895 0,'0'0'272'0,"-3"-10"64"0,1-2 16 0,0 6 32 0,1 2-384 0,-1-4 0 15,-2 1 0-15,0 2 0 0,0-2 896 0,2 1 96 16,0-2 32-16,1-1 0 0,1 9-832 0,0-6-192 16,-1-7 0-16,2 4 0 0,2-1 864 0,-2 4 128 15,-1-3 32-15,1 4 0 0,-1 5-832 0,0 0-192 16,0 0 0-16,3-5 0 0,-3 5 0 0,0 0 0 15,0 0 0-15,0 0 0 0,0 0 864 0,0 0 128 0,0 0 32 0,0 0 0 16,0 0-832-16,0 0-192 0,0 0 0 0,0 0 0 16,0 0 864-16,10-3 128 0,3 1 32 0,4-1 0 15,4 2-832-15,4 0-192 0,7-1 0 0,2 2 0 16,6 0 0-16,7 2 0 0,5-2 0 0,7 0 0 16,8-2 0-16,1 2 0 0,3 0 0 0,4 0 0 15,2 0 0-15,4-1 0 0,5 0 0 0,3 2 0 16,2 0 0-16,0 2 0 0,2-2 0 0,1-1 0 15,1 0 864-15,1 1 128 0,-5-1 32 0,1 3 0 16,1 1-832-16,1-3-192 0,1-2 0 0,-5 1 0 16,-3 2 0-16,0 0 0 0,0-4 0 0,1 2 0 15,-1 2 0-15,-2-2 0 0,-5-2 0 0,-2 2 0 16,-4 3 0-16,-2-2 0 0,-1 0 0 0,-1 1 0 0,-4-1 0 16,-6-1 0-16,-7-3 0 0,-4 2 0 0,-7 1 0 15,-5 0 0-15,-6 0 0 0,-3 0 0 0,-2 3 0 0,-8 1 0 16,-6 1 0-16,-2-3 0 0,-2-1 0 0,-8-1 0 15,0 0 0-15,0 0 0 0,0 0 864 0,-13 2 128 16,-3-4 32-16,-6 2 0 0,-1 2-832 0,-7-4-192 16,-8-1 0-16,-6-1 0 0,-5 1 0 0,-7 1 0 15,-5-3 0-15,-5-2 0 0,-3 3 0 0,-8-1 0 16,-12-1 0-16,-3-3 0 0,2 3 0 0,-5-3 0 16,-1 3 0-16,-7-3 0 0,-7 5 0 0,-1 0 0 15,1 0 0-15,-9 2 0 0,-4-2 0 0,0 1 0 16,2-1 0-16,-4 3 0 0,-4 1 0 0,3 0 0 15,4 1 0-15,1 2 0 0,-3 1 0 0,7 1 0 16,5-1 0-16,8 0 0 0,4 4 0 0,9-1 0 0,4 0 0 0,9 4 0 16,5 3 0-16,8-2 0 0,8 2 0 15,10-1 0-15,3 0 0 0,7-6 0 0,5 0 0 16,5 0 0-16,4 0 0 0,6 2 0 0,4-4 0 0,5 1 0 16,4 2 0-16,4-8 0 0,11 3 0 0,6 1 0 15,9 0 0-15,11-4 0 0,14-5 0 0,12 2 0 16,13 2 0-16,13-1 0 0,12-1 0 0,9-2 0 15,11-1 0-15,5 2 0 0,2-1 0 0,6 1 0 16,3-1 0-16,0 1 0 0,-2-4 0 0,-3 2 0 16,-5 1 0-16,-5-1 0 0,-8-1 0 0,-5 3 0 15,-2-2 864-15,-7 2 128 0,-6 0 32 0,-9 2 0 16,-11-6-832-16,-7 4-192 0,-7 3 0 0,-8 0 0 0,-3 1 0 16,-10 1 0-16,-6 2 0 0,4 4-17152 15</inkml:trace>
  <inkml:trace contextRef="#ctx0" brushRef="#br0" timeOffset="25522.92">1617 5644 20271 0,'0'0'448'0,"0"0"80"0,0 0 32 0,0 0 16 0,0 0-576 0,0 0 0 15,0 0 0-15,6 15 0 0,-6 1 928 0,-1 2 80 16,1 7 16-16,-3 5 0 0,0 7-832 0,-2 5-192 16,-2 3 0-16,1 6 0 0,-2 2 0 0,-1 5 0 15,-2 9 0-15,2-17 0 0,0 10 0 0,-1 2 0 16,-2 4 0-16,1 3 0 0,0 2 864 0,0 0 128 0,1 1 32 0,0-4 0 15,1-11-832-15,2-3-192 0,-1-3 0 0,2-6 0 16,-1 3 0-16,2-7 0 0,0 1 0 0,0-1 0 16,0-2 0-16,1 1 0 0,1 1 0 0,2-8 0 15,1-4 864-15,1-1 128 0,3-5 32 0,3-2 0 16,0 0-832-16,3-5-192 0,2-2 0 0,1-1 0 16,2-4 0-16,1 1 0 0,2-4 0 0,4-1 0 15,2 0 0-15,1-1 0 0,2-2 0 0,2 0 0 16,3-1 0-16,2 1 0 0,2-1 0 0,3 1 0 15,5 4 0-15,0-5 0 0,2 0 0 0,1-1 0 16,1 0 0-16,6 0 0 0,-2-1 0 0,10 0 0 0,5-1 864 16,3 1 128-16,-1-2 32 0,2 2 0 0,-1-3-832 15,6 1-192-15,7-1 0 0,1-3 0 0,0 2 0 16,1 0 0-16,3-4 0 0,3 2 0 0,6 0 0 0,1-2 0 16,-2 3 0-16,2-5 0 0,1-1 0 0,2 3 0 15,3-2 0-15,39-4 0 0,-14-3 0 0,-6 4 0 16,-3 1 0-16,-5 2 0 0,-4 4 0 0,1-4 0 15,1-1 0-15,-1 4 0 0,5 5 0 0,0-1 0 16,-6-5 0-16,8 3 0 0,0 3 0 0,1-3 0 16,-2 0 0-16,3 1 0 0,-2-2 0 0,-1 3 0 15,1 1 0-15,0 0 0 0,-1-2 0 0,2-1 0 16,-1-1 0-16,3 6 0 0,2 2 0 0,0-1 0 16,2-2 0-16,2 0 0 0,1 0 0 0,-2-1 0 15,-3 1 0-15,7-1 0 0,3-2 0 0,-1-5 0 16,-2 4 0-16,5-1 0 0,4 0 128 0,-3 2-128 0,-2-3 0 0,2 4 0 15,3 2 144-15,-1-1-144 0,-5-3 128 16,8-1-128-16,-1 5 0 0,0 1 0 0,-7-1 0 0,5 1 0 16,1-3 0-16,1-2 0 0,-6-1 0 0,5 4 0 15,1-4 0-15,-2 1 0 0,-4 1 128 0,6-1-128 16,7 0 0-16,-5 3 0 0,-3-5 0 0,-1 2 0 16,-1 2 0-16,0 1 0 0,-2 2 0 0,0 0 0 15,0 1 0-15,-2 0-144 0,2 0 0 0,-5 2 0 16,-2 0 144-16,-2-2 0 0,0-2 0 0,0 2 0 15,1 3 0-15,-1-2 0 0,1 3 0 0,-5 0 0 16,5 1 0-16,-1 0 0 0,1 0 0 0,-3 3 0 16,2-7 0-16,-1 3 0 0,-1 1 0 0,-1 1 0 0,0-2 0 15,-2-2 0-15,-3-2 0 0,3 3 0 0,3 1 0 0,-3 2 0 16,-4-1 0-16,0-1 0 0,1 1 0 0,-4 2 0 16,-3-4 0-16,-1 1 0 0,3 0 0 0,2 1 0 15,-2-1 0-15,3 0 0 0,-3-2 0 0,2 1 0 16,-1 1 0-16,-2 1 0 0,-3-2 0 0,3 5 0 15,2-2 0-15,0 1 0 0,-1 4 0 0,-3-4 0 16,-1-5 0-16,0 5 0 0,1 3 0 0,1 0 0 16,0-6 0-16,0 6 0 0,-2 3 0 0,-2-1 0 15,-4-2 0-15,6-1 0 0,-2 4 0 0,0 0 0 16,-1 1 0-16,-1-2 0 0,2 0 0 0,2-2 0 16,2 4 0-16,-4 0 0 0,-5-5 0 0,2 2 0 15,1 2 0-15,0-3 0 0,-4 2 0 0,2 0 0 16,1-1 0-16,0 1 0 0,2-3 0 0,-3 1 0 0,-5-2 0 0,3 1 0 15,3 0 0-15,-3 0 0 0,-2 1 0 0,2-1 0 16,0-2 0-16,1 2 0 0,2-2 0 0,-4 0 0 16,-7-2 0-16,2 2 0 15,4 3 0-15,1-1 0 0,2 1 784 0,-2 3 192 0,-2-5 48 0,-1 4 0 16,2-2-832-16,-2 3-192 0,-4 2 0 0,1-1 0 16,4-6 0-16,2 1 0 0,1-1 0 0,-3 4 0 15,-4-3 0-15,5 1 0 0,1-5 0 0,1 4 0 16,1-1 0-16,-2-2 0 0,-2-2 0 0,3 0 0 15,0-2 0-15,-4 4 0 0,-6 3 0 0,4-5 0 16,2-4 0-16,2 3 0 0,1 6 0 0,-1-4 0 16,-5-3 0-16,2 0 0 0,1-1 0 0,0 3 0 0,1 4 0 15,-4-4 0-15,-3-1 0 0,0-1 0 0,0 3 0 0,-1-1 0 16,-2 4 0-16,0-2 0 0,-5-4 0 0,3 0 0 16,0 3 0-16,0 2 0 0,2-1 0 0,-1-2 0 15,-5-1 0-15,4 1 0 0,2-2 0 0,-1 0 0 16,-5 1 0-16,-1 0 0 0,-3 0 0 0,2 0 0 15,5 0 0-15,1 0 0 0,-5-1 0 0,1 0 0 16,-7 0 0-16,4 1 0 0,1-2 0 0,1 3 0 16,1-3 0-16,-4 3 0 0,-7 1 0 0,-1-1 0 15,2-3 0-15,-1 2 0 0,3-1 0 0,0 2 0 16,-2-1 0-16,-4-1 0 0,-4-1 0 0,0-1 0 16,3 3 0-16,1-3 0 0,4 0 0 0,-3 0 0 15,-4 0 0-15,-4 4 0 0,-2-2 0 0,1 0 0 16,-1-2 0-16,1 0 0 0,-2 1 0 0,1 3 0 0,-1 1 0 0,-1 0 0 15,-4-3 0-15,-1 1 0 0,-2 2 0 16,1 0 0-16,0-2 0 0,-11-1 0 0,2-1 0 16,4 2 0-16,1 2 0 0,1 1 0 0,-2-2 0 0,-2-1 0 15,-3 3 0-15,3 2 0 0,-2-2 0 0,1 2 0 16,1-3 0-16,-2-1 0 0,-1 1 0 0,-2 1 0 16,-2-2 0-16,-3-2 0 0,-4 2 0 0,-5 1 0 15,-1 0 0-15,-3-1 0 0,-2 0 0 0,-3 1 0 16,-1-2 0-16,-2-1 0 0,-2-1 0 0,0-1 0 15,-1 2 0-15,-1 2 0 0,-1 2 0 0,1-2 0 16,-3-4 0-16,2-2 0 0,0 0 0 0,-2-2 0 16,1 4 0-16,-1-2 0 0,1-4 0 0,2 3 0 15,0-5 0-15,1 2 0 0,0-1 0 0,2-4 0 16,2-3 864-16,1 0 128 0,2-3 32 0,3 0 0 0,0-6-832 0,2-1-192 16,3-7 0-16,-1-2 0 0,2-3 0 0,1-2 0 15,2-2 0-15,1-4 0 0,-3 1 0 0,1 0 0 16,1-2 0-16,0 2 0 0,-1-2 0 0,3-1 0 15,1-4 0-15,-2-1 0 0,4 2 0 0,-3-3 0 16,-3-2 0-16,3 0 0 0,-3 2-240 0,0-2-80 16,0-2-32-16,0-1 0 0,-2-3 352 0,1-2 0 15,-1 2 0-15,0-3 0 0,-1 2-160 0,2-3 160 16,-1 4 0-16,1 2-144 0,2-8 16 0,1 4 0 16,1-3 0-16,-9 18 0 0,-2-2 128 0,2 0-160 15,1-3 160-15,-2-2-160 0,-1 1 160 0,0-2 0 16,-2 1 0-16,4-19-128 0,-2 6 128 0,-3 8 0 15,-4 5 0-15,-1 2 0 0,-2 2 0 0,-1 7-160 0,1 0 160 16,-4 3 0-16,1-1 0 0,-2-2 0 0,-1 1 0 0,0 4 0 16,0 4 0-16,-2 0-128 0,-3-1 128 0,0 5 0 15,0 4 0-15,1 1 0 0,-2 2-128 0,-2-8 128 16,0 4 0-16,-1 0-128 0,0 5 128 0,1 4 0 16,0 3 0-16,-2 2-128 0,-1-1 128 0,1 0 0 15,0 3 0-15,0 2 0 0,-1 0 0 0,-1 3 0 16,-1 1 0-16,-1 2-128 0,-3 2 128 0,-2 1 0 15,-4 0 0-15,-1 4-192 0,-5 2 192 0,9-1-160 16,-3 4 160-16,-5-1 0 0,-5 2-144 0,-3 3 144 16,-4-1 0-16,0 2 0 0,-5 0-144 0,-33 10 144 15,3-4-176-15,1-1 32 0,-2 3 0 0,0-5 0 16,-1-6 144-16,-3 2-208 0,3 2 80 0,-9 1 128 0,-8-2-176 16,-8 0 176-16,-2-2-128 0,-5 4 128 0,-3 0 0 15,-5-1 0-15,-7-2 0 0,2 2 0 0,1 1 0 0,-5 0 0 16,-6 1 0-16,1-5 0 0,3-1 0 0,-7 0 0 15,-4-1 0-15,-4 0-128 0,2-3 128 0,-5 2 0 16,-5-4 0-16,-2 0-128 0,-2 1 128 0,2-1 0 16,-2 2 0-16,-4-1 0 0,-9-1 0 0,4-3 0 15,2 1 0-15,-2 1 0 0,-9 2 0 0,3-3 0 16,1-2 0-16,0 0 0 0,-3-1 0 0,-2 0 0 16,-4-1 0-16,6 0 0 0,5-4 0 0,0 3 0 15,-5-3 0-15,-1 0 0 0,0 0 0 0,-3-5 0 16,-1 1 0-16,1-1 0 0,-1-3 0 0,0 2 0 15,-3-4 0-15,1-2 128 0,0 2-128 0,-2 1 0 0,0 6 0 16,-4-2 0-16,-4 1 0 0,5-2 144 0,2 2-144 0,-2 0 160 16,-2 5-160-16,-3 1 128 0,-4-2-128 0,2 0 128 15,3 3-128-15,5-2 0 0,6-5 0 0,-3 3 128 16,-3 2-128-16,2-4 0 0,0-1 144 0,5 0-144 16,2 1 0-16,-5 1 0 0,-4-2 0 0,1 3 128 15,0-3-128-15,0 4 0 0,1 0 0 0,-3-1 0 16,-3 0 0-16,1 3 0 0,2-4 0 0,-1 3 0 15,0 1 0-15,0 0 0 0,-2-1 0 0,0 0 0 16,-1 3 0-16,4 1 0 0,5 0 0 0,-4 4 128 16,-6-1-128-16,-2-1 192 0,0-2-64 0,2 1 0 15,6-1-128-15,-1 2 0 0,-3 0 0 0,-2 1 128 16,-3-1-128-16,3 2 0 0,3-1 0 0,3-2 0 0,2 1 0 16,-4 1 128-16,-4-2-128 0,0 2 0 0,3 3 0 0,3-2 0 15,4 0 0-15,-3 0 0 0,-2 2 0 0,4-1 128 16,4 1-128-16,2 2 0 0,-1-5 0 0,0-3 0 15,-2 0 0-15,7 1 128 0,5 1-128 0,1 0 0 16,0-6 128-16,0 3-128 0,0-1 0 0,4 0 0 16,6-1 0-16,-2-1 128 0,-1-1-128 0,4 3 0 15,6-1 0-15,-2 2 0 0,-3-2 0 0,3 1 128 16,5 2-128-16,0 0 0 0,0-1 0 0,3-1 144 16,4 0-144-16,2 2 0 0,4 1 128 0,2-1-128 15,6 0 0-15,-4-1 0 0,-2-2 128 0,7 2-128 16,5-2 0-16,1 2 0 0,-5 1 0 0,2 1 0 15,3 1 0-15,0-1 0 0,1 2 176 0,-1-1-176 0,1 1 160 16,-2 2-160-16,2 1 0 0,1 2 0 0,-1 1 0 16,1-2 0-16,3 1 0 0,-5-3 0 0,-3 6 0 0,6-3 0 15,3 2 0-15,4-4 0 0,-2 0 0 0,1 2 0 16,-2 0 0-16,2 4 0 0,2 0 0 0,-4-3 0 16,-1 1 0-16,2 0 0 0,3 2 0 0,2 1 0 15,4-6 0-15,-3 3 0 0,-1-3 0 0,1 2 0 16,-1 1 0-16,2 1 128 0,1-3-128 0,-3 3 0 15,-1 1 0-15,2 0 0 0,7 4 0 0,-1-1 0 16,-3-1 0-16,-2 0 176 0,1 1-176 0,2 2 160 16,3-1-32-16,-3 1 0 0,-1-1 0 0,1 2 0 15,3-1 16-15,5-1 0 0,3 1 0 0,6-1 0 0,1-2 32 16,5-1 0-16,3 1 0 0,3 0 0 0,6-1-32 0,6-1 0 16,6 1 0-16,8-4 0 0,5-1-144 15,7-5 0-15,6 1 0 0,6-1 128 0,5-5-336 0,9 2-80 16,0 0-16-16,0 0 0 15,0 0-2160-15,19-5-432 0,8-1-96 0</inkml:trace>
  <inkml:trace contextRef="#ctx0" brushRef="#br0" timeOffset="26452.41">21767 8237 12895 0,'0'0'272'0,"-12"1"64"0,1 1 16 0,11-2 32 0,0 0-384 0,0 0 0 0,0 0 0 0,-10-2 0 0,1 1 1712 0,9 1 272 16,0 0 48-16,0 0 16 15,0 0-832-15,0 0-144 0,0 0-48 0,0 0 0 0,0 0 0 0,2-9 0 16,-3-2 0-16,6 1 0 0,4-4 0 0,6-4 0 16,6-4 0-16,3-3 0 0,4-2-816 0,1-2-208 15,1-2 0-15,0 6 0 0,-4 0 0 0,-3 3 0 16,-4 2 0-16,-2 3 0 0,-2 2 864 0,-5 7 128 16,-2 2 32-16,-8 6 0 0,9-6-832 0,-9 6-192 15,0 0 0-15,6 14 0 0,-1 3 0 0,-2 4 0 16,-2 4 0-16,-2 3 0 0,-2 6 0 0,1 3 0 15,-2 0 0-15,1 0 0 0,1 0 0 0,-1 0 0 16,-2 1 0-16,1-5 0 0,-1-4 0 0,0 0 0 16,1-6 0-16,-2-2 0 15,-2 0-2416-15,1-3-528 0,-3-5-96 0,-1-2-32 0</inkml:trace>
  <inkml:trace contextRef="#ctx0" brushRef="#br0" timeOffset="26664.16">21842 8335 35007 0,'0'0'768'0,"-5"17"176"0,0-1 16 0,-3 8 16 0,-2 8-784 0,-5 2-192 0,-2 4 0 0,2 1 0 16,1-1 0-16,2 1 0 0,2 3 0 0,-1 0 0 16,2 0 0-16,1 2 0 0,3-3 0 0,3 0 0 15,-4-3 0-15,8-2 0 0,3-3 0 0,1-3 0 16,1-1 0-16,0-3 0 0,2 0 0 0,5-3-10336 15,6-4-2112-15</inkml:trace>
  <inkml:trace contextRef="#ctx0" brushRef="#br0" timeOffset="27205.95">22243 9754 16575 0,'0'0'736'0,"0"0"160"0,-6-9-720 0,2-4-176 0,3-4 0 0,4-2 0 15,0 2 1664-15,2-5 320 0,-1-5 48 0,8 2 16 16,5-4-832-16,8-6-144 0,3-3-48 0,3-2 0 0,4-8 0 0,2-2 0 15,1-8 0-15,-1 1 0 0,-2-3-816 0,-1 3-208 16,1 6 0-16,-2 4 0 0,-1 9 864 0,-4 3 128 16,-4 2 32-16,-4 6 0 0,-3 7-832 15,-2 4-192-15,-2 6 0 0,-1 5 0 0,0 5 0 0,0 6 0 16,1 10 0-16,-3 5 0 0,-3 7 0 0,-2 2 0 16,0 4 0-16,1 5 0 0,-6 6 0 0,0-2 0 15,0 5 0-15,0-1 0 0,1-2 0 0,2-1 0 16,0-3 0-16,-2-4 0 0,-1-2 0 0,-1-3 0 15,1-6 0-15,-2-2 0 0,1-1 0 0,0-6 0 16,-1-5 0-16,2-1 0 0,3 1 0 0,-3-12 0 16,0 0 0-16,0 0 0 15,0 0-3232-15,0 0-688 0,-4-13-144 0,-1 0-32 0</inkml:trace>
  <inkml:trace contextRef="#ctx0" brushRef="#br0" timeOffset="27347.87">22524 9358 31327 0,'0'0'688'0,"0"0"144"0,12-2 16 0,8-1 48 0,0 3-720 0,7-5-176 0,5-1 0 0,5-1 0 15,2-4 0-15,2 3 0 0,1-1 0 0,1 4 0 16,0-4 0-16,-1 2 0 0,-2 0 0 0,-4-1-13888 16</inkml:trace>
  <inkml:trace contextRef="#ctx0" brushRef="#br0" timeOffset="27693.67">23860 8854 27647 0,'0'0'608'0,"0"0"128"0,-9-3 32 0,-3 4 0 0,-2 3-624 0,-4 4-144 15,-1 2 0-15,-4-1 0 0,-2 1 0 0,0 4 0 16,-3-1 0-16,3 1 0 0,-2 0 848 0,2 1 144 15,1 0 32-15,2 0 0 0,4-1-832 0,6 0-192 16,4 0 0-16,5 2 0 0,7-5 0 0,4 2 0 16,3 0 0-16,6-3 0 0,2 1 864 0,4 2 128 15,0 2 32-15,0-2 0 0,-1 1-832 0,0 1-192 16,-2-1 0-16,-4-1 0 0,-5 1 0 0,-1-2 0 0,-3 1 0 0,-4-3 0 16,-4 3 864-16,-3-2 128 0,-5-2 32 0,-3 3 0 15,-5-3 0-15,-3 2 0 0,-4-5 0 0,-3 2 0 16,-4-8-832-16,-3 0-192 0,-4-1 0 15,1-3 0-15,0-1 0 0,2 1 0 0,2-3 0 0,9 0 0 32,10 2-1600-32,3-4-352 0,4 0-80 0,0-2-14752 0</inkml:trace>
  <inkml:trace contextRef="#ctx0" brushRef="#br0" timeOffset="28175.31">24807 8838 23951 0,'0'0'512'0,"-4"5"128"0,-11-2 0 0,-3 2 64 0,1-1-576 0,-4 2-128 15,1 6 0-15,-2-5 0 0,1 2 848 0,-1 0 144 16,0 4 32-16,3 2 0 0,2 0-832 0,0 2-192 0,6-2 0 0,2 3 0 15,2 2 864-15,5-2 128 0,2-5 32 0,6 5 0 16,4-1-832-16,3 5-192 0,4 3 0 0,-2-2 0 16,-1-5 0-16,0 0 0 0,0 0 0 0,-3-1 0 15,-1 3 0-15,-3 0 0 0,-3-1 0 0,-3 1 0 16,-1 1 864-16,-5-4 128 0,-3-1 32 0,-2-1 0 16,-4 1-832-16,-5 1-192 0,-4-4 0 0,-5-1 0 15,-5-3 864-15,-4 1 128 0,-1-3 32 0,0-2 0 16,-3-1-832-16,3-4-192 0,1-5 0 0,7-2 0 15,3-3 0-15,5 0 0 0,5-7 0 0,4 1 0 16,5-1-1600-16,3 0-352 16,5-3-80-16,7 1-16 0</inkml:trace>
  <inkml:trace contextRef="#ctx0" brushRef="#br0" timeOffset="28520.6">25289 8870 23951 0,'0'0'512'0,"0"0"128"0,-6 7 0 0,-3 3 64 0,0 0-576 0,-1 5-128 15,0 4 0-15,-2 2 0 0,1 0 848 0,-1 5 144 0,0-4 32 0,3 5 0 16,0-1-832-16,5 2-192 0,0-3 0 0,4 0 0 15,4 1 864-15,2-6 128 0,3-2 32 0,4-3 0 16,1-6-832-16,1-1-192 0,5-6 0 0,3 0 0 16,3-6 864-16,2-6 128 0,2-2 32 0,-3-2 0 15,-2-1 0-15,2-4 0 0,2-4 0 0,-2 0 0 16,-4 3-832-16,-2 1-192 0,-3 0 0 0,-6-1 0 16,-3-1 0-16,-3 1 0 0,-1 2 0 0,-1 1 0 15,-2 3 0-15,-2 3 0 0,-2 2 0 0,2 9 0 16,0 0-3232-16,-4-10-688 0,-6 0-144 15,10 10-32-15</inkml:trace>
  <inkml:trace contextRef="#ctx0" brushRef="#br0" timeOffset="29017.78">26035 8880 23951 0,'-5'12'512'0,"-1"1"128"0,-3 0 0 0,0 7 64 0,0 2-576 0,-1 0-128 15,-3 1 0-15,-1 1 0 0,-1 0 848 0,2-1 144 16,-1 3 32-16,3-6 0 0,1-4 0 0,-2-2 0 16,3 0 0-16,3-1 0 0,2-5-832 0,2-1-192 15,2-7 0-15,0 0 0 0,5-7 864 0,2-2 128 0,3-6 32 0,4-2 0 16,3 0 0-16,-2 0 0 0,-2-4 0 0,2 1 0 15,6 0-832-15,0-2-192 16,3 2 0-16,-1-1 0 0,0 0 0 0,0 0 0 0,0 4 0 0,-2 0 0 16,0 3 0-16,-2 5 0 0,-3 2 0 15,-2 4 0-15,-2 4 0 0,-3 7 0 0,-2 0 0 0,-2 6 0 16,-2 1 0-16,-3 3 0 0,-1 2 0 16,-2 0 0-16,-3 3 0 0,2 0 0 0,-2-1 0 0,-1-2 0 15,-2-2 0-15,2 0 0 0,-1-6 0 0,0-2 0 16,5 1 0-16,-2-6 0 0,5-5 0 0,0 0 0 15,0 0 0-15,5-7 0 0,2-4 0 0,5-3 0 16,0-4 0-16,4 0 0 0,1-1 0 0,4 2 0 0,-1-1 0 16,4 0 0-16,-1 1 0 0,1 5 0 15,2 0 0-15,-3 3 0 0,-4 4 0 0,-2 4 0 0,0 4 0 16,-2 4 0-16,-2 2 0 0,-4 6 0 0,-4 3 0 16,-5 5 0-16,0 4 0 0,-3-1 0 0,1 4 0 0,-4-2 0 15,-5-2 0-15,2-2 0 16,2 6-1600-16,0-5-352 0,4-2-80 0,3 1-13120 15</inkml:trace>
  <inkml:trace contextRef="#ctx0" brushRef="#br0" timeOffset="29439.6">27208 8861 23951 0,'0'0'512'0,"0"0"128"0,0 0 0 0,3-5 64 0,-3-5-576 0,0 10-128 0,0 0 0 0,0 0 0 0,0 0 848 0,0 0 144 16,-9 11 32-16,-4 7 0 0,2 3-832 0,-4 8-192 15,-3-2 0-15,-1 4 0 0,-3 4 864 0,2 1 128 16,1 1 32-16,1-1 0 0,0-2-832 0,3-2-192 15,1 1 0-15,3-4 0 0,-2-1 0 0,4-7 0 16,4-5 0-16,0-3 0 16,0-3-768-16,5-10-208 0,0 0-48 0,0 0-11872 0</inkml:trace>
  <inkml:trace contextRef="#ctx0" brushRef="#br0" timeOffset="29817.58">27732 8878 27647 0,'-6'9'608'0,"-3"-2"128"0,-1 6 32 0,-8 6 0 0,-2 1-624 0,-3 2-144 0,-3 3 0 0,3 0 0 15,3-4 848-15,2 0 144 0,-2-2 32 0,1-4 0 16,1-1-832-16,4 1-192 0,3 0 0 0,2-4 0 15,0-5 0-15,9-6 0 0,0 0 0 0,0 0 0 16,0 0 864-16,4-10 128 0,3-7 32 0,5 1 0 16,0-1-832-16,2-1-192 0,-1-1 0 0,7-2 0 0,3 0 864 15,-4 5 128-15,3 1 32 0,2-2 0 0,2 1-832 16,-2 0-192-16,-3 5 0 0,1-1 0 0,-3 7 0 0,-2 3 0 16,-1 2 0-16,-4 5 0 15,-2 4-768-15,-1 5-208 0,-3 4-48 16,-1 2 0-16,-2 5 832 0,-2 1 192 0,-1 4 0 0,-1 1 0 0,-2-2 0 0,0 1 0 15,0 2 0-15,0-4 0 0,1 1 0 0,0-4 0 16,2-3 0-16,2-4 0 16,3-5-2496-16,-2-2-464 0,4-4-96 15,0-5-16-15</inkml:trace>
  <inkml:trace contextRef="#ctx0" brushRef="#br0" timeOffset="30173.75">28900 8901 27647 0,'0'0'608'0,"0"0"128"0,0 0 32 0,0 0 0 0,0-3-624 0,-6-2-144 0,-2 1 0 0,-2 2 0 16,-1-1 0-16,-7 3 0 0,-2 0 0 0,-6 5 0 16,-4 0 0-16,-3 3 0 0,-2 1 0 15,0 4 0-15,2-2 0 0,2 2 0 0,2 1 0 0,3-3 0 16,5 2 848-16,4 0 144 0,5-5 32 0,3 3 0 15,1-5-832-15,8-6-192 0,0 0 0 0,12 9 0 16,2-7 0-16,5 0 0 0,2-4 0 0,7 1 0 16,4-3 864-16,2-2 128 0,2 0 32 0,-2-1 0 15,-3 1-832-15,-3 2-192 0,-4 3 0 0,-4 1 0 16,-3 1 0-16,-5 5 0 0,0 5 0 0,-3 1 0 16,-5 5 0-16,-2 4 0 0,-3 6 0 0,-4 7 0 15,-4 11 0-15,-5 2 0 0,-5 6 0 0,-5 3 0 0,-4 2 0 16,-5-3 0-16,0 1 0 0,-3-4 0 0,0-4 0 0,2-1 0 15,0-4 0-15,1-3 0 0,1-4 0 0,1-7 0 16,2-1 0-16,1-2-10336 16,0-5-2112-16</inkml:trace>
  <inkml:trace contextRef="#ctx0" brushRef="#br0" timeOffset="30349.69">27506 8499 46079 0,'-4'-18'2048'0,"3"8"400"0,3 1-1952 0,-2 9-496 0,0 0 0 0,9-7 0 31,0 3-720-31,-9 4-240 0,0 0-64 0,0 0 0 16,0 0-1632-16,5 11-336 0,-5-11-64 0,-13 14-16 0</inkml:trace>
  <inkml:trace contextRef="#ctx0" brushRef="#br0" timeOffset="30995.84">22500 10563 20271 0,'0'0'448'0,"3"-9"80"0,-1-6 32 0,2 4 16 0,-4 11-576 0,0 0 0 0,0 0 0 0,0 0 0 15,1-12 1744-15,-1 12 240 0,0 0 64 0,0 0 0 16,-9-6-1648-16,-1 6-400 0,-2 4 0 0,-5 3 0 15,2 7 896-15,-6 0 112 0,-4 2 16 0,0 6 0 16,-1 1-832-16,2 3-192 0,1 0 0 0,3 0 0 16,5 1 0-16,3-8 0 0,2-2 0 0,6-1 0 15,5-5 864-15,3 1 128 0,1 1 32 0,3-6 0 16,2-2-832-16,8-5-192 0,1-4 0 0,5 0 0 0,3 3 0 0,1 2 0 16,-3 2 0-16,-1 2 0 0,-3 0 0 0,-4 0 0 15,-3 7 0-15,-3 2 0 0,-5 2 0 0,-2 7 0 16,-2 1 0-16,-3 4 0 0,-4 0 0 0,-3 4 0 15,-3-2 0-15,-4 1 0 0,-4 3 864 0,-6-1 128 16,0 0 32-16,-4 0 0 0,-3-4-832 0,2-1-192 16,0-2 0-16,1-1 0 0,1-2 0 0,-1-1 0 15,2-4 0-15,0-4 0 0,6-3 0 0,2-7 0 16,1-4 0-16,4-4 0 16,3-7-1600-16,0-3-352 0,2-7-80 0,4-4-13120 0</inkml:trace>
  <inkml:trace contextRef="#ctx0" brushRef="#br0" timeOffset="31329.09">22721 10670 23951 0,'0'0'512'0,"0"0"128"0,0 0 0 0,4 11 64 0,-1 1-576 0,4-7-128 0,5 0 0 0,3-1 0 15,3 1 848-15,6-2 144 0,3-3 32 0,6-4 0 16,4-4 0-16,-1-1 0 0,-3-5 0 0,-1 1 0 16,-4-3-832-16,-2-1-192 0,-6 1 0 0,-1 2 0 15,-2-1 0-15,-3-1 0 0,-6-1 0 0,1 0 0 16,-2 2 864-16,-5 0 128 0,-3-1 32 0,0 4 0 16,-3-2 0-16,-2 6 0 0,6 8 0 0,-13-4 0 0,1 8-832 0,-2 1-192 15,-3 3 0-15,-2 6 0 0,-3 5 0 0,0 2 0 16,-1 4 0-16,2 1 0 0,-5 6 0 0,5 1 0 15,4-1 0-15,7-3 0 0,5 0 0 0,6-2 0 16,6 1 0-16,5-1 0 0,5-3 0 0,3-5 0 16,3-3 0-16,1-5 0 15,2-4-1600-15,0-3-352 0,0-5-80 0,2-3-13120 16</inkml:trace>
  <inkml:trace contextRef="#ctx0" brushRef="#br0" timeOffset="31659.99">23634 10521 20271 0,'-13'10'448'0,"4"1"80"0,-2 4 32 0,-3 3 16 0,-3 1-576 0,2 2 0 0,0 6 0 0,-2-2 0 16,-2 3 1744-16,2-2 240 0,-1 1 64 0,-1-5 0 16,0 1-832-16,1-4-144 0,1-2-48 15,6-2 0-15,2 0-816 0,4-7-208 0,5-8 0 0,0 0 0 16,0 0 864-16,11-8 128 0,2-4 32 0,5-5 0 15,3-4-832-15,4-2-192 0,-3-4 0 0,6-1 0 16,-2-4 0-16,2 3 0 0,0 2 0 0,-2-1 0 16,1 4 0-16,0 3 0 0,0 2 0 0,-5 5 0 15,0 3 864-15,-2 6 128 0,-1 3 32 0,-5 6 0 16,-6 7-832-16,2 2-192 0,0 5 0 0,-3 4 0 16,-5 1 0-16,0 7 0 0,-1-1 0 0,-4 3 0 15,-4 1 0-15,-1-2 0 0,0 0 0 0,2-1 0 16,4 5-768-16,-2-6-208 0,0-6-48 0,3-5 0 15,3-2-816-15,5-3-160 0,9 0-48 0,1-7 0 0</inkml:trace>
  <inkml:trace contextRef="#ctx0" brushRef="#br0" timeOffset="32219.2">24590 10591 16575 0,'0'0'736'0,"0"0"160"0,-6 4-720 0,6-4-176 0,0 0 0 0,0 0 0 16,0 0 848-16,0 0 144 0,0 0 32 0,14 0 0 0,1-3 816 0,3 1 160 15,-1-2 48-15,5-6 0 0,3-3-1648 0,2 2-400 16,1-3 0-16,4-1 0 0,2-3 896 0,-3-1 112 16,-6-2 16-16,1 2 0 0,-2-1-832 0,-3 1-192 15,-3 0 0-15,-5-1 0 0,-6-1 0 0,-3 3 0 16,-4 6 0-16,-5-2 0 0,-4-3 0 0,-3 4 0 16,-2 6 0-16,-4 4 0 0,-5 7 864 0,-5 1 128 15,-1 5 32-15,-3 7 0 0,-1 7-832 0,0 7-192 16,2-4 0-16,2 8 0 0,1 2 0 0,4 1 0 15,2 0 0-15,6 0 0 0,1-6 0 0,6-2 0 16,5 3 0-16,5-3 0 0,8-4 0 0,4-2 0 16,1-6 0-16,6 0 0 0,2-3 0 0,4-2 0 15,4-8 0-15,3-4 0 16,2-1-768-16,3-3-208 0,3-1-48 0,2-6-13504 0</inkml:trace>
  <inkml:trace contextRef="#ctx0" brushRef="#br0" timeOffset="32544.65">25505 10388 27647 0,'-5'7'608'0,"-1"1"128"0,-1 0 32 0,1 2 0 0,0 8-624 0,-1 5-144 0,0-1 0 0,-2 4 0 0,-1-1 0 0,-2 1 0 15,-1 2 0-15,1 1 0 0,-1 3 848 16,2-2 144-16,0-3 32 0,2-3 0 0,2-5-832 0,2-1-192 16,0-2 0-16,3-5 0 0,2-11 864 0,0 0 128 15,0 0 32-15,0 0 0 0,13-8-832 0,2-5-192 16,1-3 0-16,-1-6 0 0,-1-2 864 0,1-4 128 16,3 0 32-16,0-1 0 0,3 5-832 0,3-3-192 15,2 3 0-15,1 0 0 0,2 5 0 0,1 2 0 16,1 3 0-16,-2 1 0 0,-1-1 0 0,0 8 0 15,0 3 0-15,0 5 0 16,-1 0-2416-16,-1 0-528 0,0 1-96 0,0-1-32 0</inkml:trace>
  <inkml:trace contextRef="#ctx0" brushRef="#br0" timeOffset="33074.58">26423 10533 27647 0,'0'0'1216'0,"0"0"256"0,-10 0-1168 0,1 4-304 0,-1 1 0 0,-2 2 0 15,-2 0 0-15,-1-2 0 0,-2 4 0 0,0 0 0 16,-2 3 880-16,-2 0 112 0,0-2 32 0,-2 4 0 16,-3 5-832-16,1 0-192 0,1-1 0 0,2 0 0 15,3-1 0-15,5-1 0 0,5-1 0 0,7-6 0 16,2-9 864-16,0 0 128 0,5 9 32 0,5-6 0 0,1 1-832 0,2-2-192 15,1-4 0-15,4 0 0 0,0 0 0 0,1 0 0 16,-2-4 0-16,1-1 0 0,0 0 0 0,0-4 0 16,-3 2 0-16,2-1 0 0,-3 3 864 0,-2 0 128 15,1 4 32-15,0 1 0 0,-2 0-832 0,1-1-192 16,-12 3 0-16,10 1 0 0,1 2 0 0,1-2 0 16,-1-1 0-16,2 0 0 0,2-1 0 0,2 1 0 15,0-1 0-15,4-7 0 0,4-1 0 0,-4 0 0 16,3 0 0-16,2-6 0 0,2-3 0 0,2-2 0 15,-1 1 0-15,0-3 0 0,-1-2 0 0,1-1 0 16,2-6 0-16,1-4 0 0,1-5 0 0,1 1 0 16,1-4 0-16,0-2 0 0,-1-8 0 0,-1-1 0 15,-1 1 0-15,-3 2 0 0,-5 4 0 0,-2 5 0 16,-8 4 0-16,0 8 0 0,-5 8 0 0,-4 5 0 0,-3 5 0 16,-4 5 0-16,-6 9 0 0,-6 8 0 15,-6 6 0-15,-3 7 0 0,-4 9 0 0,-2 6 0 0,-1 7 0 0,-2 4 0 16,3 2 0-16,1 6 0 0,1 5 0 0,5-3 0 15,7-4 0-15,4-2 0 0,4-1 0 0,5-2 0 16,2-5 0-16,4 0 0 0,2-6 0 0,5-3 0 31,3-4-1600-31,5-6-352 0,3 1-80 0,3-7-16 0</inkml:trace>
  <inkml:trace contextRef="#ctx0" brushRef="#br0" timeOffset="34134.78">28936 10354 20271 0,'-20'0'448'16,"17"-13"80"-16,-2-2 32 0,0 2 16 0,2 5-576 0,-3-2 0 0,0 1 0 0,-2 4 0 15,-2 1 928-15,-2 4 80 0,1 2 16 0,-3 3 0 16,-3-2-832-16,0 4-192 0,-2 4 0 0,-2 2 0 0,0-3 864 0,2 4 128 16,1 3 32-16,2-1 0 0,0 2-832 0,6-3-192 15,3 0 0-15,5-1 0 0,3 0 864 0,7 0 128 16,4 2 32-16,6-5 0 0,5 2-832 0,3 1-192 16,0 2 0-16,1 0 0 0,0-4 0 0,-2 2 0 15,-1 0 0-15,-1 1 0 0,-1-1 0 0,-2-1 0 16,-2 0 0-16,-4 3 0 0,-4 2 0 0,-2 0 0 15,-5-1 0-15,-3-1 0 0,-3-6 864 0,-5 4 128 16,-2 0 32-16,-5 1 0 0,-4-2-832 0,-3-1-192 16,-2-2 0-16,-4-1 0 0,-4 2 864 0,-5-5 128 15,-5-2 32-15,0 1 0 0,2 0-832 0,4-2-192 16,7-6 0-16,10 3 0 16,3-3-768-16,6-4-208 0,1 3-48 0,9 4 0 15,7-15-1632-15,0-3-336 0,9-10-64 0,14 6-16 0</inkml:trace>
  <inkml:trace contextRef="#ctx0" brushRef="#br0" timeOffset="34945.01">29827 10317 23951 0,'-9'-8'512'0,"-2"4"128"0,-1 4 0 0,-1 4 64 0,-1 1-576 0,-1 5-128 0,-1 7 0 0,-2 1 0 15,0-1 848-15,0 1 144 0,2 1 32 0,1 2 0 16,-1-1-832-16,4 0-192 0,0-1 0 0,3-1 0 16,2-3 0-16,7-1 0 0,7-2 0 0,1-2 0 0,1 1 0 0,2 3 0 15,3-2 0-15,5-1 0 0,4-6 864 0,4 2 128 16,2-3 32-16,0-3 0 0,1 0-832 0,-3 2-192 16,-1 0 0-16,-2-1 0 0,-4-5 0 0,-2-1 0 15,-4-1 0-15,-1-1 0 0,-2 2 0 0,-1-1 0 16,-2 0 0-16,0-4 0 0,-1 1 864 0,-2-3 128 15,-2 2 32-15,-3-2 0 0,-4-5-832 0,-1 0-192 16,-3-3 0-16,0-2 0 0,-5 1 0 0,1-3 0 16,1-1 0-16,3 4 0 0,-2 2 0 0,6 0 0 15,1 2 0-15,1 2 0 0,4 3 0 0,3 0 0 16,2 3 0-16,5-3 0 0,2 0 0 0,3 2 0 16,4-2 0-16,4 1 0 0,6-6 0 0,3 2 0 15,3 0 0-15,0 1 0 16,1-2-768-16,3-3-208 0,1-2-48 0,-3-2 0 0,-3 2 1648 0,-3-2 320 15,-2 2 64-15,-1-4 16 0,-5-3-832 0,-1-2-192 0,4 0 0 0,-4-7 0 32,-2-5-768-32,-2-1-208 0,1 3-48 0,-5 3 0 0,-2 2 832 0,-4 5 192 0,-2 3 0 0,-3 6 0 15,0 2 0-15,-4 5 0 16,-3 6 0-16,2 7 0 0,0 0 0 0,-9 4 0 0,-5 8 0 0,-1 7 0 16,-3 6 0-16,-2 6 0 0,-2 6 0 0,-1 8 0 15,0 6 0-15,-2 1 0 0,-2-1 0 0,-2 4 0 16,1 3 0-16,-3 1 0 0,-2-1 0 0,3-5 0 15,1-2 0-15,6-5 0 0,6 1 0 0,6-8 0 16,2-5 0-16,8-4 0 0,7-9 0 0,3-2 0 16,5-2 768-16,-3-8 208 0,4-2 48 0,5-4 0 0,0-2-832 15,3-2-192-15,1-4 0 0,-1-3 0 0,3-1 0 16,1-3 0-16,-1-2 0 0,0-2 0 0,0 1 0 0,-1 0 0 16,1 1 0-16,-2 1 0 0,-3 4 0 0,-3 0 0 15,-4 5 0-15,-1 4 0 0,-2 4 0 0,-1 5 0 16,-1 0 0-16,-4 5 0 0,-5 1 0 0,-1 1 0 15,-1 1 0-15,-1 0 0 0,-1-3 0 0,2 1 0 16,-3-2 0-16,0 1 0 0,-1-4 0 0,3 0 0 16,3-10 0-16,0 0 0 0,-2 7 0 0,2-7 0 15,0 0 0-15,8-2 0 0,1-2 0 0,4-4 0 16,3-1 0-16,4-2 0 0,3 0 864 0,0-3 128 16,4 0 32-16,-2 4 0 0,1-2-832 0,-2 5-192 15,1-2 0-15,-3 5 0 0,-2 2 0 0,1 5 0 16,-1 6 0-16,-2 4 0 0,-3 2 0 0,0 4 0 0,2 5 0 15,-3 4 0-15,-4 3 0 0,1-1 0 0,1 3 0 0,-1 3 0 16,1 0 0-16,-1-1 0 0,2 0 0 16,2-2 0-1,2 0-768-15,-3-4-208 0,-4 0-48 0,8 4-15152 0</inkml:trace>
  <inkml:trace contextRef="#ctx0" brushRef="#br0" timeOffset="35805.86">23829 12108 23951 0,'-9'0'512'0,"-3"1"128"0,-1 0 0 0,2 2 64 0,-3 0-576 0,1 0-128 15,3 1 0-15,1 1 0 0,0 6 0 0,3 0 0 16,2 0 0-16,4-3 0 0,3 1 0 0,3-3 0 16,3 1 0-16,6 0 0 0,7-5 848 0,3-2 144 15,5 3 32-15,4-4 0 0,6-3-832 0,5-4-192 16,-2 1 0-16,2 0 0 0,-2-3 864 0,0 0 128 16,0 0 32-16,-1-3 0 0,0 2-832 0,-2-2-192 15,-5-2 0-15,1 1 0 0,-1-3 0 0,-4 1 0 16,-6-1 0-16,-3-1 0 0,-4 0 0 0,-7-1 0 15,-8-2 0-15,-5 0 0 0,-4 4 0 0,-4 0 0 16,-4 1 0-16,-4 5 0 0,-2 1 0 0,-4 8 0 0,-2 2 0 0,-3 4 0 16,-1 6 0-16,-2 2 0 0,-1 6 0 15,-2 5 0-15,1 0 0 0,-2 2 0 0,0 2 0 16,-1 1 0-16,0 4 0 0,5 0 0 0,3 2 0 0,6 0 0 16,4 2 0-16,6-2 0 0,8-3 0 0,6-1 0 15,7 1 0-15,6-3 0 0,6 1 0 0,7-1 0 16,4-4 0-16,3-2 0 0,1-3 0 0,6-2 0 15,5 0 0-15,2-3 0 0,2-1 0 0,22-1 0 16,-2-1-768-16,-8-4-208 16,-8-2-48-16,-20-3 0 0</inkml:trace>
  <inkml:trace contextRef="#ctx0" brushRef="#br0" timeOffset="36042.26">25374 11944 31327 0,'14'12'688'0,"-14"-12"144"0,0 0 16 0,7 14 48 0,-1 7-720 0,3 3-176 16,1 0 0-16,3 3 0 0,1 2 0 0,2 4 0 15,3 1 0-15,3 1 0 0,-1-6 0 0,2 4 0 16,-1 2 0-16,1 1 0 0,-3 1 0 0,-1-4 0 15,-1-4 0-15,4 8 0 16,-6-8-1600-16,-3-5-368 0,-2-7-64 0,-4-11-9840 0</inkml:trace>
  <inkml:trace contextRef="#ctx0" brushRef="#br0" timeOffset="36300.03">25889 11801 27647 0,'0'0'608'0,"-9"2"128"0,-5-2 32 0,4 5 0 0,0 9-624 0,-4 5-144 0,-3 1 0 0,-1 9 0 16,-1 3 848-16,0 5 144 0,-1 4 32 0,-3-2 0 16,2 4 0-16,-2 5 0 0,0 5 0 0,-10 18 0 0,3-13-1024 0,6-2-240 15,5-2-16-15,3-6-16 0,-1-5 272 0,3-5 0 16,4-9 0-16,1 2 0 0,0-4-320 0,3-1 0 15,2-5 0-15,0-5 0 16,0-3-1728-16,4-13-368 0,3 8-64 0,-3-8-16 0</inkml:trace>
  <inkml:trace contextRef="#ctx0" brushRef="#br0" timeOffset="36575.73">26469 11919 31327 0,'0'0'688'0,"0"0"144"0,-9 3 16 0,2 3 48 0,1 3-720 0,-2 7-176 0,-1 3 0 0,-2 6 0 15,-4 2 0-15,2 4 0 0,3 1 0 0,0 4 0 16,1 6 0-16,-3 5 0 0,4-4 0 0,-1 23 0 15,2-6 528-15,3-7 80 0,3-2 16 0,4-13 0 16,2-3-624-16,1-6 0 0,1-5-192 0,3-4 64 16,1-4-2512-16,2-8-496 15,5 0-112-15,3-12-16 0</inkml:trace>
  <inkml:trace contextRef="#ctx0" brushRef="#br0" timeOffset="36942.8">27524 11930 27695 0,'-26'-7'1216'0,"10"2"272"0,-3 0-1184 0,-2 0-304 15,0-1 0-15,-3 6 0 0,-1 7 288 0,0 0 0 16,0 0 0-16,-1 5 0 0,1 3-64 0,1 0-16 15,-2 0 0-15,2 2 0 0,0-4-80 0,5 1 0 16,5 1-128-16,5-1 192 0,5-3 128 0,5 2 32 0,8 1 0 0,5 0 0 16,5 3 144-16,3-2 16 0,2 1 16 0,0 5 0 15,0 4-208-15,3-1-32 0,-4 3-16 0,0-4 0 16,-3 0 48-16,-1 1 16 0,-1-1 0 0,-7 2 0 16,-4 3 16-16,-2-5 0 0,-1-3 0 0,-7 1 0 15,-6 0-32-15,-3-3-16 0,-4-5 0 0,-1 0 0 16,-5-1 112-16,-2-3 32 0,-3 0 0 0,-2-6 0 15,-4-5-176-15,0 0-16 0,-3-5-16 0,3 0 0 16,1-6-240-16,3-3 0 0,4-5 128 0,2 0-128 16,5-2-1792-1,7-7-416-15,5 1-80 0,10 3-13264 0</inkml:trace>
  <inkml:trace contextRef="#ctx0" brushRef="#br0" timeOffset="37228.68">28365 11336 27647 0,'0'0'608'0,"-4"8"128"0,1 3 32 0,-1 1 0 0,-1 7-624 0,0 6-144 16,-2 2 0-16,-2 7 0 0,-1 3 848 0,-1 5 144 15,-2 2 32-15,-6 25 0 0,-3-2-1024 0,1-2 0 16,-1 1-144-16,2 3 0 0,-1-6 144 0,1-2 176 0,-3-6-48 16,5 0 0-16,6-2-128 0,0-5 128 0,3-7-128 15,0-4 128-15,1-3-128 0,1-2 128 0,3-6-128 0,2-5 128 32,-1-6-1024-32,5-3-224 0,-2-12-32 0</inkml:trace>
  <inkml:trace contextRef="#ctx0" brushRef="#br0" timeOffset="37402.28">27850 12028 33567 0,'0'0'1488'0,"9"-6"304"0,5 0-1424 0,5 0-368 0,4 3 0 0,6 1 0 16,3 0 256-16,9 2-32 0,7-1 0 0,6 2 0 0,4 3-96 0,-2-1 0 15,-4-2-128-15,-2 3 192 16,-6-3-1168-16,-2 2-240 0,-3-2-64 0,-2-1 0 0</inkml:trace>
  <inkml:trace contextRef="#ctx0" brushRef="#br0" timeOffset="37730.29">29452 12028 23951 0,'-9'-7'2128'0,"3"2"-1696"0,-2-1-432 16,-2 2 0-16,-3 3 768 0,-5-1 64 16,-4 1 0-16,-5-3 16 0,-5 3-16 0,-4 2-16 0,-3 3 0 0,1-1 0 15,1 2-256-15,5 2-48 0,2 0-16 0,4 3 0 16,1-2-48-16,5 3 0 0,8-2 0 0,3 4 0 16,3 1-192-16,3 2-32 0,5-3-16 0,3 6 0 15,2 5 160-15,2 0 16 0,1 4 16 0,3-2 0 16,2 0 96-16,-1 1 16 0,-1 5 0 0,-1-1 0 15,-2-1-192-15,-3-1-16 0,-3-1-16 0,-3-1 0 16,-2-1-96-16,-4-3 0 0,-4-5-16 0,-1-3 0 16,-4-2 80-16,-1-2 0 0,-6 1 16 0,-1-7 0 15,-4-5 128-15,-1-3 32 0,-1-2 0 0,-1-4 0 16,-3-6-1168-16,-3-4-224 16,-6-3-64-16</inkml:trace>
  <inkml:trace contextRef="#ctx0" brushRef="#br0" timeOffset="37882.08">27286 11515 45375 0,'-10'-24'2016'0,"7"13"416"0,3-2-1952 0,3 3-480 16,1 2 0-16,-4 8 0 0,0 0 0 0,0 0 0 15,0 0-128-15,11 4 128 16,-1 1-2176-16,-1 1-336 0,-9-6-64 0</inkml:trace>
  <inkml:trace contextRef="#ctx0" brushRef="#br0" timeOffset="40861.93">21661 9141 12895 0,'-1'-17'272'0,"1"7"64"0,0 1 16 0,0 2 32 0,1-2-384 0,1 0 0 16,-1-3 0-16,1 1 0 0,1 2 896 0,-1-4 96 15,2 2 32-15,0 1 0 0,0-3 0 0,0 5 0 16,1-2 0-16,0 4 0 0,-1-4 816 0,-1 5 160 16,-3 5 48-16,0 0 0 0,0 0-1648 0,0 0-400 15,0 0 0-15,-7 5 0 0,-5 5 896 0,1 0 112 16,1 0 16-16,-7 9 0 0,1 0-1024 0,-1 6-240 0,2 1-16 0,0 1-16 16,-2 3 416-16,1 6 96 0,3 0 16 0,-1 4 0 15,-1 5 64-15,-1-3 0 0,1 4 16 0,0-2 0 16,0 6-96-16,-2-2-32 0,-2-1 0 0,0 2 0 15,0 4-32-15,-1-1-16 0,1 1 0 0,-1-1 0 16,1 0-160-16,5-2 128 0,0 2-128 0,2-1 128 16,0-3 0-16,0 2-128 0,-4 3 192 0,4-2-64 15,0 1 80-15,2-4 16 0,1 1 0 0,-2-4 0 16,-3 2-64-16,2 0-16 0,2-3 0 0,1 4 0 16,-1-1-144-16,1 1 160 0,0 2-160 0,0 2 160 15,-1 0-160-15,3-4 128 0,-1 1-128 0,2 0 128 16,-2-2-128-16,2 4 128 0,0 1-128 0,4 0 128 15,-1 2-128-15,2-1 0 0,1 1 144 0,3-2-144 0,0-3 0 0,3-4 0 16,0 0 0-16,2-1 128 0,-2-2-128 0,3 0 0 16,1 2 0-16,0 1 0 0,-2-3 0 0,3 1 0 15,2-3 0-15,2 4 0 0,2 1 0 0,2 0 0 16,1 1 0-16,-1-1 0 0,-1-3 0 0,2 2 0 16,3-1 0-16,3-4 0 0,-1-2 0 0,3 1 0 15,3 0 0-15,-1-1 0 0,-1-3 0 0,2 0 128 16,1-1-128-16,1-2 0 0,-2 2 0 0,5-3 0 15,2 0 0-15,0 2 128 0,0-3-128 0,6 2 0 16,4-1 0-16,0-3 0 0,0 0 0 0,0-5 0 16,-4 1 0-16,3 0 128 0,0-4-128 0,4-1 0 15,2-3 128-15,6 2-128 0,1-1 0 0,2 1 128 0,1-1-128 16,-2 1 0-16,-3-2 0 0,4-1 144 16,1-1-144-16,6-2 0 0,2 1 144 0,0-2-144 0,-2 1 0 15,-3-2 144-15,-1 0-144 0,-3 0 0 0,2 0 0 0,2 2 0 16,1-2 0-16,2 3 0 0,-2-5 0 0,-2 5 0 15,-1-3 0-15,-1 2 0 0,3-3 128 0,2 2-128 16,-2-4 0-16,-1 3 0 0,-2-4 0 0,-1 3 0 16,-4-1 0-16,3 1 0 0,2 1 0 0,2-3 0 15,-1 7 0-15,0-3 0 0,1-1 0 0,-2 3 0 16,-5-2 0-16,1 1 0 0,3-3 0 0,3 2 0 16,2-4 0-16,3 5 0 0,0-5 0 0,-3-1 0 15,1 0 0-15,0-2 0 0,2-1 0 0,0-2 0 16,-1 0 0-16,-1 0 0 0,0 1 0 0,-4 1 0 15,0-1 0-15,1 0 0 0,1-1 0 0,3-1 0 0,-7 0 0 16,3 2 0-16,0 1 0 0,-1 0 0 0,1-4 0 16,1 1 0-16,4 0 0 0,3 1 0 0,-1 0 0 15,2 0 0-15,1 0 0 0,0 0 0 0,-1-1 0 0,4-1 0 16,5 1 0-16,0 1 0 0,-2 0 0 0,-1 0 0 16,-7 0 0-16,3-1 0 0,4 0 0 0,0-1 0 15,-1 2 0-15,-4 2 0 0,-4 0 0 0,-1-2 0 16,-2 0 0-16,1 0 0 0,1 0 0 0,1 1 0 15,-1 2 0-15,-5-3 0 0,-3-1 0 0,3-1 0 16,-1 2 0-16,3-1 0 0,3 0 0 0,2-2 0 16,3 2 0-16,-3 0 0 0,-5-2 0 0,3 1 0 15,4-2 0-15,1 1 0 0,0 3 128 0,-3 0-128 16,-3 2 0-16,-2-2 128 0,-3-2-128 0,3 1 0 16,0 1 0-16,1 1 128 0,-2-3-128 0,-3 2 0 0,-3 1 0 0,0 0 128 15,0-1-128-15,3 0 0 0,-1-3 0 0,2 0 0 16,1-1 0-16,-2 2 0 0,0-2 0 0,-5 0 0 15,-3-4 0-15,-4 1 0 0,2 0 128 0,-3-3-128 16,-2 0 0-16,1 1 0 0,1-5 0 0,-2 4 128 16,-2-1 80-16,-3-5 16 0,-2-1 0 0,-3-1 0 15,-4 2 64-15,5 0 16 0,-3-2 0 0,3-2 0 16,-1-2-112-16,5 2 0 0,3 0-16 0,-1-5 0 16,4 1-176-16,-5 1 0 0,-3-2 144 0,0 1-144 15,-3 1 0-15,1-5 0 0,-5-3 0 0,5 2 128 16,-1-3-128-16,-1 1 0 0,-2-5 0 0,2-2 0 15,0-1 0-15,2 0 0 0,2 1 0 0,-2-4 128 16,-3 0-128-16,0-5 0 0,-6-1 128 0,-1-3-128 0,1 2 0 0,-4-2 0 16,0-4 0-16,-1-1 128 0,0 4-128 15,-2-3 0-15,-2 1 0 0,0-3 0 0,-3-6 0 0,-6 29 0 16,-4-4 0-16,4-3 0 0,1-5 0 0,-1 1 0 16,1-4 0-16,0 0 0 0,-1-1 0 0,10-46 0 15,-7 12 0-15,-1 10 0 0,-1 9 0 0,-2 2 0 16,1 3 0-16,-2 3 0 0,-1-1 0 0,0 1 0 15,0-1 0-15,0-6 0 0,0 2 0 0,-1 0 0 16,0-1 0-16,1 4 0 0,1 0-160 0,-1-1 160 16,-1-1-192-16,1-1 192 0,-1 4-192 0,1 0 192 15,-5 1-192-15,0 3 192 0,0 4 0 0,-2-1 0 16,2-1 0-16,-6-1 0 0,-2-2 0 0,-1 0-192 16,-2-1 192-16,0 6-208 0,-3 0 208 0,-2 3 0 0,-1 1 0 0,2 2 0 15,-4 3 0-15,-1 3 0 0,1-3 0 0,-3-2 0 16,-2 0 0-16,0-2 0 0,-3 3 0 0,13 21 0 15,-3-6 0-15,-4 0 0 0,-3-3 0 0,0 1 0 16,-2-1 0-16,1 0 0 0,-6 1 0 0,-20-25 0 16,6 11-128-16,3 6 128 0,-1 0 0 0,-1 6-144 15,0 3 144-15,-8 1 0 0,-5 7-144 0,1-2 144 16,1-1 0-16,0 2-144 0,-1-2 144 0,3 5 0 16,5 0-144-16,-1 3 144 0,-2 0 0 0,0-1-144 15,-3 0 144-15,-3 2 0 0,-2 0 0 0,-1 1 0 16,1 2 0-16,3-2 0 0,4-1 0 0,-2 1 0 15,0 3 0-15,-4-3 0 0,-4 1 0 0,-2 0 0 16,0 0 0-16,0 1 0 0,2 2 0 0,2 1 0 0,0 1 0 0,-1 3 0 16,-3-4 0-16,3 1-128 0,-3 2 128 0,3-1 0 15,0 1 0-15,3 1 0 0,6-4 0 0,2 1 0 16,3-1 0-16,0-5 0 0,0-1 0 0,-3 0 0 16,-1 2 0-16,1-1 0 0,0 3 0 0,1 2 0 15,0-2 0-15,-1 2 0 0,-1-6 0 0,3 2 0 16,-2 0 0-16,-3-2 0 0,-5 1 0 0,-1 6 0 15,1-2 0-15,-2 1 0 0,-1-3 0 0,2 2 0 16,3-3 0-16,2 4 0 0,2-4 0 0,-3 1 0 16,-5 2 0-16,2-1 0 0,0-1 0 0,-2 0 0 15,-1 3 0-15,1-2-128 0,4 4 128 0,-4-6 0 16,-1 4 0-16,-3-4-128 0,-2 2 128 0,-3 1 0 16,-1-1 0-16,1 2 0 0,4 2 0 0,1-3 0 15,1 4 0-15,-2-4 0 0,-4 3 0 0,-1-1 0 0,-2 0 0 0,4 3 0 16,-4 1 0-16,7 0 0 0,0-4 0 15,-2 3 0-15,-7 1 0 0,1-1 0 0,2 0 0 0,-1 3 0 16,3-1 0-16,-1 1 0 0,4-1 0 0,-4 0-128 16,-3 2 128-16,1 0 0 0,-4 0 0 0,6 0-128 15,4-1 128-15,0 1 0 0,-2 0-144 0,-1 0 144 16,-1 0 0-16,0 1 0 0,-4 4 0 0,4 3 0 16,0-2-128-16,0 2 128 0,-1 1 0 0,1 0 0 15,-1 2 0-15,3 2 0 0,-1-3 0 0,3 0 0 16,1-2 0-16,2-2 0 0,-1-2 0 0,1 0 0 15,-4 0 0-15,4 1 0 0,3-1 0 0,0-2 0 16,-3 2 0-16,3-2 0 0,2 2 0 0,1-1 0 0,1 1 0 16,-2-1 0-16,-5 6 0 0,3-4 0 0,4-2 0 15,-1 2 0-15,-1 3 0 0,4-4 0 0,1-1 0 0,4 2 0 16,-1 3 0-16,0-4 0 0,0-2 0 0,2 2 0 16,-2 0 0-16,1 0 0 0,2 2 0 15,1 1 0-15,4 0 0 0,1 0 0 0,2-2 0 0,2 1 128 16,0 5-128-16,1 0 0 0,-1 0 0 0,0-2 0 15,-2 1 128-15,1 4-128 0,0-3 0 0,2 1 0 16,3-1 0-16,0 1 0 0,-3 4 0 0,1 1 0 16,1-3 0-16,2 0 0 0,0-5 0 0,1 1 0 15,2 0 128-15,1 0-128 0,-1-3 0 0,1 1 0 16,-1-1 0-16,1 2 0 0,0-3 144 0,-2 0-144 16,-1 2 160-16,1-3-160 0,-1 7 144 0,2-5-144 0,0 3 128 15,0-2-128-15,-2-2 0 0,3 2 0 16,0-2 128-16,4 3-128 0,-2-1 0 0,2 2 0 0,-1-2 0 0,2 3 0 15,0-1 0-15,1 2 0 0,1-1 0 0,-1-1 0 16,-1 3 144-16,1 1-144 0,-1-4 160 0,1 2-160 16,2-3 128-16,-2 1-128 0,-4-1 0 0,3 1 144 15,0 0-144-15,-1-2 128 0,-2 2-128 0,-1-1 128 16,3 2-128-16,-2-2 0 0,3 0 0 0,0 0 128 16,0 3-128-16,-1 2 192 0,-3-1-192 0,0 1 192 15,0-1-192-15,0 2 160 0,2 0-160 0,-1-2 160 16,2 0-160-16,1 1 192 0,1 0-192 0,0-2 192 15,-1 2-192-15,1 0 160 0,2-5-160 0,0 3 160 16,2 2-160-16,0-5 0 0,2 0 144 0,-1-3-144 0,-1 2 128 16,0-3-128-16,0 0 160 0,0-3-160 0,-1-2 128 0,3 0-128 15,-2-1 0-15,3 0 144 0,1-1-144 0,1 1 0 16,1-3 0-16,-1-3 0 16,-2 4-592-16,3-2-112 0,3-4 0 0,1 0-11520 15,1-5-2304-15</inkml:trace>
  <inkml:trace contextRef="#ctx0" brushRef="#br0" timeOffset="41649.79">21796 8674 15087 0,'0'0'656'0,"-6"7"160"0,-2 4-656 0,2-1-160 16,-2 2 0-16,4 2 0 0,3-4 720 0,1 1 112 15,0-11 32-15,-1 14 0 0,-1-3-112 0,1 0-32 16,1-2 0-16,0-9 0 0,1 9-48 0,-1-9-16 0,-1 7 0 0,1-7 0 16,0 0-80-16,0 0 0 0,0 0-16 0,0 0 0 15,0 0 192-15,0 0 32 0,0 0 16 0,8-7 0 16,3-6-48-16,-1-3-16 0,-1-5 0 0,1 0 0 16,2-11-240-16,-2 1-48 0,1 2-16 0,1-3 0 15,-2-2-48-15,-1-2 0 0,0 0 0 0,-2 0 0 16,1 2-176-16,0-2-32 0,1-2-16 0,0 1 0 15,-2 0-160-15,2 4 128 0,0 3-128 0,1-1 128 16,-1-4-128-16,1 3 0 0,-1 3 144 0,0 4-144 16,0-1 176-16,-1 4-48 0,0 2 0 0,1 1 0 15,-1 1-128-15,1 1 192 0,1 0-192 0,0 1 192 0,-1 2-192 0,-1 4 0 16,-2-1 0-16,-1 2 0 0,0-3 0 16,0 6 0-16,-5 6 0 0,0 0 0 0,0 0 0 0,0 0 0 15,0 0 0-15,0 0-176 16,0 0-336-16,0 0-64 0,0 0 0 0,0 0-16 15,0 0-1568-15,0 0-304 0,0 9-64 0</inkml:trace>
  <inkml:trace contextRef="#ctx0" brushRef="#br0" timeOffset="42054.04">21420 8399 18431 0,'-13'5'1632'15,"-1"-1"-1312"-15,-2-2-320 0,0 3 0 0,2 3 480 0,2-3 32 0,-1-1 0 0,1-2 0 16,2-1 0-16,10-1 0 0,0 0 0 0,0 0 0 16,-4-6 320-16,4 6 64 0,3-10 0 0,3 0 16 15,4-5-368-15,2-3-80 0,1-5-16 0,4-3 0 16,4 2 32-16,0-4 0 0,2-5 0 0,1-2 0 15,2-7 48-15,2 5 16 0,1 1 0 0,3-2 0 16,1-1 176-16,4-1 48 0,2-2 0 0,4 0 0 16,1 1-288-16,0-4-48 0,4 3-16 0,-2 1 0 15,-1 5-96-15,-6 8-32 0,-3 1 0 0,-5 7 0 0,0 4 64 16,-6 9 16-16,-4 2 0 0,-4 7 0 16,-1 6-128-16,-2 8-32 0,-2 10 0 0,-3 5 0 0,-6 14-80 0,-1 1-128 15,1 1 176-15,-3 5-176 0,-3 1 128 0,1 1-128 16,4-5 0-16,2-2 0 0,1-2 0 0,4-3-224 15,0 1 16-15,5-6-11088 16,4-8-2208-16</inkml:trace>
  <inkml:trace contextRef="#ctx0" brushRef="#br0" timeOffset="47605.71">4832 3823 12895 0,'0'0'272'0,"0"0"64"0,0 0 16 0,0 0 32 0,0 0-384 0,0 0 0 15,0 0 0-15,0 0 0 0,0 0 0 0,0 0 0 16,0 0 0-16,0 0 0 0,0 0 1712 0,-2 10 272 16,2-10 48-16,-1 8 16 0,-2 2-1648 0,1 2-400 15,1-1 0-15,-2 3 0 0,-1 3 896 0,0 1 112 16,1 4 16-16,-1 3 0 0,0-1 0 0,-2 6 0 15,2-2 0-15,1 2 0 0,2-2-832 0,1 0-192 0,3-1 0 16,-1-1 0-16,2-1 0 0,2-1 0 16,3-5 0-16,1-1 0 0,3-3 0 0,0-2 0 0,1-1 0 0,5 5 0 31,-4-5-768-31,-1-5-208 0,0-2-48 0,0-3 0 16,0-4-816-16,-1-3-160 0,1-8-48 0,0 2 0 0</inkml:trace>
  <inkml:trace contextRef="#ctx0" brushRef="#br0" timeOffset="47843.36">5071 3750 16575 0,'0'0'368'0,"0"0"80"0,0 0 0 0,-4 14 16 0,0-4-464 0,0 1 0 0,0 5 0 0,0 1 0 0,-3-2 912 0,0 3 96 15,-1 0 16-15,1 4 0 0,2 5-832 0,1-3-192 16,1 0 0-16,0 2 0 0,0-1 0 0,3 1 0 16,3-5 0-16,1-2 0 0,-2-3 0 0,3-4 0 15,0 1 0-15,2-2 0 0,-7-11 0 0,7 8 0 16,0 1 0-16,-7-9-8960 0</inkml:trace>
  <inkml:trace contextRef="#ctx0" brushRef="#br0" timeOffset="48009.9">4891 4020 16575 0,'0'0'368'0,"14"5"80"0,-1-5 0 0,2-1 16 0,3-2-464 0,0 1 0 0,-3-4 0 0,3 5 0 16,1 0 0-16,0-3 0 0,-1-4 0 0,-2 3 0 15,1 2 0-15,-3-4 0 0,-4-3 0 16,0-4 0-16</inkml:trace>
  <inkml:trace contextRef="#ctx0" brushRef="#br0" timeOffset="48204.2">5044 3567 20271 0,'0'0'448'0,"15"2"80"0,0 8 32 0,2-1 16 0,1 2-576 0,-1 4 0 0,1 4 0 0,1 3 0 0,-1 5 928 0,0 2 80 15,-2 4 16-15,1-1 0 0,-3 2-832 0,-1-2-192 16,-1 0 0-16,-3 4 0 0,-5 6 864 0,-1-2 128 16,-2-5 32-16,-2 0 0 0,-4-1-832 0,-2-3-192 15,-2-2 0-15,-1-4 0 0</inkml:trace>
  <inkml:trace contextRef="#ctx0" brushRef="#br0" timeOffset="49253.89">7769 3738 16575 0,'0'0'368'0,"0"0"80"0,-21 7 0 0,21-7 16 0,0 0-464 0,-4 14 0 0,-1 0 0 0,0 0 0 16,-1 3 0-16,1 3 0 0,-1 3 0 0,0-1 0 16,-1 2 912-16,1 4 96 0,1 1 16 0,-2 4 0 15,-1 3-832-15,4-3-192 0,1-2 0 0,2-3 0 16,0 0 0-16,2 0 0 0,3-4 0 0,0-5 0 16,-1-2 0-16,4-4 0 0,-1-3 0 0,3 0 0 15,-9-10-768-15,10 3-208 0,4-7-48 16,-1-6 0-16</inkml:trace>
  <inkml:trace contextRef="#ctx0" brushRef="#br0" timeOffset="49462.88">7943 3696 16575 0,'-9'12'736'0,"3"1"160"0,1 4-720 0,-1 3-176 15,-2 2 0-15,-2 2 0 0,-3 1 0 0,3-1 0 16,1 2 0-16,0 0 0 0,0 5 0 0,2-4 0 16,-1-1 0-16,3-3 0 0,1 0 848 0,2-4 144 15,2-4 32-15,0 1 0 16,2 0-1648-16,1-2-320 0,-1-2-64 0,-2-12-16 0</inkml:trace>
  <inkml:trace contextRef="#ctx0" brushRef="#br0" timeOffset="49600.67">7749 3994 16575 0,'0'0'368'0,"0"0"80"0,0 0 0 0,0 0 16 0,15 12-464 0,-2-6 0 0,-1-1 0 0,1-1 0 16,0 0 0-16,-2-4 0 0,-1-1 0 0,3-3-4816 16,1 0-1072-16</inkml:trace>
  <inkml:trace contextRef="#ctx0" brushRef="#br0" timeOffset="49793.41">7979 3613 16575 0,'7'10'368'0,"-1"3"80"0,-3 0 0 0,4 4 16 0,3 8-464 0,-1 0 0 16,-4 2 0-16,1 3 0 0,1 2 912 0,-2 2 96 15,-2 1 16-15,0 0 0 0,-4 0-832 0,-4-2-192 16,-5-4 0-16,-2 0-8960 0</inkml:trace>
  <inkml:trace contextRef="#ctx0" brushRef="#br0" timeOffset="50666.79">10060 3857 20271 0,'0'0'896'0,"-3"10"192"0,3-10-880 0,-7 16-208 16,-1 3 0-16,0 1 0 0,1 3 0 0,-1 5 0 16,0 0 0-16,1 5 0 0,-1 5 0 0,0 0 0 15,0 1 0-15,1 1 0 0,3-3 0 0,1-3 0 0,3-2 0 16,-2-7 0-16,2-2 0 0,0-3 0 0,0-2 0 0,2-3 0 31,-2-1-768-31,2-2-208 0,-2-12-48 0,0 0 0 0</inkml:trace>
  <inkml:trace contextRef="#ctx0" brushRef="#br0" timeOffset="50889.73">10376 3750 20271 0,'0'0'448'0,"-10"8"80"0,1 1 32 0,-1 2 16 0,-1-1-576 0,0 6 0 0,-5 0 0 0,2 6 0 0,-1 5 0 0,1-1 0 16,-2 2 0-16,5 4 0 0,2-3 0 0,5 2 0 16,3-2 0-16,3-5 0 0,2 0 0 0,3 2 0 15,2-2 0-15,-1-3 0 0,1-4 0 0,0-3 0 16,-1 0 0-16,1-4-5888 15,0 2-1296-15</inkml:trace>
  <inkml:trace contextRef="#ctx0" brushRef="#br0" timeOffset="51057.18">10165 4080 23951 0,'0'0'512'0,"0"0"128"0,10 3 0 0,2-3 64 0,2-3-576 0,4 0-128 0,3-1 0 0,1 3 0 15,-2 0 0-15,2-2 0 0,-1-1 0 0,1-3 0 32,-2-1-784-32,1 3-192 0,-2-1-48 0,-4-3-8592 0</inkml:trace>
  <inkml:trace contextRef="#ctx0" brushRef="#br0" timeOffset="51250.55">10515 3673 23951 0,'0'0'512'0,"10"12"128"0,0 8 0 0,0-1 64 0,3 1-576 0,-4 2-128 0,4 6 0 0,1 2 0 0,1 6 0 0,-1 3 0 16,-3 0 0-16,-3-11 0 0,-1 5 0 0,-1 3 0 16,-4 7 0-16,-3-2 0 0,-4 2 0 0,-2 2 0 15,-1-3 0-15,-5-2 0 0</inkml:trace>
  <inkml:trace contextRef="#ctx0" brushRef="#br1" timeOffset="61507.14">23956 3609 4607 0,'-5'-11'192'0,"5"11"64"0,-8-8-256 0,2 3 0 16,0 0 0-16,6 5 0 0,-3-8 3200 0,3 8 576 0,-2-7 128 0,2 7 32 16,0 0-2320-16,0 0-464 0,0 0-80 0,0 0-32 15,0 0-528-15,0 0-96 0,0 15-32 0,0 4 0 16,-1 1-176-16,0 3-32 0,0 1-16 0,-2 2 0 15,0 6 80-15,0-3 16 0,-2 3 0 0,-1-1 0 16,0 1-64-16,0-1 0 0,1 0 0 0,0 0 0 16,1-6-64-16,-3 2-128 0,1-3 176 0,4-3-176 15,2-5 0-15,2-2-272 0,1-1 16 0,-3-13 16 32,6 9-1808-32,-6-9-352 0,0 0-80 0,17-5-6384 0</inkml:trace>
  <inkml:trace contextRef="#ctx0" brushRef="#br1" timeOffset="61869.82">23746 3644 19407 0,'0'0'848'0,"0"0"192"0,0 0-832 0,-1-8-208 15,2-2 0-15,-1 10 0 0,4-7 0 0,3 1 0 16,3 0-144-16,4 1 144 0,4-7 0 0,-1 6 0 16,-2 3 0-16,3 1 0 0,3-2 0 0,4 1 0 15,-5 0 0-15,5 3 0 0,2 1 192 0,0 6 48 16,-1 1 0-16,0 5 0 0,-2-3 32 0,-2 5 16 16,-3 3 0-16,-2 0 0 0,0 0-32 0,-6 1-16 0,0 0 0 0,-1 4 0 15,-1-2 96-15,-4 1 32 0,-3-2 0 16,-2 2 0-16,-2 1 208 0,-2-2 64 0,-1-2 0 15,-4 0 0-15,-1 0 128 0,-4 2 48 0,-1-2 0 16,-1 0 0-16,0-1-176 0,-2-2-16 0,-1 1-16 0,0-3 0 16,0-7-272-16,0 2-48 0,-2-5-16 0,2 0 0 15,3-2-112-15,1-2-32 0,-2-2 0 0,4 1 0 16,3-1-320-16,10 2-80 0,0 0-16 0,0 0 0 16,-2-10-1456-16,2-1-304 15,3-2-48-15</inkml:trace>
  <inkml:trace contextRef="#ctx0" brushRef="#br1" timeOffset="62225.3">24426 3869 26719 0,'-9'0'2368'0,"-1"0"-1888"15,0 5-480-15,-2 0 0 0,0 1 272 0,-1 0-32 16,-1 7-16-16,1 0 0 0,0-2-224 0,2 3 0 16,1 2 0-16,2-1 0 0,2-3 0 0,2 6 0 15,1 3 0-15,3-6 0 0,3-4 0 0,2 1 0 16,7-5 0-16,-1-2 0 0,2-2 0 0,4-3 0 16,4-3 0-16,-2 1 0 0,-1-2 144 0,2-1-16 0,3-5 0 0,0 2 0 15,-2-3 64-15,1 1 0 0,-3-3 0 0,-1-2 0 16,-3-1-32-16,-2 6 0 0,-2 0 0 0,-3 0 0 15,-2 0 160-15,-3 0 48 0,-3 10 0 0,-3-9 0 16,-1-4 208-16,-2 5 32 0,-4-1 16 16,0 6 0-16,-3 0-256 0,-1 1-48 0,-4-2-16 0,2 4 0 15,-1 0-432-15,1 4-96 0,-1-2-16 0,3 1 0 16,4-2-2320 0,0 0-480-16</inkml:trace>
  <inkml:trace contextRef="#ctx0" brushRef="#br1" timeOffset="62595.49">24915 3830 23951 0,'0'0'2128'0,"0"0"-1696"15,-9-1-432-15,9 1 0 0,-10 5 240 0,0 7-48 16,-1-2 0-16,2 3 0 0,0-3 96 0,1 2 16 15,-1 4 0-15,2 1 0 0,-1 0 32 0,2 1 16 16,-2-2 0-16,3 1 0 0,-1-2 64 0,1-3 16 16,-2-4 0-16,2 1 0 0,0 3-32 0,1-1 0 15,4-11 0-15,0 0 0 0,0 0-80 0,0 0-32 16,0 0 0-16,9-5 0 0,1-3-32 0,3-4-16 16,0-3 0-16,3-2 0 0,2 0-112 0,1 0 0 15,0-4-128-15,0 2 192 0,-1 1-192 0,0 3 0 0,1 4 128 16,-1-1-128-16,-4 5 0 0,-2 0 0 0,0 6 0 15,-12 1 0-15,10 3-160 0,-10-3 160 0,8 12-128 0,-5 4 128 16,0 1-144-16,-6 4 144 0,-3 0-160 0,-2 3 160 16,1-1 0-16,-3-1 0 0,-3-2 0 0,0 1 0 31,1 0-400-31,3-4-96 0,4-7-16 0,1-1 0 16,4-9-1936-16,0 0-400 0</inkml:trace>
  <inkml:trace contextRef="#ctx0" brushRef="#br1" timeOffset="62922.49">25772 3417 13823 0,'0'0'1216'0,"0"0"-960"16,10 0-256-16,0 2 0 0,1 0 528 0,-3-1 64 15,-8-1 16-15,11 7 0 0,-5 2-416 0,0-2-192 16,-1 5 160-16,-1-2-160 0,-8 1 640 0,3 5 16 16,0 0 16-16,-2 2 0 0,-2 0 32 0,-2-1 0 15,-2 3 0-15,-3-1 0 0,-2-2-192 0,-1 4-16 0,-1 2-16 0,-1-4 0 16,-1-3-208-16,0 1-32 0,-1-2-16 0,3 0 0 15,-1-2-224-15,2-4-192 0,1 0 48 0,3-3-6832 16,-1 0-1344-16</inkml:trace>
  <inkml:trace contextRef="#ctx0" brushRef="#br1" timeOffset="63185.89">26190 3425 23039 0,'0'0'2048'0,"-7"4"-1648"0,-5 1-400 0,1 4 0 0,-2 7 144 0,-2 2-144 16,-4 1 160-16,0 1-160 0,-4 2 144 0,4 3-144 15,-2 2 128-15,2 2-128 0,1 3 288 0,1-1-32 16,-2 2 0-16,2-3 0 0,2-1-80 0,3-3-32 15,0-1 0-15,4-1 0 0,4-4-144 0,4-1 160 16,3-3-160-16,2-1 160 0,1-3-400 0,4-1-80 16,-1-3 0-16,4 1-6976 15,4-3-1376-15</inkml:trace>
  <inkml:trace contextRef="#ctx0" brushRef="#br1" timeOffset="63358.34">25668 3926 13823 0,'0'0'1216'0,"0"-9"-960"0,4-1-256 0,2 3 0 16,4-2 3568-16,5 3 656 0,3-3 144 0,6 2 32 15,4-4-3616-15,8 2-784 0,8-3 0 0,5-1 0 16,2 0 0-16,3-1 0 0,5-2 0 0,-2 3 0 31,-2 4-2016-31,-3-1-288 0</inkml:trace>
  <inkml:trace contextRef="#ctx0" brushRef="#br1" timeOffset="63882.79">27480 3623 22975 0,'0'0'1024'0,"0"0"192"0,-10 3-960 0,1 2-256 15,0 0 0-15,1 3 0 0,0 4 144 0,-1 5-16 0,0-1 0 0,-1 2 0 16,-1 1 352-16,0 2 64 0,0 0 16 0,0 2 0 16,-2-1-64-16,0-2-16 0,-1-2 0 0,0-2 0 15,0-2 0-15,1-2 0 0,3-2 0 0,-2-3 0 16,1 5 32-16,2-7 16 0,9-5 0 0,0 0 0 16,0 0-96-16,0 0-32 0,0 0 0 0,0-14 0 15,6-4 48-15,2 2 16 0,0 0 0 0,4-1 0 16,2-5-336-16,1-2-128 0,0-2 0 0,3 0 144 15,2 3-144-15,2-3 0 0,3 1 0 0,-1 5 0 16,0 1 0-16,1 3 0 0,-2 4 0 0,-3 7 0 16,-4 1 0-16,0 6-144 0,-1 2 144 0,-1 9-160 0,-4 2 160 15,0 3 0-15,0 0 0 0,-3 2 128 0,-5 4-128 16,0 2-128-16,-2-4 128 0,-2 0-192 0,-3 2 192 0,-1-1-160 16,-2-3 160-16,4-3-160 15,4-6-624-15,-1 1-128 0,0-1-32 16,1-11 0-16,0 0-1808 0,9 5-352 0</inkml:trace>
  <inkml:trace contextRef="#ctx0" brushRef="#br1" timeOffset="64218.72">27920 3604 23951 0,'0'0'2128'0,"0"0"-1696"16,0 0-432-16,0 0 0 0,0 0 304 0,13 1-32 0,3 2 0 0,0-4 0 16,-1-4-32-16,3 1-16 0,1-3 0 0,-1 0 0 15,-1 2-32-15,0-4-16 0,-2 2 0 0,2 0 0 16,-2 2-176-16,0 0 0 0,-5-4 144 0,-1 1-144 16,-4-2 128-16,-5 10-128 0,0 0 128 0,0 0-128 15,-6-6 128-15,-4 4-128 0,-5 2 160 0,-2 4-160 16,-1 8 256-16,-1-2-64 0,-1 2 0 0,-3 4 0 15,-1-1 80-15,1 2 16 0,3 0 0 0,2 0 0 16,0-3-160-16,4 0-128 0,4 0 192 0,2 1-192 16,2-4 192-16,2 0-192 0,4-11 192 0,4 11-192 15,-4-11 0-15,11 5 0 0,3-2 0 0,3-2 0 16,1-1-608-16,1-1-224 0,0-2-64 16</inkml:trace>
  <inkml:trace contextRef="#ctx0" brushRef="#br1" timeOffset="64606.24">28281 3593 28559 0,'0'0'2544'0,"0"0"-2032"15,0 0-512-15,0 0 0 16,0 0-672-16,9-7-224 0,1 2-64 0,3 1 0 0,2 2 784 0,1-2 176 15,1-2 0-15,4-3 0 0,2-3 0 0,1-2 0 0,1 3 160 0,-1 1-160 16,-2-4 128-16,-2 1-128 0,1 0 0 0,-4 2 128 16,-3 0-128-16,-3 2 0 0,-4-3 144 0,-1 5-144 15,-6 7 144-15,0 0-144 0,0 0 192 0,-11-6-192 16,-2-178 320-16,-2 368-64 0,-4-176 0 0,0 0 0 16,-1 2-64-16,-1-2-32 0,1 0 0 0,1 4 0 15,1 4-160-15,2 1 160 0,0-3-160 0,4 1 160 16,1-3-160-16,3-2 0 0,0 2 144 0,4-4-144 15,4-8 0-15,0 0 0 0,-2 12 0 0,2-12 0 16,0 0 0-16,6 5 0 0,-6-5 0 0,14 5 0 16,-4-1-368-16,3-3-32 15,2-4-16-15,0 1 0 0,-2 2-592 0,2 0-112 0,0 0-32 0</inkml:trace>
  <inkml:trace contextRef="#ctx0" brushRef="#br1" timeOffset="65198.43">28980 3388 13823 0,'0'0'608'0,"0"0"128"0,0 0-592 0,-7-4-144 0,-2 2 0 0,0 2 0 16,0 1 816-16,-1 3 128 0,-3 2 16 0,0 3 16 16,1-1-32-16,-4 4-16 0,0 1 0 0,-1 0 0 15,0 6-160-15,-1 2-48 0,0 1 0 0,2-3 0 16,0 0-192-16,2-1-32 0,0 0-16 0,5-2 0 15,4-3-160-15,3-4-16 0,2 1-16 0,0-10 0 16,5 8-112-16,2-4-32 0,5-6 0 0,-1 0 0 16,3-1 48-16,-1-1 0 0,1-6 0 0,-1 0 0 15,3-4-192-15,-2-2 192 0,-1 0-192 0,0 0 192 16,-1-1-192-16,1 1 0 0,-1-2 0 0,-1 0 128 16,2 0-128-16,-2 2 0 0,-1-2 0 0,2-1 128 0,0 1-128 15,1-1 0-15,-1-1 0 0,2-2 0 0,2-6 0 0,-1 3 0 16,3-6 0-16,-1-1 0 0,-1-1 0 0,1-1 0 15,-2 0 0-15,-4 2 0 0,-3 1 0 0,1 7 0 16,2 1 0-16,-2 1 0 0,-4 0 0 0,-1 2 128 16,1 1-128-16,-2 3 192 0,-1 4-64 0,0 3-128 15,-2-1 192-15,0 10-64 0,0 0-128 0,0 0 128 16,0 0-128-16,-9 5 128 0,-1 2-128 0,-3 9 0 16,-4 3 0-16,1 3 0 0,-1 8 128 0,0-1 0 15,-4 3 0-15,1 5 0 0,1 6-128 0,1 0 0 16,0 4 0-16,2-4 0 0,0 2 0 0,4-6 128 15,3-2-128-15,1-1 0 0,1 0 0 0,4-1 0 16,4-9 0-16,3 1 0 16,0-4-1760-16,4-1-384 0</inkml:trace>
  <inkml:trace contextRef="#ctx0" brushRef="#br1" timeOffset="65562.75">30390 2740 13823 0,'0'0'1216'0,"0"0"-960"16,0 0-256-16,0 0 0 0,0 0 1792 0,0 0 320 15,0 0 64-15,-4 7 16 0,-1 6-1360 0,-2 4-288 16,-5 3-48-16,1 5-16 0,-3 5 96 0,0 4 32 15,0 2 0-15,0 0 0 0,-4 3-288 0,4 3-48 16,1 5-16-16,-1 2 0 0,-2-1-96 0,-1-3-32 16,4-3 0-16,-1-3 0 15,-1-7-1712-15,0-4-336 0,-2-4-80 0</inkml:trace>
  <inkml:trace contextRef="#ctx0" brushRef="#br1" timeOffset="65913.92">30023 3232 28383 0,'0'0'1264'0,"11"-7"256"0,2 4-1216 0,2-4-304 0,-1 2 0 0,8 0 0 15,-1-4 0-15,5 2-256 0,0-7 64 0,6 1 0 16,6 3 192-16,-2-3 0 0,-3 0 0 0,-4 3 0 16,-2-1 0-16,-8 4 0 0,-4-2 128 0,0 4-128 15,-2 3 0-15,-13 2 0 0,0 0 0 0,5 12 0 16,-6 2 0-16,-3 4 0 0,-1 4 0 0,-4 1 0 0,-2 0 0 0,1 3 128 15,-2-5 16-15,3-2 0 0,4-2 32 0,4 0 0 16,-2-2 0-16,6-3 0 0,2 0 48 0,3-3 16 16,2 0 0-16,4-4 0 0,5-3 192 0,1-4 32 15,2 0 16-15,3-2 0 0,4-5 16 0,-2 0 0 16,-3-7 0-16,0-1 0 0,1 1-160 0,-3-4-16 16,-4 0-16-16,-8 1 0 0,-4-3 16 0,-3 1 0 15,1 1 0-15,-4 0 0 0,-5 1-160 0,-3 2-32 16,-3 0 0-16,-2 7 0 0,-1 1-384 0,0 5-64 15,-1-2-32-15,1 3 0 16,1 8-2544-16,2-5-512 0</inkml:trace>
  <inkml:trace contextRef="#ctx0" brushRef="#br1" timeOffset="66894.38">24112 4599 11967 0,'0'0'1072'0,"0"0"-864"16,-8-7-208-16,1-1 0 0,-1-6 1296 0,0 5 224 15,-2-1 32-15,1 4 16 0,-2-1-128 0,-2 2-32 16,-1 3 0-16,0-1 0 0,0 1-480 0,-1 0-96 15,0 2-32-15,-3 4 0 0,0 3-400 0,0 4-80 16,-2-2 0-16,5 2-16 0,0 3-96 0,-1 4-16 16,-1 4 0-16,1 2 0 0,5 4-64 0,1-1-128 15,1 0 176-15,4-1-176 0,3-1 192 0,4-4-192 16,1-5 192-16,6-2-192 0,4-2 192 0,5-1-192 0,5-3 192 16,1-3-192-16,3-5 224 0,-2-3-64 0,3 1-16 0,-4-2 0 15,3-1-16-15,-3-5-128 0,0-2 192 0,-2 1-64 16,-4-2-128-16,-3 3 192 0,-1-3-192 0,-5 0 192 15,-2 5-192-15,-7 8 0 0,0 0 0 0,0 0 128 16,0 0-128-16,0 0 0 0,0 0 0 0,0 0 0 16,-9 7 0-16,2 5 0 0,-2-3 0 0,3 3 0 15,-1 2-144-15,2-4 144 0,1 1 0 0,3 0 0 16,0-2 0-16,2 2 0 0,-1-11 0 0,5 9 0 16,-5-9-160-16,10 9 160 0,2-5-128 0,2-3 128 15,0-1-1472-15,1-1-224 0,1-3-32 16,2-4-9536-16</inkml:trace>
  <inkml:trace contextRef="#ctx0" brushRef="#br1" timeOffset="67263.31">24620 4485 21183 0,'0'0'944'0,"-10"-3"192"0,-1 1-912 0,-1 1-224 16,1 1 0-16,-2 2 0 0,-1 8 544 0,-1-2 64 15,-2 3 16-15,0 0 0 0,-1 3-400 0,3 0-80 16,-2 0-16-16,3-4 0 0,1 1-128 0,1 2 0 16,4 0 0-16,2-1 128 0,1 0-128 0,3-3 0 0,4 2 144 0,3-3-144 15,4 2 0-15,3-5 0 0,4-1 0 0,1 2 0 16,4-1 0-16,0 3 0 0,0-1 0 0,-1-3 128 15,2 1-128-15,-6 2 0 0,2-2 0 0,-4-1 128 16,-3 1-128-16,-1 2 0 0,-3 0 0 0,-2 3 0 16,-5-10 0-16,1 10 0 0,-1-10 0 0,-4 13 0 15,-2-1 0-15,-3-3 256 0,-2 0-48 0,-1-1 0 16,-4 1 112-16,-2-3 0 0,-2 3 16 0,-1-3 0 16,-2-3-176-16,2 1-32 0,0-2-128 0,1 1 192 15,0-2-416-15,5-1-96 0,4-4 0 0,4 2-11184 16</inkml:trace>
  <inkml:trace contextRef="#ctx0" brushRef="#br1" timeOffset="67650.62">25105 4514 22111 0,'-16'-16'1968'0,"4"9"-1584"16,-5 0-384-16,1 3 0 0,0 3 768 0,-1 1 64 15,-4 1 0-15,1 0 16 0,0 0-432 0,-1 6-96 16,4-1 0-16,-1 2-16 0,0-1 0 0,0 2 0 16,0 7 0-16,4-2 0 0,2-3-160 0,4-1-16 0,3 2-128 0,4-1 192 15,1 3-192-15,3-1 0 0,1-1 128 0,4-1-128 16,3 1 0-16,2 1 0 0,1-3 0 0,1 2 0 15,2-5 128-15,-3 5-128 0,-4-3 0 0,0 1 144 16,0 1-144-16,0-2 0 0,-2 1 0 0,2-2 0 16,-2 1 0-16,-3-2 0 0,-5-7 0 0,0 12 0 15,-3-5 0-15,-2 4 160 0,-1-4-160 0,-3 3 160 16,-2-4 64-16,-2 1 16 0,-2 2 0 0,-3-3 0 16,-5 2-48-16,0-3 0 0,3 0 0 0,-4-1 0 15,-1 0-64-15,5-3-128 0,1-1 176 0,4 0-176 16,2 0 0-16,4-1 0 0,9 1-240 0,0 0 80 15,-7-9-2208-15,5 1-448 0</inkml:trace>
  <inkml:trace contextRef="#ctx0" brushRef="#br1" timeOffset="68018.53">25253 4580 11967 0,'-8'-14'528'0,"4"11"112"0,4 3-512 0,0 0-128 15,0 0 0-15,0 0 0 0,0 0 2496 0,-9 5 448 16,0 5 112-16,1 0 16 0,3 4-2336 0,0 1-464 16,0 4-80-16,0 2-32 0,-1 1 0 0,2 4 0 15,-1-2 0-15,1 0 0 0,0 2 48 0,2-5 16 0,0 0 0 0,4-4 0 16,0-1-80-16,2-2-16 0,0-6 0 0,3 1 0 15,2-5 0-15,-9-4 0 0,13 3 0 0,0-5 0 16,1 0 192-16,1-3 16 0,1-7 16 0,2-3 0 16,0-3-48-16,0-1-16 0,0-1 0 0,-2-3 0 15,-2-2-144-15,0 2-16 0,0-1-128 0,-2-2 192 16,-4 3-64-16,0 4-128 0,1-1 176 0,-4 6-176 16,-5 2 144-16,0 12-144 0,3-7 0 0,-3 7 144 15,0 0-144-15,0 0 0 0,-6-8 0 0,6 8 0 16,-6-2-720-16,6 2-32 15,0 0 0-15,0 0-11376 0</inkml:trace>
  <inkml:trace contextRef="#ctx0" brushRef="#br1" timeOffset="68549.61">25725 4640 21135 0,'-11'10'928'0,"5"0"208"0,0 8-912 0,0 0-224 16,-3-1 0-16,0 0 0 0,1 1 192 0,-1 0 0 16,1-3 0-16,-1 3 0 0,0-4 240 0,0-1 32 15,-1-1 16-15,1 0 0 0,0-6 64 0,1 2 16 16,8-8 0-16,0 0 0 0,0 0-160 0,0 0-16 16,0 0-16-16,0 0 0 0,4-12-48 0,2 1 0 15,5-2 0-15,0-3 0 0,-1-3-176 0,4-2-144 16,-1 2 192-16,3 0-192 0,0-1 0 0,0 1 0 0,1-2 0 0,1 4 0 15,1 0 0-15,1 2 0 0,0-2 0 0,1 6 0 16,0 1 0-16,-3 5 0 0,0-2 0 0,0 5 0 16,-6 2 0-16,1 5 0 0,-2 1-160 0,-3 3 160 15,-3 4 0-15,-4 2 0 0,-3 3-144 0,1 2 144 16,-1 2 0-16,-1 1 0 0,-4-2 0 16,0 0 0-16,-4 0 0 0,3 0 0 0,-1-5 0 0,-2-2 0 15,1-1 0-15,1-4 0 0,0 0 176 0,9-9-176 16,0 0 256-16,0 0-48 0,0 0-16 0,0 0 0 15,0 0 80-15,3-14 16 0,-2-3 0 0,4-1 0 16,3 0-96-16,2-1-32 0,2-4 0 0,3-1 0 16,1 0-160-16,2 3 0 0,-1 0 0 0,-1 2 128 0,2 1-128 0,1 1 0 15,0-4 0-15,2 9 0 0,-1 0 0 16,-2 8 0-16,-4 2 0 0,-2 6 0 0,-1 4 0 0,-4 5 0 16,2 2 0-16,-5 3 0 0,-2 1 0 0,0 4 0 15,-4 4-144-15,-1 0 144 0,-3 2 0 0,0-4 0 16,-3 3 0-16,0-4 0 0,2 3 0 0,-1-5 0 15,-1-2 0-15,4-2 0 16,1-4-1792-16,2-2-336 0,-5 0-80 0,7-12-16 16</inkml:trace>
  <inkml:trace contextRef="#ctx0" brushRef="#br1" timeOffset="68921.91">26525 4663 21183 0,'0'0'1888'0,"0"0"-1504"0,0 0-384 0,0 0 0 15,0 0 0-15,0 0 0 0,0 0-192 0,0 0 64 16,0 0 432-16,10-4 80 0,0-1 32 0,1-3 0 15,2 2 96-15,0 0 0 0,-3-6 16 0,3 5 0 16,-3-2-272-16,0 1-64 0,-1-2-16 0,-3 2 0 16,-1-1 144-16,-2 3 16 0,-3-4 16 0,0 10 0 0,-3-6 288 0,3 6 48 15,-11-3 16-15,-1 4 0 0,0 6-64 0,-1 2 0 16,-2-3 0-16,0 8 0 0,-1 2-256 0,4 3-48 16,-1 1-16-16,3-1 0 0,2 2-112 15,2 2-16-15,1 4-16 0,1-4 0 0,3 1-48 0,-1-4-128 16,2-2 192-16,7 1-64 0,5-4 0 0,4-3 0 15,-2-2 0-15,6-4 0 16,4 3-448-16,-1-5-80 0,-1-2-32 0,3-3-14064 0</inkml:trace>
  <inkml:trace contextRef="#ctx0" brushRef="#br1" timeOffset="69682.25">27841 4385 20207 0,'-24'1'896'0,"6"1"192"0,-2 3-880 0,-3 4-208 0,-6-1 0 0,0 5 0 16,-4 1 0-16,4 5 128 0,-2 2-128 0,3 4 0 16,4 2 384-16,2-1 0 0,2 1-16 0,3-3 0 15,5 5-240-15,4-6-128 0,4-4 160 0,6-1-160 16,1-3 384-16,8-1-32 0,3-8 0 0,3 1 0 15,2-5 336-15,4-4 64 0,3-1 16 0,0-1 0 16,5-3-288-16,-3-6-48 0,0 0-16 0,-2-2 0 16,-1-3-256-16,-2 0-160 0,-3-1 192 0,-2 2-192 15,-1-1 160-15,-1-1-160 0,-2-3 128 0,-2 4-128 16,0 4 144-16,-2 4-144 0,-4-1 160 0,2 3-160 0,-3 0 208 16,-5 8-48-16,0 0-16 0,0 0 0 0,0 0-144 0,10 13 0 15,-3 1 0-15,-1 1 0 0,-1-1 0 0,1 3 128 16,1 1-128-16,0 1 0 0,0 0 0 0,0-1 0 15,4-3 0-15,-1 1 0 0,-3 0-176 16,4-1-112-16,-1-2-32 0,-1-4-8096 16,-2-1-1632-16</inkml:trace>
  <inkml:trace contextRef="#ctx0" brushRef="#br1" timeOffset="69868.89">28346 4597 25791 0,'0'0'2304'0,"-8"7"-1856"0,2 7-448 0,-3 4 0 16,0 3 160-16,-1 1-160 0,-4 3 160 0,4-4-160 15,-3 0 160-15,1 1-160 0,0-1 160 0,2-2-160 16,0-1 176-16,1-3-176 0,-1 0 192 0,3-2-192 16,2-4 0-16,0 0-256 0,5-9 32 0,0 0-11424 15</inkml:trace>
  <inkml:trace contextRef="#ctx0" brushRef="#br1" timeOffset="70337.78">28823 3936 21183 0,'0'0'1888'0,"0"0"-1504"16,0 0-384-16,0 0 0 0,0 0 192 0,-2 11-48 16,0 3 0-16,-1 4 0 0,1 1-144 0,-3 4 0 15,1 4 0-15,-1 3 0 0,0 1 192 0,0 3 0 16,-3 0 0-16,2 2 0 0,-2-3 112 0,0 0 16 15,2-5 16-15,0-1 0 0,-2-4 0 0,3-3 0 16,0-5 0-16,1-2 0 0,0 0-80 0,4-13-32 0,0 0 0 0,0 0 0 16,0 0 96-16,0 0 32 0,0 0 0 0,0 0 0 15,12-7 176-15,-1 0 48 0,2-6 0 0,0 1 0 16,-1 1-368-16,1-3-64 0,0-1-16 0,2 3 0 16,-1 1-128-16,-3 5 0 0,0-1 0 0,-1 6 0 15,-10 1 0-15,12 8 0 0,-4-1-160 0,-2 7 160 16,0 0-144-16,-4 0 144 0,-2 5-128 0,-2 0 128 15,-5 2 0-15,-2-2 0 0,-2 1 192 0,-3 0-64 16,-4 2 80-16,-1-2 32 0,-1-3 0 0,-1-2 0 16,-2-1-16-16,3-5 0 0,0 1 0 0,1-5 0 15,0-1-224-15,2-4 144 0,4-1-144 0,3-4 128 16,1-3-1888-16,3-2-384 0,2 1-80 16</inkml:trace>
  <inkml:trace contextRef="#ctx0" brushRef="#br1" timeOffset="70724.58">29151 4419 20271 0,'-7'5'1792'0,"5"4"-1424"0,2-9-368 0,-3 15 0 16,-1 3 576-16,-2 1 32 0,-2 3 16 0,2-3 0 16,0-2 192-16,1 0 32 0,0-2 16 0,0 0 0 15,-1-2-560-15,3 1-112 0,0 0-32 0,-2-4 0 16,2 2-160-16,3-12 192 0,0 0-192 0,0 0-7744 16,0 0-1648-16</inkml:trace>
  <inkml:trace contextRef="#ctx0" brushRef="#br1" timeOffset="71036.96">29794 4030 25279 0,'0'0'1120'0,"-12"4"224"0,-2 5-1072 0,-2 0-272 16,-2 5 0-16,-1 3 0 0,-1 5 0 0,-3 6 0 0,-4-3 0 0,3 3 0 15,2-2 128-15,3 0 64 0,2-1 0 0,4-3 16 16,3-2-64-16,3-4-16 0,2-3 0 0,5 1 0 16,5-3 96-16,5-2 16 0,1-5 0 0,4 0 0 15,4-3 112-15,4-1 32 0,2-3 0 0,1 2 0 16,-3-3-192-16,3 2-48 0,6-2 0 0,1-1 0 31,-5 5-544-31,-1 0-112 0,-3 1-32 0,-4-2-11872 0</inkml:trace>
  <inkml:trace contextRef="#ctx0" brushRef="#br1" timeOffset="71856.67">30715 3851 20271 0,'-8'-4'1792'0,"-3"0"-1424"15,1 3-368-15,1 1 0 0,0 4 224 0,-1-1-32 16,-1-1 0-16,-1 4 0 0,2 6-48 0,-3 0-16 15,0 2 0-15,-1 4 0 0,1-1 64 0,1 5 0 16,0 3 0-16,1-1 0 0,4-1 32 0,1-3 16 16,-1-2 0-16,6-3 0 0,6-2-16 0,1-3 0 15,-6-10 0-15,10 4 0 0,4-1 432 0,2-3 96 0,0-3 16 0,2-2 0 16,0-4-208-16,2 0-48 0,2-5 0 0,-3 0 0 16,-4-1-320-16,-1-3-64 0,-1-1 0 0,-2 1-128 15,-1 0 176-15,-2 0-176 0,-3 1 160 0,-1 1-160 16,0 5 0-16,-3-2 0 0,-2 6 0 0,1 7 0 15,0 0 0-15,0 0 128 0,-7 5-128 0,2 3 0 16,2 3 0-16,-3 4 0 0,-1 4 0 0,3-1 0 16,4 1 0-16,0 0 0 0,-3-1 0 0,6-3 0 15,5 0 0-15,1-3 0 0,-2-1 0 0,5 1 0 16,2-5 0-16,1 1 0 0,-2-3 144 0,-1-4-144 16,2-1-1024-16,1-2-272 0,2-5-64 0</inkml:trace>
  <inkml:trace contextRef="#ctx0" brushRef="#br1" timeOffset="72182.97">31117 3699 22111 0,'0'0'976'0,"-6"12"208"0,-1 3-944 0,2 3-240 16,-1-3 0-16,1 2 0 0,-1 1 512 0,-2 1 64 15,0 1 16-15,1-2 0 0,0 0-400 0,1-1-192 16,0 1 160-16,1-3-160 0,-1-4 336 0,3 0-16 16,-1 0-16-16,4-11 0 0,0 0 32 0,0 0 16 15,0 0 0-15,0 0 0 0,0 0 176 0,0 0 48 0,4-8 0 16,2-1 0-16,-1-5-112 0,1-2-16 0,1 2 0 0,-1-1 0 16,-1-3-320-16,3 1-128 0,2-4 0 0,1 3 144 15,1 3-144-15,3 1 0 0,0-1 0 0,3 1 0 16,0 3 0-16,0 2 0 0,-3 0 0 0,0 2 0 15,-1 2-128-15,-4 0 128 0,-10 5 0 0,16 0 0 32,-4 1-624-32,-1-1-48 0,-11 0-16 0,0 0-12192 0</inkml:trace>
  <inkml:trace contextRef="#ctx0" brushRef="#br1" timeOffset="72466.33">31397 3788 3679 0,'0'0'320'0,"0"0"-320"16,0 0 0-16,11-2 0 0,2-1 4768 0,-2 0 880 15,2-1 176-15,0-4 48 0,0 0-4400 0,0-3-864 16,3 0-176-16,-2-3-48 0,-2-2 0 0,2-1-16 16,-3-1 0-16,-3 1 0 0,-1 1-176 0,-3 0-48 15,-4-1 0-15,-2 5 0 0,0 1 128 0,-2 6 32 16,-1-2 0-16,5 7 0 0,-10 2-112 0,0 5 0 15,-2 2-16-15,1 5 0 0,1 3-176 0,-1 3 0 16,2 3 144-16,2 4-144 0,1-2 144 0,2 3-144 16,2-1 192-16,4-1-192 0,2 0 176 0,2-2-176 15,1-5 160-15,5-1-160 0,1 0 0 0,4-3 0 16,5-4 0-16,0 1-8960 0,1-7-1904 16</inkml:trace>
  <inkml:trace contextRef="#ctx0" brushRef="#br1" timeOffset="73026.16">29170 4852 16575 0,'-19'-5'736'0,"6"1"160"0,3 2-720 0,-2 1-176 0,0 2 0 0,-1 4 0 16,-1 0 1792-16,1 3 320 0,-3 3 64 0,-1 3 0 15,1-1-1376-15,0 7-288 0,1 2-48 0,2-2-16 16,1-1-144-16,2 3-48 0,2 1 0 0,3 0 0 16,1-2-80-16,4-3-32 0,4 0 0 0,2-6 0 15,3 0 0-15,4-2 0 0,2-7 0 0,4-3 0 16,3-2-144-16,2-3 0 0,1-4 0 0,5-1-8272 15,1-5-1696-15</inkml:trace>
  <inkml:trace contextRef="#ctx0" brushRef="#br1" timeOffset="73332.64">29574 4754 19343 0,'0'0'1728'0,"0"0"-1392"15,-9 3-336-15,0 1 0 0,-1 1 1456 0,0 5 208 16,0-1 64-16,0 5 0 0,-1 0-1312 0,1-1-256 16,0 1-160-16,1 1 192 0,0 1 16 0,4 1 16 15,1-2 0-15,3-3 0 0,1-12-80 0,3 12-16 16,3 1 0-16,-6-13 0 0,11 6 64 0,3-2 0 16,3-5 0-16,2-2 0 0,0 0 128 0,1-4 16 0,-1-3 16 0,0 1 0 15,-1-2-128-15,-1-3-32 0,-4 0 0 0,-3 4 0 16,-3-4-64-16,-2 1-128 0,-3 3 176 0,-4-2-176 15,0 3 192-15,-3-2-192 16,-5 1 192-16,-4 2-192 0,-5 6 128 0,-2-1-128 0,-2-1 0 0,2 3 0 16,0 2-256-16,4 3-128 0,0 0 0 0,3-3-8448 15,1-1-1664-15</inkml:trace>
  <inkml:trace contextRef="#ctx0" brushRef="#br1" timeOffset="73688.2">29916 4705 4607 0,'0'0'400'0,"-6"9"-400"0,0 3 0 0,0 2 0 0,0 3 3504 0,-1-2 608 16,1 2 128-16,0 1 32 0,-1-1-3008 0,1 1-608 15,0 0-112-15,-2-3-32 0,3-2 160 0,-1 2 32 16,0-1 0-16,0-4 0 0,6-10-64 0,0 0-16 15,0 0 0-15,0 0 0 0,0 0-176 0,0 0-48 16,0 0 0-16,0 0 0 0,0 0-16 0,9-12 0 16,1-2 0-16,2-2 0 0,-2 0-208 0,4-1-48 15,-2 0-128-15,4-1 192 0,-2 0-192 0,1-1 0 16,2 1 0-16,-2 2 0 0,0 0 0 0,2 4 0 16,-1 1 0-16,-3 3 0 0,-2 4 0 0,1 2 0 0,-1 6 0 15,-2 3 0-15,0-1 0 0,-5 5 0 16,-3 0 0-16,-1 4 0 0,0 1 0 0,-3 2 0 0,1-3 0 15,-4 1 0-15,0-2 0 0,1 0 0 0,-1 0 0 0,0 0 0 32,-1-6-304-32,2 3-96 0,0-5-32 0,5-6-8144 0,0 0-1648 0</inkml:trace>
  <inkml:trace contextRef="#ctx0" brushRef="#br1" timeOffset="74054.24">30485 4499 19919 0,'0'0'880'0,"0"0"192"0,0 0-864 0,-9 3-208 15,2 7 0-15,-3-4 0 0,-2 2 496 0,0-2 48 16,-5 4 16-16,2 2 0 0,0 4 112 0,-1 2 32 15,-2-3 0-15,3 3 0 0,1 0-128 0,3 0 0 16,1-1-16-16,2-1 0 0,3-6-336 0,4 0-64 16,2-1-16-16,4 0 0 0,3-4 48 0,3 1 16 15,4-2 0-15,3-1 0 0,0 2-48 0,1-2-16 16,-1 1 0-16,0-1 0 0,-1-1-144 0,-1 5 0 16,-4-1 0-16,0-1 128 0,-12-5-128 0,7 7 0 15,-3 1 0-15,-1 0 0 0,-3 5 0 0,-4-4 0 16,-5 0 0-16,-1 2 0 0,-2-1 0 0,-2 3 0 0,-3-7 0 0,-1 6 0 15,0-3 0-15,-1 1 0 0,-3-5 0 0,1 2 0 32,-1-3-832-32,4-2-112 0,4-2-16 0</inkml:trace>
  <inkml:trace contextRef="#ctx0" brushRef="#br1" timeOffset="74310.3">30910 4313 24703 0,'0'0'1088'0,"0"0"240"0,-5 8-1072 0,-3 5-256 15,-2 3 0-15,0 1 0 0,0 1 0 0,-6 2 0 16,0 2 0-16,-1 4 0 0,5 0 576 0,-4 2 48 15,-1 0 16-15,1 2 0 0,4-2-336 0,0 3-64 16,1 0-16-16,1 2 0 0,-1-5-224 0,4-1 0 16,-1-7 0-16,2 1-8224 15,1-2-1648-15</inkml:trace>
  <inkml:trace contextRef="#ctx0" brushRef="#br1" timeOffset="74775.87">30548 4706 28559 0,'0'0'2544'0,"7"-11"-2032"0,3 2-512 0,6 0 0 31,2 5-1312-31,1-5-352 0,3 0-80 0,5-3-16 0,4 1 1376 0,0-1 384 0,2 0-160 0,3 0 160 16,1-6 0-16,-3 3 0 0,-3-1 0 0,-3 0 0 15,-3 2 0-15,-3 0 0 0,-4-3 0 0,-3 7 0 16,-4 0 0-16,-2 4 0 0,-4 0 0 0,-5 6 0 15,0 0 352-15,0 0-16 0,0 0 0 0,0 0 0 16,-9 9 224-16,0 5 32 0,1 4 16 0,-3 0 0 16,-1 0 16-16,0 0 0 0,1 1 0 0,1 0 0 15,-1-2-272-15,1 1-48 0,0 0-16 0,1-3 0 0,3 1-112 16,1-6-32-16,0 0 0 0,2-2 0 0,3-8-144 0,0 0 192 16,0 0-192-16,6 7 192 0,-6-7 64 0,13-1 32 15,-1-5 0-15,3-2 0 0,-4-2-32 0,2-2-16 16,-3-3 0-16,3 0 0 0,-2 1-240 0,0 0 176 15,-1-1-176-15,-3 3 160 0,-2 2-160 0,-5 10 0 16,0 0 0-16,0 0 0 0,0 0 0 0,0 0 0 16,0 0 0-16,0 0 0 0,4 15 0 0,0 0 0 15,-1 1-144-15,-1 2 144 0,-1-3 0 0,2 0 0 16,-2-2 128-16,3-1-128 0,0-1 224 0,1-4-48 16,0 1-16-16,-5-8 0 0,11 2-160 0,1-4 0 15,-1-2 0-15,1-1 0 0,0 0-256 0,0-8-96 16,-2-2-16-16,2 0 0 15,-2 2-2080-15,0-1-432 0,1-10-64 0,-4 10-32 0</inkml:trace>
  <inkml:trace contextRef="#ctx0" brushRef="#br1" timeOffset="75164.57">31355 4477 9215 0,'0'0'816'0,"0"0"-656"0,0 0-160 0,-3 13 0 16,-2 0 3024-16,3 1 576 0,-2 0 112 0,-1 2 32 15,-2 2-2528-15,0 1-496 0,-3-1-96 0,-1 1-32 16,1-1 176-16,-1 1 16 0,1 2 16 0,-2-1 0 0,1-4-160 0,1-1-48 16,1-1 0-16,1-1 0 0,2-5-224 0,6-8-48 15,0 0-16-15,0 0 0 0,0 0 48 0,0 0 16 16,9-8 0-16,1-5 0 0,-3-6-32 0,5 0 0 15,1 0 0-15,2-3 0 0,1 0-160 0,2 0-48 16,-3 3 0-16,3 0 0 0,3 0-128 0,-2 0-176 16,0 0 48-16,-3 2 0 0,-3 6 128 0,-2 6 0 15,0-2 0-15,-11 7 0 0,0 0-144 0,7 8 0 16,-2 5 0-16,0-1 0 0,-3 4 144 0,-1 1 0 16,-2 2 0-16,-1 6-128 0,-4 0 128 0,0 0 0 15,-2 2 0-15,0-3 0 0,1 2 0 0,-1-3 0 16,-1-6 0-16,3 0 0 0,-1-8 0 0,2 1 0 15,2-4 0-15,3-6-128 16,0 0-624-16,0 0-112 0,0 0-32 0,0-9-12736 0</inkml:trace>
  <inkml:trace contextRef="#ctx0" brushRef="#br1" timeOffset="75413.08">31801 4013 26207 0,'-10'17'1152'0,"5"-8"256"16,5-9-1136-16,-5 14-272 0,0 4 0 0,-6 3 0 16,-4 6 144-16,1 1-16 0,0 2-128 0,0 3 192 0,-1 3 0 0,4 0-16 15,2-2 0-15,1 0 0 0,2-1-176 0,2-1 160 16,3 1-160-16,-2 0 160 0,0 0-160 0,1-4 192 15,1-6-192-15,-1 1 192 16,-1 1-1376-16,0-5-272 0,2-2-48 0</inkml:trace>
  <inkml:trace contextRef="#ctx0" brushRef="#br1" timeOffset="75596.67">31542 4376 29487 0,'7'-9'1296'0,"1"5"288"0,2 1-1264 0,3 1-320 16,5-3 0-16,3 0 0 15,2-3-400-15,3 2-144 0,1-3-32 0,3 2 0 0,-4 0 576 0,2-2 0 0,-1 4 192 0,-3-3-48 32,-1 1-1584-32,-4 0-320 0,-4-2-64 0</inkml:trace>
  <inkml:trace contextRef="#ctx0" brushRef="#br1" timeOffset="75863.06">32120 4174 2751 0,'0'0'256'0,"0"0"-256"0,-13-2 0 0,1 4 0 16,-2 3 4192-16,1 2 800 0,-4 0 144 0,1 0 48 15,-2 3-3632-15,-1 2-720 0,0-2-128 0,1 3-48 0,2 1 144 0,0 2 32 16,1 2 0-16,2 2 0 0,2 1-160 0,1-2-32 15,2 1 0-15,7 2 0 0,5 1-64 0,3-2-32 16,5 0 0-16,3-2 0 0,5 0-160 0,2 0-48 16,0-1 0-16,-1-2 0 0,0-1-176 0,-2 1-32 15,-2-2-128-15,-3-3 192 0,-1 2-192 0,-4-4 0 16,-4 0 0-16,-5-9 0 0,-2 12 0 0,-4-3-208 16,-2 0 16-16</inkml:trace>
  <inkml:trace contextRef="#ctx0" brushRef="#br1" timeOffset="76517.64">28277 5572 26719 0,'0'0'1184'0,"0"-9"240"16,0-3-1136-16,0 12-288 0,0 0 0 0,0 0 0 0,2-7 0 0,-2 7 0 0,0 0 0 0,0 0 0 15,0 0 256-15,-2 13-64 0,0 0-16 0,-1 4 0 16,1 2 16-16,-2-1 0 0,-1-3 0 0,-1 3 0 16,2 0-64-16,-3 0 0 0,0-3 0 0,2-5 0 15,-2 0-128-15,1-1 0 0,3 0 0 0,3-9 0 16,0 0-2208-16,-6 5-368 0,6-5-80 0,0 0-16 0</inkml:trace>
  <inkml:trace contextRef="#ctx0" brushRef="#br1" timeOffset="76812.89">28633 5466 24639 0,'0'0'1088'0,"-1"10"240"0,-4-3-1072 0,2 5-256 16,1 2 0-16,-2 3 0 0,0 1 0 0,-1 0 0 15,4-4 0-15,-2 2 0 0,-3 1 384 0,3-2-48 16,0 0 0-16,0 2 0 0,1-3 64 0,-1-3 16 16,-1 2 0-16,2-6 0 0,2-7 16 0,0 0 0 15,0 0 0-15,0 0 0 0,0 0 80 0,12-8 0 16,0-9 16-16,3 0 0 0,4 1-112 0,2-1-32 0,0 1 0 0,3-1 0 16,-2-2-256-16,-1 8-128 0,0 5 128 15,-3 3-128-15,-2 2 128 0,-1 2-128 0,-2 2 128 0,-1 8-128 16,-2 5 0-16,-1 4 0 0,0-3 0 0,-3 5 0 15,-2 5 0-15,-3-4 0 0,-2 1 0 16,-2 1 0-16,1-3-128 0,-2-3-128 0,-1-1 0 0,1-4-9280 16,3-8-1840-16</inkml:trace>
  <inkml:trace contextRef="#ctx0" brushRef="#br1" timeOffset="77262.39">29667 5389 14735 0,'0'0'1312'0,"0"0"-1056"16,0 0-256-16,0 0 0 0,0 0 1376 0,-8 4 224 16,-3 1 32-16,-1 1 16 0,1-2-688 0,-2 1-128 15,0 1-16-15,1-1-16 0,-1 3-48 0,-1 1-16 0,3-3 0 0,-3 4 0 16,0-5-208-16,1 7-32 16,0-1-16-16,2-1 0 0,-1-2-80 0,3 1-16 0,9-9 0 0,-6 9 0 15,0 0-192-15,6-9-32 0,0 0-16 0,0 0 0 16,0 0-144-16,0 0 160 0,0 0-160 0,7 10 160 15,-7-10-160-15,10 10 0 0,1 2 144 0,0-6-144 16,-2-1 0-16,-9-5 0 0,6 13 0 0,-1-4 0 16,-5-9 0-16,3 12 0 0,-6 1 0 0,-2-3 0 15,0 4 0-15,-2-1 0 0,-4 0 0 0,1-3 0 16,-4 1 0-16,2-2 128 0,-1 1-128 0,-1-3 0 16,-1-2 0-16,1-4-256 0,0-2 32 0,1-2 16 15,0-3-2144 1,2-1-416-16,-3-6-96 0,6 1-16 0</inkml:trace>
  <inkml:trace contextRef="#ctx0" brushRef="#br1" timeOffset="77544.39">29758 5539 21183 0,'0'0'944'0,"0"0"192"0,0 0-912 0,0 0-224 15,0 0 0-15,10-2 0 0,-10 2 592 0,13-6 80 16,0-2 16-16,-2 1 0 0,-1-1-304 0,1-2-48 16,-2 0-16-16,-1 0 0 0,0 0-64 0,0 1-32 15,-3-3 0-15,-1 5 0 0,-4 7-80 0,2-11-16 0,-2 11 0 0,0 0 0 16,-4-5 304-16,4 5 48 0,0 0 16 0,-12 2 0 16,-4 3-128-16,1 2-32 0,-1 0 0 0,-2 5 0 15,3 2-144-15,1 0-48 0,1 0 0 0,1 0 0 16,0 2-144-16,4-4 0 0,4 1 0 0,0 1 0 15,-1-3 0-15,5-11-144 0,0 0 0 0,0 0-8560 16,0 0-1728-16</inkml:trace>
  <inkml:trace contextRef="#ctx0" brushRef="#br1" timeOffset="77784.67">30145 5390 20271 0,'0'0'896'0,"-10"1"192"16,1 4-880-16,0 2-208 0,-1-3 0 0,1 3 0 0,-3 2 1024 0,1 1 176 15,-2 3 16-15,0 1 16 0,-1-3-560 0,3 2-112 16,1 2-32-16,1 1 0 0,0 0-208 0,4-6-64 16,1 0 0-16,4-10 0 0,0 0-128 0,0 0-128 15,0 0 192-15,12 7-192 0,-12-7 144 0,17 0-144 16,2-3 0-16,0-1 144 15,1-1-448-15,-1-2-80 0,-2 0-32 0,2 1 0 16,2-3-1696-16,-5 1-352 0</inkml:trace>
  <inkml:trace contextRef="#ctx0" brushRef="#br1" timeOffset="77973.75">30358 5234 28559 0,'0'0'2544'0,"-4"12"-2032"0,-1 5-512 16,0 1 0 0,0 1-736-16,-2 0-240 0,-2 0-48 0,0 0-16 0,2 1 1040 0,0 1 192 0,-1-1 64 0,3-1 0 15,0-2-112-15,2 0-16 0,3-3 0 0,-1 0 0 32,-3-2-1424-32,4-12-304 0,-6 15-48 0,6-15-16 0</inkml:trace>
  <inkml:trace contextRef="#ctx0" brushRef="#br1" timeOffset="78316.89">30218 5437 23039 0,'0'0'1024'0,"0"0"192"0,0 0-960 0,0 0-256 15,14 6 0-15,0-3 0 0,-1-7 224 0,2 3 0 16,3-2 0-16,0-2 0 0,0-1 0 0,0 1 0 16,-2-5 0-16,-1 3 0 0,1-3-96 0,-2 2-128 15,-3-4 176-15,0 3-176 0,1 1 0 0,-4 3 0 16,-8 5 0-16,0 0 0 0,5-10 208 0,-5 10-64 15,0 0-16-15,0 0 0 0,0 0 256 0,0 0 64 16,0 0 0-16,0 11 0 0,0 3 16 0,0 0 16 16,-3-5 0-16,1 3 0 0,0-3-272 0,1 2-48 15,1-11-16-15,0 9 0 0,0-9-144 0,0 0 0 16,0 0 144-16,8 10-144 0,-8-10 240 0,11 4-32 0,0-7 0 0,2 1 0 16,0-2 48-16,-2-4 0 0,1 0 0 0,0-3 0 15,1 5-128-15,0 0-128 0,-4 2 176 16,2 1-176-16,-1 1 0 0,-10 2 0 0,0 0 0 0,0 0 0 15,12 7 0-15,-6 2 0 0,-6-9 0 0,1 10 0 16,-1 2 0-16,0 1 0 0,-1-5 0 0,1-8 0 16,-2 12 0-16,2-12-352 0,0 0 48 0,0 0-13408 15</inkml:trace>
  <inkml:trace contextRef="#ctx0" brushRef="#br1" timeOffset="78901.46">31239 5203 4607 0,'0'0'400'0,"0"0"-400"0,0 0 0 0,0 0 0 16,0 0 4128-16,0 0 736 0,0 0 160 0,0 0 32 15,9-9-3392-15,1 4-656 0,2-2-144 0,2 0-32 16,3 1-272-16,1-2-64 0,0 3-16 0,0 1 0 16,-2 2-256-16,0 2-48 0,0 0-16 0,-3 0 0 15,-2-3 96-15,-11 3 0 0,12 9 16 0,-7-1 0 16,-5-8-144-16,2 14-128 0,-3 0 192 0,-3 2-192 16,-2 1 256-16,-3-1-48 0,-1 2-16 0,-2-1 0 15,-2-5 0-15,0 5 0 0,0-3 0 0,2 1 0 16,-1-5-64-16,2 0-128 0,-3-2 176 0,7 1-176 15,2 0 192-15,5-9-192 0,-6 9 192 0,6-9-192 16,0 0 144-16,6 7-144 0,-6-7 0 0,12 11 144 0,0-6-16 0,1 4-128 16,0-3 192-16,-2 4-64 0,-3-4-128 0,-2 6 0 15,1-2 0-15,-4 3 128 0,-5-1-128 0,-2-1 0 16,-1 0 0-16,-4 3 0 0,-2 1 0 0,-3 1 0 16,-4-4 0-16,0 1 128 0,1-5 48 0,1 0 0 15,-1-1 0-15,3 0 0 0,3 0-176 0,2-6 0 16,0-5 0-16,4-3 0 15,-1-1-2224-15,2-5-416 0</inkml:trace>
  <inkml:trace contextRef="#ctx0" brushRef="#br1" timeOffset="79128.72">31474 5615 31615 0,'0'0'1408'0,"0"0"272"0,0 0-1344 0,0 0-336 0,0 0 0 0,0 0 0 16,0 0 208-16,0 0-16 0,14-4-16 0,2-2 0 15,-2-6 400-15,1 2 96 0,1-4 16 0,2 2 0 16,-1 1-448-16,-1-1-96 0,-2 1-16 0,0 3 0 16,-1 2-128-16,0 0 0 0,-13 6 0 0,6-5-176 15,-6 5-1536-15,0 0-304 0,0 0-64 0,0 0-11360 16</inkml:trace>
  <inkml:trace contextRef="#ctx0" brushRef="#br1" timeOffset="79525.05">31739 5340 28559 0,'6'-11'2544'0,"-2"2"-2032"16,0 1-512-16,3-3 0 0,6-2-128 0,2 2-128 15,3-2-32-15,2-1 0 0,2 4 624 0,3-3 128 16,0 2 32-16,-1 3 0 0,0 1 224 0,-4 5 48 16,-2 6 16-16,-1 1 0 0,-3-1-272 0,-3 4-64 15,-2 3-16-15,-4 4 0 0,-1 4-192 0,-5 2-48 16,-5 0 0-16,-5 2 0 0,-4 0 48 0,-6 0 0 0,-3 2 0 0,-2 0 0 15,-5 0 0-15,2 0 0 0,0-6 0 0,4 1 0 16,4-4-240-16,6-1 0 0,4-2 128 0,6-4-128 16,5-9 208-16,0 0 0 0,13 5 0 0,6-4 0 15,5-6 528-15,7 1 96 0,1-3 32 0,2 2 0 16,1 2-240-16,1-1-48 0,-2-3-16 0,4-1 0 16,4 0-304-16,-17 5-48 0,3-1-16 0,3 1 0 15,4-2-192-15,-1-2 0 0,0 3 0 0,-2 1 0 16,-3-1-3024-16,20-3-496 15,1-1-112-15,-15 1-16 0</inkml:trace>
  <inkml:trace contextRef="#ctx0" brushRef="#br1" timeOffset="87034.55">4736 3717 12895 0,'0'0'576'0,"-4"-4"112"0,2-1-560 0,2 5-128 0,-4-5 0 0,4 5 0 15,-5-5 848-15,5 5 144 0,0 0 32 0,0 0 0 0,-8 4 0 0,2 1 0 16,0-1 0-16,1 6 0 0,1 2-832 0,1 3-192 15,1 1 0-15,-2 5 0 0,0 3 864 0,-1 1 128 16,2 6 32-16,-2-1 0 0,3 3 0 0,-2 5 0 16,0 7 0-16,0-2 0 0,2 3-832 0,-2-3-192 15,0 2 0-15,0-5 0 0,3 0 0 0,-1-5 0 16,0-3 0-16,2 0 0 0,2-6 0 0,0 1 0 16,2-5 0-16,1-3 0 0,1-3 0 0,3 0 0 15,3-6 0-15,0-3 0 0,1-4 0 0,4-6 0 16,2-4 0-16,9-6 0 15,-2-3-1600-15,0-5-352 0,8-13-80 0,-5 6-16 0</inkml:trace>
  <inkml:trace contextRef="#ctx0" brushRef="#br1" timeOffset="87365.12">5003 3628 16575 0,'0'0'368'0,"0"0"80"0,0 0 0 0,0 0 16 0,0 0-464 0,0 0 0 0,0 0 0 0,4 9 0 0,-5-1 912 0,-2 5 96 15,-1 2 16-15,-1 3 0 0,-2 2 0 0,-2 3 0 16,0 2 0-16,0-1 0 0,1 6-832 0,2-5-192 15,0 4 0-15,1-1 0 0,1 3 864 0,2 1 128 16,2-1 32-16,3-1 0 0,0-1-832 0,2-4-192 16,0 3 0-16,1-4 0 0,2 0 0 0,2-2 0 15,1-2 0-15,1-2 0 0,0-3 0 0,0-3 0 16,-1-2 0-16,5 1 0 16,-4-5-1600-16,-2-5-352 0,-10-1-80 0,0 0-16 0</inkml:trace>
  <inkml:trace contextRef="#ctx0" brushRef="#br1" timeOffset="87525.42">4815 4052 23951 0,'0'0'1056'0,"8"-4"224"0,2-1-1024 0,3-2-256 16,1 2 0-16,5 0 0 0,3-5 0 0,4 4 0 0,3-3 0 0,2 2 0 15,-2-4 0-15,0 2 0 0,0-2 0 0,-2 3 0 16,-4-2 0-16,-3 1 0 0,-3 0 0 0,1-1-10592 15</inkml:trace>
  <inkml:trace contextRef="#ctx0" brushRef="#br1" timeOffset="87795.02">5002 3422 20271 0,'0'0'448'15,"0"0"80"-15,0 0 32 0,10 5 16 0,1 4-576 0,3-1 0 0,2 3 0 0,0 3 0 0,2 4 928 0,2 4 80 16,1 1 16-16,2 6 0 0,-2 1 0 0,2 5 0 16,0 2 0-16,-1 3 0 0,-3-2-832 0,-2 2-192 15,0 2 0-15,-6 2 0 0,-4 1 0 0,-2 2 0 16,-1-4 0-16,-8 3 0 0,-3-2 864 0,0 1 128 15,-7-3 32-15,-8 15 0 16,-3-9-2464-16,-2-3-480 0,-12 9-112 0,7-17-16 0</inkml:trace>
  <inkml:trace contextRef="#ctx0" brushRef="#br1" timeOffset="88788.57">7836 3496 12895 0,'0'0'272'0,"0"0"64"0,0 0 16 0,0 0 32 0,0 0-384 0,6-2 0 15,-4-5 0-15,-2 7 0 0,0 0 896 0,0 0 96 0,0 0 32 0,0 0 0 16,0 0-832-16,-6 0-192 0,-1 3 0 0,1 1 0 15,0 4 864-15,-2 6 128 0,2 4 32 0,-4 4 0 16,-1 3 0-16,0 2 0 16,-3 3 0-16,1 6 0 0,-2 1-832 0,-3 1-192 0,0 1 0 0,1 3 0 15,-1-3 864-15,0-1 128 0,4 0 32 0,0 0 0 16,1-1-832-16,4-2-192 0,3 0 0 0,2-4 0 16,3 1 0-16,6-5 0 0,1-2 0 0,5-3 0 15,3-4 0-15,3 0 0 0,4-4 0 0,0-4 0 16,1 0 0-16,1-4 0 0,-2 2 0 0,10-3 0 15,-3-6-1600-15,-4-3-352 0,-5-4-80 0,-7 3-16 0</inkml:trace>
  <inkml:trace contextRef="#ctx0" brushRef="#br1" timeOffset="89054.83">7964 3663 16575 0,'0'0'736'0,"0"0"160"0,0 0-720 0,-2 10-176 16,-1 1 0-16,-3 3 0 0,-1 5 0 0,2 3 0 16,-3-1 0-16,0 2 0 0,1 5 848 0,-1-1 144 15,3 4 32-15,-1-4 0 0,1 1-832 0,1 2-192 0,0-4 0 0,3 2 0 16,1-5 864-16,2 0 128 0,1 0 32 0,2-4 0 15,1-4-832-15,1-1-192 0,-1-2 0 16,2 3 0 0,-2-6-768-16,-6-9-208 0,0 0-48 0,0 0 0 0</inkml:trace>
  <inkml:trace contextRef="#ctx0" brushRef="#br1" timeOffset="89209.17">7815 4052 16575 0,'15'-9'368'0,"-3"1"80"16,2 0 0-16,-4 2 16 0,1 0-464 0,3-1 0 0,3-3 0 0,0 1 0 0,4-2 0 0,-1-1 0 15,16-12 0-15,-13 6 0 0</inkml:trace>
  <inkml:trace contextRef="#ctx0" brushRef="#br1" timeOffset="89461.11">8035 3533 16575 0,'0'0'368'0,"0"0"80"0,12 4 0 0,-3 2 16 0,3-1-464 0,1 8 0 0,1 1 0 0,0 6 0 16,-2 2 912-16,0 2 96 15,-1 3 16-15,-2 1 0 0,0 3-832 0,-1 4-192 0,-3 0 0 0,-4 2 0 16,-4 0 864-16,0 1 128 0,-4 2 32 0,-3 2 0 16,-1-3 0-16,-3-1 0 0,-2 3 0 0,-12 12 0 31,-1-6-2464-31,0-10-480 0,-13 9-112 0,9-14-16 0</inkml:trace>
  <inkml:trace contextRef="#ctx0" brushRef="#br1" timeOffset="90285.89">10220 3673 12895 0,'-19'5'272'0,"19"-5"64"0,0 0 16 0,-5 6 32 0,-3-1-384 0,0 2 0 0,5 3 0 0,-2 0 0 16,-4 4 896-16,1 1 96 0,-3 3 32 0,-1 2 0 15,1 3 0-15,-2 3 0 0,-1-2 0 0,0 5 0 16,1 0 0-16,3 4 0 0,-3 3 0 0,3 0 0 16,0-2-832-16,2 1-192 0,2 1 0 0,1 1 0 15,1-4 0-15,2-1 0 0,-1-7 0 0,2-1 0 16,1-3 0-16,4-5 0 0,1-4 0 0,1 3 0 15,2-2-768-15,2-7-208 0,1-5-48 0,0-3 0 16</inkml:trace>
  <inkml:trace contextRef="#ctx0" brushRef="#br1" timeOffset="90616.62">10328 3610 12895 0,'0'0'272'0,"0"0"64"0,-3 13 16 0,0-1 32 0,0 2-384 0,-2 1 0 15,-1 3 0-15,-2 5 0 0,0-2 896 0,1 5 96 0,-1 2 32 16,-1-3 0-16,-2 3 0 0,1-3 0 0,-1 5 0 0,1 0 0 16,-3 1-832-16,5 0-192 0,0 0 0 0,2-4 0 15,1 1 0-15,-1-4 0 0,6 1 0 0,0-6 0 16,3-1 0-16,1-3 0 0,1-2 0 0,4-2 0 16,2-2 0-16,1 0 0 0,-2-5 0 0,3 0-8960 15</inkml:trace>
  <inkml:trace contextRef="#ctx0" brushRef="#br1" timeOffset="90780.44">10097 4121 16575 0,'0'0'368'0,"0"0"80"0,14-3 0 0,-7-1 16 0,5-1-464 16,0 0 0-16,0 0 0 0,0-3 0 0,1 0 0 0,2-3 0 15,21-12 0-15,-8 4 0 0</inkml:trace>
  <inkml:trace contextRef="#ctx0" brushRef="#br1" timeOffset="91030.95">10520 3635 23951 0,'11'2'512'0,"2"5"128"0,1 7 0 0,-3 0 64 0,2 2-576 0,1 4-128 0,-1 7 0 0,0 4 0 16,1 3 848-16,-2 3 144 0,0 2 32 0,-2 4 0 15,-3 1-832-15,-1 5-192 0,-6 1 0 0,-6 2 0 16,0 1 864-16,-5 3 128 0,-2-1 32 0,-14 16-14336 15</inkml:trace>
  <inkml:trace contextRef="#ctx0" brushRef="#br0" timeOffset="109208.52">6208 18211 8287 0,'-13'-1'736'0,"3"1"-592"16,-2 0-144-16,-1 1 0 0,-2 1 1200 0,-2-1 208 16,-1 0 32-16,0 3 16 0,2 0 16 0,-1-3 0 15,2 0 0-15,0-1 0 0,0 0-320 0,3 2-64 16,5-1-16-16,7-1 0 0,-11 0-112 0,11 0 0 16,0 0-16-16,0 0 0 0,0 0-80 0,0 0-16 15,0 0 0-15,0 0 0 0,18 1-32 0,4 2-16 16,3-3 0-16,7 0 0 0,6 0-96 0,7 0 0 15,2 0-16-15,7-2 0 0,6 0-176 0,7 1-16 16,7-1-16-16,4 2 0 0,1 2-96 0,1-2-32 0,-2-2 0 16,-1 4 0-16,-4 0-96 0,-1-1 0 0,-2 1-16 0,-7-1 0 15,-6 1-48-15,-3 0 0 0,-6-1 0 0,-2-1 0 16,-4-1-32-16,-4-1-16 0,-4 2 0 0,-5-2 0 16,-7 1 0-16,-3-1 0 0,-4 0 0 0,-3 1 0 15,-12 1 64-15,0 0 16 0,0 0 0 0,0 0 0 16,0 0 32-16,0 0 16 0,-10-3 0 0,-6 0 0 15,-5 1-32-15,-7-2-16 0,-8 2 0 0,-2 0 0 16,-4 1-96-16,-4 0-128 0,-3-2 176 0,-5 2-176 16,-3 1 160-16,-5 1-160 0,-3 0 128 0,-1 3-128 15,-3 3 0-15,-1-4 128 0,-2 0-128 0,-3-2 0 16,-4 3 0-16,5 2 128 0,6 1-128 0,3-3 0 16,4-1 0-16,8 2 0 0,4-1 0 0,7-2 0 0,5-1 0 15,8 1 0-15,5 1 128 0,11-2-128 0,13-1 0 16,0 0 0-16,12 0 0 0,8 0 0 0,9 0 0 0,9 0 0 15,8 0 0-15,14 0 0 0,12-1 0 0,9 0 0 16,4-1 0-16,1 2 0 0,-1 2 0 0,-1-4 0 16,0-1 0-16,-1 1 0 0,-2 0 192 0,-5 2-32 15,-5 0-16-15,-6 1 0 0,-6-4 64 0,-6 0 16 16,-3 4 0-16,-10-2 0 0,-7-2 16 0,-7 2 0 16,-6 1 0-16,-7 0 0 0,-13 0-80 0,0 0-16 15,0 0 0-15,-10 4 0 0,-8 2-144 0,-10-1 192 16,-9 1-192-16,-6 3 192 0,-8-2-192 0,-10 3 160 15,-9-2-160-15,-6 4 160 0,-7 2-160 0,-2-4 0 16,-3-1 144-16,-2 1-144 0,-1 6 0 0,3-2 0 16,4-3 0-16,9-3 128 0,9-3-128 0,7 1 0 0,9-3 0 15,6-2 0-15,8-2 0 0,9 1 0 0,10 1 0 0,6-1 128 16,2-1-128-16,9 1 0 0,0 0 0 0,20-3 0 16,6-3 0-16,7 1-192 0,9 1 192 0,7 1-192 15,10 2 192-15,9 0-128 0,9-2 128 0,5 1-128 16,5-2 128-16,2 4 0 0,0 2 0 0,0 0-128 15,-4-4 128-15,-5 1 0 0,-9-3 0 0,-4 4 0 16,-5 0 0-16,-8 0 0 0,-7-2 0 0,-10 1 0 16,-10 1 0-16,-7-2 0 0,-10-3 0 0,-10 5 0 15,0 0 0-15,-14-6 192 0,-10 2-64 0,-13 0 0 16,-10-2 16-16,-10 3 16 0,-9 2 0 0,-9 0 0 16,-10 0-32-16,-5-1 0 0,-5 1 0 0,-5 4 0 0,-7 2-128 15,2 2 0-15,1 0 0 0,4 0 0 0,6 3 0 0,4 3 0 16,1 4 0-16,10-3 128 0,9 0-128 0,16-2 0 15,8-7 0-15,13 6 128 0,10-3-128 0,9 0 0 16,14-8 0-16,0 0 0 0,0 0 0 0,23 3-144 16,11-3 0-16,12-4 0 15,9-4-1408-15,9 3-288 0,11 0-48 0,4-4-17456 16</inkml:trace>
  <inkml:trace contextRef="#ctx0" brushRef="#br0" timeOffset="111379.82">10653 18257 11055 0,'-20'-3'976'0,"7"1"-784"0,1 2-192 0,-1 0 0 16,1-3 1120-16,1 3 176 0,-2 3 48 0,-1-3 0 15,0 0-112-15,2-1-16 0,1-1 0 0,2 2 0 16,9 0 48-16,0 0 0 0,0 0 0 0,0 0 0 16,0 0-208-16,0 0-32 0,0 0-16 0,0 0 0 15,0 0-256-15,11 5-48 0,4-1-16 0,7-2 0 0,4 0 64 0,6-2 16 16,2-2 0-16,12 2 0 0,9 1-144 0,6-1-32 15,4-1 0-15,3 1 0 0,5 1-80 0,9-1-32 16,10 0 0-16,3 0 0 0,3-1-128 0,6 1-32 16,7-2 0-16,2 2 0 0,3-1-48 0,1-2-16 15,-3-3 0-15,2 4 0 0,3 0-48 0,-1 1-16 16,-2 0 0-16,0 0 0 0,-3-1 48 0,-3 1 0 16,-2 2 0-16,-1-2 0 0,1-5 48 0,-1 3 16 15,-3 3 0-15,-2-1 0 0,-4-3-48 0,-3 3 0 16,-1-2 0-16,-2 3 0 0,-1 4-64 0,1-1-32 15,-2-1 0-15,7 2 0 0,1 2-160 0,-1 1 192 16,-8 1-192-16,3-1 192 0,1-5-192 0,-2 3 128 16,1 4-128-16,-6-4 128 0,-3 1-128 0,-6 0 0 15,1-1 144-15,1 1-144 0,2 1 0 0,-1-3 0 0,-4 1 0 0,-2 1 128 16,-6-2-128-16,-1-2 0 0,0 2 0 16,-1-1 128-16,0-3-128 0,-3 1 192 15,-4-1-64-15,-5 2 0 0,-6 0-128 0,-3-4 0 0,-3-3-128 0,-2 3 128 16,1 2 0-16,-2-1 0 0,-1-2 0 0,-1 0 0 15,1 1 0-15,-3 1 0 0,-3 2 0 0,-4-1 0 16,-3-5 0-16,-2 1 0 0,-5 7 0 0,-4-5 128 16,-3-1-128-16,-2 1 0 0,-9 2 0 0,9-4 128 15,-9 4-128-15,0 0 128 0,0 0-128 0,0 0 128 16,0 0-128-16,0 0 0 0,-14 0 0 0,0-1 128 16,-4-4-128-16,-2 3 0 0,-7 0 128 0,-3 1-128 0,-2-3 0 15,-5 2 0-15,-4-3 0 0,-6-1 128 0,-1 5-128 16,-2-3 0-16,-3-5 0 0,-11 3 0 0,-11 4 0 15,-6-1 0-15,-4-3 0 0,-5-1 0 0,-3 1 0 16,-8-2 0-16,-9 2 0 0,-1 1-128 0,-3-1 128 0,-6-1 0 16,-4-2-144-16,-3 5 144 0,-3 4 0 0,-2-1 0 15,-7-4-144-15,1 3 144 0,0 0 0 0,-1 2 0 16,-1 2 0-16,1-1 0 0,7 0 0 0,-3 0 0 16,-2 3 0-16,6 0 0 0,7 1 0 0,-1-2 0 15,-1-2 0-15,4 3 0 0,4 6 0 0,1-5 0 16,0-1 0-16,4 3 0 0,5 1 0 0,4 3 0 15,3-3 0-15,1 0 0 0,-1-1 0 0,3 0 0 16,4 4 0-16,5-4 0 0,3-5 0 0,2 2 0 16,1-2 0-16,7 1 0 0,5 0 0 0,6-1 0 15,4-1 0-15,3 1 0 0,0-1 0 0,3 3 0 0,1-1 0 16,6 0 0-16,3-3 0 0,5 0 0 0,2-1 0 16,5-1 0-16,5-1 0 0,5-2 0 0,2 2 0 0,7 3 0 15,4 1 0-15,10-1 0 0,-6-5 0 0,6 5 0 16,0 0 0-16,15 2-128 0,4-4 128 0,8 0 0 15,8-1 0-15,10-1 0 0,7 2 0 0,9 1 0 16,9-3 0-16,1 1-128 0,2-4 128 0,13 0 0 16,12 3 0-16,9 1 0 0,3-6 0 0,11 2 0 15,9 3 0-15,3 1 0 0,1 1 0 0,5 1 0 16,9-1 0-16,-2 0 0 0,-4 2 0 0,3 2 0 16,3-2 0-16,-5-2 0 0,0 1 0 0,0 2 0 15,4 3 0-15,-1-1 0 0,-4-5 0 0,2 5 0 16,2 3 176-16,3-2-16 0,3 0 0 0,-4 0 0 0,-5 1 16 15,2-3 0-15,4 1 0 0,-8-1 0 0,-9-2-176 16,0-1 192-16,3 0-192 0,-6 1 192 0,-9 1-192 0,1-1 0 16,0-1 144-16,-7 1-144 0,-7 2 0 0,-8 0 0 15,-6-4 0-15,-4 0 0 0,2-1 0 0,-10 3 0 16,-8 0 0-16,-7 0 128 0,-8-3-128 0,-8-4 0 16,-4 2 0-16,-5 3 0 0,-4-1 0 0,-6 0 0 15,-6-3 0-15,-8 5 128 0,-5 1-128 0,-12 0 0 16,0 0 0-16,0 0 0 0,0 0 0 0,-9 4 0 15,-5 2 0-15,-5-3 0 0,-5 0 0 0,-4 0 0 16,-5-3 0-16,-3 1 0 0,-2 2 0 0,-6-3 0 16,-7-2 0-16,-5 1 0 0,-10 0 0 0,-3 2 0 15,-2-1 0-15,-4-1 0 0,-4-2 0 0,-11 1 0 16,-11-2 0-16,-4-2 0 0,-2 1 0 0,-10 0 0 0,-9-3 0 16,-2 3 0-16,-2 1 0 0,-8-2 0 0,-7-5 0 0,-4 8 0 15,-1 1 0-15,-5 1 0 0,-6 0 0 0,-1-2 0 16,-1 3 0-16,2 4 0 0,0 1 0 0,-6-1-128 15,-3-1 128-15,4 2 0 0,6-2 0 0,4 3 0 16,3 2 0-16,3-1 0 0,2-2 0 0,4 4 0 16,3 0 0-16,0 1 0 0,0-4 0 0,2 1 0 15,3-1 0-15,4-1 0 0,2 4 0 0,11-3 0 16,10-2 0-16,8 4 0 0,3-3 0 0,8-3 0 16,5 1 0-16,9-1 0 0,7 0 0 0,14 1 0 15,12 0 0-15,11-3 0 0,11-3 0 0,8 0 0 16,13 3 0-16,0 0-160 0,13 1 160 0,12-5 0 15,12-4-224-15,15-2 64 0,15 1 16 0,14-3 0 16,6-1 144-16,14 2-208 0,11-3 80 0,7 1 128 0,8 4-160 0,10-2 160 16,6 2 0-16,3 0-144 0,1 6 144 0,11 1 0 15,7 0 0-15,7 1 0 0,2-3 0 0,4 3 0 16,2 2 0-16,10 6-128 0,4-4 128 0,3 1 0 16,0-1 0-16,0 1 0 0,-1-2 0 0,-1 1 0 15,-3-2 128-15,-6 2-128 0,1 0 0 0,-5 0 0 16,-6-3 0-16,-5 2 128 0,-6 0-128 0,-1 0 0 15,-1 1 0-15,-13-1 128 0,-13 0-128 0,-2 0 0 16,-1 1 0-16,-12 0 0 0,-9 0 0 0,-7-2 0 16,-4-1 0-16,-10 2 0 0,-10-1 0 0,-9 1 0 15,-11 0 0-15,-11-1 128 0,-9-1-128 0,-9 0 0 16,-8 0 0-16,-7-1 0 0,-6-2 0 0,-12 3 0 16,0 0 128-16,-4-4-128 0,-6 0 0 0,-8-1 144 0,-5 2-144 15,-8-1 0-15,-7-1 128 0,-8-2-128 16,-7 1 0-16,-7 1 0 0,-4-3 0 0,-3 4 0 0,-3 3 0 0,-3-1 0 15,-3-2 0-15,-7-1 0 0,-6 0 0 0,0 3 0 16,-3 2 0-16,-2 0 0 0,-5-1 0 0,-5 1 0 16,-7 1 0-16,3 1 0 0,2-1 0 0,-6 1 0 15,-5 1 0-15,-1 2 0 0,4 0 0 0,-3 0 0 16,-2-1 0-16,-1 2 0 0,0-2 0 0,0 3 0 16,-2 2 0-16,3-3 0 0,1 4 0 0,4-2 0 15,3 2-928 1,1-1-144-16,1 2-16 0,3-2-11968 0,5 1-2400 0</inkml:trace>
  <inkml:trace contextRef="#ctx0" brushRef="#br0" timeOffset="119655.4">6208 7266 11967 0,'-16'-18'528'0,"4"12"112"0,-2-2-512 0,-1 5-128 0,0 0 0 0,-1-1 0 16,2-3 1040-16,-1 4 176 0,3 6 48 0,0-3 0 16,3-3-624-16,9 3-112 0,0 0-16 0,0 0-16 15,0 0-32-15,0 0 0 0,0 0 0 0,0 0 0 0,0 0-16 0,10 4-16 16,2-2 0-16,0 2 0 16,2-1-32-16,0-1 0 0,4 0 0 0,4 1 0 0,-3 1-208 0,5 0-64 15,4-7 0-15,0 2 0 0,5 1 128 0,5-2 32 16,4-3 0-16,5 1 0 0,3-4 48 0,2 3 16 15,3 2 0-15,2 0 0 0,0-4-64 0,3 2-16 16,-3 0 0-16,5-1 0 0,6 1 48 0,-1 1 16 16,0 1 0-16,2 2 0 0,2 1 64 0,4 0 16 15,0 0 0-15,4-1 0 0,1-3-288 0,1 3-128 16,1-1 128-16,-1 1-128 0,0-1 144 0,2 0-144 16,6 1 160-16,-3 1-160 0,0 5 0 0,0-4 128 15,2-3-128-15,-1 1 0 0,1-1 0 0,1 1 0 0,-2 1 128 16,2 0-128-16,0 0 0 0,3 1 0 0,0 2 0 15,1-3 0-15,-4-1 0 0,1-1 144 0,1 6-144 16,2-4 128-16,4-2-128 0,-2 0 0 0,-2 2 0 0,1-1 0 16,1 2 0-16,3 1 0 0,1 0 0 0,-1 1 0 15,-2-2 0-15,0 0 0 0,6-1 0 0,0 4 0 16,-5 0 0-16,1-3 0 0,0-1 0 0,1 1 0 16,0-1 0-16,1 2 128 0,-3-1-128 0,3-1 0 15,0 0 0-15,-1 1 0 0,-2 0 128 0,-6 2-128 16,-2 1 0-16,2-5 0 0,0-6 0 0,2 6 128 15,1 3-128-15,-3 1 0 0,-3 0 0 0,0-2 0 16,2-5 0-16,-1 4 0 0,-1 5 0 0,-2-2 0 0,-2-2 0 16,0-1 0-16,-1-1 0 0,2 1 0 0,3 5 176 15,-1 2-48-15,-4-2-128 0,-1-3 192 0,2-2-192 16,-2 0 0-16,-3 4 0 0,-4-1 0 0,-2 4 0 16,-2-5 0-16,1-2 0 0,-4 2 0 0,-2 0 0 0,-2 1 0 15,-2-1 0-15,-2 3 0 0,-4 2 0 0,-4-1 0 16,-4 0 0-16,-2-3 0 0,-1-4 0 0,-2 3 0 15,-3 2 0-15,1 4 0 0,-2-2 0 0,0 0 0 16,-4 3 0-16,-2-3 0 0,-2 3 0 0,-5-2 0 16,0-1 128-16,-6 2-128 0,-2-3 0 0,-5 0 128 15,-1-1-128-15,-3-2 0 0,-9-2 128 0,0 0-128 16,0 0 0-16,0 0 144 0,0 0 112 0,0 0 0 16,0 0 16-16,-15-6 0 0,-4 1-16 0,-6 0-16 15,-5-7 0-15,-5 6 0 0,-7 0-240 0,-5 3 144 16,-5-2-144-16,-6 0 128 0,-3-4-128 0,-3 4 160 15,-6-1-160-15,-4-3 160 0,-9 1-32 0,-3-1-128 0,-4 5 192 16,-3-1-64-16,-4-2-128 0,-3 2 128 0,-6-1-128 0,-2 0 128 16,-1 4-128-16,-8-1 0 0,-8-1 0 0,1 2 128 15,-1-2-128-15,-3 0 0 0,-5-2 0 0,-2 3 0 16,-4 3 0-16,-3-1 0 0,-3 0 0 0,0-3 128 16,-1 1-128-16,-3 1 128 0,-5-1-128 0,-2 2 128 15,-2-2-128-15,-2 3 0 0,1 0 144 0,-2-1-144 16,-6-3 0-16,0 3 0 0,-1 0 0 0,1-2 128 15,3-1-128-15,-1 3 0 0,-4-1 0 0,2 0 128 16,2 1-128-16,1-2 144 0,3 2-144 0,1-1 160 16,-2-1-160-16,3 2 160 0,2 1-160 0,-2 2 160 15,-3 2-160-15,5 4 128 0,3-3-128 0,0 4 128 0,-2-4-128 16,3-1 0-16,7-3 144 0,1 3-144 0,7 5 0 0,2-7 0 16,1-4 0-16,5 5 128 0,7 8-128 0,3-5 0 15,2-2 0-15,6 2 128 0,6 1-128 0,5-2 0 16,6 1 0-16,3-1 0 0,2-4 0 0,2 4 0 15,2 4 0-15,8-4 128 0,7 0-128 0,6-2 0 16,3 0 0-16,5-2 0 0,3 0 0 0,9 0 0 16,5-1 0-16,7 2 128 0,5-1-128 0,9 3 0 15,7-2 0-15,4 1 0 0,8-3 0 0,0 0 0 16,0 0 0-16,15 0 0 0,6 2 0 0,6-2-160 16,9-3 160-16,6 0-160 0,5 0 160 0,1 1 0 15,4-2 0-15,11-4 0 0,7 1 0 0,7-1 0 16,5 6 0-16,5-2 0 0,1-3 0 0,5-3 0 0,7 3 0 15,6-1 0-15,4 4 0 0,5-1 0 0,-1-6 0 16,8 6 0-16,6 2 0 0,5-3 0 0,-1-2 0 0,8 6 0 16,1-1 0-16,6 2 0 0,2-2 0 0,0 1 0 15,1-3 0-15,5 2 0 0,4 1 0 0,0-1 0 16,-3-1 0-16,3 2 0 0,2-5 0 0,1 5 0 16,-2 3 0-16,0-1 0 0,0-3 0 0,3 2 0 15,0 1 0-15,-3 3 0 0,-1 1 0 0,-1-3 0 16,3-5 0-16,-1-1 0 0,0 5 0 0,-1 0 0 15,-3 0 0-15,2 0 0 0,1-4 0 0,-2 8 0 16,1 1 0-16,-7-1 0 0,-7 0 0 0,-3 2 0 16,-4-3 0-16,2-1 0 0,-1 2 0 0,0 1 0 15,-5 1 0-15,-5-1 0 0,0 0 0 0,-5 1 0 16,-1-5 0-16,-3 1 0 0,0 1 0 0,-8-1 0 0,-5 0 0 16,-4-2 0-16,-4-2 0 0,-4 5 0 0,-5 5 0 0,-4-3 0 15,-6-3 0-15,-2 2 0 0,-2-1 0 0,-5 4 0 16,-6 2 0-16,-6-3 0 0,-5-2 0 0,-4-2 0 15,-7-2 0-15,-5 2 0 0,-6 2 0 0,-1 0 0 16,-6-4 0-16,-7 0 0 0,-3 1 0 0,-3 0 0 16,-11-1 0-16,0 0 0 0,0 0 0 0,0 0 0 15,-13 4 0-15,-5-4 0 0,-6 0 0 0,-7 0 0 16,-4-1 0-16,-11 0 0 0,-6 1 0 0,-9-2 0 16,-6 0 0-16,-7 2 0 0,-6 4 128 0,-5-3-128 15,-6-4 128-15,-5 2-128 0,-6 1 0 0,-5 1 0 16,-5 3 0-16,-6-4 0 0,-8-2 0 0,-2 0 0 15,-3 1 0-15,-4 1 0 0,-8 0 0 0,-2-5 0 16,-3-3 0-16,0 6 0 0,-4 4 0 0,0-2 0 0,-1-2 0 16,-6-2 0-16,-3-2 0 0,-5 3 0 0,-2 2 0 0,-2-2 0 15,-4-7 0-15,4 4 0 0,-1 4 0 0,-3-1 0 16,-7 1 0-16,0-3 0 0,2-2 0 0,-1 4 0 16,1 3 0-16,-2 1 0 0,0 1 0 0,3-4 0 15,1-1 0-15,3 0 128 0,2 7-128 0,1 0 0 16,1-3 0-16,4 1 0 0,6 0 0 0,2 2 0 15,0 3 0-15,5-4 0 0,4-3 0 0,9 4 0 16,9 4 0-16,-1-1 0 0,4-2 0 0,7 2 0 16,5-1 0-16,8 0 0 0,6 3 0 0,3-3 0 15,3 3 0-15,9-1 0 0,10 2 0 0,10-3 0 16,8 2 0-16,8-4 0 0,6-2 0 0,10 2 0 0,9 1 0 16,6 0 0-16,8 0 0 0,13-6 0 0,0 0-144 0,8 9 0 15,7-2 0-15,9 1 0 0,10-4-48 16,5-2-16-16,7 0 0 0,12-4 0 0,13-1 208 0,13-2 0 15,7-2 0-15,9 2 0 0,8-4 0 0,15 2 0 16,15 3 0-16,10-9 0 0,10-4 0 0,11 1 0 16,10 1 0-16,13 1 0 0,11-2 240 0,10 1-64 15,8-1-16-15,10-1 0 0,7 3 32 0,9-1 16 16,4-4 0-16,7 5 0 0,5 1 0 0,1 2 0 16,-3 4 0-16,5-1 0 0,-2 0-80 0,-2 3 0 15,-1 4-128-15,-3 3 192 0,-3 2-192 0,-5 4 128 16,-6 2-128-16,-4 6 0 0,-4 3 0 0,-7 5 0 0,-8 4-128 15,-1 7-11200 1,0 4-2224-16</inkml:trace>
  <inkml:trace contextRef="#ctx0" brushRef="#br0" timeOffset="123870.06">2993 9606 6447 0,'7'-11'576'0,"0"2"-576"0,4-1 0 0,-1 2 0 16,-1-5 2000-16,-2 6 304 0,1 0 48 0,-2 1 16 16,3-5-1280-16,-5 4-240 0,-4 7-48 0,0 0-16 15,0 0-272-15,0 0-48 0,-1-11-16 0,1 11 0 16,0 0-160-16,-14-2-32 0,-3 2-16 0,-2 3 0 15,-4-2-240-15,-3 3 0 0,-5-1 128 0,3-2-128 16,1 0 0-16,-6 0 0 0,-7 2 0 0,-1 1 0 0,0 1 320 0,1-3-48 16,-1 0 0-16,-2-2 0 0,-3 0 48 15,0 0 0-15,2 0 0 0,-7 0 0 0,-5 2-96 16,4 1-16-16,5 1 0 0,5-2 0 0,1 2-208 16,6-3 176-16,3 0-176 0,3 2 160 0,2 0 32 0,5-1 16 15,3 1 0-15,4 2 0 0,2-1 0 0,2-1 0 16,-1 2 0-16,5 2 0 0,7-7-208 0,-7 6 0 15,1 4 0-15,2-1 0 0,0 3 144 0,4-2-144 16,3 1 128-16,-2 6-128 0,1 2 0 0,0 1 0 16,1 2 0-16,0 4 0 0,1 4 0 0,1 3 0 15,0 2 0-15,1 3 128 0,-1 6-128 0,-3 0 0 16,2 7 144-16,-2-1-144 0,0-1 0 0,-2 5 128 16,0 3-128-16,0 1 0 0,0 3 0 0,0-4 0 15,-2-3 0-15,1-2 0 0,-1-2 0 0,0 0 0 16,0 1 0-16,1 3 128 0,-3-1-128 0,0 2 144 0,0-1-144 15,-1 0 160-15,-1-1-160 0,-1 2 0 0,1-1 0 0,-2 7 128 16,-2 0-128-16,-1 7 160 0,-3 2-160 0,-1 2 160 16,-3 2-160-16,0 1 0 0,1-1 0 0,3-2 0 15,3 0 0-15,3-2 0 0,1-1 0 0,-1-7 0 16,-2-7 0-16,2-2 0 0,6 1 0 0,-2-6 128 16,-4-3 64-16,2-4 16 0,-3 3 0 0,3-2 0 15,-1 2-32-15,0 2-16 0,-3 0 0 0,1-3 0 16,0 4-160-16,-1-1 160 0,-1 2-160 0,1 1 160 15,1 0-160-15,-1 3 0 0,-1 4 144 0,1-3-144 16,-1-3 0-16,1-1 0 0,1-5 0 0,0 1 128 16,-1 0-128-16,3-1 0 0,3-2 0 0,-1 0 128 0,-2-5-128 15,2-8 0-15,2-3 0 0,1-6 0 0,1-3 0 16,1-6 176-16,1 0-176 0,-1 1 192 0,0-4 0 0,0-8 16 16,0 0 0-16,0 0 0 0,3 10-64 0,-3-10-16 15,0 0 0-15,0 0 0 0,7 9-128 0,-7-9 160 16,7 7-160-16,-7-7 160 0,9 5-32 0,1-3 0 15,1-2 0-15,3-2 0 0,5 1 208 0,2-3 48 16,5-1 0-16,4 1 0 0,-4 1 128 0,6-4 16 16,6-2 16-16,5 3 0 0,4-2-128 0,4 2-32 15,3 0 0-15,-1-5 0 0,-1 1-144 0,4 1-48 16,6-2 0-16,4 5 0 0,1-3-192 0,-4 1 128 16,-2 0-128-16,-4 6 0 15,-3 6-1776-15,-3 1-448 0</inkml:trace>
  <inkml:trace contextRef="#ctx0" brushRef="#br0" timeOffset="128036.15">16273 14956 6047 0,'0'0'256'0,"-9"0"64"0,-1 0-320 0,0 0 0 0,-3-1 0 0,-1 1 0 16,-1 0 256-16,-2 2-32 0,-1 1 0 0,1-3 0 15,-2-3 112-15,0 3 32 0,1 2 0 0,-1-1 0 16,0-2 368-16,1-1 80 0,1 0 16 0,2 2 0 15,0 2-64-15,2 0 0 0,-1-5 0 0,-1 4 0 0,0 3-80 16,2 0-32-16,-2 0 0 0,1-4 0 0,-2-1 80 0,4 1 16 16,0 0 0-16,2-2 0 0,0-3 64 0,1 3 16 15,9 2 0-15,-9-3 0 0,9 3 32 0,-8-4 16 16,3 3 0-16,5 1 0 0,0 0-144 0,0 0-32 16,0 0 0-16,0 0 0 0,0 0-432 0,0 0-80 15,0 0-32-15,0 0 0 0,16-8 32 0,3 3 0 16,2 1 0-16,5 2 0 0,3-4-16 0,4 0 0 15,4 0 0-15,6 4 0 0,5 3 64 0,3 0 16 16,0-1 0-16,2 0 0 0,2-1-80 0,5 1-16 16,5 1 0-16,3 2 0 0,1 0 0 0,2 0 0 15,-2-2 0-15,-1 2 0 0,4 1-32 0,-1-3-128 0,0-2 192 16,0 4-64-16,0 8-128 0,-3-2 192 0,-3-6-192 0,-2 0 192 16,-1-1-192-16,-1 2 160 0,-2-2-160 15,-2-1 160-15,-2 0-160 0,-4 0 0 0,-7 4 144 0,-5-1-144 16,-4 0 144-16,-7-1-144 0,-4-3 192 0,-5 1-192 15,-5 0 160-15,-3 2-160 0,-11-3 128 0,0 0-128 16,0 0 144-16,0 0-144 0,-9 9 160 0,-4-3-160 16,-7-4 224-16,-4 1-48 0,-9-2-16 0,-5 1 0 15,-5-1-160-15,-5-1 160 0,-2-3-160 0,-3 5 160 16,-6 6-160-16,-1-5 0 0,1-4 144 0,-7 1-144 16,-7-2 160-16,-4 2-32 0,-6 2-128 0,-1 0 192 15,-1 0-192-15,-3-2 0 0,-3-4 0 0,-2 4 0 16,0 0 176-16,7 0-176 0,3-2 192 0,0 1-192 0,-2 0 208 15,4 1-64-15,-2-1-16 0,6 2 0 16,4 1 0-16,6 0 0 0,3-4 0 0,6-1 0 0,-1-4-128 0,6 3 160 16,3 2-160-16,6-1 160 0,3 2-160 0,6 0 128 15,3-4-128-15,6 5 128 0,5 1-128 0,4-1 0 16,5 0 144-16,12 0-144 0,0 0 0 0,0 0 128 16,0 0-128-16,0 0 0 0,14-5 176 0,6 1-48 15,8 2 0-15,6-2 0 0,7-3-128 0,8 5 0 16,9 2 0-16,5 0 128 0,1-1-128 0,8-2 0 15,7-2 0-15,6 2 128 0,5 7-128 0,-1-1 0 16,-2-1 144-16,3 1-144 0,5-3 0 0,5 4 0 16,0 5 0-16,0-3 0 0,0-2 0 0,-3 2 128 15,1-1-128-15,-4 5 0 0,-3-1 0 0,-7 1 0 16,-7-4 0-16,-4 1 0 0,-6 3 0 0,-4-2 0 16,-1 2 0-16,-9-1 128 0,-9 0-128 0,-5-1 0 0,-9-1 0 15,-6-3 0-15,-6 0 0 0,-7-2 0 0,-11-2 0 0,0 0 0 16,0 0 0-16,0 0 128 0,0 0-128 0,-12 5 0 15,-11-5 240-15,-8 0-32 0,-9-1 0 0,-7-1 0 16,-9-2-80-16,-4 1 0 0,-5 2-128 0,-2 0 192 16,-3-3-192-16,-6-2 144 0,-8 0-144 0,-7 4 128 15,-4 2-128-15,-3 0 128 0,-3-5-128 0,-8 0 128 16,-5 5-128-16,5 1 0 0,5-4 144 0,-5 1-144 16,-5-2 0-16,5 4 128 0,7 3-128 0,4-3 0 15,4-3 128-15,6 1-128 0,7-1 160 0,7 4-160 16,8 3 128-16,12-3-128 0,9 1 0 0,9-2 144 15,9 1-144-15,7-1 0 0,8 2 0 0,12-2 0 16,0 0 0-16,0 0 0 0,18-1 0 0,12-1 0 16,11-2 0-16,12-4 0 0,12 2 0 0,12 3 0 0,10 1 0 0,4-5 0 15,6 0 0-15,7 2 0 0,8 3 0 0,-1-1 0 16,-2-2 0-16,5 1 0 0,8-1 0 0,-2 1 0 16,-1 4 0-16,-2-1 0 0,-1-2 0 0,-2 3 0 15,-8 6 0-15,-2-2 0 0,-8-4 0 0,-5 3 0 16,-5-1 0-16,-7 5 0 0,-8 4 0 0,-10 3 0 15,-11-5 0-15,-7 2 0 16,-12 3-1760-16,-8 2-384 0,-12-2-80 0</inkml:trace>
  <inkml:trace contextRef="#ctx0" brushRef="#br0" timeOffset="129539.75">14295 15825 24351 0,'0'-19'1088'0,"1"8"208"0,1 3-1040 0,0-2-256 0,-1-3 0 0,1 5 0 16,-2 8 288-16,0-14 0 0,-3 1 0 0,1 1 0 15,-3 0-96-15,2-1 0 0,-3 0-16 0,-2-2 0 16,-1-1-176-16,0 0 0 0,-4 0 0 0,1-1 0 16,-5-3 160-16,1 1-160 0,-2-2 192 0,-1-1-192 15,-3-3 368-15,-1 3-48 0,-1-1 0 0,-4-3 0 16,-2 1 192-16,-3-2 48 0,-2 2 0 0,0-2 0 15,-2 3 816-15,-2 1 160 0,-3-1 48 0,1 2 0 16,-2 1-1584-16,-2-1-560 0,-3-3 16 16,-3 4 0-16,-4 5 544 0,-2-1 192 0,-4-2 0 0,-2 3 0 0,-2 5-192 15,-1-1 0-15,5 2 128 0,-4-2-128 16,-4-3 128-16,-1 3-128 0,-3 5 176 0,-2-1-176 0,-3 2 0 16,1 1 0-16,-1-5 0 0,-3 3 0 0,-5 3 0 0,3-1 0 15,0 2 0-15,3-1 0 0,1 1 0 0,-1-1 0 16,-4-3 128-16,1 4-128 0,1 2 160 0,0 1-32 15,2 1 0-15,0 0 0 0,0-3 32 0,1 4 0 16,1 4 0-16,0 2 0 0,4 1 16 0,-1 0 0 16,-5-5 0-16,4 6 0 0,-2 3-176 0,0 6 128 15,3 4-128-15,2-3 128 0,5-3-128 0,-2 1 0 16,0 2 0-16,0 0 0 0,2 2 0 0,4 1 0 16,-1-2 0-16,5 2 0 0,3 3 0 0,1-1 0 15,-1-3 0-15,1 7 0 0,1 1 0 0,2 1 0 0,2-2 0 16,1-2 0-16,2 2 0 0,2 2 0 0,2-2 0 0,3 0 0 15,3-4 0-15,2 3 0 0,1-2 0 16,3 2 0-16,3-2 160 0,3 1 0 0,2-5 0 0,5 8 0 16,1 3 0-16,7-1 0 15,5 1 0-15,2-2 0 0,5-2-32 0,5-1-128 0,5 4 192 0,3-1-64 16,3-5 0-16,6 3 0 0,3-2 0 0,7 2 0 16,5-4 80-16,4 5 16 0,2-4 0 0,8 1 0 15,-1-2-32-15,6 3-16 0,6-1 0 0,3 4 0 16,2 0-176-16,2-3 128 0,-2-1-128 0,3-3 128 15,3-1-128-15,3-1 160 0,2-2-160 0,4 0 160 16,-2-2-160-16,5-3 192 0,6-3-192 0,2-2 192 16,1 1-192-16,1-3 0 0,-1 1 144 0,2-4-144 0,3 0 0 15,0 2 144-15,1-1-144 0,-2 2 0 0,-1-2 128 16,2-2-128-16,3-2 0 0,-2 3 0 0,-6 3 128 0,3-6-128 16,1 0 0-16,4 0 0 0,4 1 0 0,-2-1 0 15,-2-2 0-15,-1 0 0 0,3-2 128 0,-3 1-128 16,-3-1 0-16,0 1 0 0,2-4 0 0,-3-3 0 15,2 2 128-15,-2 1-128 0,-7-3 0 0,0 1 0 16,-2-4 0-16,1 4 0 0,1-1 128 0,-3 3-128 16,-6-1 0-16,-2-4 0 0,1-1 0 0,-2-3 0 15,-3 4 128-15,-2-1-128 0,-4-3 0 0,-4-1 0 16,-5-2 0-16,-3-3 0 0,-2-2 160 0,-2-3-160 16,-4-1 128-16,-1-3-128 0,-4 2 128 0,-3-1-128 15,-6 2 128-15,-5-1-128 0,-3 3 128 0,-4-3-128 0,-4 2 0 16,-3 1 128-16,-5-4 0 0,-3 1 0 0,0-4 0 0,-4 2 0 15,-4 1 144-15,-2-4 32 0,-3 1 0 0,-3-1 0 16,-4 0-64-16,-1 0-16 0,-5-2 0 0,-2 0 0 16,-2 1-224-16,-4 0 176 0,-1-2-176 0,-3 1 160 15,-6-5-160-15,1 0 0 0,0 1 0 0,-5 3 0 16,-4 2 0-16,-1 0 0 0,-2-3 0 0,-1 3 0 16,0 4-144-16,-5 0 144 0,-5 3 0 0,-3-1 0 15,-4 3 0-15,1 4-128 0,-1 2 128 0,-1 0 0 16,-1-2 0-16,-5-2 0 0,-3 2 0 0,-1 4 0 15,0 3-128-15,0-1 128 0,0-4 0 0,-5 2 0 16,-6 2 0-16,-3 1-128 0,-4 1 128 0,-1 0 0 16,0 5 0-16,-7 0 0 0,-5-1 0 0,-4 4 0 15,-1-5-128-15,-5 3 128 0,-4-3 0 0,2 4 0 0,4 4 0 16,1-2-128-16,3-8 128 0,2 7 0 0,0 6 0 16,3 0 0-16,1-2-128 0,-1 1 128 0,0 0-128 0,1 6 128 15,1 0-192-15,2 3 192 0,5-2-288 0,-4 6 48 16,-3 1 16-16,7 7 0 15,4 7-224-15,2-1-64 0,0 1 0 0,5 6 0 16,2 5-2368-16,8 9-496 0</inkml:trace>
  <inkml:trace contextRef="#ctx0" brushRef="#br0" timeOffset="133620.37">12247 19583 13823 0,'-6'-9'608'0,"6"9"128"0,0 0-592 0,0 0-144 0,0 0 0 0,0 0 0 15,8-6 1152-15,-1 2 192 0,-7 4 32 0,12-5 16 16,-3-2-704-16,2 2-144 0,3 3-32 0,1-2 0 15,0 0 96-15,5 0 16 0,0 0 0 0,1 1 0 0,4 0-48 0,-1-1-16 16,0 2 0-16,1 0 0 0,1 1 80 0,2-1 32 16,0-2 0-16,2 1 0 0,3 3-160 0,3 0-16 15,1-2-16-15,3 2 0 0,1 3-112 0,2 0-32 16,6 0 0-16,-4-3 0 0,2-2 0 0,0 2 0 16,-1 0 0-16,1 2 0 0,-4 3-64 0,2 1-16 15,3-1 0-15,4-4 0 0,4 2 0 0,1 1 0 16,-2 1 0-16,1-1 0 0,-5-4 0 0,5 1-16 15,-3 0 0-15,-1-1 0 0,4 1-48 0,3 2-16 16,4 0 0-16,-2-3 0 0,-2-3-176 0,-1 2 128 16,1 3-128-16,0 0 128 0,2-5-128 0,6 0 0 0,2-2 144 15,0 4-144-15,-3 4 0 0,-1-1 144 0,-3-1-144 16,1 2 0-16,0-2 128 0,5 2-128 0,3 1 0 16,-1-1 0-16,-3 0 0 0,-2-3 0 0,-3 0 0 15,3 1 0-15,2 1 0 0,6 0 0 0,3 4 0 0,-2-2 0 16,-6-1 128-16,0-2-128 0,-2-1 0 0,1 0 0 15,2 1 0-15,3 3 160 0,3 5-160 0,-3-5 128 16,-8-4 0-16,0-1-128 0,-2-2 192 0,6 2-64 16,3 3-128-16,1 0 192 0,-1-4-192 0,-1 2 192 15,-4 3-192-15,0-2 128 0,1-2-128 0,2 1 128 16,4-1-128-16,-1 1 128 0,1-2-128 0,-5 1 128 16,-1 1-128-16,-3 0 0 0,3-3 0 0,1 2 0 15,7-1 128-15,-2 4-128 0,-2-2 0 0,-1-2 128 16,-5 4-128-16,2-2 0 0,2 0 0 0,-1 1 128 0,2 2-128 15,-1 0 0-15,-1-1 0 0,-3 1 128 0,-1-3-128 0,-1 0 0 16,2 0 0-16,3 1 0 0,1 1 176 0,-1 2-48 16,-5-1-128-16,-2-1 192 0,-1-2-192 15,0 2 128-15,1-4-128 0,4 4 0 0,5 1 160 0,-4 0-160 16,-3 1 160-16,-3-2-160 0,-4 0 176 16,1-1-176-16,2 0 192 0,0-1-192 0,4-1 256 0,-1 1-64 15,0 1-16-15,-3 2 0 0,-3-3 80 0,-2 0 0 16,2 0 16-16,-1 0 0 0,-3 0-32 0,3 0-16 15,2 1 0-15,1 0 0 0,-2 2-64 0,-2 2-16 16,-5-3 0-16,2 1 0 0,0-3-144 0,0 0 0 16,0-1 144-16,3 2-144 0,5 1 128 0,-3 2-128 15,0-4 160-15,-7 2-160 0,-1 3 128 0,1-3-128 16,-1-3 0-16,2 1 0 0,-3 0 128 0,2 0-128 0,2 0 0 16,-1 1 144-16,-1 2-144 0,-2 1 192 0,-4-2-192 0,2 1 192 15,-6-3-192-15,3 0 128 0,0-2-128 0,1 1 128 16,2 2-128-16,2 2 128 0,1 2-128 0,2-2 128 15,-1-2-128-15,-2 1 128 0,-2 0-128 0,-3-1 128 16,-3 0-128-16,3 0 192 0,1-2-192 0,1 1 192 16,0 3-192-16,4-3 128 0,5 0-128 0,-3 4 128 15,0-2-128-15,-3 1 0 0,-1-1 0 0,0 1 128 16,-4-1-128-16,2-1 0 0,4 2 0 0,2 0 0 16,-1-2 0-16,4 1 0 0,0 0 0 0,-2 1 128 15,-4 1-128-15,0 1 0 0,-3-1 0 0,3-3 0 16,2 2 0-16,0 0 192 0,2-2-192 0,2 3 192 15,3-2-192-15,-1 2 0 0,-3-1 0 0,-4-1 0 16,1-1 0-16,-5-1 0 0,3-1 0 0,2 2 128 0,0 2-128 0,3-1 192 16,3-2-192-16,-2 3 192 0,-1 0-192 0,-2-2 0 15,-4 3 144-15,-2-2-144 0,1-1 0 0,4 3 128 16,1-1-128-16,0 1 0 0,-2-4 0 0,3 3 0 16,1 1 0-16,-4 1 128 0,-5-2-128 0,-3-1 0 15,0 0 0-15,0 0 0 0,-1 1 0 0,1-1 0 16,-1 2 0-16,-1-3 0 0,0 1 0 0,2-1 0 15,-1 0 0-15,0 0 128 0,0-1-128 0,-6 0 176 16,-3 0-176-16,-1 2 192 0,-2-1-192 0,-1 0 0 16,-1-2 0-16,-1 0-176 0,-2 1 176 0,-1 1 0 15,0-1 0-15,-1 0 0 0,-1 0 0 0,1 0 144 16,-1 0-144-16,1 0 160 0,-3-1-160 0,1-1 0 16,-1 1 0-16,-3 1-176 0,-3-1 176 0,3 0 0 0,1-1 0 0,2 2 128 15,-4 0-128-15,-3 0 0 0,-10 0 0 0,9 0 0 16,-9 0 0-16,10 0 0 0,-10 0 0 0,9-1 0 15,-9 1 0-15,0 0 0 0,9 0 0 0,-9 0 0 16,0 0 0-16,0 0 0 0,0 0 0 0,10-1-128 16,-10 1 128-16,0 0 0 0,0 0 128 0,0 0-128 15,9-3 0-15,-9 3 0 0,0 0 0 0,0 0-128 16,0 0 128-16,9-2 0 0,-9 2 0 0,0 0 0 16,0 0-192-16,0 0 0 0,0 0 0 0,0 0 0 15,0 0-2048-15,0 0-400 16,0 0-96-16</inkml:trace>
  <inkml:trace contextRef="#ctx0" brushRef="#br0" timeOffset="135053.78">19219 15889 12895 0,'0'0'576'0,"0"0"112"0,3-10-560 0,-1-2-128 0,2 4 0 0,-4-1 0 16,0 2 1728-16,0-3 304 0,-4 0 64 0,2 1 16 15,2 9-912-15,0 0-176 0,-5-9-48 0,-1 3 0 16,6 6-80-16,-13-1-32 0,0 1 0 0,-2 0 0 16,-2-2-224-16,-2 6-32 0,0 6-16 0,-5-2 0 15,-4 2-80-15,0-1 0 0,-1 4-16 0,1 2 0 0,-4-1-48 0,4 1-16 16,3 0 0-16,-2 2 0 0,3-1-176 0,4 2-48 16,3-1 0-16,4-2 0 0,3 0-208 0,5-1 0 15,5 0 0-15,3 1 0 0,5-1 0 0,4 0 144 16,3-1-144-16,3-1 128 0,2 0-128 0,3 2 0 15,1-5-192-15,2 3 192 0,0-2 0 0,2 1 0 16,0 3 0-16,-1-5 0 0,-5 1 0 0,-3 3 0 16,2-2 0-16,-4 2 0 0,-6 0 0 0,-2-3 0 15,-4 1 128-15,-2 1-128 0,-6-2 240 0,-3 4-48 16,-5-5 0-16,-5 1 0 0,-2-1 400 0,-4-1 80 16,-4-2 16-16,-2 2 0 0,-1-3-192 0,-2 1-48 15,0 0 0-15,-1-2 0 0,-1-3-256 0,4-1-64 16,-1 0-128-16,6 0 192 0,3 0-192 0,4-1-160 0,4-1 32 15,6-3 0 1,7 5-1840-16,0 0-352 0,12-11-80 0,5-3-12208 0</inkml:trace>
  <inkml:trace contextRef="#ctx0" brushRef="#br0" timeOffset="135350.28">19720 15937 28911 0,'-18'-2'1280'0,"6"2"256"0,-5 1-1216 0,-1 3-320 0,3 4 0 0,-5 3 0 16,-1 4 368-16,0 4 16 0,-1 3 0 0,2 5 0 15,1-5-176-15,2 5-16 0,5-3-16 0,0-2 0 0,3-2-176 0,3-1 0 16,3-3 0-16,3-2 0 0,3 0 0 0,5-6 0 16,3 3 0-16,6-8 0 0,0 1 192 0,2-4 0 15,6-2 0-15,1-2 0 0,2-5 352 16,1-1 80-16,1-7 16 0,-4 1 0 0,0-1-16 15,-5 1 0-15,-3-2 0 0,-5-2 0 0,-4-1-16 0,-5-2 0 16,-4-2 0-16,-4 1 0 0,-4-3-48 0,-3 2-16 16,-2 1 0-16,-2 1 0 0,-1 4-336 0,1 2-64 15,0 2-16-15,0 2 0 0,-1 0-288 0,5 6-64 16,0-2-16-16,4 4 0 16,1-2-2672-16,6 7-544 0</inkml:trace>
  <inkml:trace contextRef="#ctx0" brushRef="#br0" timeOffset="135656.5">20127 15149 22111 0,'0'0'1968'0,"0"0"-1584"0,0 0-384 0,0 0 0 15,0 0 480-15,0 0 16 0,0 0 0 0,0 12 0 16,-1-3-336-16,-1 6-160 0,1 5 160 0,-1 4-160 16,-1 4 320-16,-1 5-16 0,-1 5-16 0,-2 4 0 15,-6 7 480-15,1 3 112 0,1 3 16 0,0-2 0 16,-2 0 80-16,4-2 32 0,-3-6 0 0,4 0 0 0,1-1-432 16,1 0-96-16,0-5-16 0,0-3 0 0,3-5-224 15,-1-6-48-15,3-3-16 0,1-5 0 0,0 0-48 16,1-3 0-16,0 0 0 0,-1-14 0 0,4 6-128 0,-4-6-176 15,0 0 48-15,0 0-10128 16,0 0-2032-16</inkml:trace>
  <inkml:trace contextRef="#ctx0" brushRef="#br0" timeOffset="136042.31">20700 15143 13823 0,'-1'-8'1216'0,"2"3"-960"0,3-4-256 0,0 2 0 16,-4 7 1360-16,2-9 240 0,-2 0 32 0,0 0 16 15,0 9-400-15,0 0-80 0,0 0-16 0,0 0 0 0,0 0-256 0,0 0-48 16,-7 9-16-16,-1 2 0 0,1 2-128 0,-4 4-48 16,-3 2 0-16,0 4 0 0,0 1-240 15,2-3-48-15,0 0-16 0,2 4 0 0,1 0-208 0,-1 0-144 16,0-8 192-16,0 4-192 0,0-2 144 0,1-5-144 15,4-2 0-15,2 0 144 16,3-12-2096-16,0 0-416 0</inkml:trace>
  <inkml:trace contextRef="#ctx0" brushRef="#br0" timeOffset="136451.82">20982 15711 27759 0,'-15'14'1216'0,"6"0"272"0,-1 1-1184 0,-1 3-304 0,-2 2 0 0,-2 2 0 15,-2 6 128-15,-1-4-128 0,-1 2 144 0,2-1-144 16,-1-3 288-16,4-1-32 0,5 0-16 0,0-6 0 15,3-4-80-15,1-2-16 0,5-9 0 0,0 0 0 16,0 0 304-16,0 0 64 0,0 0 16 0,10-9 0 16,1-1 272-16,2-3 48 0,1-4 16 0,2-5 0 15,2-1-288-15,1 1-48 0,0 2-16 0,0-1 0 16,2-5-256-16,-2 4-64 0,0 1-16 0,-1 4 0 0,-1 2-176 16,0 4 0-16,-2 2 0 0,-1 4 0 0,-2 2 192 0,-2 8-32 15,-3 0-16-15,1 8 0 0,-2 0-16 16,1 8-128-16,-5 3 192 0,0 6-64 0,-2-4-128 15,0 2 160-15,0 0-160 0,0 3 160 0,0 2-160 0,0-8 0 16,2-2 0-16,2-1 128 0,0-6-128 0,2-3-144 16,3-2 144-16,1-4-11392 15,2-1-2144-15</inkml:trace>
  <inkml:trace contextRef="#ctx0" brushRef="#br0" timeOffset="137170.75">22526 15594 19407 0,'0'0'848'0,"-8"0"192"0,8 0-832 0,-10 3-208 16,10-3 0-16,0 0 0 0,0 0 192 0,0 0 0 0,-1 11 0 0,4-3 0 15,5-2 176-15,1-1 16 0,4-4 16 0,2-1 0 16,3 2 144-16,3-4 32 0,0-4 0 0,1 0 0 16,3-2-16-16,0-3 0 0,0 1 0 0,2-2 0 15,-4-2-32-15,1-2 0 0,-3-1 0 0,-2 2 0 16,-4 0-256-16,-2-2-48 0,-2 0-16 0,-5 1 0 15,-4 2 176-15,-5-1 16 0,-5 3 16 0,-3 2 0 16,-4-4 192-16,-3 4 32 0,-2 4 16 0,-5 3 0 16,-2 4-272-16,-3 3-48 0,1 3-16 0,-1 3 0 15,-1 6-144-15,2 2-48 0,1-1 0 0,4 4 0 16,1 6-128-16,4-3 0 0,0-2 0 0,7-1 128 16,6 3-128-16,5-3 0 0,2-2 0 0,5-1 0 15,4-2 0-15,6 2 0 0,1-3 0 0,4-3 0 0,-1-2 0 0,3 0 0 16,1-4 0-16,2 1 0 0,-1-1-288 15,2-3 64-15,-1-3 16 0,0-2 0 16,-5 1-2048-16,4-4-416 0,1 2-80 0</inkml:trace>
  <inkml:trace contextRef="#ctx0" brushRef="#br0" timeOffset="137404.5">23323 15311 27647 0,'0'0'1216'0,"-5"11"256"0,1 1-1168 0,2 0-304 0,2 2 0 0,3 4 0 15,1 4 144-15,0-1-16 0,-3 5-128 0,0-1 192 16,-1 6 0-16,3-5-16 0,3 1 0 0,2-4 0 16,-1 0-176-16,2 1 128 0,1-5-128 0,1-5 128 15,-3-1-128-15,3 1 0 0,-3-2 0 0,3-3 0 16,-2 0-192-16,-9-9-112 0,0 0-16 0,12 5-16 31,1-1-1968-31,-2-1-384 0</inkml:trace>
  <inkml:trace contextRef="#ctx0" brushRef="#br0" timeOffset="137623.15">23604 15195 25791 0,'0'0'2304'0,"-11"0"-1856"0,0 0-448 0,-1 3 0 0,2 2 576 0,-4 4 32 15,-2 3 0-15,-2 6 0 0,-1 4 32 0,-4 4 0 16,-4 6 0-16,1-1 0 0,3-2-64 0,0 5-16 16,3 1 0-16,0 0 0 0,3 2-192 0,-1-3-48 15,1-3 0-15,1-2 0 0,2 0-160 0,2-5-32 16,4-2-128-16,-1-2 192 0,2 2-192 0,5-4 0 16,0-4 0-16,4 0 0 15,0-2-320-15,3-1-176 0,3-3-16 0,2-4-9216 16,0-1-1856-16</inkml:trace>
  <inkml:trace contextRef="#ctx0" brushRef="#br0" timeOffset="137848.62">23923 15292 29487 0,'-20'12'2624'0,"1"2"-2112"0,2 3-512 0,0 2 0 16,2 3 576-16,0 2 16 0,-2 1 0 0,6 3 0 16,-1 0-464-16,3-1-128 0,3-2 0 0,2 2 0 15,3-2 0-15,0 1-128 0,-1-6 128 0,5-2-192 16,2-2-1504-16,4 0-304 0,2-5-64 0,2-1-9760 16</inkml:trace>
  <inkml:trace contextRef="#ctx0" brushRef="#br0" timeOffset="138185.91">24528 15279 18431 0,'-23'-8'1632'0,"6"3"-1312"16,-2 1-320-16,0 3 0 0,0 1 2256 0,-4 3 384 15,-4 2 80-15,-1 0 16 0,-3 4-1888 0,4 2-368 16,2 1-80-16,2-2-16 0,4 4-112 0,3 1-16 15,5-1-16-15,3-3 0 0,2 1-240 0,6-1 128 16,4 1-128-16,6 0 0 0,5-3 256 0,3 3-32 16,5-1-16-16,4-1 0 0,4 3 112 0,0 2 0 15,-2-1 16-15,2 4 0 0,0 1-112 0,-1 2-32 16,-5-1 0-16,-3 2 0 0,-6-2 16 0,-4 3 0 0,-6 0 0 0,-4-4 0 16,-4-2 208-16,-7 0 32 0,-5-3 16 0,-5-1 0 15,-6 1 112-15,-3 0 0 0,-3-4 16 0,-1-3 0 16,-3-3-208-16,2 0-64 0,5 1 0 0,1-5 0 15,2-6-192-15,4-1-128 0,5 0 128 0,4-2-128 32,3-1-1472-32,6-2-384 0,3-5-64 0,2-1-13600 0</inkml:trace>
  <inkml:trace contextRef="#ctx0" brushRef="#br0" timeOffset="138450.81">25210 14818 30399 0,'0'0'2704'0,"-7"7"-2160"16,-4-3-544-16,-1 6 0 0,0 0 448 0,-2 7-32 16,-1 6 0-16,0 5 0 0,-2 5-288 0,2 2-128 15,0 2 128-15,-1 1-128 0,1 4 0 0,1 3 0 16,0-5 0-16,0 4 0 0,0 0 128 0,3 1-128 15,1-1 0-15,1 1 128 0,0-3-128 0,3-4 0 16,-1-4 0-16,3-2 0 16,2-2-368-16,-1-3-144 0,1-7-48 0,0 1 0 15,1-2-2000-15,1-4-416 0</inkml:trace>
  <inkml:trace contextRef="#ctx0" brushRef="#br0" timeOffset="138586.57">24742 15330 29135 0,'11'-18'1280'0,"1"13"288"0,6 2-1248 0,5-2-320 0,4-1 0 0,4 1 0 16,5 0 160-16,7 3-32 0,3 0 0 0,0 1 0 15,-2-1-128-15,-2 2-256 0,-4 3 64 0,-3-1-12800 16</inkml:trace>
  <inkml:trace contextRef="#ctx0" brushRef="#br0" timeOffset="138869.44">25736 15186 31839 0,'-22'-1'1408'0,"4"2"304"16,-5 5-1376-16,-4 5-336 0,-7 1 0 0,-3 1 0 0,-5 4 512 0,6 0 16 16,7 2 16-16,3 1 0 0,1 4-256 0,8-3-48 15,4-2-16-15,5 2 0 0,3-2-224 0,4 1 0 16,3 2 128-16,5-3-128 0,3-4 0 0,3 0 0 15,-1-2 0-15,5 2 0 0,2 0 0 0,0-2 0 16,-2 0 128-16,-2 1-128 0,-2-1 192 0,-3-2-16 16,-4 2 0-16,-3-2 0 0,-7-3 176 0,-5 2 32 15,-4-2 16-15,-5 3 0 0,-3-3 144 0,-3 2 32 16,-4-4 0-16,-3 1 0 0,-2-1-336 0,3-2-64 16,-2 0-16-16,4 2 0 15,2-1-1888-15,5-2-384 0</inkml:trace>
  <inkml:trace contextRef="#ctx0" brushRef="#br0" timeOffset="139523.57">27329 15223 25167 0,'-24'-13'1104'0,"8"8"240"0,-4 3-1072 0,-1 0-272 0,-2 2 0 0,-4 3 0 15,-3 1 448-15,-1 3 16 0,-1 0 16 0,2 8 0 16,2 4 16-16,4-1 0 0,-2-5 0 0,7 6 0 16,4 3-352-16,4 0-144 0,4-3 128 0,6-4-128 15,4 1 240-15,4-2-48 0,3-2 0 0,4-1 0 16,3-9 144-16,2-1 32 0,1-1 0 0,3-1 0 15,5 0 240-15,-2-4 48 0,2-8 16 0,-3 0 0 16,0 4-288-16,-3-5-64 0,-4-1-16 0,-3 0 0 16,-2 2-112-16,-4 2 0 0,0 4-16 0,-9 7 0 0,0 0 96 0,0 0 32 15,0 0 0-15,0 0 0 0,-6 9 96 0,0 5 32 16,-2 2 0-16,0 3 0 0,1 1-432 16,5 4 0-16,-2 3 128 0,4-4-128 0,4-2 0 0,-1 2 0 15,5-1 0-15,4-7 0 16,3-5-912-16,4-2-224 0,1-3-32 0,6-5-9328 15,3-1-1856-15</inkml:trace>
  <inkml:trace contextRef="#ctx0" brushRef="#br0" timeOffset="139849.91">27789 15294 29487 0,'-12'13'2624'0,"-2"-2"-2112"0,-2 2-512 0,1 2 0 15,-1 3 560-15,-1-4 0 0,1-6 0 0,3 3 0 16,1-1 80-16,4 0 32 0,-1 3 0 0,4-6 0 16,5-7-496-16,0 0-176 0,0 0 0 0,0 0 144 15,0 0 48-15,15-2 0 0,5-4 0 0,3-6 0 16,1 1 160-16,3-4 32 0,2-3 16 0,0-2 0 16,-2-3-160-16,1 4-48 0,0 3 0 0,0 1 0 15,0 4-64-15,-3-1 0 0,-1 8-128 0,-4 2 192 16,-7 2 144-16,0 1 32 0,-13-1 0 0,10 9 0 15,-5 8-128-15,-2 2-32 0,-4-1 0 0,-3 3 0 16,-2 7-48-16,-3-1-16 0,-2 3 0 0,0 0 0 0,-2-4-144 16,2 1 0-16,1-5 0 0,2-3 128 0,2-3-128 0,3-3-176 15,3-13 48-15,0 0 0 16,3 9-1600-16,-3-9-320 0,14 0-64 0,1-4-13360 16</inkml:trace>
  <inkml:trace contextRef="#ctx0" brushRef="#br0" timeOffset="140268.78">28759 15326 28047 0,'-15'-4'1232'0,"3"-2"272"0,-1 1-1200 0,-5-2-304 15,-5 1 0-15,1 3 0 0,1 5 560 0,0 0 48 0,-3 0 16 16,1 5 0-16,-1 5-16 0,-1 2 0 0,-2-2 0 0,3 4 0 15,3 1-160-15,2 2-48 0,2 0 0 16,4-1 0-16,4 3-80 0,5-2-32 0,3-3 0 0,2 1 0 16,2-1-128-16,4-3-32 0,6-5 0 0,0-3 0 15,0-3 144-15,4-3 32 0,7-3 0 0,4-1 0 16,2-5 192-16,-4 0 32 0,-1-7 16 0,1-1 0 16,3 1-160-16,1-2-48 0,-1-3 0 0,-2-2 0 15,-2 0-32-15,-1-7-16 0,-1-1 0 0,0-2 0 16,0-2-96-16,0-4 0 0,0-6-16 0,1-5 0 15,2-4-48-15,0 5-128 0,-3 0 192 0,-4 9-64 16,-1 6-128-16,-6 8 0 0,-3 11 0 0,-4 7 0 16,-5 0 160-16,0 9 0 0,0 0 0 0,-12 13 0 0,-6 8-160 15,-1 7 0-15,1 8 0 0,-1 4 0 0,-3 10 0 0,2 1 0 16,-2 0 0-16,4-2-176 0,1 3 176 0,0 2-128 16,4 0 128-16,5 0-128 15,5-6-448-15,3-2-64 0,5-7-32 16,5-5 0-16,3-3-1600 0,4-4-320 0,0-10-64 0,4-5-12208 15</inkml:trace>
  <inkml:trace contextRef="#ctx0" brushRef="#br0" timeOffset="140521.32">29952 15269 6447 0,'0'0'272'0,"0"0"80"0,0 0-352 0,0 0 0 0,0 0 0 0,-3 7 0 16,-6 5 5952-16,-1 2 1136 0,-3 6 208 0,2 4 64 15,-5-1-5232-15,1 6-1040 0,-3-2-192 0,1 1-64 16,-1-3-528-16,1 3-112 0,2-2-32 0,2-2 0 16,4-5-160-16,3 0 0 0,2-2 0 0,4-5 0 15,3 1 0-15,2-1-272 0,-5-12 32 0,14 6 16 16,1 3-1824-1,3-4-384-15,0-4-64 0,0-2-10880 0</inkml:trace>
  <inkml:trace contextRef="#ctx0" brushRef="#br0" timeOffset="140934.49">30886 15274 21183 0,'0'0'1888'0,"-10"-9"-1504"15,-3 1-384-15,-1 3 0 0,-4 0 800 0,-9 0 96 16,-7 0 0-16,-4 1 16 0,-4 2-32 0,-1 2-16 0,-2 2 0 0,3 2 0 15,3 1-192-15,3 4-32 0,5-3-16 0,3 7 0 16,2-4-176-16,10 4-16 0,2-1-16 0,7 0 0 16,5 0-176-16,7 5-48 0,1 0 0 0,8-1 0 15,5 1 208-15,2 0 48 0,0 1 0 0,2 0 0 16,3 0 0-16,-4 0 16 0,-1 1 0 0,-2 1 0 16,-1 0-96-16,-3 1-32 0,-4-1 0 0,-3-1 0 15,-4-2 48-15,-6-1 0 0,-4-2 0 0,-5 1 0 16,-6-3 160-16,-3-1 32 0,-4 2 16 0,-4-7 0 15,-7-1-208-15,0 0-32 0,-5-1-16 0,-2-2 0 16,-2-2-336-16,7-2-240 0,7 1 48 0,0-3 0 16,1-1-2656-16,6-3-528 0</inkml:trace>
  <inkml:trace contextRef="#ctx0" brushRef="#br0" timeOffset="141076.59">30348 14861 41471 0,'-9'-14'3680'0,"2"2"-2944"16,0 2-592-16,3 3-144 0,4 7 320 0,0 0 48 16,-6-7 0-16,6 7 0 0,0 0-368 0,0 0 0 15,-6 12-192-15,-1-1-12448 16,0 3-2480-16</inkml:trace>
  <inkml:trace contextRef="#ctx0" brushRef="#br0" timeOffset="141870.6">20864 16832 11055 0,'-2'-11'976'0,"0"2"-784"0,2 9-192 0,-2-13 0 15,-1 4 1152-15,1-2 176 0,-1 3 32 0,3 8 16 16,0 0-432-16,0 0-96 0,-7-7-16 0,7 7 0 16,0 0 224-16,-13 0 32 0,0 2 16 0,2 7 0 15,1 0-576-15,-2 5-112 0,1 5-32 0,1 3 0 16,1 2 64-16,1-4 16 0,2-1 0 0,2 3 0 0,3 4-176 0,2-3-32 16,1-5-16-16,5 0 0 0,3-2-48 0,4-2 0 15,4-2 0-15,2-5 0 0,2-4 352 0,2-3 64 16,1-1 16-16,2-3 0 0,0-6 160 0,-1-3 48 15,1-4 0-15,0 0 0 0,-1-2-288 0,1 0-48 16,-2-3-16-16,0 3 0 0,-2 1-192 0,-2 0-32 16,-3 2-16-16,0-1 0 0,-6-1-240 0,1 4 176 15,0 4-176-15,-3-1 160 0,-4 2-160 0,1-1 128 16,-7 10-128-16,0 0 128 0,5-8-128 0,-5 8 0 16,-1-7 0-16,1 7 0 15,0 0-1936-15,0 0-320 0,-9 0-64 0,0 1-11264 0</inkml:trace>
  <inkml:trace contextRef="#ctx0" brushRef="#br0" timeOffset="142282.42">21547 16682 20271 0,'0'0'896'0,"0"0"192"0,0 0-880 0,4 9-208 0,1 4 0 0,-3 2 0 15,1 4 448-15,-2 1 64 0,-1-2 0 0,0 4 0 16,-2 5 192-16,-1-2 32 0,-1 3 16 0,0-4 0 16,-2 0-32-16,0 0 0 0,-1-3 0 0,0-3 0 15,-2-3 112-15,2-4 32 0,1 1 0 0,0-7 0 16,6-5 272-16,0 0 48 0,0 0 16 0,0 0 0 16,0 0-224-16,0 0-32 0,0 0-16 0,0-10 0 0,4-4-272 0,3-4-48 15,5-3-16-15,2-3 0 0,1-1-304 0,3 1-64 16,-1-3-16-16,4 4 0 0,2 0-208 0,2-1 0 15,2 3 128-15,-4 1-128 0,-2 3 0 0,0 4 0 16,0 4 0-16,-2 0 0 0,-1 5 0 0,-1 3 0 16,-7 1 0-16,-1 4 0 0,-2 5 0 0,-3 2 0 15,-5 3-160-15,-3 4 160 0,-4 2 0 0,-2 2-160 16,-3 2 160-16,0 3 0 0,-3 5-160 0,1-3 160 16,1-6-128-16,5 0 128 0,4 2-192 0,1-2 32 15,0-4 16-15,3-3 0 16,1-2-496-16,3-3-112 0,2 0-16 0,2-5 0 15,5 1-1536-15,7-5-304 0,5-3-64 0,1-2-11168 0</inkml:trace>
  <inkml:trace contextRef="#ctx0" brushRef="#br0" timeOffset="142517.6">22442 16672 24879 0,'0'0'2208'0,"0"0"-1760"0,0 0-448 0,0 0 0 16,0 0 240-16,-5 15-48 0,-2 2 0 0,-2 1 0 15,-1 1-48-15,0-2-16 0,0 1 0 0,-2 3 0 16,0-1 32-16,0 0 0 0,1 2 0 0,-1-3 0 16,1 0-160-16,1-1 0 0,0-4 0 0,1-2 0 0,0-1 128 15,2-4-128-15,2 3 192 0,5-10-64 0,0 0-384 0,0 0-64 16,0 0-32-16,0 0-11296 15</inkml:trace>
  <inkml:trace contextRef="#ctx0" brushRef="#br0" timeOffset="142940.46">22939 16669 26255 0,'-12'-11'1152'0,"7"5"256"0,-4-1-1120 0,0 1-288 16,-1 1 0-16,-2 4 0 0,-5-3 352 0,-1 3 16 16,-1 1 0-16,0 2 0 0,-1 1-192 0,-1 2-48 0,-4 2 0 0,1 2 0 15,0 4 144-15,0-2 32 0,1 2 0 0,2 1 0 16,2 0 80-16,3-1 0 0,3 1 16 0,3-2 0 16,3 1-240-16,5-3-160 0,1 3 192 0,3-5-192 15,-2-8 192-15,0 0-192 0,12 9 192 0,0-7-192 16,2-1 480-16,4-2-16 0,1-3 0 0,3-2 0 15,-1 0 32-15,4-1 0 0,0-3 0 0,-1 4 0 16,-2-4-224-16,-2 3-32 0,-1 0-16 0,-1 1 0 16,-3 3-64-16,-2 1-16 0,-13 2 0 0,0 0 0 15,0 0 0-15,0 0 0 0,1 13 0 0,-5 2 0 16,-3 6 112-16,-3-1 32 0,-2 2 0 0,-1 1 0 16,-3 3-288-16,-1 0 0 0,-2 0 128 0,-1-2-128 15,0 2 128-15,2 1-128 0,3-5 192 0,2 0-192 0,1-3 224 0,2-1-64 16,3-3-16-16,0-2 0 0,3 0-304 0,3-5-64 15,1-8-16-15,4 12 0 16,-4-12-1488-16,11 6-320 0,2-3-48 0,0-3-7808 16,5-1-1552-16</inkml:trace>
  <inkml:trace contextRef="#ctx0" brushRef="#br0" timeOffset="143253.54">23400 16617 20271 0,'-4'-14'1792'0,"4"14"-1424"0,-2-7-368 0,-2 3 0 15,4 4 1776-15,0 0 272 0,-6 5 64 0,-2 8 16 16,-2 1-1616-16,0 5-336 0,-2 2-176 0,5 0 192 16,-2-2-192-16,1 0 160 0,-1 1-160 0,0 1 160 15,-1-2-160-15,2 0 192 0,2-2-192 0,2-1 192 16,2-2-32-16,0-3 0 0,2-11 0 0,0 0 0 15,0 0 528-15,7 8 96 0,-7-8 32 0,11 2 0 16,2-3 240-16,0-3 48 0,-2-1 16 0,2-2 0 16,2 0-336-16,2-4-64 0,-1 1-16 0,2-3 0 15,0-1-384-15,0 0-64 0,-1 0-32 0,1-1 0 16,-1-2-224-16,-1 1 176 0,-1 0-176 0,-1 0 160 16,-1-3-160-16,-1 2-192 0,-1 3 32 0,2 4 16 15,-4 0-848-15,-2 5-160 16,-7 5-48-16,0 0-9808 0,0 0-1952 0</inkml:trace>
  <inkml:trace contextRef="#ctx0" brushRef="#br0" timeOffset="143586.04">23940 16687 1839 0,'0'0'160'0,"0"0"-160"16,0 0 0-16,12 0 0 0,2 0 5936 0,0 2 1152 15,0 1 224-15,2-3 48 0,2-1-5824 0,0-3-1184 16,-3 2-224-16,2-6-128 0,-2 0 176 0,-1 0-48 16,0-1 0-16,-3-1 0 0,-1 2-128 0,-1-1 0 15,-1-1 144-15,-3-3-144 0,-1 4 192 0,-3-1-48 0,-2 1 0 0,1 9 0 16,-9-10 400-16,-1 6 80 0,-4 2 16 0,-4 2 0 16,-5 2-48-16,-5 2 0 0,-5 5 0 0,-1 1 0 15,1 5-192-15,1 2-32 0,3-1-16 16,3 1 0-16,7 1-80 0,3-1-16 0,2 1 0 0,5-2 0 15,3-4-112-15,3 2-16 0,3 1-128 0,3-2 192 16,2-3-192-16,4 2 0 0,1-3 128 0,4 1-128 16,3-1 0-16,5-2 0 0,3-3 0 0,6 1-160 31,1 5-1072-31,1-2-224 0,0 2-32 0,0-2-8480 0,-1-3-1680 0</inkml:trace>
  <inkml:trace contextRef="#ctx0" brushRef="#br0" timeOffset="144331.76">26363 16284 15663 0,'-16'-14'1392'0,"5"3"-1120"16,-1 1-272-16,2 1 0 0,-3-1 1680 0,0 2 288 15,0-5 48-15,2 4 16 0,-2-2-1296 0,-1 5-256 16,-1 1-48-16,-1 2-16 0,-1 4 256 0,-2 3 48 0,-1 0 16 0,-6 4 0 16,-3 4 16-16,-2 4 0 0,2 1 0 0,1 5 0 15,2 7-192-15,1 4-48 0,2 7 0 0,4-4 0 16,2 1-272-16,1 4-64 0,2 6-16 0,4-4 0 15,3 3-160-15,0-7 0 0,2-4 144 0,1-1-144 16,1 0 0-16,0-3 0 0,2-3 0 0,1-3 128 16,0 1-128-16,0-6-240 0,0 0 64 0,0-3 16 15,0-17-1312 1,-2 11-272-16,2-11-48 0,0 0-10592 0</inkml:trace>
  <inkml:trace contextRef="#ctx0" brushRef="#br0" timeOffset="144875.57">25476 16770 25631 0,'0'0'1136'0,"18"-9"224"16,7 4-1088-16,7-1-272 0,1 2 0 0,5-1 0 0,4 0 256 0,1-3 0 15,4 3 0-15,3 0 0 0,1-8 32 0,2 3 0 16,0 0 0-16,-2 0 0 0,-2 3 32 0,-6 0 0 16,-4-1 0-16,-6 3 0 0,-5-1-192 0,-6 2-128 15,-7 1 192-15,-3 1-192 0,-12 2 128 0,0 0-128 16,0 0 0-16,-2 9 0 0,-5 1 144 0,-5-1-16 15,-4 1-128-15,-5 5 192 0,-2 3-64 0,-1 0 0 16,-1-2-128-16,2-1 192 0,1-2-192 0,5 1 128 16,0 0-128-16,6-3 0 0,3-4 176 0,8-7-176 15,1 9 192-15,-1-9-192 0,9 7 288 0,4-5-48 16,5-4-16-16,2 1 0 0,2 1 144 0,1-1 16 16,1-6 16-16,0 2 0 0,-3 2-96 0,0-5-32 0,-2 2 0 15,-4-1 0-15,-2-3-112 0,-3 2-32 0,-2-3 0 16,-3 2 0-16,-2-2 32 0,-3-1 0 0,-6 2 0 0,1 0 0 15,-4 4 32-15,0-2 16 0,-3 0 0 0,0 4 0 16,1 2-80-16,0-2-128 0,3 0 176 0,8 4-176 16,0 0 128-16,0 0-128 0,0 0 0 0,0 0 0 15,0 0 0-15,3-7 0 0,-3 7 0 0,13-8 0 16,1 3 0-16,3 2 0 0,0-4 0 0,4 3 0 16,0 1 0-16,2 2 0 0,1 1 0 0,3 0 0 15,2 0 0-15,-1 1 0 0,-1 1 0 0,1 0 0 16,2 3 0-16,-2-1 0 0,-3-1 0 0,-3 3 0 15,0 3 0-15,-3-3 0 0,-2 4 0 0,-6-2 0 16,1 5 0-16,-5 0 0 0,-2 0 0 0,-2 5 0 0,-3 1 0 16,-3 2 0-16,-2 0 0 0,-1 2 0 0,-1 1 128 15,-3-1-128-15,-1-4 0 0,-1 2 0 0,1 0 0 0,-2 1 160 16,1-2-160-16,1 0 128 0,2-2-128 0,2 0-144 16,0-3 144-16,5 1-208 15,4-1-2144-15,2-2-416 0,1-5-96 0,-5-8-16 16</inkml:trace>
  <inkml:trace contextRef="#ctx0" brushRef="#br0" timeOffset="145488.25">28195 16573 11055 0,'-1'-10'976'0,"-1"0"-784"15,1 1-192-15,0-4 0 0,-1 4 1568 0,1-2 272 16,-3-1 48-16,2 2 16 0,-5 1-784 0,-1 4-160 16,-3 2-16-16,-1 2-16 0,-2-1 16 0,-5 0 0 15,-6 5 0-15,-2 3 0 0,-5 8 0 0,-1 2 0 16,-3 0 0-16,3 4 0 0,1 3-48 0,3 1 0 0,0 1 0 15,5-4 0-15,1 2-128 0,4 0-16 0,2-3-16 0,6 1 0 16,4-4-256-16,4 0-48 0,1-2-16 0,6-1 0 16,4 1-160-16,3-2-16 0,2-1-16 0,3-5 0 15,2-2 16-15,5 3 0 0,1-4 0 0,5 0 0 16,3-3-240-16,3 0 0 0,0-1-144 0,1 0 144 31,-3-1-1808-31,0 0-272 0,-6 1-48 0,-1-3-12080 0</inkml:trace>
  <inkml:trace contextRef="#ctx0" brushRef="#br0" timeOffset="145683.78">28533 16853 26719 0,'0'0'2368'0,"-12"12"-1888"15,0 7-480-15,0 3 0 0,2-1 704 0,-1 2 32 16,-2-4 16-16,0 3 0 0,2 5-400 0,2-1-80 15,0-4-16-15,1-2 0 0,1-1-64 0,2-1-32 16,1 1 0-16,1-3 0 16,1-4-1088-16,2 0-224 0,0-12-32 0</inkml:trace>
  <inkml:trace contextRef="#ctx0" brushRef="#br0" timeOffset="146371.97">29499 16245 21183 0,'1'-15'944'0,"-1"15"192"0,0 0-912 0,0 0-224 16,0 0 0-16,0 0 0 0,0 0 1056 0,0 0 160 15,0 0 48-15,0 0 0 0,0 0-304 0,0 0-64 16,0 0-16-16,-5 14 0 0,-4 3-368 0,2 3-80 16,0 1-16-16,2 6 0 0,0-2-224 0,1 2-64 15,0-4 0-15,2-2 0 0,1-2-128 0,1 3 160 16,3-2-160-16,-1-2 160 0,2-3 112 0,-1-2 32 16,0-1 0-16,1-3 0 0,1-1 160 0,-5-8 48 15,0 0 0-15,0 0 0 0,0 0-128 0,0 0 0 16,0 0-16-16,0 0 0 0,0 0-112 0,0 0 0 0,0 0-16 0,0 0 0 15,-7-14-96-15,1 7-16 0,-2-5 0 0,0 6 0 16,-4-2-128-16,1 3 0 0,-3 0 0 0,0 0 0 16,0 4 0-16,0 1 0 0,0 1 0 0,0 4 0 15,0-1 0-15,1-1 0 0,2 2 0 0,2 2 0 16,2 1 0-16,2 3 0 0,2 2-128 0,1-3 128 16,2 2 0-16,0-5-176 0,0-7 176 0,8 12-128 15,1-3 128-15,2 2 0 0,-1-3 0 0,1 2 0 16,-1 1 0-16,-1 1 0 0,-2 2 0 0,0 1-128 15,-4-2 128-15,0-1 0 0,-4 1 0 0,-2 2 0 16,-3-2 0-16,-2 0 0 0,-2 0 128 0,-3 0-128 16,-1-1 224-16,-2-1-32 0,-1 1 0 0,-1-3 0 15,2 1-32-15,2-4-16 0,0-1 0 0,5 2 0 0,9-7-144 16,0 0 0-16,0 0-160 0,0 0 160 16,18 0-2688-16,0-2-448 0,3 0-96 0,5-4-16 0</inkml:trace>
  <inkml:trace contextRef="#ctx0" brushRef="#br0" timeOffset="146728.51">30506 16226 21535 0,'0'0'960'0,"0"0"192"0,0 0-928 0,0 0-224 0,0 0 0 0,0 0 0 16,-10-1 960-16,-1-2 128 0,-3 3 48 0,0 0 0 16,-3 6-144-16,-5 5-32 0,-3-1 0 0,-2 4 0 15,-4 2-112-15,1 3-16 0,-2 7-16 0,3-3 0 16,2 2-48-16,4 0-16 0,4-4 0 0,1 0 0 15,1 1-368-15,4-2-64 0,5 1 0 0,3-2-16 16,1 0-160-16,3-1-16 0,1-6-128 0,4 2 192 16,4 0 0-16,2 3 0 0,0-4 0 0,3-5 0 15,-1 3-48-15,6-4-16 0,1 0 0 0,4-1 0 16,0-4-128-16,1 1 0 0,-1-3 0 0,1 0 0 16,0 0-1840-16,-1-3-400 0,-1 0-64 0</inkml:trace>
  <inkml:trace contextRef="#ctx0" brushRef="#br0" timeOffset="147071.59">30639 16561 24879 0,'0'0'1088'0,"0"0"256"0,0 0-1088 0,0 0-256 16,13-8 0-16,-2 1 0 0,0 3 752 0,1 2 80 0,3 2 32 0,3-1 0 16,0-1-160-16,-4 5-48 0,-3 2 0 0,-2 3 0 15,-1 2-224-15,-4 4-48 0,-7 1-16 0,-2 5 0 16,4 1-112-16,-8-1-32 0,-4-2 0 0,1-2 0 16,4 6 128-16,-2-3 32 0,-3-1 0 0,4-3 0 15,4-1 272-15,1-4 64 0,3 2 16 0,4-1 0 16,2-3-32-16,7 1 0 0,7-2 0 0,7 0 0 15,4-1 64-15,7-4 16 0,4 0 0 0,1 0 0 16,1 1-496-16,3-1-96 0,3-2-32 0,7 3 0 16,2-2-160-16,1 0 0 0,1 1 0 0,-2-2-12608 15,-4 0-2464-15</inkml:trace>
  <inkml:trace contextRef="#ctx0" brushRef="#br0" timeOffset="157713.45">15903 6064 14735 0,'5'-26'640'0,"1"15"160"0,5-2-640 0,-4-1-160 0,0 1 0 15,-4 5 0-15,3-1 624 0,-6 9 80 0,2-9 32 0,-2-1 0 16,-2 2-480-16,-2-2-80 0,-1 2-32 0,-3-2 0 15,-1 1-16-15,-1-2 0 0,-2 2 0 0,0-3 0 16,-5 5 0-16,-1-5 0 0,1-1 0 0,-4 3 0 16,-2-1 0-16,1-1 0 0,-3 0 0 0,0-4 0 15,-2 1-128-15,-2-1 0 0,0-3 0 0,-4-2 128 16,-3 0-128-16,-1-2 192 0,-2 1-192 0,1 1 192 16,-3-1 64-16,-1-3 32 0,0-1 0 0,-2 2 0 15,-2 0 160-15,-5 2 16 0,-2 2 16 0,-4 0 0 16,-3-1-80-16,-5 3-16 0,-4 3 0 0,-1 0 0 15,1-3-160-15,-6 0-32 0,-3 1-16 0,-7-1 0 16,-5 1-176-16,-2 3 0 0,1 0 0 0,-5 3 128 16,0-4-128-16,-2 3 0 0,-3 5 0 0,-2-4 0 0,-1 4 0 15,-3-3 0-15,1 2 144 0,-1-1-144 0,-1 1 0 16,0 3 144-16,-3-2-144 0,-1 2 0 0,-2 1 128 16,-2-3-128-16,-1 0 0 0,0 3 0 0,0 4 176 0,3-1-176 15,0-2 160-15,-3-2-160 0,-4 3 192 0,1 0-64 16,1 4-128-16,-3-2 192 0,-3-3-64 0,4 2 0 15,2-2-128-15,-3 2 192 0,-5 0-192 0,2 1 144 16,5 0-144-16,-4 0 128 0,1-2-128 0,0 5 0 16,2 1 0-16,0-2 128 0,-1 0-128 0,1 5 192 15,1 1-192-15,1 3 192 0,-1-6-192 0,0 4 160 16,-2 5-160-16,1-1 160 0,3-5-32 0,-4 4-128 16,-4 4 192-16,5 0-64 0,3-2-128 0,-1-1 0 15,-2 2 0-15,4 0 0 0,5 2 0 0,2-1 0 0,-3-2 0 16,2 0 0-16,2 1 0 0,3 1 0 0,4-1 0 15,2 2-176-15,2-5 176 0,4 5 128 0,3-3-128 16,-1 4 176-16,1 1-176 0,0 0 0 0,2 1 144 0,4 2-144 16,2 2 0-16,1 1 0 0,3-2 0 0,-2 0 128 15,-1 4-128-15,7-1 0 0,2 7 0 0,4-1 0 16,4-5 0-16,3 2 0 0,1 2 0 0,4-2 0 16,-1 3 0-16,6-3 0 0,3-6 0 0,4 3 0 15,6 1 0-15,3 4 0 0,5-2 0 0,1 3 128 16,1-1-128-16,2-1 0 0,4-2 0 0,-1 0 0 15,0-3 0-15,1 3 0 0,3-3 0 0,2 2 0 16,0-2 0-16,4 1 0 0,2-1 0 0,1-2 0 16,0 3 0-16,6 0 0 0,2-2 0 0,5 4 176 15,2-3-176-15,2 3 0 0,3-2 0 0,2 2 0 0,4-4 0 0,1 4 0 16,-1-1 0-16,4 3 0 0,3 0 0 0,-1-2 0 16,2 0 0-16,1-4 0 0,2 0 0 0,2 3 0 15,1-3 0-15,1 1 0 0,6-2 0 0,5 0 128 16,3 1-128-16,4-1 0 0,3 0 0 0,1-3 0 15,1-2 128-15,1 5-128 0,1 1 0 0,6-4 0 16,6-3 0-16,4 1 128 0,3 0-128 0,1-1 0 16,0 1 144-16,1-3-144 0,4-4 0 0,4-1 144 15,2 4-144-15,1-5 0 0,1 2 128 0,2-3-128 16,0 1 0-16,2-3 0 0,2 4 128 0,-1-4-128 16,1 1 192-16,4 2-192 0,3-3 208 0,4 3-64 15,-4-4-16-15,2-1 0 0,-1 1 0 0,6-3-128 16,4 1 192-16,1-2-64 0,-1-2-128 0,1 0 192 15,4-1-192-15,0 2 192 0,-4 2-192 0,-1-2 0 0,-1-2 144 0,2 2-144 16,0 0 160-16,-1 0-32 0,-4 0-128 16,5 0 192-16,1 3-192 0,2-3 144 0,-4-1-144 0,3-1 128 15,9 0-128-15,-6-1 0 0,-2 2 144 16,2-1-144-16,4-4 0 0,0 3 144 0,-3-5-144 0,2 3 0 16,-1 1 144-16,-2 2-144 0,0-2 0 0,-2 0 144 15,-2-1-144-15,-1 1 0 0,2 2 0 0,-7-1 0 16,-7-1 0-16,6-1 0 0,1-1 0 0,2-1 0 15,-2 6 0-15,0-3 0 0,0-6 0 0,1 4 0 16,2 3 0-16,-3-2 0 0,-4-4 0 0,1 3 0 16,3-3 0-16,-2 4 128 0,-3 0-128 0,-1-5 0 15,-3-4 0-15,-1 3 0 0,-2 3 0 0,-2 1 0 16,-2-2 0-16,1 0 0 0,2-8 0 0,-1 6 0 0,0 5 0 16,-4 0 0-16,-2-6 128 0,0 3-128 0,1 1 0 0,-2-4 0 15,0 1 0-15,-6-3 128 0,-3 2-128 0,-2 2 0 16,0-4 0-16,-1-1 0 0,-1 0 0 0,0 1 0 15,-3 1 0-15,0-1 0 0,-6-4 128 0,5 3-128 16,1 0 128-16,0-2-128 0,-1-1 208 0,-3 0-32 16,-2 1-16-16,-4 0 0 0,-6-3 96 0,-4-3 0 15,-4-1 16-15,-3-3 0 0,-2 2 176 0,-5-1 48 16,-5 2 0-16,-3-3 0 0,-6-1 96 0,-3-3 32 16,-3-1 0-16,-4 0 0 0,-3-3-128 0,-6-4-32 15,-4 1 0-15,-4-4 0 0,-10-5-48 0,-1-2-16 16,-10-5 0-16,-4-3 0 0,-10-3-176 0,-7 1-32 15,-5-6-16-15,-7 3 0 0,-7-3-176 0,-10-4 0 16,-10-1 0-16,-8 5 0 0,-4 2 0 0,-8 6 0 0,-3 4 0 0,-5 5-176 31,-6 4-224-31,-1 0-48 0,-1 4-16 0,-10 5 0 16,-8 11-2480-16,-12 0-480 0,-69-2-96 0,22 8-32 0</inkml:trace>
  <inkml:trace contextRef="#ctx0" brushRef="#br0" timeOffset="164153.03">3164 9469 9727 0,'0'0'432'0,"0"0"80"0,0 0-512 0,0 0 0 15,0 0 0-15,0 0 0 0,0 0 832 0,0 0 48 16,7-4 16-16,-7 4 0 0,0 0-256 0,0 0-32 15,0 0-16-15,0 0 0 0,0 0-352 0,0 0-80 0,-7-2-16 0,-3 0 0 16,-2 2-144-16,1 0 0 0,-2 2 0 0,0-1 0 16,-1-1 0-16,0-1 0 0,-2-2 0 0,-3 2 0 15,-4 1 0-15,-3 1 128 0,0-2-128 0,-5-2 0 16,-2 3 192-16,0 0-64 0,0 3 0 0,-4-2 0 16,-5-1-128-16,0 3 0 0,-2 0 144 0,1 1-144 15,-2-4 0-15,-2 0 144 0,0-2-144 0,3 0 0 16,0 2 160-16,2 0-160 0,2 0 128 0,0-1-128 15,2 0 0-15,3 1 128 0,2 1-128 0,5 0 0 16,4-2 192-16,1 0-64 0,0 1 0 0,1 1 0 16,2 2 0-16,2 0-128 0,0 2 192 0,3 1-64 15,2-1-128-15,4 0 0 0,9-5 0 0,-9 7 128 16,3 0-128-16,6-7 160 0,-5 10-160 0,5-10 160 16,-4 10-160-16,3 1 0 0,3 2 144 0,-2-1-144 0,-3-1 0 15,0 4 0-15,2 1 0 0,-2 3 128 0,-1 1-128 0,1 3 0 16,-1-2 0-16,0 7 128 0,-1 4-128 0,0 3 0 15,-1 0 0-15,0 2 0 0,3-4 0 0,-1 0 144 16,-1 4-144-16,1-1 160 0,0-3-160 0,0 1 160 16,0 0-160-16,-1 4 160 0,-4 4 16 0,2 0 0 15,2 3 0-15,-4 3 0 0,-5 4-176 0,1 0 0 16,4 0 0-16,-3 0 0 0,-5-2 0 0,2 3 0 16,2 3 176-16,-2 2-176 0,-3-4 144 0,2 1-144 15,3-2 128-15,-2 1-128 0,1-2 0 0,1-4 0 16,-1-6 128-16,4 3-128 0,0 5 0 0,1 0 0 15,1-3 0-15,3-5 128 0,0 0-128 0,-2 2 0 0,4-4 0 16,-2-1 128-16,1-2-128 0,-1-1 0 0,0-3 144 0,0 3-144 16,-3 4 0-16,2-1 128 0,-2-2-128 15,2 3 0-15,-2-2 0 0,2 2 144 0,0-3-144 0,-1-1 0 16,-2-1 128-16,1 0-128 0,3-2 0 0,0 0 0 16,-1 1 128-16,-1 0-128 0,2 2 0 0,0 2 0 15,-1-1 0-15,0 1 0 0,-1-4 128 0,1 3-128 16,1 1 0-16,0-1 0 0,-2-4 0 0,2 0 0 15,1-1 0-15,1-3 0 0,-1 2 128 0,1-1-128 16,-1-3 128-16,3 2-128 0,-1 3 144 0,0-3-144 16,1 1 160-16,1 1-160 0,-1 1 160 0,1-1-160 15,0-1 224-15,2 1-48 0,1-6-16 0,-3 3 0 16,-1-4-160-16,-1 0 0 0,2 2 0 0,0-2-176 0,-1-2 176 16,1-1 0-16,0 0 128 0,0 0-128 0,0 5 160 15,0 2-32-15,-2-2-128 0,2 5 192 0,1 0-192 0,-1 1 0 16,-1-5 0-16,-1 1 0 0,2-4 0 15,0 0 0-15,-1 2 0 0,0-7 0 0,1 0 0 16,0-3 0-16,1-2 0 0,2-4 0 0,0 2 176 0,2-2-176 16,-5-10 192-16,12 9-192 0,-6 2 304 0,6-6-48 15,-2-2-16-15,3 0 0 0,1-1-48 0,1 1-16 16,1 0 0-16,1 0 0 0,-2-2-176 0,4 1 160 16,2 0-160-16,0 2 160 0,1 1-160 0,2 0 0 15,1-1 0-15,5 5 0 0,3 0 0 0,3 0 0 16,4-4 0-16,3 0 0 0,3 4-208 0,0-2 16 15,-2 3 16-15,2-2-10768 0</inkml:trace>
  <inkml:trace contextRef="#ctx0" brushRef="#br0" timeOffset="171965.42">9842 13207 13823 0,'-7'-13'608'0,"2"6"128"0,5 7-592 0,-5-5-144 16,-3-6 0-16,5 5 0 0,3 6 1152 0,0 0 192 15,0 0 32-15,0 0 16 0,0 0-560 0,7-6-96 16,-7 6-32-16,11-4 0 0,1 0 0 0,2 2 0 0,1 0 0 16,4 1 0-16,4 0-176 0,2 0-32 0,1 1-16 0,5 0 0 15,1-2-64-15,2 2-16 0,1 0 0 0,2 0 0 16,1-1-128-16,1 1-16 0,1-3-16 0,-2 2 0 15,-3 0-96-15,-3 0-16 0,-1-2 0 0,-6 2 0 16,0 1-128-16,-3 0 0 0,-3 0 0 0,-2 0 0 31,-3 1-368-31,-4 0-144 0,-10-1-48 0</inkml:trace>
  <inkml:trace contextRef="#ctx0" brushRef="#br0" timeOffset="172455.92">9566 11336 17503 0,'-8'-20'768'0,"4"10"176"0,0-1-752 0,1 4-192 0,3 7 0 0,0 0 0 16,0 0 1120-16,16-7 192 0,4-1 32 0,4 2 16 15,4 0-720-15,5-3-160 0,5-2-32 0,7 1 0 16,4-3-64-16,3 5-32 0,-1-2 0 0,1 2 0 0,2 1-112 16,2 3-32-16,1 5 0 0,1-1 0 0,1-1-208 15,-3 1 128-15,-3 1-128 0,-1 3-7696 16,-1-1-1600-16</inkml:trace>
  <inkml:trace contextRef="#ctx0" brushRef="#br0" timeOffset="173048.88">14285 11200 23903 0,'10'-8'1056'0,"2"1"224"0,3 0-1024 0,4 1-256 15,4 4 0-15,5-2 0 0,3 1 512 0,6-1 64 16,3 4 16-16,2 0 0 0,0 2-208 0,-2-2-64 0,0 0 0 0,-1 2 0 15,1 6-320-15,-1-1 0 0,0-1 0 0,-1-1 128 16,-1 0-432-16,1 0-80 0,-1 2 0 0</inkml:trace>
  <inkml:trace contextRef="#ctx0" brushRef="#br0" timeOffset="173490.65">14713 13213 29487 0,'12'-28'1296'0,"2"14"288"0,7 4-1264 0,7-4-320 0,1 2 0 0,7 3 0 16,3 0 0-16,5 5 0 0,3 3 0 0,1 1 0 16,2 0-176-16,-2 1 176 0,3 4-192 0,2 3-12752 15</inkml:trace>
  <inkml:trace contextRef="#ctx0" brushRef="#br0" timeOffset="208264.74">15046 3124 7711 0,'0'0'336'0,"0"0"80"0,-7-3-416 0,7 3 0 16,-7-6 0-16,7 6 0 0,0 0 608 0,0 0 32 16,-7-8 16-16,7 8 0 0,0 0-432 0,-9-4-96 15,2-3 0-15,0 0-128 0,-2 4 272 0,0 0-48 16,-1 2-16-16,-2-1 0 0,1 1 336 0,-2-1 64 16,-1-5 16-16,-1 5 0 0,-4 0-144 0,1 1-32 15,2-1 0-15,2-1 0 0,0-1 48 0,1 4 0 16,0 0 0-16,2-1 0 0,1-3-112 0,2 3 0 15,8 1-16-15,0 0 0 0,-9 0 64 0,9 0 16 16,0 0 0-16,0 0 0 0,0 0-192 0,0 0-48 0,0 0 0 0,15 1 0 16,6 7 176-16,4-6 16 0,6-3 16 0,3 0 0 15,4-2-48-15,5 2-16 16,4 0 0-16,0-2 0 0,2-1-128 0,0 2-32 0,1-2 0 0,3-2 0 16,3-1-64-16,3 2-128 0,-1-2 176 0,3 2-176 15,0-3 336-15,-1 4-32 0,-3-1-16 0,0 4 0 16,0 1-32-16,-2 0-16 0,-2 2 0 0,0-2 0 15,-1-2-112-15,-5 2-128 0,-7 0 176 0,-5 2-176 16,-6 3 144-16,-5-2-144 0,-6-4 0 0,-7 2 144 16,-11-1 64-16,0 0 16 0,0 0 0 0,0 0 0 15,0 0-224-15,-12 5 128 0,-9-2-128 0,-8 0 0 16,-6 1 176-16,-7-4-176 0,-4-2 192 0,-5 2-192 16,-1 2 224-16,-5 3-64 0,-1-2-16 0,0-2 0 0,-4-1 176 15,-2 1 16-15,-2-2 16 0,-1 2 0 0,-3 1-144 0,7-1-16 16,4-1-16-16,2 2 0 0,2 2 64 0,5 0 16 15,5-3 0-15,4 3 0 0,5-1 720 0,10-1 160 16,6-2 16-16,7 1 16 16,2 2-1696-16,11-3-352 0,0 0-64 0,0 0-16 0,0 0 768 0,11 5 192 15,2-5 0-15,8-1 0 0,3-2 0 0,4 2 144 16,2 0-16-16,5-2-128 0,2-1 432 0,5-4-32 16,2-3 0-16,6 1 0 0,0 4-144 0,4 2-16 15,-1-4-16-15,2 2 0 0,-2 1-32 0,1-3 0 16,-3 2 0-16,-3 3 0 0,-1 1-192 0,-3-3 144 15,1 0-144-15,-8 3 128 0,-3 5-128 0,-7-3 0 0,-6-4 144 16,-4 3-144-16,-6 2 128 0,-11-1-128 0,0 0 128 0,0 0-128 16,0 0 0-16,0 0 0 0,-7 4 0 0,-10 4 0 15,-7-1 0-15,-8 5 0 0,-6-5 0 0,-3 3 0 16,-3-2 0-16,-4-2 0 0,-6-2 0 0,-3 1 0 16,-9 2 0-16,0 2 0 0,-4-2 0 0,1 1 128 15,2-6-128-15,1 0 0 0,1-1 0 0,7-1 0 16,3-3 0-16,12-2 0 0,5 0 128 0,12 3-128 15,3 2 0-15,9 1 0 0,5-4 0 0,9 3 128 16,0 0-128-16,14 2 0 0,7-4 0 0,10 1 128 16,13 1-128-16,5 0 0 0,6 0 0 0,5-1 0 15,2-3 0-15,7-4 0 0,3 1 0 0,4-2 0 16,3 3 0-16,0-3 0 0,-2-2 0 0,1 1 0 16,2 5 0-16,-1 1 0 0,-2-2 0 0,-5-2 0 15,-5 1 0-15,-5 2 0 0,-6 5 0 0,-5 2 0 0,-9 2 0 16,-8 1 0-16,-6 0 128 0,-7 3-128 0,-9-3 0 0,-12-5 0 15,0 0 0-15,-7 6 0 0,-10 4 0 0,-10-1 0 16,-7 2 0-16,-13-3 0 0,-10-1 0 0,-14-5 0 16,-13 2 0-16,-8-1 0 0,-6 1 0 0,-5-2 0 15,-2-4 0-15,-1-4-128 0,3-1 128 0,7-5 0 16,7 5 0-16,6-2 0 0,6 4 0 0,7 2 0 16,6-1 160-16,7-2-160 0,5 1 128 0,5 4-128 15,5 3 0-15,6 5 144 0,6 3-144 0,2 2-144 16,2 2 144-16,2 8-10992 15,-1 2-2064-15</inkml:trace>
  <inkml:trace contextRef="#ctx0" brushRef="#br0" timeOffset="210282.8">22510 8343 2751 0,'0'0'256'0,"0"0"-256"15,0 0 0-15,0 0 0 0,0 0 1088 0,0 0 160 16,0 0 32-16,0 0 16 0,11 1-800 0,-11-1-176 16,0 0-16-16,0 0-16 0,0 0 272 0,0 0 48 15,-8 8 16-15,-2-3 0 0,-3 1-336 0,-4 4-64 16,-2 0-16-16,-2-1 0 0,-3 0-208 0,0 0 0 16,-6 0 128-16,0 1-128 0,-2-2 0 0,0 1 0 15,0 0 0-15,1-1 0 0,0 0 320 0,2-2 32 16,2-4 0-16,2 0 0 0,1 3 80 0,-2 3 16 15,1-3 0-15,-3 0 0 0,-3-2-160 0,1 0-32 16,-3-1 0-16,1 0 0 0,0 1-112 0,-2-1-16 16,-3 1-128-16,1 3 192 0,3 1-192 0,3-4 144 0,2 4-144 15,4-1 128-15,2-3-128 0,4 1 0 0,3-2 144 16,2-3-144-16,2-3 240 0,1 1-32 0,1 3 0 16,9 0 0-16,0 0 48 0,0 0 16 15,0 0 0-15,0 0 0 0,0 0-80 0,0 0 0 0,0 0-16 0,0 0 0 16,10-5 16-16,-1-1 16 0,0 0 0 0,0 3 0 15,0 1 48-15,-9 2 0 0,11-4 0 0,-11 4 0 16,12-2-80-16,-12 2-16 0,12-2 0 0,-2 4 0 16,-10-2-160-16,11 11 0 0,-4-1 144 0,0 3-144 15,-1 2 0-15,-1 4 0 0,-1 2 0 0,-3 4 0 16,-3-3 0-16,-2 8 0 0,-1 1 0 0,-3 10 0 16,-1 5 0-16,-2 2 176 0,-2 4-16 0,0 2 0 15,1 0 80-15,-1 4 16 0,-1 3 0 0,4 3 0 16,0 4-80-16,-1-2-16 0,1-5 0 0,1 0 0 15,0-1 0-15,-1 1 0 0,-3 5 0 0,2 4 0 0,-2 3-32 16,1 0 0-16,-4 2 0 0,-3 1 0 0,-2 3 64 0,2 3 16 16,1 5 0-16,-1-1 0 0,-3 0 80 0,4-4 16 15,6 2 0-15,0-3 0 0,1-9-96 0,-1-3-16 16,1-2 0-16,1-3 0 0,0-5 112 0,2-2 16 16,2 2 0-16,-2-5 0 0,-2 3 0 0,0-2 16 15,-1 0 0-15,3-1 0 0,-4 0-48 0,2-3-16 16,1-2 0-16,1-3 0 0,0 2-96 0,-1 1-32 15,1-1 0-15,-2 3 0 0,3-1-144 0,0 0 160 16,-2-4-160-16,3 0 160 0,-1-3-160 0,5 0 0 16,-2-7 0-16,1 0 128 0,2 0-128 0,1 1 0 15,0 0 144-15,1-3-144 0,1-7 128 0,0-1-128 16,2-3 160-16,0-1-160 0,-2 0 160 0,0-7-160 0,1-1 160 0,1-1-160 16,-1-3 144-16,-2-1-144 0,-1-9 128 0,0 0-128 15,4 11 0-15,-4-11 0 0,2 8 128 0,-2-8-128 16,0 0 0-16,0 0 0 0,0 0 144 0,8 5-144 15,-8-5 0-15,0 0 144 0,13 0-144 0,-2 0 0 16,4-2 256-16,3 0-64 0,3-2-16 0,0 0 0 16,5 0 32-16,2 3 16 0,2 0 0 0,3 0 0 15,4-2-224-15,0 4 176 0,4 3-176 0,-5 0 160 16,-1-3-160-16,2 1 0 0,2-1 0 0,3 1 0 16,-1 5 0-16,7 0 0 0,5-3 0 0,3 1 0 15,3 4 0-15,-1-2 0 0,-1 1 160 0,1-3-160 16,-1-2 192-16,2 2-192 0,4 1 192 0,-2 0-192 15,-3-6 240-15,-3 2-64 0,-2 1-16 0,-4 0 0 0,-6 4 0 0,-4-2 0 16,-4 0 0-16,-5 1 0 0,-5-1-160 16,1 2 160-16,-3 2-160 0,-3-3 160 0,-3 0 0 0,-1 1 0 15,-1-1 0-15,-2 2 0 0,-3-3-16 0,0 0 0 16,3 1 0-16,-13-6 0 0,10 7-144 0,-10-7 192 16,0 0-192-16,0 0 192 0,9 10-192 0,-9-10 160 15,10 6-160-15,-10-6 160 0,0 0-160 0,0 0 160 16,0 0-160-16,0 0 160 0,0 0-16 0,0 0 0 15,0 0 0-15,0 0 0 0,0 0 16 0,0 0 0 16,0 0 0-16,0 0 0 0,0 0-160 0,0 0 0 16,0 0 144-16,0 0-144 0,0 0 0 0,0 0 128 15,0 0-128-15,0 0 0 0,0 0 0 0,0 0 0 16,0 0 0-16,0 0 0 0,0 0 0 0,0 0 0 0,0 0 0 0,0 0 0 16,0 0 0-16,11 0 0 0,-11 0 0 15,11 0 0-15,-11 0 0 0,10 0 0 0,-10 0 0 0,0 0 0 16,12 3-240-16,-12-3 48 0,0 0 0 0,11 5 0 31,1 1-1872-31,-4 0-368 0,3 6-80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09:58.22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3371 515 16575 0,'0'0'368'0,"0"0"80"0,0 0 0 0,0 0 16 0,0 0-464 0,0 0 0 0,-11 0 0 0,0-1 0 15,4-1 912-15,-2-2 96 0,-3-1 16 0,1 0 0 16,-2 7 0-16,2-2 0 0,-4-2 0 0,-1 8 0 16,0 4 0-16,-3 3 0 0,-4 1 0 0,1 1 0 15,1 0-832-15,0 3-192 0,2 3 0 0,1-2 0 16,3-3 0-16,4-2 0 0,3 1 0 0,4-3 0 0,1 0 0 0,3-1 0 16,2 0 0-16,4-1 0 0,2 2 0 0,3 2 0 15,3-3 0-15,3 2 0 0,0 0 864 0,0-3 128 16,1 2 32-16,9 6 0 0,-7-3-832 0,-2-3-192 15,-5-6 0-15,-1 6 0 0,0-1 0 0,-5 2 0 16,-7-13 0-16,3 15 0 0,-3 0 0 0,-3-1 0 16,-3 2 0-16,-5-2 0 0,-6-2 864 0,-1-2 128 15,-1 3 32-15,-1 1 0 0,-3-6-832 0,1 1-192 16,0-6 0-16,6 1 0 0,1-1 0 0,-3-2 0 16,3 0 0-16,0-2 0 0,-1-1 0 0,6-1 0 15,4 2 0-15,6 1 0 16,-3-5-2416-16,5-3-528 0,3 3-96 0,4-1-9440 0</inkml:trace>
  <inkml:trace contextRef="#ctx0" brushRef="#br0" timeOffset="308.64">3579 803 20271 0,'0'0'448'0,"0"0"80"0,0 0 32 0,0 0 16 0,0 0-576 0,0 0 0 0,-5 7 0 0,-1 0 0 16,-2 2 928-16,1-2 80 0,-2 3 16 0,-1 2 0 15,-2 1 0-15,2 3 0 0,0 1 0 0,1-2 0 16,0-2-832-16,4-1-192 0,1 1 0 0,4-3 0 0,2 0 864 0,4 0 128 16,2-3 32-16,2-3 0 0,1-6-832 0,2 0-192 15,0 2 0-15,2-5 0 0,1-5 0 0,1-2 0 16,-2-1 0-16,2-1 0 0,-5 2 0 0,0-2 0 15,-3 0 0-15,-3-1 0 0,-1-1 0 16,-1 1 0-16,-4 2 0 0,-1 3 0 0,-3 0 0 0,0 4 0 16,-4 1 0-16,1-1 0 0,-2 3 0 0,1 0 0 15,1 2 0-15</inkml:trace>
  <inkml:trace contextRef="#ctx0" brushRef="#br0" timeOffset="641.97">4106 315 20271 0,'0'0'448'0,"0"0"80"0,5-4 32 0,-5 4 16 0,7-1-576 16,-7 1 0-16,0 0 0 0,8 2 0 0,-8-2 928 0,5 6 80 0,-2 5 16 0,-3 1 0 15,-2 4 0-15,0 1 0 0,-2 9 0 0,-2 2 0 16,1 4 0-16,-3 3 0 0,-1 3 0 0,0 3 0 16,-1 0-832-16,-4 9-192 0,0-3 0 0,3-3 0 15,0-6 0-15,3-4 0 0,-3-2 0 0,4-5 0 0,2-1 0 0,1-2 0 16,3-6 0-16,1-3 0 15,3-6-768-15,0 0-208 0,-3-9-48 0,6 3-11872 16</inkml:trace>
  <inkml:trace contextRef="#ctx0" brushRef="#br0" timeOffset="1033.05">4387 651 20271 0,'0'0'448'0,"0"0"80"0,0 0 32 0,0 0 16 0,1 8-576 0,-1 2 0 0,0 2 0 0,-1 0 0 16,-6 4 928-16,0 0 80 0,-2 1 16 0,-3-1 0 15,2 2 0-15,-1-1 0 0,-3 0 0 0,2 0 0 16,0-1 0-16,1-4 0 0,0 1 0 0,2-1 0 15,3-3-832-15,2 0-192 0,4-9 0 0,0 0 0 16,0 0 864-16,0 0 128 0,6-3 32 0,3-3 0 16,1 0-832-16,4-6-192 0,4 2 0 0,0-3 0 15,-2-3 0-15,1 1 0 0,1-1 0 0,1 4 0 16,0-1 0-16,0 2 0 0,0 3 0 0,-1 0 0 0,-2 6 0 16,0 1 0-16,-2 3 0 0,-3 6 0 15,-1 1 0-15,-2 3 0 0,-2 5 0 0,-2-1 0 0,-4 2 0 0,-3 1 0 16,0 0 0-16,-5 4 0 0,0 4 0 0,-1-4 0 15,1-2 0-15,1 1 0 16,2-2-1600-16,3-6-352 16,0-4-80-16,4-2-16 0</inkml:trace>
  <inkml:trace contextRef="#ctx0" brushRef="#br0" timeOffset="1451.75">5632 346 20271 0,'0'0'896'0,"0"0"192"0,0 0-880 0,0 0-208 0,-5-5 0 0,5 5 0 15,-10 0 864-15,0 4 128 0,-2 1 32 0,1 7 0 0,1 0 0 0,4 0 0 16,-3 6 0-16,-2 4 0 0,0 6-832 0,0 4-192 15,-2 0 0-15,1 4 0 0,1 2 0 0,-8 27 0 16,7-13 0-16,2-7 0 0,0-8 0 0,3-8 0 16,4-1 0-16,-1-7 0 0,3-6 0 0,-2-2 0 15,2-4 0-15,1-9 0 16,-2 10-768-16,2-10-208 0,0 0-48 0</inkml:trace>
  <inkml:trace contextRef="#ctx0" brushRef="#br0" timeOffset="1805.55">5308 706 16575 0,'0'0'368'0,"0"0"80"0,8 6 0 0,3 2 16 0,2-4-464 16,2 1 0-16,3 0 0 0,0-2 0 0,5-1 912 0,1-1 96 0,3-1 16 0,-7 0 0 16,3-1-832-16,0-1-192 0,-2 0 0 0,0 1 0 15,-2 1 864-15,-2 0 128 0,-3-2 32 0,-1 2 0 16,-1 5-832-16,-1-2-192 0,-5 0 0 0,-1 2 0 15,-2 4 864-15,-2-1 128 0,2 3 32 0,-6 2 0 16,3-13 0-16,-5 11 0 0,1 1 0 0,2-5 0 16,2-7-832-16,-3 9-192 0,3-9 0 0,0 0 0 15,5 6 864-15,3 0 128 0,2-4 32 0,3-2 0 16,2-4-832-16,2 2-192 0,-1-3 0 0,1 0 0 16,-1-6 0-16,1 3 0 0,-2-5 0 0,-4 1 0 15,-2 1 0-15,-2-2 0 0,-3-2 0 0,-3 2 0 0,-4 4 0 16,-2-2 0-16,-4 3 0 0,-2-1 0 0,-3 3 864 15,-3 5 128-15,0 1 32 0,-3 1 0 16,-2-1-2464-16,-1 4-480 0,1 3-112 0</inkml:trace>
  <inkml:trace contextRef="#ctx0" brushRef="#br0" timeOffset="2327.27">6442 330 20271 0,'0'0'448'0,"0"0"80"0,0 0 32 0,0 0 16 0,0 0-576 16,0 0 0-16,0 0 0 0,0 0 0 0,0 0 928 0,0 0 80 16,0 0 16-16,0 13 0 0,-4-1 0 0,2 0 0 15,-1 4 0-15,2 5 0 0,1 7-832 0,-1-2-192 16,-2 6 0-16,-2 1 0 0,2 0 864 0,1 26 128 15,-2-11 32-15,2-9 0 0,0-4-832 0,0-5-192 16,2-3 0-16,-2-7 0 0,-1-3 0 0,-1-1 0 16,0-2 0-16,3-4 0 0,1-10 0 0,0 0 0 15,0 0 0-15,0 0 0 16,0 0-2416-16,0 0-528 0,16-7-96 0,-2-6-32 0</inkml:trace>
  <inkml:trace contextRef="#ctx0" brushRef="#br0" timeOffset="2861.01">6986 265 12895 0,'0'0'576'0,"0"0"112"0,0 0-560 0,0 0-128 15,0 0 0-15,0 0 0 0,0 0 1664 0,0 0 320 16,0 0 48-16,0 0 16 0,0 0-832 0,0 11-144 15,0-2-48-15,-1 3 0 0,-2 2-816 0,3 1-208 16,-2 0 0-16,0-1 0 0,0 4 864 0,-1 4 128 16,1 1 32-16,-1-3 0 0,1 0-832 0,0 2-192 15,0 5 0-15,2 2 0 0,-1-3 0 0,-1-5 0 16,1-2 0-16,0-1 0 0,1 1 864 0,1-4 128 16,0-2 32-16,2-3 0 0,-1 3-832 0,1-2-192 15,0-5 0-15,0 3 0 0,-3-9 0 0,5 5 0 0,-5-5 0 0,0 0 0 16,0 0 864-16,8-3 128 0,2-5 32 0,2 2 0 15,-1-2-832-15,2-2-192 0,0-7 0 0,1-1 0 16,1-1 0-16,3-1 0 0,-1 1 0 0,1-3 0 16,1-2 0-16,-6 6 0 0,2-2 0 0,-1 1 0 15,0 0 864-15,-1 1 128 0,0 2 32 0,-1-2 0 16,0 5-832-16,0-2-192 0,-1 3 0 0,-2 0 0 16,-1 4-768-16,0 0-208 15,-3 3-48-15,-5 5 0 0,0 0-2448 0,0 0-496 16,0 0-112-16,0 0-16 0</inkml:trace>
  <inkml:trace contextRef="#ctx0" brushRef="#br0" timeOffset="3406.28">7809 268 20271 0,'0'0'448'0,"0"0"80"0,0 0 32 0,-2 8 16 0,2-8-576 0,-5 9 0 15,-1 3 0-15,-2 2 0 0,-1-1 0 0,-1-1 0 16,0 5 0-16,0-1 0 0,-2 3 928 0,0 2 80 16,-1-4 16-16,1 5 0 0,1 0 0 0,2-2 0 0,0 0 0 0,-2 5 0 15,2-3-832-15,0-3-192 16,5-1 0-16,-1-2 0 0,1-9 0 0,2 1 0 0,2-1 0 0,0-7 0 15,-2 5 0-15,2-5 0 0,0 0 0 0,0 0 0 16,0 0 0-16,0 0 0 0,0 0 0 0,-2-8 0 31,4-8-768-31,-2 1-208 0,3 2-48 0,-2 3 0 0,1-1 832 0,-1-2 192 0,0-2 0 0,2 5 0 16,0 1 0-16,0 1 0 0,0-2 0 0,-1 0 0 16,1-3 0-16,-1 3 0 0,1-3 0 0,1-2 0 15,-1 0 768-15,4-6 208 0,0 4 48 0,2 0 0 16,0 2-832-16,1-1-192 0,3 3 0 0,1-1 0 15,1-2 864-15,2 2 128 0,1-1 32 0,-1 2 0 16,1 1-832-16,1 0-192 0,0 1 0 0,3-2 0 16,-4-1 864-16,-2 5 128 0,2 2 32 0,-1 4 0 0,-1 6-832 0,-2 0-192 15,-3 5 0-15,-2 0 0 0,0 3 0 0,-2-1 0 16,-2 2 0-16,-4 2 0 0,-1 0 0 0,0-2 0 16,-3 0 0-16,-2 2 0 0,-5-3 864 0,1 2 128 15,-3 1 32-15,-2 1 0 0,1-1-832 0,-2-2-192 16,-3 0 0-16,3-3 0 0,-4 3 0 0,-2-1 0 15,-2-3 0-15,-1 2 0 16,0-5-1600-16,-3 3-352 0,-1-2-80 0,0-4-16 0</inkml:trace>
  <inkml:trace contextRef="#ctx0" brushRef="#br0" timeOffset="4322.39">3029 1642 12895 0,'0'0'272'0,"0"0"64"0,-11 1 16 0,3 0 32 0,-1-1-384 0,-1 3 0 0,-1-1 0 0,0 1 0 0,4 2 896 0,-1-1 96 15,0 1 32-15,2-1 0 0,5 1 0 0,-2 4 0 16,3-9 0-16,0 0 0 0,0 0 0 0,7 5 0 16,0-3 0-16,1 1 0 0,2-1-832 0,2 0-192 15,0-2 0-15,2-3 0 0,1-1 864 0,2-1 128 16,0-6 32-16,0 2 0 0,0-3-832 0,1 1-192 15,-1-1 0-15,1-3 0 0,-1-1 864 0,-2-2 128 16,-1 4 32-16,-1 0 0 0,-3 1-832 0,-3-1-192 16,-1 2 0-16,-4 4 0 0,2-1 0 0,-4 4 0 15,-5 0 0-15,-2 0 0 0,-4 2 0 0,-2 4 0 16,-1 6 0-16,-2-1 0 0,-3 7 0 0,0-2 0 16,-2 6 0-16,1 2 0 0,-4 4 0 0,4 0 0 15,2 1 0-15,0 0 0 0,1-1 0 0,5-2 0 0,3-1 0 0,4-1 0 16,3 0 0-16,5-2 0 0,2 0 0 15,3-3 0-15,6-1 0 0,1-4 0 16,1 1 0-16,4-5 0 0,0-1 864 0,1 1 128 0,2-3 32 0,10-2 0 31,-1-4-1648-31,-1-2-320 0,-3 0-64 0,-9 2-16 0,-1 0 832 0,-2 2 192 0,-2-1 0 0,-1 0-9328 16,-2 0-1808-16</inkml:trace>
  <inkml:trace contextRef="#ctx0" brushRef="#br0" timeOffset="4551.71">3702 1497 20271 0,'0'0'448'0,"0"0"80"0,0 0 32 15,0 0 16-15,3 7-576 0,2 0 0 0,-3 0 0 0,1 6 0 0,1 5 928 0,-1 0 80 16,-1-1 16-16,2 1 0 0,0 0-832 0,1-1-192 15,0-1 0-15,2 2 0 0,0-2 0 0,0-2 0 16,-1-2 0-16,-1-1 0 0,0 2 0 0,-1-5 0 16,0 0 0-16,-1-1-7056 15,-3-7-1456-15</inkml:trace>
  <inkml:trace contextRef="#ctx0" brushRef="#br0" timeOffset="4771.67">3859 1389 20271 0,'0'0'448'0,"0"0"80"0,0 0 32 0,0 0 16 0,-4 10-576 0,-2-1 0 0,-2 3 0 0,-1 5 0 15,-2-1 1744-15,-2 5 240 16,-2-1 64-16,0 4 0 0,-2 4-1648 0,-1 0-400 0,1-4 0 0,1 2 0 16,-1 2 0-16,-1-5 0 0,3 0 0 0,3-2 0 15,1-2 0-15,1-2 0 0,1-3 0 0,-2 7 0 16,4-7 0-16,2-4 0 0,5-10 0 0,0 0 0 15,0 0-1552 1,0 0-400-16,0 0-80 0,18-2-16 0</inkml:trace>
  <inkml:trace contextRef="#ctx0" brushRef="#br0" timeOffset="4994.92">4232 1542 23951 0,'0'0'512'0,"0"0"128"0,0 0 0 0,2 16 64 0,-3 2-576 0,-3 3-128 15,-4-2 0-15,1 2 0 0,-2-2 848 0,0 0 144 16,0 0 32-16,0-1 0 0,0-1-832 0,3 1-192 16,1-3 0-16,0-2 0 0,0-7 0 0,5-6 0 15,0 0 0-15,0 0 0 16,-2 12-1600-16,2-12-352 0,0 0-80 0,0 0-16 0</inkml:trace>
  <inkml:trace contextRef="#ctx0" brushRef="#br0" timeOffset="5342.89">4619 1511 16575 0,'0'0'368'0,"0"0"80"0,0 0 0 0,5-10 16 0,-5 10-464 0,0 0 0 0,0 0 0 0,0 0 0 16,-9-7 912-16,2 5 96 0,-2 2 16 0,-1 1 0 16,-3 4 0-16,-1 4 0 0,0 0 0 0,-1 2 0 15,-2-3-832-15,2 2-192 0,-1 4 0 0,3-3 0 0,3 1 0 0,1-1 0 16,5-4 0-16,1 4 0 0,1 1 864 0,3 0 128 16,4 0 32-16,3-3 0 0,2 1-832 0,1-3-192 15,-2 0 0-15,4 2 0 0,1-2 0 0,-3 2 0 16,-3-2 0-16,1 1 0 0,-1-4 0 0,-8-4 0 15,0 0 0-15,1 12 0 0,-2-3 0 0,-3 2 0 16,-5-5 0-16,-1 1 0 0,-3 2 0 0,-5-4 0 16,0 1 0-16,-2-1 0 0,-2-1 0 0,2 0 0 15,1 1 0-15,0-4 0 16,1-2-1600-16,6-3-352 0,-2-5-80 0,14 9-16 16</inkml:trace>
  <inkml:trace contextRef="#ctx0" brushRef="#br0" timeOffset="5552.6">4957 1312 16575 0,'0'0'736'0,"0"0"160"0,0 0-720 0,0 0-176 0,0 0 0 0,3 8 0 15,-3 2 848-15,-4 5 144 0,-2 3 32 0,-3 3 0 16,-4 0 0-16,2 6 0 0,1-2 0 0,1 7 0 15,0 1-832-15,1-1-192 0,-3 1 0 0,-1 1 0 16,1 3 0-16,2-5 0 0,3-3 0 0,0-6 0 16,3-4 0-16,0-1 0 0,-1-4 0 0,2-5-7056 15,2-9-1456-15</inkml:trace>
  <inkml:trace contextRef="#ctx0" brushRef="#br0" timeOffset="5704.18">4628 1581 16575 0,'14'-3'368'0,"-4"2"80"0,2 0 0 0,2 2 16 0,2 1-464 0,3 0 0 16,3-2 0-16,2 0 0 0,2-3 912 0,1-1 96 15,5-1 16-15,0 3 0 0,-3 0-832 0,2 1-192 16,-2-1 0-16,-10 0 0 0</inkml:trace>
  <inkml:trace contextRef="#ctx0" brushRef="#br0" timeOffset="6022.52">5381 1408 16575 0,'0'0'368'0,"0"0"80"0,0 0 0 0,0 0 16 0,0 0-464 0,-3 9 0 0,-1-4 0 0,-1 2 0 15,-2 2 912-15,-2-1 96 0,-1 2 16 0,-2 1 0 16,1-3 0-16,-3 4 0 0,1-2 0 0,2 2 0 15,2 2 0-15,0-2 0 0,2-2 0 0,2 1 0 16,1-3-832-16,2 2-192 0,-1-2 0 0,3-1 0 16,3 2 864-16,1 0 128 0,1 0 32 0,1 0 0 15,1-1-832-15,-2-3-192 0,0 1 0 0,1 2 0 16,-2 1 0-16,0 1 0 0,-3 1 0 0,-1-2 0 0,-3 1 0 0,-2-2 0 16,-1 2 0-16,-3-2 0 15,-4 3 864-15,-1-1 128 0,-2 3 32 0,-2-1 0 0,-2-5-832 16,-2 2-192-16,-2-3 0 0,0-1 0 15,0 3-768-15,1-4-208 16,2-3-48-16,-4-2 0 0</inkml:trace>
  <inkml:trace contextRef="#ctx0" brushRef="#br0" timeOffset="7084.82">6499 1302 16575 0,'0'0'368'0,"0"0"80"0,0 0 0 0,0 0 16 0,0 0-464 0,14-1 0 0,-14 1 0 0,12 1 0 15,-12-1 912-15,0 0 96 0,12 4 16 0,-12-4 0 0,14 6-832 16,-1 2-192-16,-13-8 0 0,8 10 0 0,-1-1 864 0,1 1 128 15,-2 3 32-15,-1-3 0 0,-5-10 0 16,7 13 0-16,0 0 0 0,-2-5 0 0,-5-8-832 0,3 12-192 16,-3-12 0-16,3 10 0 0,-3-10 0 0,0 0 0 15,0 0 0-15,0 0 0 0,0 0 864 0,0 0 128 16,0 0 32-16,0 0 0 0,0 0-832 0,0 0-192 16,0 0 0-16,0 0 0 0,-8 1 0 0,-2-2 0 15,-4-1 0-15,1-1 0 0,-1 2 0 0,-2-1 0 16,-5 5 0-16,3 0 0 0,3 0 0 0,0 2 0 15,0-1 0-15,-2 3 0 0,3 0 0 0,3 0 0 16,1 1 0-16,1-1 0 0,0-2 0 0,9-5 0 16,0 0 0-16,-5 13 0 0,3-2 0 0,2-11 0 15,0 0 0-15,8 9 0 0,3 1 0 0,0-4 0 0,0 1 0 16,1-1 0-16,3-2 0 0,-3 0 0 0,-3 1 0 16,-9-5 0-16,0 0 0 0,8 9 0 0,-3 0 0 15,-1 1 0-15,-2 3 0 0,-4-5 0 0,-6 3 0 0,2-1 0 16,0 3 0-16,-3 2 0 0,-4-3 0 0,0 1 0 15,1-1 864-15,0 2 128 0,3-3 32 0,-1 2 0 16,-1-1-832-16,3-1-192 0,3-1 0 0,2-1 0 16,3-9 0-16,-1 9 0 0,1-9 0 0,4 11 0 15,1-3 0-15,-5-8 0 0,10 6 0 0,-1-2 0 16,1-3-768 0,3-1-208-16,3 1-48 0,6-3 0 0</inkml:trace>
  <inkml:trace contextRef="#ctx0" brushRef="#br0" timeOffset="7637.14">7463 1390 20271 0,'0'0'448'0,"0"0"80"0,0 0 32 0,0-5 16 16,0 5-576-16,0 0 0 0,0 0 0 0,0 0 0 0,0 0 928 0,0 0 80 15,0 0 16-15,-7 5 0 0,2 4 0 0,-1 1 0 16,1 4 0-16,-3 1 0 0,-1 2-832 0,-1 1-192 16,0-1 0-16,1 2 0 0,2 0 864 0,0 1 128 15,1-1 32-15,2-3 0 16,-1 1-1648-16,1-3-320 0,-1-5-64 0,4-1-16 15,-1-1-1632-15,2-7-336 0,0 0-64 0,0 0-16 0</inkml:trace>
  <inkml:trace contextRef="#ctx0" brushRef="#br0" timeOffset="7787.51">7406 1204 27647 0,'0'0'1216'0,"0"0"256"0,0 0-1168 0,0 0-304 0,0 0 0 0,-4 7 0 15,-1 3 0-15,0-2 0 0,2 0 0 0,-1-1 0 32,-1-1-768-32,-1 2-192 0,6-8-64 0,0 0-10240 0</inkml:trace>
  <inkml:trace contextRef="#ctx0" brushRef="#br0" timeOffset="8140.41">7854 1168 12895 0,'0'0'272'0,"0"0"64"0,0 0 16 0,0 0 32 0,0 0-384 0,0 0 0 15,0 0 0-15,-2 6 0 0,2-6 896 0,-4 9 96 16,-2-4 32-16,-1 2 0 0,1 2 0 0,0-1 0 16,-5 1 0-16,4-3 0 0,-2 2 0 0,1-2 0 15,1 2 0-15,0 1 0 0,2-4-832 0,1 2-192 16,0 0 0-16,2 0 0 0,-1 1 864 0,2-2 128 15,1 3 32-15,0-2 0 0,0-7-832 0,0 7-192 16,0-7 0-16,0 0 0 0,3 10 864 0,-1-1 128 16,1-1 32-16,-3-8 0 0,0 0-832 0,0 0-192 15,4 9 0-15,3 0 0 0,0 0 864 0,-1-2 128 16,-2 0 32-16,0 3 0 0,-2-1-832 0,-2 1-192 16,-1-2 0-16,-2 3 0 0,-1-2 0 0,-1 2 0 0,-2 2 0 15,-3-3 0-15,-1 2 0 0,-1-1 0 16,-4-1 0-16,0 3 0 0,-3-3 0 0,0 0 0 0,1-2 0 15,-10 2-15520-15</inkml:trace>
  <inkml:trace contextRef="#ctx0" brushRef="#br0" timeOffset="8907.41">2475 2376 16575 0,'0'0'368'0,"0"0"80"0,2-9 0 0,-2 0 16 0,2 2-464 0,-2 7 0 16,0-6 0-16,0 6 0 0,0 0 912 0,0 0 96 15,0 0 16-15,0 0 0 0,0 0 0 0,1 11 0 16,0 5 0-16,1 4 0 0,-4 0-832 0,2 4-192 15,2 0 0-15,-1 4 0 0,-1 1 864 0,1-1 128 16,0-5 32-16,2 0 0 0,1-1-832 0,1-4-192 16,0-6 0-16,2 1 0 0,1-4 0 0,1-4 0 15,0-4 0-15,1-2 0 0,3 0 864 0,1-7 128 16,0-1 32-16,1-5 0 0,-1-2 0 0,0-3 0 16,0-2 0-16,-1 1 0 0,-2-4-832 0,-1 1-192 0,0 2 0 15,-1 1 0-15,-4 1 0 0,-1 0 0 0,0 3 0 16,1-4 0-1,-1 6-768-15,0 4-208 0,1 0-48 0,-5 10 0 16,0 0-816-16,0 0-160 0,0 0-48 0,6-2 0 0</inkml:trace>
  <inkml:trace contextRef="#ctx0" brushRef="#br0" timeOffset="9263.96">3080 2296 16575 0,'0'0'736'0,"0"0"160"15,0 0-720-15,-1 8-176 0,-1 2 0 0,0 3 0 16,-2 1 848-16,0 2 144 0,-1 2 32 0,0 4 0 0,0 1 0 16,-1-1 0-16,-2 3 0 0,-1 1 0 0,5 1 0 0,-2 0 0 15,-2-6 0-15,2 0 0 0,1-2 0 0,1-3 0 16,0-3 0-16,2 0 0 0,0-7-832 0,2 3-192 16,4-3 0-16,-4-6 0 0,0 0 864 0,7-6 128 15,1-2 32-15,3-2 0 0,-1-4-832 0,1-2-192 16,2-5 0-16,0 1 0 0,-1-3 0 0,1-1 0 15,0 1 0-15,1 0 0 0,0 5 0 0,0 6 0 16,-2-2 0-16,1 1 0 0,0 3 0 0,-2 1 0 16,1 5 0-16,-2 1 0 0,-1 2 0 0,-2 4 0 15,0 2 0-15,-2 5 0 0,-1-1 0 0,-2 2 0 16,1-3 0-16,-2 3 0 0,-1 3 0 0,0-1 0 16,-1 0 0-16,-2 2 0 0,-1-1 0 0,2 1 0 15,-1-1 0-15,1 0 0 0,-3 0 0 0,0-1 0 0,0-5 0 16,-1 6 0-1,4-2-768-15,2-12-208 0,0 0-48 0,0 0-8736 0,0 0-1760 0</inkml:trace>
  <inkml:trace contextRef="#ctx0" brushRef="#br0" timeOffset="9647.29">3726 2296 16575 0,'0'0'368'0,"0"0"80"0,0 0 0 0,0 0 16 0,0 0-464 0,0 0 0 16,2 8 0-16,-2-1 0 0,0-7 1728 0,-2 9 256 16,2 4 64-16,0 2 0 0,0-2-832 0,-2 0-144 15,2 5-48-15,0 1 0 0,0 1-816 0,0 0-208 16,-1-4 0-16,1 1 0 0,-1 4 0 0,1-2 0 0,-3-3 0 0,2 0 0 15,1-4 0-15,0 0 0 0,0-5 0 0,0-7-12240 16</inkml:trace>
  <inkml:trace contextRef="#ctx0" brushRef="#br0" timeOffset="10069.81">4183 2318 16575 0,'0'0'368'0,"0"0"80"0,0 0 0 0,0 0 16 0,0 0-464 0,0 0 0 0,0 0 0 0,0 0 0 0,0 0 1728 0,0 0 256 16,-7 2 64-16,-2 1 0 0,-3 2-1648 0,0-1-400 16,-2 1 0-16,-2 4 0 0,-3 1 896 0,0 1 112 15,0-3 16-15,0 3 0 0,-1 3-832 0,2 0-192 16,1-1 0-16,3 0 0 0,2 0 0 0,2-5 0 15,2 4 0-15,4-6 0 0,4-6 0 0,0 0 0 16,0 0 0-16,10 3 0 0,2-1 864 0,2-5 128 16,1-4 32-16,0-3 0 0,2 2-832 0,1 3-192 15,-1-2 0-15,-3-1 0 0,0-5 0 0,-2 6 0 16,-2 2 0-16,0 2 0 0,-2-1 0 0,1 4 0 16,-9 0 0-16,7 5 0 0,-2 4 0 0,-1 1 0 15,-1 6 0-15,-3 3 0 0,-2 5 0 0,0 0 0 0,-4 7 0 16,0-4 0-16,-2 1 864 0,-4-2 128 0,-1 2 32 15,2-4 0-15,1 3-832 0,-3-4-192 0,-3-4 0 16,2 1 0-16,-2 0 0 0,2-3 0 16,0-3 0-16,-3 4 0 15,1-6-1600-15,5-4-352 0,2-3-80 0,9-5-11472 0</inkml:trace>
  <inkml:trace contextRef="#ctx0" brushRef="#br0" timeOffset="10429.06">4471 2352 16575 0,'0'0'736'0,"0"0"160"0,0 0-720 0,0 0-176 15,0 0 0-15,0 0 0 0,1 10 848 0,-1-1 144 16,-3 3 32-16,-1-3 0 0,-2 5 0 0,0 2 0 16,-1 3 0-16,2 1 0 0,0-2 0 0,1 0 0 15,2 0 0-15,1-2 0 0,-1 1-832 0,4-2-192 16,0-5 0-16,2 0 0 0,1-2 864 0,1 0 128 16,3-7 32-16,3-1 0 0,0-1-832 0,2-4-192 15,0-3 0-15,0 0 0 0,0-4 864 0,2-1 128 16,-5 0 32-16,1-1 0 0,-2-1-832 0,-1-3-192 15,-3 2 0-15,-2 2 0 0,2 4 0 0,-2-1 0 16,-2 4 0-16,1-2 0 0,-2 3 0 0,1-2 0 0,-2 3 0 0,0 5 0 31,0 0-2416-31,0 0-528 0,0 0-96 0,0 0-32 0</inkml:trace>
  <inkml:trace contextRef="#ctx0" brushRef="#br0" timeOffset="10876.69">4820 2427 16575 0,'0'0'368'0,"0"0"80"0,8-5 0 0,-8 5 16 15,10 0-464-15,-1-1 0 0,-2-2 0 0,2-1 0 0,3-1 912 0,-2 2 96 16,0-1 16-16,-1-1 0 0,0-3 0 0,0 4 0 15,-2 0 0-15,2-3 0 0,-1-1 0 0,0-2 0 16,-2 4 0-16,-1 1 0 0,-5 5-832 0,0 0-192 16,5-8 0-16,-5 8 0 0,4-6 864 0,-4 6 128 15,0 0 32-15,0 0 0 0,0 0-832 0,0 0-192 16,-3-8 0-16,3 8 0 0,-6 0 0 0,0 0 0 16,-1 2 0-16,1-2 0 0,-2 0 0 0,1 2 0 15,-2 0 0-15,0 1 0 0,0-2 0 0,-1 3 0 16,-2 4 0-16,1-3 0 0,0 1 0 0,-1 2 0 15,1-2 0-15,-1 5 0 0,2 1 0 0,0 3 0 16,1 3 0-16,1 0 0 0,1-2 0 0,2 1 0 0,0-1 0 0,3 2 0 16,4 0 0-16,1-2 0 0,4 0 0 0,2-6 0 15,2 1 864-15,0-2 128 0,3-1 32 0,3-3 0 16,1 2-832-16,5-3-192 0,3-2 0 0,2-2 0 16,0-2 0-16,0-2 0 0,0-4 0 0,-1 2 0 31,-3 0-1600-31,-2 1-352 0,-3 0-80 0,-3-3-16 0</inkml:trace>
  <inkml:trace contextRef="#ctx0" brushRef="#br0" timeOffset="11617.96">6220 2296 20271 0,'0'0'448'0,"0"0"80"0,0 0 32 0,0 0 16 0,0 0-576 0,0 0 0 16,0 0 0-16,0 0 0 0,0 0 928 0,0 0 80 0,-3 9 16 0,-1 0 0 15,-5 4 0-15,2-4 0 0,-2 3 0 0,0 5 0 16,0 3-832-16,0 1-192 0,0 0 0 0,2 1 0 16,0-2 0-16,1-1 0 0,-2-1 0 0,3 0 0 15,-1 1 0-15,-1 0 0 0,1-3 0 0,0-5-8144 16,-2-4-1680-16</inkml:trace>
  <inkml:trace contextRef="#ctx0" brushRef="#br0" timeOffset="11794.57">6169 2243 27647 0,'0'0'608'0,"-5"-7"128"0,-2-1 32 0,7 8 0 0,0 0-624 0,0 0-144 0,0 0 0 0,0 0 0 0,0 0 0 0,-3 8 0 15,-1-1 0-15,4-7 0 0,0 0 0 0,0 0 0 16,0 6 0-16,0-6 0 16,1 9-2432-16,-1-9-512 0,0 0-96 0,15 5-32 0</inkml:trace>
  <inkml:trace contextRef="#ctx0" brushRef="#br0" timeOffset="12113.35">6991 2135 20271 0,'0'0'448'0,"0"0"80"0,5-5 32 0,-5 5 16 0,0 0-576 0,0 0 0 16,0 0 0-16,0 0 0 0,4-8 928 0,-4 8 80 0,0 0 16 0,0 0 0 15,0 0 816-15,0 0 160 0,-10-1 48 0,0 3 0 16,1 6-1648-16,-3-2-400 0,0 1 0 0,-5 3 0 15,2 4 0-15,-3 1 0 0,0 0 0 0,1 2 0 16,-1-2 0-16,0 3 0 0,0 2 0 0,0 6 0 16,-1-2 896-16,1 3 112 0,2-3 16 0,1 1 0 15,1 2-832-15,2-1-192 0,2 1 0 0,2-1 0 16,3 3 0-16,3-2 0 0,2-2 0 0,2-5 0 16,3-1-768-16,1 0-208 15,-1-2-48-15,2-2 0 0,0 0-816 0,0-7-160 0,0 0-48 0,-7-8-9824 16</inkml:trace>
  <inkml:trace contextRef="#ctx0" brushRef="#br0" timeOffset="12251.56">6501 2481 27647 0,'8'1'608'0,"5"-1"128"0,2-1 32 0,4-1 0 0,4 2-624 0,1 2-144 16,1-1 0-16,1 1 0 0,5 3 0 0,-1-1 0 15,2 1 0-15,4-2 0 0,1-3 848 0,5-1 144 16,-1-2 32-16,5 2-9840 15,5 2-1952-15</inkml:trace>
  <inkml:trace contextRef="#ctx0" brushRef="#br0" timeOffset="13373.9">2217 3994 16575 0,'-28'-5'368'0,"28"5"80"0,0 0 0 0,0 0 16 0,0 0-464 0,0 0 0 0,10 0 0 0,0-1 0 16,0-3 912-16,-1-1 96 0,1-1 16 0,4-8 0 16,-1 2 0-16,2 0 0 0,3-4 0 0,5-3 0 15,5-6-832-15,1 1-192 0,-1-2 0 0,1-2 0 16,1-7 864-16,-2-1 128 0,-2-6 32 0,0 0 0 16,-2 3-832-16,-1 1-192 0,-2-3 0 0,0-1 0 15,-3 3 0-15,-1 2 0 0,-1 1 0 0,-4 3 0 16,-3 3 0-16,-2 4 0 0,-4 6 0 0,0 2 0 15,-3 7 0-15,-3 3 0 0,0 0 0 0,3 8 0 0,-9 7 0 0,-1 2 0 16,-4 5 0-16,-2 5 0 0,-2 4 0 0,-1 3 0 16,-2 1 0-16,0 6 0 0,2 6 0 0,2 5 0 15,-4-4 0-15,6 5 0 0,0-3 0 16,1 0 0-16,0-4 0 0,4 0 0 0,1-1 0 0,2-5 0 16,2-2 0-16,4-3 0 0,5-7 0 0,3-1 0 15,4-1 0-15,1-3 0 0,0-3 0 0,2-1 0 16,1-6 0-16,0-1-8144 15,-1-5-1680-15</inkml:trace>
  <inkml:trace contextRef="#ctx0" brushRef="#br0" timeOffset="13597.71">2954 3603 20271 0,'0'0'448'0,"0"0"80"0,0 0 32 0,10 13 16 0,-6 2-576 0,-5 0 0 0,-2 5 0 0,-1 1 0 16,-1 0 928-16,-4 4 80 0,-5 0 16 0,-1-2 0 15,0 0 0-15,-3-2 0 0,-1 2 0 0,3-4 0 16,4-1-832-16,2-4-192 0,1-4 0 0,4 2 0 16,5-12-1600-16,0 0-352 0,0 0-80 15,0 0-16-15</inkml:trace>
  <inkml:trace contextRef="#ctx0" brushRef="#br0" timeOffset="13930.96">3189 3678 20271 0,'0'0'448'0,"-2"13"80"0,2 3 32 0,-4 1 16 0,-1-1-576 0,-2 2 0 16,1 0 0-16,-2 1 0 0,1-1 928 0,-1-2 80 15,-1-2 16-15,-1 3 0 0,1-1 0 0,0-2 0 16,0-2 0-16,3-6 0 0,6-6-832 0,0 0-192 16,0 0 0-16,0 0 0 0,0 0 864 0,0 0 128 15,6-9 32-15,3-2 0 0,2-3-832 0,1-2-192 16,2-1 0-16,1-3 0 0,2 1 864 0,-2-2 128 0,2-1 32 0,-1 1 0 16,1 0-832-16,-1 6-192 15,1 0 0-15,-3 1 0 0,-3 2 0 0,1 6 0 0,-1 6 0 0,-11 0 0 31,12 8-768-31,-2 4-208 0,-3 5-48 0,0 4 0 0,-3 7 832 0,-4 0 192 16,-6 2 0-16,0 3 0 0,-1 0 0 0,-2 1 0 0,0-1 0 0,0-1 0 16,2-2 0-16,2-4 0 0,0-3 0 0,5-6-13968 15</inkml:trace>
  <inkml:trace contextRef="#ctx0" brushRef="#br0" timeOffset="14542.79">3902 2863 12895 0,'0'0'272'0,"0"0"64"0,0 0 16 0,0 0 32 0,-1 9-384 0,1-9 0 0,0 0 0 0,0 0 0 0,0 0 896 0,0 0 96 16,-4 13 32-16,4-13 0 0,0 0 0 0,0 0 0 16,0 0 0-16,0 0 0 0,0 0 0 0,10 2 0 15,-1-2 0-15,3-1 0 0,-1 1 0 0,2-3 0 16,2 0 0-16,3-4 0 0,1 2-832 0,0 1-192 15,0-3 0-15,2 2 0 0,-1-2 0 0,1-4 0 16,0 5 0-16,-1-6 0 0,-1 1 0 0,-1 0 0 16,0-3 0-16,-2 4 0 0</inkml:trace>
  <inkml:trace contextRef="#ctx0" brushRef="#br0" timeOffset="15745.36">3670 3902 16575 0,'0'0'368'0,"0"0"80"0,0 0 0 0,0 0 16 0,0 0-464 0,0 0 0 0,-13 6 0 0,13-6 0 15,0 0 912-15,0 0 96 0,0 0 16 0,0 0 0 0,0 0 0 16,10-1 0-16,0-1 0 0,1 0 0 0,-1 1-832 0,2-2-192 16,-1-2 0-16,0 1 0 0,0 2 0 0,1-1 0 15,-2-1 0-15,-10 4 0 0,9-9 0 0,-3 4 0 16,-6 5 0-16,9-10 0 0,-2 2 0 0,-7 8 0 15,-2-11 0-15,0 3 0 0,-3-2 0 0,-2 3 0 16,0-4 0-16,-3 6 0 0,1 3 0 0,-2 1 0 16,1 2 0-16,-1 1 0 0,-3 3 0 0,0 3 0 15,0-3 0-15,0 5 0 0,1 3 864 0,1 2 128 16,0 1 32-16,1 3 0 0,-1-2-832 0,3 1-192 16,2-1 0-16,0-2 0 0,3-2 0 0,1 1 0 15,1-2 0-15,4 0 0 16,3-2-768-16,1-1-208 0,-6-9-48 0,14 1-10240 0</inkml:trace>
  <inkml:trace contextRef="#ctx0" brushRef="#br0" timeOffset="16077.24">4089 3794 16575 0,'0'0'368'0,"0"0"80"0,0 0 0 0,-5 7 16 0,-6 1-464 0,-2-2 0 0,-1 0 0 0,-3 6 0 16,0-2 912-16,-1 3 96 0,-1 0 16 0,1 2 0 16,1 0 0-16,2 0 0 0,0 2 0 0,4-3 0 15,2-4-832-15,9-10-192 0,0 0 0 0,0 0 0 16,0 0 864-16,11 6 128 0,3-3 32 0,1-6 0 0,3-2 0 0,0-5 0 16,0 0 0-16,1-3 0 0,-1 2-832 0,-3 1-192 15,-2-4 0-15,1 0 0 0,-2 0 0 0,0 1 0 16,-7-1 0-16,1 2 0 0,-6 12 0 0,0 0 0 15,6-6 0-15,-6 6 0 0,0 0 0 0,0 0 0 16,0 0 0-16,-2 15 0 0,-1 2 0 0,2 1 0 16,-1 0 0-16,-1-2 0 0,0-3 0 0,2 1 0 15,1-2 0-15,0-12 0 16,4 14-1600-16,2-5-352 0,-6-9-80 0,14 7-9840 0</inkml:trace>
  <inkml:trace contextRef="#ctx0" brushRef="#br0" timeOffset="16352.76">4375 3769 16575 0,'-1'16'368'0,"-3"0"80"0,-1 2 0 0,0 0 16 0,1-2-464 0,-2 0 0 0,-6-1 0 0,3-4 0 15,3 1 1728-15,0-1 256 0,2-2 64 0,-1 0 0 16,5-9-832-16,0 0-144 0,0 0-48 0,0 0 0 15,0 0 0-15,0 0 0 0,9-12 0 0,2 0 0 16,-1-1-816-16,1-2-208 0,-1-3 0 0,4 0 0 16,3 0 0-16,3 2 0 0,0 1 0 0,1 2 0 15,2 3 0-15,2-2 0 0,0 6 0 0,-1 1 0 16,-4 5 0-16,1 4 0 0,-1 1 0 0,-1 1 0 16,-2 4-768-16,-3-2-208 0,1 2-48 0,0-1 0 0</inkml:trace>
  <inkml:trace contextRef="#ctx0" brushRef="#br0" timeOffset="16913.71">5493 3729 20271 0,'-16'-4'448'16,"9"0"80"-16,0-4 32 0,1 5 16 0,-2 1-576 0,8 2 0 0,0 0 0 0,-11 4 0 0,-2 4 0 0,2 1 0 16,-5 3 0-16,1 2 0 0,0 2 928 0,0 4 80 15,-1 0 16-15,0 1 0 0,2-2-832 0,3-3-192 16,2-2 0-16,2-1 0 0,3 2 864 0,4-2 128 15,0-13 32-15,6 9 0 0,-6-9-832 0,11 7-192 16,0-4 0-16,1-4 0 0,-1-4 864 0,3-2 128 16,2 2 32-16,-2-5 0 0,-3 1-832 0,2-4-192 15,1 1 0-15,-3 2 0 0,-1-2 0 0,-1 3 0 16,0-2 0-16,-1 2 0 0,-3-1 0 0,-5 10 0 16,0 0 0-16,0 0 0 0,0 0 0 0,0 0 0 15,0 0 0-15,5 14 0 0,-1-3 0 0,-3 3 0 16,-2 0 0-16,1 3 0 0,2 2 0 0,1 0 0 15,1-1 0-15,-1-3 0 0,1-3 0 0,3-3 0 16,1 2 0-16,3-5 0 16,-11-6-1600-16,14 0-352 0,0-3-80 0,0 0-16 0</inkml:trace>
  <inkml:trace contextRef="#ctx0" brushRef="#br0" timeOffset="17141.28">5959 3372 20271 0,'0'0'448'0,"0"0"80"0,-1 12 32 0,1-4 16 0,-2 3-576 0,0 3 0 0,-3 3 0 0,-1 4 0 16,-3 4 928-16,-2 5 80 0,0 2 16 0,-2 0 0 16,-1 2 0-16,3 3 0 0,-2-2 0 0,2 0 0 0,-1-2-832 0,1-1-192 15,-1-6 0-15,3 2 0 0,2 3 0 0,1-6 0 16,2-1 0-16,-3 7 0 15,5-6-1600-15,1-6-352 0,1-7-80 0,0-12-16 0</inkml:trace>
  <inkml:trace contextRef="#ctx0" brushRef="#br0" timeOffset="17539.48">6278 3763 20271 0,'0'0'448'0,"0"0"80"0,0-6 32 0,-1-2 16 0,1 8-576 0,-5-5 0 0,-2 1 0 0,0-2 0 15,-3 1 928-15,1 2 80 0,-4 4 16 16,0 2 0-16,-1 1-832 0,-2 3-192 0,-2 1 0 0,-1 3 0 16,-1-2 864-16,0 3 128 0,0 2 32 0,2 0 0 15,4-2-832-15,3 2-192 0,1 0 0 0,6-3 0 16,3-1 0-16,2-1 0 0,3-2 0 0,2-4 0 15,3-2 864-15,4-1 128 0,3-1 32 0,1 0 0 16,-2-3-832-16,0-3-192 0,3 1 0 0,-4 1 0 16,0-3 0-16,0 2 0 0,-1 0 0 0,-3-2 0 15,-2 3 0-15,-8 5 0 0,0 0 0 0,0 0 0 16,0 0 0-16,3 13 0 0,-3-1 0 0,-1 5 0 16,-3 1 0-16,-2 2 0 0,-3 4 0 0,-1-1 0 0,0 8 0 15,-4-2 0-15,-3 3 0 0,-1-1 0 0,-1 4 0 16,0-4 0-16,-1-4 0 0,2-3 0 0,3-1 0 0,1-4 0 15,1-5 0-15,-2 0-13888 16</inkml:trace>
  <inkml:trace contextRef="#ctx0" brushRef="#br0" timeOffset="17853.89">6429 3842 23951 0,'0'0'512'0,"8"0"128"0,1 0 0 0,-2 0 64 0,4-1-576 0,1-1-128 0,4-2 0 0,0 2 0 16,-1 2 0-16,-1-3 0 15,-2-2 0-15,-2 1 0 0,0 1 848 0,0-1 144 0,-5-4 32 0,-2 2 0 16,1 1-832-16,-4 5-192 0,-8-4 0 0,-1 1 0 15,-2 2 864-15,-4 2 128 0,-3 5 32 0,0-1 0 16,-1 6-832-16,1 0-192 0,2 3 0 0,-1 2 0 16,-1 0 0-16,4 1 0 0,0-2 0 0,4 3 0 15,1 1 0-15,4 0 0 0,3-3 0 0,3-3 0 16,3-3 0-16,5-1 0 0,3-1 0 0,4-6 0 16,1-2-2416-16,6-2-528 15,29-16-96-15,-6 2-32 0</inkml:trace>
  <inkml:trace contextRef="#ctx0" brushRef="#br0" timeOffset="18375.37">7087 3317 27647 0,'0'0'608'0,"0"0"128"0,0 0 32 0,0 0 0 0,0 0-624 0,-4 11-144 0,-1-1 0 0,-2 4 0 16,1 3 0-16,-2 2 0 0,-1 4 0 0,0 5 0 15,2 0 0-15,-1 2 0 0,2 2 0 0,-3 4 0 16,-4 3 0-16,2 2 0 0,-1 1 0 0,0-4 0 16,-2-3 0-16,0-1 0 0,1-5 0 0,0-1 0 15,1-4 848-15,0-3 144 0,2 0 32 0,1-8 0 16,3-3-832-16,1-4-192 0,5-6 0 0,0 0 0 16,0 0 864-16,0-182 128 0,2 359 32 0,6-188 0 15,1 0-832-15,1-3-192 0,3 2 0 0,1-5 0 16,0-1 0-16,1 1 0 0,0-1 0 0,3 0 0 0,0 0 0 15,1 2 0-15,0 4 0 0,0 1 0 0,-1 4 0 16,-2 4 0-16,-1 3 0 0,-1 5 0 0,-2 5 0 16,-3 3 0-16,-3 2 0 0,-2 1 0 0,-4 2 0 0,-4 0 0 15,-4 1 0-15,-4 1 0 0,-6 2 0 0,-2 1 0 16,-1-3 0-16,1-2 0 0,-2 0 0 16,1-6 0-16,-2 0 0 0,0 1 0 0,1-4 0 0,3-1 0 15,1-4 0-15,-6-1 0 16,4-5-2416-16,3-4-528 0,0-13-96 0,8 5-32 0</inkml:trace>
  <inkml:trace contextRef="#ctx0" brushRef="#br0" timeOffset="18680.75">7322 3797 23951 0,'0'0'512'0,"-5"8"128"0,0 3 0 0,-3 5 64 0,-1 1-576 0,0 1-128 0,-2-1 0 0,-2 1 0 16,-1 3 848-16,0 0 144 0,0 0 32 0,1-2 0 16,1-4-832-16,0-2-192 0,2 0 0 0,2-6 0 15,2 2 0-15,6-9 0 0,0 0 0 0,0 0 0 16,0 0 864-16,4-7 128 0,2-2 32 0,2-4 0 16,4-3 0-16,1 0 0 0,1 0 0 0,3-2 0 15,-2-1-832-15,3-1-192 0,0 1 0 0,2 0 0 16,-2-2 0-16,-1 2 0 0,0 0 0 0,3 4 0 15,-1 1 0-15,0 4 0 0,1 1 0 0,-5 5 0 0,-2 3 0 0,-2 3 0 16,-1 1 0-16,0 3 0 16,0 4-2416-16,-1-1-528 0,3 10-96 0,-2-2-32 0</inkml:trace>
  <inkml:trace contextRef="#ctx0" brushRef="#br0" timeOffset="19017.25">7909 3780 20271 0,'0'0'448'0,"0"0"80"0,0 0 32 0,-5-3 16 0,0-3-576 0,0-1 0 16,-4 1 0-16,0 0 0 0,-1 3 1744 0,-3 4 240 0,0 2 64 0,-4 2 0 16,-1-1-1648-16,-5 3-400 0,-3 4 0 0,0 3 0 15,-2-2 896-15,0 3 112 16,1 1 16-16,5-1 0 0,2 2-832 0,6-2-192 0,4-4 0 0,2 2 0 15,1 1 0-15,4-4 0 0,6-1 0 0,3-3 0 16,2 1 864-16,3-5 128 0,3-3 32 0,3-2 0 16,0-3-832-16,3 1-192 0,-1-4 0 0,2 0 0 15,-2-2 0-15,-1 1 0 0,-3-4 0 0,-1 2 0 16,-1 5 0-16,-2 1 0 0,-2 0 0 0,-1 2 0 16,-8 4 864-16,8 2 128 0,-8-2 32 0,6 8 0 15,-2 1-832-15,-2 5-192 0,0 2 0 0,-2 0 0 16,0 1 0-16,0-3 0 0,0-2 0 0,1 5 0 15,0 3-1600-15,2-1-352 16,-1-1-80-16,3 0-13120 0</inkml:trace>
  <inkml:trace contextRef="#ctx0" brushRef="#br0" timeOffset="19616.66">8831 3792 20271 0,'0'0'896'0,"0"0"192"16,-4 7-880-16,-1 3-208 0,1-3 0 0,-1 7 0 15,-2-1 864-15,-2 4 128 0,-2 0 32 0,1 2 0 0,-3 2 0 0,-1-1 0 16,-1 2 0-16,1-2 0 0,0-3-832 0,1-1-192 16,2 2 0-16,1-3 0 0,1-1 0 0,0-4 0 15,2-1 0-15,7-9 0 0,0 0 864 0,0 0 128 16,0 0 32-16,6-6 0 0,4-2 0 0,1-3 0 16,4-1 0-16,2-3 0 0,1-3-832 0,1-1-192 15,0-2 0-15,1 0 0 0,2 1 0 0,1 0 0 16,-2-1 0-16,1 1 0 0,0 1 0 0,-1 1 0 15,-1 2 0-15,1 0 0 0,0 0 0 0,0 4 0 16,-3 5 0-16,-3 2 0 0,-2 1 0 0,-3 8 0 16,-3 1 0-16,0 2 0 0,-5 4 0 0,-3 0 0 15,-5 0 0-15,-3 5 0 0,-7 0 0 0,1 3 0 16,-4 0 0-16,-4-2 0 0,-1 1 0 0,0-2 0 16,-2-2 0-16,-10 3 0 15,3-6-768-15,5 1-208 0,3-7-48 0,6-2 0 16,3-4-1632-16,6-5-336 0,3-12-64 0,11 3-16 0</inkml:trace>
  <inkml:trace contextRef="#ctx0" brushRef="#br0" timeOffset="19901.62">9305 3675 16575 0,'0'0'368'0,"0"0"80"0,0 0 0 0,0 12 16 0,0-1-464 0,-2 2 0 0,0 1 0 0,-3 0 0 16,-2 0 912-16,-2 2 96 0,-1 1 16 0,-4 1 0 15,3-1 0-15,-3 3 0 0,-3-1 0 0,2-2 0 16,-3 0 0-16,6-1 0 0,1 1 0 0,3-2 0 0,-1-1 0 0,1-4 0 16,0-1 0-16,3-4 0 0,5-5-832 0,0 0-192 15,0 0 0-15,0 0 0 0,0 0 864 0,4-5 128 16,1-6 32-16,4 1 0 0,3-4-832 0,3-2-192 16,1 1 0-16,3 0 0 0,2-2 0 0,0 3 0 15,1-2 0-15,0 2 0 0,-3-1 0 0,-2 2 0 16,1 3 0-16,0-2 0 0,-4 5 0 0,0-1 0 15,-1 4 0-15,-1 0 0 16,0 2-1600-16,-12 2-352 0,0 0-80 0,0 0-16 0</inkml:trace>
  <inkml:trace contextRef="#ctx0" brushRef="#br0" timeOffset="20234.65">9908 3786 20271 0,'0'0'448'0,"0"0"80"0,0 0 32 0,0 0 16 0,-5 6-576 0,-1-1 0 0,-3-1 0 16,-4 1 0-16,-3 0 928 0,-1-1 80 0,-3 2 16 0,-3 5 0 16,-5-2 0-16,3 1 0 0,2 2 0 0,0 0 0 15,0 2-832-15,4 0-192 0,5-3 0 0,4 1 0 16,2 0 0-16,3 0 0 0,4 2 0 0,3-3 0 15,6-6 864-15,1 0 128 0,0 1 32 0,4-4 0 16,4-3-832-16,2 0-192 0,3-2 0 0,-2-2 0 0,1-1 0 16,-4-1 0-16,0-3 0 0,-2 4 0 0,1-2 864 15,-8 2 128-15,-1-4 32 0,-3 1 0 0,-4-3-832 0,-4 5-192 16,-3-5 0-16,-4 6 0 16,-4-4-768-16,-2 3-208 0,-1 0-48 0,-3 2 0 0,-3 2 832 0,1 2 192 15,1-3 0-15,4 3 0 0</inkml:trace>
  <inkml:trace contextRef="#ctx0" brushRef="#br0" timeOffset="20737.83">10294 3494 20271 0,'0'0'448'0,"0"0"80"0,0 0 32 0,0 0 16 0,0 0-576 0,0 0 0 0,0 0 0 0,5 8 0 16,-3 5 0-16,-3 2 0 0,-3 3 0 0,-1 3 0 16,0 1 928-16,-3 4 80 0,2-3 16 0,-5 1 0 0,-1 1 0 0,1-3 0 15,-1 2 0-15,2-1 0 16,1-3-832-16,0-3-192 0,0-2 0 0,0-4 0 0,2 1 0 0,2-3 0 16,5-9 0-16,0 0 0 0,-2 7 0 0,2-7 0 15,6 3 0-15,-6-3 0 0,8-1 864 0,4 1 128 16,2-2 32-16,2 2 0 0,1 0-832 0,-1 2-192 15,1 2 0-15,-3 2 0 0,1 2 0 0,-1 0 0 16,-2 3 0-16,-3 1 0 0,-2 2 0 0,-4 3 0 16,-3-2 0-16,-3 2 0 0,-4 0 0 0,-4 1 0 15,-4-1 0-15,-4-2 0 0,-4-1 0 0,2-5 0 16,1-2 0-16,1-1 0 0,-1 0 0 0,0-4 0 16,-1-4 0-16,4-2 0 15,0-1-768-15,3-5-208 0,4-2-48 0,2-3 0 0</inkml:trace>
  <inkml:trace contextRef="#ctx0" brushRef="#br0" timeOffset="20984.41">10834 3459 23951 0,'0'0'1056'0,"6"-1"224"16,2 0-1024-16,-8 1-256 0,0 0 0 0,4 7 0 16,-3 6 880-16,-4 4 112 0,-3 0 32 0,-7 8 0 0,-2 2 0 15,-3 3 0-15,-3 4 0 0,-4 3 0 16,5 2-832-16,-2 1-192 0,0-3 0 0,-1-2 0 16,0 1 0-16,3-2 0 0,2-1 0 0,2-1 0 15,1 0-768-15,3-2-208 0,1 1-48 0,5-8-7632 16,3-6-1536-16</inkml:trace>
  <inkml:trace contextRef="#ctx0" brushRef="#br0" timeOffset="21449.8">10873 3865 12895 0,'0'0'576'0,"0"0"112"0,0 0-560 0,0 9-128 0,0-9 0 0,-1 10 0 16,0-1 0-16,1 0 0 0,0-9 0 0,0 0 0 16,0 0 848-16,5 7 144 0,1 2 32 0,0-4 0 15,3-4 0-15,-1-1 0 0,2-1 0 0,0-1 0 0,0-1 0 0,2-2 0 16,-1 0 0-16,1 1 0 0,-2-4 0 0,0 1 0 16,-1-1 0-16,-1-2 0 0,-2 4-832 0,-2-4-192 15,0 2 0-15,-4-1 0 0,0 3 864 0,0 6 128 16,-5-7 32-16,-2 3 0 0,0 3-832 0,-2 1-192 15,-3 3 0-15,-2 4 0 0,-1 1 0 0,-2 5 0 16,0 1 0-16,-1 0 0 0,-1 1 0 0,2 3 0 16,3 0 0-16,2 1 0 0,1-2 0 0,5 2 0 15,4 2 0-15,2-6 0 16,3-1-768-16,5-1-208 0,6-6-48 0,0 0 0 0</inkml:trace>
  <inkml:trace contextRef="#ctx0" brushRef="#br0" timeOffset="21936.17">11357 3799 20271 0,'-2'10'448'0,"-4"-1"80"0,-5 3 32 0,0 1 16 0,-2 0-576 0,-1 2 0 0,-2 2 0 0,-1 0 0 16,2 1 1744-16,0-3 240 0,-1-1 64 0,4-3 0 15,2 0-1648-15,2-3-400 0,3-1 0 0,5-7 0 16,0 0 0-16,0 0 0 0,4-6 0 0,3 0 0 16,2-1 896-16,4-3 112 0,0-1 16 0,3-2 0 15,5-4-832-15,1 0-192 0,1-1 0 0,0 0 0 16,0 0 0-16,0 2 0 0,-1-1 0 0,-1 3 0 0,-1 1 864 16,-2 5 128-16,-1-1 32 0,-3 5 0 0,-3 3-832 15,-2 3-192-15,-3 7 0 0,1-1 0 0,-5 4 0 0,-2 1 0 16,-2-3 0-16,-2 4 0 0,-2 3 0 0,-1 1 0 15,1-3 0-15,-4-4 0 0,2 2 0 0,-1 0 0 16,3-6 0-16,1 2 0 0,1-4 0 0,4-5 0 16,0 0 0-16,0 0 0 0,0 0 0 0,6-2 0 15,3-7 0-15,1 0 0 0,2-3 0 0,2 1 0 16,0-3 0-16,1-2 0 0,-1 0 0 0,4 1 0 16,-2 0 0-16,2 3 0 0,0-2 0 0,0 0 0 15,-2 4 0-15,0 1 0 0,-1 7 0 0,-1 2 0 16,0 6 0-16,-3 6 0 0,-2 0 0 0,1 2 0 15,2 4 0-15,-3 5 0 0,-3 0 0 0,-1 3 0 16,0 1 0-16,-1 2 0 0,-2-3 0 0,1 2 0 0,-3-4 0 16,1 0 0-1,2 2-1600-15,1-6-352 0,2 9-80 0,2-9-16 16</inkml:trace>
  <inkml:trace contextRef="#ctx0" brushRef="#br0" timeOffset="22818.48">12894 3513 12895 0,'0'0'272'0,"0"0"64"0,0 0 16 0,0 0 32 0,0 0-384 0,0 0 0 16,0 0 0-16,-19 11 0 0,19-11 896 0,-1 9 96 16,-2 5 32-16,1 0 0 0,1 0 0 0,-2 4 0 15,-3 3 0-15,-1 2 0 0,1 3-832 0,0 2-192 16,1 2 0-16,-2 1 0 0,-4-1 864 0,-1 2 128 15,1-4 32-15,-1-1 0 0,-2-2 0 0,3 0 0 16,2-3 0-16,1-4 0 0,2-3-832 0,2-5-192 16,2 0 0-16,2-10 0 0,-3 7 864 0,3-7 128 0,0 0 32 0,0 0 0 15,10-4-832-15,2 0-192 0,1-5 0 16,2 0 0-16,-2-5 0 0,0 2 0 16,4-1 0-16,2 0 0 0,1 0 0 0,1 5 0 0,-2-4 0 0,0 5 0 15,-1-2 0-15,-1 4 0 0,0 5 0 0,-3 0 0 16,-1 1 0-16,-3 5 0 0,1 6 0 0,-2-1 0 15,-2-1 0-15,-2 4 0 0,-3 0 0 0,-1 3 0 16,-2 0 0-16,0 1 0 0,-2-4 0 0,-2 2 0 16,-2-1 0-16,0-1 0 0,0-3 0 0,-1-3 0 15,0-2 0-15,2 1 0 0,1-4 0 0,5-3-9232 16,0 0-1904-16</inkml:trace>
  <inkml:trace contextRef="#ctx0" brushRef="#br0" timeOffset="23403.46">13396 3785 12895 0,'0'0'272'0,"0"0"64"0,-2-5 16 0,2 5 32 0,0 0-384 0,-5-3 0 0,-2 0 0 0,0 0 0 15,-2 1 1712-15,0 4 272 0,0 3 48 0,0-1 16 16,-1 2-1648-16,-1 5-400 0,-5 1 0 0,1 0 0 16,0 4 896-16,-2-1 112 0,3 0 16 0,0 2 0 15,3 2 0-15,1-1 0 0,2-2 0 0,3-1 0 0,2-3-832 0,3-2-192 16,4-2 0-16,3-1 0 0,2-2 864 0,1-3 128 15,2-4 32-15,1 0 0 0,1-6-832 0,0 1-192 16,-1-5 0-16,1 1 0 0,2-2 0 0,1 0 0 16,1-1 0-16,-2 2 0 0,-1-4 0 0,-1 1 0 15,-1 2 0-15,-1 4 0 0,-4-2 0 0,-1 3 0 16,-2 1 0-16,-5 7 0 0,0 0 0 0,0 0 0 16,0 0 0-16,-1 12 0 0,-1 4 0 0,0 2 0 15,-5-1 0-15,4 2 0 0,0 0 0 0,2 3 0 16,0 0 0-16,1-1 0 0,0-2 0 0,2-1 0 15,2-3 0-15,0-2 0 16,1 0-1600-16,-1-3-352 0,-4-10-80 0,7 5-16 0</inkml:trace>
  <inkml:trace contextRef="#ctx0" brushRef="#br0" timeOffset="23722.5">14031 3673 20271 0,'0'0'448'0,"0"0"80"0,0 0 32 0,0 0 16 0,0 0-576 0,0 0 0 0,-7 2 0 0,1 1 0 15,-4-1 928-15,-3 5 80 0,-1-1 16 0,-1 4 0 16,-3-3-832-16,0 4-192 0,0-2 0 0,2 5 0 16,-1-1 864-16,3-2 128 0,3 3 32 0,2 0 0 15,1-4-832-15,5 2-192 0,3-1 0 0,2-2 0 16,3 2 864-16,2-3 128 0,-2 1 32 0,2-3 0 0,2 3-832 0,1-2-192 15,-1-1 0-15,0 3 0 0,-1-5 864 0,-3 2 128 16,-5-6 32-16,0 9 0 0,-1-3-832 0,-4 4-192 16,-4-1 0-16,-3 3 0 0,0-7 0 0,-5 5 0 15,-5-1 0-15,-1 1 0 0,1-5 0 0,-3 3 0 16,1-2 0-16,0-1 0 16,4 3-1600-16,2-6-352 0,3-2-80 0,2 0-16 0</inkml:trace>
  <inkml:trace contextRef="#ctx0" brushRef="#br0" timeOffset="24339.79">14637 3787 12895 0,'0'0'576'0,"0"0"112"0,-5-7-560 0,5 7-128 15,0 0 0-15,-5-6 0 0,-3 0 1664 0,1 4 320 16,7 2 48-16,-9 3 16 0,-1 4-1648 0,-2-2-400 16,-1 5 0-16,1-1 0 0,0 5 896 0,-3-3 112 15,-3 1 16-15,3 4 0 0,2 2-832 0,3 1-192 16,-1 1 0-16,4 0 0 0,1-4 864 0,5 1 128 16,3-2 32-16,4 0 0 0,3 0-832 0,4-3-192 0,2-3 0 0,3-6 0 15,0 1 864-15,1-4 128 0,0-4 32 0,0 1 0 16,-1-5-832-16,0 2-192 0,-2-1 0 0,0-4 0 15,-2-1 0-15,-2 2 0 0,0-4 0 0,-2 3 0 16,-3 1 0-16,1-2 0 0,-8 12 0 0,6-7 0 16,-6 7 0-16,0 0 0 0,0 0 0 0,0 0 0 15,0 0 0-15,11 5 0 0,-2 6 0 0,-3 1 0 16,-1 3-768 0,3 3-208-16,0 1-48 0,3-1 0 0</inkml:trace>
  <inkml:trace contextRef="#ctx0" brushRef="#br0" timeOffset="24933">15689 3744 20271 0,'0'0'448'0,"0"0"80"0,-5 3 32 0,-2-6 16 0,-2 0-576 0,-1 1 0 0,-2-2 0 0,-6 7 0 16,1 2 0-16,-2 1 0 0,0 4 0 0,-1 2 0 15,1 3 0-15,2 3 0 0,1 1 0 0,4-1 0 0,-1-4 928 16,5 0 80-16,5 0 16 0,3-4 0 0,2 2-832 0,3-3-192 16,-5-9 0-16,14 10 0 0,3-2 864 0,0-3 128 15,1-4 32-15,-4 1 0 0,0-2-832 0,1-2-192 16,-3 2 0-16,-1 0 0 0,-1-1 0 0,-2 1 0 16,-8 0 0-16,0 0 0 0,0 0 0 0,0 7 0 15,-4 1 0-15,-6 3 0 0,-3 1 864 0,-3 2 128 16,-4-1 32-16,-5-2 0 0,-3 1-832 0,2-3-192 15,0 3 0-15,3-4 0 0,2 0 0 0,1-3 0 16,-1 0 0-16,5 0 0 16,4-2-2416-16,3-5-528 0,0-8-96 0,9 10-32 15</inkml:trace>
  <inkml:trace contextRef="#ctx0" brushRef="#br0" timeOffset="25614.92">15969 3795 20271 0,'0'0'448'0,"-5"7"80"0,-4 2 32 0,0 1 16 0,-3 3-576 0,-1 1 0 0,-1-4 0 0,0 4 0 16,0 2 0-16,2-2 0 0,2-3 0 0,5-1 0 16,3-3 0-16,2-7 0 0,0 0 0 0,0 10 0 15,3-4 928-15,4 0 80 0,2-2 16 0,1-2 0 16,1-4 0-16,2-2 0 0,2-3 0 0,1 2 0 15,-1-4-832-15,0 2-192 0,-1 2 0 0,6-6 0 0,1-1 0 0,-3 4 0 16,-5-4 0-16,-1 5 0 16,-1-2 864-16,-4 2 128 0,-7 7 32 0,7-7 0 0,0-2-832 0,-7 9-192 15,7-9 0-15,0 0 0 0,-1 3 0 0,3-2 0 16,1 2 0-16,-1 2 0 0,0-5 0 16,2 3 0-16,1-3 0 0,1 0 0 0,0-4 0 0,1 2 0 15,-1-3 0-15,0-2 0 0,0 1 0 0,-1 0 0 16,0-2 0-16,2 0 0 0,-3-1 0 0,-2 0 0 15,-3 1 0-15,1 1 0 0,-2-2 0 0,-1 5 0 16,-3 2 0-16,-1 1 0 0,0-2 0 0,0 6 0 16,-4 0 0-16,4 6 0 0,0 0 0 0,-6 3 0 15,-3 5 0-15,-1 2 0 0,0 7 0 0,-2 2 0 16,-1 2 0-16,-1 1 0 0,-1 0 0 0,0 2 0 16,-2 1 0-16,-3 10 0 0,0-9 0 0,4-2 0 15,4-5 0-15,3-1 0 0,2-4 0 0,5-1 0 0,1 0 0 16,1-13 0-16,0 0 0 0,0 0 0 0,10 1 0 0,0-1 0 15,1-1 0-15,2-3 0 0,1-3 0 0,1 2 0 16,2-1 0-16,-1-4 0 0,1 1 0 0,-1-1 0 16,0 3 0-16,0 0 0 0,-2 2 0 0,-1 3 0 15,-3 1 0-15,2 2 0 0,-4 3 0 0,0 5 0 16,-2 1 0-16,0 3 0 0,-3 0 0 0,-1-1 0 16,-5 4 0-16,1-2 0 0,-2-4 0 0,0 1 0 15,-1 2 864-15,1-4 128 0,1 1 32 0,3-10 0 16,0 0-832-16,0 0-192 0,0 0 0 0,0 0 0 15,9 3 0-15,2-2 0 0,0-2 0 0,3-2 0 0,1-5 0 16,2 1 0-16,1 1 0 0,1-2 0 0,2 3 0 16,2 4 0-16,-4-1 0 0,-1 4 0 0,2-1 0 0,-2 5 0 15,-3 6 0-15,1 2 0 0,-4 2 0 0,0 2 0 16,-5 0 0-16,0 3 0 0,-3 1 0 0,-2 1 0 16,-1 0 0-16,-1-2 0 15,0-2-2416-15,2-1-528 0,0 5-96 0,7-9-32 16</inkml:trace>
  <inkml:trace contextRef="#ctx0" brushRef="#br0" timeOffset="26522.26">17384 3837 16575 0,'0'0'736'0,"0"0"160"0,0 0-720 0,-6-4-176 0,6 4 0 0,-11-3 0 16,4 5 848-16,-1 0 144 0,0 3 32 0,1 3 0 16,1 0-832-16,-1 6-192 0,1 0 0 0,1 2 0 0,0-3 0 0,3-1 0 15,5 1 0-15,3-4 0 0,-1 4 864 0,4-7 128 16,3-1 32-16,2-1 0 0,1-1 0 0,3-3 0 16,0-2 0-16,-1-2 0 0,2-1-832 0,-1 2-192 15,0-1 0-15,-2-1 0 0,-4-5 0 0,-1 1 0 16,0-3 0-16,-4 7 0 0,-7 5 864 0,8-6 128 15,-8 6 32-15,0 0 0 0,0 0-832 0,0 0-192 16,0 0 0-16,-1 11 0 0,-2 1 0 0,0 2 0 16,1 3 0-16,-1 1 0 0,2-4 0 0,-1-1 0 15,2-13 0-15,0 9 0 0,0-9 0 0,7 10 0 16,6-4 0-16,2-3 0 0,5-3 0 0,1-5 0 16,4-4 0-16,3-4 0 0,1-5 0 0,-1 3 0 15,-2 0 0-15,-2-2 0 0,-2 0 0 0,-3-1 0 16,-3 0 0-16,-3 1 0 0,-4 1 0 0,0 3 0 0,-6-1 0 15,1 3 0-15,-1 2 0 0,-3 9 0 0,0-12 0 0,0 12-9232 16,0 0-1904-16</inkml:trace>
  <inkml:trace contextRef="#ctx0" brushRef="#br0" timeOffset="26900.57">18291 3463 20271 0,'0'0'448'0,"0"0"80"16,6 6 32-16,-8 5 16 0,-3 4-576 0,-1 3 0 0,-2 2 0 0,-7 12 0 0,-3-2 0 0,0-1 0 16,-2 5 0-16,1-1 0 0,0-4 928 0,-1-1 80 15,-3 4 16-15,4-8 0 0,2-4 0 0,3-3 0 16,3-5 0-16,1 1 0 0,2-4-832 0,3 0-192 15,5-9 0-15,0 0 0 0,0 0 864 0,0 0 128 16,0 0 32-16,14-7 0 0,5-1-832 0,1-3-192 16,1 1 0-16,0-3 0 0,2 2 864 0,-1 0 128 15,-2-2 32-15,-7 8 0 16,-1 1-1648-16,0 0-320 0,-2 3-64 0,-1 3-16 0,-1 5 1648 0,-2 2 320 16,0 3 64-16,-3 5 16 15,1-1-1648-15,-4 4-320 0,-4 0-64 0,-1 9-16 0,-4-6 832 0,0-4 192 16,-1-1 0-16,2 0 0 0,3-1 0 0,1-3 0 0,4-14 0 15,0 0 0 1,0 0-2496-16,0 0-464 0,18-14-96 0,1 2-16 0</inkml:trace>
  <inkml:trace contextRef="#ctx0" brushRef="#br0" timeOffset="27065.02">18588 3810 23951 0,'0'0'512'0,"-3"9"128"0,-1 2 0 0,0 0 64 0,1 1-576 0,-4 4-128 0,0-2 0 0,-2 2 0 16,-1 2 848-16,-2 0 144 0,1-1 32 0,1-1 0 16,-1-5-832-16,4 4-192 0,0-1 0 0,4-2 0 15,-1-1-768-15,3-1-208 0,1-10-48 0,0 0 0 0</inkml:trace>
  <inkml:trace contextRef="#ctx0" brushRef="#br0" timeOffset="27450.76">19076 3787 20271 0,'0'0'896'0,"0"0"192"0,0 0-880 0,0 0-208 0,-3-5 0 0,-2 3 0 15,-1-1 864-15,-3 2 128 16,-1 1 32-16,-3 4 0 0,-1 1 0 0,-2 4 0 0,-2 1 0 0,-1 1 0 16,0-1-832-16,0 3-192 0,-2 1 0 0,2 3 0 15,0 0 0-15,3 2 0 0,2-1 0 0,2 0 0 16,3-4 864-16,5-1 128 0,2-1 32 0,3 1 0 15,4-5-832-15,3 2-192 0,2-5 0 0,4-2 0 16,2-3 0-16,5-3 0 0,-1-1 0 0,2-1 0 16,1-1 0-16,1 1 0 0,1-2 0 0,-1-2 0 15,-1 2-768 1,0-2-208-16,1 3-48 0,11-6-11872 0</inkml:trace>
  <inkml:trace contextRef="#ctx0" brushRef="#br0" timeOffset="27769.53">19569 3562 27647 0,'0'0'1216'0,"-3"5"256"0,3-5-1168 0,-7 12-304 16,-2 0 0-16,-3 5 0 0,-3 2 0 0,-1 4 0 15,-1 0 0-15,1 0 0 0,-1 3 0 0,3 0 0 16,-2-1 0-16,3-2 0 0,1-1 880 0,2-2 112 15,1-2 32-15,3-2 0 0,1-2-832 0,2-4-192 0,2 1 0 0,1-1 0 16,0-10 864-16,0 0 128 0,0 0 32 0,9 2 0 16,0 0-832-16,1-2-192 0,2-3 0 0,-1 2 0 15,0-2 0-15,2 6 0 0,-3 1 0 0,2 2 0 16,-2 7 0-16,-1 2 0 0,-2 7 0 0,0 2 0 16,-3 4 0-16,-3 0 0 0,-4 3 0 0,0 1 0 15,-4 4 0-15,1-6 0 0,1-4 0 0,-2 0-10336 16,4-1-2112-16</inkml:trace>
  <inkml:trace contextRef="#ctx0" brushRef="#br0" timeOffset="28238.1">20516 3794 20271 0,'0'0'448'0,"0"0"80"0,0 0 32 0,0 0 16 0,-6 21-576 0,3-8 0 0,-1-4 0 0,-1 5 0 15,-2 2 1744-15,-2 2 240 0,-3 1 64 0,1 0 0 16,-2 0-1648-16,2 4-400 0,-1 3 0 0,2-5 0 16,0-3 0-16,1 0 0 0,0-4 0 0,3-2 0 0,-1 2 0 0,2-1 0 15,-1-5 0-15,6-8-8112 16,0 0-1696-16</inkml:trace>
  <inkml:trace contextRef="#ctx0" brushRef="#br0" timeOffset="28418.69">20566 3651 31327 0,'0'0'688'0,"0"0"144"0,0 0 16 0,-11 4 48 0,4 1-720 0,-1 3-176 15,-1-2 0-15,0 4 0 0,0-1 0 0,1 0 0 16,1-3 0-16,1-1 0 0,1 2 0 0,5-7 0 16,0 0 0-16,-7 6-9248 15,7-6-1888-15</inkml:trace>
  <inkml:trace contextRef="#ctx0" brushRef="#br0" timeOffset="28713.31">21201 3731 20271 0,'0'0'896'0,"0"0"192"0,0 0-880 0,0 0-208 0,-5 10 0 0,0-3 0 15,0 2 0-15,-2-3 0 0,-3 5 0 0,0-3 0 16,-1 1 864-16,-2-3 128 0,2 3 32 0,-3 0 0 16,0 0-832-16,1 1-192 0,1 2 0 0,4-3 0 15,0 1 864-15,2-4 128 0,0 0 32 0,4 3 0 0,1-1 0 0,1 2 0 16,0-2 0-16,1 1 0 0,-1-9-832 0,0 0-192 15,0 0 0-15,0 0 0 0,2 7 0 0,0 5 0 16,-2-12 0-16,-3 9 0 0,-2 1 0 0,-3-3 0 16,0 2 0-16,-4-5 0 0,-3 1 864 0,-8 3 128 15,0-3 32-15,2 0 0 0,-1-1-832 0,3-3-192 16,1-1 0-16,3-1-10336 16,2 1-2112-16</inkml:trace>
  <inkml:trace contextRef="#ctx0" brushRef="#br0" timeOffset="29256.02">22149 3877 20271 0,'0'0'448'0,"0"0"80"0,0 0 32 0,-9 2 16 0,9-2-576 0,-10 7 0 16,1 0 0-16,0 5 0 0,1 1 928 0,-3 1 80 15,0 1 16-15,2 1 0 0,1-2-832 0,2 1-192 16,2-5 0-16,2 3 0 0,2 1 864 0,2-4 128 15,-2-10 32-15,10 9 0 0,2-2-832 0,1 0-192 16,1-6 0-16,2-2 0 0,4-7 864 0,1 0 128 16,0-4 32-16,1-1 0 0,-2 0-832 0,-1-1-192 15,-1-1 0-15,0 0 0 0,1 0 0 0,-2 1 0 16,-5-2 0-16,1 2 0 0,-2 5 0 0,-2 1 0 0,-2-4 0 16,-2 5 0-16,-5 7 0 0,5-8 0 0,-5 8 0 15,0 0 0-15,0 0 0 0,0 0 0 0,0 0 0 0,0 0 0 31,0 0-2416-31,0 0-528 0,0 0-96 0,0 0-32 0</inkml:trace>
  <inkml:trace contextRef="#ctx0" brushRef="#br0" timeOffset="29591.77">22723 3828 20271 0,'0'0'448'15,"0"0"80"-15,0 0 32 0,-11 14 16 0,4 4-576 0,-3-1 0 0,1 0 0 0,0-6 0 0,1 3 928 0,-2-1 80 16,2 1 16-16,-2 0 0 0,1-1 0 0,-1-1 0 16,0 1 0-16,1 1 0 0,2-5-832 0,0-1-192 15,7-8 0-15,0 0 0 0,0 0 864 0,0 0 128 16,0 0 32-16,0 0 0 0,7-4 0 0,1-4 0 16,3 2 0-16,1-4 0 0,2 0-832 0,2-3-192 15,0 1 0-15,3 4 0 0,1-6 0 0,3 1 0 16,-1 1 0-16,0 2 0 15,-2 5 0-15,0 0 0 0,1 0 0 0,1 2 0 0,-2 3 0 0,-7 4 0 16,-2 5 0-16,-5-3 0 0,-1 5 0 0,-2-1 0 16,-5 3 0-16,0 2 0 0,-2 1 0 0,-2 0 0 15,-5-4 0-15,1 2 0 16,0 0-768-16,1 0-208 0,0-2-48 0,-1-1 0 0,3-1 832 0,1-3 192 16,6-7 0-16,0 0-13968 0</inkml:trace>
  <inkml:trace contextRef="#ctx0" brushRef="#br0" timeOffset="29826.06">23318 3863 23951 0,'0'0'512'0,"0"0"128"0,0 0 0 0,0 0 64 0,-3 6-576 0,-2 1-128 0,-3 2 0 0,-1 1 0 15,-2 3 848-15,-2 2 144 0,-1 0 32 0,-1-1 0 0,-2-2-832 0,1 2-192 16,1 2 0-16,1 1 0 0,0-3 864 0,1-3 128 16,2 1 32-16,2-3 0 15,1 0-1648-15,3-3-320 0,5-6-64 0,0 0-16 0,0 0 832 0,0 0 192 16,0 0 0-16,9-3-12336 16</inkml:trace>
  <inkml:trace contextRef="#ctx0" brushRef="#br0" timeOffset="30204.38">23675 3888 16575 0,'0'0'368'0,"0"0"80"0,0 0 0 0,0 0 16 0,-9 0-464 0,0 0 0 0,-1 0 0 0,-2 2 0 16,-2 1 912-16,-1 0 96 0,-3 3 16 0,-2-3 0 15,1 1 0-15,-1 4 0 0,-2-1 0 0,0 1 0 16,3 1-832-16,3-4-192 0,0 1 0 0,4 1 0 16,2 0 864-16,2 1 128 0,3-4 32 0,5-4 0 15,0 0-832-15,0 0-192 0,9 1 0 0,2 0 0 16,2-1 864-16,2-1 128 0,2 0 32 0,0 0 0 16,1-5-832-16,0 0-192 0,0 0 0 0,-3 3 0 15,-1 1 0-15,-2 0 0 0,-1 4 0 0,-2 0 0 16,-9-2 0-16,5 5 0 0,-5-5 0 0,1 13 0 15,-2 2 0-15,-3 4 0 0,-2 3 0 0,-3-2 0 16,-3-1 864-16,2 2 128 0,-4 0 32 0,0 2 0 0,-1-1-832 0,2-4-192 16,1-1 0-16,0 1 0 0,1-3 0 15,2-1 0-15,1-5 0 0,3 1 0 0,-2-2 0 0,3 1 0 16,4-9 0-16,0 0-10336 16,0 0-2112-16</inkml:trace>
  <inkml:trace contextRef="#ctx0" brushRef="#br0" timeOffset="30593.02">24052 3905 23951 0,'0'0'512'0,"0"0"128"0,-5 0 0 0,-4 8 64 0,-2 3-576 0,-2 2-128 0,-3 0 0 0,2 0 0 16,-3-1 848-16,3 1 144 0,1-2 32 0,3 3 0 16,0 2-832-16,4-2-192 0,2-4 0 0,3 1 0 15,2-4 864-15,3 2 128 0,1-3 32 0,4-1 0 16,1 0-832-16,1-1-192 0,2-2 0 0,1-2 0 15,1-2 864-15,0-3 128 0,-1-2 32 0,0 1 0 16,0-4-832-16,0 1-192 0,0-2 0 0,-1 0 0 0,0-3 0 0,-2-1 0 16,1 0 0-16,-2 1 0 0,0 4 0 0,-4-2 0 15,-1 3 0-15,-1 2 0 0,0 0 0 0,-1 0 0 16,-3 7 0-16,0 0 0 0,0 0 0 0,0 0 0 16,0 0 0-16,0 0-10336 15,0 0-2112-15</inkml:trace>
  <inkml:trace contextRef="#ctx0" brushRef="#br0" timeOffset="30895.2">24291 3983 20271 0,'0'0'896'0,"9"2"192"0,1 4-880 0,2-4-208 0,0-1 0 0,1 1 0 15,0 1 864-15,2 1 128 0,2 0 32 0,4-5 0 16,2-6 0-16,0 2 0 15,-1-1 0-15,-1-2 0 0,-2 2 0 0,-2-2 0 0,-5 1 0 0,-3-2 0 16,-2 0-832-16,-3 0-192 0,-3 0 0 0,-4-1 0 16,-3 4 864-16,-4 3 128 0,-3 2 32 0,-5 1 0 15,-5 1-832-15,-1 2-192 0,-1 2 0 0,-2 5 0 16,-2 0 0-16,5 3 0 0,0 2 0 0,1 2 0 16,5-2 0-16,5 0 0 0,3-1 0 0,4 1 0 15,3 1 0-15,6-1 0 0,3 1 0 0,5-3 0 16,5-4 0-16,3 0 0 0,4-4 0 0,2-1-10336 15,7-2-2112-15</inkml:trace>
  <inkml:trace contextRef="#ctx0" brushRef="#br0" timeOffset="32026.47">26108 3811 12895 0,'0'0'272'0,"6"-5"64"0,-6 5 16 0,9-5 32 0,1-1-384 0,-10 6 0 16,0 0 0-16,6-8 0 0,-1 1 1712 0,-1-4 272 15,-1 4 48-15,-2 0 16 0,-1 7-832 0,0 0-144 16,-2-7-48-16,2 7 0 0,-9-4 0 0,-3 4 0 16,-2 4 0-16,-4 3 0 0,-1 1-816 0,-3 6-208 15,-3 1 0-15,1 3 0 0,0 0 0 0,1 2 0 16,0-2 0-16,3 4 0 0,1-1 0 0,4 5 0 16,3-2 0-16,3-5 0 0,2-3 0 0,4-2 0 15,4-3 0-15,2 1 0 0,2 1 0 0,0-3 0 0,3 2 0 16,2-7 0-16,0-2 864 0,0-3 128 0,0-2 32 15,-10 2 0-15,9 2-832 0,-9-2-192 0,0 0 0 0,0 0 0 16,0 0 0-16,0 0 0 16,0 0 0-16,-9-6 0 0,-2 2 0 0,-3-1 0 0,-3-1 0 0,1 1 0 15,-2-2 0-15,2-4 0 0,-1 0 0 0,3 2 0 16,0 5 0-16,4-1 0 0,1 1 0 0,3 1 0 16,-1-2 0-16,7 5 0 0,0 0 0 0,0 0 0 15,0 0 0-15,0 0 0 0,0 0 0 0,13-5 0 16,1-1 0-16,1 2 0 0,3 0 0 0,2 0 0 15,2 3 0-15,5 0 0 0,2 0 0 0,1-1 0 16,0 0 0-16,-2-1 0 0,-2-3 0 0,1 2 0 16,0 2 0-16,-3-1 0 0,-4 2 0 0,-6-1 0 0,-2 2 0 0,-1 0 0 15,-2-1 0-15,-1 1 0 0,-8 0 0 0,0 0 0 16,0 0 0-16,0 0 0 0,0 7 0 16,-2 1 0-16,0 0 0 0,-3 6 0 0,1 0 0 0,3-5 0 15,-1 2 0-15,2-3 0 0,0-8 0 0,5 11 0 16,2-2 0-16,2 1 0 0,1-3 0 0,3-1 0 15,1-2 0-15,3-1 0 0,2-1 0 0,2-1 0 16,-1-2 0-16,2-1 0 0,1-2 864 0,-1-4 128 16,0 2 32-16,0-4 0 0,-2 2-832 0,-2-2-192 15,-2 2 0-15,-4-2 0 0,-6 2 0 0,1-2 0 16,-1 3 0-16,-2 0 0 0,-4 7 0 0,0 0 0 16,0 0 0-16,0 0 0 0,0 0 0 0,0 0 0 15,0 0 0-15,0 0 0 0,0 0 0 0,0 0 0 16,0 0 0-16,0 0 0 0,0 0 0 0,0 0 0 0,0 0 0 0,0 0 0 15,0 0 0-15,0 0 0 16,0 0 0-16,0 0 0 0,0 0 0 0,7 4 0 0,1 0 0 0,2 1 0 16,-2 0 0-16,2 0 0 0,-2-2 0 0,3 4 0 15,-1 5 0-15,0 0 0 0,0-4 0 0,1 3 0 16,-2 2 0-16,-2-1 0 0,0 0 0 0,-2 1 0 16,-2-3 0-16,0 3 0 0,-2 5 0 0,1-3 0 15,1-4 0-15,-1 2 0 0,-4 0 0 0,1-2 0 16,-1 3 0-16,-1-1 0 0,2-2 0 0,-1-2 0 15,2 0-1600-15,0-2-352 16,0-7-80-16,0 0-16 0</inkml:trace>
  <inkml:trace contextRef="#ctx0" brushRef="#br0" timeOffset="32626.49">28192 3938 12895 0,'4'-12'576'0,"-4"12"112"0,0 0-560 0,-1-12-128 0,1 1 0 0,-1-2 0 0,-2 2 848 0,2 1 144 16,-1-4 32-16,0 5 0 0,-2 0 0 0,-2 4 0 16,-4-2 0-16,-1 5 0 0,0-1 816 0,-2 3 160 15,-5 3 48-15,-6 4 0 0,-4 0-1648 0,-2 7-400 16,-2 2 0-16,-2 2 0 0,-1 0 896 0,1 1 112 15,1 0 16-15,0 1 0 0,1-2-832 0,4 2-192 16,4 1 0-16,5-2 0 0,5-1 0 0,5-3 0 16,4-1 0-16,5 0 0 0,5-4 864 0,5 1 128 15,6 1 32-15,4-7 0 0,4-4-832 0,4 1-192 16,3-2 0-16,3-2 0 0,4 0 0 0,3-3 0 16,-1-4 0-16,2 2 0 0,-2-2 0 0,-3 3 0 15,-3 2 0-15,-11 2 0 16,-2-2-2416-16,1 0-528 0,-3-1-96 0,-1 1-32 0</inkml:trace>
  <inkml:trace contextRef="#ctx0" brushRef="#br0" timeOffset="32831.69">28452 4029 23951 0,'0'0'512'0,"0"0"128"0,6 9 0 0,-4 1 64 0,-3 1-576 0,0 2-128 0,-2 3 0 0,-2 5 0 16,-2 3 848-16,-1-1 144 0,-2 1 32 0,0 1 0 16,-3 0 0-16,0-3 0 0,2 1 0 0,1-1 0 15,0-2-832-15,1-1-192 0,1-2 0 0,2-1 0 16,2-2 0-16,1-4 0 0,3 2 0 0,2-4-9232 16,1 0-1904-16</inkml:trace>
  <inkml:trace contextRef="#ctx0" brushRef="#br0" timeOffset="33739.94">29533 3595 16575 0,'0'0'368'0,"0"0"80"0,0 0 0 0,0 0 16 0,0 0-464 0,0 0 0 0,0 0 0 0,-1 10 0 16,0 4 912-16,-2 3 96 0,-2-1 16 0,0 2 0 15,0 3-832-15,0-1-192 0,1 3 0 0,2 0 0 16,-1-6 864-16,2 1 128 0,1-1 32 0,2-1 0 16,3 2-832-16,2-4-192 0,-1-2 0 0,-6-12 0 15,8 8 864-15,-8-8 128 0,7 9 32 0,-7-9 0 16,0 0-832-16,0 0-192 0,0 0 0 0,0 0 0 15,0 0 0-15,0 0 0 0,0 0 0 0,-4-9 0 16,-3 4 864-16,-2 0 128 0,-1-5 32 0,-3 4 0 16,-1-2-832-16,-1 3-192 0,0 0 0 0,1 5 0 15,1 0 0-15,0 1 0 0,2 2 0 0,2 1 0 16,9-4 0-16,-9 6 0 0,9-6 0 0,-5 8 0 16,5-8 0-16,0 12 0 0,0-12 0 0,4 10 0 0,1 1 0 15,1-4 0-15,-6-7 0 0,8 10 0 0,-1 2 0 0,0-3 0 16,-7-9 0-16,4 11 0 0,-4-11 0 0,0 15 0 15,-2-2 0-15,-2 1 0 0,-4 0 0 0,0 1 0 16,-2-2 0-16,-2 4 0 0,-2 0 0 0,0 0 0 16,-1-4 0-16,1 1 0 0,0-4 0 0,1 2 0 15,1 1 0-15,3-5 0 0,9-8 0 0,-7 7 0 16,7-7 0-16,0 0 0 0,0 0 0 0,0 0 0 16,12 0 0-16,4-3 0 15,6-2-2416-15,2-2-528 0,8-8-96 0,2 2-32 0</inkml:trace>
  <inkml:trace contextRef="#ctx0" brushRef="#br0" timeOffset="34136.12">30507 3774 20271 0,'0'0'448'0,"0"0"80"0,0 0 32 0,0 0 16 0,0 0-576 0,-6 0 0 0,-1-1 0 0,0 4 0 16,-1 1 0-16,-2-1 0 0,-2 5 0 0,0-3 0 0,-2 0 928 15,0 4 80-15,-3-1 16 0,1 3 0 0,-5-1 0 16,2 3 0-16,0 1 0 0,-1-1 0 0,0 1 0 0,2 0 0 15,4 0 0-15,0 1 0 0,5 1-832 0,0 0-192 16,1 0 0-16,5-1 0 0,3-2 0 0,1 1 0 16,-1-4 0-16,5 2 0 0,4-6 864 0,2 2 128 15,3-4 32-15,1 1 0 0,3-2-832 0,1 1-192 16,2-1 0-16,-2-1 0 0,0 0 0 0,0 0 0 16,1-1 0-16,-2-1 0 0,0 0 0 0,-2 0 0 15,-2-1 0-15,-1 0 0 16,0 0-768-16,-2-1-208 0,1 1-48 0,-2-3-8736 15,-3-1-1760-15</inkml:trace>
  <inkml:trace contextRef="#ctx0" brushRef="#br0" timeOffset="34473.07">30788 3983 20271 0,'0'0'448'0,"0"0"80"0,9-1 32 0,0-1 16 0,-2 1-576 0,2 0 0 0,1 0 0 0,2-1 0 16,2 2 928-16,0 2 80 0,1 0 16 0,2 1 0 16,-1-3 0-16,2 1 0 0,-4 4 0 0,0 0 0 15,-1 0 0-15,-2 7 0 0,-2-1 0 0,-3 2 0 16,-1-1 0-16,-2 1 0 0,-3-1 0 0,-3 3 0 16,-2 4-832-16,-1 0-192 0,-3 1 0 0,1-2 0 0,-2-3 864 0,0 2 128 15,0 1 32-15,0-2 0 0,1 1-832 16,1-2-192-16,3-4 0 0,0 2 0 0,4 1 864 0,3-1 128 15,2-2 32-15,4 1 0 0,3-1-832 0,3-2-192 16,1 3 0-16,4-4 0 0,4 4 0 0,4-5 0 16,4 2 0-16,4-5 0 0,6 0 0 0,1-3 0 15,-2-2 0-15,15-2 0 0,-9 1 0 0,-8 1 0 16,-7-3 0-16,-6-1 0 16,-3 0-1824-16,-5 2-352 0,-3 2-80 0,-2 0-16 0</inkml:trace>
  <inkml:trace contextRef="#ctx0" brushRef="#br0" timeOffset="49221.75">27582 1154 4607 0,'0'0'400'0,"0"0"-400"16,0 0 0-16,0 0 0 0,0 0 1280 0,0 0 160 15,0 0 32-15,0 0 16 0,9 0-752 0,-9 0-160 16,10 1-16-16,0 0-16 0,1-2 80 0,0 0 16 0,0-1 0 15,2 2 0-15,1 0 128 0,4 0 16 16,0-1 16-16,1 0 0 0,1-1-96 0,3 1-32 0,0 0 0 0,2-4 0 16,3 0-256-16,0 1-48 0,3-2-16 0,2-2 0 15,2 0-160-15,0-1-16 0,-2 4-16 0,-1-1 0 16,-3 2-160-16,-4 2 192 0,-2-1-192 0,-6 2 192 31,-1 1-576-31,-6 1-128 0,-10-1 0 0</inkml:trace>
  <inkml:trace contextRef="#ctx0" brushRef="#br0" timeOffset="49456.65">27575 1385 21183 0,'0'0'1888'0,"0"0"-1504"16,0 0-384-16,12-3 0 0,3 3 208 0,3-1-16 15,3-2-16-15,3 0 0 0,1 1-176 0,3 1 0 16,5-183 0-16,2 362 0 0,-1-182 0 0,3-2 0 16,2 1 0-16,4 1 128 0,1-4-128 0,-3 3 160 15,-1 1-160-15,-3 2 160 0,-3-3-160 0,-5 1 160 16,-5 0-160-16,-2 3 160 16,-4-1-752-16,-3 2-160 0</inkml:trace>
  <inkml:trace contextRef="#ctx0" brushRef="#br0" timeOffset="50109.03">29194 720 11055 0,'0'0'976'0,"0"0"-784"16,0 0-192-16,0 0 0 0,0 0 320 0,0 0 32 15,0 0 0-15,-4 6 0 0,-4 5-16 0,1 0 0 16,0 4 0-16,-4 4 0 0,-2 6-80 0,-1-1-32 15,0-3 0-15,2 7 0 0,0-1 32 0,2 2 0 16,2-3 0-16,5-1 0 0,1-5 48 0,4-1 16 16,0 2 0-16,5-6 0 0,3-2 272 0,2-7 64 15,2 0 16-15,3 1 0 0,1-3 160 0,1-3 48 16,0-2 0-16,1-3 0 0,3-3-176 0,0 0-48 16,-1-8 0-16,-1 1 0 0,-1-2-240 0,0 1-48 15,-3-3-16-15,0-3 0 0,-2-3-160 0,0 2-16 16,2-2-16-16,-4 2 0 0,-2 1-160 0,2 1 192 0,-1 1-192 15,0 3 192-15,-2 4-192 0,-4 5 0 16,-6 7 144-16,8-4-144 0,-8 4 0 0,0 0 0 0,6 10 0 0,-2 4 0 16,-1 3 0-16,-3 2-160 0,-1 6 160 15,-3 4 0-15,0 4-128 0,-4 0 128 0,1 2 0 0,-2 4 0 16,-3 7 0-16,-2 0 0 0,-1-1 0 0,-1-3 0 16,-1-1 0-16,-1-1 0 0,-2-4 0 0,-2 2 0 15,-1-1 256-15,2-5 64 0,-3-4 16 0,-3 0 0 16,-1-3 64-16,-1 0 16 0,-1-1 0 0,-1-3 0 15,0-2 32-15,2-1 16 0,1-1 0 0,3-7 0 16,2-1-160-16,4-3-48 0,1-6 0 0,5-4 0 16,3-3 0-16,2-6 0 0,3-3 0 0,3-4 0 15,2 1-80-15,2-3-32 0,2-3 0 0,4 5 0 16,3 2-144-16,3 2 0 0,1-1 0 0,3 7-176 0,1-1 0 16,3 4 0-16,1 0 0 0,-2 3 0 15,0 3-1104-15,2 2-240 0,1 0-32 0,0 0-11216 16</inkml:trace>
  <inkml:trace contextRef="#ctx0" brushRef="#br0" timeOffset="51325.71">30020 1270 11967 0,'0'0'1072'0,"0"0"-864"0,0 0-208 0,0 0 0 16,0-12 432-16,0 12 32 0,0 0 16 0,0 0 0 16,0 0 192-16,0 0 32 0,-5-9 16 0,5 9 0 15,-11 1-400-15,-2 7-64 0,-1 1-32 0,-3 5 0 16,0 0-32-16,-1 3-16 0,-1 1 0 0,0 4 0 15,1-2 112-15,1-1 32 0,2-1 0 0,5 1 0 16,4-1 64-16,2-2 32 0,1-3 0 0,6 1 0 16,2-2 48-16,2-1 16 0,1-2 0 0,4-3 0 15,2 1 80-15,3-5 16 0,2 1 0 0,4-10 0 16,-2 0-16-16,3-6 0 0,4 0 0 0,0 1 0 16,-3-4-144-16,2 0-32 0,-2-5 0 0,1 2 0 15,-3 2 0-15,-4-3 0 0,1-2 0 0,-5 0 0 0,-1 0 48 16,-6 3 0-16,-8 0 0 0,-4 1 0 0,0 2-96 15,-7 2-16-15,-10 6 0 0,0 1 0 0,-7 3-320 16,-3 4 0-16,-2 2 0 0,-1 4 0 16,-3 1-2240-16,1 0-352 0,-13 4-80 0,8-3-16 0</inkml:trace>
  <inkml:trace contextRef="#ctx0" brushRef="#br0" timeOffset="51867.33">27305 2464 18431 0,'0'-11'1632'0,"0"11"-1312"15,0 0-320-15,0 0 0 0,10-11 224 0,2 6-32 0,2-1 0 16,2 2 0-16,2 2-192 0,4-1 0 0,6 1 0 0,3-1 0 16,2 2 0-16,5-1 0 0,3-1 0 0,1 1 0 15,0 1 0-15,-3 4 0 0,0 4 0 0,-4-4-5696 16,-3-2-1072-16</inkml:trace>
  <inkml:trace contextRef="#ctx0" brushRef="#br0" timeOffset="52045.31">27413 2728 19343 0,'0'0'1728'0,"0"0"-1392"0,0 0-336 0,6 14 0 16,3-5 176-16,4 0-48 0,1-4 0 0,5 0 0 0,4-1-128 0,4-1 160 15,3-2-160-15,7 0 160 0,5 2-32 0,1-2 0 16,2-1 0-16,2-1 0 0,1-2-128 0,3 2 0 16,2-2 0-16,1 2-9072 15</inkml:trace>
  <inkml:trace contextRef="#ctx0" brushRef="#br0" timeOffset="52668.88">28876 2202 6447 0,'0'0'272'0,"-4"-9"80"0,4 9-352 0,0 0 0 0,-5-6 0 0,5 6 0 15,0 0 1776-15,0 0 272 0,0 0 64 0,0 0 16 16,0 0-1232-16,0 0-256 0,0 0-64 0,0 0 0 15,-9 9-336-15,2 4-80 0,-2 3-16 0,0 2 0 0,0 0 160 0,0 1 16 16,-1 2 16-16,1 1 0 0,0-2 32 0,4 1 0 16,1-2 0-16,4-2 0 0,3-1-64 0,3-5-16 15,1 1 0-15,3-4 0 0,0 4 240 0,3-6 48 16,-1-6 16-16,4-1 0 0,-1 0 48 0,1-3 0 16,1-4 0-16,2-2 0 0,1 0-144 0,1 0-32 15,-2-7 0-15,1 2 0 0,-1-2-208 0,0 0-64 16,-1-1 0-16,1-1 0 0,3-2-64 0,-3 1-128 15,-3-1 176-15,1-2-176 0,-5 1 176 0,0 6-176 16,-1 2 160-16,-3 3-160 0,0 1 0 0,-8 10 0 16,0 0 0-16,0 0 0 0,0 0 0 0,0 14 0 15,-2 4-160-15,-3 4 160 0,-4 4-144 0,-3 0 144 0,-1 2-160 16,-2 1 160-16,-4 9 0 0,-3 3 0 0,-1 2 0 16,-1 5 0-16,0 1 0 0,-2-2 0 0,0 0 0 0,-1-9 0 15,2-4 192-15,-2 0 48 0,0-6 0 16,2-1 0-16,-1-4 48 0,1-3 16 0,-2-3 0 0,3-2 0 15,2 0-128-15,2-1-32 0,1-6 0 0,2-2 0 32,2-8-656-32,3-1-128 0,1-2-16 0,1-3-11856 0</inkml:trace>
  <inkml:trace contextRef="#ctx0" brushRef="#br0" timeOffset="53042.73">29770 2442 7359 0,'0'0'320'0,"0"0"80"0,0 0-400 0,0 0 0 15,0 0 0-15,0 0 0 0,1 13 2304 0,-2-3 368 16,-2 0 80-16,1 2 0 0,-2-2-1760 0,-1 4-352 0,-2 1-80 0,0 4-16 16,-1 7 160-16,-2-2 16 0,-1-2 16 0,0-2 0 15,2 3-224-15,1-3-32 0,-3-2-16 0,3-3 0 16,0 0-224-16,2-1-48 0,0-3-16 0,3-1 0 15,3-10-176-15,-4 10 160 0,4-10-160 0,0 0 160 16,0 0-304-16,0 0-64 0,0 0-16 0,0 0-6912 16,0 0-1376-16</inkml:trace>
  <inkml:trace contextRef="#ctx0" brushRef="#br0" timeOffset="55959.67">10381 8785 15663 0,'4'-14'1392'0,"0"8"-1120"0,1-4-272 0,0 4 0 16,0 0 512-16,-5 6 64 0,7-9 0 0,-7 9 0 15,0 0-192-15,0 0-16 0,1-9-16 0,-1 9 0 16,0 0-160-16,0 0-16 0,0 0-16 0,-12 0 0 16,1 2 96-16,-4 0 0 0,-3 1 16 0,-2-2 0 15,-5 0 112-15,1 0 0 0,-1 1 16 0,-3 2 0 16,-1 2 96-16,-3-2 16 0,-3 0 0 0,0-1 0 15,-1 2-64-15,-1-1-16 0,-1 1 0 0,-2 2 0 16,-4-4 16-16,-1 0 16 0,-5-2 0 0,-2 4 0 16,-1 6-144-16,-1-3-48 0,1 4 0 0,1-1 0 15,2-1-112-15,2 1-32 0,0-5 0 0,2 0 0 16,0 3-128-16,3-1 0 0,0 0 0 0,2-2 0 0,3 3 0 16,3-2 192-16,4 5-64 0,-1-5 0 0,1-3-128 0,2 3 128 15,2-1-128-15,3 3 128 0,1-3-128 0,2-3 192 16,-1-1-192-16,4 2 192 0,4 5-192 0,2-3 192 15,-1 2-192-15,3-4 192 0,2 0-192 0,8-4 0 16,-6 11 144-16,1-5-144 0,5-6 0 0,-4 11 128 16,4-11-128-16,-3 12 0 0,3 6 0 0,0-3 0 15,0 1 0-15,0 1 0 0,4 5 0 0,0 3 0 16,-1 1 0-16,-2 6 0 0,0 3 0 0,-1 2 0 16,-1 4 0-16,1 3 0 0,-1 1 0 0,-2 3 0 15,2-1 0-15,-1 1 128 0,0 6-128 0,1 6-128 16,-1 1 128-16,2 7-192 0,0 3 192 0,0-1 0 0,-2-1 0 15,1 7 0-15,-1 5 0 0,-3 5 0 0,1 1 0 0,-1 0 0 16,2 0 0-16,-3 5 0 0,-1 5 0 0,0 2 0 16,2-9 0-16,0-1 0 0,-2 0 0 15,0 0 128-15,3 1-128 0,-2 0 0 0,-2-1 128 0,0-2-128 16,-4-1 192-16,2-3-48 0,2 1 0 16,-1-4 0-16,-1 0 16 0,0-5 0 0,-1-1 0 0,-1 1 0 15,0-3-32-15,0-2 0 0,3-4 0 0,-2 3 0 16,-3-6 64-16,1-2 16 0,2-7 0 0,2-5 0 15,1-2-208-15,0 2 144 0,0-5-144 0,1-6 128 16,5-11 80-16,-2-3 16 0,-1-1 0 0,1-8 0 16,1-6 64-16,3-9 16 0,0 0 0 0,0 0 0 15,0 0 64-15,0 0 16 0,0 0 0 0,0 0 0 16,0 0 48-16,0 0 16 0,0 0 0 0,0-11 0 0,4-1-256 16,1-1-32-16,-5 13-16 0,12-3 0 0,-2-2-144 15,0 1 0-15,-10 4 0 0,18-2 0 0,1 2 0 16,1 3 0-16,2 1 0 0,3 1-176 0,2 4 176 0,2 2 0 15,2 2 0-15,1-3-128 0,1 2 128 0,-2 2 0 16,-1-2 0-16,1 0 0 0,2-1 0 0,2-2 0 16,-1 3 0-16,2-4 0 0,1 4-128 0,2-1 0 15,2-2 0-15,1 3 0 16,-2-3-944-16,2 2-176 0,1 0-32 0,-2 0-14016 0</inkml:trace>
  <inkml:trace contextRef="#ctx0" brushRef="#br0" timeOffset="57152.04">16184 8907 12895 0,'0'0'272'0,"0"0"64"0,0 0 16 0,0 0 32 0,-5-2-384 0,5 2 0 0,-5-4 0 0,0 1 0 0,5 3 1712 0,0 0 272 15,-4-5 48-15,4 5 16 0,0 0-1648 0,0 0-400 16,0 0 0-16,9-1 0 0,1 0 896 0,3-1 112 15,2 1 16-15,3-3 0 0,2 0 0 0,3-1 0 16,2-1 0-16,5 0 0 0,1 2-832 0,2 0-192 16,0-4 0-16,3 3 0 0,1 1 0 0,-1 3 0 15,0 1 0-15,0-2 0 0,-3-3 0 0,0 1 0 16,-4 1 0-16,-1 2 0 0,-2 0 864 0,-2-1 128 16,-4-1 32-16,-1 3 0 0,-2 3-832 0,-3 1-192 15,-2 0 0-15,-1 4 0 0,-4-2 0 0,-3 7 0 16,-4-1 0-16,-1 6 0 0,-4 5 0 0,-3 1 0 15,-2 7 0-15,-2 0 0 0,-1 5 0 0,-3 3 0 16,-2 5 0-16,-7 28 0 0,2 8 0 0,0-5 0 16,-1-1 0-16,0 3 0 0,0 5 0 0,1-1 0 0,1 3 0 15,2 1 0-15,1-1 0 0,1-1 128 0,-1 1-128 16,3 0 0-16,2-3 128 0,-2 0-128 0,1-2 0 0,0 4 144 16,3-2-16-16,1 2 0 0,-1-5 0 0,1 5 0 15,1 0 64-15,-2-5 16 0,1 1 0 0,2 3 0 16,0 1-32-16,0 0-16 0,-1 0 0 0,1-4 0 15,2 1-160-15,-1-3 160 0,0 6-160 0,3-4 160 16,-1 1-160-16,0-8 128 0,0-7-128 0,3 1 128 16,-1-1-128-16,3-3 128 0,-1 2-128 0,0-6 128 15,2 2 0-15,0-5-128 0,0-3 192 0,2-3-64 16,0-2 0-16,0-5-128 0,1 0 192 0,-1 0-64 16,1-2 0-16,1-2-128 0,-1-3 192 0,0 0-64 15,1-2 0-15,0-4 0 0,-1-2 0 0,2-6 0 0,-1-6-128 16,0 1 0-16,0-6 144 0,0 0-144 0,-4-10 176 15,0 0-48-15,0 0 0 0,0 0 0 0,3 11 0 0,-3-11-128 16,0 0 192-16,0 0-64 0,0 0 0 0,-2 6-128 16,-3-1 192-16,-1 0-64 0,-5-2 96 0,2 1 16 15,-3 1 0-15,-4 3 0 0,-3-3 48 0,0 0 16 16,-2 5 0-16,-3-3 0 0,-4 3-112 16,-4-4 0-16,-5 1-16 0,-2 1 0 0,-2 0 0 0,-4 2 0 15,-3-3 0-15,0 3 0 0,0-6-48 0,-2 1-128 16,0 1 192-16,2-1-64 0,0-1-128 0,2 4 0 15,3-3 0-15,8-2 0 16,10 1-1312-16,7-1-144 0,7 1-16 0,11-4-15168 0</inkml:trace>
  <inkml:trace contextRef="#ctx0" brushRef="#br0" timeOffset="58887.39">18623 8874 16575 0,'0'0'368'0,"7"-11"80"0,-2 3 0 0,-2 2 16 0,-3 6-464 0,0 0 0 16,0 0 0-16,-2-6 0 0,-1 1 912 0,-3 3 96 16,-3-1 16-16,-1 1 0 0,-3 4-832 0,-5 1-192 0,-4-1 0 0,-4 0 0 15,-2 1 0-15,-2 0 0 0,-3-3 0 0,1 3 0 16,-4 2 864-16,-2-3 128 0,-1 2 32 0,-2-1 0 15,0-1-832-15,3 2-192 0,-1-2 0 0,2 2 0 16,1-1 0-16,2 1 0 0,2 1 0 0,3-1 0 16,2-2 864-16,3-1 128 0,1 2 32 0,4-2 0 15,3 3-832-15,2-1-192 0,2-6 0 0,2 6 0 16,1-1 0-16,2 1 0 0,2-1 0 0,5-2 0 16,0 0 0-16,0 0 0 0,0 0 0 0,0 0 0 15,1 10 0-15,1-1 0 0,2 4 0 0,1 1 0 16,2 0 0-16,-1 5 0 0,0 4 0 0,1 2 0 15,-1 7 864-15,-1 6 128 0,-2 8 32 0,-2 5 0 16,-1 8-832-16,-1 1-192 0,-3 4 0 0,-2 30 0 16,-2 1-224-16,0 2-96 0,1-3 0 0,-1-3-16 0,-1-2 336 15,0-1 0-15,-1-2 0 0,0 6 0 0,0 10 0 0,-4-6 0 16,0-4 0-16,-2 6 128 0,1 1 64 0,-1 4 16 16,-3-5 0-16,0 3 0 0,-1 2-208 0,4-5 144 15,1-1-144-15,1-4 128 0,0-3 32 0,2-1 0 16,5 0 0-16,-1-2 0 0,-2 1 32 0,0-5 0 15,0-2 0-15,-1-2 0 0,-1-2-16 0,3 1 0 16,1-2 0-16,2-3 0 0,-2-7-48 0,1-8 0 16,0-3 0-16,2-3 0 0,1-2 64 0,0-3 0 15,1-7 0-15,-1-2 0 0,-1 2 0 0,2-6 0 16,-2-2 0-16,1-7 0 0,2-3 0 0,-2-4 0 16,3-7 0-16,-2 1 0 0,1-6-16 0,2-6 0 15,0 0 0-15,0 0 0 0,0 0-16 0,0 0 0 0,0 0 0 0,0 0 0 16,0 0-160-16,0 0 192 0,0 0-192 0,0 0 192 15,-5-5-192-15,5 5 128 0,0 0-128 0,0 0 128 16,0 0-128-16,0 0 0 0,11-9 0 0,3 4 0 16,-1 1 0-16,4 3 128 0,5-3-128 0,-3 0 0 15,-1 2 0-15,6 2 0 0,3-2 0 0,2 1 0 16,0-1 0-16,2 0 0 0,-2 0 0 0,3-2 0 16,6-1 0-16,-1 1 0 0,0 0 0 0,1 0 0 15,1 1 0-15,3 1 0 0,0 1 0 0,-1 2 0 16,-4 3-256-16,-1 3 32 0,1-1 0 0,-4 4-10768 15,-2-1-2144-15</inkml:trace>
  <inkml:trace contextRef="#ctx0" brushRef="#br0" timeOffset="59807.92">20180 8709 5519 0,'0'0'496'0,"0"0"-496"16,0-9 0-16,0 4 0 0,2-4 2496 0,1 3 384 16,3 2 96-16,1-4 16 0,5 4-1952 0,0 0-384 15,4-4-80-15,4 2 0 0,5 3-192 0,3 1-48 16,4 1 0-16,2-1 0 0,2-4 80 0,2 1 16 15,2-2 0-15,0 2 0 0,0 2-80 0,-1 1-16 16,0-1 0-16,-2 2 0 0,-2 0-160 0,-5 1-48 16,-2 1 0-16,-3 0 0 0,-2 3-128 0,-4 1 128 15,-3 3-128-15,-5 0 128 0,-2 6-128 0,-3 2 192 16,-2 2-192-16,-3 2 192 0,-2 7-192 0,-3-1 0 16,-2 6 0-16,-3 5 128 0,-2 5 0 0,-3 4 0 0,-2-4 0 15,0 6 0-15,-1 0-128 0,0 8 0 0,-2 5 0 16,1 6 0-16,0 2 0 0,1 2-176 0,0 0 176 15,1 2-128-15,1-2 128 0,1 3 0 0,1 1 0 0,2 6 0 16,1 0 0-16,1 0 0 0,1-9 0 0,3 3 128 16,1 4-128-16,3 1 144 0,-3-4-144 0,2-2 160 15,-2-3-160-15,0 2 192 0,0 0-192 0,1 6 192 16,0-1-192-16,0-2 0 0,0 0 144 0,0-1-144 16,1-1 128-16,-1 1-128 0,0 7 160 0,2-1-160 15,0 2 128-15,1 1-128 0,0-4 0 0,1 7 0 16,0 2 128-16,2-3-128 0,2-6 0 0,0 0 144 15,-1-7-144-15,2-3 160 0,1-4-160 0,2-1 160 16,1-1-160-16,0-6 128 0,0-6-128 0,0-4 128 16,0-2 64-16,1 0 16 0,-2-3 0 0,1-1 0 15,-1 0-48-15,-2-3-16 0,-2-2 0 0,0 0 0 0,-1 0-144 16,1-2 192-16,0-3-192 0,-2-4 192 0,-3 0-192 0,-1-3 160 16,-2-2-160-16,-1-2 160 0,-1-2 32 0,-1-4 0 15,-2-2 0-15,-2-2 0 0,-3-1 432 0,-2-2 80 16,-1-3 32-16,-4 3 0 0,0-3 160 0,-4 1 16 15,1-6 16-15,-1 4 0 0,0 1-256 0,-2-3-48 16,1 1-16-16,0-2 0 0,-1 1-352 0,-2-1-80 16,3 1-16-16,-3-4 0 15,2-1-1392-15,1-1-288 0,5 1-48 0</inkml:trace>
  <inkml:trace contextRef="#ctx0" brushRef="#br0" timeOffset="60293.17">22076 10320 21711 0,'0'-12'960'0,"0"12"192"0,0 0-912 0,7-3-240 15,5 1 0-15,5-2 0 0,4-2 640 0,8 0 64 16,7 3 32-16,6-4 0 0,3 2-384 0,9 3-80 15,4-1-16-15,1-1 0 0,-1-3-256 0,1 0-272 0,-2-3 48 16,-4 5 16 0,-3 4-1616-16,-3 0-320 0,14-1-64 0,-15 2-16 0</inkml:trace>
  <inkml:trace contextRef="#ctx0" brushRef="#br0" timeOffset="60480.64">22115 10817 28559 0,'0'0'2544'16,"0"0"-2032"-16,0 0-512 0,0 0 0 16,0 0 192-16,10-2-64 0,5 6-128 0,3-2 192 15,6-2 192-15,4 0 16 0,4 0 16 0,13-1 0 16,11-2-176-16,6 0-48 0,0-1 0 0,7 0 0 0,-1 0-448 0,5-2-112 16,4 5-16-16,-3-3-13072 15</inkml:trace>
  <inkml:trace contextRef="#ctx0" brushRef="#br0" timeOffset="61535.17">25744 8624 12431 0,'0'0'544'0,"0"0"128"0,-6-12-544 0,1 5-128 16,5 7 0-16,-5-8 0 0,1 2 736 0,4 6 112 16,-8-4 32-16,8 4 0 0,-6-7-224 0,-3 2-32 15,-1 0-16-15,-2 1 0 0,0 3-160 0,-4 1-48 16,-2 1 0-16,-3-2 0 0,-3-4-80 0,-3 1-32 16,-2 3 0-16,-3 0 0 0,-4 2-48 0,0-1-16 15,-1-3 0-15,0 2 0 0,0-3 32 0,1-2 0 16,2-2 0-16,0 3 0 0,1 1 80 0,0 2 32 15,1 1 0-15,-1-2 0 0,0-1-96 0,1 3-16 16,1 2 0-16,4-1 0 0,1 0-96 0,2 2-32 0,0-2 0 0,5 1 0 16,3 1-128-16,5 0 0 0,2-2 0 0,9 0 0 15,0 0 128-15,0 0-128 0,0 0 192 0,0 0-64 16,0 0 128-16,0 0 0 0,13 1 16 0,0 0 0 16,-1-2-80-16,2 1-32 0,4 1 0 0,-4 4 0 15,-5 2-160-15,1 5 0 0,2 1 0 0,-2 2 0 16,-3 1 0-16,1 4 0 0,-2 3 0 0,-1 3 0 15,-1 6 0-15,-3 4 0 0,-2 3 0 0,-1 4 0 16,-2 3 0-16,-4 3 0 0,-2 0 0 0,-1 10 0 16,-2 3 0-16,-1 5 0 0,-1 2 0 0,-3 5 0 15,-1 3 0-15,0 6 0 0,0-2 0 0,0 4 0 16,1 3 0-16,1 5 0 0,1 2 0 0,2-3 0 16,1-2 0-16,2 1 0 0,-1 3 0 0,1 4 0 0,-3-4 0 15,0-1 0-15,0-1 0 0,-3 5 128 0,-2 5-128 0,-4 0 128 16,-3-2-128-16,-5 1 128 0,-3 3-128 15,0 0 192-15,-2 2-192 0,0-3 192 0,1-4-192 0,0 0 128 16,2-3-128-16,5-5 128 0,7-6-128 0,-1-9 0 16,3-3 0-16,4-2 128 0,1 0-128 0,1-4 0 15,0-6 144-15,2-2-144 0,2-6 144 0,0-3-144 16,0-4 192-16,0-3-192 0,1 3 224 0,-1-5-64 16,0 4-16-16,0-6 0 0,-1-3 48 0,-1-3 0 15,3-8 0-15,-1-3 0 0,2-3 0 0,1-5 0 16,0-2 0-16,1-7 0 0,5-5 192 0,0 0 64 15,-8 2 0-15,8-2 0 0,-10-1-32 0,3-2 0 16,7 3 0-16,0 0 0 0,-3-5-176 0,3 5-48 0,0 0 0 0,0 0 0 16,0-11-64-16,0 11 0 0,2-8-128 15,-2 8 192-15,10-10-192 0,3 5 0 0,1 0 0 16,4-2 0-16,1 0 0 0,2-2 0 0,2 3 0 0,4 2 0 16,1-4 0-16,4 1 0 0,3-2 0 0,6 0 0 15,2 0 0-15,7 1 0 0,3 2 0 0,4 1 0 16,2 2 0-16,2 1 0 0,1 0 0 0,3 1 0 15,6 1-192-15,-2 1 192 0,1 6-192 0,0 0-14912 16</inkml:trace>
  <inkml:trace contextRef="#ctx0" brushRef="#br0" timeOffset="62525.69">27723 8542 9215 0,'-23'-16'816'0,"11"8"-656"0,-6 4-160 0,0-2 0 16,2 2 768-16,0 0 128 0,2 3 32 0,3 0 0 0,-2-3-416 0,13 4-64 15,0 0-32-15,-9-6 0 0,9 6 224 0,0 0 64 16,0 0 0-16,0 0 0 0,-1-13 208 0,1 13 48 15,0 0 16-15,5-12 0 0,3 4-240 0,2 2-48 16,0 3-16-16,3 0 0 0,2 3-160 0,3-1-48 16,5 0 0-16,1-1 0 0,1 4-96 0,3-1-32 15,3-1 0-15,2-1 0 0,1-3-32 0,4 0-16 16,5 0 0-16,-1 3 0 0,0-2-48 0,-2 1-16 16,-6-2 0-16,-1 3 0 0,-1 1-96 0,-4-2-128 15,-5 2 176-15,-3-1-176 0,-2 1 144 0,-5 3-144 16,-2 2 0-16,-11-5 144 0,0 0-144 0,10 5 0 15,-10-5 0-15,5 11 128 0,-2-1-128 0,-4 4 0 16,-5 4 0-16,-2 3 0 0,-6 7 0 0,-2 1 0 0,-4 5 144 16,-2 5-144-16,-3 7 144 0,0 6-144 0,-1 8 192 15,1 2-192-15,-6-2 224 0,2 7-64 0,0 5-16 16,-1 8 0-16,-1 11-16 0,-1 6-128 0,0-6 192 16,-3 15-64-16,-2 7-128 0,-7 8 192 0,0 1-192 0,-2 1 192 15,2 2-192-15,0 2 0 0,3-1 0 0,5-6 128 16,5-1-128-16,6-8 0 0,2-3 0 0,9-3 0 15,4-6 0-15,5-5 128 0,4 0-128 0,2-4 0 16,3-3 176-16,1-6-48 0,2-6-128 0,2 1 192 16,-1 0-32-16,1 5-16 0,1-3 0 0,-1 0 0 15,-3-6-144-15,1 3 160 0,-2-1-160 0,1 0 160 16,0 0-160-16,3-5 160 0,1-1-160 0,3-1 160 16,2-6-160-16,-2 1 0 0,-3-3 144 0,7-4-144 0,2-5 0 0,1 1 128 15,1-4-128-15,1 0 0 0,3-7 128 16,-2-3-128-16,-4-2 160 0,0-2-160 0,0 0 240 15,-4-1-48-15,0-8-16 0,-1 2 0 0,-1-2-48 0,-2-4-128 16,0-2 192-16,-4 0-64 0,-2-1 112 0,0 0 16 16,-1-7 0-16,-1 3 0 0,-3-2 128 0,0-11 16 15,0 11 16-15,-2-3 0 0,2-8 224 0,-6 4 64 16,-2-1 0-16,-2-2 0 0,-2-1-16 0,-4-3 0 16,-3-2 0-16,-5-3 0 0,-3 2-48 0,-7 1-16 15,-7-4 0-15,-2 3 0 0,-3-2-320 0,-2 2-64 16,-7 1-16-16,3-3 0 0,3 3-224 0,0 1 0 15,2 2 0-15,2 2 0 16,-1 2-1216-16,3 5-272 0,2 4-64 0</inkml:trace>
  <inkml:trace contextRef="#ctx0" brushRef="#br0" timeOffset="65296.91">19500 9414 2751 0,'0'0'256'0,"5"-7"-256"0,0-4 0 0,2 3 0 15,-1-4 2672-15,1 2 480 0,-1 1 112 0,0-1 0 16,-6 10-2064-16,5-8-432 0,-1-2-64 0,-4 10-32 16,4-8-416-16,-4 8-96 0,3-10-16 0,-3 10 0 15,0 0 176-15,0 0 48 0,-7-4 0 0,-3 1 0 16,-3 1 112-16,-1 1 32 0,-2-1 0 0,-2 2 0 15,-1 2-320-15,-1-1-48 0,-2-1-16 0,-1 2 0 16,-1 3 32-16,-3-1 0 0,-2-1 0 0,-1 2 0 0,-2 3 96 16,-1 2 0-16,0-1 16 0,-2 3 0 0,1 3-144 15,3 3-128-15,0-1 192 0,0 1-192 0,3 1 272 16,0-1-48-16,2 1-16 0,1 1 0 0,1 2-80 16,0 1 0-16,-1-3-128 0,2 3 192 0,1 8-192 0,3-6 176 15,3-2-176-15,2 0 160 0,2-3 48 0,5 2 16 16,3 2 0-16,2 0 0 0,0-4 224 0,2-1 64 15,2 3 0-15,1 2 0 0,2-1-160 0,1-4-32 16,2-1 0-16,2 0 0 0,2 0 0 0,0 1-16 16,2-5 0-16,3 1 0 0,2-2-144 0,1-1-32 15,2 0 0-15,2-7 0 0,3-3 64 0,3 1 16 16,3-1 0-16,5-2 0 0,6-1-16 0,1 0 0 16,1-3 0-16,3 3 0 0,-2-2-64 0,0 1 0 0,-3-6-128 15,1 2 192-15,-1-6-192 0,-1 3 128 0,-1-2-128 16,-2 3 0-16,-6-1 0 0,-1 4 128 0,-4-2-128 0,-5 2 0 15,-5 0 0-15,-5 1 0 0,-5-3 128 0,-9 7-128 16,0 0 0-16,0 0 0 0,0 0 0 0,0 0 0 16,0 0 0-16,-12 5 0 0,-2 1 0 0,-3-4 0 15,-3 1 0-15,-1 0 0 0,-1 4 128 0,-1-3-128 16,0-4 128-16,0 2-128 0,-3 2 176 0,2 2-176 16,-1-1 144-16,-1-1-144 0,2 0 0 0,-4 2 144 15,0 0-144-15,-2 0 0 0,-4 3 144 0,-2-4-144 16,-1 0 128-16,0 1-128 0,0-3 160 0,1 3-160 15,-3 1 0-15,4-4 0 0,3-1 0 0,0-1 0 16,2 4 128-16,1-4-128 0,-2-3 0 0,0 0 0 16,4 4 0-16,0 0 128 0,1 0-128 0,0-4 0 15,-1-3 0-15,0 3 0 0,1-1 0 0,5-1 0 0,5-2 128 0,1 0-128 16,-2-6 0-16,4 3 144 0,3-2-144 0,1-2 160 16,0-3-160-16,4 0 160 0,1-2-16 0,2-2 0 15,-1 1 0-15,3-1 0 0,3-4-16 0,-1 1-128 16,0 0 192-16,0 0-64 0,1 0-128 0,4-2 0 15,2-1 0-15,-2 3 0 0,-1 0 0 0,4 1 128 16,2-3-128-16,2-1 128 0,0 0-128 0,2 0 0 16,2 1 0-16,1 3 0 0,0-4 0 0,0 3 0 15,1 3 0-15,3 1 0 0,0 1 0 0,1 0 0 16,1-1 0-16,1 3 0 0,0 2 0 0,2 1-224 16,2 2 48-16,2-2 16 0,0 0 160 0,-2 7 0 15,-2 1 0-15,-1-2 0 0,0 2 0 0,-2 4 0 0,0 0 0 16,0 1 0-16,-6 0 0 0,-2 1-128 0,0 2 128 15,-4 5 0-15,-1 1-128 0,-3 3 128 0,1-6-128 0,-2 6 128 32,1-2-688-32,-1 4-48 0,-1-2-16 0,0-3-8864 0,-2 3-1776 0</inkml:trace>
  <inkml:trace contextRef="#ctx0" brushRef="#br0" timeOffset="66114.3">19888 9986 4607 0,'0'0'400'0,"8"-9"-400"0,-2-3 0 15,2-1 0-15,-1 5 2416 0,0-1 400 0,2 2 64 0,-1-3 32 16,0 2-1648-16,0 0-336 0,-8 8-64 0,7-7-16 16,0-1-400-16,-7 8-64 0,5-9-32 0,-5 9 0 15,0 0 224-15,0 0 32 0,0 0 16 0,0 0 0 16,0 0-240-16,0 0-32 0,-2 13-16 0,0-2 0 16,-2 2-32-16,0 5-16 0,-1 3 0 0,-1 6 0 15,-2-7 176-15,1 10 48 0,-2 0 0 0,-1 2 0 16,-1 1 64-16,1 3 0 0,-1-1 16 0,1 7 0 15,1 4-160-15,0-5-48 0,0-3 0 0,4-4 0 16,2-2-80-16,1-2-32 0,-2-3 0 0,4-7 0 16,-3-8-80-16,3-12 0 0,-1 14-16 0,1-14 0 15,0 0 352-15,0 0 80 0,0 0 16 0,0 0 0 0,0 0 256 0,0 0 48 16,8-13 16-16,-1-1 0 0,1-2-448 16,0-4-96-16,-2 0-16 0,0-3 0 0,1-10-192 0,-1 3-64 15,0-2 0-15,1 0 0 0,-2-2-128 0,2-2 0 16,0 1 0-16,-1 2 128 0,1 5-128 0,-1 2 0 15,-1-2 0-15,0 3 0 0,-1 2 0 0,0 1 0 16,-2 7 0-16,-2-1 0 0,0 0 0 0,0 4 0 16,0 12 0-16,0 0 0 0,0 0 0 0,0 0 0 15,0 0 0-15,-6 6 0 0,-2 7-208 0,1 2 80 16,-2 3 128-16,0 2-208 0,0 5 208 0,-1 2 0 16,0 6 0-16,-1 2-144 0,1-4 144 0,0 1 0 15,0 4 0-15,1-2 0 0,1 2 0 0,3-5 0 16,0-4 0-16,3-3 0 0,0 2 0 0,2-5 0 15,0-7 0-15,2-1 0 0,-2-13 0 0,0 0 0 0,5 9 0 16,-5-9 0-16,10-8 384 0,0-1 48 0,0-3 16 0,2-6 0 16,-1-6-80-16,-2-4-16 0,1-2 0 0,-2 1 0 15,2 0-224-15,-4-2-128 0,-1 1 128 0,1-2-128 16,-4 0 0-16,1 8 128 0,-3 4-128 0,-2 1 0 16,-1-4 0-16,0 10-240 0,0 4 48 0,3 9 0 31,0 0-1600-31,0 0-320 0,-8 7-64 0,1 5-16 0</inkml:trace>
  <inkml:trace contextRef="#ctx0" brushRef="#br0" timeOffset="66851.24">19134 11614 10127 0,'-4'-10'448'0,"3"3"96"0,0-1-544 0,0-2 0 16,1 10 0-16,-3-10 0 0,-2-2 1536 0,-1 2 208 15,-2 1 48-15,-1 0 0 0,-4 2-720 0,1 2-144 16,-5-3-32-16,-1 4 0 0,-1 3-288 0,-1 1-64 16,-2 0-16-16,1 4 0 0,-2 5-32 0,-1-2-16 15,0 5 0-15,-4-2 0 0,-2 1 64 0,-1 6 16 16,-4 1 0-16,-2 3 0 0,-2 2 0 0,2 5 0 16,3 4 0-16,-1 2 0 0,2-2-80 0,5 2-16 15,6 1 0-15,4 1 0 0,8 5 16 0,2-4 0 16,8-5 0-16,3 1 0 0,3-3-64 0,5-1-16 15,5-3 0-15,5-2 0 0,5-4 112 0,-2-1 0 16,5-1 16-16,4-4 0 0,5-2-240 0,2-6-48 16,-2-2-16-16,-1 0 0 0,1-2-16 0,-1-2 0 0,-1-1 0 0,1-4 0 15,0-4-64-15,0 3-16 0,1-2 0 0,-5 0 0 16,-6-3-272-16,-2 3-64 0,-1-2-16 0,-2 4-10384 16,-4-4-2064-16</inkml:trace>
  <inkml:trace contextRef="#ctx0" brushRef="#br0" timeOffset="67486.58">19326 12167 4607 0,'0'0'400'0,"0"0"-400"15,0 0 0-15,0 0 0 0,0 0 1440 0,0 0 208 16,5 11 32-16,-5-11 16 0,0 0-896 0,0 0-176 15,3 8-48-15,-3-8 0 0,0 0-240 0,0 0-48 16,0 0-16-16,0 0 0 0,0 0 640 0,0 0 128 0,0 0 32 0,0 0 0 16,0 0 336-16,0 0 80 0,7 5 16 0,-7-5 0 15,11-3-304-15,3-1-64 0,-2 4-16 0,4-3 0 16,-1-2-704-16,3-2-144 0,1 2-16 0,2 1-16 16,1 0 64-16,1 1 16 0,0-2 0 0,-2 4 0 15,0 5 16-15,-4 1 16 0,-3 3 0 0,-2-2 0 16,1 3-192-16,-5 2-32 0,-1 8-128 15,-2 4 192-15,-3-5-32 0,-2 1-16 0,-1 0 0 0,-6 5 0 16,-5 8 144-16,-4 1 32 0,-7-2 0 0,-3-1 0 16,-3 4 128-16,0 1 48 0,0-4 0 0,-1-5 0 15,2-2-96-15,2-2-16 0,0-2 0 0,3-1 0 16,2-4 0-16,2-1-16 0,2-6 0 0,3 3 0 16,3-2-112-16,2-1-32 0,9-8 0 0,0 0 0 15,0 0 0-15,0 0 0 0,0 0 0 0,0 0 0 16,0 0 176-16,10 0 48 0,4 1 0 0,1-2 0 0,3-5-192 15,0 0-16-15,3 4-16 0,1-2 0 0,2 2-224 0,3-1 144 16,1 2-144-16,2 1 128 0,5 0 0 0,3 4 0 16,1-1 0-16,1 0 0 0,-1-3 32 0,0 5 0 15,1 4 0-15,-7-1 0 0,-4-2-160 0,-6 2 0 16,-4-3 0-16,-4 3 128 0,-2-1-128 0,-13-7-176 16,0 0 48-16,0 0 0 15,6 11-1744-15,-6-2-352 0,-6 0-64 0,-3-5-16 0</inkml:trace>
  <inkml:trace contextRef="#ctx0" brushRef="#br0" timeOffset="71168.5">15364 5521 3679 0,'0'0'320'0,"0"0"-320"16,0 0 0-16,0 0 0 0,-9 0 1184 0,9 0 160 15,0 0 48-15,-9-1 0 0,9 1-592 0,0 0-112 16,-7-4-32-16,7 4 0 0,-7-5-304 0,7 5-64 16,-4-8-16-16,4 8 0 0,0 0-96 0,0 0-32 0,0 0 0 15,0 0 0-15,0 0-144 0,0 0 128 0,0 0-128 0,0 0 128 16,-5-8 192-16,5 8 16 0,-1-10 16 0,1 10 0 15,0 0 32-15,0 0 16 0,0-7 0 0,0 7 0 16,0 0-240-16,0 0-160 0,0 0 192 0,0 0-192 16,0 0 0-16,0 0 0 0,0 0 0 0,0 0 0 15,-2-10 0-15,2 10 0 0,-3-9 0 0,3 9 0 16,0 0 0-16,0 0 160 0,-4-8-160 0,4 8 128 16,0 0 192-16,0 0 48 0,0 0 0 0,0 0 0 15,0 0 240-15,0 0 48 0,0 0 16 0,0 0 0 16,0 0-336-16,0 0-64 0,0 0-16 0,10-1 0 15,-10 1-256-15,13 1 128 0,0 2-128 0,2 0 0 16,3 0 224-16,1 1-64 0,3-2-16 0,6 1 0 16,6 1 128-16,4-1 32 0,3 1 0 0,3 6 0 0,2-3-128 0,3 0-32 15,4-2 0-15,1 3 0 0,5 4-144 0,6-2 0 16,6 1 0-16,0-3 0 0,-2-1 0 0,0 0 128 16,1 2-128-16,4-4 0 0,4-1 0 0,-1 1 128 15,2 1-128-15,1-3 0 0,-2-3 128 0,2 1-128 16,2 1 0-16,2 2 128 0,1 0-128 0,-2 0 192 15,-3-2-192-15,1 2 192 0,2-1-192 0,3-1 128 16,6 2-128-16,-2 1 128 0,-3 4-128 0,2-1 0 16,2-7 144-16,-1 4-144 0,-2 6 0 0,-1-3 0 15,2-2 0-15,2 0 128 0,-4-5-128 0,0 4 0 16,-2 4 0-16,-5-2 128 0,-6 2-128 0,0-5 0 16,-2-4 0-16,0 1 128 0,-5 6-128 0,-1 2 0 15,-2-3 0-15,-5 3 0 0,-4-4 0 0,-2 0 0 16,-1-1 0-16,-3-4 0 0,-1-1 0 0,-6-1 0 0,-3 2 0 0,-3 0 0 15,-4 0 0-15,-5 0 128 0,-6-1-128 0,-3 0 0 16,-5 0 0-16,-3-2 0 0,-10 3 0 0,0 0 128 16,0 0 48-16,0 0 16 0,0 0 0 0,0 0 0 15,-5-11-16-15,-8 2 0 0,-4-3 0 0,-2 6 0 16,-3 2-176-16,-6-2 0 0,-5-1 0 0,-4 3 0 16,-4 3 0-16,0-3 0 0,-3 1 0 0,-3-2 0 15,-4-6 192-15,-6 4-32 0,-6-6-16 0,-3 4 0 16,-5 0 0-16,0 4 0 0,-1-1 0 0,-6-1 0 15,-6 2-144-15,-1 2 128 0,-5-6-128 0,-1 4 128 16,1 3-128-16,-3-2 192 0,1-4-192 0,-2 1 192 0,-2-3-192 16,0 5 128-16,0 0-128 0,-5-1 128 0,-4-1-128 15,1-3 0-15,1 1 144 0,0 1-144 0,-4 1 0 0,-1 0 144 16,-1-5-144-16,2 5 0 0,4-1 128 0,2 4-128 16,-4 0 0-16,5-2 0 0,8-2 0 0,1-1 0 15,4 0 0-15,1 3 0 0,-3 1 128 0,4 1-128 16,2 0 0-16,4-4 0 0,4 2 0 0,0 1 0 15,0-4 0-15,2 3 0 0,-1 6 0 0,5-3 0 16,7-1 0-16,5 1 0 0,5 0 0 0,3 2 0 16,4 2 0-16,4 0 0 0,4-3 0 0,7-1 0 15,3 2 0-15,9 2 0 0,7 3 0 0,11-4 0 16,0 0 0-16,0 0 0 0,0 0 0 0,10 10 0 16,6-5 128-16,9 0-128 0,3 0 256 0,5 1-16 15,3-3 0-15,6 1 0 0,3-4 16 0,7 1 0 0,7 3 0 16,7-2 0-16,5-4-256 0,5 1 0 0,2-2-192 0,3 2 192 15,5 5 0-15,8-3 0 0,6-2 0 0,-1 1 0 16,-1 1 0-16,5 1 0 0,6-1 0 0,3 0 0 16,-2-1 0-16,6 1 128 0,-2 1-128 0,3 0 0 15,3-1 0-15,-1 1 0 0,1-2 0 0,-3 5 0 16,0 1 0-16,-3-1 0 0,-2-2 0 0,0 3 0 16,0-1 0-16,-6 3 0 0,-3 1 0 0,-3-5 0 15,1-2 0-15,-2 4 0 0,-1-1 0 0,-9 3 0 16,-9 0 0-16,-5-4 0 0,-2 1 0 0,-6 1 0 15,-5-1 0-15,-3-2 0 0,-4-3 0 0,-7 2 0 16,-5 2 0-16,-10 2 0 0,-4-1 0 0,-6 1 0 16,-7-1 0-16,-5-2 0 0,-11-3 0 0,0 0 0 15,0 0 0-15,0 0 0 0,0 0 0 0,-10 3 0 0,-5 5 144 0,-7-2-144 16,-5-2 128-16,-7-4-128 0,-5 0 0 0,-6 0 128 16,-3 1-128-16,-6-1 0 0,-4 0 0 0,-4 1 0 15,-5 1 128-15,-9-2-128 0,-9-2 0 0,-6 1 0 16,-7 0 0-16,-4 1 128 0,-4 2 0 0,-3-2-128 15,-4-4 192-15,-3 3-64 0,-2 4-128 0,-3-3 0 16,-4 0 0-16,2 0 0 0,3-5 0 0,-5 1 0 16,-7 3 0-16,6-2-176 0,2-2 176 0,0-1 0 15,-3-2 128-15,10 4-128 0,9 4 0 0,1-1 0 16,-1-2 0-16,7 1 0 0,5-5 0 0,9 6 0 16,4 4 0-16,5-2 0 0,6-2 0 0,6-1 0 15,5 1 0-15,7 1 128 0,9 1-128 0,8-1 0 16,8 0 0-16,7 0 128 0,8 0-128 0,14 0 0 0,0 0 0 15,0 0 0-15,13 0 0 0,10 0 144 0,6 0-144 16,12-1 0-16,14-4 384 0,8-3-48 0,4 2 0 0,9 2 0 16,10-1-336-16,8-1 0 0,6-1 0 0,2 4 128 15,1-4-128-15,7 1 0 0,10 0 0 0,1-1 128 16,2 6-128-16,6 1 0 0,9-1 0 0,-5 1 0 16,-4 1 0-16,2 2 0 0,2 2 0 0,0 0 0 15,-3 1 0-15,0 2 0 0,-4-5 0 0,-3 5 0 16,-2 4 0-16,-3-1 0 0,-2-5 0 0,-7 7 0 15,-5 0 0-15,-11 2 128 0,-10-1-128 0,-7 1 0 16,-8-1 0-16,-7 3 0 0,-7 1 0 0,-8 4 0 16,-7 3-2000-16,-8 3-368 15</inkml:trace>
  <inkml:trace contextRef="#ctx0" brushRef="#br0" timeOffset="72429.25">19410 9380 1839 0,'0'0'0'0,"0"0"160"0,0 0-160 0,0 0 0 0,0 0 0 0,-9-5 0 16,0 2 1456-16,-1-3 256 0,-3 2 48 0,-1 2 16 15,-2-1-1072-15,-2 3-192 0,-2-1-64 0,-3-1 0 16,-3 0 64-16,-3 2 0 0,-1 2 0 0,-6 1 0 15,-2 3 48-15,2 5 16 0,0-4 0 0,-1 5 0 16,-1 2-192-16,-2-3-48 0,1 0 0 0,-3 6 0 16,4 1 0-16,-3 0 0 0,-1 1 0 0,4-2 0 15,0 0-80-15,5 2-32 0,-3 5 0 0,4 4 0 16,3-2-224-16,2 3 0 0,3 1 0 0,4 0 0 16,3 0 144-16,7-5-16 0,4-2 0 0,5 0 0 0,2 1 0 0,4 2 0 15,4-7 0-15,4-4 0 0,3-3 176 0,7 0 16 16,5 2 16-16,4-5 0 0,2 3 160 0,7-4 16 15,1 3 16-15,5-2 0 0,0-3-288 0,-2-4-64 16,-1 0-16-16,-1 2-6496 16,-2 2-1280-16</inkml:trace>
  <inkml:trace contextRef="#ctx0" brushRef="#br0" timeOffset="72816.67">19800 9973 1839 0,'0'0'160'0,"0"0"-160"0,0 0 0 0,0 0 0 0,0 0 2304 0,0 0 416 16,0 0 96-16,0 0 0 0,0 0-1680 0,0 0-352 16,0 11-64-16,0 0-16 0,0-2-432 0,0 6-80 15,0 2-32-15,0 2 0 0,-2 0-160 0,2 2 128 16</inkml:trace>
  <inkml:trace contextRef="#ctx0" brushRef="#br0" timeOffset="73612.38">18937 11552 5519 0,'0'0'240'0,"0"0"64"0,0 0-304 0,0 0 0 0,-7-9 0 0,-1 5 0 16,-1 3 768-16,-1 1 112 0,-3-1 16 0,0 0 0 16,-2-1-400-16,0 4-80 0,-2 0-16 0,-2 2 0 15,-1 1 16-15,-2 3 0 0,-3-2 0 0,0 5 0 16,-5 2-240-16,-1-1-48 0,-4 0-128 0,2 5 192 15,0 3-192-15,0 3 0 0,-2 1 0 0,3 0 0 0,0 6 0 0,4-1 0 16,3 3 0-16,3-1 0 0,3-3 0 0,5 0 0 16,2 4 0-16,7-4 0 0,4 3 144 0,4-5-16 15,2 1 0-15,5-2 0 0,0 3 112 0,5-1 16 16,3 0 0-16,2-4 0 0,3-3-16 0,4 0 0 16,4 6 0-16,2-7 0 0,2-5-80 0,3-4-16 15,-1 1 0-15,3-6-4480 16,-1-5-896-16</inkml:trace>
  <inkml:trace contextRef="#ctx0" brushRef="#br0" timeOffset="74031.49">19179 12124 11055 0,'0'0'480'15,"0"0"112"-15,0 0-464 0,0 0-128 0,0 0 0 0,10 4 0 16,1-4 576-16,5 1 112 0,3 3 16 0,1-1 0 0,2-2-256 0,2 1-64 16,1 1 0-16,1 1 0 0,3 5 0 0,0 0-16 15,-1-3 0-15,-1 5 0 0,-3 3 0 0,-3 4 0 16,-1 2 0-16,-3 1 0 0,-3-3-240 0,-2-1-128 16,-5 4 128-16,-3 0-128 0,0 3 224 0,-5-1-32 15,-6 3 0-15,-3 2 0 0,-5 0 160 0,-3 0 32 16,-2-3 0-16,0 2 0 0,-5-3-192 0,4 1-16 15,0-3-16-15,5-3 0 0,1-1-160 0,6 0 0 16,4-1 144-16,5 0-6224 16,5-1-1264-16</inkml:trace>
  <inkml:trace contextRef="#ctx0" brushRef="#br0" timeOffset="78492.64">26042 9027 15663 0,'-11'-20'688'0,"8"10"144"15,-1-1-656-15,0 2-176 0,1-4 0 0,3 13 0 0,-2-11 992 0,2 3 160 16,0 8 48-16,0 0 0 0,0 0-960 0,0 0-240 15,0 0 0-15,0 0 0 0,0 0 0 0,0 10 0 16,-3 3 128-16,-1 2-128 0,-2 3 240 0,1 2 0 16,-4 3 0-16,0 4 0 0,0 5 32 0,-1-3 16 15,-3 2 0-15,2 3 0 0,1 3 48 0,2-2 16 16,1 0 0-16,4-4 0 0,3-3-16 0,4 0 0 16,1-7 0-16,5-1 0 0,2-2 176 0,0-3 16 15,2-1 16-15,4-5 0 0,1-1 32 0,3-5 16 16,-1-1 0-16,3-2 0 0,3-2-64 0,0-1-16 15,-2-6 0-15,2 0 0 0,0-5-112 0,-2-3-16 16,-2-2-16-16,1-4 0 0,2-3-368 0,0 0 128 0,0-3-128 0,2 0 0 16,-4-1 128-16,0 0-128 0,-1 3 128 0,-3 1-128 15,1 5 144-15,-4 2-144 0,0 1 192 0,-4 3-192 16,2 5 128-16,-5 2-128 0,-10 8 0 0,0 0 0 16,5-5 0-16,-5 5 128 0,0 0-128 0,0 0 0 15,-4 10 160-15,-5 3-160 0,0 5 128 0,-2 2-128 16,-2 2 0-16,-1 3 0 0,-1-1 0 0,-1 8 0 15,-4 3 0-15,-1 1 0 0,-1 1 0 0,-3 4 0 16,-1-2 0-16,1 1 0 0,0-3 0 0,-1-2 0 16,2 0 0-16,0-1 0 0,-2-1 0 0,0 1 0 15,-1-2 128-15,-1-2-128 0,0-3 128 0,0 2-128 16,1-2 128-16,1 0-128 0,2-2 128 0,-1-2-128 16,-1-3 144-16,4-2-144 0,3-5 160 0,4-3-160 0,2-6 0 15,3-3 0-15,1-1 0 0,9 0 0 16,0-9-1792-16,0-3-464 0</inkml:trace>
  <inkml:trace contextRef="#ctx0" brushRef="#br0" timeOffset="78861.75">26789 9579 23039 0,'0'0'1024'0,"-11"-2"192"0,-3-2-960 0,0 4-256 0,1 4 0 16,-5 5 0-16,2 0 832 0,-4 5 128 0,-1 2 32 0,-2 5 0 15,-1 4-832-15,-2 0-160 0,0-4 0 0,2 4 0 16,6 4 0-16,0 2 0 0,1-4 0 0,2 1 0 16,4-7 0-16,4-1 0 0,5-4 128 0,-1-1-128 15,6 2 256-15,1-7 0 0,3-1-16 0,5-6 0 16,2 0 400-16,1-3 96 0,3-1 16 0,3-3 0 15,4-1-80-15,0-4-16 0,3-1 0 0,0-7 0 16,-1-2-224-16,-1-4-48 0,-2 2-16 0,-3-4 0 16,-5-8 208-16,0-1 32 0,-5-3 16 0,-1 4 0 15,-6 8-16-15,-4-2 0 0,-4 4 0 0,-2 4 0 16,-4 3-256-16,-6 0-48 0,-1 4-16 0,-5 4 0 16,-2 5-288-16,-7 2-144 0,-6 4 16 0,3 1 0 15,2 6-2448-15,1-3-496 16,4 4-80-16</inkml:trace>
  <inkml:trace contextRef="#ctx0" brushRef="#br0" timeOffset="79724.12">25255 11278 23039 0,'1'-11'2048'15,"-1"-3"-1648"-15,-1 0-400 0,1 4 0 0,0 0 192 0,0 10-32 16,0 0-16-16,0 0 0 0,0 0 336 0,0 0 64 16,0 0 16-16,0 0 0 0,2 13-192 0,-2 5-48 15,-1 3 0-15,0 8 0 0,-1 2 128 0,-1 5 0 16,0 2 16-16,2 2 0 0,1-1-144 0,0-4-16 16,2-2-16-16,1-2 0 0,1-2-96 0,1-4-32 15,2-3 0-15,2-3 0 0,4-1 32 0,0-6 0 16,2-1 0-16,5-6 0 0,4-5 144 0,2-5 48 15,2-3 0-15,2-7 0 0,1-6 80 0,2-3 32 16,1-1 0-16,-2-4 0 0,-3-1-176 0,-1-3-48 16,-2-2 0-16,-3-2 0 0,-6-3-80 0,1 5-32 15,0 3 0-15,-3 0 0 0,-3 6-160 0,-3 4 0 16,-2 4 144-16,-1 7-144 0,-2 1 176 0,-4 10-48 16,0 0 0-16,0 0 0 0,0 11-128 0,-2 3 192 0,-3 8-192 0,-3 4 192 15,-1 9-192-15,0 3 192 0,-1 1-192 0,0 6 192 16,-2-1-192-16,2 2 0 0,0 2 144 0,-3-2-144 15,-2 4 0-15,-1 2 144 0,-1 1-144 0,-1 0 0 16,-1 0 192-16,-2-3-64 0,-2-3 0 0,-3 2-128 16,0-1 224-16,0-5-64 0,2-2-16 0,-1-4 0 15,-3-3-16-15,2-5-128 0,3-3 192 0,2-3-64 16,0-7 112-16,2-4 16 0,2-1 0 0,0-8 0 16,1-5 48-16,0-7 16 0,1-2 0 0,-1-7 0 15,2-3-128-15,-2-7-32 0,0-2 0 0,0 0 0 16,3-4-160-16,2 1 0 0,2 3 0 0,2 5 0 0,3-1 0 15,0 6 0-15,3 5-160 0,3 2 160 0,4-1-144 16,1 4 144-16,2 2-128 0,4 3 128 0,3 1-160 0,5 3 160 16,4 1-192-16,2 4 192 0,2 1-144 0,5 0 144 15,4 3 0-15,1-2-144 0,-4 3 144 0,2 1-192 16,1 3 192-16,-1-3-192 16,-1 2-528-16,-2-4-112 0,-2 1-32 0,-2-1 0 15,-1 0-1888-15,1-6-384 0,-2-2-80 0</inkml:trace>
  <inkml:trace contextRef="#ctx0" brushRef="#br0" timeOffset="79952.1">26381 12033 35007 0,'-19'2'1552'0,"7"6"320"0,2 10-1488 0,0 8-384 0,-1 1 0 16,-2 5 0-16,1-2 560 0,2 2 32 0,1 10 16 0,1-3 0 15,-1-3-272-15,1 1-48 0,3 0-16 0,0 1 0 16,-2 0-96-16,4-2-32 0,0-5 0 0,3 0 0 16,1-6-144-16,2 1 0 0,-1-5 0 0,4-5 0 31,1-8-1600-31,2 0-416 0,1-5-80 0,2-11-16 0</inkml:trace>
  <inkml:trace contextRef="#ctx0" brushRef="#br0" timeOffset="86992.2">25639 8316 3679 0,'0'0'320'0,"0"0"-320"0,11 4 0 0,-11-4 0 15,10-1 1072-15,-10 1 144 0,9-3 16 0,-9 3 16 16,6 5-752-16,-6-5-160 0,0 0-16 0,0 0-16 15,3 14-16-15,-3-14 0 0,-4 8 0 0,-2-1 0 16,-4 0 160-16,-2-2 48 0,-6 2 0 0,1-3 0 16,-6-3-64-16,-3 2-16 0,-4 1 0 0,-6 2 0 0,-3-1-144 0,-3-2-16 15,-4-1-16-15,2 2 0 0,-3 4-48 16,2-4-16-16,-1-2 0 0,3-2 0 0,1-2-32 0,5 0 0 16,6 1 0-16,3 1 0 0,2-1-16 0,7 0 0 15,5-1 0-15,4 1 0 0,10 1-128 0,0 0 192 16,0 0-192-16,0 0 192 0,0 0-32 0,0 0 0 15,13 3 0-15,1-1 0 0,2 1-160 0,-1 2 128 16,-1 2-128-16,0 0 128 0,2-2-128 0,-5 5 0 16,0 3 0-16,-3 2 128 0,-3 3-128 0,-7 2 0 15,-6 2 0-15,-5 8 0 0,-4 7 0 0,-4 2 0 16,-3 3 0-16,-1 7 128 0,-2 4-128 0,-4 4 0 16,1 3 0-16,-2-2 0 0,0-2 128 0,-1 4 0 0,0 7 0 15,0 7 0-15,3 6-128 0,-2-5 160 0,-1-4-160 16,2 3 160-16,1 2-160 0,2 5 192 0,2-4-192 0,7 2 192 15,5 1-192-15,2-5 160 0,-1-1-160 0,4-2 160 16,1 1-160-16,2 7 0 0,0 4 0 16,-1 1 0-16,-1-5 0 0,-5-1 0 0,-1 4 0 0,-3 8 0 15,-2 4 0-15,-1 2 0 0,0-10 0 0,-1 10 0 16,1 10 0-16,2-4 0 0,2-4 0 0,-1 2 0 16,1-3 0-16,-1 4 0 0,-1 4 0 0,-1-5 0 15,-1-7 0-15,1-3 0 0,0-1 0 0,-2 0 0 16,2 0 0-16,-1-2 0 0,-3-10 0 0,1-2 0 15,2-6 128-15,0 5-128 0,1 0 128 0,0-4-128 16,1-9 0-16,0-1 128 0,1-5-128 0,4-3 0 16,0-4 0-16,0-5 0 0,3-1 0 0,1-2 0 0,3-3 0 0,2-5 0 15,3-6 0-15,3-2 0 0,2-4 0 0,2-5 0 16,6-2 0-16,2-2 0 0,4-6 0 0,3-1 0 16,7-2 128-16,6-3-128 0,2-2 128 0,2-1 0 15,2-5 0-15,-1 3 0 0,0 1-416 0,2-5-96 16,-4 0 0-16</inkml:trace>
  <inkml:trace contextRef="#ctx0" brushRef="#br0" timeOffset="87924.56">27304 8359 12895 0,'0'0'576'0,"9"-7"112"0,0-6-560 0,3 1-128 16,6 0 0-16,5 2 0 0,4 6 0 0,6-5-272 15,5 0 64-15,1 3 16 0,1 4 384 0,3 4 96 0,4-2 16 0,0 5 0 16,-3-2-304-16,1 4 128 0,-3 3-128 0,1-2 0 15,-2-1 128-15,-4 0-128 16,-6 4 0-16,-4 1 0 0,-7 1 144 0,-7 5-144 0,-7 3 0 0,-6 1 144 16,-5 3-144-16,-7 0 0 0,-7 6 0 0,-6 4 0 15,-4 3 144-15,-5 11 48 0,-4 5 16 0,-3 7 0 16,-5 5-48-16,-3 4-16 0,-6-1 0 0,-1 2 0 16,4 3-144-16,0 1 0 0,4 5 144 0,7-3-144 15,8 0 0-15,7-1 0 0,6-5 0 0,6 4 0 16,5 1 0-16,4 2 0 0,4 2 0 0,3-5 0 15,2-6 176-15,1 4 16 0,-1 6 0 0,3 1 0 16,-1-4-64-16,-2-3-128 0,-4-4 192 0,0 2-64 16,-3 1-128-16,1 4 0 0,-1 8 0 0,3-2 128 0,0-2-128 15,3-1 160-15,0-1-160 0,0 4 160 0,1 4 16 16,3 2 0-16,2 1 0 0,1-1 0 0,-1-5-176 16,2-1 0-16,1 0 0 0,1 1 128 0,1 2-128 0,0-3 0 15,0-10 0-15,1 0 0 0,2 2 0 0,-1 1 0 16,-1 8 0-16,-2-8 0 0,1-4 0 0,-2-4 0 15,-2-3 0-15,2 1 128 0,4-6-128 0,-2 5 0 16,0-7 0-16,1-1 0 0,3-2 0 0,0-4 0 16,-2-1 0-16,1-7 0 0,-2-3 0 0,0 4 0 15,-1-1 0-15,-1-4 0 0,-3-5 0 0,3-1 128 16,-4-5-128-16,-1 1 0 0,-1-4 0 0,-2-1 128 16,-1-8-128-16,-2 0 0 0,-4 1 208 0,-2-4-32 15,-4-5-16-15,-3-2 0 0,-6-3 352 0,-6-2 80 16,-6-2 16-16,-6-5 0 0,-7-4 64 0,-5-2 16 0,-5-1 0 15,-3-1 0-15,-1-4-368 0,1 0-80 0,2-7-16 0,1 4 0 16,0 1-224-16,-2 2 0 0,-2 1 0 16,2 1-7008-16,-2-1-1440 0</inkml:trace>
  <inkml:trace contextRef="#ctx0" brushRef="#br0" timeOffset="99402.88">19390 1994 4607 0,'0'0'192'0,"0"0"64"0,0 0-256 0,0 0 0 15,-10-2 0-15,-1 2 0 0,4-1 1616 0,7 1 288 16,-10 0 48-16,1 0 16 0,9 0-1296 0,-10 0-256 15,1 1-48-15,9-1-16 0,-9 4-160 0,9-4-48 16,-10 2 0-16,-1-1 0 0,3 0 80 0,-1 3 16 16,1 0 0-16,8-4 0 0,-9 2 64 0,9-2 16 15,-9 0 0-15,9 0 0 0,-10 4 0 0,10-4 16 16,0 0 0-16,-8 4 0 0,1 0-64 0,7-4-16 16,0 0 0-16,0 0 0 0,0 0 0 0,0 0 0 15,0 0 0-15,0 0 0 0,0 0 272 0,0 0 48 16,10 5 16-16,0-4 0 0,2 0-368 0,-1-1-80 0,2 0-16 0,1 0 0 15,2 3 0-15,2-3-128 0,-1-1 192 0,2-1-64 16,1 1 128-16,3 1 0 0,2-4 16 0,2 3 0 16,2 1-80-16,4 0 0 0,3-6-16 0,1 3 0 15,0 2 16-15,2 1 16 0,2-3 0 0,-2 3 0 16,-1 3-64-16,0-2-16 0,-2-1 0 0,-2 0 0 16,-1-3-128-16,-1 2 0 0,0 1 144 0,-2-2-144 15,-2-6 128-15,0 4-128 0,-1 2 160 0,-3 0-160 16,-2-1 224-16,-3-2-48 0,-4-1-16 0,0 5 0 15,-2 1-160-15,-2 1 192 0,-11-1-192 0,0 0 192 16,0 0-192-16,11 3 160 0,-11-3-160 0,0 0 160 16,0 0 16-16,0 0 0 0,0 0 0 0,0 0 0 15,0 0 16-15,0 0 16 0,0 0 0 0,0 0 0 0,0 0-16 16,0 0-16-16,0 0 0 0,-11 8 0 0,4-5-48 0,-3 0-128 16,10-3 192-16,-13 3-64 0,-2-2-128 0,-2 0 0 15,-1 0 0-15,-1 3 128 0,-2 1-128 0,-2-1 0 16,0 0 0-16,-1 2 0 0,-2-2 0 0,1-1 128 15,-2 0-128-15,-1 2 0 0,-2 2 0 0,-2-5 0 16,-1 1 0-16,1-1 0 0,0 2 0 0,1-2 0 16,-2-4 128-16,1 2-128 0,0 3 0 0,3-1 0 15,1 0 0-15,1 0 0 0,0 1 0 0,4-1 0 16,3 0 0-16,1 3 0 0,1-2 0 0,4 1 0 16,2-4 0-16,1 0 128 0,3-1-128 0,8 1 0 15,0 0 0-15,0 0 0 0,0 0 0 0,0 0 0 16,0 0 0-16,0 0 0 0,0 0 0 0,12-3-144 0,3 1 144 15,6-2 0-15,3-1 0 0,3 1-128 0,3 2 128 16,3 0 0-16,4 0 0 0,3-1 0 0,1-2 0 0,3 3 0 16,-2 0 0-16,2 1 0 0,-2 0 0 0,1-2 0 15,0 1 0-15,2-3 0 0,-1-3 0 0,1 4 0 16,-2-1 0-16,2 3 0 0,-3 2 0 0,1 1 144 16,-4-1-144-16,-1 0 0 0,-1-1 144 0,-1-1-144 15,-3 1 0-15,0 0 128 0,-1-1-128 0,1 1 0 16,0 0 0-16,-1-2 0 0,-1-3 0 0,0 2 128 15,-2 0-128-15,-1 4 0 0,-1 0 0 0,-2 0 128 16,-1 0-128-16,-1 0 0 0,-1 0 0 0,-2 2 0 16,-1 0 0-16,0 1 0 0,-1-3 0 0,-1 2 0 15,-1 2 0-15,-1-1 128 0,-1-5-128 0,0 2 0 0,0 0 0 16,0 2 0-16,-1-1 0 0,0-1 128 0,-1-1-128 16,1 2 0-16,-1 0 0 0,-1 2 0 0,-1-3 0 0,0-2 0 15,1 1 0-15,-11 1 0 0,0 0 0 0,8 0 0 16,-8 0 128-16,0 0-128 0,0 0 176 0,0 0-48 15,0 0 0-15,0 0 0 0,0 0 48 0,0 0 0 16,0 0 0-16,0 0 0 0,0 0-32 0,0 0 0 16,0 0 0-16,0 0 0 0,0 0-144 0,0 0 0 15,0 0 144-15,0 0-144 0,0 0 0 0,0 0 0 16,0 0 0-16,0 0 128 0,0 0-128 0,0 0 0 16,0 0 0-16,0 0 128 0,0 0-128 0,0 0 0 15,0 0 0-15,0 0 128 0,0 0-128 0,0 0 0 16,0 0 0-16,0 0 128 0,-7 7-128 0,7-7 0 15,-8 7 0-15,8-7 0 0,0 0-352 0,0 0 16 16,-6 8 0-16,1 1-8880 0,5-9-1760 16</inkml:trace>
  <inkml:trace contextRef="#ctx0" brushRef="#br0" timeOffset="100140.57">18073 2142 20271 0,'-5'-7'1792'0,"1"-5"-1424"0,0 3-368 0,2-1 0 16,-1 5 0-16,3 5-192 0,0 0 32 0,0 0 0 16,0 0 160-16,0 0 0 0,0 0 0 0,0 0 0 15,0 0 0-15,0 0 0 0,0 0-144 0,0 0 144 16,0 0-256-16,0 0 32 0,6 12 0 0,1-5 0 0,-7-7 64 0,10 7 16 16,-10-7 0-16,11 7 0 0,0-3 144 0,-1 0 192 15,0-4-32-15,3 2-16 0,1 3 160 0,3-3 16 16,2-5 16-16,1 1 0 0,-1 0 160 0,0 2 16 15,0 2 16-15,0-4 0 0,-1-1-32 16,2 0-16-16,-2 3 0 0,-1-1 0 0,-3 0-32 0,2-2 0 16,-2 0 0-16,0 0 0 0,0 0-64 0,-2 2-32 15,1-2 0-15,0 2 0 0,-2 0-160 0,-11 1-16 16,10 0-16-16,-10 0 0 0,0 0-160 0,0 0 0 16,0 0 144-16,0 0-144 0,0 0 0 0,0 0 0 15,0 0 0-15,0 0 0 0,0 0 0 0,-1 10 0 16,-1 0-192-16,2-10 64 0,0 0-192 0,-5 13-48 15,-1-3 0-15,3-1-7344 0,3-9-1472 16</inkml:trace>
  <inkml:trace contextRef="#ctx0" brushRef="#br0" timeOffset="101895.8">9864 9539 12895 0,'0'0'272'0,"0"0"64"0,0-5 16 0,0-2 32 0,0 7-384 0,-1-6 0 15,-3 1 0-15,3-1 0 0,1 6 1712 0,0 0 272 16,-8-6 48-16,0 3 16 0,-3 0-1648 0,1 1-400 16,0-2 0-16,-3 2 0 0,-2-1 896 0,-1 0 112 15,0 2 16-15,-2 1 0 0,0 1 0 0,0 2 0 16,3 0 0-16,-3 4 0 0,-3-2-832 0,0 5-192 15,2-1 0-15,0 4 0 0,-1-3 0 0,0 5 0 16,-1 3 0-16,2 2 0 0,0 3 864 0,1 0 128 16,1 4 32-16,1-1 0 0,2 1-832 0,4 1-192 15,3 1 0-15,1-2 0 0,3 1 0 0,3-4 0 16,3-1 0-16,3 0 0 0,1-3 0 0,2-2 0 0,1-2 0 16,4-3 0-16,0 0 0 0,0 0 0 0,0-6 0 0,4 2 0 15,0-5 0-15,3-3 0 0,1 1 0 0,1-4 0 16,-2 0 864-16,7-6 128 0,3-1 32 0,-1-2 0 15,3 1-832-15,-2-4-192 0,-1-4 0 0,-2 1 0 16,-3-1 0-16,-3 1 0 0,-1-1 0 0,-3-1 0 16,-3-5 0-16,-2-2 0 0,-2 5 0 0,-2-2 0 15,-3-1 0-15,-1 3 0 0,-1 1 0 0,-3 1 0 16,-2 1 0-16,-1 2 0 0,0 0 0 0,-1 1 0 16,-3 1 0-16,-1 0 0 0,-1-1 0 0,-2 2 0 15,2 4-768 1,-2-2-208-16,-1 2-48 0,-1-1 0 0,0 3 0 0,1-2 0 15,-1 3 0-15,0-2 0 0,2 2-1632 0,0 1-336 16,-10-9-64-16,9 3-16 0</inkml:trace>
  <inkml:trace contextRef="#ctx0" brushRef="#br0" timeOffset="102231.1">9950 9157 16575 0,'0'0'368'0,"0"0"80"0,0-10 0 0,2 4 16 0,-2 6-464 0,0 0 0 16,0 0 0-16,0 0 0 0,0 0 912 0,0 0 96 16,0 0 16-16,0 0 0 0,0 0 0 0,0 0 0 0,-8 2 0 0,0 7 0 15,-1 4 0-15,1 5 0 0,-3 5 0 0,0 3 0 16,-4 7-832-16,1 3-192 0,-2 2 0 0,-1 4 0 15,-4 4 864-15,-2 1 128 16,-1 5 32-16,0 3 0 0,0 2-832 0,0 0-192 0,-2 0 0 0,1-1 0 16,3-4 0-16,1-1 0 0,-1-6 0 0,3-1 0 15,1-4 0-15,7-9 0 0,1 0 0 0,-3-1 0 16,2 0 0-16,0-1 0 0,1-2 0 0,1 0 0 16,2-5 0-16,0-3 0 0,4-2 0 0,-4-1-9232 15,5-4-1904-15</inkml:trace>
  <inkml:trace contextRef="#ctx0" brushRef="#br0" timeOffset="102462.98">9927 10131 27647 0,'0'0'1216'0,"0"9"256"0,0 2-1168 0,-1 6-304 15,-1 6 0-15,-2 1 0 0,-4 1 880 0,2 5 112 16,-6 3 32-16,2-2 0 0,-1-1-832 0,-3 1-192 16,2 1 0-16,-2-5 0 0,0 2 0 0,2-6 0 15,2 0 0-15,-1 0 0 0,2-7 0 0,3-2 0 16,-1 2 0-16,4-5 0 16,3-11-1600-16,0 0-352 0,0 0-80 0,0 0-16 0</inkml:trace>
  <inkml:trace contextRef="#ctx0" brushRef="#br0" timeOffset="102944.15">10670 9238 16575 0,'0'0'736'0,"2"-6"160"0,-2 6-720 0,4-5-176 15,0-1 0-15,-4 6 0 0,0 0 0 0,0 0 0 16,0 0 0-16,0 0 0 0,0 0 848 0,0 0 144 16,0 0 32-16,0 0 0 0,-5 10-832 0,-1 3-192 15,-2-2 0-15,-1 6 0 0,-1 2 1680 0,-2 5 304 16,0 0 48-16,3 0 16 0,0 3-1648 0,-1 0-400 16,-2 3 0-16,1 3 0 0,-2 2 896 0,0 4 112 0,1 0 16 0,0 6 0 15,-3 13-832-15,1-6-192 0,0-4 0 16,1-5 0-16,1-8 0 0,4-2 0 0,2-5 0 0,1-1 0 15,2-5 0-15,3-3 0 0,3-1 0 0,-2-6 0 32,4-7-768-32,0 3-208 0,1 0-48 0,2-7-7632 0,0-1-1536 0</inkml:trace>
  <inkml:trace contextRef="#ctx0" brushRef="#br0" timeOffset="103209.56">10981 9310 20271 0,'0'0'448'0,"0"0"80"0,0 0 32 0,-4 10 16 0,-1-1-576 0,0 6 0 15,-2 1 0-15,-5 3 0 0,-3 3 928 0,-3 5 80 16,0 0 16-16,4-3 0 0,0 0-832 0,0 5-192 15,-1 2 0-15,1 3 0 0,-4 2 864 0,3-1 128 16,2 1 32-16,2-2 0 0,-3 11-832 0,4-6-192 16,0-3 0-16,7-6 0 0,3-6 0 0,1-1 0 15,1-2 0-15,4-5 0 16,0-3-768-16,-1-2-208 0,3-4-48 0,-8-7 0 0</inkml:trace>
  <inkml:trace contextRef="#ctx0" brushRef="#br0" timeOffset="103366.66">10554 9742 23951 0,'0'0'512'0,"10"0"128"0,6-1 0 0,1 0 64 0,2 1-576 0,4 0-128 0,3 0 0 0,2 1 0 16,3-1 848-16,4 0 144 0,2-1 32 0,0 1 0 15,-3 0-832-15,-2-2-192 0,-4 0 0 0,-3 1 0 16</inkml:trace>
  <inkml:trace contextRef="#ctx0" brushRef="#br0" timeOffset="103699.31">11077 9883 23951 0,'0'0'512'0,"5"10"128"0,-7 2 0 0,0-1 64 0,-2 5-576 0,-2 1-128 16,-2 4 0-16,0 2 0 0,2-1 848 0,-2 0 144 16,3 1 32-16,0 2 0 0,0 5-832 0,3-1-192 15,-1 0 0-15,4-7 0 0,1-6 864 0,4-4 128 16,-1-2 32-16,1-3 0 0,2 1 0 0,0-5 0 16,-1-6 0-16,2-2 0 0,3 0-832 0,-2 0-192 15,1-5 0-15,1 1 0 0,-1-8 864 0,-2-1 128 16,-4 1 32-16,3-10 0 0,-2-1 0 0,-1-3 0 15,-2 3 0-15,-5-1 0 0,-1-1-832 0,-1 4-192 0,-1-3 0 0,0 6 0 16,-2 2 0-16,4 7 0 0,-3 0 0 0,3 5 0 31,-1-3-768-31,-1 7-208 0,-2 0-48 0,1 1 0 16,0 2-2448-16,1-1-496 0,-8-12-112 0,5 9-16 0</inkml:trace>
  <inkml:trace contextRef="#ctx0" brushRef="#br0" timeOffset="104034.9">11370 9057 27647 0,'0'0'608'0,"10"1"128"0,1 3 32 0,1 2 0 0,1 0-624 0,5 4-144 15,0-1 0-15,-1 5 0 0,4 3 848 0,0 4 144 16,1 2 32-16,1 6 0 0,1 9-832 0,-1 4-192 16,-2 4 0-16,-1 6 0 0,-4 0 864 0,-5 5 128 15,-4 9 32-15,-5 4 0 0,-5 4-832 0,-5-3-192 16,-5-1 0-16,-3-4 0 0,-2-2 864 0,-4-7 128 15,-1-3 32-15,-1 1 0 0,-1 2-832 0,-2-3-192 0,0-1 0 0,2-5-11424 16,1-2-2336-16</inkml:trace>
  <inkml:trace contextRef="#ctx0" brushRef="#br0" timeOffset="106134.17">24087 2150 17503 0,'-6'-14'768'0,"6"14"176"0,0 0-752 0,0 0-192 16,-1-8 0-16,1 8 0 0,0 0 800 0,0 0 128 15,0 0 32-15,0 0 0 0,0 0-960 0,0 0 0 16,0 0 0-16,0 0-176 0,7 7 176 0,-7-7 0 15,6 11 0-15,-6-11 0 0,5 8 0 0,-5-8 0 16,5 11 0-16,-5-11 0 0,4 9 0 0,-4-9 0 16,5 12 0-16,1-6 0 0,-6-6 288 0,0 0 96 0,0 0 0 0,13 3 16 15,-2-3 352-15,2 2 64 0,0 2 16 0,1-4 0 16,2-5-112-16,3 0-16 0,6 1 0 0,4 1 0 16,4 3-320-16,2-1-64 0,6-4 0 0,2 2-16 15,2 1-16-15,2 2 0 0,-1 4 0 0,-1-6 0 16,1-3-96-16,4 3 0 0,3-1-16 0,6-1 0 15,0-2 32-15,4 4 16 0,0-1 0 0,-1 2 0 16,-2 2 32-16,-1 0 0 0,0-2 0 0,1 0 0 16,1-1-64-16,0 4-16 0,-2 2 0 0,0-2 0 15,-3-1-48-15,-2-2 0 0,-5-1 0 0,0 0 0 16,-4 2-128-16,0-2 192 0,-2-8-192 0,-1 6 192 16,-4 4-192-16,-5 0 192 0,-6-1-192 0,-4-2 192 15,-5 0-416-15,-3 0-80 0,-4 0-16 0,-11 3-9504 16,0 0-1904-16</inkml:trace>
  <inkml:trace contextRef="#ctx0" brushRef="#br0" timeOffset="107611.06">14458 9588 11343 0,'5'-11'496'0,"-5"11"112"16,0 0-480-16,0 0-128 0,0 0 0 0,4-8 0 0,-4 8 496 0,2-10 80 15,-2 10 0-15,-2-8 16 16,-2-2-192-16,-1 4-32 0,-2-4-16 0,1 5 0 0,-2 3 0 0,-3 0 0 16,-2-1 0-16,-1 3 0 0,0 3 192 0,-2-1 32 15,-3 2 16-15,0 1 0 0,-2-1-160 0,1 1-48 16,0 2 0-16,-2 3 0 0,-1-3-64 0,-1 5-32 16,-1 2 0-16,-3 1 0 0,0-1-16 0,-2 3 0 15,-1 4 0-15,-1 3 0 0,1 0 0 0,0 2 0 16,-4-3 0-16,6 1 0 0,1 5-272 0,4-3 0 15,0 0 0-15,2-5 0 0,2-4 0 0,2 1 0 16,1-1 0-16,4-2 0 0,1-5 128 0,3 2-128 16,4 0 0-16,1-3 0 0,0 0 336 0,4-9-32 15,0 0-16-15,0 0 0 0,0 0 160 0,11 6 16 0,-1 2 16 16,1-4 0-16,3-8-240 0,4 0-48 0,2 0-16 16,2 1 0-16,-2-2-176 0,3-3 192 0,-2 0-192 15,3-2 192-15,2 0-192 0,2 0 0 0,0-5 0 0,0-1 128 16,-1 1-128-16,0 1 0 0,-2-2 144 0,-1-1-144 15,-2-1 128-15,-3 0-128 0,-1-1 160 0,-2-2-160 16,-2 0 144-16,-2 1-144 0,-5 0 128 0,0-1-128 16,-5 0 256-16,1-2-16 0,-3 0-16 0,0 4 0 15,-2 1-16-15,0 2 0 0,1-1 0 0,-4 2 0 16,-1 1-208-16,1 1 128 0,-1 0-128 0,0 3 0 16,-2-2-144-16,0 0-128 0,-1 5-32 0,1-1 0 15,-1 3-944-15,-3 2-192 16,2 1-32-16,0-1-16 0</inkml:trace>
  <inkml:trace contextRef="#ctx0" brushRef="#br0" timeOffset="107928.96">14434 9213 14735 0,'0'0'1312'0,"0"0"-1056"16,-2-11-256-16,2 11 0 0,0 0 1312 0,0 0 208 16,-7 0 32-16,-1 2 16 0,-1 5-816 0,0-1-176 15,2 8-16-15,-3 0-16 0,-4 0-336 0,-2 6-64 16,-2 3-16-16,-1 4 0 0,-1 5 144 0,1 3 32 0,-4 0 0 0,0 5 0 16,-2 7 16-16,-4 4 16 0,-3 3 0 0,-3 2 0 15,2 5-192-15,-1-5-144 0,4-6 192 0,-1-1-192 16,2-6 128-16,1 1-128 0,1-2 0 0,2-5 0 15,1-5 144-15,-1 0-144 0,0-4 0 0,1 0 144 16,4 1-144-16,1-4 0 0,3-1 0 16,4-2 0-16,1-3 0 0,5-6 0 0,6-13-144 0,0 11-7456 15,1 3-1488-15</inkml:trace>
  <inkml:trace contextRef="#ctx0" brushRef="#br0" timeOffset="108312.45">14258 10121 26719 0,'0'0'2368'0,"0"0"-1888"15,0 0-480-15,0 0 0 0,8-4 240 0,-8 4-48 16,0 0-16-16,14 3 0 0,-1-1-176 0,1 2 0 16,-2 2 0-16,1 2 0 0,-3-3 0 0,-1 3 0 15,-1 2 0-15,-5 4 0 0,-3 1-144 0,-2 0 144 16,-3 2 0-16,-4 1 0 0,-1 1-256 0,-3 2 64 16,-2 1 16-16,-2 0 0 0,-2 4 176 0,0-5-128 15,1-9 128-15,2 2-128 0,2 2 128 0,0-4 0 0,5-5 0 0,0 1 0 16,1-4 192-16,8-4 0 0,0 0 16 0,0 0 0 15,0 0 48-15,0 0 0 0,0 0 0 0,13 2 0 16,2-4-256-16,2 0 0 0,1-3 128 0,3 0-128 16,3 0 0-16,2-1-240 0,-1 1 48 0,2 0 16 31,2-2-432-31,2-4-96 0,-1 9 0 0</inkml:trace>
  <inkml:trace contextRef="#ctx0" brushRef="#br0" timeOffset="108647.2">15167 9305 2751 0,'-10'-6'256'0,"-2"-1"-256"16,-2 6 0-16,0 3 0 0,-2 6 4432 0,-2 6 848 16,-2 4 160-16,-1 3 48 0,-3 1-4192 0,0 5-832 15,0 3-160-15,-1 6-48 0,-3 1 0 0,2 1 0 16,2-1 0-16,2 7 0 0,2 5-64 0,2-2-32 16,2 0 0-16,2-4 0 0,2 0-160 0,6-5 0 0,1-2 144 15,2-3-144-15,3-3 0 0,3-2 0 16,2-1 0-16,3-4 0 0,2-7-160 0,1-4-96 0,3-1-32 15,4-3 0 1,5 2-416-16,1-9-96 0,1-3-16 0,3-2 0 0</inkml:trace>
  <inkml:trace contextRef="#ctx0" brushRef="#br0" timeOffset="108936.27">15482 9325 23903 0,'-29'5'1056'0,"7"4"224"0,-4 4-1024 0,-2 6-256 15,0 6 0-15,0 5 0 0,0-5 432 0,2 6 32 16,2 3 16-16,3 3 0 0,2 0-288 0,2 2-48 15,3 3-16-15,4 1 0 0,2-2-128 0,3-2 0 16,3-2 0-16,0-3 0 0,2-2-192 0,4-1-64 16,1-6 0-16,3 1-16 15,1-5-1184-15,1-2-224 0,3-1-48 0</inkml:trace>
  <inkml:trace contextRef="#ctx0" brushRef="#br0" timeOffset="109161.73">15034 9715 28095 0,'0'0'1248'0,"0"0"256"0,11-5-1200 0,0-2-304 0,2 0 0 0,2 6 0 15,2 4 0-15,3 0 0 0,2 1 0 0,2 3 0 16,1-2 0-16,3 2 0 0,3 2 0 0,1-5-8384 16,0-3-1568-16</inkml:trace>
  <inkml:trace contextRef="#ctx0" brushRef="#br0" timeOffset="110839.45">15556 10022 15663 0,'0'0'1392'0,"0"0"-1120"0,0 0-272 0,0 0 0 16,0 0 432-16,0 0 16 0,0 0 16 0,0 0 0 15,0 0-80-15,0 0-32 0,0 0 0 0,-9 9 0 16,-2-3-16-16,-2 3 0 0,-4-1 0 0,1 4 0 16,-2 7-16-16,0 0-16 0,-1 0 0 0,1 2 0 15,2 3 48-15,3 3 16 0,2-3 0 0,3 2 0 16,6-4-160-16,2-2-16 0,1-3-16 0,5-2 0 16,4-2 192-16,2-2 32 0,4-2 16 0,5-2 0 0,3-6 32 0,3-1 16 15,1-1 0-15,1-3 0 0,0-5-240 0,2 0-48 16,-2-4-16-16,-1-2 0 0,-3-1 0 15,-1-5 0-15,0-3 0 0,-3-3 0 0,-6 3 176 0,-2-3 48 16,-2 1 0-16,-3 3 0 0,-6 1 176 0,-2 2 32 16,-2-3 16-16,-3 4 0 0,-4 1-112 0,0 6-32 15,-1 3 0-15,-2-2 0 0,-2-1-464 0,4 2 128 16,-3 4-128-16,1 1 0 16,0 4-1840-16,1 0-400 0,-7-2-96 0,7 2-9760 0</inkml:trace>
  <inkml:trace contextRef="#ctx0" brushRef="#br0" timeOffset="111246.68">15733 9037 25103 0,'0'0'1104'0,"0"0"240"0,0 0-1072 15,0 0-272-15,0 0 0 0,0 0 0 0,7 11 0 0,4 1 0 16,1 2 0-16,3 5 0 0,3 5 128 0,3 4-128 15,0 5 144-15,1 1-144 0,-2 4 0 0,3 4 128 16,0 5-128-16,-3 3 0 0,-3-2 0 0,-2 5 0 16,-2 5 0-16,-2 4 0 0,-2 9 0 0,-4 4 0 15,-4 6 0-15,-1-4 0 0,0-6 0 0,-1 0 0 16,0 2 144-16,-5-5-144 0,-2 0 176 0,-4-9-48 16,-2-2-128-16,-1-3 192 0,-1-6-64 0,-5 2-128 15,-3-2 176-15,-2-2-176 0,-2-7 0 0,-5 2-256 16</inkml:trace>
  <inkml:trace contextRef="#ctx0" brushRef="#br0" timeOffset="122919.96">27141 693 2751 0,'11'-9'128'0,"-3"6"16"0,2-1-144 0,0-1 0 15,1 0 0-15,-4-3 0 0,-2 0 1584 0,-5 8 272 16,0 0 64-16,0 0 16 0,0-8-688 0,0 8-144 15,-3-9-16-15,-1 5-16 0,-5-1-352 0,0 1-64 0,-1 0-16 0,-2 2 0 16,1-2-352-16,-3 3-80 0,-3 2-16 0,0 0 0 16,-1-1-32-16,0-1-16 0,-1 0 0 0,-3 1 0 15,-2 2 176-15,-1-2 16 0,-2-5 16 0,-1 4 0 16,-4 2-80-16,2 2-16 0,-3-3 0 0,-2-4 0 16,-1-1 80-16,-4 1 16 0,-2 0 0 0,-4-4 0 15,-2 1 0-15,-1-2 0 0,-6 2 0 0,2 1 0 16,-1 0-64-16,1 2-16 0,-1 1 0 0,-4-4 0 15,-6-3-144-15,-3 6-128 0,-3 6 192 0,-1 0-192 16,-4-4 128-16,1 0-128 0,0-5 0 0,-3 2 0 16,-6 0 128-16,-1 3-128 0,-1 3 0 0,0-1 0 15,0-4 0-15,37 0 0 0,-10-2 0 0,-5-3 0 16,-7 1 0-16,-1 1 0 0,1-5 128 0,-8 1-128 0,-2 2 0 16,-72-6 0-16,25 8 0 0,16 0 0 0,9-1 0 0,4 1 0 15,0 3 0-15,4 3 0 0,4-1 0 16,0 2 0-16,1-2 0 0,-3 0 0 0,2 1 0 0,1 1 0 15,3 4 0-15,1-3 0 0,-1-2 0 0,-3 1 0 16,-2 1 0-16,1 1 0 0,1 1 0 0,-2 0 0 16,1-3 0-16,-1 1 0 0,-2-2 0 0,3 5 0 15,3-2 0-15,-2-2 0 0,0-1 0 0,0 0 0 16,-1-2 128-16,4 6-128 0,0-1 0 0,5-2 0 16,4-1 0-16,-6 0 0 0,-4 1 0 0,4 1 0 15,1 2 0-15,1-2 0 0,0-1 176 0,-2 0-176 16,-4 0 160-16,-2 1-160 0,2 4 0 0,0-2 0 15,3 0 0-15,1-1 0 0,-3-1 0 0,39 2 0 0,-7 0 0 16,-5 1 0-16,-3-5 128 0,-3-2-128 0,-5 1 0 16,-1 1 0-16,-3-1 0 0,1 1 0 15,-1 0 0-15,-63-4 0 0,21 1 176 0,14 1-176 0,9 2 192 0,6 2-192 16,5 2 0-16,5-1 0 0,1 0 0 0,-3 1-192 16,0 0 192-16,34 1 0 0,-7 2 0 0,-7 4 0 15,-1-2 0-15,-5 2 0 0,0 3 0 0,-5-2 0 16,-2 2 0-16,-64 10 0 0,21-5 0 0,16-3 0 15,6-4 0-15,4 1 0 0,3 3 0 0,5-1 0 16,3-2 0-16,7-1 0 0,-1 2 0 0,-2 1 0 16,-2-7 0-16,-1 5 0 0,2-1 0 0,2 4-144 15,1-2 144-15,1 0 0 0,1-4 0 0,-3 3 0 16,-2 6 0-16,2 0 0 0,2 0 0 0,6 1 0 0,3-1 0 16,2-1 0-16,0 4 0 0,2-1 0 0,1 0 0 0,1 2 0 15,1-4 0-15,3 3 0 0,0 4 0 0,5-2 0 16,2-1 0-16,2-1 0 0,0-3 0 0,1 1 0 15,1 3 0-15,-1 1-128 0,-1 0 128 0,1 0 0 16,5 5 0-16,4-4 0 0,3 0 0 16,3 1 0-16,3-4 0 0,4 2 0 0,0 1 0 0,5 2 0 15,4-4 0-15,-1 5 0 0,6-1 0 0,1 3-128 16,1-4 128-16,2 4 0 0,0-4 0 0,4 0 0 16,3-1 0-16,0-1 0 0,0 0 0 0,2 1 0 15,1-4 0-15,5 2 0 0,1 0 0 0,2 1 0 16,3-3 0-16,4 0 0 0,0-2 0 0,8 2 0 15,5 2 0-15,4-2 176 0,1-1-176 0,3 3 0 16,-1-2 0-16,6-2 0 0,0-1 0 0,6-2 160 0,3-5-160 16,6 4 160-16,2 0-160 0,4-1 160 0,1-1-160 15,-1 2 160-15,-1-5-160 0,2 1 0 0,1 2 0 0,8-2 0 16,-1 3 128-16,1-1-128 0,1-1 0 0,2 0 128 16,1-3-128-16,4 2 160 0,3-1-160 0,-1 1 160 15,-3 0-160-15,6-1 160 0,5 0-160 0,3 0 160 16,2-2-160-16,4-1 0 0,1-4 144 0,4 1-144 15,1 2 0-15,3 1 144 0,-1-1-144 0,5-4 0 16,2-1 128-16,-4 2-128 0,-6 2 0 0,5-2 0 16,4-1 0-16,-4 3 0 0,-4 0 0 0,1-3 0 15,-1 3 0-15,0 0 0 0,4 2 0 0,-5-2 0 16,-4 1 0-16,4 1 0 0,3-3 0 0,-4 1 0 0,-5-3 192 16,3 2-192-16,6 0 192 0,-2 5-192 0,-4-3 336 15,2-1-32-15,-1-3-16 0,2 4 0 0,0 0-160 0,-3 2-128 16,-3-2 144-16,6 1-144 0,6 1 160 0,-2 1-160 15,-7-4 160-15,3 1-160 0,2 3 0 0,3-3 128 16,0 0-128-16,1 1 0 0,3 0 0 0,-3-5 0 16,2-1 128-16,-2 1-128 0,-1-1 0 0,1-1 0 15,0 0 0-15,-3-2 0 0,-6 0 0 0,3-2 0 16,0 0 0-16,-4 3 0 0,-7-1 160 0,1 2-160 16,-1 2 160-16,0-1-160 0,1-2 256 0,-4-2-32 15,-7 0-16-15,5 3 0 0,3 1-80 0,1 0-128 16,1 0 176-16,-4-1-176 0,-2-2 160 0,0-2-160 15,3-3 128-15,-2-1-128 0,-2-3 128 0,-1-2-128 16,-1-3 128-16,3-1-128 0,3-2 208 0,-4-2-32 0,-5 2-16 16,0-5 0-16,1-1 32 0,0 0 0 0,-1-1 0 15,-2-1 0-15,-4 0 16 0,-3-6 16 0,-4-2 0 0,0 0 0 16,-2 3 0-16,-6 3 0 0,-3 1 0 0,-7-2 0 16,-10 4 0-16,-7-2 0 0,-7-4 0 0,-6 0 0 15,-7 0-96-15,-2-1-128 0,-6-2 176 0,-6 1-176 16,-5-2 0-16,-6 1 0 0,-6 3 0 0,-5 1 0 31,-9 1-1088-31,-8 3-336 0,-13 1-64 0,-12 4-16 16,-14 0-544-16,-8 3-96 0,-40-7-32 0,9 2-8256 0</inkml:trace>
  <inkml:trace contextRef="#ctx0" brushRef="#br0" timeOffset="124352.88">15128 1867 14623 0,'0'0'640'0,"9"-7"144"0,-9 7-624 0,6-7-160 16,-6 7 0-16,0 0 0 0,11-3 128 0,-11 3 0 16,11 0 0-16,-11 0 0 0,11 6-128 0,-2 2 0 15,-9-8 0-15,9 8 0 0,-3 3 0 0,-2-2 0 16,1 2 0-16,-2 3 0 0,-3-1 0 0,-3 4 0 15,-3 0 0-15,-3 1 0 0,-1-1 0 0,-6 2 0 16,-1-1 0-16,-5 1 0 0,-2 2 128 0,0 1-128 16,-7 0 192-16,1 0-64 0,-3 4 128 0,-3-3 32 15,-2 1 0-15,-2 3 0 0,0-2 32 0,2 4 16 0,-3 0 0 16,0 1 0-16,-1 1-16 0,-3 6-16 0,-4 5 0 16,-4 4 0-16,-4 5-96 0,-3 0-16 0,-2 1 0 0,-3 0 0 15,-1 4-192-15,-4-1 176 0,-4-2-176 0,0 5 160 16,1 6-160-16,-2 1 0 0,-4 1 144 0,-1-4-144 15,0 0 128-15,-2-4-128 0,-3-4 128 0,0 5-128 16,0 3 0-16,0-4 0 0,-1 0-192 0,-1-2 64 16,-5 1 128-16,1 0 144 0,-1-1-16 0,-2-1-128 15,-2 1 320-15,-2-1-64 0,-3 1 0 0,2 4 0 16,2-1 0-16,-3-2-16 0,-2-4 0 0,-3 1 0 16,-2 1-80-16,3 3-16 0,-2 1 0 0,-3 0 0 15,-5 3-144-15,4-2 192 0,4 1-192 0,-4 2 192 16,-3-4-192-16,0 3 160 0,0 3-160 0,1 1 160 0,0 0-160 15,2-3 0-15,-4 0 144 0,8-2-144 0,1-5 128 16,1-1-128-16,-4-3 128 0,4 2-128 0,1 4 128 0,1-1-128 16,-2-4 128-16,2-3-128 0,-1-1 144 0,3 1-144 15,3-2 192-15,-2 1-192 0,-4 0 144 0,3 4-144 16,3 3 0-16,1 0 144 0,0 3-144 0,-2-2 0 16,2-1 0-16,-1 4 0 0,1 2 0 0,-1-1 0 15,-2 4 0-15,1-2 0 0,0 6 0 0,3-3 0 16,2-6 0-16,-1 1 0 0,-3-5 0 0,3 0 0 15,1 1 0-15,4 4 0 0,2 1 0 0,-2-1 0 16,-5-1 0-16,2-4 0 0,4-3 0 0,1 2 0 16,5 2 0-16,-1 2 0 0,-4 2 144 0,2-4-144 15,5 1 160-15,4 1-160 0,1-5 160 0,1 0-160 16,1-1 160-16,1 2-160 0,-3 2 160 0,6-1-160 0,3 1 160 16,6 0-160-16,2 1 0 0,2-1 0 0,0-1 0 0,3-3 0 15,-2 2 0-15,4-1 0 0,2 1 0 0,3 0 0 16,4-1 144-16,3 0 48 0,0-2 0 0,5-1 0 15,1-3-32-15,-1-4 0 0,4 3 0 0,3-2 0 16,1 3-160-16,2-1 160 0,2 0-160 0,2 0 160 16,0-3-160-16,2-2 0 0,3-3 0 0,2-2 0 15,5-3 0-15,4-1 0 0,2-2 0 0,1 0 0 16,-2 1 0-16,8 1 0 0,4-5 0 0,3 1 0 16,0-3 128-16,1 2-128 0,3-4 0 0,4 1 128 15,2-3-128-15,0 0 0 0,1-2 144 0,1-1-144 0,4-5 208 16,3 0-16-16,3-1-16 0,1-3 0 15,2 1 80-15,4-3 32 0,1 1 0 0,5-2 0 0,5 5 32 0,0-3 16 16,0 1 0-16,-1 0 0 0,0 0-144 0,5 2-16 16,7-5-16-16,2 4 0 0,3-6-32 0,0 1-128 15,2 3 192-15,-4-3-64 0,-1-1 0 0,5 0-128 16,1-2 192-16,4-2-64 0,-1-1 48 0,-2 0 0 16,-3-2 0-16,0-1 0 0,-2-1-176 0,-1 3 192 15,0 1-192-15,3-3 192 0,1 0-192 0,-3 1 0 16,-5 1 0-16,-2-1 128 0,-3-5-128 0,-2 5 0 15,-3 0 0-15,-1 0 0 0,0-1 0 0,-2 0 128 16,-1-3-128-16,-8 4 0 0,0 1 0 0,-4-1 0 16,-3 2 128-16,-1 0-128 0,-4-2 0 0,1 2-144 15,-4 2 144-15,-2 1-208 0,-4-1-128 0,-2 2-32 16,0-4 0-16,-2 3 0 16,-2 2-448-16,0 0-80 0,-1 1-32 0,-4-1-7680 15,-8-5-1536-15</inkml:trace>
  <inkml:trace contextRef="#ctx0" brushRef="#br0" timeOffset="124674.39">7027 9718 37775 0,'-8'-25'3360'0,"7"11"-2688"0,1 0-544 0,0 14-128 16,0 0-672-16,0 0-160 0,14-4-48 0,4 3 0 16,1 2 576-16,5 3 112 0,4 5 32 0,6-1 0 0,6 6 16 0,3 2 0 15,5 1 0-15,0 2 0 0,2 1 144 0,3 1-128 16,5 2 128-16,1 5-128 0,0 3 128 0,-2-1 0 16,-5-1 0-16,-1 3 0 0,-4-5 0 0,-3 3 0 15,-2 2 0-15,-2-1 0 0,-2-4 0 0,-6 4 0 16,-7-2 0-16,-6 3 0 0,-4 0 0 0,-7 1 0 15,-7-5 0-15,-8 5 0 0,-10 2 0 0,-9 2 0 16,-14 5 0-16,-8-1 0 0,-9 1 0 0,-12 10 0 16,-12 12 0-16,-12 5 0 15,-10 8-1600-15,-8 1-320 0</inkml:trace>
  <inkml:trace contextRef="#ctx0" brushRef="#br1" timeOffset="132597.67">27291 2165 10079 0,'18'3'448'0,"-4"-2"80"0,2-1-528 0,3 0 0 0,2-1 0 0,0 1 0 16,1 2 704-16,1-2 48 0,0 3 0 0,-2-1 0 15,0 2-96-15,-1 3-16 0,-1-4 0 0,-4 3 0 16,-2 0 16-16,-3-1 0 0,2-2 0 0,-12-3 0 16,7 6-224-16,-7-6-48 0,0 0-16 0,0 0 0 15,0 0-32-15,0 0 0 0,-16 5 0 0,-1-3 0 16,-1-2 272-16,-2 2 48 0,-5-5 16 0,-5 3 0 16,-1 0-80-16,-4-1-16 0,-2 0 0 0,-1-2 0 15,-2 2-64-15,-4-3-32 0,-5-1 0 0,-7 0 0 16,-8-3-160-16,1 3-48 0,-3 3 0 0,1-3 0 15,-2-2-16-15,-1 1 0 0,-3-3 0 0,-7 3 0 16,-4-3-48-16,0 4-16 0,2 1 0 0,-2 1 0 0,-3-6-32 16,-4 3-16-16,-5 0 0 0,-3-1 0 15,-1 3 16-15,-2-1 0 0,-3-4 0 0,-2 4 0 16,-1 0-160-16,-2-4 128 0,-3-3-128 0,-1 4 128 0,-7 4-128 0,4-3 0 16,5-1 0-16,-5 2 0 0,-5-1 0 0,0 5 0 15,6 2 144-15,-7-3-144 0,-6-2 0 0,4 1 0 16,4 4 0-16,-1 0 0 0,-5-3 0 0,4-1 0 15,3 0 0-15,0-2 128 0,-2 0-128 0,1 0 0 16,-2-2 0-16,2 5 0 0,0 0 0 0,-3 2 0 16,-1-4 0-16,4-2 0 0,3 4 128 0,-7 0-128 15,-8 3 160-15,7-1-160 0,5-4 144 0,-2 2-144 16,-2 6 128-16,5-3-128 0,7-3 128 0,-2 3-128 16,-4 0 128-16,4-2-128 0,5-2 160 0,1 1-160 15,3 2 192-15,0-3-192 0,-6-2 128 0,7 2-128 0,4 3 0 0,-3-1 0 16,-1 2 128-16,2-1-128 0,0 0 0 15,3 0 0-15,3-1 0 0,-5 2 0 0,-3 2 0 16,0-1 0-16,5-1 0 0,-1 1 0 0,-3 3 0 0,0 0 0 16,-1 1 0-16,4-1 0 0,3 1 0 0,3-1 0 15,0-2 0-15,0 3 0 0,0-1 0 0,2-3 0 16,6 4 0-16,-3 3 0 0,-5-2 0 0,6 5 0 16,4-3 0-16,3 5 0 0,2-3 0 0,-3 2 0 15,-5-1 144-15,-1 6-144 0,2 6 0 0,2-2 144 16,3 1-144-16,-1-3 0 0,-2 1 0 0,-1-1 0 15,-2 0 0-15,10 0 0 0,2-1 0 0,2 0 0 16,0-1 0-16,2 3 0 0,-1 0 0 0,1-1 0 0,3 2 0 16,3-1 0-16,6-1 0 0,1 4 0 15,2 0 0-15,0 1 0 0,-1 5 0 0,3-3 0 0,2 2 0 0,-1 2 0 16,4-1 0-16,3 2 0 0,5 1 0 16,2-7 0-16,1 0 0 0,2-2 0 0,2-1 0 0,2 0 0 15,3-2 0-15,1 1 0 0,1-3-128 0,1 0 128 16,1 1 0-16,0 0 0 0,5 2 736 0,2-2 224 15,8-2 32-15,2 5 16 0,0 3-832 0,3-3-176 16,4-5 0-16,4 2 0 16,4 3-864-16,3 4-128 0,5 1-32 0,3-2 0 0,5 2 848 0,4-3 176 15,1 3 0-15,3-5 0 0,0 0 0 0,3-2 176 16,3-1-176-16,4 3 160 0,5 0-160 0,7-2 192 16,0-2-192-16,6-2 192 0,1 1-192 0,3-1 192 15,0 0-192-15,3-2 192 0,2-2-192 0,6 4 160 0,4-2-160 16,4-3 160-16,1-1-160 0,3-2 192 0,4-2-192 15,4 0 192-15,7 5-192 0,-3-4 192 0,1 1-192 16,3 0 192-16,4-3-192 0,2 5 0 0,1 0 0 0,2 0 0 16,-2-7 0-16,7 4 0 0,5 2 0 0,1-2 0 15,1-1 0-15,0-1 0 0,2 3 128 0,2-1-128 16,2-4 0-16,0 2 0 0,3 2 0 0,-1-1 0 16,-1-3 0-16,-1 5 0 0,1-2 0 0,0-2 0 15,0 0 0-15,1 4 0 0,1-3 0 0,1 4 0 16,-4-6 0-16,3 1 0 0,2 1 0 0,0 0 0 15,-3-1 0-15,2-1 0 0,4 2 0 0,-1-3 0 16,-2 2 0-16,3 0 0 0,-2-1 0 0,4 0 0 16,1 0 0-16,-1 3 0 0,-1-1 0 0,-1 2 0 15,2-1 0-15,0-2 0 0,-2-2 0 0,5 3 0 16,-2-1 0-16,1 3 0 0,-7-6 128 0,2 0-128 0,6 3 0 0,-6-1 0 16,-4-3 0-16,5 1 128 0,0-2-128 0,-4-1 0 15,-8-2 0-15,-1 2 0 0,4 2 0 0,-7-3 0 16,-9-2 0-16,1 0 0 0,3 0 0 0,-1 1 0 15,-2-3 0-15,-3 0 0 0,-6 2 0 0,1-1 128 16,1 2-128-16,-7 0 0 0,-5-5 0 0,1 3 128 16,2 1-128-16,-6 0 0 0,-1 1 128 0,-6 0-128 15,-6 0 128-15,1-2-128 0,2 0 0 0,2 2 128 16,1-1-128-16,-6 0 0 0,-1 1 128 0,-6-1-128 16,-2-5 0-16,0-1 128 0,1-2-128 0,-3-1 0 15,-5 5 0-15,-6-4 128 0,-5-2-128 0,-3-1 0 0,-6-1 144 0,-1 1-144 16,-3 4 128-16,1-4-128 0,0 0 128 15,-1-1-128-15,-1 0 192 0,0 0-48 0,-1 2 0 16,0 1 0-16,-1 2-144 0,0 1 160 0,-4 2-160 0,-2-1 160 16,0 0-160-16,-1 1 0 0,-3 0 0 0,2 0 0 15,3 3 0-15,1-3 0 0,1 2 0 0,0 0 0 16,-1 2 0-16,3 1 0 0,1-2 0 0,-2 0 0 16,-2 1 0-16,-2 3 0 0,-2-3 0 0,-2 2 0 15,2-2 0-15,-3 3 0 0,4-2 0 0,-2-1 0 16,0 1 0-16,1 0 0 0,2 0 0 0,3-1 0 15,2 4 0-15,-1 0 0 0,-1-2 0 0,3 2 0 16,2-1 0-16,-1 2 0 0,-1 2 0 0,3-1 0 16,-3-2 0-16,1-1 0 0,-1 1 0 0,3 0 0 0,1 0 0 15,4-2 0-15,3 1 0 0,3-2 0 0,2 0 0 16,-3 1 0-16,-1 1 0 0,-1-2 0 0,-3-1 0 0,1 0 0 16,-1 1 0-16,0-5 0 0,-2 0 0 15,3-2 0-15,-2-1 0 0,0 0 128 0,-3-2-128 0,3 1 0 16,-1 2 0-16,0-2 0 0,-5 1 0 0,1-2 0 15,0-3 128-15,3-1-128 0,-1-2 0 0,2-1 0 16,2 2 144-16,0-2-144 0,2-1 0 0,0 0 0 16,-3 1 0-16,0 0 128 0,-1 1-128 0,-3 0 0 15,-2 1 0-15,-1-2 0 0,-3 0 0 0,0-3 0 16,-1-1 0-16,1 0 0 0,-4-4 0 0,3-2 144 16,0 1-144-16,-5-1 0 0,-1-3 0 0,-3-2 0 15,0 2 0-15,-3 1 0 0,0 1 0 0,-6 3 0 0,-2-3 0 16,-2 2 0-16,-4 4 0 0,-1-2 0 0,-2 0 0 15,-4-1 0-15,-2-1 0 0,-5 2 0 0,-2-3 0 16,-4 1 0-16,0-1 0 0,-10 1 0 0,-8-2-128 0,-1 5 128 16,-2 0-176-16,-5 4 176 0,-5-3-192 15,-1 5 192-15,0 4-160 0,-5 0 160 0,-3 2-128 0,-7 2 128 16,-7 0 0-16,-3 2 0 0,-4 3 0 0,5 0-128 16,-1 2 128-16,-3 1 0 0,-3 0 0 0,-7 1 0 15,-6 3 0-15,-1 1 0 0,1 1 0 0,-10 3 0 16,-12-1 0-16,-3 2 0 0,1 3 160 0,-7 0-160 15,-8 1 240-15,-2 5-48 0,-2 4-16 0,-5 1 0 16,-10-1 64-16,6 6 16 0,5 3 0 0,-4 2 0 16,-6-2-48-16,11 4 0 0,8 4 0 0,-2-1 0 15,-4-1-80-15,8 1 0 0,11 0-128 0,5-3 192 16,2 0-192-16,6 2-256 0,7 0 48 0,12 1-11168 16,13-5-2224-16</inkml:trace>
  <inkml:trace contextRef="#ctx0" brushRef="#br1" timeOffset="134314.72">15697 3045 22975 0,'-18'-20'1024'0,"7"7"192"0,-3 1-960 0,0 5-256 0,0 0 0 0,-1 2 0 15,-2 5 0-15,-1 2 0 0,1-1 0 0,-4 4 0 16,-2 0 0-16,-2 3-160 0,1 1 32 0,-5-1 0 0,-7 5 128 0,2 2 0 16,-2 3 0-16,-5 0-128 15,-1 1 128-15,-2 1 0 0,-1-1 0 0,-4 3 0 0,-3 1 160 0,-2-1-32 16,-2 0-128-16,0 4 192 0,-1-5-64 0,0 4 0 15,2 3-128-15,-4-4 192 0,-2 0 16 0,-4 3 0 16,-4-2 0-16,-1 6 0 0,-1 2-16 0,-1 2-16 16,-1-1 0-16,-3 1 0 0,-2-1-176 0,-2 3 160 15,-2 1-160-15,-1 0 160 0,0 0-160 0,-3 0 0 16,-7 1 0-16,2 1 128 0,-1 0-128 0,2-2 0 16,1 3 0-16,-4 4 0 0,-5 1 0 0,2 4 0 15,-1-1 0-15,0-1 0 0,1-3 0 0,-5 3 128 16,-3-1-128-16,3 3 0 0,3-1 0 0,-5 4 0 15,-3-1 0-15,1 2 0 0,2 2 0 0,-2-2 0 16,-1-2 0-16,-2 1 0 0,-4 2 0 0,2 2 0 16,4 1 0-16,-2 2 0 0,-4-3 0 0,1 2 0 0,1 1 0 15,-1-1 0-15,-3-5 0 0,1 3 0 0,-1 6 0 0,3-2 0 16,-1 3 0-16,-3-4 128 0,-2 3-128 0,3-3 0 16,3-3 128-16,-3 7-128 0,-2 2 128 0,1 1-128 15,1-2 256-15,-1-3-48 0,-5 3 0 0,1-2 0 16,-1-1 112-16,1 0 0 0,-1 4 16 0,0 3 0 15,0-1-80-15,3-1 0 0,1 0-16 0,1 0 0 16,-3-1-96-16,1-1-16 0,1 1 0 0,0 2 0 16,-1-1-128-16,6-1 0 0,2 0 144 0,0-4-144 15,-4 1 0-15,2-2 0 0,2 5 0 0,2-4 128 16,1 0-128-16,0-2 0 0,-2 4 0 0,1-5-128 16,2 0 128-16,-2 2 0 0,-4 0 0 0,0 4 0 0,0 2 0 0,3 1-128 15,2-2 128-15,0 0 0 0,-4-4 0 16,2 3 0-16,4 2 0 0,-1-2 0 0,0 1 0 0,4 1 0 15,0 2 0-15,5-7 0 0,2-2 0 0,-1 1 0 16,3-1 0-16,0 6 0 0,1 1 0 0,3-3 0 16,3-1 0-16,-2 0 0 0,-2 0 0 0,5 1 0 15,3 2 0-15,4 3 0 0,2-1 0 0,2-2 0 16,2-1 0-16,-2 1 0 0,1-2 0 0,2 3 0 16,10-1 0-16,4 3 0 0,2 3 0 0,0-6 0 15,0-2 0-15,2-4 0 0,-1 2 0 0,6 0 0 16,2 4 0-16,0-3 0 0,-1-1 0 0,3-5 0 15,5-1 0-15,5-1 0 0,3-1 0 0,4-3 0 16,4-4 0-16,1-1 0 0,2 1 0 0,5-1 128 16,4-4-128-16,1-4 0 0,2-1 0 0,4 0 0 15,3-2 0-15,2 0 0 0,1-4 0 0,0 1 0 0,6-3 0 0,-1 1 128 16,2-2-128-16,2 1 0 0,3 3 0 0,3 1 128 16,-2 1-128-16,3-2 176 0,4-2-176 15,0 1 192-15,0-6-192 0,4 3 128 0,3-4-128 0,4 2 128 16,3-3-128-16,3-3 160 0,-2 0-160 0,3 1 160 15,0-4-160-15,3 1 0 0,-1-1 144 0,-1-2-144 16,-3 0 0-16,6 2 128 0,7-2-128 0,0-1 0 16,0 0 0-16,3-3 144 0,1-1-144 0,-3 1 0 15,-1 1 144-15,2-1-144 0,-1 0 0 0,2-2 144 16,1 0-144-16,-1 0 160 0,4 0-160 0,-1 2 160 16,0-1-160-16,-4 0 128 0,-3-5-128 0,3 1 128 15,0 0-128-15,1-1 128 0,-2 0-128 0,3 1 128 0,1-1-128 16,-1-1 128-16,-2 1-128 0,-1 0 128 0,0-3-128 15,3-1 160-15,3-1-160 0,1 0 160 0,1 0-160 0,0 0 0 16,1 1 0-16,-2 1 128 0,-3 0-128 0,1 1 0 16,1-2 0-16,-1 0 128 0,-2-1-128 0,3 0 0 15,-1 0 0-15,2 1 0 0,-7 2 0 0,1-3 128 16,-6-5-128-16,3 1 0 0,1 2 128 0,0-1-128 16,-1-5 128-16,1 5-128 0,0 1 128 0,-1 2-128 15,-3 3 128-15,1-2-128 0,-4-3 128 0,-3-1-128 16,0 2 128-16,-1-1-128 0,-2 0 0 0,-2-1 128 15,-5 0-128-15,0 1 0 0,1 2 0 0,-3 2 0 16,-3-1 128-16,-5 3-128 0,-5-2 0 0,0 1-144 16,-4 2 144-16,-5 1-208 15,-8-6-368-15,0 0-64 0,0 0 0 0,0 0-16 16,0 0-1920-16,-10 1-384 0</inkml:trace>
  <inkml:trace contextRef="#ctx0" brushRef="#br1" timeOffset="134674.04">5517 12139 28559 0,'-4'-11'2544'0,"-1"-1"-2032"0,1 5-512 0,4 7 0 15,6-12 1104-15,4 5 128 0,2-1 32 0,4 4 0 0,4 1-1072 16,4 0-192-16,2-1 0 0,6 0 0 0,5 3-176 0,5-1 176 15,6-1-160-15,2 2 160 0,1-2 0 0,7 2 0 16,7 2 0-16,0-1 0 0,-2-1 0 0,3 0 0 16,1 1 0-16,4 1 0 0,6 3 0 0,-2-2 0 15,-1 1 0-15,-4 3 0 0,-7 2 192 0,0 3-64 16,-1-2 0-16,-6 5-128 0,-6 4 160 0,-3 0-160 16,-5 3 128-16,-4 3-128 0,-4 3 192 0,-7-1-64 15,-7 3 0-15,-3 1 0 0,-6-3 0 0,-7 4 0 16,-8 3 0-16,-2 0 0 0,-6 3 160 0,-6 1 32 15,-6 2 0-15,-4 5 0 0,-4 2-128 0,-3 5 0 16,-7 3-16-16,-1 4 0 16,-3-1-928-16,4-1-176 0,0 3-32 0,3-3-14144 0</inkml:trace>
  <inkml:trace contextRef="#ctx0" brushRef="#br1" timeOffset="137384.98">9736 11664 3679 0,'10'-10'160'0,"-10"10"32"0,0 0-192 0,11-4 0 15,1 0 0-15,-4 2 0 0,-8 2 2240 0,9-7 384 16,0 1 96-16,-9 6 16 0,12-1-1936 0,-12 1-384 16,0 0-80-16,10-3-16 0,-10 3 0 0,0 0 0 15,0 0 0-15,0 0 0 0,0 0 208 0,0 0 48 16,0 0 0-16,0 0 0 0,0 0 240 0,0 0 48 0,0 0 16 0,0 0 0 15,0 0-176-15,0 0-48 0,0 0 0 0,0 0 0 16,0 0-400-16,-9 3-64 0,-2 2-32 0,-1 0 0 16,-1-3-160-16,1 1 128 0,-2-2-128 0,-2 3 128 15,-1 1 0-15,-1 1-128 0,-1-2 192 16,1 4-64-16,-1 1 0 0,0 0 0 0,-1 0 0 0,0-2 0 16,3 3 64-16,0 3 0 0,1 1 0 0,0 4 0 15,0 0-32-15,1 2 0 0,2 4 0 0,-1 5 0 16,-1 2-160-16,-1 2 0 0,2-1 0 0,6-2 0 15,-1-1 0-15,4-1 0 0,1-5 0 0,2 0 0 16,2 1 128-16,3-2-128 0,0-3 0 0,2 0 128 16,0-2 80-16,1 0 16 0,0 1 0 0,3 0 0 0,0-1-32 15,6-4 0-15,-2-4 0 0,0 4 0 0,3 0 0 0,2-3 0 16,0-1 0-16,2-4 0 0,1 0-32 0,0-1-16 16,1 0 0-16,-2-3 0 0,1-2 0 0,1-1 0 15,5 0 0-15,0-5 0 0,1-4-16 0,0 0 0 16,0-3 0-16,0 0 0 0,-2-3 0 0,1-2-128 15,-3-4 192-15,3 2-64 0,-4-4 112 0,-2 3 16 16,0-1 0-16,-2-3 0 0,-1 0-16 0,-4-2 0 16,-4 0 0-16,0-4 0 0,-2 0-112 0,-2 0-128 15,-2 3 176-15,-8 1-176 0,0 6 128 0,0 2-128 16,0 1 0-16,-3 0 0 0,-5 0 0 0,-2 4 0 16,-2 1 0-16,-1 5 0 0,1-1-208 0,-2 3-48 15,-1-3-16-15,-1 6 0 16,-2 2-1024-16,0 1-208 0,2-3-32 0,1 6-11072 0</inkml:trace>
  <inkml:trace contextRef="#ctx0" brushRef="#br1" timeOffset="137717.01">10168 11341 20271 0,'-5'-7'1792'16,"2"-1"-1424"-16,-1 2-368 0,4 6 0 15,0 0 336-15,0 0 0 0,0 0 0 0,-6 5 0 0,-4 6-80 0,0 2-32 16,-2 6 0-16,-1 6 0 0,-2-1 96 0,0 8 32 16,-3 3 0-16,2 1 0 0,-3 1 208 0,-2 10 32 15,0 4 16-15,-1 6 0 0,0 2-112 0,2-2-32 16,-2 3 0-16,3-2 0 0,-1-3-272 0,0-2-48 15,-2-1-16-15,2-3 0 0,-1-2-128 0,4-2 0 16,0-3 144-16,2-4-144 0,0-1 128 0,1-2-128 16,2-2 128-16,3-3-128 0,4-3 128 0,-1-5-128 15,2-5 160-15,0 0-160 0,0-2 0 0,2 0 0 16,2-6-208-16,0-9-12384 0</inkml:trace>
  <inkml:trace contextRef="#ctx0" brushRef="#br1" timeOffset="137932.78">10292 12519 28559 0,'-2'8'2544'0,"-1"5"-2032"0,3-13-512 0,-1 18 0 16,0-1 192-16,-3 4-64 0,-1-1-128 0,1-1 192 15,-4-4-192-15,2 2 0 0,-3-1 0 0,0 1 0 16,0-7 0-16,-2 2 0 0,-4-1 160 0,6-2-32 16,9-9-128-16,-5 11 0 0,-6-4 0 0,11-7 0 15,0 0-1408-15,0 0-288 0,-7 3-64 0</inkml:trace>
  <inkml:trace contextRef="#ctx0" brushRef="#br1" timeOffset="138362.9">10857 11260 14735 0,'0'0'640'0,"0"0"160"0,0 0-640 0,0 0-160 0,0 0 0 0,0 0 0 16,0 0 1856-16,0 0 352 0,-9 4 64 0,0 3 16 16,-3 10-1344-16,0-1-272 0,-2-2-48 0,1 4-16 15,0 4-176-15,1-2-48 0,-2 2 0 0,0-3 0 16,-2-3-144-16,9 1-48 0,7 1 0 0,-3-3 0 16,-7 1-64-16,5-2-128 0,1-2 176 0,-1-1-176 0,0-2 0 15,1 0 0-15,4-9 0 0,0 0-8224 16,0 0-1520-16</inkml:trace>
  <inkml:trace contextRef="#ctx0" brushRef="#br1" timeOffset="138726.29">11341 11269 17727 0,'0'0'784'0,"0"0"176"0,0 0-768 0,0 0-192 0,0 0 0 0,-10 1 0 16,0-1 592-16,-1 5 96 0,0 4 16 0,-3 2 0 16,-2 6-192-16,-2 3-48 0,-1 6 0 0,-3 3 0 15,-1 9 240-15,-4 4 64 0,-3 1 0 0,1 7 0 16,1 2-112-16,0 4-16 0,1 9 0 0,2-7 0 15,4-2-384-15,1-3-64 16,1 0-32-16,1-5 0 0,4-6-160 0,3 1 0 0,1-5 144 0,-2 0-144 16,6 0 192-16,3-2-48 0,2-4 0 0,1-3 0 15,0-1 64-15,4 2 16 0,2-4 0 0,3-2 0 16,1-5-96-16,2-1-128 0,2-4 176 0,0 0-176 16,0 0-240-16,1-8-144 0,0-2-48 0,2 0-12224 15</inkml:trace>
  <inkml:trace contextRef="#ctx0" brushRef="#br1" timeOffset="139043.63">11539 11649 20271 0,'0'0'1792'0,"0"0"-1424"15,0 0-368-15,0 0 0 0,-9 4 416 0,0 2 16 16,3-1 0-16,0 8 0 0,-2 5-80 0,-1 3-16 0,0 3 0 16,-1 5 0-16,-1 3-16 0,1 3 0 0,-6 3 0 0,2 1 0 15,0-2 320-15,2 2 48 0,-1 2 16 0,3 1 0 16,0-4-80-16,1-2-16 0,1-1 0 0,3 0 0 16,2-1-288-16,3-1-64 0,2-4-16 0,0 2 0 15,3-6-80-15,2 2-16 0,2-4 0 0,1-2 0 16,0-3 48-16,3-1 16 0,1-3 0 0,1 1 0 15,0-5-208-15,2-1 144 0,-1-5-144 0,-1 0 128 32,2 1-704-32,-3-4-128 0,0-4-48 0,-3-3-12400 0</inkml:trace>
  <inkml:trace contextRef="#ctx0" brushRef="#br1" timeOffset="139201.22">11209 12152 18431 0,'-15'-18'816'0,"9"12"160"0,6 6-784 0,0 0-192 16,0 0 0-16,0 0 0 0,13-6 2704 0,5 0 496 16,0 5 112-16,3-1 16 0,5-1-2576 0,2 2-512 15,2 1-112-15,3 1 0 0,-1-1-384 0,1-1-64 16,0-3 0-16,-1 0-13056 0</inkml:trace>
  <inkml:trace contextRef="#ctx0" brushRef="#br1" timeOffset="139493.06">11783 12319 27647 0,'-12'10'2448'0,"5"-1"-1952"0,1-2-496 0,-2 9 0 16,-1 3 0-16,0 1 0 0,1 2 0 0,1-2 0 15,2 3 304-15,3-2 16 0,0 0 0 0,4-3 0 16,3-3-320-16,2-1 128 0,2-4-128 0,1 1 0 15,-1-4 224-15,5 0-64 0,2-3-16 0,0-3 0 16,-1 2 48-16,2-3 0 0,-2-1 0 0,2-2 0 16,-3-6 0-16,-2 0 0 0,1-1 0 0,-3-1 0 15,-1-6 448-15,-3-2 112 0,-2-5 16 0,-1 1 0 16,-3 2-128-16,-1-7 0 0,-2-3-16 0,-1 3 0 16,-5 8-400-16,3 1-80 0,-2-4-16 0,1 0 0 15,-4 4-416-15,3 2-96 0,-1 5 0 0,1-2-10128 16,0-2-2032-16</inkml:trace>
  <inkml:trace contextRef="#ctx0" brushRef="#br1" timeOffset="139848.97">11965 11381 20271 0,'1'-13'896'0,"-1"13"192"0,0 0-880 0,11-5-208 0,0 1 0 0,2 4 0 16,2 2 848-16,1 6 128 0,2 2 32 0,1 7 0 16,3-1-480-16,1 5-80 0,0 4-32 0,3 6 0 15,4 2 32-15,-1 3 0 0,-1 5 0 0,0 6 0 16,0 4 16-16,-4 1 16 0,-4 0 0 0,-3 5 0 15,-5 4-32-15,0 4 0 0,-6-7 0 0,-3 0 0 16,-7 2-48-16,-2-3-16 0,-5 0 0 0,-1-4 0 16,-5-3-80-16,-2-7-32 0,-1 2 0 0,-6-7 0 15,-3-4 32-15,-3-6 0 0,3-2 0 0,1-6 0 16,-1 0-160-16,2-2-16 0,4-1-128 0,2-2 192 16,2-2-1808-16,2-3-368 0</inkml:trace>
  <inkml:trace contextRef="#ctx0" brushRef="#br1" timeOffset="140675.63">13938 11711 17215 0,'0'0'768'0,"-10"0"144"0,-4-3-720 0,1 2-192 16,-1 1 0-16,1 4 0 0,-1 2 704 0,-1 3 96 15,1 1 32-15,-5 4 0 0,-3 7-96 0,0 0-16 16,-1-178 0-16,0 369 0 0,1-178-96 0,1 4-32 0,-1 6 0 0,3-4 0 16,4-1-144-16,2 0-16 0,3 2-16 0,2-3 0 15,4-1-192-15,4-3-32 0,4-4-16 0,2 1 0 16,5-2 48-16,1-3 16 0,4 0 0 0,1-8 0 15,4-7 176-15,0 1 32 0,2-7 16 0,1-1 0 16,1-5-48-16,-1-5-16 0,-1-1 0 0,3-3 0 16,4 1-80-16,1-5-32 0,1-4 0 0,-1 0 0 15,-1 0-112-15,-1-1-32 0,-2-4 0 0,-2-2 0 16,-2 1-144-16,-4-3 160 0,-3 2-160 0,-4-2 160 16,0 2-160-16,-5-6 192 0,-2-1-192 0,-2 3 192 15,-4-1-192-15,-2 0 0 0,-2 1 0 0,-2-1 128 16,-4 4-128-16,1 0 0 0,-3 3 0 0,2 2 128 15,0 5-128-15,-1-1 0 0,-1 3 0 0,1 2 0 16,-1-1-624-16,-2 1 0 0,-2 9 0 16,1-4-8864-16,-2 5-1776 0</inkml:trace>
  <inkml:trace contextRef="#ctx0" brushRef="#br1" timeOffset="140964.1">14263 11482 15663 0,'0'0'688'0,"-9"-6"144"0,0 1-656 0,1 2-176 0,-1 3 0 0,0 4 0 16,0 2 1344-16,-1 3 224 0,-2 5 48 0,1 5 16 15,-1 2-848-15,1 5-160 0,-4 2-48 0,3 7 0 16,-2 4 32-16,2 7 0 0,-5 5 0 0,1 3 0 15,-1 4-128-15,-2-1-32 0,-1 1 0 0,-1 1 0 16,2-3-256-16,-1-4-48 0,5-7-16 0,-3 4 0 16,1-1-128-16,5-7 192 0,3-3-192 0,-1-3 192 15,-1 0-192-15,2-3 0 0,1-6 0 0,0 1 0 16,0-7-400 0,1-1-112-16,-1 0-32 0,4-2-7488 0,2-4-1504 0</inkml:trace>
  <inkml:trace contextRef="#ctx0" brushRef="#br1" timeOffset="141268.76">14192 12537 26719 0,'0'0'2368'0,"0"0"-1888"16,0 0-480-16,13-1 0 0,-13 1 272 0,9-1-32 15,-9 1-16-15,6 5 0 0,-6-5-224 0,0 12 0 16,-4-1 0-16,-2 3 0 0,-6 3 128 0,1 1-128 16,-2-1 0-16,-1-1 0 0,0 0 0 0,3-4 128 15,1 1-128-15,3 0 0 0,2-4 528 0,5-9 64 16,-1 12 16-16,5 0 0 0,-4-12 224 0,7 6 32 16,5 0 16-16,1 1 0 0,2-5-336 0,3 0-64 15,1 0-16-15,1-1 0 0,2-2-208 0,2-1-64 0,3 0 0 16,-2-3 0-16,-1-4-192 0,2 2 0 0,-1-3 0 0,-1 1-160 31,-1-4-2144-31,-4 0-448 0</inkml:trace>
  <inkml:trace contextRef="#ctx0" brushRef="#br1" timeOffset="141604.21">14840 11360 16575 0,'-6'-11'1472'0,"2"4"-1168"15,4 7-304-15,0 0 0 0,0 0 2800 0,-11 4 496 16,2 4 96-16,0 5 32 0,0 9-2528 0,-1 3-512 16,0 4-112-16,1-2-16 0,0 2-80 0,1-3-32 15,3 5 0-15,-2-4 0 0,0 1-144 0,3-2 128 16,-2 0-128-16,1-3 128 0,1-1-128 0,-1-1 160 16,3-8-160-16,0-1 160 15,1 3-528-15,2-4-96 0,2-2-32 0,-3-9-12736 0</inkml:trace>
  <inkml:trace contextRef="#ctx0" brushRef="#br1" timeOffset="142329.12">15412 11328 13071 0,'0'0'576'0,"0"0"128"16,0 0-576-16,-7-5-128 0,-2 3 0 0,-1 2 0 0,-2 2 544 0,1 3 80 15,-3 1 16-15,0 1 0 0,0 6 144 0,-1-2 48 16,-2 5 0-16,1 4 0 0,-4 9 96 0,1 2 32 16,0 0 0-16,-1 6 0 0,-3 3 16 0,0 3 16 15,0 9 0-15,2-2 0 0,-1-3-304 0,3 3-64 16,1 3-16-16,3-4 0 0,2 2-464 0,6-9-144 15,-1-3 0-15,0-1 0 0,0 1 160 0,1-5-160 16,3-4 128-16,2 1-128 0,-2-6 0 0,1 2 128 16,0-7-128-16,1-1 0 0,4-2 0 0,0-2 0 15,-2-3 0-15,3 0 0 16,3 2-848-16,3-2-48 0,1-6-16 0</inkml:trace>
  <inkml:trace contextRef="#ctx0" brushRef="#br1" timeOffset="142700.51">15561 11738 12319 0,'0'0'544'0,"0"0"112"16,3-8-528-16,-3 8-128 0,0 0 0 0,0 0 0 16,0 0 1072-16,0 0 176 0,-11-4 32 0,1 8 16 0,0 1-320 0,-1 4-64 15,-3 1-16-15,0 4 0 16,-3 3 48-16,3 2 0 0,3 0 0 0,-1 4 0 0,2 6-48 0,-1 0-16 16,-3 3 0-16,2 1 0 0,3-1-272 0,2-3-48 15,-1-1-16-15,2 0 0 0,-1-3-192 0,4 1-32 16,1-3-16-16,1-2 0 0,1 1-112 0,1-3-32 15,1-4 0-15,1 2 0 0,0-2 32 0,1-1 16 16,0-1 0-16,-1-2 0 0,-3-11 32 0,0 0 0 16,9 8 0-16,-9-8 0 0,12 7-48 0,-12-7-16 15,0 0 0-15,12 3 0 0,1-2-320 0,-1 0-64 16,-12-1-16-16,9-1-9312 16,-9 1-1872-16</inkml:trace>
  <inkml:trace contextRef="#ctx0" brushRef="#br1" timeOffset="142910.41">15126 12087 25791 0,'-10'-12'2304'0,"10"12"-1856"0,0-12-448 0,0 12 0 16,9-6 752-16,4 2 48 0,2-2 16 0,3 2 0 15,0 3-624-15,3-1-192 0,3 2 128 0,3-1-128 16,0 0 0-16,1-1-256 0,0 4 64 0,0-2-8256 16,-2-2-1664-16</inkml:trace>
  <inkml:trace contextRef="#ctx0" brushRef="#br1" timeOffset="143223.21">15648 12306 26031 0,'-18'8'1152'0,"9"3"240"0,0 4-1120 0,1 0-272 15,1-1 0-15,0 3 0 0,1 1 512 0,1 0 32 16,2 1 16-16,2-3 0 0,2-2-16 0,4 0 0 16,1 0 0-16,1-4 0 0,1-1 16 0,2-2 0 15,1-5 0-15,2-1 0 0,0 4-240 0,-2-7-64 16,1-3 0-16,-2-2 0 0,-1-4 64 0,-2-3 0 15,0-5 0-15,-2-3 0 0,-3-2 96 0,0-5 32 0,-4 1 0 0,0-1 0 16,-3-3-128-16,-3 4-32 0,-2-2 0 0,2 3 0 16,-1 4-160-16,-3 3-128 0,0 1 192 0,1 2-192 15,1 3 0-15,-1 4-256 0,3-2 32 0,1 6 0 32,-2-2-2224-32,3 3-448 0,6 5-96 0,0 0-16 0</inkml:trace>
  <inkml:trace contextRef="#ctx0" brushRef="#br1" timeOffset="143613.29">15571 11337 13823 0,'-6'-19'1216'0,"5"8"-960"16,-3 3-256-16,4 8 0 0,0 0 1984 0,0 0 336 15,13 0 80-15,2 0 16 0,1-2-1424 0,3 8-288 16,2 3-48-16,3 4-16 0,0-1-96 0,3 2-32 16,2 4 0-16,1 8 0 0,1 0 16 0,3 6 0 15,2 2 0-15,-4 3 0 0,-4 3-16 0,-2 5 0 16,-2 9 0-16,-2 0 0 0,-7 4-80 0,-2 5-32 15,-5 3 0-15,-7 5 0 0,-7 1 80 0,-6-1 16 16,-3 1 0-16,-3 4 0 0,-2 2-144 0,-4-2-32 0,-7-5 0 0,1-4 0 16,-2-6-16-16,0 0-16 0,2-5 0 0,-2-4 0 15,-1-7 96-15,0 0 0 0,3-6 16 0,-4-3 0 16,0-4-80-16,2-8-32 0,1-1 0 0,4-2 0 16,1-4-144-16,6-4-16 0,5-1-128 0,3 0 192 31,2-6-2096-31,10-6-416 0</inkml:trace>
  <inkml:trace contextRef="#ctx0" brushRef="#br1" timeOffset="144958.69">25056 11200 8287 0,'0'0'736'0,"13"-5"-592"0,1-5-144 0,-1 1 0 15,1-3 736-15,-3 2 112 0,2 1 32 0,-3 3 0 16,2-2 336-16,-2 5 64 0,-1-2 0 0,0-1 16 16,-9 6-128-16,11-5-16 0,-1 2-16 0,-10 3 0 15,9-6-176-15,-9 6-16 0,0 0-16 0,0 0 0 16,0 0-112-16,0 0-32 0,0 0 0 0,0 0 0 15,8 6-128-15,-5 4-16 0,-3 2-16 0,0 6 0 16,-1 3-32-16,-1 7 0 0,-2 3 0 0,0 4 0 16,1 0-176-16,1 5-32 0,1-1-16 0,-1-1 0 15,2 0-80-15,3-1-16 0,-1-3 0 0,2-2 0 16,0-3-80-16,2-4 0 0,2-3-16 0,1 0 0 16,0 0 64-16,1-3 16 0,1-7 0 0,2 0 0 15,1-2 224-15,1-4 48 0,3 0 16 0,3-1 0 0,0-9-32 16,0 0 0-16,-4 0 0 0,4-2 0 0,4-4-208 15,-1-2-48-15,-2 1-16 0,-1-3 0 0,1-3-112 0,0 1-128 16,-1-2 176-16,1-2-176 0,-4 1 192 0,-1-4-192 16,0-4 192-16,-2 3-192 0,-2-5 144 0,0 2-144 15,-2-2 0-15,2 1 144 0,-4-2-144 0,0 4 0 16,1 3 144-16,-1 3-144 0,-2 3 0 0,1 1 0 16,-2-2 0-16,1 5 0 0,-2 5 0 0,-5 8 0 15,0 0 0-15,0 0 0 0,0 0 0 0,0 0 0 16,0 0 0-16,0 0 0 0,0 0 0 0,-2 18 0 15,-1 0 0-15,-4 6 0 0,0 4 144 0,-3 5-144 16,-4 4 192-16,0 2-192 0,-2 1 192 0,-2 6-64 16,-2 1 0-16,-3 2-128 0,-3 3 160 0,-1 4-160 15,-1 3 128-15,-3 3-128 0,-3 0 128 0,4 1-128 0,2-6 128 16,-4 1-128-16,-4 2 128 0,3-3-128 0,0-2 0 16,3-2 128-16,-2 1 0 0,0-6 0 0,4-5 0 15,0-1 0-15,1-6 64 0,0-2 16 0,-4-1 0 0,0-1 0 16,0-2-48-16,0-4-16 0,2-2 0 0,2 0 0 15,3-2-144-15,1-3 160 0,0-3-160 0,2-4 160 16,-1-6-32-16,2-1-128 0,1-4 192 0,1-4-64 16,3-6 16-16,1-7 0 0,1-3 0 0,0-5 0 15,3-1-144-15,2-5 160 0,2-4-160 0,2-1 160 16,2-2-160-16,3-1 0 0,3-3 0 0,2 2 0 16,3-1 0-16,4 7 0 0,2 3 0 0,4 3 0 15,1 0-160-15,6 6 160 0,4 1 0 0,5 4-144 0,2-1 144 16,5 2 0-16,2-1 0 0,3 8 0 0,3 4 0 15,-1 4-128-15,-2 4 128 0,-1 2 0 0,-2 3 0 16,0 4 0-16,-5 4 0 0,-7 0 0 0,-9 1 0 0,0 0 0 16,1-3-160-16,-5 2 160 0,-6-3-176 0,-3-2 176 15,-1 2-160-15,-4 2 160 16,-4 0-528-16,0-2-16 0,-1-4 0 0,0 2 0 16,-1-3-2304-16,1-9-464 0</inkml:trace>
  <inkml:trace contextRef="#ctx0" brushRef="#br1" timeOffset="145532.6">26315 12075 19343 0,'1'-18'1728'0,"-1"11"-1392"0,0 7-336 0,1-10 0 15,3 3 1088-15,-1-4 128 0,-3 4 48 0,0 7 0 0,0 0-304 0,0 0-64 16,0 0-16-16,0 0 0 0,0 0-368 0,0 0-64 15,7 6 0-15,-4 6-16 0,-6-2 320 0,-2 4 64 16,-2 5 16-16,-1 2 0 0,0 4-144 0,-1 1-32 16,-1 7 0-16,-1 2 0 0,-1 3-80 0,0 4-32 15,-2 1 0-15,2 0 0 0,-2 3-128 0,3-5-32 16,-1-2 0-16,1-5 0 0,1-2 0 0,-2-8 0 16,3-2 0-16,3-6 0 0,1-4 160 0,1-2 32 15,4-10 0-15,0 0 0 0,0 0 16 0,0 0 16 16,0 0 0-16,10-11 0 0,4-6-80 0,0-2-16 15,2-8 0-15,-2-1 0 0,2-9-304 0,1-6-64 16,-1-1-16-16,1-10 0 0,-2-3-128 0,0-1 0 16,-2 0 144-16,1 3-144 0,-3 0 0 0,-2 5 144 15,-1 7-144-15,-2 8 0 0,-1 4 304 0,-2 11-48 0,-3 6-16 16,-4 7 0-16,4 7 96 0,0 0 32 0,-10 16 0 0,-2 6 0 16,0 13-368-16,-2 3 144 0,-3 6-144 0,2 2 0 15,0 4 128-15,-1 4-128 0,1 5 0 0,2 1 0 16,5-3 0-16,1-5 0 0,3-6 0 0,4-2 0 15,0-4 0-15,3-7-224 0,3-5 64 0,3 0 16 32,0-2-1632-32,3-2-320 0,4-6-64 0</inkml:trace>
  <inkml:trace contextRef="#ctx0" brushRef="#br1" timeOffset="153625.7">18135 3703 1839 0,'0'0'160'0,"0"0"-160"0,0 0 0 0,0 0 0 16,0 0 1600-16,12 2 272 0,-2-4 64 0,0 4 16 15,0 0-1312-15,2-1-272 0,0-1-48 0,2 2-16 16,0 0-128-16,0 1-32 0,4-2 0 0,-1 0 0 15,0-1 272-15,1 4 48 0,-1-1 16 0,0-1 0 16,0-1 32-16,1 3 0 0,0 0 0 0,1 2 0 16,1-3-192-16,2 2-16 0,0 1-16 0,5-1 0 0,4 1-112 0,2-1-32 15,1 1 0-15,4-2 0 0,5 1 96 0,2 1 16 16,-1-1 0-16,3-3 0 0,3-2 32 0,2-2 16 16,5 1 0-16,4-1 0 0,3-4-96 15,2 3-16-15,1-1 0 0,1 3 0 0,-4-3-32 0,5-4-16 16,0 2 0-16,3-1 0 0,3 2-16 0,0 3 0 15,0-1 0-15,0 1 0 0,0-8 0 0,7 3-128 16,1 5 192-16,3-1-64 0,-2-1 16 0,-1 0 0 16,0-1 0-16,9 2 0 0,0-3-144 0,2 4 192 15,-2 2-192-15,-1-3 192 0,2 0-64 0,3 1-128 16,3 2 192-16,-3 0-64 0,-3-1-128 0,4-2 0 16,3-3 144-16,4 4-144 0,3 0 0 0,-5 0 128 15,-2-5-128-15,3 2 0 0,4 3 0 0,-2-2 128 0,1 0-128 16,-2-2 0-16,0 2 128 0,2 4-128 15,2 3 160-15,-2-1-160 0,-4-2 160 0,7 4-160 0,1 0 160 0,-1 0-160 16,-2 4 0-16,4-1 128 0,1-5-128 0,0 3 0 16,-2 6 144-16,-1-6-16 0,-1-5 0 0,-1 0 0 15,0 1-128-15,-7 0 0 0,-7-2 0 0,-1-3 0 16,-1-1 0-16,0-3-144 0,-3 3 0 0,-2 3 0 16,-5-2 144-16,-2-1 0 0,0-1 0 0,-2 3 0 15,-1 4 0-15,-1 3-160 0,-1 2 160 0,-1 1-6544 16,-5 2-1216-16</inkml:trace>
  <inkml:trace contextRef="#ctx0" brushRef="#br0" timeOffset="167148.76">13723 15459 4607 0,'-14'-3'400'0,"14"3"-400"15,-11-2 0-15,0 1 0 0,3 0 2016 0,1-4 320 16,1-5 64-16,1 7 16 0,5 3-1008 0,0 0-192 16,0 0-32-16,0 0-16 0,0 0-288 0,0 0-64 15,0 0-16-15,0 0 0 0,9-8-416 0,1 6-64 16,1 1-32-16,5-1 0 0,4 0-32 0,5 0-16 0,5-3 0 0,1 0 0 15,1 7 144-15,7-2 16 0,5-4 16 0,1 1 0 16,4 1 80-16,2 2 16 0,1 0 0 0,2-2 0 16,2-5 80-16,4 3 32 0,1 3 0 0,3-3 0 15,0-2-80-15,1-2-16 0,0 4 0 0,1 3 0 16,2 1-128-16,1 1-16 0,4 2-16 0,2-1 0 16,0-1-128-16,1 5-32 0,-2-1 0 0,5-3 0 15,3 1-208-15,4-1 176 0,3 3-176 0,-2-1 160 16,-2-1-160-16,3-3 160 0,2 0-160 0,3 5 160 15,2 7-160-15,-3-3 0 0,-7-6 0 0,7-1 0 16,3 2 0-16,-2 0 128 0,-3 0-128 0,0-3 0 0,1-2 0 16,0 1 128-16,2 4-128 0,-4-2 0 0,-1-2 176 15,-2 0-48-15,-2 0-128 0,0 4 192 16,-2 2-48-16,1 5-16 0,-2-5 0 0,1 2 0 0,-3-3-128 16,-1-2 0-16,1 3 144 0,-1 2-144 0,-2-1 0 0,-1 3 144 15,-3-1-144-15,0-2 0 0,0-5 128 16,-1-1-128-16,-2-1 0 0,-2 3 0 0,-1 2 208 0,-3 0-64 15,-6-4-16-15,0-1 0 0,3-1-128 0,-3-2 0 16,0 2-192-16,3 0 192 0,0 1 0 0,-1 0 0 16,-1 0 144-16,-4 0-16 0,-2-2-128 0,2 1 192 15,-1-1-64-15,1 2 0 0,1 3-128 0,-1 1 0 16,-2 0 0-16,-2 0 128 0,-3 1-128 0,-3 3 0 16,-2-3 128-16,-1-4-128 0,-4-2 0 0,1-1 0 15,-3 2 0-15,0-1 128 0,-2-1-128 0,-3-2 0 16,-3 0 128-16,0 3-128 0,-2 1 0 0,-1-2 0 15,-1 0 0-15,-3-1 0 0,-1 5 0 0,-2-4 0 0,-3-3 0 0,-1 1 128 16,-2 2-128-16,0 1 0 0,2 1 0 0,-3-2 0 16,-1 1 0-16,0-2 0 0,0-2 0 15,-9 5 0-15,0 0 0 0,9-2 0 0,-1-2 0 0,-8 4 0 16,0 0 0-16,0 0 0 0,0 0 0 0,0 0 0 16,0 0 0-16,0 0 0 0,0 0 0 0,0 0 0 15,0 0 0-15,0 0 0 0,-11 1 0 0,3 2 0 16,-3-1 0-16,0-2 0 0,-3-3 0 0,-3 3 0 15,1 2 0-15,-4-1 0 0,-6-6 0 0,-3 3 0 16,-7 1 0-16,1 2 0 0,-3 4 0 0,-6-4 0 16,-4-2 0-16,-4 0 0 0,-4 1 0 0,-4-3 0 15,-5-2 0-15,-3-4 0 0,-8 1 0 0,-3 1 0 16,0 7 0-16,-4-3 0 0,-4-1 0 0,-5-1 0 0,-5-2 0 16,2 0 0-16,4 6 0 0,-7-4 0 0,-8-8 0 15,1 2 0-15,-2 3 0 0,1-1 0 0,1 3 0 0,-2 1 0 16,0-4 0-16,2 3 0 0,-1 7 0 0,1-4 0 15,-1-5 0-15,5 1 0 0,0 3 0 0,7 2 0 16,4 1 0-16,0-6 0 0,-1-2 0 0,4 2 0 16,0 5 0-16,6 0 0 0,3-3 0 0,1-3 0 15,-2 0 0-15,0 5 0 0,2 1 0 0,6 2 0 16,2-1 0-16,-1-1 0 0,-2-1 0 0,-2 3 0 16,-1 6 0-16,-3-6 0 0,1-3 0 0,0 1-160 15,2 2 160-15,-2 2 0 0,-3 0-160 0,1-4 160 16,2-5-128-16,3 5 128 0,3 3 0 0,1-1 0 0,0-1 0 15,1 1-128-15,3 2 128 0,-3 0 0 16,-1-1 0-16,4-1 0 0,3-1 0 0,1-1 0 0,1 2 0 16,-4 2 0-16,-1 0 0 0,1-2 0 0,1-1 0 0,2 1 0 15,1 2 0-15,2 2 0 0,4-4 0 16,-3 0 0-16,4-2 0 0,3 2 0 0,3 3 0 0,3 1 0 16,-1-4 0-16,4 1 0 0,0-1 0 0,4 4 0 15,1 1 0-15,3 0 0 0,1-2 0 0,2 1 0 16,1 6 0-16,2-5 0 0,0-4 0 0,3 2-128 15,0 2 128-15,3 1 0 0,0-1 0 0,2-2 0 16,4-6 0-16,4 2 0 0,-1 4 0 0,3 1 0 16,-4-1 0-16,5 0 0 0,9-3 0 0,0 0 0 15,0 0 0-15,0 0 0 0,0 0 0 0,0 0 0 16,0 0 0-16,18 2 0 0,5 0 0 0,-1-2 0 0,9-3 0 16,-1 4 0-16,5 4 0 0,2-1 128 0,2 0-128 0,3-4 0 15,1-5 0-15,6 4 0 0,5 1 0 0,5-2 128 16,2-1-128-16,5 1 0 0,4 2 0 0,2-2 0 15,4-4 0-15,5 0 0 0,4 4 0 0,4-1 0 16,2 3 0-16,1 0 128 0,-1 0-128 0,6 0 0 16,-1 2 0-16,2-1 0 0,0 1 128 0,1 0-128 15,4-4 128-15,4 4-128 0,2 7 0 0,1-4 0 16,-2-4 0-16,4 3 128 0,3 2-128 0,-3 0 0 16,-5 0 0-16,3 2 0 0,5-4 0 0,-1-1 0 15,-2 6 0-15,3-3 0 0,-2-3 0 0,0 0 0 16,-1 4 0-16,-4-1 128 0,-5 3-128 0,2-1 0 15,3-1 0-15,-2 2 0 0,-5-2 0 0,1 0 0 16,-1-3 0-16,-4 1 0 0,-3 1 0 0,-1 2 0 0,-1-4 0 0,-1 1 0 16,0 0 0-16,0 0 0 0,-1 3 0 0,-3 1 0 15,-7-4 0-15,0 0 0 0,-1 0 0 0,2-1 128 16,3-4-128-16,-4 2 0 0,-4 1 0 0,-1-3 0 16,-2-3 128-16,1 1 16 0,-5 2 0 0,3 0 0 15,-1 4-144-15,-5-2 0 0,-5-1-160 0,-1-1 160 16,-2 0 0-16,-1 2 0 0,1 1 0 0,-6-1 0 15,1-2 0-15,-2 2 0 0,0 2 0 0,-6 1 0 16,-4-4 0-16,-3-1 0 0,-3 0 0 0,-2 3 0 16,-3-2 0-16,-2 0 0 0,-1-2 0 0,-2 2 0 15,-1 1 0-15,-1 0 0 0,-5 1 0 0,-3-1 0 16,-2-3 0-16,-3 1 0 0,-10 0 0 0,0 0 0 16,0 0 128-16,0 0-128 0,0 0 0 0,0 0 0 0,0 0 0 15,0 0 0-15,-11 5 0 0,-1 2 0 0,0-5 128 0,-4 1-128 16,-3 0 0-16,-1 0 0 0,-4-3 0 0,-2 3 0 15,-2-2 0-15,-2-1 0 0,-4-1 0 0,-5-3 0 16,-4 0 0-16,-5 1 0 0,-5 2 128 0,-6-3-128 16,-3-3 0-16,-3 3 0 0,-2 3 0 0,-7-1 0 15,-5-2 128-15,-6-3-128 0,-4 0 0 0,-1 1 0 16,-2 1 0-16,-7-1 0 0,-5-7 0 0,-3 4 0 16,0 0 0-16,-2 2 0 0,-6-7 0 0,-1 2 0 15,-5 3 0-15,1-1 0 0,2 4 0 0,-1 1 0 16,-3-4 0-16,1 4 0 0,-1-3 0 0,0 3 0 15,-4 1 0-15,5 2 0 0,4-9 0 0,0 5 0 16,-3-3 0-16,-1 5 0 0,-1 4 0 0,-3-2 0 0,2-6 0 0,1 3 0 16,6 10 0-16,-3-4 0 0,-5-3 0 0,4-2 0 15,0 2 0-15,2 2 0 0,1 3 0 0,1 0 0 16,1-7 128-16,7 2-128 0,6 0 0 0,1 2 0 16,2 3 0-16,3-4 0 0,2-5 0 0,5 6 0 15,5 3 0-15,0 0 0 0,-3-6 0 16,5 2 0-16,0 3 0 0,6 2 0 0,4 2 0 0,1-3 0 15,-2-3 0-15,6 1 0 0,3 1 0 0,1 1 0 16,3 5 0-16,3-3 0 0,3 0 0 0,5-1 0 16,3 0 0-16,3-3 0 0,1-2 0 0,2 1 0 15,4-2 0-15,4 2 0 0,4 0 0 0,6 0 0 16,4-2 0-16,3 2 0 0,2 4 0 0,3-2 0 16,3-2-256-16,7 0-16 0,-12-1 0 0,12 1 0 0,-9 4 48 0,9-4 16 15,0 0 0-15,0 0 0 0,0 0 48 0,0 0 16 16,-7 4 0-16,7-4 0 0,0 0 144 0,0 0-128 15,0 0 128-15,0 0-128 0,0 0 128 0,14 5-192 16,0-5 192-16,0 1-192 0,0 3 48 16,5-3 0-16,5-1 0 0,4 0 0 0,2 0 144 0,3 1 0 15,0 1 0-15,2-2 0 0,2-2 0 0,2 0 0 16,2-3 0-16,4 1 0 0,5 0 0 0,1 2 0 16,2-6 0-16,3 5-128 0,5 3 128 0,1-2 0 15,2-3 0-15,7-3 0 0,3 2 0 0,3 3 0 16,4-1 0-16,0-3-128 0,2-1 128 0,4-1 0 15,6 3 0-15,2 3 0 0,3 1 0 0,0-3 0 16,-1-3 0-16,3 3 0 0,3-1 0 0,3 3 0 0,-1 1 0 16,2-1 0-16,1 1 0 0,1 2 0 15,4 2 0-15,-3-2 0 0,-6 0 0 0,4-1 0 0,5-2 0 16,-2 3 0-16,-2 4 0 0,0-3 176 0,-1-2-48 0,2 2 0 16,2 6-128-16,-4-2 0 0,-5-3 0 0,1 1-176 15,5 1 176-15,-5 0 0 0,-3-1 0 0,-1 1 0 16,1 0 0-16,-2 1 0 0,0 1 0 0,-1-1-128 15,-3 2 128-15,-1-1 0 0,-1-3 0 0,-3 2 0 16,-2 6 0-16,-4-3 0 0,-5 1 0 0,-2-5 0 16,-2-3 0-16,0 4 0 0,1 5 0 0,-4-4 0 15,-6-2 0-15,-4 1 0 0,-2-2 0 0,1-1 0 16,-3 0 0-16,1 0 0 0,-1 1 0 0,-1 3 0 16,-1-1 128-16,-4 2-128 0,-2-5 128 0,-2 2-128 15,-1-2 0-15,-2 0 0 0,-2-1 0 0,-4 0 0 0,-3 1 0 16,0 0 0-16,0 2 0 0,-4 1 0 0,-5-1 0 15,-5-2 0-15,-3 2 0 0,-5 3-10000 16,-4-1-1904-16</inkml:trace>
  <inkml:trace contextRef="#ctx0" brushRef="#br0" timeOffset="182207.85">8538 16307 6447 0,'0'0'576'0,"0"0"-576"16,5-9 0-16,-5 9 0 0,0 0 912 0,0 0 80 15,0 0 16-15,4-5 0 0,-4 5-192 0,0 0-48 16,0 0 0-16,0 0 0 0,0-6-48 0,0 6-16 15,0 0 0-15,0 0 0 0,-6-9-256 0,1 4-64 0,0-4-16 0,-2 5 0 16,7 4-64-16,-10-1-16 0,0 0 0 0,-2-1 0 16,1 2-32-16,-2 2-16 0,1 1 0 0,-2 3 0 15,-2 0-16-15,0-1 0 0,-2 5 0 0,-1 0 0 16,-1 6 0-16,-2-1 0 0,-1-1 0 0,0 4 0 16,3 2-16-16,-2 0 0 0,-1 3 0 0,6 3 0 15,1-2-64-15,6 0-16 0,1 0 0 0,5-4 0 16,3-1 16-16,4 2 0 0,1-1 0 0,6-1 0 15,0-2 112-15,4-2 32 0,1 0 0 0,3-1 0 16,1-1-32-16,1-2 0 0,1 0 0 0,0-4 0 16,2 1-64-16,-1-2 0 0,1-3-16 0,-1-2 0 15,3 0 192-15,0-1 32 0,2-1 16 0,2-2 0 16,1-6-32-16,-3 2 0 0,1-5 0 0,0 2 0 0,3-2-128 0,-2-2-16 16,0-4-16-16,-3 1 0 0,-1 1-16 0,-1-3 0 15,-1-3 0-15,-3-2 0 0,-1-8 16 0,-1 3 0 16,-3 2 0-16,-2-2 0 0,-3 0-16 0,-3-1 0 15,-4 6 0-15,0-1 0 0,-2 2 48 0,-2 0 0 16,-4-2 0-16,-4 7 0 0,-2 4-64 0,-2 3-16 16,-2-3 0-16,-2 2 0 0,-1 2-176 0,-2 1 0 15,-4 5 0-15,0 0 0 16,0-1-544-16,-2 2-96 0,1 3 0 0,1 3-16 16,2 2-2000-16,0-3-400 0</inkml:trace>
  <inkml:trace contextRef="#ctx0" brushRef="#br0" timeOffset="182560.48">8949 15865 11055 0,'0'-15'976'0,"1"8"-784"0,-1-2-192 0,0 9 0 15,-1-6 960-15,1 6 128 0,-3-10 48 0,-1 6 0 16,4 4-144-16,-9 0-32 0,1 4 0 0,-3 6 0 16,-1 3-368-16,-4 6-80 0,0 4 0 0,1 3-16 15,-2 1 48-15,1 5 16 0,-2 6 0 0,-3 4 0 16,0 4 160-16,-3-2 48 0,-2 2 0 0,1 0 0 16,1 8-208-16,-3-2-48 0,2-5 0 0,-1 2 0 0,3-2-192 0,0 0-64 15,2 0 0-15,-1-6 0 0,-1-8 64 0,3-2 16 16,2 2 0-16,3-3 0 0,1-10-144 0,3 2-48 15,-3-2 0-15,2 2 0 0,2-1-16 0,0-2 0 16,0-2 0-16,1-1 0 0,2 1-128 0,2-3 0 16,0 1 0-16,3-4 0 15,2-11-2288-15,0 0-336 0</inkml:trace>
  <inkml:trace contextRef="#ctx0" brushRef="#br0" timeOffset="182750.91">8939 16813 25455 0,'-8'20'1120'0,"4"-4"240"0,0 1-1088 0,-1 6-272 0,-2 5 0 0,-2 4 0 16,-1 4 752-16,-1-3 80 0,0-1 32 0,1 1 0 16,0 0-224-16,2-2-32 0,0-3-16 0,3 0 0 15,0-7-400-15,3-1-64 0,-1 2-128 0,2-3 176 31,0-2-1168-31,2-1-224 0,3-4-64 0</inkml:trace>
  <inkml:trace contextRef="#ctx0" brushRef="#br0" timeOffset="183749.19">9868 16007 11679 0,'0'0'512'0,"7"-9"128"0,-2 0-512 0,1 1-128 0,-1 1 0 0,-5 7 0 15,0 0 720-15,3-7 128 0,3-2 32 0,-6 9 0 16,0 0-144-16,0 0-32 0,0 0 0 0,0 0 0 16,0 0-64-16,0 0-32 0,-12 5 0 0,1 4 0 15,0 2-112-15,-1 1-32 0,-5 3 0 0,-2 6 0 0,-4 7 224 0,-1 2 32 16,-4 3 16-16,0 2 0 0,0 3-112 0,2 3-32 15,-1-2 0-15,4 5 0 0,3-1-144 0,2-1-16 16,3 0-16-16,2 1 0 0,1-2-160 0,2-2-48 16,3-3 0-16,2-2 0 0,2 2-80 0,3-6-128 15,1-5 176-15,3 1-176 0,1-6 192 0,2 1-192 16,0-2 192-16,3-2-192 0,2-1 176 16,0 0-176-16,2-2 160 0,0-4-160 0,0-2 0 0,0-4-256 15,-1-2 16-15,2 0 16 16,3-2-2256-16,0-4-448 0,6-8-80 0,-4 1-32 0</inkml:trace>
  <inkml:trace contextRef="#ctx0" brushRef="#br0" timeOffset="184030.89">10412 16002 5519 0,'0'0'240'0,"0"0"64"0,-8-6-304 0,8 6 0 0,-11-1 0 0,-1 4 0 16,1 6 2240-16,-3 4 400 0,-6-2 80 0,-2 8 16 15,0 7-1664-15,2 2-336 0,-3 1-64 0,4 3-16 16,0-2-32-16,4 3-16 0,2 0 0 0,0 3 0 16,-1 1 0-16,0-4 0 0,3 0 0 0,1 0 0 15,2 3-224-15,6-6-64 0,-1-2 0 0,3 0 0 0,0-3-128 0,3 0-48 16,-2-5 0-16,3-2 0 0,1-3 16 0,2 0 0 15,3 1 0-15,1-5 0 16,-1-6-464-16,-10-5-80 0,0 0-32 0</inkml:trace>
  <inkml:trace contextRef="#ctx0" brushRef="#br0" timeOffset="184191.53">9933 16464 13823 0,'0'0'1216'0,"2"-9"-960"15,-2 9-256-15,13-5 0 0,5-4 2240 0,3 5 416 16,3 1 80-16,4 2 16 0,0 0-1568 0,4-3-304 16,0-1-64-16,5 2-16 0,7 5-416 0,1-1-96 0,-1-1-16 0,-2 2 0 31,-4 1-1168-31,-3 1-224 0,-4-2-48 0</inkml:trace>
  <inkml:trace contextRef="#ctx0" brushRef="#br0" timeOffset="184481.22">10531 16621 6447 0,'0'0'272'0,"0"0"80"0,2 12-352 0,-1 2 0 0,-1-3 0 0,-1 6 0 16,-3 2 3072-16,-1 1 528 0,-3 3 112 0,-1 0 32 15,-1 6-2144-15,2-4-448 0,2 2-64 0,1-3-32 16,1-3-432-16,4-1-96 0,1 1-16 0,3-7 0 0,-4-14-32 0,12 11-16 15,-1-6 0-15,3-3 0 0,1-2 304 0,3-4 48 16,2-10 16-16,5 2 0 0,-4-1-128 0,0-3 0 16,-4-5-16-16,1-2 0 0,-3-1-256 0,1 3-48 15,-2-2-16-15,-3-3 0 0,-3 0-64 0,-2-5-16 16,-2 7 0-16,-8-5 0 0,-5-1-112 0,-1 5-32 16,0-2 0-16,1 7 0 15,0 3-1376-15,0 6-288 0,-1-2-48 0,-3 3-16 0</inkml:trace>
  <inkml:trace contextRef="#ctx0" brushRef="#br0" timeOffset="184960.22">10941 15814 14447 0,'0'0'640'0,"0"0"128"0,10-4-608 0,0 2-160 15,0 0 0-15,4 4 0 0,1-4 896 0,3 5 128 16,1 1 48-16,5 7 0 0,4 1-496 0,4 3-112 16,1 1-16-16,1 6 0 0,1 6-192 0,0 6-32 15,1 6-16-15,-2 7 0 0,-2 0-16 0,-7 4 0 16,-5 1 0-16,-5 1 0 0,-4 1 192 0,-3 1 16 15,-4 1 16-15,-3 0 0 0,-2 3 80 0,-4-10 16 16,-2-3 0-16,-3-4 0 0,-1-1 208 0,-5-4 48 16,-1-6 16-16,-3 1 0 0,1-1-160 0,-2-2-48 15,-2-2 0-15,0-5 0 0,4-4-208 0,-1-1-48 16,-2-1-16-16,3 2 0 0,1 0-304 0,3-4 0 0,5-8 0 16</inkml:trace>
  <inkml:trace contextRef="#ctx0" brushRef="#br0" timeOffset="185744.71">13332 16150 11167 0,'0'0'496'0,"2"-12"96"0,3 3-464 0,-5 0-128 0,-2 2 0 0,-1-5 0 15,1 2 720-15,-1 0 128 0,-2 5 32 0,-3 0 0 16,-3 1-224-16,-3 5-32 0,-4 4-16 0,0 3 0 15,-5 6-192-15,-2 2-32 0,-2 1-16 0,-2 3 0 0,-1 2-16 0,-1 7 0 16,2 2 0-16,-4 3 0 0,0 0 0 0,3 7 0 16,4 3 0-16,3-2 0 0,6-3-224 0,6-1-128 15,5-7 160-15,6 1-160 0,5-1 320 0,7-7-16 16,5-2-16-16,3-3 0 0,3-4 288 0,4-1 48 16,1 0 16-16,1-8 0 0,-2-5-96 0,3-1-16 15,2-2 0-15,4-2 0 0,-2-2-64 0,4-6-16 16,-2-3 0-16,2 0 0 0,1 0-192 0,2-3-32 15,-3-5-16-15,-2 0 0 0,-2-6-64 0,-2 1-16 16,-4-5 0-16,-4-2 0 0,-3-1 96 0,-4 0 16 16,-4 2 0-16,-3-1 0 0,-3 1 16 0,-1 2 16 15,-6 3 0-15,-3-2 0 0,-3 7 128 0,-7-2 32 16,-2 3 0-16,-4-1 0 0,-4 3-192 0,-5 3-48 16,-4 3 0-16,-1 2 0 0,-1-2-192 0,1 6 0 15,1 6 0-15,1 3 0 16,2-3-1472-16,-1 6-224 0,0 3-48 0,4 0-11040 0</inkml:trace>
  <inkml:trace contextRef="#ctx0" brushRef="#br0" timeOffset="186030.7">13615 15889 5519 0,'0'0'496'16,"0"0"-496"-16,0 0 0 0,0 0 0 0,-6-6 2032 0,6 6 304 16,-9 0 64-16,0 5 16 0,1 6-1200 0,-2 2-256 15,-1 0-32-15,-1 7-16 0,-1 7-80 0,-2 4-32 16,-1 1 0-16,0 8 0 0,-4 0-48 0,-2 5-16 16,-4 6 0-16,-2 1 0 0,0 4-288 0,-3 3-64 15,0 1-16-15,0 1 0 0,3-1-176 0,3-8-16 16,3-11-16-16,3-3 0 0,1 1-160 0,3-3 192 15,2-6-192-15,3-2 192 0,2-4-320 0,5-1-64 16,3 3-16-16,2-8-7152 16,-2-18-1440-16</inkml:trace>
  <inkml:trace contextRef="#ctx0" brushRef="#br0" timeOffset="186377.2">13668 16760 18431 0,'13'-8'816'0,"-1"4"160"0,0 3-784 0,5 1-192 0,-1 0 0 0,5 1 0 16,-2 1 1024-16,0 3 144 0,-3-2 48 0,-2 3 0 16,-2-3-528-16,-2 6-112 0,-1 3 0 0,-2 0-16 15,0 4-64-15,-3 0-16 0,-6 2 0 0,0 2 0 16,-2 2-16-16,-1 3 0 0,-4-1 0 0,-4 3 0 15,-3-4-64-15,-2 6-16 0,-2-1 0 0,1 0 0 16,-1-5 16-16,3-1 0 0,-1-2 0 0,3-1 0 0,6-1-96 0,0-3-32 16,2-2 0-16,2-4 0 0,5 5-144 15,3-2-128-15,-3-12 144 0,10 12-144 0,3-3 208 16,5 1-48-16,3-4-16 0,7-1 0 0,5 0 32 0,7-2 0 16,3 0 0-16,5-2 0 0,4-1-48 0,5-1 0 15,2-3 0-15,10 2 0 16,2 0-1312-16,1 1-272 0,-4-4-48 0</inkml:trace>
  <inkml:trace contextRef="#ctx0" brushRef="#br0" timeOffset="187281.74">7664 15682 10127 0,'0'0'448'0,"0"0"96"0,0 0-544 0,0 0 0 0,0 0 0 0,0 0 0 15,0 0 672-15,0 0 32 0,-2 11 0 0,0 3 0 0,-2 2-192 0,-1 5-48 16,-4 8 0-16,3 4 0 0,-1 6 32 0,-2 4 0 16,-3 9 0-16,-1 10 0 0,0 6 176 0,1 7 32 15,-1 0 16-15,-4 6 0 0,-3 8-112 0,1 6-32 16,-1 4 0-16,1 3 0 0,-3 0-128 0,3 3-16 15,1 8-16-15,0-1 0 0,0 0-160 0,2 5-48 16,-1 4 0-16,5-4 0 0,-1-6-16 0,3 4 0 16,3-3 0-16,1-2 0 0,-5-4 240 0,-1 1 32 15,2 1 16-15,-3 2 0 0,1 0 80 0,-5 0 16 16,-3-1 0-16,1-1 0 0,1-1-192 0,1-8-48 16,1-3 0-16,-2-7 0 0,0-4-16 0,0-4-16 15,1-6 0-15,0-5 0 0,2-5-48 0,2-7 0 0,3-4 0 16,-3-2 0-16,-1-6-80 0,4-2-32 15,3-6 0-15,-2 2 0 0,-2-2-144 0,3-6 0 0,0-3 0 0,2-8-13936 16</inkml:trace>
  <inkml:trace contextRef="#ctx0" brushRef="#br0" timeOffset="188715.73">5030 17974 5519 0,'4'-19'240'0,"-3"8"64"0,-1 11-304 0,4-9 0 0,-2-3 0 0,-2 0 0 16,-1 2 2448-16,-2-1 432 0,0 2 96 0,-4-5 16 15,2 0-1744-15,-1 0-352 0,-4 1-64 0,2 0 0 16,-3-1-128-16,-1 4-32 0,-3-1 0 0,2-1 0 0,-2 5 0 0,-2 2 0 16,1-3 0-16,-3 4 0 0,-7 3-96 0,1 1-32 15,1 5 0-15,-3 4 0 16,-2-3-352-16,0 7-192 0,-1 0 192 0,2 5-192 0,1 3 128 0,0 2-128 15,0 4 0-15,2 4 0 0,-1 8 0 0,2 4 0 16,1 0 0-16,5 4 0 0,4-4 0 0,7 3 0 16,-1-7 128-16,7 0-128 0,5-6 0 0,3-2 160 15,5-6-160-15,3-4 128 0,4 0 128 0,4-4 0 16,0-4 16-16,2-2 0 0,2-7 96 0,0-1 16 16,-1-3 0-16,1-7 0 0,0-7-96 0,1-1-16 15,-2-1 0-15,2-5 0 0,0-2-48 0,-1-3-16 16,-3 0 0-16,2-2 0 0,0-1-80 0,1-5 0 15,-2-6-128-15,0-1 192 0,-2 1-48 0,1-2-16 0,-4-6 0 16,2 1 0-16,-2 1-128 0,0-1 0 16,-2 5 0-16,-1-1 0 0,-2 0 0 0,-2 1 0 0,-1-1 0 15,0 3 128-15,-1 3-128 0,-1 2 0 0,-1 3 0 0,-2 5 0 16,-2 3 0-16,-2 5 0 0,0 1 0 0,-2 5 0 16,-1 1 0-16,-1 2 0 0,1 10 0 0,0 0 0 15,-6-7 0-15,6 7 0 0,-11 3 0 0,1 6 0 16,0 2 0-16,-1 8 0 0,-2 7 0 0,-2 3-176 15,-1 6 176-15,-1 10-192 0,-2 2 192 0,1 5-192 16,0 3 192-16,-2 3 0 0,-2-1-144 0,4-1 144 16,3-1 0-16,2-2 0 0,4-2 0 0,4-1 0 15,4-6 0-15,1-3 0 0,3-5 0 0,3-5 0 16,3 0 0-16,2-6 0 0,1-1 0 0,0-3 0 16,2-4 176-16,0 0-48 0,3-4-128 0,1-2 192 0,-2-6 128 0,1-1 32 15,-1-3 0-15,2-2 0 0,-1-4 0 0,0-1 0 16,1-3 0-16,0-1 0 0,0-4-112 0,-2 1-32 15,1-1 0-15,-1-3 0 0,2 1-80 0,0-1-128 16,-1 1 176-16,-1-2-176 0,-1 0 144 0,-2 2-144 16,-4-1 0-16,0 2 144 0,-3 0-144 0,3 2 0 15,-1 0 0-15,-2 2 0 0,-6 11 0 0,3-9 0 16,-3-4 128-16,0 7-128 0,0 6 0 0,0 0 0 16,0 0 0-16,0 0 128 0,-11 0-128 0,1 4 0 15,1 1 0-15,-1 5 0 0,-1 0-128 0,-1 3 128 16,2 2 0-16,0 3 0 0,0 1 0 0,2 0-144 15,3-1 144-15,3 0 0 0,0-2 0 0,4 1-128 16,1-2 128-16,4-4 0 0,2-1 0 0,2 2 0 0,-2-6 0 0,4 1 0 16,1-2 0-16,1-3 0 0,1-2 0 15,2 0 0-15,1-1 0 0,0-4 0 0,4-1 0 0,0-1 0 16,0-3 128-16,1 1-128 0,0-4 0 16,0-1 144-16,-1-2-144 0,0-1 0 0,0 1 144 0,0-2-144 15,1-4 0-15,2 0 144 0,0-8-144 0,0 2 0 16,-1-3 128-16,-3-4-128 0,-2-2 0 0,4-1 0 15,4-5 160-15,0 0-160 0,0-3 128 0,-1-2-128 16,-2-11 144-16,1-3-144 0,-2-5 160 0,0-2-160 16,0-2 128-16,-1 6-128 0,-3-1 0 0,-1 9 144 15,-3 2-144-15,-2 4 0 0,-2 2 0 0,0 9 0 16,-2 6-144-16,-2 8 144 0,-2 5 0 0,-2 3 0 16,-4 5-144-16,-2 3 144 0,2 10 0 0,0 0-144 15,0 0 144-15,-7 5 256 0,-1 7-64 0,-2 12-16 0,-3 9-176 16,-1 6 0-16,-1 6 144 0,0 1-144 0,-2 4 0 0,-2 10 0 15,0 6 0-15,-2 4 0 0,-2 4 0 0,1 3 0 16,0 0 0-16,3-4 0 0,2-4 0 0,1-4 0 16,2-8 0-16,4-1 0 0,6-3 0 0,1-2 0 15,0-8 0-15,-1-3 0 0,-1-5 0 0,3-3 0 16,0-1 0-16,0-7 0 16,-2-5-320-16,1-3-144 0,2-2-32 0,1-14-10192 15,0 0-2048-15</inkml:trace>
  <inkml:trace contextRef="#ctx0" brushRef="#br0" timeOffset="188881.73">5649 17740 31151 0,'14'-7'1376'0,"0"2"288"0,5-1-1328 0,6-2-336 0,6 3 0 0,-1 1 0 16,2-3 672-16,2 2 64 0,3 0 16 0,9 1 0 15,7 1 0-15,2-1 0 0,1 1 0 0,-3 1 0 16,-3 1-496-16,0 2-80 0,-1 2-32 0,1 1-11072 15,-1 0-2208-15</inkml:trace>
  <inkml:trace contextRef="#ctx0" brushRef="#br0" timeOffset="190491.51">15059 16031 8287 0,'0'0'736'0,"13"-2"-592"16,-3-2-144-16,-1-1 0 0,0-1 1376 0,0 1 240 16,-9 5 48-16,10-4 16 0,-3-4-304 0,-7 8-64 15,0 0-16-15,0 0 0 0,7-6-256 0,-7 6-48 16,0 0-16-16,0 0 0 0,0 0-400 0,0 0-64 0,0 0-32 0,0 0 0 16,0 0 48-16,0 11 16 0,-5 1 0 0,-4 3 0 15,-3 4 64-15,-4 3 16 0,-5 4 0 0,-1 2 0 16,-3 1-80-16,-1 4-16 0,-4 2 0 0,5 2 0 15,1 1-208-15,5 4-32 0,0 1-16 0,4-2 0 16,2-2-144-16,4 2-128 0,3-3 144 0,2 0-144 16,2-5 0-16,5-4 128 0,2 0-128 0,0-3 0 15,-2 2 0-15,6-7 0 0,0 0 0 0,1-2 0 16,-4 0-416 0,0 1-80-16,2-2-16 0,-3-3 0 0,3-2-1936 0,-1-2-400 15,7-3-80-15,0-4-16 0</inkml:trace>
  <inkml:trace contextRef="#ctx0" brushRef="#br0" timeOffset="190772.46">15642 16258 10127 0,'0'0'448'0,"0"-5"96"0,0 5-544 0,0 0 0 16,0 0 0-16,0 0 0 0,0 0 2544 0,0 0 400 16,-10 8 64-16,-2 6 32 0,-5 0-1696 0,-1 7-352 15,-2 0-64-15,-2 5-16 0,1 3-416 0,-1 4-96 16,-1 1-16-16,0 3 0 0,4 0-112 0,-1 0-16 0,1 0-16 0,4-3 0 16,1-2-48-16,3-4-16 0,4 0 0 0,4-5 0 15,3-2-176-15,3 1 192 0,-3-2-192 0,2-1 192 16,5-1-192-16,2-3 192 0,1-4-192 0,3 0 192 15,0 2-192-15,3-6-272 0,-1 0 64 16,0-6-12016-16</inkml:trace>
  <inkml:trace contextRef="#ctx0" brushRef="#br0" timeOffset="190938.12">15163 16654 24879 0,'0'0'2208'15,"0"0"-1760"-15,0 0-448 0,8-5 0 16,-1-2 576-16,5 1 16 0,2 4 16 0,4 1 0 16,6-1-224-16,4 1-32 0,6 1-16 0,3 0 0 0,2 1-336 0,6 1 128 15,4 0-128-15,-1 2-8368 16,-3 2-1712-16</inkml:trace>
  <inkml:trace contextRef="#ctx0" brushRef="#br0" timeOffset="191294.49">15903 16861 18431 0,'-15'8'1632'0,"5"1"-1312"0,-3 0-320 0,-1 6 0 16,-1 7 704-16,1-1 64 0,1 1 0 0,2 0 16 15,-1-2 336-15,2-1 64 0,6 0 16 0,2-1 0 16,2-4-496-16,3-4-80 0,5 0-32 0,1-2 0 16,0-2-32-16,4-5-16 0,4-3 0 0,4-3 0 15,0-2 16-15,1-2 0 0,-1-2 0 0,5-5 0 16,1-4 128-16,-3 3 16 0,2-5 16 0,-4-1 0 16,-3-1-64-16,-4 2-16 0,-3 0 0 0,-3-3 0 15,-3 1-160-15,-6-2-32 0,-8 0-16 0,-2 7 0 16,-4 1-256-16,-2 4-48 0,-3 2-128 0,-2 3 192 15,0-2-512-15,3 5-96 0,5 2-32 16,-3 1-10688-16,-3-3-2160 0</inkml:trace>
  <inkml:trace contextRef="#ctx0" brushRef="#br0" timeOffset="191889.33">16298 16029 7359 0,'0'0'656'0,"0"0"-528"16,0 0-128-16,0 0 0 0,0 0 1872 0,0 0 352 15,12 1 64-15,-2 3 16 0,0 4-1216 0,4-1-224 16,0 5-48-16,3 3-16 0,2 4-96 0,1 3-32 16,0 3 0-16,3 3 0 0,0 2 160 0,0 7 16 15,-1 3 16-15,-2 3 0 0,0 0-112 0,-2 3-32 16,-3 6 0-16,-2-1 0 0,-5-2-368 0,-5-4-80 16,-3-3-16-16,-3-3 0 0,-4-1 128 0,-2-3 32 15,-3-5 0-15,-4-3 0 0,-1 3 32 0,-1-4 0 0,-1-2 0 16,2-5 0-16,-1-6-224 0,2 1-32 15,1 0-16-15,5 0-9392 0,2-8-1856 0</inkml:trace>
  <inkml:trace contextRef="#ctx0" brushRef="#br0" timeOffset="192648.74">18248 15864 8287 0,'4'-14'368'0,"-4"14"80"0,0 0-448 0,0 0 0 0,0 0 0 0,0 0 0 16,0 0 2336-16,0 0 384 0,0 0 80 0,4 15 16 15,-4 3-1600-15,-1 6-320 0,-1 5-64 0,0 5-16 0,-1 7-384 0,-2 6-80 16,-4 0-16-16,-2 8 0 0,-4 7-144 16,-3 9-16-16,-3 5-16 0,0 7 0 0,-2 4 112 0,0 3 32 15,1 3 0-15,2 3 0 0,2 6 336 0,-1 5 80 16,-2 1 16-16,-1 5 0 0,-1 5-48 0,3-2-16 15,-3 1 0-15,1 0 0 0,-1 6-320 0,3-2-64 16,1-4-16-16,3-6 0 0,2-1-112 0,2-5-32 16,4-4 0-16,2-10 0 0,2-12 208 0,2-4 48 15,-2-4 0-15,3 2 0 0,-3-4 416 0,3 1 96 16,-2-1 0-16,1-4 16 0,-2-7-416 0,-3-3-96 16,1-2-16-16,0 2 0 0,-1 3-64 0,1-3-32 15,0-1 0-15,-1-6 0 0,2 0-96 0,0-6-32 0,0 1 0 16,4-1 0-16,1-6-160 0,1-2 0 15,2 2 0-15,2-4 0 16,0-1-912-16,0-1-224 0,1-6-32 0,0-5-14720 0</inkml:trace>
  <inkml:trace contextRef="#ctx0" brushRef="#br0" timeOffset="194735.5">8415 18758 11055 0,'-3'-15'976'0,"1"6"-784"16,2 9-192-16,-2-12 0 0,2-3 800 0,0 1 112 16,-1 4 32-16,0-2 0 0,-2 1 208 0,0 2 64 15,-1-2 0-15,-1 3 0 0,-2 0-288 0,7 8-48 16,-10-2-16-16,0 1 0 0,0-1-192 0,-2 5-32 15,0 4-16-15,-5 0 0 0,-2 2-288 0,-3 2-48 16,-2 2-16-16,-2 5 0 0,-4 5 16 0,0 5 0 16,-2-3 0-16,3 7 0 0,1 2-48 0,2 5-16 15,4 6 0-15,1-1 0 0,3-4-224 0,8-1 128 0,6 2-128 0,7-8 0 16,3-4 144-16,10-2-144 0,3-8 128 0,6-3-128 16,3-3 352-16,8-3-16 0,3-6 0 0,1-1 0 15,1-3-112-15,1-3-32 0,-2 1 0 0,-2-3 0 16,0-7-48-16,-2-2-16 0,-3-2 0 0,1-1 0 15,2-1-128-15,-5-1 192 0,-1-1-192 0,-4 0 192 16,0-1-64-16,-2 0 0 0,-2-4 0 0,-9 4 0 16,-2-1 128-16,-6-1 32 0,-4-7 0 0,-4 2 0 15,-4 2 0-15,-3-2 0 0,-3 0 0 0,-2 1 0 16,-7 2-288-16,3 5 0 0,1 2 0 0,-1 3 0 16,-1 1-320-16,-1 5-64 0,1 0 0 0,-1 5-16 15,0 3-1776-15,3 0-368 0</inkml:trace>
  <inkml:trace contextRef="#ctx0" brushRef="#br0" timeOffset="195038.23">8677 18215 19231 0,'0'0'848'0,"9"-6"176"0,-9 6-816 0,7-5-208 16,-7 5 0-16,0 0 0 0,0 0 1088 0,0 0 160 16,3 9 32-16,-3 3 16 0,-2 6-192 0,-4 4-32 15,-5 4-16-15,-3 4 0 0,-7 3-48 0,0 3-16 0,-2 6 0 0,-1 4 0 16,-3 6-288-16,-2 8-64 0,1 4-16 0,-3 3 0 16,0-1-112-16,-2 7-32 0,-1 4 0 0,1-3 0 15,0 2-288-15,2-2-48 0,-1-7-16 0,6-7 0 16,2-12 32-16,4-3 0 0,-3-3 0 0,6-6 0 15,6 0-160-15,1-5 0 0,2-10 0 0,2-2-176 16,1 0-336 0,2-5-64-16,3-14 0 0,0 0-9760 0,0 0-1952 0</inkml:trace>
  <inkml:trace contextRef="#ctx0" brushRef="#br0" timeOffset="195261.72">8986 19360 23039 0,'-9'8'2048'0,"2"2"-1648"16,0 4-400-16,-1 1 0 0,-2 1 1136 0,0 3 144 16,-2 2 16-16,2 5 16 0,-4-2 32 0,3 1 0 15,-2 2 0-15,2-7 0 0,0 1-832 0,2-2-144 16,1-1-48-16,1-2 0 0,2-1-320 0,3-2-160 15,2-13 16-15,0 8-9776 16,0-8-1936-16</inkml:trace>
  <inkml:trace contextRef="#ctx0" brushRef="#br0" timeOffset="196019.76">10009 18302 12959 0,'0'0'576'0,"0"0"112"0,0 0-560 0,0 0-128 0,0 0 0 0,-9 7 0 0,-1 1 928 0,0 4 160 16,-1-1 16-16,0 4 16 0,-4 4 160 0,-2 9 16 16,1 5 16-16,-6 5 0 0,-2 3-224 0,-4 8-64 15,-1 6 0-15,-3 1 0 0,0 1-240 0,3 8-48 16,1 5-16-16,1-5 0 0,1-4-352 0,1-3-80 16,8 7-16-16,1-10 0 0,5-8-112 0,1-7-32 15,1-7 0-15,4-1 0 0,4 1 0 0,3-5-128 16,2-7 192-16,2-1-64 0,2-2-128 0,5-3 0 15,-1-6 144-15,4 0-144 16,0-5-1280-16,6-6-336 0,2-4-64 0</inkml:trace>
  <inkml:trace contextRef="#ctx0" brushRef="#br0" timeOffset="196316.89">10594 18486 20847 0,'0'0'912'0,"0"0"208"0,0 0-896 0,-11 4-224 0,4-2 0 0,-5 10 0 16,1 0 576-16,-4 9 80 0,-3 5 16 0,-1 1 0 15,0 2 224-15,-2 6 64 0,1 0 0 0,0 3 0 16,-1 2-544-16,1 2-96 0,1-2-32 0,-1 4 0 15,4 4-128-15,0 3-32 0,1-3 0 0,2 3 0 0,0-2-128 16,4-2 0-16,4-6 144 0,3-4-144 0,0-4 0 16,2 1 144-16,2-6-144 0,1-1 0 15,1-3-1232-15,0-3-368 0,1-8-64 0,-4 0 0 16</inkml:trace>
  <inkml:trace contextRef="#ctx0" brushRef="#br0" timeOffset="196478.41">10019 19079 26719 0,'0'0'2368'0,"15"-1"-1888"15,8 0-480-15,0 0 0 16,5 1-320-16,2 0-176 0,4 1-16 0,2-1-16 0,4 0 720 0,2 0 160 0,-2 0 32 0,1 2 0 16,-3 1-384-16,-1 0 0 0,-4-2 0 0,-2 3-192 15</inkml:trace>
  <inkml:trace contextRef="#ctx0" brushRef="#br0" timeOffset="196768.03">10719 19302 21183 0,'-9'18'1888'0,"4"-6"-1504"0,2 0-384 0,-2 1 0 16,-1 3 640-16,0 1 48 0,-2-2 16 0,2 3 0 15,1 1 384-15,4-2 96 0,-2 0 16 0,6-2 0 16,1 2-640-16,2-2-128 0,3-2-32 0,4-1 0 0,2 1 16 0,4-5 0 16,2-1 0-16,4-4 0 0,-1-6-128 0,1-5-32 15,-3-4 0-15,-1 1 0 0,-3-7 0 0,-1-3 0 16,-5-4 0-16,-1 2 0 0,-4 0-16 0,-3-1-16 16,-5 0 0-16,-3-3 0 0,-2-2 64 0,-5-4 16 15,-3 1 0-15,-1 4 0 0,-1 3-304 0,0 2 0 16,-3 0 0-16,3 5 0 15,1 6-1904-15,1 5-336 0,-7 0-64 0,7 3 0 0</inkml:trace>
  <inkml:trace contextRef="#ctx0" brushRef="#br0" timeOffset="197172">11392 18349 15663 0,'0'0'1392'16,"11"10"-1120"-16,2 5-272 0,2 4 0 0,2 4 624 0,2 5 64 15,4 6 16-15,0 6 0 0,-1 3 368 0,0 1 80 16,2 5 0-16,-1 4 16 0,-1 0-496 0,-4 7-96 16,-5 6-32-16,-4 2 0 0,-5 3-32 0,-5-1 0 15,-5-4 0-15,-2-3 0 0,-3-3 16 0,-5-5 0 16,1-6 0-16,-5 0 0 0,1-2-48 0,-2-5-16 15,1-6 0-15,1-6 0 0,-1-4-144 0,2-3-16 16,1-4-16-16,1-1 0 16,-1-5-1600-16,2-4-320 0</inkml:trace>
  <inkml:trace contextRef="#ctx0" brushRef="#br0" timeOffset="197905.76">9411 18159 11055 0,'0'0'480'0,"0"0"112"0,5-7-464 0,-1-4-128 16,-4 11 0-16,0 0 0 0,0 0 2096 0,5-6 400 16,-2 0 64-16,-3 6 32 0,0 0-1168 0,0 0-224 15,-3 9-48-15,0 5-16 0,-3 1-304 0,0 4-48 0,-1 1-16 0,-2 6 0 16,-3 2 0-16,-1 3-16 0,-1 1 0 0,-1 6 0 15,0-1-176-15,-3-1-48 0,-1-5 0 0,1 3 0 16,1-3 32-16,-1 1 0 0,1-6 0 0,3-5 0 16,0-4-32-16,5-3 0 0,0 0 0 0,4-3 0 15,5-11-128-15,0 0-16 0,0 0-16 0,0 0 0 16,0 0 208-16,8-11 64 0,1-6 0 0,2-1 0 16,2 2-192-16,1-5-48 0,3-3 0 0,-1-4 0 15,1 2-256-15,-1-4-144 0,1 1 160 0,-2 0-160 16,-2-5 128-16,-1 2-128 0,0 8 0 0,-1 1 0 15,-1 4 0-15,-1 3 0 0,-2 5 0 0,-2 1 0 16,-5 10 0-16,0 0 0 0,0 0 0 0,-2 10 0 16,-1 0 0-16,-2 5-192 0,-4 6 192 0,-2 4-208 0,-3-1 208 15,-1 4-144-15,-3-1 144 0,1 1-128 0,-2-4 128 0,-1 0 0 16,0-1 0-16,0-1 0 0,-1-2 176 0,2-2 16 16,2-2 0-16,3-3 0 0,2-3 160 0,5 2 32 15,-1-7 16-15,8-5 0 0,0 0-160 0,0 0-48 16,0 0 0-16,0 0 0 0,-3-9-192 0,8-3 176 15,1 2-176-15,5 1 160 16,6-3-1840-16,0 5-368 0,5 4-80 0</inkml:trace>
  <inkml:trace contextRef="#ctx0" brushRef="#br0" timeOffset="198730.75">13751 18769 15375 0,'0'0'672'0,"-3"-9"160"0,0 3-672 0,-1-2-160 0,4 8 0 0,-5-7 0 15,0-3 1120-15,0 5 192 0,-2-1 32 0,0 3 16 16,-4 1-352-16,1 4-80 0,0 3-16 0,-1 0 0 15,-3-1-320-15,-3 7-64 0,-2 3-16 0,0 0 0 16,-3-1 80-16,-3 6 16 0,-6 5 0 0,0 4 0 16,-5 4-176-16,3 2-48 0,1 3 0 0,2 5 0 15,2 7-32-15,2 1-16 0,6-8 0 0,5 0 0 0,6-3-144 16,6-6-48-16,6-2 0 0,5-3 0 0,4-7 112 16,5-2 32-16,3-2 0 0,8-4 0 0,6-6 64 0,5-2 16 15,1-5 0-15,1-3 0 0,-2-5-112 0,2-5 0 16,0-1-16-16,-2-2 0 0,-1-6-48 0,0 1 0 15,-2-5 0-15,2-1 0 0,-5-3-48 0,1-2-16 16,-2-1 0-16,-3-3 0 0,-4 1 64 0,-5-6 16 16,-5 1 0-16,-3 1 0 0,-6 1-16 0,-3 3 0 15,-7 2 0-15,-4 5 0 0,-3 2-192 0,-6 5 144 16,-5 0-144-16,0 6 128 0,-3 2-384 0,0 6-96 16,-2-3-16-16,-2 7 0 15,-3 2-1840-15,3 1-368 0,1 1-80 0</inkml:trace>
  <inkml:trace contextRef="#ctx0" brushRef="#br0" timeOffset="198986.57">14069 18338 17503 0,'0'0'768'0,"-5"-6"176"0,5 6-752 0,0 0-192 0,-10 0 0 0,-3 1 0 15,-4 2 1632-15,1 8 288 0,-5 7 64 0,-3 2 16 16,-2 3-704-16,-4 7-144 0,2 1-16 0,0 10-16 16,-1 9-384-16,-1-1-80 0,-1 3-16 0,2 7 0 15,1 3 0-15,-3 5-16 0,4 2 0 0,2 2 0 16,1 4-304-16,0-5-64 0,2-1-16 0,3-7 0 0,3-1-240 16,2-6 0-16,2-4 0 0,6-7 0 15,2-5-1344-15,2-3-304 0,-1-4-64 0,4-6-7376 16,5-5-1472-16</inkml:trace>
  <inkml:trace contextRef="#ctx0" brushRef="#br0" timeOffset="199325.41">14087 19353 18431 0,'0'0'1632'0,"0"0"-1312"16,9-3-320-16,-9 3 0 0,13 3 1552 0,-1-1 240 0,-2 1 64 0,-10-3 0 16,10 11-832-16,-2 2-176 0,1-3-16 0,-4 2-16 15,-3 2-432-15,-2 0-64 0,-3 6-32 0,-4-1 0 16,-3 0 128-16,-1 3 32 0,-3 0 0 0,-3 0 0 16,-1-2 304-16,2-4 64 0,1-1 16 0,1-1 0 15,1 1-96-15,5-2-16 0,3-3 0 0,3 3 0 16,2-4-192-16,3 0-32 0,5-1-16 0,3 0 0 15,3-7-16-15,4-1 0 0,3 0 0 0,3-1 0 16,1-1-144-16,4-7-48 0,-1-4 0 0,3 3 0 16,-1-2-272-16,1 2-192 0,-1-4 16 0,-2-1 16 15,-2 0-2352 1,-2 1-480-16,5-9-80 0,-7 1-32 0</inkml:trace>
  <inkml:trace contextRef="#ctx0" brushRef="#br0" timeOffset="199795.22">14754 18364 15663 0,'0'0'688'0,"0"0"144"0,0 0-656 0,0 0-176 15,0 0 0-15,0 0 0 0,0 0 2176 0,-9 0 384 16,-1 4 96-16,-2 3 16 0,0 7-1296 0,-2 3-256 0,-2 2-48 0,0 2-16 16,-1 6-352-16,0-3-64 0,-2 2 0 0,1-3-16 15,1-2-112-15,2-2 0 0,2-1-16 0,3-3 0 16,1-3-32-16,5-6 0 0,4-6 0 0,0 0 0 16,0 0-32-16,0 0-16 0,0 0 0 0,0 0 0 15,12-6 192-15,2-6 32 0,1 1 16 0,3-3 0 16,-2-3-336-16,1 0-80 0,-1-1-16 0,0-1 0 15,-2-5-224-15,0 2 176 0,0 2-176 0,-3 2 160 16,2 3-160-16,-3 2 0 0,-4 3 0 0,-2 2 0 16,-4 8 0-16,0 0 0 0,0 0 0 0,0 0 0 15,-9 14 0-15,-2 1 0 0,-2 2 0 0,-1 1 0 16,-2 3 176-16,-2 2-48 0,-1 0-128 0,0-1 192 16,-2-3-48-16,4 0-16 0,1-4 0 0,2-5 0 15,3-1 0-15,4-5-128 0,7-4 192 0,0 0-64 0,0 0 48 0,0 0 0 16,8-7 0-16,5-3 0 0,2-1 80 0,3-4 32 15,1-3 0-15,1 1 0 0,-1 1-160 0,-2-2-128 16,-2-2 144-16,-2 4-144 0,-2 5-128 0,-2 3-128 16,-2-2-32-16,-7 10-12288 15,0 0-2464-15</inkml:trace>
  <inkml:trace contextRef="#ctx0" brushRef="#br0" timeOffset="200263.22">15738 18359 21023 0,'0'0'928'0,"0"0"192"0,0 0-896 0,-8 9-224 16,1-4 0-16,-4 7 0 0,-3 4 960 0,-2 3 128 15,-6 0 48-15,-2 6 0 0,-3 6-208 0,-3 3-32 16,-3 4-16-16,-3 4 0 0,2 3-240 0,0 3-64 16,-3-1 0-16,2 4 0 0,5 3-208 0,3 0-48 15,-1-1-16-15,7 3 0 0,0 6-176 0,6-6-128 16,2-6 144-16,6-7-144 0,2-1 160 0,3 0-160 16,2-6 160-16,5-2-160 0,3-2 0 0,2 1 0 15,3-3 0-15,6 1-160 16,3-8-864-16,1-4-192 0,4-4-16 0,5-10-16 0</inkml:trace>
  <inkml:trace contextRef="#ctx0" brushRef="#br0" timeOffset="200507.24">15986 18696 17503 0,'0'0'1552'0,"0"0"-1232"0,-7-4-320 0,7 4 0 16,-6 6 1888-16,0 3 320 0,-3 2 64 0,-1 2 16 16,-2 5-1040-16,-2 2-208 0,0 2-32 0,-2 1-16 15,-1 1-384-15,1 3-80 0,0-5-16 0,1 8 0 16,2 4-208-16,2-3-48 0,1-2-16 0,2 1 0 16,3 2-112-16,0 0 0 0,1-2-128 0,2-2 192 15,0 0-192-15,2 2 128 0,0-8-128 0,3 0 0 0,-1 1-192 0,1-2-128 16,2-3-16-16,-2-5-9120 15,-2-3-1808-15</inkml:trace>
  <inkml:trace contextRef="#ctx0" brushRef="#br0" timeOffset="200669.78">15536 19027 20271 0,'0'0'1792'0,"0"0"-1424"16,11-4-368-16,3 3 0 0,1-1 848 0,4 0 112 15,3 1 0-15,0 1 16 0,3 1 112 0,3-1 0 16,1-2 16-16,3 1 0 0,1 3-656 0,1 3-128 16,2-1-16-16,-2-1-8704 15,-2 0-1744-15</inkml:trace>
  <inkml:trace contextRef="#ctx0" brushRef="#br0" timeOffset="200975.91">16281 19223 22511 0,'0'0'992'0,"-8"9"224"0,-1 2-976 0,0 3-240 0,0-2 0 0,0 4 0 16,-2 1 960-16,-1-2 128 0,1 0 48 0,1 3 0 15,1 1-80-15,3 0-16 0,-1-2 0 0,2-2 0 0,3-3-576 16,3-2-112-16,-1-10-32 0,8 12 0 0,2-4 64 0,2-3 16 15,2-5 0-15,4 0 0 0,0 0 368 0,2-2 80 16,1-4 16-16,-1-1 0 0,0-6-16 0,1-1 0 16,-4 3 0-16,0-2 0 0,-4-2-208 0,-2-3-64 15,-3 1 0-15,-3 1 0 0,-5-1-192 0,-3 0-64 16,-2-2 0-16,-4 1 0 0,-3 1-192 0,-1 4-128 16,-1 3 128-16,-3-2-128 15,1-1-1744-15,-1 4-432 0,0-1-64 0</inkml:trace>
  <inkml:trace contextRef="#ctx0" brushRef="#br0" timeOffset="201626.19">16673 18146 6447 0,'0'0'576'0,"-1"-10"-576"16,1 3 0-16,0 7 0 0,-2-11 1920 0,2 11 256 16,-2-7 64-16,2 7 16 0,0 0-1184 0,0 0-240 15,0 0-64-15,0 0 0 0,0 0-384 0,0 0-96 16,0 0-16-16,5 10 0 0,2 4 208 0,0 4 32 0,1 0 16 0,5 1 0 16,-2 2 64-16,4 5 16 0,1-1 0 0,3 8 0 15,2 1-48-15,2 5-16 0,5 0 0 0,0 6 0 16,-1 0-224-16,-3 4-64 0,3 0 0 0,-7 1 0 15,-5-1 128-15,-1 0 0 0,-1-1 16 0,0-1 0 16,-2 5 256-16,-2-2 48 0,-4-6 16 0,-4 4 0 16,-2 6 112-16,-3-3 32 0,3-4 0 0,-3-3 0 15,-5 4-96-15,-3-4-32 0,0 1 0 0,-3-4 0 16,-4-2-48-16,-3 1-16 0,-3 2 0 0,-2-4 0 16,0-1-192-16,-1-2-32 0,-1-2-16 0,2-1 0 15,-2-4-240-15,1 0-32 0,-1-6-16 0,4-3 0 16,0 0-912-16,6-4-192 0,4-1-48 15,5-9-15568-15</inkml:trace>
  <inkml:trace contextRef="#ctx0" brushRef="#br0" timeOffset="208918.3">19123 17571 10127 0,'0'0'896'0,"0"0"-704"0,0 0-192 0,0 0 0 16,0 0 2272-16,0 0 416 0,-4-8 96 0,4 8 16 16,0 0-1136-16,14-6-240 0,2-1-32 0,10 4-16 15,2 0-336-15,9-1-64 0,1-1-16 0,6 1 0 16,6 0-224-16,8 1-48 0,6-5-16 0,6 2 0 16,4 1-176-16,6-3-48 0,-2 4 0 0,1-1 0 15,-2-4-192-15,1 4-64 0,1-1 0 0,-1 2 0 16,-3 5-64-16,-8 3-128 0,-6 0 176 0,-6 0-176 15,-6 1 160-15,-5 4-160 0,-6-1 128 0,-4 3-128 16,-3-2-128-16,-9 1-128 0,-1 2 0 0,-6 4-16 16,-5-4-1776-16,-6 2-336 0,-7 0-80 15</inkml:trace>
  <inkml:trace contextRef="#ctx0" brushRef="#br0" timeOffset="209231.76">19050 18102 27647 0,'-12'9'2448'16,"0"-5"-1952"-16,12-4-496 0,0 0 0 16,0 0-256-16,0 0-160 0,0 0-32 0,14-3 0 0,3-2 1008 0,8 0 192 15,9 0 32-15,8-3 16 0,5 2-224 0,3 0-64 16,2-6 0-16,3-1 0 0,2-2 144 0,5 0 32 0,7-3 0 15,1 3 0-15,4 0 128 0,-1 2 16 0,0-1 16 16,0 1 0-16,1-2-160 0,-3 1-48 0,-1 3 0 16,-2 3 0-16,-5 5-368 0,-3 0-80 0,-11-3 0 0,-1 6-16 15,-7 6-176-15,-2-3 0 0,-5-1 144 0,-2 1-144 16,-2 3-128-16,-6 1-112 0,-6-1-16 0,-1 2 0 31,-5-4-1408-31,0-3-304 0,-12-1-48 0,9 5-8160 0,-9-5-1648 0</inkml:trace>
  <inkml:trace contextRef="#ctx0" brushRef="#br0" timeOffset="209546.22">20451 16658 26895 0,'-18'5'1184'0,"6"4"256"0,-6 8-1152 0,-5 3-288 15,-5 3 0-15,-3 9 0 0,-3 7 848 0,-3 11 112 16,-3 11 32-16,-1 7 0 0,-4 12 160 0,2 5 16 16,1 4 16-16,3 5 0 0,3 8-336 0,5-7-64 15,3-6-16-15,3-1 0 0,3-7-336 0,1 0-80 16,3-9-16-16,2-2 0 0,1-7-176 0,3-3-32 15,5-6-128-15,3-9 192 0,-1-1-192 0,3-4 128 0,2 0-128 16,3-4 0 0,3-1-1936-16,1-6-496 0</inkml:trace>
  <inkml:trace contextRef="#ctx0" brushRef="#br0" timeOffset="213368.49">23403 17347 1839 0,'-8'-27'0'0,"7"13"160"0,-3-2-160 0,3-2 0 0,1 0 0 0,1 2 0 16,3-5 2864-16,0 1 528 0,1 2 128 0,0 0 0 15,0 3-2400-15,1-1-480 0,-1 0-112 0,2 0-16 16,-1 2-384-16,-1-3-128 0,0 0 0 0,0-1 0 16,2 0 208-16,-4 1-64 0,4 5-16 0,-2-4 0 15,0-1 256-15,-3 1 64 0,-2 1 0 0,3 0 0 16,-2-3 128-16,-1-1 48 0,-4 3 0 0,1 4 0 16,-1 2 176-16,-2 2 32 0,-5-3 16 0,-1 4 0 15,-2 0-80-15,-4 3-32 0,-1 4 0 0,-7 1 0 16,0 1-288-16,-4 3-48 0,1 5-16 0,-3 4 0 15,-3 2-32-15,-3 6-16 0,-3 2 0 0,-3 10 0 16,-2 11-80-16,-6 2-32 0,-7 5 0 0,-4 9 0 16,-5 3-80-16,3 8-16 0,4 4 0 0,4 6 0 0,3 5-128 15,5-3 0-15,6-4 0 0,9-2 128 0,7-6-128 0,10-4 160 16,10-6-160-16,9-1 160 0,10 4-160 0,8-11 128 16,8-8-128-16,8-3 128 0,4-6 64 0,9-4 0 15,4-6 0-15,9-5 0 0,7-7 80 0,9-5 32 16,-1-7 0-16,3-7 0 0,0-9 240 0,7-5 48 15,3-5 16-15,1-6 0 0,-2-3-64 0,-2-6-16 16,-4-7 0-16,-2-9 0 0,0-8 240 0,-3-6 64 16,-5-7 0-16,-6-7 0 0,-11-10-112 0,-9-3-16 15,-11-4 0-15,-8 6 0 0,-9 12-208 0,-7 6-48 16,-10 4-16-16,-5 6 0 0,-8 9-96 0,-5 1-16 16,-8 3 0-16,-8 6 0 0,-7 8-160 0,-8 6-32 0,-7 6-128 0,-6 5 192 31,-6 2-1792-31,1 7-384 0,3 9-64 0,2 3-16128 0</inkml:trace>
  <inkml:trace contextRef="#ctx0" brushRef="#br0" timeOffset="-113808.45">13677 959 10127 0,'0'0'896'0,"0"0"-704"16,0 0-192-16,10-4 0 0,-1 0 640 0,-1-1 80 16,-8 5 32-16,6-6 0 0,3 1-368 0,-2-3-64 15,-4 1 0-15,3 3-16 0,-6 4 80 0,0 0 0 16,6-8 16-16,-6 8 0 0,0 0 48 0,0 0 0 15,0 0 0-15,0 0 0 0,0 0-128 0,0 0-32 16,0 0 0-16,0 0 0 0,0 0-288 0,0 0 0 0,-12 0 128 0,0 3-128 16,-4-1 0-16,2 1 0 0,0 1 0 0,-2-4 0 15,-2 0 256-15,0 0-64 0,-1 1-16 0,-1-1 0 16,-3-1 224-16,0-2 48 0,-3-1 16 0,-2 2 0 16,0 4 32-16,-4-2 0 0,0-4 0 0,-4 3 0 15,-2 1-64-15,-2 0-16 0,-2-1 0 0,-2 2 0 16,-1 4-144-16,-1-1-16 0,1-1-16 0,-5-2 0 15,-8 0-80-15,1 2-16 0,1 1 0 0,-1-1 0 16,-3-3-144-16,-1 0 160 0,2-1-160 0,-6 4 160 16,-1 0-160-16,-4 1 0 0,-3 0 0 0,3-4 0 15,3-4 0-15,2 4 0 0,0 4 0 0,-1 1 0 16,-2-5 0-16,-1-1 0 0,2-4 0 0,2 4 0 0,-1-1 0 16,0 2 0-16,-2-1 144 0,0 1-144 0,-2 0 0 15,-3 1 128-15,-2-1-128 0,1 0 0 0,5 0 0 16,-1-1 0-16,2 0 0 0,-3 1 128 0,-5 0-128 0,3 0 0 15,2-2 0-15,3 2 0 0,3-2 0 0,0 1 0 16,0 1 0-16,-1-2 0 0,-1-1 0 0,2 0 0 16,1-1 0-16,4 2 0 0,5-1 0 0,-4 2 0 15,2 2 0-15,0-1 0 0,-1-2 0 0,-1 2 0 16,-5 3 0-16,3 0 0 0,1 1 0 0,2 0 0 16,-3-1 0-16,2 2 0 0,-2 4 0 0,0 0 0 15,-1-2 0-15,1-1-128 0,0-2 128 0,3 3-192 16,2 6 192-16,2 0-192 0,1-6 192 0,2 4 0 15,2-3 0-15,-1 1-128 0,-1-2 128 0,3 4 0 0,2 1 0 16,5 3 0-16,3 0 0 0,1 2 0 0,2-1 0 16,2 1 0-16,1-2 0 0,0 1 0 0,0 4 0 0,2-3 0 15,-1 0 0-15,1 2 0 0,-2 1 0 0,-1 3 0 16,3 0 0-16,0 1 0 0,1-2 0 0,2 3 0 16,3 4 0-16,-1 4 0 0,4 1 160 0,0 1-160 15,1 1 192-15,2-2-48 0,1 0-16 0,1 1 0 16,-2-1-128-16,3 0 192 0,2 1-192 0,1-1 192 15,2 0-64-15,1 3-128 0,-1 3 192 0,3 4-64 16,-1 2-128-16,3 0 0 0,1-6 0 0,2 5 0 16,-1-2 0-16,-1 0 0 0,4-2 0 0,0-2 0 15,3 3 0-15,-2 1 0 0,2-1 0 0,2 5 0 16,1 2 0-16,4 0 0 0,-2-3 0 0,3-3 0 0,1 2 0 16,0-3 0-16,0 2 0 0,2 1 0 0,0-5 0 0,2 6 0 15,2 0 0-15,0 1 0 0,0-4 0 0,5 2 0 16,1-4 0-16,4 3 0 0,1-5 0 0,3-2 0 15,2 0 0-15,2-2 128 0,-1 0 48 0,5-2 0 16,-1 0 0-16,2-3 0 0,-1 1 48 0,2 2 16 16,3 0 0-16,-1-4 0 0,1 0-48 0,2-2 0 15,4 2 0-15,2 1 0 0,0-5-48 0,1 2-16 16,-3-4 0-16,2-1 0 0,0 1-128 0,5 0 192 16,3-6-192-16,2-1 192 0,3-1-32 0,2-1 0 15,-2-2 0-15,1-4 0 0,1 2 0 0,5-4 0 16,4 2 0-16,-1-3 0 0,0-3 0 0,0 2 0 15,-1-1 0-15,2 0 0 0,-2 3-160 0,3-5 0 16,4-1 0-16,-2 1 0 0,-3-1 0 0,1 0 0 0,3 0 0 16,3-1 128-16,1 0 720 0,0 1 144 0,-1-4 32 0,0-4 0 31,-2 2-1632-31,4-1-320 0,6 0-64 0,-7 2-16 0,-1-3 848 0,-2 2 160 0,0 2 0 0,0-4 0 16,3 1 0-16,-1 3 0 0,-1-3 0 0,-2 1 0 15,-3 0 0-15,2-3 0 0,2 3 128 0,2-5-128 16,2 1 0-16,-1-4 0 0,-1 1 0 0,-2 2 0 15,1-4 0-15,-1-2 0 0,2 1 0 0,-2-2 128 16,-5 0-128-16,1-2 0 0,1-7 0 0,-2 3 0 16,-3-5 0-16,1 1 0 0,-1-4 0 0,-3-1 0 15,-3-3 0-15,-1 2 0 0,-3-2 0 0,4-3 0 16,-1-2 0-16,-1-6 0 0,-5-1 0 0,-6-8 0 0,-2-5 128 16,-2-5-128-16,-1 0 0 0,-5 0 128 0,-3-5 48 15,-3-7 0-15,-5-3 0 0,-1-4 0 0,-1-4 400 16,-7 9 64-16,-7 3 32 0,-5 2 0 0,-6-1 96 0,-6 2 32 15,-4 3 0-15,-5 4 0 0,-1 7-208 0,-4 2-32 16,-7 5-16-16,-2 4 0 0,-5 1-416 0,-3 4-128 16,-1-1 0-16,-5 4 0 15,-3 3-352-15,-3 1-128 0,-5 0-32 0,-7 5-11088 16,-6 6-2224-16</inkml:trace>
  <inkml:trace contextRef="#ctx0" brushRef="#br1" timeOffset="-47999.96">10483 8601 22111 0,'1'-9'1968'15,"-1"2"-1584"-15,0-1-384 0,0 8 0 16,0 0 0-16,0 0-304 0,-1-7 48 0,1 7 16 0,0 0 240 0,0 0 208 16,-6-7-32-16,-5 4-16 0,-3 2 0 0,-2 2 0 15,-2 2 0-15,-3 2 0 0,-7 0-160 0,-3 2 0 16,-2 2 0-16,-4 0 0 0,-5 0 0 0,-1-4-144 15,-3 2 144-15,-1-1 0 0,-2-1-128 0,-4 4 128 16,0-4 0-16,-5 1 0 0,-6 2 0 0,-1-2 128 16,-1 3 0-16,3-4 16 0,2-3 192 0,2 0 48 15,2-2 0-15,1 3 0 0,3 2 112 0,2-4 16 16,0-5 16-16,5 2 0 0,4-2 64 0,4 1 16 16,0-2 0-16,2-1 0 0,5 1-352 0,1 1-64 15,4-5 0-15,1 4-16 0,4 2-176 0,2 0 0 16,2-3 0-16,1 3 128 0,-1 0-128 0,5 2 0 15,-1 1 0-15,3 0 0 0,-3 1 0 0,0 3 0 0,4 2 0 16,0 3 0-16,2 6 0 0,-1 3 0 0,-1 6-144 16,-1 6 144-16,-4 4 0 0,0 4 0 0,0 7 0 15,0 4 0-15,-1 1 0 0,-2 4 0 0,1 4 144 0,1 6-144 16,-1 5 0-16,2 2 128 0,0 2-128 0,3-2 0 16,1-1 0-16,1 2 0 0,1 3 128 0,1 1-128 15,-1 1 0-15,2 0 0 0,-1-2 0 0,2-4 0 16,-1-2 0-16,1 2 0 0,-2 0 144 0,4 2-144 15,-6 1 224-15,-1-3-32 0,-2-5 0 0,2 5 0 16,0 7 80-16,0-1 16 0,-2 6 0 0,1-7 0 16,1 3-128-16,-1-2-32 0,2 0 0 0,3 5 0 15,-3 0-128-15,4-4 0 0,3-8 144 0,0-2-144 16,0 0 0-16,2 0 128 0,0-1-128 0,2 0 0 0,1 0 0 16,1-3 128-16,-2-1-128 0,3-4 0 0,-1-1 0 15,0 0 144-15,0 3-144 0,-2 0 0 0,1 3 144 16,-2-3-144-16,-1-4 0 0,0-1 144 0,-1-2-144 0,-2 4 128 15,1-5-128-15,-3 4 128 0,2 5-128 0,-3-2 160 16,-1-6-160-16,0-6 160 0,2-1-160 0,-3-4 128 16,-1-1-128-16,0-4 128 0,-1 0-128 0,-3-1 160 15,3 3-160-15,0-4 160 0,1 0-160 0,3-2 192 16,-1 1-192-16,4-2 192 0,-1-8-192 0,3 1 128 16,-2-6-128-16,3-1 128 0,3-1-128 0,-1-2 160 15,1-2-160-15,0-2 160 0,-3-12-160 0,0 0 0 16,7 11 144-16,-1-4-144 0,-6-7 0 0,9 5 144 15,-9-5-144-15,13 2 0 0,-2-1 176 0,-11-1-176 16,13 0 160-16,1-1-160 0,0 0 384 0,1 0 0 0,0-2-16 16,6 2 0-16,2 1-16 0,3-1 0 0,7-2 0 0,4 2 0 15,9 1-96-15,2 0 0 0,3 0-16 0,6 2 0 16,4 2-112-16,3 2-128 0,1-3 176 0,5 1-176 16,5 0 0-16,2 1 0 0,1 0 0 0,1 0 0 31,-2-1-832-31,1 1-256 0,-1-1-64 0,4-2-14768 0</inkml:trace>
  <inkml:trace contextRef="#ctx0" brushRef="#br1" timeOffset="-46817.59">16110 8805 22111 0,'-10'-17'976'0,"2"9"208"0,3-4-944 0,2 6-240 16,-1-1 0-16,4 7 0 0,0 0 960 0,0 0 128 15,0-9 48-15,0 9 0 0,9-7-752 0,2 3-128 16,2 1-48-16,3-1 0 0,3-8-208 0,4 3 0 15,0-4 0-15,5-1 0 0,3 1 0 0,3 3 128 16,3-3-128-16,3 3 144 0,4 0-16 0,0-4-128 16,-1 0 192-16,-1 5-64 0,2-3 96 0,-5 7 16 15,-2 0 0-15,-4 0 0 0,-6 3 112 0,-3 0 32 0,-4 4 0 0,-2 0 0 16,-5 3-112-16,-1 0-16 0,0 4 0 0,-5 3 0 16,-2 2-64-16,-2 0-32 0,1 5 0 0,-3 3 0 15,-1 8 0-15,-1-1 0 0,-3 4 0 0,0 4 0 16,-3 4-160-16,-1 2 192 0,-1 0-192 0,0 5 192 15,-1 1-192-15,0 4 0 0,-3 5 144 0,0 3-144 16,2 3 0-16,-3-2 0 0,0 3 0 0,0 2 128 16,0 2-128-16,-1 2 0 0,-3 3 128 0,0 2-128 15,2 2 128-15,0 1-128 0,5-3 128 0,-2 0-128 16,-1 4 0-16,3-1 128 0,1 5-128 0,-2-8 0 16,2-2 0-16,4 1 128 0,-5 5-128 0,4-3 0 15,-3 4 0-15,2-4 144 0,4 1-144 0,-2-1 0 0,-2-2 192 16,-1 3-64-16,4 3 0 0,-1-5-128 0,-2 2 160 0,1-2-160 15,-1-3 128-15,2-2-128 0,2-1 128 0,-2 1-128 16,0-3 0-16,1 0 128 0,4-3-128 0,-4-4 0 16,1-4 0-16,0 4 128 0,2 1-128 0,1 2 0 15,1-5 0-15,1 5 128 0,1-6-128 0,2 1 0 16,1-1 0-16,2-2 0 0,0-1 0 0,1 1 0 16,-1 2 0-16,4 1 0 0,-2-1 192 0,2-3-64 15,2-4 0-15,2-3 0 0,0 0 64 0,3-1 16 16,-1-3 0-16,0 1 0 0,1-1-64 0,0 3-16 15,-2-4 0-15,1-1 0 0,-2-1-128 0,-2-5 128 16,-3-1-128-16,0-1 128 0,2-2-128 0,-3-3 128 16,-4-4-128-16,0 1 128 0,0-5-128 0,-4 1 0 15,2-4 0-15,-2 0 0 0,-1-2 128 0,0 2-128 0,-3-1 128 16,1-2-128-16,-1-4 192 0,1-3-32 0,-2 2-16 0,0-4 0 16,4-6 160-16,-5 8 16 0,-4-2 16 0,0-3 0 15,-1-1 64-15,-4 0 16 0,-4-4 0 0,-5 0 0 16,-5-2 48-16,-6-2 16 0,0 1 0 0,-11 1 0 15,-2-3-176-15,-4 4-48 0,-4 1 0 0,-6 2 0 16,-6 0-128-16,-4 3-128 0,-4-2 144 0,0 0-144 16,0 3 0-16,2 1-320 0,-2-1 64 0,2 5-12336 15,-2-1-2448-15</inkml:trace>
  <inkml:trace contextRef="#ctx0" brushRef="#br1" timeOffset="-43236.42">6920 13183 18431 0,'-3'-10'1632'0,"3"10"-1312"0,0 0-320 0,0 0 0 15,0-8 544-15,0 8 32 0,0 0 16 0,0 0 0 16,0 0-352-16,8 12-80 0,-2-4-16 0,1 10 0 16,-2 6 16-16,0 3 0 0,0 0 0 0,3 6 0 15,2 6-160-15,1 6 0 0,3 2 0 0,4-3 0 0,1 2 0 16,1-1 128-16,0 0-128 0,2 0 0 0,3 2 0 0,-1-3 0 16,0 1 0-16,3-2 0 0,4 4 0 0,0-6 128 15,-2-2-128-15,3-2 0 0,1-3 144 0,3-1-144 16,3-1 160-16,-2-6-160 0,1-7 512 0,-1 2 0 15,5 0 0-15,1-5 0 0,1-6-128 0,1 3 0 16,-2 0-16-16,2-2 0 0,-1 2-64 0,8 1-16 16,7-4 0-16,-1 0 0 0,2-2-16 0,0-2 0 15,1-2 0-15,1-2 0 0,0 0-272 0,1-2 0 16,0-2 128-16,4 0-128 0,5-4 128 0,-2-6-128 16,-2-2 192-16,1 1-192 0,-2 7 144 0,4-2-144 15,-1-4 0-15,3 0 144 0,-1 1-144 0,2-3 0 16,-3-1 144-16,-2-1-144 0,-1 0 0 0,4 2 0 15,0 4 0-15,0-6 0 0,0 0 0 0,-2-1 0 0,-4 2 0 0,1 1 0 16,0 0 0-16,1-1 0 0,-1 2 0 0,2 4 0 16,-4-1 0-16,-1 4 0 0,-4-3 0 0,0 3 0 15,0-3 0-15,-1 2 0 0,1 5 0 0,1 0 0 16,3 2 0-16,-3 2 0 0,-3 0 0 0,-2 3 0 16,-1 4 0-16,-1-1 0 0,2 1 0 0,0-2 0 15,-2 6 0-15,0 1 0 0,2 1 0 0,-4 1 0 16,-3-1 0-16,-4 3 0 0,-1 1 0 0,-2 0 0 15,-3-1 0-15,-2-1 0 0,-3 2 0 0,-2 4 0 16,-4-1 0-16,0 3 0 0,-1 2 0 0,-2-3 0 16,-1 3 0-16,-1-4 0 0,-1 0 0 0,-3-2 0 0,-3 0 0 15,0-2 0-15,-4-2 192 0,0-3-64 0,-3-1 64 0,-4-1 32 16,-5-12 0-16,5 8 0 0,-5-8 64 16,4 11 16-16,-4-11 0 0,0 0 0 0,0 0 80 0,0 0 32 15,0 0 0-15,0 0 0 0,0 0-64 0,0 0-16 16,0 0 0-16,-7-14 0 0,3-2-160 0,3 0-48 15,1-2 0-15,3 0 0 0,0 0-128 0,4-4 128 16,-1-4-128-16,3 1 128 0,1 4-128 0,3 4 0 16,1-1 0-16,1 3 0 0,2-3 0 0,1 3 0 15,1 1 0-15,1 0 0 0,3-2 0 0,2 5 0 16,4 1-128-16,-1 0 128 0,-1 4 0 0,1 3 0 16,1-1 0-16,4 4 0 0,2 4 0 0,0-1 0 15,1 3 0-15,-1 2 0 0,0 0 0 0,2 6-144 0,0 4 144 16,2 0-160-16,3-3 160 0,1 1 0 0,2 3 0 15,2 1 0-15,2-3 0 0,1 0 0 0,1-4 0 16,-1 3 0-16,1 4 0 0,3-3 0 0,2-7 0 0,3 2 0 16,2-7 0-16,4 2 0 0,4 5 0 0,1-3 0 15,-3-4 0-15,2-3 128 0,-1 0-128 0,2 0 128 16,4 7-128-16,-2-1 0 0,-2-1 0 0,0 1 0 16,0-1 0-16,5 2 0 0,-1-5 0 0,6 0 0 15,0 0 0-15,0 2 0 0,-1-2 0 0,4 0 128 16,3-5-128-16,2-2 144 0,1 2-144 0,-2-2 160 15,0 2-160-15,3-2 0 0,0-6 0 0,2 4 0 16,-1-1 0-16,-3-2 0 0,-4-2 0 0,0 0 0 16,1-5 0-16,-2 0 0 0,-3-1 128 0,-3-3-128 15,-2-5 144-15,-3 1 0 0,-5-2 0 0,-1-1 0 0,1-4 304 16,2 1 48-16,-4-1 16 0,-4 4 0 0,-4 4-64 16,-4 3-16-16,-3 0 0 0,-2 1 0 0,-2 0-240 0,-1 2-32 15,2 1-16-15,-7 1 0 0,-4 0-144 0,-3 1 0 16,0 4 0-16,-3 4 0 15,-4 2-2480-15,-3 2-368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30:55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23128 6641 20271 0,'4'-14'1792'0,"1"5"-1424"15,1 1-368-15,-1 3 0 0,-5 5 0 0,4-5 128 16,-4 5-128-16,0 0 0 0,5-9 368 0,-5 9 0 0,0 0 0 0,4-6 0 15,-4 6-208-15,0 0-32 16,0 0-128-16,-4-9 192 0,1 3-192 0,3 6 0 0,-11-4 128 0,1-4-128 16,0 0 0-16,-1 0 128 0,-3-1-128 0,0 2 0 15,-3-3 192-15,-1 0-64 0,-1 0-128 0,-4-3 192 16,-3 3 96-16,-5-1 16 0,-1-5 0 16,-3 2 0-16,-3-1 208 0,-3 0 32 0,-6-2 16 0,2 2 0 15,2 0-80-15,-3-2-16 0,-2-2 0 0,-4 1 0 16,-5-1-256-16,-5 1-48 0,-3-2-16 0,-4 1 0 15,2 3 48-15,-2-2 0 0,-1-3 0 0,-4 4 0 16,-4 1-192-16,-4 0 160 0,-3-3-160 0,3 2 160 16,0 5-160-16,0-2 0 0,-5 0 0 0,1-2 0 15,-3 2 0-15,2 3 0 0,3 1 0 0,-3-4 0 16,-1-3 0-16,-6 2 128 0,-1 4-128 0,0-1 0 0,1-4 128 16,3 2-128-16,-3-2 0 0,-3 6 128 0,-3-1 48 0,2 2 0 15,4-4 0-15,-4 3 0 0,-4 2-176 0,3 3 0 16,3-2 0-16,-2 0 128 0,1-4-128 0,-1 4 0 15,-1 2 144-15,4-1-144 0,4 0 0 0,-1 1 0 16,-5-4 0-16,2 5 0 0,-1 6 0 0,4 1 0 16,1-3 0-16,2 3 128 0,-1 2-128 0,1 4 176 15,3 4-176-15,2 1 192 0,6-2 0 0,1 1 16 16,-2 1 0-16,0 2 0 0,2 3-16 0,4 0-16 16,4 0 0-16,2-1 0 0,-2 2-32 0,1 1 0 15,-2-1 0-15,1 4 0 0,1-1-144 0,4-3 0 16,1 0 0-16,3 5 0 0,4 3 0 0,-1 0 0 0,-1-5 0 15,1-2 0-15,0 1 0 0,5 1 0 0,-1-2 0 16,4 1 0-16,6 0 0 0,2-3 0 16,2-1 0-16,2-1 0 0,1-179 0 0,2 368 0 0,-1-185 0 0,0 2 0 15,1-3 0-15,3 6 0 0,2 1 0 0,0 0 0 16,2-2-128-16,3 3 128 0,2 0 0 0,1 2 0 16,1 2-128-16,2-2 128 0,3-3-160 0,1 2 160 15,3-3-144-15,2 2 144 0,1-2-128 0,0 1 128 16,4-5 0-16,2 1-160 0,-1 4 160 0,2-4 0 15,-1-2-128-15,5-2 128 0,1 0 0 0,1 1 0 16,4 6-128-16,2-4 128 0,2 1 0 0,1 2 0 16,4-3 0-16,2 0 0 0,0-2 0 0,3 3 0 15,1-2 0-15,2 0 0 0,-2 3 0 0,4 0 0 16,4-2 0-16,1 0 0 0,0-2 0 0,1 4 0 0,2-1 0 16,-1 0 128-16,1 2-128 0,1-1 0 0,2-3 128 0,4 2-128 15,2 1 0-15,3-3 144 0,6 1-144 0,-5 0 0 16,1 2 0-16,1-3 128 0,-1 2-128 0,1 0 0 15,0-1 144-15,5-2-144 0,1 0 128 0,2-2-128 16,-2 0 160-16,3 0-160 0,1 0 176 0,0-1-176 16,0 0 192-16,1-2-192 0,2 2 192 0,2-3-192 15,5-2 192-15,-2 4-192 0,-2 0 160 0,3 1-160 16,1-3 128-16,1-2-128 0,1 4 128 0,2-2-128 16,1 1 0-16,-1-1 128 0,-2-1-128 0,2-2 0 15,1 2 0-15,3-1 0 0,1 4 128 0,-1 0-128 16,-4 1 128-16,0-2-128 0,-2-6 128 0,4 1-128 15,1 3 128-15,5-3-128 0,0 3 160 0,-2-2-160 0,-2-3 192 16,3 3-192-16,6-2 160 0,-3 5-160 0,3 0 128 16,-4-4-128-16,-3 0 144 0,3-3-144 0,3 2 160 15,0-3-160-15,0 4 128 0,-1-2-128 0,-5 3 0 0,3-3 144 16,3 1-144-16,1-3 128 0,-1-2-128 0,0 0 128 16,-6 1-128-16,0-3 128 0,2 0-128 0,1-4 128 15,0-1-128-15,0-3 192 0,-4 0-192 0,1-2 192 16,0-3-48-16,2-3 0 0,-2 1 0 0,1 1 0 15,-2-5 0-15,-1-2 0 0,-3-5 0 0,0-2 0 16,2 4 0-16,1-5 0 0,-1 0 0 0,0-5 0 16,-4 2-144-16,2 1 160 0,3-2-160 0,-2-2 160 15,1-2-160-15,-6-1 128 0,-3-1-128 0,-3 0 128 16,-4 2-128-16,-1-6 0 0,0-6 144 0,0 1-144 16,-1 3 0-16,-4 1 144 0,-3-5-144 0,-6 0 0 0,-2 0 192 15,-3-3-192-15,-4 1 192 0,-5 1-192 0,-2-3 240 16,-5-3-64-16,-4-2-16 0,-4 6 0 0,-4 2 96 15,-5-1 0-15,-6-1 16 0,-3 1 0 0,-3-1 112 0,-4 2 32 16,-2 1 0-16,-5-7 0 0,-5-7-416 0,-4 4 0 16,-3 1 0-16,-4 7 0 0,-5 3 0 0,-7-2 0 15,-3-2 0-15,-5 4 0 0,-9 1-256 0,-3 5-16 16,-4 2-16-16,0 0 0 16,-1 0-416-16,-5 7-96 0,-7 3-16 0,-3 8 0 15,-6 7-1840-15,0 6-368 0</inkml:trace>
  <inkml:trace contextRef="#ctx0" brushRef="#br0" timeOffset="2933.16">24214 2142 5519 0,'0'0'240'0,"0"0"64"0,-3-8-304 0,2-3 0 16,1 11 0-16,-1-9 0 0,-1-5 1232 0,2 4 192 16,-1 1 48-16,1 9 0 0,-1-10-432 0,-2 1-80 15,1-3 0-15,2 12-16 0,0 0-48 0,0 0 0 16,0 0 0-16,0 0 0 0,0 0-80 0,0 0-32 0,-9 2 0 0,1 7 0 16,1 1-240-16,-1 4-48 0,-1 1-16 0,0 6 0 15,0 4-64-15,2 1-16 0,-2 3 0 0,0-1 0 16,0 2-144-16,1 2-16 0,1 0-16 0,0-2 0 15,1-2-96-15,1-2 0 0,0 0-128 16,0-3 192-16,0-5 32 0,-1 1 0 0,4-1 0 0,-2-3 0 16,0-1 224-16,4-14 32 0,-1 10 16 0,1-10 0 15,0 0-64-15,0 0-16 0,0 0 0 0,11-16 0 16,2-7 80-16,0-1 16 0,0-7 0 0,2 2 0 16,0 0-256-16,2-2-32 0,-2-2-16 0,0 3 0 15,0 1-208-15,1-3 0 0,0 0 128 0,2 4-128 16,-3 0 0-16,2 4 0 0,-2-1 0 0,0 3 0 15,1 2 0-15,-2 4 0 0,-3 5-144 0,0 2 144 16,-2-1-512-16,4 3-16 0,-2 4 0 0,1-1 0 16,-2-1-2032-16,-10 5-416 0</inkml:trace>
  <inkml:trace contextRef="#ctx0" brushRef="#br0" timeOffset="3301.82">24608 2296 25215 0,'0'0'1120'0,"0"0"224"0,0 0-1072 0,9-11-272 0,-1 3 0 0,8-2 0 15,2 2-128-15,2-3-96 0,1-4-16 0,5 1 0 16,1-3 240-16,1 2 0 0,-2-2 0 0,0 0-144 15,-5-1 144-15,-2 3 0 0,-1 1 0 0,-4 1 0 16,-4-2 0-16,-1 1 0 0,-1 0 0 0,-4 3 0 16,-6 0 352-16,-3 2 0 0,1 0 0 0,-3-2 0 15,-5 4 160-15,0 5 16 0,-4 4 16 0,-1 2 0 16,-6 5-176-16,0 1-48 0,0 6 0 0,1 1 0 16,0 1-320-16,2 2 0 0,4 5 0 0,3-1 128 15,3-4-128-15,2 0 0 0,5 1 0 0,1-3-128 16,5-4 128-16,3 1 0 0,2-1-144 0,3-3 144 15,5 1 0-15,1 0-144 0,2-3 144 0,3 1 0 16,-2-3-736-16,3-3-32 16,4-1-16-16,0-1-11008 0</inkml:trace>
  <inkml:trace contextRef="#ctx0" brushRef="#br0" timeOffset="3733.16">25344 1936 23039 0,'0'0'1024'0,"-8"9"192"0,-1 12-960 0,-1 2-256 15,1-2 0-15,0 5 0 0,-1 4-192 0,1 3-96 16,0-2-16-16,0-1 0 0,0 1 304 0,2 0 0 16,0-3 0-16,1 0 0 0,1-1 0 0,-1-1 0 15,-2-6 0-15,3 0 0 0,2-1 0 0,1-1 272 16,-1-3-48-16,2-1-16 0,-1-5 128 0,2-9 32 0,0 0 0 15,0 0 0-15,0 0 64 0,0 0 16 0,0 0 0 0,8-4 0 16,0-5 64-16,1-4 32 0,0-7 0 0,1 0 0 16,1-2-240-16,1 0-48 0,1-4-16 0,-1-3 0 15,1 2-96-15,1-2-16 0,1 0 0 0,3 1 0 16,1-4-128-16,-1 4 0 0,-3 3 144 0,2 1-144 16,-2-1 0-16,-1 8 0 0,0 4 0 0,-1 1 0 15,1 2 0-15,-3 5 0 0,-11 5 0 0,0 0 0 16,11 1 0-16,-11-1 0 0,3 16 0 0,-4 0 0 15,-3-1 0-15,-1 3 0 0,-3 1 0 0,-2 0 0 16,-4-2 0-16,1-2 0 0,1-2 0 0,-1 2 0 16,-1 0 0-16,0 1 0 0,-1-2 0 0,2-4 128 15,-2 0-128-15,2 0 0 0,0-1 0 0,2-1 128 16,-2-3-592-16,2-3-112 16,2 0-32-16,9-2 0 0,0 0-1760 0,0 0-336 0</inkml:trace>
  <inkml:trace contextRef="#ctx0" brushRef="#br0" timeOffset="4030.71">25761 1981 23951 0,'-2'-10'1056'0,"2"10"224"0,0 0-1024 0,0 0-256 15,9-7 0-15,1 1 0 0,-1-2 0 0,4-2-256 16,-2 3 64-16,3-3 0 0,-3 2 192 0,1-2 0 0,1 2 0 0,-3-1 0 15,0 3 128-15,1-2-128 0,0 3 0 0,-2 1 0 16,-9 4 0-16,6-9 0 0,-6 9 0 0,0 0 0 16,0 0 288-16,0 0-48 0,-9-3-16 0,-3 1 0 15,-5 2 96-15,-1 5 32 0,-1 6 0 0,-4-4 0 16,0 2-80-16,1 3-16 0,-1 5 0 0,1 4 0 16,2-2-96-16,3-1-32 0,3-4 0 0,4 0 0 15,5-2-128-15,1 2 0 0,4-2 0 0,4-1-176 16,1-1 176-16,3-2-128 0,1 2 128 0,2-4-128 15,3-2-1408-15,3-3-288 16,2-3-48-16,0-1-16 0</inkml:trace>
  <inkml:trace contextRef="#ctx0" brushRef="#br0" timeOffset="4371.41">26324 1827 24879 0,'-14'-1'1088'0,"14"1"256"0,-12-5-1088 0,1 5-256 16,-1 5 0-16,2 0 0 0,0-1 224 0,-1 5-16 15,-2 0 0-15,1 5 0 0,4-2-208 0,-1 0 0 16,0 2 0-16,1 1 0 0,3-1 0 0,1-1 0 16,2 1 0-16,2-2 0 0,0-12 0 0,4 9 0 15,-4-9 0-15,7 10 0 0,-7-10 0 0,12 2 0 16,0-4 192-16,1-4-48 0,-2-5 80 0,1-1 16 0,-1 1 0 0,1-2 0 15,-3 3-16-15,0 1 0 0,-2 1 0 0,1 2 0 16,-3 0-64-16,-5 6-16 0,0 0 0 0,0 0 0 16,0 0-144-16,0 0 192 0,0 0-192 0,6 12 192 15,-1 2-192-15,0 2 0 0,1 3 0 0,0-3 128 16,2-2-128-16,4-1 0 0,1-3 0 0,2 3 0 16,4-3 0-16,0-1 0 0,2-7-160 0,-2 0 160 31,0-4-1792-31,2 1-256 0,4 0-48 0</inkml:trace>
  <inkml:trace contextRef="#ctx0" brushRef="#br0" timeOffset="4597.67">27118 1358 26783 0,'0'0'1184'0,"0"0"240"0,0 0-1136 0,-7 12-288 15,1 3 0-15,0 1 0 0,-2 3-256 0,0 4-96 16,-4 4-32-16,1 1 0 0,1 4 384 0,-2 5-176 16,-3 2 176-16,1 2-128 0,0-2 128 0,0-1 0 15,-1-2 0-15,1 2 0 0,1 4-192 0,0 2 0 16,3 2 0-16,-3-3 0 16,1-6-2736-16,3-4-544 0</inkml:trace>
  <inkml:trace contextRef="#ctx0" brushRef="#br0" timeOffset="4768.83">26750 1776 18431 0,'-11'-11'816'0,"11"11"160"0,-2-6-784 0,2 6-192 0,0 0 0 0,0 0 0 16,5-9 1552-16,5 2 272 0,4 2 48 0,3-2 16 15,2 0-1568-15,4 1-320 0,3-2 0 0,3 4-128 16,2 2 128-16,-1-1-208 0,1 0 80 0,-1 1-7200 15,1 2-1440-15</inkml:trace>
  <inkml:trace contextRef="#ctx0" brushRef="#br0" timeOffset="5072.38">27356 1803 13823 0,'0'0'608'0,"0"0"128"0,0 0-592 0,5 10-144 15,3 2 0-15,0-7 0 0,3-7 560 0,1-1 80 16,5-1 0-16,1 0 16 0,1 0 80 0,2-1 16 16,-2-3 0-16,2 3 0 0,-2-3-336 0,-3-1-64 15,-4 0-16-15,-2 2 0 0,0 2-80 0,-10 5 0 16,0 0-16-16,0 0 0 0,0-11 464 0,0 11 80 16,-7-8 32-16,-4 2 0 0,-1 3-112 0,-6 3 0 15,-5 0-16-15,0 4 0 0,-4 5-240 0,2-1-64 16,0 2 0-16,0 1 0 0,4-3-128 0,2 2-16 15,2-1-16-15,3 1 0 0,3-4-224 0,3 2 0 0,8-8 0 16,-4 10 0-16,4 4 0 0,3-4 0 0,-3-10 0 16,10 13 0-1,3 0-480-15,3-4-144 0,2 2-16 0,4-7-11408 0</inkml:trace>
  <inkml:trace contextRef="#ctx0" brushRef="#br0" timeOffset="5530.43">28141 1728 23951 0,'-12'-4'2128'0,"0"3"-1696"15,-3 2-432-15,-3 4 0 0,-2 4 0 0,-2 1 0 16,-2 3 0-16,-1 1 0 0,-1-8-144 0,1 6 144 15,-2-3-192-15,4 2 192 0,0 2 0 0,3-3 256 16,0 5-32-16,1 1 0 0,2-1 16 0,4-2 0 16,2-2 0-16,2 3 0 0,3-1-240 0,6-13 176 15,0 0-176-15,0 10 160 0,0-10-16 0,10 9 0 16,1-7 0-16,3-3 0 0,2 0 128 0,1-4 32 16,4-3 0-16,2-2 0 0,1-2-80 0,1-4-16 15,2-2 0-15,3-1 0 0,2-1 96 0,1-3 16 16,-4 1 0-16,1-2 0 0,-4-6 0 0,1-5 16 15,0-4 0-15,-2-2 0 0,3-6-64 0,-2-4-16 16,2-3 0-16,1-4 0 0,-1-1-112 0,-2 0-16 0,0 6-128 16,-3 5 192-16,-5 3-192 0,-3 8 128 0,-1 5-128 0,-7 10 0 15,0 5 272-15,-5 7-32 0,-2 10-16 0,0 0 0 16,-9-4-224-16,-2 10 0 0,-2 6 0 0,-3 4 0 16,-3 3 0-16,1 8 0 0,-1 7-176 0,2 1 176 15,2-3-160-15,2 6 160 0,1 0 0 0,3 1-144 16,1 2-64-16,4 3-16 0,2 0 0 0,2 1 0 31,2-4-1664-31,3-2-336 0,2-4-64 0,2-1-9232 0</inkml:trace>
  <inkml:trace contextRef="#ctx0" brushRef="#br0" timeOffset="5983.23">29362 1553 19519 0,'0'0'864'0,"0"0"176"0,12 0-832 0,-12 0-208 16,11 6 0-16,-11-6 0 0,0 0 0 0,0 0 128 0,6 9-128 0,-4 4 0 16,-3 1 528-16,-1 2 16 15,-3 2 0-15,-2 2 0 0,-2 3 96 0,0 3 32 0,-1 0 0 0,0-2 0 16,-3 3-240-16,3-4-48 0,-1-1-16 0,-1-2 0 16,0 0-96-16,1-3-16 0,3 3 0 0,-1-6 0 15,1-4-16-15,2-3-16 0,6-7 0 0,0 0 0 16,0 0 224-16,0 0 64 0,0 0 0 0,0 0 0 15,1-12 64-15,3-4 32 0,1-3 0 0,2-2 0 16,4 0-160-16,0-4-48 0,-1 0 0 0,2-4 0 16,-1-2-400-16,3 2 0 0,1-1 0 0,1-2 0 15,-1 1 0-15,1 3 0 0,1-1 128 0,1 7-128 16,-2 6 0-16,1 3 0 0,-3 3-192 0,1-4 192 16,0 0-784-16,1 4-48 0,-1 0 0 15,-1 5-8240-15,-3 1-1648 0</inkml:trace>
  <inkml:trace contextRef="#ctx0" brushRef="#br0" timeOffset="6936.19">30065 1399 23951 0,'-21'2'2128'0,"9"3"-1696"16,-2 7-432-16,-3-1 0 0,1 2 144 0,-2 1-144 15,-1 4 160-15,1 0-160 0,3-1 0 0,-1 4 0 16,5-1 0-16,2-1 0 0,1 1 128 0,5-2-128 16,1-2 176-16,4 0-176 0,0-1 176 0,5 1-176 0,3-4 160 0,1-3-160 15,2 0 192-15,0-4-48 0,1-4-16 16,1 1 0-16,3-4 112 0,-1 1 16 0,1-6 0 0,3-2 0 16,-4-3 128-16,1 1 16 0,0-6 16 0,-4 1 0 15,-1-1-48-15,1 2-16 0,1-3 0 0,-2 0 0 16,-5 1-32-16,-2 1 0 0,-4 5 0 0,1-2 0 15,-3 2-64-15,3 3-32 0,-3 8 0 0,0-11 0 16,-3 2-96-16,-1-1-128 0,4 10 176 0,-7-6-176 16,0 0 0-16,7 6 0 0,-7-5 0 0,7 5 0 15,0 0 0-15,0 0 0 0,0 0 0 0,0 0 0 16,0 0 0-16,0 0 0 0,12 0-144 0,1-1 144 16,2-2 0-16,3 1 0 0,-1 0 0 0,4-3 0 15,0-1 0-15,1 1 0 0,-2-3 0 0,2 3 0 0,3 1 0 16,-2-1-128-16,-4 0 128 0,0-1 0 0,-1-1 0 15,0 0 0-15,-1 2 0 0,-4 0 0 16,-2 0 0-16,-1 2 0 0,0 1 0 0,-10 2 0 0,0 0 0 0,0 0 0 16,0 0 0-16,0 0 0 0,0 0 0 0,0 0 128 15,-8 14-128-15,1-3 128 0,-2-1-128 0,0 3 0 16,-2 0 0-16,0 2 0 0,2 0 0 0,2-1 0 16,-1-1 0-16,3-2 0 0,3 2 0 0,-1 0 0 15,3-13 0-15,3 10 0 0,0 1 0 0,1-3 0 16,1 2 0-16,-5-10 128 0,0 0-128 0,10 4 0 15,1-4 128-15,0 0-128 0,-11 0 128 0,11 0-128 16,0-4 128-16,-1 1-128 0,-1-3 128 0,-2 0-128 16,0-2 128-16,-2 1-128 0,-5 7 128 0,0 0-128 0,0 0 128 15,2-7-128-15,-2-3 0 0,0 10 144 16,0 0-144-16,0 0 0 0,-2-6 128 0,2 6-128 0,0 0 0 0,-4-5 0 16,4 5 0-16,-4-9 0 0,4 9 0 0,0 0 0 15,-1-8 0-15,1 8 0 0,0 0 0 0,0 0 0 16,0-10 0-16,0 10 0 0,5-10 0 0,1 1 0 15,2 4 0-15,2-3 0 0,3 0 0 0,0-2 0 16,1 3 0-16,3-5 0 0,4 2 0 0,0-3 0 16,2 2 0-16,3 2-144 0,-1-1 144 0,6 2-128 15,2-5 128-15,0 3 0 0,1-1 0 0,-4-1 0 16,3 0 0-16,-1-4 0 0,-1-1 0 0,1-2-128 16,1-4 128-16,1 1 0 0,2-3 0 0,-1-5 128 15,1 3-128-15,1-9 128 0,-3-6-128 0,-1 0 128 16,-3-2-128-16,-2 4 144 0,-2 6-144 0,-6 5 160 15,-3 1-160-15,-5 5 0 0,-1-3 0 0,-5 9 0 0,-2 6 0 16,-4 0 0-16,-3 2 0 0,-2 1 0 0,-3 5 0 0,-4 6 0 16,-6 9 0-16,-5 2 0 0,-4-4 0 0,-4 9-272 15,-6 9 32-15,-1 3 16 0,-2 2 224 0,3 9 0 16,3 3-160-16,1 5 160 0,0 2-192 0,4 1 16 16,1 1 16-16,4-3 0 0,2-8 160 0,4 3 0 15,3-5 0-15,3 4 0 0,4-3 0 0,2-3 0 16,4-2 0-16,2 0 128 0,2 0-128 0,2-3 0 15,-4-2 0-15,3 0 0 0,-1-7-240 0,2 1-64 16,0-6-16-16,1-1 0 16,-4-1-528-16,1-7-112 0,-2-11-32 0,0 0 0 15,0 0-1696-15,0 0-320 0</inkml:trace>
  <inkml:trace contextRef="#ctx0" brushRef="#br0" timeOffset="7107.65">30690 1312 13823 0,'0'0'1216'0,"-5"-12"-960"0,-1 3-256 0,6 9 0 16,0 0 2048-16,0 0 384 0,5-12 64 0,4 9 0 16,5-5-1792-16,0 5-384 0,0 3-64 0,6 0 0 15,4 0-96-15,3 3-16 0,2 2 0 0,3-1 0 16,3 0-144-16,1 3 0 0,-2 0 0 0,6-2 128 16,-1 1-368-16,2-1-80 0,-1-1 0 0,0 0-10176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13:40.2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8818 2586 9215 0,'-12'4'400'0,"3"0"96"0,-2-2-496 0,0 2 0 16,-3-1 0-16,-2 2 0 0,1 1 0 0,1-2 0 15,-4 1 0-15,3-1 0 0,0 1 912 0,1-1 96 16,0 1 16-16,2 2 0 0,3 1 0 0,-1 1 0 15,-4-3 0-15,4-2 0 0,3 6-832 0,0-3-192 16,0-2 0-16,0 1 0 0,7-6 864 0,0 0 128 16,-4 6 32-16,4-6 0 0,0 0 0 0,0 0 0 0,0 0 0 0,0 0 0 15,5 10 0-15,3-2 0 0,2 0 0 16,3-1 0-16,7-2-832 0,3 1-192 0,4 0 0 0,3-1 0 16,3 4 864-16,4-3 128 0,3-3 32 15,4 1 0-15,3 2-832 0,8-2-192 0,5-3 0 0,6 0 0 16,2 2 864-16,4-1 128 0,-1-2 32 0,1 0 0 15,3 0-832-15,5 2-192 0,2-2 0 0,2 0 0 16,-1-2 0-16,1 2 0 0,-4-1 0 0,2-1 0 16,2-1 0-16,-3-1 0 0,-1-1 0 0,-2 3 0 15,-5-1 512-15,2-1 48 0,4 0 16 0,3-1 0 16,3 3-384-16,-3 1-64 0,-4-1 0 0,-1 1-128 16,1 1 160-16,1 1-160 0,1 2 128 0,0-1-128 0,0 2 0 0,0 0 0 15,-1 1 128-15,0 0-128 0,-1-1 0 0,-1-2 0 16,-5 1 0-16,-4-3 0 0,-9 5 0 0,0-4 0 15,-3-2 0-15,-3-1 0 0,0-1 0 0,-3 3 0 16,-3-1 128-16,-2-2-128 0,-5-3 0 0,-3 2 0 16,-5 1 0-16,-4 2 128 0,-7-3-128 0,1-2 0 15,-5 0 0-15,-3 3 0 0,-4 2 0 0,-1 0 128 16,-9 1-128-16,0 0 0 0,0 0 128 0,0 0-128 16,0 0 128-16,0 0-128 0,-2-11 0 0,-4 6 0 15,-4 0 128-15,-3 0-128 0,-5 3 0 0,-6-2 0 16,-4 0 0-16,-6-2 0 0,-5 2 0 0,-6 1 0 15,-5 2 0-15,-3 0 0 0,-4 1 0 0,0-3 0 0,-4-1 0 16,-8-1 0-16,-10-1 0 0,-5 2 0 0,-5 3 0 16,-5 0 0-16,-4-2 0 0,-5 2 0 0,-7 1 0 0,-2 4 0 15,-1 1 128-15,-5-4 0 0,-12 2 0 0,3 3 0 16,4 4-128-16,-6 1 0 0,0-4 0 16,0 2-176-16,3 1 176 0,-1 3 0 0,-2-3 0 0,4 2 0 15,4 4 0-15,0-2 0 16,-1-3 0-16,8 1 0 0,6-1 0 0,9-2 0 0,7 1 0 0,5-1 0 15,0 1 0-15,7-2 0 0,5 2 0 0,6-2 0 16,7 0 0-16,6-1 0 0,4-2 0 0,4 0 0 16,1-2 0-16,5 0 0 0,4 0 0 0,6-1 0 15,3 1 0-15,8-4 0 0,7-3 0 0,4 3 0 16,10 1 0-16,0 0 0 0,0 0 0 0,0 0 0 16,17 2 0-16,6-2 0 0,8-1 0 0,9-2 0 0,7 2 0 15,6-1 0-15,7-1 0 0,14-1 0 0,12 0 0 16,9-1 0-16,7-2 0 0,7 0 0 0,7 4 0 0,5-3 0 15,3 0 0-15,6 1 0 0,6-1 0 0,3-1 0 16,2 2 0-16,5 1 0 0,3-3 0 0,-2 0 0 16,-2 2 0-16,1-1 0 0,2 3 0 0,-9 0 0 15,-6-4 0-15,-1 1 0 0,1 3 0 0,-7 2 0 16,-8 1 0-16,-34 1 0 0,7-2 0 0,0 1 0 16,1 1 0-16,-9 1 0 0,-5-1 784 0,-6 0 192 15,-2 0 48-15,-9 1 0 0,-3-2-832 0,-8 0-192 16,-8 0 0-16,-6 2 0 0,-8 0 0 0,-6 0 0 15,-7 1 0-15,-6-2 0 0,-9-1 0 0,0 0 0 16,-5 2 0-16,-9 1 0 0,-9-3 0 0,-5 0 0 16,-10 0 0-16,-4 0 0 0,-5 0 0 0,-7 0 0 0,-3-4 0 15,-12 3 0-15,-11 0 0 0,-9 2 0 0,-5 0 0 16,-10-1 0-16,-9 0 0 0,-5 0 0 0,-2 1 0 0,-9 2 0 16,-11 2 0-16,-4 0 0 0,-1 0 0 0,-6 4 0 15,-9-1 0-15,-4 2 0 0,0-5 0 0,1 4 0 16,3 1 0-16,1 3 0 0,-2-3 0 0,8 4 0 15,8 1 0-15,7 3 0 0,4 0 0 0,11 0 0 16,11 1 0-16,8-2 0 0,8 1 0 0,11-1 0 16,9-1 0-16,11 1 0 0,13-5 0 0,10 2 0 15,10 0 0-15,11 0 0 0,7-3 0 0,11-1 0 16,11-3 0-16,15 2 0 0,14-4 0 0,12-1 0 16,12 0 0-16,14-7 0 0,19-3 0 0,13 0 0 0,13-2 0 15,8-5 0-15,9-9 0 0,4 1 0 0,2 2 0 16,2 1 0-16,2-1 0 0,-5 1 0 15,-6 1 0-15,-2 1 0 0,1 4 0 0,-12 2 0 0,-10 2 0 0,-6 3 0 16,-7 2 0-16,29 5-18800 16</inkml:trace>
  <inkml:trace contextRef="#ctx0" brushRef="#br0" timeOffset="4339.51">22116 4532 12895 0,'7'-10'272'0,"-7"10"64"0,6-8 16 0,-2 2 32 0,0-4-384 0,-4 10 0 0,3-9 0 0,1 1 0 15,-4 8 0-15,0 0 0 0,3-9 0 0,-3 9 0 16,4-11 1712-16,-4 11 272 0,0 0 48 0,0 0 16 16,2-12-832-16,-2 12-144 0,0 0-48 0,0 0 0 15,0 0 0-15,0 0 0 0,0 0 0 0,0 0 0 16,0 0-816-16,-4 13-208 0,-1 4 0 0,0 3 0 0,0 5 864 16,0 7 128-16,-1 11 32 0,-2 7 0 15,-2 7-832-15,2 3-192 0,-2 6 0 0,0 8 0 0,-2 13 864 0,0 5 128 16,-4 3 32-16,0 7 0 0,-2 5-832 0,-1 10-192 15,-1 10 0-15,-3-1 0 0,-4-2 0 0,2 5 0 16,-1 1 0-16,0 0 0 0,-1-7 0 0,4-1 0 16,4 0 0-16,0 0 0 0,1-7 864 0,0 3 128 15,1-6 32-15,1-3 0 0,5-5-832 0,3-30-192 16,-2 2 0-16,1 6 0 0,2-5 864 0,-2-3 128 16,0-4 32-16,1-4 0 0,3-5-832 0,0-1-192 15,1-7 0-15,2-4 0 16,-1-4-768-16,2-5-208 0,1-6-48 0,1-5-10912 15,2-7-2192-15</inkml:trace>
  <inkml:trace contextRef="#ctx0" brushRef="#br0" timeOffset="5204.3">23324 4580 20271 0,'0'0'448'0,"0"0"80"0,0 0 32 0,-15-5 16 0,8 1-576 0,-2 3 0 15,0 2 0-15,-2 2 0 0,-2 1 928 0,-2 1 80 16,-3 1 16-16,-2 7 0 0,-2 1-832 0,-1 5-192 16,-1 1 0-16,0 6 0 0,-3 6 864 0,1 3 128 15,-2 1 32-15,1 2 0 0,-1 5 0 0,3-1 0 16,-1 5 0-16,8-1 0 0,4 1-832 0,6-5-192 16,4-2 0-16,6 1 0 0,8-3 0 0,4-6 0 15,4-7 0-15,6-2 0 0,2-2 0 0,2-9 0 16,5-3 0-16,1-6 0 0,-2-6 0 0,5-4 0 15,2-4 0-15,-1-6 0 0,-2-5 0 0,2-2 0 16,1-2 0-16,3-5 0 0,0-4 864 0,-2 0 128 16,-5-2 32-16,-4 0 0 0,-4-2-832 0,-6-3-192 15,-4-1 0-15,-6-2 0 0,-4-1 0 0,-5 2 0 0,-4 6 0 16,-4 2 0-16,-1-1 0 0,-6 8 0 0,-3 4 0 0,-4 3 0 16,-1 4 0-16,-5 3 0 0,-3 0 0 0,-3 7 0 31,-1 2-768-31,5 4-208 0,4 2-48 0,1 4-13504 0</inkml:trace>
  <inkml:trace contextRef="#ctx0" brushRef="#br0" timeOffset="5547.64">23667 4149 20271 0,'0'0'448'0,"0"0"80"0,-4-10 32 0,0 5 16 15,-1 0-576-15,5 5 0 0,-9 0 0 0,-1 4 0 0,-1 0 1744 0,-2 8 240 16,-2 7 64-16,-4 6 0 0,0 8-832 0,-4 4-144 16,-4 2-48-16,-3 11 0 0,-5 3-816 0,1 10-208 15,1 9 0-15,-3 6 0 0,-6 5 864 0,4 2 128 16,1-1 32-16,4-4 0 0,4-1-832 0,0-5-192 15,5-6 0-15,1-5 0 0,4-7 0 0,4-6 0 16,2-4 0-16,3-5 0 0,1-2 0 0,2-6 0 16,2-5 0-16,3-2 0 0,1-2 0 0,-1-4 0 0,1-6 0 15,1-14 0 1,0 0-3232-16,0 0-688 0,9-16-144 0,1-3-32 0</inkml:trace>
  <inkml:trace contextRef="#ctx0" brushRef="#br0" timeOffset="5744.51">23826 5316 31327 0,'-13'22'1392'0,"7"-3"272"0,-2 6-1328 0,-1 1-336 0,0 6 0 0,-5-1 0 15,1 4 896-15,-4 4 96 0,-1 2 32 0,0-2 0 16,-2 2-832-16,1-3-192 0,1-5 0 0,-2-1 0 15,1-3 0-15,1-5 0 0,-1 2 0 0,4-6 0 0,2-1 0 0,2-5 0 16,2-4 0-16,9-10-10336 16,0 0-2112-16</inkml:trace>
  <inkml:trace contextRef="#ctx0" brushRef="#br0" timeOffset="7273.65">27714 4517 16575 0,'-5'-19'368'0,"3"6"80"0,-1 0 0 0,2-5 16 0,-2-3-464 0,0 3 0 16,-3 4 0-16,0 0 0 0,0 3 912 0,-4 3 96 15,-3-2 16-15,-2 4 0 0,-1 2-832 0,-3 4-192 16,-2 1 0-16,-3 3 0 0,-6 2 864 0,-1 7 128 0,-4 3 32 16,-2 6 0-16,-1 3-832 0,-1 7-192 0,-1 9 0 0,-3 2 0 15,-3 7 864-15,1 3 128 0,-4 4 32 0,6 4 0 16,1 2-832-16,7-4-192 0,7 1 0 0,9-7 0 15,10-6 0-15,5-2 0 0,8-7 0 16,8-2 0-16,9-8 0 0,8-3 0 0,7-8 0 0,4-5 0 16,5 1 864-16,0-5 128 0,1-11 32 0,1-2 0 15,0-4-832-15,3-7-192 0,2-9 0 0,1-1 0 16,1-2 0-16,3-1 0 0,3-5 0 0,-6-1 0 16,-2-5 864-16,-2-3 128 0,-3 1 32 0,-1-6 0 15,-3-4-832-15,-1-5-192 0,-5-9 0 0,-3 6 0 16,-6 6 0-16,-5 6 0 0,-4 5 0 0,-5 4 0 15,-5 0 0-15,-9 5 0 0,-8 2 0 0,-4 4 0 16,-5 2 0-16,-6 3 0 0,-6 5 0 0,-4 3 0 16,-3 2-768-1,-2 5-208-15,-2 0-48 0,-1 4 0 0,1 2-1632 0,-3 1-336 0,-19 0-64 0,14 2-16 0</inkml:trace>
  <inkml:trace contextRef="#ctx0" brushRef="#br0" timeOffset="7560.32">28079 3724 23951 0,'0'0'512'0,"-10"7"128"0,-3 3 0 0,-3 4 64 0,-3 4-576 0,-5 4-128 0,-4 2 0 16,-2 8 0-16,1 6 848 0,-3 9 144 0,-3 5 32 0,-3 8 0 15,-3 7-832-15,-5 6-192 0,-3 2 0 0,2 2 0 16,3 6 0-16,2 4 0 0,0 5 0 0,6-3 0 16,4-5 864-16,5-7 128 0,4-5 32 0,4-3 0 31,3-4-1648-31,3-4-320 0,4-7-64 0,1-10-16 0,1-3 832 0,2-9 192 0,2-3 0 16,2-6-12336-16</inkml:trace>
  <inkml:trace contextRef="#ctx0" brushRef="#br0" timeOffset="7906.51">28101 5109 27647 0,'20'0'1216'0,"-6"0"256"0,4 0-1168 0,2 3-304 15,1 4 0-15,-1 0 0 0,-1 3 0 0,-3-1 0 16,-2 2 0-16,-1 3 0 0,-1 1 880 0,-3 3 112 16,-2-1 32-16,-1 4 0 0,-4 1-832 0,-2 2-192 15,-5 7 0-15,-5-2 0 0,-3 0 0 0,-4 3 0 16,-6 2 0-16,-6 2 0 0,-8-1 864 0,3 2 128 16,5-3 32-16,-1-2 0 0,-1-1-832 0,3-1-192 15,5-3 0-15,6-4 0 0,10-4 864 0,3-1 128 0,4-2 32 16,6-6 0-16,7-1-832 0,4-2-192 0,0-1 0 0,11-2 0 15,12-3 864-15,2-1 128 0,2-2 32 0,3-1 0 16,0-3-832-16,3-1-192 0,-3-3 0 0,1 0 0 16,0 0 0-16,1 2 0 0,-5-2 0 0,-13 6 0 31,-1 3-1600-31,-2 1-352 0,-2 1-80 0,-7 4-16 0</inkml:trace>
  <inkml:trace contextRef="#ctx0" brushRef="#br0" timeOffset="8837.36">22795 7266 12895 0,'0'0'272'0,"0"0"64"0,0 0 16 0,0-10 32 0,0 10-384 0,0 0 0 16,0 0 0-16,0 0 0 0,0 0 1712 0,0 0 272 15,0 0 48-15,-8 10 16 0,2 5-832 0,-3 3-144 0,-4 2-48 0,-2 7 0 16,-1 5 0-16,-5 4 0 0,0 7 0 0,-2-1 0 16,0 0 0-16,0 8 0 0,-1 8 0 0,2 1 0 15,-2 0-816-15,4 1-208 0,1-6 0 0,4-2 0 16,2-3 0-16,6-6 0 0,5-4 0 0,4-3 0 16,7-4 0-16,2-4 0 0,3-4 0 0,3-4 0 15,2-5 0-15,4-3 0 0,1-8 0 0,3-6 0 16,2-5 864-16,6-7 128 0,4-7 32 0,0-1 0 15,-2 0-832-15,4-3-192 0,1-10 0 0,0 0 0 16,0-4 0-16,-4-2 0 0,-2-4 0 0,-5-8 0 16,-3-7 0-16,-2-2 0 0,-5 2 0 0,-2-2 0 15,-3 1 0-15,-2 3 0 0,-7 5 0 0,-3 5 0 16,-5 8 0-16,-6 2 0 0,-3-2 0 0,-4 10 0 0,-2 6 0 0,-3 8 0 16,-4 3 0-16,-4 1 0 0,-2 5 0 0,-4 2 0 15,-5 5 0-15,-3 1 0 16,2-1-1600-16,3 8-352 0,6 2-80 0,-1-1-11472 15</inkml:trace>
  <inkml:trace contextRef="#ctx0" brushRef="#br0" timeOffset="9153.45">23301 6890 20271 0,'0'0'896'0,"-1"-9"192"0,1 9-880 0,-4-8-208 15,0 3 0-15,4 5 0 0,0 0 0 0,-10 4 0 0,-2-1 0 0,1 8 0 16,0 3 864-16,-3 6 128 0,-3 3 32 0,-1 5 0 16,-1 7 0-16,-2 8 0 0,-2 4 0 0,-1 7 0 15,-3 7 0-15,-2 3 0 0,-3 6 0 0,-5 9 0 16,-5 5-832-16,0 5-192 0,-1 3 0 0,1 0 0 15,1-1 0-15,3-4 0 0,1-6 0 0,3 2 0 16,2-7 0-16,3-5 0 0,0-3 0 0,2-14 0 16,3-11 0-16,2-2 0 0,3-7 0 0,4-4 0 15,4-5 0-15,3-6 0 0,3-7 0 0,5-12-13888 16</inkml:trace>
  <inkml:trace contextRef="#ctx0" brushRef="#br0" timeOffset="9378.04">23340 8231 35007 0,'-17'24'1552'0,"4"-2"320"0,-2 8-1488 0,-2 7-384 15,1 5 0-15,-2 2 0 0,-1 6 0 0,0 1 0 16,0-2 0-16,1 7 0 0,1 3 0 0,2-5 0 15,1 0 0-15,3-8 0 0,2-2 0 0,1-5 0 16,0-2 0-16,5-6 0 16,0-10-752-16,3-1-208 0,1-7-64 0,3-5 0 0</inkml:trace>
  <inkml:trace contextRef="#ctx0" brushRef="#br0" timeOffset="12981.15">23987 6716 20271 0,'0'0'448'0,"0"0"80"0,-1-13 32 0,6 5 16 0,-5 8-576 0,0 0 0 16,4-7 0-16,-4 7 0 0,0 0 928 0,0 0 80 15,0 0 16-15,0 0 0 0,-5 7 0 0,-1 7 0 16,-3 3 0-16,-3 3 0 0,0 3 0 0,-5 5 0 16,-2-1 0-16,-1 3 0 0,-3 5-832 0,6-2-192 0,4-3 0 0,0-1 0 15,-3-1 864-15,4-5 128 0,0-5 32 0,4 0 0 16,3-3-832-16,3-5-192 0,2-10 0 0,0 0 0 15,0 0 864-15,0 0 128 0,14-6 32 0,0-4 0 16,1-4-832-16,2-7-192 0,2-3 0 0,5-1 0 16,2-3 0-16,1 1 0 0,-1-5 0 0,-4 1 0 15,-1 0 0-15,-3 4 0 0,-4 1 0 0,-5 3 0 16,-3 4 0-16,-1 6 0 0,-3 7 0 0,-2 6 0 16,0 0 864-16,-10 6 128 0,-2 12 32 0,-7 9 0 15,-6 6-832-15,-1 2-192 0,-4 1 0 0,2 1 0 16,6 1 0-16,-3 0 0 0,5 0 0 0,2-5 0 15,3-4-2416-15,7-6-528 0,6-4-96 0,4-6-32 16</inkml:trace>
  <inkml:trace contextRef="#ctx0" brushRef="#br0" timeOffset="13685.2">27057 7339 20271 0,'0'0'448'0,"-1"-7"80"0,2-6 32 0,-1 3 16 0,-2 5-576 0,2 5 0 16,-5-2 0-16,5 2 0 0,-9 2 928 0,-3 5 80 15,-3 1 16-15,-2 8 0 0,-2 2 0 0,-4 3 0 16,-1 7 0-16,1 1 0 0,-1 4-832 0,0 6-192 15,1 5 0-15,2 0 0 0,3 6 0 0,4-3 0 16,4 0 0-16,5-1 0 0,5-7 0 0,6-4 0 16,5-5 0-16,5-6 0 0,1-3 864 0,5-5 128 15,5-2 32-15,3-5 0 0,3 0-832 0,5-7-192 16,6-3 0-16,0-3 0 0,-1-3 0 0,1-2 0 16,-1-5 0-16,-1-4 0 0,-2 0 864 0,1-3 128 15,0-10 32-15,-1-1 0 0,0-2-832 0,-5-2-192 0,-4 0 0 0,1-6 0 16,3-7 864-16,-7 4 128 0,-9-4 32 0,-2 4 0 15,-6 1-832-15,-6 5-192 0,-6 2 0 0,-3 3 0 16,-6 1 0-16,-1 5 0 0,-6 4 0 0,-3 2 0 16,-2 3 864-16,-4 4 128 0,-4 3 32 0,-1 5 0 31,-6-5-1648-31,2 3-320 0,5-5-64 0,2 10-16 16,1 6-1632-16,6-2-336 0,2-4-64 0,2 0-16 0</inkml:trace>
  <inkml:trace contextRef="#ctx0" brushRef="#br0" timeOffset="13925.1">27620 6782 23951 0,'0'0'512'0,"-5"-8"128"0,-4 3 0 0,-1 3 64 0,0 3-576 0,-3 5-128 15,-1 6 0-15,-2 4 0 0,2 3 848 0,-3 8 144 16,-3 5 32-16,-2 5 0 0,-4 6 0 0,-1 8 0 15,-1 6 0-15,0 10 0 0,0 8-832 0,-1 0-192 16,-2 1 0-16,-2 3 0 0,-4 0 864 0,0 6 128 16,-1 0 32-16,3-2 0 0,-1-3-832 0,3-5-192 15,3-2 0-15,3-5 0 16,5-11-768-16,3-5-208 0,4-8-48 0,4-4 0 16,0-7 0-16,2-5 0 0,2-6 0 0,2-7-11872 0</inkml:trace>
  <inkml:trace contextRef="#ctx0" brushRef="#br0" timeOffset="14293.66">27577 8057 27647 0,'0'0'608'0,"0"0"128"0,0 0 32 0,11 0 0 0,-11 0-624 0,13 1-144 0,-3 5 0 0,1-1 0 15,-11-5 0-15,6 11 0 0,-2 1 0 0,-4 6 0 0,-5 5 848 0,-3 4 144 16,-2-2 32-16,-4 7 0 0,-3 3 0 0,2-2 0 16,1 1 0-16,-2-5 0 0,-6 1-832 0,3 0-192 15,2-6 0-15,5-3 0 0,1-3 864 0,4-3 128 16,2 1 32-16,6-2 0 0,7-2-832 0,2-3-192 15,3-2 0-15,3-1 0 0,3-4 864 0,8-2 128 16,7-3 32-16,4-2 0 0,3-2-832 0,0 1-192 16,-2-4 0-16,-1-1 0 0,-2-3 0 0,-3-1 0 15,-3 1 0-15,-2 2 0 16,-5 1-1600-16,-1-1-352 0,-2-1-80 0,-2 3-14752 0</inkml:trace>
  <inkml:trace contextRef="#ctx0" brushRef="#br0" timeOffset="14744.88">28486 6751 27647 0,'-10'-6'608'0,"10"6"128"0,-4-6 32 0,-1 2 0 0,-2 1-624 0,-1 5-144 0,0 1 0 0,-9 9 0 16,0 4 0-16,-1 2 0 0,0 2 0 0,-2 5 0 16,-2 0 0-16,0-1 0 0,0 5 0 0,6-8 0 0,2 2 848 0,-2 2 144 15,-2-2 32-15,-5 6 0 0,9-5-832 0,8-7-192 16,-1-3 0-16,1 0 0 0,2-3 864 0,4-11 128 15,0 0 32-15,0 0 0 0,12 0 0 0,2-2 0 16,1-5 0-16,3-4 0 0,2-3-832 0,2-4-192 16,-1-4 0-16,3 2 0 0,-6-4 864 0,1-1 128 15,0-3 32-15,-1 1 0 0,-1 5-832 0,-3 2-192 16,-3 2 0-16,-2 4 0 0,-4 3 0 0,-2 6 0 16,-3 5 0-16,0 0 0 0,-8 7 0 0,-3 6 0 15,-5 5 0-15,-1 3 0 0,-4 5 0 0,0-1 0 16,-5 4 0-16,-2 2 0 0,0 2 0 0,-10 14 0 15,4-11 0-15,7-7 0 16,6-6-768-16,5-4-208 0,4-4-48 0,3-5-10912 0,1-2-2192 0</inkml:trace>
  <inkml:trace contextRef="#ctx0" brushRef="#br0" timeOffset="15978.46">29472 3501 12895 0,'0'0'272'0,"0"0"64"0,0 0 16 0,3-7 32 0,-3 7-384 0,6-12 0 16,-1 3 0-16,0-1 0 0,-1 4 1712 0,3-3 272 0,0 1 48 0,0 2 16 16,-2-3-832-16,1 4-144 0,-6 5-48 0,8-10 0 15,0 5 0-15,-8 5 0 0,0 0 0 0,0 0 0 16,0 0 0-16,0 0 0 0,0 0 0 0,0 0 0 16,0 0 0-16,0 0 0 0,3 11 0 0,0 2 0 15,-3 3-816-15,0 6-208 0,0 5 0 0,-2 4 0 16,-2 1 0-16,-1 10 0 0,-1 4 0 0,0 3 0 15,-2 4 864-15,0 1 128 0,2 3 32 0,-3 8 0 16,-2 6-832-16,1 8-192 0,1 8 0 0,0-1 0 16,-1 2 0-16,1 5 0 0,1 11 0 0,0 3 0 15,1-5 128-15,0-4-128 0,2 1 176 0,-1-1-176 16,0 5 176-16,1-7-176 0,-2-9 160 0,2 0-160 16,0 2 416-16,0 0-16 0,-1 0 0 0,2 0 0 0,0-4-32 15,0-1-16-15,-1 0 0 0,0 3 0 0,0 2-112 0,0-1-32 16,-2-5 0-16,-1-3 0 0,-1 0 32 0,0 0 0 15,4 5 0-15,-3-6 0 0,-1-4-240 0,2-1 0 16,1-5 0-16,0 3 0 0,0-2 176 0,1-3-176 16,1-2 192-16,1-6-192 0,1-1 192 0,-1-5-192 15,-2-1 192-15,1 0-192 0,1 2 160 0,-3-5-160 16,0-2 128-16,2 3-128 0,2-2 128 0,-3-2-128 16,-2 0 128-16,0-2-128 0,2 1 144 0,-3-2-144 15,-3 0 160-15,0-1-160 0,4-1 192 0,0 1-64 16,1-3-128-16,-2-1 192 0,1 0-192 0,2-2 176 15,1-3-176-15,-1-1 160 0,1-6-160 0,1 2 0 16,1-2 144-16,1-1-144 0,-2-3 0 0,-2-2 128 0,1 1-128 16,0-1 0-16,1-1 0 0,0-1 128 0,-1-3-128 0,3-2 0 15,0-1 0-15,1-12 128 0,0 9-128 0,0-9 0 16,0 0 0-16,0 12 0 0,0-12 0 0,0 0 0 16,0 0 0-16,0 0 0 0,0 0 0 0,1 9 0 15,-1-9 0-15,0 0-208 0,0 0 80 0,0 0 128 31,0 0-1520-31,0 0-176 0,9-9-32 0,0-5-16912 0</inkml:trace>
  <inkml:trace contextRef="#ctx0" brushRef="#br0" timeOffset="20471.62">30572 5049 2751 0,'0'0'256'0,"9"-6"-256"0,-4-4 0 0,0 2 0 15,0-2 1920-15,-5 10 352 0,8-8 64 0,-1 1 16 16,0-1-1424-16,-7 8-288 0,6-11-48 0,-6 11-16 16,0 0 144-16,8-5 32 0,-8 5 0 0,7-8 0 15,-7 8-48-15,0 0 0 0,0 0 0 0,0 0 0 16,0 0 144-16,0 0 32 0,0 0 0 0,-5 10 0 0,-5 3-16 0,-2 0 0 16,-1 3 0-16,-3 4 0 0,0 5-256 0,-1 1-48 15,-2 4-16-15,-1 5 0 0,-2 5-32 0,2 4 0 16,-2 3 0-16,-2 3 0 0,0-1-176 0,-1 5-32 15,-1 3-16-15,-3 3 0 0,1-1-128 0,5-2-32 16,4-2 0-16,0-2 0 0,-8 0 0 0,9-8-128 16,8 1 192-16,5-4-64 0,3-5-128 0,2-4 192 15,0-3-192-15,2-2 192 0,-4-1-192 0,2 0 0 16,3 0 144-16,5-2-144 0,3-3 0 0,-2-3 0 16,-5 1 0-16,10-5 0 0,5-5-320 0,0 1-48 15,-1-5 0-15,1 3 0 16,2-4-1648-16,-1-1-336 0,-2 0-64 0</inkml:trace>
  <inkml:trace contextRef="#ctx0" brushRef="#br0" timeOffset="20764.78">31068 5323 19343 0,'2'-14'1728'0,"-2"14"-1392"0,0 0-336 0,0 0 0 15,0 0 1408-15,0 0 224 0,0 0 32 0,0 12 16 0,-2 2-1440 0,-5 3-240 16,1 2-160-16,-3 1 32 0,-1 10 320 0,-2-1 64 16,-4 4 0-16,2 5 16 0,-1 6 48 0,-2 2 0 15,1 2 0-15,0 2 0 0,2-4-80 0,3 0-16 16,2-3 0-16,3-1 0 0,-2-4-224 0,4 0 144 15,3-1-144-15,1-2 128 0,2-2-128 0,4-7 0 16,-3-6 144-16,4 2-144 0,0-3 0 0,-2-4 0 16,2-3 0-16,0-4 0 15,-7-8-512-15,0 0-192 0,0 0-16 0</inkml:trace>
  <inkml:trace contextRef="#ctx0" brushRef="#br0" timeOffset="20948.2">30543 5934 19343 0,'0'0'848'0,"0"0"192"0,0 0-832 0,12-3-208 0,4 3 0 0,1-1 0 15,5 0 1920-15,2 0 320 0,2-2 80 0,7 2 16 16,7-3-1888-16,2-2-448 0,3-1 0 0,2-3 0 16,-3 3 0-16,-1-5 0 0,2 2 0 0,-7-2 0 31,-2 4-1696-31,-5-4-400 0</inkml:trace>
  <inkml:trace contextRef="#ctx0" brushRef="#br0" timeOffset="21314.91">31451 4695 28559 0,'-6'-18'1264'0,"4"10"272"0,-1 1-1232 0,3 7-304 16,0 0 0-16,0 0 0 16,0 0-352-16,0 0-128 0,0 0-32 0,9 11 0 0,0 2 512 0,1 5 0 15,1 2 0-15,0 4 0 0,-1 7 0 0,1 2 208 16,2 6-16-16,-2 4 0 0,-2 8 192 0,4 9 48 15,0 6 0-15,-6 10 0 0,-2 9 16 0,-3 4 0 16,-4 0 0-16,-4 5 0 0,-4 6 0 0,-4-5 16 0,-4-6 0 16,-4 0 0-16,-3-3 112 0,-5-2 32 0,-5-5 0 0,-4-8 0 15,-3-6-48-15,-1-5-16 0,-4-4 0 0,2-6 0 16,1-1-352-16,3-7-64 0,2-3 0 0,0-2-128 31,4-3-2240-31,-1-4-544 0,-15 3-112 0,9-17-32 0</inkml:trace>
  <inkml:trace contextRef="#ctx0" brushRef="#br0" timeOffset="22333.68">12468 5495 9215 0,'0'0'400'0,"0"0"96"15,0 0-496-15,0 0 0 0,0 0 0 0,0 0 0 0,0 0 912 0,3 7 96 16,-3 4 16-16,-3-2 0 0,2 4-832 0,-3 2-192 16,-2 3 0-16,-2 4 0 0,1 7 864 0,-3-1 128 15,-2 2 32-15,1 5 0 0,-1 1-832 0,5 3-192 16,-4-4 0-16,5-1 0 0,0 1 0 0,1-1 0 16,5-3 0-16,0-6 0 0,4-1 0 0,1-2 0 15,2-7 0-15,3 0 0 16,-1 1-768-16,5-4-208 0,15-4-48 0,-6-6 0 0</inkml:trace>
  <inkml:trace contextRef="#ctx0" brushRef="#br0" timeOffset="22542.74">12701 5502 16575 0,'0'0'736'0,"0"0"160"0,-5 9-720 0,0 0-176 0,0 5 0 0,-2 2 0 16,1 2 0-16,-2 2 0 0,3 4 0 0,0 3 0 16,2 5 0-16,-1-2 0 0,4 1 0 0,0 1 0 15,0-1 0-15,2-4 0 0,2 1 0 0,0-2 0 16,-2-4 0-16,0 0 0 0,-1-5 0 0,-1-5 0 16</inkml:trace>
  <inkml:trace contextRef="#ctx0" brushRef="#br0" timeOffset="22710.6">12357 5996 20271 0,'0'0'448'0,"0"0"80"0,11 2 32 0,3-2 16 0,1-2-576 0,6 1 0 16,-1 0 0-16,2-1 0 0,-1 1 0 0,1 0 0 15,-1-3 0-15,1-1 0 16,0 1-704-16,-1-5-256 0,20-11-64 0,-13 5 0 0</inkml:trace>
  <inkml:trace contextRef="#ctx0" brushRef="#br0" timeOffset="22918.36">12715 5307 20271 0,'0'0'448'0,"8"0"80"0,2 2 32 0,1 1 16 0,3 1-576 0,0 3 0 0,0 5 0 0,1 4 0 16,2 4 0-16,0 0 0 0,-1 4 0 0,-1 6 0 16,1 3 0-16,-8 6 0 0,-2 6 0 0,-3 2 0 15,-5 6 0-15,-2 3 0 0,-4-1 0 0,-3-2 0 16,-4-3 0-16,-1-1 0 0,2-2 0 0,-1-6 0 16</inkml:trace>
  <inkml:trace contextRef="#ctx0" brushRef="#br0" timeOffset="23702.1">14764 5407 12895 0,'0'0'272'0,"0"0"64"0,0 0 16 0,0 0 32 0,0 0-384 0,-1 7 0 0,-2 3 0 0,2 6 0 16,-5 0 896-16,-1 6 96 0,0 4 32 0,-1 7 0 15,0 4-832-15,-2 4-192 0,3 1 0 0,-2 1 0 16,0 2 0-16,1-6 0 0,1 0 0 0,0 0 0 16,1-3 0-16,2-3 0 0,2-2 0 0,0-6 0 15,0-3 0-15,4-5 0 0,1-5 0 0,1-2 0 16</inkml:trace>
  <inkml:trace contextRef="#ctx0" brushRef="#br0" timeOffset="23913.53">15048 5348 12895 0,'0'0'576'0,"0"0"112"0,-3 5-560 0,-3 4-128 15,-1 2 0-15,0 5 0 0,-3 2 0 0,-2 1 0 16,1 3 0-16,-2 5 0 0,0 0 848 0,1 2 144 16,3-1 32-16,0 1 0 0,4 1-832 0,0-4-192 15,1 3 0-15,2-4 0 0,5-1 0 0,0-4 0 16,-1-2 0-16,3 3-7328 0</inkml:trace>
  <inkml:trace contextRef="#ctx0" brushRef="#br0" timeOffset="24051.98">14783 5770 16575 0,'15'-6'736'0,"-6"6"160"0,1-2-720 0,3 0-176 0,2-3 0 0,2 0-4880 16,0 1-1008-16</inkml:trace>
  <inkml:trace contextRef="#ctx0" brushRef="#br0" timeOffset="24255.94">15143 5168 12895 0,'0'0'272'0,"8"5"64"0,3 0 16 0,0 6 32 0,1 3-384 0,-1 1 0 15,2 7 0-15,0 1 0 0,-2 2 0 0,1 5 0 16,-2 0 0-16,-3-1 0 0,-2 1 0 0,-2 3 0 16,-3 3 0-16,-4 1 0 0,-2 1 0 0</inkml:trace>
  <inkml:trace contextRef="#ctx0" brushRef="#br0" timeOffset="24826.95">16235 5478 12895 0,'-3'-7'272'0,"-2"1"64"0,5 6 16 0,-5-3 32 0,-3 1-384 0,1 2 0 0,0 2 0 0,-1 5 0 16,-3 2 0-16,1 3 0 0,-4 7 0 0,0 3 0 15,-2 5 896-15,-1 3 96 0,2 3 32 0,0 4 0 16,3 3-832-16,1 2-192 0,1-1 0 0,2-4 0 16,3-1 0-16,1-3 0 0,0-4 0 0,4 0 0 15,4 1 0-15,0-6 0 0,-1-5 0 0,4-4-7328 16</inkml:trace>
  <inkml:trace contextRef="#ctx0" brushRef="#br0" timeOffset="25055">16541 5245 16575 0,'0'0'368'0,"0"0"80"0,-1 14 0 0,-8 0 16 0,-2 4-464 16,-1 3 0-16,-3 0 0 0,-2 0 0 0,1 7 0 0,1-2 0 15,-1 2 0-15,4-2 0 0,1 4 0 0,4-1 0 16,-1 4 0-16,3-1 0 0,3 0 0 0,0-6 0 16,2 1 0-16,0-5-4816 15,-1-3-1072-15</inkml:trace>
  <inkml:trace contextRef="#ctx0" brushRef="#br0" timeOffset="25205.15">16265 5696 20271 0,'0'0'448'0,"0"0"80"0,8-3 32 0,3-3 16 0,3-1-576 0,0 2 0 0,4 1 0 0,2-2-5888 16,0 2-1296-16</inkml:trace>
  <inkml:trace contextRef="#ctx0" brushRef="#br0" timeOffset="25428.92">16747 4978 16575 0,'12'-2'368'0,"-5"3"80"0,6 1 0 0,1 5 16 0,4 3-464 0,2 3 0 16,3 1 0-16,0 3 0 0,-2 8 0 0,1 3 0 15,2 7 0-15,-5 6 0 0,-5 0 912 0,-5 2 96 16,-5 4 16-16,-5-3 0 0,-6 1-832 0,-7 2-192 16,-6-1 0-16,-3 3-5952 15,-1-1-1248-15</inkml:trace>
  <inkml:trace contextRef="#ctx0" brushRef="#br0" timeOffset="26251.67">18536 5063 9215 0,'0'0'192'0,"0"0"64"0,0 0 0 0,0 0 0 0,0 0-256 0,0 0 0 16,0 0 0-16,0 10 0 0,-3 4 864 0,-2 4 128 16,-4 3 32-16,-2 5 0 0,-5 5 0 0,0 4 0 15,-2 5 0-15,1-2 0 0,0 1-832 0,-1-1-192 16,3 4 0-16,1 2 0 0,1-6 864 0,4 1 128 15,3-2 32-15,3-1 0 0,3-2-832 0,3-2-192 16,2-9 0-16,4-2 0 16,1 1-768-16,3-9-208 0,2-5-48 0,3-6 0 0</inkml:trace>
  <inkml:trace contextRef="#ctx0" brushRef="#br0" timeOffset="26478.82">18863 4973 16575 0,'0'0'368'0,"-8"12"80"0,-3 3 0 0,0 4 16 0,-3 5-464 0,-3 0 0 0,-2 3 0 0,0 6 0 16,3 4 0-16,-2 2 0 0,0-1 0 0,2-1 0 0,0 0 0 0,4-3 0 15,0-4 0-15,5-2 0 0,0-3 0 0,3 0 0 16,4-2 0-16,0-2 0 0,4-6 0 0,1-1 0 15,4 1 0-15,-9-15 0 0</inkml:trace>
  <inkml:trace contextRef="#ctx0" brushRef="#br0" timeOffset="26627.64">18581 5423 16575 0,'0'0'368'0,"9"0"80"0,10 0 0 0,4-1 16 0,1 0-464 0,3 1 0 0,0-2 0 0,-1-3 0 16</inkml:trace>
  <inkml:trace contextRef="#ctx0" brushRef="#br0" timeOffset="26868.61">18978 4794 12895 0,'0'0'272'0,"13"2"64"0,1 1 16 0,-2 2 32 0,0 3-384 0,0 2 0 0,2 8 0 0,-1 1 0 0,-3 4 896 0,-1 1 96 16,-2 4 32-16,-5 6 0 0,-3 7 0 0,-3-1 0 15,-4 2 0-15,1 5 0 0,-6 2-832 0,-2-1-192 16,-3 0 0-16,-2 2-5952 16,-2-10-1248-16</inkml:trace>
  <inkml:trace contextRef="#ctx0" brushRef="#br0" timeOffset="27453.7">19760 4924 9215 0,'0'0'400'0,"0"0"96"0,0 0-496 0,0 0 0 16,-2-12 0-16,2 12 0 0,0 0 912 0,0 0 96 15,0 0 16-15,-10 6 0 0,-1-2 0 0,-2 4 0 16,0 5 0-16,-4 4 0 0,-4 6-832 0,2 5-192 16,-2-1 0-16,0 7 0 0,1 11 864 0,0-1 128 15,-1 5 32-15,2-1 0 0,1-1-832 0,3-1-192 0,2-4 0 0,6-3 0 16,-2-2 0-16,4-2 0 0,2 1 0 0,3-4 0 16,1-9 0-16,5 0 0 0,0-3 0 0,5-4 0 31,3-4-768-31,5-3-208 0,12-7-48 0,-1 0 0 0</inkml:trace>
  <inkml:trace contextRef="#ctx0" brushRef="#br0" timeOffset="27724.18">20105 4846 16575 0,'0'0'736'0,"-6"3"160"0,1 3-720 0,-3 4-176 15,-1 0 0-15,1 4 0 0,-5 3 0 0,0 4 0 16,-2 3 0-16,2 6 0 0,-3 3 0 0,2 2 0 16,1 1 0-16,0 5 0 0,2 2 0 0,1-2 0 15,1-5 0-15,2 0 0 0,2-3 0 0,4-6 0 16,1-2 0-16,3-3 0 0,-1-4 0 0,3-2 0 15,2-1 0-15,0-5-4880 16,1-1-1008-16</inkml:trace>
  <inkml:trace contextRef="#ctx0" brushRef="#br0" timeOffset="27903.54">19672 5300 20271 0,'0'0'448'0,"0"0"80"0,9 0 32 0,5 0 16 0,2-3-576 0,2 2 0 0,0-4 0 0,-4 4 0 16,5 1 0-16,3-2 0 0,0 0 0 0,4-2 0 15,-1-2 0-15,2-3 0 0,1 0 0 0,0-4 0 16</inkml:trace>
  <inkml:trace contextRef="#ctx0" brushRef="#br0" timeOffset="28205.1">20316 4419 16575 0,'0'0'368'0,"13"4"80"0,-4 2 0 0,1 7 16 0,2 5-464 0,0 8 0 16,1 7 0-16,0 9 0 0,-2 5 0 0,-1 5 0 0,-1 3 0 16,-2 2 0-16,-5 4 912 0,-2 2 96 0,-4 5 16 0,-8 35 0 15,-7-8-832-15,-6-6-192 0,-5-5 0 0,-6-7-5952 16,-3-5-1248-16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14:16.28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2678 9265 16575 0,'0'-8'368'16,"3"-3"80"-16,2-4 0 0,-1 0 16 0,2 3-464 0,-1 2 0 0,1-2 0 0,1 0 0 0,-2 1 912 0,-1-2 96 15,-2 7 16-15,1-6 0 0,1 1-832 0,-2 1-192 16,-2 10 0-16,0 0 0 0,4-8 864 0,-4 8 128 16,-3-9 32-16,3 9 0 0,0 0 0 0,0 0 0 15,0 0 0-15,-3 17 0 0,-4 3-832 0,2 8-192 16,0 2 0-16,-3 9 0 0,-2 5 864 0,0 9 128 15,0 5 32-15,0 0 0 0,-3 2-832 0,5-2-192 16,2 3 0-16,0 5 0 0,-2 3 0 0,4-7 0 16,2-8 0-16,2-7 0 0,5-10 0 0,4-6 0 15,0-6 0-15,2-9 0 0,4-5 864 0,3-8 128 16,2-3 32-16,3-10 0 0,3-7-832 0,3-4-192 16,5-6 0-16,2-7 0 0,2-6 864 0,-1-3 128 15,-1 0 32-15,-3-2 0 0,-4 3-832 0,-2 3-192 16,-3 2 0-16,0 3 0 0,-5 1 0 0,0 6 0 0,-3 6 0 15,-2 5 0-15,-1 7 0 0,-1 6 0 0,-2 4 0 0,-3 5 0 16,-2 9 0-16,-1 4 0 0,-2 7 0 0,-4 3 0 16,0 7 0-16,-2 3 0 15,0 4 0-15,0 1 0 0,4 4 0 0,0-6 0 0,0-3 0 0,3-6 0 16,2-6 0-16,4-7 0 0,2-4 0 0,6-10 0 16,6-4 0-16,2-5 0 0,3-9 0 0,5-7 0 15,5-8 0-15,4-9 0 0,-2-11 0 0,-1-3 0 16,-2-1 864-16,-3 0 128 0,-3 0 32 0,-6-1 0 15,-5-2-832-15,-2-10-192 0,-2-6 0 0,-5 0 0 16,-2 3 864-16,-2 5 128 0,0 10 32 0,-1 10 0 16,-1 6-832-16,-1 8-192 0,-3 10 0 0,-2 8 0 15,-4 1-768-15,5 9-208 0,-10 3-48 16,2 4-12016-16,-3 4-2400 0</inkml:trace>
  <inkml:trace contextRef="#ctx0" brushRef="#br0" timeOffset="526.84">5058 8619 20271 0,'0'0'448'0,"0"0"80"0,-10-9 32 0,1 4 16 16,4-2-576-16,-7 3 0 0,1 2 0 0,-2 4 0 0,-5 7 928 0,2 4 80 15,0 7 16-15,-3 3 0 0,-6 1 0 0,-2 12 0 16,1 12 0-16,-2 6 0 0,-2 4-832 0,2 9-192 15,-2 3 0-15,-1 12 0 0,1 13 864 0,2 2 128 16,1-2 32-16,4 2 0 0,3-5-832 0,6 2-192 16,5 0 0-16,7-11 0 0,3-5 0 0,7-14 0 15,0-3 0-15,6-10 0 0,4-5 0 0,3 1 0 16,4-4 0-16,2-3 0 16,3-6-768-16,6-3-208 0,2-11-48 0,4-4-11872 0</inkml:trace>
  <inkml:trace contextRef="#ctx0" brushRef="#br0" timeOffset="1051.06">5870 9268 16575 0,'-5'-13'368'0,"0"4"80"0,1-2 0 0,-1-2 16 15,0 1-464-15,0-1 0 0,0 1 0 0,-2 7 0 0,-4 4 912 0,2 5 96 16,-1 1 16-16,-2 5 0 0,0 7 0 0,-4 3 0 15,0 7 0-15,-3 2 0 0,-3 5-832 0,-1 4-192 16,-1 4 0-16,1 0 0 0,2 7 864 0,0-1 128 16,4 1 32-16,5 1 0 0,6 1-832 0,5-7-192 15,3 1 0-15,8-7 0 0,8-4 864 0,4-6 128 16,-2-4 32-16,4-6 0 0,3-4-832 0,-3-4-192 16,1-3 0-16,2-6 0 0,1-4 864 0,4-2 128 15,0-2 32-15,-3-5 0 0,-6-3-832 0,2-2-192 16,2-2 0-16,0-2 0 0,-1-1 0 0,1-4 0 15,-2-1 0-15,1-4 0 0,-3 8 0 0,-2-6 0 0,-3-1 0 16,0 2 0-16,0-2 0 0,-7 5 0 0,1-3 0 0,-5 0 0 16,-2-5 864-16,-2 0 128 0,-6-1 32 0,-1 2 0 15,-2 3-832-15,-2-1-192 0,-6 5 0 16,-2 1 0-16,-6 5 0 0,-1 2 0 0,-1 2 0 0,-4 4 0 31,-5 0-768-31,4 5-208 0,2-2-48 0,1 3 0 16,-4 2-816-16,4-1-160 0,3-3-48 0,1 5-11456 0</inkml:trace>
  <inkml:trace contextRef="#ctx0" brushRef="#br0" timeOffset="1318.72">6129 8810 23951 0,'-5'-5'512'0,"-2"2"128"0,0-1 0 0,-2 4 64 0,-2 2-576 0,-3 6-128 16,-3 6 0-16,-2 4 0 0,-2 5 848 0,-1 5 144 16,1 5 32-16,-4 7 0 0,-1 10 0 0,-1 6 0 15,0 2 0-15,1 12 0 0,-2 8 0 0,2 2 0 16,2-7 0-16,2 2 0 0,2 0 0 0,2 3 0 16,4 1 0-16,3-8 0 0,1-7-832 0,5-7-192 15,0-8 0-15,2-5 0 16,3-4-768-16,-2-7-208 0,0-6-48 0,1-7 0 15,0-2-1632-15,-1-8-336 0,2-10-64 0,0 0-16 0</inkml:trace>
  <inkml:trace contextRef="#ctx0" brushRef="#br0" timeOffset="1504.79">6304 10073 35007 0,'-4'20'768'0,"1"3"176"0,-1 10 16 0,-1 0 16 0,-1-1-784 0,-4 6-192 0,-6 11 0 0,0-2 0 16,-2-1 0-16,-1-5 0 0,-3-3 0 0,1 0 0 15,-3 2 0-15,3-5 0 0,2-4 0 0,3-2-15520 16</inkml:trace>
  <inkml:trace contextRef="#ctx0" brushRef="#br0" timeOffset="2215.48">7215 9837 20271 0,'0'0'448'0,"0"0"80"0,0 0 32 0,0 0 16 0,9 11-576 0,4-1 0 0,0 5 0 0,0 3 0 15,0 1 928-15,0 4 80 0,-1 5 16 0,0 0 0 16,-3 2 0-16,-2 6 0 0,0 1 0 0,-4 3 0 16,0 5 0-16,-4-2 0 0,-3 2 0 0,-4-5 0 15,-2 2-832-15,-4-4-192 0,-2-3 0 0,-2-4 0 16,-1-3 864-16,-3-2 128 0,-2 0 32 0,-1-4 0 31,-1-4-2464-31,-1-4-480 0,1-5-112 0,3-8-16 0</inkml:trace>
  <inkml:trace contextRef="#ctx0" brushRef="#br0" timeOffset="2690.53">8553 8988 23951 0,'-10'-7'512'0,"3"3"128"0,7 4 0 0,-9-1 64 0,-1 1-576 0,-1 2-128 16,1 2 0-16,-4 5 0 0,0 6 0 0,-4 4 0 16,-1 7 0-16,0 2 0 0,-4 3 848 0,1 6 144 15,-3 6 32-15,0 3 0 0,0 6-832 0,0 2-192 0,6 0 0 0,3-1 0 16,6-3 0-16,2-4 0 0,7-3 0 0,5-6 0 16,4-2 0-16,6-9 0 0,4-5 0 0,3-4 0 15,1-4 864-15,3-3 128 0,0-6 32 0,-6-4 0 16,4-1-832-16,1-8-192 0,0-3 0 0,3-5 0 15,2-1 864-15,0-5 128 0,-1-1 32 16,3 0 0-16,-3-3-832 0,-1 3-192 0,1-3 0 0,-4-2 0 16,-3-5 0-16,-2-5 0 0,-2-4 0 0,-4 0 0 15,-6-1 0-15,-2 0 0 0,-3 5 0 0,-5 2 0 16,-5 4 0-16,-2 4 0 0,-2 5 0 0,-5 6 0 16,-3 0 0-16,-2 5 0 0,-1 2 0 0,-7-2 0 15,3 2-2416-15,2 6-528 0,-11 1-96 16,8 1-32-16</inkml:trace>
  <inkml:trace contextRef="#ctx0" brushRef="#br0" timeOffset="2901.38">8897 8577 27647 0,'0'0'1216'0,"0"0"256"0,0 0-1168 0,-2 11-304 16,-3 6 0-16,0 2 0 0,-2 3 0 0,-4 9 0 15,-3 3 0-15,-2 6 0 0,-2 7 0 0,-5 2 0 16,-5 3 0-16,-2 4 0 0,-5 7 880 0,2 4 112 16,2 4 32-16,-2 0 0 0,-2 1-832 0,5-1-192 15,3 1 0-15,2 2 0 0,0 0 0 0,4-4 0 0,2-7 0 16,-3 21 0 0,7-15-2416-16,6-16-528 0,4-14-96 0,2-14-32 0</inkml:trace>
  <inkml:trace contextRef="#ctx0" brushRef="#br0" timeOffset="3170.8">8932 9728 31327 0,'0'0'1392'0,"0"0"272"0,9 0-1328 0,0 1-336 0,0 3 0 0,1 3 0 16,1 4 0-16,0 4 0 0,-4 1 0 0,-2 3 0 0,-1 2 0 0,-4 2 0 15,-2 6 0-15,-3-2 0 0,-1 2 896 0,-2 3 96 16,-3-1 32-16,3-2 0 0,-5-3-832 0,3-1-192 16,1 1 0-16,2 0 0 0,2-5 864 0,3-2 128 15,3-3 32-15,3-1 0 0,1-1-832 0,3-4-192 16,3 0 0-16,3-6 0 0,2-4 0 0,6-1 0 16,1-3 0-16,4-5 0 15,2 1-1600-15,1-6-352 0,1 0-80 0,13-7-13120 16</inkml:trace>
  <inkml:trace contextRef="#ctx0" brushRef="#br0" timeOffset="4134.35">9606 8069 12895 0,'0'0'272'0,"0"0"64"0,0 0 16 0,0 0 32 0,0 0-384 0,9 9 0 16,-4 1 0-16,1-1 0 0,4 0 896 0,3 0 96 16,0 0 32-16,5 6 0 0,2 4-832 0,3 4-192 15,2 7 0-15,4 1 0 0,1 6 864 0,-1 5 128 16,-1 1 32-16,0 3 0 0,0 2-832 0,0 2-192 16,-1 5 0-16,-3 7 0 0,-1 7 0 0,-4 3 0 0,-3 2 0 15,-6 1 0-15,-2-3 864 0,-4 3 128 0,-4 4 32 0,-3-3 0 16,-4 0-832-16,-2-2-192 0,-1-5 0 0,-1-4 0 15,-6-7 864-15,0 3 128 0,0-2 32 16,0-3 0-16,-2-3-832 0,0-2-192 0,1-6 0 0,-3 0 0 16,0-9 0-16,-3-2 0 0,0-9 0 0,-4 3 0 31,0-4-1600-31,1-3-352 0,-11-3-80 0,11-10-16 0</inkml:trace>
  <inkml:trace contextRef="#ctx0" brushRef="#br0" timeOffset="4578.89">11441 8119 20271 0,'0'0'448'0,"0"0"80"0,0 0 32 0,0 0 16 0,-11 0-576 0,-2 5 0 0,-1 8 0 0,-4 6 0 16,-7 6 0-16,-2 10 0 0,-3 4 0 0,-3 9 0 15,0 7 0-15,-7 2 0 0,-2 4 0 0,4 4 0 16,4 9 0-16,0 7 0 0,-3 3 0 0,0-1 0 16,1-2 928-16,1 0 80 0,0 3 16 0,4 0 0 15,1-4-832-15,6-5-192 0,5-10 0 0,6-7 0 16,10-5 0-16,0-6 0 0,2-11 0 0,3 0 0 15,3-3 0-15,6-8 0 0,3-2 0 0,2-5-7056 16,3-4-1456-16</inkml:trace>
  <inkml:trace contextRef="#ctx0" brushRef="#br0" timeOffset="4907.72">12036 8373 27647 0,'2'-18'608'0,"-1"10"128"0,-1 1 32 0,0 5 0 0,0 2-624 0,0 0-144 15,0 0 0-15,-5 10 0 0,-2 6 0 0,-2 6 0 16,-2 2 0-16,-4 7 0 0,-3 3 0 0,-2 5 0 0,-4 8 0 0,-2 7 0 15,-2 4 0-15,0 4 0 0,1 8 0 0,2 2 0 16,-2 0 848-16,4 2 144 0,4-1 32 0,4 0 0 16,2-2-832-16,5-6-192 0,2-9 0 0,5-7 0 15,2-4 0-15,3-4 0 0,1-6 0 0,3-4 0 16,0-6 0-16,2-5 0 0,0-4 0 0,-1-7 0 16,0-4-2416-1,-9-5-528-15,11-16-96 0,-3-4-32 0</inkml:trace>
  <inkml:trace contextRef="#ctx0" brushRef="#br0" timeOffset="5074.68">11394 9124 27647 0,'0'0'608'0,"0"0"128"0,11-2 32 0,9 4 0 0,1 3-624 0,-3-1-144 16,3 1 0-16,1-1 0 0,3 1 0 0,3-1 0 15,2-4 0-15,4 0 0 0,3-1 0 0,4 1 0 16,3-1 0-16,2-1 0 0,1-2 0 0,0-1 0 15,-3-5 0-15,11-2-12256 16</inkml:trace>
  <inkml:trace contextRef="#ctx0" brushRef="#br0" timeOffset="6564.42">15131 8860 20271 0,'0'0'448'0,"0"0"80"0,0 0 32 0,-5-5 16 0,5 5-576 0,0 0 0 0,0 0 0 0,-9 5 0 16,2 9 0-16,-1 5 0 0,-2 4 0 0,1 7 0 15,0 9 928-15,-1 5 80 0,-3 1 16 0,-1 5 0 16,-1 3-832-16,0 2-192 0,0 3 0 0,-1 0 0 16,2 1 864-16,3-10 128 0,-4-3 32 0,6-4 0 0,0-3-832 0,5-6-192 15,0-3 0-15,2-2 0 0,-2-4 0 16,0-5 0-16,-1-5 0 0,5-14-8144 15,0 9-1680-15</inkml:trace>
  <inkml:trace contextRef="#ctx0" brushRef="#br0" timeOffset="6771.6">14980 8681 35007 0,'-14'-24'768'0,"8"8"176"0,2 1 16 0,2 0 16 0,2-2-784 0,0 3-192 16,0 4 0-16,0 0 0 15,0 10-768-15,3-8-208 0,-1-3-48 0,0 5 0 0,-2 6 832 0,0 0 192 0,1-9 0 0,-1 9 0 32,0 0-2496-32,0 0-464 0,0 0-96 0,0 0-16 0</inkml:trace>
  <inkml:trace contextRef="#ctx0" brushRef="#br0" timeOffset="7206.17">16518 8889 23951 0,'0'0'512'0,"-10"-7"128"0,-3 0 0 0,6 3 64 0,-1-1-576 0,-2 3-128 15,-5 2 0-15,-4 1 0 0,-3 4 848 0,-2 0 144 16,-4 7 32-16,-4-2 0 0,0 4-832 0,-3 0-192 16,-3-1 0-16,-6 3 0 0,-1 3 0 0,3 3 0 15,2-2 0-15,5 2 0 0,2 2 0 0,5 4 0 16,5-4 0-16,5 0 0 0,5-4 864 0,7 1 128 15,5-1 32-15,7 3 0 0,3-3-832 0,5 3-192 16,2-1 0-16,6-2 0 0,5 2 0 0,5 2 0 0,1-1 0 0,0 1 0 16,0 1 0-16,-2 0 0 0,-5-3 0 15,-3 4 0-15,-5-3 0 0,-6 0 0 0,-3 1 0 0,-5-1 0 16,-5-1 864-16,-4 4 128 0,-7-3 32 0,-6 1 0 16,-6 0 0-16,-8-2 0 0,-6-2 0 0,-4-2 0 15,-1 2-832-15,-4-2-192 0,-2-3 0 0,-2 0 0 16,0-7 0-16,0-4 0 0,0-5 0 0,-17-10 0 31,8-6-2416-31,9-7-528 0,-11-15-96 0,21 6-32 0</inkml:trace>
  <inkml:trace contextRef="#ctx0" brushRef="#br0" timeOffset="7920.64">19059 7959 16575 0,'0'0'736'0,"0"0"160"0,-2-7-720 0,-3 4-176 16,-3 1 0-16,0 5 0 0,-2 1 848 0,-1 6 144 15,-2 8 32-15,-2 7 0 0,-2 8-832 0,-1 13-192 16,-2 6 0-16,-1 8 0 0,-1 8 0 0,-6 5 0 16,0-1 0-16,-1 12 0 0,-2 8 0 0,-2-1 0 15,-1-1 0-15,2 3 0 0,-1 0 0 0,3 0 0 0,2-2 0 0,-2-7 0 16,2-7 864-16,2-11 128 0,2-4 32 16,-8 12 0-1,4-16-1648-15,5-11-320 0,3-10-64 0,8-18-5472 0,1-1-1104 0</inkml:trace>
  <inkml:trace contextRef="#ctx0" brushRef="#br0" timeOffset="8495.34">18267 8866 20271 0,'0'0'448'0,"0"0"80"0,8 12 32 0,7-6 16 0,3 1-576 15,1-5 0-15,1-1 0 0,3-2 0 0,7 0 0 0,3-8 0 16,3-4 0-16,4-3 0 0,2-3 0 0,6-6 0 16,5 0 0-16,2-3 0 0,-1-2 928 0,0-1 80 15,2-1 16-15,-5 0 0 0,0-2-832 0,1 1-192 16,0-1 0-16,-1-2 0 0,-3-1 0 0,-2-6 0 16,-3-3 0-16,-2-7 0 0,-3-8 0 0,-4 1 0 15,-2-2 0-15,-3 1 0 0,-2 0 0 0,-2 6 0 16,-2 8 0-16,-2 12 0 0,-5 3 0 0,-3 9 0 15,-5 4 0-15,-5 8 0 0,-3 11 0 0,0 0 0 16,-6 11 0-16,-5 7 0 0,-7 5 0 0,-4 10 0 16,1 6 0-16,-7 6 0 0,-2-2 0 0,-1 11 0 15,-3 10 0-15,-1 3 0 0,-6 8 0 0,1 2 0 0,-2-2 0 0,1 2 0 16,-2 2 0-16,5-2 0 0,3 2 0 0,3-6 0 16,3-8 864-16,5-6 128 0,2-13 32 0,6-8 0 15,5-6-832-15,4-5-192 0,2-7 0 0,4-6 0 16,3-4 864-16,-2-10 128 0,11 1 32 0,1-6 0 15,3-5 0-15,5-5 0 0,1-5 0 0,5-2 0 16,0 0-832-16,1-1-192 0,0-2 0 0,-3 3 0 16,0 2 0-16,-2 4 0 0,-3 2 0 0,-3 10 0 15,-3 5 0-15,-2 4 0 0,1 8 0 0,-5 2 0 16,-3 4 0-16,-1 3 0 0,-3 6 0 0,-2 2 0 16,-1 5 0-16,-4 4 0 0,-3 4 0 0,1-3 0 15,0-5 0-15,2-2 0 0,-1 0 0 0,4-6 0 16,3 0 0-16,2-7 0 0,4 0 0 0,3-2 0 0,3-3 0 15,3-1 0-15,3-3 0 0,2-1 0 0,3-1 0 16,0 1 0-16,3-4 0 0,-1 3 0 16,-1-1-768-16,0 3-208 15,-2-1-48-15,-1 0 0 0,0-1-1632 0,-1 0-336 0,7 5-64 0,-8-1-16 0</inkml:trace>
  <inkml:trace contextRef="#ctx0" brushRef="#br0" timeOffset="8903.61">19912 9068 20271 0,'0'0'896'0,"0"0"192"0,0 0-880 0,7 11-208 0,0-1 0 0,3 0 0 16,2-2 864-16,3-2 128 0,4-3 32 0,3-3 0 15,2-2-832-15,6-2-192 0,6-2 0 0,1-5 0 16,1-3 864-16,3 1 128 0,3-2 32 0,-1-3 0 16,-2-4 0-16,-3-2 0 0,-4 1 0 0,-3-1 0 15,-4-4-832-15,-2-2-192 0,-5-6 0 0,-4 2 0 0,-5 1 864 0,-5 0 128 16,-6 0 32-16,-2 3 0 15,-4 11 0-15,-5 9 0 0,-4 4 0 0,-5 7 0 0,-4 7-832 0,-7 8-192 16,-3 11 0-16,-6 10 0 0,-3 7 0 0,3 3 0 16,3 7 0-16,2-1 0 0,4 0 0 0,8 1 0 15,7-1 0-15,8-1 0 0,2-2 0 0,10-1 0 16,9-2 0-16,5-2 0 16,2-8-768-16,7 0-208 0,6-6-48 0,2-5-9824 15,4-3-1968-15</inkml:trace>
  <inkml:trace contextRef="#ctx0" brushRef="#br0" timeOffset="12283.27">12458 9624 20271 0,'0'0'448'0,"-2"-10"80"0,-1 1 32 0,-1-1 16 0,4 10-576 0,-6-5 0 15,0 1 0-15,-3-1 0 0,-4 1 928 0,0 4 80 0,1 2 16 16,-2 6 0-16,-4-2-832 0,-1 7-192 0,-3 0 0 0,-1 6 0 16,-1 4 864-16,1 3 128 0,-1 2 32 0,1 4 0 15,2 6 0-15,3-1 0 0,3 1 0 0,4-5 0 16,4-1-832-16,6-5-192 0,3-6 0 0,6-1 0 16,2-6 0-16,5-2 0 0,4-4 0 15,4-3 0-15,2-5 864 0,3-5 128 0,3-3 32 0,3-1 0 16,3-3 0-16,-1-5 0 0,-3-3 0 0,-3-2 0 15,1-2 0-15,-7 0 0 0,-2-5 0 0,-5 1 0 16,-1-3-832-16,-5-1-192 0,-5 2 0 0,-3 4 0 16,-4 6 864-16,-3 0 128 0,-4 1 32 0,-2 3 0 15,-3 2-832-15,-2 7-192 0,-4-2 0 0,-1 4 0 16,-4-3-768-16,-2 3-208 0,-1 3-48 0,2 2 0 16,0-2-1632-16,4 1-336 0,0-7-64 0,9 3-16 0</inkml:trace>
  <inkml:trace contextRef="#ctx0" brushRef="#br0" timeOffset="12816.9">12855 7829 20271 0,'-9'-9'448'0,"0"3"80"0,0 0 32 0,9 6 16 0,0-6-576 0,0 6 0 0,0 0 0 0,0 0 0 16,8 0 0-16,6 4 0 0,4 1 0 0,3 6 0 0,3 5 0 0,3 4 0 15,2 5 0-15,6 1 0 0,-1 0 928 0,2 7 80 16,0 7 16-16,5 9 0 0,4 3-832 0,-4 11-192 15,1 10 0-15,-2 4 0 0,-3 9 864 0,-4 5 128 16,-4 4 32-16,-6 6 0 0,-4-3-832 0,-5 2-192 16,-4-2 0-16,-6 0 0 0,-4-3 864 0,-8-3 128 15,-6-2 32-15,-7-5 0 0,-9-2 0 0,-1-2 0 16,-4 3 0-16,-5-1 0 0,-6-3-832 0,-4-3-192 16,-2-1 0-16,-6 1 0 0,-10 8 0 0,1-5 0 15,-2 1 0-15,2 2 0 0</inkml:trace>
  <inkml:trace contextRef="#ctx0" brushRef="#br0" timeOffset="14377.04">23601 8946 12895 0,'0'0'576'0,"-1"-11"112"0,-3 0-560 0,0-3-128 0,0-3 0 0,-3 3 0 15,-4 4 848-15,0-3 144 0,-3-2 32 0,-1 2 0 16,-4 6 816-16,-4 3 160 0,-3 0 48 0,-3 4 0 15,-4 3-1648-15,3 3-400 0,0 9 0 0,-1 4 0 16,-5 0 896-16,0 5 112 0,5 6 16 0,-2 5 0 16,-2 3-832-16,2 8-192 0,0 0 0 0,-1 5 0 15,1 3 0-15,2 2 0 0,6 0 0 0,3-6 0 16,7-8 0-16,5-3 0 0,3-8 0 0,9-5 0 16,7-5 0-16,5-5 0 0,5-7 0 0,5-4 0 15,5-7 864-15,2-7 128 0,0-5 32 0,5-5 0 16,3-5-832-16,6-9-192 0,3-6 0 0,2-4 0 15,-2-5 0-15,4-4 0 0,5-3 0 0,-5-2 0 0,-3-5 864 0,-2-6 128 16,0-5 32-16,-6-9 0 0,-3-9-832 0,4-5-192 16,2 1 0-16,-2 1 0 0,-4 1 0 0,-2 11 0 15,-2 5 0-15,-3 12 0 0,-3 12 0 0,-6 12 0 16,-4 10 0-16,-5 3 0 0,-3 7 0 0,-4 9 0 16,-6 12 0-16,0 0 0 15,-5 11-768-15,-5 11-208 0,-6 9-48 0,-5 9 0 0,-3 11 832 0,-5 12 192 16,-5 10 0-16,1 2 0 0,1 2 0 0,0 6 0 15,-1 5 0-15,2 3 0 0,2 3 0 0,3-4 0 16,3-6 0-16,5-7 0 0,3-9 0 0,4-4 0 16,6-10 0-16,3-4 0 0,3-4 0 0,4-4 0 15,0-8 0-15,3-6-13968 0</inkml:trace>
  <inkml:trace contextRef="#ctx0" brushRef="#br0" timeOffset="14684.06">24182 9157 23951 0,'0'0'1056'0,"0"0"224"0,0 0-1024 0,10 0-256 0,3 0 0 0,2-2 0 16,4-4 880-16,3-1 112 0,2-3 32 0,3 0 0 15,0-5-832-15,5-3-192 0,1-4 0 0,-1-1 0 16,-1 2 864-16,-3 2 128 0,-3-2 32 0,-7-2 0 15,-6-5-832-15,-4 3-192 0,-5-2 0 0,-2 3 0 0,-5-4 864 0,-4 8 128 16,-3 6 32-16,-5 8 0 0,-7 6-832 0,-3 10-192 16,-3 4 0-16,-3 9 0 0,-2 1 0 0,0 8 0 15,-2 2 0-15,3 1 0 0,1 5 0 0,2 1 0 16,-1 4 0-16,6 0 0 0,3 3 0 0,7-6 0 16,3-1 0-16,9-4 0 0,3-7 0 0,5-2 0 15,4-8 0-15,5-1 0 0,5-2 0 0,4-4 0 16,2-10 0-16,8-6-15520 0</inkml:trace>
  <inkml:trace contextRef="#ctx0" brushRef="#br0" timeOffset="15048.73">26216 7425 23951 0,'0'0'1056'0,"0"0"224"0,0 0-1024 0,0 0-256 0,-4 11 0 0,-1 5 0 15,-4 3 0-15,-3 6 0 0,-3 2 0 0,-3 14 0 0,-2-172 0 0,-2 375 0 16,-3-173 0-16,0 5 0 0,-3 4 0 0,1 3 0 16,0 4 0-16,-1 11 0 0,-3 5 880 0,1-1 112 15,4-8 32-15,1 1 0 0,3-1-832 0,0-6-192 16,3-8 0-16,1-7 0 0,3-11 0 0,0-11 0 16,1-9 0-16,1-4 0 0,3-3 0 0,0-5 0 15,-1-10 0-15,5-9-12240 16</inkml:trace>
  <inkml:trace contextRef="#ctx0" brushRef="#br0" timeOffset="15238.96">25420 8479 31327 0,'0'0'688'0,"0"0"144"0,0 0 16 0,6 4 48 0,13-4-720 0,6 0-176 0,2-2 0 0,8 2 0 15,4-1 0-15,6 1 0 0,3 0 0 0,-2-3 0 16,0-2 0-16,6 3 0 0,1 1 0 0,2 3 0 31,-4 4-784-31,-3 0-192 0,-7 0-48 0,-3 1-11872 0</inkml:trace>
  <inkml:trace contextRef="#ctx0" brushRef="#br0" timeOffset="15561.35">26202 8624 27647 0,'0'0'1216'0,"0"0"256"0,9 7-1168 0,2 1-304 16,2-2 0-16,3-2 0 0,3-3 0 0,5-2 0 16,3-2 0-16,4 0 0 0,3-8 0 0,-1 3 0 15,0-5 0-15,1-2 0 0,1-4 880 0,-1-2 112 16,-5 2 32-16,-6 1 0 0,-4 1-832 0,-7-1-192 15,-5 0 0-15,-4-1 0 0,-7 0 0 0,-4 2 0 16,-4 2 0-16,-7 7 0 0,-6 6 0 0,-1 6 0 16,-1 3 0-16,-2 10 0 0,-3 2 0 0,-1 5 0 15,-3 2 0-15,5 8 0 0,1 3 0 0,2 6 0 16,1 3 0-16,1 3 0 0,3 3 0 0,5-2 0 16,4-2 0-16,3 2 0 0,5-6 0 0,1 1 0 0,5-8 0 0,6-2-13888 15</inkml:trace>
  <inkml:trace contextRef="#ctx0" brushRef="#br0" timeOffset="15909.85">27037 8390 23951 0,'-7'11'512'0,"-5"7"128"0,-5 5 0 0,-2 4 64 15,-4 6-576-15,-1 3-128 0,0 3 0 0,1 8 0 0,1 5 848 0,1 1 144 16,-1-1 32-16,3-5 0 0,3-1-832 0,2-9-192 16,2-3 0-16,5-7 0 0,2-4 864 0,3-5 128 15,4-4 32-15,3-6 0 0,-5-8-832 0,9 0-192 16,3-3 0-16,1-10 0 0,3-4 864 0,4-3 128 15,2-4 32-15,3-7 0 0,-1-4 0 0,6-2 0 16,3-2 0-16,2-6 0 0,-1 2-832 0,2 0-192 16,0 3 0-16,0 8 0 0,-2 8 0 0,-1 5 0 15,-2 1 0-15,-2 7 0 0,-1 5 0 0,-1 2 0 16,-3-1 0-16,-1 9 0 16,-3 1-768-16,-1 5-208 0,-2 1-48 0,-2 2-9824 15,-1-7-1968-15</inkml:trace>
  <inkml:trace contextRef="#ctx0" brushRef="#br0" timeOffset="16650.91">28411 8217 20271 0,'0'0'448'0,"0"0"80"0,0 0 32 0,0 0 16 0,-10 9-576 0,1 1 0 16,1 6 0-16,-1 4 0 0,-2 0 928 0,-1 7 80 15,0 1 16-15,-2 6 0 0,-2 1-832 0,-4 4-192 0,5 1 0 0,-5 1 0 16,0 2 864-16,-1 0 128 0,-1-3 32 0,2 0 0 15,1 4-832-15,2-5-192 0,2-5 0 0,4-7 0 16,2-4 864-16,1-4 128 0,2-6 32 0,3-3 0 16,3-10-832-16,0 0-192 0,0 0 0 0,12-18 0 15,5-4 864-15,3-4 128 0,4-3 32 0,1-3 0 16,2-3 0-16,-1 0 0 0,0-2 0 16,1-1 0-16,1 0-832 0,0 2-192 0,1 3 0 0,0 1 0 15,0 3 0-15,2 4 0 0,1 3 0 0,-3 4 0 16,-5 4 0-16,3 4 0 0,2 6 0 0,-4 7 0 15,-3 7-768-15,-7 5-208 0,-1 6-48 16,-5 3 0-16,-6 6 832 0,-5 2 192 0,-4 2 0 0,-4 2 0 16,-2-4 0-16,1 1 0 0,-4 0 0 0,1 0 0 15,0-4 0-15,1-5 0 0,0-6 0 0,2-1 0 0,-1-7 0 0,7-3 0 16,5-7 0-16,0 0 0 0,3-11 768 0,4-1 208 16,5-3 48-16,2-4 0 0,0-6-832 0,6-2-192 15,7-3 0-15,3 4 0 0,2 1 0 0,1 2 0 16,0-3 0-16,-2 6 0 0,1 4 0 0,-6 5 0 15,0 4 0-15,-5 4 0 0,-2 4 0 0,-3 8 0 16,-5 3 0-16,0 9 0 16,-3 1-768-16,-4 6-208 0,-5 2-48 0,-2 5 0 0,2 2 832 0,-4 1 192 15,-5 2 0-15,-2 1 0 0,-1 1 0 0,-1-6 0 16,2-8 0-16,0-7 0 16,3-2-864-16,3-3-128 0,1-4-32 0,5-12-8736 15,0 0-1760-15</inkml:trace>
  <inkml:trace contextRef="#ctx0" brushRef="#br0" timeOffset="16903.72">29672 8269 28735 0,'-6'10'640'0,"-2"-1"128"0,-1 4 16 0,-2 7 16 0,-5 7-640 0,-2 6-160 0,-1 2 0 0,0 2 0 16,0-2 0-16,0 0 0 0,-1 0 144 0,2 8-144 16,0 2 192-16,0 1-48 0,3-5 0 0,3-2 0 15,1-2-144-15,2-3 0 0,1-2 0 0,1-5 0 16,3-3-1472-16,2-6-192 0,1-4-16 0,2-4-9632 16</inkml:trace>
  <inkml:trace contextRef="#ctx0" brushRef="#br0" timeOffset="17279.02">30154 8294 26367 0,'0'0'1168'0,"0"0"240"0,-14 8-1120 0,1 5-288 0,0-1 0 0,-2 8 0 16,-3 4 0-16,0 1-304 0,-1 3 64 15,2 0 16-15,-5 3 224 0,2 0 160 0,-2-1-32 0,0 0 0 16,1 2 368-16,-1-4 64 0,1-2 16 0,1 0 0 16,5 2 192-16,2-9 32 0,-1-6 16 0,6-6 0 15,8-7-96-15,0 0-16 0,0 0 0 0,0 0 0 16,6-9-32-16,8-5-16 0,5-2 0 0,1-4 0 16,-1-6-304-16,4 2-64 0,1 0-16 0,1-5 0 15,-3-1-272-15,5 0 128 0,2-3-128 0,3 2 0 16,0 6 144-16,-3 1-144 0,-3 6 0 0,2 5 144 15,2 2-144-15,-3 9-192 0,-6 6 32 0,-3 9 16 16,-4 5-16-16,-5 1 0 0,-4 6 0 0,-4 6 0 16,-3 3 160-16,-6 4-192 0,-4 0 192 0,-4 0-192 15,0-1 192-15,-5 4 0 0,0 0 0 0,-2-1 0 16,-1-3-448-16,3-4-48 16,5-1-16-16,1-8 0 0,1-6-2128 0,5-7-432 0,9-11-96 0</inkml:trace>
  <inkml:trace contextRef="#ctx0" brushRef="#br0" timeOffset="17692.78">30858 8359 27647 0,'0'0'2448'0,"-9"-4"-1952"16,-6-1-496-16,-2 2 0 0,-1 4 0 0,-6 6-288 0,-2 2 32 0,-1 8 16 15,-1 1 432-15,-1 4 64 0,-6 3 32 0,1 0 0 16,1 3 96-16,-1-3 0 0,1 2 16 0,2 0 0 16,2 3 112-16,3 1 0 0,5-7 16 0,4-4 0 15,7-6-256-15,6 0-48 0,7-5-16 0,3 0 0 16,6-5 208-16,3-3 32 0,4-3 16 0,4-7 0 16,2-7 112-16,3-6 32 0,1-3 0 0,2-1 0 15,1 2-352-15,-1-1-80 0,-1-1-16 0,-4 2 0 16,2-4-160-16,-3 2 0 0,-6 3 0 0,1 0 128 15,-2 6-128-15,-7 7 0 0,-4 2 0 0,-7 8 0 16,0 0 0-16,0 0 0 0,-7 9 0 0,0 6 0 16,-1 7-176-16,-6-1 48 0,-6 2 0 0,2 4 0 15,6-2 128-15,1 4-160 0,-2 5 160 0,1-8-160 0,-1-2 160 16,4-2 0-16,4-3 0 0,1-1 0 0,0 1 0 16,2-1 0-16,2-3 0 0,0-15 128 0,0 0-128 0,11 1 0 15,-1-2-128-15,3-8 128 16,2-2-1872-16,2-1-304 0,-3 6-48 0,5-8-11328 15</inkml:trace>
  <inkml:trace contextRef="#ctx0" brushRef="#br0" timeOffset="18142.57">31360 8105 24479 0,'0'0'1088'0,"0"0"208"0,-10 4-1040 0,0 9-256 0,-2 2 0 0,-4 1 0 15,-3-2 192-15,-2 10 0 0,2 7-16 0,-2 6 0 16,-4 2 512-16,2 1 96 0,1-1 32 0,-3 2 0 16,-1 3-144-16,4-3-32 0,2-3 0 0,2-1 0 15,2 0 64-15,0-7 16 0,2-2 0 0,3-4 0 16,2-2-224-16,4-3-48 0,2-5-16 0,6-4 0 15,-3-10-128-15,0 0-32 0,13-7 0 0,1-1 0 16,3-2 176-16,2 0 16 0,2-8 16 0,2-5 0 16,0-4-256-16,2-2-48 0,2 0-16 0,1-2 0 15,0-2-160-15,2 4 0 0,3 1 0 0,1-3 0 16,-2 3 0-16,1 1 0 0,-4 4 0 0,1 5 0 0,-7 5-192 16,-2 7 192-16,0 1-160 0,-5 6 160 0,-2 7-160 15,-5 4 160-15,-5 4-160 0,-3 6 160 0,-1 3-192 16,-4 5 48-16,-5 2 16 0,-1 0 0 0,-3 3 128 0,-2 1 0 15,-3 1 0-15,-2 6 0 0,-3 3 0 0,-2 1 0 16,-1-4 0-16,1-1 0 0,1-3 0 0,2-4 0 16,1-2 0-16,3-8 0 0,1-3 0 0,8-5-160 15,3-4 16-15,2-1 0 16,4-12-2016-16,0 0-400 0,13-7-64 0,6-3-32 0</inkml:trace>
  <inkml:trace contextRef="#ctx0" brushRef="#br0" timeOffset="18417.59">32514 7458 24879 0,'4'-11'2208'0,"-4"11"-1760"0,0 0-448 0,0 0 0 15,0 0 288-15,0 0-32 0,-13 7 0 0,-2 5 0 16,-3 3 48-16,-3 4 0 0,-6 5 0 0,9-6 0 15,-6 10-32-15,-3 6 0 0,-2 8 0 0,0 5 0 16,-6 3 176-16,1 1 48 0,1 2 0 0,-28 51 0 16,11-8 176-16,7-5 32 0,4-3 16 0,3-9 0 15,7-8-272-15,5-1-64 0,5 1-16 0,5-5 0 0,2-6-160 16,9-2-16-16,4-3-16 0,8-3 0 0,0-4-176 16,3-8 0-16,1-10 144 0,1-6-144 15,3-5-352-15,-5-6-144 0,0-5-16 0</inkml:trace>
  <inkml:trace contextRef="#ctx0" brushRef="#br0" timeOffset="18594.13">31620 8266 34095 0,'0'0'3024'0,"9"-3"-2416"0,2-4-480 0,4 3-128 16,5 1-352-16,2 3-96 0,-2 2 0 0,9 1-16 0,9 1 464 0,7 1 0 15,2-2 176-15,4 4-48 0,1 3-128 0,1-2 0 0,1 0 0 0,-24-5 0 32,10-3-1648-32,-1 1-400 0,0 1-64 0</inkml:trace>
  <inkml:trace contextRef="#ctx0" brushRef="#br0" timeOffset="18856.81">29266 7284 41695 0,'-25'-13'1856'0,"14"8"368"0,3-5-1776 0,8 10-448 15,0 0 0-15,0 0 0 0,0 0 0 0,0 0-272 16,0 0 32-16,10 5 16 16,5-4-400-16,3 2-80 0,2-2 0 0,1 3-10992 15,-2-2-2192-15</inkml:trace>
  <inkml:trace contextRef="#ctx0" brushRef="#br0" timeOffset="19999.87">3469 12678 23951 0,'-12'-9'512'0,"4"4"128"0,-4-4 0 0,-1 2 64 0,1-3-576 0,-2 2-128 0,0 3 0 0,1-3 0 15,-1 4 848-15,0 2 144 0,0 2 32 0,0 2 0 16,4 10-832-16,-3-1-192 0,-3 6 0 0,-1 7 0 0,-1 4 0 0,3 8 0 15,2 3 0-15,1 7 0 0,-2 3 0 0,6-12 0 16,3 3 0-16,-1 2 0 0,4 2 0 0,4-5 0 16,4 1 0-16,2-2 0 0,3-1 0 0,4-5 0 15,6-4 0-15,4-7 0 0,4 1 0 0,3-7 0 16,6-4 0-16,0-5 0 0,6-6 0 0,-2-4 0 16,-3-6 0-16,0-3 0 0,-1-1 864 0,-2-5 128 15,-2-4 32-15,-3 0 0 0,-4 1-832 0,-5 0-192 16,-4-4 0-16,-4 3 0 0,-5-2 0 0,-3-8 0 15,-6 2 0-15,-5 2 0 0,-5 4 0 0,-2-1 0 16,1 6 0-16,-3 5 0 0,-1 4 0 0,2 3 0 16,1 2 0-16,2 4 0 0,1 3 0 0,9-1 0 15,0 0 0-15,0 0 0 0,0 0 0 0,0 0 0 16,9 5 0-16,6-3 0 0,6-8 0 0,6-2 0 0,2-8 0 0,7 0 0 16,6-3 0-16,5-8 0 0,2-5 0 0,4-1 0 15,0-1 0-15,0-3 0 0,-1-4 0 0,1-1 0 16,-3-3 0-16,3-1 0 0,-1-6 0 0,-1 1 0 15,1-1 0-15,-3 5 0 0,-2 0 0 0,-4-3 0 16,-4 1 0-16,-4 0 0 0,-1-4 0 0,-6 1 0 16,-5-2 0-16,-2 2 0 0,-4 4 0 0,-5 6 0 15,-10 3 0-15,-2 9 0 0,-2 14 0 0,-1 8 0 16,3 8 864-16,0 0 128 0,-10 12 32 0,-4 11 0 16,-4 7-832-16,-2 16-192 0,0 9 0 0,-2 11 0 15,-1 5 0-15,0 8 0 0,-2 7 0 0,-3 9 0 16,-3 10 0-16,-4 9 0 0,-7 7 0 0,11-28 0 15,-2 12 0-15,-1 12 0 0,-3 8 0 0,-1 2 0 0,1 0 0 0,2-3 0 16,-1-2 0-16,2-7 0 0,2-5 0 0,4-12 0 16,5-13 0-16,1-8 0 15,2-6-1600-15,2-11-352 0,2-7-80 0,-1-12-16 0</inkml:trace>
  <inkml:trace contextRef="#ctx0" brushRef="#br0" timeOffset="20165.71">3840 13613 38703 0,'8'-3'848'0,"4"-5"176"0,6-1 48 0,5 1 16 0,4 0-880 0,3 2-208 15,3-3 0-15,3 1 0 0,1-6 0 0,1 1 0 16,1 2 0-16,7-6 0 0,5-4 0 0,1-1 0 16,0-1 0-16,23-6 0 15,-6 5-1600-15,-4-5-352 0,13-16-80 0,-10 7-13120 0</inkml:trace>
  <inkml:trace contextRef="#ctx0" brushRef="#br0" timeOffset="20497.79">6694 11678 31327 0,'0'0'688'0,"0"0"144"0,0 0 16 0,0 0 48 16,0 0-720-16,-2 9-176 0,-3 6 0 0,0 9 0 0,-1 9 0 0,-2 12 0 15,1 4 0-15,-5 9 0 0,1 3 0 0,-2 9 0 16,0 2 0-16,1 5 0 0,-5 6 0 0,-1 4 0 15,-2 3 0-15,-3 1 0 0,-2 1 0 0,11-25 0 16,2 8 0-16,-2 4 0 0,-3-1 0 0,1-5 0 16,2-2 0-16,2-3 0 15,1-8-2432-15,1-7-512 0,0-9-96 0,0-13-32 0</inkml:trace>
  <inkml:trace contextRef="#ctx0" brushRef="#br0" timeOffset="21169.81">6142 12507 27647 0,'0'0'608'0,"0"0"128"0,12 2 32 0,0-2 0 0,5-1-624 0,2 1-144 0,1 0 0 0,4-1 0 16,3-2 0-16,5-7 0 0,5 0 0 0,5-7 0 16,5-4 0-16,5-7 0 0,4-3 0 0,1 2 0 15,0-3 848-15,-5-1 144 0,-5-4 32 0,-2-1 0 16,-2-1-832-16,0-1-192 0,-1 1 0 0,-6-4 0 15,-10-4 0-15,0-2 0 0,-2-4 0 0,-2 0 0 16,-3-1 864-16,-3 2 128 0,-2 1 32 0,-2 6 0 0,-4 9-832 16,0 12-192-16,-3 7 0 0,-1 11 0 0,-4 6 0 0,0 0 0 15,-6 10 0-15,-1 14 0 0,1 9 0 16,-3 12 0-16,-4 7 0 0,2 14 0 16,1 10-768-16,-4 6-208 15,-5 2-48-15,1 3 0 0,1 5 832 0,0 2 192 0,-3 4 0 0,-1-9 0 0,-3-9 768 0,2 0 208 16,2-6 48-16,2-5 0 0,5-9-832 0,6-23-192 15,-1-4 0-15,3-1 0 0,0-5 864 0,4-5 128 16,-1-8 32-16,2-3 0 0,0-11-832 0,0 0-192 16,8-6 0-16,3-11 0 0,1-10 864 0,2 0 128 15,0-4 32-15,2 0 0 0,3 2-832 0,-1 0-192 16,-1 6 0-16,-1 4 0 0,2 3 0 0,0 6 0 16,1 6 0-16,0 9 0 0,-1 8 0 0,0 5 0 0,-2 4 0 15,1 7 0 1,-2 3-768-16,-1 1-208 0,-1 2-48 0,-6-8 0 0,-2-2 832 0,2 3 192 15,-1-4 0-15,2 1 0 0,2-5 0 0,0-4 0 0,3-3 0 0,1-3 0 16,1-2 0-16,4-3 0 0,3-5 0 0,3-4 0 16,4-3 0-16,4-4 0 0,2-1 0 0,1-2 0 15,1-3 0-15,15-4 0 0,-3-4 0 0,-2 4 0 16,-3-1 0-16,-2 2 0 0,-6-2 0 0,-2-2 0 16,-1 3 0-16,-1-1 0 0,0 2 0 0,-7-2 0 15,-1-2 0-15,-3 2 0 0,-4 3 0 0,-6-1 0 16,-10-2 768-16,-5-1 208 0,-5 4 48 0,-4 3 0 15,-6 4-832-15,-5 2-192 0,-4 6 0 0,-4 7 0 16,-2 8 0-16,-5 7 0 0,-6 5 0 0,-1 7 0 0,1 5 0 16,1 7 0-16,5 6 0 0,12-10 0 0,1 2 0 15,-1 0 0-15,5 2 0 0,6-2 0 0,6-4 0 0,6-1 0 16,5-2 0-16,7-3 0 16,6 0-1600-16,11-1-352 0,6-6-80 0,25 3-14752 15</inkml:trace>
  <inkml:trace contextRef="#ctx0" brushRef="#br0" timeOffset="21722.85">10498 12410 16575 0,'-1'-18'368'0,"1"7"80"0,-1-1 0 0,-1 2 16 0,1-2-464 0,-1-1 0 16,-1 0 0-16,-1-1 0 0,0 1 912 0,-1 3 96 15,-4-2 16-15,2 1 0 0,-5 4 0 0,1 0 0 16,-2 0 0-16,-1 4 0 0,-2 2 0 0,-3 5 0 16,-4 3 0-16,0 5 0 0,-3 2 0 0,-2 2 0 15,-5 2 0-15,-1 8 0 0,-3 7-832 0,-2 6-192 16,-4 4 0-16,2 0 0 0,3 3 0 0,1-3 0 16,3 4 0-16,3-2 0 0,3 1 0 0,5-4 0 15,6 2 0-15,5-3 0 0,6-3 0 0,6-11 0 16,5-3 0-16,2 0 0 0,4 3 0 0,3-7 0 15,2-3 0-15,13 2 0 16,4-3-768-16,3-8-208 0,5-1-48 0,-10-8 0 0</inkml:trace>
  <inkml:trace contextRef="#ctx0" brushRef="#br0" timeOffset="22115.02">11360 12324 27647 0,'0'0'608'0,"-6"1"128"0,-7-1 32 0,-1 2 0 0,-3 2-624 0,-2 8-144 16,-3 4 0-16,-5 5 0 0,-4 3 0 0,1 4 0 15,-1 6 0-15,0 3 0 0,-3 0 0 0,5 0 0 16,1-3 0-16,3 4 0 0,5 4 848 0,2 1 144 15,4-3 32-15,5-3 0 0,6-4-832 0,5-4-192 16,0-4 0-16,7-4 0 0,4-5 0 0,2-4 0 16,4-9 0-16,3-3 0 0,3-3 864 0,3-8 128 15,3-5 32-15,2-2 0 0,0-2-832 0,2-1-192 16,1 1 0-16,-1-7 0 0,-3-2 0 0,-4 0 0 16,-5 6 0-16,-6-2 0 0,-9-2 0 0,-4-1 0 15,-6 1 0-15,-8 1 0 0,-10 3 864 0,-5 0 128 16,-8-6 32-16,-1 8 0 0,-1 5-832 0,0 4-192 15,-2 3 0-15,4 7 0 16,4-1-768-16,2 5-208 0,3 1-48 0,3 1 0 16,4 1-2448-16,1 3-496 0,-3-2-112 0,9 2-16 0</inkml:trace>
  <inkml:trace contextRef="#ctx0" brushRef="#br0" timeOffset="22475.35">11884 12513 20271 0,'7'13'896'0,"-2"-4"192"0,7-4-880 0,1 2-208 16,2 1 0-16,3-4 0 0,1 0 864 0,2-4 128 15,3-3 32-15,3 1 0 0,0-1 0 0,0-6 0 16,-2 0 0-16,2-5 0 0,-1-1 0 0,-3 0 0 15,0-2 0-15,-3-2 0 0,1-4 0 0,-7 3 0 16,-5 1 0-16,-4 0 0 0,-8 0-832 0,2 0-192 16,-2-3 0-16,-3 7 0 0,-7 0 864 0,-4 1 128 15,-5 2 32-15,-2 6 0 0,-2 3-832 0,-4 10-192 16,-1 8 0-16,-2 4 0 0,-2 3 0 0,-1 7 0 16,1 5 0-16,-4 3 0 0,0 4 0 0,5 2 0 15,6-3 0-15,5 1 0 0,6 4 0 0,6-5 0 16,6 1 0-16,1-3 0 15,0-1-768-15,8-1-208 0,7-2-48 0,7-1 0 16,1-3-2448-16,8-5-496 0,12 5-112 0,5-12-16 0</inkml:trace>
  <inkml:trace contextRef="#ctx0" brushRef="#br0" timeOffset="22882.48">14076 11500 20271 0,'-2'-16'448'0,"-2"-10"80"0,-2-3 32 0,-2 0 16 0,0 7-576 0,-2-2 0 15,-4-3 0-15,3 4 0 0,-2 2 0 0,-1 4 0 16,0 3 0-16,-4 4 0 0,-3 5 928 0,-1 5 80 16,1 4 16-16,-2 7 0 0,-1 6 0 0,-2 4 0 15,-3 7 0-15,0 10 0 0,-1 9-832 0,1 6-192 16,-1-1 0-16,-1 9 0 0,2 2 864 0,0 8 128 0,1 9 32 0,1 1 0 15,4 0 0-15,3-2 0 16,1-2 0-16,3 3 0 16,4-2-1648-16,-1-3-320 0,3-4-64 0,1-4-16 0,1-4 1648 0,-1-9 320 0,-1-7 64 0,1-1 16 31,3-9-4096-31,0-5-832 0,-3-3-144 0,0-11-48 0</inkml:trace>
  <inkml:trace contextRef="#ctx0" brushRef="#br0" timeOffset="23055.76">13049 12368 31327 0,'0'0'688'0,"0"0"144"0,8 1 16 0,17-2 48 0,3 0-720 0,5 1-176 0,7 5 0 0,2-8 0 0,2-2 848 16,11 2 144-16,8 0 32 0,4-3 0 16,-1-1-1648-16,2-4-320 0,2-3-64 0,1-3-16 15,-1 3-816-15,0-1-160 0,24-14-48 0,-17 3 0 16</inkml:trace>
  <inkml:trace contextRef="#ctx0" brushRef="#br0" timeOffset="23431.61">15674 11121 27647 0,'-11'-18'1216'0,"3"10"256"0,-1 5-1168 0,-2-1-304 0,-4-5 0 0,-3 2 0 16,-3-3 0-16,-1 3 0 0,-4 0 0 0,1 3 0 15,-1 2 0-15,1 6 0 0,1 3 0 0,-2 0 0 16,-2 10 0-16,-1 1 0 0,-1 1 0 0,-1 10 0 16,-1 8 0-16,2 3 0 0,-2 9 0 0,0 2 0 15,2 4 0-15,-1 5 0 0,-1 8 0 0,3 4 0 16,-1 3 880-16,4 9 112 0,6 0 32 0,1 1 0 16,-1 1-832-16,2-3-192 0,4-8 0 0,2-3 0 15,3 0-768-15,4-8-208 0,2-5-48 0,3-13-7632 16,2-7-1536-16</inkml:trace>
  <inkml:trace contextRef="#ctx0" brushRef="#br0" timeOffset="23606.19">14632 12247 35007 0,'0'0'768'0,"6"-3"176"0,15 0 16 0,4 1 16 0,4-1-784 0,7 3-192 15,6-3 0-15,5 0 0 16,5-5-768-16,5 0-208 0,5-3-48 0,1 2 0 0,-5-2 832 0,-2 2 192 16,-2 0 0-16,-1-3-13968 0</inkml:trace>
  <inkml:trace contextRef="#ctx0" brushRef="#br0" timeOffset="23825.5">15969 12042 35007 0,'-4'17'768'0,"3"2"176"15,1 8 16-15,-5 4 16 0,-5 5-784 0,-4 9-192 0,-4 3 0 0,-1 1 0 0,-1-1 0 0,-1 4 0 16,1-4 0-16,2-3 0 0,4-3 0 0,3-2 0 15,1-5 0-15,2-5-15520 16</inkml:trace>
  <inkml:trace contextRef="#ctx0" brushRef="#br0" timeOffset="24583.02">17381 11947 20271 0,'0'0'448'0,"-10"-3"80"0,-4-4 32 0,0 3 16 0,-1 2-576 0,-3 1 0 0,-3 3 0 0,-6 1 0 16,-5 2 928-16,-5 5 80 0,-6 3 16 0,-1 6 0 15,-4 2 0-15,1 5 0 0,0 2 0 0,3 1 0 16,5 3-832-16,2 3-192 0,2 1 0 0,6 2 0 16,4 3 864-16,6-3 128 0,6-1 32 0,7-4 0 15,6-1-832-15,5-6-192 0,5 0 0 0,6-3 0 16,6-4 0-16,3-5 0 0,6-5 0 0,4-3 0 0,5-2 0 15,6-6 0-15,1-5 0 0,2-6-13888 16</inkml:trace>
  <inkml:trace contextRef="#ctx0" brushRef="#br0" timeOffset="24800.92">18003 11769 27647 0,'0'0'608'0,"0"0"128"0,0 0 32 0,-8 11 0 0,-1 3-624 0,-2 6-144 15,0 8 0-15,-5 5 0 0,0 4 848 0,-2 1 144 16,1 3 32-16,1 2 0 0,-2-2-832 0,2 2-192 0,-1 3 0 0,3-5 0 16,-2 3 0-16,3-4 0 0,1-2 0 0,2-1 0 31,3-4-1600-31,2-6-352 0,1-5-80 0,2-8-9840 0</inkml:trace>
  <inkml:trace contextRef="#ctx0" brushRef="#br0" timeOffset="25150.82">18365 12058 27647 0,'0'0'1216'0,"0"0"256"16,0 0-1168-16,14 0-304 0,-1 0 0 0,2 0 0 0,2 0 0 0,0-1 0 16,6-1 0-16,4-1 0 0,2-4 880 0,3 1 112 15,2-5 32-15,2 2 0 0,0-3-832 0,-2 2-192 16,-5-3 0-16,-2-2 0 0,-6-1 0 0,-4-2 0 16,-6-1 0-16,-3 1 0 0,-3 1 864 0,-5 0 128 15,-5-4 32-15,-5 7 0 0,-5 7-832 0,-6 0-192 16,-4 5 0-16,-6 4 0 0,-4 3 0 0,-1 8 0 15,-1 11 0-15,0 2 0 0,1 4 0 0,0 3 0 16,2 1 0-16,2 2 0 0,3 2 0 0,4-2 0 16,5-4 0-16,5 1 0 0,3 3 0 0,5-1 0 15,4-5 0-15,6 1 0 16,2-6-768-16,5 1-208 0,5-5-48 0,4-7 0 16,3-9-1632-16,3-5-336 0,15-10-64 0,-1-4-16 0</inkml:trace>
  <inkml:trace contextRef="#ctx0" brushRef="#br0" timeOffset="25513.14">19161 11820 23951 0,'0'0'512'0,"-6"7"128"0,-3 5 0 0,0 2 64 0,-1 3-576 0,-3 7-128 0,-4 1 0 0,2 6 0 15,-1 2 848-15,-2 0 144 0,0-1 32 0,-1 3 0 16,-1 4-832-16,1-3-192 0,-1 1 0 0,3-1 0 0,-1-7 864 0,3 0 128 15,2-4 32-15,3-5 0 0,2-5-832 0,0-5-192 16,8-10 0-16,0 0 0 16,0 0 864-16,0 0 128 0,14-16 32 0,2-3 0 0,0-4 0 0,5-4 0 15,1 0 0-15,4-2 0 0,-1-4-832 0,2 3-192 16,5-1 0-16,0 1 0 0,2-1 0 0,1 4 0 16,1-2 0-16,-2 8 0 0,-2 5 0 0,-1 7 0 15,-3 3 0-15,-2 6 0 0,-2 6 0 0,-2 6 0 16,-4 7 0-16,0 5 0 15,-3 2-768-15,-1 5-208 0,-3 4-48 0,-2 3 0 0,-4 0 832 0,-2 3 192 16,-4 2 0-16,-2-1 0 0,-2 3 0 0,-3-4 0 16,-1-4 0-16,1-3 0 15,-3-6-864-15,4-5-128 0,0-10-32 0,2-3 0 16,5-10-816-16,0 0-160 0,0 0-48 0,0-14 0 0</inkml:trace>
  <inkml:trace contextRef="#ctx0" brushRef="#br0" timeOffset="25805.51">20574 10645 31327 0,'0'0'2784'15,"-3"15"-2224"-15,-1 4-560 0,-4 8 0 0,-2 12 0 0,-1 4 0 16,-2 8-240-16,-1 4 80 0,-1 3 160 0,-1 10-192 16,-1 4 192-16,-4 6-192 0,-2 4 192 0,-3 6 0 15,-6 0-144-15,0 1 144 0,0 1 0 0,2 3 0 16,1-1 0-16,1 0 0 0,5-3 0 16,0-5 0-16,1-9 0 0,6-7 0 15,3-3-1024-15,4-10-256 0,3-12-32 0,3-6-16 16,4-9-800-16,3-9-176 0</inkml:trace>
  <inkml:trace contextRef="#ctx0" brushRef="#br0" timeOffset="26005.42">19929 11811 35007 0,'0'0'1552'0,"16"2"320"0,3-2-1488 0,7 2-384 0,3 1 0 0,4 1 0 32,1-1-752-32,6 0-208 0,3 0-64 0,7-1 0 0,4-3 832 0,1 2 192 0,-2-1 0 0,-2-4 0 31,-1-5-1680-31,-5-2-304 0,15-4-48 0,-14-2-16 0</inkml:trace>
  <inkml:trace contextRef="#ctx0" brushRef="#br0" timeOffset="26319.93">18140 11074 27647 0,'-11'-12'1216'0,"3"5"256"0,1-2-1168 0,0 0-304 16,2-1 0-16,3 5 0 0,2 5 880 0,0 0 112 16,0-5 32-16,0 5 0 0,10-6-832 0,1 3-192 0,-1-2 0 0,2 4 0 15,2-2 0-15,0 3 0 0,-2 0 0 0,1 0 0 16,-1-1 0-16,-1 0 0 0,-2-3 0 0,-9 4-13888 15</inkml:trace>
  <inkml:trace contextRef="#ctx0" brushRef="#br0" timeOffset="26499.25">16387 11414 38703 0,'-39'-18'1712'0,"26"14"352"0,-1 1-1648 0,3 1-416 0,1 2 0 0,2 0 0 0,2 0 0 16,6 0 0-16,0 0 0 0,0 0 0 15,7 9-1552-15,7-4-400 0,4 1-80 0,7-4-13120 16</inkml:trace>
  <inkml:trace contextRef="#ctx0" brushRef="#br0" timeOffset="27288.56">22753 11306 27647 0,'0'0'1216'0,"0"0"256"0,-10-12-1168 0,5 6-304 15,5 6 0-15,0 0 0 0,-10 4 0 0,1 10 0 16,1 6 0-16,1 12 0 0,-2 6 0 0,0 2 0 15,-3 5 0-15,0-2 0 0,-2 3 0 0,-4 2 0 16,-3 7 0-16,1-4 0 0,-4-4 0 0,-1 0 0 16,-2-4 0-16,1-4 0 0,4-4 880 0,0-7 112 15,0-8 32-15,7-5 0 0,5-5 0 0,5-1 0 16,5-9 0-16,0 0 0 0,4-12 0 0,7-5 0 16,7-2 0-16,5-9 0 0,2-7-832 0,4-2-192 15,3-1 0-15,1-3 0 0,2-2 0 0,4-3 0 16,5 3 0-16,5-2 0 0,-1 6 0 0,3 1 0 0,1 2 0 0,-2 7 0 15,-6 7 0-15,-6 11 0 0,-2 7 0 0,-4 8 0 16,-6 7 0-16,-4 7 0 0,-8 2 0 0,-3 8 0 16,-3 2 0-16,-7 3 0 0,-6 1 0 0,-6 5 0 15,-2 7 0-15,-4-4 0 0,-3-3 0 0,0-2 0 16,-1-4 0-16,1-3 0 0,0-5 0 0,2-7 0 16,4-6 0-16,4-4 0 0,10-8 0 0,0 0 0 15,-1-9 0-15,6-10 0 0,7-4 0 0,5-5 0 16,3 2 0-16,6-6 0 0,4-4 0 0,6 3 0 15,4 0 0-15,4 6 0 0,1 3 0 0,5 4 0 16,1 1 0-16,-2 9 0 0,-2 6 0 0,-3 5 0 16,-5 6 0-16,-3 3 0 0,-6 7 0 0,-6 5 0 0,-6 6 0 15,-5 4 0-15,-7-3 0 0,-6 9 0 16,-6 4-1600-16,-4 0-352 0,-4 0-80 0,-3-5-16 16,1-5-816-16,0-4-160 0,0 5-48 0,6-19 0 0</inkml:trace>
  <inkml:trace contextRef="#ctx0" brushRef="#br0" timeOffset="27637.98">24650 11517 31327 0,'-4'-16'1392'0,"1"7"272"0,-2 3-1328 0,-2 1-336 16,-5-3 0-16,-2 5 0 0,-2 0 0 0,-5 3 0 0,-2 4 0 15,-2 3 0-15,-7 2 0 0,2 5 0 16,-1 3 0-16,-1 3 0 0,-1 0 0 0,3 5 0 0,1 1 0 0,4-2 0 16,5 2 896-16,4-3 96 0,3-4 32 0,5 2 0 15,7 1-832-15,5-4-192 0,3-5 0 0,9-2 0 16,7-5 0-16,3-1 0 0,7-1 0 0,2-10 0 16,0-7 0-16,3-3 0 0,3-2 0 0,-3-1 0 15,-1-2 864-15,-14 11 128 0,0-1 32 0,-2 3 0 16,-2-1-832-16,3 3-192 0,-4 3 0 0,-3 6 0 15,-3 1-768 1,-4 9-208-16,-2 3-48 0,-1 3 0 0,-3 0 832 0,1 3 192 0,-3-1 0 0,0 4 0 16,1-3 0-16,0-4 0 0,2-6 0 0,-3-12 0 15,5 11-864-15,-5-11-128 0,10-1-32 0,3-6 0 16,3-8-1632-16,3-4-336 16,13-16-64-16,-1 2-16 0</inkml:trace>
  <inkml:trace contextRef="#ctx0" brushRef="#br0" timeOffset="27895.36">25920 10371 31327 0,'-6'-15'688'0,"4"5"144"0,1 0 16 0,1 10 48 0,-11 5-720 0,1 8-176 16,-1-1 0-16,-2 7 0 0,-3 8 0 0,-2 5 0 15,-1 3 0-15,-2 5 0 0,-1 2 0 0,-3 9 0 0,1 6 0 0,-1 6 0 16,-2 2 0-16,-2 1 0 0,0 0 0 0,-3 0 0 16,1 1 0-16,2-1 0 0,-1-7 0 0,0 6 0 15,1 1 0-15,2-1 0 0,-1-3 0 0,2-7 0 32,2-10-1600-32,1-4-368 0,5-7-64 0,0-8-16 0</inkml:trace>
  <inkml:trace contextRef="#ctx0" brushRef="#br0" timeOffset="28324.65">25290 11312 27647 0,'10'-4'608'0,"4"-2"128"0,3-6 32 0,3 5 0 0,3-1-624 0,5 2-144 0,4-4 0 0,5-1 0 16,2-5 0-16,6-2 0 0,3-1 0 0,0 1 0 0,-1 4 848 0,5 0 144 15,2-1 32-15,-5-2 0 0,-2-3-832 0,-3 2-192 16,-4 1 0-16,-2 1 0 0,-4 5 0 0,-4 2 0 15,-8 6 0-15,-3 1 0 0,-4 2 864 0,-4 5 128 16,-4 5 32-16,-2 5 0 16,-5 6-1648-16,-3 5-320 0,-4 7-64 0,-1 4-16 0,-5 5 832 0,-2 3 192 15,-4 6 0-15,0 2 0 0,-1-5 768 0,1-2 208 16,1 0 48-16,-1-4 0 16,-3-3-1648-16,2-3-320 0,2-6-64 0,0-1-16 15,2-4 1648-15,4-8 320 0,5-1 64 0,7-16 16 0,-6 7-832 0,6-7-192 16,0 0 0-16,6-7 0 0,0-9 0 0,3-1 0 0,2-2 0 15,3-8 0-15,1-1 0 0,1-4 0 0,-2-2 0 0,2-1 0 16,7 1 0-16,-1 0 0 0,2 3 0 16,1 2 0-16,3 6 0 0,-1 4 0 15,-2 3 0-15,1 0 0 0,-1 1 0 0,1 6 0 0,-1 0 0 0,-1 7 0 16,-2 0 864-16,2 1 128 0,1-1 32 0,0 5 0 16,-3 5-832-16,0 1-192 0,-2-5 0 0,-4 2 0 31,-5 2-768-31,1-3-208 0,-1 0-48 0,0 1 0 15,2-2-816-15,-13-4-160 0,0 0-48 0,10 4 0 0</inkml:trace>
  <inkml:trace contextRef="#ctx0" brushRef="#br0" timeOffset="28696.85">27455 11021 23951 0,'0'0'512'0,"0"0"128"0,0 0 0 0,-5 14 64 0,1-4-576 0,-4 5-128 15,-2 6 0-15,-1 4 0 0,-4-2 848 0,-2 6 144 0,1 2 32 0,-1 5 0 16,-1 6 0-16,2-2 0 0,-1-1 0 0,1-1 0 16,2 0-832-16,0-3-192 0,1-3 0 15,3-1 0-15,1-5 0 0,4-1 0 0,-1-2 0 0,3-5 0 16,2-5 0-16,3-5 0 0,-2-8 0 0,0 0-9232 15,12 0-1904-15</inkml:trace>
  <inkml:trace contextRef="#ctx0" brushRef="#br0" timeOffset="28937.26">28176 11017 31327 0,'7'5'688'0,"5"1"144"0,-3 3 16 0,1 5 48 0,0 0-720 0,0 7-176 16,-1 0 0-16,1 5 0 0,0 4 0 0,2 6 0 15,-1 7 0-15,1 1 0 0,0 0 0 0,-1 0 0 16,1-3 0-16,1 0 0 0,0-1 0 0,0-3 0 16,0-3 0-16,1-4 0 0,-2-4 0 0,-1 0 0 15,0 3 0-15,-1-6 0 16,-1-2-2432-16,-2-4-512 0,-2 0-96 0,-5-17-32 0</inkml:trace>
  <inkml:trace contextRef="#ctx0" brushRef="#br0" timeOffset="29168.66">28918 10910 31327 0,'0'0'688'0,"0"0"144"0,0 0 16 0,-10 3 48 0,2 3-720 0,-4 7-176 0,-4 5 0 0,-1 7 0 16,-6 7 0-16,-5 5 0 0,-7 5 0 0,-4 2 0 16,-6 7 848-16,1 2 144 0,-1 2 32 0,0 5 0 15,-4 3-832-15,6-4-192 0,4-3 0 0,2 0 0 16,0 1 0-16,3-6 0 0,-1-2 0 0,5 1 0 16,2-1 0-16,3-7 0 0,-1-2 0 0,8-7 0 15,6-3-768-15,1-9-208 0,0-5-48 0,8-8-13504 16</inkml:trace>
  <inkml:trace contextRef="#ctx0" brushRef="#br0" timeOffset="29371.87">27778 10509 46079 0,'-10'-22'1024'0,"5"13"192"0,1 1 64 0,4 8 0 0,0 0-1024 0,0 0-256 16,0 0 0-16,4 12 0 0,1-3 0 0,2 4 0 0,1 2 0 0,2 1 0 31,2-2-2416-31,0 2-528 0,0 4-96 0,-2-6-32 0</inkml:trace>
  <inkml:trace contextRef="#ctx0" brushRef="#br0" timeOffset="30454.07">4621 15251 23951 0,'-8'-9'512'0,"-2"4"128"0,3 2 0 0,7 3 64 0,-11-3-576 0,3 5-128 15,-1 2 0-15,-1 4 0 0,3 6 0 0,-5 5 0 0,1 2 0 0,1 8 0 16,-1 7 0-16,1 1 0 0,-1 2 0 0,4-6 0 15,0 8 0-15,2 5 0 0,0-3 0 0,5 4 0 16,-4-5 0-16,5 0 0 0,7-1 0 0,2-6 0 16,3-3 0-16,3-7 0 0,3-4 0 0,0-6 0 15,5-1 848-15,-1-8 144 0,3 1 32 0,0-11 0 16,1-4 0-16,2-7 0 0,3-2 0 0,-1-3 0 16,-1-1-832-16,-1-5-192 0,-2 2 0 0,1 4 0 15,-3 2 0-15,-2 5 0 0,-2 6 0 0,-4 3 0 16,-1 5 0-16,-1 8 0 0,-2 6 0 0,-2 8 0 0,-2 7 0 15,-1 4 0-15,1 1 0 0,-1 2 0 0,-2 0 0 16,2-2 0-16,5 0 0 0,0-6 0 0,1-4 0 0,-1-4 0 16,2-5 0-16,3-7 0 0,2-2 0 0,4-10 0 15,3-7 0-15,2-8 0 0,2-11 864 0,2-7 128 16,0-2 32-16,2-4 0 0,3-1-832 0,-1-3-192 16,-2 0 0-16,-4 1 0 0,-3-4 0 0,5-18 0 15,-9 3 0-15,-2 10 0 0,-4 4 0 0,-2 10 0 16,-3 1 0-16,-3 8 0 15,-2 3-768-15,-2 9-208 0,-1 7-48 0,-1 2-8736 16,1 5-1760-16</inkml:trace>
  <inkml:trace contextRef="#ctx0" brushRef="#br0" timeOffset="30861.97">6466 14496 27647 0,'0'0'608'0,"-1"13"128"0,-3 4 32 0,0 6 0 0,-1 5-624 0,-1 5-144 0,-4 7 0 0,0 8 0 16,-3 2 0-16,-1 8 0 0,-3 2 0 0,0 8 0 15,-4 7 0-15,1 3 0 0,0 0 0 0,-1-1 0 16,0 7 0-16,7-27 0 0,-2 8 0 0,1-5 0 0,-1-4 848 0,2-4 144 15,2-1 32-15,-1-9 0 0,1-6-832 16,2-4-192-16,1-6 0 0,2-9 0 0,2-5 0 0,5-12 0 16,0 0 0-16,0 0 0 0,5-9 864 0,3-5 128 15,3-3 32-15,3-3 0 0,4-4-832 0,2 1-192 16,0-1 0-16,1 0 0 0,2 2 0 0,0 4 0 16,0 3 0-16,2 7 0 0,2 6 0 0,0 3 0 15,-3 3 0-15,-3 7 0 0,-3 5 0 0,-1 4 0 16,0 2 0-16,-4 2 0 0,-3 0 0 0,1 1 0 15,-3 6 0-15,0-2 0 0,-5-1 0 0,0-2 0 16,0 1 0-16,1-1 0 16,1 1-2416-16,-3-7-528 0,3 13-96 0,3-18-32 0</inkml:trace>
  <inkml:trace contextRef="#ctx0" brushRef="#br0" timeOffset="31237.23">7371 15559 35935 0,'0'0'3200'0,"0"0"-2560"0,10 0-512 0,-1-2-128 15,4 4-192-15,2-4-48 0,4 0-16 0,11-7 0 16,-1-3 256-16,3 0 0 0,3-4 0 0,1-1 0 0,-3-2 0 15,-3 0 0-15,-3-1 0 0,-4 3 0 0,-5 0 0 0,-4 2 0 16,-3-3 0-16,-3 2 0 0,-6-4 0 0,0 4 0 16,-5 1 0-16,-2 1 0 0,-5 0 0 0,-5 2 0 15,-6 10 0-15,-3-1 0 0,-5 2 0 0,-3 6 0 16,-4 4 0-16,0 9 0 0,-1 7 0 0,-3 2 0 16,1 2 0-16,2 10 0 0,0 12 0 0,13-11 0 15,0 4 0-15,1-1 0 0,1 3 0 0,6-1 0 16,3 2 0-16,4-3 0 0,3 2 0 0,5-5 0 15,6-2 0-15,5-2 0 0,3-7 0 0,3-2 0 16,4-5 0-16,6-6 0 16,3-6-864-16,5-4-128 0,6-10-32 0,20-10-13504 0</inkml:trace>
  <inkml:trace contextRef="#ctx0" brushRef="#br0" timeOffset="31560.32">8670 15237 31327 0,'0'0'688'0,"-7"6"144"0,-3 6 16 0,-1 3 48 0,0 7-720 0,1 2-176 0,1 4 0 0,-3 7 0 16,-4 5 0-16,3-6 0 0,-2 3 0 0,-2 4 0 15,0 1 848-15,0-2 144 0,-1 1 32 0,2-3 0 16,1-5-832-16,1-4-192 0,2-5 0 0,2-2 0 15,2-5 864-15,4-5 128 0,4-12 32 0,0 0 0 16,0 0 0-16,4-12 0 0,4-6 0 0,5-5 0 0,3-4-832 16,5-1-192-16,1-4 0 0,4 1 0 0,2-1 0 0,14-13 0 15,-2 11 0-15,1 9 0 0,1 4 0 0,0 7 0 16,-3 4 0-16,0 9 0 0,-4 14 0 0,-9-3 0 16,-1 4 0-16,2 7 0 0,1 7 0 0,0 7 0 15,-2-2 0-15,6 14 0 16,-10-1-768-16,-1 1-208 0,1-4-48 0,1-1-16784 0</inkml:trace>
  <inkml:trace contextRef="#ctx0" brushRef="#br0" timeOffset="32704.04">12203 14931 5519 0,'13'-12'240'0,"-6"6"64"0,-1-6-304 0,0 1 0 0,-3-2 0 0,0 2 0 15,-3 4 1920-15,0 7 336 0,0 0 64 0,-5-11 16 16,-2 0-1088-16,-1 2-224 0,-9 2-32 0,1 1-16 16,-2 1-272-16,-3 1-48 0,-3 3-16 0,-2 5 0 15,-5 5-64-15,-3 2-32 0,-3 2 0 0,-5 6 0 16,-5 5 128-16,2 8 32 0,5 3 0 0,0 3 0 16,2 3-64-16,6 0 0 0,3-4 0 0,4-2 0 15,6-4-192-15,6-2-64 0,5-2 0 0,7-2 0 16,5-3-160-16,7-2-32 0,8-3-16 0,6-2 0 15,3-1 48-15,5-5 16 0,5 1 0 0,5-3 0 16,4 4-80-16,0-4-16 0,-3 3 0 0,-4 1 0 16,-5 1-144-16,-4 2 0 0,-6-1 144 0,-3 0-144 0,-5 1 128 15,-6 1-128-15,-6-1 128 0,-4 1-128 0,-2-1 272 0,-7 4-16 16,-7 1 0-16,-4-2 0 0,-4-3 336 0,-5-1 64 16,-4-1 16-16,-7-2 0 0,-8 0-288 0,3-5-48 15,-1-1-16-15,6 0 0 0,-1 0-192 0,6-4-128 16,3-5 128-16,9-3-128 15,4-1-1968-15,8 0-464 0</inkml:trace>
  <inkml:trace contextRef="#ctx0" brushRef="#br0" timeOffset="32990.61">13146 14970 21999 0,'0'0'960'0,"-9"8"224"0,-1 3-944 0,-2 7-240 0,-3 4 0 0,-1 4 0 16,-3 1 192-16,-2 5 0 0,0-2 0 0,0 1 0 15,2-1 80-15,3 2 16 0,0-5 0 0,9 3 0 16,2 3-288-16,5-9 0 0,5-5 0 0,2-2 0 16,7-3 208-16,2-4-64 0,3-6-16 0,1-4 0 15,3-1 560-15,0-7 96 0,2-1 32 0,1-6 0 16,-1-4 80-16,1-3 32 0,-5-2 0 0,0 1 0 15,-2 2-432-15,-5 0-96 0,-4 0-16 0,-8 0 0 16,-2-3 176-16,-2 1 16 0,-8-2 16 0,-3 2 0 16,-5 3-368-16,0 2-80 0,-1-3-16 0,-1 8 0 15,-3 4-1344-15,0 4-256 0,1 1-64 16</inkml:trace>
  <inkml:trace contextRef="#ctx0" brushRef="#br0" timeOffset="33310.36">14624 14083 25791 0,'-19'18'2304'0,"0"2"-1856"0,0 4-448 0,1 4 0 16,2 13 192-16,-5 5-64 0,-4 3-128 0,-2 10 192 15,1 8 352-15,-2 3 64 0,0 0 16 0,-2 1 0 16,1-1-352-16,0 5-64 0,0 4-16 0,1-1 0 16,1-5-192-16,3-8 0 0,2-6 128 0,2-3-128 15,1-5-256-15,5-8-80 0,3-7-32 0,3-5 0 16,3-9-1728-1,2-5-336-15</inkml:trace>
  <inkml:trace contextRef="#ctx0" brushRef="#br0" timeOffset="33644.4">14910 14774 21183 0,'0'16'1888'0,"0"0"-1504"16,-1 2-384-16,0 3 0 0,-1 6 544 0,1 6 32 16,-1 2 16-16,-2 1 0 0,0 4 176 0,1-1 48 15,-2-1 0-15,0-2 0 0,-1-8-544 0,1 0-96 16,1 0-32-16,2-4 0 0,2-9-144 0,0-5 128 16,0-10-128-16,0 0 128 0,8 8 224 0,4-8 32 15,1-8 16-15,1-2 0 0,1-6 1264 0,4-2 256 16,2-2 64-16,4-6 0 15,1-2-1984-15,1-4-432 0,-4-2-64 0,2-1-16 0,1-2 512 0,-1-1 288 0,-1-3-32 0,2 7-16 16,-1 0-240-16,-1 3 128 0,-1 7-128 0,-2 1 0 16,-4 4 0-16,0 3 0 0,-4 7 0 0,-2-2 0 31,-2 2-832-31,-1 1-272 0,-8 8-48 0,10-2-13152 0</inkml:trace>
  <inkml:trace contextRef="#ctx0" brushRef="#br0" timeOffset="33928.22">16386 14687 26543 0,'-14'-3'1168'0,"5"4"256"0,-1 4-1136 0,-1 4-288 16,-1 0 0-16,-2 5 0 0,-1 4 480 0,-2 10 32 15,0 4 16-15,-4 1 0 0,0 0 160 0,-2 4 16 16,-4 3 16-16,0 5 0 0,1-2-528 0,0-1-192 16,1-6 144-16,2 0-144 0,1 1 832 0,5-6 64 15,3-3 32-15,3-5 0 16,5-9-3872-16,1-2-768 0,5-12-144 0,0 0-48 0</inkml:trace>
  <inkml:trace contextRef="#ctx0" brushRef="#br0" timeOffset="34286.48">16912 14590 10127 0,'-14'9'896'0,"4"4"-704"0,-3 3-192 0,2 3 0 16,0 2 3392-16,-1 3 656 0,-1 2 128 0,-2 1 32 16,-3 4-2448-16,2 3-480 0,-7 3-112 0,0-2-16 15,-1-2-400-15,0-5-96 0,1 2-16 0,5-8 0 16,3-2-512-16,2-9-128 0,13-11 0 0,0 0 0 0,0 0 192 0,0 0 0 16,6-11 0-16,5-2 0 0,3-4 96 0,5-2 32 15,2-5 0-15,2-1 0 0,0 1-320 0,1-6 128 16,0 1-128-16,1 5 0 0,-1 5 144 0,1 0-144 15,2 1 0-15,1 3 144 0,2 5-144 0,-7 3 0 16,-4 6 0-16,0 1 0 0,2 5 0 0,-4 8 0 16,-3 5 0-16,-2 1 128 0,-8 2-128 0,-2 5 0 15,-3-1 0-15,-4 4 0 0,-5-2 0 0,0 3 0 16,-1-3 0-16,1 2 0 0,-3 2-256 0,3-6 32 16,3-2 0-16,3-2 0 15,3-7-1920-15,3-2-384 0,2-2-80 0</inkml:trace>
  <inkml:trace contextRef="#ctx0" brushRef="#br0" timeOffset="34653.78">17975 14581 22863 0,'0'0'1008'0,"4"-16"208"0,-4-1-960 16,-4 7-256-16,4 10 0 0,-9-8 0 0,-5 2 656 0,-5 6 96 0,-5 1 16 0,-5 9 0 15,-6 3-272-15,-4 5-48 0,-4-2-16 0,-8 3 0 16,-3 7 48-16,6-3 16 0,6 3 0 0,5 1 0 16,6-7-96-16,5 7-16 0,6 2 0 0,7 1 0 15,5-9-256-15,7-3-128 0,6-5 128 0,5-2-128 16,3 3 240-16,4-4-48 0,3-7 0 0,8-4 0 16,6-3 0-16,6-3-16 0,2 1 0 0,0-4 0 0,-2-8-48 15,0 0-128-15,-3 7 192 0,-3-3-64 0,-4-3-128 0,-2 5 192 16,-3 3-192-16,-4 0 192 0,-2 6 224 0,-5 6 48 15,-4 4 16-15,-5 10 0 0,-3 8-192 0,-5 8-32 16,-3 3-16-16,-6 6 0 0,-4 5-48 0,-3 5 0 16,-4-1 0-16,-4-4 0 0,-3 0-192 0,-6-2 144 15,-7 3-144-15,-5 0 128 0,-3-5-128 0,1 4 0 16,3-2 0-16,3-2 128 16,2-6-496-16,4-4-96 0,4-6-32 0,5-7-9952 15,1-9-2000-15</inkml:trace>
  <inkml:trace contextRef="#ctx0" brushRef="#br0" timeOffset="35256.99">20194 14670 9215 0,'-6'-5'816'0,"1"-1"-656"15,5 6-160-15,-5-5 0 0,-2-1 2176 0,-1 3 384 16,-4-1 96-16,-2 3 16 0,-2 7-1536 0,0-1-304 15,-1 5-64-15,-2-1-16 0,-3 5-304 0,0 5-64 16,-1 3-16-16,1 3 0 0,-1-2-32 0,1 2 0 16,2 5 0-16,3 1 0 0,3 0-96 0,4-4-32 15,2-3 0-15,7 1 0 0,4-2-16 0,4-5-16 0,3-5 0 0,4-4 0 16,4-2 480-16,4-3 112 0,3-3 0 0,3-8 16 16,1-6 0-16,2-2 0 0,1-2 0 0,-4-1 0 15,-5-2-368-15,-2-4-80 0,2 2-16 0,-4 2 0 16,-2 0-176-16,-5-1-144 0,-3-4 192 0,-4 6-192 15,-2 5 272-15,-4 0-48 0,-4-1-16 0,-2 2 0 16,-3-1-64-16,-1 4-16 0,-2-1 0 0,-2 3 0 16,-4-5-128-16,1 5 0 0,3-1 0 0,-1 6 0 15,1 1-352-15,2 2-96 16,4-1-32-16,9 1-9248 0,-7 1-1856 0</inkml:trace>
  <inkml:trace contextRef="#ctx0" brushRef="#br0" timeOffset="35577.01">20262 14622 20271 0,'0'0'448'0,"0"0"80"0,0 0 32 0,0 0 16 0,6-1-576 0,-6 1 0 16,9 6 0-16,0-1 0 0,-1 8 928 0,0-2 80 0,1 3 16 0,0 3 0 15,0 5 0-15,0 4 0 0,0-2 0 0,4 13 0 16,-1-4-608-16,-2 0-112 0,-1-2-32 0,2-4 0 16,-3 3 0-16,3-7 0 0,-1-3 0 0,-1-2 0 15,0-2-96-15,-1 0-32 0,3-5 0 0,-1-3 0 16,0-1-144-16,0-2 160 0,2-5-160 0,0-5-8896 15,2-1-1856-15</inkml:trace>
  <inkml:trace contextRef="#ctx0" brushRef="#br0" timeOffset="35956.33">21314 14488 26719 0,'0'0'2368'0,"-9"7"-1888"16,-2 4-480-16,-1 4 0 0,2-3 272 0,-1 6-32 16,-3 4-16-16,1 1 0 0,-2 3 224 0,2-1 32 15,2-6 16-15,-3 3 0 0,2 2-128 0,2 0-32 16,1-3 0-16,3-4 0 0,1-3-336 0,4-4 144 15,2 3-144-15,-1-13 0 0,0 0 368 0,13-4-48 16,2-3 0-16,3-1 0 0,1-5 288 0,5-4 48 16,6-6 16-16,2 2 0 0,0 1-352 0,0-2-80 15,3 0-16-15,-3 0 0 0,-2 2-224 0,0 2 144 0,-2 1-144 0,1 7 128 16,-1 1-128-16,2 4 160 0,1 6-160 0,-3 7 160 16,-1 7-160-16,-3 4 192 0,-4 6-192 0,-2 5 192 15,-3 6-192-15,-3 2 0 0,-5 0 0 0,-2 3 0 16,-2 0 0-16,-3 3 0 0,-3 1 0 0,1-4 0 31,0 0-2000-31,2-6-336 0</inkml:trace>
  <inkml:trace contextRef="#ctx0" brushRef="#br0" timeOffset="36563.58">24431 14304 23951 0,'0'0'512'0,"-6"-6"128"0,-2 1 0 0,8 5 64 0,0 0-576 0,-6 6-128 16,1 8 0-16,-2 4 0 0,-3-2 288 0,0 8 32 15,-2 8 0-15,1 6 0 0,0 0 192 0,-1 2 64 16,-1-2 0-16,2-1 0 0,1-5-192 0,0-3-16 16,-2 0-16-16,1-2 0 0,1 1-176 0,2-2-48 15,0 1 0-15,5-12 0 0,0-1-128 0,0-1 192 16,3-2-192-16,3 2 192 15,-3-13-1344-15,0 0-256 0,10-4-48 0</inkml:trace>
  <inkml:trace contextRef="#ctx0" brushRef="#br0" timeOffset="38276.76">24858 13661 16575 0,'-2'-23'1472'0,"-1"13"-1168"15,-1-4-304-15,2 1 0 0,2-3 576 0,-3 3 48 16,-1-1 16-16,1 1 0 0,-3 3 160 0,3 0 32 16,-1 5 16-16,4 5 0 0,-7-2 0 0,1 1 0 15,-2 1 0-15,1 5 0 0,-3 5-208 0,-2 4-64 16,1 4 0-16,-2 4 0 0,-1 2 32 0,-1 5 0 16,1 9 0-16,0 4 0 0,-1 8 128 0,-2 7 32 15,-1 7 0-15,0 7 0 0,1 6-80 0,-5 1-16 0,0 3 0 16,0 1 0-16,-4 4-288 0,-1-3-64 0,1-7-16 0,2-2 0 15,3-6-80-15,1-4-16 0,-3-3 0 0,4-7 0 16,0 0 48-16,2-6 0 0,1-6 0 0,1-4 0 16,1 0-64-16,2-8 0 0,2-11 0 0,1-2 0 15,3 0-16-15,2-8-16 0,4-9 0 0,0 0 0 16,0 0-384-16,3-8-80 0,0-3-16 0,4-7-10880 16,2-6-2192-16</inkml:trace>
  <inkml:trace contextRef="#ctx0" brushRef="#br0" timeOffset="38541.26">24231 13821 33455 0,'-5'-19'1472'0,"9"5"320"0,6-4-1424 0,8 2-368 16,6-1 0-16,9 1 0 0,7 2 0 0,12 2 0 16,10-1 0-16,3 1 0 0,-1 3 128 0,-1-1 48 15,4 1 16-15,5-1 0 0,4 3-192 0,-2 2 0 16,-3 5 0-16,-10 0 128 0,-9-1-128 0,-8 1 0 16,-7-1 0-16,-5 4 0 15,-8 4-1600-15,-10-1-256 0,-4 4-64 0,-6 2-11280 0</inkml:trace>
  <inkml:trace contextRef="#ctx0" brushRef="#br0" timeOffset="38751.01">23839 15223 36863 0,'0'0'1632'0,"5"-10"336"0,4-2-1584 0,11-2-384 0,10 2 0 0,10 3 0 15,4-5 768-15,3 5 64 0,0-1 0 0,4 3 16 16,3-2-656-16,3 2-192 0,1-5 0 0,5 6 0 16,0 5 0-16,-3 0 0 0,-5-2 0 0,-7 3 0 15,-4 0-1600-15,-2 0-384 16,-1 3-64-16,-2-6-8544 0,2 0-1696 0</inkml:trace>
  <inkml:trace contextRef="#ctx0" brushRef="#br0" timeOffset="39214.98">26526 13541 25791 0,'-23'-17'1152'0,"14"13"224"0,1 2-1104 0,-2 6-272 0,-1 3 0 0,-1 7 0 15,1 5 1280-15,-1 7 192 0,-1 6 32 0,-3 8 16 16,0 2-1264-16,-1 10-256 0,2 5 0 0,0 10 0 16,-2 7 0-16,2-4 0 0,3-5 0 0,2-2 144 15,1 1-144-15,2-4 0 0,2-2 0 0,3-5 128 16,4-6 64-16,0-8 0 0,1-6 0 0,2-5 0 15,4-3 496-15,-3-9 96 0,2-7 32 0,2 0 0 16,3-4 304-16,1-2 64 0,0-6 16 0,1-3 0 16,3-7-208-16,2-1-32 0,0-3-16 0,1-5 0 15,-2-6-464-15,1-1-96 0,2-7 0 0,2 1-16 0,3-2-80 16,-1-7-16-16,-2 0 0 0,1-1 0 0,-3 5-272 16,0 0 0-16,-3-3 0 0,-1 3 0 0,-2 0-176 0,0 5 16 15,-2-2 0-15,-4 2 0 16,-1 1-1056-16,-4 6-192 0,-1 3-64 15,-2 3 0-15,-2-1-928 0,-2 7-192 0,-2 4-32 0,-1 5-7376 16,0-2-1472-16</inkml:trace>
  <inkml:trace contextRef="#ctx0" brushRef="#br0" timeOffset="39573.12">28125 13315 26719 0,'-20'-6'1184'0,"6"4"240"0,-4 4-1136 0,-1 3-288 0,-2 4 0 0,0 10 0 15,-2 8 352-15,-1 9 16 0,-2 9 0 0,-2 4 0 16,-2 2 112-16,-2 9 32 0,-1 0 0 0,-4 5 0 16,-6-2-192-16,0 8-48 0,-4 9 0 0,6-7 0 15,5-8-272-15,3-2 128 0,3-2-128 0,3-7 0 16,3-6 160-16,5-2-160 0,4-7 128 0,3-2-128 0,2-3 128 16,2-6-128-16,5-2 128 0,3-7-128 0,2-5 0 0,3-7 0 15,0 1-224-15,-5-8 80 16,17-6-2224-16,2-2-448 0,9-10-96 15,-1-1-16-15</inkml:trace>
  <inkml:trace contextRef="#ctx0" brushRef="#br0" timeOffset="39910.71">27801 13353 34095 0,'0'-42'1504'0,"5"18"320"0,4-3-1456 0,5 2-368 0,2-3 0 0,8 4 0 16,3 4 320-16,9 2-16 0,7 1 0 0,9 5 0 15,6 5 16-15,6 3 16 0,-2-1 0 0,2 7 0 16,-6 5-176-16,3 0-32 0,2 3-128 0,3 1 192 16,-1 4-192-16,-3 3 0 0,-5 3 0 0,-9 3 0 15,-7 0 160-15,-8 8-16 0,-7 3 0 0,-6 5 0 16,-6 3-16-16,-7 1-128 0,-3 1 192 0,-9-1-64 15,-4-2-128-15,-2-6 0 0,-3-6 144 0,-5 1-144 16,-7-6 448-16,-8-2 0 0,-10-5 16 0,-5-5 0 16,-5-7 240-16,-2-1 64 0,-2-4 0 0,3-2 0 15,2-4-208-15,0-1-48 0,-3-2 0 0,-1-1 0 16,2 5-320-16,7 1-192 0,7-4 192 0,6 1-192 16,5 1-832-16,6 0-256 0,7 2-64 15,5 1-17472-15</inkml:trace>
  <inkml:trace contextRef="#ctx0" brushRef="#br0" timeOffset="41429.01">17295 17399 24879 0,'-13'0'2208'0,"-3"0"-1760"0,-5 0-448 0,-2 3 0 16,-3 3 0-16,-7 5-192 0,-7 2 0 0,3 1 16 16,6 8 400-16,-1 2 80 0,0 3 16 0,17-10 0 15,-3 6 240-15,2 0 48 0,0 3 16 0,2 0 0 0,3-2-624 0,3 2-368 16,3-7 48-16,5-3 16 0,4-3 304 0,4-3 176 15,3-1-32-15,4-2 0 0,4-6 256 0,21-4 48 16,-2-4 16-16,-1-4 0 0,0-5 96 0,-3-4 16 16,-2-5 0-16,-3 0 0 0,-4-2-64 0,0 1 0 15,-3-4 0-15,-3 4 0 0,-2-2 160 0,-4 5 32 16,-4 1 0-16,-3 4 0 0,-1 3-256 0,-4 6-64 16,-1 3 0-16,0 6 0 0,0 0-160 0,0 0-32 15,-9 14-16-15,2 2 0 0,0 6-176 0,4 1 0 16,0 5 0-16,4-5-176 0,2 1 176 0,1-11 0 15,1 1 0-15,2 0 0 0,2-4 0 0,3 0 0 16,2-6 0-16,4-2 0 0,3 0 0 0,24-8 0 16,-1-6 160-16,4-5-160 0,2-4 224 0,0-4-48 15,-2-4-16-15,-1-3 0 0,-1 1 112 0,-4-4 32 0,-3-1 0 0,2-1 0 16,-1-4 96-16,1-1 32 0,-3-6 0 16,4-3 0-16,3-4-160 0,2-4-16 0,-2-5-16 0,1 2 0 15,-3 3-112-15,-2 5-128 0,-4 3 176 0,-5 6-176 16,-7 7 0-16,-5 11 0 0,-7 3 0 0,-4 8 0 15,-4 6 0-15,-5 10 0 0,0 0 0 0,0 0 0 16,-13 14 0-16,-1 6 0 0,-3 1-192 0,-6 10 192 16,-1 5 0-16,-3 6 0 0,-2 10-128 0,-3 7 128 15,-4 7 0-15,-2 4 0 0,-2 4 0 0,0 2 0 16,5-4-320-16,3-3 16 0,5-2 16 0,3-6 0 16,2 1-640-16,5-8-128 0,3-6-32 15,2-4 0-15,2-8-1088 0,4-3-208 0,-1-9-48 16,3-4-6848-16,3-5-1344 0</inkml:trace>
  <inkml:trace contextRef="#ctx0" brushRef="#br0" timeOffset="41586.89">17822 17243 35935 0,'0'0'3200'0,"14"-2"-2560"15,4 0-512-15,4-2-128 16,2 0-528-16,5 2-128 0,4 0-32 0,12 2 0 0,8 0 688 0,8 0 224 15,5 0 0-15,0 0 0 0,0 2-224 0,-1-2 0 16,-2 0 0-16,1-2-10176 16,5 2-1984-16</inkml:trace>
  <inkml:trace contextRef="#ctx0" brushRef="#br0" timeOffset="41927.48">20855 16441 17503 0,'-11'-18'768'0,"5"10"176"0,-3-2-752 0,0 6-192 0,-5 2 0 0,1 2 0 16,-2 0 2688-16,-4 2 496 0,-4 11 96 0,1 4 32 0,1 5-2144 0,0 9-416 15,1 6-96-15,9-14-16 0,-3 10-640 0,-3 5 0 16,-3 1-128-16,-1 12 128 0,-3 6 656 0,1 8 256 16,-1-1 48-16,0 3 16 0,0-1-736 0,-4 13-240 15,5-3 128-15,-4 30-128 0,12-16 336 0,13-48 16 16,-1-4 0-16,6 0 0 0,-2-1-224 0,4-1-128 16,1-3 160-16,2-7-160 0,1 1 0 0,9 9 0 15,-2-11 0-15,1-11 0 16,-3-5-1920-16,-4-7-464 0</inkml:trace>
  <inkml:trace contextRef="#ctx0" brushRef="#br0" timeOffset="42133.51">20043 17155 32255 0,'13'-18'2864'0,"1"8"-2288"0,6-3-576 0,6-1 0 0,4-1 256 0,9 5-48 0,8 0-16 0,7 1 0 15,3 0 256-15,2 1 64 0,-1-3 0 0,6 1 0 16,-1 1-512-16,3 4 128 0,5-2-128 0,-3 2 0 16,-5 3-896-1,-8-1-240-15,-5 2-32 0,-6-4-13136 0</inkml:trace>
  <inkml:trace contextRef="#ctx0" brushRef="#br0" timeOffset="42550.27">21576 17213 21183 0,'0'0'944'0,"14"-3"192"0,4-1-912 0,3 0-224 0,5-4 0 0,2 1 0 16,2-5 2496-16,6 3 464 0,8-2 96 0,6 2 16 15,2-4-1360-15,-1 2-272 0,-4 1-48 0,1-2-16 16,-2 6-800-16,4-2-176 0,-2 2-16 0,3 2-16 16,2 2-368-16,1-1 144 0,-1 6-144 0,-5-2 0 15,-3 1-560-15,-6 2-208 16,-5 3-64-16,-3 0-10128 0,-7 1-2032 0</inkml:trace>
  <inkml:trace contextRef="#ctx0" brushRef="#br0" timeOffset="42734.82">21880 17419 22111 0,'0'-10'1968'0,"2"4"-1584"15,-2 6-384-15,11-8 0 0,0-3 3008 0,3-1 512 16,4 3 96-16,3 2 32 0,5 3-2528 0,3 0-496 15,3-1-112-15,5-1 0 0,3 2-512 0,5 1 128 16,3 0-128-16,3 0 0 0,7-2-256 0,0 2-112 16,-5 1-16-16,-1-1-10368 15,-1 2-2096-15</inkml:trace>
  <inkml:trace contextRef="#ctx0" brushRef="#br0" timeOffset="43171.04">25079 16148 28095 0,'-5'-10'1248'0,"5"10"256"0,0 0-1200 0,0 0-304 16,0 0 0-16,-13-2 0 0,0 2 800 0,-5 5 96 16,-3 5 32-16,-3 5 0 0,-5 5-368 0,-4 2-80 15,-1 5-16-15,-2 3 0 0,0 7-64 0,1 9-16 16,-2 5 0-16,0 5 0 0,0 6 16 0,-2 1 0 15,-4-1 0-15,6-3 0 0,5-2-96 0,5-1-32 16,3 2 0-16,6 1 0 0,6-3 32 0,1-2 0 16,4-6 0-16,6-2 0 0,6-3 0 0,4-4 0 15,1-7 0-15,6 0 0 0,8-2-48 0,-1-4-16 16,3-2 0-16,-3-6 0 0,1-7-240 0,-1 1 0 0,-2-6-144 16,-2-3 144-1,-3-5-1712-15,-4-3-240 0,-2-1-48 0,-3-7-13616 0</inkml:trace>
  <inkml:trace contextRef="#ctx0" brushRef="#br0" timeOffset="43354.67">24001 16807 34095 0,'-16'-17'3024'0,"12"6"-2416"0,7-1-480 0,3 1-128 16,8-3 544-16,5 2 96 0,4 2 0 0,2 1 16 15,6 6-32-15,3-1-16 0,7-1 0 0,7 0 0 16,4 2-272-16,8 2-48 0,7 0-16 0,5-1 0 15,-1 2-272-15,-3 0 0 0,-4 4 128 0,3 0-128 16,-1-3 0-16,-3 4-176 0,-6-1 32 0,0 1 0 16,-1 4-2544-1,-4-3-512-15</inkml:trace>
  <inkml:trace contextRef="#ctx0" brushRef="#br0" timeOffset="43742.43">25757 17330 11055 0,'-19'-1'976'0,"6"0"-784"16,-4 1-192-16,-3 2 0 0,-4 6 5328 0,-5 2 1024 0,-4 2 208 0,-2 2 32 15,1 2-4288-15,2 1-848 0,8 0-176 0,3 5-48 16,0 2-320-16,6-2-64 0,2-2-16 0,4 3 0 16,4 5-448-16,4-5-112 0,6 1-16 0,8-2 0 15,5-2-48-15,7-2-16 0,6-3 0 0,10-4 0 16,9-3 64-16,-2-5 0 0,1-3 0 0,-2-3 0 16,-3-3 144-16,1-3 48 0,0-6 0 0,-4-1 0 15,-7-1 272-15,-2-5 64 0,-1-1 16 0,-6-4 0 16,-6 2-160-16,-7-2-16 0,-10 2-16 0,-4 1 0 15,-9-3-304-15,-5 4-64 0,-8 0-16 0,-5 2 0 16,-6 2-592-16,-5 6-112 0,-4-1-32 16,-1 5 0-16,-4 6-2464 0,2 7-496 0</inkml:trace>
  <inkml:trace contextRef="#ctx0" brushRef="#br0" timeOffset="65109.34">13440 6709 43311 0,'-4'-14'3840'0,"0"2"-3072"16,3 2-608-16,1 10-160 16,-4-9-1344-16,4 9-320 0,0 0-48 0,0 0-16 0,-12-2 1376 0,-2 6 352 15,-3 4 0-15,-1-6 0 0,-1 1-288 0,-7 2 48 16,-7 4 16-16,-5 1 0 0,-4 4-96 0,-4-1 0 16,-2-4-16-16,-10-1 0 0,-7-6 160 0,-4 5 48 15,-2 6 0-15,-5-4 0 0,-7-9 128 0,-7 1 0 16,-5 2 0-16,-8-2 0 0,-5 2 0 0,-2-3 0 15,-2-3 160-15,-5 3-160 0,-7 3 256 0,-1-1-32 16,1-1-16-16,-6 2 0 0,-3 2-16 0,-2-2-16 0,1-2 0 16,-3 0 0-16,-5 3-176 0,-2 2 160 0,-5-1-160 0,-1 2 160 15,-1 3-160-15,-6-4 0 0,-7-1 0 16,-2 4 0-16,1 4 0 0,-8-3 0 0,-6 3 0 0,-7 0 0 16,-7 1 0-16,3 1 0 0,-1 1 0 0,1 1 0 15,4 1 0-15,-4 1 0 0,-2-3 0 0,4 2 0 16,5 1 0-16,5-1 0 0,5-2 0 0,5 1 0 15,1 1 0-15,4 2 128 0,4 3-128 0,5-4 128 16,4-5-128-16,-1 1 128 0,-4 3-128 0,6-1 128 16,6-1-128-16,-2-1 0 0,-4 2 0 0,5-2 0 15,7-1 0-15,-5 0 0 0,-1 1 0 0,6 2 0 16,7-1 0-16,1 1 0 0,-1-1-160 0,5-2 160 16,7 0-240-16,1-1 48 0,-1 1 16 0,6-2 0 15,5-2 176-15,7-3 0 0,6 3 0 0,1-2-128 0,2-2 128 0,7-2 0 16,9 1-144-16,5-1 144 0,4 3 0 0,4-4 0 15,4 2 0-15,6-2 0 0,5 0 0 0,3 0 0 16,0 1 0-16,8 0 0 0,4-3 128 0,1 1-128 16,5 4 128-16,3-2-128 0,5 1 0 0,1 2 128 15,2-2-128-15,2 2 0 0,-1 4 0 0,6 1 0 16,1-5 0-16,1 7 0 0,-1 2 0 0,5-2 0 16,1 1 0-16,1 4 0 0,-2 4 0 0,4 0 0 15,0 1 0-15,1 5 0 0,-2-1 0 0,3 4 0 16,1 2 128-16,0 3-128 0,-2 1 144 0,2 5-144 15,1 2 160-15,-2 7-160 0,0 9 144 0,-1-1-144 16,1-1 128-16,0 5-128 0,-1-3 0 0,-2 5 128 0,-4 4-128 16,-2 5 0-16,-1 9 0 0,0-3 0 0,-2 2 128 0,-2-2-128 15,-4 4 0-15,0 8 0 0,-3 5 144 0,1-7-144 16,-1 1 128-16,3 0-128 0,-1 0 160 0,1 5-160 16,-3-2 176-16,5 2-176 0,-1-2 192 0,2-1-192 15,0 5 208-15,5-2-64 0,1 1-16 0,1-4 0 16,-1-3-128-16,1 3 0 0,0 6 144 0,1-4-144 15,-1 1 0-15,0 2 144 0,-1 5-144 0,2-1 0 16,3-5 128-16,-1 0-128 0,-3-4 0 0,2 0 0 16,1 5 128-16,1-5-128 0,2-1 0 0,-2-1 0 15,1-2 128-15,3 0-128 0,1 3 0 0,0-3 0 16,-2-4 176-16,3 3-176 0,4 0 160 0,1 5-160 16,-3 2 176-16,0-5-176 0,0-3 192 0,-1 2-192 0,0 4 128 15,-1 0-128-15,0-3 0 0,-1-1 0 0,4 0 144 0,-2 2-144 16,0 3 0-16,0-1 144 0,-2-1-144 0,0-2 0 15,-1-2 0-15,1 4 128 0,0 8-128 16,1-6 0-16,-1-4 0 0,0 0 0 0,3-2 0 0,-2 3 0 16,2 6 0-16,0-6 0 0,3-5 0 0,0-4 0 15,2-2 0-15,0 6 0 0,0 3 0 0,1-3 0 16,0-9 0-16,1 4 0 0,-1-6 0 0,1 2-176 16,0 4 176-16,-1-3-128 0,-1-4 128 0,2 1 0 15,7-3 0-15,-3 2 0 0,-4 3 0 0,3 1 0 16,2-4 0-16,1-1-128 0,-1-3 128 0,0 0 0 15,1 2 0-15,0-1 0 0,3 1 0 0,1-2-160 0,-1-4 160 16,1-2 0-16,1-5-192 0,0-6 64 0,-2 0 128 16,4-1-208-16,4 2 208 0,1-2-176 15,-2-1 176-15,2-7-160 0,0-2 160 0,2-2 0 0,2-1 0 0,0 1 0 16,-1-3 0-16,-2-1 0 0,2-1 0 0,-2 1 0 16,0-1 0-16,2 3 128 0,1 1-128 0,1 1 128 15,0-6-128-15,7 1 0 0,4-5 0 0,4-1 0 16,-2-4 0-16,1 0 0 0,1-3 0 0,1 0 0 15,2-3 0-15,4-1 0 0,2-2 0 0,4-3-128 16,2 2 128-16,-1-2-160 0,-1-1 160 0,1 1-160 16,3 0 160-16,3 3 0 0,3-2 0 0,3 0 0 15,1 2 0-15,-4 2 0 0,-2 2 0 0,0 0 0 16,5-1 0-16,-2 0 192 0,-1 1-32 0,2 0-16 16,-3 5 16-16,0-1 0 0,5-5 0 0,1-1 0 15,4-1-32-15,2 1 0 0,-1 2 0 0,2-4 0 16,4-4-128-16,5 2 160 0,9 2-160 0,-2-3 160 0,-2-1-160 0,3-1 0 15,9 1 0-15,0-3 128 0,-2 3-128 0,3 1 0 16,1 0 0-16,2-1 0 0,1-3 0 0,-1-3 0 16,0 5 0-16,3-5 0 0,1 1 0 0,-3 0 0 15,-1 4 0-15,7-3 0 0,5 0 0 0,-2 3 128 16,-2 4-128-16,6-3 0 0,2-3 144 0,3-5-144 16,0 3 160-16,2-1-160 0,1-1 0 0,2-3 0 15,0-4 0-15,3 2-160 0,1 3 160 0,4 0-128 16,2-5 128-16,-1 2-128 0,-2-1 128 0,4 1 0 15,5 2 0-15,-3-3-128 0,-4-3 128 0,3 6-128 16,1 4 128-16,0 1-128 0,-1-7 128 0,1 2 0 16,-7 4 0-16,5 1 0 0,5-4 0 0,0 2 0 15,-2 2 0-15,4-6 0 0,0 1 0 0,2-1 0 0,0-2 0 0,1 0 0 16,-1-2 0-16,0 1 0 0,4-1 0 0,-6 2 0 16,-5-2-176-16,4-1 176 0,1 2-208 0,-4 2 80 15,-6 3 128-15,-1-3 0 0,-3 1-144 0,-2 0 144 16,2 1 0-16,-6 4 0 0,-8-2 0 0,3-2 0 15,-1-2 0-15,-1 1 0 0,-6 0 0 0,4 2 0 16,5-2 0-16,-4 0 0 0,-6-4 128 0,2 1-128 16,6 1 0-16,-5-1 128 0,-4-4-128 0,6 1 128 15,2 1-128-15,-2 2 0 0,-3 0 0 0,2 0 0 16,0 1 0-16,-2 2 0 0,-5 3 128 0,1-1-128 16,3 0 0-16,-4-3 0 0,-1-1 0 0,-1 3 0 15,-3 1 0-15,3 1 0 0,1-2 0 0,-1-1 0 16,-6-2 0-16,9 2 0 0,2 1 0 0,-4-3 0 15,-5-3 0-15,1-1 0 0,6-1 0 0,-4 2 0 0,-6 0 0 16,4-2 0-16,3-3 0 0,-1 3 0 0,-3 4 0 0,1-4 0 16,1-4 0-16,-1 4 0 0,-1 1 0 0,4-4 0 15,0 2 128-15,2-2-128 0,-2 1 0 0,-3-5 0 16,-3-4 0-16,2-2 0 0,1-4 0 0,-4 2 0 16,-4 0 0-16,1 2 0 0,4 0 0 0,-5 4 0 15,-5 4 0-15,-1-4 0 0,-1-8 144 0,-3 5-144 16,3 1 160-16,-2 1-160 0,-6-1 192 0,7-1-48 15,2 2-16-15,1 0 0 0,0-2 96 0,-4 3 16 16,-3-2 0-16,4 2 0 0,6-2-240 0,-4 2 0 16,-6-1 0-16,1 1 0 0,0-1 0 0,2 0 0 15,-1-2 0-15,-5 4 0 0,-4 4 0 0,-1-5 0 0,0-1 0 16,-1 3 0-16,-5 1 0 0,-3-1 0 0,-1-2 0 16,-2 2 0-16,-2-3 0 0,3 2 0 0,1 2 0 0,-2-1 0 15,-2 0 192-15,2 2-64 0,-3-2-128 0,7 4 192 16,5 0-192-16,-2 1 0 0,-1-4 0 0,-3 3 0 15,-2-2 128-15,5 4-128 0,5-2 0 0,-3 2 0 16,-3-1 128-16,-3 0-128 0,-4 2 0 0,3 1 144 16,1-3-144-16,0 4 0 0,-5-3 0 0,-2-1 0 15,-4 2 0-15,0 0 0 0,0-3 0 0,-2 2 0 16,-1 1 0-16,3-2 0 0,2 3 0 0,-6 1 0 16,-7-1 0-16,0 1 128 0,-1-1-128 0,-1 3 0 15,-2 0 0-15,1 1 0 0,-2-1 0 0,-1 2 0 0,1 0 0 16,-5 0 0-16,-5 1 128 0,-2 0-128 0,-2-2 0 15,-2 2 0-15,-3 0 0 0,1-1 0 0,-5-2 0 16,2 0 0-16,0 2 0 0,0-1 128 0,1-1-128 0,-4-2 0 16,-3-1 0-16,-3 2 0 0,2-1 0 0,-4 1 0 15,-1-1 0-15,-4-3 0 0,-2 0 0 0,0 1 0 16,0-3 0-16,-3 2 0 0,-3-2 0 0,-1-2 0 16,2-3 0-16,-2 3 0 0,-4-4 0 0,0-1 0 15,2-2 0-15,-1-2 0 0,1 1 0 0,-1-2 0 16,0 0 0-16,1-11 128 0,-2-5-128 0,3 1 0 15,-3-1 0-15,4 1 0 0,0-2 0 0,1-1 0 16,0 0 0-16,1-3 0 0,2-4 0 0,-1 1 0 16,2-6 0-16,4-3 0 0,-1-8 0 0,6 0 0 15,-2 1-192-15,4-3 192 0,3-3-192 0,4-2 192 16,-1-6-192-16,1-3 192 0,0-1-240 0,1-2 80 16,2 2 16-16,-1-5 0 0,-1-5-16 0,-1 2 0 0,-1-3 0 15,4 0 0-15,-1-5 160 0,1 1-128 0,3-2 128 0,1 1-128 16,1-4 128-16,0 4 0 0,0 3-144 0,-1-6 144 15,-1-6-144-15,-3 1 144 0,-3 3-192 0,1-3 192 16,-3-6-192-16,-2 3 64 0,0 0 128 0,0 6-208 16,1 3 208-16,1-6 0 0,0-5 192 0,3 4-192 15,-1 1 0-15,3-1 0 0,-2-1 0 0,0 5 0 16,-1-3 0-16,0 5 0 0,2-3 128 0,-3-3-128 16,-1 2 0-16,0 0 128 0,1 5-128 0,-1-2 0 15,0 1 0-15,0-3 0 0,-1-2 0 0,1 6 0 16,1 4 0-16,2-1 0 0,-2-5-128 0,4 7 128 15,4 2 0-15,-2 4 0 0,-2 1 0 0,0 0 0 0,0-4 0 16,1 4 160-16,-3 6-160 0,0 1 128 0,-2 7-128 16,2-2 0-16,0-4 0 0,2-1 0 0,4 0-192 0,-1 3 16 15,-2 3 16-15,0 1 0 0,1 0-16 0,0-1 0 16,0-1 0-16,-2 0 0 0,-1 1 176 0,-4 3 0 16,-4 5 0-16,-1 1 0 0,-3 5 0 0,-1 2 176 15,-3 0-48-15,2-2 0 0,0-6-128 0,-1 7 128 16,-2 5-128-16,3 3 128 0,-3 3-128 0,1-2 0 15,3 3 0-15,-2-3 0 0,-2 1 0 0,2-2 0 16,1-5 0-16,-3 0 0 0,-2 5 0 0,-1 2 0 16,2-2 0-16,-5 24 0 0,-3-6 0 0,2-1 0 15,0-4 0-15,1-2 0 0,0-2 0 0,-1 0 0 16,1-2 0-16,9-34 0 0,-1 14 128 0,-3 6-128 0,2 6 0 16,-1 4 128-16,2 1-128 0,-1 0 0 15,0 0 0-15,-1 2 0 0,3-4 0 0,1 2 0 0,1-6 0 0,2-1 0 16,-1 0 0-16,2 2 0 0,4 1-128 0,0-3 128 15,-2 2 0-15,4 1 0 0,2-5-144 0,2-1 144 16,0 1 0-16,0-2 0 0,0 1 0 0,0 3 0 16,1 0 0-16,-1 1 0 0,-2 6 0 0,-2-7 0 15,-15 27 0-15,-14 24 0 0</inkml:trace>
  <inkml:trace contextRef="#ctx0" brushRef="#br0" timeOffset="68203.78">13034 6742 29999 0,'3'-15'1328'0,"3"8"272"0,-6 7-1280 0,10-7-320 0,3 2 0 0,3-4 0 16,5 2 0-16,4-4 0 0,3 4 0 0,5-2-128 15,4 3 128-15,5 0 128 0,1-2-128 0,7 4 176 16,3 2 64-16,2 0 16 0,-2-7 0 0,6 4 0 16,2 5-80-16,4-1-16 0,2-2 0 0,4 1 0 15,7-1-160-15,-1 0 128 0,1-3-128 0,7 2 128 0,4 2-128 16,2-3 128-16,3-2-128 0,-2 5 128 0,-1-2 128 16,4 3 0-16,2-2 16 0,1 2 0 0,1 0-16 15,1 1-16-15,0 1 0 0,4 0 0 0,4-1-112 0,2 4-128 16,-2 1 176-16,2-4-176 0,3 2 0 0,0-3 0 15,-1-1 0-15,1-1 0 0,3 1 0 0,0 1 0 16,-3-6 0-16,4 1 0 0,0 3 0 0,-3 1 0 16,1-4 0-16,-1 2 0 0,-3 6 0 0,2-2 0 15,2-2 128-15,1 0-128 0,-4-1 0 0,6 2 0 16,-1 3 0-16,1-2 0 0,2-1 0 0,-1 0 0 16,2 0 0-16,1 3 0 0,0-1 0 0,1 2 0 15,2 1 0-15,0-1 0 0,-1 1 0 0,-1 3 0 16,-2-3 0-16,6 0 0 0,0 0 0 0,-1 4 0 15,-2 4 0-15,0-3 0 0,-1-1 0 0,-3-3 0 0,-3 0 0 16,1 2 0-16,4-5 144 0,-5-1-144 0,-5-1 0 0,0 2 144 16,3 1 48-16,-3-2 0 0,-2 1 0 15,-1-2 0-15,3-1-32 0,0 3 0 0,1-1 0 0,-4-1 0 16,-2-2-32-16,2-1 0 0,2-1 0 0,-1 2 0 16,-4 2 0-16,4-2-128 0,-3-8 192 0,0 6-64 15,0 6-128-15,-4-3 0 0,-4-3 0 0,4 1 128 16,1-1-128-16,-2 1 0 0,-3-5 0 0,-1 4 128 15,0-1-128-15,2 0 0 0,1-5 0 0,-4 4 0 16,-3 2 0-16,2-2 0 0,-1-7 0 0,2 3 0 16,1 4 0-16,-4 1 0 0,-5 1 0 0,1-3 0 15,8 0 0-15,-2-1 0 0,0-2 128 0,-2 4-128 16,-5 5 0-16,2-2 0 0,2-1 0 0,0 2 0 0,-3-3 0 0,2 2 0 16,-5-1 0-16,2 0 0 0,3 0 0 0,-2-5 0 15,-3 2 0-15,-2 1 0 0,-5 0 0 0,4 1 0 16,3 0 0-16,1 1 0 0,-3 1 0 0,-2-3 128 15,-4 2-128-15,3 1 0 0,3-1 0 0,2-1 128 16,1-1-128-16,-6 1 0 0,-3 2 0 0,1 1 0 16,3-1 128-16,2 2-128 0,5-2 0 0,-5 0 0 15,-3 2 0-15,-1-1 128 0,0-4-128 0,3 1 0 16,3 1 0-16,-5 0 0 0,-4-3 0 0,-1 2 0 16,-3 0 0-16,1 1 0 0,1 0 0 0,-1-4 192 15,-1 2-192-15,-4 3 192 0,-4-1-64 0,3 2 0 16,2 0 0-16,4 1 0 0,5-3-128 0,-2 2 0 0,-2-1 0 15,-2 1 128-15,-3 0-128 0,4-2 0 16,1 2 0-16,-1 0 0 0,-4 1 0 0,-3-1 0 0,-4-2 0 16,0-1 0-16,-1 0 0 0,2 2 0 0,3-1 0 0,-1 1 0 15,0-6 0-15,-4 3 0 0,-6 4 0 0,0-2 0 16,0-1 0-16,4-2 0 0,0 1 128 0,3 1-128 16,-3-2 0-16,-3 2 0 0,-2 1 0 0,-2 1 0 15,-3-2 0-15,1-1 0 0,0 1 0 0,1-1 0 16,2 1 0-16,2 1 0 0,-1-3 0 0,-3 3 0 15,-2 0 0-15,-3-2 0 0,-3-1 0 0,-1 1 0 16,1 1 0-16,-1 0 0 0,5-1 0 0,-5 0 0 16,1 1 0-16,-2 0 0 0,-4 2 0 0,-1 0 0 15,1 0 0-15,-5-1 0 0,-2 3 0 0,-2 0 0 0,2 0 0 16,-3-1 0-16,0 0 0 0,-1 1 0 16,-1 0 0-16,0 1 0 0,2-2 0 0,-12 1 0 0,2 0-176 15,2 1 176-15,2 0-128 0,3 2 128 0,-2-1 0 0,0 2-128 16,-1-3 128-16,17 2 0 0,-5-2 0 0,-6-1-160 15,-4 0 160-15,0 0 0 0,-1 1 0 0,-3 1-128 16,-2-2 128-16,0 0 0 0,-2-2 0 0,1 5 0 16,0 2 0-16,-1-1 0 0,1-7-128 0,0 3 128 15,1 5 0-15,0-2 0 0,-1-2 0 0,0-1-128 16,-1 0 128-16,-1 3 0 0,-4-1 0 0,1 2 0 16,-4 1 0-16,1-1 0 0,-2 1-144 0,1 2 144 15,-9-7 0-15,9 5-144 0,1-2 144 0,-3 5 0 16,0 2 0-16,-1 0-128 0,2-3 128 0,-3 4 0 15,0-1 0-15,0 4-128 0,-1-2 128 0,0 0 0 16,1 4 0-16,-3 2 0 0,-2 1 0 0,2 5 0 0,0 0 0 16,-1 8-128-16,-1 1 128 0,0 1 0 0,3 4 0 15,-2 0 0-15,-1 2 0 0,1-3 0 0,3 1 0 0,-2 0 0 16,-1 1 0-16,0 4 0 0,2 6 0 0,-1-6 0 16,-1-1 0-16,-3 7 0 0,-4 9 0 0,-3 1 0 15,-2 0-176-15,-4-2 176 0,-4 2-208 0,-1 3 80 31,1 0-1312-31,-8 7-256 0,-2 4-48 0</inkml:trace>
  <inkml:trace contextRef="#ctx0" brushRef="#br1" timeOffset="95193.97">23187 10075 14447 0,'-32'-15'640'0,"11"9"128"0,-3-3-608 0,0 1-160 0,-1 2 0 0,1-4 0 16,-6-1 0-16,2 2 0 0,0 3 0 0,2-3 0 16,-1 0 192-16,2-1 0 0,2 4 0 0,-1-3 0 15,-3 3 448-15,5-3 112 0,6 1 16 0,-1 4 0 16,-1-1 272-16,4 4 64 0,3-2 16 0,2 1 0 15,0-1-128-15,9 3-32 0,0 0 0 0,0 0 0 16,0 0-256-16,0 0-48 0,10 0-16 0,8-1 0 16,4-2 48-16,8-2 0 0,7 1 0 0,8 1 0 0,7 1-48 15,5 0 0-15,3-1 0 0,8-4 0 0,9-1-32 16,9-2-16-16,7 5 0 0,5-4 0 0,1 0 48 0,10-4 0 16,4 3 0-16,3 4 0 0,-2 7-160 0,5-3-32 15,0-4 0-15,3 3 0 0,0 5-192 0,4-3-32 16,1-5-16-16,5 2 0 0,4 8 0 0,0-6 0 15,2-4 0-15,0 3 0 0,2 2-80 0,2-1 0 16,3 3-128-16,1-4 192 0,-2-3-32 0,6 3-16 16,5 2 0-16,0-3 0 0,0-6-144 0,0 5 0 15,-3 1 0-15,3 2 0 0,2-3 0 0,-3 1 0 16,-4 1 0-16,4-1 0 0,2-4 0 0,-6 2 128 16,-7 1-128-16,0 0 128 0,0 3-128 0,-4-2 0 15,-5-1 144-15,1-4-144 0,-1 0 128 0,0 1-128 16,-11 5 160-16,4-1-160 0,-3 1 224 0,-4 1-48 0,-7-1-16 15,-1 2 0-15,1-3-160 0,-7 2 0 0,-9 0 0 16,-6 4 0-16,-3-1 0 0,-6 3 0 0,-1 1 0 16,-8-1 0-16,1-3 0 0,-7 3 0 0,-8-1 0 0,-7 3 0 15,-5-6 0-15,-4 2 0 0,-2 1 128 0,-4-1-128 16,-3-1 0-16,-3-1 0 0,-4 0 0 0,-5 2 128 16,-9 1-128-16,-3 1 0 0,-10-4 144 0,0 0-144 15,0 0 0-15,0 0 0 0,0 0 0 0,-17 0 0 16,-3-2 0-16,-8 2 0 0,-7 2 0 0,-6 0 128 15,-4-4-128-15,-5 2 0 0,-9 0 0 0,-7 3 0 16,-9-1 0-16,-6-2 0 0,-5 0-144 0,-6 0 144 16,-6-1 0-16,-8 0 0 0,-11 0 0 0,-1-3 0 0,-1 1 0 15,-11 1 0-15,-5-3 0 0,-6 3 0 0,-5 1 0 0,-3-4 0 16,-7 0 0-16,-3 0 0 0,-6-4 0 0,0 3 0 16,-2-1 0-16,-8 1 0 0,-8 2 0 0,-7 3 0 15,-7 1 0-15,3-2 0 0,0-1 0 0,-5 0 0 16,-6 4 144-16,1 2-16 0,-1-2-128 0,-1 0-160 15,-1 1 160-15,5 2-208 0,2 2 208 0,4-1 0 16,2-1 0-16,5 0 0 0,4-2 0 0,5 3 0 16,0-1 0-16,10 2 0 0,7 3 0 0,7-1 0 15,2 2 0-15,9-5 0 0,8-2 0 0,5 4 0 16,6 1 0-16,12 1 0 0,11-5 0 0,6 0 0 16,4 2 0-16,11 1 0 0,8-3 0 0,13 0 0 15,10-1 0-15,10 2 0 0,10 0 128 0,6-1-128 16,9 1 0-16,7-1 0 0,9-4 0 0,0 0 0 15,10 3 0-15,8-1 0 0,7-5-128 0,12-1 128 0,12-3 0 16,10 3-144-16,13 0 144 0,5 1 128 0,8 0-128 16,14-1 176-16,16-1-176 0,11-4 128 0,8 1-128 0,18-1 128 15,12 3 0-15,10 2-128 0,8-1 192 0,6-1-64 16,4 1-128-16,14 2 192 0,12-1-192 0,6 4 192 16,2 4-192-16,5-3 160 0,5 1-160 0,1 3 160 15,5 2-160-15,1 0 0 0,-2-1 0 0,2 0 128 16,-4-2-128-16,0 1 0 0,-3 2 0 0,-4-2 128 15,-6 0-128-15,-1 6 0 0,-6 1 0 0,-2 0 0 16,-2 2 0-16,-7 0 128 0,-2-1-128 0,-4 1 0 16,-5 1 128-16,-12 1-128 0,-15 0 128 0,-1 3-128 15,-1 2 0-15,-13-1 128 0,-15 0-128 0,-9-3 0 16,-7-2 0-16,-16 0 0 0,-14 3 0 0,-9-4 0 0,-7-3 0 0,-9 0 128 16,-11-4-128-16,-8 3 0 0,-11-1 128 0,-8-1-128 15,-12-8 128-15,-8 1-128 0,-11-1 0 0,0 0 0 16,-15 1-144-16,-9-2 144 0,-8-3 0 0,-10-2-128 15,-11 3 128-15,-7-2 0 0,-4-7 0 0,-12 3 0 16,-14-1-128-16,-11 3 128 0,-9 0 0 0,-11-2-128 16,-10-6 128-16,-8 3 0 0,-5 4 0 0,-13 0-128 15,-8-1 128-15,-5-3 0 0,-5-4 0 0,0-1 0 16,-3 3-128-16,-10 0 128 0,-10-1 0 0,-3-2-160 16,3-2 160-16,-5 2-128 0,-5-1 128 0,-7 3 0 15,-1-1 0-15,-4 6 0 0,-4 0 0 0,-4 4 0 16,-9-2 0-16,0 2 0 0,-4-1 0 0,1 0 0 15,0 5 0-15,2-3 0 0,3-5 0 0,2 2 0 0,2 0 0 0,11 2 0 16,9 5 0-16,11-3 0 0,11-5 128 0,5 2-128 16,3 1 0-16,13-2 0 0,13 3 0 0,9-3 0 15,10 2 0-15,15 1 0 0,15 2 0 16,9-2 0-16,8 1 0 0,10-1 0 0,8 1 0 0,11 2 0 16,11-1 0-16,11 2 0 0,8-2 0 0,11 1 0 15,8 1 0-15,11 1 0 0,0 0-144 0,14 0 144 16,10-3-192-16,15-1 16 0,15-1 16 0,13 1 0 15,13 1 160-15,12-2-192 0,11-4 192 0,19 1-192 16,18-3 192-16,17-1 128 0,19 1-128 0,16-3 176 16,11 0-48-16,18 2 0 0,16-2 0 0,19 2 0 15,20 3 32-15,15 0 0 0,11 4 0 0,9 1 0 16,2-2-160-16,3 2 192 0,3 1-192 0,0 3 192 0,0 3-192 16,-11 3 0-16,-12 2 0 0,-12 1 0 0,-16 5 0 15,-15 3 0-15,-13 1 0 0,-18 3 0 0,-16-5-240 16,-12 6-128-16,-14 4-16 0,-19 5-16 15,-19 3-2480-15,-22 8-480 0</inkml:trace>
  <inkml:trace contextRef="#ctx0" brushRef="#br1" timeOffset="96957.74">9403 14083 34559 0,'-11'-17'1536'0,"9"10"304"0,3 0-1472 0,5-2-368 0,5 2 0 0,6-1 0 16,9 3 0-16,6 1-160 0,7-2 16 0,12 0 0 16,9-1 144-16,8 0 0 0,8 3 0 0,11-1-128 15,7-5 128-15,11-1 0 0,10 1 0 0,6 3 128 16,3-5-128-16,11-2 128 0,10 0-128 0,10 0 128 16,6-2 80-16,7-3 32 0,5-4 0 0,6-1 0 0,9 1 112 15,6-1 32-15,5 2 0 0,5 0 0 0,1-6-48 0,5 3 0 16,2 2 0-16,5-2 0 0,-3 2-176 0,5-1-32 15,0-4-128-15,6 3 192 0,2 0-192 0,-1 0 144 16,-1-5-144-16,-1 4 128 0,-3-4-128 0,-2 8 128 16,-3 1-128-16,-2 3 128 0,-6 1 112 0,-1 0 16 15,0-2 0-15,-8 5 0 0,-6 9-256 0,-7-1 0 16,-12-1 0-16,-7 3 0 0,-3-2 128 0,-8 2-128 16,-9 2 0-16,-10 1 144 0,-7-2-144 0,-9 2 128 15,-9-2-128-15,-10 1 128 0,-5 2-128 0,-10 0 0 16,-15-3 144-16,-11 3-144 0,-11 3 128 0,-11 0-128 15,-6 0 160-15,-9 0-160 0,-7-2 176 0,-17-1-176 16,0 0 192-16,0 0-192 0,-16 5 224 0,-9 0-64 0,-8-1-16 0,-13 0 0 16,-17 3-144-16,-11 1 160 0,-9-6-160 0,-11 3 160 15,-9 3-160-15,-11 0 0 0,-12 2 0 0,-11 0 0 16,-8 3 0-16,-8-1 0 0,-8-3 0 0,-9 4 0 16,-11-4 0-16,-6 1 0 0,-9 2-144 0,-6-2 144 15,-4 4 0-15,-5 0 0 0,-7-2 0 0,-7 5 0 16,-5 1 0-16,-5-2 0 0,-4-2 0 0,-4 4 0 15,-6 2 0-15,0-1 144 0,1-1-144 16,-3 0 128-16,-3 0 64 0,5 1 0 0,4 4 0 0,2-3 0 16,1-2 0-16,8 1 16 0,8 1 0 0,7-2 0 15,7 0-64-15,9 0-16 0,6-3 0 0,9 3 0 16,7 2 0-16,18-2 0 0,16 0 0 0,10-6 0 16,8-3-128-16,14 4 0 0,13 1 0 0,16-5 0 0,9-5 0 0,14-2 0 15,9 1 0-15,12-2 0 0,9 0 0 16,9-2 0-16,9-4 0 0,15 5 0 0,0 0 0 0,22-4-192 15,9 0 32-15,13-2 16 0,8-3 0 16,14 0 0-16,13-5 0 0,12-2 0 0,13-3 144 16,12 1 0-16,9 1 0 0,14-1 0 0,15-3 0 0,15-2 0 15,12 0 0-15,11 3 128 0,9 1-128 0,8 1 144 16,9-1-144-16,10-1 160 0,11-3-160 0,9 0 128 16,8-3-128-16,8-4 128 0,9-1-128 0,5 2 192 15,1-4-192-15,5 1 192 0,2 7-32 0,3-3 0 16,3 4 0-16,1 1 0 0,6 4-16 0,-3 1 0 15,-2 0 0-15,-2 4 0 0,-1 0-144 0,0 3 128 16,0 6-128-16,-3-2 128 0,-5 1-128 0,-3 2 0 16,-6 2 0-16,-8 2 128 0,-9 1-128 0,-9 0 0 0,-9 0 0 15,-14 2 0-15,-14 0 0 0,-20 2 0 0,-16-2 0 0,-18 0 0 16,-13 0-208-16,-20 0-32 0,-19 4 0 16,-19-3 0-1,-16-6-144-15,-15 2-48 0,-12 2 0 0,-18-2 0 0,-14-2 64 0,-11 2 16 0,-21-9 0 0,-13 2 0 16,-14 2 144-16,-13-3 16 0,-14 3 16 0,-22-1 0 15,-20-1 176-15,-10 1-128 0,-8-4 128 0,-20 3-128 16,-19 2 128-16,-17-1 0 0,-13 3 0 0,-15 1 0 16,-11 1 0-16,-9-2 144 0,-10-1-16 0,-7 4-128 15,-8 4 320-15,-8 0-64 0,-10 1 0 0,-3 1 0 16,-1-1 16-16,-4 4 0 0,-5 4 0 0,-2 2 0 16,-7 0-48-16,-2 5-16 0,-3 0 0 0,2 4 0 15,0 3-64-15,3 3-16 0,1 1 0 0,5 2 0 16,3 1 16-16,9 2 0 0,4-1 0 0,10 1 0 0,5-1-144 0,11 0 0 15,10-3 0-15,9-2 0 0,8-1 0 0,17 2 0 16,16-5 0-16,13 2 128 0,10-6-128 0,18-2 0 16,12-4 0-16,17 1 0 0,14 1 0 0,18-1 0 15,15-5 0-15,16-4 128 0,12-3-128 0,14-1 0 16,11-3 0-16,15-2 0 0,11 1-256 0,13-5 64 16,12-1 0-16,16-6 16 0,13-8-144 0,19-1-48 15,13 1 0-15,19-3 0 0,13-3 224 0,18-1 144 16,18-6-192-16,13 0 192 0,11 1-128 0,16-1 128 15,10 2 0-15,14-7 0 0,8 0 0 0,14 1 0 16,11 2 0-16,8-2 0 0,5-1 0 0,11 2 0 16,8 2 0-16,2 2 144 0,-3 5-16 0,3 4-128 0,-2 1 192 15,-2 2-64-15,-4 4-128 0,-5 3 160 0,-3 1-160 16,-10 1 160-16,-7 2-160 0,-7 2 0 0,-10 3 144 0,-5 4-144 16,-9 1 0-16,-7 6 0 0,-7-2 0 0,-11 4 128 15,-8 1-128-15,-16 3 0 0,-16-2-128 0,-11 4 128 31,-10 2-512-31,-21 1-32 0,-19-2 0 0,-18 2 0 16,-20-2-1760-16,-19 3-368 0,-23 3-64 0,-25 2-7952 0,-26 0-1584 0</inkml:trace>
  <inkml:trace contextRef="#ctx0" brushRef="#br1" timeOffset="100284.45">23684 15644 9215 0,'0'0'816'0,"0"0"-656"0,0 0-160 0,0 0 0 0,0 0 1344 0,0 0 224 16,0 0 48-16,0 0 16 0,0 0-352 0,0 0-64 15,5-12 0-15,-3 2-16 0,-2 10-192 0,0 0-48 16,0 0 0-16,9-2 0 0,0-1-160 0,4 2-32 15,2-1-16-15,8 2 0 0,6 0-48 0,8-1-16 16,6 1 0-16,11 1 0 0,8 2 48 0,6-3 16 16,6-3 0-16,9 1 0 0,8 3-384 0,6-2-80 15,2-2-16-15,7-2 0 0,4 0-64 0,6 3-16 16,2 2 0-16,0-3 0 0,1-4-32 0,1 3-16 16,2 1 0-16,-3 2 0 0,-5 0 0 0,3-1 0 15,4 0 0-15,-6 1 0 0,-5 1-16 0,-1 0-128 0,2 0 192 16,0 1-64-16,-1 1-128 0,-10 0 128 0,-8-1-128 15,-1-1 128-15,2 0-128 0,-8 2 0 0,-10 2 144 16,-6 1-144-16,-11-2 128 0,-1-3-128 0,-2-5 160 0,-7 2-160 16,-4 3 144-16,-10 0-144 0,-7-2 128 0,-10 0-128 15,-5 2 128-15,-12 0-128 0,0 0 0 0,0 0 128 16,-18-2-128-16,-7 2 192 0,-8 1-192 0,-7 2 192 16,-4-1-192-16,-5 0 0 0,-3-2 144 0,-5 0-144 15,-10 0 0-15,-4 0 0 0,-6 0 0 0,-3 0 0 16,-2 1 0-16,-5 3 0 0,-7-3 0 0,-5 0 128 15,-5-2-128-15,-3-2 0 0,-4-3 0 0,-3 3 0 16,-4 3 0-16,-1-2 0 0,-1-4 0 0,-1-2 0 16,-2 5 0-16,1 0 144 0,2-6-144 0,-2 2 0 0,0 2 256 15,8 4-64-15,12 5-16 0,-1-4 0 0,0-4-32 16,5 1 0-16,3 6 0 0,7 1 0 0,8 1-144 0,4 0 0 16,2-1 144-16,5 0-144 0,5-2 0 0,6 2 128 15,8 0-128-15,8 1 0 0,6-3 144 0,7 1-144 16,6-2 192-16,8-1-192 0,4-1 304 0,11 1-48 15,0 0-16-15,0 0 0 0,9-5-48 0,7-3 0 16,7 1 0-16,8-2 0 0,11 5-64 0,12 1-128 16,9-1 176-16,10-1-176 0,4 0 208 0,16-1-64 15,14-5-16-15,6 5 0 0,3 4-128 0,9-3 160 16,9 0-160-16,6 2 160 0,1 3-160 0,4 0 0 16,1 0 0-16,-2 4 0 0,-5 2 0 0,2 1 0 15,3 4 0-15,-9-2 128 0,-9 1-128 0,1 0 0 16,1 3 0-16,-5-4 0 0,-9 0 128 0,-3 0-128 0,-1 0 0 0,-11 0 128 15,-10-1 16-15,-13-1 0 0,-10 0 0 0,-5-3 0 16,-7 1 112-16,-7-1 0 0,-8-1 16 0,-10-1 0 16,-8 1-80-16,-9-2-32 0,-12-1 0 0,0 0 0 15,-12 1-32-15,-11-1 0 0,-8 0 0 0,-8-1 0 16,-4 0-128-16,-11-3 160 0,-9-2-160 0,-12 1 160 16,-12-1-160-16,-4 0 0 0,-2 0 0 0,-10-1 0 15,-10-5 0-15,-4 3 0 0,-1 4 128 0,-7 0-128 16,-5-7 0-16,-2 7 0 0,-2 5 0 0,-4 0 0 15,-3-4 0-15,4 2 0 0,3-2 0 0,5 1 0 16,0 1 0-16,9 1 0 0,8-1 128 0,6 1-128 16,7-2 0-16,8 2 0 0,2 1 0 0,10 1 0 15,8 1 0-15,10-2 0 0,8 1 0 0,10-1 0 0,5-3 0 16,9-2 0-16,7 2 0 0,13-1 0 16,9 4 0-16,9-3 0 0,12-1 0 0,17-4 0 0,16-3 0 0,24-1 0 15,20 1-128-15,16-1 128 0,11-6 0 0,20 5-144 16,19 2 144-16,9 4 0 0,6 1-144 0,4 0 144 15,2 2 0-15,0 5-144 0,-4 4 144 0,3 2 0 16,-3-5 0-16,-1-1 128 0,-6 2 80 0,-7 1 32 16,-5 2 0-16,-2-3 0 0,-1-3 16 0,-9 2 16 15,-14 1 0-15,-6 1 0 0,-7-6-128 0,-9 6-16 16,-8 5-128-16,-16-3 192 0,-14 3-192 0,-10-5 0 16,-10-1-192-16,-12 3 192 15,-10 5-3008-15,-16 3-512 0</inkml:trace>
  <inkml:trace contextRef="#ctx0" brushRef="#br1" timeOffset="101933.08">20151 18322 9215 0,'0'0'400'0,"-13"5"96"0,-2-6-496 0,1-2 0 15,3 3 0-15,-1 3 0 0,-3 2 2112 0,1-4 336 16,1 2 64-16,2-1 16 0,-2 1-1136 0,3 2-240 16,1 0-32-16,9-5-16 0,-7 4-208 0,7-4-64 15,0 0 0-15,0 0 0 0,0 0 0 0,0 0 0 16,0 0 0-16,12-2 0 0,2 1-16 0,5 0-16 15,4-3 0-15,5-2 0 0,3 1-160 0,8 1-48 16,7-4 0-16,6 2 0 0,5 1-144 0,4-3-48 0,5 3 0 0,9-1 0 16,9-5-128-16,6 6-16 0,3-2-16 15,1 0 0-15,0 2-112 0,8-2 0 0,7 0-128 0,1 4 192 16,-4-3-192-16,8 0 144 0,5 2-144 0,2 2 128 16,-2-3-128-16,3 0 160 0,3 2-160 0,1 2 160 15,2-1-16-15,3 1 0 0,0-3 0 0,-3 4 0 16,-2 3 112-16,0-2 0 0,-1-2 16 0,-1 2 0 15,2 3-144-15,-1 4-128 0,-2-5 144 0,-4 1-144 16,1 1 128-16,-6 3-128 0,-4-3 0 0,-2-1 0 16,0-2 0-16,-7 3 128 0,-5-1-128 0,-5 0 0 15,-1 4 0-15,-1-2 0 0,0-5 0 0,-5 2 0 16,-2 2 128-16,-9 3-128 0,0-3 0 0,-5 0 0 0,-5 0 128 16,-5-1-128-16,-4 0 0 0,-5 1 144 0,-2 1-144 15,-5-4 160-15,-5 1-160 0,-4 0 160 0,-2 0-160 0,-3 0 192 16,-7-1-192-16,-1-2 192 0,-4 0-32 0,-5-2 0 15,-11 2 0-15,0 0 0 0,0 0 160 0,0 0 16 16,0 0 16-16,0 0 0 0,-7-9-64 0,-5 4-16 16,-3-1 0-16,-7 2 0 0,-4 1-144 0,-6-1-128 15,-5-2 144-15,-6 2-144 0,-4 2 0 0,-3 2 128 16,-5 0-128-16,-2-2 0 0,-6 1 0 0,-5-3 0 16,-4-1 128-16,-7 0-128 0,-6-1 0 0,-3-2 0 15,-2 2 128-15,-4 2-128 0,-5-2 0 0,-7-1 0 16,-4 1 0-16,-4-2 0 0,0 3 0 0,-7 3 0 15,-6-1 0-15,-2 1 0 0,3-3 0 0,-7 5 0 16,-3 0 0-16,2 0 0 0,0-2 0 0,-6 4 0 0,-1 3 0 16,-9 0 0-16,-2-1 0 0,-1 4 0 0,3-1 0 15,-5 3 0-15,-5 0 0 0,4 3 0 0,4 0 0 0,4-2 0 16,-2-1 0-16,10-1 0 0,8 2 0 0,2-3 0 16,0-4 0-16,13 1 0 0,11-4 0 0,3 2 0 15,2 1 0-15,5-1 0 0,4 1 0 0,8-1 0 16,8 1 0-16,5-1 0 0,5 1 0 0,5 1 0 15,5-2 0-15,9-1 0 0,5-2 0 0,9 2 0 16,7-2 128-16,9 1-128 0,6 0 0 0,11-1 144 16,0 0-144-16,0 0 128 0,17 0-128 0,7 0 128 15,8-1-128-15,10-2 128 0,6 1-128 0,9-4 128 16,7 0-128-16,8 1 0 0,11-2 0 0,11-1 0 16,11 2 0-16,7-3 0 0,3 0 0 0,11 0 0 15,11 1 0-15,5-3 0 0,4-3 0 0,8 5 0 0,4 0 0 16,10 3 0-16,8-1 0 0,0 0 0 0,-6 2 0 15,3 0 0-15,5 1 0 0,1 1 0 0,0 1 0 16,-6 1 0-16,-5 1 0 0,0 1 0 0,2 3 0 0,0 1 0 16,3-1 0-16,-7-2 0 0,-6 3 0 0,-5 3 0 15,-4-3 0-15,-6 1 0 0,-9 1 0 0,-4-2 0 16,-2 1 0-16,-9 0 0 0,-13-2 0 0,-5 1 0 16,-6 0 0-16,-9 2 0 0,-8-5 0 0,-11 1 0 15,-11-2 0-15,-8 2 0 0,-8-1 0 0,-10 2 0 16,-11-4 144-16,-3-1-144 0,-6-2 128 0,-12 3-128 15,0 0 160-15,0 0-160 0,-9-6 128 0,-5 2-128 16,-3-1 0-16,-4-1 144 0,-6 0-144 0,-4 3 0 0,-2-5 0 16,-4 4 0-16,-7 0 0 0,-1 1 0 15,0-1 0-15,-1 1 0 0,3-1 0 0,-1 2 0 0,3 2 0 16,0-1 0-16,3-3 0 0,0-1 0 0,1 1 0 0,1 0 0 16,4 3-176-16,2-3 48 0,2-2 0 0,4 2 0 31,5 3-1312-31,3-1-256 0,4 2-48 0,12 0-10112 0,0 0-2032 0</inkml:trace>
  <inkml:trace contextRef="#ctx0" brushRef="#br2" timeOffset="108252.99">13218 4044 27647 0,'0'0'608'0,"-7"-3"128"0,-3-2 32 0,-4 1 0 0,2 2-624 0,-1 6-144 0,1 6 0 0,-1-1 0 16,0 0 0-16,-1 3 0 0,0 11 0 0,-3 0 0 15,-1 0 0-15,-3 5 0 0,-1-1 0 0,-3 5 0 16,-3 2 0-16,-1 1 0 0,-3 2 0 0,2 5 0 16,2 5 0-16,-3 3 0 0,1 1 0 0,-2 3 0 15,-2 2 0-15,7-2 0 0,4-2 0 0,2-1 0 16,3-3 0-16,5-1 0 0,2-6 0 0,3-3 0 0,6-4 0 15,2-2 0-15,5-2 0 0,4-6 0 0,3-4 0 16,5-4 0-16,2-2 0 0,5-6 0 16,3-3-2432-16,-1-5-512 0,7-8-96 15,3 2-32-15</inkml:trace>
  <inkml:trace contextRef="#ctx0" brushRef="#br2" timeOffset="108501.34">13395 4227 27647 0,'0'0'608'0,"0"0"128"0,-5 4 32 0,0 1 0 0,2 2-624 0,0 2-144 0,-2 4 0 0,-1 4 0 31,3 3-784-31,-4 3-192 0,0 2-48 0,3-1 0 0,0 7 832 0,0 2 192 0,-3 4 0 0,4-2 0 16,0-2 0-16,6 3 0 0,0 2 0 0,3 0 0 16,3-2 0-16,1-3 0 0,0-4 0 0,5-1 0 31,1-5-864-31,1-3-128 0,-1-2-32 0,-1-3 0 0</inkml:trace>
  <inkml:trace contextRef="#ctx0" brushRef="#br2" timeOffset="108684.54">13282 4710 23951 0,'0'0'512'0,"0"0"128"0,0 0 0 0,4 3 64 0,5-6-576 0,5 0-128 16,3 0 0-16,5-2 0 0,-2 1 0 0,5-1 0 15,3-6 0-15,-2 5 0 0,0-3 0 0,-2 0 0 16,-1-1 0-16,-3 3-10624 0</inkml:trace>
  <inkml:trace contextRef="#ctx0" brushRef="#br2" timeOffset="109178.62">13646 3510 16575 0,'-11'-15'368'0,"9"11"80"0,-1-4 0 0,1 1 16 0,0-2-464 0,1 0 0 16,1 3 0-16,0 6 0 0,0 0 0 0,0 0 0 15,8-7 0-15,-2 3 0 0,3 3 0 0,3 0 0 16,1 1 0-16,3 4 0 0,0 6 912 0,6 0 96 15,3 3 16-15,5 2 0 0,1 0-832 0,7 4-192 16,6 3 0-16,1 5 0 0,5 2 0 0,-2 4 0 16,1 0 0-16,-1 4 0 0,0 0 0 0,-3 1 0 15,-3 2 0-15,-4 8 0 0,-3 1 864 0,-5 4 128 16,-8 2 32-16,-6 2 0 0,-6 1 0 0,-11 1 0 16,-8 2 0-16,-9-2 0 0,-7 3-832 0,-7-1-192 0,-6 5 0 15,-4-1 0-15,-4 0 0 0,-1-3 0 0,-5-3 0 16,1-6 0-16</inkml:trace>
  <inkml:trace contextRef="#ctx0" brushRef="#br2" timeOffset="110215.02">25557 3999 27359 0,'-29'7'1216'0,"11"0"240"0,0 9-1168 0,1 3-288 0,-1 0 0 0,-3 9 0 16,0 2-544-16,-1 8-160 0,-1 7-48 0,2 1 0 0,-2-1 560 0,1 8 192 15,2 2 0-15,0 6-144 0,1 2 144 0,1-2 0 16,0 1 0-16,3-3-128 0,1-1 128 16,5-1 0-16,0-3 0 0,6-6 0 0,1 0 0 0,1 2 0 15,2-3 0-15,4-3 0 0,5-6-272 0,2-2-32 16,2-3 0-16,3-8-6736 15,7 0-1344-15</inkml:trace>
  <inkml:trace contextRef="#ctx0" brushRef="#br2" timeOffset="110498.09">26420 3974 28799 0,'-25'3'1280'0,"7"5"256"0,-5 9-1232 0,2 7-304 0,-1 3 0 0,-2 7 0 31,-4 4-336-31,0 7-128 0,-1-1-32 0,-2 6 0 0,-2 2 496 0,1 1 0 0,2 1 176 0,3 3-48 16,4 1-128-16,4 5 0 0,4-1 0 0,4-2 0 15,-1-8 0-15,7-5 0 0,5-4 0 0,3-6 0 16,5-7 0-16,4 0 0 0,1-5 0 0,4-5 0 16,2-8-192-16,3-2-16 0,1-5 0 0,-3-5 0 15,-2-2-1840-15,-1-2-352 0</inkml:trace>
  <inkml:trace contextRef="#ctx0" brushRef="#br2" timeOffset="110670.03">25628 4758 4607 0,'0'0'400'0,"0"0"-400"16,0 0 0-16,0 0 0 0,0 0 5840 0,14-4 1088 15,8 2 224-15,7-1 32 16,7 1-6288-16,8-6-1248 0,10-7-256 0,8-2-48 0,7 1 512 0,6-2 144 16,3-3 0-16,5-4 0 15,2 2-1600-15,-2 2-256 0,25-12-64 0,-22 4 0 0</inkml:trace>
  <inkml:trace contextRef="#ctx0" brushRef="#br2" timeOffset="110938.38">26789 3473 31327 0,'13'0'2784'16,"3"3"-2224"-16,6 6-560 0,3 3 0 15,6 4 0-15,2 8-224 0,1 9 16 0,3 11 0 0,4 8 32 0,-3 7 16 16,-3 7 0-16,-3 8 0 0,-5 8 160 0,-7 16 0 16,-6 13 0-16,-5 3 0 0,-5 7 0 0,-9 5 0 15,-5 3 0-15,-6-4 128 0,-3-6-128 16,-5-2-128-16,-9-5 128 0,-5-8-8976 15,-3-9-1696-15</inkml:trace>
  <inkml:trace contextRef="#ctx0" brushRef="#br2" timeOffset="142951.62">2612 7599 22111 0,'-20'-4'976'0,"5"2"208"0,-3-1-944 0,-1 1-240 16,1-7 0-16,0 0 0 0,0-1 2848 0,2-4 528 16,-2-7 96-16,-1-4 32 0,0-6-2752 0,1-4-560 15,-1-7-192-15,1-8 144 0,0-8-144 0,-2-6 192 16,0 0-192-16,1-6 192 0,0-4-192 0,1-5 0 16,-3 0-192-16,2 2 192 0,-3-5-256 0,5 10 64 0,4 7 0 15,-1 7 16-15,-3 6 176 0,3 8 0 0,3 7 160 0,1 6-160 16,-1 3 368-16,1 6-32 0,2 6 0 0,2 4 0 15,2-1-160-15,0 6-48 0,4 7 0 0,0 0 0 16,0 0-128-16,0 0-176 0,13 13 48 0,3 4 0 16,2 4-96-16,4 4-16 0,3 0 0 0,6 7 0 15,3 3 64-15,5 3 16 0,6 2 0 0,-1 4 0 16,2-4 160-16,-3 2-208 0,-1 1 80 0,-1-3 128 16,-3-6-128-16,0-2 128 0,-2-8 0 0,-5-1 0 15,-3-3 0-15,-1 2 0 0,0-2 0 0,-6 1 0 16,-7-2 0-16,-3 2 160 0,-6 1-32 0,-5 3-128 15,-4 1 384-15,-4 3-48 0,-3-1 0 0,-3 6 0 16,-7 8-112-16,-1-4-32 0,-5-3 0 0,1-1 0 0,0 2-64 16,-3-6 0-16,-4 1-128 0,1-3 192 0,-3-6-64 0,-3-3-128 15,-5-3 176-15,1-6-176 0,5-2 128 0,-1-8-128 16,-4-7 0-16,4-3 0 0,2-8-192 0,6-7-80 16,3-4-32-16,6-7 0 0,3-3 48 0,6-8 0 15,5-7 0-15,3 2 0 0,3 1 96 0,6-1 32 16,5-4 0-16,4 0 0 0,0 0 128 0,9-2 0 15,5-3 0-15,4 2-128 0,1 0 416 0,5 4 96 16,6 3 0-16,3 2 16 0,4 2 48 0,2 6 0 16,2-1 0-16,2 2 0 0,4 0-176 0,-2 7-16 15,-5 11-16-15,0 7 0 0,-2 2-80 0,-8 14-16 16,-8 7 0-16,-9 12 0 0,-6 12-144 0,-7 13 0 16,-7 11 0-16,-14 10 0 0,-12 9 0 0,-13 10 0 15,-9 8 0-15,-10 4 0 0,-7-4 0 0,-4 0 160 0,-4 1-160 16,0-3 160-16,-4-2-160 0,1-6 0 0,2-7 144 0,7-5-144 31,6-8-1536-31,7-2-368 0,7-10-80 0</inkml:trace>
  <inkml:trace contextRef="#ctx0" brushRef="#br2" timeOffset="143695.73">1426 9611 9215 0,'-26'-16'816'0,"9"6"-656"15,-1-4-160-15,2-3 0 0,-2-1 6720 0,4-3 1296 16,1-9 272-16,3-3 48 0,1-5-6848 0,4-2-1360 16,5-9-288-16,3-3-48 0,-1-6 448 0,2-6 80 15,0-1 32-15,2-6 0 0,0-6-224 0,2-5-128 0,2-6 128 0,3 3-128 16,6 4 0-16,1 2 0 0,1 8 0 0,2 14-128 15,1 14 128-15,0 8-192 0,-3 7 192 0,0 9-192 16,-2 5 0-16,1 13-16 0,-2 12 0 0,1 11 0 16,0 11 208-16,-2 14-192 0,-5 12 192 0,2 8-192 15,0 7 192-15,0 7 0 0,-1 8 0 0,-7 3 0 16,-6 3 0-16,-2-2 0 0,1-3 0 0,-7-4 0 16,-2-8 0-16,-7-6 0 0,-2-6 0 0,-1-7 0 15,0-4 0-15,-3-5 240 0,-1-3-48 0,1-5-16 16,2-4 96-16,2-6 32 0,0-8 0 0,3-3 0 15,2-1-128-15,1-7-32 0,-1-3 0 0,3-8 0 16,-2-3-144-16,0-4 0 0,-3-8 0 0,0-2 0 16,4-3-192-16,0-1-32 0,1 0 0 0,-1-4 0 0,5-3-48 15,0 0-16-15,2-2 0 0,3 2 0 0,2-5 96 0,2 2 32 16,2 0 0-16,1-6 0 0,4 0 160 0,4-3-128 16,2-6 128-16,4 0-128 0,4-7 128 0,5-2 0 15,4-1 128-15,3 0-128 0,2-1 144 0,5 0-144 16,5 1 192-16,3-1-192 0,2 0 0 0,5 6 0 15,0 2 0-15,0 6 0 0,1 5 0 0,-5 7 0 16,-5 8 0-16,1 7 0 0,-1 6 0 0,-11 7 0 16,-12 5 0-16,-7 7 0 0,-7 0 160 0,-9 10-160 15,-9 7 128-15,-14 10-128 0,-12 8 368 0,-9 2-16 16,-7 4 0-16,-10 8 0 0,-11 1-160 0,-3 6-48 16,0 1 0-16,-2 3 0 0,-2 1-144 0,6-6 0 15,5-2 0-15,6-8 128 0,4-3-336 0,7-2-80 16,4-8-16-16,7 0 0 15,6-4-2208-15,7-5-448 0</inkml:trace>
  <inkml:trace contextRef="#ctx0" brushRef="#br2" timeOffset="144383.18">1514 13105 35007 0,'-13'0'3120'0,"0"-2"-2496"16,1-1-496-16,0-3-128 15,2-8-544-15,1-3-128 0,-1-3-32 0,2-7 0 0,5-11 992 0,1-7 192 16,-1-11 32-16,3-8 16 0,3-1 0 0,0-2 0 16,-1-3 0-16,1-5 0 0,0-8-240 0,-1-1-48 15,-1 1-16-15,3-3 0 0,0 4-224 0,4 4 176 16,1 7-176-16,1 8 160 0,0 5-160 0,0 15 0 16,1 9 0-16,1 11 0 0,-2 5 0 0,-2 8 0 15,-8 10 144-15,14 10-144 0,3 7 0 0,1 7 0 0,3 13 0 0,0 6 0 16,3 4 0-16,-1 5 0 0,-2 5 0 15,-2 4 0-15,-2-1 0 0,-4 3 0 0,-5 1-176 0,-1 1 176 16,2-5-128-16,-1-2 128 0,-3-3 0 0,-8-6-144 16,-5 0 144-16,-3-6 192 0,1 3-32 0,-8-3-16 15,-7 3 352-15,-2-4 64 0,-1-1 16 0,-2 1 0 16,-3-2-288-16,-3-5-48 0,-3-3-16 0,-6-6 0 16,-4-4-224-16,-5-1 144 0,-3-6-144 0,-1-4 128 15,-1-5-128-15,3-1 0 0,4-3 0 0,4-3-176 16,6-4 176-16,3-2-192 0,2 1 192 0,5-7-192 15,4 1 192-15,5-4-160 0,5-3 160 0,7-6-160 16,-1-7 16-16,10-5 0 0,6-2 0 0,7-9 0 16,7-6-64-16,5 0-16 0,6-1 0 0,5-4 0 15,6-5 96-15,3-4 128 0,7-3-208 0,7-1 80 0,8-1 128 16,2 6 0-16,7 1-144 0,-1 1 144 0,1 3 0 16,1-1 0-16,3 5 0 0,-2 7 0 0,-1 9 128 15,-9 10-128-15,-9 13 192 0,-10 8-64 0,-11 7 112 0,-7 12 16 16,-7 9 0-16,-8 10 0 0,-7 11 240 0,-12 9 48 15,-13 5 16-15,-10 6 0 0,-8 8-32 0,-14 6 0 16,-12 7 0-16,-8 9 0 0,-9 3-336 0,-5 3-64 16,1 2 0-16,-4-2-128 0,-4 2 0 0,8-2 0 15,6-6 0-15,11-10-192 16,8-7-1888-16,7-10-368 0,8-7-80 0</inkml:trace>
  <inkml:trace contextRef="#ctx0" brushRef="#br2" timeOffset="145174.85">1497 17112 30399 0,'-14'1'1344'0,"14"-1"288"0,-7 3-1312 0,7-3-320 16,-13-4 0-16,8-3 0 0,5 7 496 0,-3-8 16 15,2-9 16-15,1-1 0 0,0 0 368 0,1-10 64 16,2-7 0-16,1-3 16 0,-2-3-336 0,1-5-64 16,1-2 0-16,1-5-16 0,-3-6-176 0,3-6-16 15,2-8-16-15,-3-4 0 0,-3 0-64 0,1-3-16 16,2-7 0-16,-1 0 0 0,-2-5-48 0,5 6-16 16,2 9 0-16,3 11 0 0,2 14 0 0,0 12 0 15,1 6 0-15,1 13 0 0,4 4 48 0,0 8 16 16,-1 11 0-16,4 9 0 0,3 8-272 0,0 12 128 0,3 7-128 15,2 10 0-15,1 8 0 0,1 8 0 0,-3 7 0 16,-1 4 0-16,-1 2 0 0,0 1-192 0,-3 4 192 0,-4-7-192 16,-6-1 32-16,-1-6 16 0,1-10 0 0,-8-5 0 15,-1-4 144-15,-2-9 0 0,-2-4 160 0,-1-3-160 16,-2-4 320-16,-2-2-48 0,-4 2 0 0,1-6 0 16,-4-4 16-16,-4-2 0 0,-3-2 0 0,-3-4 0 15,-7 2-96-15,-4-3-32 0,-6-6 0 0,-1-4 0 16,-2-2-160-16,-6-5 0 0,-7 1 0 0,1-2 0 15,1-5-192-15,-4 1 16 0,-5-2 16 0,0 5 0 16,-1-1-16-16,1 1 0 0,5-5 0 0,5 0 0 16,5 0-112-16,5-1-32 0,6-3 0 0,8-3 0 15,3-3 0-15,7-1-16 0,7-7 0 0,8-2 0 16,4-4-32-16,8-4 0 0,8-7 0 0,9-4 0 16,9-3 160-16,11-4 16 0,9 1 16 0,8-4 0 0,13-1 176 15,4-3 0-15,4-1 0 0,8 0 0 0,6-3 0 0,3 4 0 16,-2 7 0-16,3 8-128 0,3 6 128 0,-11 14 0 15,-12 11 0-15,-8 11-128 0,-8 5 128 0,-7 7 0 16,-11 8-144-16,-11 9 144 0,-8 9 192 0,-11 8 128 16,-8 6 0-16,-12 13 16 0,-9 11 304 0,-11 5 48 15,-12 4 16-15,-11 4 0 0,-15 6-176 0,-9 5-16 16,-11 9-16-16,1-5 0 0,1 0-336 0,3-6-160 16,5-5 160-16,5-8-160 15,5-4-1248-15,8-9-352 0,9-9-64 0,6-9-16368 0</inkml:trace>
  <inkml:trace contextRef="#ctx0" brushRef="#br2" timeOffset="145881.75">2707 19672 40543 0,'0'0'3600'0,"-7"0"-2880"15,-1 0-576-15,8 0-144 16,0 0-384-16,0 0-96 0,-6-5-32 0,5-6 0 0,4 0 512 0,4-8 208 15,2-6-16-15,3-10 0 0,4-5 32 0,3-9 0 16,4-2 0-16,5-2 0 0,1-4-224 0,4-8 0 16,4-6 0-16,0-7 0 0,-4-9 0 0,0 1-128 15,-2 5 128-15,1-8-208 0,-5-9 32 0,0 7 16 16,1 4 0-16,1 11 0 0,1 9 160 0,-2 11 0 16,-2 10-144-16,2 12 144 0,-3 8 128 0,-5 14 112 15,-2 4 16-15,0 12 0 0,0 8 112 0,0 14 16 16,-1 9 16-16,-3 11 0 0,-2 9-240 0,-2 11-160 15,-5 5 192-15,-1 4-192 0,-3 6 128 0,-2-2-128 16,-5-2 0-16,-3 1 0 0,-3 0 128 0,-6-8-128 0,-4-8 0 16,-5-5 0-16,-4-8 192 0,2-5-64 0,2-6 0 0,1-3-128 15,-5-8 224-15,1-1-64 0,-1-6-16 16,-1-2 0-16,-3-3 16 0,-5-7 0 0,-2-4 0 0,-5-4 0 16,-5-4-160-16,1-2 0 0,-2-8 0 15,1-3 128-15,2-5-128 0,0-2 0 0,-3-4-192 0,3 2 192 16,0-5-272-16,0-1 64 0,2 2 16 0,1 4 0 15,9 9 0-15,7-2 0 0,10 1 0 0,6 0 0 16,-2 3-112-16,12-1-16 0,11 2 0 0,7-3 0 16,4-6-192-1,13-3-32-15,15-5-16 0,7-5 0 0,13-3 144 0,12-7 32 0,11-5 0 0,12-4 0 16,12-3-208-16,9-3-48 16,6-5 0-16,5 1 0 0,-1 6-400 0,-8 9-96 15,-10 8-16-15,-3 4 0 0,-5 3 736 0,-11 6 144 0,-12 7 16 0,-12 7 16 0,-12 6 960 0,-12 5 192 16,-13 10 48-16,-13 5 0 0,-13 9-48 0,-12 8 0 15,-15 4 0-15,-19 7 0 0,-16 10-240 16,-17 9-48-16,-18 8-16 0,-7 3 0 0,-5 5-608 0,-3-3 0 16,-3-3 0-16,4 0 0 0,2-3-400 0,9-6 0 15,8 0 0-15,6-8 0 16,4-7-2384-16,7-9-480 0</inkml:trace>
  <inkml:trace contextRef="#ctx0" brushRef="#br2" timeOffset="147717.1">4736 7004 27583 0,'-35'21'1216'0,"14"-9"256"0,0 2-1168 0,0-1-304 0,2-2 0 0,3 1 0 15,2-6 448-15,4-1 16 0,10-5 16 0,0 0 0 16,-5-11 352-16,5-7 64 0,6-5 0 0,7-9 16 0,4-6-576 0,6-11-112 15,4-7-32-15,5-12 0 0,6-5-192 0,1-1 0 16,7-1 0-16,2-1 0 0,3-1 0 0,0 2 0 16,0 2 0-16,-2 4 0 0,-4 7 0 15,-4 11-128-15,-5 10 128 0,-4 11 0 0,-5 6 0 0,0 11 0 16,-6 8 0-16,0 14 0 0,-2 10 128 0,-3 13 16 16,-3 10 16-16,-3 11 0 0,3 12-160 0,-1 10 128 15,1 7-128-15,-5 15 128 0,-6 10-128 0,2-2 0 16,1-4 0-16,-1-6 128 0,1-10-272 0,-1-15-64 15,1-15-16-15,-5-11 0 0,-3-9 224 0,-3-10 0 16,-4-6 0-16,-1-5 0 0,-1-3 368 0,-3-5 112 16,-8-6 32-16,-2-7 0 0,-2-8-48 0,-4-8 0 15,-2-5 0-15,-4-2 0 0,-3-2-464 0,-2 1 0 16,-7-1 0-16,0-1 0 0,-2 0 0 0,-4 4 0 0,-3-1 0 16,2 7 0-16,3 1-128 0,1 7 128 0,2 0 0 0,2 1 0 15,-2 4-128-15,4 3 128 0,6 5 0 0,3-2 0 16,2-4 0-16,13 4-128 0,9 2 128 0,6-2 0 15,7 4 0-15,8-13-160 0,9-3 160 0,11-1-128 16,10-1-16-16,9-4 0 0,7-10 0 0,9 0 0 16,8-2 144-16,9-1 0 0,6 0-144 0,5-1 144 15,1 1 0-15,5 5 0 0,1 4-144 0,5 7 144 16,2 5 0-16,-7 7 0 0,-9 7 0 0,-5 5 0 16,-6 6 0-16,-11 6 128 0,-11 6-128 0,-12 8 192 15,-10 8 0-15,-13 9-16 0,-11 6 0 0,-13 0 0 16,-13 5-176-16,-10-1 160 0,-10 1-160 0,-9-2 160 15,-12 0-160-15,-1-2 0 0,1-3 144 0,2-2-144 16,3-7-1040-16,9-9-288 0,7-11-48 0</inkml:trace>
  <inkml:trace contextRef="#ctx0" brushRef="#br2" timeOffset="148395.26">9021 7136 44223 0,'-14'-66'3936'0,"10"26"-3152"0,4-6-624 0,5-2-160 31,4-2-528-31,8-10-144 0,3-5-32 0,7-3 0 16,3-3 240-16,9-1 32 0,6 3 16 0,5 1 0 0,-2 6 416 0,3 1-160 0,-1 5 160 0,-1 13 0 15,1 8-192-15,-3 10 64 0,-3 7 128 0,-2 9-208 16,-2 9 80-16,-4 8 128 0,-2 7-208 0,-4 16 80 15,-3 11-64-15,-4 6-16 0,-2 7 0 0,-3 4 0 16,-3 7 80-16,-1 8 128 0,-4 6-208 0,1-3 80 0,-4-6-16 0,2-6 0 16,-5-12 0-16,0-6 0 0,-3-3 144 0,2-7 176 15,-6-10-48-15,2 0 0 0,-3-6 448 0,-2 1 64 16,-3-3 32-16,-4-3 0 0,-5-2-160 0,-2-1-48 16,-3-5 0-16,0-3 0 0,-4-4-336 0,-1-3-128 15,0-5 0-15,-6-4 0 0,-5 1-192 0,-4-7-144 16,-3-4-32-16,-1-2 0 15,-2 2-208-15,-3 2-32 0,0 0-16 0,-2 0 0 0,-2 1 304 16,1 1 48-16,-1-3 16 0,4 3 0 0,1-1 80 0,9 0 32 16,1-2 0-16,11-1 0 0,6 0 144 0,9-1 0 15,4-2 0-15,10-1 0 0,6 2-176 0,9-1 0 16,9-7 0-16,10 2 0 0,9 1-80 0,9 4 0 16,6 1-16-16,5 3 0 0,2-2 80 0,3 4 0 15,3 0 16-15,6 4 0 0,3 8 176 0,6 0-192 0,8 1 192 0,0 3-192 16,-1 5 192-16,2 4-128 0,1 0 128 0,-4 4-128 15,-7-1 128-15,-12 7 0 0,-13-1 0 0,-9 4 0 16,-11-1 256-16,-12 1 48 0,-13 0 0 0,-10 7 0 16,-12 9 208-16,-12 0 64 0,-15 3 0 0,-14 0 0 15,-15 4-240-15,-9-2-32 0,-13 1-16 0,-1 1 0 16,-2-4-288-16,1 0-304 0,0-4 64 0,7-3-16720 16</inkml:trace>
  <inkml:trace contextRef="#ctx0" brushRef="#br2" timeOffset="149227.25">13794 7078 41471 0,'-48'-19'3680'0,"21"11"-2944"0,2-1-592 0,3 3-144 15,3 1-576-15,6-6-128 0,6-2-48 0,3-2 0 16,8-7 80-16,9-6 16 15,9-10 0-15,10-12 0 0,11-8 64 0,8-8 16 0,5-4 0 0,3 0 0 16,0-3 0-16,0 1 16 0,-3-3 0 0,-2 1 0 16,4 2 560-16,-4 6-128 0,0 10 128 0,-2 5 0 0,-3 9 0 15,-4 8 256-15,-7 4-64 0,-4 9 0 0,-3 4 400 0,-4 7 80 16,-1 9 16-16,-2 9 0 0,-3 4-256 0,0 11-48 16,0 4-16-16,-2 11 0 0,-1 9-240 0,-3 11-128 15,0 9 160-15,-4 2-160 16,0 4 0-16,-4 1 0 0,0-2 0 0,-5 1 0 0,1-4 0 0,-3-2 0 15,-2-10 0-15,1-5 0 0,-4-12 0 0,-1-1 0 16,-2-8 128-16,-1-3-128 0,-1-3 0 0,-3-8 176 16,-3 0-176-16,-5-2 160 0,-4-3-160 0,-5-5 0 15,-10-8 0-15,-6-4 0 16,-8-2-352-16,-9-1-48 0,-6-6-16 0,-3-4 0 0,-1-4 160 0,-6-1 16 16,-4 0 16-16,1 3 0 15,-4-2-832-15,5 0-160 0,2-1-48 0,4 1 0 0,7 3 1728 0,3-3 352 0,2 3 64 16,10 2 16-16,7 1-896 0,12 2-320 0,9 0 16 15,9 4 0-15,7-5 304 0,12 0-128 0,10-1 128 0,12-1 0 16,11-4-192-16,12 0 64 0,9-7 128 0,13 5-208 16,9 0 208-16,11-4-176 0,5 1 176 0,7-4-160 15,2 4 160-15,7 0 0 0,7 6 0 0,-2 2 0 16,-3 2 0-16,-10 9 224 0,-8 3-48 0,-11 11-16 16,-11 2 336-16,-12 6 64 0,-14 1 16 0,-13 7 0 15,-12 5-272-15,-15 5-48 0,-8 3-16 0,-10 3 0 16,-15 3-240-16,-7 9 128 0,-9 5-128 0,-4-1 0 15,1-2-512-15,-2-5-192 16,2-2-32-16,7-9-14256 0</inkml:trace>
  <inkml:trace contextRef="#ctx0" brushRef="#br2" timeOffset="149851.72">17253 6960 36287 0,'-6'-36'1600'0,"6"8"336"0,5-7-1552 0,6-10-384 0,6-8 0 0,6-4 0 16,8-3 0-16,9 0 0 0,5 0-224 0,9-4 80 16,6-8 144-16,2-3 128 15,0-7-128-15,2 4 176 0,1 1-400 0,3 8-80 0,5 3-16 0,-3 11 0 16,-3 6 48-16,-9 9 0 0,-7 11 0 0,-9 10 0 16,-7 8 688-16,-6 7 144 0,-3 9 16 0,-3 6 16 15,-4 10-272-15,-1 5-64 0,-3 10-16 0,-1 5 0 16,0 9-240-16,-3 11 176 0,-4 8-176 0,2 1 160 15,-3-3-160-15,0-1 0 0,-5-5 0 0,0-3 0 16,-1-5 0-16,0-5 0 0,-2-7 0 0,-4 6 0 16,-2-1 0-16,-4-3 192 0,-2-7-64 0,-5-3 0 0,-3-5 128 15,0 0 0-15,-4-6 16 0,-2 0 0 0,-2-3-144 16,-6-1-128-16,-2-5 192 0,-5-6-192 0,-4-3 0 16,0-5-144-16,-7-7-16 0,-3-1 0 0,-6-6-112 0,-5-4-32 15,-4-3 0-15,-2-7 0 0,-1-7 112 0,4 2 0 16,3 0 16-16,9-2 0 0,4 1-64 0,9 0-16 15,8 2 0-15,11 2 0 0,11-3 0 0,7 3-16 16,8 0 0-16,8 3 0 0,9-1 96 0,9-1 32 16,7 0 0-16,7 1 0 0,7 2-32 0,11 3 0 15,11 5 0-15,7 0 0 0,3 0 176 0,6 5 0 16,3 6 0-16,4 1 128 0,5 4-128 0,0 3 0 16,1 1-176-16,-1 7 176 0,1 4-352 0,-7 5 32 15,-8 6 0-15,-12 1 0 0,-13 6 320 0,-12 0 240 16,-13 4-48-16,-11 2 0 0,-11 1 192 0,-14 5 16 15,-11 1 16-15,-12 5 0 0,-11 2-208 0,-9 2-32 0,-13 4-16 16,-2-5 0 0,-4 0-464-16,1-6-80 0,3-6-32 0,7-5-9760 0,7-2-1968 0</inkml:trace>
  <inkml:trace contextRef="#ctx0" brushRef="#br2" timeOffset="150527.79">21365 6900 35935 0,'-11'-50'1600'0,"9"16"320"0,2-8-1536 0,5 0-384 16,4 0 0-16,7-7 0 15,4-5-432-15,5 4-144 0,6 0-48 0,7 2 0 0,6-2 624 0,14-2 288 16,10 0-32-16,5 5 0 0,4 6-256 0,-3 6 128 15,-4 4-128-15,-4 8 0 0,-5 7 0 0,1 7 0 0,-4 2 0 16,-5 12 0-16,-5 3 0 0,-6 10 128 0,-5 6 0 16,-4 5-128-16,-4 4 192 0,-1 3-64 0,-4 5 0 15,-2 3-128-15,-5-1 128 0,-2 4-128 0,-2-1 0 0,-2 2 0 16,-1 2 0-16,0-3 0 0,-2 0 0 0,-3-1 0 16,-1-4 0-16,-3-4 0 0,-2-1 0 0,-3-6 0 15,-4 0 256-15,-2-4-48 0,-6 1-16 0,-5-3 0 16,-3 4 48-16,-5-3 0 0,-5 0 0 0,-3-3 0 15,-6 0-240-15,-3-2 0 0,-1-4 0 0,-4-3 0 16,-2-2 0-16,-2-10-208 0,-4-3 32 0,-3-4 16 16,-8-5-96-16,-1-3-32 0,-4-7 0 0,5-3 0 15,-1-8-224-15,6 0-32 16,5-5-16-16,6-3 0 0,3 0 64 0,3 1 16 16,2-2 0-16,6-1 0 0,6 2 320 0,7 2 160 0,10 1-160 0,4 7 160 0,4 3 0 15,8 6 0-15,2 4 0 0,9 3 0 0,8 4 208 0,5 0-64 16,9 5-16-16,3 4 0 0,7 5-128 0,5 5 0 15,5 2 0-15,8 1 0 0,6-1 0 0,8 5 0 16,7 2 0-16,1 0 128 0,-4-1-128 0,0 0 0 16,-3-2 0-16,-4 2 0 0,-4 0 0 0,-7 1 128 15,-8 1-128-15,-7 2 128 0,-8 2-128 0,-9-3 0 16,-11-1 0-16,-3 1 128 16,-5 2-1168-16,-4 1-240 0,-2-3-64 0</inkml:trace>
  <inkml:trace contextRef="#ctx0" brushRef="#br2" timeOffset="151353.37">26406 7515 37775 0,'-7'-30'3360'0,"2"-2"-2688"16,3 0-544-16,7-3-128 15,2-6-1392-15,6-1-304 0,3-4-64 0,4-1-16 0,3-5 1376 0,3 0 272 16,-1 2 128-16,7-4-128 0,5-5 128 0,0-6 128 15,-2-3-128-15,2-6 176 0,0-2-304 0,5 2-64 16,2-1-16-16,5-2 0 0,2-4 208 0,3 5 0 0,2-3 0 16,-5 9 0-16,-4 9 208 0,-4 6 48 0,-5 4 0 15,-3 9 0-15,-5 6 128 0,-2 6 48 0,-4 0 0 0,-3 10 0 16,-5 5 32-16,-1 7 16 0,-1 6 0 16,0 5 0-16,0 6-480 0,0 7 0 0,-1 5 0 0,-3 7 0 15,-3 7 0-15,-2 6-192 0,-2 12 16 0,-6 10 0 16,-9 8 32-16,-4 4 0 0,-5 4 0 0,-2 1 0 15,-1-1 144-15,0 1-208 0,1-4 80 0,-2-4 128 16,-2-10-160-16,0-6 160 0,-1-11 0 0,-2-1-144 16,-6-6 352-16,-4-6 80 0,-7-3 16 0,-4 0 0 15,-5-3 112-15,-3-5 32 0,-2-2 0 0,-2-2 0 0,-2-2-192 16,-6-4-48-16,-7-8 0 0,3-4 0 16,4-6-64-16,1-4-16 0,3-4 0 0,3-4 0 15,6-4-256-15,1-8-64 0,3-6-16 0,8 0 0 16,7-2-304-16,10-3-48 0,9 0-16 15,9 1 0-15,9-4 128 0,9 4 0 16,9 2 16-16,10 2 0 0,7 0 112 0,12 1 0 0,7 2 16 0,9 0 0 0,5-2 160 16,12 2 144-16,7 1-208 0,8 2 80 0,3 2 128 0,2-2 0 15,1 1 160-15,8 3-160 0,6 1 0 0,-7 5 0 16,-10 3 0-16,-7 11-160 0,-7 8-32 0,-16 4-16 16,-15 7 0-16,-12 4 0 0,-9 4 208 0,-17 5 160 15,-14 6-32-15,-13 5 0 0,-14 1 176 0,-13 11 16 16,-15 3 16-16,-6 7 0 0,-9 4-16 0,-10 0-16 15,-10-5 0-15,0-2 0 0,1-3-304 0,4-6 0 16,6-7 0-16,4-6-144 0,5-4 144 0,12-6 0 0,17-5 128 16,9-7-14912-16</inkml:trace>
  <inkml:trace contextRef="#ctx0" brushRef="#br2" timeOffset="152198.93">30054 6609 27647 0,'-21'-1'1216'0,"7"4"256"0,-4 6-1168 0,0 0-304 16,0 4 0-16,1 0 0 0,-2-4 960 0,5-2 144 16,5-4 32-16,9-3 0 0,-7-7-752 0,6-1-160 0,5-6-32 0,6-8 0 15,5-9-192-15,4-2 128 0,4 0-128 0,5-5 0 16,4-4 0-16,4-1 0 0,3-7-208 0,0-3 64 16,-3-2 144-16,0-3 0 0,-2-3 0 0,2 5 0 15,-1 1 0-15,-1 7 0 0,-2 5 0 0,-3 3 128 16,-4 5 128-16,-2 3 16 0,-6 10 16 0,-1 7 0 15,-5 3 176-15,-2 9 48 0,-9 3 0 0,8 14 0 16,-3 5-368-16,1 5-144 0,0 8 128 0,-2 6-128 16,-3 12 0-16,-2 8 0 0,-1 12 0 0,-2 1 0 15,1-1-192-15,2-5 192 0,-2-8-192 0,5-3 192 16,1-7-128-16,5-4 128 0,-2-5 0 0,2-6 0 16,1-7 0-16,0 2 0 0,0-3 0 0,0-4 0 15,-3-2 128-15,2-3-128 0,-1 1 128 0,-4-5-128 0,-3-2 0 16,0-9 128-16,-10 5-128 0,-4 3 0 0,-7-3 0 15,-7 1 0-15,-8 3 0 0,-11-4 0 0,-13 0 0 16,-13 1 0-16,-14-2 0 0,-7 4 0 0,-7 3 0 0,-3-3 0 16,-4-3 0-16,2-1 0 0,2-2 0 0,11 1 0 15,9-3 0-15,12-4 0 0,11-1 0 0,10-6 0 16,10-3 144-16,17-4-144 0,14-6 0 0,15-8-192 16,14-7 32-16,16-3 0 15,14-4-416-15,11 4-64 0,9-4-32 0,12 3 0 16,7-4 160-16,6 5 48 0,-2 0 0 0,6-3 0 0,5-7 240 15,5 5 48-15,3 4 16 0,-4 5 0 0,-8 4 16 0,-1 4 0 16,1 8 0-16,-11 4 0 0,-15 0 672 0,-10 4 144 16,-13 6 32-16,-9 5 0 0,-13 3-256 0,-9 6-32 15,-10 5-16-15,-8 7 0 0,-7 4-64 0,-8 4-16 0,-9 7 0 0,-6 9 0 16,-7 9-192-16,-2-1-128 0,-6-2 160 16,-1-7-160-16,2-6 0 0,4 0 0 0,4-5 0 0,6-4 0 15,4 0-304-15,4-1 48 0,6-5 16 0,5-1-9936 16,3-4-2000-16</inkml:trace>
  <inkml:trace contextRef="#ctx0" brushRef="#br2" timeOffset="152890.75">32147 6769 38703 0,'-5'-20'3440'0,"-4"1"-2752"16,-1 0-560-16,1-4-128 15,0-5-1216-15,1-1-256 0,2 1-64 0,6-4-16 0,5-1 1552 0,1-3 512 16,3-2 0-16,5-1 0 0,5-7-512 0,5-2 0 16,4-10-176-16,-11 28 176 15,2-8-496-15,3-4 32 0,3 0 0 0,0-3 0 0,2 2 320 0,2 1 144 0,-1 0-128 16,21-26 128-16,-10 13 176 0,-9 14 112 16,-3 10 32-16,-4 6 0 0,-4 6 0 0,-1 4 0 0,-3 6 0 0,-2 4 0 15,-3 4-128-15,-10 1-32 0,6 15 0 0,-1 8 0 16,-1 6-160-16,-5 8 0 0,-4 6 0 0,-1 6 0 15,-2 3 0-15,-2 5 0 0,-3 5-144 0,3 0 144 16,2 5 0-16,1-8 0 16,4-8 0-16,2-6 0 0,1-10 0 0,1-2 0 0,2 2 0 0,-1-6 0 15,1-6 304-15,-2 0 16 0,0-2 0 0,1-1 0 16,-4 0-48-16,1-3 0 0,0 0 0 0,-3-3 0 16,-4-7-144-16,-3 0-128 0,-6 0 144 0,-6-5-144 15,-6-4 0-15,-8-1 0 0,-5-5 0 0,14 2 0 16,-7-3 0-16,-3 0 0 0,-9-5 0 0,-2 1-160 15,1 0 160-15,-3-1-192 0,4-2 192 0,-35-16-192 0,18 5 192 16,16-2 0-16,10 0 0 0,13 1 0 0,11-4 0 0,8-1 0 16,7-4 0-16,12-2 0 0,10-2-144 0,7-1-48 15,5 3-16-15,5 1 0 0,6 0 0 0,6 2 0 16,6 3 0-16,-23 15 0 0,10-2 208 0,8 0 0 16,3-2 0-16,4-2 0 15,2 3 0-15,2 1 0 0,2 1 128 0,49-10-128 0,-24 12 320 0,-23 10-64 16,-17 4 0-16,-15 6 0 0,-14 1 64 0,-11 8 0 15,-13 5 0-15,-8 6 0 0,-10 7-64 0,-13 6-16 16,-12 3 0-16,-12 4 0 0,-9 6-64 0,-6 1-16 16,-7 5 0-16,36-26 0 0,-10 2-160 0,-1 2 0 15,-1 0 0-15,4 3 0 16,4-2-1376-16,5 1-208 0,5 0-32 0</inkml:trace>
  <inkml:trace contextRef="#ctx0" brushRef="#br2" timeOffset="154210.94">30583 12022 38703 0,'2'-12'3440'0,"-2"-4"-2752"0,0 1-560 0,5-3-128 16,6-3-288-16,6-3-96 0,4-6 0 0,8-3-16 15,10-6 256-15,6 0 144 0,9-6-160 0,2-2 160 16,2 0 0-16,3 3 0 0,4-3-128 0,6 3 128 16,0 1-192-16,-2 2 16 0,-3 6 0 0,-6 1 0 15,-8 4 176-15,-4 6 0 0,-5 8 0 0,-4 5-128 16,-6 3 128-16,-5 2 0 0,-6 4 160 0,-1 2-160 15,-1 5 160-15,-7 6-160 0,-6 3 160 0,-3 7-160 16,-5 2 0-16,-3 3 0 0,-1 2 0 0,-5 8 0 0,-4 3-128 16,-3 7 128-16,0 4 0 0,-4 2 0 0,-3 6-128 0,1 3 128 15,3 4 0-15,0-7 0 0,1-2-128 0,3-5 128 16,6-5 0-16,1-8 0 0,0-5 0 16,4-6 0-16,1 1 0 0,1-4 0 0,0-1 0 0,1-3 0 15,-1-5 0-15,2-2 0 0,-1 1 0 0,2-6 0 16,-1-1 144-16,1-7-144 0,0 0 176 0,0 0-48 15,0 0-128-15,-9-11 192 0,-2-4-192 0,-4-1 0 16,-6-1 0-16,-2-2-160 0,-5-4 160 0,-7-1 0 16,-11-6-144-16,-4 2 144 0,-2 0 0 0,-1-5 0 15,0-2 0-15,-2-3 0 0,-1-7 0 0,1 4 0 16,2 6 128-16,7 1-128 0,7 1 0 0,4 5 128 16,2 1-128-16,8 4 0 0,5 3 0 0,6-2 128 15,5 2-128-15,7 3 0 0,9-3 0 0,8 2-192 0,8 0 0 0,10 3 16 16,10-2-32-16,7 1-16 0,3-1 0 15,6 1 0-15,4-1 224 0,8 0 0 0,6-5 0 0,5 3-144 16,9 2 144-16,-2 2 0 0,-7-3 128 0,3 6-128 16,3 1 128-16,-3 1-128 0,-1 4 160 0,-11 1-160 15,-14 7 256-15,-10 5-32 0,-11 8-16 0,-10 0 0 16,-9 1 160-16,-8 0 16 0,-8 6 16 0,-10 2 0 16,-8 2-80-16,-12 9 0 0,-8 4-16 0,-13 2 0 15,-16 0-16-15,-5 1 0 0,-6 1 0 0,2-1 0 16,1 5-288-16,1-8 0 0,-1-1 0 0,2 2 0 15,3-3 0-15,7-2 0 0,6-2 0 0,10-4 0 16,8-3-1984-16,11-2-368 0,10-5-64 16</inkml:trace>
  <inkml:trace contextRef="#ctx0" brushRef="#br2" timeOffset="155091.15">29869 14007 36863 0,'-5'-16'1632'0,"5"6"336"0,-3-5-1584 0,6-5-384 0,1-7 0 0,7-4 0 0,6-5 0 0,3-4 0 15,7 1-192-15,4-7 192 0,6-2 0 0,8-4 240 16,8-4-16-16,1-5 0 0,0 0-224 0,2-3 0 16,1 0 0-16,1 3 0 0,-4 6 0 0,5 2 0 15,0 9 0-15,1 3 0 0,0 6 0 0,-8 8 0 16,-10 8 0-16,-5 5 0 0,1 8 0 0,-6 4 128 15,-4 4-128-15,-3 6 144 0,-5 9-144 16,1 8 0-16,-3 7 0 0,-3 9 0 0,-4 3 0 0,-1 14 0 16,-1 8-144-16,-4 4 144 0,-1 1-208 0,-3 1 16 15,1 3 0-15,-4 0 0 0,-3 1-128 0,3-1-32 16,-3 2 0-16,0-9 0 0,-2-7 160 0,2-9 16 16,0-6 16-16,1-6 0 0,1-2 288 0,-1-5 48 15,1-3 16-15,-1-3 0 0,1-2 128 0,0-6 48 16,-1-2 0-16,3-7 0 0,0 0-176 0,1-10-48 0,0 0 0 0,0 0 0 15,-5-15-144-15,-6-1 0 0,-3-3 0 16,-5-8 0-16,-4-5 0 0,-10-7-224 0,-9-3 80 0,-7-8 16 16,-7-7 0-16,-5-2 0 0,-5-8 0 0,0 5 0 15,1 1 128-15,0 5-192 0,-1 2 192 0,1 6-192 16,0 4 16-16,8 4 0 0,8 5 0 0,4 3 0 16,7 9 176-16,7 0 0 0,7 4 0 0,7 1 128 15,4 2-256-15,6 3-64 0,7 0 0 0,8-1 0 31,7 2-256-31,11 3-64 0,11 2-16 0,15-5 0 0,15-4-336 0,7 1-64 16,2 0-16-16,3 1 0 0,4-3 496 0,7 2 80 0,9 0 32 0,0 2 0 16,-4 3 336-16,1 1 0 0,-2 5 0 0,-4 4 0 0,-6 2 384 15,-13 4 64-15,-11 4 0 0,-16 3 0 0,-12-2 704 16,-13 5 128-16,-6 1 48 0,-9 5 0 0,-13 6-336 16,-10 4-64-16,-12 3-16 0,-16 5 0 0,-16-1-288 0,-10 3-64 15,-7 3-16-15,-5-6 0 0,-4-2-544 0,-5-3 0 16,-9 2 0-16,10-3 0 0,13-4-192 0,5-1-32 15,4 2-16-15,10-4 0 16,8-2-1744-16,9-1-368 0,10-3-64 0</inkml:trace>
  <inkml:trace contextRef="#ctx0" brushRef="#br2" timeOffset="156008.17">29171 16329 37087 0,'4'-13'1648'0,"0"-1"336"15,-1-4-1600-15,10-6-384 0,10-5 0 0,5-4 0 16,6-8-256-16,10-2-144 0,5-7-32 0,10-3 0 0,7-4 752 0,5-2 160 16,3-2 32-16,3 5 0 0,3 1-512 0,4 0 0 15,3-2 0-15,0 3-160 0,2 3 160 0,-6 11 0 16,-7 4 0-16,-11 6 0 0,-8 11 128 0,-6 3 64 0,-6 9 16 0,-5 0 0 15,-4 9 48-15,-8 5 0 0,-7 0 0 16,-3 9 0-16,-6 6-256 0,-1 8 176 0,0 7-176 0,-5 5 160 16,-10 5-160-16,1 5 0 0,3 3 0 0,-2 6 0 15,-6 4 0-15,-1 3-144 0,-4 2 144 0,6-4 0 16,2-3-192-16,-2-2 64 0,-2 0 128 0,3-4-208 16,-2-4 208-16,3 4-176 0,0-2 176 0,-1-3-160 15,3-1 160-15,0-8 0 0,0-2 0 0,1-5 0 16,-2-7 0-16,1-1 0 0,3-8 0 0,0-2 0 15,3-5 0-15,-3-7 0 0,0-6 0 0,0 0 0 16,0 0 0-16,0 0-128 0,-13-14 128 0,-4-6-192 16,-7-7 64-16,-5-11 0 0,-4-7 0 0,-13-8 0 15,-11-8-48-15,-6-4 0 0,-12-5 0 0,-2-1 0 16,2 2 176-16,2 2-160 0,1 3 160 0,6 7-160 0,3 5 160 16,5 4 0-16,5 10 0 0,7 5 0 0,4 3 384 15,12 8 64-15,4 2 16 0,10 5 0 0,4 4-464 0,10-2 0 16,6 4 0-16,8 0 0 0,8 0-160 0,11 4-128 15,11 1-32-15,9 1 0 16,8-2-128-16,7 2-16 0,1-1-16 0,12 2 0 16,9 0 48-16,4 0 16 0,4-5 0 0,0 2 0 15,-3 3 96-15,4-3 0 0,3-3 16 0,-3 3 0 0,-4-1 48 0,-7-3 0 16,-10 2 0-16,-6 2 0 0,-10 0 256 0,-13 4 0 16,-13 2 0-16,-10 1 0 0,-10 0 512 0,-14-2 176 15,-15 13 16-15,-18 2 16 0,-13 7 48 0,-11 3 0 16,-10 1 0-16,-15 8 0 0,-12 3-256 0,-4 7-64 15,-2 7 0-15,2-1 0 0,5-5-64 0,-1 0-32 16,-1 2 0-16,6-5 0 0,6-1 16 0,11-1 0 16,11-3 0-16,2 1 0 0,5 3-368 0,11-4 0 0,11-4 0 0,9 0 0 31,8-1-2016-31,12-7-416 0,12-1-96 0,15-4-16 0</inkml:trace>
  <inkml:trace contextRef="#ctx0" brushRef="#br2" timeOffset="156992.06">28457 18064 35935 0,'-7'-3'3200'0,"-2"-1"-2560"0,-1-3-512 0,4 0-128 31,3-3-752-31,6-1-160 0,3-9-48 0,8-3 0 0,7-4 1328 0,9-5 256 0,8-2 48 0,11-3 16 16,5-4-528-16,3-3-160 0,2 1 0 0,3-6 0 15,5-1 0-15,5-3 0 0,4 0 0 0,-2 2 0 16,-3 4 192-16,-4 6-192 0,-3 6 192 0,-3 4-192 16,-5 6 288-16,-3 10-48 0,-3 3-16 0,-5 10 0 15,-3 4 32-15,-6 6 16 0,-3 5 0 0,-4 7 0 16,-3 10-144-16,-2 11-128 0,-4 7 144 0,1 10-144 16,-2 8 0-16,-4 1 0 0,-5 0 0 0,1 5 0 0,0 4-288 15,-8 5 48-15,-3 9 16 0,-2-2 0 0,-3-4 16 0,0-6 0 16,-4-5 0-16,-1 0 0 0,-3-2 64 0,1-6 16 15,-1-8 0-15,-4-6 0 0,-1-4 256 16,2-6 48-16,2-6 16 0,2-3 0 0,3-5 272 0,3-1 64 16,-3-5 16-16,0-6 0 0,-1-6-176 0,4 1-48 15,6-10 0-15,-5 6 0 0,-6-3-192 0,4-4-128 16,7 1 160-16,-12-6-160 0,-3-4 0 0,-1 1 0 16,-3-5 0-16,-2-3 0 0,-2-1 0 0,-5 0 0 15,-5 0 0-15,-4-2 0 0,-3-6 0 0,-6 0-128 16,-4-5 128-16,-4-3 0 0,-5-3-144 0,2-9 144 15,1-10-208-15,5 3 80 0,4 1 0 0,3 1 0 16,8-1 0-16,3-1 0 0,1-2 128 0,7-2 0 0,2-4 0 0,5 4 0 16,4 3 0-16,4 5-128 0,0 4 128 0,6 6 0 15,7 3-144-15,-2 7 144 0,-1 1-160 0,4 5 160 16,3 4-192-16,2 1 192 0,-2 3-208 0,4 1 80 16,3 2 128-16,1 1-192 0,1 5 192 15,1-3-192-15,6 2 192 0,4 4-160 0,3 0 160 0,6 1-160 16,6 2 160-16,6 2-160 0,9-2 160 0,1 0-160 15,-1 1 160-15,1 2 0 0,2-2 0 0,5-2 0 16,6-3 128-16,3 0 0 0,2 3 0 0,0 1 0 16,-1 3 48-16,-1-1 16 0,1-2 0 0,-4 4 0 15,-2 0 32-15,-7 3 16 0,-6 2 0 0,-11-1 0 16,-9 2 48-16,-11 1 16 0,-14 2 0 0,-6 4 0 16,-6 2 80-16,-14 5 32 0,-13 1 0 0,-13 7 0 15,-7 2-96-15,-11 3 0 0,-3-1-16 0,-5 3 0 0,-6 10-144 16,-3-7-32-16,-2-4 0 0,-2-4 0 0,-2-1 96 0,8-2 16 15,4-2 0-15,1 1 0 0,-1-1-64 0,3-2-16 16,1 2 0-16,4-2 0 0,6 1-352 0,6 0-80 16,4 3-16-16,6 2 0 15,2 1-1536-15,3-2-304 0,2-6-64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17:21.4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17280 3139 12895 0,'1'-8'272'0,"0"-2"64"0,0 3 16 0,-1 7 32 0,0-7-384 0,2 2 0 16,-1 0 0-16,0-4 0 0,-1 9 896 0,0-6 96 0,0 6 32 0,0 0 0 15,0 0 0-15,0 0 0 16,0 0 0-16,0 0 0 0,0 0 0 0,0 0 0 0,0 0 0 0,3 14 0 15,-3 2 0-15,-1 3 0 0,-1 2 0 0,0 2 0 16,-2 4-832-16,-1 3-192 0,0 4 0 0,-2 4 0 16,0 5 0-16,-1 10 0 0,-1 6 0 15,0 11 0-15,-1 3 864 0,1 3 128 0,-1 4 32 0,-1 4 0 16,-1 9-832-16,1 3-192 0,-2 6 0 0,0-4 0 16,1-5 0-16,-1 2 0 0,2-1 0 0,-2 3 0 15,0 2 864-15,-1-3 128 0,-2 5 32 0,3-2 0 0,3 3-832 16,-2-2-192-16,-2-2 0 0,-1 4 0 15,0 0 864-15,-2 1 128 0,1 4 32 0,-2-1 0 0,0-3-832 16,3 1-192-16,-3 4 0 0,2-4 0 0,-1-6 0 0,2 4 144 16,1 4-144-16,1 0 128 0,0-1 16 15,1 2 0-15,-2-1 0 0,0-2 0 0,-2 3 16 0,2-4 0 16,0-2 0-16,1 4 0 0,-3 0 16 0,2-3 0 16,-1-1 0-16,0 0 0 0,-2-4 0 0,1 7 0 15,-1 1 0-15,2-3 0 0,-2-3-48 0,1 4-128 16,2-1 192-16,0-2-64 0,2 1 0 0,1-4-128 15,-5-1 192-15,2-1-64 0,1-2 32 16,3-4 0-16,-4-3 0 0,6-8 0 0,0-4 32 0,2 1 0 16,0 0 0-16,1-7 0 0,0-2-16 0,1-3 0 0,4-9 0 15,-2 0 0-15,1-1-176 0,4-5 192 0,1-2-192 16,2-5 192-16,0-7-192 0,3-3-192 16,1-11 32-16,0-4 16 15,1-9-2736-15,-11-7-528 0</inkml:trace>
  <inkml:trace contextRef="#ctx0" brushRef="#br0" timeOffset="1022.44">26755 2797 12895 0,'1'-14'576'0,"-1"14"112"0,0 0-560 0,0 0-128 16,0 0 0-16,0 0 0 0,0 0 848 0,0 0 144 16,0 0 32-16,0 0 0 0,0 0 0 0,0 0 0 15,0 0 0-15,0 0 0 0,-1 17-832 0,1 2-192 0,-3 2 0 0,2 6 0 16,0 0 864-16,-1 7 128 0,0 4 32 0,-1 12 0 15,-2 11 0-15,0 3 0 0,-1 8 0 0,-2 0 0 16,-1 1-832-16,-2 8-192 0,-1 8 0 0,-2 4 0 16,-2 7 864-16,-3 7 128 0,-2 2 32 0,0 6 0 15,-1 7-832-15,1 1-192 0,-1-2 0 0,-1 4 0 16,1 5 864-16,-4 1 128 0,-1-4 32 0,-1 4 0 16,0 1-480-16,1 4-96 0,-1-2 0 0,2 2-16 15,-1-3-64-15,-1 7-16 0,-2 5 0 0,2-1 0 16,-3-6-96-16,-1 6 0 0,-2-2-16 0,2 0 0 0,4-7 16 15,-2 5 16-15,-3 0 0 0,2 1 0 16,5-3 112-16,3 1 0 0,1 2 16 0,4 3 0 0,-2 1-160 0,5 1-48 16,-1-4 0-16,4 3 0 0,2 2-192 15,1-2 176-15,2-2-176 0,2-2 160 0,1-1-160 0,3-4 0 16,1-2 0-16,0 5 128 0,0-6-128 0,0 1 0 16,1-6 0-16,2-4 128 0,-1-6-128 0,2-8 0 15,-1-8-160-15,1-3 160 16,2-5-1600-16,3-6-208 0,1-11-48 0,0-9-14976 0</inkml:trace>
  <inkml:trace contextRef="#ctx0" brushRef="#br0" timeOffset="2585.23">5527 7078 12895 0,'-15'-8'576'0,"4"8"112"0,-1 4-560 0,-1 0-128 0,-2-1 0 0,3-1 0 16,-2-1 848-16,2-1 144 0,-2-2 32 0,3 2 0 16,11 0 0-16,0 0 0 0,0 0 0 0,0 0 0 0,0 0-832 0,7 9-192 15,6-2 0-15,11 0 0 0,10-1 864 0,13 0 128 16,10-4 32-16,9 0 0 0,8 2 0 0,10 0 0 16,10-5 0-16,4-2 0 0,0-2-832 0,1-1-192 15,-1 3 0-15,0-1 0 0,-2 0 0 0,-2 1 0 16,-3-5 0-16,-29 5 0 0,3 1 864 0,1-1 128 15,-3-3 32-15,2 3 0 0,-3 5-832 0,-2 2-192 16,-5-1 0-16,-4 0 0 0,-4-3 0 0,-4 2 0 16,-4 2 0-16,0 4 0 0,-4-2 0 0,-6 3 0 15,-5-3 0-15,-3 3-13888 0</inkml:trace>
  <inkml:trace contextRef="#ctx0" brushRef="#br0" timeOffset="3228.62">9553 7168 20271 0,'-13'-5'448'0,"13"5"80"0,0 0 32 0,0 0 16 0,-5-5-576 0,5 5 0 0,0 0 0 0,10-2 0 15,4 3 928-15,6 0 80 0,8 2 16 0,5 0 0 16,5 1-832-16,7 0-192 0,7-4 0 0,6 1 0 15,3 2 864-15,9-3 128 0,5 0 32 0,2 0 0 16,-2 1 0-16,-4 2 0 0,-4-1 0 0,-2-1 0 16,-1-1-832-16,-2-1-192 0,3 0 0 0,-3 0 0 15,-6-1 0-15,-1 2 0 0,-7-1 0 0,-1 2 0 16,-6 2 0-16,-6 5 0 0,-4 0 0 0,-6-1-13888 16</inkml:trace>
  <inkml:trace contextRef="#ctx0" brushRef="#br0" timeOffset="4103.83">18411 3541 12895 0,'0'0'576'0,"0"0"112"0,0 0-560 0,0 0-128 0,0 0 0 0,0 0 0 16,-3-12 848-16,3 12 144 0,-7 3 32 0,-3 3 0 16,-4 4 0-16,-3 5 0 0,-3 3 0 0,-3 3 0 0,-4 4 0 0,-3 6 0 15,-5 2 0-15,-1 2 0 0,-4 2 0 16,1 5 0-16,-1 5 0 0,1 4 0 0,-1-4 0 0,5 4 0 15,1 1 0-15,8 0 0 0,6-1-832 0,6-4-192 16,5-5 0-16,8-7 0 0,6 1 0 0,7-7 0 16,4-5 0-16,7-5 0 0,3-2 0 0,7-1 0 15,5-5 0-15,7-5 0 16,5-192-768-16,2 363-208 0,0-183-48 0,-3-2-7632 16,0-1-1536-16</inkml:trace>
  <inkml:trace contextRef="#ctx0" brushRef="#br0" timeOffset="4429.77">18961 3748 27647 0,'-14'2'1216'0,"4"1"256"0,-1 1-1168 0,-3 1-304 0,-4 6 0 0,-2 1 0 16,-7 2 0-16,-2 3 0 0,-6 4 0 0,1 3 0 15,-2 3 0-15,3 3 0 0,3-2 0 0,8 0 0 16,11-4 0-16,5-1 0 0,0-3 0 0,12-2 0 16,6-3 0-16,11 1 0 0,8-2 0 0,5-3 0 15,3-6 0-15,-1-5 0 0,0-4 0 0,0-5 0 16,0 1 0-16,0-8 0 0,-2 0 0 0,-13 2 0 16,0-3 880-16,-2 0 112 0,0-3 32 0,-4 1 0 0,-1 0 0 0,-5 0 0 15,-3 0 0-15,-4 0 0 0,-7-2-832 16,-3-2-192-16,-6 1 0 0,-8-2 0 0,-6 4 0 0,0 4 0 15,-1 4 0-15,0 8 0 0,1 2 0 0,2 4 0 16,-1-1 0-16,4 3-10336 16,0 2-2112-16</inkml:trace>
  <inkml:trace contextRef="#ctx0" brushRef="#br0" timeOffset="4768.39">19971 3425 23951 0,'-12'-9'512'0,"8"6"128"0,-3 3 0 0,-3 4 64 0,-4 0-576 0,-4 2-128 0,-5 6 0 0,-8 2 0 16,-3 0 0-16,-8 4 0 0,-1 2 0 0,-2 3 0 16,0 2 0-16,3 5 0 0,2 3 0 0,6-5 0 15,5-2 848-15,6-2 144 0,5 2 32 0,7-2 0 16,4-5-832-16,6 0-192 0,6 0 0 0,3-1 0 15,4-2 0-15,6 0 0 0,5-1 0 0,3-2 0 16,0 2 0-16,1-1 0 0,-2 0 0 0,1-1 0 16,-2-3 864-16,-4 1 128 0,-4-3 32 0,-5 2 0 15,-3-2-832-15,-5 3-192 0,-3-2 0 0,-3 2 0 16,-5 3 864-16,-6-3 128 0,-1-1 32 0,-6 2 0 16,-3-1-832-16,-2 1-192 0,-2 4 0 0,-2-6 0 15,1-1 0-15,2-4 0 0,2 0 0 0,2 0-10336 16,2-5-2112-16</inkml:trace>
  <inkml:trace contextRef="#ctx0" brushRef="#br0" timeOffset="5280.28">21152 2839 23951 0,'0'0'512'0,"0"0"128"0,0 0 0 0,0 0 64 0,-2 14-576 0,-5 0-128 0,-4 2 0 0,-3 6 0 16,-3 7 0-16,-4 7 0 0,1 5 0 0,-4 8 0 0,-2 6 0 0,1 2 0 16,-2 3 0-16,1 7 0 0,-1 7 848 0,3 2 144 15,1 0 32-15,4-3 0 0,2-5-832 0,5-4-192 16,1-2 0-16,8-3 0 0,0-6 0 0,3-2 0 16,4-4 0-16,1-3 0 0,1-5 0 0,2-3 0 15,1-4 0-15,0-8 0 16,0-1-1600-16,0-7-352 0,-2-5-80 0,0-7-16 0</inkml:trace>
  <inkml:trace contextRef="#ctx0" brushRef="#br0" timeOffset="5424.2">20487 3569 31327 0,'0'0'1392'0,"0"0"272"0,0 0-1328 0,0 0-336 0,9 1 0 0,7 4 0 15,3 3 0-15,5-2 0 0,8 3 0 0,5 0 0 16,10 3 0-16,5 4 0 0,4-6 0 0,3 0 0 15,2-5 0-15,5-2 0 0,4-3 0 0,2 1-9216 16,0 3-1904-16</inkml:trace>
  <inkml:trace contextRef="#ctx0" brushRef="#br0" timeOffset="6347.32">24294 3494 20271 0,'4'-11'448'0,"-3"4"80"0,-1 7 32 0,-3-5 16 0,3 5-576 0,-10-4 0 0,0 1 0 0,-5 3 0 15,-4 3 0-15,-4 2 0 0,-3 0 0 0,-3 1 0 16,-3-1 928-16,-3 3 80 15,-6 6 16-15,-2 0 0 0,-4-1-832 0,2 2-192 0,3 2 0 0,13-2 0 16,-3 3 0-16,2 2 0 0,1 2 0 0,2 2 0 16,5-1 864-16,3-2 128 0,4 0 32 0,4-4 0 15,3-1-832-15,4-1-192 0,3 0 0 0,5-2 0 16,2-3 0-16,3 1 0 0,2-3 0 0,5 2 0 16,-4-2 0-16,4 2 0 0,0-4 0 0,-1 5 0 15,-1-4 0-15,-1 3 0 0,-4-3 0 0,-1 0 0 16,-3 2 0-16,-3 0 0 0,-3 5 0 0,-5 0 0 15,-6 0 0-15,-2 0 0 0,-2-1 0 0,-3 2 0 0,-4 1 0 16,-2 0 0-16,0-1 0 0,-12 3 0 0,3-4 0 16,2-5 0-16,5-4 0 0,5-3 0 15,4-3-1600-15,2-2-352 0,8 0-80 0,8 3-16 0</inkml:trace>
  <inkml:trace contextRef="#ctx0" brushRef="#br0" timeOffset="6579.62">24473 3656 27647 0,'0'0'608'0,"-11"8"128"0,-2 1 32 0,0 9 0 0,2 2-624 0,-6 7-144 15,-4-1 0-15,-2 5 0 0,-2-3 0 0,4 1 0 16,-3 2 0-16,0-1 0 0,-2 6 0 0,2 0 0 0,-1 3 0 0,0-8 0 15,3 0 0-15,6-11 0 0,0 1 0 0,1-1 0 16,1-2 0-16,1-2 0 0,1-1 0 0,-2-1 0 31,4-3-784-31,10-11-192 0,0 0-48 0,0 0 0 0</inkml:trace>
  <inkml:trace contextRef="#ctx0" brushRef="#br0" timeOffset="6973.9">24764 3745 23951 0,'-6'8'512'0,"-3"3"128"0,-4 5 0 0,0 0 64 0,-1 2-576 0,-1 1-128 15,-3 1 0-15,1 4 0 0,-1 4 0 0,0-5 0 16,-1 1 0-16,0-2 0 0,0 0 0 0,1-5 0 15,1-3 0-15,3 0 0 0,3 0 848 0,2-1 144 16,3-4 32-16,6-9 0 0,0 0-832 0,0 0-192 16,7-8 0-16,4-2 0 0,1-6 0 0,5-1 0 15,2-1 0-15,1-6 0 0,1-1 864 0,-1-2 128 16,3 2 32-16,0 2 0 0,0-1-832 0,-1 2-192 16,-1 3 0-16,2 2 0 0,-3 6 0 0,-1 1 0 15,-4 7 0-15,2 5 0 16,-7 5-768-16,-1 7-208 0,-3 5-48 0,-3 7 0 0,-5 0 832 0,-1 5 192 15,-4-3 0-15,0 6 0 0,-2 7 0 0,0-1 0 0,-3-1 0 16,4-9 0-16,-3 1 0 0,1 2 0 0,0-2 0 16,0 0 0-16,1-9 768 0,0-2 208 0,0-2 48 0,-1 2 0 31,1-6-2464-31,4-3-480 0,5-11-112 0,0 0-16 0</inkml:trace>
  <inkml:trace contextRef="#ctx0" brushRef="#br0" timeOffset="7304.08">25951 2811 23951 0,'0'0'512'0,"0"0"128"0,0 0 0 0,-10 5 64 0,-3 8-576 0,-1 0-128 16,-3 4 0-16,-8 10 0 0,-2 9 0 0,-4 4 0 16,-1 9 0-16,-2 5 0 0,-2 6 0 0,-4 4 0 15,-4-5 0-15,4 7 0 0,2 6 848 0,-1-3 144 16,3 1 32-16,3 2 0 0,3 1-832 0,5-5-192 16,5-7 0-16,4-7 0 0,7-5 0 0,2-6 0 15,4 3 0-15,3-7 0 0,4-3 0 0,2-3 0 0,2-7 0 16,0-9 0-16,2-1 0 0,3 0 0 0,1-8 0 0,3 1 0 31,1-5-1600-31,-1-6-352 0,-6-5-80 0,1-9-16 0</inkml:trace>
  <inkml:trace contextRef="#ctx0" brushRef="#br0" timeOffset="7488.05">24894 3515 31327 0,'0'0'688'0,"0"0"144"0,11-4 16 0,13 6 48 0,6 4-720 0,4 2-176 0,8-2 0 0,5-1 0 16,2-5 0-16,9 4 0 0,6 0 0 0,3-3 0 16,4-2 0-16,2-2 0 0,2 1 0 0,-3-3 0 0,-8-1 0 15,-5 0 0-15,-8-5 0 0,-5 4 0 16,-7 1-2432-16,-9-3-512 16,-3-13-96-16,-19 2-32 0</inkml:trace>
  <inkml:trace contextRef="#ctx0" brushRef="#br0" timeOffset="7636.24">24725 2784 42383 0,'-11'-23'928'0,"8"12"192"0,0 3 32 0,3 8 64 0,0 0-976 0,0 0-240 16,13 5 0-16,1 7 0 0,1-1 0 0,5 3 0 15,2 3 0-15,5-1 0 16,1 1-1600-16,1-1-352 0,-1 2-80 0</inkml:trace>
  <inkml:trace contextRef="#ctx0" brushRef="#br0" timeOffset="11651.57">16931 8826 23951 0,'-7'-2'512'0,"0"0"128"0,2-1 0 0,4 2 64 0,-2-1-576 0,3 2-128 0,0 0 0 0,0 0 0 15,7-7 848-15,3 2 144 0,1 0 32 0,5-3 0 16,0 2 0-16,6 1 0 0,-1-4 0 0,7 4 0 16,4-4-832-16,4 3-192 0,-2 1 0 0,2-3 0 15,-2 2 0-15,-1-1 0 0,-1 1 0 0,10 0 0 16,-8-2-768-16,-5 4-208 0,-3 2-48 0,-12-1 0 15</inkml:trace>
  <inkml:trace contextRef="#ctx0" brushRef="#br0" timeOffset="12045.94">18252 8222 23951 0,'0'0'512'0,"-5"-5"128"0,-1 0 0 0,-5-3 64 0,-1 6-576 0,-5 0-128 0,-4 2 0 0,-2 4 0 16,-3 3 848-16,1-1 144 0,-1 5 32 0,0 1 0 15,-3 4-832-15,1 3-192 0,2 3 0 0,5-3 0 16,3-1 864-16,5 0 128 0,5 1 32 0,5 0 0 15,3 0-832-15,5-1-192 0,4-2 0 0,3 2 0 16,5 0 0-16,2-1 0 0,2-1 0 0,2 0 0 16,0 0 864-16,0 1 128 0,-1 1 32 0,-1 0 0 15,-2 1-832-15,-3-1-192 0,-7-3 0 0,-4 3 0 16,-4 2 0-16,-4 2 0 0,-4-2 0 0,-6 0 0 16,-3 1 0-16,-5 0 0 0,-3 5 0 0,-4-5 0 15,-2 2 864-15,-1-1 128 0,-3 1 32 0,-2-7 0 16,1-3-832-16,-1-2-192 0,-1 1 0 0,-7-2 0 15,9-5-1600-15,11-2-352 0,6-7-80 16,11-2-13120-16</inkml:trace>
  <inkml:trace contextRef="#ctx0" brushRef="#br0" timeOffset="12296.29">18748 8195 27647 0,'2'-14'608'0,"-2"14"128"0,0 0 32 0,0 0 0 0,0 0-624 0,0 0-144 16,-1 14 0-16,-4 5 0 0,0 5 0 0,-5 4 0 16,-4 4 0-16,-1 4 0 0,-1 1 0 0,-2 1 0 0,-2 0 0 0,0 3 0 15,-2 2 848-15,1-3 144 0,-1 2 32 0,0 2 0 16,1-2-832-16,0 0-192 0,5-3 0 0,1-9 0 31,2-2-1600-31,3-7-352 0,2-5-80 0,4-2-16 0</inkml:trace>
  <inkml:trace contextRef="#ctx0" brushRef="#br0" timeOffset="12679.12">19086 8388 27647 0,'0'0'1216'0,"0"0"256"16,-3 8-1168-16,0 5-304 0,-3 2 0 0,0 2 0 0,-1 0 0 0,-2 2 0 15,-2 0 0-15,0 2 0 0,-3 2 0 0,-1 3 0 16,-2 1 0-16,1 0 0 0,-1-4 880 0,1-3 112 16,0 2 32-16,4-3 0 0,-4-4-832 0,5-1-192 15,2-3 0-15,0-3 0 0,4-2 864 0,5-6 128 16,0 0 32-16,0 0 0 0,3-7 0 0,2-1 0 15,2-3 0-15,1-3 0 0,1 0-832 0,1 0-192 16,4-2 0-16,0 0 0 0,1-1 0 0,-1 1 0 16,2-1 0-16,-1 5 0 0,0 3 0 0,0-1 0 15,1 3 0-15,-1 5 0 0,-1 0 0 0,-2 5 0 16,-3 1 0-16,2 6 0 0,-5 1 0 0,-2 7 0 16,-3 4 0-16,-1 2 0 0,-1 0 0 0,-3 5 0 15,-2 3 0-15,-2-1 0 0,-4 0 0 0,2 2 0 16,0-5 0-16,1-1 0 0,0-5 0 0,3-3 0 15,1-1 0-15,2-4 0 16,1-3-1600-16,2-5-352 0,0-6-80 0,6 2-13120 0</inkml:trace>
  <inkml:trace contextRef="#ctx0" brushRef="#br0" timeOffset="13029.2">20044 7605 23951 0,'0'0'512'0,"0"0"128"0,0 0 0 0,0 0 64 0,0 0-576 0,-2 18-128 15,-2 1 0-15,-1 11 0 0,-3 3 0 0,-1 9 0 16,-1 3 0-16,-2 4 0 0,-2 0 848 0,-3 3 144 16,-5 2 32-16,2 9 0 0,-4 14-832 0,-3 1-192 15,2 5 0-15,-1-6 0 0,2 1 0 0,3-7 0 16,0-5 0-16,6-3 0 0,2-2 0 0,6-7 0 16,0-4 0-16,5-8 0 0,2-8 0 0,2-3 0 15,3-10 0-15,0-2 0 16,-1-2-1600-16,3-8-352 0,5-4-80 0,-12-5-16 0</inkml:trace>
  <inkml:trace contextRef="#ctx0" brushRef="#br0" timeOffset="13174.4">19541 8410 31327 0,'0'0'1392'0,"11"-6"272"0,3-3-1328 0,8 6-336 0,3 3 0 0,7 3 0 15,6 1 0-15,8 1 0 0,2-1 0 0,-9-2 0 16,4 4 0-16,4-1 0 0,5-1 0 0,5-2 0 15,3-2 0-15,3-2 0 0,2 2 0 0,-2-2 0 16</inkml:trace>
  <inkml:trace contextRef="#ctx0" brushRef="#br0" timeOffset="15289.3">23409 8086 12895 0,'0'0'576'16,"0"0"112"-16,0 0-560 0,0 0-128 0,0 0 0 0,0 0 0 0,0 0 848 0,3-12 144 15,-3 12 32-15,0 0 0 0,-7-7 0 0,-2 2 0 16,-2 2 0-16,-2 5 0 0,-1 3 0 0,-4 0 0 15,-3 6 0-15,-3 2 0 0,-4 7 0 0,1 6 0 16,-2 2 0-16,0 3 0 0,-1 4 0 0,4 2 0 16,-4 3 0-16,2 5 0 0,2-5-832 0,3 4-192 15,2-4 0-15,6-2 0 0,5-3 0 0,7-1 0 16,6 2 0-16,7-5 0 0,5-8 0 0,6-2 0 16,4-5 0-16,3-1 0 0,1-2 0 0,4-7 0 15,2 0 0-15,3-8 0 16,3-2-1600-16,-5-1-352 0,-2-6-80 0,-1 1-9840 0</inkml:trace>
  <inkml:trace contextRef="#ctx0" brushRef="#br0" timeOffset="15596.39">23921 8231 23951 0,'0'0'512'0,"0"0"128"0,-9-1 0 0,-1 1 64 0,-1 0-576 0,-1 3-128 0,1 11 0 0,-3 3 0 16,-4 1 848-16,-1 3 144 0,-3 5 32 0,1 2 0 16,1-2-832-16,0 1-192 0,1-5 0 0,4 1 0 15,2-1 864-15,6-1 128 0,0-3 32 0,6-4 0 16,4-4-832-16,-3-10-192 0,11 9 0 0,2-4 0 16,0 0 0-16,3-4 0 0,2-3 0 0,2-4 0 15,2-4 0-15,-1 1 0 0,-1-5 0 0,1 2 0 16,2-1 864-16,-1-1 128 0,-5-1 32 0,-5-2 0 0,-3 1-832 15,-3-1-192-15,-2 2 0 0,-4 2 0 0,-5 0 0 0,-3 1 0 16,-3 3 0-16,-2 1 0 0,-3 3 0 0,-1 3 0 16,0-1 0-16,3 2 0 15,-2 0-1600-15,2 1-352 0,3 0-80 0,0 1-11472 16</inkml:trace>
  <inkml:trace contextRef="#ctx0" brushRef="#br0" timeOffset="15921.77">24425 8128 20271 0,'0'0'448'0,"0"0"80"0,0 0 32 0,-8 2 16 0,-2 0-576 0,1 5 0 0,3 2 0 0,-2-2 0 16,-1-4 928-16,-2 0 80 0,-1 1 16 0,-2 3 0 15,-2 4 0-15,2 1 0 0,-3 4 0 0,2 0 0 16,0 4 0-16,2-2 0 0,2-4 0 0,3-1 0 15,2 0-832-15,2 2-192 0,1-2 0 0,3-3 0 16,3 2 864-16,1-3 128 0,1 1 32 0,2 3 0 16,2-5-832-16,1 3-192 0,-2-3 0 0,0 3 0 15,-2-1 0-15,-1 3 0 0,-1 0 0 0,-4-4 0 16,0-9 0-16,-4 11 0 0,-2-2 0 0,-3 3 0 16,-4-1 864-16,-1-2 128 0,-4 1 32 0,0-4 0 15,-1 1-832-15,0-1-192 0,-1-5 0 0,0-1 0 16,2 3-768-16,0-2-208 0,0 1-48 0,7-6 0 15,-1-3-1632-15,5-3-336 0,0-4-64 16,7-2-16-16</inkml:trace>
  <inkml:trace contextRef="#ctx0" brushRef="#br0" timeOffset="16217.63">24876 7387 20271 0,'0'0'448'0,"0"0"80"0,0 0 32 0,-8 4 16 0,8-4-576 0,-10 7 0 0,1 5 0 0,-3 4 0 16,-1 2 928-16,-2 1 80 16,-1 4 16-16,1 6 0 0,1 4 0 0,0 4 0 0,-1 3 0 0,1 7 0 15,1 1 0-15,4 1 0 0,-2 2 0 0,2-2 0 16,3-6-832-16,0 1-192 0,4-3 0 0,-2-4 0 15,4-3 0-15,0-5 0 0,0-2 0 0,3 0 0 16,-1-1 0-16,1 0 0 0,-2-2 0 0,2-4 0 16,-1-3 0-16,1-4 0 0,-3-2 0 0,1 2 0 15,-1-6-2416-15,0-7-528 16,0 0-96-16,0 0-32 0</inkml:trace>
  <inkml:trace contextRef="#ctx0" brushRef="#br0" timeOffset="16416.09">24417 7874 23951 0,'0'0'1056'0,"14"-3"224"0,1-1-1024 0,6-1-256 16,-2-1 0-16,2 3 0 0,2 0 0 0,4-1 0 15,2 0 0-15,2 0 0 0,0-5 880 0,0 2 112 16,3 0 32-16,1-2 0 0,1 3-832 0,-1-2-192 15,-4 5 0-15,-10 0-8144 16,-1 2-1680-16</inkml:trace>
  <inkml:trace contextRef="#ctx0" brushRef="#br0" timeOffset="21995.67">5745 6861 12895 0,'0'0'272'0,"0"0"64"0,-7-8 16 0,-3-3 32 0,0 3-384 0,-2-2 0 15,-1 3 0-15,1 0 0 0,-1 2 896 0,-1 1 96 16,-3 3 32-16,3-2 0 0,2 2 0 0,2-3 0 16,2 0 0-16,8 4 0 0,-9 4 0 0,9-4 0 0,0 0 0 0,0 0 0 15,8 8-832-15,6-3-192 0,5 2 0 0,7-3 0 16,7-4 864-16,8-2 128 0,6-6 32 0,-9 3 0 15,9 1-832-15,8-2-192 0,6 1 0 0,4 2 0 16,3 3 864-16,4 0 128 0,0 0 32 0,6 1 0 16,0-1-832-16,1 2-192 0,-2 0 0 0,1 1 0 15,1 2 0-15,-1-1 0 0,-5-2 0 0,1 5 0 16,0 1 0-16,-5 0 0 0,-2 3 0 0,-1 1-9232 16,-2-1-1904-16</inkml:trace>
  <inkml:trace contextRef="#ctx0" brushRef="#br0" timeOffset="22388.42">10168 7089 20271 0,'5'-12'448'0,"-5"12"80"0,11-3 32 0,-1 2 16 0,4 1-576 0,4 0 0 0,3 0 0 0,1 0 0 16,3 1 0-16,1 0 0 0,2-1 0 0,3 2 0 15,1 2 0-15,2-2 0 0,3 1 0 0,16-2-8896 16</inkml:trace>
  <inkml:trace contextRef="#ctx0" brushRef="#br0" timeOffset="27079.27">8576 14432 28559 0,'-15'-1'2544'0,"15"1"-2032"0,0 0-512 0,0 0 0 16,0 0 128-16,0 0-128 0,10-2 0 0,8-2 144 15,9 0 176-15,3 1 16 0,8 5 16 0,4-2 0 0,4-3-160 0,4 2-16 16,3 0-16-16,8-2 0 0,3-2-160 0,7 2 0 15,5 0 0-15,2 4 0 0,-2 5 0 16,-1-1 0-16,-1-3 0 0,-7-2 0 0,2 0-192 0,-7 5-64 16,-5 7 0-16,-7-3-16 15,-7 3-2384-15,-8-3-480 0</inkml:trace>
  <inkml:trace contextRef="#ctx0" brushRef="#br0" timeOffset="27263.14">8984 15100 40895 0,'0'0'1808'0,"0"0"368"0,0 0-1728 0,18-4-448 15,6-1 0-15,8 1 0 0,6 3 128 0,7-2-128 0,4-1 0 0,6 3 128 16,3-1-128-16,6-2 0 0,6-5 0 0,4 4 0 16,3-2 0-16,2 4-256 0,0 0 48 0,-3 2-11856 15,-5 0-2368-15</inkml:trace>
  <inkml:trace contextRef="#ctx0" brushRef="#br0" timeOffset="29205.27">21152 4924 18431 0,'-22'-17'1632'0,"10"7"-1312"0,1 0-320 0,0-1 0 16,-1 5 0-16,1 1 144 0,-1-3-144 0,1 3 0 15,2 0 0-15,0-1-144 0,4 1-16 0,5 5 0 16,-9-4-16-16,3 0 0 0,6 4 0 0,0 0 0 15,0 0 176-15,-5-6 0 0,0 1 0 0,5 5 0 16,0 0 0-16,0 0 256 0,0 0-64 0,0 0-16 16,0 0 80-16,3 11 0 0,4-2 16 0,0 1 0 0,2-5 128 0,3 4 32 15,2 1 0-15,3 3 0 0,4-1 128 0,2 2 16 16,1 0 16-16,2 2 0 0,4 2-240 0,2 1-48 16,4 0-16-16,1 5 0 0,3 4 48 0,-1 0 16 15,2 4 0-15,-2 1 0 0,1 0-144 0,3 1-16 16,1-1-16-16,6 2 0 0,-2 0-176 0,3-3 0 15,1 1 0-15,3 3 128 0,-1 2 0 0,-1 2 0 16,-5-1 0-16,-1-1 0 0,-4 0 16 0,4 1 0 16,0 1 0-16,4 0 0 0,2 0 64 0,1-2 16 15,-3 2 0-15,-2-1 0 0,-3-8-64 0,-2 2-16 16,0 1 0-16,-2 0 0 0,-2-2-16 0,0 1-128 16,3 5 192-16,-1-3-64 0,0 1 0 0,-2-3 0 0,0 1 0 15,-1 6 0-15,-2-1 0 0,-1-2-128 0,-5-3 192 0,1-1-64 16,-1-1-128-16,1 2 0 0,1 2 0 15,0-3 128-15,-2-4-128 0,-1-5 0 0,-5 3 144 0,2-1-144 16,-1 2 0-16,1-3 0 0,-3-1 0 0,-2-6 0 31,-4-5-800-31,-3-2-80 0,-2-2-16 0</inkml:trace>
  <inkml:trace contextRef="#ctx0" brushRef="#br0" timeOffset="29788.91">23236 5975 21423 0,'0'0'944'0,"0"0"208"0,-10-3-928 0,10 3-224 0,0 0 0 0,-8 1 0 16,8-1 0-16,0 0 0 0,0 0 0 0,-1 9 0 16,1-9 0-16,0 0 0 0,4 16 0 0,2-2 0 15,4-4 0-15,-1 0 0 0,-9-10 144 0,12 13-144 16,0-1 0-16,2 4 0 0,0-1 0 0,-1-1 0 15,-1-5 0-15,0 6 128 0,4 4-128 0,-1 3 0 16,1 2 208-16,2-1-32 0,2 3-16 0,0-2 0 16,-3-3 128-16,1 3 32 0,1 3 0 0,-1-4 0 0,-3-1 144 0,-1 4 48 15,-2-3 0-15,0 2 0 0,-1-2-96 16,-4 0-16-16,1 0 0 0,-7-2 0 0,-1-4-16 0,-4-2 0 16,-5 2 0-16,-3-1 0 0,-7-1 320 0,-8 1 48 15,-9 0 16-15,-4-3 0 0,-6-3-336 0,-5 4-64 16,-4 1-16-16,-2 1 0 0,-3-2-352 0,-1-2-128 15,-3 0 0-15</inkml:trace>
  <inkml:trace contextRef="#ctx0" brushRef="#br0" timeOffset="30688.3">12036 13940 16575 0,'-1'-16'736'0,"1"8"160"0,0 8-720 0,0 0-176 16,-4-9 0-16,4 9 0 0,-6-6 848 0,-1 4 144 15,7 2 32-15,-12-3 0 0,-3 0 0 0,-3 6 0 16,-3 3 0-16,-4 6 0 0,-6-2 0 0,-4 5 0 16,-3 4 0-16,0 8 0 0,2 2-832 0,-2 3-192 15,-3 0 0-15,-1 3 0 0,3 3 864 0,-1 10 128 16,2 5 32-16,3-1 0 0,2-2-832 0,2 0-192 16,4 6 0-16,11-5 0 0,4-3 0 0,7-6 0 15,3-2 0-15,6-2 0 0,6-5 0 0,6-2 0 16,2-5 0-16,5-4 0 0,2-3 864 0,3-1 128 0,4-2 32 15,4-3 0 1,2-7-1648-16,6-6-320 0,5-4-64 0,0-8-16 16,2-3-1632-16,-3-7-336 0,20-15-64 0,-15 3-16 0</inkml:trace>
  <inkml:trace contextRef="#ctx0" brushRef="#br0" timeOffset="31006.41">12833 14056 23951 0,'-18'-4'512'0,"8"2"128"0,1 1 0 0,1 4 64 0,-5 4-576 0,-2 0-128 0,1 3 0 0,-4 6 0 15,-1 3 848-15,-2 0 144 0,1 4 32 0,0 5 0 16,-1 0 0-16,1 5 0 0,0 4 0 0,3-2 0 0,3-2-832 16,4 0-192-16,2-1 0 0,6-5 0 0,4-2 0 0,5-4 0 15,4-5 0-15,3-5 0 0,8 0 0 0,4-9 0 16,8-3 0-16,0-5 0 0,3-6 864 0,2-1 128 15,4-2 32-15,-1-4 0 0,-2-4 0 0,-5-1 0 16,0-6 0-16,-5-1 0 0,-6 4-832 0,-5-3-192 16,-5-1 0-16,-6 3 0 0,-7-1 864 0,-6 2 128 15,-5-1 32-15,-7 4 0 0,-5 0-832 0,-8 4-192 16,-5 3 0-16,0 5 0 0,0-1 0 0,-1 8 0 16,1 1 0-16,-15 4 0 15,8 5-1600-15,10-1-352 0,6-3-80 0,4 2-14752 0</inkml:trace>
  <inkml:trace contextRef="#ctx0" brushRef="#br0" timeOffset="31719.57">14182 13639 16575 0,'0'0'368'0,"-3"-5"80"0,0 1 0 0,3 4 16 0,-6-5-464 0,0 0 0 0,-3 0 0 0,-1 3 0 16,0 5 1728-16,-2 0 256 0,-2-2 64 0,-2 4 0 15,-4 0-832-15,-3 0-144 0,-4 8-48 0,-2-4 0 16,-4 0 0-16,2 4 0 0,2 4 0 0,-1 1 0 15,-2-4-816-15,2 4-208 0,5 0 0 0,3 3 0 16,5 2 0-16,5-1 0 0,5-3 0 0,4 3 0 16,6 4 0-16,4 0 0 0,5 3 0 0,5-6 0 15,8 1 0-15,1-2 0 0,2-2 0 0,5 2 0 16,5-5 0-16,2 1 0 0,-2 1 0 0,-6 0 0 0,-3-1 864 16,-5 1 128-16,-6 0 32 0,-5 0 0 15,-6 3-832-15,-2-1-192 0,-6 2 0 0,-4 3 0 16,-5-2 864-16,-7 1 128 0,-4 5 32 0,-1-10 0 0,-5 0-832 0,-4 4-192 15,-5 1 0-15,-3 0 0 0,-3 3 0 16,-2-8 0-16,3-3 0 0,0-2 0 0,4-1 0 0,1-8 0 16,3-3 0-16,-4-6 0 15,11-3-2416-15,7-9-528 0,2-18-96 0,17-8-32 0</inkml:trace>
  <inkml:trace contextRef="#ctx0" brushRef="#br0" timeOffset="32103.66">14434 12607 27647 0,'0'0'608'0,"0"0"128"0,6-13 32 0,-1 7 0 0,-5 6-624 0,10-8-144 0,3 1 0 0,3-2 0 16,5 3 0-16,3 3 0 0,1 2 0 0,5-6 0 16,0 0 848-16,3 3 144 0,-2 1 32 0,-1 3 0 15,1-2-832-15,-5 2-192 0,-1 4 0 0,-6 1 0 16,-4 7 0-16,-6 0 0 0,-5 2 0 0,-7 5 0 16,-6 3 864-16,-4 6 128 0,-3 5 32 0,-3-4 0 0,-5 0-832 15,-2 2-192-15,0-2 0 0,0 0 0 0,1-1 0 0,2-4 0 16,1 0 0-16,6 2 0 0,3-2 864 0,4-3 128 15,4-3 32-15,5-1 0 0,5-3-832 0,5 0-192 16,6-4 0-16,3-2 0 0,1-5 0 0,8-1 0 16,2-1 0-16,7-4 0 0,3-2 0 0,0-4 0 15,-2 2 0-15,4-2-11424 16,2 3-2336-16</inkml:trace>
  <inkml:trace contextRef="#ctx0" brushRef="#br0" timeOffset="32509.39">15978 12835 20271 0,'3'-18'896'0,"-1"9"192"0,-2 9-880 0,3-10-208 0,-2 0 0 0,-1 10 0 16,0 0 864-16,0 0 128 0,0 0 32 0,-5 5 0 15,-4 6-832-15,3 4-192 0,-2 6 0 0,-5 5 0 16,-5 10 864-16,-1 7 128 0,-1 2 32 0,-2 7 0 0,-6 4 0 0,3 10 0 15,0 4 0-15,-2 6 0 0,0 7-832 0,3-3-192 16,0 4 0-16,7-7 0 0,2 2 0 0,4-5 0 16,2-3 0-16,5-6 0 0,3-3 864 0,6-10 128 15,-1-11 32-15,5-2 0 0,-1-1-832 0,4-5-192 16,1-2 0-16,2-6 0 0,0 2 0 0,2-5 0 16,-1-1 0-16,-2-8 0 0,1-8 0 0,-2-2 0 15,-1 0 0-15,-12-3-10336 16,2-14-2112-16</inkml:trace>
  <inkml:trace contextRef="#ctx0" brushRef="#br0" timeOffset="32670.8">15096 13788 31327 0,'5'-10'688'0,"4"3"144"0,5-1 16 0,6 0 48 0,3-4-720 0,6 6-176 0,6-3 0 0,4 3 0 15,7 1 848-15,14-5 144 0,9-2 32 0,6-1 0 16,4 1-832-16,1-2-192 0,4-3 0 0,3 5 0 15,-3-1 0-15,-2 5 0 0,-4-2 0 0,-7 2 0 16</inkml:trace>
  <inkml:trace contextRef="#ctx0" brushRef="#br0" timeOffset="33724.08">20605 6875 20271 0,'-12'-8'896'0,"12"8"192"15,-8-6-880-15,8 6-208 0,-8-4 0 0,8 4 0 0,0 0 0 0,0 0 0 16,4-12 0-16,6 2 0 0,5 1 864 0,6-1 128 16,-1-5 32-16,12-7 0 0,8-6-832 0,7 0-192 15,7-3 0-15,0-5 0 0,6-2 864 0,5-4 128 16,4-3 32-16,12-5 0 0,7-5-832 0,-1-4-192 16,-1-8 0-16,3-3 0 0,6-2 864 0,3 2 128 15,2 4 32-15,-3 0 0 0,-4-2-832 0,-2 0-192 16,2 0 0-16,-3 7 0 0,-2 3 0 0,-9 6 0 15,-12 3 0-15,-3 10 0 0,-6 3 864 0,-6 3 128 16,-9 3 32-16,-2 6 0 0,2 2-832 0,-5 0-192 16,-5 5 0-16,-2 1 0 15,-3 5-768-15,-4 2-208 0,-6 3-48 0,0 1 0 16,-4-4-816-16,-3 2-160 0,-1 5-48 0,-10 2-6000 0,9 1-1200 16</inkml:trace>
  <inkml:trace contextRef="#ctx0" brushRef="#br0" timeOffset="34444.3">17283 13735 23951 0,'0'0'1056'0,"0"0"224"16,0 0-1024-16,0 0-256 0,0 0 0 0,0 0 0 0,0 0 880 0,0 0 112 15,0 0 32-15,11 2 0 0,4 3 0 0,5-4 0 16,6-2 0-16,4 0 0 0,3-2 0 0,5 1 0 16,7-3 0-16,6-3 0 0,6 3 0 0,-1-3 0 15,-3 1 0-15,2 2 0 0,0-3-832 0,-2 2-192 16,0-1 0-16,-1 0 0 0,3 0 0 0,-3-2 0 15,-2 3 0-15,-4 0 0 0,-6-1 864 0,-5 4 128 16,-6 1 32-16,-5 1 0 16,-6 0-1648-16,-4 1-320 0,-4 2-64 0,-10-2-16800 0</inkml:trace>
  <inkml:trace contextRef="#ctx0" brushRef="#br0" timeOffset="35608.33">20224 12312 16575 0,'-16'-6'736'0,"7"5"160"16,1 2-720-16,-3 1-176 0,1 5 0 0,-4 3 0 0,-1 1 0 0,-5 5 0 16,-2 7 0-16,-2 3 0 0,-4 7 848 0,-1 3 144 15,-2 1 32-15,-2 7 0 0,-4 3-832 0,-2 8-192 16,-3 6 0-16,-3 9 0 0,1 7 864 0,-1 10 128 15,6-3 32-15,5 2 0 0,3 4-832 0,8-1-192 16,8 0 0-16,5-6 0 0,0-7 0 0,7-5 0 16,7-6 0-16,1-6 0 0,4 0 0 0,5-4 0 15,5-7 0-15,0-2 0 0,1-5 0 0,2-6 0 16,1-2 0-16,2-7-7056 16,1-2-1456-16</inkml:trace>
  <inkml:trace contextRef="#ctx0" brushRef="#br0" timeOffset="35893.62">20307 13557 31327 0,'0'0'688'0,"12"-7"144"0,2 2 16 0,4 3 48 0,5 2-720 0,2 1-176 0,4 0 0 0,2 0 0 16,2-1 0-16,4 0 0 0,6 0 0 0,4-1 0 0,6-1 0 0,1-1 0 16,-2 2 0-16,-4 0 0 15,-3-1-784-15,-6 1-192 0,-5-4-48 0,-4 2 0 16</inkml:trace>
  <inkml:trace contextRef="#ctx0" brushRef="#br0" timeOffset="36442.83">22697 12828 20271 0,'0'0'896'0,"-9"-9"192"16,-2-5-880-16,-1 0-208 0,0 2 0 0,-1 3 0 0,0 2 0 0,-1 5 0 16,-2 2 0-16,-3 5 0 0,0 1 864 0,-7 6 128 15,-3-1 32-15,-3 5 0 0,-2 3-832 0,-4 3-192 16,-4 5 0-16,5 4 0 0,3-1 864 0,2 2 128 15,1 0 32-15,7 2 0 0,6-1-832 0,4-4-192 16,4-1 0-16,8-2 0 0,4 3 0 0,10-4 0 16,3 2 0-16,5-4 0 0,3 0 0 0,6 1 0 15,6-2 0-15,2-5 0 0,1 1 0 0,-1 2 0 16,-4 5 0-16,-4-2 0 0,-5-3 0 0,-6-1 0 16,-7-1 0-16,-3 0 0 0,-2 2 864 0,-3-1 128 15,-6 0 32-15,-3 0 0 0,-6-2-832 0,-3-1-192 16,-9 1 0-16,-3 0 0 0,-6 0 0 0,-2-1 0 15,-3 1 0-15,-2-3 0 0,1-4 0 0,2-2 0 16,3-8 0-16,4 0 0 16,5 0-2416-16,5-5-528 0,-5-11-96 0,14 1-32 0</inkml:trace>
  <inkml:trace contextRef="#ctx0" brushRef="#br0" timeOffset="36678.79">23338 12869 23951 0,'0'0'1056'0,"0"0"224"0,-4 11-1024 0,0 6-256 0,-3 2 0 0,-4 6 0 16,-3 5 0-16,-2 3 0 0,-3 1 0 0,0 3 0 0,-2 0 880 0,1 5 112 15,1 2 32-15,0 2 0 0,-1 1-832 0,1 3-192 16,1-2 0-16,1 0 0 0,2-5 0 0,4-7 0 15,0-8 0-15,4 0 0 16,0-5-768-16,4-5-208 0,-2-6-48 0,5-12 0 0</inkml:trace>
  <inkml:trace contextRef="#ctx0" brushRef="#br0" timeOffset="37043.83">23827 12958 23951 0,'0'0'512'0,"0"0"128"0,-9 10 0 0,0 3 64 0,-1 0-576 0,-1 6-128 0,-2 2 0 0,0 3 0 16,-2 8 0-16,-1-1 0 0,-3 0 0 0,-3 4 0 16,-1 2 848-16,0-1 144 0,-2 0 32 0,2-2 0 15,-3-2 0-15,9-5 0 0,1-4 0 0,4-7 0 16,0-4-832-16,5-3-192 0,7-9 0 0,0 0 0 15,0 0 864-15,7-8 128 0,5-3 32 0,3-6 0 16,3-3 0-16,3-6 0 0,4 0 0 0,0-6 0 16,2 0-832-16,3 5-192 0,2 2 0 0,2 3 0 15,-1 2 0-15,3 3 0 0,-1 2 0 0,1 8 0 16,2 4 0-16,-6 4 0 0,-2 3 0 0,-4 5 0 0,-4 9 0 16,-5 6 0-16,-4 1 0 0,-4 7 0 0,-3 0 0 15,-3 6 0-15,-4 5 0 0,-5 2 0 0,-1-3 0 0,-5 0 0 16,0 0 0-16,0-4 0 15,1-3-2416-15,2-9-528 0,5-6-96 16,2-3-11088-16</inkml:trace>
  <inkml:trace contextRef="#ctx0" brushRef="#br0" timeOffset="37865.1">24730 12239 20271 0,'-12'-18'448'0,"7"9"80"0,3-3 32 0,-1 0 16 0,3-2-576 0,3 1 0 0,-1-2 0 0,3 3 0 16,3 2 928-16,3-3 80 0,1-1 16 0,4 6 0 15,7-1-832-15,0 4-192 0,3 1 0 0,-2-1 0 16,0 3 0-16,-1 4 0 0,-2 1 0 0,1 1 0 16,-4 0 864-16,-4 6 128 0,-3 2 32 0,-5 5 0 15,-3 1-832-15,-7 3-192 0,0 2 0 0,-6 3 0 16,-6 6 0-16,-2 0 0 0,0-8 0 0,0 5 0 0,-1-1 0 0,-1 1 0 15,2-3 0-15,5-1 0 0,2-6 864 16,1-1 128-16,2-4 32 0,6-4 0 0,4 2-832 0,6-6-192 16,-1 2 0-16,9-3 0 0,7 0 0 0,3-3 0 15,2-3 0-15,8 1 0 0,7 0 0 0,-1 0 0 16,2 0 0-16,2 0 0 16,-3-4-768-16,2 2-208 0,-1-1-48 0,1 1 0 0</inkml:trace>
  <inkml:trace contextRef="#ctx0" brushRef="#br0" timeOffset="38239.92">26499 11946 23951 0,'0'0'512'0,"0"0"128"0,0 0 0 0,-6 9 64 0,1 4-576 0,-3 6-128 0,-3 1 0 0,-5 6 0 16,-1-2 0-16,-2 8 0 0,-3 1 0 0,-4 7 0 16,-3 7 0-16,-1 13 0 0,-2 5 0 0,-2 9 0 15,-3 2 848-15,-3 1 144 0,-2 5 32 0,4 0 0 0,3 6-832 0,2-2-192 16,2 1 0-16,4-11 0 0,5-5 0 0,5-2 0 15,6-2 0-15,6-8 0 0,6-6 0 0,6-2 0 16,2-9 0-16,5-4 0 0,3-4 864 0,1-4 128 16,-2-7 32-16,4-4 0 0,5-3-832 0,-2-3-192 15,1-8 0-15,-3-3 0 16,-2-4-768-16,-1-3-208 0,-4-7-48 0,-4-2 0 0</inkml:trace>
  <inkml:trace contextRef="#ctx0" brushRef="#br0" timeOffset="38394.81">25426 12887 35007 0,'2'-17'1552'0,"6"8"320"0,10-1-1488 0,9 4-384 16,7 5 0-16,10-2 0 0,5 0 0 0,8-2 0 16,7 3 0-16,7-1 0 0,5 1 0 0,9-2 0 0,7-5 0 0,2 3 0 15,-1-2 0-15,1 3 0 0,0 0 0 0,-6-4-10304 16,-6 1-2144-1</inkml:trace>
  <inkml:trace contextRef="#ctx0" brushRef="#br0" timeOffset="38932.36">26967 11098 20271 0,'0'0'896'0,"6"-16"192"0,1-1-880 0,0 5-208 0,1 1 0 0,3 6 0 15,3 3 0-15,0 1 0 0,-1 3 0 0,5 4 0 16,5 8 0-16,2 5 0 0,2 6 0 0,2 6 0 16,2 9 0-16,-1 7 0 0,1 9 0 0,0 7 0 15,1 2 0-15,0 6 0 0,1 7 0 0,-1 2 0 16,-3 6 0-16,-1 10 0 0,-3 9 0 0,-2 5 0 16,-4 1 864-16,-1 4 128 0,0 7 32 0,-2-3 0 15,-2 5 816-15,-1 0 160 0,-8 3 48 0,-1-2 0 16,-5-7-832-16,-8 5-144 0,-9 6-48 0,-2-6 0 0,-3-5-816 15,-5 0-208-15,-6 4 0 0,-7 0 0 0,-4-6 0 16,-3 5 0-16,-5 5 0 0,7-37 0 0</inkml:trace>
  <inkml:trace contextRef="#ctx0" brushRef="#br0" timeOffset="40307.39">8609 17370 4607 0,'0'0'192'0,"0"0"64"0,-12-3-256 0,12 3 0 15,0 0 0-15,0-6 0 0,6-4 4144 0,3 3 784 16,4-1 144-16,3 1 48 0,6-3-3200 0,3 2-640 16,3-1-128-16,3 2-32 0,3-5-432 0,2 3-96 0,0-3-16 15,6 3 0-15,2-3-272 0,1 4-64 0,-1-3-16 0,5 1 0 16,6 4-224-16,1 0 144 0,-3-1-144 0,-5 5 128 15,-4-1-128-15,-6 4 0 0,-3 3 0 0,-2 4-8992 16,-5-3-1712-16</inkml:trace>
  <inkml:trace contextRef="#ctx0" brushRef="#br0" timeOffset="40446.82">9181 17547 34783 0,'2'-14'1536'0,"7"7"320"0,8-2-1472 0,9 2-384 0,0 2 0 0,7-4 0 16,6 1 224-16,3-2-32 0,2 2 0 0,8 1 0 0,5 0-192 0,6 3 0 16,4-2 128-16,2 6-15920 15</inkml:trace>
  <inkml:trace contextRef="#ctx0" brushRef="#br0" timeOffset="41169.91">11331 16772 14735 0,'-13'-12'1312'0,"4"8"-1056"0,-2-2-256 0,-1 3 0 16,0 3 1872-16,-2 0 320 0,0 1 64 0,-3 4 16 16,1 0-1360-16,-3 4-272 0,-4 5-48 0,0 5-16 15,-3 7 0-15,0 1 0 0,-2 3 0 0,1 7 0 16,0 4 0-16,2 0-16 0,-1 0 0 0,5-4 0 16,4 0-288-16,3-3-48 0,3-2-16 0,5-5 0 15,4 2-208-15,5-5 0 0,2 1 128 0,3-3-128 16,6-2 0-16,3-2 0 0,2-3 0 0,4-3 0 15,3-2-224-15,3 0-96 0,4-3 0 0,1-5-8352 16,-1 1-1664-16</inkml:trace>
  <inkml:trace contextRef="#ctx0" brushRef="#br0" timeOffset="41497.85">12299 16825 21183 0,'-14'2'1888'0,"-3"2"-1504"16,-4 2-384-16,-3 6 0 0,-3 4 2208 0,-1 2 368 15,2 7 80-15,-2 1 16 0,1-5-1872 0,0 5-368 16,2 2-80-16,2 2-16 0,2 0 48 0,3-2 16 16,1-7 0-16,7 1 0 0,5-2-144 0,5-2-16 15,4-5-16-15,5-1 0 0,3-4 0 0,6-2 0 0,4-3 0 0,3-4 0 16,3-5 112-16,1 1 32 0,4 0 0 0,4-6 0 15,1-4-112-15,-1-2-32 0,-2-1 0 16,-1-1 0-16,0-1 16 0,-3 0 0 0,-6-1 0 0,-4 1 0 16,-6-4 0-16,-4 1 0 0,-4 0 0 0,-6 3 0 15,-5 2 16-15,-4 1 16 0,-3 1 0 0,-2-1 0 16,-3 3-272-16,-3 4 0 0,-5-1 0 0,3 6 0 31,5 2-2032-31,2 1-304 0,1-1-64 0,2 4-12848 0</inkml:trace>
  <inkml:trace contextRef="#ctx0" brushRef="#br0" timeOffset="41843.25">13653 16631 24879 0,'-18'-11'2208'0,"8"7"-1760"15,-3 2-448-15,1 0 0 0,-1 4 1216 0,-2 0 176 16,-4 3 16-16,-2 3 16 0,1-3-848 0,1 6-160 16,1 1-32-16,4 0-16 0,1 2 48 0,6-1 16 15,2 2 0-15,5 1 0 0,1-2-240 0,2 1-64 16,-1 0 0-16,2 2 0 0,4-2 0 0,-3 3 0 16,1 0 0-16,-1 2 0 0,3-4 128 0,-3 2 32 15,-1 0 0-15,-3 2 0 0,-2 2 96 0,-2-2 0 16,-3 3 16-16,-4 3 0 0,-4-4 80 0,-4-1 16 15,-4-1 0-15,-1 0 0 0,-3 2-112 0,-2-3-32 0,-2-4 0 16,1 2 0-16,2-2-160 0,1-2-16 0,2 0-16 0,1-6 0 16,2 2-160-16,2-4 0 0,2-1 144 0,3-1-144 31,1-5-1600-31,4 0-384 0,3-3-64 0,1-4-13696 0</inkml:trace>
  <inkml:trace contextRef="#ctx0" brushRef="#br0" timeOffset="42198.93">13789 16019 23951 0,'3'-26'2128'0,"4"12"-1696"0,3 2-432 0,6-1 0 0,-4-1 736 0,6 1 64 15,3 3 16-15,0-1 0 0,2 0-208 0,-1 4-32 16,-1 3-16-16,0 4 0 0,-4 2-336 0,-1 7-64 16,-5 3-16-16,-2 2 0 0,-4 1-144 0,-5 4 0 15,0 5 0-15,-4 3 0 0,-1 0 192 0,-4 1-32 16,2-3-16-16,-2 2 0 0,0-4 112 0,0-2 32 16,-2 2 0-16,4-5 0 0,0-4 160 0,3 0 48 15,1 0 0-15,3-5 0 0,0-9 16 0,7 9 16 16,1-3 0-16,4 0 0 0,1-2-96 0,2-3-32 15,3-1 0-15,-1-1 0 0,4-1-144 0,-1-1-48 0,0-1 0 0,1 2 0 16,0-3-208-16,0 1-128 0,-1-3 128 16,-1 4-10976-16,-1 0-2080 0</inkml:trace>
  <inkml:trace contextRef="#ctx0" brushRef="#br0" timeOffset="42551.17">15894 15838 26719 0,'-16'5'2368'0,"-3"3"-1888"16,1 7-480-16,-3 4 0 0,1 4 544 0,-4 5 16 16,1 8 0-16,-5 3 0 0,-1 8-48 0,-4 1 0 15,-4 3 0-15,0 8 0 0,-1 3-32 0,-1 8-16 16,-2 2 0-16,3 2 0 0,3 1-288 0,6-2-176 16,2-7 192-16,6-4-192 0,3-6 0 0,7-3 0 15,4-5 0-15,5-2 0 0,0-8 0 0,5-5 0 16,1-6 0-16,3-1 0 0,0-5 128 0,4-3-128 15,1-3 0-15,2-2 0 0,-2-2 0 0,4-2-224 0,-5-6 32 16,3-3-9376-16,1-1-1888 16</inkml:trace>
  <inkml:trace contextRef="#ctx0" brushRef="#br0" timeOffset="42724.44">14886 16794 33055 0,'-4'-15'1472'0,"4"15"288"0,7-12-1408 0,0 3-352 0,5 1 0 0,4-1 0 16,5 2 288-16,4 1-16 0,7 1 0 0,2 1 0 16,4-1 96-16,4 1 16 0,-1 0 0 0,5 3 0 15,2-1-384-15,4 0 0 0,3 1 0 0,3 2 0 16,2 1-2640-16,-2 0-496 16</inkml:trace>
  <inkml:trace contextRef="#ctx0" brushRef="#br0" timeOffset="43085.07">17334 16156 30175 0,'-11'-5'1344'0,"11"5"256"0,-8 4-1280 0,-2 5-320 0,2-1 0 0,1 6 0 16,-2 4 320-16,-1 5 0 0,1 10 0 0,-3 3 0 16,2-1 176-16,1 6 16 0,0 6 16 0,1 3 0 15,-1 3-272-15,1-1-64 0,-1-5-16 0,3 0 0 16,-2-6-176-16,1 0 0 0,-1-2 0 0,-1-5 0 31,-2-4-352-31,-1-1-96 0,-1-5-32 0,1 1 0 0,-2-3-2256 0,-2-6-448 16,-8-3-80-16,5-4-32 0</inkml:trace>
  <inkml:trace contextRef="#ctx0" brushRef="#br0" timeOffset="43196.48">16776 16696 8287 0,'3'-11'736'0,"-2"1"-592"0,4 1-144 0,4-3 0 0,5 7 4672 0,4-2 896 16,1-2 176-16,3 4 32 0,3-2-4304 0,3 3-848 15,2 2-176-15,7-1-48 0,8-2 96 0,3 3 16 16,2 0 0-16,-1 5 0 16,0 3-960-16,-2-3-176 0,-2-2-32 0,2 2-13088 15</inkml:trace>
  <inkml:trace contextRef="#ctx0" brushRef="#br0" timeOffset="43617.79">19222 16180 18431 0,'-18'-11'1632'0,"-5"2"-1312"0,-1 2-320 0,-1 5 0 16,1 2 2704-16,-2 4 480 0,-3 0 80 0,0 6 32 16,-3 2-2256-16,0 5-448 0,-1 1-80 0,1-1-32 15,0 5 32-15,5 1 0 0,-1 6 0 0,3-1 0 16,4 3-272-16,3-1-48 0,9-4-16 0,4 2 0 16,5-3-176-16,5 2 0 0,7-3 0 0,3-1 0 15,3 2 0-15,4-2-192 0,1 0 32 0,2-3 16 0,0 3 144 0,0-3 0 16,0 1 0-16,-3-2 0 0,-1-1 0 0,-3-1 0 15,-6 1 0-15,0 0 0 0,-3 0 0 0,-7-2 0 16,-3-3 0-16,-4 2 0 0,-4 4 128 0,-4-1-128 16,-2-4 128-16,-5 0-128 0,-3 1 208 0,-3-1-16 15,-2-1-16-15,-3-3 0 0,-4-3-176 0,5-1 0 16,-1-3 0-16,4-1 0 16,0-2-1216-16,2 0-288 0,6-2-48 0,1-7-12416 0</inkml:trace>
  <inkml:trace contextRef="#ctx0" brushRef="#br0" timeOffset="43898.1">19999 16273 28799 0,'0'0'1280'0,"0"0"256"0,-9 11-1232 0,0 5-304 0,-1 3 0 0,-2 9 0 16,-3 7 368-16,-3 2 16 0,-2 4 0 0,-3 2 0 16,-1-1 240-16,-4 2 48 0,-1 2 16 0,-3 0 0 15,-1-3-368-15,1 4-80 0,4-1-16 0,1-2 0 16,-1-4-224-16,5-2 0 0,4-2 0 0,2-2 0 16,0-4-176-16,4-4-80 0,3-3 0 0,1-4-16 15,3-4-464-15,2-4-96 0,3-3 0 0,1-8-16 16,0 0-2016-16,13 0-400 0</inkml:trace>
  <inkml:trace contextRef="#ctx0" brushRef="#br0" timeOffset="44316.15">20396 16306 19807 0,'11'-11'880'0,"-1"9"176"0,0 1-848 0,0 0-208 16,-10 1 0-16,0 0 0 0,10 4 1088 0,-3 3 192 16,-5 6 16-16,-2 2 16 0,-2 4 0 0,-3 10 0 0,-3 6 0 15,-3 4 0-15,-5-1-544 0,-2 4-128 0,-3 5 0 0,-5 2-16 16,-4-2 112-16,-3 1 32 0,-3-1 0 0,5-3 0 16,3 1-448-16,5-8-64 0,4-9-32 0,2-2 0 15,2-4-32-15,6-4 0 0,3-8 0 0,6-10 0 16,0 0 240-16,0 0 32 0,14-4 16 0,2-5 0 15,2-6 16-15,6-8 0 0,12-6 0 0,2-3 0 16,1 4-304-16,2-5-64 0,-1-3-128 0,-1-3 192 16,1-5-192-16,2 0 0 0,3-3 0 0,-2 5 0 15,-1 2 0-15,-1 8 0 0,-3 7 0 0,-1 7-160 16,-2 4 160-16,-6 10-192 0,-1 8 192 0,-5 6-192 16,-5 5 192-16,-7 7 0 0,-4 10 0 0,-5 2 0 15,-2 4 144-15,-3 3-144 0,-5 3 192 0,-2 3-192 16,-4 3 128-16,-1 1-128 0,-3 2 0 0,1 0 0 0,3 2-144 15,4-5-144-15,5-7-32 0,4-2 0 16,3-2-784-16,3-9-176 0,2-2-16 0,4-6-16 16,6-3-2000-16,2-5-400 0</inkml:trace>
  <inkml:trace contextRef="#ctx0" brushRef="#br0" timeOffset="44741.43">21724 15412 24879 0,'1'-15'1088'0,"1"4"256"15,2 1-1088-15,6-2-256 0,4 2 0 0,8 4 0 0,5-1 1648 0,3-2 272 0,3 0 48 0,3 4 16 16,1 7-1360-16,-2 1-272 0,0-1-48 0,-4 3-16 16,-3 6-160-16,-2 3-128 0,-5 4 144 0,-3-1-144 15,-5-4 192-15,-7 8-64 0,-7 7-128 0,-7 5 192 16,-4 4 32-16,-9 1 0 0,-5-4 0 0,-6 4 0 0,-4 4-32 0,-5 1-16 15,-2-8 0-15,3-6 0 0,1-1-176 0,9-5 192 16,5 0-192-16,7-8 192 0,6-5 32 16,5-4 16-16,7-6 0 0,0 0 0 0,0 0 64 0,16 4 16 15,6-5 0-15,4-2 0 0,6 0-320 0,0-2 128 16,4-6-128-16,2 5 0 16,-3 0-912-16,3 1-304 0,-1 1-48 0,0-4-14224 0</inkml:trace>
  <inkml:trace contextRef="#ctx0" brushRef="#br0" timeOffset="45134.67">23727 15275 31839 0,'-24'3'1408'0,"6"0"304"0,-2 3-1376 0,-3 4-336 0,-3 8 0 0,-2 7 0 15,-7-1 0-15,-2 12 0 0,-6 11-192 0,1 5 64 16,0 9 128-16,0 1 256 0,-3 4-64 0,3 5-16 15,2 6 32-15,2 5 16 0,3 5 0 0,6-7 0 0,1-5 0 16,6 1 0-16,5 2 0 0,5-6 0 0,5-2-224 0,5-4 176 16,5-10-176-16,4-5 160 0,2-5-160 15,3-4 0-15,2-6 144 0,1-1-144 0,0-5 0 0,6 1 0 16,-1-1 0-16,4-6 128 0,1-3-368 0,3-5-64 16,0-2-16-16,0-7 0 15,-1-6-2496-15,-2-5-496 0,7-7-96 16,-9-3-7856-16</inkml:trace>
  <inkml:trace contextRef="#ctx0" brushRef="#br0" timeOffset="45298.19">22716 16225 30399 0,'-9'-18'1344'0,"9"18"288"0,2-13-1312 0,7 3-320 0,6-3 0 0,6 6 0 15,6-1 1248-15,7 3 176 0,8-1 48 0,8 0 0 16,5 4-1216-16,4-2-256 0,5 0 0 0,6-3 0 31,4 0-720-31,7 2-128 0,7 0-32 0</inkml:trace>
  <inkml:trace contextRef="#ctx0" brushRef="#br0" timeOffset="46073.07">24637 16124 21183 0,'-4'-14'1888'0,"4"14"-1504"16,0 0-384-16,8-11 0 0,1-3 1488 0,6 4 240 16,5-4 32-16,6 3 16 0,4 4-1056 0,8-3-208 0,7 1-32 15,7 0-16-15,10 5 64 0,4 3 16 0,4 5 0 0,-4-3 0 16,-2-2-320-16,-3 3-64 0,-5 3-16 0,1-1 0 15,-2 4-144-15,-4 2 160 0,-6-3-160 0,-8 5 160 32,-9 2-544-32,-4-4-128 0,-5 0 0 0,-6-1-16 15,-7 1-1936-15,-4 2-384 0</inkml:trace>
  <inkml:trace contextRef="#ctx0" brushRef="#br0" timeOffset="46260.37">24681 16418 31327 0,'0'0'1392'0,"12"-3"272"0,3 1-1328 0,4 2-336 0,7 0 0 0,4 0 0 0,12 0 320 0,5 2-16 15,4 1 0-15,7-3 0 0,7-3 192 0,3 2 32 16,-2 0 16-16,4 2 0 0,0 3-304 0,-1-2-64 16,-1 2-16-16,-3 5 0 15,-4 0-784-15,-5 1-144 0,-6-5-48 16,-3 0-13904-16</inkml:trace>
  <inkml:trace contextRef="#ctx0" brushRef="#br0" timeOffset="46851.7">27275 15340 21183 0,'0'0'1888'0,"0"0"-1504"15,2-6-384-15,-2 6 0 0,0 0 368 0,0 0 0 16,0 0 0-16,8 11 0 0,-2 3 32 0,-3 3 16 16,0 2 0-16,0 3 0 0,-1 3 352 0,0 3 64 15,-1 0 0-15,0 3 16 0,2 4-192 0,-3 2-32 16,-3 2-16-16,2 7 0 0,-2 7 96 0,1 2 32 16,-3 3 0-16,-1 7 0 0,-2 4-128 0,0-3-32 15,-4-1 0-15,-2 2 0 0,-2-4-48 0,0 2-16 0,-2 0 0 0,-1-5 0 16,-1 0-128-16,2-6-16 0,1-4-16 15,-1-1 0-15,-1-3 32 0,3-4 16 0,2-5 0 0,0 0 0 16,0 1-32-16,2-4-16 0,2-2 0 0,3-5 0 16,0 2-160-16,2-4-48 0,1 1 0 0,3-5 0 15,2-1-144-15,3-3 0 0,3-1-192 0,4-4 192 32,7-3-2848-32,1 0-448 0</inkml:trace>
  <inkml:trace contextRef="#ctx0" brushRef="#br0" timeOffset="47768.29">28563 16096 8287 0,'-22'0'736'0,"9"1"-592"0,1 2-144 0,1 2 0 16,2 1 2192-16,9-6 416 0,0 0 80 0,0 0 0 15,0 0-1168-15,0 0-240 0,15 4-64 0,6-1 0 16,5-4-64-16,7-1-32 0,6-2 0 0,5-1 0 16,8 0-368-16,0-1-80 0,-3-5-16 0,8 2 0 15,3 0-256-15,1 1-48 0,-3-3-16 0,4 2 0 16,3 0-32-16,-5 5-16 0,-7 1 0 0,-4 1 0 0,-5 1-128 16,-2 1-32-16,-4 1 0 0,-6 1 0 15,-8 1-1008-15,-5 1-208 0,-4 1-32 0,-15-5-11744 16</inkml:trace>
  <inkml:trace contextRef="#ctx0" brushRef="#br0" timeOffset="47993.59">28452 16508 25791 0,'0'0'2304'0,"0"0"-1856"16,14 4-448-16,7 0 0 0,8-1 1584 0,3 0 208 15,3 0 64-15,6-2 0 0,9 1-1344 0,1 1-272 0,0 1-48 0,2-2-16 16,2-4-16-16,1-2 0 0,1-2 0 0,1-2 0 16,2 4-160-16,-5-1 160 15,-3-1-160-15,-8-3 160 0,-3 4-160 0,-7-4 0 0,-4 2 0 0,-6-4 0 32,-4 1-2224-32,-2-4-368 0,-3-4-80 0</inkml:trace>
  <inkml:trace contextRef="#ctx0" brushRef="#br0" timeOffset="48363.28">29594 15415 20271 0,'0'0'1792'0,"-5"-9"-1424"15,-4 3-368-15,2 1 0 0,7 5 736 0,-13-2 80 16,2 6 16-16,-3 0 0 0,-3 4-352 0,1 7-64 16,-1 8-16-16,-2 5 0 0,-4 3 432 0,0 6 64 15,-2 5 32-15,-2 8 0 0,-2 4 48 0,-2 9 16 16,-2 0 0-16,-1 8 0 0,-2 6-304 0,2 2-64 15,0-6-16-15,1 1 0 0,1-4-384 0,0 0-80 16,-2 0-16-16,6-7 0 0,1-2-128 0,2-10 192 0,1-9-192 16,2-1 192-16,7-6-64 0,-3-3-128 0,3-3 192 15,3-7-64-15,1-3-128 0,6-2 0 0,0-2 0 0,2-6 0 32,3-9-1280-32,0 0-320 0,0 0-80 0,0 0-12208 0</inkml:trace>
  <inkml:trace contextRef="#ctx0" brushRef="#br0" timeOffset="48998.26">31014 15397 16575 0,'0'0'1472'0,"-6"5"-1168"0,-3 0-304 0,0 3 0 16,-1-3 288-16,-5 4 0 0,-6 0 0 0,-3 5 0 15,-6 1 384-15,-6 7 80 0,-7 4 16 0,-3 10 0 16,-1 7-128-16,-5 2-32 0,-4 3 0 0,0 8 0 16,0 11-32-16,-1 3 0 0,-4 3 0 0,5-2 0 15,6-3-96-15,14-3-32 0,11-1 0 0,11-7 0 16,8-6 208-16,9-5 48 0,7-3 0 0,9-4 0 16,9 6 192-16,9-7 32 0,6-3 16 0,3-5 0 0,1-2-128 15,3-7-32-15,4-3 0 0,4-8 0 0,7-7 80 0,3-5 16 16,-2-4 0-16,-3-3 0 0,-2-7-192 0,-4-7-48 15,-3-9 0-15,-2-4 0 0,-4-2 16 0,-2-10 0 16,-4-5 0-16,-4-3 0 0,-4-3-192 0,-7-3-32 16,-8 1-16-16,-10 0 0 0,-9 5-176 0,-8 5-48 15,-6 4 0-15,-8 4 0 0,-10 5-64 0,-6 5-128 16,-4 3 176-16,-4 3-176 16,-5 4-1072-16,-1 5-320 0,-4 0-64 0,0 8-11104 15,-5 7-2224-15</inkml:trace>
  <inkml:trace contextRef="#ctx0" brushRef="#br0" timeOffset="50493.35">4899 18692 10127 0,'0'0'896'16,"0"0"-704"-16,0 0-192 0,0 0 0 15,0 0 1632-15,15 0 288 0,2-4 64 0,3 0 16 0,3 0-1008 0,4 2-208 16,6 0-32-16,-2-1-16 0,4-2-224 0,0-2-32 16,0 2-16-16,0 1 0 0,1-5-144 0,2 3-16 15,0 0-16-15,2-1 0 0,-1 4-160 0,2 0-128 16,-2 3 144-16,-2 1-144 0,-4 3 0 16,-4 0 128-16,-5 2-128 0,0-2-6784 15,-6 0-1408-15</inkml:trace>
  <inkml:trace contextRef="#ctx0" brushRef="#br0" timeOffset="50688.53">4919 19007 21183 0,'0'0'1888'0,"8"-6"-1504"0,5 1-384 0,4-2 0 15,4-3 336-15,5 1 0 0,1-5 0 0,4 3 0 16,2 6-144-16,1 0-16 0,3-2-16 0,2 2 0 15,2 1-160-15,5 0 0 0,3 1 0 0,1-2 0 16,-1-3 0-16,1 0 0 0,0 4 0 0,-2-1-6848 16,-6-6-1296-16</inkml:trace>
  <inkml:trace contextRef="#ctx0" brushRef="#br0" timeOffset="51020.43">5584 18300 16575 0,'0'0'736'0,"0"0"160"0,0 0-720 0,10-1-176 16,2-2 0-16,-2 3 0 0,3 2 896 0,2 0 160 15,3 0 32-15,3 1 0 0,6 4-64 0,3-2 0 16,5 1 0-16,2 3 0 0,2 2-256 0,3 1-48 15,0 6-16-15,2 2 0 0,6 3-224 0,-3 2-48 16,-3 5-16-16,-4 3 0 0,-5 5-160 0,-5 1-48 16,-5-1 0-16,-3-1 0 0,-6-3-16 0,-4 1 0 15,-5-2 0-15,-3-4 0 0,-3-1 304 0,-4 3 48 16,-5-3 16-16,-6 2 0 0,-8-5 144 0,-2 3 48 0,-6-2 0 16,-3 1 0-16,-9-7-368 0,-2 1-64 0,-1 4 0 15,-2-4-16-15,0 2-304 0,0-1 0 0,0-5 0 0,1 3-10528 16,3-4-2048-16</inkml:trace>
  <inkml:trace contextRef="#ctx0" brushRef="#br0" timeOffset="51886.49">7292 18427 7359 0,'0'0'320'0,"0"0"80"0,-8 3-400 0,8-3 0 0,-9 0 0 0,9 0 0 15,-11 4 1696-15,11-4 256 0,-5 5 48 0,5-5 16 16,0 0-912-16,-3 15-176 0,0 4-32 0,2 0-16 15,-1 2-32-15,4 0 0 0,0 6 0 0,1-2 0 16,-2 6-144-16,-1 1-16 0,0-1-16 0,1 1 0 16,-1-1-112-16,0-1-32 0,-1 1 0 0,-1-2 0 15,0-2-192-15,-2-1-32 0,-1 0-16 0,2 2 0 16,-1-2-144-16,0-2-16 0,-1-4-128 0,1-1 192 16,2 0-192-16,0 0 176 0,0-4-176 0,-1 1 160 31,-1-7-1984-31,4 2-400 0</inkml:trace>
  <inkml:trace contextRef="#ctx0" brushRef="#br0" timeOffset="52287.56">7828 18523 3679 0,'0'0'320'0,"0"0"-320"16,-2 9 0-16,1 8 0 0,-1 8 2368 0,2 1 416 16,-3 0 80-16,3 3 16 0,0 4-1632 0,0 1-320 15,0 1-64-15,0 0-16 0,-1-1-80 0,-1 0 0 16,0 0-16-16,1 1 0 0,-1 2-112 0,2-7-32 0,0-9 0 0,4-1 0 15,-1 5 0-15,1-8 0 0,-3-4 0 0,3-4 0 16,-4-9 80-16,6 9 16 0,0-1 0 0,-6-8 0 16,10-6 144-16,1-4 48 0,-1-1 0 0,0-3 0 15,0-5-208-15,0-3-48 0,-1 3 0 0,1-2 0 16,2-2-192-16,-2-3-32 0,-1 1-16 0,0 1 0 16,0-4-144-16,1 2-48 0,0-4 0 0,0 2 0 15,4 2-208-15,0 5 0 0,3-2 128 0,-3 4-128 16,-3 2 0-16,1 6 0 0,0-2 0 0,-3 7 0 15,-9 6-1920 1,0 0-256-16,0 0-64 0</inkml:trace>
  <inkml:trace contextRef="#ctx0" brushRef="#br0" timeOffset="52600.36">8621 18571 16287 0,'-4'15'720'0,"1"-2"160"0,1-3-704 0,-3 8-176 16,-3 6 0-16,-2 0 0 0,2 5 1264 0,-2 1 208 0,-1 3 64 0,-1 2 0 15,0 1-512-15,0-3-80 0,1 0-32 0,-2 0 0 16,4-4-480-16,0 1-112 0,3-3 0 0,1-4-16 16,-2-5-144-16,5-1-32 0,-1-3 0 0,1-2 0 15,1 4-128-15,1-5 0 0,0-11 0 0,0 0 0 32,0 0-2064-32,0 0-400 0</inkml:trace>
  <inkml:trace contextRef="#ctx0" brushRef="#br0" timeOffset="52960.67">8508 18515 15663 0,'1'-11'688'0,"4"2"144"0,3 1-656 0,2-1-176 16,1 2 0-16,2-4 0 0,1 3 1216 0,1-5 224 16,0 1 32-16,6 6 16 0,4 1-512 0,4-1-96 15,2-1-32-15,1 5 0 0,-2 4-80 0,5-1 0 16,-4 2-16-16,0 2 0 0,-4 4-112 0,-2 4-32 16,-2 3 0-16,-3-1 0 0,-2-1-336 0,-2 4-64 15,-3 3-16-15,-4 3 0 0,-6 0-64 0,0 1-128 16,-3 2 176-16,-3-2-176 0,-6 6 320 0,-3-3-64 15,0-6 0-15,-6-3 0 0,-1 0 64 0,-5 0 0 0,-3 0 0 16,-4-4 0-16,-3-2-80 0,-3-4-16 0,-1 3 0 0,0-3 0 16,0 1-224-16,2-4 0 0,3-8 0 0,4 2-14640 15</inkml:trace>
  <inkml:trace contextRef="#ctx0" brushRef="#br0" timeOffset="55679.14">10069 18785 3679 0,'-2'-7'320'0,"4"-2"-320"0,1 2 0 0,-3 7 0 15,0-7 2160-15,0 7 352 0,0 0 80 0,0 0 16 16,0 0-1344-16,0 0-272 0,0 0-48 0,0 0-16 16,0 0-432-16,-6 10-96 0,0 4-16 0,-2 2 0 15,-1-5 0-15,0 3-16 0,0 1 0 0,0 3 0 16,1 1 48-16,0-1 16 0,2-3 0 0,0 3 0 15,4 4-224-15,-1-5-32 0,6-4-16 0,-1 1 0 0,-2-14-32 0,8 8 0 16,2-3 0-16,0-1 0 0,2-8 320 0,1-1 48 16,1 0 16-16,1-5 0 0,-1 1-64 0,1-3 0 15,0 2 0-15,-1-1 0 0,-5-3-256 0,1 3-48 16,1 0-16-16,-1 1 0 0,0 2-128 0,-2 2 0 16,-8 6 0-16,6-9 128 0,-1 1-128 0,-5 8 0 15,0 0 0-15,0 0 0 0,0 0 0 0,0 0 0 16,0 0 0-16,0 0 0 0,0 0 0 0,0 0 0 15,0 0 0-15,0 0 0 0,0 0 0 0,0 0 0 16,0 0 0-16,10 4 0 0,-10-4 0 0,0 0 160 16,13 0-160-16,-13 0 160 0,0 0-160 0,0 0 0 15,10-2 0-15,-10 2 128 0,0 0-128 0,0 0 0 0,10-2 0 16,-10 2 0-16,0 0 0 0,0 0 0 0,0 0 0 0,0 0 0 16,9-5 0-16,-9 5 0 0,0 0 0 0,0 0 0 15,9-6 0-15,-9 6 0 0,6-5 0 0,-6 5 0 16,8-8 0-16,-8 8 0 0,5-6 0 0,-5 6 0 15,0 0 0-15,0 0 0 0,0 0 0 0,8-5 0 16,-3-5 0-16,-5 10 0 0,0 0 0 0,0 0 0 16,5-8 0-16,-1-2 0 0,-3 2 0 0,-1 8 0 15,0 0 0-15,0 0 0 0,2-10 0 0,1 5 0 16,-3 5 0-16,0 0 0 0,0 0 0 0,3-10 0 16,-3 2 0-16,0 8 0 0,0 0 0 0,0 0 0 15,0 0 0-15,0 0 0 0,0 0 0 0,0 0 0 16,0 0 0-16,0 0-144 0,0 0 144 0,0 0-160 0,0 0 160 15,-7 10-192-15,3 3 192 0,2 0-192 0,-1-4 192 0,2 3-160 16,2 4 160-16,1 0-160 0,-2 1 160 0,1-5 0 16,1 0-144-16,2 3 144 0,0 3 0 0,0-4 0 15,-4-14 0-15,6 11 0 0,1 3 0 0,1-1 0 16,3-4 0-16,0-2 0 0,-1-4 0 0,2-2 0 16,-1 3 144-16,2-4-144 0,0-4 0 0,-1 2 128 15,0-1-128-15,-1 2 0 0,-1 2 0 0,0-3 0 16,-1-6 0-16,0 5 128 0,-9 3-128 0,10 2 0 15,-10-2 0-15,8-3 0 0,-8 3 0 0,0 0 0 16,0 0 0-16,10-5 128 0,-5-4-128 0,0 2 0 16,-1-5 0-16,-1 5 0 0,-3-2 0 0,0 1 128 15,0-3-128-15,2-1 0 0,1 3 0 0,-2-2 0 16,-1 1 0-16,3-1 128 0,-3 11-128 0,0 0 0 0,0 0 0 16,0 0 0-16,0 0 0 0,0 0 0 0,3-7 0 0,-3 7 0 15,0 0-176-15,0 0 0 0,3-8 0 0,-3 8 0 31,0 0-192-31,0 0-32 0,0 0-16 0,0 0 0 0,0 0 64 0,0 0 16 0,0 0 0 0,0 0 0 32,0 0-560-32,0 0-96 0</inkml:trace>
  <inkml:trace contextRef="#ctx0" brushRef="#br0" timeOffset="56078.47">11021 18654 15263 0,'0'0'672'0,"0"0"144"0,-4 11-656 0,-3-2-160 0,0 4 0 0,-2 2 0 15,-2 4 896-15,-2 1 128 0,-1-1 48 0,0 2 0 16,-1 3-128-16,-1 1-32 0,-1-1 0 0,0 3 0 15,2-4-368-15,2 2-80 0,3 3-16 0,2-6 0 16,1-7-208-16,3 1-48 0,3-6-16 0,1 2 0 16,2 2-176-16,3 0 0 0,3-10 0 0,2-1-10960 15</inkml:trace>
  <inkml:trace contextRef="#ctx0" brushRef="#br0" timeOffset="57001.46">11777 18188 6447 0,'0'0'576'0,"0"0"-576"0,9-6 0 0,-9 6 0 15,0 0 1600-15,0 0 224 0,0 0 32 0,0 0 16 16,-4 9-688-16,-1 5-144 0,-3 2-16 0,-2 4-16 15,-4 0-272-15,0 7-48 0,-1 1-16 0,-2 6 0 16,-2 6-48-16,-2 5-16 0,-3-1 0 0,-2 6 0 16,-2 3-80-16,0-2-16 0,0-4 0 0,3-2 0 0,1-7-288 0,2 0-64 15,3 0-16-15,3-1 0 0,3-8 48 0,1-1 0 16,2-4 0-16,3-2 0 0,4 1-192 0,2-8-176 16,1-15 48-16,0 0-7056 15,5 12-1408-15</inkml:trace>
  <inkml:trace contextRef="#ctx0" brushRef="#br0" timeOffset="57227.46">12217 18064 20095 0,'-13'24'896'0,"2"-5"176"0,-5 4-864 0,1 2-208 0,-1 6 0 0,-5 2 0 15,-3 0 768-15,-1 3 96 0,1 2 32 0,-3 0 0 16,0 1 0-16,0 4 16 0,-1 6 0 0,-1-2 0 16,1-3-592-16,3 1-128 0,3-3-32 0,7-3 0 31,4-5-1408-31,2-2-288 0,-4 5-48 0,8-4-16 0</inkml:trace>
  <inkml:trace contextRef="#ctx0" brushRef="#br0" timeOffset="57712.73">13161 18047 19343 0,'0'0'1728'0,"0"0"-1392"16,-2 16-336-16,-1 1 0 0,1 4 176 0,-2 7-48 15,-1 2 0-15,0 4 0 0,0 1 64 0,-1 3 0 16,0 4 0-16,-2 1 0 0,0 7 128 0,-3-1 48 0,0 0 0 0,-2 1 0 15,-1 1-112-15,2-4 0 0,-1-7-16 16,3-9 0-16,0-6-48 0,1-5-16 0,1 2 0 0,2-7 0 16,1-4 208-16,5-11 64 0,-4 7 0 0,4-7 0 15,0 0 192-15,0 0 32 0,0 0 16 0,6-12 0 16,2 2-208-16,1-4-32 0,0-3-16 0,1 3 0 16,2 3-288-16,1-3-144 0,0 1 160 0,0 4-160 15,-1-1 0-15,0 5 0 0,-1 5 0 0,-1 1 0 16,0 5 0-16,-1 1-128 0,-1 0 128 0,-2 5 0 15,-1 2-144-15,-1 0 144 0,-1 1 0 0,-2 1-144 16,-2-1 144-16,1 0 0 0,0 3 0 0,0-3 0 16,-2-6 0-16,2 4 144 0,0-2-144 0,2-1 160 15,-2-10-304-15,0 0-64 0,0 0-16 0,10 4-12480 16</inkml:trace>
  <inkml:trace contextRef="#ctx0" brushRef="#br0" timeOffset="58051.77">13784 18518 19519 0,'0'0'864'0,"0"0"176"0,-4-7-832 0,4 7-208 16,-11-2 0-16,-2 3 0 0,-1 3 576 0,-4 7 80 16,-5 4 16-16,-1 1 0 0,-1 2-32 0,-1 3 0 15,1 2 0-15,0-1 0 0,0-1-208 0,4 2-48 16,4-4-16-16,6 0 0 0,5-1-160 0,3-3-16 0,4-2-16 0,4-2 0 15,2 0-32-15,4-5 0 0,2 2 0 0,-2-7 0 16,3-5 48-16,0 0 0 0,0 0 0 0,1-6 0 16,2 0-48-16,-3-5 0 0,-3-3 0 0,1 2 0 15,-2 0-144-15,-2 1 160 0,-1-5-160 0,0 2 160 16,-4 0-160-16,1 4 0 0,-1 4 0 0,-2 0 0 16,0-2 0-16,-1 12 128 0,0 0-128 0,0 0 0 15,0 0 0-15,-5 13 0 0,1 1 0 0,3 4-176 16,-1 2 176-16,2 2 0 0,2-3-144 0,1 2 144 15,1 0 0-15,1 0 0 0,2 2 0 0,2-4 0 16,1-5-1520-16,2 2-224 0,2-4-48 16</inkml:trace>
  <inkml:trace contextRef="#ctx0" brushRef="#br0" timeOffset="58346.36">14111 18474 16815 0,'-9'25'736'0,"3"-9"160"0,0 2-704 0,-2 2-192 16,-3 6 0-16,0-2 0 0,1 5 1232 0,-2-5 224 15,-2-1 32-15,3 1 16 0,2-2-656 0,3-2-128 16,-1-1-16-16,6-5-16 0,-2-1-240 0,3-13-64 16,4 9 0-16,-4-9 0 0,10 1 144 0,2-3 32 15,-1-4 0-15,2-4 0 0,0 1-80 0,1-5-16 16,0-2 0-16,1-3 0 0,-1 0-256 0,0 0-48 0,-1-3-16 15,-1-3 0-15,2-2-144 0,-1-1 128 0,1 6-128 16,-1 2 128-16,-1 1-128 0,1 2 0 0,0 2 0 16,0 5 0-16,-2 5 0 0,-1 1 0 0,0 2 0 15,-10 2 0-15,0 0-128 0,0 0 128 0,7 8 0 0,-7-8-9040 16,4 13-1760-16</inkml:trace>
  <inkml:trace contextRef="#ctx0" brushRef="#br0" timeOffset="58649.84">14558 18647 15663 0,'0'0'1392'0,"0"0"-1120"0,13 4-272 0,0-1 0 0,-1-3 1296 0,5 0 208 16,-1 0 32-16,2-3 16 0,1-3 176 0,3-1 16 15,2 1 16-15,-1-4 0 0,-2 0-912 0,0-2-176 16,-2 2-32-16,-3 0-16 0,-4-5-384 0,-3 1-80 15,-3 3-16-15,-2 1 0 0,-4-2 48 0,-4 3 0 16,-5-3 0-16,-2 7 0 0,-3 5-64 0,-4 3 0 16,-2-2 0-16,-3 4 0 0,-1 4 32 0,-1 5 0 15,1-1 0-15,0 3 0 0,1 3 208 0,2 3 32 16,2 1 16-16,3-3 0 0,4 0-32 0,4 1 0 16,7-2 0-16,5-1 0 0,4-3-240 0,6-1-144 15,6 1 160-15,4-2-160 0,2-3 0 0,6 3 0 16,4-6 0-16,3 2-15680 0</inkml:trace>
  <inkml:trace contextRef="#ctx0" brushRef="#br0" timeOffset="59258.42">16300 18314 14559 0,'0'0'640'0,"0"0"144"0,0 0-624 0,0 0-160 0,-5 8 0 0,-1 2 0 16,0 4 752-16,0 3 112 0,2 3 32 0,-1 4 0 16,1 5-64-16,1 0 0 0,3 1 0 0,0-1 0 15,2-2-304-15,2-1-64 0,1-3-16 0,0-5 0 16,2-5 48-16,4-4 0 0,1 0 0 0,2-6 0 15,1-3 240-15,3-3 48 0,1-6 16 0,4 1 0 16,3-5-96-16,-2-2-32 0,0-3 0 0,1-1 0 16,0 1-240-16,0-1-48 0,-1 0-16 0,0 0 0 15,-1 1-112-15,-3-1-32 0,-2 2 0 0,0-3 0 16,-5 1-80-16,-2 3-16 0,-2 1 0 0,-1 2 0 16,-2 5-128-16,-6 8 0 0,6-7 144 0,-6 7-144 15,0 0-816-15,0 0-224 0,0 0-48 0,0 0-12160 16</inkml:trace>
  <inkml:trace contextRef="#ctx0" brushRef="#br0" timeOffset="59577.73">17168 18333 14735 0,'0'0'640'0,"-7"5"160"0,7-5-640 0,-8 13-160 15,-1 2 0-15,-4 2 0 0,-4 1 1456 0,0-1 256 16,-4 3 48-16,2 1 16 0,0 6-336 0,1-3-64 0,2-1-16 16,1 4 0-16,-2-5-784 0,4 1-144 0,4-2-48 0,1-5 0 15,1-4-192-15,3-1-32 0,4-2-16 0,0-9 0 16,0 0-16-16,0 0 0 0,11 2 0 0,0-3 0 16,3-1 64-16,-3-2 16 0,0-4 0 0,3-2 0 15,6-5-64-15,0-2-16 0,2 2 0 0,-2-1 0 16,1-4-288-16,-1 3-64 0,0 0-16 0,-2 4 0 31,-4-1-256-31,-1 0-48 0,-1 2-16 0,-1 4 0 16,-11 8-96-16,0 0-32 0,7-9 0 0,-7 9 0 0,0 0-144 0,0 0-48 0,0 0 0 0,0 0-9024 15</inkml:trace>
  <inkml:trace contextRef="#ctx0" brushRef="#br0" timeOffset="60243.54">17939 18314 10127 0,'0'0'896'0,"0"0"-704"0,0 0-192 0,0 0 0 15,-6-1 1248-15,6 1 224 0,-11 5 32 0,-1 4 16 16,1-3-528-16,-1 7-96 0,0 0-32 0,-2 3 0 16,-2 2-32-16,1 5 0 0,1 0 0 0,-4 6 0 15,0 2-32-15,1 2-16 0,0 0 0 0,1 0 0 0,0-5-272 0,1-2-64 16,-1-3-16-16,3-2 0 0,3-4-192 0,1-3-48 15,2-1 0-15,1-3 0 0,1 3-16 0,1-3-16 16,4-10 0-16,0 0 0 0,0 0-32 0,0 0-128 16,0 0 192-16,0 0-64 0,0 0 16 0,0 0 0 15,0 0 0-15,0 0 0 0,12-5-144 0,-12 5 192 16,7-8-192-16,-7 8 192 0,0 0-192 0,5-11 0 16,0 2 0-16,-5 9 0 0,3-11 144 0,-3 11 0 15,0 0 0-15,0 0 0 0,4-14 144 0,-2 3 32 16,0 0 0-16,0 3 0 0,-2 8-160 0,4-12-32 15,-1 0 0-15,0 5 0 0,-3 7-128 0,0 0 0 16,5-11 144-16,-5 11-144 0,0 0 0 0,0 0 128 16,0 0-128-16,0 0 0 0,8-7 0 0,-8 7 0 15,0 0 0-15,0 0 0 0,0 0 0 0,0 0 0 0,0 0 0 0,0 0 0 16,0 0 0-16,0 0 0 0,0 0 0 0,0 0 0 31,0 0-1008-31,0 0-112 0,0 0-32 0</inkml:trace>
  <inkml:trace contextRef="#ctx0" brushRef="#br0" timeOffset="60722.16">17013 18603 5519 0,'0'0'240'0,"0"0"64"0,0 0-304 0,0 0 0 16,0 0 0-16,0 0 0 0,0 0 2128 0,0 0 368 15,0 0 80-15,0 0 16 0,-7 10-992 0,7-10-192 16,0 0-32-16,0 0-16 0,-7 5-400 0,7-5-96 16,0 0-16-16,0 0 0 0,-4-9-16 0,4 9-16 15,4-9 0-15,-2 0 0 0,1-1-176 0,4-5-48 16,9-3 0-16,4 4 0 0,2 4-240 0,4-4-48 15,4-3-16-15,1 0 0 0,1-2-64 0,2 1-16 16,0 0 0-16,0 0 0 0,-1 2-64 0,2 0-16 16,2 2 0-16,0 3 0 0,-1-3 80 0,1 3 16 15,1 3 0-15,-4 3 0 0,-3 0-48 0,-5 5-16 0,-2 5 0 16,-4 1 0-16,-5 6-160 0,-3 0 0 0,-1 4 0 0,-6 3 128 16,-3 1-128-16,-3 5 0 0,-3 2 0 0,-2 4 128 15,-4 0 0-15,-3-1-128 0,2-1 192 0,-1 1-64 16,-1-3 192-16,1 1 48 0,-2-5 0 0,2-1 0 15,3 0-16-15,-2-2 0 0,-1-7 0 0,0 3 0 16,2-5-160-16,3 2-48 0,2-4 0 0,0 0 0 16,-1-4-144-16,6-5 128 0,-8 5-128 0,8-5 128 15,0 0-1056 1,0 0-224-16,0 0-32 0,0 0-13392 0</inkml:trace>
  <inkml:trace contextRef="#ctx0" brushRef="#br0" timeOffset="61067.19">18337 18356 18431 0,'0'0'816'0,"0"0"160"0,0 0-784 0,0 0-192 0,0 0 0 0,0 0 0 16,0 0 800-16,-9 14 112 0,-1 4 32 0,-1 4 0 15,-2 4 16-15,-2 1 0 0,-3 2 0 0,4 2 0 16,-1-1-448-16,-1 3-64 0,1-2-32 0,1-3 0 15,2 2-160-15,1-2-16 0,2-5-16 0,2-1 0 16,-1-6-224-16,6-2 128 0,-1-1-128 0,7-4-8160 16,-4-9-1696-16</inkml:trace>
  <inkml:trace contextRef="#ctx0" brushRef="#br0" timeOffset="61444.13">18847 18374 18831 0,'-10'-6'832'0,"10"6"176"0,-12-3-816 15,-2 3-192-15,-3 3 0 0,-4-1 0 0,-3-1 576 0,-4 5 80 16,-5 2 16-16,1 1 0 0,3 0 48 0,0 0 16 16,0 0 0-16,2 4 0 0,1 1-384 0,6-2-80 15,4-3-16-15,3 0 0 0,4 5-96 0,5-6-32 16,4-8 0-16,0 0 0 0,9 6 144 0,4-2 32 15,2 2 0-15,3-6 0 0,1-6 16 0,3 3 0 16,-1 1 0-16,3-2 0 0,2-1-160 0,-2 1-32 16,-3 2 0-16,-1 0 0 0,-5 2-128 0,-4 3 0 15,-11-3 0-15,0 0 0 0,5 10 0 0,-5 4 0 16,-4 5 0-16,-2 3 0 0,-4 2 288 0,-1-1-32 0,-3 5 0 16,-2-4 0-16,-4 4 192 0,2-4 16 0,3-2 16 0,-2 0 0 15,2 3-288-15,-1-5-48 0,-1 2-16 0,2-2 0 16,0-5-128-16,1 0 192 0,3 1-192 15,3-5 192-15,1 1-320 0,3-4-64 0,4-8-16 0,0 0-13600 16</inkml:trace>
  <inkml:trace contextRef="#ctx0" brushRef="#br0" timeOffset="61757.91">19242 18412 17503 0,'0'0'768'0,"0"0"176"0,-9-4-752 0,9 4-192 15,-11 7 0-15,0-2 0 0,-2 1 1024 0,-1 6 160 16,-1-2 32-16,1 4 16 0,0 3-240 0,1 1-48 16,1 0-16-16,2 2 0 0,0 3-464 0,2-2-80 15,3-4-32-15,3 0 0 0,2-3-96 0,2 0 0 16,3-4-16-16,2-5 0 0,2-1 112 0,3-3 32 15,2-2 0-15,4-3 0 0,3-2 336 0,0-4 80 16,1 1 16-16,-1-4 0 0,-2-1-144 0,1-2-32 16,-3-4 0-16,0 3 0 0,-3-1-176 0,-1 0-32 15,-3 0-16-15,-1-1 0 0,1-1-112 0,-3 1-32 16,-3 1 0-16,0 0 0 0,-1 0-144 0,-1 6-128 16,-1 0 144-16,1 3-144 0,-2 9 0 0,0 0-192 0,0 0 16 0,0 0 0 31,0 0-2560-31,0 0-512 0</inkml:trace>
  <inkml:trace contextRef="#ctx0" brushRef="#br0" timeOffset="62036.74">19673 18429 13823 0,'0'0'1216'0,"10"0"-960"0,1-4-256 0,1 3 0 15,1 1 1024-15,1-2 144 0,2 0 48 0,2-3 0 16,1-3 192-16,3 2 32 0,0-3 16 0,-2 1 0 15,-1-2-688-15,-1 4-144 0,-3-1-32 0,-2-3 0 16,-4-1-256-16,-4 2-48 0,-1 0-16 0,-4 9 0 0,-2-10 160 0,2 10 16 16,-10-7 16-16,-3 5 0 0,-4 2 240 0,-6 2 32 15,-4 6 16-15,-4 0 0 0,-3 3-160 0,-1 4-16 16,-2-1-16-16,4 5 0 0,3 4-128 0,4-4-32 16,0-2 0-16,6 1 0 0,3-1-208 0,6 1-64 15,3 0 0-15,7 0 0 0,5-2-128 0,7 0 0 16,6-6 0-16,6 1-10304 15,5-2-2080-15</inkml:trace>
  <inkml:trace contextRef="#ctx0" brushRef="#br0" timeOffset="62600.12">22252 18246 10127 0,'-24'-4'448'0,"8"4"96"0,-3-3-544 0,-2 2 0 15,1 1 0-15,-3 3 0 0,-2 0 1888 0,-2 4 272 16,0 0 48-16,1 0 16 0,1 0-1008 0,1 1-192 16,4 3-32-16,3 0-16 0,5 0-240 0,3-2-48 15,2 1-16-15,5 1 0 0,2-2-128 0,0-9-32 16,10 11 0-16,1-3 0 0,2 4-128 0,0-5-16 0,0 2-16 16,1-1 0-16,-4 3-128 0,0 0-32 15,-2 1 0-15,-1 1 0 0,-7-13-32 0,4 11-16 16,-1 7 0-16,-3-4 0 0,-3-1 48 0,0-4 16 0,3-9 0 0,-8 13 0 15,-3-1 208-15,0-3 32 0,-3-1 16 0,-3-3 0 16,-2 0-80-16,-4 0-32 0,-3-1 0 0,-2-3 0 16,-3-5-144-16,2 1-16 0,1 0-16 0,4-3 0 15,-1-5-176-15,4 3 192 0,3-3-192 0,6 5 192 32,3 4-1424-32,5-7-288 0,0-2-48 0</inkml:trace>
  <inkml:trace contextRef="#ctx0" brushRef="#br0" timeOffset="63338.79">22607 18290 20271 0,'-14'3'896'0,"4"-1"192"15,-4-2-880-15,-1 7-208 0,-3 5 0 0,0 0 0 0,-6-3 448 0,2 3 64 16,1 0 0-16,3 0 0 0,3 2 80 0,3 2 32 15,4-1 0-15,7-2 0 0,4-1-336 0,6 0-64 16,3-7-16-16,7 0 0 0,3 1 208 0,5-1 32 16,2 0 16-16,-4-3 0 0,3-7-112 0,-3-2-32 15,0-4 0-15,-1-1 0 0,-1 0-128 0,-1-2-48 16,-3-2 0-16,-4 2 0 0,-4 1-144 0,0 1 192 16,-4-3-192-16,-2 2 192 0,-2 3-192 0,-2 0 0 15,-1 10 144-15,0 0-144 0,-5-14 0 0,2 5 0 0,3 9 0 16,0 0 0-16,0 0 0 0,7-10 0 0,4 3 0 0,3 5-128 15,-1-3 128-15,10 2 0 0,3-1-144 0,9 1 144 16,3-6 0-16,1 0 0 0,-1 0 0 0,3-1 0 16,-3-7 0-16,0 1 0 0,-1-6 176 0,0 0-176 15,0-2 144-15,-3-1-144 0,-3-7 128 0,1 2-128 16,-4 3 144-16,-2-2-144 0,-2 1 160 0,-2-4-160 16,-5-4 0-16,-3 6 128 0,-4 7-128 0,-5 3 0 15,-5 1 0-15,-3 5 0 0,-2 3 0 0,-6 8 0 16,-7 3 0-16,-5 5-160 0,-5 5 160 0,-2 8-192 15,-2 3 192-15,-3 10 0 0,0 4-144 0,3 3 144 16,0 4 0-16,2 4 0 0,1 5-144 0,1-5 144 16,3-2 0-16,6-4 0 0,2-5 0 0,1-2 0 0,7-6 0 15,6-2 0-15,1-7 0 0,5-3 0 0,2-1 352 16,4-3-32-16,4-6 0 0,1-3 0 0,1-3 192 0,4-3 16 16,4-1 16-16,-2-6 0 0,5-2-208 0,-1 1-32 15,3-1-16-15,0 0 0 0,-1 1-288 16,-6-2 160-16,-3 3-160 0,3 3 128 0,-4 1-128 0,-3 3 0 15,-2 3 144-15,-12 1-144 0,10 3 0 0,-10-3 0 16,4 13-192-16,0 1 64 0,-3-2 128 0,-2 0 0 16,-2 2 0-16,1 0 0 0,-1 4 0 0,0-5 0 15,3-13 0-15,-2 12 0 0,2 2 0 0,5-2 0 16,-2-3 128-16,3 0-128 0,-6-9 304 0,15 5-16 16,3-3 0-16,4 0 0 0,2-4 80 0,1 1 16 15,1-2 0-15,-2 2 0 0,-1 1-256 0,1 0-128 0,-1 0 160 16,-6 1-160-16,1 5 0 0,-5 6 0 0,0 4 0 15,-2 1 0-15,-3 2 0 0,-3 3 0 0,-1 1 0 16,-4 4 0-16,0-6 0 0,-3-2 0 0,2 2 0 0,-1-2-10736 16,1-2-2016-16</inkml:trace>
  <inkml:trace contextRef="#ctx0" brushRef="#br0" timeOffset="63826.94">24725 18154 17503 0,'0'0'768'0,"0"0"176"0,0 0-752 0,0 0-192 0,3-8 0 0,-3 8 0 15,0 0 1248-15,0 0 224 0,-3 11 32 0,-2 3 16 16,-3 3-400-16,-1 5-80 0,0 0-16 0,-1 0 0 15,0-1-544-15,0-1-112 0,1-1-32 0,1 2 0 16,0 0-208-16,2 0-128 0,1-5 128 0,0 2-128 16,0 1 0-16,1-4 0 0,4-15 0 0,-1 13-8336 15,0 1-1632-15</inkml:trace>
  <inkml:trace contextRef="#ctx0" brushRef="#br0" timeOffset="64018.98">24735 17897 28559 0,'-7'-19'2544'0,"5"9"-2032"15,2 10-512-15,-3-10 0 0,2 1 256 0,1 9-32 16,0 0-16-16,0 0 0 0,-4-10 240 0,4 10 32 16,0 0 16-16,0 0 0 0,0 0-304 0,0 0-64 15,0 0-128-15,0 0 192 16,-6 10-1200-16,2-4-240 0,4-6-48 0,-1 12-11392 0</inkml:trace>
  <inkml:trace contextRef="#ctx0" brushRef="#br0" timeOffset="64326.56">25953 17779 21183 0,'0'0'1888'16,"0"0"-1504"-16,-2-13-384 0,2 2 0 15,-2-2 0-15,2 13-208 0,-10-5 16 0,-4-1 16 0,-3 2 880 0,-2 3 192 16,-1 2 16-16,-4 4 16 0,-4 4-400 0,-2 4-80 16,0-3 0-16,-5 9-16 0,-1 8-96 0,-4-1-16 15,-2 5 0-15,2 3 0 0,0 3-32 0,3 9-16 16,3 5 0-16,3 1 0 0,4-4-144 0,2-3-128 15,5-1 144-15,4-5-144 0,0-2 0 0,5-4 128 16,1-3-128-16,2-4 0 0,-1 5 0 0,1-7 0 16,1-4 0-16,1-3-8320 15,0-2-1584-15</inkml:trace>
  <inkml:trace contextRef="#ctx0" brushRef="#br0" timeOffset="64456.89">25082 18218 23775 0,'14'-7'1056'0,"0"5"224"0,5-1-1024 0,4 2-256 16,2-2 0-16,2 3 0 0,2 4 496 0,5-3 48 0,6-1 16 0,2 0 0 16,6 3-48-16,3 1-16 0,1 2 0 0,0-2-8432 15,-2-1-1696-15</inkml:trace>
  <inkml:trace contextRef="#ctx0" brushRef="#br0" timeOffset="65465.94">26917 18215 15775 0,'3'-11'704'0,"-1"0"128"0,1 3-656 0,0-5-176 0,-1 1 0 0,-1 1 0 16,-1-3 832-16,0 0 144 0,0 1 32 0,-1 3 0 16,-3 0 64-16,-2 5 16 0,-4 4 0 0,-2 1 0 15,0 1-384-15,-5 3-64 0,-2 3 0 0,-1 2-16 16,-3 5-240-16,-1 4-64 0,-3-1 0 0,0 2 0 15,1 5 16-15,0 0 0 0,1-4 0 0,4 1 0 16,6-1-128-16,6-2-16 0,4-2-16 0,5-3 0 16,4-3 16-16,5 2 0 0,4-5 0 0,2 1 0 15,3-6 256-15,2-3 48 0,2 0 16 0,0 0 0 16,1-1-64-16,1-2-16 0,-5 1 0 0,1-1 0 16,-6 3-224-16,0 2-32 0,-14-1-16 0,11 7 0 0,-5 4-16 15,-2 4 0-15,-6 5 0 0,-3 2 0 0,-6 3 112 16,2-1 0-16,-3-3 16 0,-4 3 0 0,0 3-96 0,-3-2-32 15,-3-5 0-15,-1 1 0 0,-1-2-16 0,0-3 0 16,-1-3 0-16,-1-2 0 0,2-3-128 0,5 0 0 16,3-6 0-16,0 1 0 15,0-6-2000-15,6-2-432 0</inkml:trace>
  <inkml:trace contextRef="#ctx0" brushRef="#br0" timeOffset="65768.47">27351 18200 13823 0,'0'0'1216'0,"0"0"-960"0,0 0-256 0,14-4 0 16,0-2 2144-16,1 2 384 0,2-2 80 0,2-1 16 15,3 0-1120-15,0-4-224 0,-3 2-32 0,3-1-16 16,4 3-672-16,-5-5-144 0,-3-182-32 0,-2 364 0 15,-1-181-192-15,-4-2-32 0,-6 3-16 0,-3-2 0 16,-3 2 368-16,-4 5 64 0,-3 3 0 0,-8 0 16 16,-6-2 16-16,-5 4 0 0,2 4 0 0,-4 9 0 15,-6 5-384-15,2 1-80 0,2 0-16 0,3 1 0 16,2 1-128-16,7 0 0 0,4 0 0 0,2 1 0 16,4-4 0-16,5 0 0 0,4 0 0 0,6-4 0 15,4-2 0-15,2 1 0 0,4-4 0 0,3 0 0 16,6-4-1488-16,6-1-384 0</inkml:trace>
  <inkml:trace contextRef="#ctx0" brushRef="#br0" timeOffset="66130.17">28099 18031 18431 0,'-19'15'816'0,"5"-2"160"16,-2 1-784-16,-1 4-192 0,1 3 0 0,-2-1 0 0,0 1 1216 0,0 0 208 0,1-3 48 0,0-1 0 15,1-2-768-15,3-2-160 0,1-3-32 0,5-1 0 16,-3-4-224-16,10-5-48 0,0 0-16 0,0 0 0 16,0 0 384-16,0 0 80 0,6-9 16 0,5-1 0 15,3-4-64-15,6-1-16 0,0-2 0 0,4-1 0 16,3-1-336-16,1 0-64 0,0 0-16 0,1 3 0 15,0-4-80-15,0 5 0 0,1 8-128 0,-2-2 192 16,-4 4-32-16,-5 2-16 0,-3 3 0 0,-3 5 0 16,-2 5 112-16,-4 0 0 0,-5 2 16 0,-2 6 0 15,-2 2-64-15,-2 5-16 0,-1 0 0 0,-3-1 0 16,-1-1-48-16,-1-2-16 0,-3 0 0 0,3 1 0 16,1 1-352-16,1-1-80 0,-1-8-16 0,5 1-9840 15,3 2-1968-15</inkml:trace>
  <inkml:trace contextRef="#ctx0" brushRef="#br0" timeOffset="66581.67">28717 18126 21183 0,'0'0'1888'0,"0"0"-1504"0,9 0-384 0,3 0 0 15,2-2 368-15,2-1 0 0,2 0 0 0,2 2 0 16,3-4 16-16,3-4 0 0,-1 0 0 0,2-3 0 16,2-1-48-16,-2 1 0 0,1 0 0 0,-2-3 0 15,-2-1-64-15,1 4-16 0,-6 1 0 0,-4-1 0 16,-2-2 64-16,-8 5 0 0,-5 9 0 0,-5-10 0 16,1 3 320-16,-6 5 80 0,-8-1 16 0,-4 6 0 15,-3 1-160-15,-3 6-48 0,-3 0 0 0,1 8 0 16,1 5-528-16,-1 2 0 0,2-1 0 0,3 2 0 0,1-4 0 15,6 3 0-15,0 1 0 0,8-4 0 16,2-1 0-16,6-1 0 0,4-4 0 0,5-1 0 0,3 1 0 0,3-6-320 16,2 0 32-16,4-2-8960 15,3-2-1792-15</inkml:trace>
  <inkml:trace contextRef="#ctx0" brushRef="#br0" timeOffset="66940.28">29512 17887 21135 0,'-22'29'928'0,"8"-8"208"0,1 0-912 0,1 2-224 0,-2 0 0 0,1 1 0 15,0 2 320-15,1-2 32 0,-1-4 0 0,3-1 0 16,0-5 176-16,3-2 48 0,2 0 0 0,1-3 0 15,4-9-128-15,0 0 0 0,0 0-16 0,0 0 0 16,0 0 208-16,0 0 64 0,13-11 0 0,1-1 0 16,0 2-288-16,2-4-48 0,1-4-16 0,0 1 0 15,0-5-112-15,1 2-32 0,0-2 0 0,1 0 0 16,1 0-208-16,2 0 144 0,0-1-144 0,-1 5 128 16,1 4-128-16,-3 2 0 0,-5 5 0 0,0 1 0 15,0 3 0-15,-14 3 0 0,0 0 0 0,9 5-176 16,-9-5 176-16,3 12 0 0,-4 4 0 0,-3 0-128 0,-2-5 128 15,1 1 0-15,0-2-144 0,0 1 144 16,-3 7-1664-16,3-4-256 0,0-3-48 0,0-2-16 0</inkml:trace>
  <inkml:trace contextRef="#ctx0" brushRef="#br0" timeOffset="67487.03">30239 17857 14735 0,'0'0'1312'0,"-9"-2"-1056"16,-5 1-256-16,0 4 0 0,-3 3 816 0,-2-2 96 16,-4 3 32-16,1 5 0 0,-1 3-32 0,0-1 0 0,0 0 0 0,4 0 0 15,1-1-208-15,5 2-64 0,3 3 0 0,1-5 0 16,3-2-128-16,6-11-48 0,0 0 0 0,1 13 0 15,0-4 224-15,-1-9 32 0,13 1 16 0,1-2 0 16,0 1-208-16,3-3-32 0,0-1-16 0,1-2 0 16,0-3-224-16,0 4-64 0,0-1 0 0,-2-1 0 15,-2 1-48-15,-4-3-16 0,-3 3 0 0,-7 6 0 16,9-3-128-16,-9 3 0 0,0 0 0 0,0 0 128 16,-4 8-128-16,-3 3 0 0,-4-2 0 0,1 2 128 15,2 3-128-15,3-1 0 0,0 2 0 0,5-2 128 16,0-1-128-16,0-12 0 0,11 7 0 0,-2 0 0 15,-9-7 0-15,19 2 0 0,11-4 0 0,1-4 0 0,4 0 208 16,-1-4-32-16,2 1-16 0,-1-5 0 0,0-5 32 16,-4 1 0-16,-3 0 0 0,3-2 0 0,1-5-192 0,2-1 192 15,-4 2-192-15,3-5 192 0,2-3-192 16,2-1 160-16,2-1-160 0,4-3 160 0,3-1-160 0,0-4 192 16,-3-9-192-16,-4 1 192 0,2 3-192 0,-5 4 0 15,-3 6-192-15,-7 7 192 0,-5 4-256 0,-5 7 80 16,-3 7 16-16,-8 5 0 0,-5 7 160 0,-6-2-128 15,-4 2 128-15,-6 6-128 0,-4 9 128 0,-4 3 0 16,-3 5 0-16,-3 6 128 0,-5 3-128 0,-4 5 0 16,-6 3 0-16,2-1 128 0,1-1-128 0,4-3 0 15,4 1 0-15,2-3 0 0,7-1 0 0,3-7-192 16,3 1 192-16,5-4-192 16,2 3-384-16,5-3-96 0,2-4-16 0,5-4-12992 0</inkml:trace>
  <inkml:trace contextRef="#ctx0" brushRef="#br0" timeOffset="67838.95">31440 17783 21471 0,'-19'-8'960'0,"4"7"192"0,-4 2-928 0,-6 2-224 0,-5 3 0 0,-1 1 0 0,1-2 768 0,-1 2 96 16,6 5 32-16,1-1 0 0,4-2-320 0,2 2-48 15,4-4-16-15,4 4 0 0,4-1-176 0,5 1-32 16,1-11-16-16,5 12 0 0,0 0-48 0,3-1-16 16,5-6 0-16,-3 4 0 0,1-5 32 0,3-1 0 15,-2 0 0-15,-1 2 0 0,-11-5-128 0,9 6-128 16,-9-6 176-16,0 0-176 0,0 7 0 0,0-7 0 15,0 0 0-15,-14 9 0 0,-4 1 256 0,1 0-64 16,-8-3-16-16,2 0 0 0,-1-3 16 0,1 1 16 16,1-1 0-16,1 0 0 15,2-3-672-15,3-1-144 0,2-1-32 0</inkml:trace>
  <inkml:trace contextRef="#ctx0" brushRef="#br0" timeOffset="68322.17">31507 17902 14735 0,'-10'4'1312'0,"-1"0"-1056"0,-3 0-256 0,0 1 0 16,0 1 672-16,2 2 80 0,2-4 16 0,3 0 0 16,7-4 240-16,0 0 48 0,0 0 16 0,0 0 0 15,0 0-48-15,0 0-16 0,0 0 0 0,10 3 0 16,1 2-240-16,2-7-32 0,2-4-16 0,2 2 0 15,0 1-352-15,1-3-80 0,0-2-16 0,0-3 0 16,0 2-48-16,-2-3-16 0,-2 4 0 0,1-5 0 16,2-2 112-16,-2-1 32 0,-2 2 0 0,0 2 0 0,-3-2-128 0,0-2-32 15,-1 2 0-15,-2 3 0 16,0 0-64-16,2-1 0 0,-2 2-128 0,1-3 192 0,-2 2-192 16,3 2 0-16,1 3 0 0,2-5 0 0,2 0 0 0,1 1 0 15,2-3 0-15,2 4 0 0,2-2 0 16,2 1 0-16,0-1 0 0,0-1 0 0,0-1 0 0,0 1 0 15,0-3 0-15,-1-1 0 0,1-3 0 0,-2 1 0 16,-5 4 0-16,-2 1 0 0,-1 3 0 0,-3 0 0 16,-2 2 0-16,-2 4 0 0,-6 4 128 0,0 0-128 15,4-9 0-15,-4 9 0 0,0 0 336 0,0 0-16 16,-9 8-16-16,-4 1 0 0,2 4-80 0,-3 5-16 16,-1 2 0-16,-1 5 0 0,0 2-208 0,1 0 144 0,1 2-144 15,1 0 128-15,0-2-128 0,2-2 0 0,-1-3 0 16,3-1 0-16,-1 5 0 0,3 1 0 0,-2-8 0 15,2 4 0-15,2 1 0 0,0 0 0 0,-1 0 0 0,2 1 128 32,0-3-2080-32,2 0-416 0,-3 11-96 0,2-2-16 0</inkml:trace>
  <inkml:trace contextRef="#ctx0" brushRef="#br0" timeOffset="69828.19">21185 19222 13823 0,'0'0'1216'15,"0"0"-960"-15,0 0-256 0,0 0 0 0,0 0 848 0,-8 5 128 16,0 0 32-16,-1 5 0 0,-2 0-112 0,1 6-32 16,0-1 0-16,-2 3 0 0,1-1-416 0,-1 2-64 15,2 2-32-15,3-1 0 0,0 0-48 0,5-4-16 16,2 0 0-16,5-3 0 0,0-2 96 0,2-3 32 15,7 0 0-15,3-3 0 0,2-4 352 0,5-1 64 16,0-6 0-16,7-3 16 0,2 1-224 0,2-2-48 16,4-4-16-16,-6 1 0 0,-3-1-240 0,-2-1-64 15,-2 1 0-15,-5 0 0 0,-2 1 0 0,-5-1 0 16,-1 2 0-16,-3 3 0 0,-4-1-256 0,-6 10 128 16,0 0-128-16,0 0 0 0,0 0 208 0,0 0-64 15,-6 11-16-15,-4 0 0 0,-3 5-128 0,-1 3 128 16,-1 1-128-16,-3 6 128 0,-2-2-128 0,-2 5 160 15,-2-2-160-15,-3 2 160 0,-1 0-160 0,0-3 128 0,2 0-128 16,0-2 128-16,2-2 0 0,3 0 0 0,1-2 0 16,4 0 0-16,1-7-368 0,3-2-80 0,3 1 0 0,9-12-14080 15</inkml:trace>
  <inkml:trace contextRef="#ctx0" brushRef="#br0" timeOffset="70047.12">21983 19303 19343 0,'0'0'848'0,"5"-7"192"15,3-4-832-15,3 2-208 0,6-5 0 0,0 4 0 0,2 1 1664 0,3 0 304 16,0 1 48-16,3-1 16 0,2 1-1392 0,1 2-256 15,0-4-64-15,-3 7-16 16,-5 2-1216-16,-3-1-240 0,-4 1-64 0</inkml:trace>
  <inkml:trace contextRef="#ctx0" brushRef="#br0" timeOffset="70189.92">21957 19425 15663 0,'0'0'1392'0,"12"-4"-1120"16,1-5-272-16,1 3 0 0,2 2 1456 0,3-5 224 15,3 0 48-15,-1-1 16 0,4 4-816 0,2 1-160 16,4-3-48-16,1 3 0 0,1 4-528 0,1-2-192 0,2 1 0 0,-3-1 144 16</inkml:trace>
  <inkml:trace contextRef="#ctx0" brushRef="#br0" timeOffset="70601.99">23198 19154 10127 0,'0'0'448'0,"-9"-1"96"0,-2 0-544 0,1 2 0 16,1 3 0-16,-4 1 0 0,-1 1 2176 0,-1 1 320 15,-2 4 64-15,-1 1 0 0,-1 4-1344 0,-2 1-288 16,-5-3-48-16,5 2-16 0,0 1-288 0,5 1-48 15,3-8-16-15,5 2 0 0,5 1-96 0,5 1-32 16,5-1 0-16,4-2 0 0,4-4 16 0,3-2 0 16,1-2 0-16,3-1 0 0,-1-1-48 0,3-1-16 0,1-1 0 0,-1 1 0 15,0-3-336-15,0-2-240 0,0 0 48 0,-1-1-12240 16</inkml:trace>
  <inkml:trace contextRef="#ctx0" brushRef="#br0" timeOffset="70756.32">23495 19316 14735 0,'0'0'1312'0,"-2"13"-1056"0,-1-3-256 0,0 2 0 15,-3 4 1008-15,1-1 144 0,-1 1 16 0,-2 2 16 16,-2 0-160-16,1 2-48 0,-1 1 0 0,4-2 0 16,2-3-528-16,-1-2-128 0,-1-2 0 0,2-1-16 15,4-11-992-15,-2 14-192 0</inkml:trace>
  <inkml:trace contextRef="#ctx0" brushRef="#br0" timeOffset="71108.5">24357 19112 16575 0,'-10'-3'1472'16,"-1"1"-1168"-16,-3 2-304 0,2 5 0 0,-2 1 928 0,0 0 128 0,-2 5 32 0,-1 5 0 15,-1 1-192-15,3 1-48 0,-1 1 0 0,0 0 0 16,4-1-464-16,3 1-112 0,1-1-16 0,4-3 0 16,3-1-80-16,4 0-32 0,2 1 0 0,2-1 0 15,4 0 64-15,1-2 16 0,2-3 0 0,3-2 0 16,1 0-80-16,1-3-16 0,1-3 0 0,3-1-7840 16,0-3-1568-16</inkml:trace>
  <inkml:trace contextRef="#ctx0" brushRef="#br0" timeOffset="71402.83">24727 19154 17503 0,'0'0'1552'0,"-9"5"-1232"16,-1 3-320-16,1 1 0 0,-2 5 656 0,-1-1 80 15,0-2 16-15,-2 3 0 0,0 3 240 0,1-1 48 16,2-2 16-16,2-2 0 0,2 0-496 0,3 1-112 15,2-4 0-15,6 1-16 0,-4-10-112 0,11 6 0 16,2 2-16-16,2-4 0 0,2-3 112 0,2-1 32 16,0-2 0-16,1-5 0 0,0 2-128 0,0 0-32 0,-3-5 0 0,-1 1 0 15,-2-4-48-15,-6 2-16 0,-4 1 0 0,-2-4 0 16,-2-2 48-16,-3 1 16 0,-7 1 0 0,0 2 0 16,-4-1-32-16,-2 5 0 0,-1-2 0 0,-2 6 0 15,-1 4-256-15,1 0 128 0,-1 0-128 0,2 3 0 31,3 1-1408-31,2 1-384 0,3-2-64 0</inkml:trace>
  <inkml:trace contextRef="#ctx0" brushRef="#br0" timeOffset="71702.13">25265 19132 21183 0,'0'0'944'0,"0"0"192"0,-5-11-912 0,5 11-224 15,0 0 0-15,0 0 0 0,-7-5 848 0,-1-1 128 16,0 2 32-16,8 4 0 0,-10 4-400 0,1 4-80 16,0-3-16-16,1 5 0 0,2 0-320 0,1 3-192 15,1 3 192-15,3-2-192 0,1-2 240 0,4 2-64 16,1 0-16-16,1-2 0 0,2 1 32 0,-1 0 0 16,1-1 0-16,0 0 0 0,-1 1 16 0,0 1 16 15,-2-6 0-15,-2 3 0 0,0 1 80 0,-3-1 16 16,-3-1 0-16,-2-4 0 0,-4-1 48 0,-2 1 16 15,-4 0 0-15,-3-1 0 0,-2-2-16 0,-5 0 0 16,-1-3 0-16,-2 0 0 0,-1-3-208 0,2-2-32 16,0-2-128-16,2 2 192 15,1-2-1728-15,5 1-368 0</inkml:trace>
  <inkml:trace contextRef="#ctx0" brushRef="#br0" timeOffset="71961.5">25814 18814 19519 0,'0'0'864'0,"-5"6"176"16,-4 3-832-16,0 2-208 0,-1 6 0 0,-3 2 0 0,-1 0 816 0,-1 5 112 15,-2 2 32-15,1 4 0 0,-1 6-432 0,2-3-80 16,1 1 0-16,0-2-16 0,0 4-256 0,4 2-48 16,1-5-128-16,2-3 192 0,-1-3-192 0,3-4 0 15,1-4 0-15,0 0-7312 16,0-4-1552-16</inkml:trace>
  <inkml:trace contextRef="#ctx0" brushRef="#br0" timeOffset="72096.27">25410 19144 22575 0,'10'-16'992'0,"-4"8"224"0,1 3-976 0,7 0-240 16,5 4 0-16,6 1 0 0,-1-3 128 0,7 3 0 15,4 1-128-15,4 1 192 0,-1-2-48 0,0-2-16 0,0-1 0 0,0 1-10464 16</inkml:trace>
  <inkml:trace contextRef="#ctx0" brushRef="#br0" timeOffset="72785.7">27043 18806 15663 0,'-11'-7'1392'0,"11"7"-1120"0,-7-4-272 0,7 4 0 15,0 0 528-15,0 0 48 0,0 0 16 0,0 0 0 16,0 0-272-16,0 0-48 0,0 0-16 0,-7 9 0 0,0 3 128 0,1 2 32 16,-4 3 0-16,2 2 0 0,2 0 176 0,-2 3 48 15,-1 4 0-15,0-2 0 0,1-1-192 0,-1 4-16 16,1-3-16-16,0 4 0 0,2-2-16 0,-3-2 0 16,0-1 0-16,3-2 0 0,1-2-176 0,0-1-32 15,-2-1-16-15,2-5 0 0,0-2-48 0,0 3 0 16,1-7 0-16,4-6 0 0,-5 8-128 0,5-8 0 15,0 0 0-15,0 0-11728 0</inkml:trace>
  <inkml:trace contextRef="#ctx0" brushRef="#br0" timeOffset="72967.42">26661 19082 23951 0,'0'0'2128'0,"0"0"-1696"0,6-10-432 0,4 3 0 15,4 4 576-15,3 0 48 0,2 3 0 0,2 0 0 16,3-1 80-16,2-4 0 0,3 2 16 0,4 1 0 16,7-1-400-16,-1 1-64 0,2 0-32 0,2-2 0 31,1 1-720-31,-4 0-144 0,-6 2-16 0,-3 1-11824 0</inkml:trace>
  <inkml:trace contextRef="#ctx0" brushRef="#br0" timeOffset="73218.53">27821 18921 20271 0,'0'0'896'0,"-10"-4"192"0,0-3-880 0,-2 6-208 15,-2 4 0-15,-3 4 0 0,-6 2 960 0,-4 0 128 16,-4-4 48-16,0 7 0 0,0 5-288 0,6-1-48 15,6-6-16-15,2 4 0 0,4 0-336 0,2 1-80 16,6-2-16-16,5 3 0 0,4 2-176 0,1 1-48 16,2-1 0-16,6-4 0 0,10-1 16 0,0-5 0 15,0 4 0-15,1-2 0 16,1 3-1408-16,1-3-272 0</inkml:trace>
  <inkml:trace contextRef="#ctx0" brushRef="#br0" timeOffset="73502.98">28017 19097 21183 0,'0'0'944'0,"11"0"192"0,3-5-912 0,-1 5-224 15,2 5 0-15,-1 0 0 0,-1 5 1232 0,-3-3 208 0,-1 0 32 0,-4 4 16 16,-2 4-848-16,-3 0-192 0,-3-2-16 0,-3 2-16 15,-6 0-160-15,-2 2-48 0,-2-1 0 0,1 1 0 16,-1-4 288-16,1-3 48 0,0 1 16 0,3-2 0 0,3 1-112 0,9-10-32 16,0 0 0-16,0 0 0 0,4 10 32 0,4-1 0 15,3-4 0-15,7-1 0 0,4-1-192 0,4-2-16 16,5-1-16-16,1 0 0 0,1 0-224 0,0-1 176 16,0-3-176-16,-3 3 160 15,-2-2-2032-15,0 1-416 0</inkml:trace>
  <inkml:trace contextRef="#ctx0" brushRef="#br0" timeOffset="73889.2">29330 18832 16575 0,'-22'-16'736'0,"6"12"160"0,-3 2-720 0,-5 2-176 0,-3 1 0 0,-2 2 0 16,-3-3 704-16,1 5 128 0,6 5 0 0,0-1 16 15,0 2-144-15,8 0-48 0,3-1 0 0,6 6 0 16,2 2-128-16,4 1-16 0,6-1-16 0,4-2 0 15,3-2-208-15,2 2-32 0,0 1-16 0,1-3 0 16,2-3-80-16,-2 3-16 0,-2 2 0 0,-4-3 0 16,-2 1 0-16,-4 0 0 0,-3-2 0 0,-4 0 0 0,-5 1-144 0,-2-1 192 15,-4-3-192-15,-5 3 192 0,-2-5 144 0,-1 1 48 16,-1-4 0-16,-1-3 0 0,1 2-128 0,2-3 0 16,-1-3-16-16,4 2 0 0,2-4-240 0,4-4 176 15,2-3-176-15,6 0-12576 16</inkml:trace>
  <inkml:trace contextRef="#ctx0" brushRef="#br0" timeOffset="74101.08">29823 18849 24239 0,'-20'16'1072'0,"7"-9"224"0,-1 3-1040 0,-6 1-256 0,-3 4 0 0,3 4 0 16,0 5 448-16,3-2 48 0,-2-3 0 0,2 0 0 15,2 4-208-15,2-3-32 0,2 3-16 0,-1-3 0 16,1-1-416-16,4 0-80 0,2-1 0 0</inkml:trace>
  <inkml:trace contextRef="#ctx0" brushRef="#br0" timeOffset="74449.83">30062 18856 14735 0,'-20'11'1312'0,"8"-6"-1056"15,0 4-256-15,-4-1 0 0,-1 3 960 0,0 2 144 16,2 5 32-16,0-2 0 0,-2-3 176 0,3 2 32 15,3 0 16-15,0-3 0 0,4-2-448 0,3-2-80 16,4-8-32-16,0 0 0 0,0 0-160 0,6 7-48 16,4-5 0-16,4-4 0 0,2-2 48 0,3-2 16 15,2-1 0-15,2-5 0 0,0 3-304 0,3-4-64 16,2 2-16-16,1 0 0 0,0-3-144 0,2 1-128 16,0 4 192-16,0 3-192 0,-4 4 224 0,-2 2-64 15,-3 0-16-15,-3 8 0 0,-5 2-16 0,-6 5-128 16,-4 1 192-16,-4 0-64 0,-2 1-128 0,-5 2 0 0,-1 5 0 15,-5 1 0-15,-2-6 0 0,-5 2 0 0,-6-1 0 0,7 2 128 32,2-1-992-32,4 0-208 0,-1-7-32 0,3 0-12656 0</inkml:trace>
  <inkml:trace contextRef="#ctx0" brushRef="#br0" timeOffset="74811.36">31196 18385 13823 0,'0'0'1216'0,"-12"4"-960"16,2-1-256-16,-4 4 0 0,-3 4 1264 0,-4 4 208 15,0 6 32-15,-4 4 16 0,-3-4-176 0,-1 8-16 16,0 3-16-16,0 4 0 0,0 1-16 0,1 3 0 16,0 0 0-16,3 0 0 0,5 4-528 0,4-2-128 15,7-3 0-15,5-1-16 0,6-2-240 0,5-1-64 16,2 2 0-16,5-4 0 0,3 0-128 0,3-2-48 0,-1-8 0 15,0-2 0-15,-2 0 0 0,-1-6 0 0,-4-4 0 0,0-4 0 32,-6 0-1168-32,-6-7-224 0,0 0-48 0</inkml:trace>
  <inkml:trace contextRef="#ctx0" brushRef="#br0" timeOffset="74961.94">30605 18830 27759 0,'24'3'1216'0,"3"-3"272"0,11-3-1184 0,6-1-304 0,6 1 0 0,2 3 0 16,0 5 384-16,2-4 0 0,0-2 16 0,5 2 0 16,3 3-160-16,5 3-48 0,-1 2 0 0,-2-2-13360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20:18:44.76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4521 3838 6447 0,'-5'-15'272'0,"5"15"80"0,0 0-352 0,0 0 0 0,-6-8 0 0,6 8 0 16,0 0 2640-16,0 0 464 0,0 0 96 0,0 0 0 15,0 0-2032-15,0 0-400 0,0 0-96 0,0 0-16 16,0 0-176-16,0 0-32 0,0 0-16 0,0 0 0 16,0 0 160-16,0 0 48 0,0 0 0 0,0 0 0 15,10 3-112-15,-1 0-16 0,1 1 0 0,2 1 0 16,-1-2-128-16,2-2-16 0,2 0-16 0,2 3 0 0,-3-2-80 0,7-1-16 15,3-1 0-15,2 1 0 0,2 3 64 16,2-2 16-16,3 0 0 0,5-2 0 0,4 1-32 0,2 2-16 16,4-1 0-16,1 1 0 0,2 0-64 0,0 0-16 15,0 0 0-15,2 0 0 0,5 0-16 0,1 1-16 16,5 1 0-16,-1-1 0 0,1-3 32 0,-2 1 16 16,-3 0 0-16,-1 1 0 0,3 4 16 0,1-5 0 15,3 1 0-15,1-1 0 0,1 1-96 0,-1-2-16 16,1 3 0-16,-2-3 0 0,-3-2-128 0,2 0 0 15,-1-2 0-15,3 2 128 0,2 0 32 0,-4 1 0 16,-1-2 0-16,-3 2 0 0,-1 0-160 0,-2 0 128 16,1-1-128-16,-4 0 128 0,-2 1-128 0,-2 0 160 0,-2 1-160 15,-1-1 160-15,-3-4-160 0,-2 1 0 0,-3 0 144 16,-1-2-144-16,-1 1 0 0,-3 2 128 0,-1-7-128 0,0 4 0 16,-3 1 0-16,-1 3 144 0,-5-5-144 0,-1 1 0 15,-3 0 176-15,-1 1-176 0,-2-2 160 0,-2 1-160 16,-4 1 160-16,0 3-160 0,-11 1 160 0,9-4-160 15,-9 4 240-15,0 0-48 0,3-10-16 0,-3 10 0 16,0 0 80-16,-7-6 0 0,-6-2 16 0,0 2 0 16,-6 2-112-16,-4 1-32 0,-3-1 0 0,-5 2 0 15,-4-2-128-15,-2 2 128 0,-5 0-128 0,-1 1 128 16,-5 1-128-16,-2-1 0 0,-8-2-160 0,0 1 160 16,1 2 0-16,-6 3 0 0,-6 3 128 0,-3-4-128 15,0-1 0-15,-4 2 0 0,-6-1 0 0,0 4-192 16,-5-3 192-16,5 0 0 0,5-1 0 0,-1-2 0 0,-4-1 0 15,2 0 0-15,0 0 0 0,5 2 0 0,1 1 0 0,3 1 0 16,4-3 0-16,1 0 0 0,1 0 0 0,3 4 160 16,-2 0-160-16,6-2 128 0,2-2-128 0,5 0 0 15,4 0 0-15,5 3-176 0,2 0 176 0,4 0 0 16,0-2 0-16,4 2 0 0,5-3 0 0,3 1 0 16,8 2 128-16,4-2-128 0,12-1 0 0,0 0 0 15,0 0 0-15,0 0-192 0,0 0 192 0,18 1 0 16,6 2 0-16,6-2 128 0,4-1-128 0,8 0 0 15,4-1 0-15,7-1 128 0,8 2 0 0,9 0 0 16,7 0 0-16,5 2 0 0,0 2-128 0,7-2 0 16,8-2 128-16,2 0-128 0,5 0 0 0,1-1 128 15,-2-2-128-15,6 2 0 0,5 0 128 0,-1 1-128 16,-3-2 128-16,-4 2-128 0,-1 0 0 0,-4 2 0 0,-3-1 0 16,-5 0 128-16,-5 1-128 0,-6-2 0 0,-3 1 0 0,-5 3 0 15,-4-1 0-15,-8 1 0 0,-7 3 0 0,-8 0 0 16,-5-2 0-16,-7 0 0 0,-4 1 0 0,-7-1 0 31,-6 2-416-31,-5 1-96 0,-13-8-32 0,5 9-10896 0,-5-9-2176 0</inkml:trace>
  <inkml:trace contextRef="#ctx0" brushRef="#br0" timeOffset="1157.97">11410 3975 1839 0,'-37'-7'160'0,"9"5"-160"0,-7 4 0 0,-1-2 0 16,-1-4 640-16,-1 1 80 0,-2 2 32 0,1 0 0 15,1-3-560-15,-2-2-192 0,-2 2 144 0,0 1-144 16,0 3 832-16,-1-1 96 0,-3 0 16 0,2-3 0 16,-1-1 560-16,1 0 112 0,-1 1 32 0,4 0 0 15,-1-1-512-15,1 0-112 0,0-1 0 0,1 0-16 16,-1 5-288-16,0-1-48 0,1-3-16 0,0 3 0 15,1-1-96-15,1-3-32 0,-1 3 0 0,5-1 0 0,2 3 64 0,7 1 16 16,1 0 0-16,6 0 0 0,7-2 32 16,0 1 16-16,11 1 0 0,0 0 0 0,0 0-192 0,0 0-32 15,0 0-16-15,13-3 0 0,9 5-48 0,7-4-16 16,4 0 0-16,9-1 0 0,6 1 96 0,6-1 32 16,4 1 0-16,3 2 0 0,1 0-240 0,7 0-48 15,6 0-16-15,5 0 0 0,3 0 16 0,-1-2 16 16,1 0 0-16,6 1 0 0,6 2 112 0,2 1 0 15,0 0 16-15,0-1 0 0,1-2-48 0,1 1-16 16,1 1 0-16,-4 2 0 0,-4-2-128 0,-3 0-16 16,-4 3-128-16,1 1 192 0,1-2-192 0,-6-3 128 15,-5 1-128-15,-5 3 0 0,-4 5 0 0,-5-4 128 16,-4-2-128-16,-2 1 0 0,-4 0 0 0,-7-1 0 0,-8-3 0 16,-8 0 0-16,-6 0 0 0,-4 1 0 0,-3 0 0 0,-5-1 0 15,-11 0 0-15,0 0 0 0,0 0 0 0,-9-4 0 16,-9-2 144-16,-6 2-144 0,-9 0 128 15,-5-1-128-15,-11-1 0 0,-3 3 0 0,-5 3 0 0,-5-2 0 16,-4-2 0-16,-9-2 0 0,-5 1 0 0,-3 2 0 16,-1 3 0-16,-5 0 0 15,-6-1 0-15,-6 1 0 0,-4 1 128 0,-6-1-128 0,-1-1 0 0,-6 1 128 16,-5 0-128-16,0 1 0 0,2 0 0 0,-5-1 0 16,-6-1 0-16,5 0 0 0,5 1 128 0,1-3-128 15,-1-2 0-15,7 1 0 0,6-1 144 0,7 3-144 16,7-2 0-16,5 0 0 0,3 1 0 0,10 0 0 15,6 0 0-15,11-1 0 0,8-2 0 0,2 2 128 16,10 2-128-16,3 0 0 0,5 0 0 0,6-1 128 16,7-1-128-16,5 2 0 0,6-1 0 0,8 3 0 0,0 0 0 0,0 0 0 15,12 3 0-15,11-1 128 0,4 2-128 0,10-1 0 16,7-1 128-16,13-2-128 0,11-1 240 0,8 0-32 16,12 3 0-16,3-2 0 0,5-1-208 0,7-1 128 15,7-5-128-15,3 6 0 0,2 3 0 0,5 2 0 16,6-4 0-16,3 2 0 0,0 0 128 0,5-1-128 15,4 2 0-15,-2 1 0 0,-2 2 0 0,-2-1 0 16,-1 1 0-16,-4 2 0 0,-5-4 0 0,-2 1 0 16,-2-1 0-16,-3 3 0 0,-1 1 0 0,-6 2 0 15,-5-3 0-15,-4 2 0 0,1-3 0 0,-6 1 0 16,-4 2 0-16,-4 0 0 0,-8 0 0 0,-3-1 128 16,-1 1-128-16,-4-3 0 0,-6 3 0 0,-6-4 0 0,-7-1 0 0,-5-2 0 15,-7 2 128-15,-8-1-128 0,-9-2 0 16,-4 2 0-16,-6-2 0 0,-12-1 0 0,0 0 0 0,0 0 0 15,-13-3-144-15,-5-4 144 0,-6 2 0 0,-10 1-144 16,-11 4 144-16,-7-3-160 0,-8-1 160 0,-8-2-160 16,-9 0-160-16,-4 2-16 0,-4 3-16 0,-7-2 0 31,-5 2-1840-31,-5 2-368 0,-43 3-80 0,11 0-16 0</inkml:trace>
  <inkml:trace contextRef="#ctx0" brushRef="#br0" timeOffset="13771.14">2672 17704 9215 0,'0'0'400'0,"0"0"96"0,0 0-496 0,0 0 0 15,-3-9 0-15,3 9 0 0,0 0 2176 0,0 0 320 16,0 0 80-16,0 0 16 0,0 0-1088 0,0 0-224 16,0 0-32-16,-2 13-16 0,-1 0-496 0,1-1-96 15,0 4-32-15,2 1 0 0,0 6 48 0,0 1 16 16,-1 2 0-16,-1 3 0 0,3 4-208 0,-2-2-32 0,-2-3-16 0,3 1 0 15,-1-5-224-15,0 0-32 0,-1 0-16 0,1-3 0 16,1-6-144-16,0-1 192 0,0-4-192 0,1 1 192 31,-1-11-800-31,0 0-160 0,0 0-16 0,0 0-11728 0</inkml:trace>
  <inkml:trace contextRef="#ctx0" brushRef="#br0" timeOffset="13951.63">2728 17441 26431 0,'0'0'1168'16,"0"0"240"-16,0-8-1120 0,0 8-288 0,0 0 0 0,-3-9 0 0,1 3 272 0,2 6 0 16,1-9 0-16,-1 9 0 0,0 0-112 0,0 0-32 15,9-6 0-15,-9 6 0 16,10 0-1376-16,4 4-288 0,-1 0-48 0</inkml:trace>
  <inkml:trace contextRef="#ctx0" brushRef="#br0" timeOffset="14282.24">3689 17363 14447 0,'0'0'640'0,"10"-10"128"0,-1 0-608 0,-2-1-160 16,2 3 0-16,-2-2 0 0,-2 2 1072 0,-1-2 176 0,-2 2 32 16,-2-2 16-16,0 10-272 0,-6-10-64 0,-2 1-16 0,-1 3 0 15,0-2-144-15,-3 4-32 0,-2 4 0 0,-3 2 0 16,-2 0-96-16,-4 3-32 0,-2 4 0 0,-2 5 0 16,-2 3-240-16,-3 3-48 0,-3 0-16 0,3 10 0 15,-3 0-48-15,5 7-16 0,3 5 0 0,2 2 0 16,1 6-16-16,2-2 0 0,4-1 0 0,6-1 0 15,3-8-256-15,5 2 160 0,1-1-160 0,3 0 128 16,2-3-128-16,1-5 0 0,2-3 144 0,3-4-144 16,2 2-256-16,2-4-112 0,-1-3-16 0,2-2-8592 15,1-3-1712-15</inkml:trace>
  <inkml:trace contextRef="#ctx0" brushRef="#br0" timeOffset="14408.28">3156 17821 23951 0,'7'-9'2128'0,"4"-2"-1696"16,3 3-432-16,5 0 0 0,0 3 768 0,8 2 64 16,3-6 0-16,6 4 16 0,3 2-16 0,3-1 0 15,3-1 0-15,2 3 0 0,1 0-576 0,0 2-112 16,-2 3-16-16,2 1-9088 16,3-4-1824-16</inkml:trace>
  <inkml:trace contextRef="#ctx0" brushRef="#br0" timeOffset="14911.08">5415 17625 4607 0,'-10'-11'400'0,"3"2"-400"0,1 3 0 0,6 6 0 0,-6-7 3552 0,6 7 624 16,0 0 128-16,0 0 32 0,-10 5-2304 0,1 3-464 15,1 3-96-15,2 7 0 0,-2 1-704 0,3 7-144 16,0 0-32-16,0-1 0 0,-2 4-80 0,4 3-32 16,-5-2 0-16,3-1 0 0,1-1-96 0,0-4-32 15,1 1 0-15,-1-5 0 0,0-5 96 0,1-2 0 16,3-13 16-16,-1 11 0 0,1-11 240 0,0 0 32 16,0 0 16-16,0 0 0 0,5-10 96 0,4-1 32 15,1-3 0-15,2-8 0 0,-2-2-352 0,1 2-64 16,6 2-16-16,-1-4 0 0,1-2-288 0,2 0-160 15,1 2 160-15,3 2-160 0,3-1 0 0,-1 5 0 16,2-1 0-16,1 4 0 0,1 4 0 0,-1 3 0 0,-3 0 0 16,-2 4 0-16,-3 3-208 0,-2 4-96 15,-2 2-16-15,-1 4 0 16,-1-3-2448-16,0 6-496 0</inkml:trace>
  <inkml:trace contextRef="#ctx0" brushRef="#br0" timeOffset="15220.53">6190 17667 23951 0,'0'0'1056'0,"0"0"224"16,-10 0-1024-16,-1 3-256 0,-2-2 0 0,-3 5 0 16,-6 7 1040-16,-2 2 160 0,-2 3 16 0,1 1 16 0,-3 2-464 15,8 0-80-15,3 5-32 0,2-4 0 0,-3 0-304 0,5 2-64 16,8-2-16-16,0-2 0 0,8-3-64 0,3-3-16 15,4-7 0-15,4 5 0 0,1-2 64 0,6-2 0 16,3-6 0-16,4-3 0 0,1-2 128 0,0-3 16 16,-2 0 16-16,0-5 0 0,-2-1-64 0,-1-2-16 15,-3-3 0-15,-4 2 0 0,-3-2 32 0,-2 1 0 16,-4-2 0-16,-3 2 0 0,-4 3 16 0,-2-1 16 16,-3-1 0-16,-3 3 0 0,-3 3-144 0,-2-1-16 15,-1 3-16-15,-4-1 0 0,0 2-400 0,0 2-80 16,0 1 0-16,2 2-16 15,-1 2-2640-15,2 0-528 0</inkml:trace>
  <inkml:trace contextRef="#ctx0" brushRef="#br0" timeOffset="15559.7">6756 17660 17503 0,'0'0'1552'0,"-6"3"-1232"0,6-3-320 0,-12 8 0 15,1 5 960-15,-2-3 128 0,-1 1 16 0,-2 6 16 16,-2-1 512-16,-1 4 96 0,-3 0 32 0,2 0 0 16,5 1-912-16,1-2-176 0,1 1-32 0,4 0-16 15,5-4-304-15,4-1-48 0,1-3-16 0,8 0 0 16,4-4 64-16,4-2 0 0,0-1 0 0,4-4 0 16,0-2 48-16,2 0 16 0,1-1 0 0,-1-3 0 0,1-1-128 15,-2-3 0-15,-2 0-16 0,-3-1 0 0,1 2 112 0,-4-3 32 16,-2 1 0-16,-3-4 0 0,-4 1 320 0,-2 3 64 15,-6-3 0-15,-2-1 16 0,1 0-80 0,-3 2 0 16,-3-2-16-16,-4 0 0 0,0 1-384 0,-3 4-80 16,-1-1-16-16,0 3 0 0,1 5-208 0,-2-2 0 15,-2-4 0-15,3 8 0 0,2 4 0 0,1 3-208 16,-1-6 32-16,4 1 16 16,0 2-1488-16,6 4-288 0,6-8-64 0,0 0-9024 15,0 0-1808-15</inkml:trace>
  <inkml:trace contextRef="#ctx0" brushRef="#br0" timeOffset="15860.41">7609 17178 3679 0,'19'-19'160'0,"-6"10"32"0,1-5-192 0,-2 3 0 0,-1 2 0 0,-4 2 0 16,-7 7 4768-16,0 0 912 0,0 0 176 0,0 0 32 15,-5 8-3536-15,-5 7-720 0,-7 2-144 0,-2 3-16 16,-4 7-432-16,-1 3-80 0,0 6 0 0,-3 2-16 16,0 6-112-16,-3 2-32 0,1 5 0 0,0 5 0 15,0 1-352-15,2 0-80 0,3-7-16 0,5-2 0 16,1 1-352-16,1-9 0 0,5-3 0 0,1-3 0 15,4-1-320-15,3-2-128 0,3-8-16 0,1-3-16 16,2-3-2336-16,1-6-480 0,-3-11-96 0</inkml:trace>
  <inkml:trace contextRef="#ctx0" brushRef="#br0" timeOffset="16011.73">7230 17620 17503 0,'0'0'768'0,"9"-5"176"16,2-5-752-16,0 4-192 0,-1 2 0 0,5-1 0 0,-2 2 2416 0,7 2 448 15,2 1 80-15,2 0 32 0,3-1-1776 0,3-1-368 16,3 1-64-16,4 1 0 0,1 3-512 0,2 0-80 16,1 4-32-16,0-3 0 15,-3 1-1712-15,-3 2-352 0,-4-2-64 0</inkml:trace>
  <inkml:trace contextRef="#ctx0" brushRef="#br0" timeOffset="16285.86">8255 17524 11967 0,'0'0'1072'0,"6"-9"-864"0,-1 1-208 0,-5 8 0 16,4-9 2976-16,-4 9 544 0,0 0 128 0,0 0 0 16,-12-1-1328-16,-3 1-272 0,-5 4-48 0,-3 5-16 15,-2 2-896-15,-2 3-176 0,-2 4-32 0,1 3-16 16,-3 1-400-16,6 0-80 0,3 1 0 0,3 1-16 16,5-6-112-16,4 1 0 0,2 1-16 0,5-1 0 15,1-4-240-15,4 0 176 0,1-1-176 0,5 2 160 16,2 2 32-16,0-3 16 0,-1-1 0 0,3-2 0 0,-2 1 0 15,-1 1 0-15,-4 0 0 0,1-5 0 0,-6-9 128 0,0 0 32 16,3 10 0-16,-3-10 0 0,-7 8 64 0,7-8 16 16,-9 1 0-16,-2 2 0 0,1-1-256 0,-2-3-64 15,1-4 0-15,-1 1 0 0,0 1-128 0,0 2 0 16,2-4 0-16,0-1-12656 16,0 1-2560-16</inkml:trace>
  <inkml:trace contextRef="#ctx0" brushRef="#br0" timeOffset="16768.54">10352 17616 11967 0,'-14'-15'1072'0,"5"6"-864"0,-2-3-208 0,-5-5 0 16,-3-2 1536-16,0 1 272 0,0 2 48 0,0-1 16 16,0 4-336-16,-1 3-80 0,-1 0-16 0,-1 6 0 15,-4 9-784-15,1 4-144 0,-5-1-48 0,1 6 0 16,-1 5 64-16,-1 4 16 0,1 3 0 0,-1 2 0 0,2 0 32 0,2-2 16 15,3 2 0-15,5-3 0 0,5-1-32 0,5-5-16 16,4-3 0-16,4-2 0 0,3 1-48 0,5-4-16 16,3-7 0-16,4 0 0 0,2 1 96 0,3-5 32 15,1-5 0-15,-1-1 0 0,1-7 64 0,-1 3 16 16,1 0 0-16,-1-4 0 0,0-4-208 0,-1 1-32 16,-1 3-16-16,-1 2 0 0,-4 5-96 0,-1 0-16 15,-1 3 0-15,-10 4 0 0,9 1-112 0,-1 5-16 16,-2 5-16-16,-1 1 0 0,-1-2-176 0,-1 4 0 15,-2 3 0-15,2 0 0 0,0-2 0 0,2-3 128 16,1 2-128-16,1 0 0 0,3 3 0 0,0-4 0 16,-10-13 0-16,17 9-176 15,5 2-1280-15,2-5-256 0,1-1-48 0,2-5-9392 16,1-5-1888-16</inkml:trace>
  <inkml:trace contextRef="#ctx0" brushRef="#br0" timeOffset="17044.73">10688 17539 20271 0,'-5'15'1792'0,"-3"5"-1424"0,-2 1-368 0,-2 0 0 15,-3 4 1264-15,0 0 176 0,-2-2 32 0,2 1 16 16,0-4 240-16,1 1 32 0,0-2 16 0,2-1 0 16,1-4-816-16,2-3-176 0,1-2-16 0,8-9-16 15,-6 6-144-15,6-6-32 0,0 0 0 0,0 0 0 16,0 0 160-16,6-9 32 0,-1 0 0 0,2-5 0 0,6-2-176 15,-1-2-16-15,1-1-16 0,5-1 0 0,0-1-304 0,3-1-64 16,2-4-16-16,1 4 0 0,2 3-176 0,3 2 0 16,3-1 0-16,2 3 128 0,2 1-128 15,-3 6 0-15,-2 3 0 0,-3-1 0 0,0 0-128 0,-2 3-64 16,-3 1-16-16,-2 5 0 16,1-1-2928-16,-1 2-576 0</inkml:trace>
  <inkml:trace contextRef="#ctx0" brushRef="#br0" timeOffset="17360.88">11230 17723 21183 0,'0'0'944'0,"16"-2"192"0,3 3-912 0,5-2-224 15,3-2 0-15,-1-1 0 0,6 2 1664 0,-1-1 272 0,0-1 64 0,0-3 16 16,-3-2-672-16,-2 1-144 0,0-3-32 0,-2 2 0 15,-2-3-448-15,-5-2-80 0,1 1-32 0,-8 2 0 16,-3 1-112-16,-6 1-32 0,-1-2 0 0,-6-1 0 16,-7 5 80-16,-4 2 16 0,-3 2 0 0,-4 6 0 15,-3-1-224-15,-2 3-32 0,-3 8-16 0,-2 2 0 16,-2-1-16-16,1 3 0 0,0 1 0 0,4 1 0 16,1 4 80-16,6-2 16 0,8-2 0 0,6 2 0 15,6 0-192-15,5 1-48 0,5 2 0 0,6-4 0 16,2 2-128-16,9-1-176 0,5 4 48 0,11-4 0 15,7 0-2576-15,5-1-512 0,22 7-112 16,1-10 0-16</inkml:trace>
  <inkml:trace contextRef="#ctx0" brushRef="#br0" timeOffset="17793.3">14195 17465 4607 0,'-16'0'400'0,"6"-1"-400"0,-4-2 0 0,-4 6 0 16,-1 3 3648-16,-3 1 656 0,-5 3 128 0,-4 1 32 15,-6 4-2512-15,-1 7-496 0,-2 6-112 0,1-1 0 16,4 2-208-16,1 3-48 0,2-6 0 0,5 2 0 15,6-3-304-15,3 0-64 0,2-9-16 0,8 0 0 0,2-1-192 16,5 0-64-16,5-1 0 0,4 0 0 0,3-5-160 0,4 3-32 16,6-5-16-16,5 2 0 0,7-6-48 0,4-1 0 15,1-3 0-15,4 0 0 16,2 1-1088-16,-1-4-208 0,0-6-48 0,-1 3-8544 16,-4 0-1696-16</inkml:trace>
  <inkml:trace contextRef="#ctx0" brushRef="#br0" timeOffset="18102.41">14806 17499 21183 0,'-9'7'1888'0,"-4"-3"-1504"16,-1 1-384-16,-2 4 0 0,-3 0 912 0,-4 6 112 0,-4 3 32 0,3 2 0 15,-3 0-96-15,1 2 0 0,-1-1-16 0,3 1 0 16,4-2-432-16,3 1-96 0,6-3-16 0,4-1 0 15,6 0-160-15,5-2-48 0,3 0 0 0,5-2 0 16,2-5 64-16,4-1 0 0,2 2 0 0,0-6 0 16,2-2 16-16,0-1 16 0,0-3 0 0,0 1 0 15,-3-3 32-15,1-5 16 0,-2-3 0 0,-4 3 0 16,-1-2 32-16,-2 1 0 0,-3-3 0 0,-3-1 0 16,-2-2 144-16,-7 1 48 0,-1-3 0 0,-3 1 0 15,-2-1-176-15,-3-2-16 0,-1 2-16 0,-4 2 0 16,2 0-352-16,-1 2 144 0,1 1-144 0,2 5 0 15,0 3-208-15,0 2-160 0,4 1-16 0,1 1-10784 16,9 2-2144-16</inkml:trace>
  <inkml:trace contextRef="#ctx0" brushRef="#br0" timeOffset="18576.91">15140 17652 12895 0,'-7'11'1152'0,"0"1"-928"16,1 2-224-16,-2 0 0 0,0-4 2496 0,-1 1 448 15,-2-2 80-15,3-1 32 0,0 1-864 0,8-9-160 16,0 0-48-16,0 0 0 0,0 0-752 0,0 0-144 16,0 0-48-16,0 0 0 0,13-10-208 0,1-4-32 15,2 1-16-15,2 0 0 0,1-4-432 0,1-3-96 16,2-2 0-16,1 1-16 0,1 0-240 0,1-1 128 0,2-3-128 0,1 3 0 15,0 3 0-15,-1 4 128 0,-2 2-128 0,-1 4 0 16,-3 0 0-16,-2 7 0 0,-4 4 0 0,-5 6 0 16,-4 1 0-16,-2 3 0 0,-2 4 0 0,-4 4 0 15,-4 7 0-15,0-2-128 0,-6 3 128 0,1-1 0 16,-5 2 0-16,2-5 0 0,2-1 0 0,2-4 0 16,-2-5 0-16,3 0 0 0,3-5 0 0,6-9 0 15,0 0 0-15,0 0 0 0,0 0 0 0,0 0 144 16,11 0 112-16,2-5 0 0,-2-4 16 0,7-2 0 15,1-1-48-15,4 2-16 0,0-5 0 0,1-1 0 16,0-1-208-16,1 0 176 0,-3 3-176 0,3 4 160 0,-3-3-160 16,0 4 0-16,-3 0 0 0,-1 6 0 0,-4 3 0 15,-1 3 0-15,-3 3 0 0,-3 4-176 0,-1 5 176 0,-4 1-160 16,1 2 160-16,-5 1-160 0,0 0 160 16,-2 3 0-16,-1 2 0 0,-1 2 0 15,-3-4-1088-15,1 6-144 0,0 2-32 0,3 0-9872 16,1-1-1968-16</inkml:trace>
  <inkml:trace contextRef="#ctx0" brushRef="#br0" timeOffset="19139.93">16873 17503 20383 0,'0'0'896'0,"-6"-6"192"0,-2 1-864 0,0 0-224 0,1 0 0 0,-2 3 0 15,-1 5 928-15,-2 2 144 0,2-4 16 0,-1 6 16 16,-1 7-416-16,1 3-96 0,-2 1-16 0,2 5 0 15,-2 3-176-15,0-1-32 0,2 4-16 0,-5-2 0 16,1 2 0-16,-3-1 0 0,-1 0 0 0,0 3 0 16,-1-3 32-16,0-1 0 0,-1-4 0 0,1 2 0 0,-2 0 288 0,7-6 64 15,0-5 16-15,2-4 0 0,0 2 144 16,1-4 16-16,-1 3 16 0,1-5 0 0,2-1-176 0,1-2-48 16,9-3 0-16,0 0 0 0,-8-8-208 0,2 0-48 15,4-3-16-15,2 0 0 0,2-3 0 0,4-4 0 16,1-5 0-16,3-3 0 0,2 2-176 0,4-4-48 15,6 0 0-15,3-2 0 0,3-3-208 0,5 1 128 16,3 4-128-16,1-1 0 0,-2 3 0 0,1 1 0 16,0 2 0-16,-2 3 0 0,-1 3 0 0,0 3 0 15,-1 5 0-15,-2 0 0 0,-3 6 0 0,0 3-128 16,-6 6 128-16,-4 5 0 0,-7 3 0 0,-2 4 0 16,-2 1 0-16,-2 2 0 0,-3 3 0 0,-4 1-208 15,-3-1 32-15,-5 2 16 0,-5-1 160 0,-3-2 0 16,-2-1 0-16,-3-3 0 0,-3-4 0 0,0 0 0 15,1-1 0-15,0 0 0 0,1-6 0 0,-1 1 0 0,2-4 0 16,2-1 0-16,2-4-336 0,1-3-48 0,1-1 0 0,0-3 0 31,4-1-1840-31,4-2-368 0,3-3-80 0,3-1-12784 0</inkml:trace>
  <inkml:trace contextRef="#ctx0" brushRef="#br0" timeOffset="19396.47">17759 17241 18431 0,'9'-17'1632'0,"-4"4"-1312"0,-1 4-320 0,-4 9 0 16,6-14 1888-16,-6 14 304 0,0 0 64 0,0 0 16 0,0 0-688 0,0 0-144 16,0 0-32-16,-13 8 0 0,-4 4-624 0,-4 7-128 15,-4 4-16-15,-2 5-16 0,-5 5-224 0,-1 2-32 16,1 2-16-16,-2 3 0 0,0 6-48 0,0 1-16 15,0 5 0-15,3 0 0 0,-1-3-160 0,4-5-128 16,3 1 144-16,4-6-144 0,3-1 0 0,6-2 0 16,0-5-208-16,6 0 64 15,3-3-1616-15,3-1-320 0,3-7-64 0,3-5-7248 16,6-7-1440-16</inkml:trace>
  <inkml:trace contextRef="#ctx0" brushRef="#br0" timeOffset="19740.82">17798 17723 27647 0,'0'0'608'0,"13"4"128"0,2-8 32 0,3-3 0 0,1-1-624 0,0-2-144 0,0 2 0 0,0-3 0 15,0-1 848-15,2-2 144 0,-6 0 32 0,8-3 0 16,-7 0-864-16,-8 11-160 0,-2-3 0 0,-1 2 0 16,-2 5 288-16,-3 2 144 0,0 0 16 0,-8-1 16 15,-1 2-16-15,-17 6-16 0,-1 6 0 0,-3 4 0 16,-2 2-160-16,-1 0-16 0,-3 0-16 0,2 2 0 0,2 4 16 0,2-5 0 16,0-1 0-16,10-2 0 15,2-1-464-15,7-2-96 0,-1 0-16 0,2 1 0 0,1 1 320 0,5-1 0 16,4 3 0-16,5-2 0 0,4-6 0 0,9 2 0 15,3-2 0-15,4-5 0 16,3-1-880-16,4-2-112 0,-1-2-32 16,5-1-13504-16</inkml:trace>
  <inkml:trace contextRef="#ctx0" brushRef="#br0" timeOffset="20023.05">18618 17494 27647 0,'0'0'2448'0,"0"0"-1952"0,9-3-496 0,2 1 0 16,-2 4-192-16,-9-2-128 0,9 5-16 0,-2 5-16 15,2-1 1216-15,-1 7 240 0,0 5 48 0,2 4 16 16,2-2-512-16,-1 6-96 0,3 2-32 0,0 0 0 15,-1 1-96-15,2-1-32 0,-1-5 0 0,0 6 0 16,-1 5-272-16,-2-1-128 0,1-3 128 0,-2-2-128 16,1-1 192-16,1 0-64 0,-2 2 0 0,-1-7 0 15,0-3-1280-15,-2 1-272 0,1-5-48 0,0-7-7888 16,-8-11-1584-16</inkml:trace>
  <inkml:trace contextRef="#ctx0" brushRef="#br0" timeOffset="20292.41">19358 17295 26079 0,'0'0'1152'0,"-9"9"256"0,-1 3-1136 0,-5 6-272 15,-6 4 0-15,-7 3 0 0,-7 2 1280 0,-3 5 208 16,-3 5 48-16,-4 5 0 0,-5 5-80 0,1 3-16 15,0 0 0-15,-5-2 0 0,-3 3-288 0,0 0-64 0,-4 0-16 16,6-3 0-16,6-7-640 0,3-1-128 0,4 1-32 16,5-3 0-16,5-5-144 0,6-1-128 0,4-3 192 0,6-3-192 31,3-1-480-31,4-3-208 0,5-3-32 0,4 0-17200 0</inkml:trace>
  <inkml:trace contextRef="#ctx0" brushRef="#br0" timeOffset="21337.43">2646 19226 13823 0,'-14'1'1216'0,"14"-1"-960"16,0 0-256-16,-10 1 0 0,1 0 1600 0,9-1 288 16,0 0 48-16,0 0 16 0,0 0-32 0,0 0-16 15,0 0 0-15,11-2 0 0,1 1-896 0,6-4-176 16,8-6-48-16,1 4 0 0,5-3-336 0,6 1-64 16,8-3 0-16,2 1-16 0,2 2-160 0,-2-1-16 15,-1 2-16-15,-3-1 0 0,-4 3-176 0,-2 1 0 16,-5-4 0-16,-2 6 128 15,-4 3-2272-15,-6 2-464 0</inkml:trace>
  <inkml:trace contextRef="#ctx0" brushRef="#br0" timeOffset="21509.83">2838 19384 23039 0,'0'0'2048'0,"0"0"-1648"0,0 0-400 0,0 0 0 15,11 2 752-15,4 0 64 0,5-2 16 0,6 0 0 16,4-2-128-16,6-2-32 0,2-6 0 0,4 2 0 15,2-2-240-15,2 2-48 0,0-3-16 0,1 2 0 16,1-2-208-16,0-1-32 0,-6 3-128 0,0 0 192 16,-4 4-1744-1,-4 1-368-15</inkml:trace>
  <inkml:trace contextRef="#ctx0" brushRef="#br0" timeOffset="21774.2">3114 18787 23039 0,'17'3'2048'0,"2"-3"-1648"15,5-4-400-15,3 4 0 0,6 6 480 0,7-2 16 16,6 1 0-16,1 6 0 0,3-2 592 0,-2 5 128 16,-2 4 32-16,-3 5 0 0,-4 6-352 0,0 6-64 15,-3 0 0-15,-5 2-16 0,-7 5-176 0,-5 4-16 16,-2 3-16-16,-7-5 0 0,-6 1-48 0,-7-3-16 15,-6 4 0-15,-6-3 0 0,-3-1-176 0,-8 0-48 16,-5-2 0-16,-1-1 0 0,-1-2-176 0,-1-4-144 16,0-3 192-16,0-6-192 15,-1-1-1392-15,2-2-384 0,1-6-80 0,4-5-13120 0</inkml:trace>
  <inkml:trace contextRef="#ctx0" brushRef="#br0" timeOffset="23130.6">4772 18942 2751 0,'2'-11'128'0,"1"3"16"0,-1-2-144 0,2 1 0 0,-4 9 0 0,3-11 0 16,-3 0 3248-16,1 0 608 0,3 3 128 0,-4 8 32 15,0 0-2160-15,0 0-416 0,1-7-96 0,-1 7 0 16,0 0-560-16,0 0-96 0,-1 12-32 0,0 5 0 16,-1 1-208-16,0 5-64 0,-1 7 0 0,-2 2 0 15,3 0 96-15,-1 2 16 0,1 4 0 0,-2 5 0 16,-1-1-128-16,1 2-32 0,-1-6 0 0,1 0 0 15,3-1-112-15,-4-3-32 0,1-1 0 0,1-4 0 0,1-1-192 0,2-5 0 16,1-1 0-16,0-2 0 16,0-2-1904-16,3-7-416 0</inkml:trace>
  <inkml:trace contextRef="#ctx0" brushRef="#br0" timeOffset="23478.1">5273 18868 21183 0,'0'0'944'0,"0"0"192"0,0 13-912 0,-2 1-224 16,1 3 0-16,0 4 0 0,1 2 128 0,0 5-128 15,0 6 176-15,-1 7-176 0,-3-3 448 0,2 0-32 0,0-3 0 0,1 3 0 16,-2 0 96-16,2-2 0 0,0-6 16 0,1-3 0 15,1 2-64-15,1-9-16 0,1-3 0 0,1-2 0 16,1-6 176-16,2-1 16 0,-7-8 16 0,12 0 0 16,2-3 448-16,4-3 96 0,-1 1 16 0,3-8 0 15,-3-1-496-15,2-4-80 0,2-2-32 0,0 1 0 16,0-2-304-16,-1 0-64 0,-1-2-16 0,-1-5 0 16,-3-1 48-16,-1 1 16 0,-2-3 0 0,0 3 0 15,1-2-48-15,-2 3-16 0,0 4 0 0,-1 4 0 16,-1 6-224-16,-2 3 0 0,-3-2 0 0,1 8 0 15,-5 4-1728-15,0 0-320 16,0 0-80-16,10 5-12656 0</inkml:trace>
  <inkml:trace contextRef="#ctx0" brushRef="#br0" timeOffset="24048.96">6164 18828 15663 0,'0'0'688'0,"0"0"144"0,0 0-656 0,0 0-176 15,0 0 0-15,7 9 0 0,-3 6 1664 0,-4 4 320 16,-4 4 48-16,0 5 16 0,2 7-1024 0,-3 1-208 16,-3 0-48-16,-2 3 0 0,-4 2 96 0,-1 3 16 15,-3-1 0-15,-1 3 0 0,0-5-320 0,0-3-64 0,-1-5-16 0,3 0 0 16,4-1-160-16,1-8-48 0,-1-2 0 0,1 0 0 15,2-4 0-15,4-6 0 0,3-3 0 0,3-9 0 16,0 0-16-16,0 0 0 0,0 0 0 0,0-13 0 16,0-2-256-16,3-2 0 0,1-2 128 0,2 0-128 15,-3 0-208-15,2 0-112 0,-2 0 0 0,4-2-16 32,-2 1-128-32,3-2-32 0,-1 3 0 0,2-2 0 0,-1-2-144 0,1-3-16 15,1 1-16-15,0 1 0 0,0-3 368 0,-1 1 80 0,-3-5 16 0,1 2 0 16,-2 0 208-16,1-3 256 0,1-1-48 0,0 1-16 15,2 3 576-15,2-1 128 0,1 5 0 0,-1 0 16 16,-2 2 16-16,3 4 0 0,0 0 0 0,4 2 0 16,-2 1-336-16,3 0-64 0,3 1-16 0,-1 1 0 0,2 3-96 15,1-1-32-15,1 6 0 0,0 2 0 0,3 0-64 16,1 6-32-16,-2 4 0 0,0 1 0 0,-4 6-128 0,1 4-32 16,1 2 0-16,-1 4 0 0,-1 1-128 0,-5 0 0 15,-4-2 0-15,-6 2 0 0,-2 1 0 0,-4-3 0 16,-3-1 0-16,-4 2 128 0,-5 0 16 0,-4-3 0 15,-3 0 0-15,-3-4 0 0,-1-1 112 0,-5-2 0 16,-3 0 16-16,-1 2 0 0,0 0-96 0,1-2-32 16,1-8 0-16,2 0 0 0,-3 1-144 0,4 0-176 15,2-6 48-15,2-4 0 16,1-5-2048-16,4 2-384 0,4 1-96 0,7-4-16 0</inkml:trace>
  <inkml:trace contextRef="#ctx0" brushRef="#br0" timeOffset="24650.07">8243 18504 21183 0,'0'0'1888'0,"0"0"-1504"15,0 0-384-15,0 0 0 0,0 0 0 0,0 0-208 16,-11 9 16-16,-1 6 16 0,-3 3 720 0,0 7 144 16,-3 8 16-16,2 5 16 0,2 3-96 0,0 1-32 15,-3 1 0-15,1 7 0 0,-2 6 32 0,0-3 0 16,-1-4 0-16,2 2 0 0,2-1-80 0,2-8-16 15,2-7 0-15,2-3 0 0,0-5-80 0,4-3-32 0,3-6 0 0,0-7 0 16,0-1 144-16,2-10 16 0,0 0 16 16,0 0 0-16,0 0 176 0,9-10 48 0,2-1 0 0,2-6 0 15,1-2-176-15,0-2-16 0,0-4-16 0,1 3 0 16,1-4-416-16,1 3-64 0,1 3-128 0,2 2 176 16,2 3-176-16,-2 6 0 0,-3 1 0 0,-2 7 0 15,0 4 0-15,0 8-176 0,-1 7 176 0,-1 2-192 16,-3 4 192-16,-1 6-192 0,-4-4 192 0,-1 4-192 15,-4 0 192-15,-1 2 0 0,-2-3 0 0,2 2 0 16,-3 0 0-16,2-3-128 0,-1 0 128 0,2-4 0 16,1-2-544-16,2 0-32 0,2-8 0 15,1-3-10224-15,3-3-2048 0</inkml:trace>
  <inkml:trace contextRef="#ctx0" brushRef="#br0" timeOffset="25023.81">9113 19045 14735 0,'0'0'640'0,"-12"-2"160"0,-2-5-640 0,-1 3-160 16,-3 6 0-16,0 0 0 0,-1 3 2496 0,-1 0 448 16,-3 0 112-16,0 9 16 0,-1 4-1792 0,0 3-368 15,0 1-64-15,1 4-16 0,0-1-320 0,3 1-64 16,2-3 0-16,5-6-16 0,4 1-176 0,7-1-16 15,2-2-16-15,4-4 0 0,2 0 48 0,4-5 16 0,3 2 0 0,3-5 0 16,3-3 176-16,2-5 48 0,-1-7 0 0,0 1 0 16,1 0-240-16,-1-3-32 0,0-4-16 15,-1-1 0-15,-2-4-96 0,-3 0 0 0,-1 4-128 16,-2-1 192-16,-3-2-32 0,-3 5-16 0,-3 0 0 16,1 7 0-16,-3 10 176 0,0 0 48 0,0 0 0 0,0 0 0 15,0 0-368-15,-3 18 0 0,0 5 0 0,-2-2 0 16,-1-1 0-16,3 3 0 0,1 3 0 0,2-3-192 15,2 1 192-15,1-1 0 0,4-3 0 0,2-1 0 16,1-2-368 0,4-5-32-16,2 0-16 0,3-1 0 0,3-6-2336 0,3-1-448 15,2-1-112-15,5-8-16 0</inkml:trace>
  <inkml:trace contextRef="#ctx0" brushRef="#br0" timeOffset="25302.4">9973 18984 23039 0,'0'-14'1024'0,"-1"4"192"0,-3 1-960 0,-1 0-256 16,5 9 0-16,-10-5 0 0,-3-5 1424 0,-1 5 240 15,-2 7 64-15,-5 0 0 0,-3-2-768 0,-4 3-160 16,-2 8-32-16,-5 1 0 0,1 5-368 0,4-3-80 16,2-4 0-16,6 4-16 0,3 4-80 0,4 0-16 15,3 1 0-15,6-3 0 0,3 1-208 0,6-2 176 16,3 0-176-16,6 0 160 0,0 1 80 0,6 0 16 15,4 1 0-15,3 1 0 0,1 1-16 0,0-2 0 16,-4 0 0-16,-2-1 0 0,-3 1-240 0,-4-2 176 0,-6-1-176 16,-3-2 160-16,-4-2-16 0,-3-1 0 0,-3 3 0 15,-4-3 0-15,-7-2 240 0,-3-2 32 0,-5-3 16 0,-6 2 0 16,-3 0-192-16,-1 0-48 0,2-4 0 0,2 0-11648 16,5 0-2352-16</inkml:trace>
  <inkml:trace contextRef="#ctx0" brushRef="#br0" timeOffset="25791.81">11243 19008 22111 0,'0'0'1968'0,"0"0"-1584"0,-2 8-384 0,-2 1 0 16,-5-4 272-16,0 8-16 0,-2 6-16 0,-1 2 0 15,3 6 416-15,3 1 96 0,3 0 16 0,2-1 0 16,1 3-224-16,0-6-32 0,1-2-16 0,4-3 0 16,3-1 96-16,2-4 32 0,3-2 0 0,0-3 0 15,-1-5 208-15,5-4 32 0,3-4 16 0,2-1 0 16,1-1 96-16,2-8 32 0,0-3 0 0,2 0 0 15,-4-1-416-15,1-1-80 0,-2-3 0 0,-2-3-16 16,-5 0-272-16,-1 1-48 0,-1-2-16 0,-3 1 0 16,0-1-160-16,-2 0 160 0,0 0-160 0,-2 3 160 15,-2 5-160-15,2 3-176 0,-2 2 48 0,0 2 0 16,-4 11-1120-16,0 0-224 0,6-4-32 0,-6 4-9056 16,0 0-1824-16</inkml:trace>
  <inkml:trace contextRef="#ctx0" brushRef="#br0" timeOffset="26125.2">12115 18961 14735 0,'-4'21'1312'0,"-1"-1"-1056"16,0-2-256-16,-4 2 0 0,-1 2 1568 0,-1 2 256 15,-1 4 48-15,-2-5 16 0,-1-1-96 0,1-1 0 16,0 0-16-16,0-1 0 0,-1-3-624 0,2-4-128 15,3 0-32-15,1-2 0 0,3-6-336 0,6-5-64 16,0 0-16-16,0 0 0 0,0 0 64 0,0 0 0 0,10-10 0 0,2-1 0 16,2-5 48-16,0 0 16 0,2-3 0 0,-1 1 0 15,0-2-320-15,2-4-48 0,-1-1-16 0,1 2 0 16,-1-2-320-16,2 3 0 0,0 6 0 0,1-1 0 16,1 1 0-16,-1 7 0 0,-2 8 0 0,-4 3 128 15,-3 5-128-15,0 4 0 0,-1 4 0 0,-2 6-128 16,0 13 128-16,-5 0-208 0,-3-1 80 0,-1 3 128 15,-2 2-192-15,-3-1 192 0,0-1-160 0,0-3 160 16,4-4-1456 0,0 1-192-16,0 2-32 0,3-8-13856 0</inkml:trace>
  <inkml:trace contextRef="#ctx0" brushRef="#br0" timeOffset="26651.97">13123 18903 23039 0,'0'0'2048'16,"0"0"-1648"-16,0 0-400 0,-9 0 0 0,-1 2 480 0,-1 8 16 15,-2 2 0-15,-2 8 0 0,-2 7 288 0,-2 0 64 16,-1 4 16-16,-2 2 0 0,0 0-176 0,0 2-48 15,-3-1 0-15,4-2 0 0,0-2-192 0,5-2-64 16,2-5 0-16,1-1 0 0,1-1-128 0,1 0-16 16,2-8-16-16,4-1 0 0,2 2-224 0,3-5 176 15,0-9-176-15,0 0 160 16,0 0-1984-16,0 0-400 0,0 0-80 0</inkml:trace>
  <inkml:trace contextRef="#ctx0" brushRef="#br0" timeOffset="27086.86">13981 18947 13823 0,'0'0'1216'0,"0"0"-960"0,0-7-256 0,0 7 0 16,0 0 1632-16,-4-11 288 0,-1 4 48 0,-4-2 16 15,-3 1-528-15,-2 6-112 0,-3 3 0 0,1-1-16 16,-4 0-736-16,-2 3-144 0,-8 2-16 0,1 5-16 16,-1-1-176-16,-2 5-48 0,-2-2 0 0,2 6 0 15,0 1 80-15,1 2 16 0,1-1 0 0,1 4 0 16,2-5 64-16,7-1 16 0,2-2 0 0,6 0 0 16,4-4-112-16,5 2 0 0,6-1-16 0,4-5 0 15,6-3 208-15,3 0 32 0,3-3 16 0,3 0 0 16,4-5 128-16,0-2 16 0,1-3 16 0,0 1 0 15,-2-5-400-15,0 2-96 0,1-1-16 0,-2-1 0 0,-2 3-144 0,-3 4 0 16,-5 4 144-16,-2 7-144 0,-3 3 0 0,-1 7 0 16,-6 1 0-16,-3 9 0 0,-4 6-128 0,-3 1 128 15,0 1-128-15,-3 2 128 0,-1-1 0 0,-6 1 0 16,-1 1 0-16,-1 1 128 0,-2-1-128 0,0-2 0 16,1-3 128-16,2 1-128 0,1-4 192 0,0-2-48 15,3-7 0-15,2 1 0 0,0-5-144 0,4-1 0 16,2-2 0-16,3-7-176 15,4-6-2336-15,0 0-480 0</inkml:trace>
  <inkml:trace contextRef="#ctx0" brushRef="#br0" timeOffset="27443.16">14416 18870 26079 0,'0'0'1152'0,"0"0"256"0,0 0-1136 0,-4 15-272 0,-1 0 0 0,-4 4 0 16,-4 5 480-16,-1 4 32 0,-1-3 16 0,0 2 0 15,-2 1 64-15,3 6 16 0,3 0 0 0,1-1 0 16,3-4-192-16,4-1-32 0,0 3-16 0,3-10 0 0,4-3 16 0,1-4 0 15,3-5 0-15,2 0 0 0,2-5 336 0,1-2 80 16,4-4 16-16,0-1 0 0,3-5-48 0,0 1-16 16,0-5 0-16,-1 2 0 0,0-5-304 0,0-2-48 15,-1 0-16-15,-1-2 0 0,-3-3-192 0,-2-1-32 16,-1 0-16-16,-3 3 0 0,-1 1-144 0,-1-2 0 16,1-4 0-16,3 5 128 15,-3 2-1648-15,2 4-336 0,0 2-64 0,5 1 0 0</inkml:trace>
  <inkml:trace contextRef="#ctx0" brushRef="#br0" timeOffset="27950.12">15156 19104 17615 0,'0'0'768'0,"0"0"192"0,-7 5-768 16,7-5-192-16,0 0 0 0,0 0 0 0,0 0 1296 0,0 0 240 16,0 0 32-16,0 0 16 0,0 0-208 0,0 0-32 15,13-8-16-15,2 3 0 0,2 0-432 0,1-3-96 16,1-4-16-16,0 1 0 0,0-1-336 0,2 1-64 16,2 1 0-16,-1-1-16 0,-2 5-160 0,-2-3-16 15,-3 1-16-15,-2-2 0 0,-4 1-16 0,-2-1 0 16,0 2 0-16,-7 8 0 0,-1-11 224 0,-6 6 32 15,-3 0 16-15,-6 5 0 0,-6 1-304 0,-1 3-128 16,-1 4 128-16,-2 6-128 0,-2 6 224 0,1 2-32 16,2 1-16-16,1 1 0 0,1 2 224 0,4-3 48 15,3 1 16-15,0 1 0 0,4-1-16 0,5-1-16 16,2-2 0-16,7 0 0 0,3-2-432 0,5-1 128 0,5-3-128 16,4-2 0-16,4-1 0 0,5-5 128 0,5 1-128 0,6-4 0 31,5-1-1024-31,5-1-272 0,6-5-64 0,2 2-16 0</inkml:trace>
  <inkml:trace contextRef="#ctx0" brushRef="#br0" timeOffset="28394.19">17192 19017 25791 0,'-11'-11'2304'0,"-2"3"-1856"15,-2 7-448-15,-3 1 0 0,-1-1 448 0,-5 2 0 16,-3 1 0-16,1 5 0 0,1 0 304 0,-2 2 48 15,-2-2 16-15,0 1 0 0,0 13-272 0,2-6-48 16,3 2-16-16,5 0 0 0,2 2-160 0,6 1-48 16,3 0 0-16,6-1 0 0,2-5-96 0,3 2-32 15,6 2 0-15,3 0 0 0,0-3-16 0,5 1 0 16,2-1 0-16,0 3 0 0,0-2-128 0,-1-1 192 16,2-2-192-16,-7 1 192 0,-2-1 0 0,-3-3 0 15,-3 3 0-15,-5-1 0 0,-5-3 128 0,-4 1 16 0,-4-5 16 16,-3 6 0-16,-7-2 96 0,-4 1 0 0,-2-6 16 15,-4 2 0-15,-3 3-208 0,0-3-64 0,-5-1 0 16,-1-1 0-16,-3-1-192 0,4-5 176 0,2-3-176 0,9-2 160 31,3 0-928-31,8-3-176 0,6 1-32 0,8-5-15360 0</inkml:trace>
  <inkml:trace contextRef="#ctx0" brushRef="#br0" timeOffset="29100.9">17604 19189 21183 0,'-18'4'1888'0,"0"1"-1504"16,2 1-384-16,-1 2 0 0,-1 3 960 0,3 0 112 16,2 2 16-16,2 1 16 0,2 0-128 0,4-1-16 15,2 0-16-15,3 1 0 0,3-2-512 0,3-2-112 16,5 1 0-16,2-4-16 0,3 3 16 0,0-3 0 15,-2-2 0-15,5 0 0 0,2-4 80 0,3-1 32 16,1 1 0-16,2-2 0 0,-2-1 80 0,1-3 0 16,-3 1 16-16,-2 0 0 0,0-4-64 0,-2 2-16 15,-2 1 0-15,-1-3 0 0,-2 2-32 0,0 1-16 16,0-4 0-16,0 0 0 0,0-5 16 0,1 0 0 16,1 0 0-16,2-1 0 0,0-6-112 0,1 2-32 0,1 2 0 15,1-6 0-15,-1-4-64 0,2 0-16 0,-1 3 0 0,0-5 0 16,0-2-192-16,0 1 176 0,-4-7-176 15,0 5 160-15,-1 2-160 0,0-1 0 0,-1 2 0 0,-2-1 128 16,-3 5-128-16,0 4 0 0,-2 3 0 0,-2 5 0 16,-2 2 0-16,-4 3 0 0,0 8-128 0,0 0 128 15,0 0-160-15,-8 8 160 0,-2 5-208 0,-3 3 80 16,-3 4 128-16,-3 6-128 0,-4 3 128 0,-1 5-128 16,-3 2 128-16,2 3-208 0,-1 7 80 0,4-6 128 15,1-5 0-15,3 1 0 0,2-3 0 0,4-5 0 16,3-2 0-16,4-5 0 0,1-6 0 0,4-1 0 15,3-1 0-15,3-3 0 0,2-6 0 0,5-2 0 16,2-3 0-16,5 0 0 0,4-3 176 0,2-4-176 0,0 1 208 0,4-1-48 16,1-3-16-16,1 0 0 0,-4 1-144 0,3-2 128 15,-3 3-128-15,-3-2 128 0,0 8-128 0,-3-1 0 16,0 0 0-16,-3 5 0 0,-4 4 0 0,-1 2 0 16,-3 8-128-16,-3-1 128 0,-4 1 0 0,-2 0-144 15,0 3 144-15,-4 0 0 0,-1 0 0 0,-1-3 0 16,-1-1 0-16,0 1 0 0,1-2 0 0,1-3 0 15,3-10 0-15,-1 12 0 0,1-12 0 0,0 0 0 16,8 9 0-16,3-3 0 0,4-6 160 0,3-4-16 16,2-1 0-16,2 0 0 0,0 1 16 0,4-3 0 15,4 0 0-15,-1 2 0 0,0-1-160 0,-2 2 0 16,-1 3 0-16,1 1 128 0,-3 0 0 0,0 3-128 16,1 5 192-16,-2 0-64 0,-2 2 48 0,-2-1 0 0,0 3 0 15,-1 2 0-15,-3 4-176 0,3-4 0 0,-4-2 0 16,3 3 0-16,-1 4 0 0,3-1 0 0,3-4-224 0,4-2-12416 15,6 1-2480-15</inkml:trace>
  <inkml:trace contextRef="#ctx0" brushRef="#br0" timeOffset="44896.34">26089 18373 8511 0,'0'0'384'0,"0"0"64"0,-9 1-448 0,9-1 0 16,-11 5 0-16,1-4 0 0,0 1 1024 0,3-2 96 15,0-5 32-15,7 5 0 0,0 0 16 0,-9 3 16 16,2-6 0-16,7 3 0 0,0 0-224 0,-11-2-32 16,1 4-16-16,10-2 0 0,0 0-48 0,-9-2-16 0,1 1 0 0,8 1 0 15,-11-3-16-15,2 1-16 0,1 1 0 0,8 1 0 16,0 0-96-16,0 0-16 0,-8-3 0 0,8 3 0 15,0 0 0-15,0 0 0 0,0 0 0 0,0 0 0 16,11-2-96-16,3 0-32 0,0 0 0 0,4-1 0 16,2-1-128-16,2 2-16 0,3 2-16 0,2 0 0 15,2-1-112-15,-1-2-32 0,-1 0 0 0,1 0 0 16,3 0 0-16,-1 1 0 0,1 0 0 0,3 1 0 16,3-3 32-16,0 2 0 0,-3-1 0 0,-1 2 0 15,0-3-64-15,-4 0-16 0,-2 2 0 0,-5 0 0 16,-5 5-96-16,-3-3-128 0,-14 0 176 0,0 0-176 0,0 0 224 0,0 0-64 15,0 0-16-15,0 0 0 0,-12 0 64 0,-6 3 16 16,-6 2 0-16,-3 1 0 0,-6-4-64 0,-1 1-16 16,-7 1 0-16,0 0 0 0,1 2-144 15,1-2 160-15,1-2-160 0,-1 2 160 0,-2-1-160 16,-1 2 128-16,0-1-128 0,0 1 128 0,0-1-128 0,3 1 160 16,1-3-160-16,5-1 160 0,5-1-160 0,5 0 0 15,5 0 144-15,6 0-144 0,3 0 160 0,9 0-32 16,0 0-128-16,0 0 192 0,11-6-64 0,6 0-128 15,3 1 176-15,8-4-176 0,6 1 144 0,6 3-144 16,2 0 0-16,0-1 144 0,2-1-144 0,-1 1 0 16,-1 1 0-16,0 1 0 0,0-4 128 0,4 2-128 15,1 0 128-15,1-3-128 0,0 2 224 0,1 2-32 16,-2-2-16-16,-5 2 0 0,-7-1-16 0,-4 1 0 16,-7 3 0-16,-5-1 0 0,-5 1-160 0,-5-1 192 0,-9 3-192 15,0 0 192-15,0 0-64 0,0 0 0 0,-9-1 0 0,-5 4 0 16,-6 0-128-16,-7 2 160 0,-9 2-160 0,0-3 160 15,-5-1-160-15,-2 4 0 0,-3 2 0 0,3-3 0 16,1-1 0-16,5-1-176 0,4 0 48 0,5-2 0 31,2 2-976-31,5 0-192 0,3-2-48 0,4 1 0 16,5-2-1536-16,9-1-320 0</inkml:trace>
  <inkml:trace contextRef="#ctx0" brushRef="#br0" timeOffset="45543.72">25799 18755 11055 0,'0'0'480'0,"-12"0"112"0,2-1-464 0,0-3-128 16,0-1 0-16,0 4 0 0,-1 1 2816 0,3-1 528 15,8 1 112-15,0 0 32 0,0 0-1648 0,0 0-336 16,0 0-64-16,0 0-16 0,8-4-432 0,6-3-96 16,4 4 0-16,4-1-16 0,2 1-160 0,8-6-16 0,6 0-16 15,5-1 0-15,5 6-32 0,3 1 0 0,1-5 0 0,1 4 0 16,-4 0 0-16,3 2 0 0,3-4 0 0,-2-1 0 15,1 1-48-15,0 3-16 0,1 6 0 0,-5-2 0 16,-7-2-144-16,-8 0-16 0,-7-1-16 16,-6 4 0-16,-6 0-224 0,-3-1-64 0,-13-1 0 0,0 0 0 15,0 0 0-15,0 0-128 0,0 0 192 0,-7 5-64 16,-6-1 48-16,-8 3 0 0,-6-4 0 0,-7 1 0 16,-2 0-176-16,-6 1 160 0,-5-2-160 0,-2-1 160 15,1 6-160-15,-2-2 128 0,0-2-128 0,-1-1 128 16,0 0-128-16,-4 4 0 0,-5-2 0 0,-1 0 0 15,-1 3 0-15,6-5 0 0,5 2 128 0,8-1-128 16,5 0 0-16,8-1 0 0,7-2 0 0,5-1 0 16,5 0 0-16,13 0 128 0,0 0-128 0,0 0 0 0,12-3 0 15,5-1 0-15,6 4 128 0,9-3-128 0,6-2 0 0,9-2 0 16,8 1 0-16,3 2 0 0,2 2 0 0,-3-4 0 16,-1-1 0-16,0 3 0 0,-1 1 0 0,1-3 128 15,0-2-128-15,0 5 128 0,-2 0 16 0,-5-1 0 16,-7 3 0-16,-8 1 0 0,-5 0-144 0,-7 0 128 15,-8 0-128-15,-5 0 128 0,-9 0-128 0,0 0 160 16,0 0-160-16,0 0 160 0,-13 1-160 0,-4 2 128 16,-4-3-128-16,-1 1 128 0,2 0-272 0,-2 2-64 15,2-2-16-15,1 0 0 16,4-2-1728-16,1 1-352 0,0 3-64 0,1-3-15600 0</inkml:trace>
  <inkml:trace contextRef="#ctx0" brushRef="#br0" timeOffset="46334.76">26405 18032 15663 0,'3'-14'1392'0,"0"1"-1120"0,1-1-272 0,-1 0 0 15,-2 0 1520-15,-1 0 240 0,-1-3 48 0,0 1 16 16,-1 5-160-16,0 2-48 0,-3-2 0 0,1 0 0 16,0 5-432-16,4 6-96 0,-8-2 0 0,8 2-16 0,-6-6-272 0,6 6-48 15,0 0-16-15,0 0 0 0,0 0-272 0,-9 7-48 16,1 4-16-16,3 1 0 0,0 5-32 0,-1 4-16 16,-2 4 0-16,1 4 0 0,-1 11 96 0,0 2 32 15,-2 2 0-15,0 3 0 0,-1 2-16 0,1-2 0 16,-1 5 0-16,1 0 0 0,-1-1-160 0,1 1-48 15,-2 0 0-15,3 0 0 0,-2-5-112 0,2-2-16 16,-1-6-128-16,1-2 192 0,0-4 0 0,0 0 0 16,-2-3 0-16,0-4 0 0,3-4 16 0,-1-1 0 15,-2 3 0-15,4-5 0 0,0-5-16 0,4-5-16 16,3-9 0-16,0 0 0 0,-7 8 16 0,7-8 16 16,0 0 0-16,-4-12 0 0,3 1 144 0,1-6 32 0,0-2 0 15,0-2 0-15,1-2-144 0,3-5-32 0,0-1 0 16,1-2 0-16,2-1-80 0,-1-2-128 0,0-3 176 15,3-1-176-15,0 1 144 0,1 0-144 0,0 1 0 16,2-5 144-16,-1-4-144 0,3 5 0 0,0-2 0 16,1 0 128-16,1-3-128 0,-4 0 0 0,0 1 0 15,-1-1 0-15,5 1 0 0,-4 4 0 0,-2 5 0 0,1 7 0 16,-1 0 0-16,-1 4 0 0,-3 5 0 0,-2 5 0 16,0 7 0-16,-4 7 0 0,0 0 0 0,0 0 0 15,0 0 0-15,0 0-144 0,-5 11 144 0,-2 6 0 16,0 0-160-16,-2 10 160 0,-3 4-128 0,0 7 128 15,-2 4 0-15,-2 2-128 0,2 3 128 0,-2 3 0 16,-1-3 0-16,0 6-128 0,-3 8 128 0,1-5 0 0,0-3 0 16,3 1-128-16,1-1 128 0,2-3 0 0,3-10 0 15,-3 0 0-15,0-7 0 0,3 0 0 0,4 0 0 16,-1-6 0-16,0-3 0 0,2-3 0 0,2 0 0 0,-1-2 0 16,-2-3 0-16,3-3 128 0,3-13-128 0,0 0 128 15,0 0-128-15,0 0 128 0,0 0 32 0,2-14 16 16,-1-6 0-16,3-1 0 0,1 1 0 0,2-3 0 15,2-7 0-15,0 0 0 0,0-1-176 0,1-1 0 16,2 1 144-16,-1-7-144 0,2-4 0 0,0 3 0 16,1 0 0-16,1-2 128 0,0 0-128 0,-1 4 0 15,-4 6 0-15,0 3 0 0,1 2 0 0,-3 7 0 16,0 3 0-16,-2 3 0 0,1 0 0 0,-2 4 0 16,-5 9 0-16,0 0 0 0,0 0-176 0,0 0 0 15,0 0 0-15,0 0 0 16,0 0-1344-16,0 0-272 0,0 0-48 0,0 0-16 15,0 0-1440-15,8 10-288 0</inkml:trace>
  <inkml:trace contextRef="#ctx0" brushRef="#br0" timeOffset="46741.92">25940 18304 9215 0,'-24'1'816'0,"7"2"-656"0,-3-2-160 0,-2 0 0 0,-1-2 2112 0,2 1 384 15,2 0 64-15,1 1 32 0,1-2-432 0,7 1-96 16,1 0-16-16,9 0 0 0,0 0-720 0,0 0-160 15,0 0-16-15,0 0-16 0,0 0-368 0,10 4-64 16,4-3 0-16,7 1-16 0,4-2 48 0,8 0 16 16,9 0 0-16,6-2 0 0,3 1-64 0,1-3-16 15,2-2 0-15,0 3 0 0,2 3-48 0,-1-2-16 16,4-1 0-16,-1-1 0 0,3-1-32 0,-6 3 0 16,-4 0 0-16,-8 0 0 0,-6 1-240 0,-8-1-48 15,-9 2-16-15,-2 0 0 0,-7 0-272 0,-11 0 128 16,0 0-128-16,0 0 0 0,0 0 0 0,0 0-352 0,-8 5 48 15,-5 3 16 1,-4-3-2016-16,0 4-416 0,-5 3-80 0,0 0-7952 0,-2-2-1584 0</inkml:trace>
  <inkml:trace contextRef="#ctx0" brushRef="#br0" timeOffset="47047.95">25736 18748 3679 0,'0'0'160'0,"-8"-3"32"0,-1 1-192 0,0 0 0 0,0-1 0 0,9 3 0 0,0 0 4080 0,0 0 768 16,-9 3 144-16,9-3 48 0,0 0-3184 16,0 0-624-16,0 0-128 0,6 3-16 0,6-1-192 0,2 0-48 15,5-4 0-15,2 2 0 0,2 0 160 0,12 0 16 16,0-1 16-16,7-1 0 0,3-1-128 0,4 2-16 15,3 0-16-15,-1-3 0 0,-3-1-96 0,1 1-16 16,-2-3 0-16,1-1 0 0,0 0-144 0,-1-1-48 16,-3 3 0-16,-5-1 0 0,-3 3-256 0,-8-1-48 15,-7-1-16-15,-3 1 0 0,-4 2-256 0,-14 3 0 16,0 0 0-16,0 0 0 16,0 0-1360-16,0 0-288 0,0 0-48 0,0 0-14976 0</inkml:trace>
  <inkml:trace contextRef="#ctx0" brushRef="#br0" timeOffset="47699.38">27463 18213 6447 0,'0'0'576'0,"0"0"-576"0,0 0 0 0,0 0 0 0,0 0 1792 0,2-9 256 16,-2 9 64-16,3-13 0 0,-3 13-640 0,0 0-128 15,0 0-32-15,5-13 0 0,-1 2-144 0,-1-2-16 16,1 3-16-16,-4 10 0 0,4-9 48 0,-4-1 16 16,-2 2 0-16,2 8 0 0,0 0-368 0,0 0-80 15,-13-4-16-15,0-1 0 0,2 4-256 0,-1 2-48 16,1 4-16-16,-2-1 0 0,-1 0-96 0,0 4 0 16,3 1-16-16,-2 3 0 0,-2-2 0 0,1 4 0 15,1 3 0-15,0 2 0 0,1 1 0 0,0 6 0 16,1-3 0-16,1 2 0 0,1 2-96 0,0 1-16 15,1 5 0-15,2-3 0 0,1-2-192 0,2-4 144 0,2 2-144 16,1 2 128-16,1-3-128 0,2 2 128 0,-1-4-128 0,2 1 128 16,1 1-128-16,0-6 160 0,-1-1-160 15,1-1 160-15,1-3 32 0,0-3 0 0,-1 3 0 16,0-2 0-16,1-6 32 0,2 3 16 0,-1-3 0 0,1-2 0 16,-8-4 64-16,11 4 16 0,2-4 0 0,-1-1 0 15,-1-5 48-15,3 1 16 0,1-6 0 0,3 2 0 16,1-4-96-16,0-2-16 0,4 0 0 0,0-4 0 15,-1-2-96-15,-2 1-32 0,-2-5 0 0,3-1 0 16,1-4 0-16,-1 4 0 0,-1 1 0 0,-3 1 0 16,-1 0 32-16,-6-6 0 0,-1 5 0 0,-4 1 0 15,-1 6-48-15,-4 0-128 0,-6-1 192 0,-1 1-64 16,-3 2-128-16,-3 1 0 0,-2 2 144 0,-6-1-144 16,0 2 0-16,-1 4 0 0,2-3 0 0,-3 4-192 15,-2-1-1680-15,2 4-352 0,2 0-64 0,3 3-14544 16</inkml:trace>
  <inkml:trace contextRef="#ctx0" brushRef="#br0" timeOffset="48199.78">25722 18357 9215 0,'-11'6'816'0,"-2"-5"-656"0,4-1-160 0,1 1 0 15,8-1 2256-15,0 0 432 0,0 0 64 0,0 0 32 0,0 0-992 0,17 4-192 16,5 0-32-16,5 0-16 0,4 1-320 0,9-4-64 15,6-4-16-15,6 2 0 0,4-1-192 0,1-2-64 16,0-1 0-16,0 1 0 0,0-1-256 0,1 2-64 16,0 2-16-16,-1-2 0 0,-5-2-176 0,-2 1-16 15,-4 2-16-15,-4 2 0 0,-7-3-112 0,-5 2-32 16,-4 1 0-16,-7-1 0 0,-3 0-208 0,-6 1 0 16,-10 0-144-16,0 0 144 15,0 0-576-15,0 0-32 0,-10 10 0 0,-6-4 0 16,-3 0-2464-16,-5 5-480 0</inkml:trace>
  <inkml:trace contextRef="#ctx0" brushRef="#br0" timeOffset="48432.61">25762 18804 19343 0,'0'0'848'0,"0"0"192"0,14 0-832 0,1-2-208 0,2 1 0 0,3-1 0 15,4-2 1824-15,7-4 320 0,4 0 64 0,6 2 16 16,2-3-880-16,3 2-160 0,1-6-32 0,-3 3-16 16,0 2-464-16,-5 0-96 0,-2-2 0 0,-3 3-16 15,-1-2-352-15,-2 5-64 0,-5 1-16 0,1-2 0 16,-4 0-128-16,-5 1 0 0,-5 3-192 0,-2 0 192 16,-11 1-2176-1,11 0-304-15,1-1-64 0,-12 1-16 0</inkml:trace>
  <inkml:trace contextRef="#ctx0" brushRef="#br0" timeOffset="48767.67">26539 17918 15663 0,'-3'-17'688'0,"2"7"144"0,1 10-656 0,-4-9-176 16,4 9 0-16,-6-10 0 0,0 4 1632 0,6 6 288 0,-8 0 64 0,-3 2 16 15,-1 4-720-15,-2 6-160 0,-3 4-32 0,-2 7 0 16,-1 7-80-16,-1 5-32 0,1 6 0 0,2 7 0 16,1 4 64-16,-1 4 16 0,0 3 0 0,-1 5 0 15,0 0-32-15,0 7-16 0,0 8 0 0,1-4 0 16,0-6-496-16,0-8-112 0,2-5-16 0,3 1 0 15,0 4-224-15,3-10-160 0,-1-12 192 0,2 2-192 16,2-2 144-16,4-2-144 0,-5-3 0 0,4-6 144 16,2-4-1168-1,2-1-256-15,1-5-32 0,3-7-16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31:54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14815 3448 12895 0,'0'0'576'0,"0"0"112"0,0 0-560 0,0 0-128 16,0 0 0-16,0 0 0 0,0 0 848 0,0 0 144 16,0 0 32-16,0 0 0 0,0 0-832 0,9 0-192 15,-2-3 0-15,1 2 0 0,0 1 0 0,-8 0 0 16,7-1 0-16,1 1 0 0,1 0 864 0,-9 0 128 16,8 1 32-16,0 2 0 0,3-1-832 0,-1 2-192 15,0-3 0-15,0 2 0 0,2-1 864 0,0 2 128 0,2 0 32 0,1 1 0 16,1-1-832-16,2-2-192 0,-1 3 0 0,4 0 0 15,-1-1 0-15,2-1 0 0,-1 2 0 0,2 4 0 16,1-2 864-16,3 4 128 0,1-4 32 16,2 3 0-16,2-1-832 0,1 3-192 0,3-5 0 0,2 4 0 15,3-4 0-15,1 5 0 0,1 0 0 0,0-2 0 16,0 2 0-16,0-4 0 0,1 0 0 0,0-1 0 16,2-2 0-16,1 1 0 0,1-1 0 0,2 2 0 15,-1 0 0-15,1-2 0 0,-2 3 0 0,-1-2 0 16,-1 1 0-16,0-1 0 0,0-2 0 0,1-2 0 15,1 1 0-15,4 0 0 0,1 3 0 0,1-2 0 16,-3-3 0-16,2 2 0 0,-1-2 0 0,2 0 0 0,0 0 0 16,2-1 0-16,1 0 0 0,4 2 0 0,3 1 0 15,-2 0 0-15,-1 1 0 0,-1-2 0 0,0-2 0 16,1 0 0-16,2 0 0 0,2 2 0 0,1 0 864 0,0-1 128 16,-3 1 32-16,1 0 0 0,0 1-832 0,0-1-192 15,-2-2 0-15,3 2 0 0,-1-2 0 0,-1 2 0 16,-2-2 0-16,-1 1 0 0,-2 1 0 0,3-2 0 15,0 1 0-15,0-1 0 0,1 0 0 0,1 0 0 16,-2-1 0-16,1 1 0 0,-5 0 0 0,3 0 0 16,3-3 0-16,1 3 0 0,1-1 0 0,0 0 0 15,2 1 0-15,-2-2 0 0,-3 1 0 0,-1 0 0 16,0-2 0-16,3-1 0 0,0 2 0 0,0-1 0 16,-2 1 0-16,-2 0 0 0,0 2 0 0,-3-2 0 15,-1-3 0-15,-1 1 0 0,2 0 0 0,-1 2 0 0,0-2 0 0,0 0 0 16,-2 2 0-16,0 0 0 15,-1 0 0-15,-2-1 0 0,0-1 0 0,1-2 0 0,1-2 0 0,1 3 0 16,-2-1 0-16,0 1 0 0,1 0 0 0,1-2 0 16,-4 2 0-16,-1 2 0 0,-1-5 0 0,-1 2 0 15,-1-3 0-15,0-2 0 0,-1 4 0 0,1-3 0 16,-1-1 0-16,-2 3 0 0,0-4 0 0,-4 3 0 16,0-5 0-16,-1 3 0 0,1 1 0 0,-2-4 0 15,1 1 864-15,3 2 128 0,2-1 32 0,17-3 0 16,-6 0-1648-16,-3 1-320 0,-2 1-64 15,-16 4-16-15,1 1 1648 0,2-3 320 0,-2 1 64 0,0-3 16 16,1 3-832-16,0 0-192 0,-1-6 0 0,-1 1 0 0,-1 0 0 16,-1-3 0-16,-3-1 0 0,1-1 0 0,0-2 0 15,-1 2 0-15,-2-1 0 0,-2-1 0 0,0-3 0 0,-1 3 0 16,-4-4 0-16,-1 2 0 0,-2 2 0 16,-1-3 0-16,-1 0 0 0,-2 2 0 0,-2-4 0 0,0 5 0 15,2 1 0-15,-2-3 0 0,-3 1 0 0,4 0 0 16,-5 4 0-16,2-4 0 0,-3 0 0 0,0 1 0 15,0 3 0-15,-1-2 0 0,-2-2 0 0,1 1 0 16,-3-1 0-16,0 2 0 0,-2-2 0 0,1 0 0 16,-1 1 0-16,-2-4 0 0,-1-1 0 0,0 4 0 15,-3 0 0-15,0 2 0 0,-1-2 0 0,-1 0 0 16,-2 0 0-16,-1 3 0 0,0-2 0 0,-2 2 0 16,-2-2 0-16,0-1 0 0,-4 2 0 0,-2-1 0 15,-1-2 0-15,-4 0 0 0,2 0 0 0,-4 2 0 0,-1-5 0 16,-2 6 0-16,-1 0 0 0,0 0 0 0,0-2 0 0,0 0 0 15,-1 4 0-15,0 1 0 0,-4 0 0 0,1 2 0 16,-6-2 0-16,1 1 0 0,-4 1 0 0,-2 1 0 16,0 1 0-16,0 0 0 0,0-2 0 0,-1 2 0 15,1 1 0-15,-3 1 0 0,-4-2 0 0,0 3 0 16,-3 0 0-16,-1 1 0 0,1 1 0 0,2-1 0 16,-1 3 0-16,0-4 0 0,-3 1 0 0,-3-1 0 15,-2 2 0-15,0 1 0 0,0 2 0 0,4-2 0 16,-4 2 0-16,0-2 0 0,-3-1 0 0,-1 3 0 15,-2-2 0-15,0 5 0 0,1 0 0 0,3-1 0 16,-6-2 0-16,-1 1 0 0,-3 1 0 0,1 0 0 0,-5 0 0 16,4 2 0-16,1-1 0 0,-32 1 0 15,6-3-768-15,9-2-208 16,2 2-48-16,33 5 0 0,-4 3 832 0,0-2 192 0,-6-3 0 0,-5 0 0 0,-1 2 0 0,0 3 0 16,-1 2 0-16,1 1 0 0,1-2 0 0,-1 0 0 15,-2-2 0-15,-1 6 0 0,1 1 0 0,-1 1 0 16,2-5 0-16,0 2 0 0,-2 0 0 0,1-2 0 15,0 3 0-15,2-2 0 0,4 3 0 0,-2-1 0 16,4-4 0-16,-2-1 0 0,0 2 0 0,-2 2 0 16,-1-1 0-16,4 4 0 0,1-1 0 0,0 1 0 15,0-3 0-15,1 2 0 0,-4-2 0 0,4 5 0 16,-1-5 0-16,7 5 0 0,1 2 0 0,-1-3 0 16,2 1 0-16,-1 0 0 0,-1-1 768 0,1 1 208 15,2 4 48-15,-18 1 0 16,10-3-1648-16,10-1-320 0,4 0-64 0,17-2-16 0,-2 1 832 0,-1 2 192 0,-3 0 0 15,0 1 0-15,0 4 0 0,-3 1 0 0,1 1 0 16,2 1 0-16,3 3 0 0,2-3 0 0,2 3 0 0,2 1 0 16,2-3 0-16,3 0 0 0,-2 0 0 0,2-1 0 15,2 0 0-15,-1 1 0 0,0 1 0 0,2-2 0 16,1 1 0-16,1 2 0 0,0 1 0 0,1 0 0 16,1-3 0-16,3 4 0 0,0 2 0 0,0 2 0 15,1-2 0-15,1 0 0 0,2 2 0 0,0-2 0 16,2 2 0-16,0 2 0 0,1-7 0 0,3 2 0 15,2-1 0-15,1 1 0 0,1 0 0 0,1-1 0 16,2 2 0-16,1-1 0 0,0 4 0 0,1 1 0 16,3 0 0-16,1-4 0 0,0 1 0 0,2 2 0 0,2-4 0 15,1 1 0-15,2-2 0 0,1-3 0 16,2 0 0-16,3 2 0 0,1-3 0 0,2 1 0 0,-1 0 0 16,8-1 0-16,0-2 0 0,2 1 0 0,2 1 0 0,2-2 0 15,2 1 0-15,1 1 0 0,1 0 0 0,5-3 0 16,6-1 0-16,3 0 0 0,1 0 0 0,4 0 0 15,3 2 0-15,0-2 0 0,-1-1 0 0,4 1 0 16,0-3 0-16,5 0 0 0,-2-3 768 0,2 0 208 16,2-3 48-16,28 6 0 15,-11-2-1648-15,-3-8-320 0,-1-2-64 0,-18-2-16 0,9 1 832 0,2-2 192 16,3-1 0-16,6-1 0 0,2-3 0 0,3 1 0 16,1 3 0-16,29-2 0 0,-15-2 128 0,-5 2 80 15,-5-2 16-15,-2 1 0 0,-3 6-368 0,-6-3-80 0,-5 0-16 16</inkml:trace>
  <inkml:trace contextRef="#ctx0" brushRef="#br0" timeOffset="9004.02">2214 3574 9215 0,'0'0'192'0,"-9"-3"64"0,-1 1 0 0,4 0 0 0,6 2-256 0,-6-2 0 0,-1-1 0 0,2-2 0 16,0 3 864-16,5 2 128 0,-3-7 32 0,1 2 0 16,-2-2-832-16,0 3-192 0,4 4 0 0,-2-3 0 15,2 3 864-15,-2-5 128 0,0-3 32 0,2 8 0 16,-4-3-832-16,4 3-192 0,0 0 0 0,0 0 0 15,-4-3 0-15,0-2 0 0,2-1 0 0,2 6 0 16,0 0 864-16,0 0 128 0,0 0 32 0,0 0 0 31,0 0-1648-31,0 0-320 0,0 0-64 0,9 1-16 0,2 1 1648 0,3 2 320 0,3-1 64 0,3-1 16 16,4-2-832-16,3 3-192 0,0 1 0 0,2 2 0 16,3-1 0-16,-1-1 0 0,-1 1 0 0,3 0 0 15,-1-1 0-15,-1-2 0 0,1 1 0 0,-1 0 0 0,-3-2 0 16,1 0 0-16,-1-2 0 0,-2 0 0 0,-1-3 0 15,-1 2 0-15,1 2 0 0,-3 0 0 0,-6-3 0 16,0-1 0-16,-1-1 0 0,-2 2 0 0,-3-1 0 0,-1 2 0 16,-1-2 0-16,-1-2 0 0,-7 6 864 0,0 0 128 15,-3-7 32-15,-1 4 0 0,-1 0-832 0,-7-1-192 16,-7 2 0-16,-3-2 0 0,-6 1 0 0,-1-1 0 16,-3-1 0-16,0 3 0 0,-1 1 0 0,0-1 0 15,-2 1 0-15,-1 0 0 0,0-3 0 0,1-1 0 16,-1 2 0-16,2 2 0 0,2-1 864 0,3 0 128 15,2 1 32-15,4 1 0 0,3 0-832 0,5-1-192 16,3-2 0-16,2 2 0 0,1 3 0 0,9-2 0 16,0 0 0-16,0 0 0 0,0 0 0 0,9 3 0 15,4-3 0-15,2 4 0 0,3-2 0 0,2 1 0 16,2-1 0-16,3 0 0 0,3-2 0 0,1-2 0 16,-1-3 0-16,-1 5 0 0,1 5 0 0,-3-2 0 0,0-3 0 15,-2 1 0-15,-1 2 0 0,0-2 0 0,-2 2 0 0,-1-2 0 16,-2-1 0-16,-3 1 0 0,-1 2 0 0,-2 0 0 15,-2-1 0-15,-1-1 0 0,-8-1 0 0,0 0 0 16,0 0 0-16,0 0 0 0,-6 5 0 0,-1 4 0 16,-5-4 0-16,-4-1 0 0,-2 2 0 0,-2-1 0 15,-3-2 0-15,-1-2 0 0,-2-1 0 0,2 0 0 16,0 1 0-16,-3 2 0 0,-2 0 0 0,2 2 0 16,1-3 0-16,4-1 0 0,0-2 0 0,1 1 0 15,-1 0 0-15,7 4 0 0,6 0 0 0,9-4 0 16,-10-2 0-16,10 2 0 0,0 0 0 0,0 0-12240 15</inkml:trace>
  <inkml:trace contextRef="#ctx0" brushRef="#br0" timeOffset="10506.88">11054 3410 12895 0,'-8'-8'272'0,"8"8"64"0,-9-6 16 0,9 6 32 0,0 0-384 0,0 0 0 0,0 0 0 0,0 0 0 16,-4-5 0-16,4 5 0 0,0 0 0 0,0 0 0 15,0 0 896-15,0 0 96 0,0 0 32 16,0 0 0-16,0 0-832 0,0 0-192 0,12 1 0 0,3 1 0 16,4 2 864-16,5-1 128 0,6 1 32 0,3-2 0 15,3 2-832-15,6 2-192 0,3-6 0 0,2 3 0 16,-1-1 0-16,-1 2 0 0,0-1 0 0,-1-1 0 15,1 1 0-15,-2-1 0 0,-1 2 0 0,-3-3 0 16,-2-1 0-16,-1 2 0 0,-2-2 0 0,-2 1 0 0,-4 2 864 16,-3-1 128-16,-3 1 32 0,-4-3 0 0,-3-3-832 15,-4 2-192-15,-2 0 0 0,-9 1 0 0,0 0 0 0,0 0 0 16,-9 5 0-16,-4-4 0 0,-8-2 0 0,-4-2 0 16,-4 2 0-16,-7 0 0 0,-6-1 0 0,0 1 0 15,-4 1 0-15,1 0 0 0,0 0 0 0,3-1 0 16,1-2 0-16,3 3 0 0,0 0 0 0,4 0 0 15,3 0 0-15,6 1 0 0,2 2 864 0,5 0 128 16,4-2 32-16,4 0 0 0,4 3-832 0,6-4-192 16,0 0 0-16,0 0 0 0,6 5 0 0,8-1 0 15,4 0 0-15,6-1 0 0,4 0 0 0,5-2 0 16,3 0 0-16,3 1 0 0,4 0 0 0,6 1 0 16,4 1 0-16,0-1 0 0,-1-3 0 0,-1-1 0 15,0-3 0-15,-3 3 0 0,-2 2 0 0,-3-1 0 16,-1-1 0-16,-2 0 0 0,-3 1 0 0,-4 0 0 0,-4 0 0 0,0-1 0 15,-5-1 0-15,-6 4 0 0,-4 0 0 0,-3-2 0 16,-2-1 0-16,-9 1 0 0,0 0 0 0,0 0 0 16,-11 1 0-16,-7 0 0 15,-7-1 0-15,-8 0 0 0,-3 0 0 0,-5 0 0 0,-6 0 0 0,-9 0 0 16,-6 4 0-16,-3-3 0 0,-1-1 0 0,0-1 0 16,1-4 0-16,3 3 0 0,1-1 0 0,4 2 0 15,3 1 0-15,7 0 0 0,3 0 0 0,7 0 0 16,7 0 0-16,4 0 0 0,4 2 0 0,7 0 0 15,6-1 0-15,9-1 0 0,0 0 0 0,7 6 0 16,5-3 864-16,9-2 128 0,3-1 32 0,8 0 0 16,6 0-832-16,5 1-192 0,3 1 0 0,3-2 0 0,2-4 0 15,3 2 0-15,0 1 0 0,6 1 0 0,0-2 0 0,-3 2 0 16,-1 0 0-16,-3 0 0 0,-4-2 0 16,-4 0 0-16,-1-3 0 0,-3 5 0 0,-2 1 0 0,-6 3 0 15,-3-3 0-15,-7-1 0 0,-6 0 0 0,-6 0 0 16,-3-1 0-16,-8 1 0 0,0 0 0 0,-9 1 0 15,-8 0 0-15,-6-1 0 0,-5 0 0 0,-5 0 0 16,-4 0 0-16,-6 0 0 0,-6-1 0 0,-6-1 0 16,-6-2 0-16,-4 2 0 0,-3 0 0 0,0 1 0 15,3-1 0-15,3-1 0 0,2-1 0 0,6 1 0 16,2 3 0-16,4 0 0 0,8 2 0 0,6 0 0 16,3 1 0-16,7 0 0 0,5 0 0 0,6-1 0 15,5 0 0-15,8-2 0 0,0 0 0 0,11 6 0 0,5 2 0 16,8-4 0-16,8-2 0 0,6-2 0 0,4 0 0 0,5 0 0 15,3 0 0-15,3 0 0 0,3 1 0 16,5-1 0-16,-1-1 0 0,1 0 0 16,-1 0 0-16,-2-1 0 0,-3 1 0 0,-3 0 0 0,-4-1 0 0,-1 1 0 15,-1-3 0-15,-4 3 0 0,-7 0 0 0,-1 0 0 16,-9-1 864-16,-3 1 128 0,-5 0 32 0,-4 1 0 16,-13 0-832-16,0 0-192 0,0 0 0 0,0 0 0 31,0 0-768-31,-10 11-208 0,-5-2-48 0,-3 3-8736 0,-1-2-1760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31:18.0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7897 3243 12895 0,'0'0'272'0,"-8"0"64"0,-1 0 16 0,9 0 32 0,-10-1-384 0,2 0 0 0,8 1 0 0,-9 0 0 0,9-182 0 0,-9 362 0 15,9-180 0-15,0 0 0 0,-10-1 896 0,2 0 96 16,8 1 32-16,0 0 0 0,0 0 0 0,-9 4 0 16,9-4 0-16,0 0 0 0,-7 2-832 0,7-2-192 15,0 0 0-15,0 0 0 0,0 0 864 0,0 0 128 16,0 0 32-16,0 0 0 0,0 0 0 0,4 12 0 16,-4-12 0-16,6 6 0 0,-6-6 0 0,11 5 0 15,1-1 0-15,1 1 0 0,1-1 0 0,1 0 0 16,1-3 0-16,3 0 0 0,0-1-832 0,4 3-192 15,4 0 0-15,4-3 0 0,0-2 224 0,5 1 0 16,1-1 0-16,2 2 0 0,3 0-16 0,0 0 0 16,-1-1 0-16,2 1 0 0,0 0-48 0,4 1-16 0,3 1 0 15,2-2 0-15,3-2-144 0,0 1 160 0,0 0-160 0,0 1 160 16,-2 0-160-16,2-1 128 0,1-3-128 0,4 2 128 16,-1 1-128-16,4 0 160 0,0 0-160 0,2-2 160 15,-4 2-32-15,0 0-128 0,-1 1 192 0,3-3-64 16,1 0-128-16,-1 2 128 0,1 0-128 0,-2 1 128 15,-2 1-128-15,-2 0 0 0,0-1 0 0,-1 0 128 16,-1 0-128-16,2 0 0 0,2 0 144 0,-2 0-144 16,1 0 0-16,-2 2 128 0,0 0-128 0,1 0 0 15,-3-2 0-15,6-2 144 0,3 0-144 0,1 0 0 16,1 2 160-16,-3 3-160 0,0 0 128 0,-2-2-128 16,-3-1 144-16,5 0-144 0,-4 0 160 0,4 0-160 0,0 0 128 15,1 0-128-15,-2 1 0 0,-2 3 144 0,-2-2-144 0,2-2 0 16,-2-2 144-16,2 1-144 0,-1-2 0 15,2 3 128-15,0 3-128 0,-3-3 0 0,-3-3 128 0,-2 2-128 16,1 0 128-16,0-1-128 0,1 2 144 0,1-1-144 16,0 0 192-16,1 1-192 0,0 0 160 0,-2 0-160 15,-3 1 128-15,1-2-128 0,-1-2 144 0,2 2-144 16,0-2 160-16,0 2-160 0,-5 0 144 0,1 1-144 16,0-1 128-16,-2 1-128 0,-2 1 144 0,1 0-144 15,0 0 160-15,1 1-160 0,-4-4 128 0,2 1-128 16,1 0 0-16,2 1 144 0,0 1-144 0,2 0 0 15,-4-1 0-15,0 3 128 0,-2-2-128 0,-1 2 0 16,-1-5 144-16,3 2-144 0,1 3 0 0,-2 0 128 16,-2-2-128-16,3-1 0 0,3 0 0 0,-2 0 128 0,-2 0-128 15,-1 0 0-15,-1 0 128 0,1 0-128 0,0-3 160 0,1-1-160 16,-1 3 160-16,0 0-160 0,0 1 160 16,3-3-160-16,-2 2 192 0,0 0-48 0,-2 1-16 0,-1-1 0 15,-2-3-128-15,0 1 192 0,1 3-192 0,0-1 192 16,-1-2-192-16,2 1 160 0,0-2-160 0,0 3 160 15,-2 1-160-15,3 0 128 0,-3 0-128 0,-1 0 128 16,-3-3-128-16,-1 2 0 0,-1-2 144 0,-1 2-144 16,0 1 0-16,1-1 128 0,2-2-128 0,0 1 0 15,-2 1 0-15,-2-1 144 0,3 2-144 0,0 0 0 16,-1 0 144-16,-1 0-144 0,-2 0 0 0,-1 0 144 16,-2 0-144-16,-1 0 128 0,-2-1-128 0,-1-2 128 0,-1 3-128 15,1 0 0-15,0-1 144 0,-1 0-144 16,-2-2 144-16,2 0-144 0,3 0 192 0,-5 0-192 0,-4 2 192 0,2-3-64 15,2 2 0-15,-1-1-128 0,0 1 176 0,1 1-176 16,-2-1 160-16,0 1-160 0,3 0 160 0,-2 1-160 16,-2 0 160-16,-1 0-160 0,1-2 160 0,0 0-160 15,-3 1 160-15,3-2-160 0,-1 1 128 0,-1-1-128 16,2 2 0-16,-2-1 144 0,1 1-144 0,1 0 0 16,0 1 0-16,-1-1 128 0,0-4-128 0,1 1 0 15,1 1 0-15,0 2 0 0,0 0 0 0,1-1 128 16,-1-3-128-16,0 4 0 0,0 2 0 0,2 2 0 15,-3-2 128-15,-2-1-128 0,1-1 0 0,-5-2 0 16,1 2 0-16,-3 1 0 0,-10 0 0 0,10 5 0 16,-10-5 0-16,0 0 0 15,0 0-384-15,0 0-64 0,0 0-16 0,0 0 0 16,-5 12-2432-16,-6 2-496 0,-11 3-80 0,-4-3-32 0</inkml:trace>
  <inkml:trace contextRef="#ctx0" brushRef="#br0" timeOffset="2661.41">18536 1910 12895 0,'0'0'576'0,"0"0"112"0,0 0-560 0,0 0-128 16,0 0 0-16,0 0 0 0,0 0 0 0,0 0 0 15,0 0 0-15,0 0 0 0,0 0 848 0,0 0 144 16,0 0 32-16,0 0 0 0,0 0 0 0,0 0 0 0,0 0 0 0,11-3 0 16,-2-1-832-16,2 2-192 0,3-2 0 0,2-1 0 15,0-3 864-15,3 1 128 0,1-3 32 0,2 3 0 16,0 1-832-16,-1 1-192 0,0-4 0 0,-2 6 0 16,-3 3 0-16,-1 3 0 0,-2-3 0 0,-1 2 0 15,-2 0 0-15,0 3 0 0,-1 2 0 0,0 4 0 16,-2-1 0-16,1 2 0 0,0 4 0 0,-3 9 0 15,0 8 0-15,0 2 0 0,-4-2 0 0,-1 6 0 16,-1 7 0-16,-3-3 0 0,-4 1 0 0,2 1 0 16,-7 3 864-16,1 1 128 0,-2-2 32 0,-3 0 0 0,-1-2-832 15,-3 1-192-15,-3 4 0 0,-3-8 0 0,-1-2 0 0,-4-4 0 16,-1-3 0-16,4-3 0 0,1 0 864 0,0-6 128 16,0-1 32-16,1-3 0 0,2-3-832 0,2-2-192 15,3-1 0-15,2-3 0 0,1-4 0 0,3-5 0 16,3-1 0-16,1 1 0 0,1 0 0 0,9-2 0 15,0 0 0-15,0 0 0 0,0 0 0 0,0 0 0 16,0 0 0-16,7-5 0 0,5 1 864 0,3-1 128 16,4-1 32-16,7 3 0 0,-1 3-832 0,4 0-192 15,2-2 0-15,2 1 0 0,1-1 0 0,2 1 0 16,-1-2 0-16,0 1 0 0,-2 2 0 0,-5 2 0 16,-4 0 0-16,-3-2 0 15,-1-2-768-15,-3 0-208 0,-3 1-48 0,-2-2-8736 16,-1-6-1760-16</inkml:trace>
  <inkml:trace contextRef="#ctx0" brushRef="#br0" timeOffset="3134.82">19308 1755 20271 0,'0'0'896'0,"0"0"192"15,0 0-880-15,0 0-208 0,0 0 0 0,0 0 0 16,0 0 0-16,0 0 0 0,0 0 0 0,0 0 0 0,0 0 864 0,5 11 128 16,-3 3 32-16,-1 1 0 0,-1-2-832 0,0 0-192 15,-3 3 0-15,1 1 0 0,-3 1 864 0,1-3 128 16,0-1 32-16,0 1 0 0,-1 3-832 0,2-5-192 15,-1-2 0-15,0-1 0 0,4-10 0 0,-5 9 0 16,1 1 0-16,4-10 0 0,0 0 864 0,0 0 128 16,0 0 32-16,0 0 0 0,3-12-832 0,-1 1-192 15,-2 4 0-15,3-3 0 0,2 1 864 0,-1-4 128 16,2-1 32-16,0 4 0 0,3-2-832 0,0 5-192 16,0-3 0-16,0 2 0 0,1-3 0 0,0 4 0 15,0 0 0-15,-1 3 0 0,-9 4 0 0,12-1 0 16,-2-1 0-16,-10 2 0 0,10 7 0 0,-1 4 0 0,-1 6 0 15,-1-2 0-15,-2-2 0 0,0 3 0 0,0 2 0 0,-1 3 0 16,0 2 0-16,-1-2 0 0,-1-2 0 16,2-3 0-16,-2 0 0 0,2-4 0 15,0 0 0-15,1-2 0 0,-5-10 0 0,8 5 0 0,-8-5 0 0,0 0 0 32,10 0-2416-32,-10 0-528 0,11-1-96 0,1-3-32 0</inkml:trace>
  <inkml:trace contextRef="#ctx0" brushRef="#br0" timeOffset="3539.12">19934 1738 20271 0,'0'0'448'0,"0"0"80"0,0 0 32 0,0 0 16 0,0 0-576 0,-4 12 0 0,-5-2 0 0,1-3 0 0,-3 2 928 0,0 2 80 16,-2 1 16-16,-2 3 0 0,-2 2 0 0,2 0 0 15,0 0 0-15,1 0 0 0,2-2-832 0,5-3-192 16,-1 2 0-16,5-1 0 0,5-2 0 0,3-1 0 16,-5-10 0-16,15 4 0 0,1-4 864 0,2-4 128 15,1 0 32-15,0-7 0 0,0-3-832 0,1-3-192 16,-1-2 0-16,1 0 0 0,-5-1 864 0,0 1 128 16,-2 1 32-16,-1-1 0 0,-3-3-832 0,1-2-192 15,-1-3 0-15,-1-2 0 0,-1 0 0 0,-1-3 0 16,-1-4 0-16,-1 5 0 0,-1 5 0 0,-1 7 0 15,1 5 0-15,1 3 0 0,-4 3 0 0,0 8 0 16,0 0 0-16,0 0 0 0,0 0 0 0,-11 12 0 16,1 8 0-16,4-2 0 15,-2 6-768-15,-1 1-208 0,0 3-48 0,1 0 0 0,1 4 832 0,1-2 192 0,-1 2 0 0,2-5 0 16,3-2 0-16,1-1 0 0,1 4 0 0,0 4 0 31,0-6-2496-31,2-5-464 0,1 10-96 0,-1-7-16 0</inkml:trace>
  <inkml:trace contextRef="#ctx0" brushRef="#br0" timeOffset="3898.3">20253 2357 23951 0,'0'0'512'0,"0"0"128"0,0 0 0 0,-8 8 64 0,2-2-576 0,-2 3-128 16,-1-1 0-16,-1 4 0 0,0-1 848 0,0 6 144 15,1 4 32-15,-1-1 0 0,0-5 0 0,-1 6 0 16,3-1 0-16,0-1 0 0,3 0-832 0,4-1-192 16,1-3 0-16,0 0 0 0,0-3 0 0,5-1 0 15,5-6 0-15,-3 4 0 0,-7-9 864 0,11 5 128 16,3-3 32-16,-4-4 0 0,1 0-832 0,1-6-192 15,3 1 0-15,-1-2 0 0,-1 0 864 0,-2-3 128 16,-1 1 32-16,0-2 0 0,-2-3-832 0,-2 0-192 0,-2 0 0 16,-4-1 0-16,0 2 864 0,-2 2 128 0,-2-1 32 15,-1 2 0-15,-2 2-832 0,0-1-192 0,-2 6 0 0,0-2 0 16,-1-2 0-16,-3-1 0 16,3 1 0-16,4 5 0 15,-3 3-2416-15,4-2-528 0,-2 1-96 0,0-5-32 0</inkml:trace>
  <inkml:trace contextRef="#ctx0" brushRef="#br0" timeOffset="4202.47">20525 2372 27647 0,'-5'8'608'0,"2"2"128"0,-1 4 32 0,-1 3 0 16,-2 2-624-16,-1 4-144 0,0 3 0 0,1-4 0 0,-2-4 1664 0,0 0 320 15,4-3 48-15,0-4 16 0,1 2-1648 0,0-4-400 16,4-9 0-16,0 0 0 0,0 0 896 0,0 0 112 16,0 0 16-16,8-12 0 0,-1-3 0 0,2-1 0 15,0-2 0-15,1-1 0 0,1-3-832 0,-1 2-192 16,1-4 0-16,2 3 0 0,0 4 0 0,1-1 0 16,0 0 0-16,2 1 0 0,2 4 0 0,1-1 0 15,1 0 0-15,1 2 0 0,-2 3 0 0,0 4 0 16,0 0 0-16,-3 3 0 0,0 0 0 0,-2 2 0 15,-2 2 0-15,0 1 0 16,-2 4-2416-16,0-2-528 0,-2 1-96 0,1-1-12720 0</inkml:trace>
  <inkml:trace contextRef="#ctx0" brushRef="#br0" timeOffset="4988.33">21388 2121 23951 0,'-4'-10'512'0,"4"10"128"0,0 0 0 0,0 0 64 0,-6-3-576 0,-3 7-128 0,-3 1 0 0,0 3 0 16,-4 2 848-16,-1 4 144 0,-5-3 32 0,-1 6 0 16,0 2-832-16,0 1-192 0,-1 2 0 0,1-2 0 0,1-2 864 0,1 0 128 15,5-2 32-15,2-1 0 0,2-1-832 0,5 0-192 16,0 0 0-16,3-1 0 0,4-13 0 0,0 0 0 15,0 0 0-15,18 0 0 0,1 0 864 0,3-4 128 16,2-2 32-16,1-7 0 0,1-5-832 0,-6 7-192 16,6-3 0-16,0-1 0 0,1-4 0 0,0 0 0 15,1-3 0-15,-2-3 0 0,-1-1 864 0,-1-7 128 16,-1-5 32-16,1-1 0 0,-3-5-832 0,1 2-192 16,0-3 0-16,-1 0 0 0,2-1 0 0,-1 4 0 15,-2 6 0-15,-2 1 0 0,-5 6 0 0,-1 6 0 16,0 7 0-16,-3 5 0 0,-8 3 0 0,-1 8 0 15,0 0 0-15,-7 10 0 16,-3 4-768-16,-2 7-208 0,-4 2-48 0,-1 6 0 0,-3-1 832 0,0 8 192 16,0 5 0-16,1 7 0 0,0 8 0 0,1-1 0 15,3-3 0-15,3-4 0 0,3-5 0 0,3-2 0 0,2-6 0 0,3-4 0 16,1-2 0-16,4-2 0 0,2-2 0 0,2-6 0 16,1-1 0-16,2-4 0 0,0-5 0 0,1 0 0 15,2-5 768-15,1 0 208 0,2-3 48 16,0-5 0-16,0-2-832 0,2-6-192 0,3 2 0 0,-2-1 0 15,-1-2 0-15,1-1 0 0,3-1 0 0,0 1 0 16,0-2 0-16,-1 1 0 0,-3-1 0 0,-2-1 0 16,-3-1 0-16,2 2 0 0,-4 1 0 0,-1-1 0 15,-4 2 0-15,-2 2 0 0,-2-1 0 0,-3 5 0 16,0 8 0-16,-7-4 0 0,-4 3 0 0,1 1 0 16,-4 3 0-16,-1 2 0 0,-4 4 0 0,-2 2 0 15,1 3 0-15,1 0 0 0,0 0 0 0,2 3 0 0,3-1 0 16,3-1 0-16,1-1 0 0,5 2 0 0,1-5 0 0,4-1 0 15,4-2 0-15,1 1 0 0,4-4 0 16,2 1 0-16,3-2 0 0,5-3 0 0,4-2 0 0,1-1 0 16,4-2 0-16,0 0 0 0,1-1 0 0,-1 4 0 15,0-1 0-15,-1 0 0 0,-2-3 0 0,1 2 0 16,-3 2 0-16,-2 1 0 0,-2 2 0 0,-1 6 0 16,-4 0 0-16,-1 3 0 0,-2-2 0 0,-1 4 0 15,-2 2 0-15,0 1 0 0,-3 5 0 0,0 0 0 16,0 4 0-16,-1-3 0 0,-1-4 864 0,1-1 128 15,1-1 32-15,4 7 0 16,3-4-1648-16,0-2-320 0,0-7-64 0,3 0-16 0,-1-5 1648 0,4 0 320 16,2-5 64-16,-5 0 16 15,3 0-3280-15,3 0-656 0,21 0-128 0,-8-4-32 0</inkml:trace>
  <inkml:trace contextRef="#ctx0" brushRef="#br0" timeOffset="5774.83">23944 1792 16575 0,'0'0'368'0,"8"-14"80"0,-4-2 0 0,1 4 16 0,0 1-464 0,-5 11 0 15,0 0 0-15,0 0 0 0,0 0 912 0,0 0 96 16,0 0 16-16,0 0 0 0,0 0 0 0,-8 7 0 15,-2 6 0-15,-3 4 0 0,-1 5-832 0,0 7-192 16,-1 0 0-16,0 10 0 0,0 6 864 0,-2 6 128 16,-3 4 32-16,1-1 0 0,-2 2-832 0,0-1-192 15,-1-4 0-15,3 0 0 0,0-6 0 0,4 3 0 16,2 0 0-16,2-9 0 16,-1-8-768-16,1-6-208 0,0-1-48 0,3-3-6544 15,0-6-1328-15</inkml:trace>
  <inkml:trace contextRef="#ctx0" brushRef="#br0" timeOffset="6138.56">23595 2314 20271 0,'11'-11'896'0,"0"7"192"0,5 2-880 0,4 1-208 0,4 1 0 0,5-5 0 16,3-5 864-16,5 1 128 0,4-2 32 0,-1 0 0 15,5 3 0-15,-3-3 0 0,-1 2 0 0,-7-2 0 16,-2-2-832-16,-4 3-192 0,-3-3 0 0,-3 6 0 15,-5-3 864-15,-3 2 128 0,-3-1 32 0,-11 9 0 0,0 0-832 0,7 6-192 16,-3 2 0-16,-1 5 0 0,-3 0 0 0,-5 4 0 16,-2 6 0-16,1-1 0 0,-4 2 0 0,-1 3 0 15,0-3 0-15,0-1 0 0,-2-2 0 0,4-2 0 16,-1-3 0-16,2-2 0 0,2 0 0 0,1 1 0 16,1 0 0-16,4-15 0 0,0 0 0 0,0 0 0 15,0 0 0-15,0 0 0 0,11-2 864 0,2-7 128 16,1-2 32-16,1-2 0 0,-1-4 0 0,3 0 0 15,1-2 0-15,-1 2 0 0,1 0-832 0,1-1-192 16,2-1 0-16,3 1 0 0,4 1 0 0,-2-1 0 16,1 4 0-16,-8 6 0 0,3-3 0 0,-1 4 0 15,1 0 0-15,-3 4 0 0,-1 2 0 0,-2 2 0 16,-3 2 0-16,-1 2 0 16,-4 0-1600-16,0 0-352 0,-2 0-80 0,1 4-13120 0</inkml:trace>
  <inkml:trace contextRef="#ctx0" brushRef="#br0" timeOffset="6649.88">25051 2243 12895 0,'0'0'272'0,"0"0"64"0,0 0 16 0,0 0 32 0,9-1-384 0,-9 1 0 0,0 0 0 0,0 0 0 0,0 0 1712 0,1-8 272 15,-1 8 48-15,-3-5 16 0,-5 1-832 0,-2 4-144 16,-2 0-48-16,-2 3 0 0,-2-1-816 0,-2 4-208 15,-1 1 0-15,0 0 0 0,0 6 864 0,1 2 128 16,2 3 32-16,2-1 0 0,1-2-832 0,3-2-192 16,2-1 0-16,4 2 0 0,4 2 0 0,5-5 0 15,0 3 0-15,3-4 0 0,5-6 864 0,0-1 128 16,1-1 32-16,2-3 0 0,2-4 0 0,1 0 0 16,3-4 0-16,-2 1 0 0,-1-5-832 0,0 1-192 0,-1-1 0 15,-2 0 0-15,0-1 0 0,-2 2 0 0,-3 0 0 0,-1-1 0 16,0 6 0-16,-2-2 0 15,-2 5 0-15,-6 4 0 0,7-7 0 0,-2 1 0 0,-5 6 0 0,0 0 0 16,0 0 0-16,5 11 0 0,-1-1 0 0,-1 2 0 16,1 4 0-16,1 0 0 0,0 1 0 0,2-1 0 15,0 3 0-15,1 2 0 0,0-2 0 16,-1 0 0-16,2-1 0 0,0-2 0 0,0-3 0 0,-1-3 0 16,-1 3-768-16,2-7-208 15,1-2-48-15,0-4-13504 0</inkml:trace>
  <inkml:trace contextRef="#ctx0" brushRef="#br0" timeOffset="7037.25">25808 2022 31327 0,'0'0'688'0,"-7"5"144"0,3 2 16 0,-1 4 48 0,-1-3-720 0,0 5-176 16,-2 4 0-16,-1 3 0 0,0 7 0 0,-1-3 0 16,0 1 0-16,0 1 0 0,0-5 0 0,-1 2 0 15,1 0 0-15,1-3 0 0,0-2 0 0,3-3 0 16,1-2 0-16,-1-1 0 0,1-4 848 0,1 0 144 16,4-8 32-16,0 0 0 0,0 0 0 0,0 0 0 15,7-4 0-15,2-5 0 0,1 1-832 0,2-5-192 16,-1-2 0-16,3 1 0 0,0 1 0 0,2 0 0 0,0-3 0 0,1-1 0 15,0-1 0-15,2 3 0 0,1 2 0 0,-1 3 0 16,1 1 0-16,-1 3 0 0,-1 3 0 0,-2 3 0 16,1 3 0-16,-2 7 0 0,-1 0 0 0,-2 6 0 15,-4 1 0-15,1 5 0 0,-1 2 0 0,-2 0 0 16,-2-1 0-16,-3 5 0 0,-1-4 0 0,-1 4 0 16,-1-5 0-16,-1 0 0 0,0-1 0 0,0-2 0 31,-1-1-1600-31,1-3-352 0,2-3-80 0,0 1-16 0</inkml:trace>
  <inkml:trace contextRef="#ctx0" brushRef="#br0" timeOffset="8075">27128 1790 9215 0,'0'0'192'0,"0"0"64"0,0 0 0 0,0 0 0 0,0 0-256 0,0 0 0 0,0 0 0 0,5 2 0 16,2-9 864-16,-1 2 128 0,2 0 32 0,-2-1 0 0,-2-1 0 16,2 2 0-16,-1-4 0 0,-1 2 0 0,-1-3 0 0,2 1 0 15,-3-5 0-15,0 0 0 0,-2 4 0 0,-2-3 0 16,1-2 0-16,-1-1 0 0,-2 1 0 0,1 1 0 16,-2-1 0-16,0 0 0 0,-1-3-832 0,-2 3-192 15,-2 1 0-15,-4-2 0 0,1 7 0 0,-1-2 0 16,-1 3 0-16,1 3 0 0,1 0 864 0,1 5 128 15,-4 3 32-15,2 2 0 0,0-4-832 0,-1 7-192 16,-1 6 0-16,-2 6 0 16,-1 5-768-16,1 2-208 0,3 6-48 0,-1 2 0 0,1 0 832 0,4 1 192 15,2-2 0-15,1 3 0 0,1 2 0 0,0 4 0 16,0 2 0-16,3-1 0 0,-1 1 0 0,0-3 0 16,-1 1 0-16,3-2 0 0,0-3 768 0,1-2 208 15,-1-2 48-15,2-5 0 0,1-5-832 0,0-3-192 16,0-4 0-16,0 1 0 0,0 0 0 0,-2 0 0 15,0 0 0-15,-1-4 0 16,3-14-768-16,0 0-208 0,-7 6-48 0,2-1-11872 0</inkml:trace>
  <inkml:trace contextRef="#ctx0" brushRef="#br0" timeOffset="8328.58">26481 2155 27647 0,'0'0'608'0,"0"0"128"0,0 0 32 0,13 0 0 0,10-2-624 0,2-1-144 0,3-1 0 0,5 2 0 0,4-1 848 0,1 1 144 16,3-1 32-16,0 1 0 0,1-7-832 15,1 1-192-15,-1-1 0 0,0 3 0 0,-2 3 0 0,-3 1 0 16,-5 3 0-16,-13-1 0 15,-1-1-768-15,-4 1-208 0,6 0-48 0,-20 0 0 16</inkml:trace>
  <inkml:trace contextRef="#ctx0" brushRef="#br0" timeOffset="8745.96">26306 2156 20271 0,'0'0'896'0,"0"0"192"0,0 0-880 0,0 0-208 0,0 0 0 0,0 0 0 15,0-6 864-15,0 6 128 0,0 0 32 0,0 0 0 16,0 0 0-16,0 0 0 0,-6 6 0 0,-2 3 0 15,-1-4-832-15,1 4-192 0,1 1 0 0,-2 3 0 16,0-1 0-16,0 2 0 0,0 0 0 0,3-4 0 16,1-1 864-16,2 0 128 0,3-9 32 0,0 12 0 15,0 2-832-15,1-1-192 0,3-3 0 0,1 0 0 0,-5-10 0 0,11 8 0 16,-3 1 0-16,3-3 0 16,-1 0 0-16,0 2 0 0,-10-8 0 0,13 6 0 0,-2 3 0 0,-1 2 0 15,0 1 0-15,-2 0 0 0,-8-12 864 0,0 0 128 16,3 12 32-16,-5 1 0 0,-3 0-832 0,-1-3-192 15,-2 0 0-15,-2-2 0 0,-4-1 0 0,-4-3 0 16,1-1 0-16,-4-1 0 0,-3 1 0 0,0-3 0 16,-3-4 0-16,2 1 0 0,-1 1 0 0,3-3 0 15,1-3 0-15,9 3-15520 0</inkml:trace>
  <inkml:trace contextRef="#ctx0" brushRef="#br0" timeOffset="9305.12">27435 2125 20271 0,'0'0'448'0,"0"-11"80"0,-3-3 32 0,2 7 16 0,-3-1-576 0,4 8 0 16,-9-2 0-16,0 0 0 0,-1 2 928 0,-1 4 80 16,-1 4 16-16,-3-1 0 0,0 6-832 0,-3-1-192 15,-1 0 0-15,1 5 0 0,-4 2 864 0,3 1 128 16,0-1 32-16,3-1 0 0,-1-1-832 0,6-2-192 15,2-2 0-15,5-3 0 0,4 1 0 0,5 2 0 16,3-3 0-16,3-2 0 0,2-7 864 0,3-2 128 0,2-3 32 0,3-1 0 16,0 0 0-16,2-7 0 15,-1 1 0-15,1-3 0 0,-1-1-832 0,-2-1-192 0,-3-1 0 0,-4-2 0 16,-3-2 0-16,-2 1 0 0,-3-2 0 16,-3-2 0-16,-4 1 864 0,1 4 128 0,-4 1 32 0,-2 3 0 15,0 1-832-15,0 4-192 0,1 0 0 0,1 2 0 16,0-2-2416-1,0 6-528-15,5 4-96 0,0 0-32 0</inkml:trace>
  <inkml:trace contextRef="#ctx0" brushRef="#br0" timeOffset="9662.6">27874 2064 20271 0,'0'0'448'0,"0"0"80"0,-3 17 32 0,-5-1 16 0,-1-2-576 0,0-4 0 15,0 1 0-15,0 1 0 0,-2 4 928 0,0 1 80 16,-1-2 16-16,1-1 0 0,-1-5 0 0,3 1 0 16,2-2 0-16,0 1 0 0,7-9 0 0,0 0 0 15,0 0 0-15,0 0 0 0,0 0-832 0,0 0-192 16,0 0 0-16,12-11 0 0,1 4 864 0,1-6 128 15,1-1 32-15,1-2 0 0,2-4 0 0,1 1 0 16,0 0 0-16,3-1 0 0,-2-2-832 0,6 2-192 0,-1-2 0 16,0 6 0-16,0 2 0 0,-1 1 0 0,0 4 0 0,0 0 0 15,1 2 0-15,-11 4 0 16,0-1 0-16,0 3 0 16,-1 0-768-16,0 2-208 0,-2 2-48 0,1 2 0 15,-2-3-2448-15,0 0-496 0,9-2-112 0,-5 5-16 0</inkml:trace>
  <inkml:trace contextRef="#ctx0" brushRef="#br0" timeOffset="10395.68">28628 1912 23951 0,'-11'9'512'16,"11"-9"128"-16,0 0 0 0,0 9 64 0,-3 5-576 0,1 0-128 0,-1 1 0 0,1-1 0 0,-3 0 848 0,-1 2 144 15,0 0 32-15,0-1 0 0,1 2-832 0,-2-1-192 16,2-3 0-16,0-3 0 0,0-1 864 0,1-2 128 16,4-7 32-16,0 0 0 0,0 0 0 0,0 0 0 15,0 0 0-15,0 0 0 0,8-4-832 0,1-5-192 16,0 1 0-16,1-3 0 0,-1-1 864 0,2 0 128 16,2-2 32-16,1 1 0 0,0 1-832 0,1 1-192 15,2 3 0-15,-1-3 0 0,1 0 0 0,-2 2 0 16,0-2 0-16,-1 4 0 0,-1-2 0 0,-2 5 0 15,0 4 0-15,-4-1 0 0,-1-3 0 0,-6 4 0 16,0 0 0-16,0 0 0 0,0 0 0 0,2 8 0 16,0 2 0-16,-4-3 0 15,0 4-768-15,0-4-208 0,2-7-48 0,-4 10 0 0,2-2 1648 0,-1 2 320 0,-2-5 64 0,4 3 16 16,1-8-832-16,-3 5-192 0,3-5 0 0,-2 6 0 16,2-6 0-16,0 0 0 0,0 0 0 0,-3 9 0 15,1-2 0-15,2-7 0 16,0 0 0-16,0 7 0 0,0-7 0 0,0 0 0 0,0 0 0 0,0 0 0 15,0 0 0-15,0 0 0 0,1 7 0 0,-1-7 0 16,0 0-768-16,0 0-208 16,0 0-48-16,0 0 0 0,0 0 1648 0,0 0 320 0,6 1 64 0,1-2 16 15,-1-1-832-15,1-1-192 0,0-5 0 0,0 3 0 16,-1-2 0-16,2 0 0 0,0 2 0 0,0-3 0 16,-1 0 0-16,1 1 0 0,0-5 0 0,0 6 0 0,-1-2 0 15,2 5 0-15,-2 0 0 0,2-1 0 0,0-2 0 16,-1 2 0-16,-2 2 0 0,2-1 0 0,1 3 0 0,-2 3 0 15,0 0 0-15,-1 2 0 0,-6-5 0 0,6 8 0 16,-1 0 0-16,-1 4 0 16,0 1-768-16,-1 1-208 0,-2 4-48 0,-1 2 0 0,-1-1 832 0,-1 0 192 15,1 2 0-15,0-3 0 0,-2-3 0 0,1-3 0 16,0 4 0-16,0-5 0 0,-1-3 0 0,2 1 0 16,1-4 0-16,0-5 0 0,0 0 768 0,0 0 208 15,0 0 48-15,8-4 0 0,2 1-832 0,-1-4-192 16,2-1 0-16,1-3 0 0,0-5 0 0,1 1 0 15,0-3 0-15,2 3 0 0,3 1 0 0,-2 1 0 16,-2 2 0-16,0 1 0 0,0 4 0 0,-1-1 0 16,-2 3 0-16,0 4 0 0,-4 4 0 0,0 6 0 0,-1 4 0 15,-3 0 0-15,-5 3 0 0,1 2 0 0,-2 1 0 0,0 2 0 32,-4-1-768-32,3 1-208 0,3 0-48 0,-1-3-15152 0</inkml:trace>
  <inkml:trace contextRef="#ctx0" brushRef="#br0" timeOffset="10971.55">30185 1856 20271 0,'0'0'896'0,"0"0"192"0,0 0-880 0,0 0-208 0,0 0 0 0,0 0 0 16,0 0 864-16,-3 8 128 0,-4-3 32 0,0 3 0 16,0 1 0-16,-4 6 0 0,-1 4 0 0,0 1 0 15,-4 2-832-15,0 5-192 0,-2 1 0 0,2 2 0 0,0 2 0 16,1-4 0-16,4-1 0 0,2-5 0 0,-1 1 0 0,3 0 0 15,1-3 0-15,2-6 0 0,3-6 864 0,1-8 128 16,2 6 32-16,-2-6 0 16,0 0-3280-16,9-2-656 0,12-12-128 0,-1-4-32 0</inkml:trace>
  <inkml:trace contextRef="#ctx0" brushRef="#br0" timeOffset="11259.8">30963 1227 23951 0,'0'0'512'0,"0"0"128"0,0 0 0 0,0 0 64 0,-3 8-576 0,-4-2-128 0,-2 3 0 16,-2 3 0-16,-2 0 0 0,-5 2 0 0,-5 4 0 0,1 4 0 15,-4 3 848-15,-1 6 144 0,-2-1 32 0,5 7 0 16,1 4-832-16,3 6-192 15,2 0 0-15,3 1 0 0,2 2 0 0,3-2 0 0,2 1 0 0,3-2 0 16,1-8 0-16,4 0 0 0,2 2 0 16,0-1 0-16,2-3 0 0,1-2 0 0,3-8 0 0,1 1 0 15,1-6 0-15,0-3 0 0,-2-2 0 0,0-5 0 16,4-4 864-16,-3-3 128 0,-9-5 32 0,7-1-9840 16,1-3-1952-16</inkml:trace>
  <inkml:trace contextRef="#ctx0" brushRef="#br0" timeOffset="11411">30480 1825 23951 0,'0'0'512'0,"13"3"128"0,1 1 0 16,6-2 64-16,3-4-576 0,1 1-128 0,1 1 0 0,-1-1 0 15,5-2-784-15,-2-2-192 0,15 0-48 0,-18 1 0 0</inkml:trace>
  <inkml:trace contextRef="#ctx0" brushRef="#br0" timeOffset="11571.47">30253 1481 35007 0,'0'0'768'0,"0"0"176"0,4-7 16 0,4 3 16 0,4 1-784 0,-1-3-192 0,5 1 0 0,1 1 0 15,4 4 0-15,0 0 0 16,2 0 0-16,0 1 0 0,-1 1 864 0,-3-1 128 0,-1 3 32 0,-3 0 0 31,-4 2-3280-31,-2-2-656 0,-9-4-128 0,-2 21-32 0</inkml:trace>
  <inkml:trace contextRef="#ctx0" brushRef="#br0" timeOffset="12322.94">22878 3402 20271 0,'0'0'448'0,"0"0"80"0,0 0 32 0,0 0 16 0,0 0-576 0,0 0 0 0,-2 9 0 0,9 2 0 16,-6 1 928-16,-2 1 80 0,-3 4 16 0,0 7 0 0,-6 1 0 0,0 4 0 16,1-4 0-16,-3 5 0 0,1-5-832 0,-3 4-192 15,-2-3 0-15,-1 0 0 0,0-3 0 0,2-5 0 16,1-2 0-16,5-3 0 0,0-5 864 0,9-8 128 16,0 0 32-16,0 0 0 0,0 0-832 0,0 0-192 15,11-12 0-15,3-2 0 0,1-10 0 0,3 0 0 16,1-5 0-16,2 2 0 0,2 0 0 0,1 3 0 15,1-2 0-15,0 3 0 0,0 1 0 0,0 4 0 16,-1-1 0-16,0 0 0 0,-1-2 0 0,-2 4 0 16,-2 4 0-16,-2 7 0 0,-2 2 0 0,-2 4 0 15,-13 0 0-15,13 10 0 0,-7 3 0 0,-2 1 0 16,-4 3 0-16,-2 5 0 0,-1 6 0 0,-2 4 0 16,-4 3 0-16,0-4 0 0,-5-4 0 0,1 2 0 0,-1-5 0 15,1 3 0-15,-2-5 0 0,2-3 0 0,2-4 0 16,1-1 0-16,1-3 0 0,4 1 0 0,5-12 0 0,0 0 0 31,0 0-768-31,1 9-208 0,-1-9-48 0,0 0-7632 0,12 0-1536 0</inkml:trace>
  <inkml:trace contextRef="#ctx0" brushRef="#br0" timeOffset="12688.73">23892 3059 16575 0,'0'0'368'0,"0"0"80"0,0 0 0 0,0 0 16 0,0 0-464 0,0 0 0 16,0 0 0-16,0 0 0 0,0 0 912 0,0 0 96 15,0 0 16-15,-5 6 0 0,2 2-832 0,3-8-192 16,-7 7 0-16,7-7 0 0,0 0 864 0,0 0 128 16,-4 7 32-16,4-7 0 0,0 0-832 0,0 0-192 15,0 0 0-15,0 0 0 0,0 0 0 0,0 0 0 0,0 0 0 0,0 0 0 16,0 0 0-16,0 0 0 0,0 0 0 0,0 0-7056 15,0 0-1456-15</inkml:trace>
  <inkml:trace contextRef="#ctx0" brushRef="#br0" timeOffset="12980.44">23919 3059 16575 0,'0'0'368'0,"0"0"80"0,0 0 0 0,0 0 16 0,0 0-464 0,0 0 0 0,0 0 0 0,0 0 0 0,-5 7 912 0,0 5 96 16,-3-1 16-16,2 2 0 0,-1 1 0 0,0 3 0 16,-2 2 0-16,-4 1 0 0,-5 5 0 0,0 3 0 15,1 2 0-15,0 0 0 0,-5 6-832 0,3 2-192 16,-1 4 0-16,2-2 0 0,2 2 0 0,2 2 0 15,-1-2 0-15,4-1 0 0,4-2 864 0,0-8 128 16,2-3 32-16,3-1 0 0,0-4-832 0,1-5-192 16,1-7 0-16,1 1 0 15,2 0-768-15,-3-12-208 0,0 0-48 0,0 0-11872 0</inkml:trace>
  <inkml:trace contextRef="#ctx0" brushRef="#br0" timeOffset="13253.62">23530 3356 23951 0,'-13'3'1056'0,"13"-3"224"0,-9 4-1024 0,9-4-256 0,0 0 0 0,0 0 0 15,0 0 0-15,0 0 0 0,12 6 0 0,3-1 0 16,3-2 880-16,7-3 112 0,6-4 32 0,-1 4 0 0,4 2 0 0,5-2 0 16,3-1 0-16,3-1 0 15,4-2-832-15,-14 1-192 0,5 2 0 0,-1 0 0 0,-2-2 0 0,-2 6 0 16,0-1 0-16,-3 1-9232 16,-3-2-1904-16</inkml:trace>
  <inkml:trace contextRef="#ctx0" brushRef="#br0" timeOffset="13542.69">24514 3417 27647 0,'6'10'608'0,"-17"2"128"0,-3 1 32 0,-3 4 0 0,-2 6-624 0,-4 1-144 15,-2-2 0-15,-1 5 0 0,2 5 848 0,2-5 144 0,3 4 32 0,5-2 0 16,6-6-832-16,4-3-192 0,4-2 0 0,5-1 0 15,4-3 864-15,3-5 128 0,5-2 32 16,3-3 0-16,2-3 0 0,2-1 0 0,1-3 0 0,2-6 0 16,2 0 0-16,-2-5 0 0,0 0 0 0,-6-4 0 15,-2-2-832-15,-2-1-192 0,-4-2 0 0,-1-1 0 16,-3 3 864-16,-1 0 128 0,-4-2 32 0,-2-1 0 16,-2 3-832-16,-1 0-192 0,-3 1 0 0,-1 2 0 15,-3 2-1600 1,1-1-352-16,-5 6-80 0,-13-2-16400 0</inkml:trace>
  <inkml:trace contextRef="#ctx0" brushRef="#br0" timeOffset="13962.93">22112 3561 20271 0,'0'0'896'0,"0"0"192"0,0 0-880 0,0 0-208 0,0 0 0 0,0 0 0 16,0 0 864-16,0 0 128 0,-5 11 32 0,0 5 0 16,0 4 0-16,-5 4 0 0,1 0 0 0,-2 4 0 15,-1-2 0-15,0 2 0 0,-2-4 0 0,2-1 0 16,-1-3-832-16,2-1-192 0,-4-4 0 0,2 1 0 15,3-2 0-15,1-2 0 0,-4-5 0 0,3-2 0 16,0-2-1600-16,10-3-352 0,-15-7-80 16,4-5-16-16</inkml:trace>
  <inkml:trace contextRef="#ctx0" brushRef="#br0" timeOffset="14111.05">22017 3227 38703 0,'0'0'848'0,"0"0"176"0,0 0 48 0,0 0 16 0,0 0-880 0,0 0-208 16,0 0 0-16,0 0 0 0,0 0 0 0,9 11 0 16,-3-5 0-16,-6-6 0 15,0 0-768-15,8 12-208 0,-8-12-48 0,10 9-15152 0</inkml:trace>
  <inkml:trace contextRef="#ctx0" brushRef="#br0" timeOffset="14781.65">26322 3372 16575 0,'0'0'736'0,"0"-13"160"0,0 1-720 0,0-2-176 15,0 3 0-15,-2 2 0 0,-3-1 848 0,5 10 144 16,-9-6 32-16,1 0 0 0,-2 1 816 0,-1 5 160 0,-2 5 48 0,-1 4 0 16,-4 5-1648-16,-2 3-400 0,-4 1 0 0,-3 2 0 15,-3 5 0-15,-4 3 0 0,-1 4 0 0,4-4 0 16,6-1 896-16,3-4 112 0,5-2 16 0,5-2 0 16,6-3-832-16,6-2-192 0,6-7 0 0,6 1 0 15,5-6 0-15,9-2 0 0,2-9 0 0,7 1 0 16,5-9 864-16,2-1 128 0,-2-2 32 0,0-3 0 15,-2-1 0-15,-1 2 0 0,-3 2 0 0,-1 0 0 16,-2 1-832-16,-6 2-192 0,-6 3 0 0,-1 8 0 16,0 1 0-16,-4 5 0 0,-3 3 0 0,-1 3 0 15,-2 0 0-15,-2 7 0 0,-1 4 0 0,-1 1 0 16,-1 4 0-16,-2 1 0 0,-1 1 0 0,3-4 0 16,0-1-768-16,1 0-208 0,-1 2-48 15,3-2-9824-15,5-3-1968 0</inkml:trace>
  <inkml:trace contextRef="#ctx0" brushRef="#br0" timeOffset="15176.95">28487 2952 20271 0,'0'0'448'0,"0"0"80"0,7-9 32 0,-10-4 16 0,-1 1-576 0,2-2 0 0,-3 2 0 0,-3 3 0 16,-1-2 1744-16,-2 3 240 0,2-1 64 0,-3 4 0 15,-2 4-1648-15,0 1-400 0,-1 0 0 0,-9 6 0 16,-3 7 896-16,-2 5 112 0,-3 4 16 0,-1 4 0 16,-2 2-832-16,0 4-192 0,2 4 0 0,4 6 0 15,3 5 0-15,5 1 0 0,1-2 0 0,4-2 0 16,5-2 0-16,2-3 0 0,1-3 0 0,2-2 0 16,1-1 0-16,1-1 0 0,0-6 0 0,0 0 0 0,2-2 0 15,-1 2 0-15,0-2 0 0,-3-6 0 16,1-8-1600-16,0 0-352 0,-2-5-80 0,-6-3-16 15</inkml:trace>
  <inkml:trace contextRef="#ctx0" brushRef="#br0" timeOffset="15310.28">27736 3380 23951 0,'0'0'512'0,"15"4"128"0,8-1 0 0,4-2 64 0,1-1-576 0,6 0-128 15,0 1 0-15,8 1 0 0,2-2 848 0,0 0 144 16,1 0 32-16,-4 0 0 15,-2-3-1648-15,-5 2-320 0,-2-3-64 0,-4-1-16 0</inkml:trace>
  <inkml:trace contextRef="#ctx0" brushRef="#br0" timeOffset="15477.17">28618 3335 23951 0,'-13'10'512'0,"6"0"128"0,5 3 0 0,-3 3 64 0,-5 5-576 0,-2-2-128 0,-1 4 0 0,1 1 0 16,2-3 0-16,-1 1 0 0,1 0 0 0,1-2 0 16,2-4 0-16,2 0 0 0,0-2 0 0,5 1-7072 15,0-5-1440-15</inkml:trace>
  <inkml:trace contextRef="#ctx0" brushRef="#br0" timeOffset="15805.3">28867 3454 23951 0,'0'0'512'0,"-2"9"128"0,-5 4 0 0,0-1 64 0,-1 2-576 0,-2 0-128 16,0-1 0-16,0 0 0 0,1-2 848 0,1 1 144 15,0-2 32-15,2-2 0 0,2-2 0 0,4-6 0 16,0 0 0-16,0 0 0 0,0 0 0 0,0 0 0 16,8-5 0-16,1-4 0 0,2-3-832 0,2-3-192 15,0 0 0-15,-1 0 0 0,4-1 864 0,-1 1 128 0,0-3 32 0,0 2 0 16,1 1-832-16,0-1-192 0,2 5 0 0,0 1 0 16,1-4 0-16,-1 4 0 0,-2 2 0 15,-1 3 0-15,-2 0 0 0,-1 2 0 0,-4 2 0 0,0 2 0 31,-8-1-3232-31,0 0-688 0,0 0-144 0,0 0-32 0</inkml:trace>
  <inkml:trace contextRef="#ctx0" brushRef="#br0" timeOffset="16180.54">29536 3349 23951 0,'0'0'512'0,"-7"-4"128"0,-1 1 0 0,-3 2 64 0,0 1-576 0,-3 1-128 15,-3 2 0-15,0 1 0 0,-4 1 848 0,1 4 144 16,0-3 32-16,1 3 0 0,1 0-832 0,3 2-192 16,2-2 0-16,4 3 0 0,3-5 864 0,4 5 128 15,2-3 32-15,4 1 0 0,2-4 0 0,3 2 0 16,2-3 0-16,1 0 0 0,1 5-832 0,2-2-192 15,-1 3 0-15,-1-3 0 0,-2 2 0 0,0-2 0 16,-1 2 0-16,-4-1 0 0,-2 2 0 0,-2 3 0 16,-3-1 0-16,-3 2 0 0,-2 0 0 0,-3 2 0 15,-1-1 0-15,-5 1 0 0,-1-1 864 0,-1-2 128 0,-2-2 32 16,-2-1 0-16,0-2-832 0,0 0-192 0,1-1 0 16,-2-2 0-16,-1-2 0 0,3-4 0 0,5-3 0 15,2-1 0 1,2-1-3232-16,1-2-688 0,-11-19-144 0,17 2-32 0</inkml:trace>
  <inkml:trace contextRef="#ctx0" brushRef="#br0" timeOffset="16408.39">30011 2943 27647 0,'2'-4'608'0,"-2"4"128"0,0 0 32 0,0 0 0 0,0 0-624 0,-7 0-144 0,-2 4 0 0,-1 8 0 0,-1 3 848 0,-2 4 144 16,-2 3 32-16,-2 4 0 0,1 6-832 0,-1 1-192 15,1 1 0-15,3 1 0 0,-1-2 0 0,0 0 0 16,2 0 0-16,0 0 0 0,0-3 0 0,-3 11 0 16,4-5 0-16,2-3 0 0,1 1 0 0,2-5 0 15,-1-8 0-15,4-10-9232 16,-1 0-1904-16</inkml:trace>
  <inkml:trace contextRef="#ctx0" brushRef="#br0" timeOffset="16569.62">29603 3316 27647 0,'0'0'608'0,"9"-3"128"0,3-3 32 0,3 2 0 0,4 0-624 0,4 2-144 0,1-2 0 0,4 0 0 15,2 1 848-15,2 1 144 0,2-2 32 0,-3 3 0 16,-2-2-832-16,-1 2-192 0,3 0 0 0,-5-2 0 31,-1 2-1600-31,-4-2-352 0,19-4-80 0,-12 3-16 0</inkml:trace>
  <inkml:trace contextRef="#ctx0" brushRef="#br0" timeOffset="16872.93">30539 3342 23951 0,'-14'7'1056'0,"7"-5"224"0,0 3-1024 0,-3 4-256 16,-3 0 0-16,-1 4 0 0,0-2 880 0,0-2 112 15,0 4 32-15,3-3 0 0,2 0 0 0,2 2 0 16,2-5 0-16,3 3 0 0,2-3-832 0,0-7-192 16,0 0 0-16,0 0 0 0,7 4 864 0,2-3 128 15,0-2 32-15,1-3 0 0,2-5 0 0,-1 0 0 16,1 0 0-16,0 0 0 0,0-4-832 0,-2 3-192 15,-2 0 0-15,-2-1 0 0,-2 1 0 0,-2-3 0 16,0 0 0-16,-2 4 0 0,-3-1 0 0,-1 4 0 16,-2 1 0-16,-2-2 0 15,-1 5-768-15,-1-2-208 0,-3 1-48 0,3 3 0 16,-1 0-1632-16,-1 0-336 0,-9-2-64 0,4-1-16 0</inkml:trace>
  <inkml:trace contextRef="#ctx0" brushRef="#br0" timeOffset="17194.13">30775 3345 20271 0,'-4'6'448'0,"-2"3"80"0,-2 0 32 0,-2 2 16 0,-1-2-576 0,-3 4 0 0,2-3 0 0,1 3 0 15,-2 0 1744-15,3-2 240 0,-3 3 64 0,2 0 0 16,3-1-832-16,1-4-144 0,-4 1-48 0,4-5 0 15,-1 0-816-15,8-5-208 0,0 0 0 0,0 0 0 0,0 0 864 16,0 0 128-16,0 0 32 0,0 0 0 0,7-5 0 0,1-1 0 16,4-6 0-16,-1 4 0 0,1-2-832 0,2 1-192 15,4-2 0-15,-3 1 0 0,3 1 864 0,1-3 128 16,0 5 32-16,0-3 0 0,1 2-832 0,1-2-192 16,-2 4 0-16,0-2 0 0,5 0 0 0,-3 4 0 15,-3 1 0-15,-1 0 0 16,-5 1-768-16,0-1-208 0,-2 0-48 0,-1 2 0 15,-1 4-816-15,-2-1-160 0,-6-2-48 0,0 0-13104 0</inkml:trace>
  <inkml:trace contextRef="#ctx0" brushRef="#br0" timeOffset="17832.61">31172 3370 20271 0,'0'0'448'0,"0"0"80"0,-5 2 32 0,-3-2 16 0,-2 1-576 0,-2 1 0 0,0 3 0 0,-2 1 0 15,-1-3 928-15,-2 4 80 0,-2 0 16 0,0 1 0 16,0 3-832-16,1 1-192 0,1-1 0 0,2 2 0 16,3-5 864-16,1 2 128 0,4 1 32 0,3-2 0 15,4 3 0-15,4-5 0 0,1 2 0 0,2-4 0 16,4-5-832-16,1 0-192 0,4-2 0 0,-1-1 0 15,3-2 864-15,-1-1 128 0,5-1 32 0,-2-3 0 0,-1-5-832 16,2 3-192-16,0 1 0 0,1-4 0 0,-2-1 0 0,1 0 0 16,0-2 0-16,2 0 0 0,-1-1 864 0,-3-1 128 15,2-2 32-15,0-4 0 0,-2-1-832 0,0-2-192 16,-1-4 0-16,-1 1 0 16,0-1-768-16,-2 0-208 0,-3 4-48 0,-2 6 0 0,-1 4 832 0,-3 6 192 15,-2 4 0-15,-3 1 0 0,-2 3 0 0,1 5 0 16,-8 2 0-16,-2 4 0 0,-3 4 0 0,1 4 0 15,-5 3 0-15,-1 4 0 0,-1 2 0 0,3 6 0 16,1-1 0-16,1 2 0 0,-2 1 0 0,4-4 0 16,5 1 0-16,2-4 0 0,3 2 0 0,2-5 0 15,1-2 0-15,4-1 0 0,1-1 0 0,2-3 0 16,1-3 0-16,1 0 0 0,3 1 0 0,-1-6 0 16,1-1 0-16,1-2 0 0,0-3 0 0,0-1 0 0,0-3 0 15,0 1 0-15,-2-1 0 0,-4-1 0 0,1 0 0 16,-1 1 0-16,-3-1 0 0,0-1 0 0,-5 6 0 15,3-5 0-15,-3 5 0 0,0 0 0 16,0 0 0-16,0 0 0 0,-8-3 0 0,-1 1 0 0,-1 2 0 0,-1 2 0 16,-1 2 0-16,1 2 0 0,-2 2 0 0,3-3 0 15,2 0 0-15,3 3 0 0,1 0 0 0,2 0 0 16,2-8 0-16,2 7 0 0,2 0 0 0,2-2 0 16,1-2 0-16,3 1 0 0,-2 0 0 0,2 1 0 15,0-3 0-15,0 1 0 0,0-1 0 0,0 6 0 16,-1 0 0-16,-1 4 0 0,0 0 0 0,-3 2 0 15,1 4-864-15,-2-2-128 16,0 2-32-16,-1 3-13504 0</inkml:trace>
  <inkml:trace contextRef="#ctx0" brushRef="#br0" timeOffset="18135.3">32240 3012 7359 0,'-2'-15'656'0,"1"11"-528"16,-3-1-128-16,0 0 0 0,4 5 4368 0,-6 0 848 16,-2 1 160-16,1 5 48 0,-6 3-4000 0,2 3-784 0,-3-5-176 0,1 7-16 15,-5 5-64-15,2 7-16 0,-1 0 0 16,2 5 0-16,-2 1-48 0,2-1 0 15,0 2 0-15,0 2 0 0,-3-1 64 0,1 0 0 0,-1 2 0 0,2 0 0 16,1 0-528-16,1 0-112 0,0-2 0 0,3-3-16 16,4-3 272-16,1 1 0 0,0-5 0 0,3 3 0 15,1-5 0-15,2-5 0 0,0-1 0 0,2-5 0 32,0-2-1696-32,-2-9-288 0</inkml:trace>
  <inkml:trace contextRef="#ctx0" brushRef="#br0" timeOffset="18416.73">32072 3044 17503 0,'0'0'1552'16,"0"0"-1232"-16,9 0-320 0,0 0 0 0,-1 0 848 0,3 0 112 15,1 1 32-15,0 1 0 0,-1 6 80 0,2 2 16 16,0 3 0-16,1 0 0 0,-2 6-160 0,0 4-32 15,-3-1 0-15,0 6 0 0,-3 2-352 0,-4 1-80 16,-3 2-16-16,-3 3 0 0,-2 2 16 0,-5 3 0 16,-5 1 0-16,-1 0 0 0,-4-2-16 0,0 1 0 15,-2 0 0-15,-1-6 0 0,-1-5-64 0,1-2 0 16,-1-3-16-16,-1-3 0 0,1-7-176 0,2-2-16 16,0-2-16-16,4-5 0 0,3 3-160 0,3-6 0 15,5-3 0-15,3-4 0 16,1-6-2432-16,6-2-512 0</inkml:trace>
  <inkml:trace contextRef="#ctx0" brushRef="#br0" timeOffset="18717.09">32601 3372 26719 0,'0'0'2368'15,"-9"6"-1888"-15,0 0-480 0,-4 2 0 16,-1 5 592-16,0 1 32 0,-1 1 0 0,0 4 0 0,-3 2-48 0,0 1 0 16,-2-2 0-16,2 2 0 0,0 3-144 0,3 0-48 15,1 3 0-15,2-4 0 0,3 0-32 0,3 1-16 16,4-6 0-16,2 2 0 0,3-1 176 0,4-2 16 16,2-2 16-16,2 1 0 0,3-2 0 0,0-2 0 15,4-2 0-15,0 1 0 0,3-2-160 0,2-1-16 16,0-2-16-16,1 1 0 0,0-5-160 0,-1-1-16 15,-2-1-16-15,-1-1 0 0,-2 0-368 0,-1 0-80 16,0-1-16-16,-3-1 0 16,-1-1-2528-16,-3-1-512 0</inkml:trace>
  <inkml:trace contextRef="#ctx0" brushRef="#br0" timeOffset="18874.89">32438 3669 22111 0,'13'4'1968'0,"-6"-3"-1584"0,2 2-384 0,1-1 0 16,2 3 608-16,2-1 32 0,2-1 16 0,1-2 0 16,1 1 352-16,1-2 64 0,0 2 16 0,0-2 0 15,-2 0-640-15,0-2-128 0,0 0-32 0,-2-1 0 32,-4-1-1360-32,1 1-272 0,-3 0-48 0</inkml:trace>
  <inkml:trace contextRef="#ctx0" brushRef="#br0" timeOffset="19024.66">32529 3520 31327 0,'0'0'2784'16,"9"-2"-2224"-16,4-5-560 0,1 6 0 15,-3 2 592-15,5 1 16 0,1 0 0 0,2-1 0 0,3 1 224 0,2-2 64 16,3 0 0-16,2 1 0 0,3 3-464 0,-4-2-96 16,0 1-16-16,-1-3 0 15,-1-3-944-15,-3 1-192 0,-3-2-32 0</inkml:trace>
  <inkml:trace contextRef="#ctx0" brushRef="#br0" timeOffset="60899.06">4515 8174 12895 0,'0'0'272'0,"0"0"64"0,0 0 16 0,0 0 32 0,0 0-384 0,0 0 0 0,-6 6 0 0,6-6 0 15,0 0 896-15,0 0 96 0,-9 3 32 0,9-3 0 16,0 0 0-16,0 0 0 0,-12-8 0 0,6 4 0 0,6 4 0 0,0 0 0 16,0 0 0-16,0 0 0 0,0 0 0 0,0 0 0 15,-5 6 0-15,5-6 0 0,0 0-832 0,0 0-192 16,0 0 0-16,0 0 0 0,0 0 0 0,0 0 0 15,10 2 0-15,0 2 0 0,-1 2 864 0,1 0 128 16,2-1 32-16,3 2 0 0,2-5-832 0,0 2-192 16,2 1 0-16,2 1 0 0,0-2 336 0,3-1 32 15,2-1 0-15,1 1 0 0,3-1-48 0,2 2-16 16,2-1 0-16,4 1 0 0,2-3 16 0,3 4 16 16,3-2 0-16,1 2 0 0,-1-2-128 0,-2-1-16 15,-2-1-16-15,1-1 0 0,-1 0-48 0,3 0-128 16,3-1 192-16,1 1-64 0,1-2-128 0,2 2 128 0,2-2-128 15,-1 2 128-15,-1 2-128 0,1-2 128 16,0-1-128-16,1-3 128 0,0-2-128 0,0 3 128 0,1 2-128 16,1 2 128-16,1 1-128 0,-1 0 128 0,-3 3-128 0,1-3 128 15,-2-1-128-15,1-1 192 0,1 0-192 0,4 1 192 16,6 0-64-16,-2 2 0 0,-1-2 0 0,-1 1 0 16,-3-2-128-16,1-2 0 0,2 1 0 0,-1-2 128 15,-3 3-128-15,2 0 192 0,2 0-192 0,-2 0 192 16,1 2-192-16,-2-4 192 0,1-1-192 0,0-2 192 15,-5 2-192-15,4 0 160 0,4 2-160 0,-1 1 160 16,-3 0-160-16,-3 0 128 0,-2-1-128 0,1 0 128 16,3-3-128-16,-1-3 0 0,2 0 144 0,1 6-144 15,2 1 144-15,-3 0-144 0,0 0 192 0,-2-2-192 16,-3-2 0-16,2 1 0 0,-1 1 0 0,2 0 0 0,2-2 0 16,0 2 0-16,1 2 0 0,-3-2 0 0,-1 1 128 15,-2 0-128-15,0-2 0 0,1 2 0 0,2-2 128 0,-2 2-128 16,1 0 0-16,0 1 0 0,2 1 144 0,-2-1-144 15,-5-2 0-15,1 0 144 0,1 0-144 0,-2 2 0 16,1 2 0-16,1-2 0 0,2-2 0 0,-1-2 0 16,-2-1 128-16,-2 1-128 0,-1-1 0 0,-1-1 0 15,-2 2 0-15,-1 1 0 0,1 1 144 0,-2 2-144 16,0-2 160-16,1 0-160 0,1-3 144 0,1 2-144 16,0 2 128-16,0-3-128 0,-6-2 0 0,1-1 128 15,-2 5-128-15,-1 1 0 0,0-1 0 0,1 1 0 16,2-4 128-16,-1 1-128 0,-4 9 0 0,2-3 0 15,1-2 0-15,-1-3 0 0,-1-3 0 0,-2 3 0 16,-4 2 0-16,1 1 0 0,-2 0 0 0,-2-1 0 0,-3-1 128 16,3 2-128-16,-1 2 0 0,0 1 0 0,1 0 0 0,-2 1 128 15,-3-3-128-15,-1-1 0 0,1 0 0 0,-1 3 0 16,1-3 0-16,1 2 0 0,-1-1 128 0,-2 1-128 16,-2-2 304-16,-1 1 16 0,0 1 16 0,-1 1 0 15,0 0-336-15,-1-3 0 0,0-3 0 0,-2 7 0 16,-2 1 0-16,0-3 0 0,-3 1 0 0,-8-3 0 15,11-1 0-15,-11 1 0 0,9 3 0 0,-9-3 0 16,0 0 0-16,8 7 0 0,-8-7 0 0,0 0 0 16,0 0 0-16,9-1 0 0,-9 1 0 0,0 0 0 15,0 0 0-15,0 0 0 0,0 0 0 0,0 0 0 16,8-6 0-16,-8 6 0 0,0 0 0 0,5-7 0 16,-1-2 0-16,-2 0 0 0,1-5 0 0,-2 1 0 0,0 2 0 15,2-4 0-15,-3-3 0 0,3 0 0 0,-1 3 896 0,1-2 96 16,-1-4 32-16,2 2 0 0,0 0-832 0,2-2-192 15,-1-2 0-15,2-3 0 0,-1-10 0 0,-1 0 0 16,3-4 0-16,1-3 0 0,-1-1 0 0,3 0 0 16,0 1 0-16,1 2 0 0,-2-1 0 0,4 1 0 15,0 2 0-15,0-4 0 0,-2 0 0 0,1-3 0 16,1 1 0-16,-1 3 0 0,-2 0 0 0,1 2 0 16,-2-2 0-16,1 1 0 0,1 6 0 0,0-4 0 15,1-1 0-15,-1-1 0 0,-2-2 0 0,-1 1 0 16,-3 2 0-16,3 0 0 0,0-1 0 0,0 3 0 15,-2 1 0-15,2 2 0 0,1-2 0 0,-2 5 0 16,-2 1 0-16,3 2 0 0,0-4 0 0,0 1 0 16,-1 1 0-16,-1 0 0 0,1-1 0 0,0 2 0 0,-1-2 0 15,1 5 0-15,-2-1 0 0,2 3 0 0,-2 1 0 0,-1 6 0 16,0-4 0-16,0 2 0 0,0 1 0 16,1 1 0-16,-3 0 0 0,2 1 0 0,1 0 0 0,-1 2 0 31,-2 2-768-31,1-1-208 0,0 3-48 0,1 1 0 0,-2-4 832 0,-1 2 192 0,0 4 0 0,0-3 0 15,2 2 0-15,-3-1 0 0,0 2 0 0,1-1 0 16,-2 3 0-16,0-2 0 0,0 2 0 0,0 2 0 16,0 4 0-16,0 0 0 0,-3-5 0 0,3 5 0 15,-5-5 0-15,5 5 0 0,-6-1 0 0,-1-2 0 16,0-1 0-16,0 3 0 0,-2-1 0 0,1 0 0 16,-3 2 0-16,1 0 0 0,-1-2 0 0,-3 2 0 0,-3 0 0 15,-1 0 0-15,1 0 0 0,-2 0 0 0,-3 2 0 16,-2 1 0-16,-2-1 0 0,-2 1 0 15,-1 0 0-15,-3 0 0 0,-1 4 0 0,0-3 0 0,-1-1 0 0,-2 1 0 16,0 0 0-16,-1 0 0 0,-3-2 0 16,-2 2 0-16,-2-1 0 0,-2 2 0 0,-2-1 0 0,-2-1 0 15,-1 4 0-15,2-1 0 0,-1-2 0 0,-1-3 0 16,-3 2 0-16,-3-1 0 0,-8 1 0 0,1 2 0 16,3-1 0-16,-24-2 0 0,9 0 144 0,5-1 80 15,2 0 16-15,2 0 0 0,-5 3-240 0,-1-1 0 16,4-1 0-16,2 0 0 0,2 0 0 0,0-1 0 15,-1-1 0-15,-3 0 0 0,-6 0 0 0,1 0 0 16,3 2 0-16,1-1 0 0,2 1 0 0,-3 1 0 16,-3-3 0-16,3 0 0 0,-1-3 144 0,1 3-144 0,0 0 128 15,1 0-128-15,0 0 0 0,-2 0 0 0,-3 0 0 16,0 0 0-16,-1-1 0 0,2 0 0 0,3 0 0 16,-1 1 0-16,1 1 0 0,-2 0 0 0,-5-1 0 0,3 1 0 15,4 3 0-15,2-1 0 0,2-1 0 0,-2-2 0 16,-2-2 0-16,0 2 0 0,1 2 0 0,1 0 0 15,-4 1 0-15,4 0 0 0,2 1 0 0,0-2 0 16,0 2 0-16,1-1 0 0,-1-1 0 0,2 1 0 16,4 1 0-16,2-1 0 0,1 0 0 0,-3 1 0 15,-4 0 0-15,1 2 0 0,1-1 0 0,2-1 0 16,4-3 0-16,1 2 0 0,2-3 0 0,5 5 0 16,-2 0 0-16,0 0 0 0,-2 0 0 0,1-3 0 15,1 0 0-15,-1-2 0 0,-2 0 0 0,5 2 0 0,0 2 0 16,4 4 0-16,-4-2 0 0,1-2 0 0,-2-2 0 15,-2 0 0-15,-1 3 0 0,2 0 0 0,4 0 0 0,3 3 0 16,0-3 0-16,4 0 0 0,4-3 0 16,-2 5 0-16,5-4 0 0,-5 1 0 0,-2-1 0 0,1 1 0 15,1 1 0-15,2-3 0 0,-1 1 0 0,7-3 0 16,2-3 0-16,1 3 0 0,0 3 0 0,3-1 0 16,1 0 0-16,3-5 0 0,1-5 0 0,3 1 128 15,-1 3-128-15,3 1 0 0,0 1 0 0,0-4 128 16,3-2-128-16,-1 3 0 0,1-3 0 0,1 1 0 15,-2-6 0-15,3 7 0 0,0 4 0 0,9 2 0 16,-9-2 0-16,1-2 0 0,0-1 0 0,2 2 0 16,6 3 0-16,0 0 0 0,-8-5 0 0,8 5 0 15,0 0 0-15,0 0 0 0,-9-1 0 0,9 1 0 0,-6-4 0 0,6 4 0 16,0 0-144-16,0 0 144 0,0 0 0 0,0 0 0 16,0 0-144-16,-5 10 144 0,0 2 0 0,2-3-144 15,3-9 144-15,-1 15-128 0,-3 0 128 0,1 4-128 16,0 3 128-16,0 7-128 0,0 2 128 0,2 8-128 15,2 3 128-15,1 6 0 0,-1 1-144 0,-1 0 144 16,0 1 0-16,0 2 0 0,0 4 0 0,0 5 0 16,1 4 0-16,1-3 0 0,0 1 0 0,-2-4 0 15,-1-3 0-15,0-3 0 0,-1-2 0 0,2 2 0 16,-1 5 0-16,0 0 0 0,-2 1 0 0,1-6 0 16,-3 0 0-16,-1-3 0 0,0-4 0 0,0 2 0 0,-1 0 0 15,1-3 128-15,-4 0-128 0,5-3 0 0,2 0 192 16,1 3-64-16,-1-7 0 0,2 0 0 0,0-1 16 0,-1-1 0 15,1-5 0-15,1 1 0 0,1-4 0 16,2 4 0-16,1 1 0 0,0-6 0 0,-2-1 48 0,1-3 0 16,-1-1 0-16,1 1 0 0,0-3-192 0,1-2 0 15,1-3-160-15,-1 2 160 0,-3-2 0 0,2 1 0 16,-2-4 0-16,3 0 0 0,1-4-192 0,-5-8 192 16,3 9-208-16,-3-9 80 15,0 0-1648-15,0 0-320 0,0 0-64 0</inkml:trace>
  <inkml:trace contextRef="#ctx0" brushRef="#br0" timeOffset="68836.03">9230 7928 12895 0,'0'0'272'0,"0"0"64"0,-9-1 16 0,9 1 32 0,-4-4-384 15,4 4 0-15,0 0 0 0,-3-6 0 0,0 0 896 0,0 2 96 16,3 4 32-16,0 0 0 0,0 0 0 0,0 0 0 15,-5-8 0-15,1 4 0 0,4 4-832 0,0 0-192 16,0 0 0-16,0 0 0 0,0 0 864 0,0 0 128 16,0 0 32-16,0 0 0 0,0 0-832 0,-5 0-192 15,5 0 0-15,0 0 0 0,0 0 864 0,0 0 128 16,0 0 32-16,0 0 0 0,5 5 0 0,3 3 0 16,3-5 0-16,3 2 0 0,3 1-832 0,4-1-192 15,1 1 0-15,3 2 0 0,3-4 0 0,3-3 0 0,1 0 0 0,3 2 0 16,5-2 0-16,3-1 0 0,1-1 0 0,7 1 0 15,5 1 864-15,3 0 128 0,-4-2 32 0,1-1 0 16,0-1-832-16,3 1-192 16,1-4 0-16,-2 1 0 0,-2 3 0 0,0-1 0 0,-1 1 0 0,-3 1 0 15,-5 1 0-15,-3-2 0 0,-1-3 0 0,-1 3 0 16,-2-1 0-16,-2 2 0 0,0-2 0 0,-4-1 0 16,-2 2 0-16,0-1 0 0,-2 2 0 0,0 0 0 15,-2-3 0-15,-3 1 0 0,-1 2 0 0,-3 0 0 16,-2 1 864-16,-4 0 128 0,-1 0 32 0,-3 0 0 15,-1 0-832-15,-3 0-192 0,-7 0 0 0,0 0 0 16,0 0 0-16,0 0 0 0,0 0 0 0,0 0 0 0,0 0 0 16,0 0 0-16,-8 2 0 0,-5 0 0 0,1 2 0 15,-4-2 0-15,-1 2 0 0,-5-3 0 0,-1 2 0 0,-1-1 0 16,0 1 0-16,0 1 0 0,-3 1 0 0,-1-1 0 16,-1-2 0-16,-2 2 0 0,0-3 0 0,-2 2 0 15,-3 2 0-15,-5-3 0 0,1-2 0 0,-7 0 0 16,-6-1 0-16,1 1 0 0,0 1 864 0,-1 1 128 15,-1-2 32-15,0 0 0 0,0 0-832 0,1-2-192 16,-2 1 0-16,-3 0 0 0,-2-3 0 0,2 1 0 16,2 1 0-16,4-1 0 0,1 2 0 0,4 1 0 15,3-4 0-15,3 2 0 0,-3-2 0 0,5 1 0 16,1 1 0-16,2-1 0 0,4 1 0 0,3-2 0 16,4 0 0-16,2 2 0 0,4-1 0 0,4 2 0 0,2 1 0 15,1 0 0-15,6-2 0 0,6 2 0 16,0 0 0-16,0 0 0 0,0 0 0 0,10 2 0 0,2-2 0 15,4 1 0-15,6 2 0 0,4-1 0 16,6 4 0-16,4-3 0 0,2-2 0 0,4-1 0 0,2-1 0 0,9 0 0 16,0-3 0-16,5 1 0 0,10 2 0 0,0 0 0 15,2-2 0-15,3 1 0 0,2 0 0 0,4 0 0 16,3-1 0-16,1 2 0 0,-2-1 0 16,-1 0 0-16,-3-2 0 0,-2 2 0 0,-2 1 0 0,1-2 0 15,1 1 0-15,-5-2 0 0,-7 1 0 0,-4 1 0 16,-6-1 0-16,-2 2 0 0,-3-2 0 0,-3 1 0 15,-4-2 0-15,-3 1 0 0,-4 1 0 0,-2-1 0 16,-7 2 0-16,-4 1 0 0,-6 0 0 0,-1 0 0 16,-7 0 0-16,-7 0 0 0,0 0 0 0,0 0 0 0,0 0 0 0,-10 0 0 15,-5 0 0-15,-3 0 0 0,-2 3 0 16,-4-1 0-16,-4 1 0 0,-1 2 0 0,-3-4 0 0,-3 0 0 16,-1-1 0-16,-6 3 0 0,-2-3 0 0,-8 0 0 15,-6-1 0-15,-3 1 0 0,2 0 0 16,-2 0 0-16,-1 0 0 0,-1 0 0 0,-2 0 0 0,-4 0 0 15,-2-2 0-15,0 4 0 0,-1-2 0 0,3 0 0 16,1 0 0-16,0 1 0 0,-1-2 0 0,0-1 0 16,2 0 0-16,3 2 0 0,5 4 0 0,4-3 0 15,5-1 0-15,5 0 0 0,3 0 0 0,5-1 0 16,2-2 0-16,8 1 0 0,2-2 0 0,8 1 0 16,3 2 0-16,6 0 0 0,8 1 0 0,0 0 0 0,8-2 0 15,6 2 0-15,6 0 0 0,7 0 0 16,7 0 0-16,9 0 0 0,7-1 0 0,7 4 0 15,9 2 0-15,1 1 0 0,2-2 0 0,2-3 0 0,5-1 0 0,1 1 0 16,-1 1 0-16,0-2 0 0,1 0 0 0,-2 0 0 16,-7 0 0-16,0 0 0 0,-2-2 0 0,2 0 0 15,2 1 0-15,-1-2 0 0,-3-2 0 16,-5 4 0-16,-8-2 0 0,-6 1 0 0,-2-1 0 0,-3 1 0 16,-4-5 0-16,-5 2 0 0,-5 1 0 0,-4 3 0 15,-2 0 0-15,-6 1 0 0,-3-2 0 0,-4 2 0 16,-9 0 0-16,0 0 0 0,0 0 0 0,-8 3 0 15,-2-2 0-15,-5 2 0 0,-7-1 0 0,-2 1 0 16,-4 2 0-16,-5 0 0 0,-3-2 0 0,-3 0 0 16,-8 0 0-16,-5 0 0 0,-4-2 0 0,-4 1 0 15,-2 1 0-15,-3 2 0 0,-1 1 0 0,-31-1 0 0,1-3 0 0,6 3 0 16,3 6 0-16,7-6 0 0,4-1 0 0,3 0 0 16,3-4 0-16,2 2 0 0,0 2 0 0,9 1 0 15,5-1 0-15,6 1 0 0,5-2 0 0,6-2 0 16,8 0 0-16,4-1 0 0,6-1 0 0,7 1 0 15,4 0 0-15,8 0 0 0,0 0 0 0,10-2 0 16,6-2 0-16,6-1 0 0,8 1 0 0,9 1 0 16,8-3 0-16,13 1 0 0,11 2 0 0,3 2 0 15,-1-2 0-15,9 1 0 0,5-6 0 0,-20 6 0 16,6-1 0-16,4 1 0 0,-1 0 0 0,-1-1 0 16,-1-3 0-16,2 3 0 0,4 0 0 0,-4 2 0 15,-7-3 0-15,-4 2 0 0,-8-1 0 0,-5 2 0 16,-5-2 0-16,-6 1 0 0,-6-1 0 0,-5-1 0 0,-6-1 0 15,-7 1 0-15,-4 2 0 0,-5-1 0 0,-8 3 0 0,0 0 0 16,-7-1 0-16,-4 0 0 0,-4 1 0 0,-6 1 0 16,-4 0 0-16,-6 1 0 15,-3 0 0-15,-9 1 0 0,-10-1 0 0,-7 2 0 0,-4 0 0 0,-1-2 0 16,-2 3 0-16,1 1 0 0,-3-3 0 0,-29 0 0 16,7-2 0-16,10 3 0 0,6 2 0 0,6-2 0 15,4-1 0-15,7-1 0 0,6 2 0 0,3-3 0 16,5-1 0-16,6 0 0 0,3-1 0 0,10 1 0 15,7 0 0-15,8-1 0 0,10 1 0 0,0 0 0 16,0 0-768-16,18-2-208 0,6 1-48 16,8 1-10912-16,7 1-2192 0</inkml:trace>
  <inkml:trace contextRef="#ctx0" brushRef="#br0" timeOffset="71130.63">9386 7950 12895 0,'0'0'272'0,"0"0"64"0,0 0 16 0,0 0 32 0,-6 1-384 0,-1-1 0 16,2-1 0-16,5 1 0 0,0 0 896 0,0 0 96 16,0 0 32-16,0 0 0 0,0 0 0 0,0 0 0 15,0 0 0-15,0 0 0 0,0 0-832 0,0 0-192 16,8 1 0-16,2 2 0 0,1 2 864 0,3-1 128 15,3-4 32-15,5 2 0 0,2 2-832 0,5 1-192 16,3-2 0-16,5 0 0 0,3 0 0 0,5 1 0 16,4 0 0-16,1 1 0 0,1-1 0 0,-3 1 0 15,3-2 0-15,0 2 0 0,0-3 864 0,1-1 128 0,0-1 32 0,1 1 0 16,-2-1-832-16,1 2-192 0,-4-1 0 0,-1-1 0 16,-2 0 864-16,-2 0 128 0,-1 1 32 0,0-1 0 15,-1-1-832-15,-3 1-192 0,-3 1 0 0,1-1 0 16,0-1 864-16,-2 0 128 0,-2-2 32 0,-3 2 0 15,-1 3-832-15,-6 2-192 0,-2 0 0 0,-2 0 0 16,-4-4 0-16,-2 0 0 0,0 1 0 0,-2 0 0 16,-2-1 0-16,-8 0 0 0,0 0 0 0,0 0 0 15,6 3 0-15,-6-3 0 0,0 0 0 0,0 0 0 16,0 0-768-16,0 0-208 0,0 9-48 16,-1 1 0-16</inkml:trace>
  <inkml:trace contextRef="#ctx0" brushRef="#br0" timeOffset="74153.28">22194 5958 12895 0,'0'0'272'16,"0"0"64"-16,0 0 16 0,-4-10 32 0,5 2-384 0,-1 8 0 0,3-10 0 0,-3 5 0 0,0 5 896 0,-1-10 96 16,1 2 32-16,-2 2 0 0,2 6 0 0,-2-11 0 15,-5 4 0-15,1-2 0 0,3 3 0 0,-3 0 0 16,-3 2 0-16,-1 0 0 0,0 1 0 0,-2 2 0 15,-2 2 0-15,-1 2 0 0,-1 2-832 0,-3 5-192 16,-4 0 0-16,-3 4 0 0,-3 3 0 0,0 3 0 16,-2 6 0-16,1-1 0 0,-2 2 0 0,4 1 0 15,4 3 0-15,5 1 0 0,4-5 864 0,6 2 128 16,6-2 32-16,7 2 0 0,5-3-832 0,4-2-192 16,3-7 0-16,7 0 0 0,5-4 0 0,2-3 0 15,1-6 0-15,1 1 0 0,1 0 0 0,1-4 0 16,-3-3 0-16,2-6 0 0,-2 0 0 0,1-6 0 0,0-1 0 15,1-4 0-15,0-1 0 0,3 2 0 16,1 0 0-16,-2-2 0 0,-3-2 0 0,-7 2 0 0,-6 2 0 0,-2-1 0 16,-6-1 864-16,-4 3 128 15,-3 4 32-15,-7 1 0 0,1-2-832 0,-6 4-192 0,-2-1 0 0,-6 6 0 16,-1 3 0-16,-6-2 0 0,-3 1 0 0,1 2 0 16,0 1-2416-1,-2-1-528-15,-13-2-96 0,11 2-32 0</inkml:trace>
  <inkml:trace contextRef="#ctx0" brushRef="#br0" timeOffset="74436.62">22451 5517 23951 0,'0'0'512'0,"0"0"128"0,-8-4 0 16,-9 4 64-16,0 5-576 0,-2 4-128 0,-6 0 0 0,1 5 0 0,-1 0 848 0,-2 6 144 16,-2 5 32-16,1 9 0 0,-4 7-832 0,2 6-192 15,0 5 0-15,-1 1 0 0,-1-1 864 0,-1 3 128 16,-1 7 32-16,-2 3 0 0,0 2-832 0,1 1-192 16,-1-6 0-16,4-6 0 0,3-6 0 0,6-7 0 15,8-4 0-15,1-2 0 0,1-6 0 0,4-4 0 16,6-7 0-16,0-3 0 0,1-1 0 0,2-8 0 0,0-8 0 15,0 0-9232-15,10-2-1904 16</inkml:trace>
  <inkml:trace contextRef="#ctx0" brushRef="#br0" timeOffset="74657">22414 6270 27647 0,'-5'19'1216'0,"2"-3"256"0,-2 3-1168 0,-1 8-304 0,-2 2 0 0,-3 3 0 15,-6 1 0-15,1 1 0 0,-2 2 0 0,1-1 0 0,1 1 880 16,0-2 112-16,2-2 32 0,3-1 0 0,1-2-832 0,1-4-192 16,-4-1 0-16,4-3 0 0,3-3 0 0,1-6 0 15,0-4 0-15,5-8 0 0</inkml:trace>
  <inkml:trace contextRef="#ctx0" brushRef="#br0" timeOffset="75155.89">24052 6107 23951 0,'0'0'512'0,"0"0"128"0,0 0 0 0,0 0 64 16,-5-12-576-16,5 12-128 0,0 0 0 0,0 0 0 0,0 0 848 0,-5 9 144 16,-1 5 32-16,2 3 0 0,-2 1-832 0,-2 5-192 15,2 6 0-15,-1-3 0 0,1 4 864 0,-1-4 128 16,2 4 32-16,2-6 0 0,-4-1-832 0,3-2-192 16,2 0 0-16,1-5 0 15,-1-3-1600-15,2-3-352 0,0-10-80 0,0 0-16 0</inkml:trace>
  <inkml:trace contextRef="#ctx0" brushRef="#br0" timeOffset="75319.67">24050 5958 31327 0,'-12'-6'1392'0,"12"6"272"0,0 0-1328 0,0 0-336 0,0 0 0 0,-9 5 0 15,2 0 0-15,7-5 0 0,0 0 0 0,0 0 0 16,0 0 0-16,0 0 0 0,0 0 0 0,0 0 0 15,0 0-1568 1,9 11-384-16,2-4-80 0,3-5-9840 0</inkml:trace>
  <inkml:trace contextRef="#ctx0" brushRef="#br0" timeOffset="75600.85">24781 5942 20271 0,'0'0'448'0,"0"0"80"0,-11 3 32 0,1 3 16 0,-1 1-576 15,-2 0 0-15,-3 3 0 0,-2 0 0 0,0 3 928 0,-1 3 80 16,-4 1 16-16,0 0 0 0,-2 2 0 0,1-1 0 16,-2-1 0-16,5 1 0 0,4-1 0 0,3 1 0 15,3 1 0-15,6 0 0 0,5-1-832 0,2 1-192 16,4 0 0-16,2 0 0 0,3 2 0 0,1-1 0 16,-2-2 0-16,3-4 0 0,-3-2 864 0,-1-1 128 15,-3 0 32-15,-3 1 0 0,-3-4-832 0,-2 3-192 16,-1-5 0-16,-8 3 0 0,-5-3 864 0,-3 1 128 0,-4 0 32 15,-1-3 0-15,-3 1-832 0,-1-2-192 16,-1-3 0-16,1-3 0 0,1-1 0 0,2-1 0 0,-1-5 0 16,6 1-11424-1,2-5-2336-15</inkml:trace>
  <inkml:trace contextRef="#ctx0" brushRef="#br0" timeOffset="76204.42">26275 5563 20271 0,'0'0'448'0,"0"0"80"0,0 0 32 0,0 0 16 0,-12-6-576 0,2 8 0 15,2 7 0-15,-4 4 0 0,-3 4 928 0,-1 8 80 16,-1 8 16-16,-3 4 0 0,-2 2 0 0,-2 3 0 16,-4 1 0-16,0 0 0 0,0 2-832 0,-2-2-192 0,-3 5 0 0,2-6 0 15,4-4 0-15,2-2 0 0,0-6 0 0,4 0 0 16,3-6 864-16,3-3 128 0,2-4 32 0,3-3 0 16,5-3 0-16,5-11 0 0,0 0 0 0,0 0 0 15,0 0-832-15,9-10-192 0,3-4 0 16,2-4 0-16,0-3 864 0,5 1 128 0,2-1 32 0,1-3 0 15,-1 0-832-15,-2 2-192 0,2 4 0 0,-1 1 0 16,-1 4 0-16,2 4 0 0,-1 0 0 0,-2 7 0 16,-4 3 0-16,-4 7 0 0,-4-1 0 0,-1 8 0 15,-1 4 0-15,-4 2 0 0,-4 3 0 0,-1 4 0 16,0-1 0-16,-1-1 0 0,-2 0 0 0,1 0 0 0,-1-1 0 16,2-1 0-16,-1-3 0 0,3-3 0 15,3-3 0-15,1-2 0 0,1-1 0 0,2-1 0 0,1-3 0 0,-4-8 0 16,12 3 0-16,-1 0 0 15,-11-3-768-15,12 0-208 0,0 0-48 16,2 0 0-16,1-1-2448 0,0-1-496 0,8-4-112 0,-3-3-16 0</inkml:trace>
  <inkml:trace contextRef="#ctx0" brushRef="#br0" timeOffset="76494.31">26561 6089 23951 0,'0'0'512'0,"-5"1"128"0,-5 4 0 0,-5 4 64 0,0-2-576 0,-4 4-128 16,-7 2 0-16,-1 3 0 0,2 3 848 0,0 3 144 0,-2-2 32 0,4 2 0 15,5-3 0-15,3 0 0 0,2 0 0 0,7-4 0 16,2-1-832-16,7-2-192 0,0-6 0 16,6-1 0-16,3 2 0 0,3-6 0 0,3-2 0 0,1-4 0 15,1-1 864-15,4-1 128 0,4-7 32 0,-2-1 0 16,-5-3-832-16,0-1-192 0,3-2 0 0,-1 1 0 15,-3 1 864-15,-3 1 128 0,-7 3 32 0,-3-2 0 16,0 1-832-16,-5-2-192 0,-3 3 0 0,-1 1 0 16,-4 2 0-16,-2 0 0 0,-6 3 0 0,-2 5 0 15,1 5-768-15,-3 1-208 16,-1-2-48-16,3 1-9824 0,4 1-1968 0</inkml:trace>
  <inkml:trace contextRef="#ctx0" brushRef="#br0" timeOffset="77018.12">26949 5931 23951 0,'-4'9'512'0,"0"0"128"0,-1 3 0 0,-1 3 64 0,-4-1-576 0,0 0-128 16,0 1 0-16,-2 3 0 0,-1 1 848 0,2-1 144 15,0-2 32-15,-1 0 0 0,-1 0 0 0,-1-2 0 16,0-1 0-16,2 0 0 0,-2-3-832 0,2-5-192 15,2 0 0-15,1 0 0 0,9-5 864 0,0 0 128 16,0 0 32-16,0 0 0 0,0 0 0 0,0 0 0 16,4-11 0-16,4-1 0 0,2 1-832 0,4-3-192 0,2-3 0 0,2-1 0 15,-1 2 0-15,2-1 0 16,2-1 0-16,1 3 0 0,0 3 0 0,0-1 0 0,4-1 0 0,-1 2 0 16,-1 2 0-16,2-1 0 0,1 4 0 0,-3 2 0 15,-5 2 0-15,-3 3 0 0,-2 1 0 0,-2 4 0 16,-5 0 0-16,-2 6 0 0,-3 0 0 0,-2 4 0 15,-4 3 0-15,-3 2 0 0,-1 2 0 0,-4-1 0 16,-1-3 0-16,-1-3 0 0,-1 2 0 0,0-1 0 16,0 1 0-16,2-4 0 0,0-2 0 0,3-5 0 15,0 1 0-15,10-7 0 0,0 0 0 0,0 0 0 16,0 0 0-16,0 0 0 0,0 0 0 0,0 0 0 16,13-8 0-16,4-6 0 0,4-2 0 0,2 2 0 15,0 3 864-15,2-3 128 0,-2-3 32 0,-2 3 0 0,1 3-832 0,-7 3-192 16,1 1 0-16,-1-3 0 0,0 2 0 15,-1 1 0-15,0 3 0 0,-3 4 0 16,1 3-768-16,-3 3-208 0,-9-6-48 0,5 11 0 0,-1 6 832 16,-2 1 192-16,-3-2 0 0,-2 2 0 0,1 2 0 0,-2 3 0 15,-1 1 0-15,-1-5 0 0,-1-2 0 0,2-1 0 16,0 0 0-16,1-5 0 16,3 2-864-16,-3-4-128 0,3-3-32 0,1-6-9824 15,1 5-1968-15</inkml:trace>
  <inkml:trace contextRef="#ctx0" brushRef="#br0" timeOffset="77351.28">27782 5975 23951 0,'0'0'1056'0,"0"0"224"0,0 0-1024 0,-7 4-256 0,0 1 0 0,-2 2 0 16,-3 0 880-16,-2 4 112 0,-1-1 32 0,0 3 0 15,1 0-832-15,0-2-192 0,-1 4 0 0,2-1 0 16,4 0 864-16,3-1 128 0,-1 0 32 0,7 1 0 16,4-5-832-16,3 1-192 0,3-4 0 0,2 2 0 15,2-4 0-15,3-3 0 0,1-1 0 0,1-1 0 16,0-5 864-16,1 0 128 0,-1 0 32 0,0-1 0 16,-2-2 0-16,-2 2 0 0,-1-5 0 0,0 2 0 15,-6 0-832-15,-1-1-192 0,-2 2 0 0,-2-4 0 0,-3 2 0 16,-3 2 0-16,-2 4 0 0,-2-2 0 0,-1 2 864 15,-3 1 128-15,-1 1 32 0,-1 0 0 16,1 3-1648-16,-1 3-320 0,-1-1-64 0,3 1-16 16,0-3-1632-16,4 1-336 15,0-1-64-15,7 0-16 0</inkml:trace>
  <inkml:trace contextRef="#ctx0" brushRef="#br0" timeOffset="77708.57">28491 5896 20271 0,'0'0'896'0,"0"0"192"0,0 0-880 0,0 0-208 16,-8-1 0-16,-1 1 0 0,-2 1 864 0,-2 1 128 0,1 2 32 0,-4 0 0 16,-1 0 0-16,-3 2 0 15,0 3 0-15,-1-1 0 0,-4 1 0 0,0-2 0 0,1 5 0 0,3-1 0 16,6 1-832-16,4 0-192 0,2 2 0 0,5-4 0 15,5-1 0-15,6-2 0 0,2-1 0 0,5 2 0 16,2-5 864-16,2 0 128 0,1 1 32 0,4-2 0 16,-2-5-832-16,1 1-192 0,0 4 0 0,-5-1 0 15,1 1 864-15,-4 1 128 0,0-1 32 0,-1 5 0 16,-3 4-832-16,-2 2-192 0,-4 1 0 0,-3 10 0 16,-4 5 0-16,-6 7 0 0,-2 5 0 0,-3-1 0 15,-3 2 864-15,-3 1 128 0,-3-2 32 0,-5 1 0 16,-2 1-832-16,-7-3-192 0,-3-1 0 0,1-2 0 15,0-4 0-15,1-1 0 0,1-4 0 0,1-2 0 0,4-1 0 0,4-6 0 16,5-5 0-16,4-3-12512 16,5-6-2544-16</inkml:trace>
  <inkml:trace contextRef="#ctx0" brushRef="#br0" timeOffset="78246.75">29991 5930 23951 0,'0'0'1056'0,"0"0"224"0,0 0-1024 0,0 0-256 0,2-4 0 0,-2 4 0 15,0 0 880-15,3-3 112 0,-3 3 32 0,0 0 0 16,0 0 0-16,-5-3 0 0,-1-2 0 0,-2 5 0 15,-1 1-832-15,-1 4-192 0,-2 0 0 0,-8 8 0 0,0-3 0 0,-2 4 0 16,1 2 0-16,-1-1 0 0,-1-1 864 0,1 0 128 16,2 1 32-16,-2 4 0 0,3 3-832 0,3-5-192 15,2-5 0-15,1 2 0 0,0 0 0 0,5 0 0 16,3 0 0-16,-3 0 0 0,-2 2 0 0,0-4 0 16,1-5 0-16,2-2 0 0,7-5 0 0,-9 7 0 15,-1-2 0-15,1-4 0 0,9-1 0 0,-10-1 0 16,0-4 0-16,0-3 0 0,-2 2 0 0,0-4 0 15,0 1 0-15,0-3 0 0,-5 2 0 0,3-1 0 16,1-2 0-16,-1 4 0 16,0-1-768-16,2 1-208 0,-1-4-48 0,1 4 0 15,0 2 0-15,2 2 0 0,2-7 0 0,3 7-7632 16,5 5-1536-16</inkml:trace>
  <inkml:trace contextRef="#ctx0" brushRef="#br0" timeOffset="79018.53">30296 5982 20271 0,'0'0'448'0,"0"-5"80"0,-4 0 32 0,4 5 16 0,0 0-576 0,0 0 0 0,-7-4 0 0,-1 3 0 16,-1 0 928-16,0 1 80 0,-2 0 16 0,-2 2 0 15,-4 5 0-15,1-2 0 0,-3 0 0 0,-1 4 0 0,-2-3-832 0,0 6-192 16,2-1 0-16,1 2 0 0,-3 1 0 0,4 1 0 16,5-2 0-16,1-1 0 0,2 2 0 0,4 0 0 15,2-4 0-15,4 2 0 0,4-3 864 0,2 0 128 16,2-2 32-16,2 1 0 0,4-4-832 0,2 0-192 16,1-3 0-16,3-2 0 0,3-4 864 0,0-1 128 15,-2-2 32-15,1 0 0 0,1-2-832 0,-1 1-192 16,-3-4 0-16,-3 0 0 0,-1 2 0 0,-1-2 0 15,-2-1 0-15,-3 0 0 0,-3-1 0 0,-1 2 0 16,-4-2 0-16,-1 2 0 0,-1 2 0 0,-1 0 0 16,-2-1 0-16,-1 6 0 0,0-1 0 0,0 1 0 15,1 1 0-15,4 5 0 0,0 0 0 0,0 0 0 16,0 0 0-16,0 0 0 0,6-4 0 0,6-4 0 16,-2 2 0-16,5 1 0 0,3-3 0 0,2 3 0 0,0-1 0 15,2-4 0-15,1 0 0 0,0-1 0 0,1-3 0 0,0-1 0 16,1-3 0-16,3-2 0 0,0-2 0 0,0 0 0 15,-1-5 0-15,4 0 0 0,2-1 0 0,0-1 0 16,-3-1 0-16,-1-2 0 0,-2-3 0 0,-3 6 0 16,-3 4 0-16,-5 3 0 0,-3 2 0 0,-3 3 0 15,-2 3 0-15,-3 3 0 0,-3 5 0 0,-2 6 0 16,0 0 0-16,-7 3 0 0,-6 8 0 0,-2-1 0 16,-3 5 0-16,-5 4 0 0,-5 3 0 0,0 4 0 15,1 5 0-15,3-1 0 0,1 2 0 0,2 1 0 16,-1 0 0-16,4-4 0 0,4 1 0 0,2-4 0 15,0-3 0-15,5-4 0 0,3-1 0 0,1-3 0 16,3-3 0-16,5-2 0 0,0-2 0 0,4-2 0 0,3-2 0 16,3-3 0-16,2-2 0 0,5-1 0 0,6-5 864 0,2-1 128 15,-4 2 32-15,2-4 0 0,1 1-832 0,-2-1-192 16,-3 5 0-16,-1-2 0 0,-2 3 0 0,-4 2 0 16,-1 2 0-16,-2 4 0 0,-3 5 0 0,-2 1 0 15,-3 2 0-15,-1 4 0 0,-2-1 0 0,-3 3 0 16,-1 1 0-16,-1 0 0 0,0-1 0 0,1-1 0 15,1 3 0-15,1-4 0 0,-1 1 0 0,4-3 0 16,1-4 0-16,2 2 0 0,4-1 0 0,0-3 0 16,3 0 0-16,4-2 0 0,3-3 864 0,3 0 128 15,2 2 32-15,2-2 0 0,2 0-832 0,2 0-192 16,-1 0 0-16,-1 2 0 16,-1 3-768-16,-2-2-208 0,-3 5-48 0,-5 1 0 0</inkml:trace>
  <inkml:trace contextRef="#ctx0" brushRef="#br0" timeOffset="80797.61">21097 7485 16575 0,'0'0'368'0,"0"0"80"0,0 0 0 15,0 0 16-15,0 0-464 0,0 0 0 0,5 4 0 0,17-4 0 0,0-3 0 0,5 0 0 16,4 0 0-16,3 0 0 0,3-3 912 0,2 1 96 16,1 1 16-16,2 0 0 0,-4-2-832 0,0 2-192 15,-5 1 0-15,-3 2 0 0,-3-1 0 0,-4 0 0 16,2 2 0-16,-9 2 0 0</inkml:trace>
  <inkml:trace contextRef="#ctx0" brushRef="#br0" timeOffset="80979.8">21209 7781 23951 0,'0'0'512'0,"0"0"128"0,16 4 0 0,5-2 64 0,0 1-576 0,5-1-128 15,2 2 0-15,2-1 0 0,3-2 0 0,1-1 0 0,1-1 0 0,-1-4 0 16,-1 0 0-16,1 1 0 0,-2 2 0 0,0 0 0 16,-5-4 0-16,-4 3 0 15,-6 0 0-15,-3 1-10624 0</inkml:trace>
  <inkml:trace contextRef="#ctx0" brushRef="#br0" timeOffset="81316.3">21209 7288 23951 0,'0'0'512'0,"0"0"128"0,0 0 0 0,0 0 64 15,15-4-576-15,4 0-128 0,5 4 0 0,4-1 0 0,5-3 0 0,5 3 0 16,6 1 0-16,-1 4 0 0,4-2 848 0,4 2 144 15,7-2 32-15,4 7 0 0,6-1-832 0,-2 5-192 16,-4-1 0-16,-6 4 0 0,-6 0 0 0,-6 2 0 16,-8 1 0-16,-3 4 0 0,-4-3 864 0,-5 2 128 15,-5 2 32-15,-7 3 0 0,-6-2-832 0,-6 4-192 16,-3-1 0-16,-7 3 0 0,-5 1 864 0,-5 2 128 16,-8 3 32-16,-4-2 0 0,-4 0 0 0,-7-2 0 15,-8-3 0-15,-1 1 0 0,-4-3-832 0,2-4-192 16,3-1 0-16,5 0 0 15,5-2-768-15,7-3-208 0,4-7-48 0,7 1-9824 16,5 1-1968-16</inkml:trace>
  <inkml:trace contextRef="#ctx0" brushRef="#br0" timeOffset="82659.23">23062 7280 20271 0,'0'0'448'0,"-5"-13"80"0,6 2 32 16,-1 11 16-16,0 0-576 0,1-8 0 0,-1-3 0 0,0 11 0 0,0 0 928 0,0 0 80 16,0 0 16-16,0 0 0 0,-8 11-832 0,-1 3-192 15,0 5 0-15,0 2 0 0,-1 0 0 0,1 6 0 16,0-2 0-16,1 5 0 0,1-2 0 0,0 1 0 16,2-5 0-16,3 4 0 0,2-3 0 0,2 1 0 15,2-6 0-15,4-3 0 0,3-7 864 0,2 0 128 16,1-4 32-16,1 2 0 0,3-3-832 0,2-5-192 15,-2-2 0-15,4-5 0 0,0 0 864 0,3-4 128 16,-1 0 32-16,0-4 0 0,0 1-832 0,0-2-192 16,-2 1 0-16,-4 2 0 0,-4-1 0 0,-3 3 0 0,0 1 0 15,-2 0 0-15,-1 5 0 0,-8 5 0 0,0 0 0 0,0 0 0 16,0 10 0-16,-3 4 0 0,-2 2 0 16,3 3 0-16,2 2 0 0,-1 2 0 15,-5-1 0-15,1-1 0 0,2-2 0 0,3-3 0 0,1 0 0 0,1-4 0 16,-2-12 0-16,0 0 0 0,16 3 0 0,4-6 0 15,3-4 0-15,5-3 0 0,6-8 0 0,0-5 0 16,2-1 864-16,-2 1 128 0,-2-6 32 0,0-1 0 16,-3 1-832-16,-5-4-192 0,2 1 0 0,-1-2 0 15,-1-5 0-15,-1-1 0 0,-4-3 0 0,-1 6 0 16,-3 3 864-16,-3 6 128 0,-3 1 32 0,-3 9 0 16,-1 8-832-16,-1 0-192 0,-2 2 0 0,-2 8 0 15,0 0-1600-15,0 0-352 0,-5 11-80 16,-2-1-13120-16</inkml:trace>
  <inkml:trace contextRef="#ctx0" brushRef="#br0" timeOffset="83046.17">24235 7074 20271 0,'0'0'896'0,"0"0"192"0,0 0-880 0,-1 13-208 16,-4-2 0-16,0 3 0 0,-2 4 0 0,0 5 0 16,-2 0 0-16,-1 2 0 0,0 3 864 0,-4-1 128 15,-2 3 32-15,-7 15 0 0,1-6 0 0,0-3 0 0,-1-7 0 16,3-2 0-16,2-6-832 0,4-4-192 0,4-4 0 16,2-3 0-16,3 1 864 0,5-11 128 0,0 0 32 0,0 0 0 15,0 0 0-15,0 0 0 0,17-2 0 0,-2-7 0 16,3 0-832-16,-1-4-192 0,4 2 0 0,-2 1 0 15,0 1 0-15,-1 1 0 0,0 3 0 0,-2-1 0 16,1 2 0-16,-3 5 0 0,2 2 0 0,-2 4 0 16,-2 1 0-16,-2 5 0 0,-3 3 0 0,-2 2 0 15,-1 0 0-15,-1 1 0 0,-3 0 0 0,-2-5 0 16,1-1 0-16,0 3 0 0,-2 1 0 0,2-3 0 16,0-2 0-16,1-4 0 0,1 1 0 0,-1-9 0 15,0 0-2416-15,12 2-528 0,-4-5-96 0,3-5-32 16</inkml:trace>
  <inkml:trace contextRef="#ctx0" brushRef="#br0" timeOffset="83341.28">24596 7524 23951 0,'0'0'1056'0,"8"0"224"0,1 0-1024 0,1-1-256 16,3-2 0-16,1-1 0 0,1 3 880 0,1-3 112 15,2-2 32-15,0 0 0 0,0-3 0 0,0 0 0 16,-3-3 0-16,0 1 0 0,-1-3-832 0,-2 0-192 16,-2 0 0-16,-3 0 0 0,0-2 0 0,-3-1 0 15,-4 2 0-15,-4 0 0 0,-3 3 864 0,-2 3 128 16,-2 0 32-16,-2 5 0 0,-1 4-832 0,0 4-192 0,2 4 0 0,-4 0 0 16,2 4 0-16,0 2 0 0,0 3 0 0,2 2 0 15,-1 0 0-15,3 0 0 0,2-1 0 16,4 1 0-16,3-1 0 0,4 1 0 0,2-5 0 15,1-2 0-15,4 1 0 0,0 0 0 0,1-6 0 0,1 2 0 32,2-5-2416-32,3-3-528 0,10-4-96 0,-1-8-32 0</inkml:trace>
  <inkml:trace contextRef="#ctx0" brushRef="#br0" timeOffset="83665.8">25261 7322 23951 0,'0'0'512'0,"-2"11"128"0,-6 0 0 0,-2 1 64 0,-2 5-576 0,1-1-128 15,-1 1 0-15,2-2 0 0,0-1 848 0,1 0 144 16,3-1 32-16,1-3 0 0,1-2 0 0,4-8 0 16,0 0 0-16,0 0 0 0,6 3 0 0,4-4 0 15,2-3 0-15,2-5 0 0,2 2-832 0,2-6-192 16,3-1 0-16,-1-1 0 0,0-2 864 0,3 1 128 15,2-3 32-15,0 2 0 0,-2 1-832 0,1 0-192 16,1 4 0-16,2 3 0 0,-2 0 864 0,-2 6 128 16,-3 5 32-16,-2 3 0 15,-3 4-1648-15,-2 5-320 0,-1 2-64 0,-5 3-16 0,-3 3 832 0,-1-2 192 16,-2 3 0-16,-2 1 0 0,-8-2 0 0,2-1 0 0,1 2 0 16,1 0 0-1,-1-2-1680-15,3-4-304 0,-1-1-48 0,4-5-16 0</inkml:trace>
  <inkml:trace contextRef="#ctx0" brushRef="#br0" timeOffset="84281.11">26943 7138 20271 0,'0'0'448'0,"0"0"80"0,0 0 32 0,0 0 16 0,0 0-576 0,0 0 0 16,0 0 0-16,-9 6 0 0,-1 6 928 0,2 0 80 15,-2 5 16-15,0 4 0 0,0 4 0 0,-2 0 0 16,1 4 0-16,1 0 0 0,-1-3-832 0,0 3-192 0,-1-5 0 0,0 0 0 15,-2-2 864-15,1-2 128 0,0-3 32 0,2-3 0 16,1-1-832-16,2-2-192 16,8-11 0-16,0 0 0 0,0 0 0 0,0 0 0 0,0 0 0 0,0 0 0 15,4-14 864-15,4-1 128 0,2-2 32 0,2-1 0 16,-1-2-832-16,3-2-192 0,1-4 0 0,0 2 0 16,-1 2 0-16,3-1 0 0,2-2 0 0,0 4 0 15,1 5 0-15,-1 3 0 0,-1 4 0 0,0 2 0 16,0 5 0-16,-2 6 0 0,-5 0 0 0,2 2 0 15,-1 6 0-15,-5-2 0 0,-3 3 0 0,0 2 0 0,-3 1 0 16,-3 1 0-16,-9-3 0 0,0-3 0 16,-2 2-768-16,-1 1-208 0,-1-4-48 0,-1 2 0 15,-4-5 832-15,3 2 192 0,0-4 0 0,1 0 0 0,-2-1 0 16,4-4 0-16,1-4 0 0,4 1 0 16,-1-3-2496-16,2 0-464 0,2-10-96 15,6 0-16-15</inkml:trace>
  <inkml:trace contextRef="#ctx0" brushRef="#br0" timeOffset="84493.67">27583 6967 27647 0,'0'0'608'0,"0"0"128"0,0 0 32 0,0 0 0 0,0 0-624 0,-2 13-144 0,-2 1 0 16,-4-1 0-16,1 3 0 0,-5 3 0 0,-3 6 0 0,5-5 0 15,0 4 0-15,-3 5 0 0,-1-1 0 0,-2 4 0 16,0 1 848-16,2 0 144 0,0-2 32 0,3-3 0 16,-1-2-832-16,4-4-192 0,0-2 0 0,2-1 0 31,0-5-768-31,3-1-208 0,1-7-48 0,2-6-7632 0,0 0-1536 0</inkml:trace>
  <inkml:trace contextRef="#ctx0" brushRef="#br0" timeOffset="84791.95">27788 7267 23951 0,'0'0'512'0,"4"11"128"0,-8-1 0 0,-2 4 64 15,-2 0-576-15,0 1-128 0,0-1 0 0,-1 8 0 0,2-7 848 0,3 0 144 16,1-1 32-16,3-1 0 0,1-4-832 0,4-2-192 15,1-3 0-15,3 0 0 0,-1-2 864 0,2 0 128 16,2-4 32-16,0-1 0 0,2-1 0 0,1-5 0 16,3 1 0-16,0-6 0 0,0-1 0 0,-2-3 0 15,6-1 0-15,-3-2 0 0,-2 1 0 0,-1-1 0 16,-1-2 0-16,1 3 0 0,-5 3-832 0,0 4-192 16,-3 1 0-16,-2 0 0 0,0 3 0 0,-3 0 0 15,0 3 0-15,-3 2 0 16,0-2-2416-16,0 6-528 0,0 0-96 0,0 0-32 0</inkml:trace>
  <inkml:trace contextRef="#ctx0" brushRef="#br0" timeOffset="85391.47">28628 7121 23951 0,'0'0'512'16,"0"0"128"-16,0 0 0 0,0 0 64 0,-6 3-576 0,-2 3-128 0,3 0 0 0,0-2 0 0,-3 0 848 0,-3-1 144 16,1-3 32-16,0 2 0 0,0 3-832 0,1-1-192 15,0-3 0-15,1 1 0 0,0-2 0 0,8 0 0 16,-6 1 0-16,6-1 0 0,0 0 864 0,0 0 128 16,0 0 32-16,0 0 0 0,0 0-832 0,0 0-192 15,0 0 0-15,-2 6 0 0,-1 2 0 0,1-1 0 16,2-7 0-16,-3 11 0 0,0-2 0 0,1 1 0 15,-1-1 0-15,1 0 0 0,-2-1 0 0,0 3 0 16,3 0 0-16,-3-3 0 0,-1 1 0 0,1-3 0 16,4-6 0-16,-4 6 0 0,2 4 0 0,-1-3 0 15,3-7 0-15,0 0 0 0,-2 9 864 0,0-4 128 16,2-5 32-16,0 0 0 0,0 0-832 0,0 0-192 16,2 7 0-16,-2-7 0 0,6 5 0 0,-6-5 0 15,0 0 0-15,9 0 0 0,1-1 0 0,2-3 0 16,-2 1 0-16,1-3 0 0,1 3 0 0,-1-5 0 0,2 2 0 0,0-3 0 15,-3 0 864-15,1-3 128 0,3 4 32 0,0-4 0 16,0 3-832-16,0-2-192 0,1-1 0 0,-2 3 0 16,-2-3 0-16,1 4 0 0,-4-2 0 0,-1 5 0 15,-7 5 0-15,8 0 0 0,-8 0 0 0,0 0 0 16,0 0 0-16,0 10 0 0,0 0 0 0,-3 3 0 16,1-4 0-16,-2 4 0 0,-1 3 0 0,0 2 0 15,1 2 0-15,-1 2 0 0,-2 2 0 0,-1-1 0 16,0 1-768-1,0 0-208-15,1-2-48 0,-2-1 0 0,-1 1 1648 0,-2 0 320 0,-2 0 64 0,-2 0 16 16,-3-3-832-16,-2 1-192 0,1 2 0 0,-3-2 0 0,-1-2 864 16,0 0 128-16,0-2 32 0,-1 4 0 0,0 1-832 15,1-2-192-15,-3-1 0 0,4-1 0 16,-1-5-768-16,5 0-208 0,1-1-48 0,4-6-10912 16,5-4-2192-16</inkml:trace>
  <inkml:trace contextRef="#ctx0" brushRef="#br0" timeOffset="85729.14">29794 7088 31327 0,'0'0'688'0,"0"0"144"0,0 0 16 0,0 0 48 0,0 0-720 0,-5 10-176 0,0-1 0 0,-2 5 0 16,0 1 0-16,-1 2 0 0,-1 1 0 0,-1 2 0 15,0 0 0-15,1 1 0 0,0 4 0 0,-1 2 0 16,-4-4 0-16,4 1 0 0,6-5 0 0,0 0 0 16,0 0 0-16,2-4 0 0,2-3 0 0,2-1-9248 15,0-4-1888-15</inkml:trace>
  <inkml:trace contextRef="#ctx0" brushRef="#br0" timeOffset="85905.92">29869 6881 31327 0,'0'0'688'0,"0"0"144"0,0 0 16 16,0 0 48-16,0 0-720 0,0 0-176 0,0 0 0 0,0 0 0 0,0 0 0 0,0 0 0 16,0 0 0-16,0 0 0 0,0 0 0 0,0 0 0 15,0 0 0-15,0 0-9248 16,0 0-1888-16</inkml:trace>
  <inkml:trace contextRef="#ctx0" brushRef="#br0" timeOffset="86243.16">30398 7129 23951 0,'0'0'512'0,"-3"10"128"0,-1 0 0 0,-1 4 64 0,0 1-576 0,-1 3-128 0,-2 3 0 0,-1-1 0 16,-1-1 848-16,0 3 144 0,0-5 32 0,-3-1 0 16,0-1 0-16,2 0 0 0,2-1 0 0,0-5 0 15,1 0 0-15,2-3 0 0,1 1 0 0,5-7 0 16,0 0-832-16,0 0-192 0,9-8 0 0,5 0 0 0,1-4 864 16,6-2 128-16,-4-3 32 0,2 1 0 0,2 0 0 0,-1 1 0 15,2 1 0-15,-2 0 0 0,0 4-832 0,-1-1-192 16,3 2 0-16,-2 2 0 0,-1 7 0 0,2 5 0 15,-1 6 0-15,0 5 0 0,-1 3 0 0,-1 5 0 16,-4 5 0-16,0 2 0 0,-1-2 0 0,-2 3 0 16,-2 1 0-16,0 1 0 15,0-4-768-15,-1 1-208 0,-3 4-48 0,6 8-16784 16</inkml:trace>
  <inkml:trace contextRef="#ctx0" brushRef="#br0" timeOffset="87184.42">23570 8160 16575 0,'-1'-11'368'0,"0"4"80"0,1-2 0 0,0 0 16 0,0-1-464 0,0 1 0 0,0-1 0 0,0 10 0 16,0 0 912-16,0 0 96 0,0 0 16 0,0 0 0 0,0 0 0 0,-4 11 0 16,-1 7 0-16,-1 0 0 0,-2 0 0 0,0 2 0 15,1 7 0-15,0-1 0 0,1 7-832 0,5-2-192 16,0-7 0-16,2-1 0 0,3-4 0 0,3-4 0 15,3-1 0-15,2-2 0 0,1-6 864 0,2-1 128 16,3-1 32-16,1-2 0 0,2-8-832 0,3 0-192 16,3-4 0-16,2-1 0 0,1-3 864 0,1-1 128 15,-1-4 32-15,-2 3 0 0,-3 0-832 0,-1 5-192 16,-4-2 0-16,-3 3 0 0,-3 5 0 0,-3 5 0 16,-2 5 0-16,-2 5 0 0,-2 4 0 0,-5 5 0 15,0 4 0-15,-7 8 0 0,-4 2 0 0,-3 2 0 16,-3 2 0-16,1 1 0 0,-3 2 0 0,-3 0 0 15,-2 2 0-15,0 0 0 0,0-1 0 0,-2-3 0 16,0-2 0-16,-1-3 0 0,2-4 864 0,-1-6 128 16,-1-3 32-16,2 0 0 0,0-3-832 0,-1-4-192 15,2-6 0-15,0 0 0 0,1-5 0 0,3-3 0 0,1-7 0 0,3-1 0 16,2-5 0-16,4-1 0 0,4 0 0 0,7-3 0 16,3-2 0-16,5-1 0 0,1 1 0 0,4 4 0 31,4 0-768-31,1 1-208 0,-1 1-48 0,1 1 0 15,1 5-816-15,0 2-160 0,-1 3-48 0,7-4 0 0</inkml:trace>
  <inkml:trace contextRef="#ctx0" brushRef="#br0" timeOffset="87466.3">24528 8250 23951 0,'0'0'1056'0,"0"0"224"0,0 0-1024 0,11-1-256 15,2-3 0-15,2 3 0 0,3 3 880 0,2-1 112 16,3-1 32-16,2-2 0 0,3-6 0 0,4 4 0 15,4 3 0-15,1-1 0 0,1-7-832 0,-14 5-192 16,1 0 0-16,1 2 0 0,-2 2 0 0,-4 0 0 16,-2-3 0-16,0 6-13888 0</inkml:trace>
  <inkml:trace contextRef="#ctx0" brushRef="#br0" timeOffset="87600.6">24779 8449 27647 0,'14'-3'608'0,"4"0"128"0,1-1 32 0,-2 2 0 0,3 2-624 0,4-2-144 0,5 1 0 0,3 0 0 16,2 0 0-16,1-1 0 0,0 0 0 0,-3 2 0 16,-1 0 0-16,-3 0 0 0,-4 0 0 0,-4 0-8160 15,-3 1-1664-15</inkml:trace>
  <inkml:trace contextRef="#ctx0" brushRef="#br0" timeOffset="88184.91">25890 8105 16575 0,'0'0'736'0,"0"0"160"0,0 0-720 0,0 0-176 0,0 0 0 0,0 0 0 15,0 0 848-15,0 0 144 0,0 0 32 0,0 0 0 16,-2 8 0-16,0 3 0 0,4-2 0 0,-2 4 0 16,-2 3-832-16,2 1-192 0,2 1 0 0,-2 2 0 15,0 3 864-15,2 3 128 0,1-4 32 0,1 0 0 0,-1-7-832 0,1 0-192 16,0 0 0-16,0-4 0 0,0-3 864 0,2 0 128 15,-6-8 32-15,13 9 0 0,-2-5 0 0,1-2 0 16,-12-2 0-16,9-2 0 0,6-1 0 0,0 2 0 16,2-4 0-16,0-4 0 0,1 0-832 0,1-2-192 15,0-3 0-15,0 5 0 0,0-4 864 0,-1 0 128 16,0-3 32-16,6-6 0 0,-2 6-832 0,-3-1-192 16,-1 1 0-16,-3 3 0 0,-1 0 0 0,-1 8 0 15,-2 0 0-15,-2 0 0 0,2-1 0 0,-4-2 0 16,-7 8 0-16,0 0 0 15,0 0-3232-15,0 0-688 0,0 0-144 0,0 0-32 0</inkml:trace>
  <inkml:trace contextRef="#ctx0" brushRef="#br0" timeOffset="88636.37">27107 8149 20271 0,'0'0'896'0,"0"0"192"16,2-6-880-16,0 1-208 0,-4-1 0 0,2 6 0 0,0 0 1680 0,0 0 304 15,0 0 48-15,0 0 16 0,-9-2-1648 0,-1 8-400 16,0 1 0-16,0-1 0 0,-3 2 0 0,-2 2 0 16,-4 6 0-16,-2 3 0 0,0 3 896 0,1 1 112 15,0-1 16-15,5 2 0 0,3 2-832 0,3-4-192 16,4-3 0-16,3-1 0 0,5 0 0 0,3-3 0 16,3 1 0-16,5-8 0 0,4 1 864 0,3-4 128 15,4-1 32-15,1-2 0 0,5-4-832 0,1 1-192 16,-2-5 0-16,-1 1 0 0,-1-3 864 0,-1 0 128 15,-3-3 32-15,-2-2 0 0,-2 0-832 0,-3-1-192 16,-2-1 0-16,-1 0 0 0,-7-2 864 0,1 2 128 16,-2 2 32-16,-2-2 0 0,-4 1-832 0,0 0-192 15,-1 2 0-15,-2-1 0 16,0 3-768-16,-2 2-208 0,-2 3-48 0,1-4 0 16,-1 3-1632-16,0-2-336 0,-1 3-64 0,1 1-16 0</inkml:trace>
  <inkml:trace contextRef="#ctx0" brushRef="#br0" timeOffset="88882.88">27390 7900 27647 0,'0'0'608'15,"0"0"128"-15,0 0 32 0,0 0 0 0,0 0-624 0,0 0-144 0,-6 9 0 0,-3 3 0 0,-1 2 848 0,-3 3 144 16,-1 5 32-16,-4 4 0 15,-1 8-832-15,-4 5-192 0,0 7 0 0,-16 20 0 0,2 0 864 16,2-5 128-16,-1-1 32 0,3-3 0 0,1-2-832 0,2-4-192 16,2-6 0-16,10-14 0 0,0 1 0 0,3-2 0 15,-2-3 0-15,3 0 0 0,3-5 0 0,1-1 0 16,1-3 0-16,0-1-10336 16,5-5-2112-16</inkml:trace>
  <inkml:trace contextRef="#ctx0" brushRef="#br0" timeOffset="89913.42">27969 8566 23951 0,'0'0'1056'0,"0"0"224"0,11 8-1024 0,-1 3-256 0,-1 0 0 0,-1 3 0 16,-1 5 880-16,0 0 112 0,-1 1 32 0,-1 2 0 15,0-3-832-15,-4 2-192 0,-2 2 0 0,-1 5 0 16,-2-2 864-16,-3 0 128 0,-6-3 32 0,-1-2 0 16,-2 0-832-16,0-3-192 0,-3-2 0 0,-2-2 0 15,1 2 0-15,0-6 0 0,-2 0 0 0,0-7-9232 16,1-5-1904-16</inkml:trace>
  <inkml:trace contextRef="#ctx0" brushRef="#br0" timeOffset="90460.16">29213 8538 16575 0,'0'0'368'0,"0"0"80"0,0 0 0 0,0 0 16 0,0 0-464 0,0 0 0 0,0 0 0 0,0 0 0 15,0 0 1728-15,0 0 256 0,10 0 64 0,3-1 0 16,5-1-832-16,-1-1-144 0,3-3-48 0,-1-2 0 16,3 0-816-16,0-3-208 0,0 2 0 0,1-4 0 15,2-4 864-15,0-2 128 0,2-4 32 0,-1 0 0 16,-2 0-832-16,1-4-192 0,2 1 0 0,-4-4 0 15,-6 4 864-15,1-2 128 0,0 2 32 0,-8 8 0 16,-2 1-832-16,-2 0-192 0,-1 2 0 0,-1-3 0 16,-4 2 0-16,-5 8 0 0,-6 3 0 0,-1 5 0 15,2 1 0-15,-8 9 0 0,-5 4 0 0,-5 7 0 0,-2 1 0 0,-1 10 0 16,2 4 0-16,-1 2 0 0,2 0 0 0,2 2 0 16,1-1 0-16,4-4 0 0,2-3 0 0,4-1 0 15,5-2 0-15,2-4 0 0,5 0 0 0,3-4 0 16,3-3 0-16,2-1 0 0,3 2 0 0,2-7 0 15,2-2 0-15,0-2 0 16,1-2-1600-16,2-6-352 0,3-2-80 0,1-7-16 0</inkml:trace>
  <inkml:trace contextRef="#ctx0" brushRef="#br0" timeOffset="90732.83">29952 8406 23951 0,'0'0'1056'0,"-7"4"224"0,-3-1-1024 0,1 3-256 0,-4 3 0 16,-1 2 0-16,2 1 0 0,-2 0 0 0,-2 2 0 0,1-2 0 16,2 1 880-16,-2 1 112 0,3-2 32 0,0 0 0 15,4 0-832-15,3-1-192 0,4-1 0 0,1 0 0 16,4-4 864-16,4 1 128 0,2-1 32 0,4-3 0 16,-2-3-832-16,2-3-192 0,2-2 0 0,0 0 0 15,-1 0 864-15,-1-5 128 0,3-1 32 0,-3-1 0 16,-3 0-832-16,0 1-192 0,-1-3 0 0,-3 1 0 15,-3-2 0-15,-1 3 0 0,-2 2 0 0,-2 1 0 16,-2-2 0-16,-1 3 0 0,-2-1 0 0,1 4 0 16,0 1-1600-16,0-1-352 0,0 2-80 15,0 0-16-15</inkml:trace>
  <inkml:trace contextRef="#ctx0" brushRef="#br0" timeOffset="90950.6">30657 8005 27647 0,'0'0'608'0,"0"0"128"0,0 0 32 0,-3 8 0 0,1 0-624 0,-3 5-144 16,-4 5 0-16,-1-1 0 0,-2 2 0 0,-2 3 0 16,0 6 0-16,-1 3 0 0,-1 4 0 0,0 3 0 15,2 0 0-15,2 1 0 0,-1-3 0 0,0 0 0 16,3-2 0-16,0-1 0 0,0-2 0 0,1-1 0 0,0 1 0 0,3-7 0 31,0-1-784-31,1-1-192 0,-1-7-48 0,3-3 0 0</inkml:trace>
  <inkml:trace contextRef="#ctx0" brushRef="#br0" timeOffset="91084.99">30328 8400 23951 0,'0'0'512'0,"0"0"128"0,9 1 0 0,2-1 64 0,-1 3-576 0,3-2-128 0,1 0 0 0,1 1 0 15,6-1 0-15,-1-1 0 0,-1 0 0 0,3-1 0 16,0-1 0-16,3 1 0 0,-3-4 0 0,0 0 0 16</inkml:trace>
  <inkml:trace contextRef="#ctx0" brushRef="#br0" timeOffset="91372.15">31326 8270 20271 0,'-12'-4'896'0,"6"6"192"0,-2 2-880 0,-1 1-208 15,-3 1 0-15,-1-1 0 0,-1-1 864 0,0 3 128 16,1 1 32-16,0 1 0 0,1-3-832 0,0 2-192 16,5 0 0-16,2-2 0 0,2 5 864 0,3-2 128 15,1 1 32-15,4 2 0 0,4-1 0 0,-1 2 0 16,2 4 0-16,2-3 0 0,0-2-832 0,-2 4-192 15,2-1 0-15,-3 0 0 0,0 0 0 0,-4-1 0 0,-4-2 0 0,-2 2 0 16,-3 2 864-16,-4-2 128 0,-3-4 32 0,-3 2 0 16,-4-6-832-16,-2 2-192 0,-2-4 0 0,-2-2 0 15,-3 2 864-15,1-3 128 0,-1-2 32 0,0-2-12032 16,-1 2-2384-16</inkml:trace>
  <inkml:trace contextRef="#ctx0" brushRef="#br0" timeOffset="93045.28">26940 9649 20271 0,'0'0'448'0,"-4"-6"80"0,4 6 32 0,-5-4 16 0,0-7-576 0,0 6 0 0,5 5 0 0,-10-2 0 15,-1 2 928-15,0 0 80 0,0 0 16 0,2 4 0 0,-2 0 0 0,-1 5 0 16,-1 0 0-16,1 4 0 0,-2-3-832 0,4 4-192 15,-2 1 0-15,2 4 0 0,1-1 0 0,3 0 0 16,1-2 0-16,2 1 0 0,2-2 0 0,5-4 0 16,1-2 0-16,4-2 0 0,1 0 864 0,4-3 128 15,4-4 32-15,1 0 0 0,1-1-832 0,0-2-192 16,-1-2 0-16,0-1 0 0,2-2 864 0,-3-3 128 16,-4 1 32-16,-2 1 0 0,-2 0-832 0,-1 0-192 15,-1-5 0-15,-3 4 0 0,-5-2 0 0,0 2 0 16,0 10 0-16,0-9 0 0,-5-2 0 0,2 3 0 15,3 8 0-15,0 0 0 0,-1-10 0 0,1 10 0 16,5-10 0-16,2 0 0 0,-7 10 0 0,15-8 0 16,3-3 0-16,3 2 0 0,3-3 0 0,3-1 0 15,2 3 0-15,3-5 0 0,-1-3 0 0,-2 0 0 0,-2 3 0 16,-1-4 0-16,0-2 0 0,0-2 0 0,0 0 0 0,-2 1 0 16,-1-1 0-16,0-1 0 0,-2 0 0 0,-2-3 0 15,-2 6 0-15,-3 3 0 0,-3 6 0 0,-3 2 0 16,-8 10 0-16,0 0 0 0,0 0 0 0,-4 12 0 15,-4 2 0-15,-4 12 0 0,-5 7 0 0,-4 8 0 16,-6 9 0-16,2 1 0 0,-1-4 0 0,1 6 0 16,-2 11 0-16,0 0 0 0,-2 4 0 0,0-2 0 15,-3-4 0-15,2 2 0 0,-5-5 0 0,3-4 0 16,3-9 0-16,3-2 0 0,0 1 0 0,2-10 0 16,0-7-2416-16,3-4-528 0,1-6-96 0,1-10-32 0</inkml:trace>
  <inkml:trace contextRef="#ctx0" brushRef="#br0" timeOffset="93145.64">26999 9951 20271 0,'17'-7'896'0,"-1"2"192"0,4 1-880 0,3 1-208 0,1 1 0 0,3 1 0 0,5 1 864 0,-1 0 128 16,0 1 32-16,1 1 0 0,1-1 0 0,1-1 0 16,0 0 0-16,1 1-8752 15,-4 0-1744-15</inkml:trace>
  <inkml:trace contextRef="#ctx0" brushRef="#br0" timeOffset="93505.32">28730 9515 23951 0,'-10'-7'1056'0,"2"9"224"0,-7 4-1024 0,-2-1-256 0,-2 4 0 0,0-2 0 16,-1 5 0-16,-3-3 0 0,-2 1 0 0,2-2 0 15,4 2 880-15,1-3 112 0,0 5 32 0,4-6 0 16,4 3-832-16,2-3-192 0,8-6 0 0,0 0 0 16,-1 17 0-16,5-2 0 0,2 1 0 0,4-3 0 15,3 3 864-15,2 0 128 0,3 1 32 0,0 1 0 0,-3 1-832 16,-2 1-192-16,-3-1 0 0,-2 3 0 0,-5-2 864 0,-3 0 128 15,-2-2 32-15,-6 0 0 0,-4 1-832 0,-4-2-192 16,-1-4 0-16,-4 0 0 0,-2 1 0 16,-1-1 0-16,-3-5 0 0,3-2 0 0,1-6 0 0,-1-3 0 15,0 2 0-15,4-5 0 16,1-6-1600-16,1 1-352 0,3-4-80 0,5-1-16 0</inkml:trace>
  <inkml:trace contextRef="#ctx0" brushRef="#br0" timeOffset="93730.56">29330 9230 27647 0,'0'0'608'0,"0"0"128"0,-3 9 32 0,0 2 0 0,-3 4-624 0,-2 3-144 0,-1 3 0 0,-4 0 0 16,-2 6 0-16,-1 0 0 0,-1 3 0 0,-1 2 0 15,-2 0 0-15,0-1 0 0,4 0 0 0,1 2 0 16,-6 5 0-16,6-1 0 0,-3-1 0 0,2-1 0 31,1-1-1600-31,-1-2-368 0,-14 28-64 0,8-24-16 0</inkml:trace>
  <inkml:trace contextRef="#ctx0" brushRef="#br0" timeOffset="94642.42">28907 9773 20271 0,'0'0'448'0,"0"0"80"0,5-3 32 0,2 2 16 0,4-3-576 0,0 1 0 0,2 1 0 0,-1 1 0 0,5-3 0 0,1 1 0 16,1-1 0-16,2-2 0 0,4 1 928 0,0-1 80 16,3-4 16-16,0-1 0 0,-1-5-832 0,-1 1-192 15,0-1 0-15,-3 1 0 0,-2 0 864 0,-2 1 128 16,-3 0 32-16,-4 0 0 0,-2 6 0 0,-2 1 0 15,-2 3 0-15,-6 4 0 0,0 0-832 0,0 0-192 16,0 0 0-16,-2 7 0 0,-2 1 0 0,-1 2 0 16,-1 4 0-16,0 1 0 0,1 2 0 0,0-2 0 15,-1-2 0-15,2 2 0 0,3 2 0 0,2-2 0 16,2 0 0-16,2-2 0 0,4-3 864 0,1 3 128 0,1-6 32 16,2 1 0-16,1-5-832 0,1-3-192 15,0 0 0-15,2-4 0 0,-2-5 0 0,2 3 0 0,-1-5 0 0,0 5 0 16,-2 1 864-16,0-3 128 0,0-1 32 15,-3 1 0-15,0 2-832 0,-2 3-192 0,-1 1 0 0,-8 2 0 16,0 0 0-16,0 0 0 0,0 0 0 0,0 0 0 31,0 0-768-31,0 0-208 0,-5 5-48 0,1 3 0 0,1 2 1648 0,3-3 320 0,0-7 64 0,0 8 16 16,0-8-1648-16,4 8-320 16,4 2-64-16,1-5-16 0,0-2 1648 0,1-2 320 0,3-1 64 0,-1-1 16 15,0-2-832-15,3 0-192 0,4-5 0 0,1 3 0 16,1 1 0-16,-1 0 0 0,-1-3 0 0,1 0 0 15,2 3 0-15,-4-1 0 0,1 2 0 0,0-3 0 0,-5-4 0 0,3 1 0 16,-3 2 0-16,-2-1 0 0,1 1 0 16,-2-5 0-16,0 1 0 0,0 2 0 0,0-4 0 0,1 0 0 15,-1-1 0-15,1-2 0 16,-2-1-768-16,-1 1-208 0,2-1-48 0,1-1 0 0,-2 2 832 16,1 2 192-16,1 4 0 0,-1-3 0 0,-1-1 0 0,-1 4 0 15,-1-2 0-15,1 2 0 0,0 3 0 0,0 2 0 16,-1-4 0-16,0 2 0 0,0-2 0 0,-1 3 0 15,0 2 0-15,-1-2 0 0,-1 1 0 0,0 0 0 16,-1-3 0-16,2 2 0 0,6 2 0 0,-3-4 0 16,-3 2 0-16,3 1 0 0,2-3 0 0,0 2 0 15,-3 0 0-15,1-3 0 0,0 0 0 0,0-3 0 16,0 6 0-16,-1-4 0 0,-1 1 0 0,1-3 0 16,0 4 0-16,-2-1 0 0,0-2 0 0,-1 3 0 0,-2-5 0 15,-1 4 0-15,2 1 0 0,0 3 0 0,-4-4 0 0,0 4 0 16,0 5 0-16,0 0 0 0,0 0 0 0,0 0 0 15,0 0 0-15,0 0 0 0,-10 8 0 0,0 0 0 16,-2 2 0-16,-2 0 0 0,-3 4 0 0,-1 5 0 16,0 5 0-16,0 4 0 0,0 5 0 0,1 3 0 15,-5 1 0-15,2-1 0 0,1 4 0 0,1-1 0 16,0 2 0-16,3-2 0 0,1-1 0 0,1 2 0 16,0-3 0-16,3-2 0 0,3-2 0 0,-1 2 0 15,0-1 0-15,2-2 0 0,0-7 0 0,0 2 0 16,1-3 0-16,-1 0 0 0,0-5 0 0,-1-1 0 0,2 0 0 15,-1-2 0-15,-2 1 0 0,2-3 0 0,0-7 768 16,-1 4 208-16,1 1 48 0,1-3 0 0,0 0-832 16,0-1-192-16,1 2 0 0,0-1 0 15,0 2-768-15,2-3-208 0,-1 2-48 0,2-5 0 0,1-5 832 0,0 0 192 16,0 10 0-16,0-10 0 16,0 0-3328-16,0 0-608 0,0 0-128 0,1-14-32 0</inkml:trace>
  <inkml:trace contextRef="#ctx0" brushRef="#br0" timeOffset="94970.03">29852 10000 23951 0,'0'0'1056'0,"9"-1"224"0,0-3-1024 0,3 0-256 16,0 3 0-16,2-2 0 0,0 0 0 0,4-2 0 0,2-3 0 16,3 2 0-16,3-6 880 0,5 1 112 0,9-6 32 0,-1-1 0 15,2-1-832-15,1-4-192 0,2-1 0 0,1-4 0 16,-1-7 864-16,1-2 128 0,-2-3 32 0,2-3 0 15,2-8 0-15,-2-2 0 0,-1-3 0 0,0-4 0 16,3 1-832-16,-2 5-192 0,-5 6 0 0,-3 5 0 16,-5 6 864-16,-4 8 128 0,-5 4 32 0,-3 8 0 15,-7 4-832-15,-3 5-192 0,-4 5 0 0,-6 3 0 16,0 0 0-16,-6 6 0 0,-5 9 0 0,-6 7 0 16,-3 10 0-16,-6 2 0 0,-4 1 0 0,-1 6 0 15,1 7 0-15,-3-1 0 0,-3 6 0 0,1 0 0 16,1 0 0-16,4 5 0 0,1 4 0 0,2-2 0 15,3 1 0-15,1-3 0 0,0-5 0 0,3-2 0 16,2-4 0-16,1-1 0 0,1-3 0 0,1-3 0 16,1-9-2416-16,1-3-528 0,0-5-96 0,1-9-32 0</inkml:trace>
  <inkml:trace contextRef="#ctx0" brushRef="#br0" timeOffset="95113.51">30238 9919 31327 0,'12'-5'688'0,"6"1"144"0,2-1 16 0,5-3 48 0,1 3-720 0,1 1-176 15,-2 0 0-15,5 4 0 0,3 3 0 0,2-3 0 16,3 0 0-16,4 1 0 0,3 2 848 0,3-1 144 16,4 3 32-16,0 3 0 15,-2-3-2464-15,-3 4-480 0,37 8-112 0,-33-7-16 0</inkml:trace>
  <inkml:trace contextRef="#ctx0" brushRef="#br0" timeOffset="95814.76">26096 10858 27647 0,'-27'3'608'0,"27"-3"128"0,0 0 32 0,0 0 0 0,0 0-624 0,0 0-144 0,0 0 0 0,-1 15 0 16,-1-1 0-16,-1 0 0 0,1 1 0 0,0 2 0 15,1 3 0-15,-1-1 0 0,-4 1 0 0,6-2 0 16,4-3 0-16,3 2 0 0,0-2 0 0,3 0 0 16,2-2 0-16,2-5 0 15,1 3 0-15,4-6 0 0,1-1 0 0,2-4 0 16,0-2 0-16,1-1 0 0,-1 2 848 0,1-4 144 0,1-5 32 0,-1 2 0 16,-1-1-832-16,1 4-192 0,-5 4 0 0,-1-3 0 15,1-2 0-15,-5 3 0 0,-2 4 0 0,-3 3 0 16,-8-4 0-16,5 11 0 0,-2 5 0 0,-3-1 0 15,-2 7 0-15,0-2 0 0,-3 2 0 0,1 0 0 16,1-1 864-16,2-5 128 0,-3-4 32 0,4-2 0 16,0-10-832-16,0 0-192 0,13 4 0 0,-2-6 0 0,1-3 0 15,7-9 0-15,9-3 0 0,0-6 0 0,-1-4 0 0,-1 2 0 16,0-5 0-16,-2 4 0 0,-4-2 864 0,-1-2 128 16,-2 1 32-16,-2-3 0 0,-2 3-832 0,-2 4-192 15,1 6 0-15,-3 0 0 0,-1 1 0 0,0 3 0 16,-2 2 0-16,-1 5 0 15,-5 8-1600-15,0 0-352 0,0 0-80 0,0 0-13120 16</inkml:trace>
  <inkml:trace contextRef="#ctx0" brushRef="#br0" timeOffset="96022.94">27191 10831 31327 0,'-12'6'1392'0,"12"-6"272"0,-10 5-1328 0,1 6-336 0,0 8 0 0,-1 0 0 16,-3 0 0-16,3 3 0 0,0 7 0 0,0-3 0 16,-3 1 0-16,2-2 0 0,1-1 0 0,-1 4 0 15,1-3 896-15,1 1 96 0,0-7 32 0,3-2 0 16,1 1-832-16,0 0-192 0,1 0 0 0,0-7 0 31,4-11-2416-31,0 0-528 0,0 0-96 0,0 0-32 0</inkml:trace>
  <inkml:trace contextRef="#ctx0" brushRef="#br0" timeOffset="96280.56">27841 10554 31327 0,'0'0'688'0,"-3"9"144"0,0 5 16 0,-3 1 48 0,-3 3-720 0,-1 5-176 16,-2 6 0-16,-2 1 0 0,-2-2 848 0,-1 3 144 16,-1 5 32-16,1 3 0 0,-4 3-832 0,0-1-192 15,-1-7 0-15,-1-2 0 0,4 2 0 0,4-2 0 16,1-1 0-16,4-6 0 0,1-3 0 0,4-1 0 16,1 0 0-16,3-10 0 15,1-11-2416-15,0 0-528 0,0 0-96 0,10-1-32 0</inkml:trace>
  <inkml:trace contextRef="#ctx0" brushRef="#br0" timeOffset="96495.86">28247 10501 31327 0,'0'0'688'0,"0"0"144"0,-5 5 16 0,-2 6 48 0,0 3-720 0,-3 6-176 0,-4 4 0 0,-7 19 0 16,1 3 0-16,1 2 0 0,-1-1 0 0,3 3 0 15,3 0 0-15,0 0 0 0,0-2 0 0,1-1 0 16,3-3 0-16,0-3 0 0,4-2 0 0,-2-4-9248 16,-1 2-1888-16</inkml:trace>
  <inkml:trace contextRef="#ctx0" brushRef="#br0" timeOffset="96655.26">27403 10580 38703 0,'0'0'848'0,"0"0"176"0,0 0 48 0,0 0 16 0,10-4-880 0,-10 4-208 16,12 0 0-16,-2 0 0 0,0-3 0 0,0 3 0 16,-10 0 0-16,11 0 0 15,1 3-2416-15,-12-3-528 0,11-5-96 0,-11 5-32 0</inkml:trace>
  <inkml:trace contextRef="#ctx0" brushRef="#br0" timeOffset="97067.92">29282 10932 20271 0,'-13'-14'896'0,"3"6"192"0,-3-3-880 0,-2 2-208 16,-3-3 0-16,0 6 0 0,-2 1 864 0,0 4 128 16,-5 2 32-16,2 5 0 0,-3 2 0 0,-2 7 0 15,-1 7 0-15,-1 3 0 0,4-2-832 0,2 1-192 16,-1 3 0-16,6-2 0 0,1 6 864 0,3-6 128 16,4 0 32-16,3-3 0 0,7 4-832 0,3-2-192 15,4-5 0-15,1-1 0 0,3-2 0 0,6-4 0 16,4-2 0-16,2-6 0 0,2-2 0 0,2-2 0 15,6-1 0-15,-3-1-9232 16,2-2-1904-16</inkml:trace>
  <inkml:trace contextRef="#ctx0" brushRef="#br0" timeOffset="97427.71">29669 10856 27647 0,'0'0'608'0,"-7"-2"128"0,-3 1 32 0,-1 2 0 0,-1 4-624 0,-4 4-144 0,-1 3 0 0,-2 3 0 15,-1 2 0-15,1 2 0 0,0-2 0 0,3 1 0 16,1 4 0-16,2-3 0 0,3-3 0 0,3 1 0 16,3 1 0-16,4-3 0 0,0-1 0 0,6-3 0 0,1 0 848 0,6-6 144 15,2-2 32-15,3-1 0 0,1-5-832 0,5-1-192 16,4-1 0-16,-5-2 0 0,-8 0 864 0,3 1 128 15,5-8 32-15,-1 3 0 0,-5 2-832 16,-3-4-192-16,-3 0 0 0,-1 4 0 0,-1-1 0 0,-9 10 0 16,0 0 0-16,0 0 0 0,6-6 0 0,-6 6 0 15,0 0 0-15,0 0 0 0,0 14 0 0,-3 1 0 16,-2-1 0-16,3 5 0 0,1 4 0 0,1-1 0 16,0-3 0-16,1 1 0 0,4-2 0 0,1 0 0 15,2-1 0-15,-1-1 0 0,2-4 0 0,3-7 0 16,1 0 0-16,-2-2-10336 15,-1-2-2112-15</inkml:trace>
  <inkml:trace contextRef="#ctx0" brushRef="#br0" timeOffset="97781.52">30164 10863 27647 0,'0'0'608'0,"0"14"128"0,-4-1 32 0,-1 0 0 0,-3 3-624 0,-1 2-144 0,-2 1 0 0,-2 3 0 16,3-2 0-16,-1 0 0 0,-2-1 0 0,0 0 0 15,2-2 848-15,-1-1 144 0,2-4 32 0,3-1 0 16,-2 1-832-16,2-5-192 0,2 2 0 0,5-9 0 16,0 0 864-16,0 0 128 0,0 0 32 0,0 0 0 0,9-7 0 0,3-1 0 15,-1-6 0-15,5 0 0 0,2 5-832 0,3-6-192 16,-1-2 0-16,-1 2 0 0,1 1 0 15,2 3 0-15,2-3 0 0,2 1 0 0,-2 4 0 16,0 0 0-16,-1 4 0 0,-4 5 0 0,0 0 0 0,-4 1 0 16,-3 5 0-16,-2 4 0 0,0 2 0 0,-2 1 0 15,-3 1 0-15,-3 5 0 0,-1 3 0 0,-2 1 0 16,-4-2 0-16,-1 1 0 16,-2 1-768-16,0 1-208 0,0-1-48 0,0-4 0 15,4-1-1632-15,-2-2-336 0,2 1-64 0,3-8-16 16</inkml:trace>
  <inkml:trace contextRef="#ctx0" brushRef="#br0" timeOffset="98036.62">30878 10892 23951 0,'0'0'512'0,"-1"-7"128"0,0-1 0 0,-1 3 64 0,2 5-576 0,0 0-128 0,-5-6 0 0,-2 2 0 15,-2 1 848-15,-4 3 144 0,-2 2 32 0,-3 3 0 16,-4 5-832-16,-1 0-192 0,-2 4 0 0,-2 3 0 16,1 3 864-16,-1 3 128 0,2 0 32 0,2 0 0 15,2 2-832-15,4-2-192 0,3-3 0 0,2 1 0 16,4 0 0-16,5 0 0 0,3 0 0 0,1-2 0 16,1-1 0-16,4-3 0 0,1-3 0 0,2-1 0 0,1-7 0 0,2 0 0 15,0-3 0-15,11-5-13888 16</inkml:trace>
  <inkml:trace contextRef="#ctx0" brushRef="#br0" timeOffset="98397.06">30939 11048 23951 0,'0'0'512'0,"0"0"128"0,0 0 0 0,0 0 64 0,9 2-576 0,0-2-128 16,1 0 0-16,2-2 0 0,-1 0 848 0,6 0 144 16,-1-2 32-16,3-2 0 0,0-2 0 0,4 2 0 0,-1-5 0 0,-2 1 0 15,-1-4-832-15,0 0-192 0,-1 0 0 0,-4 0 0 16,-4-2 864-16,-4 1 128 0,2-1 32 0,-2 4 0 16,-2 0-832-16,-4 2-192 0,-4 4 0 0,-2 1 0 15,-3 3 0-15,-4 4 0 0,-3 4 0 0,-2 1 0 16,-1 6 0-16,-1 5 0 0,-2 0 0 0,2 2 0 15,1 3 0-15,1 0 0 0,1-2 0 0,2 1 0 16,4 0 0-16,2-2 0 0,2-2 0 0,5 0 0 16,2-2 0-16,4-1 0 0,2-2 0 0,3-5 0 15,1 1 0-15,4-7 0 0,4-1 0 0,1-1 0 16,3-1 0-16,3-3 0 0,6-2 0 0,-2 1 0 16,-3 1-1600-16,4-1-352 15,0-1-80-15,5 1-16 0</inkml:trace>
  <inkml:trace contextRef="#ctx0" brushRef="#br0" timeOffset="98769.5">32043 10200 11055 0,'0'0'480'0,"0"0"112"0,3-5-464 0,-3 5-128 0,0 0 0 0,0 0 0 16,0 0 2368-16,0 0 464 0,0 5 96 0,0 2 16 15,-5 1-1088-15,-2 5-224 0,-4 7-32 0,-1 4-16 16,-6 9-656-16,0 2-128 0,-6 1-32 0,-1 8 0 16,-3 3-336-16,0 2-80 0,0 0-16 0,2 3 0 15,3-2 560-15,3 3 96 0,1 1 32 0,0-2 0 16,2-3-832-16,3-9-192 0,4-4 0 0,3-2 0 16,0-2-768-16,3-5-208 0,2-2-48 15,1-5 0-15</inkml:trace>
  <inkml:trace contextRef="#ctx0" brushRef="#br0" timeOffset="100107.27">28412 12153 12895 0,'-6'-3'272'0,"-1"-1"64"0,2 0 16 0,-2-1 32 0,-3 2-384 0,-1 1 0 16,0-2 0-16,-2 3 0 0,-1-1 1712 0,-2 2 272 16,-6-1 48-16,4 0 16 0,-3-3-1648 0,-2 3-400 15,-4 5 0-15,3-3 0 0,-3 0 896 0,-1 3 112 16,-1 0 16-16,0 1 0 0,0 4-832 0,1 1-192 15,0 1 0-15,2 5 0 0,2 3 864 0,1 4 128 16,2 3 32-16,2-2 0 0,2 2-832 0,4-2-192 16,4 3 0-16,4-1 0 0,7-5 0 0,3-2 0 15,6-3 0-15,3 0 0 0,4-1 864 0,6-6 128 0,4-3 32 16,3-2 0-16,0-3-832 0,1-2-192 0,1-3 0 0,0-1 0 16,0-3 0-16,-1-3 0 0,-7 1 0 0,0-4 0 15,-5-4 0-15,0 0 0 0,-4 0 0 0,-4 1 0 16,-2-1 864-16,-3-3 128 0,-5 0 32 0,-2-2 0 15,-1 4-832-15,-3 1-192 0,-2 0 0 0,-2 2 0 16,-2 0 0-16,-3 5 0 0,-1-2 0 16,0 6 0-16,-2-2 0 0,2 4 0 0,2 1 0 0,1 1 0 15,-2 3 0-15,3 0 0 0,1-3 0 0,9 3 0 16,0 0 0-16,0 0 0 0,0 0 0 0,10 8 0 16,6-4 0-16,1 1 0 0,3 0 0 0,1-2 0 15,5-3 0-15,-1-1 0 0,-1-3 0 0,2 0 0 16,-1 0 0-16,0 0 0 0,1-3 0 0,1 0 0 0,0 5 0 15,1-3 0-15,2-5 0 0,-4 2 0 0,-1-2 0 0,-1 1 0 16,1-2 0-16,-3 0 0 0,-4 4 0 0,-4-3 0 16,-3 2 0-16,-3 3 0 0,-8 5 864 0,0 0 128 15,0 0 32-15,0 0 0 0,-9 10-832 0,-4 4-192 16,-2 4 0-16,-1 2 0 0,1 3 0 0,0 4 0 16,0-1 0-16,-1 2 0 0,4-2 0 0,2-1 0 15,1-2 0-15,2-1 0 0,3-2 0 0,4-2 0 16,6-3 0-16,4-1 0 0,2-1 0 0,4-6 0 15,2 1 0-15,3-4 0 0,5-4 0 0,2-1 0 16,2-2 0-16,2-3 0 0,-2-2 0 0,0-3 0 16,-3 2 0-16,-1-4 0 0,-3 0 0 0,-3 2 0 15,-1-4 0-15,-2 1 0 0,-3 2 0 0,-2 3 0 0,0-1 0 16,-3 4 0-16,-3-1 0 0,-6 7 0 0,0 0 0 16,0 0 0-16,0 0 0 0,0 0 0 0,0 0 0 0,0 0 0 15,0 0 0-15,0 0 0 0,-6 9 0 0,6-9 0 16,-4 16 0-16,3-4 0 0,1-12 0 0,1 13 0 15,3 0 0-15,1-1 0 0,2-1 0 0,1-1 0 16,2-4 0-16,3 2 0 0,1-2 0 0,1 0 0 16,0 0 0-16,5-3 0 0,0 0 0 0,4 2 0 15,3 1 0-15,1-2 0 0,1-4 0 0,3-1 0 16,1 0 0-16,0-2 0 0,-1-2 0 0,-1-3 0 16,1-4 0-16,0-2 0 0,0 0 0 0,1-2 0 15,2 0 0-15,1-4 0 0,-2-6 0 0,-1 2 0 16,-1 0 864-16,2-5 128 0,3-2 32 0,-1-3 0 15,-2-4-832-15,0-2-192 0,-3 1 0 0,-2-7 0 0,-2-3 0 0,-2 3 0 16,-1-3 0-16,-4 9 0 0,-6 4 0 16,-2 7 0-16,0 5 0 0,-5 7 0 0,-2 7 0 0,-5 10 0 15,0 0 0-15,0 0 0 0,-8 9 0 0,-6 9 0 16,-2 8 0-16,0 13 0 0,-2 5 0 0,1 8 0 16,0 3 0-16,0 1 0 0,1 1 0 0,0 4 0 15,2-3 0-15,3 6 0 0,2 0 0 0,3 0 0 16,-1-3 0-16,5-5 0 0,3-5 0 0,4-4 0 15,-1-4 0-15,0-4 0 0,0-6 0 0,1-3 0 16,1-4 0-16,-2-6 0 16,0-5-768-16,-2-3-208 0,-2-12-48 0,0 0 0 15,0 0-1632-15,-4-12-336 0,-6-11-64 0,-4-2-16 0</inkml:trace>
  <inkml:trace contextRef="#ctx0" brushRef="#br0" timeOffset="100258.19">29673 12171 35007 0,'0'0'768'0,"15"-4"176"0,7 2 16 0,5 1 16 0,4-2-784 0,6 2-192 0,1-1 0 0,3 2 0 16,1 2 864-16,8-4 128 0,7 0 32 0,-13 2 0 16,7 0-832-16,5 0-192 0,1-1 0 0,-1-1 0 15,-2 0 0-15,-5-1 0 0,-3 2 0 0,-3 0 0 16,-3-4-1600 0,-5-2-352-16,-4 1-80 0,-6-3-16 0</inkml:trace>
  <inkml:trace contextRef="#ctx0" brushRef="#br1" timeOffset="105915.2">29391 4716 17503 0,'0'0'1552'16,"0"0"-1232"-16,-8-5-320 0,8 5 0 0,0 0 816 0,0 0 96 15,0 0 32-15,0 0 0 0,0 0-752 0,0 0-192 16,0 0 0-16,0 0 0 0,0 0 432 0,0 0 0 16,0 0 0-16,0 0 0 0,7 12 0 0,-2-6 0 15,-5-6 0-15,10 8 0 0,0-1 208 0,0-3 32 16,2-1 16-16,0-1 0 0,2 2 240 0,4-4 48 16,3-3 16-16,3 1 0 0,1-1-176 0,4 0-48 15,4 0 0-15,2 0 0 0,2-2-176 0,1 3-32 16,0-2-16-16,0 1 0 0,-4 0-288 0,1-1-64 15,-1 0-16-15,-1 0 0 0,-1 0-16 0,0 1 0 16,-2-2 0-16,-2 1 0 0,-3 1-32 0,-3 1 0 16,-4-6 0-16,-5 4 0 0,-13 4 32 0,0 0 0 15,7-4 0-15,-7 4 0 0,0 0 16 0,0 0 0 0,0 0 0 0,-11 3 0 16,-3-2-176-16,0 2 0 0,0 3 0 0,-3-2 0 16,-2-4 0-16,1 0 0 0,2 0 0 0,-1 1 0 15,0 2 0-15,0-3 0 0,2-2 0 0,1 1 0 16,-3 1 0-16,1 0 0 0,-2 1 0 0,1-2 0 15,2 0 0-15,0-2 0 0,-2 1 0 0,5-2-176 16,-2 0 48-16,0 0 0 0,-2-1 0 0,4 0 0 16,0 4 128-16,0-3-128 0,-2-1 128 0,1 0-128 15,3 0 128-15,0 2 0 0,10 3 0 0,-8-3 0 16,2-1 0-16,6 4 0 0,0 0 0 0,0 0 0 16,-4-10 0-16,4 10 0 0,11-4 0 0,2 1 0 15,3 1 0-15,5-2 0 0,4 1 0 0,2 1 0 16,2 2 0-16,2 1 0 0,0 0 0 0,2-2 0 15,2-3 0-15,-1 3 0 0,2 0 0 0,1-1 0 0,-2-1 0 16,-3-3 0-16,-4 4 0 0,-4 1 0 0,-5-1 0 0,-6 2 0 16,-13 0 0-16,0 0 0 0,0 0 0 0,0 0 0 15,-9 8 0-15,-9 1 128 0,-10-1-128 0,-5 4 176 16,-2 4-176-16,-5 0 192 0,-3-2-192 0,-3-4 160 16,-2-1-160-16,-3-3 160 0,-1 5-160 0,-1-4 128 15,2 1-128-15,2 1 128 0,1 2-128 0,4-2 0 16,4 0 144-16,7-3-144 0,5-3 0 0,7 2 0 15,4 1 0-15,6-2 128 0,11-4-128 0,0 0 0 16,0 0 0-16,0 0 128 0,14-5-128 0,3-3 0 16,5 2 128-16,5-4-128 0,6 2 0 0,4-2 0 15,5 2 0-15,-2 0 128 0,2 0-128 0,1 4 0 16,4 2 0-16,-3-2 0 0,-5 0 0 0,-1-1 0 16,0 0-128-16,-3-2 128 15,-4 4-576-15,0 0-48 0,-4-2 0 0,-3 1 0 16,-4 3-1616-16,-6 0-320 0,-14 1-64 0,0 0-10704 0</inkml:trace>
  <inkml:trace contextRef="#ctx0" brushRef="#br1" timeOffset="106460.32">29729 4974 14735 0,'-19'2'640'0,"9"-1"160"0,0 3-640 0,-2 0-160 16,0 1 0-16,-5-2 0 0,2 0 832 0,-2 2 128 15,1 4 16-15,-2-5 16 0,-1-3-32 0,2 2-16 16,3-1 0-16,2 3 0 0,-1-1 32 0,4-1 16 16,9-3 0-16,0 0 0 0,0 0-208 0,0 0-32 15,0 0-16-15,0 0 0 0,0 0 32 0,18 0 0 16,2 0 0-16,3-3 0 0,6-3 0 0,3-1 0 15,1 2 0-15,4-2 0 0,1-1-384 0,0 4-80 16,0-2-16-16,-1 2 0 0,-2 0-128 0,0 3-32 16,2-3 0-16,0-1 0 0,-2 1 32 0,0 2 0 15,-3-1 0-15,-3 3 0 0,-4-1 32 0,-6 1 0 16,-7 0 0-16,-12 0 0 0,0 0 32 0,0 0 16 16,0 0 0-16,-12 4 0 0,-7 2-16 0,-5 3 0 0,-6 1 0 0,-5-1 0 15,-4-1-48-15,-2 2-16 0,-3-3 0 0,-3 4 0 16,-2-5-16-16,0 2 0 0,-2-5 0 0,3 2 0 15,4 3 128-15,6-3 32 0,5-5 0 0,8 3 0 16,6-1 32-16,5 5 16 0,5-4 0 16,9-3 0-16,0 0-32 0,0 0-16 0,19-6 0 0,6 1 0 15,6 0 16-15,8-4 16 0,4 1 0 0,4 5 0 16,4-3-208-16,-2 0-128 0,-2 0 128 0,-2-1-128 16,0 4 0-16,-1-1 0 0,2-1 0 0,-4 0 0 15,-6 1 0-15,-7 1 128 0,-7 2-128 0,-3-3 0 16,-3-2 0-16,-6 1 0 0,-10 5 0 0,0 0 0 15,0 0-1152-15,-5-9-320 16,-2-3-48-16,-4 6-16 0,1-3-1376 0,-1 3-288 0,1-4-48 16</inkml:trace>
  <inkml:trace contextRef="#ctx0" brushRef="#br1" timeOffset="107648.29">31202 4263 3679 0,'0'0'320'0,"0"0"-320"0,9 3 0 0,-9-3 0 16,0 0 2432-16,0 0 432 0,0 0 80 0,12-1 0 15,-12 1-1504-15,0 0-304 0,0 0-64 0,0 0-16 16,0 0 0-16,0 0 0 0,9-5 0 0,-9 5 0 16,0 0 80-16,6-9 16 0,-6 9 0 0,0 0 0 15,1-9-256-15,-2-2-32 0,-4 4-16 0,0 0 0 16,-2-1-224-16,0 3-48 0,-1-3-16 0,-3 3 0 15,-2 4-128-15,2-1-32 0,-3 0 0 0,-2 2 0 16,-2 3-96-16,2-1-32 0,1 3 0 0,-2 2 0 16,1-2-48-16,0 0-16 0,1 5 0 0,-1-1 0 0,-2 1 48 0,0-1 0 15,0 3 0-15,-1 0 0 0,-2 5-112 0,-4 1-16 16,-1-1 0-16,0 4 0 0,2 0 0 16,-3 3 0-16,-2 4 0 0,3-1 0 0,3 0-128 0,4-3 128 15,2 6-128-15,4 1 128 0,4-1-128 0,1 1 0 16,-1 1 0-16,0-2 128 0,-1 1-128 0,1 1 160 15,0-2-160-15,1-3 160 0,-1-1-32 0,3-1-128 16,1-1 192-16,1 1-64 0,1-4 16 0,3 0 0 16,3-1 0-16,2 1 0 0,0-2 96 0,3-1 16 15,2-1 0-15,3 0 0 0,3-1 16 0,1 0 16 16,-2-2 0-16,4 1 0 0,4 2-48 0,0-2-16 16,-2-1 0-16,4-2 0 0,0 1 32 0,2-3 0 15,-2 1 0-15,1-1 0 0,-1-4-256 0,0-3 176 0,1-1-176 16,-1-2 160-16,2-2 32 0,0-1 16 0,3-6 0 0,1 2 0 15,-1-4 16-15,-1 2 0 0,2-3 0 0,-2 2 0 16,-5-2-80-16,2 1-16 0,-1 2 0 0,1-3 0 16,-4 2-128-16,0-3 0 0,0-3 0 0,-2-1 0 15,-2 2 0-15,-2-3 0 0,-2-1 0 0,2 0 0 16,-5 0 0-16,0 0 160 0,0-4-32 0,-1-2-128 16,-1 1 128-16,1-3-128 0,-3 2 0 0,0 2 0 15,-1-5 0-15,-2-2 0 0,-3 0 0 0,2 1 0 16,-2 6 0-16,-1-3 0 0,-1 1 0 0,-2 1 0 15,-1-3 0-15,1 4 0 0,-2-3 0 0,-1 1 0 16,0 3 0-16,-2-3 0 0,1 5 0 0,-2 0 0 16,-1-2 0-16,-2 3 0 0,1-3 0 0,-2 1 0 15,-2 2 0-15,-2 1 0 0,-3-1 0 0,-3 1 0 0,-1 0 0 16,-3 3-144-16,-3 4 144 0,2-2-128 0,-1 4 128 16,-1-1-128-16,0 6 128 0,-1 0-128 0,2-1 128 15,2 4 0-15,2 2-144 0,0 2 144 0,-1 2 0 0,2-1 0 16,0 2-144-16,0 3 144 0,-3-2 0 0,0 6 0 15,1 1 0-15,0 3 0 0,-2 0 0 0,3 3 0 16,-1 1 0-16,6 1 0 0,-2 3 0 0,3-1 0 16,2 3 0-16,1 2 0 0,5 4 0 0,1-1 0 15,5-1 0-15,2 0 0 0,3 1-144 0,0 2 144 16,0 2-208-16,0-2 80 0,4-1 128 0,0-2 144 16,0-1-16-16,2 3-128 0,2-2 0 0,-1-2 0 15,1 0 0-15,1-2-192 0,0 1 192 0,-1-2 0 0,0 1 0 16,1-4 0-16,0-2 0 0,0-2 0 0,0 2 160 0,2-2-160 15,3-1 0-15,3-1 0 0,-1-5 128 16,2 1-128-16,1-1 0 0,1-6 128 0,5-1-128 0,-3 0 128 16,4-2 32-16,1-3 0 0,-1-3 0 15,3-2 0-15,3 0-32 0,3-1 0 0,3-5 0 0,2 3 0 16,1-4-128-16,1 1 0 0,0 3 0 16,-1-3 0-16,-2-1 0 0,-1 1 0 0,-7-3 0 0,-1-2 0 15,-1-1 0-15,-2-2 0 0,-3-3 0 0,-1-1 128 16,-3-2-128-16,0-1 160 0,-1-2-160 0,-3-1 160 15,-2-5-160-15,-1-2 192 0,-3 1-192 0,-4-1 192 16,-2 0 16-16,-3 2 16 0,-2 1 0 0,-8 4 0 16,-3 5-64-16,-5 1-16 0,-1-4 0 0,-3 5 0 15,-4 5-144-15,0 3 0 0,1 5 0 0,-2-4 0 0,2 0 0 16,-1 5-272-16,-2 4 32 0,4 0 16 16,3 1-1280-16,2 2-256 0,2 1-48 0,4 4-10672 15,12-4-2144-15</inkml:trace>
  <inkml:trace contextRef="#ctx0" brushRef="#br1" timeOffset="114810.59">30914 12790 5519 0,'0'0'496'0,"0"0"-496"16,0 0 0-16,-8-2 0 0,4-9 1280 0,4 11 144 15,0 0 48-15,-7-3 0 0,7 3-736 0,0 0-144 16,-8-2-16-16,8 2-16 0,0 0-96 0,0 0-16 15,0 0 0-15,0 0 0 0,0 0 416 0,0 0 80 0,0 0 16 16,0 0 0-16,0 0 0 0,9 4 0 0,0 1 0 0,1 3 0 16,0-2-176-16,0 6-16 15,2 2-16-15,-1 3 0 0,1 6-160 0,-1 3-16 0,1 0-16 0,-1 0 0 16,-1 2-128-16,0 1-32 0,-2 2 0 0,-2 0 0 16,-1-6-48-16,0 1-16 0,-5-2 0 15,-1 2 0-15,-3-2-96 0,2-4-32 0,-4 1 0 0,-3 0 0 16,-2 3-48-16,-1-3-16 0,-4-6 0 0,-3 1 0 15,-3 1-384-15,-4 1-80 0,-7 0 0 0</inkml:trace>
  <inkml:trace contextRef="#ctx0" brushRef="#br1" timeOffset="115450.38">27043 13637 23951 0,'-16'-7'1056'0,"4"6"224"0,-2 2-1024 0,0 2-256 15,0 2 0-15,0 3 0 0,-1-2 0 0,0 7-224 16,-2 3 32-16,1 3 16 0,4 0 176 0,1 2 0 16,-2 3 0-16,2 4 0 0,1 5 0 0,-1 0 0 15,2-3 0-15,2 3 0 0,-1 0 0 0,3 1 0 16,1-4 0-16,2-3 0 0,0-2 0 0,0-2 0 15,2-3 0-15,0-2 0 0,0-4-208 0,0-14-16 16,0 0 0-16,0 0-6560 16,6 13-1296-16</inkml:trace>
  <inkml:trace contextRef="#ctx0" brushRef="#br1" timeOffset="115775.78">27128 14005 21183 0,'0'0'944'0,"14"-2"192"0,-2-6-912 0,2 1-224 0,0 0 0 0,4-3 0 16,-1 0 272-16,1 1 16 0,-1-5 0 0,0 4 0 16,1-2 64-16,0-2 16 0,-4 0 0 0,0 3 0 15,-1-2-160-15,-2 3-16 0,-1 0-16 0,-2 0 0 16,-4 0 208-16,-4-2 32 0,0 3 16 0,-4 2 0 0,-2 3 256 0,-3 2 48 15,-3 1 16-15,0 4 0 0,-2 4-240 0,-4 2-32 16,-1 1-16-16,-2 4 0 0,1 4-272 0,0 0-64 16,1-1-128-16,1 0 192 0,1 1-192 0,5 0 0 15,0 1 0-15,8-1 0 0,4-2 0 0,3 0 0 16,2 0 0-16,3-1 0 0,3 2-160 0,2-4 32 16,3-2 0-16,2 2 0 15,1-4-1776-15,1 1-336 0,0-5-80 0</inkml:trace>
  <inkml:trace contextRef="#ctx0" brushRef="#br1" timeOffset="116103.57">27877 13887 24991 0,'-19'-4'1104'0,"6"2"240"0,-5-1-1088 0,-2 2-256 0,0 3 0 0,-2 0 0 16,-2 2 0-16,0 1 0 0,-2 2 0 0,2 2 0 15,0 10 128-15,4-2 0 0,2-2 16 0,3 2 0 16,3 0-144-16,3 0 0 0,2-2 0 0,6 0 0 16,4-4 0-16,5-1 0 0,3-1 0 0,5-3 0 15,4-5 0-15,2-1 128 0,0-2-128 0,3-1 192 16,1-2 32-16,-2-1 16 0,-2-3 0 0,-2 0 0 16,-2 0 16-16,-1 0 16 0,-3-2 0 0,-2 2 0 15,-3-3 16-15,-1 6 0 0,-8 6 0 0,0 0 0 16,5-10 32-16,-5 10 16 0,0 0 0 0,0 0 0 0,-4 11-144 15,0-1-48-15,1 2 0 0,0 3 0 0,1 3-144 0,0 1 0 16,2 0 0-16,3-1 0 16,2-3-368-16,1 3-48 15,2-2-16-15,2-4-8272 0,3-5-1664 0</inkml:trace>
  <inkml:trace contextRef="#ctx0" brushRef="#br1" timeOffset="116419.86">28300 13906 24527 0,'-15'7'1088'0,"7"-2"224"0,2 5-1056 0,1-3-256 16,-3 1 0-16,3 3 0 0,1 5 0 0,2 0 0 0,1 2-176 0,-1-1 176 16,2-3 0-16,3 1 0 0,-1 5 0 0,1-6 0 15,-2-182 0-15,1 364 0 0,1-183 0 0,1-3 0 16,1 3 0-16,-5-13 0 0,0 0 128 0,8 7-128 15,1 2 144-15,0-5-16 0,-9-4 0 0,12-1 0 16,-1-2 240-16,-1-3 32 0,0-1 16 0,1-4 0 16,2-4 96-16,0-2 32 0,-1 2 0 0,2-2 0 15,2 0-16-15,-1-4 0 0,-1-3 0 0,-1 1 0 16,-2 3-112-16,1 2-32 0,-1 2 0 0,-1-1 0 16,-3-2-192-16,0 5-64 0,1 5 0 0,1-1 0 15,-4 0-128-15,-1 0 0 0,1 2 0 0,-5 8 0 16,0 0-1552-16,0 0-400 0,0 0-80 0</inkml:trace>
  <inkml:trace contextRef="#ctx0" brushRef="#br1" timeOffset="116706.29">28830 13896 21183 0,'0'0'1888'0,"0"0"-1504"16,0 0-384-16,0 0 0 0,-1 10 0 0,1-10 0 15,0 0-192-15,-2 12 64 0,0 3 128 0,1-2 0 16,0-2 0-16,1 0 0 0,0-11 176 0,0 11 16 0,-2 1 0 0,1 1 0 16,1-13 224-16,0 0 48 0,-6 9 16 0,1 1 0 15,0-4 96-15,5-6 32 0,0 0 0 0,-7 12 0 16,1-3-352-16,2 0-64 0,4-9 0 0,0 0-16 15,0 0-176-15,0 0 0 0,0 0 0 0,0 0 0 32,0 0-1216-32,0 0-256 0,0 0-64 0</inkml:trace>
  <inkml:trace contextRef="#ctx0" brushRef="#br1" timeOffset="117069.73">29277 13876 19343 0,'-16'0'848'0,"7"2"192"0,-2 1-832 0,0 6-208 16,-2 3 0-16,1 2 0 0,-3-2 992 0,2 0 160 16,2 5 16-16,2-2 16 0,-2 1-800 0,2-3-144 15,0-4-48-15,4 4 0 0,2-1-192 0,-1-4 144 16,4-8-144-16,0 0 128 0,0 0 256 0,0 0 32 15,0 0 16-15,0 0 0 0,11-5 208 0,0-5 32 16,2 0 16-16,1-3 0 0,5-3-128 0,1-2-32 16,-2-1 0-16,1 1 0 0,3 4-192 0,-2 1-32 15,-2 2-16-15,-1-2 0 0,-1 2-288 0,-2 6 160 16,-2 5-160-16,-1-2 128 0,-4-1-128 0,-7 3 0 16,10 6 144-16,-3 5-144 0,-5 2 0 0,2 0 0 0,0 1 0 15,-2 5 0-15,-2 4 0 0,3 0 0 0,0-3 0 16,3-2-128-1,-1-3-320-15,1 0-48 0,2-1-16 0,5 0 0 16,-1-7-624-16,4-1-128 0,-2-5-16 0,2-1-10688 0</inkml:trace>
  <inkml:trace contextRef="#ctx0" brushRef="#br1" timeOffset="117387.32">29941 13859 21183 0,'-9'-6'1888'15,"-2"3"-1504"-15,-2 3-384 0,-1 0 0 16,-1 0 0-16,-1 3-240 0,-4 2 48 0,0 1 0 0,0 4 672 0,-1 1 144 16,1 1 16-16,4-2 16 0,2 2-288 15,5 3-64-15,0-1-16 0,5-1 0 0,4-13-32 0,4 11 0 16,5 1 0-16,2-6 0 0,2-1 112 0,2 0 16 16,5-6 0-16,-2 3 0 0,1 2 0 0,0-2 0 15,0-4 0-15,-2 1 0 0,-4 1 0 0,-3 1 0 16,-3 4 0-16,-7-5 0 0,0 0 64 0,2 16 32 15,-9 1 0-15,0 3 0 0,-5 0 32 0,-4 4 16 16,-2-1 0-16,-5 1 0 0,-2 5-96 0,-5-1-32 16,-3 3 0-16,0 1 0 0,2-2-80 0,0-2-32 15,2 0 0-15,0-4 0 0,1-5-160 0,5 0-128 16,5 0 192-16,3-2-192 16,2-3-1088-16,7-7-336 0,6-7-64 0,0 0-12752 0</inkml:trace>
  <inkml:trace contextRef="#ctx0" brushRef="#br1" timeOffset="117820.84">30747 13948 24815 0,'-2'-14'1088'0,"2"14"256"0,0 0-1088 0,0 0-256 15,0 0 0-15,0 0 0 0,0 0 0 0,-10 12 128 16,-3 0-128-16,0 6 0 0,-1 2 368 0,0 3-48 15,0-2 0-15,-1 2 0 0,1 3-320 0,4-2 144 16,3-2-144-16,2-2 0 0,1-2 176 0,4 0-176 16,4-2 160-16,1-3-160 0,-5-13 352 0,16 6-32 15,-1 0 0-15,4-9 0 0,1-5 576 0,4-4 128 16,4-6 0-16,0 0 16 0,0-1-192 0,-1-3-32 16,-3 1-16-16,-1-5 0 0,-3 1-320 0,-1 2-64 0,-2-4-16 15,-3 2 0-15,-3-7-224 0,2 8-48 0,-4 2-128 16,-1 5 192-16,-2-1-320 0,-1 4-80 0,-1 0-16 0,-2 6 0 31,-2 8-2240-31,0 0-448 0</inkml:trace>
  <inkml:trace contextRef="#ctx0" brushRef="#br1" timeOffset="118122.27">31558 13890 23039 0,'-15'-9'1024'0,"4"6"192"0,-3 3-960 0,-3 3-256 0,-1 1 0 0,-2-1 0 16,-4 4 624-16,1-2 80 0,0 6 0 0,3-3 16 15,1-3-208-15,5 3-32 0,3-5-16 0,6 9 0 0,4 1 208 0,2 1 32 16,2 0 16-16,4 3 0 0,5 2-464 0,1 2-80 16,1 0-32-16,1-2 0 0,1-1-144 0,-2 4 0 15,-1-1 144-15,-3 0-144 0,-2-3 0 0,-3-1 144 16,-2-1-144-16,-3 0 0 0,-6 1 144 0,0-3-144 15,-4 0 0-15,-3-2 144 0,-5 0 160 0,-4-3 16 16,-5 2 16-16,-2-5 0 0,-3-2 32 0,0 1 0 16,0-2 0-16,0-2 0 15,2-1-1456-15,3-1-272 0,6-5-64 0</inkml:trace>
  <inkml:trace contextRef="#ctx0" brushRef="#br1" timeOffset="118858.23">26336 15130 23951 0,'0'0'2128'0,"0"0"-1696"0,0-11-432 0,0 2 0 15,2-1 176-15,-2 10-48 0,0 0-128 0,0 0 192 16,0 0-192-16,0 0 0 0,0 0 0 0,2 11 0 16,-2 1 0-16,0 4 0 0,-1 3 0 0,-2 4 144 15,0 1-144-15,0 4 0 0,1-1 0 0,0 2 0 16,0-5 0-16,4 4 0 0,0-4 0 0,1 1 0 16,1-3 0-16,1-4 0 0,0-8 0 0,3 3 0 15,1-2 224-15,2-4-32 0,3-5-16 0,2 0 0 16,0-2 464-16,2-4 112 0,-2-5 16 0,5-1 0 15,0-4 16-15,2-1 16 0,0-2 0 0,-1 2 0 16,-2 3-288-16,-2 0-48 0,-5 0-16 0,-2 3 0 16,-2 3-288-16,-9 6-160 0,0 0 160 0,0 0-160 15,0 0 192-15,0 0-64 0,1 11-128 0,0 3 192 0,-4-2-192 0,0-2 0 16,1 8 0-16,2-4 0 0,0-14 0 0,5 14 0 16,-5-14 0-16,6 10-160 0,4 0 160 0,2-7 0 15,-1-6 0-15,3-1 0 0,3-5 208 0,0-5 80 16,2-7 16-16,-1-2 0 0,-1 1 160 0,0-3 48 15,1 1 0-15,-2 0 0 0,-4-2-272 0,0 3-48 16,-1 2-16-16,-2-1 0 0,-5 7-176 0,1 0 0 16,0-1 0-16,0 5-176 15,-5 11-608-15,6-7-128 0,-6 7-32 0,0 0-9232 16,0 0-1840-16</inkml:trace>
  <inkml:trace contextRef="#ctx0" brushRef="#br1" timeOffset="119109.1">27506 14845 29487 0,'-20'-12'2624'0,"8"8"-2112"0,-2 3-512 0,-1 2 0 16,-2 5 352-16,0 2-32 0,-3 0-16 0,1 9 0 15,0 11-112-15,2 2-32 0,-1 1 0 0,0 5 0 16,1 2 32-16,1 5 16 0,-2 0 0 0,2 2 0 15,-1-4 0-15,1 4 0 0,-2 4 0 0,2 0 0 16,2-2-80-16,3-3 0 0,2-1-128 0,2-1 192 16,-1-4-192-16,4-4 0 0,2-5 0 0,2-2 0 15,5-5-2000-15,2-3-304 16</inkml:trace>
  <inkml:trace contextRef="#ctx0" brushRef="#br1" timeOffset="120005.38">28317 15299 19343 0,'-12'-10'1728'0,"4"4"-1392"0,-1 2-336 0,-3 0 0 15,-1-5 0-15,1 4 0 0,-4 4 0 0,-3 3 0 16,-3 7 192-16,-1-4 32 0,1 0 0 0,-2 9 0 15,0 9 48-15,1 3 16 0,1-6 0 0,4 2 0 16,2 3-112-16,3-1-32 0,3 2 0 0,6-2 0 16,7-5-16-16,3-4 0 0,7-3 0 0,5-1 0 15,5-5 384-15,3 1 64 0,5-10 0 0,3-1 16 16,4-1-272-16,-1-7-48 0,-3-6-16 0,-2-1 0 0,0 0-112 16,-5-3-16-16,-3 0-128 0,-4-2 192 0,-5 0 128 0,-2 3 0 15,-3-1 16-15,-3 0 0 0,-4 3 368 0,-1 7 64 16,-4 0 0-16,1 6 16 0,1 6-208 0,0 0-32 15,0 0-16-15,-10 6 0 0,0 7-336 0,0 5-64 16,1 3 0-16,1 3-128 0,3 3 0 0,2-3 0 16,2 0 0-16,4 3 0 0,2-3-352 0,2 2 32 15,2-5 0-15,4-2 0 16,2-3-2176-16,6-5-448 0,2-2-64 0</inkml:trace>
  <inkml:trace contextRef="#ctx0" brushRef="#br1" timeOffset="120270.77">29532 14934 15663 0,'1'-11'688'0,"-1"11"144"0,0 0-656 0,0 0-176 0,0 0 0 0,0 0 0 15,-7 14 992-15,0 5 160 0,1 4 48 0,1 4 0 16,-4-2-464-16,1 4-96 0,-1 1 0 0,2-1-16 16,2 1-336-16,-2 3-64 0,0-2-16 0,-1 7 0 15,-1 4-80-15,2-1-128 0,0-2 176 0,2 2-176 16,0-3 192-16,3-4-64 0,-1-3 0 0,2-3-128 0,-1-6-208 0,2-2-160 16,2-5-16-16,0-3-6400 15,-2-12-1280-15</inkml:trace>
  <inkml:trace contextRef="#ctx0" brushRef="#br1" timeOffset="120582.76">29381 14978 12895 0,'-1'-16'576'0,"2"9"112"0,-1 7-560 0,6-8-128 16,4-2 0-16,4 6 0 0,3 3 2112 0,3 2 384 15,4 2 64-15,7 2 32 0,3 2-1872 0,-1 2-368 16,-1 4-80-16,4 5-16 0,0 0 96 0,-1 2 16 0,-3 5 0 0,-7 3 0 16,-1 3-176-16,-5-3-48 0,-4 1 0 0,-4 3 0 15,-6-2-16-15,-3 5 0 0,-2 2 0 0,-6-2 0 16,-4-4 192-16,-4 0 48 0,-7 1 0 0,0-4 0 16,-3 0-48-16,-2-5 0 0,-1-3 0 0,-3 1 0 15,-6-1 64-15,2-2 0 0,0-3 0 0,1-4 0 16,-2 1-128-16,5-6-32 0,2-4 0 0,4-4 0 15,5-4-480-15,1-2-80 0,3 1-32 0,3-6-8336 16,5 0-1664-16</inkml:trace>
  <inkml:trace contextRef="#ctx0" brushRef="#br1" timeOffset="120883.56">30404 15096 26431 0,'-11'5'1168'0,"4"3"240"0,-2-2-1120 0,0 7-288 16,-1 3 0-16,0 2 0 0,-5 0 0 0,2 1 0 16,-1 1 0-16,3 1 0 0,-2 3 0 0,4 1 288 15,4-2-32-15,4 1-16 0,3 0 16 0,3-2 16 16,0-2 0-16,4 1 0 0,3-4 176 0,1-1 48 15,0-1 0-15,3 0 0 0,-1-5-192 0,2 0-48 16,-2-3 0-16,3-1 0 0,-1-2 0 0,1-4-16 16,-1-3 0-16,-1-2 0 0,1 2-48 0,1-3-16 0,-1 1 0 15,-4-2 0-15,0-1-176 0,-1-1 0 0,1 3 0 16,-3-3 0 0,-5 0-2016-16,1-1-288 0,-3 2-48 0</inkml:trace>
  <inkml:trace contextRef="#ctx0" brushRef="#br1" timeOffset="121035.42">30259 15295 21183 0,'0'0'1888'0,"0"0"-1504"0,0 0-384 0,10-2 0 0,2-2 0 0,2 3 0 0,4 1 0 0,1 1 0 16,0-2 384-16,2 0 64 0,2-2 16 0,0 3 0 16,0 0 48-16,1 3 0 0,0-3 0 0,-1 1 0 0,1 0-320 0,-3 2-48 15,-4-1-16-15,-1 1-7504 16,-5-5-1520-16</inkml:trace>
  <inkml:trace contextRef="#ctx0" brushRef="#br1" timeOffset="121187.97">30279 15111 26719 0,'11'-14'1184'0,"1"9"240"0,6-5-1136 0,4 2-288 16,3-6 0-16,4 4 0 0,3 4 176 0,3-1-32 15,3-4 0-15,6 1 0 0,10 0 256 0,-1 1 48 16,5 6 16-16,1 1 0 0,-1-1-96 0,-4 3-32 15,-6 4 0-15,-5 1-9104 16,-1 3-1808-16</inkml:trace>
  <inkml:trace contextRef="#ctx0" brushRef="#br1" timeOffset="121860.75">26478 16434 28559 0,'0'0'2544'15,"-9"-3"-2032"-15,-4-4-512 0,4 7 0 0,9 0 0 0,-11 9 0 16,-1-1-128-16,1 8 128 0,-2 8-160 0,2 3 160 15,2 4-128-15,0-2 128 0,1 3-144 0,2 2 144 16,-1 1-160-16,2-1 160 0,0-3 0 0,3 1 0 16,-1 2 0-16,1-1 0 15,-2-1-432-15,3 0 16 0,3-8 0 0,1 0-7536 16,-1-1-1520-16</inkml:trace>
  <inkml:trace contextRef="#ctx0" brushRef="#br1" timeOffset="122317.45">26244 16690 27647 0,'0'0'2448'0,"0"0"-1952"16,0 0-496-16,14 1 0 16,1-1-464-16,3 0-192 0,1 0-48 0,5-2 0 0,6-2 464 0,3-3 96 0,-1 0 16 0,8-3 0 15,7-1 128-15,-2-3 0 0,0 0 0 0,-2-1 128 16,-2 1-128-16,-3-5 0 0,-4-6 0 0,-1 2 128 15,-1-4-128-15,1 3 0 0,1 2 0 0,-2-6 0 16,-5-5 0-16,0 3 144 0,-1 2-144 0,-2 5 0 16,-4 0 160-16,-3 5-160 0,-4 1 128 0,-2 5-128 15,-2 10 224-15,-9 2-32 0,0 0-16 0,0 0 0 16,-5 8 16-16,-6 6 0 0,-7 6 0 0,-2 6 0 16,-2 2 16-16,-1 3 16 0,0 2 0 0,0 4 0 15,2 3-224-15,-3 3 144 0,2-3-144 0,0-2 128 16,3-2-128-16,2-2 0 0,-1-6 0 0,3-1 0 0,2-8 0 0,3 0 192 15,1-3-192-15,4-2 192 0,5-14 304 16,0 0 64-16,-2 10 16 0,2-10 0 0,0 0 32 0,14-3 16 16,-1-5 0-16,4-5 0 0,0 4-224 0,1 0-32 15,1 1-16-15,2 0 0 0,-2 4-352 0,-3 2 0 16,-2 3 0-16,-1 3 128 0,0 2-128 0,-1 5 0 16,1 7-128-16,-3 0 128 0,-3 0-144 0,-1 2 144 15,0 1-160-15,-1 1 160 0,-3 4-144 0,-1-7 144 16,1-1-128-16,2-3 128 15,1-1-1664-15,2-1-240 0,-1-1-48 0,2-4-10752 16</inkml:trace>
  <inkml:trace contextRef="#ctx0" brushRef="#br1" timeOffset="122673.33">27525 16677 25103 0,'-19'1'1104'0,"5"-1"240"0,-1 3-1072 0,-2-1-272 0,-1 6 0 0,1 2 0 16,-3-1 176-16,1 1-32 0,2-1 0 0,1 5 0 16,1 3 32-16,4-1 0 0,0-3 0 0,6-2 0 15,3 3-176-15,2 0 0 0,2-3 144 0,-2-11-144 16,13 8 272-16,1 0-16 0,0-2 0 0,4-4 0 16,2-5 0-16,3-4 0 0,1-2 0 0,0-4 0 15,1 1 32-15,-5 2 0 0,-2-2 0 0,-4 0 0 16,-2 1 0-16,-1-1 0 0,-3 7 0 0,-8 5 0 15,3-10 80-15,-3 10 16 0,0 0 0 0,0 0 0 16,-6 8-112-16,1-1-16 0,-1 5 0 0,3-2 0 0,-1 6-256 0,1-2 0 16,2-2 0-16,1-12-144 0,6 13 144 0,3-1 0 15,1 2 0-15,3-9 0 0,2-5 0 16,4-2-128-16,4-1 128 0,3-3-128 16,0-4-272-16,0-2-48 0,-2 0-16 0,0-2 0 15,0-2-624-15,-2 1-128 0,-3-3-32 0,0 0 0 16,-1-1-96-16,1-1 0 0,1-2-16 0,-1-8-8864 0</inkml:trace>
  <inkml:trace contextRef="#ctx0" brushRef="#br1" timeOffset="122860.92">28160 16263 4607 0,'11'-16'400'0,"-1"2"-400"15,-3-2 0-15,0 2 0 0,-2-1 3712 0,-4 3 672 16,-1 12 128-16,0 0 32 0,0 0-2304 0,0 0-448 16,0 0-80-16,-9 4-32 0,-1 2-912 0,-1 8-176 0,-5 3-32 0,2 3-16 15,0 6-160-15,2 8-48 0,2 7 0 0,1 3 0 16,0-2-144-16,5 6-48 0,3 6 0 0,1-2 0 15,1-5-144-15,3-1 160 0,5-7-160 0,-2 1 160 16,3 0-160-16,2-4 160 0,2-6-160 0,0 0 160 16,-1-1-160-16,2-6 0 0,-2-4-160 0,-2-4 160 31,0-6-1536-31,-2-4-224 0,-9-5-32 0</inkml:trace>
  <inkml:trace contextRef="#ctx0" brushRef="#br1" timeOffset="123042.17">28013 16420 26719 0,'-1'-11'2368'0,"1"11"-1888"15,0 0-480-15,12 4 0 0,2-3 1296 0,6 2 176 16,1-1 16-16,8-1 16 0,7 1-1296 0,3-2-208 16,6-2-128-16,-1 5 128 0,6 2 0 0,0 1 0 15,0-3 144-15,1-3-16 16,-1 0-1088-16,3 1-224 0,-1 2-32 0</inkml:trace>
  <inkml:trace contextRef="#ctx0" brushRef="#br1" timeOffset="123754.34">29741 16192 10127 0,'0'0'896'0,"0"0"-704"0,0 0-192 0,0 0 0 15,0 0 896-15,0 0 160 0,8-4 32 0,-8 4 0 16,0 0-864-16,0 0-224 0,9-7 0 0,-9 7 0 15,0 0 160-15,0 0-160 0,0 0 192 0,-5 11-192 16,-2 4 496-16,-4 1-16 0,0 3 0 0,0 4 0 16,-2 3 464-16,1 2 80 0,2 2 32 0,-2 2 0 0,-5-4-208 0,2 1-32 15,1 3-16-15,0-3 0 0,0 3-64 0,2-2-16 16,3-7 0-16,3-2 0 0,1-2-112 0,5-5-32 16,-1-2 0-16,2-4 0 0,-1-8-32 0,5 9-16 15,3-4 0-15,1-4 0 0,2-3 96 0,3-2 16 16,1-6 0-16,2-2 0 0,-1-3-112 0,2-3-16 15,1-2 0-15,2-2 0 0,0 1-192 0,1-1-64 16,-2 2 0-16,-2 1 0 0,-4 0-256 0,0 5 0 16,-1 3 0-16,-5 4 0 0,-2-2 0 0,-1 3 0 15,-5 6 0-15,0 0 0 0,0 0 0 0,0 0 0 16,0 0 0-16,-2 15 0 0,0 3 0 0,-2 2-144 16,0 0 16-16,3-1 0 0,0-2 128 0,3-1 0 15,2 2 0-15,1-4 0 0,1-4 0 0,5-1 0 0,0-1 0 16,2 0 0-16,1-3 0 0,2 0 0 0,3-7 0 0,0 1 0 15,-1-1 0-15,1-1 144 0,2-3-144 0,-1-6 160 16,-1 0-160-16,-1 0 128 0,-2-1-128 16,1-3 128-16,-1-3 80 0,-2-1 16 0,-2-2 0 0,-1 2 0 15,-4 4 192-15,0-4 32 0,-3-3 16 0,-1 1 0 16,-2 3-128-16,-1 2-16 0,-1 0-16 0,1 3 0 16,0-1-304-16,1 5 160 0,-1 10-160 0,2-12 128 15,-2 3-128-15,0-1 0 0,-1 1 0 0,1 9 0 16,-6-7 0-16,6 7 0 0,-7-9 0 0,2 1 0 15,5 8 0-15,-6-5 0 0,-4 1 0 0,10 4 0 16,0 0 0-16,-4-6 0 0,4 6 0 0,0 0 0 16,-5-8-272-16,5 8 16 0,0 0 0 0,0 0 0 15,0 0-1408-15,0 0-256 0,1-9-64 0,-1 9-16 16,0 0-864-16,12 0-160 0</inkml:trace>
  <inkml:trace contextRef="#ctx0" brushRef="#br1" timeOffset="124120">30454 16368 24879 0,'0'0'1088'0,"0"0"256"0,0 0-1088 0,0 0-256 0,0 0 0 0,0 0 0 15,10-2 368-15,2-2 16 0,1-1 0 0,8-2 0 16,0 1 160-16,6-4 32 0,1 4 16 0,2-3 0 16,1 2-16-16,-1-4-16 0,-3-2 0 0,2 0 0 15,-1 5-224-15,-6-1-32 0,-4-2-16 0,-4 1 0 16,-4-2-48-16,-4 3-16 0,-6 9 0 0,-4-13 0 16,-6-1 288-16,-6 5 64 0,-6 4 16 0,-3 2 0 15,-7 5-144-15,0 4-48 0,-6 0 0 0,0 6 0 16,0 1-160-16,3 3-48 0,4 2 0 0,5 0 0 15,5 0-192-15,4 1 144 0,4 1-144 0,6-1 128 16,4-1-128-16,7 2 160 0,4-1-160 0,4 0 160 16,5 0-160-16,4-2 160 0,6-4-160 0,6 2 160 15,7 0-992-15,1-2-192 16,1-6-32-16,3 4-14464 0</inkml:trace>
  <inkml:trace contextRef="#ctx0" brushRef="#br1" timeOffset="124566.8">27179 17611 26719 0,'-13'-14'2368'0,"5"4"-1888"0,-4 1-480 0,1-2 0 16,-3 1 640-16,-3 0 48 0,-2 3 0 0,-1 2 0 16,-2 4-112-16,-1 2-32 0,-2 4 0 0,-1 0 0 15,-3 7-96-15,3-1-32 0,0 4 0 0,2 2 0 0,0-1-208 0,3 2-32 16,4 0-16-16,3 0 0 0,2 0-160 0,6-2 0 16,2-2 0-16,5-1 0 0,4 2 0 0,4-1 0 15,3-5 0-15,4 0 0 0,5 0 0 0,5 0 0 16,7-4 0-16,4-3 0 15,4-4-1088-15,2-1-112 0,3 1-16 0,-2-5-12256 16</inkml:trace>
  <inkml:trace contextRef="#ctx0" brushRef="#br1" timeOffset="124858.32">27651 17529 28559 0,'-13'0'2544'0,"-5"1"-2032"16,-2 2-512-16,0 0 0 0,2 5-176 0,-1 0-128 0,0 3-16 0,-3 3-16 15,0-3 464-15,3 2 80 0,3 0 32 0,3-2 0 16,2 1-80-16,4 0-16 0,2-4 0 0,5-8 0 16,4 13 32-16,2-7 0 0,2 1 0 0,3-5 0 15,3-3 80-15,4-2 0 0,0-1 16 0,0-1 0 16,-4-2-32-16,4-3-16 0,3 1 0 0,-2-2 0 16,0 6-80-16,-2-1-16 0,-3 2 0 0,-3 2 0 15,0 2 0-15,-11 0 0 0,8 6 0 0,-1 4 0 16,-2 3 0-16,-1-2-128 0,-2 3 192 0,1 3-64 15,-2-1 0-15,0-2 0 0,1-5 0 0,0 3 0 16,2-5-128-16,-4-7 0 0,0 0 0 0,10 8 0 16,3-5-1200-16,1-3-272 0,2-4-48 15,2-6-11584-15</inkml:trace>
  <inkml:trace contextRef="#ctx0" brushRef="#br1" timeOffset="125172.85">28328 17563 28095 0,'-14'9'1248'0,"4"0"256"0,-4 4-1200 0,1-2-304 16,-2 2 0-16,-3 3 0 0,-3 2 128 0,-1-1-128 16,4-5 192-16,1 0-192 0,4-1 320 0,3-3-32 15,2 2-16-15,8-10 0 0,0 0-16 0,0 0-16 16,0 0 0-16,12 0 0 0,0-3 224 0,2-6 48 0,0-1 16 0,4-2 0 15,2-5-112-15,1 2-32 0,-2-3 0 0,1 2 0 16,2-1-112-16,-1 2-16 0,-2 3-16 0,2-3 0 16,-2 0-48-16,0 6-16 15,0 3 0-15,-3 3 0 0,-2 0-176 0,-1 7 128 0,0 5-128 0,-3 3 128 16,-4 5-128-16,-2 4 0 0,-1 2 0 0,-5-1 0 16,-1 3 0-16,-1 0 0 0,0-2 0 0,0-1 0 15,2-3-224-15,0-3-32 0,1 2 0 0,4-4-10032 16,-3-14-2000-16</inkml:trace>
  <inkml:trace contextRef="#ctx0" brushRef="#br1" timeOffset="125561.47">29798 17313 21183 0,'0'0'1888'0,"0"0"-1504"15,-2-7-384-15,2 7 0 0,0 0 0 0,-11 0 0 16,-2 2 0-16,-3 3 128 0,-5 0 864 0,1 5 176 16,0-2 48-16,-3 3 0 0,-1-1-240 0,0 5-32 15,-1 3-16-15,4 0 0 0,3-2-304 0,5 1-64 16,2-2-16-16,2 3 0 0,3 2-96 0,3-3 0 15,4-3-16-15,6 0 0 0,-2 1-16 0,2 3 0 0,4-3 0 16,0 0 0-16,3 1-112 0,0 0-32 0,-1 5 0 0,-3-2 0 16,-4-2-144-16,-2 1-128 0,-3-3 192 15,-5 2-192-15,-4 2 256 0,-6-5-48 0,1-3-16 0,-6 0 0 16,-5 1 256-16,-2-4 32 0,0-2 16 16,-1-1 0-16,0-2-176 0,2-2-48 0,-1-2 0 0,3-4 0 15,3-4-272-15,4 1-192 0,2-4 16 0,3 0 16 31,6 1-1632-31,3-3-336 0,6-3-64 0,3 3-12576 0</inkml:trace>
  <inkml:trace contextRef="#ctx0" brushRef="#br1" timeOffset="126535.5">30246 17384 26143 0,'-19'1'1152'0,"8"4"256"0,-2 4-1136 0,0 1-272 0,-3 3 0 0,-4 3 0 0,-6 2 288 0,2 3 0 16,0-1 0-16,4 2 0 0,2 0 192 0,4 0 32 16,4 2 16-16,2-1 0 0,3-1-288 0,5-2-64 15,5-2-16-15,1 0 0 0,2-3 144 0,3-4 16 16,6-1 16-16,2-2 0 0,1-3 96 0,2-2 16 16,0-5 0-16,2 0 0 0,1-6 64 0,-1 1 32 15,-3-5 0-15,-1 1 0 0,-1 1-96 0,-2-6 0 16,-5 0-16-16,-2-2 0 0,-2 2-112 0,-2-4-32 15,-1 0 0-15,-1 1 0 0,-4-1-128 0,0 3-32 16,0 2 0-16,0 3 0 0,-2 1-128 0,2 1 0 0,0 10 0 0,0 0 0 16,0 0 0-16,7-6 0 15,4-3 0-15,1 2 0 0,2 2 0 0,4-4 0 0,1 3-144 0,3-6 144 16,1 1 0-16,2-2-128 0,3-1 128 16,2-1 0-16,4-1 0 0,0-3 0 0,1-3 0 0,2 0 0 15,0-4 0-15,0-2 0 0,-1-5 0 0,1-4 0 16,1-8 0-16,-4 2 0 0,-4-4 128 0,-3 5-128 15,-5 5 0-15,-7 7 0 0,-2 8 128 0,-8 7-128 16,-1 3 0-16,-4 12 0 0,0 0 0 0,-13 8-160 16,-5 6 16-16,-5 4 0 0,-5 5 0 0,-2 7 0 15,-3 11 144-15,-3 1-192 0,-2 2 192 0,6-1-192 16,3 5 192-16,1-7 0 0,4 3-144 0,4-2 144 16,4-6 0-16,6 1 0 0,0-4 0 0,6-1 0 15,5-5 0-15,4-2 0 0,3-6 0 0,1-5 0 0,5-1 256 16,3-5 64-16,2-7 0 0,5-6 16 0,4-3 128 0,2-6 32 15,2-2 0-15,-2-2 0 0,0-4-240 0,-2 2-32 16,-3 0-16-16,-2 2 0 0,-4 0-208 0,-1 3 0 16,-3 1 128-16,-2 7-128 0,1 4 0 0,-3-1 0 15,-2 3 0-15,-9 1 0 0,10 6 0 0,-10-6 0 16,8 10 0-16,-3 3 0 0,0 1-144 0,-2-1 144 16,-3 0 0-16,0 1-144 0,-2 2 144 0,0-2 0 15,-2-2 0-15,0 4 0 0,2-1 0 0,-1 1 0 16,2-2 0-16,0-2 0 0,1 1 0 0,0-1 0 15,1-3 0-15,1 1 0 0,-2-10 0 0,8 9 0 16,1 0 0-16,0-5 0 0,-9-4 0 0,13 3 0 0,1-3 0 16,-1-2 0-16,1 0 0 0,2 0 128 0,-2 0-128 0,2-2 0 15,-1-1 0-15,-1 2 0 0,-1 0 0 0,2 1 128 16,3 0-128-16,-1-1 0 0,-6 1 0 16,2-2 0-16,0-1 0 0,-2 1 0 0,-2-1 0 0,-1 0 0 15,-8 5 0-15,6-5 0 0,0-4 0 0,-1 1 0 16,-1-1 0-16,0 0 144 0,-1-1-144 0,-2 0 0 15,-2-6 128-15,1 0-128 0,0 4 0 0,-3-4 0 16,0-1 128-16,1 3-128 0,1 1 0 0,1 3 0 16,0 10 0-16,3-8 0 0,-3 8 0 0,7-4 0 15,-7 4-144-15,11-2 144 0,1 0-128 0,-1 2 128 16,1 0 0-16,0 2-128 0,2-1 128 0,2 2 0 16,1-2 0-16,1 3 0 0,-1-3 0 0,6 3 0 15,2 1 0-15,3-3 0 0,2 0 0 0,2-4 128 0,0-1 112 0,0-1 16 16,0 2 16-16,1 0 0 0,1-2 16 0,-1 3 0 15,-1 1 0-15,-3 4 0 0,-1 3-112 16,-3 1-32-16,-4 5 0 0,-2 3 0 0,-4 4-144 16,-2 3 0-16,-3 5 0 0,-1-1 128 0,-4 6-128 15,-1-1 0-15,-2-3 0 0,-1 0 0 0,1 2 0 0,-2-7 0 16,0-2 0-16,0-1 0 0,0 1 0 0,2-4 0 16,1-8 0-16,4 2 0 15,0 2-1440-15,3-5-224 0,4-1-32 0</inkml:trace>
  <inkml:trace contextRef="#ctx0" brushRef="#br1" timeOffset="129359.21">20144 8451 23039 0,'-23'-10'2048'0,"12"3"-1648"15,0 3-400-15,1 2 0 0,0 2 272 0,0 0-16 16,1 1-16-16,1 4 0 0,2 4-240 0,6-9 0 15,-4 9 128-15,4 2-128 0,0-11 128 0,5 18-128 16,3-3 176-16,2-1-176 0,0-2 256 0,4 2-64 16,2 0-16-16,3-1 0 0,1 2 64 0,1-1 16 15,2 1 0-15,4 2 0 0,1-1 64 0,2 2 0 0,2 0 16 0,0-2 0 16,-1-1-16-16,5-1-16 0,1-1 0 16,4 1 0-16,2-6 112 0,4 1 32 0,5-3 0 0,5 4 0 15,4-1-48-15,0 3 0 0,-1-5 0 0,0 2 0 16,-1-4-144-16,2 0-48 0,3-2 0 0,2 3 0 15,1 0-32-15,1 3-16 0,-5-2 0 0,1-2 0 16,0 0-160-16,3-1 160 0,3-2-160 0,7 2 160 16,0 4-32-16,-2-3 0 0,-7-3 0 0,2 1 0 15,-1-1-128-15,2 1 0 0,1 1 144 0,3 0-144 16,0-1 160-16,-2 1-32 0,-3 3-128 0,0-4 192 16,-2-1-192-16,5 0 144 0,2 1-144 0,0 1 128 15,-4 1-128-15,-1-3 128 0,-3-1-128 0,4 2 128 0,4 0-128 16,0 0 0-16,-1 4 0 0,-3-3 128 0,-2-1-128 15,-2 1 0-15,-1 0 0 0,2-2 0 16,-2 0 0-16,-1-1 0 0,-3 3 0 0,-2 1 0 0,-6 1 144 16,1-3-144-16,-3-1 160 0,2 1-160 0,-1-1 0 0,-1 2 0 15,1-1 0-15,1-1 0 0,2 0 0 0,-3 0 0 16,-3 2 0-16,-2-1 0 0,-1 0 0 0,3-3 0 16,2-1 0-16,0 1 0 0,0 1 0 0,0-1 128 15,0-1-128-15,-1 1 0 0,-1 3 176 0,-3-1-176 16,-2 1 192-16,-1-1-192 0,-2-2 0 0,1 2 0 15,3 0 0-15,-1 2 0 0,0-2 0 0,-1 0 0 16,-2-1 0-16,3 0 0 0,-2 2 0 0,0-1 0 16,-1-2 0-16,0 2 0 0,-2 3 0 0,-1-2 0 15,2 0 0-15,-1 0 0 0,0-1 0 0,-2 2 0 16,-4 2 0-16,-2-2 0 0,-2 0 0 0,-2 1 0 0,-1 0 0 16,1-1 0-16,-3 1 0 0,2 3 0 0,-1-3 0 15,-2 1 0-15,1 3 128 0,-1-1-128 0,0 0 0 0,1 1 0 16,0 4 0-16,-1 1 0 0,-1-3 0 0,0 1 0 15,0-1 128-15,-3 0-128 0,-3 3 0 0,2 2 0 16,-1-1 128-16,-2 1-128 0,-1-2 144 0,-1 2-144 16,-1 1 160-16,-2 0-160 0,-3 1 160 0,0-1-160 15,2-1 144-15,-2 2-144 0,-5 0 128 0,1 0-128 16,-1-1 128-16,-2 4-128 0,0-2 0 0,-1 1 128 16,0 3-128-16,0-1 0 0,0 0 0 0,0 5 0 15,-1-1 0-15,0 3 0 0,-2-4 0 0,-1 6 0 16,1-1 0-16,-3 2 0 0,0 0 128 0,0 0-128 15,1-1 0-15,-3-1 0 0,-1 1 144 0,-1 2-144 0,0-2 0 16,-2-2 144-16,-2 2-144 0,2 2 0 0,1-1 144 0,1-3-144 16,0 1 0-16,0 3 144 0,0-1-144 0,0 1 0 15,-2 3 0-15,2-3 0 0,-1-1 0 0,0 1 0 16,3 0 144-16,-1-3-144 0,-2 2 128 16,-1 0-128-16,-1 1 128 0,3 0-128 0,-4 4 144 0,1 0-144 15,-1-1 192-15,1 1-192 0,2 3 256 0,-2 0-64 16,-1 1-16-16,4-3 0 0,0-1-32 0,-1-1 0 15,-1 3 0-15,1 0 0 0,-1 2-144 0,1 1 160 16,-2-1-160-16,2 4 160 0,-1 1-160 0,2 1 0 16,0-2 0-16,0-1 128 0,-2-1-128 0,1 3 0 15,1-3 0-15,-4 3 0 0,0-5 0 0,1 3 128 16,2 0-128-16,-1 5 0 0,-2-3 0 0,0 1 0 16,-1-1 128-16,-2-1-128 0,-2 5 0 0,1 0 0 15,1-6 0-15,-1 4 0 0,-1 6 0 0,2-1 0 0,1 2 0 16,-1-3 0-16,2-3 0 0,0 0 0 0,-1 2 0 0,3-2 0 15,2 1 0-15,0 1 128 0,-1 3-128 0,2 2 0 16,0 1 128-16,2 2-128 0,-2-5 0 16,0 1 128-16,0-1-128 0,0 0 128 0,-2 6-128 0,2-3 128 15,-4-1 0-15,2 3 0 0,-1 0 0 0,0 0 0 16,-1-1 48-16,3 3 0 0,1-4 0 0,-1 2 0 16,-1 4-48-16,1 1 0 0,4 0 0 0,-1-2 0 15,-1 3 32-15,4-3 0 0,-1-2 0 0,0-1 0 16,-1 5-160-16,2 1 0 0,1 5 0 0,-1-3 0 15,-1-6 0-15,-3 4 0 0,1-4 0 0,2 4 0 16,1-3 0-16,0 3 0 0,-2 2 0 0,1-2 0 0,2-1 0 16,-1 0 0-16,-2-3 128 0,3 0-128 0,-1 2 0 15,1-4 0-15,0 2 144 0,-1-2-144 0,0 2 0 0,0-1 0 16,2-6 0-16,-2 2 128 0,-1 0-128 16,1 1 0-16,1 1 0 0,0-1 128 0,-1-3-128 0,1 0 0 15,2 0 0-15,-3-1 128 0,1-5-128 0,0 3 0 16,1 1 0-16,2 2 0 0,1 2 0 0,0-1 0 15,0-4 0-15,1-3 128 0,1 1-128 0,0-6 0 16,1 0 0-16,1 1 0 0,1 5 0 0,-2-6 0 16,1 0 0-16,0 2 0 0,0 2 0 0,1-4 0 15,1 3 0-15,-1-4 0 0,-1-4 0 0,0 0 0 16,1-1 0-16,-1 1 0 0,1 3 0 0,-1-2 0 16,2-1 0-16,1 0 0 0,1-3 0 0,4 0 0 15,1 1 0-15,-1-2 0 0,1 0 0 0,0-3 0 0,1-3 0 16,0 2 0-16,0-3 0 0,0 1 0 0,-3-4 0 0,2 4 0 15,1-2 0-15,-2 0 0 0,1-2 0 0,1 3 0 16,0-3 0-16,1 2 0 0,1 0 0 16,0-3 0-16,1 1 0 0,2 0 144 0,1-3-144 0,3-1 0 15,-3-3 0-15,7-1 0 0,4 1 0 0,2-2-144 16,1 0 144-16,2 1 0 0,-2-3 0 0,3 0-128 16,1 1 128-16,0-4 0 0,-2 2 128 0,0 0-128 15,1-4 0-15,0 5 0 0,-1-2 0 0,3 3-192 16,3 0 192-16,3 0 0 0,2 1 0 0,2-1 0 15,1 3 0-15,1-1 0 0,-3 0 0 0,1 2 0 0,1 3 0 16,1 2 0-16,2-3 0 0,4 2-128 0,4-3 128 16,3 4 0-16,3 5 0 0,-2-4 0 0,-4 3 0 15,2-4 0-15,3-2 0 0,2 6 0 0,7-4 0 0,0 1 0 16,3 0 0-16,-1-1 0 0,2 1 0 0,3 3 0 16,3 2 0-16,2-1 0 0,1-4 0 0,-3 7 0 15,-3 4 0-15,3 1 0 0,2-2 0 0,2-1 0 16,-2 3 0-16,-1-2 0 0,-1 0 0 0,4-1 0 15,4 1 0-15,1-1 0 0,3 0 0 0,0 1 0 16,-2 0 0-16,3-1 0 0,2-1 0 0,1 2 0 16,-5 1 0-16,5-2 0 0,0-1 0 0,4-1 0 15,-1-4 0-15,-4 2 0 0,-3-3 0 0,2 2 0 16,3-2 0-16,1 2 0 0,-2-2 0 0,-3 2 0 16,-4-3 0-16,9 2 128 0,5-3-128 0,-5 3 0 15,-4-3 0-15,0-3 0 0,6-3 144 0,0 1-144 0,-1 5 192 16,-4-2-192-16,-9-2 176 0,-40-8-176 0,7-1 160 15,7 2-160-15,-1 0 0 0,-2-3 128 16,2 3-128-16,-6 2 0 0,-6-2 0 0,35 8 0 0,-24-13-192 0,-16 2 192 31,-11-1-2336-31,-11-2-352 0,-8-5-80 0</inkml:trace>
  <inkml:trace contextRef="#ctx0" brushRef="#br1" timeOffset="135341.99">7167 7725 12895 0,'0'0'272'0,"0"0"64"0,0 0 16 0,0 0 32 0,0 0-384 0,0 0 0 0,0 0 0 0,0 0 0 16,0 0 896-16,0 0 96 0,0 0 32 0,0 0 0 15,0 0-832-15,0 0-192 0,8 4 0 0,3-2 0 16,-2 1 864-16,3-1 128 0,1 0 32 0,2-1 0 15,2-2 0-15,2-1 0 0,2-1 0 0,2 0 0 16,3 0 0-16,2 1 0 0,2-2 0 0,3 0 0 16,2-1-832-16,5 1-192 0,7 1 0 0,0-1 0 0,2-1 864 15,-1 2 128-15,-1-2 32 0,0 0 0 0,1 2 0 0,-3 1 0 16,-2-1 0-16,3 2 0 16,2 2-1648-16,0 1-320 0,-2-1-64 0,-4 0-16 0,-5 0 1648 15,-5 1 320-15,-4-2 64 0,-4 1 16 0,-3 0-832 0,-1 3-192 16,-4-3 0-16,-1 2 0 0,-5-1 0 0,-2 0 0 15,-8-2 0-15,8 2 0 0,-8-2 0 16,0 0 0-16,4 7 0 0,-4-7 0 16,0 0-1600-16,0 0-352 0,0 0-80 0,0 0-16 0</inkml:trace>
  <inkml:trace contextRef="#ctx0" brushRef="#br1" timeOffset="135814.42">7582 7705 16575 0,'0'0'368'0,"8"3"80"0,-8-3 0 0,0 0 16 0,8 4-464 0,-2 0 0 0,0 1 0 0,-2 1 0 0,-4-6 912 0,3 8 96 16,-3 5 16-16,-2 0 0 0,-2-5 0 0,1 5 0 15,-1-1 0-15,-2 2 0 0,-5 3 0 0,1 1 0 16,0-1 0-16,-1 0 0 0,-2 1 0 0,-2 1 0 15,-3 0 0-15,-3 0 0 0,0 1 0 0,-2-1 0 16,-1 2 0-16,0-2 0 0,-3-2-832 0,0 1-192 16,-2-4 0-16,-1 3 0 0,-2 4 864 0,-4-3 128 15,-3-3 32-15,2 1 0 0,3 0-832 0,1 0-192 16,1 1 0-16,1-1 0 0,1 1 0 0,-1 0 0 16,-1 1 0-16,2-1 0 0,1-1 0 0,1-3 0 15,0-2 0-15,5 2 0 0,0-3 0 0,3 0 0 16,2-3 0-16,-4 3 0 15,4-4-3232-15,6 2-688 0,-2-3-144 0,14-5-32 0</inkml:trace>
  <inkml:trace contextRef="#ctx0" brushRef="#br1" timeOffset="136560.98">4127 8513 12895 0,'0'0'272'0,"0"0"64"0,0 0 16 0,-3-5 32 0,-1 1-384 0,0-1 0 0,-1 1 0 0,1-1 0 16,4 5 1712-16,0 0 272 0,-6-1 48 0,6 1 16 15,-7-3-832-15,7 3-144 0,0 0-48 0,0 0 0 16,-10 0 0-16,4 3 0 0,-2 2 0 0,2 0 0 0,-2 4-816 0,1 1-208 16,1 2 0-16,-1 0 0 0,-2 4 0 0,1 3 0 15,3 5 0-15,0 0 0 0,3 0 864 0,2 3 128 16,0-3 32-16,2 4 0 0,3-4-832 0,0 0-192 15,2-2 0-15,3-3 0 0,0-1 0 0,1-4 0 16,1-3 0-16,-1-1 0 0,1-5 0 0,0-1 0 16,2-4 0-16,2-1 0 0,-1-2 864 0,1-1 128 15,2-3 32-15,0-2 0 0,-1-5-832 0,-1 0-192 16,1-5 0-16,0 1 0 0,1 2 0 0,0 0 0 16,-1 2 0-16,-3-1 0 0,-4-3 0 0,0 1 0 15,1-1 0-15,1 2 0 0,-2 5 0 0,1 5 0 16,0-1 0-16,0-3 0 15,-2 3-2416-15,-2-2-528 0,2 0-96 0,-9 9-9440 0</inkml:trace>
  <inkml:trace contextRef="#ctx0" brushRef="#br1" timeOffset="136902.21">4659 8593 20271 0,'0'0'448'0,"0"0"80"0,0 0 32 0,0 0 16 0,2 12-576 0,-2-5 0 0,0-7 0 0,-5 15 0 16,3 6 928-16,-3-1 80 0,-3 2 16 0,-2-7 0 16,-2-1 0-16,1-1 0 0,1-1 0 0,-1-1 0 15,1 0 0-15,3-5 0 0,2 3 0 0,5-9 0 16,0 0 0-16,0 0 0 0,0 0 0 0,0 0 0 16,0 0-832-16,7-9-192 0,2 2 0 0,3-5 0 0,0-2 0 0,1-2 0 15,1 0 0-15,1 0 0 0,0-1 0 0,1 2 0 16,-2-1 0-16,1 4 0 0,0 5 0 0,-2-2 0 15,0 2 0-15,-2 6 0 0,-11 1 0 0,12 3 0 16,-5 6 0-16,0 3 0 0,-2 7 0 0,-3 7 0 16,-3 0 0-16,-3 4 0 0,-4-4 0 0,0 2 0 15,-3 2 0-15,1-1 0 0,1 1 0 0,2-4 0 16,-1-3 0-16,2-6 0 0,-4-3 0 0,4 0 0 16,1-4 0-16,5-10 0 15,0 0-1600-15,0 0-352 0,0 0-80 0,0 0-16 0</inkml:trace>
  <inkml:trace contextRef="#ctx0" brushRef="#br1" timeOffset="137176.29">5234 8350 20271 0,'0'0'896'0,"0"0"192"0,9-6-880 0,-9 6-208 0,0 0 0 0,0 0 0 16,11 13 864-16,-5 1 128 0,-4 2 32 0,0 2 0 16,-2 0 0-16,-2 2 0 0,0 0 0 0,-2 3 0 15,-1 3 0-15,-3-1 0 0,1 4 0 0,-2-2 0 16,-1 5 0-16,0-3 0 0,-1-2 0 0,1 1 0 16,-1-3-832-16,-1 3-192 0,1-6 0 0,1-4 0 0,1-7 0 0,4-1 0 15,1 0 0-15,4-10 0 16,0 0-1600-16,0 0-352 0,0 0-80 0,0 0-11472 15</inkml:trace>
  <inkml:trace contextRef="#ctx0" brushRef="#br1" timeOffset="137565.13">5629 8263 16575 0,'0'0'368'0,"0"0"80"0,12 2 0 0,-12-2 16 0,0 0-464 0,0 0 0 15,0 0 0-15,-2 9 0 0,-3 2 912 0,-2 3 96 0,-3-3 16 16,-1 1 0-16,-6 5 0 0,-10 4 0 0,-1 0 0 0,2-2 0 16,-1-4 0-16,2-1 0 0,-2 3 0 0,0-3 0 15,-1-2-832-15,3 0-192 0,2-3 0 0,3-2 0 16,2 5 864-16,3-5 128 0,1 2 32 0,1-2 0 15,4-5-832-15,0 3-192 0,4 3 0 0,5-8 0 16,0 0 0-16,0 10 0 0,0-10 0 0,8 13 0 16,2-1 0-16,1 0 0 0,3-1 0 0,4 6 0 15,0 2 0-15,1-1 0 0,3-2 0 0,-1 2 0 16,-1 1 864-16,1-1 128 0,-2-2 32 0,-1 2 0 16,-1 1-832-16,-3 2-192 0,-3-2 0 0,-2 0 0 15,-2-5 0-15,0 0 0 0,-2-4 0 0,-3 1 0 16,-2 1 0-16,0-3 0 0,0-9 0 0,0 0 0 15,0 0-2416-15,0 0-528 0,0 0-96 0,0 0-32 0</inkml:trace>
  <inkml:trace contextRef="#ctx0" brushRef="#br1" timeOffset="138046.79">5996 8485 20271 0,'0'0'448'0,"0"0"80"0,0 0 32 0,0 0 16 0,0 0-576 0,0 0 0 0,0 0 0 0,0 0 0 16,0 0 0-16,0 0 0 0,0 0 0 0,0 0 0 15,0 0 928-15,-1 10 80 0,-3 0 16 0,-1 2 0 16,1-3 0-16,-1 2 0 0,0 2 0 0,-3-3 0 16,-1 1 0-16,2 2 0 0,2-5 0 0,-2 3 0 15,0-1-832-15,0 2-192 0,3-5 0 0,1 2 0 16,0-4 0-16,3-5 0 0,0 0 0 0,0 0 0 16,-3 6 864-16,3-6 128 0,0 0 32 0,0 0 0 15,0 0-832-15,0 0-192 0,2-7 0 0,-2 7 0 16,0 0 0-16,0 0 0 0,7-4 0 0,2-3 0 15,-2-2 0-15,2 3 0 0,1-2 0 0,-4 4 0 0,-6 4 0 0,8-1 0 16,1-2 0-16,2 1 0 0,-1-1 0 0,-10 3 0 16,12 0 0-16,-12 0 0 0,11 8 0 0,-1-2 0 15,-2 6 0-15,-2-6 0 0,1 4 0 0,-2-2 0 16,-2 2 0-16,3 1 0 0,0 1 0 0,0 1 0 16,-1-2 0-16,-1-2 0 0,4-5 0 0,-1-1 0 15,1 1 0-15,1 0 0 16,1-1-768-16,2-1-208 0,0-1-48 0,6-3-13504 0</inkml:trace>
  <inkml:trace contextRef="#ctx0" brushRef="#br1" timeOffset="138363.53">6420 8545 23951 0,'0'0'1056'0,"0"0"224"0,-7 5-1024 0,-1-1-256 0,-1 2 0 0,-1 3 0 16,-1 0 880-16,-1 2 112 0,0 2 32 0,0-3 0 16,1 3-832-16,2 1-192 0,2-1 0 0,4-1 0 15,1-2 0-15,2-3 0 0,3 2 0 0,1-3 0 16,-4-6 864-16,9 3 128 0,1-2 32 0,1-1 0 16,2-1-832-16,1-3-192 0,0-6 0 0,1 2 0 15,0-2 0-15,-1 1 0 0,-1-4 0 0,-3 0 0 16,-2 5 864-16,-1-3 128 0,2 5 32 0,-4-4 0 15,-2 0-832-15,-3-3-192 0,0 2 0 0,-3 0 0 0,-2 4 0 0,0 0 0 16,-1 2 0-16,0 0 0 0,-2-2 0 0,-1 3 0 16,-2 0 0-16,0 1 0 0,3 1 0 0,0 1 0 15,2-1 0-15,0 0-10336 16,-1-2-2112-16</inkml:trace>
  <inkml:trace contextRef="#ctx0" brushRef="#br1" timeOffset="138818.63">6710 8570 20271 0,'0'0'448'0,"-2"8"80"0,-2 2 32 0,0-1 16 0,2 1-576 0,-2-1 0 16,4-9 0-16,-3 9 0 0,3 2 1744 0,3-3 240 0,1-2 64 15,-4-6 0-15,0 0-832 0,8 0-144 0,3-2-48 0,0-2 0 16,1 1-816-16,0-2-208 0,1-1 0 0,0 0 0 15,-2-6 864-15,1 2 128 0,-1-4 32 0,0 4 0 16,0 2-832-16,-3 6-192 0,0-6 0 0,-3 4 0 16,-5 4 0-16,0 0 0 0,0 0 0 0,9 5 0 15,-3 4 0-15,0-1 0 0,-3 2 0 0,0 4 0 16,-1 4 0-16,2 0 0 0,1-2 0 0,0-2 0 16,0 1 0-16,1-1 0 0,2-1 0 0,1-4 0 15,0 1 0-15,0-4 0 0,3 0 0 0,-2-3 0 16,0-8 0-16,1-1 0 0,2-6 0 0,0 4 0 15,-2-4 0-15,2 3 0 0,0-5 0 0,-1-1 0 16,0-3 0-16,-2 0 0 0,-1 2 0 0,0-1 0 0,0 1 0 16,-3 3 0-16,-2 0 0 0,-2 5 0 0,2-1 864 0,-3 0 128 15,-1 1 32-15,0 8 0 0,0 0-832 0,0 0-192 16,0 0 0-16,0 0 0 0,0 0 0 0,0 0 0 16,-5 4 0-16,5-4 0 15,0 0-768-15,3 10-208 0,-1-1-48 0,4-1 0 0,-6-8 832 16,7 2 192-16,5-1 0 0,-1 1 0 15,0-2-1680-15,1-2-304 0,-1 0-48 0,3-6-16 0</inkml:trace>
  <inkml:trace contextRef="#ctx0" brushRef="#br1" timeOffset="139245">7536 8334 31327 0,'0'0'688'0,"0"0"144"0,0 0 16 0,2 11 48 0,2-2-720 0,-2 0-176 0,-3 4 0 0,-3 2 0 16,-4 0 0-16,2 2 0 0,0-1 0 0,-3 0 0 15,0-1 0-15,-5-1 0 0,0 1 0 0,1-2 0 16,1-1 848-16,0 1 144 0,2-1 32 0,2-6 0 0,2-1-832 0,6-5-192 16,0 0 0-16,0 0 0 0,0 0 864 0,0 0 128 15,5-6 32-15,4 1 0 0,4-4 0 0,-1 1 0 16,2-5 0-16,2 2 0 0,4 1-832 0,-1-2-192 16,3 6 0-16,0-4 0 0,1 3 0 0,0 4 0 15,-1 3 0-15,-2 3 0 0,1 4 0 0,-2 3 0 16,-3-2 0-16,-2 7 0 0,-2 6 0 0,-4 4 0 15,-2-3 0-15,-3 3 0 0,-1 0 0 0,-4-2 0 16,-1 2 0-16,-3 1 0 0,-1-6 0 0,0 2 0 16,1-2 0-16,1-2 0 15,1-2-1600-15,3-3-352 0,-2-4-80 0,3-9-16 16</inkml:trace>
  <inkml:trace contextRef="#ctx0" brushRef="#br1" timeOffset="140134.51">9284 7874 20271 0,'-26'-9'448'0,"7"5"80"0,-3-1 32 0,8 2 16 0,1-3-576 0,2 1 0 16,-3 1 0-16,5 0 0 0,5-5 1744 0,3 4 240 0,5-4 64 0,7 3 0 16,6 1-832-16,4-4-144 0,10 3-48 0,4-4 0 15,6 1-816-15,6-4-208 0,6-1 0 0,14 0 0 16,2-3 864-16,9 3 128 0,6 2 32 0,1 3 0 16,4-1 0-16,4 3 0 0,6-2 0 0,-5 3 0 15,-2 1-832-15,-5 0-192 0,-4 4 0 0,-3 1 0 16,-8 2 0-16,-3 3 0 0,-5 0 0 0,-10 0 0 15,-4 1 864-15,-11-4 128 0,-7 1 32 0,-7-2 0 16,-6 1-832-16,-3 1-192 0,-5-1 0 0,-2 2 0 0,-9-4 0 16,0 0 0-16,0 0 0 0,-5 7 0 0,-4 0 0 15,-5 2 0-15,-5-2 0 0,-6 0 0 0,-7-2 0 16,-5 2 0-16,-5 1 0 0,-4 1 0 0,-2 3 0 16,-2-2 0-16,0 4 0 0,-6-1 0 0,-4-4 0 15,-2 1 0-15,-2 0 0 0,2 0 0 0,2 3 0 0,7 0 0 16,6-2 0-16,6-1 0 0,5-5 0 0,7 0 0 15,6 0 0-15,5-1 0 0,10-1 0 0,8-3 0 16,0 0 0-16,0 0 0 0,13-2 0 0,10-1 0 16,10-4 0-16,6 2 0 0,3 0 0 0,7-3 0 15,6 2 0-15,1 2 0 0,0-3 0 0,1-1 0 16,4-1 0-16,4 0 0 0,2 0 0 0,2 2 0 16,-1 3 0-16,-8 0 0 0,-9-1 0 0,-10 3 0 15,-13-2 0-15,-6 2 0 0,-6 0 0 0,-6 1 0 16,-10 1 0-16,0 0 0 0,-13 2 864 0,-14 1 128 15,-16 1 32-15,-9 1 0 0,-6 2-832 0,-3 1-192 0,-3 3 0 0,-5 1 0 16,-6-1 0-16,-6 2 0 0,-2 2 0 0,1 0 0 16,2-2 0-16,5 1 0 0,1-1 0 0,9-3 0 15,8 0 0-15,9 2 0 0,7-4 0 0,7 1 0 32,7-5-1600-32,8-3-352 0,9-2-80 0,10 1-10384 0,0 0-2096 0</inkml:trace>
  <inkml:trace contextRef="#ctx0" brushRef="#br1" timeOffset="140554.41">10030 8114 27647 0,'0'0'608'0,"0"0"128"0,-6 10 32 0,6-10 0 0,0 0-624 15,0 0-144-15,4 9 0 0,-4-9 0 0,0 0 1664 0,5-4 320 16,3-1 48-16,1-4 16 0,-2 0-832 0,3-2-144 16,4-7-48-16,-1 2 0 0,-2-1-816 0,2 3-208 15,1-4 0-15,1-1 0 0,3-4 864 0,1 0 128 16,2 2 32-16,0 0 0 0,1-1-832 0,-1 2-192 15,0 3 0-15,-2 5 0 0,-3 3 0 0,-3 7 0 0,0 2 0 0,-1 5 0 16,1 6 0-16,-3 6 0 0,1 4 0 0,-5 6 0 16,0-1 0-16,-2 5 0 15,1 2 0-15,-2 3 0 0,-2 3 0 0,0 1 0 0,0 4 0 0,-1-2 0 16,0-1 0-16,0-3 0 0,0-5 0 0,3-1 0 16,-2-5 0-16,2-2 0 0,1-3 0 0,-1-6 0 15,0-2 0-15,1-5 0 0,0-1 0 0,-4-8 0 16,0 0-1600-1,0 0-352-15,0 0-80 0,0 0-9296 0,2-11-1856 0</inkml:trace>
  <inkml:trace contextRef="#ctx0" brushRef="#br1" timeOffset="140838.63">10191 8268 27647 0,'0'0'608'0,"0"0"128"0,-2 7 32 0,1 2 0 0,0 0-624 0,0 5-144 16,-2 1 0-16,3 3 0 0,1 1 848 0,2 3 144 15,-2 1 32-15,4 0 0 0,3-2 0 0,3 2 0 16,2-1 0-16,5-3 0 0,3-1 0 0,5 1 0 16,2 0 0-16,2-3 0 0,2-4-832 0,4-1-192 15,0-3 0-15,4 1 0 0,2-4 864 0,4 0 128 16,3 0 32-16,5-4 0 0,7-2-832 0,0-6-192 16,-2 0 0-16,4-3 0 0,0 2 0 0,6 2 0 15,5-4 0-15,2 2 0 0,3-2 864 0,-2 3 128 0,1 0 32 16,27 2 0-1,-9 5-1200-15,-9 1-224 0,-4-1-48 0,-8 1-16 0,-8 2 224 0,-6-1 48 0,-4-2 16 16,-2 5 0 0,-2 0-2240-16,-3 2-448 0,-4-1-80 0,-2-2-32 0</inkml:trace>
  <inkml:trace contextRef="#ctx0" brushRef="#br1" timeOffset="141515.01">13164 8053 20271 0,'1'-15'448'0,"-1"2"80"0,-1 3 32 0,1 2 16 0,0 2-576 0,0 6 0 0,-3-4 0 0,3 4 0 16,0 0 928-16,-6 5 80 0,1 5 16 0,-4 3 0 15,0 5 0-15,-2 10 0 0,-1 2 0 0,-1 2 0 16,-1 2-832-16,0 3-192 0,-1 5 0 0,0-4 0 16,-3 0 864-16,-1 2 128 0,-1-3 32 0,-2-3 0 15,-1-2-832-15,3-3-192 0,5-6 0 0,2-4 0 16,3-1 864-16,2-2 128 0,4-3 32 0,4-5 0 0,0-8 0 0,9-2 0 16,3 1 0-16,5-3 0 0,6-6-832 0,4-1-192 15,1-3 0-15,1-3 0 0,0 1 0 0,1-1 0 16,-1-1 0-16,-1 0 0 0,-3 4 0 0,1 6 0 15,-2 0 0-15,-1 4 0 0,-2 4 0 0,-3 5 0 16,-4 5 0-16,-1 4 0 0,-2 0 0 0,-1 4 0 16,-2 0 0-16,-4 6 0 0,-5-1 0 0,-2 1 0 15,1 0 0-15,-4 9 0 16,0-5-1600-16,-1 0-352 0,-2-4-80 0,5-5-16 16,4-5-1632-16,0-14-336 0,0 0-64 0,0 0-16 0</inkml:trace>
  <inkml:trace contextRef="#ctx0" brushRef="#br1" timeOffset="141817.32">13933 8463 23951 0,'-13'-3'1056'0,"13"3"224"0,-5-5-1024 0,-1 1-256 0,-2 1 0 0,-1 2 0 15,0 7 880-15,-2 2 112 0,-1-3 32 0,0 5 0 16,-4-1 0-16,0 4 0 0,-2-1 0 0,0 1 0 15,2 2 0-15,2 1 0 0,1 0 0 0,3-2 0 16,5-2-832-16,1-1-192 0,5 1 0 0,4-6 0 16,3 5 864-16,3-4 128 0,2-2 32 0,4-3 0 15,2 0 0-15,1-5 0 0,-1-2 0 0,3 0 0 16,2-5-832-16,0 2-192 0,-4-1 0 0,-1 2 0 0,-2-7 0 0,-2 1 0 16,-6 0 0-16,0 0 0 0,-5 1 0 15,-3 2 0-15,-2-3 0 0,-3-1 0 0,-2 4 0 16,-3-2 0-16,-1 1 0 0,-1 4 0 15,-4 2-768-15,1 0-208 0,0 4-48 0,4 0-10912 16,0-1-2192-16</inkml:trace>
  <inkml:trace contextRef="#ctx0" brushRef="#br1" timeOffset="142318.25">14437 8334 23951 0,'-5'9'512'0,"2"2"128"0,-3 1 0 0,0 2 64 0,-3 1-576 0,0 1-128 0,0 1 0 0,-1 1 0 15,-1-1 848-15,-3 3 144 0,0-1 32 0,0-3 0 16,0-1 0-16,1-4 0 0,2-3 0 0,-1 0 0 16,2 2 0-16,2-3 0 0,3-1 0 0,5-6 0 15,0 0 0-15,0 0 0 0,0 0 0 0,7-8 0 16,0 2-832-16,5-3-192 0,1 1 0 0,2-4 0 15,0 0 864-15,3-2 128 0,1 0 32 0,1 2 0 16,2-1-832-16,1 0-192 0,1-5 0 0,1 3 0 16,1 4 0-16,0 1 0 0,-1-3 0 0,-1 6 0 15,-3 0 0-15,-3 4 0 0,-3 2 0 0,-2 5 0 16,-3 3 0-16,-3 1 0 0,-4 4 0 0,-1-1 0 16,-4 3 0-16,-3 1 0 0,-2 0 0 0,-3 3 0 0,-3 1 0 15,-2-1 0-15,-3-1 0 0,-1-3 0 0,0-3 0 0,1 0 0 16,1 2 0-16,5-6 0 0,-2-5 0 0,3 1 0 15,5-1 0-15,6-2 0 0,0 0 0 0,1-6 0 16,4-3 0-16,4-4 0 0,4 3 0 0,1 2 0 16,3-6 0-16,2 0 0 0,0 0 0 0,1 0 0 15,-1-1 0-15,3 1 0 0,-2 0 0 0,0 4 0 16,1-1 0-16,-2 6 0 0,-1-1 0 0,-2 4 0 16,-1 1 0-16,1 7 0 0,-2 2 0 0,-4 6 0 15,-1 2 0-15,-4 2 0 0,-3 0 0 0,-3 1 0 16,-3 4 0-16,-2 3 0 15,-3-1-768-15,0 3-208 0,0-3-48 0,3 0-10912 16,-3 1-2192-16</inkml:trace>
  <inkml:trace contextRef="#ctx0" brushRef="#br1" timeOffset="142883.46">15297 8387 20271 0,'0'0'448'0,"0"0"80"0,6-6 32 0,-6 6 16 0,5-7-576 0,0 1 0 16,-5 6 0-16,0 0 0 0,0 0 928 0,0 0 80 15,0 0 16-15,0 0 0 0,-7 0 0 0,-1 5 0 16,-2 0 0-16,0 5 0 0,-6 1 0 0,2 4 0 16,0 3 0-16,0-2 0 0,-2-1-832 0,4 1-192 15,0-5 0-15,0 2 0 0,6 1 864 0,1-3 128 0,1-3 32 0,4 0 0 16,0-8-832-16,6 7-192 0,2-6 0 0,1 2 0 16,1 0 864-16,5-3 128 0,-1-4 32 0,2-1 0 15,0-6-832-15,1 3-192 0,-1-5 0 0,1-1 0 16,-1 1 0-16,-3 0 0 0,0-2 0 0,2-8 0 15,-5 5 0-15,-1 1 0 0,0-1 0 0,-5 3 0 16,-4 4 0-16,0 11 0 0,-7-3 0 0,0-4 0 16,-2 0 0-16,-3 3 0 0,0 4 0 0,-1 0 0 15,2 0 0-15,0 0 0 0,2 1 0 0,2-2 0 16,-1 1-1600 0,2 0-352-16,6 0-80 0,-7 0-8208 0,7 0-1632 0</inkml:trace>
  <inkml:trace contextRef="#ctx0" brushRef="#br1" timeOffset="143668.17">16142 8280 12895 0,'0'0'576'0,"0"0"112"0,0 0-560 0,0 0-128 0,0 0 0 0,0 0 0 15,5-7 1664-15,-2 0 320 0,-3-3 48 0,-2 4 16 16,1 2-832-16,1 4-144 0,-5-4-48 0,-1-2 0 16,-2 1 0-16,0 2 0 0,-2 1 0 0,-2-2 0 15,-4 1 0-15,0 2 0 0,-3 1 0 0,-2 3 0 16,4 3-816-16,-4-1-208 0,0 5 0 0,-1 0 0 0,-1 6 864 0,0 1 128 15,0 3 32-15,2 0 0 0,2-2-832 0,2-1-192 16,4 1 0-16,5-1 0 0,2-4 0 16,5-5 0-16,4 1 0 0,6-2 0 0,2 2 0 15,4-6 0-15,3-3 0 0,5-1 0 0,2-3 0 0,2-2 0 16,1 1 0-16,1-5 0 0,3 1 864 0,1-3 128 16,-1 3 32-16,-2-3 0 0,0-2-832 0,-5 0-192 15,-2 0 0-15,0 1 0 0,-4 0 0 0,-1 4 0 16,-3-2 0-16,-2 5 0 0,-3-2 0 0,-1 6 0 15,-9 2 0-15,6 5 0 0,-2 3 0 0,-3 8 0 16,-2 3 0-16,-2 1 0 0,0 4 0 0,-1 4 0 0,-3 3 0 16,0 1 0-16,-2 3 0 0,-3 6 0 15,0 1 0-15,-4 4 0 0,0-2 864 0,-3 3 128 16,-3-2 32-16,-1 0 0 0,-2-7-832 0,-2-2-192 0,-1-4 0 16,0-4 0-16,-1-2 0 0,0-4 0 0,0-2 0 15,-2-2 0-15,1-3 864 0,-1-6 128 0,2-1 32 0,1-4 0 16,0 0-832-16,3-4-192 15,2-3 0-15,4-3 0 0,2-7 0 0,4-1 0 0,6-4 0 16,3-2 0-16,4-3 0 0,5-4 0 0,4 1 0 0,5-4 0 16,5 2 0-16,4-2 0 0,2 1 0 0,4 3 0 15,5 8 0-15,0 4 0 0,1 2 0 0,6 2 0 16,5-2 0-16,2 7 0 0,2 5 0 0,-2 0 0 16,-1 0 0-16,0 4 0 0,1 5 0 0,-2 0 0 15,-3 2-1600-15,-2-1-352 0,-2 2-80 0,6 8-16400 16</inkml:trace>
  <inkml:trace contextRef="#ctx0" brushRef="#br1" timeOffset="154771.94">19170 3923 19343 0,'0'0'1728'0,"10"0"-1392"15,0 0-336-15,-10 0 0 16,0 0-352-16,0 0-144 0,10 0-16 0,-10 0-16 0,0 0 528 0,11 8 0 15,-11-8 192-15,10 7-48 0,-1 1 160 0,-9-8 16 16,10 10 16-16,-3-3 0 0,-7-7 112 0,7 14 32 16,-2 1 0-16,0-1 0 0,-4-3 256 0,-1 3 48 0,-1 1 16 0,-3 6 0 15,-1 4 208-15,-4 6 32 0,-4 3 16 0,-1 5 0 16,0 6-336-16,-1 1-64 0,-4 3-16 0,-1 5 0 16,-2 2-96-16,2 1-32 0,1 6 0 0,0 0 0 15,1 1-128-15,1 0-48 0,2-4 0 0,0-2 0 16,1 3-80-16,0-1-32 0,1-3 0 0,0 4 0 15,1-2-64-15,0-5-16 0,2-2 0 0,1-7 0 16,-1-4-16-16,2-6-128 0,1-4 192 0,2-1-64 16,0-1 0-16,2-6-128 0,1-4 192 0,2 0-64 15,2-1-128-15,1-1 0 0,-2-3 0 0,-1-14 0 16,0 0-688-16,0 0-16 0,14-8 0 0,-1-1 0 16,-2-6-1664-16,1-2-352 0,-1-3-64 15,0 0-8784-15</inkml:trace>
  <inkml:trace contextRef="#ctx0" brushRef="#br1" timeOffset="156913.42">19236 3954 12895 0,'0'0'1152'0,"-8"-8"-928"0,-2 3-224 0,10 5 0 16,0 0 1360-16,0 0 240 0,0 0 32 0,0 0 16 16,-7 3-688-16,7-3-144 0,0 0-32 0,0 0 0 15,3 12-128-15,5-2-16 0,3 2-16 0,5-1 0 16,3-4 80-16,5-1 32 0,0 2 0 0,5-6 0 15,2 1-400-15,2 1-80 0,2 2 0 0,6-4-16 16,4-3-48-16,4 0 0 0,2 1 0 0,1 0 0 16,1-1 32-16,0 1 0 0,-4 2 0 0,2 1 0 15,0-2 96-15,2-1 0 0,2-3 16 0,3 3 0 16,2-1-32-16,1 0-16 0,0-3 0 0,-1 2 0 16,-2-1-64-16,1-1-16 0,1-1 0 0,1-1 0 15,1 2-48-15,1 1-16 0,2 0 0 0,-5-3 0 16,-3 1 96-16,0 2 16 0,1 1 0 0,-1 1 0 0,3-2 64 15,-2 3 0-15,3 3 16 0,0-3 0 0,-2-1-80 16,0 1 0-16,0 1-16 0,2 2 0 0,1-1-112 0,5 2 0 16,2 1-128-16,1 0 192 0,0 0-192 0,-3 3 144 15,-1-4-144-15,2-1 128 0,2 3-128 0,3 0 0 16,4-2 144-16,-2-2-144 0,-4 1 0 0,0 1 0 16,1-1 0-16,2 0 128 0,4-2-128 0,-2 0 0 15,-1-1 128-15,0 2-128 0,-3-1 0 0,3 4 0 16,2 1 0-16,3 0 0 0,2-6 0 0,-2 2 0 15,-2 1 0-15,2-1 128 0,-2-6-128 0,2 4 0 16,1 3 128-16,-2 2-128 0,-3 0 128 0,-1-4-128 16,0 2 128-16,0-1-128 0,0 1 160 0,3 2-32 15,-1 1-128-15,-3 2 192 0,-4 1-192 0,1-4 176 0,3 0-176 16,2 3 160-16,-2-3-160 0,2 4 0 0,2-3 144 16,-2 2-144-16,-4-1 0 0,5-4 0 0,0-4 0 0,-1 3 128 15,-2 7-128-15,0-3 0 0,-2 2 0 16,1-4 0-16,-1-7 0 0,2 3 0 0,-2 5 0 0,-1-1 0 15,-2 0 0-15,-3 1 144 0,-3 0-144 0,3-1 0 16,0 0 128-16,5 0-128 0,0-1 0 0,0 1 0 16,-3 1 0-16,-2 2 0 0,-4 0 0 0,2-5 0 15,-1-2 128-15,5 0-128 0,-1 1 0 0,-2 1 0 16,-6 1 128-16,-1-1-128 0,-4-2 0 0,0 3 0 16,-1 0 0-16,2-1 0 0,1-2 0 0,2 1 0 15,-1 2 0-15,1 2 0 0,-3 0 0 0,0-2 0 16,-1-3 128-16,1 0-128 0,1 0 0 0,9 0 0 15,0-2 0-15,-1 2 0 0,-5 0 0 0,0 0 0 0,-2 0 128 0,1 0-128 16,0-1 0-16,1 0 0 0,1 1 128 0,-3 0-128 16,1-3 0-16,-4 3 0 0,1 0 0 0,-3 0 0 15,-4 3 0-15,2-6 0 0,-2 1 144 0,4-2-144 16,2 1 0-16,-1 1 144 0,0-1-144 0,1-1 0 16,-2 3 0-16,-4-1 0 0,-1-2 0 0,-2 1 0 15,2-2 128-15,2-1-128 0,3 1 0 0,1 0 0 16,-4 0 0-16,2 1 0 0,-1 0 0 0,-2 3 0 15,-1-2 0-15,-3 1 0 0,0-5 0 0,1 2 128 16,4-1-128-16,0 1 0 0,3 3 0 0,1 1 128 16,-3-1-128-16,0 0 0 0,0 2 0 0,-2-1 0 15,-4-1 128-15,1-4-128 0,-2 1 0 0,3 2 0 0,1-3 0 16,-1 0 0-16,-2-1 0 0,2-1 128 0,5 3-128 16,-4 1 0-16,-3 1 0 0,1-3 0 0,-3-2 0 0,1 2 0 15,1-4 0-15,2 2 0 0,0-2 128 0,0 4-128 16,-2-2 0-16,1 2 0 0,-3-2 0 0,-3-1 0 15,-2 0 0-15,-3-1 0 0,-1 3 0 0,-2 0 0 16,-3 3 0-16,3 3 0 0,0 0 128 0,-1-2-128 16,1-2 0-16,1 3 0 0,-1-1 0 0,0 1 0 15,-6-1 0-15,1 1 0 0,3-4 0 0,-2 3 0 16,-3-1 0-16,-2 3 0 0,-3 1 0 0,0-3 0 16,1 0 0-16,-3 0 0 0,-3 0 0 0,-2 2 0 15,1 1 0-15,-3 1 0 0,0 0 0 0,2-1 0 16,-3 0 0-16,-9 0 0 0,10-2 0 0,0 1 0 15,-1 1 0-15,0 1 0 0,0 0 0 0,-9-1 0 0,11-1 0 16,-2 1 0-16,1 0 0 0,-10 0 0 0,9 1 0 0,0 2 0 16,0-1 0-16,0-2 0 0,-9 0 0 0,10 1 0 15,-10-1 0-15,13 4 0 0,1-1 0 0,-4 1 0 16,-10-4 0-16,9 7 0 0,0-2-144 0,-9-5 144 16,6 8 0-16,2 1 0 0,-2-4 0 0,0 6-128 15,-3 1 128-15,-3-1 0 0,0-11 0 0,-1 16 0 16,-2-1 0-16,-1 4 0 0,-1 0-128 0,3 4 128 15,2 2 0-15,-4-1 0 0,-1 6-128 0,2-4 128 16,3 2 0-16,0-1 0 0,0 5 0 0,0 0 0 16,0-2 0-16,3 2 0 0,-2 1 0 0,-1 2 0 15,-3 2 0-15,2 3 0 0,1 3 0 0,-1-1-128 16,-2 4 128-16,1-4 0 0,2 1 0 0,0 0 0 16,0-4 0-16,4 1 0 0,2 0 0 0,-1 1 0 0,0-3 0 15,0-1 0-15,0-3 0 0,0 0 0 0,0-4 0 16,-1 2 0-16,-1-2 0 0,1-6 0 0,1-2 0 0,-2-2 0 15,-3 1 0-15,3-6 0 0,2-2 0 0,-1-1 0 16,-7 2 0-16,6-5 0 0,-2 0 0 0,-1-9 0 16,0 0 0-16,0 0 128 0,0 0-128 0,0 7 0 15,0-7 0-15,0 0 0 0,-9 5 0 0,-1 0 0 16,0-3 0-16,-3 0 0 0,-3-4 0 0,-3 1 0 16,-3-2 0-16,-2 2 0 0,-3-1 0 0,-2 0 0 15,-2-1 0-15,-3 1 0 0,-4 0 0 0,-3 2 0 16,-6-2 0-16,-4 2-128 0,-4 0 128 0,-4 0 0 15,-2 0 0-15,3 0 0 0,0 0 0 0,-1-1 0 16,-5 0 0-16,-3 0 0 0,-3-1 0 0,-1 0 0 0,-3 1 0 16,4 1 0-16,1 5 0 0,-3-3 0 0,-7 1 0 15,-2-1 0-15,-2 2 0 0,2 2 0 0,2 0 0 0,-4-1 0 16,-6 1-128-16,-1-1 128 0,0 1 0 0,2 2-128 16,3-3 128-16,-1-1 0 0,-1 1 0 0,-4 4-128 15,-6-3 128-15,4 3 0 0,3-5 0 0,-3 1 0 16,-5 1 0-16,2 1 0 0,3 2 0 0,4 0 0 15,2-2 0-15,0 1 0 0,-4-3 0 0,1 0 0 16,0 1 0-16,1-2 0 0,1 3 0 0,-4 3 0 16,-5-1 0-16,0 1 0 0,2-4 0 0,2 4 0 15,2-1 0-15,-6 3 0 0,-3-1 0 0,3-1 0 16,4 2 0-16,-1-3 0 0,1 1 0 0,-3 1 0 16,-5-1 0-16,5 2 0 0,3-6 0 0,-1-2 0 15,-3-3 0-15,1 3 0 0,-2 0 0 0,4-3 0 0,3-1 0 0,-1-1 0 16,-4-2 0-16,0 3 0 0,0 3 0 15,2-2 0-15,4-2 0 0,-4 0 0 0,-5-1 0 0,2 1 0 16,4 0 0-16,-1-2 0 0,-5 2 0 0,3 1 0 16,-3 0 0-16,4 0 0 0,4 0 0 0,-3 0 0 15,-1-1-128-15,-3 1 128 0,0 2 0 0,4 1 0 16,2-3 0-16,-3 0 0 0,-4 0 0 0,1 1 0 16,0 3 0-16,3-2 0 0,-2 0 0 0,-2 1 0 15,-3 3 0-15,3-1 0 0,2-2 0 0,1 3 0 16,-2 0 0-16,-4-2 0 0,3 2 0 0,1 2 0 15,5-5 0-15,-2 1 0 0,-3 1 0 0,4 0 0 16,1-1 0-16,3-1 0 0,2-1 0 0,-2-2 0 16,-4-1 0-16,4 1 0 0,1 1 0 0,4 1 0 15,1-2 0-15,0-2 0 0,-4 1 0 0,2 1 0 0,-1 0 0 16,5-1 0-16,2-2 0 0,0 1 0 0,-2-5 0 16,1 5 0-16,0-2 0 0,3 1 0 0,6 0 0 0,-1-4 0 15,-2 1 0-15,3 1 0 0,0-1 0 0,0 3 144 16,-2 2-144-16,3 1 128 0,2 0 48 0,1 0 0 15,-1 0 0-15,1 1 0 0,-2 2-176 16,2 2 128-16,5 1-128 0,4 2 128 0,5-3-128 0,3-2 0 16,2 0 0-16,2 0 128 0,2 0-128 0,4 2 0 15,7-2 0-15,2 0 0 0,1 0 0 0,6 2 0 16,5 1 0-16,3-1 0 0,3-2 0 0,6 0-192 16,8-3 0-16,0 0 16 15,0 0-432-15,0 0-96 0,16 9 0 0,4-4-16 16,4 4-1856-16,7-4-368 0</inkml:trace>
  <inkml:trace contextRef="#ctx0" brushRef="#br1" timeOffset="161491.07">2682 10730 12895 0,'0'0'272'0,"0"0"64"0,0 0 16 0,0 0 32 0,4-14-384 0,0 1 0 16,1 4 0-16,-1-2 0 0,-1 3 1712 0,-3 8 272 16,0 0 48-16,5-10 16 0,2-2-832 0,-7 12-144 15,0 0-48-15,0 0 0 0,0 0 0 0,0 0 0 16,0 0 0-16,0 0 0 0,-3 13-816 0,-1 4-208 15,-2 3 0-15,-1 7 0 0,-1-2 0 0,-1 10 0 16,-1 8 0-16,0 1 0 0,-2 1 864 0,-1 0 128 16,1-1 32-16,-1 1 0 0,3 8-832 0,1-5-192 15,3-5 0-15,3-2 0 0,3-3 0 0,5-5 0 16,-2-3 0-16,4-5 0 0,4-5 0 0,1-4 0 16,2-3 0-16,4-4 0 0,1-6 0 0,3-5 0 0,2-5 0 15,0-2 0-15,-1-5 864 0,7-4 128 16,5-1 32-16,0-3 0 0,0-2-832 0,-1-1-192 0,0-3 0 0,-2 0 0 15,-4-4 0-15,-3 2 0 0,0 2 0 0,-1-4 0 16,-1 1 0-16,-4 3 0 0,1-1 0 0,-2 6 0 16,-4 3 0-16,-1 1 0 0,-1 2 0 0,0 5 0 15,-5 8 0-15,-7 4 0 0,0 0 0 0,8 6 0 16,-3 8 0-16,-2 5 0 0,-5 4 0 0,0 6 0 16,-3 1 0-16,-2 5 0 0,0 6 0 0,-5 5 0 15,1 8 0-15,-3 8 0 0,-4 6 0 0,-2-2 0 16,-1 0 0-16,0 4 0 0,-3 1 0 0,-3-1 0 15,-2-9 0-15,-1 3 0 0,-1-3 0 0,-1-3 0 16,-4-6 0-16,3-3 0 0,3-8 0 0,-2 1 0 0,-2-3 0 16,2-4 0-16,1-7 0 0,2-1 0 0,1-4 864 15,1-3 128-15,2-2 32 0,0-8 0 0,-1-8-832 16,1-3-192-16,1-5 0 0,3-7 0 0,2-5 864 0,0-6 128 16,-3-5 32-16,10-4 0 0,5 0-832 0,5 0-192 15,6-3 0-15,6 3 0 0,6 0 0 0,7 3 0 16,5 4 0-16,4 1 0 0,4-1 0 0,2 2 0 15,4 3 0-15,1 2 0 0,4-1 0 0,3 7 0 16,0 4 0-16,1 5 0 16,-2 5-768-16,-4 2-208 0,-3-2-48 0,-6 1 0 15,-6 10-2448-15,-4-5-496 0,2 5-112 0,-11-4-16 0</inkml:trace>
  <inkml:trace contextRef="#ctx0" brushRef="#br1" timeOffset="161997.68">4214 11050 20271 0,'0'0'448'0,"-10"0"80"0,-1-2 32 0,1 2 16 0,0 0-576 0,10 0 0 16,-10-2 0-16,10 2 0 0,-8 0 928 0,8 0 80 15,0 0 16-15,0 0 0 0,0 0 0 0,0 0 0 16,10-4 0-16,4 1 0 0,6-1 0 0,4 0 0 0,4 1 0 0,3 1 0 15,2-3 0-15,4 1 0 16,8-4 0-16,2 5 0 0,0 0-832 0,-3 2-192 0,-3-2 0 0,-5 1 0 16,-5-2 0-16,-3 3 0 0,-3-1 0 15,-6 1 0 1,-3 0-2416-16,-16 1-528 0,0 0-96 0,0 0-32 0</inkml:trace>
  <inkml:trace contextRef="#ctx0" brushRef="#br1" timeOffset="162173.22">4229 11288 31327 0,'0'0'688'0,"11"0"144"0,3 1 16 0,4 3 48 0,1 0-720 0,3-1-176 0,0-4 0 0,2 4 0 0,9 1 848 0,7-2 144 16,7-2 32-16,2 0 0 0,2 0 0 0,3-1 0 16,0-2 0-16,-1-1 0 0,-2-2-832 0,-3 2-192 15,-1 2 0-15,-5-1-11424 16,-6 2-2336-16</inkml:trace>
  <inkml:trace contextRef="#ctx0" brushRef="#br1" timeOffset="163089.71">6054 10932 16575 0,'7'-10'368'0,"-3"-2"80"0,-2-3 0 0,3-3 16 0,3-2-464 0,-2 2 0 0,-1 5 0 0,2-1 0 16,1-2 1728-16,-2 3 256 0,-3-1 64 0,1 7 0 15,-4 7-832-15,0 0-144 0,0 0-48 0,0 0 0 0,5 10-816 0,-2 4-208 16,-1 2 0-16,0 1 0 0,-2 3 0 0,1 4 0 16,3 7 0-16,-2 2 0 0,-2-3 864 0,2 3 128 15,0 0 32-15,1 4 0 0,-1 1-832 0,2 1-192 16,1-1 0-16,-1-2 0 0,-2 0 0 0,2-4 0 15,0-3 0-15,1-3 0 0,1-4 0 0,1-3 0 16,-2-2 0-16,3-4 0 0,0-3 864 0,3-4 128 16,-11-6 32-16,14 0 0 0,0-2 0 0,2-5 0 15,-1-8 0-15,2-3 0 0,1-2 0 0,-2-3 0 16,1-1 0-16,-1 0 0 0,1-7-832 0,-1 2-192 16,2 0 0-16,-3 1 0 0,-2 2 0 0,2-2 0 15,2 2 0-15,-1 3 0 0,3 5 0 0,-1 0 0 16,0 0 0-16,0 3 0 0,-3 3 0 0,-1 5 0 15,-4-2 0-15,0 4 0 16,-1 0-3232-16,-9 5-688 0,0 0-144 0,13-9-32 0</inkml:trace>
  <inkml:trace contextRef="#ctx0" brushRef="#br1" timeOffset="163706.29">8092 10768 16575 0,'-6'-13'736'0,"6"13"160"0,0 0-720 0,0 0-176 15,-3-7 0-15,-1-2 0 0,4 9 848 0,-5-5 144 16,-1-1 32-16,-3 1 0 0,-3 5 0 0,0 4 0 15,-6 0 0-15,3-1 0 0,-6-3-832 0,2 3-192 16,-2 8 0-16,-2 0 0 0,0 6 864 0,0-2 128 0,-1 0 32 0,1 3 0 16,-1 6 0-16,2 5 0 0,1-3 0 0,0 3 0 15,0 3-832-15,3-3-192 0,4 0 0 0,4 0 0 16,2-3 0-16,7 2 0 0,6-3 0 0,6 3 0 16,3-4 0-16,8-1 0 0,2-4 0 0,2-1 0 15,4-3 0-15,3-2 0 0,1-2 0 0,6-4 0 16,2-5 0-16,2-3 0 0,0-3 0 0,0 0 0 15,4 2 864-15,-6-6 128 0,-4-7 32 0,-2 0 0 16,-4-1-832-16,-4 1-192 0,-5-5 0 0,-4 0 0 16,-3 0 864-16,-3 4 128 0,-2 3 32 0,0-7 0 15,-8-3-832-15,1 0-192 0,-1 2 0 0,-2-6 0 16,-5 0 864-16,-1-5 128 0,-3 1 32 0,1 4 0 0,-2 1-832 0,-1 2-192 16,-3-6 0-16,4 13 0 15,-2 3-768-15,-3 3-208 0,-2-3-48 0,-1 2 0 16,-4 4 832-16,-9-4 192 0,-1 7 0 0,3 5 0 15,2 3-2496-15,3-2-464 0,4-4-96 0,2 2-16 0</inkml:trace>
  <inkml:trace contextRef="#ctx0" brushRef="#br1" timeOffset="164057.1">8489 10219 16575 0,'0'0'368'0,"0"0"80"0,0 0 0 0,0 0 16 0,0 0-464 0,0 0 0 0,-7 5 0 0,1 3 0 15,-2-2 912-15,-1 7 96 0,-2 6 16 0,-1-2 0 16,0 4 0-16,0 5 0 0,-4 2 0 0,-2 5 0 15,-1 2 0-15,-4 0 0 0,-1 1 0 0,4-6 0 16,-6 4 0-16,-3 7 0 0,-4 5 0 0,-3 6 0 16,-1 8 0-16,-1 0 0 0,0 5 0 0,-3-6 0 15,3 0-832-15,0-1-192 0,0 1 0 0,0-2 0 16,0-2 0-16,1-2 0 0,-2-2 0 0,-1-5 0 16,2-2 864-16,4-6 128 0,3 0 32 0,6-6 0 0,3-3-832 15,3-4-192-15,0 0 0 0,0 4 0 16,5-11-768-16,8-4-208 0,6-14-48 0,0 0-9824 15,0 0-1968-15</inkml:trace>
  <inkml:trace contextRef="#ctx0" brushRef="#br1" timeOffset="164326.82">8804 11340 31327 0,'0'0'688'0,"0"0"144"0,4 10 16 0,-2 1 48 0,1 6-720 0,-2 1-176 0,-2 2 0 0,-2 7 0 16,-3 2 848-16,-1 2 144 0,-1 2 32 0,-5 1 0 15,-1 3 0-15,-1 0 0 0,-3 0 0 0,1-1 0 16,1 0-832-16,1 0-192 0,-1-3 0 0,2 0 0 15,3 0 0-15,1-2 0 0,-1 0 0 0,1-2-11424 32,0-1-2336-32</inkml:trace>
  <inkml:trace contextRef="#ctx0" brushRef="#br1" timeOffset="165596">2827 13245 16575 0,'8'-11'736'0,"-6"2"160"16,3-1-720-16,0-4-176 0,0-2 0 0,-1 2 0 15,-1 3 848-15,-1-3 144 0,0-2 32 0,-1 2 0 0,-1 1 0 0,-1 3 0 16,-2-2 0-16,-1 5 0 0,0-4-832 0,2 6-192 15,2 5 0-15,0 0 0 0,0 0 864 0,-8 7 128 16,1 2 32-16,-1 5 0 0,2 5-832 0,-3 4-192 16,-1 1 0-16,-2 7 0 0,3 8 864 0,-5 6 128 15,0 1 32-15,0 5 0 0,0 1-832 0,0 3-192 16,2-3 0-16,1-1 0 0,1-11 0 0,4 0 0 16,1-3 0-16,4-6 0 0,3-1 0 0,2-9 0 15,5-3 0-15,0-3 0 0,2 1 0 0,3-6 0 16,4-1 0-16,0-8 0 0,0-2 864 0,3-3 128 15,6 0 32-15,-2-2 0 0,3-11-832 0,-1-1-192 16,2-1 0-16,0 0 0 0,-2 0 0 0,0-1 0 16,-3-2 0-16,-1 2 0 0,-3 5 0 0,-1-1 0 0,-1 2 0 15,0 3 0-15,-4 1 0 0,0 2 0 16,-2 8 0-16,0 1 0 0,-1 4 0 0,-2 3 0 0,-4 6 0 0,3 5 0 16,-3 4 0-16,-1 8 0 15,-3 4 0-15,-3 6 0 0,-4 8 0 0,-4 5 0 0,1 3 0 0,-3 4 0 16,-4-1 0-16,-3 2 0 0,-2 4 0 0,-5 3 0 15,-2-7 0-15,-5 0 0 0,-4-5 0 0,-2-1 0 16,-3-2 864-16,-2-3 128 0,-1-3 32 0,1-5 0 16,0 2-832-16,1-7-192 0,1-4 0 0,2-5 0 15,3-1 864-15,1-5 128 0,1-8 32 0,3-4 0 16,3-8-832-16,2-5-192 0,3-8 0 0,3-3 0 16,4 2 0-16,3-9 0 0,1-6 0 0,8 2 0 15,5-3 0-15,6 3 0 0,6-2 0 0,2 0 0 16,3 2 0-16,6-2 0 0,5 3 0 0,3 3 0 0,3-4 0 15,3 0 0-15,2 1 0 0,17-8 0 16,-4 8-768-16,-5 2-208 0,-5-2-48 0,-2 9 0 16,0 2-2448-16,-4 5-496 0,7-8-112 0,-10 1-16 0</inkml:trace>
  <inkml:trace contextRef="#ctx0" brushRef="#br1" timeOffset="165897.23">4023 12630 27647 0,'0'0'608'0,"18"-3"128"0,-18 3 32 0,0 0 0 0,0 0-624 0,0 0-144 0,0 0 0 0,0 0 0 16,6 9 848-16,-4 4 144 0,-2 2 32 0,0 3 0 16,0 1 0-16,-2 5 0 0,-2 6 0 0,-2 1 0 15,-2-3-832-15,0 5-192 0,-4 0 0 0,1 2 0 16,1 0 0-16,1-2 0 0,0-3 0 0,0-1 0 16,-1 0-1600-16,2-5-352 0,-1 2-80 0,4-2-16 15</inkml:trace>
  <inkml:trace contextRef="#ctx0" brushRef="#br1" timeOffset="166351.35">5060 13502 23951 0,'0'0'512'0,"0"0"128"0,14-4 0 0,-1 0 64 0,-2 1-576 0,5-1-128 0,3 0 0 0,2-2 0 15,4 0 848-15,1 0 144 0,5-7 32 0,4 1 0 0,6-1-832 0,0-1-192 16,-3 3 0-16,11 0 0 16,-7 1-768-16,-10 8-208 0,-5 0-48 0,-13 4 0 0</inkml:trace>
  <inkml:trace contextRef="#ctx0" brushRef="#br1" timeOffset="166498.09">5264 13770 35007 0,'0'0'768'0,"0"0"176"0,12-2 16 0,-1 0 16 0,0 0-784 0,4 1-192 16,3 1 0-16,4-2 0 0,1 0 0 0,1-2 0 16,0 3 0-16,5-4 0 0,2-3 0 0,-1 3 0 15,2-3 0-15,10 2 0 16,-9 3-1600-16,-3 0-352 0,6-11-80 0,-8 2-16 0</inkml:trace>
  <inkml:trace contextRef="#ctx0" brushRef="#br1" timeOffset="171194.91">6525 13034 20271 0,'0'0'448'0,"0"0"80"0,0 0 32 0,0 0 16 0,0 0-576 0,0 0 0 0,0 0 0 0,0 0 0 16,0 0 928-16,0 0 80 0,0 0 16 0,0 0 0 15,0 0 0-15,0 0 0 0,0 0 0 0,0 14 0 0,9-5-832 0,1 0-192 16,-3 4 0-16,4 4 0 0,-4 4 864 0,3 7 128 15,-3 4 32-15,3 3 0 0,3 5-832 0,-2 0-192 16,-2 6 0-16,2 1 0 0,2 5 0 0,-1-2 0 16,-4-6 0-16,1 1 0 0,1-3 0 0,1-3 0 15,0-1 0-15,-1-7 0 0,0-3 0 0,1-4 0 16,-1 4 0-16,0-8 0 0,0-2 864 0,0-2 128 16,0 0 32-16,-1-5 0 0,-1 2-832 0,0-6-192 15,-8-7 0-15,12 7 0 0,-2-3 864 0,1-3 128 16,-2-4 32-16,-2-2 0 0,0-5-832 0,-1-1-192 15,1-2 0-15,1-5 0 0,-2-5 864 0,0-1 128 16,1 0 32-16,0-4 0 0,1-4-832 0,-1 0-192 16,-2-4 0-16,-1 0 0 0,3-2 0 0,3-3 0 15,3 1 0-15,-1-2 0 0,-1-2 0 0,1 5 0 16,5 5 0-16,4-2 0 0,0 0 0 0,2 5 0 0,1 3 0 16,-2 2 0-16,-3 7 0 0,-1 0 0 0,-2 1 0 15,-2 3 0-15,-2 5 0 0,-1 0 0 0,-1 3 0 0,-2 0 0 16,0-1 0-16,-8 8 0 0,0 0 0 0,0 0 0 15,5-5 0-15,-5 5 0 0,0 0 0 0,0 0-12512 16,0 0-2544-16</inkml:trace>
  <inkml:trace contextRef="#ctx0" brushRef="#br1" timeOffset="172387.87">8672 13010 16575 0,'0'0'736'0,"0"0"160"15,0 0-720-15,0-9-176 0,-3-4 0 0,1 6 0 0,2 7 848 0,0 0 144 16,-7-10 32-16,-2 3 0 0,-3 0 0 0,-2 3 0 16,0 3 0-16,0-1 0 0,-3 2 0 0,-3 2 0 15,-4 4 0-15,1 5 0 0,0 2-832 0,-3-1-192 16,0 2 0-16,-4 6 0 0,1 8 864 0,-3-3 128 15,-1 4 32-15,-1 3 0 0,0 5-832 0,2 4-192 16,2 7 0-16,4-3 0 0,6-2 0 0,6-1 0 16,6 2 0-16,8-1 0 0,10-6 0 0,6-5 0 15,5-9 0-15,6 0 0 0,2 1 0 0,4-6 0 16,3-7 0-16,2 1 0 0,0-5 0 0,3 0 0 16,2-6 0-16,-1-2 0 0,1-10 864 0,2 3 128 0,2-6 32 15,0-2 0-15,-3 0-832 0,-2-2-192 0,-5-2 0 16,-4-2 0-16,-4-3 0 0,-2-2 0 0,-3-6 0 15,-1-3 0-15,-5 1 0 0,-4-2 0 0,-3-3 0 16,-3 0 0-16,-4-5 864 0,-4 6 128 0,-2 1 32 16,-2 2 0-16,1 3-832 0,-5 1-192 0,-3 3 0 0,-1 5 0 15,-1 6 0-15,-2 3 0 0,-1 1 0 0,0 6 0 32,1 2-768-32,-1 2-208 0,-1 3-48 0,-2 2-9824 0,0 3-1968 0</inkml:trace>
  <inkml:trace contextRef="#ctx0" brushRef="#br1" timeOffset="172682.23">9048 12636 27647 0,'0'0'608'0,"2"-10"128"0,0 1 32 0,-2 9 0 0,0 0-624 0,0 0-144 16,-8-2 0-16,-1 4 0 0,-2 7 848 0,-2 3 144 15,-1 4 32-15,-3 6 0 0,-3 1-832 0,-1 6-192 16,-4 10 0-16,-1 3 0 0,-1 8 864 0,-3 2 128 16,-4 1 32-16,-1 5 0 0,-6 3-832 0,2 3-192 15,2 4 0-15,-1 3 0 0,1 5 864 0,1-3 128 16,2-3 32-16,4-8 0 0,3-9-832 0,3-2-192 16,2-3 0-16,2-6 0 0,2-5 0 0,0-4 0 15,4-1 0-15,4-2 0 16,2-7-768-16,2-2-208 0,3-6-48 0,2-1 0 15,1-4-816-15,0-10-160 0,0 0-48 0,15-8-11456 0</inkml:trace>
  <inkml:trace contextRef="#ctx0" brushRef="#br1" timeOffset="172909.01">9277 13680 27647 0,'0'0'608'0,"-5"11"128"0,-2 6 32 0,-3 12 0 0,-1 3-624 0,-2-3-144 0,0-1 0 0,0 4 0 0,1 6 1664 15,0 0 320-15,1-2 48 0,2-5 16 16,1-1-1648-16,2-2-400 0,0-3 0 0,1-1 0 0,-1-5 896 0,4-1 112 16,-1-1 16-16,3-10 0 15,0 2-2464-15,0-9-480 0,0 0-112 0,0 0-13120 16</inkml:trace>
  <inkml:trace contextRef="#ctx0" brushRef="#br1" timeOffset="173268.94">10435 12069 27647 0,'0'0'1216'0,"0"0"256"0,0 0-1168 0,0 0-304 0,-7 6 0 0,-2 5 0 16,-1 3 880-16,-1 4 112 0,-1 1 32 0,0 8 0 16,-1 7-832-16,-2 4-192 0,3-2 0 0,0-1 0 0,-2 1 0 15,0 1 0-15,2 2 0 0,2 0 0 0,1-4 0 0,1-5 0 16,3-2 0-16,3-9 0 16,-1 2-768-16,2-2-208 0,1-5-48 0,3 6 0 0</inkml:trace>
  <inkml:trace contextRef="#ctx0" brushRef="#br1" timeOffset="173691.97">11603 12790 27647 0,'0'0'608'0,"0"0"128"0,-1 18 32 0,1-18 0 0,0 0-624 0,-7 16-144 0,0 5 0 0,-1 3 0 15,0 3 848-15,1-1 144 0,-1 4 32 0,2 3 0 16,-2 2-832-16,0 0-192 0,1-1 0 0,0 0 0 0,1 2 864 0,0 1 128 16,-2-1 32-16,2 1 0 0,1 0-832 0,2-4-192 15,-2-3 0-15,1-1 0 0,2-6 0 16,0-3 0-16,1-2 0 0,0-7 0 15,0-1-3232-15,1-10-688 0,0 0-144 0,-13 5-32 16</inkml:trace>
  <inkml:trace contextRef="#ctx0" brushRef="#br1" timeOffset="173852.73">11077 13145 35007 0,'0'0'768'0,"2"0"176"0,11 0 16 0,7 0 16 0,2 0-784 0,3 0-192 15,3 0 0-15,9 1 0 0,8 0 0 0,3-1 0 0,4 2 0 16,3-1 0-16,1-1 0 0,2 1 0 0,3 2 0 0,-1-3 0 31,-2-2-768-31,-2 2-208 0,-4 2-48 0,-3-2 0 0</inkml:trace>
  <inkml:trace contextRef="#ctx0" brushRef="#br1" timeOffset="174513.97">13321 12570 20271 0,'0'0'448'0,"0"0"80"0,0 0 32 0,0-10 16 0,2 2-576 0,-2 0 0 0,0 8 0 0,0 0 0 15,0 0 928-15,0 0 80 0,0 0 16 0,0 0 0 16,1 7-832-16,-1 1-192 0,-1 6 0 0,-1 4 0 15,2 3 864-15,0 11 128 0,-1 6 32 0,0 0 0 16,-2 2-832-16,-1 5-192 0,1 8 0 0,-1-1 0 16,0-3 864-16,0 1 128 0,-2-1 32 0,3 1 0 15,2-4-832-15,1-3-192 0,0-6 0 0,1-4 0 0,2-6 0 16,2-1 0-16,1-2 0 0,1-6 0 0,-1-4 0 0,3-5 0 16,2-1 0-16,5-3 0 0,1-5 864 0,4-4 128 15,0-6 32-15,2 0 0 0,1-6 0 0,2-3 0 16,-1-5 0-16,-1-1 0 0,-2-3-832 0,0 1-192 15,0-3 0-15,0-2 0 0,-2-4 0 0,2-2 0 16,-2-1 0-16,2-1 0 0,1 1 864 0,0 2 128 16,0 4 32-16,-4 2 0 0,-2 6-832 0,-1 1-192 15,-2 2 0-15,-2 6 0 16,0 0-768-16,-3 6-208 0,-2 0-48 0,-2 4 0 16,-1-2-2448-16,-4 8-496 0,0 0-112 0,0 0-16 0</inkml:trace>
  <inkml:trace contextRef="#ctx0" brushRef="#br1" timeOffset="174771.06">14688 12012 27647 0,'0'0'1216'0,"0"0"256"0,0 0-1168 0,0 0-304 0,0 0 0 0,4 7 0 16,-4-7 880-16,-2 9 112 0,-3 3 32 0,0 6 0 16,-2 4-832-16,-4 4-192 0,-1-3 0 0,0 8 0 15,-2 3 864-15,-1 2 128 0,-1-1 32 0,0 1 0 16,1 1-832-16,0-2-192 0,-2 0 0 0,1-1 0 16,0-2-1600-16,1-2-352 0,1-3-80 0,3 0-16 0</inkml:trace>
  <inkml:trace contextRef="#ctx0" brushRef="#br1" timeOffset="175264.84">16080 12627 20271 0,'0'0'448'0,"-4"3"80"0,-5-14 32 0,-1 2 16 0,-3-3-576 0,-1 5 0 0,0-7 0 0,-1 7 0 15,-5 1 1744-15,-1 3 240 0,0 5 64 0,-4 0 0 16,-1 5-832-16,-3 0-144 0,-2 7-48 0,-3 4 0 15,1 0-816-15,-3 5-208 0,-2 8 0 0,0 5 0 16,1 2 864-16,4 7 128 0,5 2 32 0,5 3 0 16,7 3-832-16,5-3-192 0,9-5 0 0,4-12 0 15,5-1 0-15,7 1 0 0,3-5 0 0,5 0 0 16,4-5 0-16,0 1 0 0,5-4 0 0,1-3 0 16,9 0 0-16,0-6 0 0,1-8 0 0,-3-4 0 0,1 0 864 0,-1-6 128 15,1-1 32-15,0-5 0 0,2-5-832 0,-2-2-192 16,-5-3 0-16,-11 4 0 0,-2-3 0 0,-2-3 0 15,-1-7 0-15,-2-4 0 0,-3-6 0 0,-1-1 0 16,-3-1 0-16,-1-13 0 0,-4 10 0 0,-5 3 0 16,-4 7 0-16,-4 8 0 0,-3 1 0 0,-4 7 0 15,-3 3 0-15,-4 0 0 0,-4 2 0 0,-2 3 0 16,0 3 0-16,0 1 0 16,-2 5-2416-16,5-1-528 0,6-1-96 0,1 3-32 0</inkml:trace>
  <inkml:trace contextRef="#ctx0" brushRef="#br1" timeOffset="175534.97">16439 12057 27647 0,'0'0'608'0,"0"0"128"0,0 0 32 0,0 0 0 0,0 0-624 0,0 0-144 0,-10 2 0 0,0 5 0 16,-3 4 848-16,2 4 144 0,-3 4 32 0,-1 7 0 15,-1 6-832-15,-4 6-192 0,0 5 0 0,-4 5 0 16,-4 9 864-16,-4 2 128 0,-5 2 32 0,-16 27 0 16,-3-3-832-16,7 1-192 0,2 3 0 0,4-6 0 15,5-6 864-15,-14 24 128 0,11-15 32 0,7-7 0 16,5-8-832-16,13-38-192 0,-1 0 0 0,-1 0 0 16,0 0-768-16,0-1-208 0,0-5-48 15,2 0 0-15,1-3-816 0,-3 0-160 0,3-4-48 0,-3-2 0 0</inkml:trace>
  <inkml:trace contextRef="#ctx0" brushRef="#br1" timeOffset="175770.63">16673 13252 35007 0,'-10'10'1552'0,"5"0"320"0,-3 8-1488 0,1-1-384 16,-2 6 0-16,-3 9 0 0,-3 4 896 0,-5 2 96 16,-4 4 32-16,0 1 0 0,-1 0 0 0,5 4 0 0,1 2 0 0,-4 12 0 15,4-5-832-15,3-4-192 0,3-3 0 16,-1-3 0 0,1-2-1600-16,2-5-352 0,4-4-80 0,-2 10-14752 0</inkml:trace>
  <inkml:trace contextRef="#ctx0" brushRef="#br1" timeOffset="176959.27">2488 15665 20271 0,'0'0'448'0,"0"0"80"0,-14 5 32 0,14-5 16 0,0 0-576 0,-9 9 0 0,-3-2 0 0,2 7 0 15,0 6 928-15,-2 4 80 0,1 7 16 0,3 2 0 16,5 5-832-16,1 2-192 0,2 6 0 0,4-1 0 16,1 3 0-16,3-6 0 0,-1-3 0 0,6 0 0 15,2-8 0-15,5-3 0 0,-4-10 0 0,3 0 0 16,0 0 864-16,3-7 128 0,-1-7 32 0,2-5 0 0,3-7-832 0,2-1-192 15,1-6 0-15,3 0 0 0,-4-6 864 0,-2-3 128 16,0-5 32-16,-1 0 0 0,1-1-832 0,-1-1-192 16,0-4 0-16,-4 6 0 0,-5 4 0 0,-2 3 0 15,-1 4 0-15,-2 4 0 0,0 2 0 0,-4 6 0 16,-7 6 0-16,0 0 0 0,0 0 0 0,5 14 0 16,-6 8 0-16,-1 12 0 0,-2 8 0 0,-3 8 0 15,-2 5 0-15,-1 6 0 0,-1 6 864 0,-2 7 128 16,-3 3 32-16,-3 3 0 0,-2 5-832 0,-4 3-192 15,1 0 0-15,-4 3 0 0,-4 0 0 0,9-29 0 16,-2 7 0-16,-2-2 0 0,-5-2 864 0,3-4 128 16,-4 0 32-16,0-2 0 0,0-6-832 0,0-10-192 15,3-4 0-15,1-7 0 0,1-5 864 0,3-8 128 16,3-9 32-16,6-4 0 0,4-6-832 0,1-11-192 0,-3-7 0 16,2-2 0-16,5-7 0 0,0-2 0 0,1-8 0 0,2-4 0 15,4 4 0-15,4-1 0 0,4 1 0 0,3 2 0 16,4-1 0-16,13-7 0 0,3 7 0 0,-1 7 0 31,-3 5-1600-31,0 0-352 0,1 4-80 0,-2 2-9296 0,1 1-1856 0</inkml:trace>
  <inkml:trace contextRef="#ctx0" brushRef="#br1" timeOffset="177276.11">3633 15173 23951 0,'8'-17'512'0,"-3"9"128"0,-5 8 0 0,6-11 64 0,-6 11-576 0,5-8-128 15,-5 8 0-15,0 0 0 0,5 6 848 0,-2 7 144 16,-3-4 32-16,-3 6 0 0,-2 5 0 0,-3 8 0 16,1 3 0-16,-2 1 0 0,0 2-832 0,-1 3-192 15,-3 5 0-15,3-3 0 0,-2-2 864 0,-1-1 128 16,0-2 32-16,3-2 0 16,2-7-1648-16,2-4-320 0,-1-6-64 0,3 0-16 15,3-3-816-15,1-12-160 0,0 0-48 0,13 0 0 0</inkml:trace>
  <inkml:trace contextRef="#ctx0" brushRef="#br1" timeOffset="177414.31">4005 15219 27647 0,'0'0'608'0,"0"0"128"0,-1 7 32 0,-1 5 0 0,-2 7-624 0,-3-1-144 0,-4 2 0 0,-3 7 0 16,-3 4 848-16,-2 0 144 0,-2 0 32 0,3 1 0 15,3 1-1648-15,1-1-320 0,-5 11-64 16,2-14-16-16</inkml:trace>
  <inkml:trace contextRef="#ctx0" brushRef="#br1" timeOffset="177952.54">4265 16082 23951 0,'0'0'1056'0,"0"0"224"0,10-9-1024 0,5-1-256 15,4 3 0-15,4-4 0 0,4 4 0 0,7-3 0 16,9 2 0-16,4-1 0 0,3 5 880 0,-1-1 112 15,4-4 32-15,-3 5 0 0,1 2-832 0,-4 1-192 16,-4 1 0-16,-6 1 0 0</inkml:trace>
  <inkml:trace contextRef="#ctx0" brushRef="#br1" timeOffset="178087.13">4492 16472 38703 0,'3'-14'1712'0,"6"7"352"0,6-7-1648 0,6 1-416 0,7-1 0 0,3 1 0 31,-1 1-736-31,3 2-224 0,4 2-64 0,5-2 0 16,3 1-336-16,2 3-80 0,1 0-16 0,7 3 0 0</inkml:trace>
  <inkml:trace contextRef="#ctx0" brushRef="#br1" timeOffset="181021.1">5777 15622 16575 0,'0'0'368'0,"0"0"80"0,-12-4 0 0,14-1 16 0,-2 5-464 0,4-9 0 0,-2 2 0 0,1-2 0 15,0 1 1728-15,-3 8 256 16,0 0 64-16,3-6 0 0,1-4-832 0,-1 5-144 0,-3 5-48 0,0 0 0 16,0 0-816-16,0 0-208 0,0 0 0 0,0 0 0 15,0 0 0-15,0 0 0 0,5 5 0 0,0 5 0 16,0 0 864-16,0 5 128 0,0 2 32 0,-1 2 0 15,2 2-832-15,1 6-192 0,2 0 0 0,-2 5 0 16,0 4 0-16,0 4 0 0,2 2 0 0,0 1 0 16,-1 8 0-16,-2-3 0 0,-1-1 0 0,0 0 0 15,3-5 0-15,-2-2 0 0,0-2 0 0,1-7 0 16,0 0 864-16,-1-2 128 0,-6-5 32 0,2-3 0 0,2-6-832 16,1 0-192-16,1-5 0 0,1 1 0 15,-2-1 864-15,1-5 128 0,-6-5 32 0,9-1 0 0,1-3 0 16,3-8 0-16,0-3 0 0,-1-5 0 0,2-8-832 0,3 0-192 15,1-7 0-15,-2 0 0 0,-2-2 0 0,3-6 0 16,2-2 0-16,0-2 0 0,0 0 0 0,1 0 0 16,3 5 0-16,-3 0 0 0,1 3 0 0,-1 5 0 15,0 6 0-15,-1 1 0 0,1 4 0 0,-4 5 0 16,-2 3 0-16,-3 4 0 0,-3 0 0 0,-2 2 0 16,1 3 0-16,-3 4-12512 15,-4 2-2544-15</inkml:trace>
  <inkml:trace contextRef="#ctx0" brushRef="#br1" timeOffset="181614.17">7392 15656 20271 0,'0'0'448'0,"0"0"80"16,3-10 32-16,0 1 16 0,-1 4-576 0,-2 5 0 0,0 0 0 0,0 0 0 0,2-9 928 0,-2 9 80 15,0 0 16-15,0 0 0 0,-5-5 0 0,-2 1 0 16,0 4 0-16,-2 0 0 0,1 6-832 0,-2 1-192 16,-3-2 0-16,-2 4 0 0,0 3 864 0,-4 3 128 15,-2 4 32-15,-2 0 0 0,-3 1-832 0,-1 7-192 16,2 0 0-16,-1 2 0 0,1-2 0 0,3 2 0 15,4 4 0-15,6-1 0 0,4-2 0 0,4-1 0 16,6-3 0-16,4-1 0 0,4-4 0 0,3 0 0 16,7-3 0-16,3-4 0 0,2-4 864 0,3-1 128 0,0-5 32 15,4-3 0-15,-1-3-832 0,-1-1-192 0,1-3 0 16,-1-4 0-16,1-2 0 0,-2-1 0 0,-1-6 0 0,-3 2 0 16,-2-1 0-16,0-4 0 15,0 1 0-15,-1 0 0 0,-2 1 864 0,-2 0 128 0,-3-5 32 0,-4 1 0 16,-3 0-832-16,-2-4-192 0,-4 1 0 0,-5-1 0 15,-3 4 0-15,-3-1 0 0,-1 1 0 0,-4 3 0 16,-3 1 0-16,1 2 0 0,0 2 0 0,0 2 0 16,-2 1 0-16,-1 5 0 0,-1 1 0 0,-8 2 0 15,2 3-3232-15,3 2-688 0,-3 0-144 16,7 2-32-16</inkml:trace>
  <inkml:trace contextRef="#ctx0" brushRef="#br1" timeOffset="181891.14">7709 15240 27647 0,'0'0'608'0,"0"0"128"0,-1-11 32 0,1 11 0 0,-6-1-624 0,-2 0-144 16,0 1 0-16,0 2 0 0,-4 6 848 0,-1-2 144 15,1 4 32-15,-4 3 0 0,-1 8 0 0,-1 1 0 16,3 5 0-16,-2 6 0 0,-5 7 0 0,1 4 0 15,-1 2 0-15,-1 5 0 0,1 3-832 0,-1 6-192 16,1 4 0-16,-1 0 0 0,-2-1 0 0,-1-1 0 16,1-2 0-16,1-3 0 0,0-4 0 0,-2-4 0 0,-2-2 0 15,3-5 0-15,2-3 0 0,0-3 0 0,1-3 0 0,-4 5 0 32,7-6-768-32,3-8-208 0,5-7-48 0,6-8-9824 0,5-9-1968 0</inkml:trace>
  <inkml:trace contextRef="#ctx0" brushRef="#br1" timeOffset="182127.92">7801 16251 27647 0,'0'0'608'0,"-5"13"128"0,0 6 32 0,1-4 0 0,0 3-624 0,-1 1-144 0,-1 5 0 0,-3 0 0 15,-3 3 1664-15,-2 2 320 0,-1 4 48 0,0-2 16 0,0-3-832 0,1 0-144 16,3-3-48-16,1-2 0 0,3-1-816 0,2-4-208 16,2-1 0-16,3-4 0 0,0-1 0 0,4-5 0 15,-4-7 0-15,11 4 0 16,1-4-3232-16,2-6-688 0,7-11-144 0,-2-1-32 0</inkml:trace>
  <inkml:trace contextRef="#ctx0" brushRef="#br1" timeOffset="182443.62">8546 15123 27647 0,'0'0'608'0,"0"0"128"0,0 0 32 0,0 0 0 0,0 0-624 0,0 0-144 0,1 7 0 0,-4 1 0 16,-2 2 848-16,-1 3 144 0,-2 2 32 0,0 3 0 15,-4 3 0-15,1 2 0 0,-1 0 0 0,5 4 0 16,-1-2-832-16,0 3-192 0,2-1 0 0,1 2 0 0,-1-5 0 0,3 2 0 15,2-3 0-15,1-4-10336 16,2-3-2112-16</inkml:trace>
  <inkml:trace contextRef="#ctx0" brushRef="#br1" timeOffset="182621.66">8707 15223 31327 0,'0'0'688'0,"3"15"144"0,-8-2 16 0,-2 2 48 0,-3 7-720 0,0-2-176 16,0 0 0-16,0 0 0 0,-2-1 0 0,3 1 0 15,4 0 0-15,1 3 0 16,3 0-784-16,-1-3-192 0,2-1-48 0,2-2 0 0</inkml:trace>
  <inkml:trace contextRef="#ctx0" brushRef="#br1" timeOffset="183177.25">9930 15561 23951 0,'3'-14'1056'0,"-3"14"224"0,0 0-1024 0,1-5-256 0,0-5 0 0,-1 10 0 16,0 0 880-16,0 0 112 0,0 0 32 0,3 6 0 15,-3-1 0-15,-2 8 0 0,-1 4 0 0,-1 2 0 16,-3 3-832-16,1 5-192 0,0 1 0 0,-2 5 0 16,-1 2 864-16,2 1 128 0,-2 1 32 0,1 0 0 15,0-1-832-15,1-1-192 0,-1 5 0 0,-2 9 0 16,2-8-768-16,1-5-208 0,-1-5-48 0,3-12-8736 15,-1-2-1760-15</inkml:trace>
  <inkml:trace contextRef="#ctx0" brushRef="#br1" timeOffset="183343.07">9635 15906 27647 0,'0'0'608'0,"0"0"128"0,0 0 32 0,13-6 0 0,3-2-624 0,6 1-144 16,2 5 0-16,4 0 0 0,5-1 0 0,4-2 0 15,1 1 0-15,3 1 0 0,1 3 848 0,1 0 144 16,0 0 32-16,17 4 0 16,-7 4-1648-16,-4-1-320 0,-2 0-64 0,-19-1-16 0</inkml:trace>
  <inkml:trace contextRef="#ctx0" brushRef="#br1" timeOffset="183880.89">11288 15325 16575 0,'0'0'736'0,"0"0"160"0,1-8-720 0,3 3-176 16,-4 5 0-16,0 0 0 0,0 0 848 0,0 0 144 15,0 0 32-15,0 0 0 0,3 16 0 0,0 2 0 16,0 0 0-16,0 5 0 0,1 7 0 0,0 4 0 16,2 2 0-16,-1 1 0 0,1 3-832 0,-1 2-192 15,0 0 0-15,-3-2 0 0,3 2 864 0,-2-1 128 16,-1-6 32-16,2-3 0 0,0-1-832 0,0-2-192 16,0-6 0-16,1-2 0 0,0-4 0 0,1-2 0 0,1-3 0 15,1-7 0-15,1-5 864 0,3-3 128 16,-1-6 32-16,2-1 0 0,0-4 0 0,-1-4 0 0,2-3 0 15,-1-3 0-15,-2 1-832 0,1 0-192 0,-2-5 0 0,0 2 0 16,0-2 0-16,1 3 0 0,0-3 0 0,0 3 0 16,0 2 0-16,0-1 0 0,-2 3 0 0,0 2 0 15,0 1 0-15,0 2 0 16,-3 1 0-16,5-3 0 16,-2 5-2416-16,-1 0-528 0,-3 3-96 0,0 5-32 0</inkml:trace>
  <inkml:trace contextRef="#ctx0" brushRef="#br1" timeOffset="184176.13">12400 14684 23951 0,'0'0'512'0,"7"-1"128"0,-7 1 0 0,7-4 64 0,-7 4-576 0,0 0-128 16,0 0 0-16,1 5 0 0,-1-5 1664 0,-1 9 320 16,-6 5 48-16,-3 4 16 0,-1 2-1648 0,-3 7-400 15,-1-4 0-15,-1 8 0 0,2 5 896 0,-1 0 112 16,2 0 16-16,1 0 0 0,-1-4-832 0,2-3-192 16,0 2 0-16,2-3 0 0,2-6 0 0,-1 1 0 15,1 0 0-15,-5 8 0 16,3-3-1600-16,2-7-352 0,-5 2-80 0,6-3-16 0</inkml:trace>
  <inkml:trace contextRef="#ctx0" brushRef="#br1" timeOffset="184695.59">13315 15287 20271 0,'6'-14'896'0,"-3"6"192"0,-1 0-880 0,-2-3-208 15,-1 1 0-15,0-2 0 0,-3 0 864 0,0 0 128 16,-1 2 32-16,-1 2 0 0,-3 1 0 0,1 2 0 16,2 2 0-16,-3 3 0 0,-4 6 0 0,-2 5 0 15,0-1 0-15,-3 5 0 0,-2 7-832 0,-3 7-192 16,0 8 0-16,-1 2 0 0,0 3 0 0,-2 3 0 16,0 5 0-16,0 3 0 0,2-3 0 0,4-4 0 15,3-3 0-15,4-3 0 0,5-2 0 0,2-3 0 0,6-2 0 16,4-3 0-16,4-6 0 0,5-3 0 0,3 0 0 15,3-6 0-15,3-2 864 0,2-8 128 0,3-4 32 16,1-5 0-16,2-2-832 0,2-5-192 0,2-1 0 16,-3-1 0-16,-2-2 0 0,3-1 0 0,5-5 0 0,-1 1 0 15,0-2 0-15,-2 2 0 0,-1-2 0 0,-2 1 0 16,-3-7 864-16,-3 0 128 0,-2-4 32 0,-4 0 0 16,-2-1-832-16,-5-2-192 0,-4-3 0 0,-2-7 0 15,-6 12 0-15,-3 2 0 0,-5 4 0 0,-3 1 0 16,-3 6 0-16,-5 2 0 0,-4 5 0 0,4 7 0 15,-4 0-1600 1,-5-1-352-16,-3 3-80 0,-8 2-13120 0</inkml:trace>
  <inkml:trace contextRef="#ctx0" brushRef="#br1" timeOffset="184962.33">13731 14980 23951 0,'-3'-10'1056'0,"3"10"224"0,0 0-1024 0,0 0-256 16,0 0 0-16,0 0 0 0,-11 8 880 0,-2 4 112 15,-1 5 32-15,-3 3 0 0,-3 7 0 0,-3 0 0 16,-3 4 0-16,-4 4 0 0,-4 0 0 0,-4 3 0 16,-4 7 0-16,3 5 0 0,2 5-832 0,0 5-192 15,-4-1 0-15,2-1 0 0,-1 1 0 0,3-1 0 0,3-6 0 16,0-4 0-16,-2-1 864 0,2-3 128 0,0-2 32 15,1-4 0-15,2-3-832 0,3-3-192 16,4-4 0-16,5-1 0 16,2-6-1600-16,6-2-352 0,5-2-80 0,3-7-13120 0</inkml:trace>
  <inkml:trace contextRef="#ctx0" brushRef="#br1" timeOffset="185175.04">13555 16025 27647 0,'-6'20'1216'0,"2"-1"256"0,-1 4-1168 0,-3 4-304 0,-2 0 0 0,-1 3 0 0,-4 3 880 0,-5-2 112 16,-2-6 32-16,-1 6 0 0,-1 2 0 0,1-4 0 16,4-2 0-16,2-3 0 0,6 3-832 0,3-5-192 15,0-3 0-15,3-1 0 0,1-2 0 0,1-5 0 16,1 0 0-16,2-11-10336 15,0 0-2112-15</inkml:trace>
  <inkml:trace contextRef="#ctx0" brushRef="#br1" timeOffset="185508.09">14486 14666 27647 0,'0'0'608'0,"0"0"128"0,0 0 32 0,0 0 0 0,0 0-624 0,0 0-144 0,2 8 0 0,1 2 0 16,-6-1 848-16,-1 4 144 0,-1 2 32 0,-1 4 0 15,-2 4 0-15,-1 4 0 0,-2-7 0 0,-2 5 0 16,-4 15 0-16,1-5 0 0,6 0 0 0,0-4 0 16,0 0-832-16,1-2-192 0,1-5 0 0,-1 0 0 15,3-4 0-15,1-3 0 0,0-1 0 0,2-4 0 16,2 0 0-16,1-3 0 0,1 0 0 0,2-3-11424 16,1-2-2336-16</inkml:trace>
  <inkml:trace contextRef="#ctx0" brushRef="#br1" timeOffset="186933.66">5729 14933 12895 0,'0'0'576'0,"0"0"112"0,-3-15-560 0,0 3-128 16,0 4 0-16,1-1 0 0,2 9 848 0,-7-8 144 15,1-2 32-15,-2 5 0 0,-1 4 0 0,-1 3 0 16,-1 3 0-16,-3 3 0 0,-3-3 0 0,-2 8 0 15,-5 2 0-15,-1 3 0 0,-6 3 0 0,-2 6 0 16,0 6 0-16,0 6 0 0,1 7 0 0,-1 5 0 16,0 1 0-16,2 8 0 0,2 12-832 0,0 7-192 0,0 1 0 15,0 8 0-15,-1 1 864 0,2 2 128 0,2 9 32 0,4-5 0 16,4 0-832-16,6-5-192 0,4-3 0 16,8-2 0-1,5-9-768-15,8-3-208 0,3-6-48 0,6-2 0 0,2-5 832 0,4-7 192 0,4-1 0 0,2 2 0 31,4-1-1680-31,5-3-304 0,3-9-48 0,13-1-9840 0</inkml:trace>
  <inkml:trace contextRef="#ctx0" brushRef="#br1" timeOffset="187636.38">14913 14298 20271 0,'0'0'448'0,"0"0"80"0,0 0 32 0,0 0 16 0,0 0-576 0,0 0 0 0,9 1 0 0,0 3 0 0,1 0 0 0,3 2 0 15,3 7 0-15,9 4 0 0,1 2 928 0,-6-1 80 16,6 8 16-16,0 7 0 0,2 4 0 0,2 6 0 16,-1 0 0-16,0 8 0 0,0 6-832 0,-1 9-192 15,-2 8 0-15,-3 5 0 0,-3 3 0 0,-6 7 0 16,-7 3 0-16,-4 4 0 0,-3 5 864 0,-6-1 128 15,-5-7 32-15,-3-1 0 0,-1 3-832 0,-5-1-192 16,0-10 0-16,-3-2 0 0,-1-10 864 0,-3-2 128 16,-4-11 32-16,2-2 0 0,-4-4-832 0,-1-3-192 15,-1 0 0-15,4-9 0 16,1-2-1600-16,1-6-352 0,-31 24-80 0,12-21-16 0</inkml:trace>
  <inkml:trace contextRef="#ctx0" brushRef="#br1" timeOffset="189544.7">5823 14568 12895 0,'0'0'576'0,"-5"-6"112"0,0 0-560 0,1-2-128 16,4 8 0-16,-3-10 0 0,1-4 848 0,2 0 144 16,4 1 32-16,2 2 0 0,4-4 0 0,4-3 0 15,4-1 0-15,1 1 0 0,3 5-832 0,2-1-192 16,1-2 0-16,7 0 0 0,5-3 0 0,1 4 0 16,-2 1 0-16,-1 1 0 0,1-4 0 0,-6 5 0 0,1 2 0 0,-4 4 0 15,1-2 0-15,-3 4 0 0,2 3 0 0,-2 3 0 16,-2 7 0-16,2 0 0 0,3 1 0 0,-4 1 0 15,-4 3 0-15,-3 3 0 0,2 2 0 0,0 2 0 16,2-2 0-16,-1 5 0 0,1 1 0 0,-1 5 0 16,0-4 0-16,3 0 0 0,0-6 0 0,1-2 0 15,0 0 864-15,2-2 128 0,2-3 32 0,0-3 0 16,1-5 0-16,1 3 0 0,1-3 0 0,-1 1 0 16,2-3-832-16,1 1-192 0,3-3 0 0,1 1 0 15,1 0 0-15,-3-2 0 0,-2-2 0 0,-1 1 0 16,-1 0 0-16,-1 0 0 0,-2-4 0 0,0-1 0 0,0 3 0 15,1-2 0-15,1-2 0 0,-2 3 0 16,-3-1 0-16,0-4 0 0,2 3 0 0,1-4 0 0,0 2 0 0,-1-3 0 16,-3-1 0-16,-1 1 0 0,-2 2 0 0,1 0 0 15,-2 0 0-15,-1 0 0 0,-2 0 864 0,-2 1 128 16,-1 1 32-16,0 0 0 0,-1 1-832 0,0-1-192 16,-2 0 0-16,-1 4 0 0,0-5 0 0,-2 3 0 15,0 1 0-15,0 3 0 0,-8 1 0 0,12 0 0 16,-12 0 0-16,10 2 0 0,0 2 0 0,0 3 0 15,2-1 0-15,2 0 0 0,-1 1 0 0,1-2 0 16,1 4 0-16,0 0 0 0,0-3-256 0,3 5-112 16,1 2-16-16,4 0 0 0,4 3 384 0,-2 2 0 15,3-3 0-15,-1 1 0 0,3-1 0 0,0-1 0 16,-1 0 0-16,-1-3 0 0,0-1 0 0,2-3 0 16,2 0 0-16,2 2 0 0,2-4 0 0,-2 0 0 0,6-1 0 15,3-1 0-15,4 2 0 0,1-1 0 16,0-3 0-16,1 0 0 0,-2-1 0 0,2 0 0 0,0 4 0 0,-1-5 0 15,4-4 0-15,-1 1 0 0,2 1 0 16,2 2 0-16,2 0 0 0,-2 0 0 0,-3-7 0 0,-1 4 0 16,2 3 0-16,1-2 0 0,-1-4 0 0,4 3 0 15,2-1 0-15,-1 2 0 0,1-1 0 0,-3 1 0 16,-6-1 0-16,1 1 0 0,-1 1 0 0,1-3 0 16,1-3 0-16,1 2 0 0,1-3 0 0,1 2 0 15,3 1 0-15,-5 0 0 0,-3 2 0 0,-3-1 0 16,-2-5 0-16,2 2 0 0,0-2 0 0,-2 3 0 15,-2-3 128-15,2 3-128 0,2-4 0 0,0 4 128 0,-3-5-128 16,-1 4 0-16,-4-4 0 0,-1 4 0 0,0-4 0 16,0 2 0-16,-1 1 0 0,1-2 0 0,0 4 0 15,3-2 0-15,1 1 0 0,1 2 0 0,0-5 0 0,0 0 0 16,-4 2 0-16,-1-1 0 0,-1-2 0 0,-2-1 0 16,-1 0 0-16,1 4 0 0,-2-1 0 0,-1 4 0 15,1-4 0-15,-2 3 0 0,0 0 0 0,2 2 0 16,1 1 0-16,1-1 0 0,-1-7 0 0,-1 6 0 15,-1-1 0-15,-2 2 0 0,-2-1 256 16,3-3 32-16,-3 3 0 0,3-2 0 0,0 3-288 0,-1 1 0 16,2-1 0-16,-1-1 0 0,-5 2 0 0,5 1 0 15,2 0 0-15,-1-4 0 0,-3 1 0 0,-1 3 0 16,-1 0 0-16,-1-2 0 0,0 1 0 0,-2 0 0 16,-1-1 0-16,-2 1 0 0,1 4 0 0,1-1 0 15,-1-2 0-15,-1-1 0 0,2 1 0 0,1 0 0 0,0-1 0 16,-1 2 0-16,-1-3 0 0,-1 2 0 0,1 0 0 0,2 0 0 15,-3-1 0-15,1 1 0 0,1-2 0 0,-1 3 0 16,1 0 0-16,-2 2 0 0,0-3 0 0,-1 0 0 16,0 1 0-16,2 0 0 0,-2 1 0 0,1 0 0 15,-1-4 0-15,2 0 0 0,2 2 0 0,-1 0 0 16,0 1 0-16,1-2 0 0,0-1 0 0,1 1 0 16,1 2 0-16,3 0 0 0,3 1 0 0,1 1 0 15,1-1 0-15,-10 1 0 0,2 0 0 0,0 0 0 16,-2-3 0-16,4 1 0 0,-2-1 0 0,1 2 0 15,-3-2 0-15,-1 0 0 0,-1-1 0 0,1 0 0 16,0 0 0-16,0 0 0 0,0 1 0 0,-3-1 0 16,-2 2 0-16,2 1 0 0,2 1 0 0,4 0 0 15,-2 0 0-15,0 1 0 0,0 1 0 0,0 0 0 0,0 1 0 16,0-1 0-16,1 1 0 0,-3-1 0 0,1 3 0 0,0-2 0 16,0-2 0-16,3-1 0 0,-4 2 0 0,1 0 0 15,-1 1 0-15,-1-3 0 0,2-2 0 0,0 2 0 16,-1 0 0-16,-1 2 0 0,0-2 0 0,0 0 0 15,1 0 0-15,1 1 0 0,-1 3 0 0,-1-2 0 16,-2 0 0-16,0 0 0 0,-1 1 880 0,0 0 112 16,0 3 32-16,-2-1 0 0,-2-3-832 0,0 2-192 15,0 2 0-15,0-1 0 0,-1-2 0 0,-2 0 0 16,-1-1 0-16,-1 1 0 0,-1 0 0 0,-2-1 0 16,-6-2 0-16,0 0 0 0,7 3 0 0,-7-3 0 15,3 6 0-15,-3-6 0 0,0 0 0 0,0 0 0 0,-5 5 0 0,-4 0-10336 16,-1-4-2112-1</inkml:trace>
  <inkml:trace contextRef="#ctx0" brushRef="#br1" timeOffset="190197.05">16634 15157 23951 0,'-4'-17'512'0,"4"8"128"0,0-2 0 0,3-7 64 0,-2 9-576 0,3-1-128 0,-4 10 0 0,0 0 0 16,2-7 848-16,-2 7 144 0,0 0 32 0,0 0 0 16,0 8 0-16,-2 6 0 0,-2 2 0 0,-1 5 0 15,0 7-832-15,-3-1-192 0,-2 1 0 0,-1 2 0 16,-1 10 864-16,1-2 128 0,-3 0 32 0,4-9 0 16,-2 3-832-16,1 2-192 0,-1 2 0 0,3 0 0 0,2-5 0 0,-1 0 0 15,2-7 0-15,-1 0 0 0,2 0 0 0,0-3 0 16,1-5 0-16,-1 3 0 15,3-1-2416-15,0-9-528 0,2-9-96 0,0 0-32 0</inkml:trace>
  <inkml:trace contextRef="#ctx0" brushRef="#br1" timeOffset="190370.37">16250 15533 31327 0,'0'0'688'0,"0"0"144"0,5-7 16 0,1 1 48 0,2 0-720 0,2 4-176 0,3-1 0 0,2 0 0 15,3 1 0-15,5-1 0 0,2 0 0 16,6 1 0-16,4 0 0 0,6-1 0 0,2 1 0 0,4 2 0 16,-1 0 0-16,-1 1 0 0,-3-2 0 0,-2 1 0 31,-4 0-784-31,-4 3-192 0,22 3-48 0,-19-3 0 0</inkml:trace>
  <inkml:trace contextRef="#ctx0" brushRef="#br1" timeOffset="190797.41">18276 14343 23951 0,'3'-15'1056'0,"1"11"224"0,-4 4-1024 0,2-7-256 15,-1-1 0-15,-2 4 0 0,1 4 880 0,-6 4 112 16,-3 5 32-16,-4 2 0 0,-6 3 0 0,-4 5 0 15,-5 8 0-15,-4 6 0 0,-2 5-832 0,-3 8-192 0,-1 1 0 0,-1 3 0 16,-1 6 864-16,0 6 128 0,0 8 32 0,1 4 0 16,2 6-832-16,10-18-192 0,3 7 0 0,3 3 0 15,0 2 0-15,3 3 0 0,4 3 0 0,4-5 0 16,4-1 864-16,3-3 128 0,3-2 32 0,4-3 0 16,6-2-832-16,2-2-192 0,0-6 0 0,5-3 0 15,2-6 0-15,3-1 0 0,-2-4 0 0,25 26-11424 16,-6-17-2336-16</inkml:trace>
  <inkml:trace contextRef="#ctx0" brushRef="#br1" timeOffset="193986.34">18283 15030 16575 0,'0'0'368'0,"1"-8"80"0,1-6 0 0,1 3 16 0,-2 3-464 0,-1 8 0 16,3-5 0-16,-1-3 0 0,0 1 1728 0,-2 7 256 16,0 0 64-16,0 0 0 0,6-9-1648 0,-6 9-400 15,4-5 0-15,-4 5 0 0,0 0 896 0,0 0 112 16,0 0 16-16,0 0 0 0,10 15-832 0,-4 4-192 0,2-1 0 16,0 4 0-16,0 0 0 0,1 5 0 0,0 4 0 0,0-3 0 15,-1 1 864-15,-1 3 128 0,0 4 32 0,-2 3 0 16,-3-1-832-16,2-4-192 0,-1-2 0 15,-1-4 0-15,0 4 0 0,0-2 0 0,1-5 0 0,-1-2 0 16,1-5 0-16,-2-3 0 0,1-2 0 0,1 0 0 16,-3-13 0-16,0 0 0 0,0 0 0 0,0 0 0 15,0 0 864-15,0 0 128 0,11-1 32 0,-3-5 0 16,0 0 0-16,2-7 0 0,-1-6 0 0,4-4 0 16,-2-3-832-16,0-2-192 0,2-5 0 0,1-2 0 15,1-5 0-15,2 0 0 0,1 0 0 0,3 4 0 16,3 3 0-16,3 3 0 0,1-2 0 0,1 3 0 15,-2 1 0-15,1 0 0 0,-3 3 0 0,1-1 0 0,-6 3 0 16,-1 4 0-16,-1 2 0 0,-5 1 0 16,-3-2 0-16,-2 7 0 0,-2-1 0 0,-2 2 0 15,0 2-1600-15,-4 2-352 0,-4 0-80 0,4 6-16 0</inkml:trace>
  <inkml:trace contextRef="#ctx0" brushRef="#br1" timeOffset="194317.84">19448 14150 23951 0,'0'0'512'0,"0"0"128"0,0 0 0 0,0 0 64 0,0 0-576 0,0 0-128 0,0 0 0 0,0 0 0 15,0 0 848-15,5 5 144 0,-2 4 32 0,-3 1 0 16,-3 8 0-16,-1 5 0 0,-1 1 0 0,0 4 0 16,1-2-832-16,1 5-192 0,-2 1 0 0,0 0 0 15,-1-2 0-15,3 0 0 0,-1-4 0 0,0 2 0 16,0-2 0-16,0-1 0 0,1-6 0 0,-1-1 0 15,0 1-768 1,0-2-208-16,-1-3-48 0,1 0 0 0</inkml:trace>
  <inkml:trace contextRef="#ctx0" brushRef="#br1" timeOffset="194739.81">19833 14957 23951 0,'0'0'512'0,"0"0"128"0,-2-5 0 0,-5 3 64 0,1 3-576 0,-4-1-128 0,-2 0 0 0,-1 4 0 16,-5 6 848-16,-3 3 144 0,-2 2 32 0,-1 5 0 15,-1 3-832-15,1 1-192 0,-4 6 0 0,6-4 0 16,1 5 864-16,3-6 128 0,3 1 32 0,3 0 0 16,3 9-832-16,5-5-192 0,4-8 0 0,4 2 0 15,5 3 0-15,1-5 0 0,4-1 0 0,3-5 0 16,1-2 864-16,3-5 128 0,5-1 32 0,3-7 0 16,3 0-832-16,-1-2-192 0,1-5 0 0,0-2 0 15,-3 2 864-15,0-6 128 0,-1 0 32 0,-2-1 0 16,-2-2-832-16,-2-2-192 0,-3-1 0 0,-2 0 0 15,0-1 0-15,-4 0 0 0,-3 0 0 0,-3-1 0 16,-1-2 864-16,-3 2 128 0,-1 0 32 0,-4 1 0 0,-1-2-832 0,-3 1-192 16,0-5 0-16,-2 3 0 15,-2 2-1600-15,0 3-352 0,0 3-80 16,0-2-9296-16,0-5-1856 0</inkml:trace>
  <inkml:trace contextRef="#ctx0" brushRef="#br1" timeOffset="195010.46">20199 14482 23951 0,'0'0'512'0,"0"0"128"0,0 0 0 0,0 0 64 0,-7 5-576 0,-2 0-128 15,-1 0 0-15,-3 7 0 0,-5 4 848 0,-1 6 144 16,0 6 32-16,-5-2 0 0,-1 4 0 0,-2 5 0 0,-1 3 0 0,0 4 0 15,-3 4 0-15,2 4 0 0,-3 2 0 0,-1 4 0 16,0 1-832-16,2-4-192 0,-5 1 0 0,5-2 0 16,5 0 864-16,0-4 128 0,2-1 32 0,3-2 0 15,1-6-832-15,4-2-192 0,2-5 0 0,3-7 0 32,3-1-768-32,0-6-208 0,6-3-48 0,0-3-9824 0,2-12-1968 0</inkml:trace>
  <inkml:trace contextRef="#ctx0" brushRef="#br1" timeOffset="195260.9">20173 15320 27647 0,'1'8'608'0,"-1"8"128"0,-1 4 32 0,-3 2 0 0,-1 6-624 0,-3 0-144 15,-1 3 0-15,-1 5 0 0,-1 2 1664 0,-1 0 320 16,0-2 48-16,0-1 16 0,1 1-832 0,1-2-144 16,-1 1-48-16,4-4 0 0,-2-3-816 0,2-1-208 15,2-5 0-15,2-2 0 0,0 0 0 0,2-4 0 16,1-5 0-16,1-2 0 16,0 0-2416-16,-1-9-528 0,0 0-96 0,13-14-32 0</inkml:trace>
  <inkml:trace contextRef="#ctx0" brushRef="#br1" timeOffset="196382.4">20827 14214 20271 0,'11'-9'448'0,"-5"5"80"0,2-5 32 0,-1 3 16 0,1 1-576 0,2-5 0 0,-1 3 0 0,-3 3 0 0,1-2 1744 0,-7 6 240 16,0 0 64-16,0 0 0 0,6-5-832 0,-6 5-144 15,0 0-48-15,0 0 0 0,4 11 0 0,-7 0 0 16,-1 3 0-16,-2 3 0 0,-3 4-816 0,-2 3-208 15,-5 3 0-15,1-2 0 0,-1-1 864 0,-1-1 128 16,1 7 32-16,-2-4 0 0,-3-5-832 0,5 4-192 16,2-1 0-16,-3-1 0 0,-2-6 0 0,2-3 0 15,3-1 0-15,2-1 0 16,5 2-3232-16,0-2-688 0,-2-4-144 0,9-8-32 0</inkml:trace>
  <inkml:trace contextRef="#ctx0" brushRef="#br1" timeOffset="196764.39">21321 14783 27647 0,'0'0'608'0,"0"0"128"0,2-4 32 0,-2 4 0 0,0 0-624 16,0 0-144-16,0 0 0 0,4 9 0 0,-3 1 848 0,-1 2 144 15,-1 3 32-15,-2 3 0 0,-3 0-832 0,1 2-192 16,-1 3 0-16,-2 4 0 0,-1-2 864 0,1 4 128 16,2-1 32-16,0 0 0 0,-1-2-832 0,2-1-192 15,0-2 0-15,-1-3 0 0,2-2 0 0,-1-3 0 16,0 2 0-16,1-4 0 16,0-3-2416-16,2-1-528 0,2-9-96 0,0 0-32 0</inkml:trace>
  <inkml:trace contextRef="#ctx0" brushRef="#br1" timeOffset="196932.04">21055 14926 31327 0,'9'-2'688'0,"4"0"144"0,2-1 16 0,4 2 48 0,5-3-720 0,0 2-176 0,-1 0 0 0,8 2 0 16,3 3 848-16,8 1 144 0,1-4 32 0,-11 2 0 15,1 2-832-15,0 0-192 0,0 1 0 0,-1-3 0 31,-2 1-768-31,-4-2-208 0,-2-1-48 0,-5 2 0 0</inkml:trace>
  <inkml:trace contextRef="#ctx0" brushRef="#br1" timeOffset="197680.4">22273 14495 23951 0,'0'0'512'0,"0"0"128"0,0-7 0 0,2-2 64 0,-2 2-576 0,0 7-128 15,-1-8 0-15,1 8 0 0,0 0 848 0,0 0 144 16,0 0 32-16,0 0 0 0,5 13 0 0,1 5 0 16,-3 2 0-16,2 4 0 0,0 0-832 0,0 7-192 15,-5 2 0-15,3 1 0 0,2-3 0 0,0 7 0 16,0 5 0-16,-4-12 0 0,0-1 864 0,3 2 128 16,0 1 32-16,1-1 0 0,-1-3-832 0,0 0-192 15,0-5 0-15,1 7 0 0,0-10 0 0,0-5 0 16,-1-4 0-16,1-5 0 0,-5-7 864 0,11 4 128 15,3-7 32-15,1-2 0 0,3-4-832 0,0-2-192 16,1-10 0-16,-4 6 0 0,-1-3 864 0,2-1 128 16,-1-1 32-16,0-6 0 0,0 0-832 0,1-5-192 15,0 3 0-15,-2 1 0 0,1-3 0 0,-1 5 0 16,-1-1 0-16,0 2 0 0,0 5 0 0,-2 2 0 0,0 2 0 0,0 2 0 16,-3 3 0-16,3 0 0 0,-4 2 0 0,0 0 0 31,-6 0-1600-31,0 3-352 0,-1 5-80 0,0 0-14752 0</inkml:trace>
  <inkml:trace contextRef="#ctx0" brushRef="#br1" timeOffset="198012.78">23273 13974 20271 0,'0'0'448'0,"0"0"80"0,0 0 32 0,0 0 16 0,0 0-576 0,0 0 0 16,0 0 0-16,0 0 0 0,-3 11 1744 0,0-1 240 15,-2 2 64-15,-1 4 0 0,-1 3-1648 0,-1 3-400 16,1-1 0-16,-2 4 0 0,-3-5 896 0,3 3 112 16,-1 2 16-16,1-3 0 0,0-2-832 0,2 0-192 0,-1 1 0 0,1-2 0 15,0-3 0-15,3-2 0 0,-2 3 0 0,2-4 0 16,2-6 0-16,2-7 0 0,0 0 0 0,0 0-9232 16,0 0-1904-16</inkml:trace>
  <inkml:trace contextRef="#ctx0" brushRef="#br1" timeOffset="198238.74">23637 13857 23951 0,'0'0'512'0,"0"0"128"0,0 0 0 0,0 0 64 0,0 0-576 0,-3 6-128 0,-1 3 0 0,0 4 0 0,-2 6 1664 0,-2 2 320 15,0 5 48-15,-3-2 16 16,0 4-1648-16,-1 0-400 0,4 2 0 0,-3-1 0 0,2-4 0 0,2-1 0 16,2 0 0-16,0-2 0 0,1-2 0 0,0-1 0 15,3-4 0-15,-3 7-13840 16</inkml:trace>
  <inkml:trace contextRef="#ctx0" brushRef="#br1" timeOffset="199069.08">23837 14637 20271 0,'0'0'448'0,"0"0"80"0,0 0 32 0,0 0 16 0,5-8-576 0,-1 0 0 0,-4 8 0 0,0 0 0 16,0 0 928-16,0 0 80 0,-4-4 16 0,-2 2 0 16,-3 6 0-16,-1 4 0 0,-4-1 0 0,1 6 0 15,-3 2-832-15,-2 5-192 0,-2 1 0 0,1 2 0 16,0 5 864-16,1 0 128 0,0 4 32 0,1 2 0 16,3 2-832-16,3-1-192 0,2-2 0 0,4 0 0 15,4-5 0-15,5 0 0 0,-1-6 0 0,6-2 0 16,4-1 864-16,2-4 128 0,4-1 32 0,4-6 0 0,3-3-832 15,3-5-192-15,3-4 0 0,1-2 0 16,2-2 864-16,1-4 128 0,-1-5 32 0,-1 2 0 0,-4 0-832 16,-2-3-192-16,-3-2 0 0,-2-2 0 0,-4-1 864 0,-2-1 128 15,-4 0 32-15,-3-4 0 0,-3-1-832 0,-2-2-192 16,-2 6 0-16,-3-1 0 0,-3 3 0 0,0 2 0 16,-2 0 0-16,-4 5 0 15,-3 3-768-15,0 3-208 0,-4 1-48 0,1-1 0 16,-5 2-2448-16,2 3-496 0,-16-8-112 0,6 8-16 0</inkml:trace>
  <inkml:trace contextRef="#ctx0" brushRef="#br1" timeOffset="199337.42">24304 14354 20271 0,'0'0'896'0,"5"-8"192"0,-1-3-880 0,0 0-208 0,-2-1 0 0,1 7 0 16,-3 5 1680-16,0 0 304 0,-2-7 48 0,-3 5 16 16,-2 7-1648-16,-5 2-400 0,0 7 0 0,-2 0 0 15,-4 2 896-15,-4 6 112 0,-1 5 16 0,-2 5 0 16,-2 1-832-16,-3 1-192 0,-1 3 0 0,-3 1 0 16,-3 7 864-16,0-1 128 0,0-1 32 0,2 6 0 15,-1 3-832-15,2 3-192 0,1 2 0 0,2-4 0 0,1-3 0 16,4-6 0-16,1 1 0 0,2-7 0 0,3-4 0 15,1-2 0-15,1-7 0 0,1 2 0 16,3-4-768-16,2-5-208 0,1-2-48 16,4-3-8736-16,0-4-1760 0</inkml:trace>
  <inkml:trace contextRef="#ctx0" brushRef="#br1" timeOffset="199570.09">24229 15224 27647 0,'0'0'1216'0,"-8"14"256"0,-1 3-1168 0,-1 2-304 16,-2 0 0-16,-4 4 0 0,0 2 880 0,-1-2 112 16,-1 6 32-16,2-3 0 0,-2 2 0 0,4-4 0 0,-1 1 0 0,2 1 0 15,0-6-832-15,2-1-192 0,2-2 0 0,1-2 0 16,3-5 0-16,2 0 0 0,3-10 0 0,0 0 0 31,0 0-3232-31,0 0-688 0,17-5-144 0,-1-6-32 0</inkml:trace>
  <inkml:trace contextRef="#ctx0" brushRef="#br1" timeOffset="203610.66">24526 13707 12895 0,'-2'-8'272'0,"2"8"64"0,-3-6 16 0,2 1 32 0,-3 1-384 0,4 4 0 16,-2-5 0-16,-1-2 0 0,3 7 1712 0,0 0 272 16,-4-4 48-16,4 4 16 0,0 0-832 0,0 0-144 15,0 0-48-15,0 0 0 0,0 0 0 0,0 0 0 16,0 0 0-16,7-2 0 0,-7 2-816 0,10 0-208 16,0 0 0-16,1 0 0 0,2 2 864 0,0 2 128 15,1 3 32-15,0-2 0 0,0 0-832 0,1 5-192 16,0 0 0-16,1 4 0 0,-1 1 0 0,1 3 0 15,1 3 0-15,1 4 0 0,-1 0 864 0,3 5 128 16,-1-1 32-16,0 4 0 0,0 5-832 0,1 1-192 16,-1 3 0-16,-4-1 0 0,-2 6 0 0,-1-2 0 15,0 4 0-15,-3-1 0 0,-4-2 0 0,-1 5 0 0,-3 2 0 0,-1 0 0 16,-2-3 864-16,-1-3 128 0,2 0 32 16,1 2 0-16,-1-4-832 0,-1 3-192 0,0-1 0 0,-2-2 0 15,-1 4 864-15,-3-2 128 0,-2 1 32 0,0-1 0 16,-1-4-832-16,-2 0-192 0,-4-1 0 0,3 3 0 15,-1-2 0-15,-1-2 0 0,-4-1 0 0,1 4 0 16,2-4 0-16,-2 3 0 0,-2-6 0 0,1-1 0 16,-2 0 864-16,-1-5 128 0,-3 1 32 0,0 0 0 15,0-7-832-15,-4 3-192 0,2-5 0 0,3 3 0 16,3-5 864-16,2-1 128 0,0-2 32 0,1 0 0 16,1-4-832-16,1 1-192 0,-1-2 0 0,6 0 0 0,-2-3 0 15,2-2 0-15,2 2 0 0,1-4 0 0,3-2 0 16,0-2 0-16,6-2 0 0,0 0 0 15,0 0 0-15,0 0 0 0,0 0 0 0,0 0 0 0,0 0 0 0,0 0 0 16,0-6 0-16,1-3 0 0,-1 9 0 0,4-7 0 16,1 1 0-16,1-2 0 15,0 0-2416-15,3-1-528 0,2 3-96 0,-1-3-32 0</inkml:trace>
  <inkml:trace contextRef="#ctx0" brushRef="#br1" timeOffset="205428.81">12948 13635 4607 0,'0'0'400'0,"0"0"-400"0,0 0 0 0,0 0 0 15,0 0 1984-15,0 0 320 0,9 8 64 0,1-5 16 16,2-5-1392-16,4 2-288 0,2 3-48 0,3-2-16 15,2-3-80-15,4-2-32 0,3-3 0 0,6 4 0 16,-2 1-144-16,7 2-48 0,-1-2 0 0,4-1 0 16,3-1 0-16,1 4 0 0,2 3 0 0,-5-2 0 15,-3-5 80-15,2 2 16 0,-5-2 0 0,0 3 0 16,-1 1-48-16,-1 0-16 0,-4-1 0 0,-3 1 0 16,-8 5-176-16,0-3-16 0,-5-3-16 0,-3 0 0 15,-3 4-160-15,-11-3 0 0,5 9 144 0,-5-9-144 16,0 0-256-16,0 0-128 0,-5 7-32 0,-1-1-6288 15,-3-2-1248-15</inkml:trace>
  <inkml:trace contextRef="#ctx0" brushRef="#br1" timeOffset="206104.31">15484 13815 5519 0,'0'0'240'0,"0"0"64"0,0 0-304 0,0 0 0 15,0 0 0-15,0 0 0 0,-8-5 1376 0,8 5 224 16,0 0 32-16,0 0 16 0,0 0-880 0,0 0-192 15,0 0-16-15,13 1-16 0,2 4 48 0,5 1 16 16,3-3 0-16,3-2 0 0,0-1-160 0,3 1-16 16,3 4-16-16,1-1 0 0,2-4-160 0,1 0-16 15,4 0-16-15,2 4 0 0,1 0 32 0,0-5 0 16,0-8 0-16,3 9 0 0,3 9 48 0,-1-4 16 16,-6-3 0-16,0-2 0 0,-3-1 16 0,1 4 16 0,0 4 0 15,-2-7 0-15,1-7-32 0,-1 3 0 0,-1 2 0 16,-2 2 0-16,-2-1-80 0,-4 0-32 15,-6-3 0-15,-2 5 0 0,-5 4-208 0,-3 1 128 16,-13-6-128-16,11 6 0 0,-11-6 0 0,2 9 0 0,-4 2-128 0,-3-6-10160 16</inkml:trace>
  <inkml:trace contextRef="#ctx0" brushRef="#br1" timeOffset="208505.4">13066 13629 9215 0,'0'0'192'0,"-8"-5"64"0,2-1 0 0,6 6 0 0,-6-2-256 0,6 2 0 0,-6-2 0 0,6 2 0 16,0 0 864-16,-6-1 128 0,6 1 32 0,0 0 0 15,0 0-832-15,0 0-192 0,0 0 0 0,0 0 0 16,0 0 0-16,0 0 0 0,9-3 0 0,0 0 0 15,4 2 864-15,3 1 128 0,3-2 32 0,4 0 0 16,4 1-832-16,3 1-192 0,2 0 0 0,2 0 0 16,1-2 0-16,3 0 0 0,4 2 0 0,0-1 0 15,-2 0 0-15,1-2 0 0,-2-4 0 0,0 4 0 16,-3 2 0-16,-1 0 0 0,-2-2 0 0,-3 2 0 16,-2 1 0-16,-4 0 0 0,-4 1 0 0,-5 2 0 0,-6-5 0 15,0 2 0-15,-9 0 0 0,0 0 0 0,0 0 0 0,-9 4 0 16,-7-1 0-16,-4 0 0 0,0 4 0 0,-7-5 0 15,-2-2 0-15,0 2 0 0,-4-1 0 0,-3 0 0 16,-2 0 0-16,-3-1 0 0,0-1 864 0,0 0 128 16,-4 1 32-16,1 0 0 0,-2 0-832 0,3 0-192 15,2-3 0-15,4 3 0 0,1 4 0 0,5-1 0 16,1-6 0-16,5 3 0 0,3 3 0 0,6 0 0 16,6 1 0-16,2-2 0 0,8-2 0 0,0 0 0 15,12 0 0-15,3-2 0 0,3 0 0 0,4-1 0 16,5-2 0-16,4 3 0 0,3 0 0 0,3 0 0 15,0-1 0-15,7 1 0 0,4 0 0 0,2 2 0 16,0 2 0-16,-2-2 0 0,-2-2 0 0,-1 2 0 0,-3 2 0 16,-2-1 0-16,-8-1 0 0,-2 0 0 0,-2-1 0 0,-5 2 0 15,-7 3 0-15,-4-2 0 0,-12-2 0 0,0 0 0 16,-1 9 864-16,-7-2 128 0,-6 0 32 0,-4 2 0 16,-5-4-832-16,-1 3-192 0,-2-2 0 0,-4 0 0 15,-2 0 0-15,-2-4 0 0,-1-2 0 0,-2 3 0 16,-1 2 0-16,2 0 0 0,0 1 0 0,1-3 0 15,-3-3 0-15,6 1 0 0,3 0 0 0,3-1 0 16,5-1 0-16,3 1 0 0,4 1 0 0,4 1 0 16,2-4 0-16,8 2 0 0,0 0 0 0,0 0 0 15,0 0 0-15,10-1 0 0,4-2 0 0,10 1 0 16,1 4-768-16,1 0-208 0,14-1-48 16,-1-2 0-16</inkml:trace>
  <inkml:trace contextRef="#ctx0" brushRef="#br1" timeOffset="209079.75">15309 13704 9215 0,'0'0'192'0,"0"0"64"0,0 0 0 0,9 0 0 0,1 1-256 0,2 1 0 15,2-1 0-15,2-1 0 0,5-1 864 0,3 1 128 16,4 6 32-16,5-5 0 0,4-2 0 0,2-2 0 16,4 2 0-16,2 1 0 0,2 1 0 0,1-1 0 15,2 0 0-15,-3 4 0 0,-1 1-832 0,-3-1-192 16,-4 1 0-16,-3 2 0 0,-6-5 0 0,-4 2 0 15,-6 4 0-15,-6-5 0 0,-6-3 0 0,-8 0 0 16,0 0 0-16,-22 5 0 0</inkml:trace>
  <inkml:trace contextRef="#ctx0" brushRef="#br1" timeOffset="214194.11">10697 16636 10127 0,'0'0'896'16,"0"0"-704"-16,0 0-192 0,0 0 0 0,0 0 736 0,0 0 112 16,0 0 32-16,0 0 0 0,0 0 96 0,0 0 32 15,0 0 0-15,0 0 0 0,0 0-48 0,0 0 0 16,0 0 0-16,10-3 0 0,-1-8-112 0,2 1-16 15,2-1-16-15,-1 2 0 0,5-3-192 0,1 1-48 0,1 1 0 0,1-3 0 16,1 2-192-16,-1 2-32 0,0-1-16 0,-1 2 0 16,2-3-48-16,-2 4-16 0,-3 2 0 0,-2 1 0 15,-5 2 0-15,-9 2 0 0,0 0 0 0,8 11 0 16,-6 6-64-16,-2 2-16 0,-2-1 0 0,-2 3 0 16,0 7-192-16,-2-4 144 0,-2 1-144 0,0-3 128 15,1-1-128-15,2-3 0 0,1-3 0 0,1-3 128 16,3 0-128-16,3-1 128 0,-3-11-128 0,8 8 128 15,-1 1 64-15,3-5 0 0,3-6 0 0,4 0 0 16,2 2 48-16,2-4 16 0,5-1 0 0,2 1 0 16,3-6-64-16,0 2-16 0,-3-3 0 0,5 2 0 15,1-2-176-15,2 3 0 0,-6-2 144 0,-2 5-144 16,-2-2 0-16,-5 4 0 0,-3-1 0 0,-3 4 128 0,-3 4-128 16,-3 3 0-16,-4 0 0 0,-1 4 0 0,-3-1 0 15,-1 4 0-15,-3 1-128 0,2-1 128 0,0-2 0 16,1 1 0-16,1-1 0 0,-1-12 0 0,5 12 0 0,3-3 0 15,3-7 0-15,2 1 0 0,1-5 0 16,2 1 0-16,2 0 0 0,5-3 0 0,1-5 128 0,3 1 48 16,2-3 16-16,-1 3 0 0,-2-3-64 0,0 2 0 15,4-2 0-15,-1 4 0 0,1 0-128 0,-2 3 0 16,-1-2 0-16,-3 3 0 0,-4 8 128 0,-2 1-128 16,-5 6 0-16,-2-2 128 0,-3 4-128 0,2 3 192 15,-3 2-192-15,-1-2 192 0,0-1-192 0,1 1 128 16,0 4-128-16,3-2 128 0,2-5-128 0,2-1 0 15,0-7 0-15,5 1 0 0,2 1 192 0,7-5-64 0,5-5 0 16,4-1 0-16,1-4 304 0,7 1 48 0,6-4 16 16,1 1 0-16,0-3-208 0,0 3-32 0,-2-3-16 15,-1 5 0-15,0 1-112 0,-5 4-128 0,-3 0 176 16,-6 5-176-16,-4 3 336 0,-4 3-32 0,-3 5-16 0,-3-1 0 16,0-2-128-16,-1 7-32 0,-1 2 0 0,-2-1 0 15,-3-2-128-15,3-1 160 0,2 2-160 0,2 0 160 16,2-3-400-16,6-2-80 0,6-5 0 0,7-2-11152 15,7-4-2224-15</inkml:trace>
  <inkml:trace contextRef="#ctx0" brushRef="#br1" timeOffset="-214378.62">18288 16291 4607 0,'-12'5'192'0,"2"0"64"15,-3 4-256-15,-3-3 0 0,-2 2 0 0,-1-2 0 0,-1 0 2976 0,-2 2 544 16,-1-4 128-16,3 1 0 0,1 1-1792 0,2-1-352 15,4-3-80-15,2 0-16 0,0-1-224 0,11-1-48 16,0 0-16-16,0 0 0 0,0 0-416 0,0 0-64 16,5-13-32-16,5 2 0 0,8 1-192 0,3 0-32 15,3-5-16-15,7-2 0 0,3 3-192 0,2 2-48 16,-1 0 0-16,1-2 0 0,0 1-128 0,-1 3 0 16,0-1 0-16,-4 4 0 0,0 0 208 0,-4 2-32 15,-6 0-16-15,-4 3 0 0,-5 6 32 0,-1-1 16 16,-11-3 0-16,7 11 0 0,-3 1-80 0,-4 3-128 15,-1 0 176-15,-1 3-176 0,2 1 160 0,-1 0-160 16,0 1 128-16,1-2-128 0,2 0 0 0,2-4 0 16,3-4 128-16,3-1-128 0,2 6 0 0,6-8 128 0,4-6-128 0,6-1 128 15,5 0 256-15,2-1 64 0,0-3 0 0,5-3 0 16,0-5-48-16,1 2 0 0,-3 2 0 16,1 2 0-16,-2-3-208 0,-4 4-32 0,-1 1-16 15,-6 3 0-15,-3 4 48 0,-2 1 0 0,-4 3 0 0,-3 3 0 16,-2 4 48-16,-6-2 16 0,1 1 0 0,0 1 0 15,1 0-128-15,3-3-128 0,3 2 176 0,2 1-176 16,4-4 176-16,3-1-176 0,3-4 160 0,4-1-160 16,1 3 320-16,5-7-16 0,1-7-16 0,2-2 0 15,3 0 160-15,2 0 16 0,0-3 16 0,0 2 0 16,0-3-144-16,-1 4-16 0,-5 3-16 0,-1-1 0 16,-3-2 0-16,-2 4 0 0,-4 0 0 0,-3 1 0 15,2 2 16-15,0 2 0 0,1 0 0 0,0 2 0 0,-4 2-144 16,3 0-32-16,-1 0 0 0,6 1 0 0,0-4-144 0,6-1 128 15,0-1-128-15,1 1 128 0,3 0-128 0,2-1 0 16,-2-3 0-16,1 3 0 0,3 2 0 0,-3 0 128 16,-1-1-128-16,-2 0 0 0,0 0 0 0,-2 1 0 15,-4 2 0-15,-6-2 0 16,-5 2-1792-16,-5 1-448 0</inkml:trace>
  <inkml:trace contextRef="#ctx0" brushRef="#br1" timeOffset="-212840.16">4238 18661 10127 0,'0'0'896'0,"0"0"-704"0,-6 7-192 0,6-7 0 16,0 0 1152-16,-9 2 192 0,9-2 32 0,0 0 16 0,0 0-48 0,0 0-16 16,0 0 0-16,0 0 0 0,14 1-288 0,2-1-48 15,2-1-16-15,4-3 0 0,0-1-224 0,4 3-48 16,2 0-16-16,5 0 0 0,5-2-416 0,1 2-80 16,-3 0 0-16,1 0-16 0,-2 2-176 0,-3-2 0 15,-4 0 0-15,-4 2-7808 16,-3 4-1648-16</inkml:trace>
  <inkml:trace contextRef="#ctx0" brushRef="#br1" timeOffset="-212665.99">4305 18974 23951 0,'26'1'2128'0,"4"-2"-1696"0,5-8-432 0,4 3 0 16,7 3 192-16,1-5-32 0,-1 0-16 0,-1-4 0 15,0 5 240-15,1-2 32 0,6 1 16 0,-4 2 0 16,0-5-432-16,-1 5 0 0,0-1 0 0</inkml:trace>
  <inkml:trace contextRef="#ctx0" brushRef="#br1" timeOffset="-211928.59">6170 18355 12895 0,'0'0'576'0,"-3"-10"112"0,0-4-560 0,0 1-128 0,2 3 0 0,-3 0 0 0,4 10 1600 0,-5-7 304 16,5 7 48-16,0 0 16 0,0 0-544 0,0 0-96 15,-5 5-32-15,2 8 0 0,5 1-832 0,0 6-160 16,1 3-48-16,2 5 0 0,2 8 128 0,0 5 0 16,-3-2 16-16,1 4 0 0,-2 4 32 0,3 0 0 15,-1-5 0-15,0-6 0 0,-1-2-48 0,1-3 0 16,0-3 0-16,1-4 0 0,0-3 80 0,2-3 16 15,0-1 0-15,1-6 0 0,-2 2 80 0,2-8 16 16,-9-5 0-16,13-1 0 0,-3 3 128 0,3-6 16 16,-1-3 16-16,2-7 0 0,0-5-96 0,0 0 0 15,0-2-16-15,2-3 0 0,-2-1-176 0,0-7-48 16,0-2 0-16,0-3 0 0,-2-3-176 0,3 0-32 16,3-1-16-16,3 7 0 0,1 7-176 0,1-1 0 0,2 1 0 15,-5 1 128-15,-1 4-128 0,-3 5 0 0,0 6 0 0,-2 0 0 31,-3 4-1104-31,-1 1-112 0,-10 6 0 0,0 0-10096 0,8-5-2000 0</inkml:trace>
  <inkml:trace contextRef="#ctx0" brushRef="#br1" timeOffset="-211421.05">7642 18326 13695 0,'0'0'608'0,"9"-7"128"0,-9 7-592 0,0 0-144 15,0-10 0-15,0 10 0 0,-4-9 1408 0,4 9 256 16,-9-5 64-16,-2 4 0 0,-5 1-640 0,0 2-112 16,-2 6-16-16,0 2-16 0,-1-1-112 0,-1 5 0 15,-2 4-16-15,-2 6 0 0,-2 0-96 0,1 3-16 16,2 3 0-16,2 3 0 0,-2 6-224 0,6-5-48 16,0-1-16-16,4-5 0 0,5 0-224 0,5 0-32 15,1-4-16-15,5-5 0 0,2-1-16 0,1-2 0 16,6-2 0-16,3-3 0 0,4 0 80 0,4-6 16 0,4-4 0 15,1-1 0-15,0-1 160 0,3 0 48 0,2-3 0 0,4-5 0 16,1 1-96-16,0 1-16 0,1-5 0 16,-5-2 0-16,-4 0-80 0,-2 0-32 0,-2-2 0 0,-3-2 0 15,-2-1-16-15,-2-6-16 0,-2-3 0 16,-3-2 0-16,-3 2 112 0,-3 1 32 0,-4-4 0 0,-2 3 0 16,-2 1-64-16,-2 6-16 0,-3 0 0 0,-3 1 0 15,-2-2-240-15,-2 5 128 0,-2 4-128 0,-2 0 0 16,-4-1 0-16,-2 5 0 0,-1-3 0 0,-1 3 0 31,-1 1-1808-31,-1 4-304 0,-1 0-64 0,5-1-12608 0</inkml:trace>
  <inkml:trace contextRef="#ctx0" brushRef="#br1" timeOffset="-211155.45">7924 17939 16575 0,'0'0'1472'0,"0"0"-1168"16,0 0-304-16,0 0 0 0,0 0 1344 0,-5 17 224 15,-4 1 32-15,2 7 16 0,-2 6 0 0,-4 3 0 16,-4 3 0-16,0 3 0 0,-4 2-512 0,0-1-96 16,-5 0-32-16,-2 3 0 0,-3 1-272 0,-1 4-48 15,-1 0-16-15,1 3 0 0,1 2-320 0,5-3-80 16,2-1-16-16,1-3 0 0,0-5-224 0,2-5 144 0,1-4-144 0,4-3 128 15,3-2-128-15,1 1 0 0,4 2 0 0,-1-10 0 32,-1-3-1552-32,2-4-304 0,2-4-48 0,0-1-16 0</inkml:trace>
  <inkml:trace contextRef="#ctx0" brushRef="#br1" timeOffset="-210900.91">8035 18952 22111 0,'-1'23'976'0,"-2"-10"208"0,-2-2-944 0,-1 5-240 15,-2 3 0-15,3 5 0 0,2-1 1504 0,-2-2 256 16,-2 1 48-16,-4 0 16 0,2 3-800 0,1-6-176 15,1-1-16-15,1-2-16 0,-2 0-544 0,3-4-96 16,1 1-32-16,2 0 0 0,-2-6-144 0,4-7-272 16,5 12 64-16,-5-12-13888 0</inkml:trace>
  <inkml:trace contextRef="#ctx0" brushRef="#br1" timeOffset="-210557.01">8977 17705 11055 0,'0'0'976'0,"0"0"-784"0,-8-2-192 0,8 2 0 0,-10-1 1792 0,10 1 304 16,-10 2 64-16,2 2 16 0,2 2-736 0,-1 3-144 16,2 1-16-16,0 6-16 0,0 1-576 0,-1 1-112 15,2-3-32-15,3 6 0 0,1 3-352 0,1-1-192 16,1-3 192-16,2 4-192 0,0 3 0 0,-1-3 0 15,0 3 0-15,1-7-11440 16</inkml:trace>
  <inkml:trace contextRef="#ctx0" brushRef="#br1" timeOffset="-210385.23">9124 17815 27007 0,'0'0'1200'0,"0"10"240"0,0-10-1152 0,1 13-288 16,-1 2 0-16,-1 3 0 0,-5 1 848 0,-2-2 112 16,1-3 32-16,-2 3 0 0,-2 7-384 0,4-2-80 0,3-2-16 0,0 2 0 31,-1-1-1536-31,0 2-304 0,0-2-64 0</inkml:trace>
  <inkml:trace contextRef="#ctx0" brushRef="#br1" timeOffset="-209910.28">10571 18274 20207 0,'0'0'896'0,"0"0"192"0,0 0-880 16,0 0-208-16,0 0 0 0,-8 6 0 0,-2 2 896 0,0 0 144 0,-2 0 32 0,0 6 0 15,-2 4-96-15,0 7-16 0,0 2 0 0,0 3 0 16,-2-2-512-16,2 4-128 0,2 3 0 0,0-2-16 15,2-5-144-15,1-1-32 0,2 1 0 0,0-2 0 16,2-1-128-16,1-3 0 0,3-8 0 0,0 1-8656 16,1 2-1648-16</inkml:trace>
  <inkml:trace contextRef="#ctx0" brushRef="#br1" timeOffset="-209718.27">10072 18621 7359 0,'5'-16'320'0,"4"10"80"0,5-2-400 0,7 1 0 16,5 0 0-16,7-2 0 0,7 2 5328 0,4-1 992 15,5 4 192-15,1 1 32 0,3-8-4640 0,0 4-944 16,2 0-176-16,-3 0-32 0,-3 3-592 0,3 0-160 16,3 3 0-16,-5 0-9920 15,-5-3-2048-15</inkml:trace>
  <inkml:trace contextRef="#ctx0" brushRef="#br1" timeOffset="-209215.99">11923 18186 20271 0,'0'0'1792'0,"1"-13"-1424"0,5 2-368 0,2 2 0 0,6-1 320 0,2 1 0 15,0-4 0-15,3 5 0 0,3 1 368 0,2 0 64 16,3 1 16-16,-1 2 0 0,1 2-128 0,1 3 0 16,1 5-16-16,-2 5 0 0,-4 2-240 0,-3 10-64 15,-7 7 0-15,-5 3 0 0,-8 0-320 0,-6 5 0 16,-2 3 0-16,-6 6 0 0,-8 1 0 0,-5 9 0 16,-6 5 0-16,-2-2 0 0,-4-5 224 0,3-3-32 15,-4-1 0-15,2-8 0 0,0-8-48 0,2-5-16 16,2-1 0-16,5-6 0 0,5 0 256 0,7-6 64 15,7-3 0-15,2-2 0 0,5-4 208 0,3-8 48 16,12 5 16-16,6-8 0 0,4-3-80 0,6-2 0 0,6-2-16 16,3 1 0-16,0-5-272 0,1-1-48 0,-3-3-16 15,2 1 0-15,1 6-288 0,0 1 160 0,-1-5-160 0,0 2 128 16,-1 3-368-16,1-2-80 0,2 5 0 0,-1-1-10288 16,-3 3-2048-16</inkml:trace>
  <inkml:trace contextRef="#ctx0" brushRef="#br1" timeOffset="-208785.74">13087 18131 14735 0,'0'0'1312'0,"9"-6"-1056"15,-1 2-256-15,-8 4 0 0,0 0 1536 0,10 9 240 16,-5 1 48-16,0 5 16 0,-2 4-736 0,-1 3-144 16,-2 6-16-16,0-1-16 0,-1 1-288 0,0 3-64 15,-2 2-16-15,0 1 0 0,-3 4 128 0,1-5 16 16,0-2 16-16,1 0 0 0,2-3-32 0,1-3-16 15,1-3 0-15,0-3 0 0,0-4-48 0,1-1-16 16,1-4 0-16,2-1 0 0,-4-9 48 0,0 0 16 16,12 2 0-16,-1-2 0 0,-1-2-64 0,2-5-16 15,2-7 0-15,0-2 0 0,-2-1-32 0,4-2-16 16,2-6 0-16,-1 1 0 0,0 0-240 0,-2-5-48 0,3 4-16 0,0-6 0 16,2-1-112-16,2 4 0 0,3 3-128 0,2 3 192 15,-1 1-192-15,-1 2 0 0,-4 1 0 0,0 4 0 31,-1 4-416-31,-2 2-128 0,-6-2-32 0,0 3 0 16,-2 5-2992-16,-10 2-592 0</inkml:trace>
  <inkml:trace contextRef="#ctx0" brushRef="#br1" timeOffset="-208537.81">14289 17588 19343 0,'0'0'848'0,"2"-7"192"16,0-2-832-16,-2 9-208 0,0 0 0 0,0 0 0 0,-9 8 2112 0,-2 0 368 15,0 6 80-15,-3 6 0 0,-2 1-1344 0,-1 3-288 16,0-2-48-16,2 2-16 0,1 0-432 0,2-1-96 15,-2 0-16-15,2-1 0 0,4-1-144 0,1-1-48 16,2 0 0-16,-2-1 0 16,-1 2-1104-16,2-2-240 0,1-3-32 0</inkml:trace>
  <inkml:trace contextRef="#ctx0" brushRef="#br1" timeOffset="-207801.53">15782 18041 4607 0,'-4'-13'192'0,"4"13"64"0,0 0-256 0,-8-9 0 0,0 2 0 0,0-1 0 16,-2-3 3360-16,-1 7 624 0,-3 4 128 0,-3 0 32 15,-1-1-2656-15,-3 1-528 0,-3 2-96 0,-6 2-32 16,-4 7-320-16,-2 0-80 0,1 1-16 0,1 6 0 16,-1 4 192-16,3 4 32 0,1 5 16 0,-1-1 0 15,0 2-112-15,3 2-32 0,2 3 0 0,4 0 0 16,3 0-256-16,6-1-48 0,5-5-16 0,7 4 0 16,2 0-64-16,2-4 0 0,4-3-128 0,3-2 192 15,2 0-32-15,3-6-16 0,3 1 0 0,4-6 0 16,3-4 128-16,3-3 32 0,-1 0 0 0,5-2 0 0,2-4 192 15,5 0 32-15,5-4 16 0,0 0 0 16,1-2-96-16,-4-5-32 0,0-2 0 0,-6-3 0 0,-1-3-128 0,-1-2-32 16,-2-4 0-16,-2-2 0 0,-2-4 64 0,-2 2 0 15,-4 0 0-15,-2-2 0 0,-2-8 80 0,-3-2 32 16,-1 1 0-16,-7-1 0 0,-1 3-48 0,-6-1-16 16,-2 0 0-16,-3 5 0 0,-5 7-208 0,-3-1-32 15,-3 3-128-15,-3 3 192 0,-3 2-192 0,-3 0 0 16,-1 4 0-16,-4 6 0 15,0-1-832-15,1 2-224 0,0-4-32 16,2 6-10032-16,1 1-2000 0</inkml:trace>
  <inkml:trace contextRef="#ctx0" brushRef="#br1" timeOffset="-207525.57">16199 17672 24351 0,'0'0'1088'0,"0"0"208"0,0 0-1040 0,0 0-256 0,-14-1 0 0,0 4 0 15,-4 2 1008-15,-6 4 144 0,-7 5 16 0,-5 2 16 16,0 3 384-16,1 5 80 0,-1 7 16 0,-1 4 0 31,-1 6-1664-31,-1 7-448 0,-1 5-16 0,0 2-16 0,-2 4 720 0,-4 1 144 0,-4 2 16 0,2-5 16 16,-1 0-224-16,7-1-64 0,5-1 0 0,5-2 0 15,4-1-128-15,3-5 128 0,3-5-128 0,4 0 128 16,3-5-1424 0,3-4-304-16,2-5-48 0,3-2-7744 0,-1-10-1552 0</inkml:trace>
  <inkml:trace contextRef="#ctx0" brushRef="#br1" timeOffset="-207321.49">16026 18754 20271 0,'-12'15'896'0,"3"-2"192"0,-1 4-880 0,-1 3-208 16,2 3 0-16,-1 5 0 0,-2 6 2112 0,-2 0 384 16,-2-2 80-16,2-1 16 0,2 0-1296 0,0 2-256 0,2 0-48 0,2-5-16 15,0 0-720-15,4-1-256 0,1-3 144 0,3-5-144 31,1-6-2496-31,3-3-592 0</inkml:trace>
  <inkml:trace contextRef="#ctx0" brushRef="#br1" timeOffset="-206960.78">17275 17355 29775 0,'0'0'1312'0,"-7"12"288"0,-3 5-1280 0,-3 3-320 15,-2-1 0-15,-7 5 0 0,-7 8 752 0,-1 4 80 16,-3 2 32-16,3 3 0 0,4-3-112 0,3-1-32 16,1-2 0-16,4-2 0 0,3-2-464 0,4-2-80 15,1-1-32-15,2-3 0 0,0 5-144 0,5-6 0 16,1-3 0-16,2 1 0 16,-2 0-3056-16,2-5-592 0</inkml:trace>
  <inkml:trace contextRef="#ctx0" brushRef="#br1" timeOffset="-206217.1">18452 17976 16575 0,'6'-20'736'0,"-2"7"160"0,0 3-720 0,1 0-176 15,-5 10 0-15,5-7 0 0,-3-3 1968 0,-2 10 352 16,0 0 80-16,0 0 16 0,0 0-1456 0,-2 19-304 16,-1 3-48-16,-3 7-16 0,-3 8-336 0,0 2-64 15,1 6 0-15,-3-3-16 0,-2 2-32 0,-1 0 0 16,-1-1 0-16,0 1 0 0,-2 1 80 0,1-1 16 16,-1-1 0-16,1 2 0 0,-1-4-240 0,2-2 144 0,4-3-144 0,-1-5-8688 31,-1-3-1808-31</inkml:trace>
  <inkml:trace contextRef="#ctx0" brushRef="#br1" timeOffset="-206025.15">18004 18347 31039 0,'14'-12'1376'0,"0"8"288"0,4-1-1344 0,6-2-320 0,7 2 0 0,2 0 0 16,2-1 256-16,6 5-32 0,3-1 0 0,3 0 0 15,2-2 208-15,3-2 32 0,0 2 16 0,4 1 0 16,-1 2-480-16,-2-2 0 0,-1 1 0 0,-4 1-160 16,-2 1-2144-16,-5-2-448 0</inkml:trace>
  <inkml:trace contextRef="#ctx0" brushRef="#br1" timeOffset="-205643.76">19615 17916 25103 0,'14'-12'1104'0,"-14"12"240"0,0 0-1072 0,0 0-272 15,0 0 0-15,5 14 0 0,-4 1 400 0,-1 5 32 16,-1 6 0-16,-2 4 0 0,-2 6 272 0,-1 1 48 0,2 5 16 15,-1 3 0-15,-1 0-416 0,0 1-80 0,0-4-16 0,1 5 0 16,-1 1 112-16,2-6 16 0,0-5 0 0,3-3 0 16,2 2-16-16,0-5 0 0,1-7 0 0,1-2 0 15,1-4 96-15,3-4 32 0,-1-1 0 0,2-7 0 16,-8-6 336-16,12 0 64 0,4-3 0 0,1-2 16 16,4-6-208-16,-1-2-64 0,2-3 0 0,0-2 0 15,4-4-256-15,-2-1-64 0,-2 0-16 0,-1-3 0 16,1-1-176-16,-2-5-128 0,2-5 192 0,-3 3-192 15,0 2 160-15,-1 3-160 0,0 1 128 0,-2 0-128 16,-1 8-368-16,-2 1-144 0,0 0-48 16,-2 1 0-16,-1 1-2720 0,-1 2-560 15,0-6-96-15,-1 3-32 0</inkml:trace>
  <inkml:trace contextRef="#ctx0" brushRef="#br1" timeOffset="-205327.27">21008 17349 21183 0,'-4'-13'944'0,"4"13"192"0,0 0-912 0,0 0-224 0,0 0 0 0,0 0 0 16,0 0 1456-16,-9 8 240 0,-1 8 48 0,-3 1 16 15,-2 4-800-15,-1 3-144 0,-2 6-48 0,-3 1 0 16,0 5-320-16,-2-2-64 0,0 0 0 0,0-1-16 16,0-1-192-16,4-1-48 0,3-6 0 0,2-1 0 15,1-1-128-15,4-4 0 0,4-2 144 0,2-5-144 31,1 1-1760-31,3-2-416 0,-1-11-96 0</inkml:trace>
  <inkml:trace contextRef="#ctx0" brushRef="#br1" timeOffset="-205145.4">21244 17367 26719 0,'0'0'1184'0,"0"0"240"0,-10 8-1136 0,-1 2-288 16,-5 4 0-16,0 1 0 0,-1 1 752 0,-2 5 80 15,-2 2 32-15,-1 1 0 0,0 5-288 0,0 3-48 16,3-3-16-16,1 1 0 0,1-1-320 0,5-4-192 16,1 3 192-16,4-2-192 15,0-3-1424-15,4-1-400 0,1-1-80 0</inkml:trace>
  <inkml:trace contextRef="#ctx0" brushRef="#br1" timeOffset="-204657">22126 17827 21183 0,'0'0'1888'0,"-10"-1"-1504"0,-2-4-384 0,-5 9 0 16,-1 2 368-16,-5 6 0 0,-6-3 0 0,-6 5 0 0,-1 3 704 0,-7 4 144 16,-6 4 16-16,6 3 16 0,6-1-608 0,2 5-128 15,-1 6-32-15,7 2 0 0,2 0-160 0,7-3-48 16,6-3 0-16,5-1 0 0,8 1-128 0,5-4-16 15,4-1-128-15,5-4 192 0,4 2 112 0,6-6 16 16,6 1 0-16,5-7 0 0,2-3 144 0,4-7 48 16,7 0 0-16,0-5 0 0,-2-5 64 0,-7-1 32 15,0-6 0-15,-2-1 0 0,-2-3-48 0,-3-2-16 16,-1-2 0-16,-1-2 0 0,-2 0-48 0,-3-3-16 16,-2 0 0-16,-3-6 0 0,-3-4-144 0,-3-4-16 15,-4 0-16-15,-3 0 0 0,-1-2-176 0,-5 3-128 16,-2 1 144-16,-7 8-144 0,0 3 0 0,-5 3-192 15,-1 3 16-15,-3 1 0 16,-2 4-1440-16,-2 2-304 0,-3 7-48 0,1-4-13712 0</inkml:trace>
  <inkml:trace contextRef="#ctx0" brushRef="#br1" timeOffset="-204371.72">22667 17313 23039 0,'-2'-13'1024'0,"2"13"192"15,0 0-960-15,0 0-256 0,0 0 0 0,-8-1 0 16,-4 3 880-16,-2 6 128 0,-5 2 16 0,-3 8 16 0,-4 7-272 16,-9 2-64-16,-7 3-16 0,-6 6 0 0,-5 8-160 0,1 5-16 15,3 3-16-15,1 3 0 0,0 2 16 0,-1 4 16 16,1-2 0-16,-4 9 0 0,-5 3-144 0,-2-1-48 15,1-4 0-15,2-1 0 0,1-4-128 0,8-1-16 16,7-3-16-16,7-4 0 0,6-3-176 0,5-4 128 16,4-2-128-16,3-5 128 15,4-3-1216-15,1-3-240 0,2-5-48 0,5-4-12800 0</inkml:trace>
  <inkml:trace contextRef="#ctx0" brushRef="#br1" timeOffset="-204151.78">22316 18507 25791 0,'-6'11'2304'0,"-1"4"-1856"0,-2 4-448 0,-2 8 0 15,-4 3 2144-15,-3 8 336 0,-5-1 64 0,-1 3 16 16,0-1-896-16,1 7-192 0,0 1-16 0,-1 1-16 15,1 3-800-15,0-4-144 0,0 1-48 0,1 0 0 16,1-6-304-16,2-2-144 0,1-5 128 0,4 1-128 16,-1-2-1968-1,2-3-464-15</inkml:trace>
  <inkml:trace contextRef="#ctx0" brushRef="#br1" timeOffset="-196624.5">20858 4221 6447 0,'4'-22'272'0,"-2"11"80"0,-2-3-352 0,3-2 0 16,-1 2 0-16,2 3 0 0,-1-2 2000 0,0 4 336 15,-3 9 64-15,4-10 16 0,-1-3-1680 0,-3 6-336 16,-1-2-64-16,-3 3-16 0,-1-5-160 0,-3 4-32 15,-2-3-128-15,-2 4 192 0,0 5-192 0,-2 0 176 16,-7-5-176-16,1-3 160 0,-4 0-160 0,0-1 0 16,0 2 0-16,-2-3 128 0,0-1-128 0,-2 2 0 15,-2-3 0-15,0 6 128 0,-3 0-128 0,0 1 160 16,-3-6-160-16,-2 7 160 0,-4 2 32 0,-2-3 0 16,-3 3 0-16,-3-1 0 0,-2 0 48 0,-2 4 16 0,0 3 0 0,-2-1 0 15,0 1 64-15,-1 0 32 0,-6 3 0 0,0 0 0 16,-7 7-176-16,-1 1-48 0,-3 0 0 0,2 3 0 15,-1 5-128-15,-1 2 128 0,-2 5-128 0,1 3 128 16,1 5-128-16,7 6 160 0,6 0-160 0,6 3 160 16,6-4 0-16,2 5 0 0,4-1 0 0,2 5 0 15,5 3-160-15,8 4 0 0,4 1 0 0,4 4 0 16,2 4 0-16,7 0 0 0,6-7 0 0,2 4 0 16,2 1 0-16,5 1 0 0,4 4 0 0,8-4 0 15,3-4 0-15,6 1 0 0,3-4 0 0,5-2 0 16,5 2 0-16,3-1 0 0,6-3 0 0,4-4 0 15,6-8 0-15,3-4 0 0,3-6-144 0,3-2 144 0,3-7 0 16,0-5 0-16,1-5 0 0,6-5 144 0,5-4 16 0,4-5 0 16,3-3 0-16,0-8 0 0,0-7 176 0,2-3 48 15,1-9 0-15,1-1 0 0,1-1 128 0,-3-11 48 16,-4-8 0-16,2-1 0 0,0-2-48 0,1-3 0 16,-2-4 0-16,-5-10 0 0,-7-12-64 0,-7 2 0 15,-4-3-16-15,-9 1 0 0,-10 2 0 0,-5-4 0 16,-10 1 0-16,-7 5 0 0,-9 9 64 0,-7 5 16 15,-9 4 0-15,-5 7 0 0,-7 4-64 0,-5 6-16 16,-4 0 0-16,-3 8 0 0,-3 3-432 0,-3 6-320 16,-2 3 48-16,-2 6 16 15,-1 4-1664-15,2 1-336 0,2 2-64 0,1 6-16 0</inkml:trace>
  <inkml:trace contextRef="#ctx0" brushRef="#br1" timeOffset="-195618.44">25672 4383 8287 0,'3'-14'368'0,"-3"14"80"0,0 0-448 0,0-10 0 0,-1 3 0 0,1-2 0 16,3 0 1088-16,-1-1 128 0,0 1 16 0,-2 9 16 16,5-14-800-16,-2 2-144 0,1 2-48 0,0-3 0 15,0 1 64-15,0 0 0 0,-1-3 0 0,1 2 0 16,-1 2 176-16,-2-2 32 0,-2 0 16 0,0 3 0 15,-3-4 224-15,0 2 32 0,0 3 16 0,-1-2 0 16,-3 4-288-16,0-5-48 0,1 0-16 0,-2 3 0 0,-1 0-16 0,-1 1-16 16,-3-4 0-16,-4 6 0 0,-1 1-240 0,-5 2-64 15,-2 0 0-15,0 0 0 0,-1 1-128 0,-5-3 0 16,-4-1 0-16,0 0 0 0,-1 4 0 0,1-3 192 16,1-2-192-16,-2 4 192 0,0-1-32 0,-3 0 0 15,-3 1 0-15,-1 2 0 0,-3 1 16 0,-2 1 0 16,0 3 0-16,-3 0 0 0,-3 0-48 0,2 5-128 15,-1 1 192-15,0 3-64 0,-4-3-128 0,0 5 192 16,-2 3-192-16,0 5 192 0,-2 1-192 0,2 4 0 16,6 1 0-16,0 4 0 0,4 0 0 0,0 0 128 15,-1 2-128-15,3 1 0 0,2 3 0 0,2 0 0 16,-1 4 0-16,6 5 0 0,2 3 128 0,5 0-128 16,3-4 128-16,5 4-128 0,2 1 0 0,6-2 0 0,2-2 0 15,3-5 0-15,5 0 0 0,3 2 0 0,3-1 0 0,4 2 0 16,3 0 0-16,2-4 0 0,-1 1 128 0,5-6-128 15,4-4 160-15,3-1 0 0,3-3 0 0,7-5 0 16,3 0 112-16,7 2 32 0,3-6 0 0,5-2 0 16,4-2-80-16,2-4-16 0,-1-2 0 0,4 0 0 15,6-5-48-15,3-5-16 0,6 0 0 0,3-9 0 16,3-2-16-16,-2-6-128 0,-5-3 192 0,8-3-64 16,2-1 48-16,2-3 0 0,-4-4 0 0,-2-4 0 15,-4-5 0-15,-6-5 0 0,-4-4 0 0,-5-5 0 16,-1-4-176-16,-10 2 160 0,-4 4-160 0,-7-3 160 15,-7-2 224-15,-7-3 32 0,-7 0 16 0,-7 4 0 0,-9 3 192 16,-3 1 32-16,-5 1 16 0,-3 7 0 16,-3 2-272-16,-4 5-48 0,-3 0-16 0,2 4 0 0,0 2-336 0,2 2-128 15,0 6 0-15,0 3 0 16,2 2-1248-16,3 5-240 0,2 3-48 16,3 5-7936-16,8 5-1600 0</inkml:trace>
  <inkml:trace contextRef="#ctx0" brushRef="#br1" timeOffset="-194676.85">29890 4393 2751 0,'-6'-15'256'0,"1"6"-256"16,-1-3 0-16,-3 0 0 0,0-1 1856 0,-1-1 336 16,0-1 64-16,-1 0 16 0,2 1-720 0,-2-3-144 15,-2-2-16-15,2 2-16 0,-1 0-352 0,2 1-64 0,-2 0 0 16,-5-1-16-16,-5-4-384 0,3 1-80 0,2-3-16 0,-6 6 0 15,-5 7-176-15,-3-2-32 0,-1 1-16 0,1 1 0 16,-5 5 0-16,0-1 0 0,1 1 0 0,-4 1 0 16,0 0-48-16,-4 5-16 0,-4 4 0 0,0 2 0 15,0-2-48-15,-3 2-128 0,-3 6 192 0,2 4-64 16,2 4-128-16,-3 1 0 0,-6 1 144 0,0 4-144 16,-3-2 0-16,-4 5 0 0,-4 3 0 0,3 1 0 15,3-4 0-15,0 2 0 0,1-2 0 0,-3 5 0 16,1 2 0-16,5-1 0 0,3 2 0 0,7 2 0 15,2 2 0-15,6-1 0 0,7-2 0 0,4 2 0 16,6-2 0-16,4-1 0 0,3 0 128 0,5-2-128 16,3-4 176-16,4-1-48 0,2 4 0 0,4 5 0 0,6 2 16 15,2 0 0-15,2-1 0 0,7-3 0 0,3-1 64 0,5-1 16 16,3-3 0-16,8-3 0 0,5-3-32 0,4-6-16 16,2 0 0-16,2-3 0 0,-1-2-16 0,-1-1 0 15,1 1 0-15,-1-8 0 0,-1 0 64 0,6-4 16 16,6-4 0-16,-1 0 0 0,2 0 80 0,-1 0 0 15,-2-3 16-15,-1-3 0 0,-3-2 0 0,0-2 0 16,1-2 0-16,2-5 0 0,5-1-48 0,-4-3-16 16,-5-7 0-16,0-2 0 0,-1-5-80 0,-3-5-32 15,-1-4 0-15,-2-6 0 0,-1-3 0 0,1 0 0 16,-1-1 0-16,0 1 0 0,-5-2-160 0,-5-1 160 16,-3-5-160-16,-4 0 160 0,-5 1 96 0,-5 1 32 15,-6 1 0-15,-7 6 0 0,-8 3 32 0,-6 4 16 16,-6-3 0-16,-8 6 0 0,-10 1-336 0,-6 6-160 15,-6 2 16-15,-4 5 0 16,-2 7-1712-16,-2 7-352 0,-4 8-64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35:28.8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12208 5180 14735 0,'-9'-30'1312'0,"5"9"-1056"0,0 2-256 0,3 5 0 15,4 3 3088-15,0 5 560 0,1-1 128 0,-4 7 0 16,0 0-2976-16,8 13-608 0,-4 5-192 0,0 5 128 16,-2 11-128-16,-2 12-128 0,-2 6 128 0,-4 8-192 15,-1-3 192-15,-5 13 0 0,-3 7-144 0,-3 10 144 16,-2 5 0-16,-4 6 0 0,-3-1-144 0,-1 10 144 15,-5 10 0-15,-1-6 0 0,-3-3 0 0,-1-1 0 16,-2 0 0-16,6-3 0 0,7-10 0 0,2-6 0 16,-2-12 0-16,7-8 0 0,5-10 0 0,3-4 0 0,5-5 128 15,3-4-128-15,4-9 0 0,2-4 144 0,3 0-144 0,3-4 0 16,2-6 144-16,4-2-8528 16,5-1-1728-16</inkml:trace>
  <inkml:trace contextRef="#ctx0" brushRef="#br0" timeOffset="1227.48">11857 5532 37775 0,'6'-52'1664'0,"7"23"368"0,10 2-1632 0,8 1-400 0,5-1 0 0,10 3 0 31,8-3-496-31,8 4-176 0,9 2-32 0,12 0-16 0,8 3 448 0,10-2 80 0,8-4 32 0,7 5 0 16,6 1-32-16,5-1 0 0,4-1 0 0,3-3 0 16,7 0-16-16,2 1-16 0,0 5 0 0,5-3 0 15,3-1 224-15,4-1-144 0,9 7 144 0,-1-2-128 16,-5 0 128-16,7 0 0 0,4 1 0 0,2-1 0 15,2 1 192-15,4 2 32 0,0 3 0 0,2-1 0 16,1 0 0-16,6 3 0 0,5-2 0 0,-3 2 0 16,-1-4-224-16,1 4 144 0,0 3-144 0,3 1 128 15,-1-3-128-15,0 2 0 0,-4-4 0 0,0 4 0 0,-3 3 0 16,0 2 128-16,-1 2-128 0,0-1 0 0,1-3 0 16,-4 2 0-16,-4 0 0 0,2 3 0 0,0 2 0 15,-1-1 0-15,1-2 0 0,-5-2 0 0,-7-3-160 0,0 3 160 16,3-1-208-16,-3-1 80 0,-1-8 128 0,-4 5-128 15,-2-3 128-15,1 2-128 0,1-4 128 0,-6 3 0 16,-7-4 0-16,0 7 0 0,0-1 0 0,-7 1 0 16,-5 1 0-16,-2 4 0 0,0-2 0 0,-3 0 0 15,-5-3 128-15,2 2-128 0,-1 2 0 0,-4-2 0 16,-5-2 0-16,2-2 0 0,2 2 0 0,-4 0 0 16,-4-6 0-16,-2 4 128 0,-2-2-128 0,-4 1 144 15,-3-6-144-15,-5 5 160 0,-10-2-160 0,1 5 0 0,1-3 0 16,-5 2 0-16,-1-3 144 0,-7 3-144 15,-6-2 160-15,-5 2-160 0,-4-3 128 0,-3 4-128 0,-1 2 0 16,-3-5 144-16,-4 0-144 0,-5 0 0 0,-7 4 0 0,-1 3 0 16,-1-5 0-16,-5 2 0 0,-3 1 0 0,0 3 0 15,-1 0 0-15,1 1 0 0,-1 0 0 0,-3 1 0 16,-3 3 0-16,2 2 0 0,0 2 0 0,-1 0 0 16,-2 0-128-16,-1 0 128 0,0 2 0 0,-4 0 0 15,-3 3 0-15,-1 2-176 0,2 2 176 0,-4 2-128 16,-5 5 128-16,3 4-128 0,1-3 128 0,-2 6-128 15,-1 3 128-15,1 6 0 0,-3 5-144 0,2-1 144 16,3 1 0-16,-2 4 0 0,-1 4 0 0,2 8 0 16,-1 3 0-16,-2 4 0 0,-1 2 0 0,2 0 0 0,-5 1 0 15,0 1 0-15,-3 0 0 0,1 0 0 16,-1 1 0-16,2-2 0 0,-2-1 0 0,1-1 0 0,-1-7 0 0,2 3 0 16,1-4 0-16,2-2 0 0,1-6 0 0,1-3 0 15,0 4 0-15,1-6 0 0,1-2 0 0,0-4 0 16,-1-3 0-16,-1-3 128 0,3-3-128 0,0-1 128 15,-3-6-128-15,0 2 128 0,-4-5 0 0,-1-3 0 16,-3-3 0-16,-1-2 0 0,-4-1-128 0,-5-4 0 16,-8-1 0-16,-2-4 0 0,-3 3 0 0,-8-2 0 15,-8 7 144-15,-6-5-144 0,-3 1 0 0,-1-3 0 16,-4 2 0-16,-8 0 128 0,-9 4-128 0,-4-1 0 16,-2 3 0-16,-2 3 0 0,-5-2 0 0,-5 3 144 15,-6-2-144-15,-5 2 0 0,-4-1 0 0,-2 1 0 16,-2-4 0-16,-6 0 0 0,-5 0 0 0,-3-1 0 15,-3-1 0-15,-4 1 0 0,-5 1 0 0,-6-2-224 16,-4 0 32-16,-2 0 16 0,-1-5 176 0,-6 4-128 16,-8 2 128-16,0-2-128 0,-4 1 128 0,0 2 0 0,-3-5 0 15,-5 2 0-15,-3-4 0 0,2 3 0 0,3 0 128 16,-3 3-128-16,-3 2 192 0,-4-1-48 0,-1-3 0 0,2 3 0 16,4 2-144-16,0-1 192 0,1-4-192 0,-5 3 192 15,-4 3-192-15,5-3 160 0,3-9-160 0,5 5 160 16,2 0-160-16,-2 3 160 0,-5-2-160 0,3-4 160 15,2-1-32-15,3 3 0 0,-1-3 0 0,0 2 0 16,0-4-128-16,5-2 160 0,2 1-160 0,2 1 160 16,-2 2-160-16,0-5 0 0,-2-2 0 0,6 0 0 15,6-2 128-15,-2-1-128 0,-2-1 0 0,3 1 128 16,2-1 48-16,2-1 0 0,-1 2 0 0,1 0 0 16,-1-3 64-16,1 0 16 0,-2 2 0 0,-1-1 0 0,-6 5-64 0,1-3-16 15,1-4 0-15,2 1 0 0,4 3 0 0,1 0 0 16,-3-5 0-16,6 3 0 0,7-3 0 0,3 1 0 15,3 2 0-15,6-3 0 0,3 3 16 0,5-5 0 16,4 1 0-16,7 1 0 0,10 4-192 0,8-4 0 16,10 2 0-16,7-2 128 0,5 1-320 0,10 2-80 15,11-4-16-15,10 5 0 16,8-2-1920-16,11 2-384 0</inkml:trace>
  <inkml:trace contextRef="#ctx0" brushRef="#br0" timeOffset="3757.04">2728 11598 23951 0,'0'0'2128'0,"4"-6"-1696"0,5 2-432 0,2-3 0 15,2 2 272-15,6 3-16 0,6-1-16 0,7 2 0 16,5 1-240-16,6 1 0 0,4 2 0 0,4-3 0 16,4 0 192-16,9 0-16 0,6 0 0 0,10 0 0 15,8 2-16-15,2 1 0 0,-2-1 0 0,10 2 0 16,7-1-160-16,5-3 0 0,2-2 144 0,2 2-144 15,4 2 0-15,6-1 144 0,5 0-144 0,3-1 0 16,4 0 144-16,2 2-144 0,3-2 0 0,5 0 144 16,6-4-144-16,0-1 0 0,0 0 144 0,2 1-144 15,2 0 144-15,-2-1-144 0,-2 2 192 0,3 1-192 16,3-1 256-16,5 2-64 0,0-3-16 0,1 2 0 16,-1-1-32-16,6 2 0 0,1 0 0 0,4-2 0 0,3-1 16 15,2 0 0-15,-1-2 0 0,2 3 0 0,5 1 96 16,0-1 32-16,2-6 0 0,-1 3 0 15,-1 2-112-15,4-1-32 0,-1 0 0 0,1 1 0 0,0 2 96 16,2-1 16-16,0 1 0 0,-1-3 0 0,0-2-80 0,-1 5-16 16,2-1 0-16,1 1 0 0,1-2-160 0,0-3 0 15,-1 0 0-15,0-1 0 0,-1 4 0 0,5 2 128 16,-4-5-128-16,3 4 0 0,4-1 0 0,-7 3 128 16,-7-4-128-16,6-1 0 0,2 5 192 0,3 0-32 15,-1 3-16-15,1 0 0 0,-1 2-16 0,-5-8 0 16,0 0 0-16,-2 1 0 0,-1 3-128 0,1 0 192 15,-1-1-192-15,-4-1 192 0,-5-4-192 0,0-1 128 16,-4 2-128-16,1 0 128 0,1-2 96 0,-7 1 16 16,-8-2 0-16,2 2 0 0,3 2 32 0,-2-1 16 0,0-3 0 15,-4 5 0-15,-2 1-128 0,0 1-32 0,2 1 0 16,-5-1 0-16,-5 0-128 0,4-1 0 0,-3 2 144 0,-1-2-144 16,-1-1 0-16,-4 1 0 0,-3 0 0 0,-2 4 0 15,-2-2 0-15,-3 0 0 0,-5-2 0 0,-2 4 128 16,-2 0-128-16,-3 3 128 0,-2 0-128 0,0-1 128 15,0 0-128-15,-4 4 144 0,-3-1-144 0,-1 2 160 16,-5-6-160-16,0-2 128 0,0 3-128 0,-5 1 128 16,-9 1-128-16,-2-3 0 0,-2-2 0 0,-2 3 0 15,-4 1 0-15,-6 1 128 0,-5-3-128 0,-6-2 0 16,-7 0 0-16,-7-1 0 0,-4 0 128 0,-1-1-128 16,-4 0 0-16,-5 1 128 0,-9-3-128 0,-1 1 128 15,-3 0 16-15,-5-1 0 0,-5-2 0 0,-1 2 0 0,-2 0-144 0,-5 1 0 16,1-3 0-16,-9 5 0 0,5-8 0 0,-5 8 0 15,-2-14 0-15,-2-1 0 0,-4-3 0 0,1 0-144 16,-5 1 144-16,0-4 0 0,-2-2-128 0,-2-1 128 16,0-2 0-16,-3-1 0 0,-1-1 0 0,0-4 0 15,4-5 0-15,-2 0 0 0,2 1 0 0,0-5 144 16,1-7-144-16,2-1 192 0,1 0-192 0,0-2 160 16,2 0-160-16,1-2 160 0,4-5-160 0,1-1 0 15,0-2 144-15,3-4-144 0,2-6 0 0,3 1 128 16,0 2-128-16,2 1 0 0,2 0 0 0,1 3 0 15,0-2 0-15,0 2 0 0,-4 3 0 0,2 4 0 16,1 5 0-16,-3 4 0 0,-2 7 0 0,-2 2 0 16,0-1 0-16,-1 5 0 0,-1 3 0 0,0 1 0 0,-1 1 0 15,1 3 0-15,-3 1 0 0,1 1 0 0,-3-3 0 16,-1 4 0-16,-2 5 0 0,0 0 0 0,-4 1 0 0,-2 2-128 16,-1-1 128-16,-3 3-208 0,-6 3 80 0,0-2 128 15,-3 2-208-15,-5 3 80 0,-5-2 128 0,-4 4-208 16,-3-3 208-16,-4 1-144 0,-6 3 144 0,0 0-128 15,-2 1 128-15,-2 0 0 0,-4 4 0 0,-5-1-128 16,-7-2 128-16,-4 2 0 0,-6 1 0 0,-2 3 0 16,2 1 0-16,-5 1-128 0,-9 1 128 0,-1 0 0 15,-2 5 0-15,-5-5 0 0,-5 0 0 0,-5 3 0 16,-4-3 0-16,-2 3 0 0,-4-4 0 0,-3 4 0 16,-3-1 0-16,-5 0 0 0,-3 1 0 0,-4-2-192 15,-2 5 192-15,-3-6 0 0,-5 2 160 0,-2-3-160 0,1 2 0 16,-7 2 0-16,-6-4 0 0,-2 3 0 0,-2-4-160 15,-4 0 160-15,-3 1-128 0,-3 1 128 0,-3-1-144 16,-5-2 144-16,-3-1-160 0,-3-1 160 0,-3-1 0 16,2-1 0-16,2 0-128 0,-6 1 128 0,-4 0 0 0,-5-3 0 15,-4 1 0-15,1-3 0 0,0-2 0 0,-1 2 0 16,0-4 0-16,1 2 0 0,-5 0 0 0,3-2 0 16,4 2 0-16,1-3 0 0,-2 2 0 0,2-2 0 15,0 1 0-15,2 0 0 0,0 4 0 0,2-3 0 16,-2-1 128-16,2 1-128 0,-2 0 0 0,-2 3 0 15,-2-3 128-15,6 3-128 0,-1 1 160 0,4 1-32 16,5-3 0-16,2 3 0 0,1-1-128 0,1 1 192 16,3-3-192-16,4 3 192 0,-1 2-192 0,7 1 128 15,4-1-128-15,3 1 128 0,2 0-128 0,1 0 128 16,1 0-128-16,7 2 128 0,7 1-128 0,-2 2 160 0,-3-1-160 0,2 1 160 16,2 3-160-16,4-3 0 0,0 1 0 0,2 5 0 15,-1 0 128-15,8 0-128 0,7-1 0 0,2-1 128 16,0 1-128-16,7-2 0 0,6 2 0 15,5-4 0-15,1 1 0 0,5 2 0 0,4-2 0 0,8 1 128 16,6-2-128-16,0 3 0 0,2-4 0 0,2 2 0 16,2 1 0-16,5-1 0 0,6-2 128 0,1 0-128 15,1-1 0-15,2 1 0 0,2 4 0 0,6-5 128 16,5-2-128-16,6 2 0 0,3 1 0 0,6-2 0 16,5-3 0-16,3-2 0 0,3 1 0 0,3-1 0 15,3 2 0-15,3-2 0 0,1 1 0 0,3-2 0 0,3 0 0 16,4 1 0-16,3 1 128 0,-2 2-128 0,-1-2 0 15,3 1 0-15,2 0 0 0,-2 0 0 0,-3 0 0 16,2 0 0-16,2 1 0 0,1 1 0 0,-2 1 0 0,-1 1 0 16,1 0-144-16,1-1 144 0,4-1 0 0,-1-1 0 15,-2 4 0-15,1-2 0 0,1-3 0 0,-1 0 0 16,0-1 0-16,0 2 0 0,0 3 0 0,2-3 0 16,-1-1 0-16,-2 1 0 0,-2 2 0 0,2-2 0 15,0-1 0-15,1 0 0 0,0 3 0 0,-1-1 0 16,-2 1 0-16,1-2 0 0,-4-1 0 0,3 3 0 15,-1-1 0-15,0 1 0 0,-2-2 0 0,1-1 0 16,0-1 0-16,-1 2 0 0,2 0 0 0,-2 2 0 16,0-2 0-16,0 0 0 0,1-1 0 0,-1 0 0 15,-1 2 0-15,1-2 0 0,1-3 0 0,-2 2 0 0,-2 0 0 0,2-1 0 16,1 1 0-16,0-3 0 0,-2-3 0 16,3 4 0-16,-2 4 0 0,-1-1 0 0,1 0 0 15,0 0 0-15,1 0 0 0,-1 2 0 0,1 0 0 0,0 1 0 16,0-3 0-16,2 0 0 0,2 1 0 0,0 1 0 15,-2 0 0-15,3-2 0 0,2-3 0 0,0 2 0 16,7 1 0-16,-7 0 0 0,7 0-128 0,0 0 128 16,-9-1 0-16,9 1-160 0,-8-4 160 0,8 4-128 15,0 0 128-15,-6-4 0 0,6 4 0 0,0 0-128 16,0 0 128-16,0 0-192 0,-5-4 192 0,5 4-192 16,0 0-448-16,0 0-112 0,0 0-16 0,11 3-10032 15,1-1-2000-15</inkml:trace>
  <inkml:trace contextRef="#ctx0" brushRef="#br0" timeOffset="18723.34">27100 1999 25791 0,'-1'-41'1152'0,"4"17"224"0,2-5-1104 0,-3 3-272 15,-6 1 0-15,2 2 0 0,-1 3 0 0,-4 2 0 0,-6 0 0 0,-5 0-144 16,-3 0 144-16,-7 2 256 0,-2-1-64 0,-1 3-16 16,-7 4 64-16,-3-1 16 0,-4-1 0 0,-5 4 0 15,-9-5-256-15,-6 4 0 0,-6-4 0 0,-5 4 0 16,-4 2 0-16,-2-5 0 0,2-4 0 0,-7 2 0 16,-9 1 0-16,-2-1 0 0,2 1 0 0,-7 1 0 15,-7-4 208-15,-1 0 112 0,-5 2 0 0,-1 0 16 16,-5 2 176-16,-6 0 16 0,-7 5 16 0,-1-2 0 15,-3 3-96-15,-2 0 0 0,-1 2-16 0,-3 1 0 16,-4 2-240-16,-1 1-32 0,0 3-16 0,-4-1 0 16,-5-2-144-16,4-1 0 0,2-2 0 0,-5 2 128 15,-5 0-128-15,-3-2 0 0,-5-4 0 0,2 2 0 16,2 2 0-16,-5 2 0 0,-6 3 0 0,-1-2 0 0,0-1 0 16,-1 2 0-16,1 2 0 0,0 2 0 0,0 3 0 0,1-3 0 15,1 2 0-15,2-2 0 0,3-3 0 0,0 1 0 16,1 3 128-16,0-1-128 0,1-5 0 15,4 2 0-15,2 1 0 0,-3 2 0 0,-8 1 0 0,3-1 0 16,0 2 0-16,2 0 128 0,-1 0-128 0,-1 3 0 16,2-1 0-16,1 2 0 0,2-2 0 0,3 5 0 15,6 2 0-15,1 1 0 0,0-2 0 0,11 1 0 16,9-3 0-16,5 4 0 0,1 0 0 0,6 0 0 16,6 4 128-16,2-2-128 0,3 2 0 0,2-2 0 15,1-1 0-15,7 0 0 0,3 0 0 0,4 2 0 16,0-1 0-16,4 0 0 0,4-2 0 0,4 1 0 15,4-3 0-15,-1 3 0 0,0 2 0 0,3 2 0 16,3 2 0-16,6 1 0 0,5-3 0 0,5-1 0 0,3-2 0 0,2 1 0 16,-1 2 0-16,8 1 0 0,2 3 0 0,4-2 128 15,5-4-128-15,4 2 0 0,2-2 0 0,4 2 0 16,3 2 0-16,5-3 0 0,1 1 0 0,5-2 0 16,-2 2 0-16,5-3 0 0,0-2 0 0,3 3 0 15,2 2 0-15,5 4 0 0,1 6 0 0,6-1 0 16,3-3 0-16,5-2 0 0,4-2 0 0,8 4 0 15,5 0 0-15,8 0 0 0,6-1 0 0,9-2 0 16,6 0 0-16,5-4 0 0,3-1 192 0,8-2-64 16,7-2 0-16,10 1-128 0,7 1 192 0,3-1-64 15,-1-3-128-15,9 0 0 0,3 0 144 0,2-2-144 16,1 4 0-16,10-5 144 0,10-2-144 0,2 1 0 0,-3 3 0 16,9-7 0-16,6-3 0 0,1 0 0 0,0 6 0 15,3 0-144-15,6 3 144 0,6-1-128 0,1-6 128 0,-3 2 0 16,-2-1 0-16,3 2-128 0,8 6 128 0,2-4 0 15,-2 0 0-15,2 1 0 0,1-2 0 0,1 5 0 16,1-1 0-16,4-3-128 0,5 2 128 0,2-5 0 16,-2 2 0-16,0-1 0 0,0 1 0 0,-3-4 0 15,5 0 0-15,4 2 0 0,2-3 0 0,-3 3 0 16,-3-5 0-16,-2 2 0 0,-1 1 0 0,5-3 0 16,6 4-144-16,-1-4 144 0,0 1 0 0,-2-2-144 15,-5 1 144-15,-1-2 0 0,0 0 0 0,0 0 0 16,4 0 0-16,-4 0 0 0,1 0 0 0,-5-1 0 15,-5-4 0-15,0 4 0 0,-1 1 0 0,-2-1 0 16,-1-1 0-16,-4-2 0 0,-5 1 0 0,-1-2 0 0,1-3 0 0,-2 0 0 16,-4-6 0-16,-3 2 0 0,-4 3 0 15,2-3 0-15,1 1 128 0,-5 2-128 0,-6-4 0 0,1 4 0 16,2-1 0-16,-12 0 128 0,-10-5-128 0,-8-2 0 16,-2 2 0-16,-11-2 0 0,-16-2 0 0,-10-5 0 15,-11-5 208-15,-8-1 0 0,-11 2 0 0,-5-4 0 16,-7 0-16-16,-6-5 0 0,-5-5 0 0,-9-5 0 15,-7-1 16-15,-11-7 0 0,-10-2 0 0,-9 0 0 16,-7 3 0-16,-8 5 0 0,-11 3 0 0,-6-2 0 16,-10-3-208-16,-9 0-240 0,-10-1 48 0,-7 5 16 15,-9 4-1104-15,1 6-240 16,5 4-32-16,-3 6-8048 0,-2 6-1616 0</inkml:trace>
  <inkml:trace contextRef="#ctx0" brushRef="#br0" timeOffset="19869.84">27949 3013 27647 0,'-17'-33'1216'0,"5"17"256"0,0 3-1168 0,0 1-304 0,1 1 0 0,0 2 0 16,1-5-1408-16,1 6-320 0,3 1-80 0,0 4-16 15,6 3 1440-15,0 0 384 0,0-182-128 0,0 364 128 16,0-182 0-16,7 10-128 0,6-3 128 0,-2-1 0 16,5 6-128-16,2-4 128 0,3 3 0 0,5 0 0 15,3-1 0-15,6 3 0 0,4 1 0 0,5-1 144 0,6 3-16 0,2 2 0 16,-1 1 0-16,4-1 0 0,0-3 64 0,6 0 16 15,5 3 0-15,0 1 0 0,2 2 176 0,-3 1 16 16,-3 0 16-16,0 0 0 0,-1 1 128 0,1 4 32 16,3-1 0-16,3 4 0 0,2 1-64 0,-2-1-16 15,0 2 0-15,-1 6 0 0,0 8-176 0,4 0-48 16,4 1 0-16,2 4 0 0,-1-6-272 0,-2 3 0 16,-3 0 0-16,4 0 0 0,4 4 0 0,-2 5 0 15,2 2 0-15,-1-1 0 0,-5 5 0 0,-3-4 0 16,-5-1 0-16,2 0 0 0,5-1 128 0,-5 0-128 15,-3 2 0-15,-3 4 0 0,-2 1 176 0,-2 2-176 16,-3 1 160-16,-1-4-160 0,2-1 0 0,2 2 0 0,4 0 0 16,-1 5 0-16,0 2 0 0,-6-1 0 15,-2-1 0-15,1 2 0 0,-1 0 0 0,1 2 0 0,0 2 0 16,3 1 0-16,-1-1 0 0,-2 1 0 0,-3 0 0 0,0 1 0 16,-5-2 0-16,0 2 0 0,-3 2 0 0,-3-3 0 15,-1 1 0-15,2 1 0 0,-1-3 0 0,-16-31 0 16,0 9 0-16,4 7 0 0,2 2 0 0,-1 5 0 15,1 2 0-15,-1 3 0 0,-1 3 0 0,25 68 0 16,-9-21 0-16,-6-22 0 0,-8-11 0 0,-2 0 0 16,-2 5 0-16,-2-5 0 15,-3-5 0-15,-1-3 0 0,-1-6 128 0,-1 4-128 0,-3 3 0 0,0-1 0 16,-3-4 144-16,-1 1-144 0,-1-1 128 0,-1 1-128 16,-3 0 192-16,-1 2-32 0,0-3-16 0,-2-1 0 15,-1 1-16-15,-1-2 0 0,0-2 0 0,0 4 0 0,0-2-128 16,-1 0 160-16,0-3-160 0,-2-3 160 0,1-2-160 0,-2 2 192 15,-1 2-192-15,-1 0 192 0,-1-1-192 0,0-1 0 16,-4-7 0-16,0 3 0 0,-2-4 0 0,-2 1 160 16,-3-3-160-16,0 0 160 0,-1 2-160 15,-1-5 0-15,-4 0 0 0,1-1 0 0,-2-6 192 0,-1 3-64 16,2-1 0-16,-1-1 0 0,-2-2 64 0,-1 3 0 16,-1 1 0-16,11-24 0 0,-4 5-192 0,-2 3 160 15,-1 1-160-15,-3 2 160 0,-3 2-32 0,-1-2-128 16,1 4 192-16,-35 36-64 0,6-18-128 0,3-5 128 15,-1-4-128-15,0-1 128 0,-3-1-128 0,1-7 0 16,3-1 0-16,1-3 128 0,1-5-128 0,2 1 0 16,1-1 144-16,-2-5-144 0,-4-1 0 0,-3-4 0 0,-3 3 0 15,5-3 128-15,-1 0-128 0,0-1 0 0,3-2 128 16,-3-2-128-16,-2-1 0 0,-3-1 144 16,-5 0-144-16,4-1 0 0,3 1 192 0,2-1-64 0,1-3 0 15,-1 4-128-15,2 0 256 0,1 1-64 0,-2 0-16 0,0 1 0 16,2 0-176-16,6 3 0 0,5-1 144 0,2 0-144 15,1-3 0-15,3 2 144 0,2 3-144 0,2-4 0 16,1-3 0-16,4 1 0 0,5-2-192 0,-1 0 48 16,2 3 144-16,3-5-192 0,2-4 192 0,0 1-192 15,2-4 16-15,4 1 0 0,1 0 0 0,3-4 0 16,2-4-400 0,9 1-96-16,-8-4-16 0,5-5 0 0,0-3-1552 0,4-2-304 0,3-1-64 15</inkml:trace>
  <inkml:trace contextRef="#ctx0" brushRef="#br0" timeOffset="20288.07">29645 11555 23039 0,'-20'-21'2048'0,"7"11"-1648"16,-3 5-400-16,0 1 0 0,-1 4 2464 0,-3 5 416 16,0 3 64-16,0 5 32 0,-1 4-2432 0,1 4-544 0,1 2 0 0,0 3 0 15,0 6 0-15,0-1 0 0,1 0 0 0,-1 8 0 16,-3 5 0-16,5-2 0 0,-1 1 0 0,-3-3 0 15,-1-2 0-15,1-1 0 0,3-3 0 0,-2 0 0 16,-2 2 160-16,2-4-32 0,2-4 0 0,1 2 0 16,1 1 64-16,1-2 0 0,0 3 0 0,3-2 0 15,3-6 0-15,4-2 16 0,4 1 0 0,5-4 0 16,7-1-16-16,11-3-16 0,8-1 0 0,14 0 0 16,10 2-48-16,12-2-128 0,8-3 192 0,23-3-64 15,17-4-128-15,11 0 0 0,6-1 144 0,14-5-144 16,12-1-160-16,6 0-96 0,3 2-32 0,2-2-10432 15,1 1-2080-15</inkml:trace>
  <inkml:trace contextRef="#ctx0" brushRef="#br0" timeOffset="23818.9">1506 13124 20271 0,'0'0'448'0,"0"0"80"0,-23 6 32 0,23-6 16 0,0 0-576 0,0 0 0 15,0 0 0-15,0 0 0 0,0 0 0 0,0 0 0 16,0 0 0-16,0 0 0 0,0 0 928 0,2 7 80 16,-2 3 16-16,1 2 0 0,1 0-832 0,1 5-192 0,0 0 0 0,0 3 0 15,1 7 0-15,1-1 0 16,0 6 0-16,2 2 0 0,-3 2 864 0,1 2 128 0,0 1 32 0,-1-2 0 16,-2-1-832-16,1-2-192 0,-1-2 0 0,-1 1 0 15,1-1 0-15,-2-7 0 0,0-3 0 0,0 1 0 16,0 0 864-16,0-3 128 0,0-1 32 0,0-2 0 15,2-5 0-15,0-2 0 0,0 2 0 0,2-3 0 16,-4-9-832-16,0 0-192 0,5-7 0 0,3 2 0 16,-1-2 864-16,3-2 128 0,-1-8 32 0,0-2 0 15,1-1 0-15,2-4 0 0,-1 0 0 0,3-4 0 16,3-3-832-16,-1-1-192 0,1-2 0 0,2 1 0 16,1-3 0-16,-1 5 0 0,-1 3 0 0,0 0 0 0,0 4 0 15,-2 3 0-15,-2 2 0 0,-1 3 0 0,-3 0 0 0,0 4 0 16,-1 3 0-16,3-5 0 15,-7 2-768-15,-2 5-208 0,-3 7-48 0,0 0 0 16,-2-9-2448-16,1 2-496 0,-4 1-112 0,5 6-16 0</inkml:trace>
  <inkml:trace contextRef="#ctx0" brushRef="#br0" timeOffset="24157.52">2496 12511 20271 0,'0'0'448'0,"0"0"80"0,0 0 32 0,0 0 16 0,0 0-576 0,0 0 0 0,0 0 0 0,0 0 0 16,-3 10 928-16,-2 0 80 0,0 3 16 0,-1 3 0 15,1 4 0-15,-1 5 0 0,-3-1 0 0,4 1 0 16,-4 1-832-16,-1-1-192 0,-2 3 0 0,1-3 0 16,1 1 864-16,0-3 128 0,0-4 32 0,2 1 0 15,2 0-832-15,-1-1-192 0,2-2 0 0,3-2 0 0,-1-2 0 0,3-13 0 16,0 6 0-16,0-6-9232 15,0 0-1904-15</inkml:trace>
  <inkml:trace contextRef="#ctx0" brushRef="#br0" timeOffset="24370.38">2823 12526 27647 0,'0'0'608'0,"0"0"128"0,4 11 32 0,-1 1 0 0,-5 3-624 0,1 3-144 16,-3 1 0-16,-2 15 0 0,-2 7 848 0,-2-2 144 16,-7-1 32-16,4 0 0 0,0 2-832 0,0-1-192 15,0 2 0-15,3-5 0 0,4-7 0 0,2-1 0 0,0-2 0 0,3 0 0 32,1-6-1600-32,2-1-352 0,1 4-80 0,0-5-9840 0</inkml:trace>
  <inkml:trace contextRef="#ctx0" brushRef="#br0" timeOffset="24912.98">3347 13147 20271 0,'0'0'448'0,"0"0"80"0,-1-10 32 0,-2 1 16 0,3 9-576 0,0 0 0 16,0 0 0-16,0 0 0 0,-5-10 928 0,-4 8 80 0,-5 5 16 0,0 6 0 15,0 0 0-15,-1 3 0 0,-3 2 0 0,-1 6 0 16,-3 5-832-16,2 6-192 16,-2 2 0-16,2 2 0 0,0 9 0 0,3 3 0 0,3 2 0 0,4-7 0 15,5-5 0-15,1-1 0 0,5-3 0 0,3-4 0 16,3-5 0-16,3-5 0 0,3-4 0 0,3 1 0 15,3-4 864-15,4-1 128 0,-1-6 32 0,3-3 0 16,0 1-832-16,2-7-192 0,0-2 0 0,2-5 0 16,4-3 864-16,-1-1 128 0,-2-4 32 0,0-4 0 15,0-1-832-15,-3 1-192 0,-6-2 0 0,0-2 0 16,-1-1 0-16,-2-1 0 0,-3-8 0 0,-3 4 0 16,-5 2 0-16,-2 7 0 0,-2-1 0 0,-2 1 0 15,-2 1 0-15,-2 1 0 0,0 6 0 0,-3 0 0 0,-4 3 0 16,-1-1 0-16,-3 5 0 0,-3 0-10336 15,-2 5-2112-15</inkml:trace>
  <inkml:trace contextRef="#ctx0" brushRef="#br0" timeOffset="25237.37">3724 12648 20271 0,'-9'-10'448'0,"6"3"80"0,-1 2 32 0,-1 1 16 0,5 4-576 0,-9-2 0 16,-1 1 0-16,1 6 0 0,-4 0 1744 0,0 7 240 0,1 2 64 0,-4 7 0 16,-1 2-1648-16,-4 5-400 0,2 7 0 0,-4 8 0 15,-3 3 896-15,-4 8 112 0,-1 5 16 0,-2 4 0 16,-3 4 0-16,0-1 0 15,1-2 0-15,-1 6 0 0,2 2-832 0,2-2-192 0,3-3 0 0,2-7 0 16,-1-5 0-16,3-3 0 0,-3-1 0 0,5-1 0 16,4-6 0-16,1-2 0 0,2-7 0 0,3-4 0 15,3-2 0-15,5-4 0 0,0-2 0 0,2-6 0 16,6-8-3232 0,-3-9-688-16,0 0-144 0,14-4-32 0</inkml:trace>
  <inkml:trace contextRef="#ctx0" brushRef="#br0" timeOffset="25475.55">3784 13689 35007 0,'0'0'1552'0,"-4"20"320"0,3 4-1488 0,-3 0-384 16,-1 1 0-16,-2 8 0 0,-4 5 0 0,1 4 0 15,-3-2 0-15,1 1 0 0,-1 2 0 0,-1-3 0 16,1-3 0-16,2-3 0 0,2-1 896 0,-2-5 96 16,-2-1 32-16,3-5 0 15,0 0-1648-15,2-4-320 0,0-4-64 0,2 1-16 16,1 0-1632-16,1-1-336 0,0-1-64 0,4-13-16 0</inkml:trace>
  <inkml:trace contextRef="#ctx0" brushRef="#br0" timeOffset="26004.97">4858 13001 23951 0,'0'0'512'0,"0"0"128"0,0 0 0 0,0 0 64 0,0 0-576 0,0 0-128 0,0 0 0 0,-1 21 0 15,-2-11 848-15,-2 6 144 0,-2 6 32 0,-2 2 0 16,-1 5 0-16,-2 2 0 0,2 3 0 0,-5 3 0 16,0 6-832-16,-1 0-192 0,1 7 0 0,1-2 0 15,-2-2 0-15,2 0 0 0,1-6 0 0,0-1 0 16,-1-6 0-16,4-2 0 0,0-3 0 0,1-1 0 16,0-3 0-16,1-4 0 0,1-3 0 0,0-3-9232 15,-2 1-1904-15</inkml:trace>
  <inkml:trace contextRef="#ctx0" brushRef="#br0" timeOffset="26196.64">4493 13320 27647 0,'0'0'608'0,"12"-2"128"0,2-2 32 0,4 3 0 0,2 3-624 0,3-1-144 15,0-1 0-15,5-1 0 0,0-3 848 0,3 0 144 16,4 3 32-16,3-3 0 0,4-4 0 0,-4 4 0 15,-5 1 0-15,1 1 0 16,1-5-1648-16,-5 3-320 0,-4 3-64 0,-2 1-16 16,-3 0-1632-16,-2-1-336 0,4-4-64 0,-6-2-16 0</inkml:trace>
  <inkml:trace contextRef="#ctx0" brushRef="#br0" timeOffset="26556.87">5545 12934 27647 0,'5'-24'608'0,"0"13"128"0,1 4 32 0,4-3 0 0,3 1-624 0,1-1-144 0,1 2 0 0,1 2 0 16,-1 3 0-16,0 2 0 0,3 0 0 0,-3 1 0 16,3 5 848-16,0 5 144 0,-2 0 32 0,-1 5 0 15,-3 4-832-15,-3 7-192 0,-3 3 0 0,-1 1 0 16,-5 4 0-16,-4 0 0 0,-6 4 0 0,-5 4 0 15,-5 6 0-15,-7 3 0 0,-7 0 0 0,-3 2 0 0,-4 2 0 16,-16 17 0-16,7-14 0 0,7-8 0 0,5-10 0 0,5-6 0 16,6-3 0-16,6-8 0 0,7-6 864 0,2 0 128 15,7-3 32-15,4-4 0 0,1-10-832 0,2 11-192 16,9-5 0-16,4-1 0 0,5 2 864 16,6-6 128-16,3-1 32 0,-4-1 0 0,8 0-832 0,4 0-192 15,1-2 0-15,2-2 0 0,-2 0 0 0,-1 1 0 16,-3-2 0-16,-1 1 0 15,-1 0-768-15,-3-4-208 0,-1 1-48 0,-4-1-9824 16,-1 2-1968-16</inkml:trace>
  <inkml:trace contextRef="#ctx0" brushRef="#br0" timeOffset="26917.3">6283 13144 23951 0,'0'0'512'0,"0"0"128"0,0 0 0 0,0 0 64 0,0 6-576 0,0 4-128 0,0 0 0 0,-1 4 0 15,-2 3 848-15,1 1 144 0,-2 3 32 0,1 3 0 16,1 3-832-16,-1 2-192 0,2-1 0 0,0 4 0 15,1 2 0-15,0-3 0 0,0-6 0 0,1 1 0 0,0-4 864 0,4-2 128 16,2-1 32-16,-3-8 0 0,-2-3-832 0,2-1-192 16,0 2 0-16,1-5 0 0,-5-4 864 0,9-4 128 15,1-5 32-15,0 2 0 0,0-6 0 0,2-1 0 16,0-4 0-16,1-3 0 0,0-2-832 0,2 1-192 16,3-2 0-16,-5 1 0 0,-3 0 0 0,1 2 0 15,4 3 0-15,3 0 0 0,0 0 0 0,-1 3 0 16,-3 0 0-16,-2 1 0 15,0 5-2416-15,-3-1-528 0,0-11-96 0,-7 6-32 0</inkml:trace>
  <inkml:trace contextRef="#ctx0" brushRef="#br0" timeOffset="27218.35">7221 12456 27647 0,'0'0'608'0,"0"0"128"0,0 0 32 0,0 0 0 0,0 0-624 0,0 0-144 0,0 0 0 0,0 10 0 16,-1 0 848-16,-4 4 144 0,-3 4 32 0,-1 4 0 15,-1 3-832-15,-1 0-192 0,2 6 0 0,-4-4 0 16,-1 3 0-16,1 2 0 0,2-2 0 0,0-2 0 0,0-1 0 0,3-3 0 16,1 0 0-16,1 2 0 15,-1-3-768-15,2 0-208 0,0-4-48 0,1-3 0 0</inkml:trace>
  <inkml:trace contextRef="#ctx0" brushRef="#br0" timeOffset="27690.07">8067 13029 23951 0,'-8'-10'512'0,"8"10"128"0,-6-1 0 0,-1-3 64 0,1 1-576 0,-2 1-128 0,-2-1 0 0,0 3 0 16,-3 3 0-16,2 1 0 0,-3 1 0 0,0 1 0 15,-1 4 0-15,-2-1 0 0,-1 5 0 0,-1 0 0 16,0 3 848-16,-1 0 144 0,-2 5 32 0,-1-2 0 16,-2 3-832-16,-1 5-192 0,1 5 0 0,1-2 0 15,3-1 864-15,5 2 128 0,3-3 32 0,4 0 0 16,6 2-832-16,0-6-192 0,7-3 0 0,3-4 0 15,4-3 0-15,3-2 0 0,3-1 0 0,6-5 0 16,0-2 864-16,1-3 128 0,0-2 32 0,1-1 0 16,1 0 0-16,-2-5 0 0,3-6 0 0,0 1 0 15,0-3-832-15,-2-2-192 0,0-1 0 0,2-2 0 0,0-2 0 16,1-2 0-16,0-1 0 0,0-1 0 0,-2-8 0 0,0 0 0 16,-2-3 0-16,-4 1 0 0,-3-1 864 0,-5 0 128 15,-3 1 32-15,-1 4 0 16,-3 5-1648-16,-2-1-320 0,-5 4-64 0,-3 1-16 0,-4 3 832 15,-3 2 192-15,-5 3 0 0,-3 1 0 16,-4 1-864-16,-2 1-128 0,2 5-32 0,0-1-9824 16,-1 3-1968-16</inkml:trace>
  <inkml:trace contextRef="#ctx0" brushRef="#br0" timeOffset="27971.39">8359 12600 23951 0,'0'0'512'0,"0"0"128"0,0 0 0 0,0 0 64 0,1 11-576 0,-1 4-128 0,-1-3 0 0,-3 2 0 16,-2 0 848-16,-2 5 144 0,-5 5 32 0,-2 4 0 16,-5 1 0-16,-6 3 0 0,-2 3 0 0,-3 10 0 15,-4 3-832-15,0 2-192 0,-1 2 0 0,-2 5 0 16,-3 5 0-16,2-1 0 0,1 5 0 0,2-2 0 15,2-4 0-15,1-4 0 0,2-4 0 0,1-1 0 16,-3-8 0-16,6-1 0 0,0-5 0 0,6-3 0 16,2-2 0-16,2-2 0 0,2-3 0 0,3-4-9232 15,2-5-1904-15</inkml:trace>
  <inkml:trace contextRef="#ctx0" brushRef="#br0" timeOffset="28300.99">8367 13625 31327 0,'-6'12'1392'0,"6"-12"272"0,-1 10-1328 0,0 0-336 0,-4 5 0 0,0 4 0 16,-3 6 896-16,-2-1 96 0,-1 5 32 0,-2-1 0 15,0 2 0-15,2 3 0 0,-1-3 0 0,1-1 0 16,-1-1-832-16,2-3-192 0,1 2 0 0,0-3 0 15,0-2 0-15,1-2 0 0,-1-1 0 0,2-1-11424 16,2-2-2336-16</inkml:trace>
  <inkml:trace contextRef="#ctx0" brushRef="#br0" timeOffset="29024.81">9541 12988 23951 0,'-6'-16'512'0,"4"8"128"0,0-6 0 0,1 2 64 0,-1 3-576 0,1-1-128 16,-1 2 0-16,-1 0 0 0,3 8 848 0,0 0 144 0,0 0 32 0,-4 9 0 16,0 0 0-16,-1 6 0 0,-1 8 0 0,1 4 0 15,0 0-832-15,1 3-192 0,0 3 0 0,-1 1 0 16,-1 2 0-16,-1 3 0 16,0 6 0-16,-3 2 0 0,-2 3 0 0,-2-1 0 0,1-2 0 0,-2-1 0 31,0-7-1600-31,-2-3-352 0,1-3-80 0,-2-4-16 0</inkml:trace>
  <inkml:trace contextRef="#ctx0" brushRef="#br0" timeOffset="29202.56">9130 13304 27647 0,'0'0'1216'0,"16"-5"256"0,-2 0-1168 0,4 1-304 0,4 4 0 0,-4 1 0 0,4 2 880 0,3-3 112 16,4-2 32-16,5 2 0 0,1 4 0 0,5-1 0 15,1-3 0-15,18 3 0 0,-11 1-832 16,-15-1-192-16,2-1 0 0,-1 1 0 16,-2-2-1600-16,-4 2-352 0,-5 0-80 0,5 1-11472 15</inkml:trace>
  <inkml:trace contextRef="#ctx0" brushRef="#br0" timeOffset="29607.73">10249 12846 20271 0,'0'0'448'0,"0"0"80"0,0 0 32 0,0 0 16 0,0 0-576 0,3 12 0 0,2-2 0 0,-1 5 0 15,-3 5 928-15,0 6 80 0,-1 0 16 0,0 5 0 16,1 2 0-16,1 1 0 0,-1 3 0 0,0 1 0 16,0 0-832-16,2 3-192 0,-3 4 0 0,0-1 0 15,0 4 864-15,0-1 128 0,0-3 32 0,0-5 0 16,2-2-832-16,2-5-192 0,0-1 0 0,1-9 0 16,0-4 864-16,2-2 128 0,-1 0 32 0,2-6 0 0,-2-1 0 15,5-6 0-15,2-5 0 0,1-1 0 0,1-3 0 0,3-3 0 16,1-7 0-16,2-3 0 0,-2-2-832 0,4-5-192 15,-2-4 0-15,1-3 0 0,-1-5 864 0,1 1 128 16,-3 3 32-16,1 1 0 0,-1-1-832 0,-2 3-192 16,-3 7 0-16,-1 1 0 0,4 0 0 0,1 4 0 15,-1 1 0-15,-3 6 0 16,-5 0-1600-16,1 1-352 0,-3 4-80 0,0 1-10384 16,-3 0-2096-16</inkml:trace>
  <inkml:trace contextRef="#ctx0" brushRef="#br0" timeOffset="30422.02">11494 13037 20271 0,'0'0'448'0,"0"0"80"0,0 0 32 0,0 0 16 0,-9-5-576 0,9 5 0 0,0 0 0 0,-9-4 0 15,-3 0 928-15,0 4 80 0,-4 4 16 0,5 2 0 16,-3 1-832-16,-4 1-192 0,-5 4 0 0,-9 11 0 16,-1 6 864-16,4 4 128 0,1 3 32 0,0 1 0 15,2 3-832-15,1 5-192 0,4 0 0 0,0 4 0 16,6 0 0-16,2-3 0 0,6 1 0 0,4-9 0 16,3-3 0-16,3-9 0 0,4-2 0 0,6-3 0 15,0-2 864-15,5-4 128 0,1-7 32 0,4-1 0 16,2-3-832-16,-3-1-192 0,3-3 0 0,3-3 0 0,4-3 864 15,0-4 128-15,-1-1 32 0,-1 0 0 0,0-4-832 0,1-3-192 16,-3-2 0-16,-2-2 0 0,1-2 0 0,-2 0 0 16,-2-7 0-16,5-9 0 0,-6-1 864 0,-9 4 128 15,-5 1 32-15,-4 1 0 0,-5-3-832 0,-3 6-192 16,-3 0 0-16,-4 4 0 16,-3 5-768-16,-1 2-208 0,-1 0-48 0,-2 5 0 0,-2 3 832 0,-2 4 192 15,-4-1 0-15,4 4 0 16,-3-2-3328-16,3 2-608 0,-11-6-128 0,7 5-32 0</inkml:trace>
  <inkml:trace contextRef="#ctx0" brushRef="#br0" timeOffset="30703.53">11759 12710 20271 0,'1'-9'448'0,"2"2"80"0,1-4 32 0,2 0 16 0,-3 3-576 0,-1 2 0 0,-2-3 0 0,0 9 0 16,0 0 928-16,0 0 80 0,0 0 16 0,-5 15 0 16,-5 4 0-16,-3 4 0 0,-2 5 0 0,2-7 0 15,-4 5-832-15,-3 7-192 0,-1 11 0 0,-3-1 0 16,-2 6 864-16,0 2 128 0,-5 1 32 0,-1 4 0 16,-3 5 0-16,-20 27 0 0,0-5 0 0,5-7 0 15,1-5-832-15,5-4-192 0,-2-9 0 0,5-5 0 16,6-10 0-16,2 0 0 0,2-2 0 0,3-4 0 0,3-5 0 15,3-2 0-15,4-6 0 0,7-2 0 0,3-3 0 16,4-2 0-16,2-5 0 0,2-12 0 16,0 0-3232-16,0 0-688 0,19-2-144 0,1-10-32 0</inkml:trace>
  <inkml:trace contextRef="#ctx0" brushRef="#br0" timeOffset="30899.75">11805 13827 31327 0,'0'0'688'0,"-3"16"144"0,-3 5 16 0,1 7 48 0,-3 1-720 0,1 4-176 16,-3 1 0-16,-1 1 0 0,-1 1 848 0,1-5 144 16,3-3 32-16,0 3 0 0,0-1-832 0,2-4-192 0,1-2 0 0,2 0 0 31,2-5-768-31,0-4-208 0,1-4-48 0,1-2-8736 0,-1-9-1760 0</inkml:trace>
  <inkml:trace contextRef="#ctx0" brushRef="#br0" timeOffset="31228.5">12604 12552 23951 0,'0'0'512'0,"0"0"128"0,0 0 0 0,0 0 64 0,-1 9-576 0,0 4-128 15,-2 0 0-15,0 2 0 0,-5 8 848 0,0 1 144 16,-1 7 32-16,-1-1 0 0,-1 4-832 0,-1 2-192 16,0 1 0-16,0 1 0 0,2-5 0 0,1-2 0 15,3-2 0-15,-2-5 0 16,4-1-1600-16,2-2-352 0,-2 2-80 0,4-23-16 0</inkml:trace>
  <inkml:trace contextRef="#ctx0" brushRef="#br0" timeOffset="31393.07">12823 12690 31327 0,'0'11'688'0,"0"6"144"0,-2 2 16 0,-5 6 48 0,-3 6-720 0,-1 4-176 0,-5 3 0 0,1 1 0 16,-1 0 0-16,0 0 0 0,1-2 0 0,1-1 0 15,1-4-1600-15,3-4-368 16,-11 22-64-16,7-15-16 0</inkml:trace>
  <inkml:trace contextRef="#ctx0" brushRef="#br0" timeOffset="32512.6">1482 12181 12895 0,'0'0'272'0,"0"0"64"0,0 0 16 0,0 0 32 0,0 0-384 0,0 0 0 15,0 0 0-15,0 0 0 0,-6-1 896 0,-2 2 96 16,-2 4 32-16,0 6 0 0,2-1 0 0,-5 4 0 16,-1 4 0-16,-2 4 0 0,-4 6 0 0,-3 8 0 15,-1 3 0-15,-2 10 0 0,-1 4-832 0,3 8-192 0,-4 9 0 0,-1 10 0 16,1 3 864-16,1 6 128 15,1 6 32-15,0 4 0 0,3 5-832 0,6 1-192 0,0-1 0 16,3-3 0-16,1 5 0 0,5-3 0 0,2-3 0 0,5-4 0 16,2-4 864-16,8-5 128 0,0-7 32 0,3 0 0 15,2-6-832-15,2-3-192 0,3-1 0 0,7-8 0 16,4-5 0-16,5-3 0 0,1-3 0 0,22 17-9232 16,4-8-1904-16</inkml:trace>
  <inkml:trace contextRef="#ctx0" brushRef="#br0" timeOffset="33346.75">13075 12114 16575 0,'0'0'368'0,"-12"-4"80"0,12 4 0 0,0 0 16 0,0 0-464 0,0 0 0 15,-5-10 0-15,5 10 0 0,0 0 912 0,0 0 96 0,0 0 16 0,0 0 0 16,9 10-832-16,-1 5-192 0,1-1 0 0,3 0 0 16,2 0 864-16,3 7 128 0,1 7 32 0,5 1 0 15,1 3 0-15,4 5 0 0,0 6 0 0,0 4 0 16,0 11-832-16,0 1-192 0,1-1 0 0,-1 10 0 16,-2 4 864-16,-1 7 128 0,-1 7 32 0,-6 2 0 15,-6-3-832-15,-3 5-192 0,-6 4 0 0,-3 3 0 16,0 0 0-16,-10-7 0 0,-8-4 0 0,-5-4 0 15,-4 3 0-15,-3-4 0 0,-3-6 0 0,-7-2 0 16,-4-4 864-16,-2 1 128 0,0-6 32 0,-2 0 0 16,-2 0 0-16,-2-5 0 0,-2-3 0 0,1-3 0 15,3 2-2464-15,3-3-480 0,2-6-112 0,3-2-16 0</inkml:trace>
  <inkml:trace contextRef="#ctx0" brushRef="#br0" timeOffset="34703.21">14974 12945 27647 0,'-26'-1'608'0,"26"1"128"0,0 0 32 0,0 0 0 0,-8 0-624 0,8 0-144 16,-9 5 0-16,1 4 0 0,3 7 848 0,-3 4 144 16,-2 4 32-16,-1 2 0 0,-2 7-832 0,0 4-192 15,-1 4 0-15,2 5 0 0,-2 1 864 0,0 2 128 16,0 6 32-16,0-2 0 0,5 1-832 0,0-5-192 15,0-2 0-15,3-5 0 0,1-5 0 0,-1-4 0 16,1-2 0-16,0-5 0 16,1 4-768-16,-2-6-208 0,2-3-48 0,0-4-8736 0,1-4-1760 15</inkml:trace>
  <inkml:trace contextRef="#ctx0" brushRef="#br0" timeOffset="34914.37">14394 13374 35007 0,'0'0'768'0,"0"0"176"0,13 6 16 0,12-6 16 0,6 0-784 0,6 0-192 0,5 1 0 0,2-1 0 16,2 0 864-16,7-1 128 0,6-8 32 0,1 5 0 16,1 2-832-16,3-1-192 0,4-6 0 0,-6 4 0 15,-7 3 0-15,-7 0 0 0,-6 0 0 0,-1-5 0 16,-6 1-1600-16,-2 1-352 15,5-5-80-15,-5-2-16 0</inkml:trace>
  <inkml:trace contextRef="#ctx0" brushRef="#br0" timeOffset="35747.33">16476 12982 20271 0,'2'-15'896'0,"-2"3"192"0,0 2-880 0,2-2-208 0,2 1 0 0,0 4 0 15,1 2 864-15,-5 5 128 0,0 0 32 0,0 0 0 0,0 0 0 0,-7 16 0 16,0 6 0-16,-1 7 0 0,-1 10-832 0,-1 3-192 15,-1 3 0-15,1 7 0 0,1 6 864 0,0 2 128 16,0 6 32-16,-9 2 0 0,-7 2-832 0,8-2-192 16,7 0 0-16,0-1 0 0,-4 3 0 0,-1-4 0 15,2-1 0-15,-1-6 0 0,1 0 0 0,-1-9 0 16,-1-6 0-16,1-7 0 0,0-3 0 0,3-6 0 16,2-1 0-16,2-8-13888 15</inkml:trace>
  <inkml:trace contextRef="#ctx0" brushRef="#br0" timeOffset="36108.03">16373 13020 23951 0,'-12'-15'512'0,"8"4"128"0,3-2 0 0,2-5 64 0,1 0-576 0,3 0-128 0,2 2 0 0,4-1 0 16,5 0 848-16,5 1 144 0,7 1 32 0,9 0 0 16,5-2 0-16,2 5 0 0,2 0 0 0,-1 3 0 15,-2 3-832-15,-1 3-192 0,-3 3 0 0,-1 4 0 16,-1 6 0-16,-2 1 0 0,-5 3 0 0,3 6 0 0,3 8 864 0,-3 1 128 15,-2 7 32-15,-8 2 0 0,-6 1-832 0,-9-1-192 16,-11-2 0-16,-10-3 0 0,-10 0 0 0,-2-6 0 16,-2-4 0-16,-6 3 0 0,-7 1 864 0,-2 1 128 15,0-5 32-15,-7-2 0 0,-7-2-832 0,-6-2-192 16,-5-2 0-16,3-3-17152 16</inkml:trace>
  <inkml:trace contextRef="#ctx0" brushRef="#br0" timeOffset="45234.13">1402 14439 9215 0,'13'19'192'0,"-6"-12"64"15,-7-7 0-15,13 0 0 0,0 2-256 0,0-1 0 0,-1 2 0 0,3-3 0 16,2 2 864-16,2-2 128 0,0-1 32 0,1 1 0 0,2 2-832 0</inkml:trace>
  <inkml:trace contextRef="#ctx0" brushRef="#br0" timeOffset="45805.9">3230 14426 16575 0,'0'0'368'0,"0"0"80"0,0 0 0 0,0 0 16 0,0 0-464 0,6 6 0 15,2-2 0-15,0 1 0 0,0-3 912 0,5-1 96 16,2 3 16-16,1-2 0 0,-1 1-832 0,1-2-192 15,2 0 0-15,3 2 0 0,0 1 0 0,2 1 0 16,1-3 0-16,3 0 0 0</inkml:trace>
  <inkml:trace contextRef="#ctx0" brushRef="#br0" timeOffset="50324.34">18032 12208 16575 0,'0'0'368'0,"0"0"80"0,0 0 0 0,0 0 16 0,0 0-464 0,0 0 0 0,0 0 0 0,0 0 0 16,0 0 912-16,0 0 96 0,3 11 16 0,-7-4 0 16,-1-1 0-16,-2 1 0 0,-1 3 0 0,-1-1 0 15,-4 3 0-15,-1 4 0 0,-4 1 0 0,-2 5 0 16,-3 10 0-16,-1 5 0 0,-3 1 0 0,-2 6 0 0,-2 5-832 0,-2 6-192 16,-1 9 0-16,1 2 0 0,1 4 0 0,5 1 0 15,5 0 0-15,8-1 0 0,5-4 864 0,6-5 128 16,8-2 32-16,4-2 0 0,6-2-832 0,4-1-192 15,4-3 0-15,4-8 0 0,1-3 0 0,1-2 0 16,2-9 0-16,3 2 0 0,2-11 0 0,-1-3 0 16,0-5 0-16,17-3-15520 0</inkml:trace>
  <inkml:trace contextRef="#ctx0" brushRef="#br0" timeOffset="51269.08">14533 7009 12895 0,'0'0'272'0,"-4"-7"64"0,1 0 16 0,3 7 32 0,0 0-384 0,0-7 0 0,0-1 0 16,3 4 0-16,-3 4 896 0,6-6 96 0,1 2 32 0,4 0 0 15,2 3-224-15,0 0-32 0,3 1-16 0,2 1 0 16,1 0-16-16,5 3 0 0,1 0 0 0,3 2 0 16,4-2-160-16,6 1-16 0,6 3-16 0,4-3 0 15,1 0-96-15,9 1-32 0,3-2 0 0,2 0 0 16,2 1 80-16,6 0 16 0,7-2 0 0,4-2 0 15,5-1-32-15,1 1 0 0,-1 2 0 0,5-1 0 16,2 0 0-16,2-2 0 0,2 0 0 0,-2 3 0 16,-4 5-32-16,5-5 0 0,3-3 0 0,-2 2 0 15,-2 2-80-15,0 1-32 0,2-1 0 0,1-3 0 16,-2-1-48-16,-2 0-16 0,-1 0 0 0,2 1 0 16,0 1-80-16,6 0-32 0,7-1 0 0,-3 2 0 0,1 1-32 0,1 0 0 15,5-2 0-15,-1 1 0 0,-2-3 0 0,3 4-128 16,0 3 192-16,1-4-64 0,-1-2-128 0,-3 3 0 15,5 2 0-15,-2-2 0 0,6-7 128 0,-3-2-128 16,-3-2 0-16,3 4 128 0,5 1-128 0,-2-3 0 16,-1-2 0-16,0 3 128 0,2-2-128 0,-4 3 0 15,-6 2 0-15,3-1 128 0,4-2-128 0,-1 0 0 16,0 0 144-16,-1 3-144 0,1-2 192 0,2 1-48 16,0-5 0-16,2 2 0 0,1 4-16 0,2 0-128 15,4-2 192-15,0 2-64 0,-2 0-128 0,4-1 192 16,6 2-192-16,-3 0 192 0,-1-1-192 0,0 0 0 0,-1 0 144 15,-3-1-144-15,-1-1 0 0,0 0 128 0,1 2-128 16,-5 0 0-16,-5-1 0 0,3 0 0 0,4-1 0 16,-9-1 128-16,-7-2-128 0,-1 3 176 0,-1 2-176 0,-3 0 192 15,-4-3-192-15,-9-1 0 0,-11 1 0 0,0 0 128 16,-3 2-128-16,-6-2 160 0,-5-1-160 0,-8 4 160 16,-8 1-160-16,-7-2 0 0,-9 1 144 0,-8-1-144 31,-11 0-960-31,-14 2-256 0,0 0-48 0,-11-4-14832 0</inkml:trace>
  <inkml:trace contextRef="#ctx0" brushRef="#br0" timeOffset="52074.78">18447 12658 20271 0,'-12'-8'448'0,"7"5"80"0,-1-4 32 0,1 3 16 0,1 2-576 0,-1 1 0 16,5 1 0-16,0 0 0 0,-3 0 928 0,-1 3 80 15,3 5 16-15,0-2 0 0,-2 6-832 0,3-1-192 16,-1 6 0-16,1 2 0 0,-1 5 864 0,-1 0 128 15,1 5 32-15,1 1 0 0,0 4-832 0,0-1-192 16,-1-1 0-16,1 1 0 0,0-5 0 0,0 1 0 16,0-4 0-16,-1 1 0 0,-1-7 864 0,2-4 128 0,2-3 32 15,-1-1 0-15,0 0-832 0,2-4-192 0,-3-7 0 0,0 0 0 16,0 0 864-16,10-5 128 0,-1-7 32 0,1 0 0 16,3-2 0-16,1-7 0 0,0 1 0 0,2-4 0 15,2-3-832-15,0 0-192 0,-2 3 0 0,1-1 0 16,-1 2 0-16,2 0 0 0,1 1 0 0,-1 3 0 15,0 2 0-15,0-1 0 0,-2 1 0 0,4-6 0 32,-2 7-768-32,-3 4-208 0,-3 0-48 0,-7 7-9824 0,3-4-1968 0</inkml:trace>
  <inkml:trace contextRef="#ctx0" brushRef="#br0" timeOffset="52337.76">19250 12189 23951 0,'0'0'512'0,"0"0"128"0,0 0 0 0,0 0 64 0,0 0-576 0,0 0-128 15,-4 6 0-15,-5-1 0 0,2 4 848 0,-2 4 144 16,-1 4 32-16,-3 3 0 0,1 1 0 0,1 5 0 15,-3-1 0-15,2 5 0 0,2 0-832 0,1-3-192 16,4 1 0-16,-2-4 0 0,-1-3 0 0,2 0 0 16,1-2 0-16,0-3 0 0,-3 0 0 0,3-2 0 15,2-3 0-15,-1-2-9232 16,-2 2-1904-16</inkml:trace>
  <inkml:trace contextRef="#ctx0" brushRef="#br0" timeOffset="52957.27">19610 12879 20271 0,'0'0'896'0,"-3"-4"192"0,-5-6-880 0,2 6-208 0,0 1 0 16,-3 0 0-16,-3 3 864 0,0 3 128 0,-5 0 32 0,1 4 0 15,-1 5-832-15,-2 5-192 0,-1 2 0 0,-2 4 0 16,2 2 864-16,-3 2 128 0,-1 5 32 15,0 2 0-15,-1 0-832 0,3 2-192 0,0 2 0 0,4-2 0 16,4-1 0-16,7-3 0 0,5-5 0 0,6 1 0 16,1-5 0-16,8-3 0 0,1-5 0 0,5-1 0 15,4-2 864-15,2-5 128 0,2-5 32 0,2-6 0 16,2-5 0-16,0-1 0 0,3-4 0 0,-3-3 0 16,2-7-832-16,-1-3-192 0,-3 3 0 0,-1-3 0 15,-2 1 0-15,-5-3 0 0,-3 1 0 0,-4-2 0 16,-5 0 0-16,-3 2 0 0,-2-3 0 0,-4 5 0 15,-1-1 0-15,-5 4 0 0,-1-1 0 0,-2 4 0 16,-2 2 0-16,-1 3 0 0,0 1 0 0,-7 0 0 16,2 5-1600-16,1 2-352 0,3 4-80 0,-2-3-11472 15</inkml:trace>
  <inkml:trace contextRef="#ctx0" brushRef="#br0" timeOffset="53193.29">19866 12545 23951 0,'-7'-5'1056'0,"7"5"224"0,0 0-1024 0,-7 5-256 15,2 2 0-15,-4 0 0 0,-1 4 880 0,-2 3 112 16,-4 7 32-16,-1 1 0 0,-5 3-832 0,-2 5-192 16,-4 6 0-16,-1 4 0 0,-3 9 864 0,-1 2 128 0,-2 1 32 0,0 1 0 15,-1 2 0-15,2-1 0 16,0 0 0-16,-2 0 0 0,0 2-832 0,1-4-192 0,4-1 0 0,0-5 0 15,0-1 0-15,4-7 0 0,6-4 0 0,-5 8 0 32,7-5-768-32,7-11-208 0,4-6-48 0,3-8-13504 0</inkml:trace>
  <inkml:trace contextRef="#ctx0" brushRef="#br0" timeOffset="53387.71">19724 13484 27647 0,'1'21'608'0,"-10"-1"128"0,-2 4 32 0,1-1 0 15,-2 1-624-15,-3 5-144 0,-1 2 0 0,-1 1 0 0,-1-1 848 0,3 2 144 16,0 0 32-16,2-2 0 0,3-1-832 0,2 0-192 16,2-7 0-16,0 8 0 15,3-8-768-15,2-6-208 0,1-17-48 0,0 0 0 0</inkml:trace>
  <inkml:trace contextRef="#ctx0" brushRef="#br0" timeOffset="53780.5">20485 12748 23951 0,'0'0'512'16,"0"0"128"-16,0 0 0 0,0 0 64 0,3 13-576 0,-4 2-128 0,1 4 0 0,-3 2 0 0,-1 0 848 0,-1 5 144 15,0 7 32-15,-1 0 0 0,-1 1-832 0,1 4-192 16,-3-2 0-16,3 1 0 0,-2-1 0 0,2 1 0 16,0-1 0-16,0 0 0 0,3-6 0 0,-1-1 0 15,0 0 0-15,0-3 0 16,0-7-768-16,3-2-208 0,-4-4-48 0,-1-1 0 0</inkml:trace>
  <inkml:trace contextRef="#ctx0" brushRef="#br0" timeOffset="53941.83">20245 13074 27647 0,'0'0'608'0,"0"0"128"0,10 1 32 0,2-1 0 0,2 1-624 0,4 0-144 0,2 3 0 0,3-1 0 16,1 1 0-16,3-3 0 0,2-1 0 0,0 2 0 15,-2 1 0-15,2-2 0 0,-1-1 0 0,-3 1 0 32,-3 2-1600-32,-3-2-368 0,3-1-64 0,-8-1-16 0</inkml:trace>
  <inkml:trace contextRef="#ctx0" brushRef="#br0" timeOffset="54316.52">21032 12644 23951 0,'0'0'512'16,"0"0"128"-16,0 0 0 0,0 0 64 0,0 0-576 0,0 0-128 0,-1 11 0 0,-2 3 0 0,-1 3 848 0,-1 5 144 15,0 6 32-15,0 5 0 0,-1-3-832 0,-1 6-192 16,1 3 0-16,0 2 0 0,-1-2 0 0,1 1 0 15,0-4 0-15,1 1 0 0,2 1 864 0,2-7 128 16,1-2 32-16,4-7 0 0,-3-4-832 0,4-2-192 16,-1-2 0-16,1-8 0 0,-5-6 864 0,10-1 128 15,0-3 32-15,3-2 0 0,1-5 0 0,1-6 0 16,2-2 0-16,0-4 0 0,2 0-832 0,1-2-192 16,-1-4 0-16,-4 6 0 0,3-3 864 0,1-4 128 0,1-1 32 15,2 3 0-15,-1-2-832 0,2 2-192 0,3 4 0 0,-2 3 0 16,-1 2 0-16,-3 3 0 0,-1-1 0 0,-2 6 0 31,-3 3-768-31,-4 3-208 0,-1 1-48 0,-9 4 0 16,0 0-1632-16,0 0-336 0,0 0-64 0,0 0-16 0</inkml:trace>
  <inkml:trace contextRef="#ctx0" brushRef="#br0" timeOffset="54947.31">22017 12706 16575 0,'0'0'368'0,"0"0"80"0,0 0 0 0,-4-5 16 0,-1 1-464 0,-1 2 0 0,-2 1 0 0,-1 2 0 16,-1-2 912-16,-1 2 96 0,-3 3 16 0,-1-1 0 15,-3 8 0-15,-3-4 0 0,-3 6 0 0,3 3 0 16,-4 5-832-16,-6 8-192 0,4 2 0 0,2 0 0 15,2 2 864-15,1 2 128 0,3 2 32 0,8-4 0 16,7-8-832-16,5-1-192 0,4 2 0 0,4-10 0 16,8-3 0-16,0-2 0 0,2 1 0 0,8-3 0 0,6 1 864 15,1-5 128-15,3 0 32 0,0-1 0 0,0-7-832 16,-1 1-192-16,-3-2 0 0,0 0 0 0,-3-6 0 0,3-2 0 16,-2-2 0-16,-3-2 0 0,-3-1 864 0,-2 0 128 15,-4-5 32-15,0-2 0 0,-1 0-832 0,-3 1-192 16,-5-9 0-16,-2 5 0 0,-3-1 0 0,-2 4 0 15,-5-1 0-15,1 3 0 0,-5 3 0 0,-4-2 0 16,-2 4 0-16,-2 4 0 16,-2 6-2416-16,-3-3-528 0,-3 4-96 0,-1 3-32 0</inkml:trace>
  <inkml:trace contextRef="#ctx0" brushRef="#br0" timeOffset="55226.67">22254 12345 20271 0,'0'0'448'0,"0"0"80"0,-8 3 32 0,8-3 16 0,-9 0-576 0,0 4 0 0,0 2 0 0,-1 3 0 16,-3 2 1744-16,-1 6 240 0,-1 1 64 0,4-1 0 15,-5 6-1648-15,2 7-400 0,-3-1 0 0,-2 5 0 16,-2 4 896-16,1 7 112 0,-3 7 16 0,0 0 0 15,-1 0-832-15,-1 4-192 0,-3-1 0 0,1-1 0 16,0-4 0-16,2-6 0 0,1 2 0 0,-9 10 0 16,3-11 0-16,6-6 0 0,1-7 0 0,6-3 0 15,-1-5-1600 1,6-1-352-16,2-1-80 0,4-8-16 0</inkml:trace>
  <inkml:trace contextRef="#ctx0" brushRef="#br0" timeOffset="55430.31">22184 13339 27647 0,'-8'13'608'0,"4"-3"128"0,-1 4 32 0,-4 5 0 0,2 4-624 0,-4 4-144 15,0-2 0-15,0 6 0 0,-3-3 848 0,0 2 144 16,-2 2 32-16,4-7 0 0,0 2-832 0,1-4-192 0,-1-3 0 0,2 1 0 15,3-5 0-15,0-2 0 0,1-1 0 0,2-8-9232 16,4-5-1904-16</inkml:trace>
  <inkml:trace contextRef="#ctx0" brushRef="#br0" timeOffset="55773.12">22996 12280 27647 0,'0'0'608'0,"0"0"128"0,5-7 32 0,-5 7 0 0,0 0-624 0,6 6-144 16,-6-6 0-16,4 10 0 0,-4 4 848 0,-1 3 144 15,0 2 32-15,-3 3 0 0,-3-1 0 0,1 5 0 16,1-2 0-16,-1 0 0 0,1 1-832 0,-1-3-192 16,1-3 0-16,0-1 0 0,2 0 0 0,-1-1 0 15,0-1 0-15,0-2 0 16,3-4-768-16,-2 2-208 0,2-3-48 0,-2 2 0 0</inkml:trace>
  <inkml:trace contextRef="#ctx0" brushRef="#br0" timeOffset="56660.56">23112 12101 20271 0,'0'0'448'0,"2"-9"80"0,2-2 32 0,-2 5 16 0,-2 6-576 0,0 0 0 16,6-4 0-16,0-1 0 0,2 2 928 0,0 3 80 16,3 3 16-16,0 0 0 0,2 1-832 0,2 3-192 15,0 5 0-15,7 5 0 0,-1-1 864 0,2 5 128 16,0 4 32-16,5 8 0 0,1 8-832 0,2 7-192 15,-1 7 0-15,0 6 0 0,-2 1 0 0,-7 8 0 16,1 4 0-16,-6 7 0 0,-4 2 864 0,-5 1 128 16,-4 2 32-16,-6 0 0 0,-4-2-832 0,-7 0-192 0,-4 1 0 0,-1-7 0 15,-5-3 864-15,-3-9 128 0,-5-6 32 0,-1-2 0 16,-1-1-832-16,-2-3-192 0,-2-10 0 0,1-2 0 16,2-4 864-16,1-5 128 0,2-5 32 0,1-1 0 15,3-8-832-15,3-4-192 0,2-4 0 0,-2 1 0 31,7-9-1600-31,6-6-352 0,5-9-80 0,7 3-16 0</inkml:trace>
  <inkml:trace contextRef="#ctx0" brushRef="#br0" timeOffset="57140.14">24539 12789 16575 0,'6'-12'368'0,"-1"7"80"0,1-1 0 0,0 0 16 0,0 1-464 0,-6 5 0 0,0 0 0 0,0 0 0 16,0 0 912-16,0 0 96 0,0 0 16 0,4 15 0 15,-4 1 816-15,-1 6 160 0,-4 2 48 0,-4 5 0 16,-1 3-1648-16,-2 2-400 0,-2 3 0 0,0 1 0 16,-2 1 896-16,1 1 112 0,-1 2 16 0,1 0 0 15,-2 5-832-15,3-4-192 0,3-1 0 0,0-1 0 16,-1-4 0-16,1-2 0 0,-1 0 0 0,2-9 0 16,2-1-768-16,1-4-208 0,-3-3-48 0,2-5-7632 15,2-2-1536-15</inkml:trace>
  <inkml:trace contextRef="#ctx0" brushRef="#br0" timeOffset="57277.98">24127 13137 27647 0,'7'-7'608'0,"1"1"128"0,3 3 32 0,4 0 0 0,1 1-624 0,7 0-144 16,4 2 0-16,9 3 0 0,3 1 0 0,8 1 0 15,5-3 0-15,3 1 0 0,-1 2 848 0,-1 3 144 16,-6-3 32-16,-4 2-9840 15,-3 1-1952-15</inkml:trace>
  <inkml:trace contextRef="#ctx0" brushRef="#br0" timeOffset="58077.01">26085 13127 16575 0,'-4'-19'368'0,"3"10"80"0,-1 3 0 0,0-4 16 0,-2 2-464 0,-1-2 0 16,0 1 0-16,-1-3 0 0,-3 6 912 0,-4-7 96 16,-1 4 16-16,0 1 0 0,-3 2 0 0,-3 3 0 15,-4 0 0-15,-4 6 0 0,-4-1-832 0,-3 3-192 0,-2 5 0 0,-3 1 0 16,-2 3 864-16,-3 3 128 0,-6 0 32 0,5 2 0 16,4 3-832-16,5 4-192 0,5-3 0 0,6-1 0 15,4-1 0-15,7-2 0 0,5-1 0 0,6-3 0 16,4-1 0-16,6-1 0 0,4-5 0 0,3 1 0 15,5-4 864-15,9-3 128 0,3-3 32 0,4-2 0 16,5 0-832-16,-1-5-192 0,0 0 0 0,0-3 0 16,-1 2 0-16,-2-4 0 0,1 3 0 0,-2 0 0 15,-2-5 0-15,-1 3 0 0,-2 2 0 0,-4 0 0 16,-3 5 0-16,-11 2 0 0,-1 1 0 0,-2 3 0 16,2 3 0-16,-5 5 0 0,-3 2 0 0,-5 12 0 15,-2 5 0-15,-4 3 0 0,-5 0 0 0,-5 9 0 16,-6 4 0-16,-3 7 0 0,-4 1 0 0,-2 3 0 0,-3-3 0 0,0 3 0 15,-1 1 0-15,-2 2 0 0,0 3 0 16,-2-4 0-16,-2-7 0 0,4-4 0 0,2-1 864 16,2-5 128-16,3-3 32 0,3-4 0 0,-1-7-832 0,6 0-192 15,2-5 0-15,6 0 0 0,4-5 864 0,6-2 128 16,7-14 32-16,0 0 0 0,0 0-832 0,10 2-192 16,4-5 0-16,5-7 0 0,4 0 0 0,5-3 0 15,4 1 0-15,1 0 0 0,-1-5 0 0,3 5 0 16,3 0 0-16,0 6 0 0,-2-1 0 0,-2 1 0 15,-2 1 0-15,-3 2 0 0,-3 1 0 0,-5 1 0 16,0 1 0-16,-5-3 0 16,-3 2-3232-16,-2 1-688 0,3 0-144 0,-14 0-32 0</inkml:trace>
  <inkml:trace contextRef="#ctx0" brushRef="#br0" timeOffset="61574.78">26383 12994 16575 0,'4'-12'368'0,"-4"12"80"0,2-11 0 0,-1 2 16 0,0-3-464 0,2 1 0 0,0-4 0 0,0 3 0 15,-2 2 912-15,2 2 96 0,-1-3 16 0,2 3 0 0,1-2 816 0,0 5 160 16,-5 5 48-16,0 0 0 0,10-8-1648 0,-10 8-400 16,11 3 0-16,-11-3 0 0,10 10 896 0,-3 8 112 15,0 5 16-15,-1 5 0 0,1 6-832 0,-2 2-192 16,-2 4 0-16,1 4 0 0,-1-2 0 0,-1 1 0 15,1 3 0-15,-3-3 0 0,0-1 864 0,0-5 128 16,1-3 32-16,0-2 0 0,1-4-832 0,-1-4-192 16,5-5 0-16,-1-1 0 15,2-3-768-15,-1-4-208 0,0-4-48 0,3-4 0 0,4-3 1648 0,0-1 320 16,-2-5 64-16,4-6 16 0,6-5 0 0,-2-4 0 16,0 0 0-16,1-2 0 0,1-4 0 0,-1 0 0 15,-1-6 0-15,0-1 0 0,1-2-832 0,-1 3-192 16,3 2 0-16,-2 3 0 0,-2 0 0 0,1 5 0 15,-1 2 0-15,-1 4 0 0,-3-4 0 0,1 5 0 0,0 2 0 16,-5 6 0 0,-3-2-1600-16,-7 10-352 0,6-5-80 0,-6 5-9296 0,0 0-1856 0</inkml:trace>
  <inkml:trace contextRef="#ctx0" brushRef="#br0" timeOffset="61965.28">27541 12964 20271 0,'0'0'448'0,"0"0"80"0,-3-7 32 0,0 2 16 0,3 5-576 15,0 0 0-15,-9 1 0 0,0 4 0 0,-1 1 928 0,-1 3 80 16,-1 5 16-16,-2 3 0 0,-2 1 0 0,-1 3 0 15,2 1 0-15,0 3 0 0,1-1-832 0,0 4-192 16,4-5 0-16,2 6 0 0,5-1 0 0,3 3 0 16,3-8 0-16,3 0 0 0,4-1 864 0,6-1 128 15,4-3 32-15,2-3 0 0,3-6 0 0,3 1 0 16,3-2 0-16,2-3 0 0,1-3-832 0,2-4-192 16,0-1 0-16,0-2 0 0,-2-1 0 0,-1-6 0 15,-2-2 0-15,-4-1 0 0,-1 1 864 0,-3-3 128 16,-3 0 32-16,-2-5 0 0,-4 0-832 0,-2 0-192 15,-2-1 0-15,-3-1 0 0,-1-1 0 0,-4 4 0 16,-1-1 0-16,-2 4 0 0,-5 3 0 0,2 1 0 0,-2-1 0 16,-2 2 0-1,-2 4-1600-15,-2 0-352 0,-2 3-80 0,0 1-8208 0,0-5-1632 0</inkml:trace>
  <inkml:trace contextRef="#ctx0" brushRef="#br0" timeOffset="62281.1">27957 12505 20271 0,'0'0'448'0,"0"0"80"0,0 0 32 0,0 0 16 0,0 0-576 0,-8 3 0 0,2 1 0 0,-1 2 0 0,-2-2 1744 0,-3 7 240 15,2 2 64-15,-3 6 0 0,-2 7-1648 0,-1 0-400 16,-2 6 0-16,-1 6 0 0,-2 11 896 0,-2 4 112 16,-1 4 16-16,-6 7 0 0,-2-3 0 0,-1 5 0 15,1-1 0-15,0 1 0 0,-1-4-832 0,2-2-192 16,1-3 0-16,-7 18 0 0,8-10 864 0,6-17 128 16,6-10 32-16,3-7 0 0,3-2-832 0,6-1-192 15,4-8 0-15,2-6 0 16,-1-14-1600-16,0 0-352 0,14 1-80 0,2-7-16 0</inkml:trace>
  <inkml:trace contextRef="#ctx0" brushRef="#br0" timeOffset="62952.27">28711 13235 20271 0,'0'0'448'0,"-13"5"80"0,3-7 32 0,1 0 16 0,9 2-576 0,-9 0 0 0,9 0 0 0,0 0 0 16,0 0 1744-16,0 0 240 0,12-6 64 0,7 0 0 15,2 1-832-15,6 1-144 0,4-3-48 0,2 5 0 0,2 1-816 0,5-1-208 16,0 0 0-16,-5-1 0 0,7 3 0 0,5 1 0 15,2-3 0-15,1 1 0 0,-2 1 0 0,-4 0 0 16,-4 0 0-16,-6 0 0 16,-6 0-1600-16,-2 1-352 0,-9 1-80 0,-6 1-16 0</inkml:trace>
  <inkml:trace contextRef="#ctx0" brushRef="#br0" timeOffset="63177.38">28699 13511 27647 0,'0'0'608'0,"0"0"128"0,0 11 32 0,4-4 0 0,-4-7-624 0,12 11-144 16,0-2 0-16,6 2 0 0,5 0 848 0,4-4 144 0,5 1 32 15,3-1 0-15,8 0 0 0,-7-1 0 0,7-2 0 0,8-1 0 16,5-2-832-16,1 1-192 0,2 2 0 0,-6 0 0 16,-5-7 0-16,-2 3 0 15,-4 3 0-15,-4-3 0 16,-4 0-1600-16,1-3-352 0,-1-2-80 0,-5 3-16 0</inkml:trace>
  <inkml:trace contextRef="#ctx0" brushRef="#br0" timeOffset="63918.39">31471 13114 16575 0,'0'0'368'0,"0"0"80"0,0 0 0 0,7-5 16 0,2-5-464 0,-1 4 0 0,-2-4 0 0,0 3 0 16,1 2 1728-16,-2-4 256 0,-1 2 64 0,-1-2 0 16,-3 9-832-16,0 0-144 0,4-8-48 0,-1-1 0 15,-3 9 0-15,-1-6 0 0,1 6 0 0,-6-9 0 16,3 0-816-16,-4 3-208 0,0-2 0 0,-2 3 0 16,-1 2 0-16,-3 1 0 0,-1-2 0 0,-4 3 0 15,-4 3 864-15,-3 2 128 0,-4 0 32 0,-4 0 0 16,-3 5-832-16,-2 1-192 0,-3 4 0 0,-1 4 0 0,0-1 0 15,1 4 0-15,-1 2 0 0,-4 5 0 0,1 2 0 16,-3 4 0-16,-3 3 0 0,4 4 0 0,5 7 0 16,4 1 0-16,2 0 0 0,6 2 0 0,5-2 0 0,5 0 0 15,6-1 0-15,6-1 0 0,4-5 0 0,5 3 0 16,7-4 0-16,6-1 0 0,3-5 0 0,6 0 0 16,5-1 0-16,5-2 0 0,7-5 864 0,2-3 128 15,1-5 32-15,0-5 0 0,0 0-832 0,2-4-192 16,1-6 0-16,3-4 0 0,3-3 0 0,2-4 0 15,-2-1 0-15,0-3 0 0,-1-6 864 0,-2-2 128 16,-4-3 32-16,1-2 0 0,-1-8-832 0,2-3-192 16,0-6 0-16,3-3 0 0,-4 2 864 0,-2-4 128 15,-1 1 32-15,-4-3 0 0,-6 2-704 0,-7-2-144 16,-5 2-32-16,-7 4 0 0,-5 4 192 0,-6-1 48 0,-5-4 0 0,-8 7 0 16,-7 3-192-16,-7 2-16 0,-7 1-16 0,-2 5 0 15,-3-2 144-15,-3 5 16 0,-1 1 16 16,0-1 0-1,1 4-1904-15,3 4-384 0,2 2-80 0,6 0-11472 0,1 5-2304 0</inkml:trace>
  <inkml:trace contextRef="#ctx0" brushRef="#br0" timeOffset="73446.96">14950 12873 12895 0,'0'0'272'0,"0"0"64"0,1-9 16 0,2-4 32 0,0 3-384 0,0 1 0 16,-3 9 0-16,4-8 0 0,1-7 896 0,0 5 96 15,0 1 32-15,1-1 0 0,1 0 0 0,0-3 0 16,0 0 0-16,0 5 0 0,0-4 0 0,-2 3 0 16,0-2 0-16,-3 2 0 0,-2 9 0 0,0-10 0 15,0 10 0-15,-2-9 0 0,-1-3-832 0,-1 3-192 16,4 9 0-16,0 0 0 0,-5-6 864 0,0 2 128 15,-1 0 32-15,-2 1 0 0,1 1 0 0,-1 2 0 0,0 4 0 0,1 1 0 16,-3 2-832-16,1 5-192 0,1 2 0 0,-2 5 0 16,-4 3 0-16,2 7 0 0,-2 3 0 15,1 10 0-15,-1 4 0 0,1 6 0 0,1 4 0 0,2 5 0 16,-4 1 864-16,3 7 128 0,1 1 32 0,-2-1 0 16,3 3-832-16,0-6-192 15,3-6 0-15,-2-5 0 0,2-2 0 0,2-4 0 0,-2-6 0 16,2-3 0-16,2-6 864 0,0-3 128 0,1-5 32 0,0-2 0 15,1-3-832-15,0-6-192 0,0-6 0 0,1 0 0 16,-1-9 0-16,0 0 0 0,0 0 0 0,4-13 0 16,-2-5 864-16,1-3 128 0,-1-2 32 0,2-18 0 15,-2-1-832-15,-1 0-192 0,-1-2 0 0,0-2 0 16,1-4 0-16,2-11 0 0,-1-5 0 0,2-1 0 16,4 0 0-16,2 2 0 0,2-3 0 0,4 0 0 0,0-6 0 15,2 4 0-15,1 4 0 0,-2 5 0 0,-5 0 0 0,2 6 0 16,2 6 0-16,-4 2 0 0,0 5 0 15,-1 2 0-15,-2 5 0 0,-3 9 0 0,-1 7 0 0,-2 8 0 16,-3 11 0-16,0 0 0 0,0 0 0 0,-6 8 0 16,-4 9 0-16,-3 9 0 0,-5 9 0 0,1 7 0 15,2 7 0-15,-4 6 0 0,-6 12 0 0,2 9 0 16,-1 10 0-16,-2 2 0 0,1 1 0 0,2-3 0 16,0 2 0-16,5-10 0 0,1-7 0 0,4-6 0 15,1-8 0-15,3-8 0 0,3-9 0 0,1-5 0 16,1-2 0-16,2-5 0 0,-1 0 0 0,3-7 0 15,0-7 0-15,3-4 0 16,-3-10-768-16,0 0-208 0,0 0-48 0,0 0 0 16,2-12-1632-16,-1-3-336 0,-1-3-64 0,0-1-12704 0</inkml:trace>
  <inkml:trace contextRef="#ctx0" brushRef="#br0" timeOffset="73895.03">14266 13380 27647 0,'-8'-13'1216'0,"2"9"256"0,6 4-1168 0,0 0-304 0,0 0 0 0,0 0 0 16,0 0 880-16,0 0 112 0,11-5 32 0,7-2 0 0,6 0-832 0,5-2-192 15,3 3 0-15,10 0 0 16,10-6 864-16,2 3 128 0,0-3 32 0,2 2 0 0,0 3-832 0,3 3-192 15,0-2 0-15,0 1 0 0,-4 1 0 0,-17 3 0 16,0 0 0-16,10-1 0 0,-11 4 864 0,-10 0 128 16,-10-1 32-16,-5 3 0 0,-12-4-832 0,0 0-192 15,0 0 0-15,-10 9 0 0,-8-1 0 0,-9 2 0 16,-7-5 0-16,-5 6 0 0,-3-2 864 0,-4 3 128 16,-4-5 32-16,1 4 0 0,-2-8-832 0,0 4-192 15,-2-1 0-15,-5-1 0 0,-3-1 0 0,4 1 0 16,5 3 0-16,3-2 0 0,4 3 0 0,7-1 0 15,6 2 0-15,7-5 0 0,7 0 0 0,6 1 0 16,5-2 0-16,7-4 0 0,0 0 0 0,0 0 0 16,15 0 0-16,5-1 0 0,7 0 0 0,7-2 0 0,8-1 0 0,10 4 0 15,9 1 0-15,2-1 0 0,-3-2 0 16,-2-1 0-16,-2 1 0 0,-3 1 0 0,-2-2 0 16,-18 3 0-1,-1 1-768-15,0 1-208 0,1-2-48 0,-1 0-16784 0</inkml:trace>
  <inkml:trace contextRef="#ctx0" brushRef="#br0" timeOffset="75039.69">25068 12694 12895 0,'0'0'576'0,"4"-12"112"0,-2 2-560 0,-1-1-128 16,2-3 0-16,-2 0 0 0,1 5 1664 0,-1-4 320 16,-1 0 48-16,0 2 16 0,-1-1-832 0,-1 0-144 15,-2 3-48-15,1-4 0 0,-2 0 0 0,-4-2 0 0,-1 6 0 0,1-2 0 16,-4-1-816-16,4 2-208 0,1 6 0 0,2 1 0 16,-5 1 864-16,2 0 128 0,-1 0 32 0,1 2 0 15,-2 2-832-15,3 2-192 0,-3-1 0 0,2 4 0 16,3 0 0-16,-3 1 0 0,-1 3 0 0,0 1 0 15,0 1 0-15,0 4 0 0,-2 4 0 0,4 4 0 16,-3 3 0-16,0 5 0 0,-2 3 0 0,-1 4 0 16,-1 7 864-16,-1 7 128 0,1 2 32 0,0 1 0 15,-2-1-832-15,2-4-192 0,0-3 0 0,0-1 0 16,-2-7 0-16,-1 0 0 0,4-4 0 0,-1-1 0 16,1-3 864-16,1-3 128 0,3-4 32 0,1-4 0 15,2-4-832-15,2-5-192 0,1-2 0 0,1-4 0 16,3-7 864-16,0 0 128 0,0 0 32 0,0 0 0 0,4-12-832 0,4-5-192 15,2-9 0-15,1 1 0 0,-1-6 864 16,2-3 128-16,-1-8 32 0,-1 1 0 0,3-2-832 0,-1 0-192 16,-2-6 0-16,0-3 0 0,-1-6 0 0,4 1 0 15,-1-3 0-15,2 3 0 0,0 1 0 0,2 4 0 16,-1 3 0-16,-1 7 0 0,-2 4 0 0,-1 7 0 16,-5 0 0-16,-1 9 0 0,-1 7 0 0,-3 6 0 15,-1 9 0-15,0 0 0 16,0 0-768-16,-10 16-208 0,-4 5-48 0,0 6 0 0,0 6 832 0,-1 8 192 15,-3 2 0-15,0 10 0 0,0 8 0 0,-2 4 0 16,1 5 0-16,-1-1 0 0,-2-3 0 0,0-2 0 16,0 0 0-16,0-8 0 0,2-5 0 0,1-4 0 15,1-1 0-15,1-8 0 0,3-1 0 0,4-4 0 16,2-9 0-16,5-3 0 0,1-2 0 0,2-6 0 0,0-13 0 16,0 0 0-16,5 5 0 0,-5-5 0 0,8-7 0 0,0-6 0 31,-3-5-864-31,-1-2-128 0,-2-3-32 0,-1 1 0 15,-1-2-1632-15,0 1-336 0,0 2-64 0,0 0-16 0</inkml:trace>
  <inkml:trace contextRef="#ctx0" brushRef="#br0" timeOffset="75314.13">24095 13145 35007 0,'-10'-8'768'0,"3"3"176"16,7 5 16-16,-4-6 16 0,4-2-784 0,0 8-192 0,11-4 0 0,6 0 0 0,4-4 0 0,9 1 0 15,7 2 0-15,10-2 0 0,8 0 864 0,10 2 128 16,9 1 32-16,-3 2 0 0,-3 4-832 0,-1-2-192 16,-2-1 0-16,0-2 0 0,-2 2 864 0,-20 1 128 15,3 1 32-15,-4-1 0 0,-6 0-832 0,-6 0-192 16,-6 0 0-16,-6 0 0 0,-6 0 0 0,-12 0 0 15,0 0 0-15,0 0 0 16,0 0-1600-16,-18-2-352 0,-6 1-80 0,-7-1-14752 0</inkml:trace>
  <inkml:trace contextRef="#ctx0" brushRef="#br1" timeOffset="-201454.62">4743 4959 5519 0,'0'0'496'0,"0"0"-496"0,8-9 0 0,-1 4 0 0,-7 5 1552 0,0 0 224 15,7-4 32-15,-7 4 16 16,12-2-992-16,-2 0-192 0,0 1-32 0,0-1-16 0,2-1-128 0,-2 2-16 16,3 1-16-16,1-1 0 0,0-2 176 0,-2 1 32 15,-1 0 16-15,3 1 0 0,2 2-80 0,3 1-32 16,1-2 0-16,2 0 0 0,0 0-144 0,2 0-16 16,1 1-16-16,1-1 0 0,-2-3-48 0,0 2-16 15,1 2 0-15,2-1 0 0,0-2-80 0,1-1-16 16,2-1 0-16,2 2 0 0,0 1 16 0,2-1 0 15,2 0 0-15,2 2 0 0,0 0 48 0,-1 0 16 16,-2 0 0-16,2 0 0 0,3-2 32 0,-1 1 0 16,-1 1 0-16,2 0 0 0,-1 0-48 0,4-1 0 15,3-2 0-15,1 1 0 0,1 1-96 0,2-1-32 16,0 0 0-16,-2 0 0 0,-1 1-144 0,1 0 0 0,0 0 144 16,2-2-144-16,-2 1 128 0,8-4-128 0,1 4 160 15,2-1-160-15,-2 2 208 0,0-3-48 16,2-2-16-16,-1 2 0 0,-3 0 80 0,2-1 16 0,3-4 0 0,1 4 0 15,2-2 16-15,1 3 16 0,1 1 0 0,1 1 0 16,-1-5-48-16,1-2-16 0,0 4 0 0,4-1 0 16,2 0-48-16,-2 3-16 0,-5-1 0 0,0-1 0 15,-3 1-144-15,4 1 160 0,4-2-160 0,1 2 160 16,2 3-32-16,-3 1 0 0,-3-2 0 0,2-4 0 16,2-1 0-16,3-3 0 0,2 4 0 0,0 1 0 15,-1 1-128-15,0-3 160 0,-2-2-160 0,3 2 160 16,-2-2-160-16,3 2 0 0,1-2 0 0,-3 2 128 0,-3 2-128 15,-1 0 0-15,3-5 0 0,0 4 0 16,1-4 192-16,0 6-32 0,0 0-16 0,-1 1 0 0,-5-7-144 0,6 1 160 16,0 3-160-16,4-1 160 0,4 3 16 0,-3-2 0 15,-4-5 0-15,2 2 0 0,1 4-176 0,1 2 0 16,0-2 0-16,1 1 0 0,-2 0 0 0,-3 1 0 16,-1 1 0-16,1 0 128 0,2-2-128 0,1-1 128 15,0 2-128-15,-3 2 128 0,-1 2-128 0,1 2 128 16,3-4-128-16,-3 0 128 0,-1 2-128 0,0-2 0 15,-2-2 0-15,-2 4 0 0,0-1 128 0,1 1-128 16,1 1 128-16,1 1-128 0,1-2 208 0,-3 1-32 16,2-3-16-16,-2 0 0 0,5 0 0 0,-2-3 0 15,-3 1 0-15,-1 2 0 0,0 1-160 0,1 3 160 16,-4-3-160-16,2-1 160 0,1 0-160 0,3 1 0 16,2 1 0-16,-1 0 128 0,-4-1-128 0,-1 2 0 15,-1-2 0-15,0 2 128 0,-2 1-128 0,3-2 0 0,2-2 0 16,0 3 0-16,-5 0 0 0,3 1 0 0,5-4 128 15,-4 0-128-15,-1 2 0 0,1 3 0 0,3 0 0 0,-6-3 128 16,0-4-128-16,0-1 0 0,4 2 0 0,-2 0 0 16,-2-6 128-16,-2 6-128 0,0 0 0 0,-2-1 128 15,0 1-128-15,0 0 0 0,4-2 0 0,-1 2 0 16,0 0 0-16,2 3 0 0,-2 1 0 0,1-1 128 16,-5-3-128-16,2 0 0 0,4 0 0 0,-3 1 0 15,1 3 0-15,-1 3 0 0,1-1 0 0,-5-2 0 16,-4-1 0-16,-1-1 0 0,2-2 128 0,1 2-128 15,1 2 0-15,-3 2 0 0,-1 4 0 0,-1-3 0 16,-5 0 0-16,-1-1 0 0,-1-1 0 0,2 0 128 0,1-2-128 16,-2 2 0-16,-3-1 0 0,0 1 0 0,2 3 0 15,-1 1 0-15,-7-3 0 0,0 3 0 0,-3-3 0 0,2-3 0 16,-3 2 0-16,-2 0 0 0,-2-4 0 0,3 0 0 16,-3-1 128-16,-3 2-128 0,-4 3 0 15,0-2 0-15,-1-2 0 0,-3 1 0 0,0 1 0 16,-3 0 0-16,-1 1 128 0,-2-2-128 0,1 0 0 0,0 3 0 15,-5 0 144-15,1-1-144 0,0-3 0 0,-1 0 128 16,-1-2-128-16,0 1 0 0,-1 0 128 0,-1-2-128 16,-3-3 128-16,1 1-128 0,-7 5 128 0,9-7-128 15,-3-4 128-15,0 1-128 0,1-2 144 0,-2-2-144 16,0 2 192-16,-3-5-192 0,2-2 176 0,0 0-176 16,0-1 160-16,1-1-160 0,-1-3 128 0,3-4-128 15,1 0 0-15,0 2 144 0,-1-2-144 0,0 1 0 0,0-2 0 16,3-2 128-16,1-3-128 0,3-2 0 15,-2-3 0-15,4-2 128 0,-2 1-128 0,-1 0 0 0,0 2 0 16,1-3 0-16,0-1 0 0,-1 4 0 0,-2 0 0 0,5-1 0 16,0 2 0-16,1-3 0 0,0 0 0 15,-1-2 0-15,-2 0 0 0,0 6 0 0,-2 4 0 0,2 1 0 16,0-6 0-16,0 5 0 0,-1 2 0 0,-3 4 0 16,3-1 0-16,-2 5 0 0,0-5 0 0,-1 5 0 15,-1 2 0-15,-1 1 0 0,-1 1 0 0,-1 2 0 16,-2-1 0-16,0 6 0 0,1-1 0 0,-1 1 0 15,-4 1-128-15,1-3 128 0,-1 3 0 0,0 1 0 16,0-1 0-16,0 1 0 0,1-3 0 0,-1 3 0 16,0 9-128-16,-2-10 128 0,-3 4 0 0,1-2 0 0,-1 2 0 0,5 6 0 15,-10-1 0-15,-2 1 0 0,-1-4-176 16,-1 3 176-16,-2 1-128 0,-2 1 128 0,-4 1 0 0,0 1-128 16,-1-1 128-16,-3 3 0 0,-2 4 0 0,-3 0-160 15,-5 0 160-15,-1 3 0 0,-1-2 0 0,0 4-128 16,-5-2 128-16,1 0 0 0,-3-1 0 0,-2-3 0 15,-4 1 0-15,0-1 0 0,-1 2 0 0,-4-3-128 16,-2 3 128-16,-2-1 0 0,2 2 0 0,-3-1 0 16,-3-3-128-16,-2 2 128 0,-3 1 0 0,-2-2 0 15,-6 1 0-15,2-3 0 0,1 1 0 0,-2-1 0 16,-3-2 0-16,-2 3 0 0,-1-4 0 0,5 1 0 16,0-3 0-16,-1 3 0 0,-8 0 0 0,-1 0 0 15,-2-3 0-15,1 0 0 0,3 0 0 0,-4 1 0 0,-1 0 0 16,-2 1 0-16,-3-3 0 0,2 2-128 0,3 2 128 15,-3-3 0-15,-4-1 0 0,-2-1 0 0,-3-4 0 0,2 4 0 16,1 1-128-16,-3-2 128 0,-5-1 0 16,1 1 0-16,0 1 0 0,-2 1-128 0,-4 0 128 0,3-1 0 15,1-2 0-15,0 1 0 0,-1 2 0 0,-3-2 0 16,-4 0 0-16,4 1 0 0,4-2 0 0,-4 3 0 16,-6 1 0-16,0-1 0 0,2 0 0 0,0 0 0 15,2 4 0-15,0-1-128 0,-1 1 128 0,2-4 0 16,3-4 0-16,-6 2 0 0,-1 2 0 0,-3-1 0 15,4 0 0-15,-5 0 0 0,-4 1 0 0,6 1 0 16,7-1 0-16,-4 0 0 0,-6 0 0 0,4 0 0 16,5 0 0-16,0 0 0 0,0-3 0 0,-2 2 0 0,1 0 0 15,3 0 0-15,3-3 0 0,-1-1 0 16,-2 0 0-16,4 1 0 0,8-1 0 0,-4-2 0 0,-3 2 0 0,0 3 0 16,2-1 0-16,2-1 0 0,2 2 0 0,-2-1 0 15,-3 1 0-15,2 0 0 0,7 2 0 0,1 0 0 16,-2-2 0-16,2 1 0 0,0-1 0 0,6 2 0 15,3 0 0-15,1-1 0 0,-4-3 0 0,0 3 0 16,0 0 0-16,4-1 0 0,3 1 0 0,1 0 0 16,3-2 0-16,-1 2 0 0,-1-1 128 0,2 0-128 15,5 0 0-15,0 0 0 0,2-1 0 0,0-1 0 16,-2 1 0-16,3-1 0 0,3 1 0 0,2 1 0 16,3 1 0-16,2-1 0 0,3 0 0 0,2 2 0 15,-2-2 0-15,1 2 0 0,1-3 0 0,2 2 128 0,1 0-128 16,4-2 0-16,2 1 0 0,4-2 0 15,3 0 0-15,6 1 0 0,1 0 0 0,0-2 128 0,0 1-128 0,2 1 0 16,-1-2 0-16,2 0 0 0,2 1 128 0,1 2-128 16,-1 0 0-16,3 1 0 0,2 0 0 0,2 0 0 15,1-1 0-15,1 2 0 0,3-1 0 0,1-2 0 16,1 3 0-16,1-1 0 0,1 0 0 0,1 1 0 16,0 0 0-16,2 0 0 0,8 0 0 0,-9 0 0 15,2 0 0-15,7 0 0 0,-9 5 0 0,2-1 0 16,7-4 0-16,-10 5 0 0,4 0 0 0,-1 3 0 15,0-2-160-15,2 4 160 0,-2-4-128 0,1 5 128 16,0 0 0-16,1 3 0 0,-2 1 0 0,1 1-128 16,-3-1 128-16,3 3 0 0,-2 1 0 0,-1 2 0 15,-2 2 0-15,-1 5 0 0,2 5 0 0,0-2-128 16,-2-1 128-16,2 5 0 0,0 1 0 0,-1 3-128 0,-3 5 128 16,0-2 0-16,1-1 0 0,0 2 0 0,2-2 0 15,-1 3 0-15,1 4 0 0,1 3 0 0,0-1 0 0,-2 3 0 16,1 3 0-16,1 0 0 0,-1-5 0 0,2-2 0 15,2-2 0-15,-2 4 0 0,-1 1 0 0,1-1 0 16,0-4 0-16,3 0 0 0,-3 3 0 0,1-8 0 16,-1-2 0-16,2 0 0 0,-1-5 0 0,0-3 0 15,-1 0 0-15,2-1 0 0,0-4 0 0,1 1 0 16,1 2 0-16,0-4 0 0,-1 2 0 0,-1-2 0 16,1 0 0-16,-1-3 0 0,2-1 0 0,-1-3 0 15,1-2 0-15,0-3 128 0,0-2-128 0,0-3 0 16,0 0 0-16,5-9 128 0,-4 6-128 0,4-6 0 0,0 0 0 15,0 0 128-15,0 0-128 0,0 0 0 0,0 0 0 0,0 0 0 16,2 12 0-16,-2-12 0 0,0 0 0 16,0 0 0-16,11 4 0 0,0-2 0 0,3-1 0 0,-1-2 0 15,1 0 0-15,3-3 0 0,4-2 0 0,3 1 0 16,0 0 0-16,4-4 0 0,3 1 0 0,0-2-128 16,5 4 128-16,3 2 0 0,1-1 0 15,-1 0 0-15,1 1 0 0,-1-3 0 0,-1-2 0 0,3 1-128 16,2-4 128-16,3 3 0 0,2 2 0 0,3 2-128 15,4-2 128-15,3 3 0 0,-1 1 0 0,0-1 0 16,2-3 0-16,6 4 0 0,5 0 0 0,0-2 0 16,-2-4 0-16,3 1 0 0,4-1 0 0,0 3-128 15,-2-4 128-15,2 2 0 0,4 2 0 0,2-2-128 0,3 2 128 16,0-2 0-16,-3 2 0 0,2 3-128 0,-1 0 128 0,4-2 0 16,1 1 0-16,3 0 0 0,-1-1 0 0,3-1 0 15,0-1 0-15,2 1 0 0,1-4 0 0,-1 3 0 16,-1 0 0-16,2 0 0 0,4 2 0 0,-1-1 0 15,-4 2 0-15,3 2 0 0,2 0 0 0,-1 1 0 16,3 1 0-16,-3-1 0 0,-2 1 0 0,2-2 0 16,2-1 0-16,0 0 0 0,0 1 0 0,-1-1 0 15,-1 0 0-15,5 1 0 0,2-1 0 0,-2 0-192 16,-4-1 192-16,2 0-192 0,2-2 192 0,0-2 0 16,2 3 0-16,-2-3-128 0,-3 2 128 0,5 1 0 15,1-3 0-15,-1 1-128 0,-4 0 128 0,1-3 0 16,0-1 0-16,3 3 0 0,5 2 0 0,-2-3 0 0,-4-3 0 15,1 3 0-15,3 0 0 0,-3 3 0 0,-8 2 0 16,6-5 0-16,2-1 0 0,-1 0 0 0,-1 5 0 16,-1 0 0-16,-2-4 0 0,3 4 0 0,0-3 0 0,0 4 0 15,-5 3 0-15,1-1 0 0,1-3 0 0,1-2-128 16,0 5 128-16,-3 0-160 0,-1 0 160 0,-2-1-160 16,1-3 160-16,0 1-128 0,2 4 128 0,-3-1-128 15,-1 0 128-15,3-1-128 0,-3-4 128 0,1 3-128 16,-1 4 128-16,-2-1 0 0,-2-3-144 0,-1 0 144 15,0 1 0-15,-2 1 0 0,0 2 0 0,-1-1 0 16,-5-3 0-16,1-1 0 0,4-6 0 0,0 5 0 16,1 4 0-16,-5-5 0 0,-2 1 0 0,0 1 0 15,0-4 0-15,3 1 0 0,1-4 0 0,-5 5 0 16,-3-2 0-16,-1 5 0 0,1 2 0 0,3-3 0 0,1-4-192 0,-4 3 192 16,-2-3-192-16,-3 2 192 0,-2-3-208 0,2 3 80 15,2 0 128-15,-2-2-208 0,-5 2 208 0,-4-2 0 16,-3 2-160-16,-2 1 160 0,-3 5 0 0,1 0 0 15,0-1 0-15,-1 1 0 0,-1 1 0 0,1 1 0 16,0 2 0-16,-2 2 0 0,-5-1 0 0,-1 0-144 16,-3-1 144-16,0 4 0 0,-1-3-144 0,-3-1 144 15,-1 2 0-15,-2 3-144 0,-2-4 144 0,-2 2 0 16,-3 1 0-16,-1-4 0 0,-2-1 0 0,-2 1-128 16,-2 1 128-16,-3 3 0 0,0-5 0 0,-7 2 0 15,1-1 0-15,-3-1 0 0,-10-2 0 0,9 8 0 16,-9-8 0-16,0 0 0 0,0 0 0 0,0 0 0 15,0 0 0-15,0 0 0 0,0 0 0 0,0 0 0 0,0 0 0 0,0 0 0 16,-7-8 0-16,-1 2 0 16,-1-1 0-16,1-3 0 0,-1 3 0 0,1-6 0 0,0-4 0 0,-2 2-128 15,1-1 128-15,1-1 0 0,1-5 0 0,-1 0 0 16,0-1 0-16,1-7 0 0,-1-3 0 0,2-3 0 16,-1-4 0-16,2-1-160 0,2-2 160 0,0-1-160 15,2-6 160-15,-1 3-192 0,-1 4 192 0,1-2-192 16,1 3 192-16,2 2 0 0,-2-5 0 0,1 3 0 15,1 3 0-15,1 1-160 0,-1 2 160 0,-1 3 0 16,0 0 0-16,0 4-128 0,-1 3 128 0,1 0 0 16,0 2 0-16,-2 3 0 0,1 0-128 0,1 2 128 15,0 1 0-15,0 1 0 0,0 1 0 0,0 1 0 16,-4-1-144-16,3 2 144 0,-3 3 0 0,0-2-144 0,1-1 144 16,-4 5 0-16,-2-2 0 0,0 3-128 0,-2-1 128 0,0 3-160 15,-3-3 160-15,0 4-160 0,2 0 160 0,-1 0-128 16,-4 2 128-16,-1 2-128 0,-3 0 128 15,1 1-128-15,-3 0 128 0,-1-2-128 0,-3 1 128 0,-2 0-128 16,-3 0 128-16,-1 1-128 0,-2 0 128 0,-6 2 0 16,-2 1 0-16,-3 3 0 0,-3 4 0 0,-2 3-128 15,0-2 128-15,-1 3-128 0,-2 2 128 0,-4-1-192 16,-4-5 192-16,-5 1-192 0,-1 3 192 0,-2-2 0 16,-3 1-144-16,0-1 144 0,0-3 0 0,-4 1 0 15,-7-2 0-15,-1 1 0 0,0-4 0 0,-2 3 0 16,1-3 0-16,-6 0 0 0,-6 2 0 0,-3 0-144 15,-4-3 144-15,-1-2-160 0,-5 1 160 0,-1 1 0 16,-1-3-144-16,0 1 144 0,0 0 0 0,-4 0 0 16,-3-1 0-16,1-1 0 0,1-1 0 0,-4 0 0 0,-6 0 0 0,3 1 0 15,-1-3 0-15,-3-1 0 0,0-2 0 0,-1 2 0 16,4 0 0-16,-5 0 0 0,-3-2 0 0,0 1 0 16,7 1 0-16,-4-2 0 15,-5 2 0-15,3 0 0 0,4-1 0 0,-2-1 0 0,-5-1 0 0,4 5 128 16,5-1-128-16,-4 0 0 0,-4-1 0 0,2-1 0 15,1 1 0-15,-3-3 0 0,-2 2 0 0,3 2-176 16,1-1 176-16,0 0 0 0,-3 1 0 0,4 0 0 16,1-3 0-16,-2 0 0 0,-3 4-144 0,4-1 144 15,3 0 0-15,0 1 0 0,-4-1 0 0,8 1 0 16,5-2 0-16,-3 2 0 0,0-1 0 0,-1 2 0 0,6 1 0 16,-1-2 0-16,-5 1 0 0,6 0 0 0,0 1 0 0,1-1 0 15,-1-6 0-15,3 5 0 0,3 2 0 0,3-2 0 16,2-3 0-16,1 3 0 0,-4-1 0 15,3 2 0-15,3-2 0 0,0 1 0 0,-3-4 0 0,7 3 0 16,3 2 0-16,4-1 0 0,2-1 0 0,1-2 0 16,1-3 0-16,2 2 0 0,2 3 0 0,6-1 0 15,5 0 128-15,1-2-128 0,-2 0 224 0,5 1-32 16,4 1-16-16,1 0 0 0,0 1 32 0,7 2 16 16,4-1 0-16,5 0 0 0,2 1-64 0,2 0-16 15,2 0 0-15,2 1 0 0,3 0-144 0,5 2 0 16,3-1 0-16,2 4-176 0,2 4-96 0,5-1-32 15,5 3 0-15,1 1-9392 16,-1 1-1888-16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36:51.5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25803 4423 7359 0,'0'0'656'0,"0"0"-528"15,5-10-128-15,-2 2 0 0,4 0 576 0,0 2 96 16,-3-2 16-16,1-1 0 0,2 3 112 0,0-2 32 15,-7 8 0-15,7-8 0 0,-1-4 208 0,-5 4 48 16,-1 8 16-16,0 0 0 0,0 0-80 0,0 0-32 16,-7-1 0-16,-3 5 0 0,-3 6-160 0,-1 2-16 15,-3 2-16-15,-2 3 0 0,-5 4-272 0,-1 2-48 16,-2 2-16-16,-1 3 0 0,-3 5-112 0,-2 1-32 16,2-2 0-16,0 4 0 0,-2-1-32 0,6-2-16 0,3-6 0 15,6 0 0-15,8-3-272 0,0-5 0 0,1-5 0 16,7-1 0-16,4-4 0 0,5-1 0 0,3-2 128 0,2-5-128 15,4-4 288-15,8-6-48 0,5 0-16 0,3-2 0 16,1 2-96-16,3-4-128 0,0-1 176 0,0 4-176 16,-3-1 128-16,1 3-128 0,2-1 0 0,0 3 0 15,-1-5 0-15,-2 4 0 0,0 2 0 0,-6 3 0 16,-2 0 0-16,-3 2 0 0,-6 2 0 0,0-1 0 31,-4-1-368-31,-12 0-128 0,0 0-16 0,0 0-16 16,0 0-736-16,0 0-144 0,0 0-16 0,-7 5-8944 0</inkml:trace>
  <inkml:trace contextRef="#ctx0" brushRef="#br0" timeOffset="457.39">25630 4754 15663 0,'0'0'688'0,"0"0"144"0,0 0-656 0,0 0-176 16,0 0 0-16,0 0 0 0,0 0 464 0,0 0 64 15,9-7 16-15,1-3 0 0,1 1-96 0,4-5-32 16,5-3 0-16,0 3 0 0,3 2 48 0,5-4 16 16,6-1 0-16,5-1 0 0,5-1-64 0,-1-2-16 15,0 1 0-15,3-3 0 0,3-1-64 0,0 2-16 16,-1 5 0-16,-1-3 0 0,0-2-144 0,-1 0-48 16,-3 2 0-16,2 3 0 0,0 3-128 0,-3 3 0 15,-5-3 144-15,-3 7-144 0,-2 2 0 0,-3 5 0 0,-3 3 0 16,-6 3 0-16,-5-1 128 0,-1 5-128 0,-3 1 160 15,-4 5-160-15,0 6 304 0,-2 2-48 0,-2-2 0 0,1 3 0 16,-1 4-80-16,1 4-32 0,-1-1 0 0,4-3 0 16,-3 2-144-16,3-2 128 0,3-4-128 0,2-2 128 15,2-2-128-15,4-4 0 0,2-1 0 0,7-4 0 16,1-4 224-16,6-3-32 0,7-5-16 0,2-1 0 16,6-3 144-16,0-2 48 0,-2-5 0 0,-1 3 0 15,-2-5-176-15,1-2-16 0,-1-4-16 0,1-1 0 16,-2 1 16-16,0 0 0 0,1-1 0 0,-2 3 0 15,-1 2 96-15,-3 0 32 0,-2-3 0 0,-4 2 0 16,-3-2-32-16,-5 0 0 0,0 3 0 0,-4 0 0 16,-2 2-64-16,-3 1-16 0,-1 2 0 0,-2 0 0 0,-2 4-192 15,-1 1 0-15,-9 5 128 0,8-5-128 0,-8 5-176 0,7-3-80 16,-7 3 0-16,0 0-9104 16,0 0-1824-16</inkml:trace>
  <inkml:trace contextRef="#ctx0" brushRef="#br0" timeOffset="1147.53">28773 3968 16127 0,'0'0'704'0,"0"0"160"0,0 0-688 0,0 0-176 0,0 0 0 0,0 0 0 16,0 0 0-16,0 0-176 0,0 0 48 0,8 9 0 16,-2-1 304-16,-2 1 64 0,-4-9 16 0,0 13 0 15,0-13 144-15,3 13 48 0,-3 3 0 0,-3-3 0 16,3-13 32-16,-3 15 16 0,-2 1 0 0,-1 3 0 15,-3 2-16-15,0 5 0 0,0 2 0 0,2-2 0 16,-2 4-96-16,1 0 0 0,1-5-16 0,1 2 0 16,3-5-112-16,1-1 0 0,0 1-16 0,3-7 0 0,3-3 80 15,-4-12 32-15,0 0 0 0,11 6 0 0,3 2 256 16,0-5 48-16,-1-3 16 0,1-1 0 0,0-1-112 0,4-3-32 16,-2-3 0-16,1-4 0 0,-2-2-192 0,2-1-32 15,-1-3-16-15,1-1 0 0,-1-2-96 0,2-3 0 16,0-4-16-16,0 0 0 0,-1-4-16 0,2 0 0 15,3 2 0-15,-3 2 0 0,-2 6-160 0,-3 3 0 16,-4 2 144-16,2 6-144 0,1 6 896 0,-13 5 96 16,0 0 32-16,9 9 0 15,-1 2-1648-15,-6 7-320 0,-6 6-64 0,-1 8-16 0,4 6 864 0,-4 7 160 16,-3 2 0-16,-2 6 0 0,-4 0 128 0,-1 7-128 16,-3 1 0-16,0 8 128 0,-2 5 32 0,-3-1 0 15,-1 1 0-15,-1-5 0 0,-3-3 96 0,0 0 32 16,0-1 0-16,-3-3 0 0,1-6-16 0,-1-7 0 15,2-8 0-15,0-3 0 0,2 0 80 0,2-6 16 0,2-9 0 0,1-3 0 16,0-8-48-16,5-6-16 0,-1-6 0 16,4-6 0-16,1-4-80 0,2-9-16 0,3-7 0 0,4-6 0 15,3-7-208-15,1-6 176 0,1 0-176 0,3-4 160 16,4 4-160-16,6 0 0 0,2 6 0 0,3 2 0 16,2 5-176-16,2 7 176 0,1 1-128 0,4 6 128 15,-2 4-224-15,5 1 32 0,-1 2 16 0,3 6 0 31,-3-1-304-31,-1 3-64 0,-2 1-16 0,-1 2 0 0,-2 0-1936 16,-1 2-384-16,-2 1-64 0</inkml:trace>
  <inkml:trace contextRef="#ctx0" brushRef="#br0" timeOffset="1415.27">30054 3427 34095 0,'0'0'3024'0,"0"0"-2416"16,-3 9-480-16,-4 3-128 15,-2 2-336-15,1 6-96 0,-3 7-16 0,0 1 0 0,-3 5 240 0,-1 2 32 16,3 4 16-16,1 1 0 0,-2 2 160 0,3-2 0 15,2-2 0-15,3-1 0 0,0-3-192 0,3-2-16 0,-1-2 0 0,6-6 0 32,3-2-1072-32,2-4-224 0,2-4-32 0,1-9-10768 0</inkml:trace>
  <inkml:trace contextRef="#ctx0" brushRef="#br0" timeOffset="1562.03">30464 3537 29487 0,'-7'19'2624'0,"1"0"-2112"0,-4 9-512 0,-2 7 0 16,0 9 544-16,-5 0 0 0,-2 3 0 0,1-2 0 16,3-2-544-16,-1 1 0 0,-1 1 0 0,4 2-192 15,6 4-1344-15,-5 0-272 0</inkml:trace>
  <inkml:trace contextRef="#ctx0" brushRef="#br0" timeOffset="2451">26123 7111 10703 0,'0'0'464'0,"0"0"112"0,11-1-448 0,-11 1-128 0,10-5 0 0,-10 5 0 16,0 0 912-16,0 0 176 0,0 0 16 0,0 0 16 16,0 0 160-16,0 0 48 0,3-12 0 0,-3 12 0 15,0 0-192-15,-9 10-48 0,0-3 0 0,-3 5 0 16,-5 6-384-16,-3 0-96 0,-4 1-16 0,-1 4 0 15,-1 5-64-15,-5 1-16 0,-4 2 0 0,-2 2 0 16,-1 2-256-16,1 2-48 0,-3-2-16 0,3-1 0 16,3-4-64-16,4-3-128 0,0 0 176 0,6-3-176 15,3 1 144-15,3-2-144 0,4-5 0 0,4-5 144 16,3-2-144-16,7-11 0 0,0 0 144 0,7 13-144 16,4-6 128-16,4-3-128 0,3-6 160 0,4-2-160 15,2-1 0-15,3-4 128 0,2 0-128 0,3-5 0 0,1-4 0 16,2 4 128-16,3 2-128 0,2 3 0 0,-1-3 0 0,-2 6 0 15,1 1 0-15,-1-2 0 0,-3 2 128 16,-1 2-128-16,-6-4 0 0,0 3 0 0,-2 1 0 16,-3 0 0-16,-3-1 0 0,-3 0 0 0,0 3-208 0,-2 1-144 15,-3-1-32-15,2 0 0 16,-13 1-576-16,10-4-128 0,-10 4-32 0,0 0-6512 16,0 0-1312-16</inkml:trace>
  <inkml:trace contextRef="#ctx0" brushRef="#br0" timeOffset="2930.86">25947 7608 25791 0,'0'0'1152'0,"-8"-5"224"0,-1 1-1104 0,9 4-272 0,0 0 0 0,0 0 0 31,0 0-720-31,0 0-208 0,5-11-32 0,1-1-16 0,2 0 976 0,2-4 0 0,1 0 0 0,6 0 160 16,3 0-160-16,1-1 0 0,-1 1 0 0,3-1 0 16,1 2 0-16,0 1 0 0,0-2 0 0,0-1 0 15,-2 1 0-15,2-1 0 0,2 1 0 0,-2 2 0 16,0 2 0-16,4-1 160 0,4-2-160 0,1 1 160 16,0 0-160-16,-2 5 160 0,-3 5-160 0,5-2 160 0,4 2-160 15,0 3 0-15,-1 1 144 0,-2 4-144 0,-2 2 0 16,-4 3 144-16,-4 5-144 0,-2 3 0 0,-5-1 176 15,0 4-176-15,-3 3 160 0,-3 5-160 0,0 0 256 0,-5 4-32 16,-1 1-16-16,0 0 0 0,-1-5-48 0,-2 4-16 16,0 0 0-16,0 2 0 0,1-1 48 0,-2-2 16 15,-1-2 0-15,1 0 0 0,2-2 128 0,3-1 32 16,1-3 0-16,1-2 0 0,4-2-32 0,3-5 0 16,3-3 0-16,6-3 0 0,5-1 112 0,3-2 32 15,4-5 0-15,3-6 0 0,3-2-32 0,0-4-16 16,-1 2 0-16,4-4 0 0,-3-3-128 0,3-1-32 15,-2 0 0-15,0 1 0 0,-1 1-96 0,-4 5-32 16,-2 1 0-16,-3 0 0 0,-8 1-144 0,0 1 0 16,-5 4 0-16,-4 3 128 15,-4 0-1184-15,-12 1-240 0,0 0-48 0</inkml:trace>
  <inkml:trace contextRef="#ctx0" brushRef="#br0" timeOffset="3667.01">28923 7143 28735 0,'0'0'1280'0,"0"0"256"0,0 0-1232 0,-5 11-304 16,1 2 0-16,0 3 0 0,2 5-240 0,-2 4-96 15,0 6-32-15,2 4 0 0,0 6 496 0,2 2 80 16,0 4 32-16,2 3 0 0,0-1-240 0,-2 7 128 16,-4 4-128-16,2-3 0 0,-1-2 160 0,0-4-160 15,-3-2 160-15,1-8-160 0,3-7 176 0,-1-2-176 16,-2-6 192-16,0-1-192 0,3-5 128 0,-1-2-128 15,-1-3 0-15,0-5 0 0,-1 2 0 0,5-12 0 16,-9 2 0-16,9-2 0 16,-10-10-1968-16,0-2-400 0,2-10-64 0,1 2-32 0</inkml:trace>
  <inkml:trace contextRef="#ctx0" brushRef="#br0" timeOffset="3955.83">28725 7515 14735 0,'4'-19'1312'0,"-2"-6"-1056"0,1-2-256 0,1 0 0 15,3 1 944-15,2-2 128 0,0 2 16 0,0-3 16 16,0 2-32-16,1-1-16 0,4 3 0 0,-1-2 0 16,-1 3-112-16,2 3-32 0,4-5 0 0,0 7 0 15,2 3-288-15,-1 5-64 0,2 1-16 0,2 3 0 16,3 0-144-16,-2 5-16 0,2 4-16 0,-2 3 0 16,-1 0-208-16,-3 9-32 0,-3 7-128 0,1-2 192 15,1-1 0-15,-4 4-16 0,-4 6 0 0,-4 2 0 16,-2 3-16-16,-3-3 0 0,-2-1 0 0,-4-3 0 0,-4 1 144 15,-3-5 16-15,-3-3 16 0,2 1 0 0,-6-5 80 0,-2-4 16 16,-2-1 0-16,-2 2 0 0,-3-5-208 0,0-1-32 16,1-6-16-16,-1 0 0 0,0-2-400 0,4-2-80 15,3 1-16-15,2-6 0 16,3 0-1952-16,2-4-400 0,3 0-80 0,5 2 0 0</inkml:trace>
  <inkml:trace contextRef="#ctx0" brushRef="#br0" timeOffset="4568.64">29815 6765 13823 0,'0'0'608'0,"0"0"128"0,0 0-592 0,0 0-144 0,0 0 0 0,-7 8 0 16,-2 3 2480-16,4 2 464 0,-1-4 80 0,0 4 32 15,3 3-2304-15,-4 2-464 0,-3 1-96 0,2 1 0 16,5 2-16-16,-1 3 0 0,-1 0 0 0,0 0 0 16,1 2 16-16,3-6 0 0,1-5 0 0,3 0 0 15,4 1-32-15,0-7 0 0,2-1 0 0,3-6 0 16,0 0 384-16,1-2 80 0,1-1 16 0,4-7 0 15,1-11-64-15,4-1-16 0,1-3 0 0,-1-2 0 16,-4 1-240-16,1 0-64 0,3-6 0 0,-1 4 0 0,-3-3-256 16,1 1 0-16,1-5 128 0,-1 2-128 0,-1 3 0 15,-1 5 0-15,0 8 128 0,-4 2-128 0,-3-1 0 16,-1 8 0-16,-10 5 0 0,13 11 0 0,1 5 0 16,-4 9 0-16,-5 7 0 0,0 7 0 0,-1 4 0 0,0 7 0 15,-4 3 0-15,-4 8 0 0,1 8 0 0,-4 9 0 16,-3 2 0-16,-6 2 0 0,-1-5 240 0,-2 1-64 15,-4 2-16-15,-1-3 0 0,-1-1-160 0,1-10 160 16,3-9-160-16,-1-3 160 0,-2-7 48 0,2-5 16 16,2-7 0-16,0-3 0 0,-5-3 224 0,5-8 64 15,-3-6 0-15,2-10 0 0,0-5-144 0,1-4-32 16,-4-5 0-16,7-5 0 0,5-6-32 0,-5-6-16 0,-2-8 0 16,9-3 0-16,8-2-144 0,1-6-16 15,0 1-128-15,6 1 192 0,6 5-192 0,5 6 0 0,2 5 0 0,1 5 0 16,0 3 0-16,1 2-192 0,2 3 192 0,2 2-160 15,0 6 160-15,4 2-160 0,2 0 160 16,3 3-160-16,-1 0 32 0,3 1 0 0,-4-3 0 0,2 2 0 31,-2 1-1296-31,-6 0-256 0,-4-3-48 0,-4 2-8448 0,1-3-1696 16</inkml:trace>
  <inkml:trace contextRef="#ctx0" brushRef="#br0" timeOffset="5253.89">31012 5466 26719 0,'1'-11'2368'0,"1"2"-1888"0,1 1-480 0,-3 8 0 15,0 0 288-15,0 0-32 0,0 0-16 0,0 0 0 16,0 0-240-16,0 0 0 0,-6 17 0 0,-3 2 0 16,0 1 352-16,-4 4 32 0,-2 8 0 0,-3 5 0 0,-1 5-80 15,-3 2-16-15,-3 0 0 0,1 0 0 0,1-4-32 0,1-5-16 16,-3-9 0-16,6 0 0 0,6-7 64 0,4-1 16 16,2-3 0-16,3-7 0 0,4-8 352 0,0 0 80 15,0 0 16-15,7-10 0 0,6-5 128 0,5-4 16 16,5-7 16-16,0 1 0 0,0-6-592 0,1 1-112 15,-3-5-32-15,1 0 0 0,-3-3-64 0,-1 5 0 16,-3 2-128-16,-5 8 192 0,-1 5-64 0,-3 7 0 16,-6 11-128-16,0 0 192 0,0 0-48 0,-1 18-16 15,-5 6 0-15,-3 9 0 0,-2 5 32 0,-3 5 0 16,-3 2 0-16,-2 2 0 0,0-1-160 0,-1 1 0 16,-1-2 0-16,2-4 128 0,3-4-128 0,2-2 0 0,1-3 0 15,0-4 0 1,2 1-544-16,3-4-32 0,6-5-16 0,-2-5-11104 0,-6-2-2208 15</inkml:trace>
  <inkml:trace contextRef="#ctx0" brushRef="#br0" timeOffset="6296.66">25536 9530 23615 0,'0'0'1040'0,"0"-183"224"0,0 366-1008 0,0-183-256 0,6-10 0 0,-6 10 0 31,0 0-512-31,0 0-128 0,0 0-48 0,0 0 0 0,0 0 688 0,0 0 128 0,-3 16 16 0,-2 2 16 16,-1 0 112-16,-4 0 32 0,0 1 0 0,-1 5 0 16,3 4-32-16,-4-2 0 0,-3 2 0 0,1 2 0 15,1-2-48-15,0 0-16 0,1-6 0 0,-1 3 0 0,-1-1-208 0,5-5 176 16,5-4-176-16,1-3 160 0,-3-4-160 0,6-8 160 16,0 0-160-16,0 0 160 0,11 3 48 0,1-4 16 15,4-9 0-15,3 1 0 0,2-5-224 0,5 3 176 16,5 3-176-16,0-6 160 0,1-2-160 0,1 4 0 15,-3-1 0-15,1 0 0 16,-2 6-400-16,-1-4-112 0,-3 5-32 0,-2-3-10560 0</inkml:trace>
  <inkml:trace contextRef="#ctx0" brushRef="#br0" timeOffset="6928.29">25584 9769 16575 0,'-22'-10'736'0,"11"6"160"0,-1 1-720 0,5-1-176 0,2-4 0 0,3 1 0 16,2 7 1152-16,9-10 208 0,5 1 48 0,2-6 0 16,0-3-1072-16,4-2-208 0,6-1-128 0,2 2 160 15,1 2-160-15,2-1 0 0,0 0 0 0,5-1 0 16,2 0 208-16,0-1-32 0,2 2-16 0,2-3 0 15,6 1 208-15,-1 0 32 0,-4-1 16 0,0 4 0 16,2-1 48-16,-6 0 16 0,-2 1 0 0,1 1 0 16,3 1-96-16,-3 1-32 0,-5 2 0 0,3 0 0 15,2 0-208-15,0 6-144 0,5 3 192 0,-3 2-192 16,-2-3 128-16,-1-1-128 0,-3 3 0 0,0-1 0 0,-1 0 0 0,2-2 0 16,-1-4 0-16,1 7 0 0,0 6 0 0,-2 3 0 15,-4 0 0-15,2 3 0 0,-1 0 128 0,-3 5-128 16,-4 4 0-16,-4 4 0 0,4 3 128 0,-7-2-128 15,-3 5 192-15,1-2-192 0,0-1 208 16,1-3-64-16,-1 1-16 0,-1 1 0 0,2-4-128 0,0 1 0 16,1-3 0-16,0 1 0 0,1 3 0 0,-1-1 0 15,2-2 0-15,1-1 0 0,1-2 0 0,4-2 0 16,3-6 0-16,-1 2 0 0,-4 2 0 0,8-5 128 16,7-5-128-16,1-1 0 0,1-4 192 0,1-3-32 15,-2-2-16-15,1-5 0 0,2 0 80 0,1-2 16 16,0 0 0-16,3-2 0 0,5 0-112 0,-2 2 0 0,-1 0-128 15,-1 6 192-15,2-2-192 0,-1 2 0 0,-3-3 0 16,-4 3 0-16,0 3 128 0,-1-2-128 0,-1 0 0 16,0-2 144-16,2 2-144 0,-1-1 0 15,-2 3 0-15,1 1 128 0,2-5-128 0,-2 4 0 0,0 1 0 0,-4 1 0 16,-5 0 0-16,3-1 128 0,-3 2-128 0,-2 3 0 16,-3 5 0-16,-1-1 0 0,0-1 0 0,0 0 0 15,-3 0 0-15,3 0 0 0,-3-2 128 0,0-2-128 16,-4 0 0-16,-1 1 0 0,-1 2 0 0,-1-3 0 15,2-1 0-15,-3-1 0 0,-1 1 0 0,-1 1 0 16,-10 0-176-16,9 1-16 0,-9-1 0 0,0 0 0 16,0 0-416-16,0 0-96 15,10-1 0-15,-10 1-7808 0,0 0-1568 0</inkml:trace>
  <inkml:trace contextRef="#ctx0" brushRef="#br0" timeOffset="7792">30119 8997 25791 0,'-5'-14'1152'0,"5"7"224"0,-1-5-1104 0,0 2-272 16,1 1 0-16,-2 0 0 0,1 3 128 0,0 1-128 16,1 5 144-16,-1-12-144 0,-2 4 608 0,1-4 32 15,-2 2 0-15,-3 5 0 0,-2 4-240 0,-2 1-32 16,-2 2-16-16,-3 1 0 0,-3 4-112 0,-2 1-32 16,-2 5 0-16,-1 2 0 0,-1 3-208 0,-3 3 176 15,-1 5-176-15,-1 2 160 0,0-2-160 0,-2 4 0 16,-2 1 0-16,5-1 0 0,7 1 0 0,4-1 128 15,3-9-128-15,6-4 0 0,7-5 0 0,2-12 0 16,6 12 0-16,7-5 0 0,4-4 208 0,9-6-32 0,7-5-16 16,4-4 0-16,2-6-32 0,2-6-128 0,-3-2 192 15,1-2-64-15,-1 3-128 0,1 5 0 0,-1-2 0 0,-3 0 0 16,-4 0 128-16,-1 3-128 0,1 4 128 0,-3 6-128 16,0 0 0-16,-5 6 0 0,-7 6 0 0,1 4 0 15,-5 2-128-15,-1 7 128 0,-8 1 0 0,0 10 0 16,-1 7 0-16,-3 5 0 0,-5 1-144 0,-4 1 144 15,-3 5 0-15,-4-3 0 0,-2 4 0 0,-2-1 0 16,-2 3 0-16,-1-2 128 0,0-2-128 0,-2-1 0 16,2-2 0-16,1-2 128 0,0-5-128 0,3-2 0 15,3 0 0-15,5-9 128 0,3-4-128 0,4-7 0 16,-2-1 256-16,7-12-64 0,0 0 0 0,0 0 0 16,16 0 160-16,0-4 32 0,2-2 0 0,6-6 0 15,4-2-256-15,0-2-128 0,1-2 160 0,6 1-160 0,7 2 0 16,-2 3 0-16,0 3 0 0,-5-3 0 0,-2 1 0 0,-2 2-240 15,-3 0 32-15,-4 4 0 16,-4 2-736-16,-3 1-144 0,-5-1-16 16,-1-3-8256-16,-3 0-1648 0</inkml:trace>
  <inkml:trace contextRef="#ctx0" brushRef="#br0" timeOffset="8563.53">30867 8547 15663 0,'0'0'1392'0,"0"0"-1120"0,0 0-272 0,10-9 0 15,0 2 384-15,-2-1 0 0,-8 8 16 0,0 0 0 16,9-6 352-16,-9 6 64 0,0 0 16 0,0 0 0 16,0 0-64-16,0 0-16 0,0 0 0 0,0 0 0 15,6 11-32-15,-4 1 0 0,-4 3 0 0,-2 3 0 0,0 2-144 0,-1 6-16 16,-2-1-16-16,-1 7 0 15,3-1-320-15,0 1-64 0,0 0-16 0,0 1 0 0,0-1-144 0,5-4 0 16,5 1 144-16,1-7-144 0,0-6 0 0,5-3 0 16,2-7 0-16,5-1 128 0,4 0 320 0,0-5 64 15,2-8 0-15,4-4 16 0,1-8-160 16,0-6-48-16,0-4 0 0,3-1 0 0,1-2-128 0,-1 0-48 16,-2 3 0-16,1-5 0 0,-1-1-144 0,0-3 0 15,-5 0 144-15,1 2-144 0,-5 3 0 0,-1 3 144 16,-2 7-144-16,-2 4 0 0,-2 3 0 0,-6 5 0 15,1 8 0-15,-9 4 0 0,0 0 0 0,0 0 0 16,0 18 0-16,-2 2 0 0,-3 4 0 0,-2 4 0 16,-2 6 0-16,2 4 0 0,-1 11 0 0,2-1 0 0,-3 4 0 0,1 4 0 15,1 4 0-15,-1-3 0 0,-1 3 0 16,2-4 0-16,0-3 0 0,1 1 0 0,-3-4 0 16,1 1 0-16,2 0 0 0,0-4 0 0,-5-4 0 0,3-5 0 15,2-5 0-15,-1 2 0 0,-2-5 160 0,1-2-160 16,1-2 0-16,-1-2 0 0,3-4 0 0,-3-1 0 15,-4-1 0-15,1-4 192 0,8-1-192 0,-4-4 192 16,-2 1-64-16,-1-4-128 0,-3-3 192 0,3-2-64 16,-2-1 0-16,-1-1-128 0,-4-2 192 0,0 1-64 15,-2-6-128-15,1 0 160 0,0-2-160 0,1-1 160 16,1-6-160-16,1 1 192 0,-1-2-192 0,6-1 192 16,5-8-48-16,0-1 0 0,4-5 0 0,2 1 0 15,7-1-144-15,2-1 0 0,5 1 0 0,3 1 0 16,1 0 0-16,4 8 0 0,6 0 0 0,2 6 0 0,-1 2 0 15,6 4 0-15,2 3-128 0,0 3 128 0,-1 2 0 0,0-1 0 16,-2 4 0-16,-2 2 0 0,-2 4 0 0,-3-1 0 16,-2 0 0-16,0 5 0 0,-2-2-336 0,-4 5 0 15,-4-1 0-15,-1 1-14512 16</inkml:trace>
  <inkml:trace contextRef="#ctx0" brushRef="#br0" timeOffset="13395.36">2466 12831 19519 0,'-4'-12'864'0,"4"12"176"0,0 0-832 16,12-5-208-16,-1-1 0 0,2 3 0 0,-1 2 240 0,2 2 0 15,2 2 0-15,0-3 0 0,2-1 16 0,2 1 16 16,2 1 0-16,5-1 0 0,-2-3 16 0,7 1 0 16,5-3 0-16,1 2 0 0,1 2-96 0,3-2 0 15,1 0-16-15,6-4 0 0,0 1 48 0,5 1 16 16,-2-4 0-16,4 1 0 0,3-4 80 0,5 4 0 16,5-1 16-16,1 1 0 0,0-6-16 0,-1 3-16 15,-1 1 0-15,3 0 0 0,3 3-64 0,2 1-16 16,4-4 0-16,-2 3 0 0,-3 2-48 0,2 0-16 15,4 0 0-15,3-2 0 0,3-1 16 0,-1 2 0 16,-1-2 0-16,2 3 0 0,2-4-16 0,2 1 0 0,2-1 0 0,2 2 0 16,-3 2-16-16,2-4 0 0,4 1 0 0,2-1 0 15,2 3-144-15,-2 1 160 0,1-1-160 0,2-1 160 16,1-3-160-16,-2 4 0 0,1 3 144 0,0-5-144 16,2-2 0-16,3 5 0 0,4 0 0 0,2 0 128 15,-2-3-128-15,1 0 0 0,-2 0 0 0,1-1 0 16,1 1 0-16,3-1 0 0,2 3 128 0,-1 1-128 15,-5-4 128-15,3 4-128 0,5-3 160 0,-1 3-160 16,0 2 144-16,1-3-144 0,4-5 128 0,0 7-128 16,1 3 128-16,-3-4-128 0,-3-4 0 0,5 5 128 15,3 4-128-15,1-1 160 0,-5-3-160 0,8-1 160 16,-2-1-160-16,-2-1 0 0,0 5 0 0,1-3 0 0,2-3 0 16,0 0 0-16,-2 3 0 0,2 1 0 0,1 3 0 15,-3-3 128-15,-3-1-128 0,4 3 0 0,7 4 128 0,1 0-128 16,-2-4 0-16,1 0 128 0,2-1-128 0,-2 1 0 15,-2 3 0-15,5-6 128 0,2-3-128 16,0 2 0-16,-1 1 0 0,0 2 0 0,1 2 0 0,-1-3 0 16,-3-2 0-16,-1 2 0 0,0 5 0 0,-4 2 128 15,0-6-128-15,-1 2 0 0,1-3 0 0,-1 3 128 16,0 1-128-16,-1-1 0 0,0-1 160 0,-2 0-160 16,-1-2 192-16,0 0-192 0,0 2 192 0,0-2-192 15,-1-1 192-15,0 4-192 0,2 1 160 0,-2 0-160 16,-1-2 128-16,-1 0-128 0,2-1 192 0,-1 3-64 15,-4 5 0-15,-1-2 0 0,2-3-128 0,-5 1 0 16,3 0 0-16,-3 3 0 0,1 1 0 0,-4-4 128 0,-3-3-128 0,1 3 128 16,1 7-128-16,3-6 0 0,-3-2 0 0,1 2 0 15,-2-1 0-15,1 1 0 0,2 1 0 0,-1-2 0 16,0-1 0-16,2 0 160 0,0 0-32 0,-3 4-128 16,-5 0 256-16,4-4-64 0,1-3-16 0,0 2 0 15,0 2-48-15,0 2-128 0,0-2 192 0,2 0-64 16,-1-3-128-16,2 2 0 0,-3 2 0 0,1 0 128 15,2-6-128-15,-3 1 128 0,-3 2-128 0,1 1 128 16,6 1-128-16,-1-2 192 0,-3-5-192 0,2 4 192 16,-4 5-192-16,5-2 0 0,0-3 0 0,1-1 128 15,2 2-128-15,-1 1 0 0,1 1 0 0,-8-2 0 16,-1-2 0-16,0-2 0 0,5-1 0 0,-1 2 0 16,-3 0 0-16,-1 1 128 0,1-5-128 0,0 3 0 0,0 2 0 15,-3-1 0-15,-1-1 0 0,-1 0 0 0,0-1 128 16,0-2-128-16,-3 3 128 0,1 0-128 0,0-4 144 0,2 3-144 15,-1-3 160-15,-2 3-160 0,-3 2 144 0,1-5-144 16,1 1 128-16,0 3-128 0,-2 0 0 0,-6 0 0 16,1-1 128-16,5-1-128 0,3 2 0 0,-1 1 0 15,-6-2 144-15,0 1-144 0,2 1 0 0,0-1 0 16,0-1 0-16,-3 1 128 0,-1 0-128 0,2-4 0 16,-1 1 0-16,0 0 0 0,-3 6 0 0,-4-2 0 15,-4-2 0-15,6-2 0 0,5 3 0 0,0 4 0 16,-6 2 0-16,-1-4 0 0,-3-5 128 0,4 1-128 15,4 1 160-15,-1 2-160 0,-6 5 208 0,0-2-48 16,1-5-16-16,3 3 0 0,3 2-16 0,-2 2 0 16,-4 2 0-16,1-2 0 0,2-2-128 0,3 3 128 0,5 3-128 15,-6 2 128-15,-4-4-128 0,1 3 0 0,-1 1 0 0,2-2 0 16,3 3 0-16,-7 0 0 0,-4-6 0 0,0 3 0 16,2 4 0-16,1-3 0 0,-2-1 0 0,-6 2 0 15,-5-2 0-15,-8 4 0 0,-3-3 0 0,-6-2 0 16,-7-3 0-16,-3 3 0 0,-4 2 0 0,-6 0 0 31,-3 0-1168-31,-5 3-272 0,-4 0-48 0,-6 2-14032 0</inkml:trace>
  <inkml:trace contextRef="#ctx0" brushRef="#br0" timeOffset="15149.79">2915 11145 23951 0,'0'0'512'0,"6"-11"128"0,-1 2 0 0,-5 9 64 0,6-9-576 0,-6 9-128 0,0 0 0 0,6-1 0 16,-6 1 848-16,0 0 144 0,0 0 32 0,2 11 0 0,-2 3 0 0,-1 5 0 16,-3 3 0-16,0 3 0 0,0 3-832 0,-1 7-192 15,3 0 0-15,-3 2 0 0,-2 3 0 0,1-4 0 16,1 1 0-16,-1 0 0 0,-1-3 0 0,0-1 0 16,0 1 0-16,0-4 0 0,1-5 0 0,1 1 0 15,2-2 0-15,0-4 0 0,2-2 0 0,1-1 0 16,-1-1 0-16,1-6-9232 15,2 1-1904-15</inkml:trace>
  <inkml:trace contextRef="#ctx0" brushRef="#br0" timeOffset="15318.38">2603 11631 38703 0,'10'-11'848'0,"6"5"176"0,9 1 48 0,1 2 16 0,4-4-880 0,8 1-208 0,8 1 0 0,4-7 0 16,4 5 0-16,2-5 0 0,-1 0 0 0,4 1 0 16,4-1 0-16,2 0 0 0,1 1 0 0,25-6-17152 15</inkml:trace>
  <inkml:trace contextRef="#ctx0" brushRef="#br0" timeOffset="16730.48">11744 4350 9215 0,'2'-16'400'0,"0"9"96"0,0 1-496 0,0 1 0 16,-1-1 0-16,-1-2 0 0,0 2 912 0,0 6 96 15,0 0 16-15,0 0 0 0,0 0 0 0,0 0 0 16,-3 6 0-16,-1 8 0 0,-1 5-832 0,2 6-192 16,-5 6 0-16,2 5 0 0,-2 4 0 0,-1 7 0 15,-1 5 0-15,-2 6 0 0,0 1 0 0,-1 1 0 16,-1-4 0-16,0-3 0 0,-1-4 0 0,1-2 0 16,0 1 0-16,-4 14 0 0,2-12 256 0,0-6 0 15,4-6 0-15,-2-2-7888 0</inkml:trace>
  <inkml:trace contextRef="#ctx0" brushRef="#br0" timeOffset="16911.91">11149 4817 24879 0,'10'-31'1088'0,"4"15"256"0,7 3-1088 0,4 0-256 0,2-1 0 0,-3 10 0 16,8 3-144-16,6 4-96 0,5 3-16 0,26 4 0 15,-3-6 544-15,6 5 96 0,6-1 32 0,3 4 0 16,4 0-1424-16,2 2-272 0,-1 0-64 0,4-3-8624 16</inkml:trace>
  <inkml:trace contextRef="#ctx0" brushRef="#br0" timeOffset="17434.5">19137 4228 22111 0,'-7'17'976'0,"5"1"208"0,-1 11-944 0,2 4-240 16,2 8 0-16,-1 3 0 16,0 6-304-16,3 7-96 0,3 6-32 0,2 2 0 0,-1 3 432 0,1-1 0 15,-4-5 0-15,2-2-9248 0</inkml:trace>
  <inkml:trace contextRef="#ctx0" brushRef="#br0" timeOffset="17640.07">18983 4676 27647 0,'28'-22'2448'0,"-3"9"-1952"0,7 3-496 0,8 1 0 31,7 5-448-31,3 4-192 0,4 4-48 0,3 9 0 16,7 2-480-16,3 3-112 0</inkml:trace>
  <inkml:trace contextRef="#ctx0" brushRef="#br0" timeOffset="18216.99">10538 7304 23951 0,'5'-23'512'0,"1"-2"128"0,-1 2 0 0,2 10 64 16,-2 4-576-16,2 4-128 0,-2 3 0 0,2 7 0 0,-1 4 0 0,0 9 0 16,-2 8 0-16,0 5 0 0,-3 7 0 0,-2 4 0 15,-3 2 0-15,-3 8 0 0,-5 7 0 0,-2 2 0 16,-5 6 0-16,-10 26 0 16,2-5-784-16,0-9-192 0,-16 24-48 0,6-22 0 0</inkml:trace>
  <inkml:trace contextRef="#ctx0" brushRef="#br0" timeOffset="18369.23">10089 7844 23951 0,'-9'-19'1056'0,"6"14"224"0,1-4-1024 0,-2 4-256 0,4 5 0 0,0 0 0 16,0 0 880-16,13 3 112 0,6 2 32 0,6 1 0 16,3 2-832-16,8 2-192 0,6 3 0 0,9-2 0 15,5 1 0-15,7-1 0 0,10-3 0 0,35 6-12240 16</inkml:trace>
  <inkml:trace contextRef="#ctx0" brushRef="#br0" timeOffset="18916.41">19927 6971 20271 0,'0'0'448'0,"0"0"80"0,0 0 32 0,0 0 16 0,6 9-576 0,-15-1 0 0,1 3 0 0,-2 8 0 0,-4 12 0 15,0 2 0-15,-1 2 0 0,-1 9 0 0,2 12 0 0,-1 2 0 16,-1 3 0-16,-3 1 0 0,-3 4 0 0,-2 6 0 15,-2 4 0-15,-3 4 0 0,0-5 0 16,1 1 0-16,2-3 0 0,-7 22-8896 16</inkml:trace>
  <inkml:trace contextRef="#ctx0" brushRef="#br0" timeOffset="19125.52">19409 7796 27647 0,'18'-24'608'0,"-1"13"128"0,8-2 32 0,-3 5 0 0,8 1-624 0,9 3-144 0,9 2 0 0,7 5 0 16,5 2 0-16,5 3 0 0,5-3 0 0,31 8 0 31,-4-1-784-31,-3 5-192 0,-5-1-48 0,-29-2 0 0</inkml:trace>
  <inkml:trace contextRef="#ctx0" brushRef="#br0" timeOffset="19630.18">16709 10450 23951 0,'0'0'512'0,"0"0"128"0,0 0 0 0,0 0 64 0,0 0-576 0,1 18-128 0,4-5 0 0,-2 3 0 15,-3 3 0-15,1 7 0 0,0 7 0 0,-1 5 0 16,0 5 848-16,0 2 144 0,-1 3 32 0,1-1 0 16,-1 8-832-16,1-3-192 0,0-3 0 0,0 1 0 15,-1-1 0-15,-1-2 0 0,1 3 0 0,-3 19 0 16,-2-13-1600-16,-1-8-352 0,0-10-80 0,-1-15-16 0</inkml:trace>
  <inkml:trace contextRef="#ctx0" brushRef="#br0" timeOffset="19772.11">16553 10967 27647 0,'21'-7'608'0,"6"-3"128"0,6 2 32 0,-6 3 0 0,4 1-624 0,9 2-144 16,7-2 0-16,30 1 0 15,2-1-784-15,3 2-192 0,34-6-48 0,-16-1 0 0</inkml:trace>
  <inkml:trace contextRef="#ctx0" brushRef="#br0" timeOffset="24366.97">4969 5668 14111 0,'-19'-3'624'0,"9"1"128"0,2 1-608 0,8 1-144 0,-10-5 0 0,1 4 0 16,1-2 720-16,8 3 112 0,0 0 32 0,0 0 0 16,0 0-384-16,0 0-80 0,0 0-16 0,10 3 0 15,2-2 0-15,2-1-16 0,2 0 0 0,5 1 0 16,3 2-32-16,3-1 0 0,1 3 0 0,3-5 0 15,4-3 112-15,-1 0 32 0,7 0 0 0,2 1 0 16,4-2-80-16,4-1-16 0,2-1 0 0,7 3 0 16,2 6 0-16,6 0-16 0,-1 3 0 0,0-3 0 15,-1-3-80-15,3 3-16 0,3-1 0 0,2 5 0 16,4 0-96-16,1-3-32 0,-1-1 0 0,2 1 0 16,0 2-144-16,6-1 0 0,3 1 144 0,0 1-144 0,-3-5 0 0,2 0 144 15,2-1-144-15,2 1 0 0,0 1 144 0,-1-2-144 16,0-3 0-16,-1 0 144 0,6 1-144 0,-2 1 0 15,-1 0 0-15,-3 0 128 0,3-2-128 0,1 0 0 16,0-2 0-16,0 2 0 0,0-1 0 0,0 1 128 16,-1-2-128-16,2 2 0 0,0 2 0 0,-1 0 0 15,-2 0 0-15,-1-2 0 0,1 1 0 0,1 0 0 16,2 3 128-16,-3-2-128 0,-6-1 0 0,0-2 0 16,2-3 144-16,2 4-144 0,3 3 0 0,-3 1 0 15,-4 2 0-15,-1-4 0 0,3-5 0 0,-2 3 0 16,2 2 0-16,-3 0 0 0,-1 0 0 0,-4 0 128 15,1 0-128-15,6-2 0 0,5 1 0 0,-3 0 0 16,-5-1 0-16,4 0 0 0,2-1 0 0,0 3 0 0,1 3 0 16,-1-3 128-16,-1-3-128 0,-1-3 0 0,-3 1 0 15,3-1 128-15,1-1-128 0,-3 2 0 0,-5 0 0 0,2 0 0 16,-2 1 0-16,4 0 0 0,-1-5 0 0,-2 3 0 16,-2 1 0-16,-1-1 0 0,-2 2 0 0,2 0 0 15,1 1 0-15,-1 0 144 0,-4-2-144 0,-1 2 0 16,-2 0 192-16,0 2-192 0,3 0 192 0,2-2-192 15,2 0 0-15,-3-2 0 0,-4-1 0 0,3 6 0 16,3 3 0-16,-1-3 0 0,5-4 0 0,-4 2 0 16,1 2 0-16,-1 0 0 0,-2 0 0 0,7-2 0 15,-1 0 0-15,0-2 0 0,-4 0 0 0,0 0 0 16,-2 3 128-16,2 1-128 0,-2-2 0 0,-1 0 0 16,-2 1 128-16,-2-2-128 0,-1 3 0 0,-2-1 0 0,0 0 256 15,0 0-64-15,3-2-16 0,2 4 0 0,1 3 16 16,-2 1 16-16,-2-1 0 0,0 2 0 0,5 3-208 0,-3-4 0 15,0-1 0-15,-1 4 0 0,0-2 0 0,-4 1 0 16,-6-2 128-16,0-2-128 0,-3-1 0 0,-5 2 0 16,3 1 0-16,-5 0 0 0,0-8 160 0,-6 3-160 15,-3 3 160-15,-4 1-160 0,-5 2 0 0,-1-1 0 16,-3-8 0-16,-2 9 0 0,-3 1 0 0,0 2 0 16,-2-4 0-16,-2 0 0 0,-1 4 0 0,-2-3 0 15,0 3 0-15,-4 0 0 16,-2 1-1904-16,-1-2-320 0</inkml:trace>
  <inkml:trace contextRef="#ctx0" brushRef="#br0" timeOffset="25575.38">11096 8924 17503 0,'0'0'768'0,"0"0"176"0,0 0-752 0,0 0-192 0,0 0 0 0,10 0 0 0,1 0 336 0,2 0 48 16,-13 0 0-16,18 1 0 0,2 1 128 0,2 1 16 15,-1 3 16-15,0-2 0 0,0-4-32 0,2-2 0 16,3 0 0-16,-1 4 0 0,3 1-32 0,-1-3-16 16,1 2 0-16,3-1 0 0,2 0-48 0,4 0-16 15,1-2 0-15,4 0 0 0,3-3-112 0,3 0-32 16,6 2 0-16,-1-1 0 0,4 2-64 0,0 0 0 16,1 1-16-16,0-3 0 0,2 1 16 0,3-2 0 15,3 1 0-15,4 3 0 0,3 5-32 0,-2-1 0 16,-1-3 0-16,1 1 0 0,4-1-160 0,1 3 160 15,2 0-160-15,-1 1 160 0,0-2-160 0,1 0 0 16,1 1 0-16,4-2 0 0,1-2 0 0,0 3 128 16,1-1-128-16,-3 2 0 0,-1-2 0 0,1-1 0 0,2-1 0 15,1 2 0-15,-1 6 0 0,-4-3 0 0,-3 1 0 0,4-3 0 16,0-4 0-16,2-1 0 0,1 1 128 0,0 2-128 16,-8 2 224-16,3-1 16 0,0-4 0 0,1 2 0 15,0-1 32-15,0-1 16 16,0 1 0-16,-3 1 0 0,2 1-96 0,3 1-32 0,1-2 0 0,-1 1 0 15,0 1-160-15,1 0 0 0,-2-1 0 0,3 2 128 16,0-2-128-16,1 3 128 0,2-1-128 0,-3 3 128 16,-4-4-128-16,2-1 0 0,2-1 0 0,3 2 0 15,-3 1 0-15,-4 0 0 0,-5 0 0 0,-3 0 0 16,-1-1 0-16,-3-1 0 0,-5 0 0 0,0 0 0 16,-4-1 384-16,-4 0-16 0,-6 0 0 0,-1 0 0 15,-4 3 64-15,2 0 16 0,1-3 0 0,-1 1 0 16,-3-1-48-16,1 1 0 0,-1-1 0 0,1 4 0 15,-4 1-16-15,1-4-16 0,-3-1 0 0,-2 0 0 0,-3 3-368 16,0 1 144-16,0-2-144 0,-1 1 0 0,-1-3 176 16,0 0-176-16,-1 1 160 0,1 1-160 0,0 0 176 0,0-1-176 15,-1 0 192-15,-1 3-192 0,-1 0 144 0,-2 1-144 16,-1-2 0-16,-4-1 144 0,3 1-144 0,-5-3 0 16,-1-4 0-16,-3 1 128 0,-2 3-128 0,-1 2 160 15,-12-2-160-15,11 1 160 0,-1-1 16 0,-10 0 0 16,0 0 0-16,0 0 0 0,0 0-48 0,0 0-128 15,0 0 192-15,0 0-64 0,0 0-128 0,0 0 160 16,0 0-160-16,0 0 160 0,-10-4-160 0,-1 1 0 16,-2 0 0-16,-1 0 0 0,-6 3-336 0,1 1-48 15,-3 2-16-15,-4 2-11328 16,-1-1-2272-16</inkml:trace>
  <inkml:trace contextRef="#ctx0" brushRef="#br0" timeOffset="27152.18">2085 14050 20271 0,'-3'-13'896'0,"3"5"192"16,0 2-880-16,-1 0-208 0,-2-3 0 0,3 5 0 0,-1-4 864 0,2 2 128 16,-1 6 32-16,0 0 0 0,0 0 0 0,0 0 0 15,7 6 0-15,-1 5 0 0,-1 5-832 0,4 2-192 16,0 1 0-16,0 8 0 0,-2 4 0 0,2 6 0 16,3 8 0-16,-1 2 0 0,-2 9 864 0,1 1 128 15,-2 1 32-15,-2 1 0 0,1-4-832 0,-2-2-192 16,4-4 0-16,-3-1 0 0,-1-5 0 0,-4-6 0 15,1-7 0-15,1-7 0 0,2 2 0 0,-1-6 0 16,0-2 0-16,1-8 0 0,3-5 864 0,-8-4 128 16,0 0 32-16,6-9 0 0,4-9 0 0,3-9 0 15,1-3 0-15,1-3 0 0,-1 0-832 0,1-3-192 16,-1-3 0-16,2-4 0 0,0-1 864 0,1 4 128 16,-1-4 32-16,1 5 0 0,-2 2-832 0,3 4-192 15,0 5 0-15,2 0 0 0,-7 5 0 0,-2 0 0 16,2 4 0-16,1-4 0 15,-4 9-768-15,-4 4-208 0,-1 0-48 0,-5 10 0 16,0 0-2448-16,0 0-496 0,0 0-112 0,0 0-16 0</inkml:trace>
  <inkml:trace contextRef="#ctx0" brushRef="#br0" timeOffset="27453.37">3141 13484 23951 0,'0'0'512'0,"0"0"128"0,0 0 0 0,0 0 64 0,0 0-576 0,0 0-128 15,0 0 0-15,0 0 0 0,6 9 848 0,-2 4 144 16,-1 3 32-16,-3 2 0 0,0 6 0 0,0 3 0 15,-2-2 0-15,0 5 0 0,-2-2-832 0,-1 2-192 16,0 4 0-16,0-2 0 0,-2-6 864 0,1 0 128 16,-2-3 32-16,1 0 0 0,-3-1-832 0,2-2-192 15,-2-5 0-15,0 6 0 16,3-9-768-16,2-2-208 0,5-10-48 0,0 0-13504 0</inkml:trace>
  <inkml:trace contextRef="#ctx0" brushRef="#br0" timeOffset="27632.12">3516 13485 31327 0,'0'0'1392'0,"0"0"272"0,-4 16-1328 0,2 0-336 0,-2 3 0 0,-4 3 0 16,-3 2 896-16,-3 4 96 0,2-1 32 0,-3 2 0 16,-4-4 0-16,1 3 0 0,3 7 0 0,0-5 0 15,-1-6-832-15,1 3-192 0,0 0 0 0,-3 4 0 16,0 0-2416-16,3-1-528 0,-9 7-96 15,4-5-32-15</inkml:trace>
  <inkml:trace contextRef="#ctx0" brushRef="#br0" timeOffset="28196.65">4214 14013 23951 0,'-3'-12'512'0,"-1"5"128"0,4 7 0 0,0 0 64 0,-7-6-576 0,0 4-128 0,-3 1 0 0,3 7 0 15,-4 8 848-15,1 4 144 0,-2 0 32 0,-2 6 0 16,-3 7-832-16,-1 3-192 0,-2 3 0 0,0 3 0 15,-1 6 864-15,2-1 128 0,1 4 32 0,3 1 0 16,1-3-832-16,5-3-192 0,5-6 0 0,7-3 0 16,6-1 0-16,4-8 0 0,4-10 0 0,2-2 0 15,3-1 0-15,5-6 0 0,2 1 0 0,3-8 0 0,-2-6 864 16,6-2 128-16,-2-5 32 0,2-2 0 0,-1-3-832 16,1-3-192-16,0-5 0 0,-1-3 0 0,-2 0 0 15,0 0 0-15,-1-6 0 0,-4 1 0 0,-4 1 0 0,-2 1 0 16,-3 2 0-16,-4-4 0 0,-5 0 864 0,-5 2 128 15,-2 7 32-15,-3-2 0 0,-3 3-832 16,-4 0-192-16,-7 2 0 0,-4 6 0 0,-2 4 0 0,-7 0 0 16,-5 0 0-16,-3 6 0 15,-4 6-768-15,3 1-208 0,0 4-48 0,2 0-9824 16,-1-2-1968-16</inkml:trace>
  <inkml:trace contextRef="#ctx0" brushRef="#br0" timeOffset="28458.66">4676 13532 27647 0,'0'0'608'0,"0"0"128"0,0 0 32 0,0 0 0 0,-2 25-624 0,-8-9-144 0,-3 3 0 0,-3 4 0 15,-4 8 1664-15,-1 5 320 0,-5 5 48 0,1 11 16 16,-2 5-1648-16,-1 10-400 0,-1 6 0 0,0 4 0 15,1-1 896-15,0 1 112 0,0 1 16 0,4 3 0 16,2-3-832-16,4-7-192 0,3-6 0 0,1-9 0 16,1-2 0-16,2-4 0 0,1-8 0 0,2-4 0 15,-1-5 0-15,4 0 0 0,1-4 0 0,1-6 0 16,-1-13-3232 0,4-10-688-16,0 0-144 0,0 0-32 0</inkml:trace>
  <inkml:trace contextRef="#ctx0" brushRef="#br0" timeOffset="28654.6">4915 14717 35007 0,'-5'28'1552'0,"2"-10"320"0,3 9-1488 0,-6-2-384 16,-1 4 0-16,-5 4 0 0,0 9 896 0,-4 0 96 15,-1 0 32-15,-1-2 0 0,1-4 0 0,2 0 0 16,1 0 0-16,0-5 0 0,3-5-832 0,-1-1-192 15,3-7 0-15,0 6 0 16,3-6-2416-16,4-9-528 0,2-9-96 0,0 0-32 0</inkml:trace>
  <inkml:trace contextRef="#ctx0" brushRef="#br0" timeOffset="29097.31">6211 13681 27647 0,'0'0'1216'0,"0"0"256"0,0 0-1168 0,0 0-304 15,0 0 0-15,0 0 0 0,0 0 880 0,0 0 112 16,2 12 32-16,0 5 0 0,-1 8 0 0,-2 3 0 15,-1 6 0-15,-2 9 0 0,2 5-832 0,-2 3-192 16,-1 1 0-16,-1 2 0 0,-2 0 0 0,2 1 0 16,-3 1 0-16,0-4 0 0,-4-4 864 0,0-1 128 0,1-7 32 0,-2-3 0 31,-2-4-1648-31,3-7-320 0,1-4-64 0,1-4-16 16,-1-5-1632-16,-2-5-336 0,-11-4-64 0,10-6-16 0</inkml:trace>
  <inkml:trace contextRef="#ctx0" brushRef="#br0" timeOffset="29253.1">5831 14132 31327 0,'0'0'688'0,"5"2"144"0,15-4 16 0,3 2 48 0,7 0-720 0,-2 0-176 0,3-1 0 0,7 0 0 16,7-2 848-16,-1 2 144 0,-1-4 32 0,-2 1 0 0,-3-1-832 0,-2 1-192 15,-6-2 0-15,2 0 0 16,-3-1-1600-16,-3 0-352 0,-4 1-80 0,-4-2-16 0</inkml:trace>
  <inkml:trace contextRef="#ctx0" brushRef="#br0" timeOffset="29627.98">6775 13558 31327 0,'0'0'1392'0,"8"-12"272"0,1 1-1328 0,1 0-336 0,4-1 0 16,1 5 0-16,2 0 0 0,0 0 0 0,1-2 0 0,0 2 0 15,0 3 0-15,1 2 0 0,1 2 0 0,-2 0 0 16,-5 6 896-16,2 6 96 0,1 3 32 0,0 5 0 16,-7-1-832-16,-3 11-192 0,-4 1 0 0,-2-4 0 15,-5 1 0-15,-2 5 0 0,-3 5 0 0,-3 5 0 16,-5 7 0-16,-4 3 0 0,0 5 0 0,-4-2 0 15,-1-3 0-15,1-4 0 0,0-5 0 0,-8 13 0 16,5-10 0-16,5-9 0 0,5-6 0 0,2-9 0 16,4-4 864-16,6-3 128 0,4-2 32 0,3-14 0 15,4 9-832-15,-4-9-192 0,9-1 0 0,5-2 0 16,1 5 864-16,5-2 128 0,1-3 32 0,3-1 0 16,0-5-832-16,3 0-192 0,3-2 0 0,3 0 0 15,3-3-768-15,2-2-208 16,-1 1-48-16,0 2-10912 0,-2 2-2192 0</inkml:trace>
  <inkml:trace contextRef="#ctx0" brushRef="#br0" timeOffset="30168.88">7686 13446 20271 0,'0'0'448'0,"0"0"80"0,-2-9 32 0,2 9 16 0,0 0-576 0,0 0 0 0,0 0 0 0,0 0 0 16,0 0 928-16,0 0 80 0,0 0 16 0,0 0 0 16,5 13 0-16,-2 0 0 0,-1 2 0 0,-1 8 0 15,3 3 0-15,-1 6 0 0,-1 1 0 0,1 2 0 0,-2 3 0 0,0 1 0 16,-1 3 0-16,0 4 0 0,-1 1-832 0,1-1-192 15,0 3 0-15,0-6 0 0,0-2 864 0,0-7 128 16,-1-4 32-16,3-4 0 0,2-4-832 0,1-7-192 16,-1-3 0-16,-4-12 0 0,5 8 864 0,-5-8 128 15,12-1 32-15,0-6 0 0,2-5-832 0,2-6-192 16,0-5 0-16,1-5 0 0,-1-7 864 0,-1-1 128 16,-1-4 32-16,3-2 0 0,-3 0-832 0,1-5-192 15,0-2 0-15,2 6 0 0,-1 6 0 0,3 6 0 16,2 3 0-16,-1 1 0 0,-1 4 0 0,-2 5 0 15,-5 4 0-15,-4 8 0 16,-2-4-768-16,0 3-208 0,-6 7-48 0,0 0 0 16,0 0-1632-16,0 0-336 0,0 0-64 0,0 0-16 0</inkml:trace>
  <inkml:trace contextRef="#ctx0" brushRef="#br0" timeOffset="30483.78">8738 12908 23951 0,'0'0'512'0,"4"-7"128"0,-1 0 0 0,2-3 64 0,4 5-576 0,-9 5-128 0,9 1 0 0,-9-1 0 15,0 0 848-15,7 12 144 0,-5-2 32 0,-3 7 0 0,-3 4 816 0,-1 5 160 16,-3-1 48-16,-3 6 0 0,-6 0-1648 0,0 1-400 16,-3 2 0-16,8-8 0 0,-1-2 896 0,-1 5 112 15,-1-1 16-15,2 1 0 0,0-4-832 0,2-3-192 16,0 1 0-16,0-1 0 0,4-2 864 0,0-2 128 16,1 0 32-16,-2-3 0 15,3-2-2464-15,0-4-480 0,0 2-112 0,1-3-16 0</inkml:trace>
  <inkml:trace contextRef="#ctx0" brushRef="#br0" timeOffset="31072.68">9579 13576 23951 0,'0'0'512'0,"0"0"128"0,0 0 0 0,4 0 64 0,1-13-576 0,-2 5-128 15,-3 8 0-15,-2-12 0 0,0 4 848 0,-3 0 144 16,-4 5 32-16,0 1 0 0,-1 6 0 0,-3 2 0 16,-3 2 0-16,-4 6 0 0,0 0-832 0,-1 6-192 15,-2 1 0-15,0 2 0 0,-1 6 864 0,2 1 128 16,-2 7 32-16,-2 5 0 0,2 0-832 0,1 6-192 15,2 2 0-15,6-3 0 0,4 1 0 0,8-6 0 16,4-7 0-16,5-4 0 0,6-1 0 0,4-6 0 16,4-3 0-16,5-3 0 0,1-4 864 0,-5-9 128 15,3 5 32-15,1-7 0 0,3-6-832 0,4-6-192 0,0 2 0 16,0-7 0-16,1-1 0 0,2-3 0 0,3-4 0 16,-1 1 0-16,-1-5 0 0,-3 1 0 0,-3-1 0 0,-2-4 0 15,-1-4 864-15,-3-3 128 0,-2-1 32 0,-4-3 0 16,-4-1-832-16,-3 1-192 0,-2 3 0 0,-3 4 0 15,-2 2 0-15,-4 4 0 16,-1 3 0-16,-4 3 0 0,-7 2 0 0,1 1 0 0,-6-2 0 0,-3 3 0 31,-5 3-768-31,-3 0-208 0,-3 2-48 0,1 7 0 0,0-3-1632 0,1 4-336 16,0 1-64-16,5 2-16 0</inkml:trace>
  <inkml:trace contextRef="#ctx0" brushRef="#br0" timeOffset="31356.68">9912 13141 23951 0,'0'0'1056'0,"4"-6"224"0,-4 6-1024 0,0 0-256 16,0 0 0-16,0 0 0 0,4-5 880 0,-4 5 112 15,0 0 32-15,0 0 0 0,-3 5-832 0,-2 5-192 16,0 0 0-16,-5 6 0 0,-5 9 864 0,-3 3 128 15,-4 5 32-15,-2 6 0 0,-1 8 0 0,-2 5 0 16,-3 4 0-16,2 5 0 0,0 7 0 0,-2 3 0 16,-1 5 0-16,1 4 0 0,2-4-832 0,0 1-192 15,-1-2 0-15,3-8 0 0,0-2 0 0,1-6 0 16,1-3 0-16,2-5 0 0,3-4 0 0,2-6 0 0,5-4 0 16,0-7 0-1,2-6-768-15,2-3-208 0,2-7-48 0,2-3-9824 0,4-11-1968 16</inkml:trace>
  <inkml:trace contextRef="#ctx0" brushRef="#br0" timeOffset="31839.05">10165 14260 31327 0,'0'0'688'0,"0"0"144"0,0 0 16 0,0 0 48 0,0 0-720 0,0 0-176 0,0 0 0 0,0 14 0 16,-2 3 1664-16,0 2 320 0,0 0 48 0,-2 8 16 15,-2 4-1648-15,-2 5-400 0,-1 3 0 0,2 3 0 16,0-4 896-16,1 2 112 0,-1 2 16 0,1-4 0 16,0 1-832-16,-2-4-192 0,2-1 0 0,-1-4 0 15,1-2 0-15,0-3 0 0,1-2 0 0,0-3 0 16,1-2-1600 0,2-6-352-16,4-2-80 0,-2-10-14752 0</inkml:trace>
  <inkml:trace contextRef="#ctx0" brushRef="#br0" timeOffset="32167.93">10933 12897 35007 0,'0'-10'1552'0,"0"10"320"0,0 0-1488 0,0 0-384 16,0 0 0-16,1 9 0 0,-1-2 0 0,-4 5 0 16,-2 6 0-16,-3 3 0 0,-2 7 896 0,-5 0 96 15,-3 3 32-15,-2 4 0 0,-5 5 0 0,0 0 0 0,-2-4 0 0,5 2 0 16,5-4-832-16,1 2-192 0,0-2 0 0,1-3 0 15,5-3 0-15,1-4 0 0,1 1 0 0,-2-2 0 32,4-5-1600-32,1-5-352 0,1-2-80 0,2-2-9296 0,3-9-1856 0</inkml:trace>
  <inkml:trace contextRef="#ctx0" brushRef="#br0" timeOffset="32634.19">11585 13520 20271 0,'0'0'448'0,"4"-7"80"0,-4 7 32 0,4-6 16 0,-1 2-576 0,-3 4 0 0,0-182 0 0,0 364 0 16,0-182 928-16,0 0 80 0,0 0 16 0,4 10 0 16,-2 6 0-16,-4 1 0 0,0 4 0 0,-3 2 0 15,1 0 0-15,-3 2 0 0,-1 5 0 0,-1 5 0 16,0 2-832-16,-1 2-192 0,-1 4 0 0,1-1 0 16,-1 4 864-16,-1-4 128 0,1-4 32 0,1-1 0 15,-2-1-832-15,1-3-192 0,-1-3 0 0,2-7 0 16,0-1-1600-16,0-3-352 0,0-3-80 15,2-4-16-15</inkml:trace>
  <inkml:trace contextRef="#ctx0" brushRef="#br0" timeOffset="32810.87">11155 13915 31327 0,'0'0'688'0,"12"3"144"0,1-2 16 0,3 1 48 0,7 2-720 0,1 3-176 16,7-2 0-16,4 4 0 0,5-4 1664 0,2-2 320 15,1 1 48-15,1 1 16 0,3-3-1648 0,-1-2-400 16,-1-4 0-16,-5 3 0 0,-3 1 0 0,-3 0 0 16,-1-2 0-16,-2 2 0 0,-7-4 0 0,-4 2 0 15,-4 4 0-15,-6 0-11392 16,-10-2-2352-16</inkml:trace>
  <inkml:trace contextRef="#ctx0" brushRef="#br0" timeOffset="35460.47">12301 6992 9215 0,'-14'8'192'0,"4"-2"64"0,-2-1 0 0,4-2 0 0,0 1-256 0,-1 1 0 15,-2 2 0-15,3-4 0 0,0 0 864 0,0 0 128 16,1-2 32-16,-1-1 0 0,0 0 0 0,5 0 0 0,3 0 0 0,0 0 0 16,0 0 0-16,0 0 0 0,0 0 0 0,0 0 0 15,0-7-832-15,3 1-192 0,4-1 0 0,0 0 0 16,4-3 0-16,3 1 0 0,-2-4 0 0,4 1 0 15,0-4 0-15,3 2 0 0,0-2 0 0,3-2 0 16,1-1 864-16,1-1 128 0,0-3 32 0,1 2 0 16,2 1-832-16,0 1-192 0,1-3 0 0,0-2 0 15,1 0 0-15,1 0 0 0,2-3 0 0,1 3 0 16,-1-1 0-16,-1 2 0 0,-2 0 0 0,0 3 0 16,2 1 0-16,-1 2 0 0,-1 2 0 0,-1-2 0 15,-1 5 0-15,-3-2 0 0,-1 2 0 0,-1-1 0 0,-2 5 0 16,0-3 0-16,2 4 0 0,0-5 0 0,0 1 0 0,-1 2 0 15,0 0 0-15,1 1 0 0,1-2 0 0,0 1 0 16,0-2 0-16,-2 3 0 0,1-1 0 0,1 3 0 16,0 1 0-16,2-3 0 0,0 3 0 0,1 0 0 15,-1 0 0-15,1 0 0 0,-2 0 0 0,1-3 0 16,1 2 0-16,-2 2 0 0,0 0 0 0,0-1 0 16,0 0 0-16,11-1 0 0,-5-2 0 0,-1 3 0 15,2 1 0-15,-2-2 0 0,0 1 0 0,-1 2 0 16,-1 1 0-16,2 2 0 0,2 2 0 0,-1 1 0 15,1 1 0-15,-1 1 0 0,-1-3 0 0,1 2 0 16,-2-1 0-16,1-1 0 0,1 1 0 0,1 2 0 0,1-3 0 16,3 1 0-16,1-3 0 0,1 0 0 15,1 0 0-15,1 2 0 0,6 4 0 0,-3 1 0 16,-2 0 0-16,-1 3 0 0,-1-5 0 0,1 0 0 0,-2 0 0 16,0-1 0-16,1 0 0 0,-1 2 0 0,-2 0 0 0,1-1 0 15,0 0 0-15,0 6 0 16,1-1 0-16,5 1 0 0,-2-1 0 0,-2-2 0 0,0 3 0 0,0 0 0 15,-1 1 0-15,-10-3 0 0,2 0 0 0,3 3 0 16,1-4 0-16,2 5 0 0,1-1 0 0,-1 0 0 16,1 2 0-16,0 0 0 0,-2 2 0 0,-1-4 0 15,-2 0 0-15,-2-1 0 0,-1 1 0 0,-3 3 0 16,1 1 0-16,-2 2 0 0,-1 0 0 0,-3 0 0 16,-2 0 0-16,0-1 0 0,-3-3 0 0,3 8 0 15,-4 0 0-15,-2 0 0 0,-2 1 0 0,-1-1 0 16,-4-4 864-16,-1-2 128 0,0-1 32 0,-3 1 0 0,3-1-832 0,-1 0-192 15,-1-3 0-15,-2 0 0 0,-1-1 0 16,0 0 0-16,1-11 0 0,-2 10 0 0,1 0 0 0,1-10 0 16,1 12 0-16,-1-12 0 0,5 9 0 0,-5-9 0 15,7 5 0-15,-1 0-8144 16,1-5-1680-16</inkml:trace>
  <inkml:trace contextRef="#ctx0" brushRef="#br0" timeOffset="35761.92">15955 6398 12895 0,'0'0'272'0,"17"6"64"0,-10-2 16 0,3 0 32 0,3 1-384 0,2 3 0 0,2-5 0 0,2 10 0 15,1 5 896-15,1 2 96 0,-1 2 32 0,2 3 0 16,-5 1-832-16,1 4-192 0,0 1 0 16,-5 2 0-16,-1 1 864 0,-1 3 128 0,-2-1 32 0,-3-3 0 15,-1-2-832-15,0-4-192 0,-1 1 0 0,-2-5 0 16,-2 0 864-16,-1-2 128 0,-3-3 32 0,-1 0 0 16,-2 0 0-16,-4-2 0 0,-4 0 0 0,-5-1 0 15,-6-4-832-15,-3 2-192 0,-3-2 0 0,-12 5 0 0,7-4 0 16,5-4-160-16,3-2 32 0,4-1-8000 15,-1 3-1584-15</inkml:trace>
  <inkml:trace contextRef="#ctx0" brushRef="#br0" timeOffset="37010.35">13597 6380 9215 0,'0'0'400'0,"-7"-7"96"0,0 0-496 0,7 7 0 16,-6-9 0-16,6 9 0 0,-4-9 912 0,2-1 96 15,0 3 16-15,2 7 0 0,4-13 0 0,4 1 0 16,2 0 0-16,6-1 0 0,5 0-832 0,3-1-192 15,5-3 0-15,3-4 0 0,3 1 0 0,2 0 0 16,1 2 0-16,-7 4 0 0,6 1 864 0,4 0 128 16,-1-2 32-16,3-3 0 0,2 4-832 0,4 0-192 15,2 3 0-15,3-3 0 0,4 2 864 0,4 2 128 0,3-2 32 16,0 1 0-16,-1 3-832 0,2-3-192 0,4 2 0 16,0-1 0-16,0 1 0 0,-1-1 0 0,1 3 0 15,0-2 0-15,-2 2 0 0,0-2 0 0,2 2 0 0,1 0 0 16,1-1 0-16,0 2 0 0,2-1 0 0,-3 2 0 15,0 1 0-15,2-1 0 0,0 0 0 0,4 1 0 16,1 0 0-16,-3 2 0 0,-1-5 0 0,-1 2 0 16,0 0 0-16,4 3 0 0,1-4 0 0,29 1 0 15,-14 2 256-15,-4-1 16 0,-7-4 0 0,1 3 0 16,-3 1-272-16,2 2 0 0,-4 0 0 0,-3-1 0 16,-3-2 144-16,1-1-144 0,-3-1 0 0,6 3 144 15,3 3-144-15,-2 1 128 0,-2-2-128 0,0 1 128 16,0 0-128-16,0 1 128 0,-2 0-128 0,1 1 128 15,-3 4-464-15,0 2-112 0,1-2 0 0,-19-3-16 16,7 2 1184-16,6 2 240 0,2-1 64 0,2 3 0 16,0 2-832-16,0-3-192 0,0-1 0 0,5-1 0 0,0 3 0 0,0 2 0 15,3 0 0-15,-3-1 0 0,-2-3 0 0,0 3 0 16,0-1 0-16,1 2 0 0,0-2 0 0,-2 2 0 16,-3-4 0-16,-3 3 0 0,-4-3 0 15,-1 1 0-15,0 0 0 0,-1 0 0 0,-4 4 0 0,-1-1 0 16,-1 3 0-16,-1-3 0 0,-4-5 0 0,-3 3 0 15,-3 1 0-15,-1-3 0 0,-3 3 0 0,1-1 0 16,-1 2 0-16,1-3 0 0,-1 0 0 0,2-2 0 16,1-3 0-16,1 4 0 0,-1 2 0 0,-2 0 0 15,-1 2 0-15,-3-3 0 0,3-5 0 0,-3 2 0 16,1 4 0-16,0-3 0 0,0 0 0 0,0 2 0 16,-4-2 0-16,0 4 0 0,0-1 0 0,0 3 0 0,1-2 0 0,-2 4 0 15,-1-3 0-15,-2 2 0 0,0-1 0 16,-2-1 0-16,-2 3 0 0,2 1 0 0,1 1 0 0,-1-3 0 15,-1-1 0-15,2-2 0 0,-1 2 0 0,1 2 0 16,0-3 0-16,-1 3 0 0,2 2 0 0,4-2 0 16,-5-2 0-16,1 2 0 0,-1-5 0 0,0 2 0 15,-3 1 0-15,0 0 0 0,-2 3 0 0,-2-3 0 16,2-3 0-16,-1 2 0 0,-3 0 0 0,0 4 0 16,1-1 0-16,-2-2 0 0,0 0 0 0,-2 3 0 15,1-1 0-15,-1 0 0 0,-2-3 0 0,0-2 0 16,-1 3 0-16,0-1 0 0,-2 3 0 0,2 1 0 15,-3-5 0-15,0 2 0 0,-1-2 0 0,0 3 0 0,0 2 0 16,-2-2 0-16,0-1 0 0,0 1 0 0,1-2 0 16,2 1 0-16,0-4 0 0,-1 2 0 0,-1-1 0 0,-2 2 0 15,2-4 0-15,-2 2 0 0,-1-4 0 0,-5-4 0 16,7 1 0-16,-7-1 0 0,0 0 0 0,0 0 0 16,0 0 0-16,0 0 0 0,0 0 0 0,-8-4 0 15,-2-6 0-15,-4 2 0 0,0-3 0 0,-4 2 0 16,2-1 0-16,-3-2-8144 15,-2 0-1680-15</inkml:trace>
  <inkml:trace contextRef="#ctx0" brushRef="#br0" timeOffset="37381.04">22002 6193 12895 0,'0'0'576'0,"0"0"112"0,2-6-560 0,0 0-128 0,-2 6 0 0,0 0 0 15,0 0 0-15,0 0 0 0,0 0 0 0,0 0 0 16,0 0 0-16,0 0 0 0,0 0 0 16,0 0 0-16,0 0 848 0,5 7 144 0,1 0 32 0,1 0 0 15,-1 2-832-15,1 0-192 0,2 2 0 0,2 5 0 16,0-1 864-16,3 4 128 0,1 0 32 0,3 1 0 16,1 5-832-16,1 1-192 0,2-2 0 0,1 3 0 15,-1-4 864-15,0 2 128 0,3 2 32 0,0 2 0 16,3-3-832-16,-4 2-192 0,0-2 0 0,-2 2 0 15,-1-3 864-15,-4-5 128 0,-4 0 32 0,-3-1 0 16,-1 0-832-16,-4-1-192 0,-4-1 0 0,-3-2 0 16,-6-1 0-16,-5 0 0 0,-5-5 0 0,-3 1 0 0,-11-5 864 15,-2 0 128-15,-8 0 32 0,-3-1 0 0,-2-3-832 0,-1 1-192 16,1-4 0-16,-3 2 0 0,0 3 0 0,-3-1 0 16,1-2 0-16,0 2 0 0,0 0 0 15,4 3 0-15,1-1 0 0,4 1 0 0,4 3 0 0,6-2 0 16,4 3 0-16,5 0-9232 15,4 0-1904-15</inkml:trace>
  <inkml:trace contextRef="#ctx0" brushRef="#br0" timeOffset="38889.78">12821 13625 20271 0,'0'0'896'0,"0"0"192"0,0 0-880 0,0 0-208 0,8-9 0 0,-8 9 0 16,0 0 864-16,0 0 128 0,0 0 32 0,11 4 0 15,-11-4 0-15,6 10 0 0,-3 6 0 0,-2 1 0 16,-4 4-832-16,2 5-192 0,1 6 0 0,-5 6 0 16,-1 6 864-16,-1 1 128 0,-3 6 32 0,2 5 0 15,1 8-832-15,-1-2-192 0,-1 3 0 0,-2-4 0 16,-6-2 0-16,1 1 0 0,-2 5 0 0,4-10 0 0,3-11 0 16,-1-2 0-16,1-10 0 0,0-4 0 0,3-5 0 0,-1-4 0 15,5-3 0-15,-1-3 0 0,0-8 0 0,5-5 0 16,0 0 0-16,0 0 0 15,-7-10-2416-15,4-4-528 0,1-10-96 0,2-3-32 16</inkml:trace>
  <inkml:trace contextRef="#ctx0" brushRef="#br0" timeOffset="39194.8">12718 13693 23951 0,'-2'-9'512'0,"2"-1"128"0,3 2 0 0,1-1 64 0,-1 0-576 0,4 0-128 0,2 0 0 0,2 3 0 16,3 1 848-16,4 1 144 0,1 2 32 0,5-1 0 15,4 3-832-15,4 3-192 0,1-1 0 0,1 7 0 16,1-1 864-16,-4 6 128 0,0 2 32 0,-3 3 0 16,-3 3-832-16,-3 2-192 0,-4 3 0 0,-4 1 0 15,-4 5 0-15,-4 0 0 0,-3 0 0 0,-5-1 0 16,-1-5 864-16,-2 3 128 0,-4-4 32 0,-4 1 0 15,-5-7-832-15,-3 1-192 0,-2 0 0 0,-5-3 0 16,-5-3 864-16,-3-3 128 0,-2-3 32 0,2-2 0 16,5-4-832-16,-2-3-192 0,2-1 0 0,-7-7 0 15,10-1-2416 1,9-1-528-16,-4-4-96 0,14-6-32 0</inkml:trace>
  <inkml:trace contextRef="#ctx0" brushRef="#br0" timeOffset="39765.76">13698 13488 20271 0,'0'0'448'0,"-3"-13"80"0,1 2 32 0,0 2 16 0,2 3-576 0,0-3 0 0,0 4 0 0,0 5 0 16,0-7 928-16,0 7 80 0,0 0 16 0,0 0 0 15,0 0 0-15,0 0 0 0,8 3 0 0,0 3 0 16,-2 7-832-16,0 0-192 0,1-1 0 0,0 6 0 16,2 5 864-16,0 0 128 0,-1 2 32 0,1 2 0 15,-1-2-832-15,1 6-192 0,-2 1 0 0,0-1 0 16,0 2 864-16,-4 2 128 0,3-2 32 0,-1 14 0 16,0-4-1648-16,-3-7-320 0,-3-6-64 0,1-11-16 0,1-1 1648 15,-1 0 320-15,3-2 64 0,-3 0 16 0,-3-7-832 0,3 1-192 16,4-4 0-16,-1 0 0 0,-3-6 864 0,0 0 128 15,0 0 32-15,5-6 0 0,0-2 0 0,-4-4 0 16,-1-6 0-16,5-2 0 0,3-6-832 0,1 1-192 16,1-2 0-16,0-1 0 0,1-4 0 0,1 1 0 15,1-4 0-15,2 5 0 0,1-1 0 0,2 3 0 16,0 2 0-16,0 3 0 0,-2-2 0 0,2 4 0 16,0 1 0-16,0 2 0 0,-3 3 0 0,-1 2 0 15,-1 3 0-15,-2-4 0 0,-1 2 0 0,-2 5 0 16,0 3 0-16,-8 4 0 15,5-12-1600-15,-5 12-352 0,-2-6-80 0,2 6-14752 0</inkml:trace>
  <inkml:trace contextRef="#ctx0" brushRef="#br0" timeOffset="40065.37">14739 13004 23951 0,'0'0'512'0,"0"0"128"0,2-8 0 0,-2 8 64 0,0 0-576 0,0 0-128 0,0 0 0 0,0 9 0 15,0 4 848-15,-4-1 144 0,1 5 32 0,-2 3 0 0,-1 6 0 0,-1-2 0 16,0 4 0-16,1 0 0 0,0 2 0 0,-1 2 0 15,1-4 0-15,0 1 0 0,-1 3-832 0,1-4-192 16,1 0 0-16,0-4 0 0,0 2 0 0,0-5 0 16,-2-2 0-16,1 0 0 15,0-3-768-15,0-4-208 0,0-2-48 0,4 1 0 0</inkml:trace>
  <inkml:trace contextRef="#ctx0" brushRef="#br0" timeOffset="40754.28">15541 13583 16575 0,'0'0'368'0,"0"0"80"0,-2-7 0 0,1 2 16 0,-1-3-464 0,2 8 0 16,0 0 0-16,-4-6 0 0,-2-5 912 0,3 5 96 15,-2 2 16-15,0 0 0 0,-3 2 816 0,1 1 160 16,-2-1 48-16,-2 5 0 0,0 2-1648 0,-2 0-400 15,2 3 0-15,-4 4 0 0,-4 4 0 0,-2 1 0 16,1 3 0-16,1 1 0 0,-3 2 896 0,2 4 112 0,1 3 16 0,1 1 0 16,3 2-832-16,2-1-192 15,3-2 0-15,4-1 0 0,2 2 0 0,4-3 0 0,4-4 0 16,3-4 0-16,5-2 864 0,3-1 128 0,4-3 32 0,4-6 0 16,3 0-832-16,6-4-192 0,4-2 0 15,2-2 0-15,4-2 0 0,0-3 0 0,0-5 0 0,-3 1 0 16,-2-4 864-16,-1-2 128 0,-3-4 32 0,1 0 0 15,-2 0-832-15,-2-3-192 0,1-3 0 0,-3 0 0 16,-3-3 0-16,-7 3 0 0,-4-3 0 0,-3 3 0 16,0-5 0-16,-5 5 0 0,-1-2 0 0,-2 3 0 15,-1 4 0-15,-3-1 0 0,-4 0 0 0,-3 2 0 16,-2 1 0-16,-4 4 0 0,-3 0 0 0,0 0 0 16,-2 3 0-16,-2 2 0 0,1-3 0 0,0 5 0 15,-1-1-1600-15,2 2-352 0,0-2-80 16,3 0-16-16,-1 3-816 0,2-4-160 0,-13-11-48 0,13 7 0 0</inkml:trace>
  <inkml:trace contextRef="#ctx0" brushRef="#br0" timeOffset="41090.01">15972 13075 20271 0,'1'-12'448'0,"-1"12"80"0,0 0 32 0,5-5 16 0,-2 0-576 0,-2-1 0 16,-1 6 0-16,0 0 0 0,0 0 1744 0,0 0 240 0,0 0 64 15,-9 8 0-15,4-1-1648 0,-4 7-400 0,0 0 0 0,-2 4 0 16,-7 4 896-16,0 2 112 0,0 6 16 0,-3 7 0 16,-1 5 0-16,0 5 0 0,0 5 0 0,-3 4 0 15,0 3 0-15,-3 3 0 0,-1-1 0 0,-3 4 0 16,-4 1-832-16,0-3-192 0,-1 3 0 0,2-5 0 15,4-3 864-15,1-5 128 0,4-5 32 0,3-2 0 16,2-7-832-16,4-2-192 0,0 0 0 0,3-2 0 16,3-6 0-16,1-5 0 0,2-1 0 0,-1 3 0 15,1-4-2416-15,6-12-528 16,2-10-96-16,0 0-32 0</inkml:trace>
  <inkml:trace contextRef="#ctx0" brushRef="#br0" timeOffset="41742.04">16386 14055 27647 0,'0'0'1216'0,"0"0"256"0,0-9-1168 0,-4 4-304 15,4 5 0-15,0 0 0 0,0 0 0 0,0 0 0 16,-5 8 0-16,-1 4 0 0,-2 5 1696 0,-1 3 288 16,0 2 48-16,-1 3 16 0,-1 2-1648 0,-1 7-400 15,1 6 0-15,-1 0 0 0,0-2 896 0,2 0 112 16,-1 4 16-16,1-2 0 0,1-1-832 0,2-4-192 0,-1-6 0 0,2 1 0 16,-1-4 0-16,5-1 0 0,-2-5 0 0,3-2 0 31,-1 0-768-31,5 0-208 0,1-3-48 0,0-6 0 0</inkml:trace>
  <inkml:trace contextRef="#ctx0" brushRef="#br0" timeOffset="43646.69">17939 13447 23951 0,'3'-7'512'0,"1"-1"128"0,1-2 0 0,1 1 64 0,2-2-576 0,-1 0-128 0,1-1 0 0,0-2 0 0,-1 2 1664 0,1 3 320 16,-2 0 48-16,1 1 16 0,-1-3-832 0,0 4-144 16,1 3-48-16,-2-1 0 0,-5 5 0 0,0 0 0 15,0 0 0-15,0 0 0 0,0 0 0 0,5 6 0 16,-1 1 0-16,-3 5 0 0,-1 4-816 0,-1 5-208 15,-2 6 0-15,-2 6 0 0,-4 5 0 0,-1 7 0 16,-1-1 0-16,-1 7 0 0,-3 1 0 0,0 3 0 16,1-1 0-16,-2 2 0 0,5 4 0 0,-3-3 0 15,1-5 0-15,2-2 0 0,-1-4 864 0,3-2 128 16,-2-3 32-16,5-3 0 16,-1 1-1648-16,2-6-320 0,1-3-64 0,2-6-16 0,2 1 1648 0,0-5 320 15,0-2 64-15,1-6 16 16,3-2-1648-16,1-6-320 0,-5-4-64 0,9-4-16 15,1-8-1632-15,0 1-336 0,2-3-64 0,-3-5-12704 0</inkml:trace>
  <inkml:trace contextRef="#ctx0" brushRef="#br0" timeOffset="43953.63">17320 13958 31327 0,'-16'-4'1392'0,"6"3"272"15,-2 0-1328-15,3 1-336 0,9 0 0 0,0 0 0 0,0 0 896 0,0 0 96 16,0 0 32-16,0 0 0 0,0 0 0 0,13-3 0 16,5 1 0-16,3-2 0 0,4 1 0 0,10 1 0 15,10-2 0-15,-5 2 0 0,12-7-832 0,11 2-192 16,5-2 0-16,7 1 0 0,0-4 864 0,5 3 128 15,6-4 32-15,-1 2 0 0,-1 0-832 0,-2-2-192 16,1 0 0-16,-2 2 0 0,-1 1 0 0,-2 4 0 16,-2 3 0-16,-7 0 0 0,-9 1 0 0,-7 4 0 15,-7 2 0-15,-6 1 0 16,-5-1-2416-16,-6 5-528 0,17 3-96 0,-26 2-32 0</inkml:trace>
  <inkml:trace contextRef="#ctx0" brushRef="#br1" timeOffset="52388.97">20355 5359 12895 0,'0'0'272'0,"0"0"64"0,0 0 16 0,0 0 32 0,-7 6-384 0,1-9 0 16,1 6 0-16,-3-3 0 0,0-3 896 0,0 3 96 16,-1 4 32-16,-1-2 0 0,-1 1-832 0,-3-2-192 15,2 2 0-15,-2-1 0 0,-2 1 864 0,4 2 128 16,-1-1 32-16,-1-2 0 0,-1-2 0 0,1 2 0 15,1-1 0-15,0 1 0 0,1-2 0 0,3 0 0 16,1-1 0-16,-2 1 0 0,4 1-832 0,6-1-192 0,-7 2 0 0,7-2 0 16,0 0 0-16,0 0 0 0,0 0 0 0,0 0 0 15,0 0 864-15,9 3 128 0,5-1 32 0,3 2 0 16,6-3-832-16,2 1-192 16,7 1 0-16,3-1 0 0,3 4 0 0,3-3 0 0,1 2 0 0,3 3 0 15,2-3 0-15,3 1 0 0,4 2 0 0,3-3 0 16,4-1 0-16,1 2 0 0,-1-1 0 0,3-2 0 15,1-2 0-15,2-1 0 0,3 0 0 0,1 0 0 16,0 2 0-16,-1-1 0 0,-4-1 0 0,0 0 0 16,3 1 0-16,1 2 0 0,4 2 0 0,1-3 0 15,0-1 864-15,-2 3 128 0,-1 3 32 0,1 0 0 0,2-3-832 16,5 2-192-16,4 2 0 0,-1 1 0 0,-2 2 0 16,2 2 0-16,2-4 0 0,0 4 0 0,4 1 0 15,-6-2 0-15,-3 2 0 0,-4-1 0 0,0-1 0 0,1-4 0 16,-1 4 0-16,0-1 0 0,-1 1 0 0,-2-1 0 15,-6-4 0-15,-1-1 0 0,0 2 0 0,0-5 0 16,1 1 0-16,-1 3 0 0,-2-2 0 0,0-2 0 16,-8 1 0-16,0 1 0 0,0-5 0 0,0-2 0 15,0-1 0-15,-2 2 0 0,0 2 0 0,-3 2 0 16,-1 1 0-16,-3-3 0 0,-5 3 0 0,-2-2 0 16,-2 0 0-16,0 0 0 0,-4-1 0 0,1 1 0 15,-1-1 0-15,0 1 0 0,-1-2 0 0,-5 0 0 16,0 2 0-16,-5-2 0 0,-2 0 0 0,-4 0 0 15,-3-4 0-15,-2 3 0 0,-3 1 864 0,-2-2 128 0,-7 2 32 0,0 0 0 16,0 0-832-16,0 0-192 0,-11-2 0 16,-4-1 0-16,-3-1 0 0,-5 1 0 0,-5-1 0 15,1 1 0-15,-5 1 0 0,-2-2 0 0,-1 1 0 0,-6 0 0 16,-5-4 0-16,-3 2 0 0,-11-4 0 0,-8 2 0 16,-5 3 0-16,-5-4 0 0,-2 1 0 0,-9-2 0 15,-8-2 0-15,-3 1 0 0,-5 3 0 0,-7-5 0 16,-7 1 0-16,-3-1 0 0,-1 0 0 0,-1 1 0 15,-4 1 0-15,4 3 0 0,-2-5 0 0,-2 5 0 16,-5-2 0-16,8 5 0 0,0-1 0 0,4 0 0 16,3 0 0-16,1 2 0 0,0 1 0 0,7-1 0 15,5-1 0-15,5 2 0 0,3-2 0 0,3 1 0 16,3 2 0-16,6-2 0 0,6 2 0 0,4-1 0 0,4 2 0 16,1 0 0-16,2 0 0 0,2 0 0 0,5-2 0 0,5 1 0 15,7 0 0-15,0 1 0 0,6 0 0 0,3 0 0 16,0-1 0-16,5-1 0 0,0 4 0 15,3-2 0-15,3-2 0 0,6 2 0 0,4 2 0 0,4-1 0 16,1 0 0-16,4-1 0 0,3-1 0 0,7 1 0 16,0 0 0-16,0 0 0 0,0 0 0 0,16-3 0 15,5-1 0-15,7 3 0 0,5-1 0 0,9-2 0 16,3 3 0-16,8-1 0 0,8 1 0 0,10 0 0 16,8 1 0-16,8 0 0 0,3-1 0 0,10 1 0 15,13 1 0-15,6 3 0 0,1-3 0 0,13 5 0 16,10 1 0-16,2 4 0 0,-1-1 0 0,2 3 0 15,3 2 0-15,-3-1 0 0,-4-2 0 0,-2 0 0 16,-3 2 0-16,-3-5 0 0,-5 1 0 0,2-2 0 16,-1 3 0-16,-5 0 0 0,-6-5 0 0,1 0 0 15,-3 3 0-15,-8 0 0 0,-9 3 0 0,-3-5 0 16,-2 1 0-16,-2-1 0 0,-10 5 0 0,-7-2 0 0,-7 0 0 0,-8 0 0 16,-7-2 0-16,-6-2 0 0,0 2 0 0,-8-4 0 15,-4 0 0-15,-4-1 0 0,-7 1 0 16,-6-1 0-16,-4-1 0 0,-3 0 0 0,-6 0 0 0,-6-2 0 15,0 0 0-15,-4 4 0 0,-7-2 0 0,-4 4 0 16,-7-4 0-16,-2-2 0 0,-5 1 0 0,-3-2 0 16,-4 0 0-16,-6-3 0 0,-7-4 0 0,-7 3 0 15,-5 0 0-15,-2-1 0 0,-3 1 0 0,-1 1 0 16,-3-4 0-16,-6 2 0 0,-9 0 0 0,-4-2 0 16,-4 4 0-16,-8 0 0 0,-4-6 0 0,-7 5 0 0,-5 0 0 15,-4-4 0-15,-3 0 0 0,-5-1 0 0,-5 6 0 16,-5-5 0-16,-8-1 0 0,2 0 0 0,1 5 0 0,-3-4 0 15,-6 0 0-15,6 0 0 0,4 3 864 0,4 2 128 16,-1 0 32-16,8-2 0 0,7 0-832 0,7 2-192 16,0-1 0-16,-32 1 0 15,25 1-768-15,23 1-208 0,18 0-48 0,31 1 0 0,-2 4 1648 0,3-3 320 16,5-2 64-16,-14 2 16 16,10 2-1648-16,9-2-320 0,9-3-64 0,14 2-16 0,1-2 832 0,3 1 192 15,4 1 0-15,2-1 0 0,3 0 768 0,6 2 208 16,-3-4 48-16,3 4 0 0,9-4-832 0,9-2-192 15,7 1 0-15,8 0 0 0,10-4 0 0,9 2 0 16,10 1 0-16,7-3 0 0,9 3 0 0,11-2 0 16,11 2 0-16,7 2 0 0,6-1 0 0,9 4 0 15,8 1 0-15,5 0 0 0,2 1 0 0,7 3 0 0,6-1 0 0,3 1 0 32,2 3-768-32,1 0-208 0,-5 3-48 0,0-2 0 0,0 0 832 0,-8 1 192 15,-11 0 0-15,-2 1 0 0,-1-5 0 0,-7 4 0 0,-7-4 0 0,-7 2 0 16,-3 2 768-16,-7-2 208 0,-8 2 48 0,-8-3 0 15,-7 0-832-15,-11 2-192 0,-8-4 0 0,-6 1 0 16,-9-1 0-16,-6-2 0 0,-8-1 0 0,-7-1 0 16,-6-2 0-16,-5 1 0 0,-9 1 0 0,0 0 0 15,-7 0 0-15,-7 1 0 0,-7-6 0 0,-4 1 0 16,-10 0 0-16,-9 2 0 0,-12-2 0 0,-9-1 0 16,-7 2 0-16,-4 1 0 0,-7-2 0 0,-10 0 0 15,-15-1 0-15,-5 1 0 0,-5 2 0 0,-60-2 0 0,1 2 0 0,4-1 0 16,2-2 0-16,0 1 0 15,1 5 0-15,-3-1 0 0,-2 0 0 0,8 0 0 0,8-1 0 16,7 1 0-16,-2 0 0 0,9 2 0 0,6 0 0 0,10 0 0 16,3-1 0-16,10 1 0 0,9 0 0 0,7-1 0 15,2-1 0-15,9 3 0 0,7 1 0 0,8 1 0 16,9 0 0-16,9-2 0 0,7-2 0 0,7-1 0 16,6-3 0-16,9-1 0 0,10 3 0 0,3 0 0 15,14 1 0-15,0 0 0 0,0 0 0 0,22-5 0 16,10-3 0-16,13-1 0 0,11 4 0 0,14-4 0 15,16 2 0-15,13-5 0 0,10 3 0 0,10 0 0 16,10 4 0-16,7 4 0 0,7-1 0 0,9-1 0 16,11 0 0-16,2 7 0 0,-2 0 0 0,1 4 0 0,6 1 0 15,2-2 0-15,-3 5 0 0,-1-2 0 0,-7 0 0 16,-44-4 0-16,11 2 0 0,5-4 0 16,-4-2 0-16,3 1 0 0,2-1 0 0,-7 2 0 0,-8-1 0 0,-2-1 0 15,-3 2 0-15,-13 1 0 0,-11 2 0 0,-8-5 0 16,-10 3 0-16,-8 3 0 0,-7-2 0 0,-7-1 0 15,-11-2 0-15,-7 2 0 16,-9-1 0-16,-8 1 0 0,-7-3 0 0,-8-2 0 0,-8 4 0 0,-7 0 0 16,-9 0 0-16,-7 0 0 0,-6-4 0 0,-9-2 0 15,-10 0 0-15,-10 1 0 0,-10-2 0 0,-7-1 0 16,-3-2 0-16,-9 1 0 0,-8-2 0 0,-10 1 0 16,-6 2 0-16,-51-3 0 0,9-6 0 0,7 4 0 15,4 6 0-15,-5-2 0 0,-7-1 0 0,7-3 0 0,7 3 0 0,4 3 0 16,5 4 0-16,14-1 0 0,10-3 0 15,1 0 0-15,-2 1 0 0,8-1 0 0,6-1 0 16,15 0 0-16,13 1 0 0,10 1 0 0,8 2 0 0,11-1 0 16,9-2 0-16,11 1 0 0,7 1 0 0,18 1 0 15,0 0 0-15,15-5 0 0,12-2 0 0,11 3 0 16,10 2 0-16,16-2 0 0,12-5 0 0,17 3 0 16,9-4 0-16,3 3 0 15,2 0-768-15,10 2-208 0,9-2-48 0,-2 5 0 0,-2 0 832 0,-35 4 192 16,9 0 0-16,40-1 0 15,-16-3-1680-15,-15 2-304 0,-11 2-48 0,-31-2-16 0</inkml:trace>
  <inkml:trace contextRef="#ctx0" brushRef="#br1" timeOffset="54039.1">19980 13339 20271 0,'0'0'448'0,"0"0"80"0,0 0 32 0,0 0 16 0,-12-15-576 0,12 15 0 0,0 0 0 0,0 0 0 15,0 0 928-15,0 0 80 0,3-10 16 0,-3 10 0 16,0 0 0-16,0 0 0 0,0 0 0 0,0 0 0 16,0 0-832-16,0 0-192 0,5 9 0 0,-5-9 0 15,0 0 864-15,0 0 128 0,4 9 32 0,-2 2 0 16,2-2-832-16,-2 5-192 0,0 2 0 0,-1 7 0 15,2 3 864-15,0-1 128 0,-1 6 32 0,1 0 0 16,0 1-832-16,1 6-192 0,0-1 0 0,-1 1 0 0,-1 2 0 16,0 2 0-16,2 1 0 0,-1-2 0 0,-2 2 0 0,1-4 0 15,1-7 0-15,-1 0 0 0,0-2 864 0,3 0 128 16,-1-6 32-16,1-3 0 0,-3 2-832 0,3-1-192 16,0-3 0-16,1-1 0 0,-1-7 0 0,1 2 0 15,0 0 0-15,1-3 0 0,-1 0 864 0,-6-10 128 16,10 0 32-16,-10 0 0 0,12-1-832 0,0-7-192 15,5-3 0-15,-3-6 0 0,-4-2 864 0,8-5 128 16,0-3 32-16,7-9 0 0,0-5-832 0,1-4-192 16,2 2 0-16,0-4 0 0,0 0 0 0,0 2 0 15,-2 0 0-15,2 3 0 0,-2 5 0 0,3-1 0 16,-2-2 0-16,1 2 0 0,0 0 0 0,-2 4 0 16,0 3 0-16,-2 1 0 0,0 4 0 0,-4 5 0 15,-2 4 0-15,-1 4 0 0,-5-1 0 0,-5 3 0 0,-1 1 0 0,-3 2 0 16,-3 8 0-16,0 0 0 0,-9-5 0 0,-3 2 0 15,-2 6 0-15,-2 1 0 0,-1 2 0 0,1-2 0 32,-1-3-2416-32,0 2-528 0,-3 2-96 0,3 1-14368 0</inkml:trace>
  <inkml:trace contextRef="#ctx0" brushRef="#br1" timeOffset="55126.26">21632 13192 20271 0,'0'0'448'0,"0"0"80"0,0 0 32 0,0 0 16 0,0 0-576 0,-3-9 0 0,5-1 0 0,-2 10 0 15,0 0 1744-15,0 0 240 0,-9-4 64 0,0 0 0 16,0 2-1648-16,-1 2-400 0,-3 2 0 0,-1 3 0 15,0 2 896-15,-1-1 112 0,-3 7 16 0,0 3 0 16,-1 3-832-16,-1 4-192 0,-3 0 0 0,0 9 0 16,0 8 864-16,0 9 128 0,2-2 32 0,0 0 0 0,1 1-832 0,5 4-192 15,6-7 0-15,1-1 0 0,3-6 0 16,3-2 0-16,2-3 0 0,6-6 0 0,6-3 0 0,4-4 0 16,2-3 0-16,3-3 0 0,6-2 0 0,1 0 0 15,1-8 0-15,2-4 0 0,1-3 864 0,2-6 128 16,2 0 32-16,0-6 0 0,1-3-832 0,0-2-192 15,-3-3 0-15,3-1 0 0,4 0 0 0,-4-3 0 16,1-1 0-16,-2-2 0 0,-3-1 864 0,-5 1 128 16,-6-2 32-16,-2-4 0 0,-4-1-832 0,-3 2-192 15,-3 2 0-15,-6 0 0 0,-3 1 0 0,-4 4 0 16,-3 2 0-16,-3 4 0 0,-3 1 0 0,-4 2 0 16,-3 0 0-16,-2 8 0 15,-4 4-768-15,0 1-208 0,-2-2-48 0,1 5 0 16,-1 3-2448-16,4 0-496 0,-4-4-112 0,12-1-16 0</inkml:trace>
  <inkml:trace contextRef="#ctx0" brushRef="#br1" timeOffset="55416.73">22128 12842 23951 0,'-3'-14'512'0,"1"5"128"0,0-2 0 0,0 1 64 0,-1 2-576 0,3 8-128 0,0 0 0 0,0 0 0 16,0 0 848-16,-11 8 144 0,1 3 32 0,-3 6 0 16,0 3 0-16,-3 8 0 0,-2 3 0 0,-4 5 0 15,-1 8 0-15,-2 0 0 0,-4 6 0 0,-3 4 0 0,-2 7 0 0,1 3 0 16,1 6 0-16,0 2 0 0,-1 5-832 16,1-5-192-16,2-3 0 0,1-2 0 0,-1 2 0 15,4-6 0-15,0 1 0 0,2-8 0 0,0-5 0 0,1-7 0 16,1-5 0-16,3-6 0 0,3-6 0 0,2-3 0 15,2-3 0-15,3-4 0 0,2-1 0 0,2-6 0 16,5-10 0-16,0 0-11424 16,0 0-2336-16</inkml:trace>
  <inkml:trace contextRef="#ctx0" brushRef="#br1" timeOffset="56191.73">22121 13979 23951 0,'-2'-5'512'0,"2"5"128"0,0 0 0 0,0 0 64 0,-1-8-576 0,-1 0-128 0,2 8 0 0,0 0 0 15,0 0 848-15,0 0 144 0,0 0 32 0,0 0 0 16,0 0 0-16,0 0 0 0,0 0 0 0,-2 12 0 0,-3 2 0 0,0 2 0 16,1 5 0-16,-1 0 0 0,0 0 0 0,0 3 0 15,-2 2 0-15,2 4 0 0,0-4-832 0,-1 4-192 16,-1-5 0-16,1 7 0 0,0 1 0 0,0-4 0 15,1 0 0-15,2-1 0 0,-1-4 0 0,1 0 0 16,1 2 0-16,2-6 0 0,0-3 0 0,1-7 0 16,-1-10 0-16,0 0 0 15,0 0-2416-15,0 0-528 0,0 0-96 0,11-6-6576 16,0-6-1328-16</inkml:trace>
  <inkml:trace contextRef="#ctx0" brushRef="#br1" timeOffset="56956.98">22770 12647 27647 0,'0'0'608'16,"-9"-13"128"-16,9 13 32 0,0 0 0 0,-2-7-624 0,2 7-144 0,0 0 0 0,0 0 0 15,0 0 0-15,0 0 0 0,0 0 0 0,0 0 0 0,-6 11 848 16,-1 4 144-16,-1 5 32 0,0 3 0 0,-1 0-832 0,0 4-192 15,3 2 0-15,-2 3 0 0,0-4 0 0,0 0 0 16,2 0 0-16,1-3 0 0,-2 3 0 0,2-5 0 16,0-4 0-16,0-1 0 0,0-2 0 0,1-2 0 15,0-4 0-15,2-1 0 16,2-9-1600-16,0 0-352 0,0 0-80 0,0 0-16 0</inkml:trace>
  <inkml:trace contextRef="#ctx0" brushRef="#br1" timeOffset="57132.64">23067 12699 27647 0,'0'0'1216'0,"-2"5"256"0,-1 4-1168 0,-2 2-304 0,0 7 0 0,-3 1 0 16,1 4 880-16,-6 1 112 0,-1 6 32 0,-1 2 0 16,-1 8 0-16,0-2 0 0,2 0 0 0,-1-1 0 15,-2-3-832-15,2-2-192 0,2-4 0 0,2 1 0 31,1-2-768-31,4-2-208 0,4-4-48 0,2-4 0 0</inkml:trace>
  <inkml:trace contextRef="#ctx0" brushRef="#br1" timeOffset="59395.88">13410 7163 5519 0,'12'-5'496'0,"-1"-4"-496"0,1 0 0 0,0 0 0 15,1 2 1664-15,2-3 224 0,-2-2 48 0,2 2 16 16,-1 5-1088-16,-1 0-224 0,-3-4-32 0,-1 4-16 0,1-3-144 0,-2 2-48 15,-8 6 0-15,9-7 0 16,-3-1 192-16,-6 8 48 0,5-7 0 0,-5 7 0 0,1-12 80 0,-2 1 32 16,-3 0 0-16,-2-2 0 0,-4 4-96 0,1-2-16 15,-1-1 0-15,-4-2 0 0,-3-3-64 0,0-1-32 16,-1 0 0-16,-5-2 0 0,-5-4 80 0,1 1 16 16,2 2 0-16,-4 2 0 0,-6-1-80 0,0 2-16 15,-1 0 0-15,-2 4 0 0,-2 3-128 0,0 3-32 16,-3-3 0-16,-3 7 0 0,-4 0-176 0,-2 4-32 15,-1 3-16-15,-2-1 0 0,-2 1-160 0,1 3 0 16,0 3 0-16,3 0 128 0,1 0-128 0,-2-1 0 16,-4 2 0-16,2 1 128 0,-1 3-128 0,1 5 0 15,-2-1 0-15,4 2 0 0,0 1 0 0,2-1 0 16,0 0 0-16,-4 2 0 0,-4-2 0 0,5 3 0 0,0-1 0 16,1 1 0-16,0 3 0 0,2 0 0 0,1-1 128 15,18-2-128-15,-4 2 0 0,-1 5-224 0,-3-2 32 0,2 2 0 16,2 7 192-16,-1 1 0 0,-3 4 0 0,7-1 0 15,-2-2 0-15,4 3 0 0,2 3 0 0,3 3 0 16,3 0 0-16,2 4 0 0,5 3 0 0,1 0 0 16,4-2 0-16,5-1 0 0,2-2 0 0,3 2 0 15,2 1 0-15,2 2 0 0,2 1 0 0,2-3 0 16,2 1 0-16,2-4 0 0,3 3 0 0,1-6 0 16,1-2 0-16,2-3 0 0,4 0 0 0,3-2 0 15,3-1 0-15,0-1 0 0,-1-2 0 0,4-1 0 16,2 1 0-16,1 0 0 0,1-5 0 0,3 1 0 15,1-4 0-15,0-1 0 0,4-4 0 0,0-1 0 16,4 0 0-16,2-3 0 0,-1-1 0 0,4-2 0 16,1-2 0-16,0 0 0 0,4 0 0 0,-1-5 0 0,-1 0 0 15,4-2 0-15,-1 0 0 0,5-6 0 0,3-2 0 16,0-4 0-16,-2-1 0 0,-1-2 0 0,1-3 768 0,0-3 208 16,1-3 48-16,3-2 0 0,-2-1-832 0,1-2-192 15,-5-5 0-15,0 2 0 0,-4-2 0 0,-1-1 0 16,3-3 0-16,-2-2 0 0,-2-2 0 0,-1-2 0 15,1 1 0-15,-3-1 0 0,-4-3 0 0,-3 1 0 16,-6-6 0-16,-3-3 0 0,-4-8 864 0,-3-5 128 16,-5-5 32-16,-2 3 0 0,-5-2-832 0,0 1-192 15,-7-3 0-15,-2-1 0 0,-6 0 0 0,-4 5 0 16,-6 2 0-16,-2 4 0 0,-5 3 0 0,-4 4 0 16,-5 7 0-16,-3 0 0 0,-4 7 0 0,-6 3 0 0,-4-1 0 15,-7 4 0-15,-2 8 0 0,-4 2 0 16,-3 5 0-16,-22-4 0 15,7 4-1600-15,3 2-352 0,4 7-80 0,23 2-8208 0,0 0-1632 0</inkml:trace>
  <inkml:trace contextRef="#ctx0" brushRef="#br1" timeOffset="60842.82">12662 6871 12895 0,'-14'-12'272'0,"6"7"64"0,0 1 16 0,5-1 32 0,-1 0-384 0,0 1 0 0,1-1 0 0,2-1 0 16,1 6 0-16,0 0 0 0,-1-5 0 0,2 0 0 16,0-3 896-16,2 3 96 0,-3 5 32 0,5-5 0 15,-1-4-832-15,4 2-192 0,-2-2 0 0,2 2 0 0,0-4 864 0,4 1 128 16,-1-4 32-16,5 0 0 0,1 1-832 0,10-9-192 16,1 0 0-16,1-1 0 0,3-5 640 0,4 2 96 15,2-2 16-15,0 3 0 0,0-4-432 0,1 3-96 16,1-2-16-16,-1 2 0 0,2-5 112 0,1-2 32 15,0-3 0-15,1 3 0 0,-2 4 96 0,3 0 32 16,-1 1 0-16,2 3 0 0,1 2-112 0,-2-5-32 16,-1 1 0-16,3-1 0 0,2 3-144 0,3-2-48 15,1 4 0-15,2-2 0 0,-1-1-144 0,3 2 160 16,0-1-160-16,1 0 160 0,0-3-160 0,4 2 192 16,3-5-192-16,-2 5 192 0,2-2-48 0,-2 6 0 0,-1 3 0 15,-2 0 0-15,-3-4 48 0,1 4 16 0,0 0 0 16,0 2 0-16,-1 1-80 0,3 2-128 15,2-1 176-15,-2 1-176 0,-2 3 240 0,1 3-64 0,-4-4-16 0,6 4 0 16,-3 1-32-16,4 1 0 0,2 0 0 0,-2-1 0 16,-3-1-128-16,-2 3 0 0,-3 0 0 0,2 1 0 15,-3-1 0-15,3 0 0 0,3-3 0 0,-2 5 128 16,-4 0 752-16,3 1 144 0,0-4 16 0,-2 4 16 31,-3 1-1632-31,0-1-336 0,3 0-64 0,2 1-16 0,3-2 800 0,0 2 192 0,1 1 0 0,-5 0 0 16,-3 0 0-16,3 0 0 0,-5-2 0 0,1 2 0 15,2 0 0-15,-1 0 0 0,-3 0 128 0,-12 0-128 16,2 0-160-16,0 0-96 0,2 0 0 0,2 0-16 16,0 0 272-16,0 2 0 0,2 0 0 0,0 0 0 0,1-2 768 15,3 0 192-15,0 0 64 0,3 2 0 0,1 2-832 16,-4 1-192-16,2-1 0 0,-2 0 0 16,-1 1 0-16,2 1 0 0,-1-2 0 0,1-2 0 0,0 2 0 0,-1 0 0 15,2 0 0-15,0 0 0 0,0-2 0 0,1 2 0 16,1 0 0-16,1 2 0 0,2 1 0 0,2-1 0 15,0 0 0-15,-1-2 0 0,4 4 0 0,0-1 0 16,-2 2 0-16,0-1 0 0,-3-4 0 0,4 2 0 16,5 4 0-16,-3-2 0 0,-3 1 0 0,4-4 0 15,-1 0 0-15,0 2 0 0,-2-1 0 0,1 1 0 16,1-3 0-16,1 1 0 0,-1 7 0 0,0-4 0 16,1 5 0-16,-1-1 0 0,-2-2 0 0,-1 2 0 15,1-3 0-15,2 2 0 0,0-5 0 0,-2 4 0 0,0-1 0 16,-2 2 0-16,0 5 0 0,-3-6 0 15,-2-1 0-15,-1-3 0 0,-1 3 0 0,1-3 0 16,0 3 0-16,1-1 0 0,0 2 0 0,-1 0 0 0,-3 4 0 16,1-2 0-16,-3-4 0 0,-5 4 0 0,3-3 0 0,-1 4 0 15,1-1 0-15,1-2 0 0,1 2 0 16,-1-5 0-16,1 5 0 0,-3 1 0 0,-2-3 0 0,-3 0 0 16,0-4 0-16,-3 4 0 0,-2-1 0 0,-2 0 0 15,1-5 864-15,-1 1 128 0,-1-1 32 0,1 4 0 16,-2-2-832-16,2 4-192 0,-2-4 0 0,-1 1 0 15,-4-2 0-15,3 0 0 0,-2 5 0 0,-1-2 0 16,-4-2 0-16,2 4 0 0,-2 2 0 0,1-3 0 16,-3 0 0-16,-1-3 0 0,2 0 0 0,6 7 0 15,-5 4-768-15,-1-4-208 0,0-1-48 0,-6-2 0 16,1-2 1648-16,0 2 320 0,2 3 64 0,0-2 16 16,-1 0-832-16,0 1-192 0,0-1 0 0,2 2 0 0,1 1 0 15,-3-1 0-15,-1 1 0 0,0 0 0 0,-1 1 0 0,-2-1 0 16,-1-1 0-16,0-1 0 0,-2 2 0 0,0-3 0 15,-5 0 0-15,0 0 0 0,-3-2 0 0,1 1 0 16,3-2 0-16,-3 2 0 0,-1-10 0 0,0 0 0 16,0 0 0-16,5 5 0 0,-3 3 0 0,-2-8 0 15,0 0 0-15,5 8 0 16,-5-8-768-16,0 0-208 0,0 0-48 0,0 0 0 16,0 0-816-16,0 0-160 0,0 0-48 0,0 0-7104 15,-7-8-1408-15</inkml:trace>
  <inkml:trace contextRef="#ctx0" brushRef="#br1" timeOffset="61193.27">21543 5962 12895 0,'0'0'272'0,"6"-10"64"0,1 2 16 0,-1 6 32 0,0-2-384 0,3 3 0 0,-1 1 0 0,2-3 0 15,-1 0 896-15,1 2 96 0,3 2 32 0,0 2 0 16,3 2 0-16,2-1 0 0,4 2 0 0,-2 6 0 16,3-1 0-16,2 1 0 0,1 2 0 0,0 6 0 15,0 8 0-15,-2-1 0 0,-4 1 0 0,-1-1 0 16,-1 5-832-16,-3 1-192 0,-3 3 0 0,-2-1 0 0,-2 0 864 0,-3-2 128 16,-3-1 32-16,-2 1 0 0,-2 0-832 0,-3-1-192 15,-3-3 0-15,-6 13 0 0,-3-5 864 0,1-4 128 16,-3-11 32-16,-3 0 0 0,2-2-832 0,0-2-192 15,-2-3 0-15,-5-2 0 0,-1 0 0 0,-2-3 0 16,-2 1 0-16,-1-3 0 0,-3 0 0 0,-2-4 0 16,1-3 0-16,-6 1 0 15,-5 0-1600-15,-4-4-352 0,-3-1-80 0,3 0-16 0</inkml:trace>
  <inkml:trace contextRef="#ctx0" brushRef="#br1" timeOffset="61835.05">19505 7439 16575 0,'-7'-17'368'0,"3"6"80"0,1 2 0 0,1-1 16 0,-1 0-464 0,2 1 0 15,0-4 0-15,0 4 0 0,-2-2 912 0,2 2 96 16,1-3 16-16,-3 6 0 0,3 6-832 0,0-9-192 0,3 2 0 0,-3-1 0 16,0 8 864-16,0 0 128 0,0 0 32 15,0 0 0-15,0 0-832 0,7 3-192 0,1 4 0 0,-2 1 0 16,-1 3 864-16,0 4 128 0,-1 5 32 0,-1 1 0 16,-3 5 0-16,-1 2 0 0,-3 2 0 0,-1 4 0 15,-2 7-832-15,0 0-192 0,-2 3 0 0,-1-1 0 16,-1 7 0-16,1-4 0 0,0-1 0 0,1-3 0 15,0-3 864-15,0-4 128 0,2-3 32 0,-1 0 0 16,1 2-832-16,0-3-192 0,1-5 0 0,1 1 0 16,-2-3 0-16,4-1 0 0,-1-3 0 0,0-2 0 15,0-3 0-15,2-1 0 0,0 3 0 0,1-3 0 16,1-14-768-16,0 0-208 0,0 0-48 16,0 0-8736-16,0 0-1760 0</inkml:trace>
  <inkml:trace contextRef="#ctx0" brushRef="#br1" timeOffset="62080.53">19003 7701 31327 0,'0'0'688'0,"14"-5"144"0,14-3 16 0,-4 0 48 0,6 3-720 0,7-2-176 16,6 0 0-16,4 0 0 0,4-5 0 0,5 2 0 15,3 1 0-15,6 3 0 0,2 1 848 0,2 1 144 16,0-1 32-16,-2-3 0 0,-3 3 0 0,-5 3 0 0,2-1 0 16,-5 2 0-16,-5-2-832 0,-5 1-192 0,-7 1 0 15,8 1 0 1,-12-4-768-16,-10 2-208 0,-10 4-48 0,-4 0-15152 0</inkml:trace>
  <inkml:trace contextRef="#ctx0" brushRef="#br1" timeOffset="63520.43">24111 13366 27647 0,'0'0'1216'0,"0"-9"256"0,0-2-1168 0,0 3-304 15,0 8 0-15,0 0 0 0,0-9 0 0,0 9 0 16,0 0 0-16,0 0 0 0,0 0 880 0,0 0 112 16,2 15 32-16,0 3 0 0,0 5 0 0,-2 6 0 15,0 3 0-15,0 5 0 0,0 1-832 0,0 1-192 16,-1 1 0-16,-2 3 0 0,-1-4 0 0,-1 2 0 16,-1 7 0-16,-3-3 0 0,1 1 864 0,-2-7 128 15,1-2 32-15,-1-1 0 16,0-3-1648-16,0-3-320 0,0-8-64 0,0-5-16 15,1 1-816-15,1-5-160 0,-1-5-48 0,1-5-11456 0</inkml:trace>
  <inkml:trace contextRef="#ctx0" brushRef="#br1" timeOffset="63724.52">23748 13657 35007 0,'0'0'768'0,"0"0"176"0,0 0 16 0,16 6 16 0,-2-2-784 0,2 4-192 0,3 1 0 0,4-5 0 15,5-2 0-15,4 1 0 0,3 0 0 0,5 0 0 16,2-3 0-16,-2-3 0 0,1-3 0 0,-1 2 0 16,-1 2 864-16,-2-3 128 0,-4-3 32 0,-3 3 0 15,-2-1-832-15,-3-2-192 0,-5 2 0 0,-5-3 0 16,-6 1-1600 0,-4 0-352-16,-5 8-80 0,3-8-16 0</inkml:trace>
  <inkml:trace contextRef="#ctx0" brushRef="#br1" timeOffset="64084.19">24985 13259 27647 0,'0'0'1216'0,"4"-6"256"0,-4 6-1168 0,0 0-304 0,0 0 0 0,0 0 0 15,0 0 880-15,4 16 112 0,-4 5 32 0,-1 2 0 16,-1 3-832-16,1 6-192 0,-2 10 0 0,2 2 0 15,-3 7 0-15,-1 3 0 0,-2-2 0 0,-1 2 0 16,2 4 864-16,-2 0 128 0,-2-3 32 0,-2-1 0 16,1 1-832-16,-2-2-192 0,2-7 0 0,-3-1 0 15,-1-7 0-15,1-3 0 0,1 0 0 0,3-11 0 32,2-6-3232-32,1-6-688 0,-5-3-144 0,12-9-32 0</inkml:trace>
  <inkml:trace contextRef="#ctx0" brushRef="#br1" timeOffset="64408.28">24934 13338 27647 0,'7'-18'1216'0,"-1"5"256"0,0-4-1168 0,5 1-304 16,3 2 0-16,2-1 0 0,3 2 0 0,3 0 0 15,1 1 0-15,2 4 0 0,4 1 880 0,1 3 112 16,-1 1 32-16,0 3 0 0,2 4-832 0,-2 3-192 16,0 0 0-16,0 7 0 0,0 3 864 0,2 3 128 15,-6 7 32-15,-7 3 0 0,-9 3-832 0,-4 3-192 16,-4 2 0-16,-3 3 0 0,-6 2 0 0,-3-5 0 0,-6-2 0 16,0-6 0-16,-3-4 864 0,3-1 128 15,-2-5 32-15,1-4 0 0,0-2-832 0,-2-2-192 0,-2 1 0 16,-1-8 0-16,0-2 0 0,0-5 0 0,-1 0 0 0,0-8 0 31,0-2-2416-31,1-6-528 0,1-6-96 0,6 1-32 0</inkml:trace>
  <inkml:trace contextRef="#ctx0" brushRef="#br1" timeOffset="64986.14">26007 13083 23951 0,'0'0'512'0,"0"0"128"0,-1-8 0 0,1 8 64 0,5-13-576 0,-5 13-128 0,0 0 0 0,0 0 0 16,0 0 848-16,0 0 144 0,0 0 32 0,0 0 0 15,6 12-832-15,-3 4-192 0,1 2 0 0,-4 6 0 16,-2 9 864-16,2 3 128 0,2-5 32 0,-4 4 0 16,-1 2-832-16,-1 2-192 0,0 4 0 0,1-2 0 15,2-5 0-15,-1-6 0 0,-3-1 0 0,3-6 0 16,6-4 864-16,-1-3 128 0,-6-5 32 0,3-11 0 15,12 8 0-15,-4-5 0 0,-8-3 0 0,13-3 0 16,1-3 0-16,3-7 0 0,2-5 0 0,1-4 0 0,0-1-832 0,2-6-192 16,0-2 0-16,-1-2 0 0,1 0 0 0,-1-2 0 15,1-3 0-15,0 6 0 0,-2 1 0 0,-1 7 0 16,0 0 0-16,0 8 0 0,-4 5 0 0,-3 0 0 16,-4 5 0-16,0-2 0 15,-1 2-768-15,-7 6-208 0,0 0-48 0,0 0-10912 16,0 0-2192-16</inkml:trace>
  <inkml:trace contextRef="#ctx0" brushRef="#br1" timeOffset="65421.53">27065 13008 23951 0,'0'0'1056'0,"0"0"224"0,0 0-1024 0,0 0-256 0,-10-3 0 0,1 6 0 16,0 2 0-16,-3 5 0 0,-4 5 0 0,-1 2 0 16,0 0 880-16,-1 4 112 0,-1 2 32 0,1 3 0 15,0-2-832-15,2 7-192 0,0 2 0 0,5-1 0 16,3 1 864-16,4 0 128 0,2-1 32 0,2-4 0 15,4 0-832-15,5-4-192 0,3-1 0 0,4-4 0 16,0-8 0-16,6 1 0 0,3-7 0 0,3 1 0 0,0-4 864 16,4-3 128-16,2-5 32 0,0 0 0 15,1-1 0-15,-3-4 0 0,-4-3 0 0,-2 0 0 0,-2 0-832 0,-1-3-192 16,-5-2 0-16,0-4 0 0,-7-1 0 0,-1-4 0 16,-2 1 0-16,-3-2 0 0,0-4 0 0,-3 3 0 15,-4 2 0-15,0 6 0 0,-2 2 0 0,-1 2 0 16,-2 3 0-16,0 1 0 0,-3 5 0 0,-2-1 0 15,0 3 0-15,-4 0 0 16,0 0-1600-16,-2 5-352 0,-1 1-80 0,-3-1-13120 0</inkml:trace>
  <inkml:trace contextRef="#ctx0" brushRef="#br1" timeOffset="65703.83">27442 12682 23951 0,'0'0'512'0,"-1"-9"128"0,2-2 0 0,-1-2 64 0,0 5-576 0,0 0-128 0,-1 1 0 0,1 7 0 16,0 0 848-16,0 0 144 0,-6 1 32 0,-2 5 0 16,-1 2 0-16,-1 3 0 0,-1 4 0 0,-2 4 0 15,0 5-832-15,-2 5-192 0,-2 4 0 0,-7 21 0 16,3 2 864-16,0 0 128 0,-4 0 32 0,-1-1 0 15,-2 3-832-15,-3 0-192 0,-5 7 0 0,0-5 0 16,0-6 864-16,0 0 128 0,2-2 32 0,2-6 0 16,1-2-832-16,7-7-192 0,4-8 0 0,2-5 0 15,4-1-768-15,4-4-208 0,2-7-48 0,5-3 0 16,3-9-816-16,0 0-160 0,0 0-48 0,0 0 0 0</inkml:trace>
  <inkml:trace contextRef="#ctx0" brushRef="#br1" timeOffset="65932.39">27512 13672 31327 0,'0'0'688'0,"-6"17"144"0,-2 1 16 0,-2 3 48 0,-1 6-720 0,-2 0-176 0,-1 1 0 0,-1 6 0 16,-1 3 848-16,4 0 144 15,0 1 32-15,1-3 0 0,-1 0-832 0,1-4-192 0,3-5 0 0,-2-1 0 16,4-6 0-16,-1-1 0 16,4-3 0-16,-2-2 0 15,1-1-1600-15,4-12-352 0,0 0-80 0,0 0-16 0</inkml:trace>
  <inkml:trace contextRef="#ctx0" brushRef="#br1" timeOffset="66682.24">28169 12488 23951 0,'0'0'512'0,"0"0"128"0,0 0 0 0,0 0 64 0,0-8-576 0,3-3-128 0,-1 6 0 0,-2 5 0 16,0 0 848-16,0 0 144 0,0 0 32 0,0 0 0 16,0 0 0-16,0 0 0 0,0 0 0 0,0 0 0 15,-3 11-832-15,-2 5-192 0,-3 2 0 0,0 3 0 0,1 0 864 0,-2 2 128 16,-3 0 32-16,3 5 0 0,1-3-832 0,0 5-192 16,-1-6 0-16,1 2 0 0,1-1 864 0,-1-5 128 15,1-1 32-15,0-5 0 0,1-1-832 0,1-6-192 16,1 2 0-16,4-9 0 0,0 0 864 0,0 0 128 15,0 0 32-15,14-7 0 0,0-1-832 0,0-6-192 16,-3-5 0-16,2-1 0 0,4-3 864 0,-1 0 128 16,1 0 32-16,-1 0 0 0,-1-4-832 0,-1 4-192 15,0 1 0-15,-1 0 0 0,-2 3 0 0,-2 6 0 16,-2 2 0-16,-3 6 0 0,-4 5 0 0,0 0 0 16,0 0 0-16,0 0 0 0,0 17 0 0,-2 6 0 15,-3 2 0-15,-2 4 0 0,-2 3 0 0,0 2 0 0,-1 3 0 16,-2-2 0-16,-1-3 0 0,2-1 0 15,0-2 0-15,-1-3 0 0,1 1 0 0,1-5 0 0,-1-3 0 16,2-1 0 0,3-3-768-16,2-1-208 0,3-4-48 0,1-10-18432 0</inkml:trace>
  <inkml:trace contextRef="#ctx0" brushRef="#br1" timeOffset="68890.49">28214 13505 15663 0,'0'0'1392'0,"0"0"-1120"16,0 0-272-16,0 0 0 0,0 0 336 0,0 0 16 16,0-11 0-16,0 11 0 15,0 0-864-15,0 0-160 0,0 0-32 0,5-6-16 0,4 0 720 0,-2 1 128 16,-7 5 48-16,13-3 0 0,-1-2 208 0,-2 4 64 15,-10 1 0-15,11-3-7552 0</inkml:trace>
  <inkml:trace contextRef="#ctx0" brushRef="#br1" timeOffset="69361.13">29130 12948 20271 0,'7'-7'448'0,"3"0"80"0,1-1 32 0,-1-3 16 0,-1 1-576 0,-2 2 0 15,-7 8 0-15,0 0 0 0,0 0 1744 0,0 0 240 16,0 0 64-16,0 0 0 0,-5 18-1648 0,-4 3-400 15,-6 7 0-15,-2 4 0 0,0 9 896 0,0-1 112 16,-2 2 16-16,1 4 0 0,-1 1-832 0,2 0-192 16,5 3 0-16,-2 2 0 0,0-3 0 0,1 0 0 15,1 0 0-15,2 1 0 0,-1-8 0 0,2-4 0 16,-1-6 0-16,2 1 0 16,-1 1-2416-16,2-5-528 0,-2-8-96 0,0-2-32 0</inkml:trace>
  <inkml:trace contextRef="#ctx0" brushRef="#br1" timeOffset="69503.24">28734 13399 31327 0,'1'-6'688'0,"-1"6"144"0,8-7 16 0,-8 7 48 0,12 2-720 0,6 1-176 0,5 0 0 0,2 3 0 16,5 8 848-16,7-1 144 0,6-5 32 0,9 3 0 16,6 0-832-16,5 3-192 0,3 2 0 0,-1 2 0 15,-3-5 0-15,-2 0 0 0,-4 0 0 0,-3 1-10336 16,-2-1-2112-16</inkml:trace>
  <inkml:trace contextRef="#ctx0" brushRef="#br1" timeOffset="70875.78">18865 10272 12895 0,'0'0'272'0,"4"-5"64"0,-4 5 16 0,2-10 32 0,-2 0-384 0,3-4 0 16,0-1 0-16,4-2 0 0,0 4 0 0,4-2 0 15,0-5 0-15,3 2 0 0,3 3 0 0,0-3 0 16,2 0 0-16,2-6 0 0,2-3 0 0,0-1 0 15,-1 4 0-15,4-3 0 0,1 3 896 0,-1-4 96 16,2 0 32-16,1 2 0 0,2 4-832 0,-1 2-192 16,1 1 0-16,-1 0 0 0,0 1 0 0,-1 0 0 15,0 1 0-15,2 1 0 0,-2 2 0 0,1 4 0 16,3 5 0-16,-1-2 0 0,-1 0 0 0,-2-2 0 16,-1 5 0-16,1 7 0 0,2 8 0 0,-2-3 0 15,0-3 0-15,2 5 0 0,-1 6 0 0,1 3 0 0,0 1 0 16,1-4-7328-16</inkml:trace>
  <inkml:trace contextRef="#ctx0" brushRef="#br1" timeOffset="72762.49">17792 11663 12895 0,'10'-2'272'0,"4"0"64"0,4-3 16 0,3 4 32 0,7-1-384 0,6 2 0 16,4 2 0-16,7 3 0 0,8-2 0 0,5 3 0 15,7 2 0-15,5-4 0 0,5-4 0 0,7 2 0 16,7 0 0-16,4 1 0 0,2-3 0 0,3 0 0 0,4-2 0 15,4 1 0-15,2 4 0 0,1-3 0 0,0-2 0 0,4 1 0 16,3 1 896-16,-2 0 96 16,3 3 32-16,-1-2 0 0,2-1-832 0,0-1-192 0,1-2 0 0,-1 2 0 15,-1 1 0-15,0 0 0 0,-2-3 0 0,-1 1 0 16,-5 0 0-16,1 0 0 0,2 1 0 0,-4-1 0 16,-5 0 864-16,3 1 128 0,-1-1 32 0,3 1 0 15,2 0-832-15,-2 1-192 0,-4 0 0 0,4 0 0 16,6-2 0-16,-3 0 0 0,-3-4 0 0,3 4 0 15,2 2 0-15,-1 0 0 0,-3 0 0 0,-4 2 0 16,0 3 0-16,-4 0 0 0,-3-1 0 0,-1-1 0 16,-7 2 0-16,-3-1 0 0,-1 0 0 0,-29 0 0 15,5 0 0-15,3 1 0 0,-4-6 0 0,-2 1 0 0,-7 2 0 16,0-2 0-16,-2-1 0 0,-2 0 0 0,-2-1 0 16,-4 0 0-16,-6 0 0 0,0 1 0 0,-2 0 0 0,-1 1 0 15,-2 0 0-15,-3 0 0 0,-1 0 0 16,-5 2 0-16,0 4 0 0,-3-3 0 0,-1 0 0 0,-2-1 0 15,-2 0 0-15,0 1 0 0,-2 5 864 0,-2-3 128 16,0 0 32-16,-2 2 0 0,-8-7-832 0,6 0-192 16,-6 0 0-16,0 0 0 0,0 0 0 0,0 0 0 15,1-7 0-15,-1 7 0 0,0 0 0 0,0 0 0 16,-5-7 0-16,-2 3 0 0,-1 0 0 0,0-1 0 16,2 0 0-16,-3 1 0 0,-1-2 0 0,0 2 0 15,1 1 0-15,-1 1 0 0,-3-1 0 0,-1-1 0 16,0-1 0-16,-4 3 0 0,-5-1 0 0,1 2 0 15,-5 1 0-15,0-1 0 0,-3-1 0 0,-2 0 0 16,-2-3 0-16,1 2 0 16,1 2-768-16,-1 0-208 0,1-1-48 0,-1 1 0 0,0-3 832 0,-3-1 192 15,-3 1 0-15,-20 1 0 0,2 0 0 0,-1 2 0 0,-3-5 0 0,-2 2 0 16,-4 1 0-16,-5 1 0 0,-14 0 0 0,-4 2 0 16,-8-5 0-16,-3-2 0 0,-6 3 0 0,22 1 0 15,-18-2 0-15,-10-2 0 0,-8 1 0 0,-8 1 0 16,-7 0 0-16,-3 0 0 0,-4-1 0 0,0 0 0 15,-1 2 0-15,4 0 0 0,-5-4 0 16,5 3 0-16,-1 1 0 0,-2 4 0 0,-5 0 0 0,5-1 0 16,3-1 0-16,-1 0 0 0,-3 1 0 0,4 1 0 15,3 0 0-15,1 1 0 0,-5-1 0 0,7 3 0 16,6-1 768-16,2 1 208 0,0 2 48 0,6 0 0 16,5-1-832-16,2-2-192 0,2 2 0 0,5 3 0 0,5-4 864 15,10 0 128-15,3-1 32 0,7 2 0 0,7 1-832 0,8-1-192 16,6-1 0-16,5-1 0 0,7 2 0 0,6-1 0 15,7 0 0-15,5-1 0 0,6-2 0 0,8 0 0 16,4-2 0-16,3 1 0 0,6-4 0 0,3 5 0 16,8-6 0-16,9-6 0 0,6 6 0 0,5-5 0 15,4-2 0-15,8-1 0 0,10 0 0 0,4-1 0 16,7-2 0-16,11-1 0 0,9 0 0 0,9 2 0 16,9 7 0-16,9-6 0 0,9-2 0 0,12 2 0 15,3 5 0-15,15 1 0 0,10 6 0 0,7 3 0 16,5 3 0-16,4 2 0 0,2 4 864 0,2 4 128 15,6-1 32-15,2 1 0 0,1-1-832 0,-2-2-192 16,-1 2 0-16,2 2 0 0,0-1 0 0,-3-1 0 16,-4-1 0-16,-5-2 0 0,-2 4 0 0,-3-5 0 0,-1 1 0 15,-7-2 0-15,-8 3 0 0,-5-4 0 16,-5 3 0-16,-7-4 0 0,-8-1 0 0,-3 0 0 0,-4 1 0 0,-11-3 0 16,-11-2 0-16,-8 2 0 0,-7-2 0 0,-11 0 0 15,-7 1 0-15,-10-1 0 0,-9 0 0 0,-9 1 0 16,-6 2 864-16,-8-1 128 0,-8-2 32 0,-2 0 0 15,-13 0-1648 1,0 0-320-16,-16-1-64 0,-1 2-16 0,-6-3 1648 0,-9 1 320 0,-7-2 64 0,-19 2 16 16,-5-1-1648-1,-2 0-320-15,-6-6-64 0,15 6-16 0,-11-1 1648 0,-7 2 320 0,-3-3 64 0,-40-3 16 16,2 0-1648-16,1 5-320 0,0 0-64 16,28 0-16-16,-10-5 832 0,-14 2 192 0,-10 3 0 0,-11-2 0 0,-9-1 0 0,-7 1 0 15,-10 2 0-15,-8-1 0 0,-10 2 0 0,-5-2 0 16,-3-2 0-16,-6 4 0 0,-7 2 0 0,-3 4 0 15,-4 2 0-15,-1 0 0 0,-3 2 0 0,-2-1 0 16,2 3 0-16,-68 6 0 16,41-2-864-16,32 0-128 0,23-5-32 0,61 3 0 0,-5 1 832 0,1-1 192 15,10 1 0-15,5-2 0 0,8-3 768 0,10 3 208 16,9 2 48-16,-19-2 0 16,20-1-1648-16,19-4-320 0,16 1-64 0,23-4-16 0,3 1 832 15,8-1 192-15,10-4 0 0,0 0 0 16,17 9-864-16,11-3-128 0,11-1-32 0,15-5 0 15,12-6-816-15,11 2-160 0,44-3-48 0,2-7 0 0</inkml:trace>
  <inkml:trace contextRef="#ctx0" brushRef="#br1" timeOffset="74094.13">30497 13118 16575 0,'0'0'368'0,"0"0"80"0,7-6 0 0,-7 6 16 0,0 0-464 0,0 0 0 0,8-7 0 0,-8 7 0 16,6-7 912-16,-6 7 96 0,0 0 16 0,0 0 0 15,4-8 0-15,-4 8 0 0,0 0 0 0,0-11 0 16,-4 3 0-16,-1-2 0 0,-1 1 0 0,-4 1 0 16,-4 6-832-16,-3 1-192 0,-2 1 0 0,-5 0 0 0,-5 2 864 0,-5 3 128 15,-7 4 32-15,-1-1 0 0,-5 3-832 0,1 2-192 16,-1 0 0-16,3 3 0 0,2 2 0 0,4 1 0 15,2 0 0-15,4 3 0 0,4-2 0 0,8-1 0 16,2-2 0-16,5-1 0 0,6-3 0 0,4 0 0 16,3-2 0-16,7-5 0 0,3 1 0 0,5-4 0 15,5-4 0-15,3-4 0 0,3 0 0 0,4-3 0 16,6-6 0-16,3-2 0 0,-2 3 0 0,1-1 0 16,0 1 0-16,0 1 0 0,-1 2 0 0,-2 2 0 15,-4 5 0-15,-1-2 0 0,-5-1 0 0,-3 5 0 16,-5 5 0-16,-1 3 0 0,-1 2 0 0,-4 5 0 15,-3 4 0-15,-3 6 0 0,-2 9 0 0,-3 3 0 16,-5 2 0-16,-4 6 0 0,-3 2 864 0,-3 4 128 16,-5 0 32-16,-3 1 0 0,-4-1-832 0,0-2-192 15,-1 2 0-15,-2-2 0 0,-3-3 0 0,5-2 0 0,6-5 0 0,1-1 0 16,2-4 0-16,-1-1 0 0,4-8 0 0,1-1 0 16,2-4 0-16,3-3 0 0,2-2 0 0,4-1 0 15,4-13 0-15,0 0 0 0,8 5 0 0,3-1 0 16,5-6 0-16,-2 1 0 0,3 0 0 0,4-2 0 15,0 2 864-15,2-4 128 0,0 1 32 0,3 2 0 16,2 0-832-16,0 1-192 0,-1 0 0 0,-1 1 0 16,-4 0-768-1,-2 0-208-15,-2 2-48 0,-4 2 0 0,-4-4 0 16,-10 0 0-16,0 0 0 0,0 0-8736 0,0 0-1760 0</inkml:trace>
  <inkml:trace contextRef="#ctx0" brushRef="#br1" timeOffset="74760.62">31125 12905 16575 0,'1'-13'736'0,"0"5"160"0,-1 8-720 0,3-6-176 15,-1-4 0-15,-2 10 0 0,3-7 848 0,-3 7 144 16,5-9 32-16,-5 9 0 0,0 0 0 0,0 0 0 16,8-5 0-16,-8 5 0 0,0 0-832 0,0 0-192 15,0 0 0-15,0 0 0 0,1 16 864 0,-2 1 128 16,-4 4 32-16,-1 4 0 0,1 2-832 0,-1 3-192 16,-3 1 0-16,2 1 0 0,-2-2 0 0,1 2 0 15,-1-3 0-15,1 0 0 0,3 1 0 0,2-6 0 16,0-1 0-16,-1-2 0 0,4 1 864 0,0-4 128 15,3-6 32-15,-1-1 0 0,-2-11-832 0,0 0-192 16,8 8 0-16,0 0 0 0,-8-8 864 0,11-1 128 16,2-8 32-16,1 3 0 0,1-5-832 0,-2 0-192 15,1-7 0-15,3-5 0 0,2-1 864 0,1 3 128 16,-1-2 32-16,1-3 0 0,3 1-832 0,-2-2-192 0,-1 3 0 0,-7 9 0 16,0-1 0-16,2 1 0 0,-2 1 0 0,-1 2 0 15,-1 1 0-15,-1 4 0 0,-1-1 0 0,-3 3 0 31,-6 5-768-31,0 0-208 0,0 0-48 0,0 0-9824 0,0 0-1968 0</inkml:trace>
  <inkml:trace contextRef="#ctx0" brushRef="#br1" timeOffset="75194.59">31923 12777 13823 0,'0'0'1216'0,"0"0"-960"16,0 0-256-16,0 0 0 0,0 0 1088 0,0 0 192 15,0 0 16-15,-9 11 16 0,-4-1-544 0,2 5-128 16,-3 3 0-16,-4 2-16 0,-2 6 208 0,1-1 32 15,1 6 16-15,1 0 0 0,2 1-704 0,3 0-176 16,3-2 0-16,1 2 0 0,2-5 0 0,4 0 0 16,5-6 0-16,1 2 0 0,0-1 848 0,-1-1 144 15,5-3 32-15,3-5 0 0,5-3 0 0,0-1 0 16,-1 0 0-16,6-4 0 0,0-5-320 0,1-1-48 16,0-3-16-16,-1 0 0 0,0-5-288 0,-1 1-64 0,0-3-16 15,-1-2 0-15,-1 0-112 0,-1 0-32 0,-2-4 0 16,-1-1 0-16,0 0-128 0,-1-1 128 0,-5 0-128 0,3-1 128 15,-5 0-128-15,-1-2 128 16,-1 2-128-16,-2 2 128 0,0 0-128 0,-4 2 0 0,0-1 0 0,-1 4 0 31,-2 1-720-31,1 1-80 0,-3 3-16 0</inkml:trace>
  <inkml:trace contextRef="#ctx0" brushRef="#br1" timeOffset="75502.32">32256 12489 17503 0,'0'-12'1552'0,"0"12"-1232"0,5-6-320 0,-5 6 0 0,0 0 592 0,0 0 64 0,0 0 16 0,0 0 0 0,0 0 32 0,4 9 16 16,-3 0 0-16,-3 5 0 0,-5 0 112 0,-3 2 32 15,-4 5 0-15,-1 0 0 0,-2 5-256 0,-2 4-48 16,-4 5-16-16,-2 4 0 0,1 9 64 0,-5 2 16 16,-1 2 0-16,-1 1 0 0,-4 2-80 0,0 0-16 15,-5-3 0-15,5-3 0 0,2 2-528 0,1-1 0 16,-1-1-160-16,4-4 160 0,-1-1 0 0,4-4 0 16,2-5 0-16,2 0 0 0,2-7 0 0,2-2 0 15,3-7 0-15,2 0 0 16,5-5-2576-16,2-7-400 0,-2-2-80 0,8-5-16 0</inkml:trace>
  <inkml:trace contextRef="#ctx0" brushRef="#br1" timeOffset="75729.78">32373 13375 31327 0,'-10'16'2784'0,"3"-4"-2224"0,-3 8-560 0,-1 3 0 0,-4 1 416 0,-4 8-32 16,-2-2 0-16,0 9 0 0,-1-4 160 0,0 5 32 15,0 0 0-15,-8 17 0 0,4-6-320 0,1-2-48 16,3-6-16-16,-1-1 0 0,0-4-192 0,2-8-128 16,2-3 128-16</inkml:trace>
  <inkml:trace contextRef="#ctx0" brushRef="#br1" timeOffset="78168.35">1300 17927 3679 0,'0'0'320'0,"0"0"-320"16,0 0 0-16,0 0 0 0,0 0 1824 0,9-6 288 16,1 1 64-16,4 0 16 0,2 5-848 0,4-1-192 15,2-2-16-15,2 0-16 0,2 0-240 0,5-1-48 16,1-1-16-16,2 3 0 0,0-2-464 0,3 3-96 15,3-4 0-15,-3-1-16 0,-4 6-240 0,2-1 128 0,3-3-128 0,0 3 0 16,-2 1 144-16,-3 1-144 0,-2 2 128 0,-2-1-5952 16,-5 0-1184-16</inkml:trace>
  <inkml:trace contextRef="#ctx0" brushRef="#br1" timeOffset="78416.66">1234 18366 20383 0,'0'0'896'0,"0"0"192"0,14 3-864 0,1-1-224 16,2-2 0-16,5-1 0 0,6-1 1168 15,3-2 192-15,2-3 48 0,6 2 0 0,1-2-624 0,6-3-112 16,4 1-32-16,0-3 0 0,0 3-256 0,2 0-48 15,1 1-16-15,1 0 0 0,-2 4-160 0,-4 0-32 16,-4-3-128-16,-4 2 192 16,-4 1-1584-16,-4 0-320 0</inkml:trace>
  <inkml:trace contextRef="#ctx0" brushRef="#br0" timeOffset="82136.91">3032 17571 23951 0,'0'0'512'0,"0"0"128"0,0 0 0 0,-11 6 64 0,13-15-576 0,-2 4-128 16,0 0 0-16,0 5 0 0,0 0 0 0,0 0 0 16,0 0 0-16,4 6 0 0,1 7 848 0,1 4 144 15,0 3 32-15,3 3 0 0,1 6-832 0,2 3-192 16,1 6 0-16,-1 4 0 0,1 2 0 0,0 6 0 16,-1 5 0-16,-1-2 0 0,-1-1 0 0,1-2 0 15,-1-7 0-15,2-2 0 0,-1-7 0 0,-1-4 0 0,-1-2 0 16,1-7 0-16,1-5 864 0,-1-3 128 0,-1-5 32 0,2-3 0 15,2-5 0-15,-3-5 0 16,-2-6 0-16,1-3 0 0,2-7 0 0,0-3 0 0,1-4 0 0,-1-4 0 16,2-1 0-16,-2-3 0 0,0-3 0 0,-2-4 0 15,1-1-832-15,2 0-192 0,0 2 0 0,1 4 0 16,-2 1 0-16,2 3 0 0,-1 3 0 16,0 6 0-16,-2 1 0 0,0 3 0 0,-1 2 0 0,1-1 0 15,-3 6-768 1,-4 6-208-16,-3 8-48 0,0 0 0 0,0 0-2448 0,0 0-496 0,0 0-112 15,0 0-16-15</inkml:trace>
  <inkml:trace contextRef="#ctx0" brushRef="#br0" timeOffset="82490.89">4284 16752 20271 0,'0'0'896'0,"6"-9"192"0,4 3-880 0,-3-2-208 15,-7 8 0-15,6-4 0 0,-6 4 864 0,0 0 128 0,0 0 32 0,0 0 0 16,0 9 0-16,-3 0 0 0,0 4 0 0,-3 3 0 16,-1 6-832-16,-2 3-192 0,0 3 0 0,-1-1 0 15,-2 1 864-15,1 1 128 16,0-1 32-16,0 3 0 0,3-5-832 0,1 2-192 0,1-6 0 0,-1 0 0 16,1-1 0-16,1-3 0 0,1-4 0 0,2-1 0 15,2-1 0-15,1-6 0 0,-1-6 0 0,0 0-13888 16</inkml:trace>
  <inkml:trace contextRef="#ctx0" brushRef="#br0" timeOffset="82644">4656 16742 27647 0,'0'0'608'0,"-2"15"128"0,-3 0 32 0,1-3 0 0,1 7-624 0,-3 5-144 15,-3 3 0-15,-3 3 0 0,0 2 848 0,-4 1 144 16,-1 4 32-16,0-1 0 0,1-2 0 0,0-1 0 15,2-3 0-15,4 1-10928 16,3-4-2176-16</inkml:trace>
  <inkml:trace contextRef="#ctx0" brushRef="#br0" timeOffset="83174.1">5428 17296 20271 0,'0'0'448'0,"0"0"80"0,-3-8 32 0,1 0 16 16,-3 4-576-16,-3-4 0 0,2 3 0 0,-5 3 0 0,-1 2 1744 0,-2 2 240 16,2 2 64-16,-4 3 0 0,0 2-1648 0,0 5-400 15,2 5 0-15,-3 7 0 0,-2 2 0 0,0 7 0 16,0 6 0-16,3 5 0 0,0 7 896 0,4-1 112 15,2-1 16-15,2-5 0 0,7 1-832 0,2-5-192 16,7-3 0-16,2-3 0 0,1-7 0 0,6-5 0 16,2-2 0-16,4-11 0 0,0-2 864 0,5-7 128 15,2-8 32-15,3-5 0 0,1-4 0 0,3-6 0 16,3-7 0-16,-2 2 0 0,-3-3-832 0,-2 1-192 16,-2-3 0-16,-4-3 0 0,-4-1 864 0,-6 0 128 15,-1-3 32-15,-6 1 0 0,-4-8-832 0,-3 5-192 16,-3 0 0-16,-4 5 0 0,-3 3 0 0,-3 5 0 15,-1 3 0-15,-7 6 0 0,0 7 0 0,-3 1 0 0,-2 5 0 16,-14 1 0 0,1 5-1600-16,5 3-352 0,3 5-80 0,10-3-9296 0,0-3-1856 15</inkml:trace>
  <inkml:trace contextRef="#ctx0" brushRef="#br0" timeOffset="83438.92">5841 16724 23951 0,'0'0'512'0,"0"0"128"0,0 0 0 0,0 0 64 0,0 0-576 0,0 0-128 0,-3 5 0 0,-6 7 0 0,-2 4 848 0,-1 6 144 16,0 8 32-16,-3 6 0 0,-3 6 0 0,-1 9 0 15,-2 2 0-15,-2 8 0 0,-2 3 0 0,-7 2 0 16,-6 1 0-16,-1 9 0 0,-3 2-832 0,2 1-192 15,3-4 0-15,3-7 0 0,1-4 864 0,1-4 128 16,3-2 32-16,2-5 0 0,1-4-832 0,4-2-192 16,2-7 0-16,-7 14 0 15,3-11-1600-15,6-11-352 0,4-5-80 0,9-15-16 0</inkml:trace>
  <inkml:trace contextRef="#ctx0" brushRef="#br0" timeOffset="83666.7">5972 17834 35007 0,'2'18'768'0,"-4"-2"176"0,-3 7 16 0,2-4 16 0,2 5-784 0,-4 2-192 0,-3 8 0 0,-5 2 0 15,-2 2 864-15,0 0 128 0,0 2 32 0,-1 0 0 16,0-2-832-16,1-2-192 0,1-1 0 0,0-2 0 15,0-2 0-15,1-1 0 0,3 1 0 0,-3 2 0 16,3-14-3232 0,4-4-688-16,-3 2-144 0,9-17-32 0</inkml:trace>
  <inkml:trace contextRef="#ctx0" brushRef="#br0" timeOffset="84209.06">7305 16924 20271 0,'0'0'448'0,"0"0"80"0,0 0 32 0,0 0 16 0,4-4-576 0,-4 4 0 0,0 0 0 0,0 0 0 0,0 0 1744 15,0 0 240-15,0 0 64 0,0 11 0 0,0 7-1648 0,-3 4-400 16,1 2 0-16,-4 8 0 0,-2 2 896 0,0 2 112 15,-1 0 16-15,-1 5 0 0,-3 0-832 0,1 3-192 16,-1 3 0-16,0-1 0 0,1 1 0 0,0-4 0 16,1 0 0-16,-1-3 0 0,2-3 0 0,-1-7 0 15,1-6 0-15,-1-1-9232 16,2-5-1904-16</inkml:trace>
  <inkml:trace contextRef="#ctx0" brushRef="#br0" timeOffset="84367.5">6869 17336 27647 0,'0'0'1216'0,"0"0"256"0,8-3-1168 0,1 0-304 15,2 3 0-15,3-1 0 0,4 0 880 0,2 0 112 0,3-2 32 0,6-1 0 16,8 0-832-16,1 1-192 0,0-1 0 0,1-1 0 16,-1 1 0-16,-1 0 0 0,-3 2 0 0,12-4 0 31,-7 1-2416-31,-7 0-528 0,3-6-96 0,-9 2-32 0</inkml:trace>
  <inkml:trace contextRef="#ctx0" brushRef="#br0" timeOffset="84749.68">7856 16864 23951 0,'10'-5'512'0,"2"-4"128"0,4-2 0 0,-5 5 64 0,4 3-576 0,4-1-128 16,3 1 0-16,2-1 0 0,0 3 848 0,2 4 144 15,2 4 32-15,0 2 0 0,-3 1 0 0,1 6 0 16,-4 1 0-16,-2 4 0 0,-5 4-832 0,-5 4-192 16,-5 1 0-16,-2 1 0 0,-7 9 0 0,-5-2 0 15,-4 0 0-15,-7 0 0 0,-7 3 0 0,-2 1 0 16,0 0 0-16,-4 0 0 0,-3-2 0 0,0-3 0 15,3-1 0-15,3-3 0 0,2 0 864 0,4-4 128 16,2-6 32-16,4-1 0 0,6-2-832 0,3-5-192 16,0 1 0-16,5-4 0 0,4 0 0 0,3-3 0 0,2 2 0 15,2-1 0-15,3 0 864 0,4-2 128 0,3 1 32 16,2-3 0-16,4 2-832 0,2-3-192 0,5-4 0 0,0 1 0 16,1 0 0-16,2-3 0 0,2-2 0 15,12-2 0 1,-5-4-1600-16,-9 3-352 0,-2-3-80 0,-6 1-13120 0</inkml:trace>
  <inkml:trace contextRef="#ctx0" brushRef="#br0" timeOffset="85188.97">8864 16933 27647 0,'0'0'608'0,"0"0"128"0,10 11 32 0,-5-2 0 0,0-3-624 0,-1 8-144 16,0 4 0-16,-1 4 0 0,-3 4 0 0,3 2 0 15,-1 4 0-15,-2 5 0 0,-1 2 0 0,-1 3 0 16,0-1 0-16,-3 0 0 0,1 3 848 0,1-2 144 16,-2 0 32-16,1-1 0 0,0-6-832 0,0-5-192 0,3-4 0 15,0-7 0-15,1-3 864 0,1-8 128 0,-1-8 32 16,0 0 0-16,0 0 0 0,9-3 0 16,0-10 0-16,0-4 0 0,1-4 0 0,1-3 0 0,-3-6 0 0,-1 0 0 15,1-2-832-15,0-2-192 0,-1 1 0 0,2-3 0 16,1-2 0-16,4 1 0 0,-2 2 0 0,2 2 0 15,-2 1 0-15,1 8 0 0,1-1 0 0,3 0 0 32,-6 7-768-32,-1 7-208 0,-1 7-48 0,-9 4-10912 0,0 0-2192 0</inkml:trace>
  <inkml:trace contextRef="#ctx0" brushRef="#br0" timeOffset="85426.18">9800 16403 31327 0,'4'-16'688'0,"-4"16"144"0,0 0 16 0,0 0 48 0,0 0-720 0,0 0-176 15,0 0 0-15,-5 5 0 0,-3 4 848 0,0 4 144 16,-3 5 32-16,-1 6 0 0,-4 6-832 0,2 1-192 15,2 3 0-15,-1 2 0 0,0-1 0 0,1 2 0 16,1-1 0-16,1-1 0 0,0 0 0 0,0-1 0 16,0 3 0-16,-3 9 0 15,3-12-2416-15,-2-7-528 0</inkml:trace>
  <inkml:trace contextRef="#ctx0" brushRef="#br0" timeOffset="85945.17">10605 16879 12895 0,'-6'-14'272'0,"2"5"64"0,3-1 16 0,-5 1 32 0,0 2-384 16,0 3 0-16,-3-3 0 0,0 4 0 0,-1-1 1712 0,-2 4 272 15,0 0 48-15,-4 5 16 0,-3 4-1648 0,-4 1-400 16,1 3 0-16,-5 6 0 0,-1 5 896 0,-3 5 112 15,-2 5 16-15,3 3 0 0,2 3 0 0,1 2 0 16,3 0 0-16,4 1 0 0,4 0-832 0,6-2-192 16,3 1 0-16,7-3 0 0,6-3 864 0,2-6 128 15,2-2 32-15,5-6 0 0,5-3-832 0,6-3-192 16,4-3 0-16,3-7 0 0,2-2 864 0,0-5 128 0,0-4 32 16,-2-7 0-16,2 0-832 0,0-4-192 0,-1 0 0 0,-2-2 0 15,-3-2 0-15,1-3 0 0,3 0 0 0,0 0 0 16,-2-2 864-16,-2 1 128 0,-2-3 32 0,-3-2 0 15,-5-3-832-15,-2 1-192 0,-6 1 0 0,-2-2 0 16,-4 3 0-16,-4 3 0 0,-3 0 0 0,-3 3 0 16,-3 1 0-16,-5 2 0 0,-4 0 0 0,-13-6 0 31,0 8-768-31,1 4-208 0,2 4-48 0,9 4-9824 0,-2-2-1968 0</inkml:trace>
  <inkml:trace contextRef="#ctx0" brushRef="#br0" timeOffset="86220.3">11018 16364 27647 0,'0'0'608'0,"0"0"128"0,0 0 32 0,0 0 0 0,0 0-624 0,0 0-144 16,-8 4 0-16,-2 5 0 0,-5 0 848 0,-3-174 144 15,-3 369 32-15,-6-174 0 0,-5 5-832 0,-2 6-192 16,-3 5 0-16,0 1 0 0,2 4 864 0,-1 4 128 15,-2 9 32-15,0 1 0 0,1 2-832 0,0 3-192 16,-1-2 0-16,-2-1 0 0,0-2 0 0,-1-2 0 16,-1-2 0-16,4-1 0 0,5-3 0 0,2-3 0 15,3-9 0-15,-6 16 0 16,9-11-768-16,6-9-208 0,5-7-48 0,4-11-13504 0</inkml:trace>
  <inkml:trace contextRef="#ctx0" brushRef="#br0" timeOffset="86424.02">11060 17562 35007 0,'-6'21'768'0,"-2"1"176"0,-2 5 16 0,2-6 16 0,-2 7-784 0,-3 3-192 0,-1 3 0 0,-1 3 0 15,-3 1 864-15,1 1 128 0,-1 0 32 0,3-3 0 0,-2 0-832 0,3-3-192 16,0-2 0-16,0 9 0 16,9-9-1600-16,0-7-352 0,0-10-80 0,5-4-13120 15</inkml:trace>
  <inkml:trace contextRef="#ctx0" brushRef="#br0" timeOffset="86739.12">11942 16077 31327 0,'0'0'688'0,"0"0"144"0,0 0 16 0,-2 9 48 0,-2 5-720 0,-1 5-176 0,-2 3 0 0,-3 4 0 15,-2 1 848-15,-4 5 144 0,1 3 32 0,-3 1 0 16,-1 1-832-16,3-2-192 0,2 1 0 0,1 0 0 16,-2-2 0-16,1-1 0 0,0 0 0 0,-4 6 0 15,4-4-768-15,3-8-208 0,2-5-48 0,2-8-13504 16</inkml:trace>
  <inkml:trace contextRef="#ctx0" brushRef="#br0" timeOffset="87018.71">12821 16561 27647 0,'0'0'608'0,"-3"12"128"0,-5 1 32 0,1-1 0 0,-3 5-624 0,-3 3-144 16,-2 3 0-16,-2 5 0 0,-2 0 848 0,-1 4 144 0,1 0 32 0,-2 3 0 16,0 8-832-16,2 4-192 0,0 0 0 0,1-3 0 15,0 0 864-15,4-2 128 0,-1-1 32 0,-3 11 0 31,3-6-2464-31,1-8-480 0,0-5-112 0,6-13-16 0</inkml:trace>
  <inkml:trace contextRef="#ctx0" brushRef="#br0" timeOffset="87179.79">12324 16996 35007 0,'0'0'1552'0,"0"0"320"0,11 1-1488 0,3 1-384 0,4 1 0 0,2 1 0 15,3 0 0-15,2 1 0 0,3 0 0 0,3 0 0 16,2-1 0-16,4-1 0 0,1-3 0 0,1 0 0 0,2 1 0 0,-2 2 0 16,-2-3 0-16,12-4-15488 15</inkml:trace>
  <inkml:trace contextRef="#ctx0" brushRef="#br0" timeOffset="87508.8">13986 16578 27647 0,'0'0'608'0,"0"0"128"0,0 0 32 0,-2 5 0 0,-6 6-624 0,-2 1-144 0,-4 3 0 0,-1 7 0 16,-2 2 848-16,2 3 144 15,2 4 32-15,-1 9 0 0,-1 4 0 0,-3 3 0 0,-1 5 0 0,-9 26 0 32,-1-6-1648-32,3-3-320 0,2-7-64 0,9-16-16 0,-3 1 832 0,0 4 192 0,-2 2 0 0,2 1 0 15,3-3 768-15,-2-7 208 0,1 1 48 0,-4 5 0 16,3-10-2464-16,3-14-480 0,1-6-112 0,5-8-11472 15</inkml:trace>
  <inkml:trace contextRef="#ctx0" brushRef="#br0" timeOffset="87781.45">13731 16868 31327 0,'7'-31'688'0,"1"10"144"0,0-4 16 0,0 8 48 0,4-2-720 0,2 0-176 15,2-3 0-15,3 3 0 0,2 5 0 0,4 0 0 16,7 1 0-16,1 7 0 0,1 0 848 0,1 4 144 16,0 4 32-16,-3 5 0 0,-1-1-832 0,-3 6-192 15,-2-1 0-15,-3 7 0 0,-4 5 0 0,-5 0 0 16,-5 5 0-16,-4 2 0 0,-5 5 0 0,-2 0 0 16,-9 1 0-16,-1-1 0 0,-4 1 0 0,-1-3 0 15,-5-1 0-15,-2-7 0 0,-3-1 0 0,-5-4 0 0,-6-4 0 16,4-5 0-16,-2 1 864 0,3-6 128 0,0-2 32 0,-10-4 0 31,6-4-1648-31,5-2-320 0,6-7-64 0,5-2-15168 0</inkml:trace>
  <inkml:trace contextRef="#ctx0" brushRef="#br0" timeOffset="88161.88">14634 16550 27647 0,'0'0'608'0,"0"0"128"0,0 0 32 0,-2 9 0 0,-1-1-624 0,0 4-144 15,-1 3 0-15,-4 5 0 0,2 2 848 0,-3 8 144 16,-1-2 32-16,0 5 0 0,2 5 0 0,-1 5 0 15,-4 0 0-15,3 4 0 0,0-4-832 0,1 5-192 16,3-1 0-16,1-3 0 0,1-7 0 0,3-3 0 16,3-1 0-16,2-9 0 0,0-3 0 0,3-5 0 15,2-2 0-15,3-7 0 0,2 0 864 0,1-7 128 16,1-5 32-16,2-1 0 0,1-2 0 0,2-5 0 16,-1-4 0-16,0-1 0 0,-2-2-832 0,4-7-192 15,-3-1 0-15,1-5 0 0,0-1 864 0,1-1 128 16,-1 2 32-16,-1 4 0 15,-1 0-1648-15,-3 6-320 0,-2-3-64 0,0 6-16 16,-1 4 0-16,0 2 0 0,-3 2 0 0,-3 1-10912 16,-2 3-2192-16</inkml:trace>
  <inkml:trace contextRef="#ctx0" brushRef="#br0" timeOffset="88453.57">15555 15989 31327 0,'0'0'688'0,"0"0"144"0,4-2 16 0,-4 2 48 0,2 6-720 0,-3 6-176 16,-3-2 0-16,-2 6 0 0,-3 6 848 0,-3 3 144 15,-2 3 32-15,-1 3 0 0,-1-1-832 0,0-2-192 16,2 5 0-16,2-1 0 0,-2 1 864 0,0 2 128 16,1-2 32-16,0-2 0 0,1 0-832 0,0-1-192 15,2-3 0-15,0 1 0 16,0-4-768-16,-1 2-208 0,4-5-48 0,-2 5-15152 0</inkml:trace>
  <inkml:trace contextRef="#ctx0" brushRef="#br0" timeOffset="89031.09">16268 16667 20271 0,'0'0'896'0,"-9"0"192"0,0-3-880 0,-1 2-208 16,-2 1 0-16,0 3 0 0,-5-1 864 0,-2 2 128 16,-4 2 32-16,-3 3 0 0,-5 0 0 0,-1 5 0 15,2 3 0-15,-2 3 0 0,-2 3-832 0,1 1-192 16,0 7 0-16,1 0 0 0,1 5 864 0,3 3 128 16,4 2 32-16,4 0 0 0,2 2-832 0,5-2-192 15,4-5 0-15,4-1 0 0,4-1 0 0,5-5 0 16,4-1 0-16,2-2 0 0,4-3 864 0,3-6 128 0,6-4 32 15,3-2 0-15,2-4-832 0,2-3-192 0,3-7 0 16,3-2 0-16,1-1 864 0,2-7 128 16,-1-1 32-16,-1 1 0 0,-3-2-832 0,0-3-192 15,-4-2 0-15,-1-4 0 0,-3 0 864 0,-1-7 128 0,1-3 32 0,-2-4 0 16,-3-3-832-16,-2-2-192 0,-3 0 0 16,-5 3 0-16,-2 1 0 0,-5 2 0 0,-6 4 0 0,-1 2 0 15,-5 3 0-15,-3 4 0 0,-3 3 0 16,-3 0 0-16,-3 2 0 0,-2 1 0 0,-2 3 0 0,-1 0 0 15,-2 2-2416 1,0 3-528-16,1-3-96 0,-8-3-12720 0</inkml:trace>
  <inkml:trace contextRef="#ctx0" brushRef="#br0" timeOffset="89323.29">16549 16103 27647 0,'0'0'608'0,"0"0"128"0,0 0 32 0,0 0 0 0,0 0-624 0,-8 6-144 16,-1 2 0-16,-3 4 0 0,-2 5 848 0,-6 4 144 16,-2 5 32-16,-3 6 0 0,-4 6 0 0,1 10 0 15,-1 4 0-15,0 4 0 0,-3 5 0 0,-1 3 0 16,1-3 0-16,-3 5 0 0,-4 2-832 0,0 1-192 15,2-2 0-15,0 2 0 0,-2-2 0 0,2-3 0 16,4-6 0-16,2-4 0 0,1-1 0 0,3-7 0 16,4-2 0-16,2-5 0 0,0-3 0 0,4-3 0 0,1-1 0 0,4-9-11424 15,2-4-2336-15</inkml:trace>
  <inkml:trace contextRef="#ctx0" brushRef="#br0" timeOffset="89653.21">16772 17310 31327 0,'0'0'1392'0,"-3"6"272"0,-1 5-1328 0,0-1-336 16,-4 5 0-16,1 5 0 0,-3 7 896 0,-1 2 96 16,-3 4 32-16,2 4 0 0,-2 1 0 0,1 6 0 15,-3-5 0-15,2 2 0 0,0-5 0 0,0 1 0 16,-2-4 0-16,5-1 0 0,-1-1-832 0,4-6-192 15,0 1 0-15,0-4 0 16,-1-1-1600-16,3-3-352 0,2-2-80 0,3-1-16 0</inkml:trace>
  <inkml:trace contextRef="#ctx0" brushRef="#br2" timeOffset="94967.68">20001 13466 5519 0,'0'0'240'0,"0"0"64"0,0 0-304 0,0 0 0 0,4-11 0 0,-4 11 0 16,0 0 1024-16,0 0 128 0,4-9 48 0,0 0 0 16,-4 9-576-16,3-6-112 0,-3 6-32 0,4-10 0 15,-4 10 144-15,4-7 16 0,-4 7 16 0,4-11 0 0,1 1-16 0,-4-1-16 16,-1 11 0-16,0 0 0 0,0 0 80 0,0-7 32 16,-1-3 0-16,1 3 0 0,0 7-16 0,0 0 0 15,0 0 0-15,-6-10 0 0,0 5 112 0,4-4 0 16,1 2 16-16,-2-2 0 0,-1 2-96 0,2 1-32 15,-1-4 0-15,1 3 0 0,-1-1-144 0,2 0-48 16,1-2 0-16,0 2 0 0,0 8 48 0,0-10 0 16,0 10 0-16,2-9 0 0,0 0 0 0,-2 9 0 15,0 0 0-15,0 0 0 0,4-10-96 0,-2 1-16 16,-2 9 0-16,0 0 0 0,0 0-144 0,0 0-16 16,3-6-16-16,-3 6 0 0,0 0-128 0,0 0-32 15,0 0 0-15,0 0 0 0,0 0-128 0,-2 14 0 0,1 5 144 16,0 1-144-16,-2 2 176 0,1 4-48 0,-1 0 0 15,2 6 0-15,-2 2-128 0,3 2 192 0,-2-2-192 0,1 3 192 16,-2 2-192-16,2-1 160 0,1 0-160 0,2-2 160 16,1-4-160-16,1 1 128 0,1 0-128 0,0-4 128 15,1 0 64-15,0-2 0 0,1 0 0 0,-1-2 0 16,1 1 160-16,3-5 32 0,-3-3 16 0,1 0 0 16,-2 2-112-16,2 0-32 0,-2-4 0 0,-1-1 0 15,-1 0-96-15,3-1-32 0,-1-5 0 0,0-3 0 16,-6-6 16-16,7 8 0 0,3-3 0 0,-10-5 0 15,7 5 48-15,-7-5 16 0,0 0 0 0,12-1 0 16,-12 1-64-16,0 0-16 0,10-4 0 0,-10 4 0 16,11-5 0-16,0-1 0 0,-11 6 0 0,10-8 0 15,0-3-128-15,0 2 128 0,0-4-128 0,0 3 128 0,1-3 0 16,0-2-128-16,1-2 192 0,2 2-64 0,2-1-128 0,2-4 0 16,0-2 0-16,1-3 0 0,-2-3 0 0,3 2 0 15,-1-1 0-15,2-1 128 0,-2-6-128 0,2 3 0 16,-1 1 0-16,-5 11 0 0,2 0 480 0,1-2 16 15,-2 0 0-15,2-2 0 0,-2 1-496 0,2-1 0 16,0 2 0-16,-1-3 0 0,-3 2 0 0,-2 2 0 16,0-1 0-16,-1 4 0 0,-1-3 0 0,0 3 0 15,1 1 0-15,1-1 0 16,0 1-720-16,-3 4-240 0,-3-2-64 0,-2 5 0 0,2 2 832 0,-1 0 192 16,-1 2 0-16,-4 5 0 0,0 0 0 0,0 0 0 15,0 0 0-15,0 0 0 0,1-4 0 0,-1 4 0 16,0 0 0-16,0 0 0 0,0 0 0 0,-6 2 0 15,-2 2 0-15,-1 6 0 0,1-1 0 0,-3 5 0 0,-1 4 0 16,-1 4 0-16,2 3 0 0,-3 3 0 0,-3 4 0 16,-8 16 0-16,2-6 256 0,-1 4 112 0,-1-5 16 15,3-2 0-15,-1 0-384 0,1-2 0 0,0-1 0 0,3-2 128 16,0 3-128-16,2-4 0 0,1-2 0 0,0-1 0 16,-2-5 0-16,0 2 0 0,2-3 0 0,-2-3 0 15,0-4 0-15,2 0 0 0,0-1 0 0,1 0 0 16,0-6 0-16,1 0 144 0,0-1-144 0,1 1 0 15,2-1 128-15,2-1-128 0,9-8 0 0,0 0 0 16,-9 5 0-16,9-5 0 0,-8 7 128 0,8-7-128 16,-7-5 128-16,7 5-128 0,-9-1 144 0,9 1-144 15,-7-10 176-15,2-4-176 0,-1 0 192 0,2-3-192 16,2 0 192-16,-1-5-192 0,-1-2 192 0,2-4-192 16,-1-1 144-16,2 1-144 0,0-3 0 0,-1-1 144 0,-2-4-144 0,1 2 0 15,0 4 0-15,-1 6 0 0,2-3 224 16,-1 0-32-16,1 1-16 0,-2-2 0 0,-1 2-176 0,1 2 0 15,0-5 0-15,0 1 0 0,1 5 0 0,-4 2 0 16,2 1 0-16,-1-6 0 0,-4 3-144 16,3 6-64-16,2 7-16 0,0-1 0 0,0 2 224 0,1 1 0 15,0 4 0-15,4 4-144 0,0 0 144 0,0 0-192 16,0 0 192-16,-3 14-192 16,-1 0-1696-16,2 3-352 0,4 1-64 0,0-1-15296 0</inkml:trace>
  <inkml:trace contextRef="#ctx0" brushRef="#br2" timeOffset="96510.23">26132 13088 10127 0,'0'0'896'0,"0"0"-704"15,2-12-192-15,0 2 0 0,-2 10 912 0,0 0 160 16,3-10 16-16,1-2 16 0,0 3-128 0,-3-1-16 0,-1 10-16 15,5-11 0-15,-1-2-160 0,0 0-16 16,0 2-16-16,-2 2 0 0,1-1-80 0,-1 2-16 0,-2-4 0 0,0 4 0 16,0 8-16-16,0-11-16 0,-1 0 0 0,0 1 0 15,1 10-112-15,0 0 0 0,0 0-16 0,-3-7 0 16,1-4 0-16,2 11 0 0,0 0 0 0,0 0 0 16,0 0 32-16,0 0 16 0,-5-3 0 0,5 3 0 15,0 0-176-15,-5 8-48 0,1 3 0 0,0 1 0 16,-1 1 16-16,1 7 0 0,0 7 0 0,1 1 0 15,-1 0-48-15,-1 5-16 0,0 1 0 0,-1 3 0 16,1 0 16-16,2 3 0 0,0-4 0 0,2 4 0 16,2 0-128-16,-1 0-32 0,-1-5 0 0,2-1 0 15,4-7 160-15,-2 1 32 0,0-5 0 0,-1-2 0 16,0-2 48-16,1-1 16 0,-2-3 0 0,2-1 0 16,-1-5 144-16,-2-9 48 0,0 0 0 0,0 0 0 15,8 7-128-15,-8-7 0 0,0 0-16 0,11 2 0 0,-11-2-176 16,12 0-48-16,-2 0 0 0,0-3 0 0,-1-5-208 0,-1 2 176 15,-8 6-176-15,10-11 160 0,0-2-160 0,0-2 192 16,-1-3-192-16,1 1 192 0,0 0-192 0,0-1 0 16,-1-1 144-16,4-4-144 0,0-5 144 0,-1 4-144 15,1-3 192-15,1 2-192 0,1-6 128 0,2 1-128 16,-1 0 0-16,2-1 0 0,1 0 128 0,-1 2-128 16,-1-3 0-16,-3-1 0 0,-4 0 0 0,0 1 0 15,-1-1 0-15,1 4 0 0,0 1 0 0,0 4 0 16,1 5 0-16,-1 0 0 0,-3 0 0 0,1 5 0 15,-2 7 0-15,-6 7 0 0,7-10 0 0,-2 4 0 16,-3-3 0-16,-2 9 0 0,0 0 0 0,0 0-144 16,0 0 144-16,0 0-128 0,0 0 128 0,-4 10 0 0,-2-1 0 15,-3 4 0-15,-1 2 0 0,-1 3-160 0,-1 2 16 16,1 4 0-16,2 5 144 0,-4-1 0 0,-5 2 0 0,-1 3 0 16,-4 1 0-16,1 1 0 0,-1-4 0 0,1-1 0 15,0 2 0-15,1 1 0 0,0 2 0 0,1-4 0 16,2-3 0-16,-1 3 0 0,0-3 0 0,1 0 0 15,1-7 0-15,-1 0 0 0,-1-2 0 0,1 1 0 16,1-1 0-16,3 0 0 0,-2-5 0 0,3 3 0 16,2-3 0-16,-1 0 0 0,1 2 0 0,1-3 0 15,5-3 0-15,0 2 0 0,1-6 0 0,0 4 0 16,4-10 0-16,0 0 0 0,0 0 0 0,0 0 128 16,-5 5-128-16,5-5 128 0,0 0-128 0,0 0 128 15,0 0 0-15,1-7 16 0,-2-5 0 0,3-3 0 0,1-3-16 16,2 0 0-16,-2-3 0 0,0-1 0 0,1-6 0 15,-1 1-128-15,-3-3 192 0,2-3-64 0,0 2-128 0,-1 1 0 16,-2-6 144-16,3 1-144 0,2 0 0 0,-3 1 0 16,-3 0 0-16,3-2 0 0,4-1 0 0,0 3 0 15,0 1 0-15,-2 1-192 0,-1 3 192 0,-1 0 0 16,1 3 0-16,-1 5 0 0,0 5 0 0,2 1 0 16,-2 1 0-16,-1 5-128 0,0 9 128 0,0 0 0 15,0 0 0-15,0 0-128 0,0 0-64 0,0 0-16 16,0 0 0-16,0 0 0 15,0 0-2384-15,-4 13-480 0,0 2-80 0</inkml:trace>
  <inkml:trace contextRef="#ctx0" brushRef="#br2" timeOffset="98137.03">31101 12700 15375 0,'1'-15'672'0,"-1"15"160"0,0 0-672 0,0 0-160 16,1-8 0-16,2 0 0 0,-3 8 896 0,0 0 128 0,0 0 48 0,0 0 0 16,2-10-128-16,-2 10-32 0,0 0 0 0,0 0 0 15,3-10-176-15,-3 10-32 0,0 0-16 0,0 0 0 16,0 0 16-16,0 0 16 0,0 0 0 0,0 0 0 15,0 0-224-15,0 0-48 0,6 13-16 0,-5-2 0 16,-2-1 0-16,-3 7 0 0,2 2 0 0,-2 5 0 16,-4 3-128-16,-1 0-32 0,2 3 0 0,-2 7 0 15,-1 7 48-15,0-4 0 0,-1-3 0 0,3-2 0 16,-1-2-112-16,1-1-16 0,0-1 0 0,2-1 0 16,1-7 176-16,1 2 16 0,2 0 16 0,-1-4 0 15,3-1-128-15,0-2-16 0,0-2-16 0,4-3 0 16,-2 1 144-16,2-3 16 0,-4-11 16 0,0 0 0 15,7 11 0-15,-1-3 0 0,0 1 0 0,-6-9 0 16,0 0-64-16,10-3-16 0,1-3 0 0,-3 2 0 0,0-1-64 0,1-7-16 16,1-4 0-16,-1 2 0 0,0 4-64 0,1-6-32 15,0-3 0-15,3 0 0 0,1 2-160 0,1-1 0 16,1 0 144-16,1-1-144 0,1-4 0 0,-1 0 128 16,0 1-128-16,4 2 0 0,2-7 0 0,-2 0 0 15,0-4 0-15,-1 4 128 0,3-2-128 0,-3-1 0 16,-1-1 0-16,-1-1 0 0,-1-1 0 0,-2 9 0 15,-1 1 0-15,-2 2 0 0,0-2 0 0,-1 4 0 16,1 2 0-16,-1 1 0 0,-2-1 0 0,1 3 0 16,0 3 0-16,1-2 0 0,-2 7 0 0,-1-5 0 15,1 4 0-15,0-3 0 0,0 6 0 0,-9 4 0 16,9-4 0-16,-9 4-128 0,9-6 128 0,-9 6 0 16,0 0 0-16,0 0-128 0,0 0 128 0,0 0-160 0,0 0 160 15,0 0-160-15,-8 12 160 0,-1 0 0 0,-2-2-144 16,-2 6 144-16,-2 2 0 0,1 1-144 0,-4 3 144 0,3 5 0 15,-5-1 0-15,1 5-128 0,-3 6 128 0,-1-3 0 16,-1-1 0-16,-4 0 0 0,0 1 0 0,-1 1 0 16,-2-1 0-16,5-2 0 0,3-4 0 0,1-4 0 15,0 1 0-15,2 0 0 0,1-4 0 0,1-1 0 16,2 0 0-16,0-1 0 0,1 3 0 0,3-1 0 16,0-3 0-16,1 1 0 0,-2-2 0 0,1 3 0 15,1-3 0-15,0-1 0 0,-1-2 0 0,1-3 0 16,-2 2 0-16,4 1 128 0,0-4-128 0,3 0 0 15,0-6 0-15,6-4 0 0,-7 5 0 0,7-5 0 0,0 0 192 16,0 0-64-16,0 0-128 0,0 0 192 0,-6-8 16 0,1-4 0 16,1-4 0-16,0-1 0 0,3-1-64 0,0 0-16 15,1-1 0-15,0-4 0 0,0-2-128 0,1-2 128 16,1 5-128-16,2-2 128 0,0-3-128 0,1 3 0 16,0-4 0-16,2 0 0 0,0-2 0 0,1-3 128 15,-1-1-128-15,1-3 0 0,0-3 0 0,1 1 0 16,-1 2 128-16,0 3-128 0,-2-1 0 0,1 4 0 15,-2 4 0-15,0 4 0 0,-1 1 0 0,0 5 0 16,-1 1 0-16,0 6 0 0,-3 0-160 0,0 2 160 16,1-1 0-16,-1 9-144 0,0 0 144 0,0 0 0 15,0 0 0-15,0 0-128 0,0 0 128 0,-4 12-192 16,-1-1 192-16,1 5-192 0,2 3 192 0,-1 4 0 16,0-1-144-16,0 3 144 0,1 4 0 0,0 3 0 0,2 1 0 0,2 5 0 15,-1 0-128-15,3 0 128 0,2-1 0 0,2-1 0 31,-1-1-1312-31,3-1-192 0,2 1-32 0,-1-5-15664 0</inkml:trace>
  <inkml:trace contextRef="#ctx0" brushRef="#br2" timeOffset="100469.4">18059 16369 12895 0,'0'0'576'0,"0"0"112"0,0 0-560 0,2-5-128 16,1-2 0-16,1 0 0 0,-2 4 1664 0,2-2 320 15,0-3 48-15,2 3 16 0,-2 1 0 0,1-1 0 16,-1-1 0-16,-4 6 0 0,3-7-832 0,-3 7-144 15,0 0-48-15,0 0 0 0,3-9 0 0,-3 9 0 16,0 0 0-16,0 0 0 0,0 0 0 0,0 0 0 16,0 0 0-16,0 0 0 0,0 0-816 0,0 0-208 15,-1 12 0-15,1-2 0 0,-2 4 0 0,0 5 0 16,2 5 0-16,-1 2 0 0,0 4 864 0,-2 4 128 16,-2 6 32-16,1-1 0 0,-3 3-832 0,0 1-192 15,3-2 0-15,-1 4 0 0,-1-2 0 0,0 0 0 16,-1-2 0-16,2-2 0 0,0-1 0 0,-2 2 0 15,-2-5 0-15,1-1 0 0,2 0 0 0,-3-4 0 16,1-6 0-16,1-1 0 0,0-3 0 0,1 1 0 0,-2-7 0 16,4-2 0-16,-1 0 0 0,1-6 0 0,4-6 0 15,0 0 0 1,0 0-1600-16,0 0-352 0,0 0-80 0,-5-9-16 16,4-3-816-16,0-2-160 0,-2 1-48 0,3 4 0 0</inkml:trace>
  <inkml:trace contextRef="#ctx0" brushRef="#br2" timeOffset="100770">17483 16779 27647 0,'0'0'608'16,"0"0"128"-16,-6-4 32 0,6 4 0 0,0 0-624 0,0 0-144 0,0 0 0 0,0 0 0 0,0 0 848 0,0 0 144 15,0 0 32-15,0 0 0 0,9 0 0 0,-1-1 0 16,-2-1 0-16,4 2 0 0,4 2 0 0,2-1 0 16,5-1 0-16,4 1 0 0,4-1 0 0,3 0 0 15,1 2 0-15,1-2 0 0,2-2 0 0,1 1 0 16,0 2 0-16,2-1 0 0,2 0-832 0,2-2-192 16,1-1 0-16,2 2 0 0,1 1 0 0,-3-3 0 15,-3 2 0-15,-2 0 0 0,-4 1 0 0,0-1 0 16,-5-1 0-16,8 0 0 15,-7-1-768-15,-6-1-208 0,-2-1-48 0,-10 4-12016 16,-1-2-2400-16</inkml:trace>
  <inkml:trace contextRef="#ctx0" brushRef="#br2" timeOffset="101525.67">19352 16230 23951 0,'0'0'512'0,"0"0"128"0,-4-12 0 0,3 2 64 0,-2 2-576 0,3 0-128 15,0 8 0-15,1-8 0 0,1-2 1664 0,-1 3 320 0,1-1 48 0,0 2 16 16,-2 6-832-16,5-6-144 0,-2-3-48 0,1 4 0 16,-4 5-816-16,0 0-208 0,0 0 0 0,8 0 0 15,-8 0 864-15,8 0 128 0,-2 5 32 0,0 3 0 16,1 1-832-16,-2 5-192 0,0 3 0 0,0 6 0 15,0 5 0-15,1 2 0 0,-1 1 0 0,2 9 0 16,-1 3 0-16,-2-1 0 0,1 5 0 0,0-4 0 16,0 2 0-16,0-5 0 0,0 2 0 0,2-4 0 15,-3-3 0-15,1-2 0 0,-2 0 0 0,3-1 0 16,-4-4 0-16,2-2 0 0,-2-2 0 0,1-2 0 16,-2 0 0-16,0-5 0 0,1 0 0 0,0-4 0 15,-2-2 864-15,0-3 128 0,0 2 32 0,0-6 0 0,0-4-832 16,0 0-192-16,7-4 0 0,-1-5 0 0,2 0 0 0,1-5 0 15,1-1 0-15,2-4 0 0,4-4 864 0,0-5 128 16,1 0 32-16,2-4 0 0,5-1-832 16,3-1-192-16,2-3 0 0,1-2 0 0,3-2 0 0,0-5 0 15,2 0 0-15,-1-2 0 0,0 4 0 0,2 2 0 16,1 2 0-16,0 5 0 0,-3 2 0 0,-2 2 0 16,-4 6 0-16,0 0 0 0,-2 4 0 0,0 3 0 15,-4 5 0-15,-2-1 0 0,-2-1 0 0,-3 4 0 16,-4 2 0-16,0 0 0 15,-4 4-1600-15,-1 2-352 0,0-2-80 16,-6 5-10384-16,0 0-2096 0</inkml:trace>
  <inkml:trace contextRef="#ctx0" brushRef="#br2" timeOffset="103223.38">21946 15654 10127 0,'1'-13'448'0,"-1"13"96"0,0 0-544 0,4-9 0 15,-1-2 0-15,0 2 0 0,-3 9 896 0,3-11 80 16,1 2 16-16,-4 9 0 0,0-13-96 0,0 13-32 15,0 0 0-15,0 0 0 0,-7-10-288 0,1 3-64 16,-3 4-16-16,-2 1 0 0,-5 5-112 0,-3 1 0 16,-2 2-16-16,-5 4 0 0,-4 4 80 0,-1 3 32 15,-3 2 0-15,-2 1 0 0,-2 2 32 0,-2 4 16 16,1 2 0-16,-1 8 0 0,-3-2 176 0,-3 6 16 16,-4 3 16-16,2 4 0 0,-4 6-96 0,1 2 0 0,0-2-16 15,3 2 0-15,2 3-80 0,5-2-16 0,8 0 0 0,5 0 0 16,6 0-208-16,5 1-64 0,4 4 0 0,7-6 0 15,6 0-64-15,6-6 0 0,6-3-16 0,4 5 0 16,3 5 208-16,4-2 32 0,3-1 16 0,3-1 0 16,1 1-112-16,3-2 0 0,2-2-16 0,3-8 0 15,1-1-112-15,1-4 0 0,-2 0-16 0,-1-4 0 16,-3 0-176-16,-2-6 192 0,-4 1-192 0,-2-3 192 16,0 3-192-16,-2-4 0 0,0-6 0 0,-5 1-15792 15</inkml:trace>
  <inkml:trace contextRef="#ctx0" brushRef="#br1" timeOffset="107461.94">22460 16311 9215 0,'0'0'816'0,"0"0"-656"0,0 0-160 0,11-4 0 0,-11 4 1200 0,8-10 208 16,-3 2 32-16,-5 8 16 0,0 0-288 0,6-10-48 16,-2 3-16-16,-4 7 0 0,0 0-80 0,0 0-32 15,0 0 0-15,0 0 0 0,0 0-144 0,0 0-16 16,-7-9-16-16,-1 5 0 0,-5 3-272 0,-4 2-48 16,-6 3-16-16,1 5 0 0,-5 2-112 0,-2 2-32 15,-3 2 0-15,-2 3 0 0,-3 10 80 0,0 2 16 16,0 2 0-16,1 4 0 0,2 6-144 0,2 3-32 15,3 0 0-15,6-2 0 0,2-4-128 0,7 1-128 16,2-1 192-16,7 1-192 0,4-5 128 0,2-3-128 16,7-1 0-16,3-1 0 0,4-3 304 0,4-1 0 15,3-5 0-15,2-3 0 0,3-6 336 0,5-4 64 0,6-2 0 16,2-2 16-16,4-8 80 0,3-1 16 0,5-1 0 0,0-7 0 16,0-2-368-16,-2 0-64 0,-3-2 0 0,-3 1-16 15,-2-2-96-15,0-4-16 0,0-2 0 0,-3 0 0 16,-2-5-16-16,-1 2-16 0,-2 2 0 0,-6-5 0 15,-8 1-32-15,-2-3-16 0,-5 0 0 0,-5 1 0 16,-5 1-176-16,-4-1 128 0,-4-2-128 0,-4 7 128 16,-2 2-128-16,-5 4 0 0,0 1 0 0,-6 1 128 15,-1 1-528 1,-1 3-112-16,-2 5-32 0,-2 3 0 0,0 0-2016 16,2 2-416-16,3 1-80 0,2 1-11408 0</inkml:trace>
  <inkml:trace contextRef="#ctx0" brushRef="#br1" timeOffset="107792.35">23085 15908 19807 0,'0'0'880'0,"0"0"176"0,2-10-848 0,1 0-208 15,-3 10 0-15,0 0 0 0,0 0 896 0,-10-3 128 16,0 2 16-16,-4 7 16 0,-4 7-272 0,-5 2-48 16,-4 3-16-16,-3 5 0 0,-5 7 0 0,-4 6 0 15,-4 7 0-15,-3 4 0 0,-1 0 16 0,1 7 0 16,2 3 0-16,2 5 0 0,0 3-432 0,4-3-96 16,-2 2-16-16,6-3 0 0,7-3-48 0,1-3-16 0,4-11 0 0,3 3 0 15,4-3 64-15,1 0 16 0,2-6 0 0,6-2 0 16,1-4 48-16,1-3 0 0,-2 0 0 0,3-3 0 15,6-4-128-15,1-1-128 0,1-3 176 0,1-2-176 32,3-3-240-32,0-2-144 0,-9-11-48 0,12 8-9552 0,2 1-1920 0</inkml:trace>
  <inkml:trace contextRef="#ctx0" brushRef="#br1" timeOffset="108049.34">23126 17178 29487 0,'-8'11'2624'0,"-1"2"-2112"15,-2-2-512-15,-2 3 0 0,0 0 352 0,-1 4-32 16,0 5-16-16,-2 1 0 0,-1-1 320 0,2 1 64 15,2 6 16-15,2-4 0 0,-1 1-368 0,3-3-64 16,2-1-16-16,3 1 0 0,4-2-256 0,3-2-144 16,2 0 16-16,4-3-9888 15,2-3-1968-15</inkml:trace>
  <inkml:trace contextRef="#ctx0" brushRef="#br1" timeOffset="108550.2">24041 15757 18431 0,'0'0'1632'0,"-9"2"-1312"0,-1 0-320 16,-2 1 0-16,0 5 1392 0,-2 4 208 0,-3 7 32 0,1 1 16 15,-1 0-608-15,2 2-112 0,2 2-32 0,2 4 0 16,-3-1-416-16,1 2-96 0,1-1 0 0,1-1-16 15,0 4-176-15,0-5-16 0,3-5-16 0,1 2 0 16,2-1-32-16,4-4 0 0,-2-3 0 0,3 0 0 31,4-3-1296-31,0-1-272 0,-4-11-48 0</inkml:trace>
  <inkml:trace contextRef="#ctx0" brushRef="#br1" timeOffset="108797.05">24526 15728 25791 0,'0'0'1152'0,"0"0"224"0,0 0-1104 0,0 0-272 15,-2 10 0-15,-5-1 0 0,-3 1 640 0,-4 4 64 16,-3 2 0-16,-1 5 16 0,1 5-240 0,-1 4-48 15,-3-5-16-15,-1 4 0 0,-1 1-288 0,3-1-128 16,1 1 128-16,1 2-128 0,2-5 128 0,2 3-128 16,1-6 128-16,3 3-9072 15,5-4-1808-15</inkml:trace>
  <inkml:trace contextRef="#ctx0" brushRef="#br1" timeOffset="109378.59">25383 16431 20383 0,'0'-17'896'0,"-2"8"192"0,-4 3-864 0,3-2-224 0,3 8 0 0,-7-8 0 15,0 0 1200-15,0 2 192 0,7 6 32 0,-9 0 16 16,9 0-320-16,-10 9-64 0,0 2-16 0,1 6 0 16,-1 9-560-16,0 2-112 0,-2 4-32 0,2 2 0 15,1 3-128-15,0-2-16 0,-2 1-16 0,1-1 0 16,0-1-176-16,1 1 192 0,0 1-192 0,0-3 192 16,0-7-192-16,0 6 0 0,2 0 144 0,-1-5-144 15,0-6-576-15,2-2-192 16,0-3-48-16,0-4-8080 0,0 0-1600 0</inkml:trace>
  <inkml:trace contextRef="#ctx0" brushRef="#br1" timeOffset="109547.39">24980 16624 27647 0,'0'0'1216'0,"1"-9"256"0,-1 9-1168 0,7-8-304 15,2 1 0-15,2 4 0 0,4 3 960 0,4 3 144 16,2-2 32-16,3 3 0 0,3 3-480 0,-1-3-80 15,1 1-32-15,-2-1 0 0,1 1-384 0,-2-2-160 16,-2-1 128-16,-1 2-128 16,1-3-1376-16,-1 1-352 0,1-4-80 0,-2 2-11440 0</inkml:trace>
  <inkml:trace contextRef="#ctx0" brushRef="#br1" timeOffset="109855.37">26268 16164 21183 0,'0'0'1888'0,"-9"6"-1504"0,-1 4-384 0,0 3 0 16,-3 6 192-16,-1 6-48 0,-1 5 0 0,-2 4 0 15,-2 7 880-15,-3 0 192 0,-3 8 16 0,-2 3 16 16,-2 4-512-16,-1 0-96 0,-4-2-32 0,3 1 0 16,1-2-336-16,3 0-64 0,0-5-16 0,4-1 0 0,3 1-192 15,3-7 144-15,2-3-144 0,1-4 128 0,1-3-128 16,3-6 192-16,2-2-192 0,1-4 192 0,2-2-368 0,2-6-64 16,3-11-16-16,0 0-12672 15</inkml:trace>
  <inkml:trace contextRef="#ctx0" brushRef="#br1" timeOffset="110206.61">26161 16213 26719 0,'5'-18'1184'0,"1"8"240"0,5-4-1136 0,3 2-288 0,2-5 0 0,3 7 0 16,2 0 592-16,0 3 64 0,3-2 16 0,4 6 0 16,4 1-160-16,2 5-16 0,2 2-16 0,-4 1 0 15,-4 2-112-15,-3 5-32 0,-2 3 0 0,-6 3 0 16,-6 3 48-16,-5 3 0 0,-3 2 0 0,-6 2 0 16,-4-2-176-16,-5 2-16 0,-3-3-16 0,0 0 0 15,-1-4-176-15,-1-1 160 0,-6-2-160 0,-3-1 160 16,-2-4 112-16,-1 0 32 0,-1-5 0 0,-1 0 0 15,1-6-16-15,-2-3 0 0,0-3 0 0,3-1 0 16,2-3-288-16,0 0 128 0,2-3-128 0,5 2 0 16,6-4-1968-16,5 0-496 0,4-11-96 0,11 3-32 15</inkml:trace>
  <inkml:trace contextRef="#ctx0" brushRef="#br1" timeOffset="110654.53">27412 16053 18431 0,'-7'-18'816'0,"4"12"160"0,3 6-784 0,0 0-192 0,-12-4 0 0,1 3 0 16,-3-2 1328-16,-1 4 208 0,-2 3 64 0,-2 3 0 15,-1 3-704-15,-1 3-144 0,-4 2-32 0,-1 6 0 16,0 4-144-16,-2 4-16 0,0-3-16 0,-1 6 0 16,3 4-96-16,5-1 0 0,3 1-16 0,6 0 0 15,5-5-256-15,4-4-48 0,6 2-128 0,4-6 192 16,6 0 240-16,5-1 32 0,3-5 16 0,4-3 0 15,4-2 352-15,1-1 80 0,2-6 16 0,-3-2 0 16,2-2-416-16,-1-2-64 0,1-3-32 0,-1-5 0 16,1 0-192-16,-1-3-32 0,-2 1-16 0,0-4 0 0,-2-3 32 15,-5-1 16-15,-4-2 0 0,-3-2 0 0,-3-1 112 0,1-4 32 16,-1-1 0-16,-5-2 0 0,-4 1-48 0,-4 4-16 16,-3-1 0-16,0 3 0 0,-2 3-176 0,-2 0-128 15,-3 5 144-15,-3-1-144 0,-3 2 0 0,1 2-192 16,-1 6 16-16,0-1 0 15,1 4-1968-15,2 0-400 0,0 2-80 0,1 1-12864 16</inkml:trace>
  <inkml:trace contextRef="#ctx0" brushRef="#br1" timeOffset="110935.07">27788 15637 17503 0,'0'-20'768'0,"0"12"176"0,0 8-752 0,0 0-192 0,0 0 0 0,0 0 0 16,-6-5 2160-16,-4 10 400 0,-3 3 64 0,-2 7 32 15,-5 3-1664-15,-1 5-336 0,-5 2-64 0,0 7-16 16,-2 9-64-16,0 1-32 0,-1 6 0 0,-3 5 0 16,-2 6 352-16,-2 7 64 0,0-2 0 0,3-2 16 15,3-6-368-15,2-2-80 0,1 1-16 0,3-2 0 16,1 1-288-16,0-6-160 0,3-6 160 0,-3 0-160 15,3-5 176-15,-2-4-176 0,3-4 192 0,2-5-192 16,2 1 144-16,4-4-144 0,1-1 0 0,-1-3 144 16,1-7-416-16,1-1-96 0,3-4-16 0,6-5 0 15,0 0-2336-15,0 0-480 0,-5-5-80 0</inkml:trace>
  <inkml:trace contextRef="#ctx0" brushRef="#br1" timeOffset="111159.69">27679 16703 27759 0,'-14'8'1216'0,"6"4"272"0,-3 6-1184 0,-3-1-304 16,-3 1 0-16,1 5 0 0,0 3 1200 0,-1-2 176 15,-4 2 32-15,2 0 16 0,0-1-576 0,0 3-112 16,1-2-32-16,2 0 0 0,0-3-464 0,5-1-112 0,2-4 0 15,3-1-128-15,2 4 160 0,3-6-160 0,-1-4 128 0,5 2-128 32,1-7-1536-32,2 2-384 0,1 0-64 0</inkml:trace>
  <inkml:trace contextRef="#ctx0" brushRef="#br1" timeOffset="111648.26">28692 15182 20271 0,'0'0'896'0,"0"0"192"0,6 0-880 0,-6 0-208 0,0 0 0 0,0 0 0 16,0 0 1680-16,0 0 304 0,0 0 48 0,-6 10 16 15,-6 6-832-15,0 3-144 0,-1 5-48 0,-1-2 0 16,-3-2-816-16,1 3-208 0,-1 5 0 0,1 1 0 16,-2 1 864-16,2 2 128 0,-2 3 32 0,-4 8 0 15,4-5-1024-15,11-22 0 0,-1 1 0 0,0 0-208 16,0-1 208-16,2-1 128 0,1 1 0 0,2-2-128 15,0-1-1072 1,-2 10-320-16,4-6-64 0,3-7-12608 0</inkml:trace>
  <inkml:trace contextRef="#ctx0" brushRef="#br1" timeOffset="112368.05">28903 15900 4607 0,'0'0'192'0,"0"0"64"0,0 0-256 0,0 0 0 16,0 0 0-16,2-8 0 0,-2 0 3648 0,0 8 672 15,0 0 144-15,0 0 16 0,0 0-2480 0,0 0-496 16,-3 11-96-16,-3 2-32 0,0 5-432 0,0 4-96 0,-1-1-16 0,1 3 0 16,0 5-224-16,-2 1-48 0,0 0-16 0,1 2 0 15,-2 0-224-15,0-3-64 0,-1 2 0 0,1-1 0 16,0-3-112-16,0 1-16 0,0-3-128 0,0 2 192 16,2-3-192-16,-1-4 0 0,0-3 0 0,2-2 0 31,1 0-1408-31,0-3-336 0,0-1-64 0,5-11-10608 0</inkml:trace>
  <inkml:trace contextRef="#ctx0" brushRef="#br1" timeOffset="112562.94">28556 16216 12895 0,'0'0'1152'15,"0"0"-928"-15,13-8-224 0,-2 3 0 16,-1 0 4048-16,5 1 768 0,6 2 160 0,3 2 16 0,3 0-3248 0,4 1-656 15,5 0-128-15,1 4-16 0,-2-1-656 0,1-3-128 16,-2 1-32-16,-1 0 0 0,-2 2-288 0,-3 0-64 16,-3-2-16-16,1 2 0 15,-1-4-2752-15,-3 1-544 0,-1-1-112 16,2 2-7728-16</inkml:trace>
  <inkml:trace contextRef="#ctx0" brushRef="#br1" timeOffset="113314.8">30067 16063 6447 0,'10'-11'272'0,"-2"7"80"0,2 3-352 0,-1-2 0 0,-1-1 0 0,-1-1 0 15,0 0 2576-15,-1 0 448 0,-6 5 96 0,8-5 16 0,-3-5-1408 0,-1 5-288 16,-4 5-48-16,0 0-16 0,0-12-240 0,-2 5-48 15,0-4-16-15,-5 6 0 0,-4-2-480 0,-2 0-80 16,-2 1-32-16,-3 0 0 0,-1 2-160 0,-3 1-16 16,0 3-16-16,-1-1 0 0,-1-1-32 0,-2-1-16 15,-2 2 0-15,0 3 0 0,-2 1 0 0,-2-2 0 16,0 0 0-16,4 4 0 0,4 6-240 0,5-3 0 16,2 3 128-16,6-2-128 0,5-1 128 0,1 5-128 15,5-1 176-15,2 0-176 0,2 1 272 0,6-3-48 16,4 2-16-16,4 0 0 0,0-1 208 0,3-1 32 15,3-7 16-15,1 4 0 0,-3 2-192 0,3-5-32 16,-1-2-16-16,0 1 0 0,0-3-80 0,-1 0-16 0,-1 1 0 16,-2 0 0-16,-1-2-128 0,-1 0 0 0,-3-1 0 15,-4 2 128-15,-11 0-128 0,0 0 128 0,0 0-128 0,0 0 128 16,7 12-128-16,-7-3 128 0,-5 2-128 0,-2 6 128 16,0 0-128-16,-5 4 160 0,-4-1-160 0,-3 6 160 15,-2-1-160-15,0 8 0 0,-1 0 0 0,-1 1 0 16,-1-2 0-16,-1 2 0 0,-2 2 0 0,4-2 0 15,-2-2 0-15,3 0 0 0,2-7 0 0,1 1 0 16,-3-3 0-16,6-4 0 0,2 0 144 0,0-3-144 16,-3 0 128-16,4-4-128 0,6-3 128 0,2 0-128 15,5-9 128-15,0 0-128 0,0 0 128 0,0 0-128 16,0 0 144-16,9 5-144 0,1-7 192 0,1 0-192 16,1 1 208-16,0-3-64 0,4 0-16 0,-2 1 0 15,-2-4-128-15,4 2 0 0,-3 3 0 0,3-1 0 16,-2 1 0-16,1-1 0 0,1-2 0 0,0 4 0 0,-4 2 0 15,1-1 0-15,0-1 0 0,0 1 0 0,-2 4 0 0,0-1 0 16,-2 0 128-16,2 1-128 16,-1-4-640-16,-10 0-144 0,10 3-48 0,-10-3 0 15,11 4-2400-15,-11-4-480 0,12-6-112 0,-12 6-16 0</inkml:trace>
  <inkml:trace contextRef="#ctx0" brushRef="#br1" timeOffset="113772.2">30764 15907 9215 0,'0'0'816'0,"0"0"-656"0,0 0-160 0,0 0 0 16,0 0 1840-16,-9-5 336 0,-4 1 64 0,2 1 0 16,1 5-704-16,-4 0-128 0,-7 1-48 0,3 7 0 15,-3 1-480-15,3 8-112 0,0 4 0 0,3 1-16 16,2 2-128-16,2 4-32 0,2 2 0 0,4-4 0 16,4 0-80-16,3-1-32 0,3-1 0 0,2-1 0 15,3-3 160-15,0-1 48 0,4-1 0 0,4-1 0 16,1-1 32-16,1-1 16 0,0-6 0 0,5 0 0 15,1 1-80-15,3-5-16 0,1 5 0 0,-1-7 0 16,0-1-176-16,0-2-32 0,-1-2-16 0,-1-1 0 0,-3-3-160 16,-2 0-16-16,-3-4-16 0,-1-1 0 0,-3-4 0 0,-1-1 0 15,-3-4 0-15,0-1 0 0,-4 1 64 16,0-2 16-16,-4-2 0 0,-3 1 0 0,-3-6-96 0,-4 3-16 16,-2 1 0-16,-2-4 0 0,-4 2-192 0,1-2 0 15,1 4-192-15,0 3 192 16,-1 2-688-16,0 0-16 0,2 3-16 0,-1 2 0 15,1 3-2160-15,5-1-416 0,3 6-96 0</inkml:trace>
  <inkml:trace contextRef="#ctx0" brushRef="#br1" timeOffset="114080.22">31352 15524 18191 0,'0'0'800'0,"0"0"176"0,0 0-784 0,0 0-192 0,0 0 0 0,0 0 0 15,0 0 1280-15,-9 5 192 0,-1 0 64 0,-4 7 0 16,-4 6-832-16,-2 2-144 0,-3 4-48 0,0 0 0 16,-6 6 0-16,0 0 0 0,1 4 0 0,-1 7 0 15,-3 6 304-15,-1 4 48 0,-3 2 16 0,-1 1 0 16,-3 2-304-16,0-3-48 0,-3-1-16 0,5-4 0 15,4-3-208-15,2 1-48 0,1-1-16 0,6-5 0 16,3-6 0-16,1-1 0 0,-1-1 0 0,2-2 0 0,5-4-48 16,1-1 0-16,1-3 0 0,4-2 0 0,1-3-64 15,3-6 0-15,1-2-128 0,1 0 192 16,3-9-1152-16,2 9-224 0,-2-9-48 0,0 0-13184 16</inkml:trace>
  <inkml:trace contextRef="#ctx0" brushRef="#br1" timeOffset="114997">31404 16478 18543 0,'0'0'816'0,"0"0"176"0,0 0-800 0,0 0-192 15,0 0 0-15,0 0 0 0,0 0 1296 0,-8 11 224 16,-1-3 32-16,-2 6 16 0,3 5-400 0,-6 4-80 16,1 1 0-16,0-3-16 0,0 1-656 0,2 3-128 15,0-1-32-15,-1-2 0 0,2-3-64 0,2 0-32 16,3-1 0-16,1 0 0 0,-1-3-32 0,3-1 0 0,2-14 0 0,-3 14 0 16,-1 1-128-16,2-3 192 0,-1-2-192 0,3-10 192 15,3 9-416-15,-1 2-80 0,5-1-16 0,0-2-8480 16,4-8-1696-16</inkml:trace>
  <inkml:trace contextRef="#ctx0" brushRef="#br1" timeOffset="116029.65">31641 15093 4607 0,'0'0'192'0,"0"0"64"0,0 0-256 0,0 0 0 0,-3-10 0 0,3 10 0 16,0 0 2800-16,0 0 512 0,0 0 96 0,0 0 32 15,-2-7-1840-15,2 7-384 0,0 0-64 0,0 0 0 16,0 0-176-16,0 0-16 0,-5-9-16 0,5 9 0 15,0 0-176-15,0 0-48 0,0 0 0 0,7-3 0 16,-7 3-160-16,16 5-48 0,-2 3 0 0,2-3 0 16,1 0-64-16,2 4-32 0,1 0 0 0,2 3 0 0,0 4-176 0,3 0-48 15,1-2 0-15,0 5 0 0,-1 3-192 16,-1 1 0-16,-1-2 0 0,-1 6 0 0,-2 7 0 0,-2-1 0 16,-3 1 0-16,2 1 0 0,-3 2 128 0,-2 2-128 15,-1 3 0-15,-1-1 0 0,-1-2 0 0,0-2 0 16,-1-1 0-16,0 2 0 0,-2 0 224 0,2 2-48 15,1-2-16-15,-1 0 0 0,-2 5 96 0,2-4 32 16,-2 2 0-16,-1 0 0 0,-1-3 128 0,0 0 32 16,-1-4 0-16,0-1 0 0,-4-3-80 0,-1 0-16 15,-1 2 0-15,1 2 0 0,-1 2-48 0,-3-2-16 16,-1-3 0-16,-2 0 0 0,0 2 0 0,0-1 0 16,-2 1 0-16,-1-2 0 0,1-2-32 0,-1-2 0 15,1-1 0-15,-1-4 0 0,2 0 32 0,-1-2 0 0,-1 0 0 0,1 1 0 16,0-2 80-16,-1-2 16 0,1 0 0 0,-1-2 0 15,0 3-64-15,-1-4 0 0,1 0 0 16,0 0 0-16,-4-4-80 0,4 2-32 16,-4 3 0-16,1-4 0 0,0-4 0 0,0 0 0 0,-2 3 0 0,3-2 0 15,3 1 0-15,1-3 0 0,-1 5 0 0,1-4 0 16,-2 7-64-16,0-1-16 0,2-4 0 0,2 2 0 16,2-2-128-16,0 1 160 0,-5-1-160 0,4 0 160 15,0-4-160-15,2 3 160 0,-6-3-160 0,2 0 160 16,3-1-160-16,6-4 192 0,0 0-192 0,-8 5 192 15,2-1-64-15,6-4-128 0,0 0 192 0,0 0-64 16,-8 0-128-16,8 0 192 0,0 0-192 0,-8 2 192 16,8-2-192-16,0 0 128 0,0 0-128 0,0 0 128 15,0 0-128-15,0 0 0 0,0 0 144 0,0 0-144 16,0 0 0-16,0 0 128 0,0 0-128 0,0 0 0 0,0 0 0 16,0 0 128-16,0 0-128 0,0 0 0 0,0-7 0 0,0 7 144 15,0-11-144-15,0 11 0 0,0 0 0 0,4-7 0 16,0-5 0-16,1 7 0 0,-5 5 0 0,8-6-176 15,-8 6 0-15,9-5 0 16,-9 5-1808-16,11-5-352 0,4 1-80 0,-1-1-16 0</inkml:trace>
  <inkml:trace contextRef="#ctx0" brushRef="#br1" timeOffset="117876.1">21867 15585 1839 0,'9'-23'0'0,"-4"11"160"0,1 0-160 0,2-2 0 0,-2-2 0 0,1 0 0 15,-2 4 3104-15,0 3 592 0,0-1 112 0,0 3 32 16,0 1-2048-16,0-3-416 0,-1 3-80 0,1-2-16 16,0 3-192-16,0 1-64 0,-1-1 0 0,0-4 0 15,0 3 0-15,-2-2 0 0,-2 2 0 0,2 0 0 16,-1-2-816-16,-1 8-208 0,0 0 0 0,0 0 0 15,-8 1 864-15,-1 3 128 0,-2 4 32 0,-6-2 0 16,-4 0-832-16,-1 1-192 0,-3 2 0 0,-2 5 0 16,-1 5 0-16,-1 5 0 0,-2 1 0 0,1 6 0 15,-2-1 864-15,2 3 128 0,0 2 32 0,1 0 0 16,1 2-832-16,-1 5-192 0,-2 2 0 0,1 7 0 0,-2 3 0 16,0 0 0-16,2 4 0 0,-8 18 0 0,7-11 368 0,7-7 16 15,5-3 16-15,4-3 0 0,2-1-192 0,5-2-32 16,7 3-16-16,0-2 0 0,-3-4 32 0,4 1 16 15,4-3 0-15,1 2 0 0,3-7 0 0,-1 2 0 16,1 1 0-16,1-1 0 0,-2 1-48 0,2 0-16 16,1-3 0-16,-1-1 0 0,-1 4-144 0,-3-1 160 15,1-7-160-15,-1-1 160 0,1-4-160 0,-3 1 192 16,1-5-192-16,0-3 192 0,0-2-64 0,-2-2-128 16,0-3 192-16,-2-2-64 0,0 1 64 0,0-14 16 15,0 0 0-15,0 0 0 0,0 0 48 0,0 0 16 16,-3 6 0-16,3-6 0 0,0 0-16 0,0 0 0 15,0 0 0-15,-9-4 0 0,2-6-16 0,0 1-16 0,2-4 0 16,0 1 0-16,2 2-48 0,0-7-16 0,0-3 0 0,1-2 0 16,-2-2-32-16,0 1-128 0,-2-5 192 15,2-2-64-15,1-6-128 0,-1-1 0 0,-2 0 0 0,0-3 128 16,1-2-128-16,1-3 0 0,0-1 0 0,1 1 128 16,-2 0-128-16,3-4 0 0,2-4 0 15,0 1 0-15,0 2 0 0,6 0 0 0,3-2 0 0,0 1 0 16,1 1 0-16,3 2 0 0,0 4 0 0,2-1 0 15,3-2 0-15,2-2 0 0,3 2 0 0,1 1 0 16,0-4 0-16,2 2 0 0,-1-2-144 0,-6 19 144 16,1-3 288-16,2 1 112 0,2 0 32 0,10-11 0 15,-2 2-1168-15,-1 6-224 0,-2 6-64 16,-11 11 0-16,-4 0 1648 0,4-2 320 0,1 4 64 0,10-5 16 16,-4 5-1648-16,-2 5-320 0,-1-1-64 15,-7 8-16-15,-1-3 832 0,3 2 192 0,-2 1 0 0,-1-1 0 0,-1 0 0 16,-2 4 0-16,-2-2 0 0,-2 0 0 0,0 2 0 0,-7 2 0 15,7 0 0-15,-7 0 0 0,0 0 0 0,7-4 0 16,-7 4 0-16,0 0 0 0,0 0 0 0,0 0 0 16,0 0 0-16,0 0 0 0,0 0 0 0,0 0 0 15,-4 8 0-15,-1-2 0 0,-1-4 0 0,-6 0 0 16,-1 2 0-16,-1 3 0 0,-1 1 0 0,-6 3 0 16,-2-1 0-16,-3 4 0 0,1 3 0 0,-4 2 0 15,-3 3 0-15,-2 2 0 0,-2 0 0 0,0 3 0 16,1 1 0-16,-2 3 0 0,0 1 0 0,-1 4 0 0,0 2 0 15,-4 2 0-15,-1 0 0 0,1 6 0 0,1-1 0 16,3 4 0-16,3 2 0 0,2 1 0 16,3-1 0-16,-1-1 0 0,5 6 0 0,3 3 0 0,3-3 0 0,3 2 0 15,2 2 0-15,2-3 0 0,4-1 0 16,0-3 0-16,4-2 0 0,1-2 0 0,2-1 0 0,1 1 0 16,1 1 0-16,1-4 0 0,1 0 0 0,2-7 0 15,1-2 0-15,2-2 0 0,-1 0 0 0,4 7 0 16,0-9 256-16,0-5 112 0,1-5 16 0,1-4 0 15,-2-2-384-15,1-1 128 0,0-2-128 0,-2-5 0 16,-1-1 128-16,-8-8-128 0,0 0 160 0,0 0-160 16,10 3 176-16,-10-3-176 0,0 0 192 0,6-11-192 15,1-1 192-15,-2-4-64 0,-2-4 0 0,1-2-128 16,-1-1 128-16,-1-3-128 0,1-4 0 0,-1-5 0 16,1 0 128-16,-2-2-128 0,0-5 0 0,2-2 0 0,0-3 0 15,0 1 0-15,4-2 0 0,-5 2 0 0,1-3 0 16,1-4 0-16,1-2 0 0,2-1 0 0,2-1 0 0,1 1 0 15,-1 3 0-15,5 3 0 0,3 1 0 0,1 1 0 16,-1 4 0-16,2 0 0 0,3 1 0 0,1-2-192 16,-4 3 16-16,3 1 16 0,1-3 160 0,-2 5 0 15,1 0 0-15,-1 5-128 0,1 1 128 0,1 3 0 16,-2 0 0-16,0 4-128 0,-3 3 128 0,-1 2 0 16,1 1 0-16,0 2-128 0,-7 1 128 0,2 0 0 15,0 2 0-15,-2 2 0 0,-2 3-128 0,0-3 128 16,0 3-128-16,-4 1 128 0,-5 3 0 0,-1-2 0 15,3 3 0-15,-2 5 0 0,0 0 0 0,0 0 0 16,0 0-160-16,0 0 160 0,0 0-128 0,0 0 128 16,0 0 0-16,0 0 0 0,0 0-128 0,-9 3 128 0,-2 2 0 0,3 2 0 15,-3 1 0-15,-2 6-128 0,-3 1 128 0,-2 3 0 16,-2 2 0-16,0 2 0 0,1 1 0 16,3-2 0-16,-3 2-320 0,-2 5 32 0,0 8 16 0,-5 3 0 15,-3 2 272-15,-1 3 0 0,-2 7 0 0,-16 23 0 16,2-8 160-16,3-2 96 0,7-6 0 0,13-13 16 15,-2 4-432-15,3 4-96 0,1 5 0 0,3-1-16 16,4 1 272-16,2-3 0 0,3 1 0 0,6-1 0 16,0-2 0-16,3 0 0 0,4 2 0 0,1-3 0 15,3 0 0-15,3-3 0 0,3-6 0 0,1 1 0 16,1-4 768-16,0-3 192 0,-1-4 64 0,9 10 0 16,2-4-1024-16,-1-6-448 0,-1-1 48 0,2-7 0 15,-2 0 400-15,1-5 0 0,1-1 0 0,1 0 0 16,-2-4-2528-16,3-5-416 0</inkml:trace>
  <inkml:trace contextRef="#ctx0" brushRef="#br1" timeOffset="119512.56">31450 14965 12895 0,'0'0'1152'0,"-2"-13"-928"0,-2-1-224 0,-1 3 0 15,-2 1 1376-15,1 3 224 0,1 1 64 0,-3 1 0 16,2-5-416-16,6 10-80 0,0 0-16 0,0 0 0 16,-8-5-448-16,8 5-112 0,-5-4-16 0,5 4 0 15,0 0-16-15,0 0-16 0,10 1 0 0,2 4 0 16,1 3 144-16,1-3 16 0,1 8 16 0,3-5 0 16,1 3-208-16,2-2-64 0,3 3 0 0,2 4 0 15,2 0-192-15,4 2-32 0,4 0-16 0,0 3 0 0,-3 3 32 16,1 3 0-16,2-3 0 0,0 5 0 0,-1-1 0 15,-2 3 0-15,-2 2 0 0,-3 3 0 0,-5 2-16 0,-2 0 0 16,0 3 0-16,-6 2 0 0,1-3-80 0,0 2-16 16,-5-1 0-16,0-2 0 0,-2 2 0 0,-1 0-128 15,-2-1 192-15,-2 0-64 0,-3 2 32 0,1 2 0 16,-1 1 0-16,-2-2 0 0,1-4 32 0,-2 0 0 16,0 1 0-16,-1 2 0 0,-2-4 64 0,3-1 32 15,-2-3 0-15,0 1 0 0,-1 2-16 0,0 1 0 16,-1-1 0-16,-3 1 0 0,2 0-80 0,-2 0 0 15,0-1-16-15,1-3 0 0,-3-1-16 0,3-1 0 16,-5-4 0-16,1-1 0 0,1-3 0 0,-3 0 0 16,-1-2 0-16,-2-2 0 0,-1 3 64 0,-1 1 16 0,-1-2 0 15,-2-1 0-15,-1 6-16 0,2-3 0 0,2-1 0 16,0-3 0-16,-3-2-32 0,2-1-16 0,1-2 0 16,-3 1 0-16,1 0-176 0,3-1 128 15,2 0-128-15,1-1 128 0,0 0 0 0,2 0-128 0,3-1 192 0,1-3-64 16,2 3-128-16,0-4 160 0,2-1-160 0,0-1 160 15,5-7 48-15,-1 9 16 0,1-9 0 0,0 0 0 16,0 0-96-16,0 0-128 0,0 0 176 0,0 0-176 16,0 0 224-16,11-3-64 0,-1-3-16 0,1-2 0 15,-3-3-144-15,3 2 192 0,0-4-192 0,2 0 192 16,-3 1-192-16,4-2 0 0,2 0 144 0,2 0-144 16,0-4 0-16,0 1 0 0,-3 0 0 0,2 0 128 15,2 3-128-15,0-2 0 0,1-6 0 0,2 0 0 16,-1-1 0-16,0 1 0 0,0-5 0 0,0 0 0 0,-2-5 0 15,0 1 0-15,-2-2 0 0,1-2 0 0,0 0 0 16,0-5 0-16,-2 0 0 0,0-1 0 0,-2 4 0 0,1-6 0 16,-1 0 0-16,-3-1-128 0,1 4 128 0,-2 0-208 15,-1-3 80-15,0 0 128 0,-4-5-208 0,-3 2 80 16,-2-2 128-16,-3 3-208 0,-5-1 16 0,-2 3 16 16,-4-4 0-16,-3 1 0 0,-2 6 176 0,-1-1-192 15,-2-5 192-15,1 3-192 0,-2-3 192 0,-1 3 0 16,-2 0-144-16,5 2 144 0,-4 3 0 0,3 1 0 15,0 7 0-15,2 0 0 0,-1 0 0 0,3-1 0 16,-1 5 0-16,0-2 0 0,0 4-128 0,-1-2 128 0,-2 2 0 16,2 1 0-16,0-1 0 0,-2 1 0 0,0 2-144 15,2-1 144-15,-3-1 0 0,2 3 0 0,-1 1 0 16,2 1 0-16,1 0-128 0,-1 1 128 0,1 6 0 16,2-2 0-16,-2 3-128 0,1 1 128 15,0-5 0-15,0 7 0 0,2 0-128 0,0 4 128 0,2-1 0 0,4 2 0 16,3-3-128-16,7 5 128 0,-8 4 0 0,8-4 0 15,0 0-128-15,0 0 128 0,0 0 0 0,0 0 0 16,0 0-128-16,8 8 128 0,4-2 0 0,4 2 0 16,4 4 0-16,3 1 0 0,2 4 0 0,2 2 0 15,1 2 0-15,1 2 0 0,3 1 0 0,3 3 0 16,4-3 0-16,3 5 0 0,3-3 0 0,1 4 0 16,-1 1 0-16,-1-2 0 0,1 2 0 0,-4 0 0 15,-4 6 0-15,-2 4-128 0,-6 6 128 0,-2-1 0 16,-3 2 0-16,-5 2 0 0,-4 4 0 0,-1 0 0 15,-4-2 0-15,0 2-128 0,-5 4 128 0,-2 0 0 16,1 1 0-16,-4 2 0 0,-1-3 0 0,-3 1 0 0,-3-1 0 0,0-3 0 16,-3-7 0-16,-2 2 0 0,-2 5 0 0,-1-1 0 15,0-2 128-15,-2-4-128 0,1-1 128 0,-2-5-128 16,0-5 176-16,-1 0-176 0,-1-5 192 0,1-6-64 16,-1 0 0-16,3-5-128 0,0 1 192 0,2 0-192 15,1-5 192-15,5 1-192 0,4 0 144 0,2 0-144 16,2-2 0-16,4-2 144 15,2-1-1920-15,-5-13-384 0,5 9-80 0</inkml:trace>
  <inkml:trace contextRef="#ctx0" brushRef="#br1" timeOffset="121407.98">21806 15492 16575 0,'0'0'368'0,"0"0"80"0,5-3 0 0,3 0 16 0,-1-5-464 0,0 5 0 0,-7 3 0 0,7-4 0 16,2 0 912-16,-1-1 96 0,-3 0 16 0,0 1 0 15,0 2-832-15,-5 2-192 0,0 0 0 0,0 0 0 16,0 0 864-16,0 0 128 0,-6-4 32 0,-3 1 0 0,-2 8 0 16,-3-1 0-16,-2 4 0 0,-3 2 0 0,-2 3-832 0,-5 2-192 15,-2 5 0-15,-2 4 0 0,-2 6 864 0,-1 0 128 16,-1 3 32-16,-1 4 0 0,0 5-832 16,-1 1-192-16,-1 7 0 0,0 1 0 0,2 2 0 0,0 3 0 15,5 1 0-15,2-1 0 0,1-1 0 0,2-1 0 16,1 1 0-16,1 1 0 0,1 4 0 0,3-6 0 15,1 1 0-15,3-2 0 0,1-1 0 0,1-2 0 16,3-4 0-16,-1 17 0 0,4-7 464 0,5-2 48 16,1-2 16-16,4-5 0 0,4-1-224 0,2-5-48 15,1 3-16-15,3-6 0 0,4-4 96 0,2-3 32 16,3-3 0-16,-2-3 0 0,-2 4 16 0,3-6 0 16,-5-1 0-16,2-1 0 0,-2-3-192 0,1 0-16 0,-1-2-16 0,-2-3 0 15,-1 1-160-15,0 0 192 0,0-2-192 16,-5-2 192-16,0-4-64 0,-8-6-128 0,10 6 192 0,-10-6-64 15,0 0 64-15,7 6 0 0,-7-6 0 0,0 0 0 16,0 0 128-16,0 0 16 0,0 0 16 0,0 0 0 16,-4-7-16-16,0-3 0 0,-1 1 0 0,-1-2 0 15,-3-1-96-15,-3-2-32 0,-2-6 0 0,0 1 0 16,0-1-32-16,0-2-16 0,3-1 0 0,1-5 0 16,-1 0-160-16,1-4 160 0,-1-5-160 0,1-4 160 15,1-7-160-15,0-2 0 0,-1-1 144 0,2-1-144 16,2-4 0-16,2 0 128 0,0 1-128 0,2-2 0 15,-2-3 0-15,2 3 0 0,2 0 0 0,3 1 128 16,0 1-128-16,3 4 0 0,0 3 0 0,3 2 0 0,1-2 0 16,3 0 0-16,4 1 0 0,-2 12 0 0,3-4-256 0,5-2 48 15,3 3 0-15,3 0 0 0,2 2 208 0,1 2 0 16,1 1 0-16,0 1 0 0,0 6 0 0,2-1 0 16,2 4 0-16,0 4 0 0,0-1 0 0,2 2 0 15,2 1 0-15,-3 5 0 0,-1 3 0 0,-3-3 0 16,-2 3 0-16,-4 2 0 0,-2 3 0 0,-5 3 0 15,-3-3 0-15,-1 1 0 0,-6 1 0 0,0 2 0 16,0 0 0-16,-2 0 0 0,-1-1 0 0,0 1 0 16,-8 0 0-16,6 3 0 0,-6-3 0 0,0 0 0 15,0 0 0-15,7 5 0 0,-7-5 0 0,5 4 0 16,-5-4 0-16,0 0 0 0,0 0 0 0,0 0 0 16,0 0 0-16,0 0 0 0,0 0 0 0,-4 7 0 15,-2 0 0-15,-1 0 0 0,-3-1 0 0,-3-2 0 16,-3 0 0-16,-3 1 0 0,-3 4 0 0,-3-3 0 0,-6 3 0 15,-2-2 0-15,1 4 0 0,-4-1 0 0,-5 4 0 16,0 2 0-16,-1 0 0 0,-1 3 0 0,-1 2 0 0,-3 8 0 16,-4 2 0-16,-3 6 0 0,-2 6 0 15,0 3 0-15,-1 5 0 0,3 1 0 0,3-1 0 0,4 2 0 16,4 2 0-16,3 1 0 0,3 5 0 0,7-4 0 16,2-1 0-16,4-3 0 0,3-1 0 0,5-5 0 15,3-2 0-15,3-1 0 0,2 1 0 0,6-3 0 16,2 2 0-16,5-2 0 0,2 3 0 0,4-4 0 15,1 0 0-15,4-4 0 0,0-3 0 0,2-2 0 16,0-4 0-16,1-4 0 0,-1-3 0 0,2-4 0 16,0-1 0-16,1-4 0 0,-2-3 0 0,9 3 0 0,-7-7 0 15,-2-1-192-15,-3-4 192 0,-4-2-192 0,-2 0 192 16,-10 2 0-16,0 0 0 0,11-4 0 0,-11 4 128 0,6-10-128 16,-6 10 0-16,0-12 0 0,0-2 192 15,-3-1-192-15,0 1 192 0,-3 0-192 0,0 0 128 0,-2-4-128 16,0-3 0-16,-1-2 0 0,-1 1 0 0,1-4 0 15,0-1 0-15,1-4 0 0,2-3 128 0,-3 0-128 16,2-2 0-16,2 1 0 0,3-1 0 0,-1-1 0 16,0-1 0-16,3 1 0 0,0 0 0 0,2-1 0 15,1 1 0-15,-1 8 0 0,2 0 0 0,1-3-144 16,3-1 16-16,1 0 0 0,-1-3 128 0,4 5 0 16,3 1 0-16,3-3 0 0,0 0 0 0,5-1 0 15,2-3 0-15,4-1 0 0,3-2 0 0,0 2 0 16,-2-1 0-16,1 2 0 0,-2 1 0 0,0 5 0 15,-1 0 0-15,2 3 0 0,-5 3 0 0,2-1 0 0,1 4 0 16,0 1 0-16,-3 2 0 0,0 1 0 0,-2 1 0 0,0 1 0 16,-1 2 0-16,-1 3 0 0,0-3 0 0,-2 1 0 15,-4 6 0-15,0-2 0 0,-3 2 0 0,-3-2 0 16,2 3 0-16,-5 2 0 0,-6 4 0 0,0 0 0 16,6-5 0-16,-6 5 0 0,0 0 0 0,0 0 0 15,0 0 0-15,-12 0 0 0,-3 0 0 0,-2 4 0 16,1 1 0-16,-5 4 0 0,-1-1 0 0,-4 4 0 15,-4 0 0-15,-1 3 0 0,1 5 0 0,-3 2 0 16,0-3 0-16,-2 5 0 0,-2 8 0 0,-19 14 0 16,2 1-848-16,2 4-144 15,3 1-32-15,15-13 0 0,-3 3 1648 0,0 5 320 0,2-4 64 0,2 4 16 16,2 4-832-16,3 1-192 0,4 0 0 0,4 3 0 0,3-2 0 16,4-1 0-16,3-3 0 0,4 0 0 0,1-2 0 0,5-3 0 15,4 0 0-15,2-2 0 0,2 0 0 0,4 1 0 16,2-3 0-16,3-4 0 0,2-1 0 0,4-1 0 15,3-5 0-15,11 12 0 16,-1-7-832-16,1-7-192 0,2-3-64 0,2-2-10816 16,-3-4-2160-16</inkml:trace>
  <inkml:trace contextRef="#ctx0" brushRef="#br1" timeOffset="123011.72">31057 14821 11967 0,'-1'-12'1072'0,"1"4"-864"16,0 8-208-16,0-6 0 0,0 6 832 0,5-7 112 16,0 0 16-16,3 3 16 0,-8 4 96 0,14 1 16 15,2 2 0-15,3 2 0 0,2-1-432 0,3 2-80 16,1 7 0-16,3-1-16 0,4 0 0 0,2 0 0 0,2-5 0 0,1 8 0 15,0 7-48-15,0-1 0 0,-2-5 0 0,3 1 0 16,2 8-128-16,0-1-16 0,1 2-16 0,2-1 0 16,-2-1-128-16,0 2-32 0,-4 1 0 0,-2 2 0 15,-2-5-192-15,-2 4 176 0,-5 2-176 0,-1 3 160 16,-4 4-16-16,-3-1 0 0,-3 0 0 0,-1 8 0 16,-2 9 48-16,-3 0 16 0,-2-2 0 0,-2-2 0 15,0 1-80-15,-1 2-128 0,0 1 176 0,0 2-176 16,0 0 128-16,-3 1-128 0,3-3 0 0,-4 0 0 15,-2 0 304-15,0-4-48 0,-1-1-16 0,-1-1 0 16,-1 3 144-16,0 1 16 0,-4 1 16 0,2-1 0 16,-2 1-48-16,-1-5-16 0,-2-1 0 0,1-6 0 15,1-3-96-15,0-4-32 0,-3-1 0 0,0-3 0 16,0 1 160-16,-1-2 16 0,-1-4 16 0,-1 0 0 0,2 0 112 16,-2-4 32-16,-1-3 0 0,-1-1 0 0,0-2-176 15,3 2-16-15,3-1-16 0,-2-1 0 0,-2-5-80 16,3 1-16-16,3 1 0 0,1-3 0 0,-1 1-64 0,3-4-32 15,7-5 0-15,0 0 0 0,0 0 64 0,0 0 16 16,0 0 0-16,0 0 0 0,0 0 112 0,0 0 32 16,12-5 0-16,-2-3 0 0,3 1-176 0,0-5-16 15,-3 1-16-15,0 2 0 0,-3-3-176 0,2 1 0 16,2-6 144-16,3 2-144 0,3 1 0 0,2-1 144 16,2-5-144-16,0-2 0 0,2-2 128 0,0 0-128 15,0 1 0-15,-1-4 0 0,-2-3 128 0,0-2-128 16,-1-1 0-16,0-3 0 0,-1-3 0 0,-1-2 0 15,-2-6 0-15,-1 1 0 0,-1 2 0 0,-2-2 0 16,-2 2 0-16,-3-1 0 0,-2 3-256 0,-1 2 32 0,-3-2 16 16,-2-3 0-16,1-2-32 0,-1 0 0 0,-3 1 0 0,-3 2 0 15,-1-3 96-15,0 4 16 0,0-2 0 0,-1 6 0 16,-4 3-32-16,1-2 0 0,-1-1 0 0,0-5 0 16,-1 2 16-16,-1-2 0 0,-2 4 0 0,-3 1 0 15,-1-7 16-15,-4 6 0 0,-1 1 0 0,-3 4 0 16,-6 2-32-16,3 4 0 0,3 1 0 0,1 0 0 15,-6 4 160-15,2 4-192 0,1 1 192 0,3 2-192 16,1 0 192-16,3 4-160 0,-2 8 160 0,4-4-160 16,2 1 160-16,2-1-160 0,0 2 160 0,-2 5-160 15,2-1 160-15,1 1 0 0,2-3-144 0,2 1 144 0,0 4 0 16,2 0 0-16,2-2-144 0,1 0 144 16,9 2 0-16,0 0 0 0,-9-1 0 0,9 1 0 0,0 0 0 15,0 0 0-15,0 0 0 0,0 0 0 0,0 0 0 0,0 0 0 16,11-3 0-16,3 3 0 0,3 3 0 0,5 0 128 15,2 8-128-15,3-2 0 0,3 5 0 0,3 2 0 16,3 3 0-16,7-1 0 0,8 0 0 0,5 3 0 16,2 5 0-16,3 0 0 0,0 7 0 0,-5-1 0 15,-5-5 0-15,-1 10 0 0,-4 10-128 0,-2-1 128 16,-1-1 0-16,-19-15 0 0,4 1 0 0,2 9 0 16,0-1 0-16,-3 2 0 0,0 3 0 0,-5 0 0 15,-3 4 0-15,7 40 0 0,-15-15-128 0,-8-10 128 16,-8-6 0-16,-7-8 0 15,-4-3-576-15,4-22-16 0,-4 3 0 0</inkml:trace>
  <inkml:trace contextRef="#ctx0" brushRef="#br1" timeOffset="124426.43">21792 15641 12895 0,'15'-9'272'0,"-7"4"64"0,0-2 16 0,1 0 32 0,-1-4-384 0,1 3 0 15,-4-1 0-15,3 0 0 0,-4-3 896 0,-2 3 96 16,0-3 32-16,-2 6 0 0,0 6-832 0,-4-6-192 16,-2 2 0-16,-2 3 0 0,-2 3 864 0,-2 2 128 15,0 1 32-15,-5 1 0 0,-1 3-832 0,-2 4-192 16,-7 3 0-16,-2 5 0 0,-4 0 864 0,-3 5 128 16,-1 0 32-16,-4 6 0 0,-6 3 0 0,-6 1 0 15,-3 5 0-15,-3 7 0 0,-5 7 0 0,2 2 0 16,3 2 0-16,6-3 0 0,3-2-832 0,6 2-192 15,2 1 0-15,8 2 0 0,6-1 0 0,4-2 0 16,7 0 0-16,7 0 0 0,5-4 0 0,5-1 0 16,6-5 0-16,9 21 0 0,6-2 752 0,2-8 96 15,1-2 32-15,2-3 0 0,1-4-592 0,1-6-112 0,1-1-32 16,1-4 0-16,0-5 64 0,1 1 16 0,-1-3 0 0,-2-2 0 16,-4 1 32-16,3-3 0 0,0-1 0 0,1-1 0 15,-2 4-80-15,0-5-16 0,-2-4 0 0,-3 0 0 16,-1 0-16-16,-4-1 0 15,-1-3 0-15,-2 1 0 0,0-7-16 0,-6 2 0 0,0-5 0 0,-2 3 0 16,-5-9-128-16,5 7 0 0,-5-7 144 0,0 0-144 16,2 12 0-16,-2-12 0 0,0 0 0 0,0 0 128 15,-5 7-128-15,2 2 192 0,-4-4-64 0,0-1 0 16,-2-3 48-16,0-2 16 0,0-1 0 0,-1 0 0 16,-3-3 48-16,-2-7 16 0,-3-1 0 0,-2 1 0 15,-3-5 16-15,0-1 16 0,1-4 0 0,-1-1 0 0,-3 0-96 16,1-5-32-16,-1 0 0 0,2-6 0 0,1-6-32 15,4-2-128-15,2 3 192 0,2-6-64 0,5-7-128 0,2-4 160 16,3-6-160-16,1 5 160 0,0 0-160 16,2-1 0-16,1 4 144 0,2-1-144 0,1 2 0 0,2-3 0 15,0-3 0-15,4 2 0 0,2-4 0 0,3 4 0 16,2 1 0-16,3 1 0 0,-1 1 0 0,6 0 0 16,3 1 0-16,-5 17 0 0,5-1-192 0,4-2 64 15,2-2 0-15,1 3 0 0,1 1 128 0,2 4 0 16,0 3 0-16,0-1 0 0,4 1 0 0,-1 3 0 15,2 3 0-15,0 1 0 0,-2 1 0 0,-1 3 0 16,-1 2 0-16,-5 1 0 0,-2 5 0 0,-2 2 0 16,-2-2 0-16,-5 3 0 0,-2 0 0 0,-2 3 0 15,-2 1 0-15,0-3 0 0,-4 0-192 0,-4 4 0 0,-7 3 0 16,0 0 0-16,0 0 320 0,0 0 48 16,0 0 16-16,0 0 0 0,0 0-192 0,0 0 0 0,-7-2 0 0,-2 1 0 15,-2 4 0-15,-1-1 0 0,-6 5 0 0,-10 1 0 31,-3-1-320-31,-2 4-112 0,-2 2-16 0,-6 1 0 0,-3 1 448 0,-2 3 0 0,-2 1 0 0,1 5-128 16,-3 3 128-16,-3 5 0 0,-5 1 0 0,0 6 0 16,-4 9 0-16,1 7 0 0,-2 4 0 0,6 5 0 15,4-3 0-15,3 7 0 0,4 0-144 0,5 4 144 16,1-4 0-16,8 3 0 0,6 1 0 0,7-4 0 16,6-2 0-16,6-5 0 0,9-1 0 0,7-3 0 15,6-1 0-15,5 0 0 0,3 0 0 0,0-5 0 16,2-3 192-16,2-7-64 0,1-2 0 0,1-3 0 15,2-3 32-15,1-1 0 0,3-6 0 0,3 4 0 0,-2 1-160 16,2-7 192-16,0-4-192 0,3-1 192 16,1-2-1792-16,2 0-368 15</inkml:trace>
  <inkml:trace contextRef="#ctx0" brushRef="#br1" timeOffset="126013.98">31310 14876 2751 0,'0'0'256'0,"-9"-11"-256"0,1-9 0 0,0 7 0 16,2 4 2432-16,0-2 432 0,3 5 80 0,-1-4 32 0,-4 2-1280 0,4-1-256 16,4 9-48-16,0 0-16 0,-2-10-448 0,1 0-96 15,1 10 0-15,3-6-16 0,-3 6-160 0,12-8-16 16,2 3-16-16,2 4 0 0,3 1-160 0,2 2-16 16,-1 3-16-16,4 2 0 0,4-3-48 0,0 8 0 15,-1 5 0-15,3 1 0 0,3-3-64 0,3 3-32 16,0 3 0-16,4 3 0 0,0 9-32 0,0 2-16 15,2 0 0-15,-1 5 0 0,-2 0 0 0,-3 5 0 16,-3-3 0-16,-2 4 0 0,-6-6-96 0,-2 11-16 16,-3 6 0-16,-2-2 0 0,-3-2-128 0,-1 1 0 15,-2-2 144-15,-2-1-144 0,-3 0 0 0,0-4 144 16,-1 0-144-16,-1 2 0 0,-1 2 160 0,0 2-160 16,-2 3 128-16,1-7-128 0,1-2 192 0,0-4-64 0,-2 0 0 0,-1-4 0 15,-1-3 80-15,-1-3 16 0,0-5 0 16,-2 5 0-16,-2 1 32 0,1-3 16 0,-1-11 0 0,0 3 0 15,-2 3 0-15,2-4 0 0,-1-4 0 0,1 0 0 16,-1-4 64-16,1-3 16 0,0 2 0 0,1-4 0 16,4-9-80-16,0 0-16 0,0 0 0 0,0 0 0 15,0 0 80-15,0 0 16 0,0 0 0 0,0 0 0 16,0 0 96-16,4-13 0 0,1-3 16 0,1-2 0 16,1-1-144-16,0-1-16 0,0-3-16 0,-1-1 0 15,0-2-144-15,1-3-16 0,-2-2-128 0,0 3 192 16,-1-2-192-16,-2-1 128 0,2 1-128 0,-4-4 0 15,3-2 128-15,-3-6-128 0,-3-2 0 0,2-5 0 0,-4 2 0 16,0-1 0-16,-2-2 0 0,1 1 0 0,-2 1 0 16,1-1 0-16,-2 0 0 0,-1-1-160 0,-3-2 160 15,1 1 0-15,0-6-144 0,-4 7 144 0,0 2-144 0,-3 2 144 16,-3 1-192-16,-4 1 192 0,-6 5-192 0,-3 0 64 16,-3-1 128-16,-5 2-208 0,-4-5 0 0,-1 6 0 15,-1 3 0-15,4-1 0 0,3 1 208 0,0 2-192 16,0-2 192-16,-3 6-192 0,0 8 192 0,-1 1 0 15,-1-2 0-15,1 6-144 0,2 2 144 0,3 6 0 16,3-2 0-16,5 1-128 0,2 0 128 0,6 5 0 16,4 3 0-16,5 1-128 0,3 1 128 0,4 1 0 15,9-3 0-15,0 0 0 0,0 0 128 0,0 0 128 16,3 6 0-16,2 2 16 0,3 2-272 0,2-1 0 16,2 2 0-16,5 3 0 0,2-6-192 0,5 5-112 0,4 3-16 0,4 1 0 15,5-2 320-15,1 2 0 0,3 0 0 16,-1 4 0-16,-2 3 0 0,36 25 0 0,-17-8 0 15,-2-1 0-15,-4-1 0 0,2-1 0 0,3 1 0 0,-1 3 0 16,1 2 0-16,-4 1 0 0,-4 6 0 0,-5 5 0 16,-6 6 0-16,-1-1 0 0,-3 4 144 0,-1-1-144 15,-4 1 144-15,-2 2-144 0,-2-1 160 0,-3 5-160 16,-5 7 128-16,-3-3-128 0,-4-3 0 0,-5 1 144 16,-2-1-144-16,-3 2 0 0,-4-3 0 0,-1 0 0 15,-2-1 0-15,3-34 0 0,1 1 0 0,-1 2 0 16,-1 3 0-16,-2-1 0 0,0-2 0 0,-1 0 0 15,-2-2 304-15,-8 29-32 0,-1-12 0 0,2-10 0 16,0-12 48-16,0-3 16 0,0-3 0 0,1-2 0 0,-1-6-32 16,1-7-16-16,3-2 0 0,-1 0 0 15,4 0 96-15,2-3 32 0,-1-2 0 0,10-4 0 0,0 0 16 0,0 0 0 16,0 0 0-16,0 0 0 0,-4-9 0 0,4-1 0 16,4 1 0-16,1-4 0 0,1 1-176 0,3-1-48 15,1-4 0-15,2 1 0 0,-1-1-208 0,0 3 128 16,0-1-128-16,-3 1 0 0,0-2 0 0,0 3-240 15,-2 1 32-15</inkml:trace>
  <inkml:trace contextRef="#ctx0" brushRef="#br1" timeOffset="126602.02">21483 15811 9215 0,'4'-19'192'0,"0"11"64"0,1 0 0 0,0-1 0 0,0 1-256 0,2 2 0 0,-1-2 0 0,-6 8 0 16,9-3 0-16,1 0 0 0,0-2 0 0,0 1-4048 15</inkml:trace>
  <inkml:trace contextRef="#ctx0" brushRef="#br1" timeOffset="127007.67">21729 15686 12895 0,'15'-12'576'16,"-2"6"112"-16,2-4-560 0,0 2-128 0,-1-5 0 0,0 4 0 16,-1-1 1664-16,-2 4 320 0,-1-3 48 0,-2 1 16 0,-2-3-832 15,-1 5-144-15,-5 6-48 0,0 0 0 0,3-13 0 0,-4 5 0 16,1 8 0-16,-5-9 0 0,5 9-816 0,-11-5-208 16,-1 1 0-16,-1 3 0 0,-1 5 0 15,-2 1 0-15,-4 7 0 0,-5-1 0 0,-7 6 864 0,-3 8 128 16,-2 0 32-16,-3 5 0 0,-2-2-832 0,3 5-192 15,-3 3 0-15,0 8 0 0,-4 0 864 0,1 6 128 16,1 2 32-16,2 5 0 0,2 5-832 0,3-2-192 16,5 0 0-16,3 2 0 0,2 0 0 0,7 4 0 15,3 2 0-15,6-7 0 0,2 0 0 0,5-5 0 16,3-4 0-16,3-4 0 0,4-2 864 0,2-3 128 16,3 2 32-16,5-2 0 0,2 4-832 0,4-4-192 15,0 0 0-15,1-2 0 0,3-4 864 0,0 0 128 16,7-2 32-16,2 0 0 0,-1-5-832 0,-1-2-192 0,0 3 0 15,-2-1 0-15,-2-1 0 0,-2 1 0 0,-3-8 0 16,-1 4 0-16,-3-3 0 0,-1-4 0 16,-2 0 0-16,-2-4 0 0,0-6 0 0,-2 0 0 0,0-1 0 0,-2-2 0 15,-11-6 0-15,10 2 0 0,-10-2 0 0,0 0 0 16,0 0 0-16,0 0 0 0,0 0 0 0,0 0 0 16,0 0 0-16,0 0 0 0,0 0 0 0,0 0 0 15,0 0 864-15,0 0 128 0,0 0 32 0,-9 4 0 16,-1-1-2464-1,-1 2-480-15,-1 3-112 0,-1-2-16400 0</inkml:trace>
  <inkml:trace contextRef="#ctx0" brushRef="#br1" timeOffset="150565.76">9563 2177 13823 0,'9'-9'1216'0,"-9"9"-960"15,3-13-256-15,2 2 0 0,1 2 384 0,-1-1 48 16,4 3 0-16,-9 7 0 0,6-10 208 0,0 1 32 15,1 3 16-15,-1-2 0 0,2 3-432 0,-1-2-96 0,0-2-16 0,-2 5 0 16,-5 4-144-16,0 0 0 0,6-8 0 0,-6 8 0 16,0 0 0-16,0 0 0 0,0 0 0 0,0 0 0 15,-14-1 0-15,1 5 0 0,-2 5 0 0,-3 0 0 16,-2 1 0-16,-2 4 0 0,-2 0 0 0,0 1-176 16,1 5 304-16,-2 1 48 0,1-1 16 0,-2 3 0 15,3 5 208-15,4-3 48 0,0-1 16 0,4 3 0 16,3 2-160-16,7-3-48 0,5-1 0 0,5 1 0 15,4-5-128-15,4-1-128 0,5 0 144 0,5-5-144 16,2-3 272-16,6-6-32 0,2-1-16 0,1-4 0 16,2-4-224-16,0-2 0 0,3-2 0 0,0-6 0 15,3-4 144-15,-1 0-144 0,-5-2 128 0,0-4-128 16,-3-4 0-16,-2 5 0 0,-6 0 0 0,-2-3 0 0,-3 1 0 16,-3 0 0-16,-4-1 0 0,-6-1 0 0,-6-3 224 0,-2 2-32 15,-5-1-16-15,-4 4 0 0,-6-1 240 0,-1 2 48 16,-4 4 16-16,0 1 0 0,-4 3-176 0,1 6-48 15,-4-1 0-15,3 7 0 0,0 3-256 0,0 1-224 16,1 3 32-16,5 1-7424 16,3 3-1504-16</inkml:trace>
  <inkml:trace contextRef="#ctx0" brushRef="#br1" timeOffset="150826.21">10025 1626 11055 0,'-12'-5'976'0,"3"4"-784"0,-1 4-192 0,-2 4 0 16,-1 0 1152-16,1 7 176 0,-2 2 32 0,-3 6 16 15,-2 1-768-15,-1 7-160 0,-2 2-16 0,-1 5-16 16,-3 2-160-16,-1 6-16 0,-5 4-16 0,2 6 0 16,-1 3-96-16,-1 1 0 0,-1-2-128 0,2-2 192 15,3-5-192-15,0 1 128 0,2-4-128 0,3 2 0 16,3 0 0-16,0-3 0 0,1 0 0 0</inkml:trace>
  <inkml:trace contextRef="#ctx0" brushRef="#br1" timeOffset="151135.12">10404 2367 25791 0,'0'0'1152'0,"0"0"224"0,0 0-1104 0,-7 13-272 0,-4-1 0 0,4 7 0 16,-5 6 1456-16,1 6 224 0,-4 8 48 0,-3-1 16 15,-3 1-1392-15,-1 2-352 0,-3 1 0 0,3-1 0 16,0-6-240-16,0 2-112 0,1-4-32 0,2-1-13488 15</inkml:trace>
  <inkml:trace contextRef="#ctx0" brushRef="#br1" timeOffset="151707.73">10615 1664 26719 0,'-4'9'2368'0,"-1"7"-1888"16,-2 3-480-16,2 2 0 15,-2 5-256-15,3-2-160 0,1 4-32 0,0 0 0 0,2 4 304 0,2 1 144 16,2-3-160-16,2 1-7248 16,4-3-1440-16</inkml:trace>
  <inkml:trace contextRef="#ctx0" brushRef="#br1" timeOffset="151891.15">10779 1560 26719 0,'-5'-25'2368'0,"1"16"-1888"0,3 0-480 0,1 9 0 16,0 0 128-16,0 0-128 0,0 0 0 0,0 0 144 15,-1 22-144-15,-2 2-176 0,-1 2 48 0,-2 6 0 16,-2 4 128-16,1 2 0 0,-2-1 0 0,-3 4 0 15,-3-3-192-15,0 2 64 0,-2 2 0 0</inkml:trace>
  <inkml:trace contextRef="#ctx0" brushRef="#br1" timeOffset="152246.14">12001 1961 27647 0,'-13'-9'1216'0,"13"9"256"0,-11-2-1168 0,0 9-304 16,1 12 0-16,1 0 0 0,-1 0 608 0,1 8 64 0,0 2 16 0,0 5 0 16,-1 3-688-16,3-3 0 0,3 0 0 0,-1 0 0 31,-3 0-2224-31,0-2-368 0,-3 5-80 0,1-9-7920 0</inkml:trace>
  <inkml:trace contextRef="#ctx0" brushRef="#br1" timeOffset="152401.16">11548 2117 34031 0,'5'-18'1504'0,"2"9"320"16,3 4-1456-16,4 4-368 0,2 3 0 0,5 1 0 0,0-2-192 15,7 4-96-15,5 0-32 0,5 6 0 16,2-4-464-16,2 3-112 0,1-2 0 0</inkml:trace>
  <inkml:trace contextRef="#ctx0" brushRef="#br1" timeOffset="152898.44">12921 1980 28559 0,'0'0'2544'0,"0"12"-2032"0,-1 4-512 0,-1 3 0 15,0 4 0-15,-3 8 0 0,-3 6-208 0,-2 3 64 16,-1 3 144-16,-5 0 0 0,2 4-144 0,-3-1 144 15,-4 2 0-15,0 6 0 0,-4 0 0 0,1 3 0 16,-2-2-304-16,0-4 64 0,-1-3 16 0,6-7 0 16,2-6-80-16,4-5-16 0,3-7 0 0,3-8 0 15,3-8 144-15,6-7 32 0,0 0 0 0,0 0 0 16,0 0 144-16,1-11 128 0,4-9-128 0,2-2 176 16,0-1 0-16,3-6 0 0,1-5 0 0,0-3 0 15,0-4 272-15,2 2 48 0,1-4 16 0,0-2 0 16,0-2-144-16,1 4-32 0,2 1 0 0,2 1 0 0,4 3-336 15,1 2 144-15,-1 3-144 0,2 5 0 0,2 0 0 16,0 6 0-16,1 4 0 0,0 5 0 0,-2 5 0 16,0 5 0-16,-3 4-144 0,-2 4 144 0,0 3 0 0,-2 4-128 15,-2 5 128-15,-1 3 0 0,-4 2-128 0,0 2 128 16,-7-4-128-16,-4 2 128 0,-2 0-192 0,-4-2 32 16,-4-2 16-16,-3-1 0 0,-3 1-112 0,-3-1 0 15,-7 1-16-15,-3-6 0 0,-6-4-80 0,-6-2-16 16,-3-3 0-16,-1-1 0 15,-1-2-160-15,4-2-48 0,5-1 0 0,5-3-6800 16,6 0-1376-16</inkml:trace>
  <inkml:trace contextRef="#ctx0" brushRef="#br1" timeOffset="153260.54">13924 2093 18431 0,'13'-5'1632'0,"-1"0"-1312"0,0 1-320 0,-1 0 0 16,-3-1 0-16,-8 5 144 0,0 0-144 0,0 0 0 15,0 0 0-15,0 0 0 0,2 11 0 0,-4 2 0 16,-6 1 0-16,-3 4 0 0,-3 2 0 0,-5 1 0 16,-4 0 192-16,-1 3-32 0,-2 3 0 0,1-5 0 15,-1 2 224-15,2 1 32 0,0-1 16 0,6 0 0 16,6-1-64-16,3-4-16 0,5-3 0 0,4-4 0 15,4 1-16-15,3-1 0 0,5-5 0 0,3-2 0 0,3-1 384 0,5-6 80 16,5-2 16-16,2-1 0 0,1-4-256 16,-2-1-48-16,-1-2-16 0,1-3 0 0,2-3-272 0,-5 3-48 15,2 0-16-15,-4-2 0 0,-1-1-160 0,-2 0 192 16,-2 1-192-16,-1-1 192 0,-5 0-192 0,0 2 0 16,-3-4 144-16,-2 4-144 0,-3 1 0 0,-2 2 144 15,-2 3-144-15,-2-2 0 0,-3 5 0 0,4 7 0 16,-12-3-160-16,1 3 160 15,-1 1-2368-15,0-1-368 0</inkml:trace>
  <inkml:trace contextRef="#ctx0" brushRef="#br1" timeOffset="153544.69">14388 1798 22111 0,'0'-15'976'0,"0"15"208"0,0 0-944 0,0 0-240 0,0 0 0 0,0 0 0 16,0 0 0-16,9 4 0 0,-3 4 0 0,-5 4 0 15,-3-1 0-15,-3 7 0 0,-3-1 0 0,-3 5 0 16,-3 6 0-16,-4 7 0 0,0 0 0 0,-3 2 0 16,-4 5 0-16,-1 5 144 0,-2 3 16 0,-2-4 0 15,1-2 80-15,-5-1 16 0,1 3 0 0,-3 0 0 16,-1 3-64-16,2 2-16 0,2 3 0 0,1-2 0 15,1-3-176-15,4-7 160 0,0-5-160 0,4-5 160 16,4-8-304-16,4-5-64 0,2-4-16 0,8-1-6864 16,4-4-1360-16</inkml:trace>
  <inkml:trace contextRef="#ctx0" brushRef="#br1" timeOffset="153794.03">14650 2512 32255 0,'0'0'2864'0,"0"0"-2288"0,-9 12-576 0,0 6 0 16,1 7 0-16,-2 8 0 0,1 4-160 0,-2 4 160 15,-1-2 0-15,2 3 0 0,3-1 0 0,-2 1 0 16,-2-3-160-16,3-1 160 0,-1 0-208 0,0-2-9200 16,0-3-1856-16</inkml:trace>
  <inkml:trace contextRef="#ctx0" brushRef="#br1" timeOffset="154222.03">16118 2069 32831 0,'-10'-17'1456'0,"10"17"288"0,0 0-1392 0,-7 7-352 0,1 3 0 0,-3 9 0 15,0 10-128-15,-2 7-112 0,-2 2-16 0,-1 4 0 16,0 2 976-16,0 2 192 0,0 5 48 0,-1 3 0 31,-2 6-3296-31,0 0-656 0,-4 0-128 0</inkml:trace>
  <inkml:trace contextRef="#ctx0" brushRef="#br1" timeOffset="154413.82">15676 2407 32079 0,'7'-13'1408'0,"2"8"320"0,4 1-1392 15,5 4-336-15,2 3 0 0,7 2 0 0,4 1-160 0,11 2-96 16,9 5-32-16,5-5 0 16,3 3-1824-16,3-3-352 0,3 4-80 0</inkml:trace>
  <inkml:trace contextRef="#ctx0" brushRef="#br1" timeOffset="154928.04">17717 2175 29487 0,'5'-22'1296'0,"-2"6"288"0,3 2-1264 0,-2 5-320 0,-4 9 0 0,0 0 0 16,0 0-128-16,0 0-96 0,-12-7-16 0,-4 7 0 31,-5 6-480-31,-5 3-112 0,-9 4 0 0,-1 2-16 0,-5-4 64 15,-2 7 16-15,-2 5 0 0,2 0 0 0,2-1 480 0,3 3 96 0,4-1 32 0,3-2 0 16,5-2 160-16,5-1 0 0,3-4 0 0,7-1-128 16,2-1 128-16,9-13 0 0,0 0 0 0,0 0-128 0,12 4 320 0,0-4 80 15,4-6 16-15,3-5 0 0,2 4 336 0,2-5 64 16,1 0 16-16,-1-2 0 0,1-2-256 16,-1 1-32-16,4-1-16 0,-3 0 0 0,-1 0-80 0,-1 4-32 15,-2 4 0-15,0-1 0 0,-1 4-32 0,-5 3-16 16,-2 4 0-16,-6 3 0 0,2 4-240 0,-5 3 128 15,-6 2-128-15,-4 8 0 0,-4 2 0 0,-3 8 128 16,-1 2-128-16,-6 4 0 0,-5 2 0 0,-4 7 0 16,1 2 128-16,-3 2-128 0,-1 2 0 0,2-4 0 15,1-7 0-15,2-4 0 0,2-4 0 0,1-2 0 16,4-3 0-16,3-5 0 0,2-2 0 0,5-3 0 16,5-4 0-16,5-2 0 0,1-13 128 0,7 11-128 15,5-4 0-15,4-6 0 0,3-2 0 0,6-2 0 16,0-7 0-16,3 2 0 0,2-3 0 0,2 3-256 0,1-1 16 15,3 2 16-15,-1-5 96 0,4 6 128 0,-1 0-208 16,4 3 80-16,3 1 128 0,4-1 0 0,-2 1-144 0,1 2-8208 16,0 1-1632-16</inkml:trace>
  <inkml:trace contextRef="#ctx0" brushRef="#br1" timeOffset="155540.47">18917 2303 16575 0,'-1'-28'736'0,"-1"12"160"0,0 2-720 0,-2 3-176 0,-1 2 0 0,-1-1 0 15,-2 1 1104-15,-5 6 192 0,-2 2 48 0,-3 1 0 16,-2 1-992-16,-3 3-192 0,-4 4-32 0,-3 3-128 16,-6 3 128-16,-1 4-128 0,-2 2 0 0,-4 6 0 15,-4 3 240-15,0 8-64 0,3 5-16 0,1 6 0 16,1 3-32-16,4 2 0 0,4 0 0 0,6-5 0 15,5-4-128-15,10-4 0 0,9-10 0 0,11-4 0 16,8-1 0-16,10-7 0 0,8-8 0 0,12-2 0 16,11-6 0-16,6-3 160 0,8-8-160 0,1 0 160 15,2-7-800-15,-3-2-176 0,-7-4-16 16,1-6-16-16,-7-4 256 0,-2-4 48 0,-2-5 16 16,-3 0 0-16,-5-1 1360 0,-1 2 288 0,-4 1 48 0,-4 1 16 0,-4 2-528 0,-4 4-96 15,-4 8-32-15,-5 3 0 0,-7 3-320 0,-3 6-64 16,-5 3-16-16,-4 9 0 0,0 0-128 0,0 0 0 15,-11-1 0-15,-7 3 0 16,-6 6-336-16,0-1-112 0,-3 5 0 0,0-1-6656 16,1-1-1344-16</inkml:trace>
  <inkml:trace contextRef="#ctx0" brushRef="#br1" timeOffset="155824.96">19519 1784 30351 0,'-10'-23'1344'0,"5"12"272"0,1 3-1296 0,4 8-320 0,-6-3 0 0,-3 3 0 16,-2 4 0-16,-2 9 0 0,-5 5-160 0,-3 3 160 15,-5 6-192-15,-3 7 64 0,-4 10 128 0,-4 0-208 16,-5 8 208-16,-1 9 0 0,-3 3-160 0,-2 3 160 15,-4 4 0-15,2 2 0 0,-1-1-144 0,0 6 144 16,-1 4 0-16,0-4 0 0,-3-1 0 0,6-9 0 16,4-6-144-16,5-6 144 0,0-4-208 0,6 0 80 15,6-7-464-15,3-8-96 0,4-7-16 16,5-2-11440-16</inkml:trace>
  <inkml:trace contextRef="#ctx0" brushRef="#br1" timeOffset="156117.07">20116 2183 35823 0,'22'-23'1584'0,"-5"13"336"0,2-1-1536 0,4 6-384 0,1 2 0 0,3 3 0 16,1 3 0-16,1 0-208 0,0 7 16 0,3-2 16 31,0 2-1680-31,1-3-320 0,-1 0-80 0,-2 1-16 0</inkml:trace>
  <inkml:trace contextRef="#ctx0" brushRef="#br1" timeOffset="156274.85">20052 2442 16575 0,'-6'-15'1472'0,"6"15"-1168"0,0 0-304 0,0 0 0 15,0 0 2688-15,12-1 496 0,4 1 80 0,3 4 32 0,2 1-2528 0,7 1-496 16,7 4-96-16,4-5-32 0,5-1-144 0,3 0 0 15,2 1 0-15,2 0-8560 16,5 3-1744-16</inkml:trace>
  <inkml:trace contextRef="#ctx0" brushRef="#br1" timeOffset="156721.72">22548 1916 24063 0,'-11'-25'1072'0,"5"15"208"0,-3-2-1024 0,-3 6-256 0,-2-2 0 0,-5 6 0 16,-5 2 128-16,-8 5-128 0,-6 5 144 0,-4 6-144 16,-3 2 128-16,-1 6-128 0,-3 7 0 0,2 6 0 15,2 11 0-15,-1 3 0 0,3 2 0 0,2-2 0 16,3-1 0-16,7 2 0 0,8 2 0 0,12-1 0 16,11-5 0-16,11-9 128 0,10-4-128 0,9-2 0 0,8-4 496 15,11-10 48-15,5-10 16 0,13-5 0 0,8-4 640 0,3-3 128 16,5-5 16-16,-3-8 16 0,-4-11-608 0,-1-3-128 15,-1 0-32-15,0-4 0 0,-1-1-80 16,-8-2-32-16,-9-3 0 0,-9-2 0 0,-7 2 32 0,-10-4 16 16,-7-4 0-16,-9 1 0 0,-9 5-144 0,-7 3-48 15,-10-2 0 1,-12 6 0-16,-13 3-208 0,-16 3-128 0,-18 8 160 16,-12 3-160-16,-10 7-2240 0,-10 2-528 0</inkml:trace>
  <inkml:trace contextRef="#ctx0" brushRef="#br1" timeOffset="159437.43">21910 15757 15135 0,'0'0'672'0,"0"0"144"0,0 0-656 0,0 0-160 0,5-9 0 0,-5 9 0 15,0 0 848-15,0 0 144 0,0 0 32 0,0 0 0 16,8-6-672-16,-8 6-128 0,10 1-32 0,3 1 0 16,-2 2-192-16,3 3 128 0,2-4-128 0,1 4 0 15,5 0 288-15,5 0-32 0,-2 2-16 0,9-2 0 16,6 2 304-16,2-3 64 0,5 3 16 0,5 0 0 16,6-1 16-16,3 1 0 0,-1-2 0 0,1 5 0 15,0 1-304-15,3-3-48 0,3 2-16 0,4 2 0 16,3 4 16-16,-3 3 0 0,-3-2 0 0,-1-2 0 15,0 1-288-15,2-1 0 0,1 2 128 0,1 0-128 16,5 0 128-16,-6 0-128 0,1 0 144 0,3-1-144 0,1-2 144 0,3 2-144 16,3-3 128-16,0 3-128 0,0 0 192 15,1 0-64-15,3 0 0 0,7-1 0 0,6 1 224 0,-3 3 32 16,-3 3 16-16,5 0 0 0,8-3-32 0,0 2-16 16,1 2 0-16,-6-1 0 0,-3 5-224 0,-2-4-128 15,-3-2 128-15,-3 4-128 0,-6 0 0 0,-1-2 128 16,-5-3-128-16,-2-3 0 0,4-2 0 0,-4 1 0 15,-2 4 0-15,-5-6 0 0,-3-3 0 0,-3-3 0 16,3 4 0-16,0 0 0 0,0-1 144 0,3-3-144 16,5 2 192-16,-3-2-192 0,-4 4 256 0,-3 0-48 15,0 0-16-15,3-3 0 0,-3 1-192 0,1 0 176 16,0 4-176-16,-6-5 160 0,-5 0-160 0,-3-2 0 16,-2 1 0-16,1-2 0 0,0 1 0 0,-1-4 0 0,-3 0 0 0,3 3 128 15,3 1 96-15,1 2 16 0,-2 2 0 16,-1-4 0-16,-2 1-16 0,2-1 0 0,0 4 0 0,5-2 0 15,-2-3-96-15,5 3-128 0,4-1 176 0,-1 4-176 16,-2 1 128-16,-4-2-128 0,-2-4 0 0,-1 4 0 16,-1 1 144-16,0-4-144 0,-3 1 0 0,4-1 144 15,2 2-144-15,-2-1 0 0,-4-3 0 0,-4 3 0 16,-2-5 128-16,-5 4-128 0,-2-4 0 0,1 3 128 16,5 0-128-16,-3 0 0 0,2 0 144 0,2 2-144 15,1 1 0-15,2 0 128 0,-2 0-128 0,1-1 0 16,-1 2 0-16,2 3 0 0,-5 0 0 0,0-2 0 15,-2-2 0-15,3 2 0 0,3 2 0 0,-4-1 0 16,-3-4 0-16,-1 2 0 0,2 0 0 0,-1-2 0 0,-2 6 0 0,1-2 0 16,-1-1 0-16,-4 1 0 0,0-3 0 0,-2-1 0 15,0 0 0-15,1 0 128 0,-1-1-128 0,0-5 0 16,0 2 0-16,1 0 128 0,1-2-128 0,0 5 0 16,-5-5 0-16,3 1 128 0,1 2-128 0,-2-3 0 15,0 0 128-15,-4 2-128 0,-2-4 0 0,0 3 0 16,-6 1 0-16,0-3 128 0,-2-1-128 0,-2 2 0 15,-1 1 0-15,2-1 128 0,-2-2-128 0,-1-1 0 16,-9-2 0-16,10 4-128 0,-10-4 128 0,8 6-160 16,-8-6 160-16,0 0-160 15,0 0-1184-15,0 0-256 0,2 9-32 0,-2-9-12592 0</inkml:trace>
  <inkml:trace contextRef="#ctx0" brushRef="#br1" timeOffset="159860.19">30122 17240 10127 0,'-12'-1'896'16,"2"-2"-704"-16,10 3-192 0,-7-5 0 16,7 5 1456-16,0 0 256 0,0 0 48 0,0 0 16 0,0 0-784 15,0 0-160-15,0 0-16 0,11 4-16 0,4 1 144 0,4 2 16 16,3 3 16-16,7-1 0 0,8 3-560 0,0 2-112 16,-1-4-32-16,0 7 0 0,1 3 96 0,0 3 16 15,-3-1 0-15,1-3 0 0,-2 1 16 0,-1 2 16 16,-3 5 0-16,-5-5 0 0,-6 5-48 0,-6-1-16 15,-1 1 0-15,-8 1 0 0,-4 4 128 0,-8 0 32 16,-5-3 0-16,-7 2 0 0,-6 1 192 0,-2-3 32 16,-3-1 16-16,-1 0 0 0,0-4-304 0,-3 0-64 15,-1 1-16-15,1-4 0 0,0-6-240 0,4-4-128 16,2 1 128-16,4-1-128 0,3-2 128 0,3 0-128 16,1-4 128-16,5 0-128 0,4 3 0 0,10-8-128 15,0 0 0-15,0 0-9984 0,10 0-2000 0</inkml:trace>
  <inkml:trace contextRef="#ctx0" brushRef="#br1" timeOffset="160279.56">31558 18022 23039 0,'0'0'1024'15,"0"0"192"-15,-7-8-960 0,-5 3-256 0,-2 3 0 0,-5-3 0 0,-5 1 320 0,-7 0 0 16,-7 1 16-16,-4 3 0 0,-3 11 80 0,-2 3 16 16,-3 3 0-16,-1 7 0 0,3 3 32 0,3 6 16 15,3 3 0-15,6-2 0 0,1 0-80 0,6 1-16 16,4-3 0-16,9 1 0 0,6-2 272 0,8 2 48 15,4-3 16-15,8-2 0 0,6 2-16 0,5-4 0 16,5 0 0-16,5-3 0 0,5-1 48 0,6-6 0 16,5-3 0-16,6-3 0 0,6-1-112 0,-1-3-32 15,2-1 0-15,-3-5 0 0,-5-6-80 0,-1-2-16 16,-3-6 0-16,0-1 0 0,-4-4 32 0,-3-2 0 16,-6-1 0-16,-2-5 0 0,-3 1 32 0,-8-4 0 15,-4 4 0-15,-8-4 0 0,-5-3-64 0,-5 2 0 16,-3-2 0-16,-9 1 0 0,-6 0-256 0,-1-2-48 0,-1-1-16 15,-2 6 0 1,-3 4-944-16,-2 4-192 0,-1 5-32 0,3 3-12464 0,1 7-2480 0</inkml:trace>
  <inkml:trace contextRef="#ctx0" brushRef="#br0" timeOffset="166340.38">2752 19357 3679 0,'0'0'160'0,"0"0"32"16,0 0-192-16,-4 10 0 0,4-10 0 0,-2 7 0 0,2-7 2736 0,0 0 496 15,7 9 96-15,3-5 32 0,3 0-1504 0,7-3-288 16,8 0-64-16,5-2-16 0,6-3-608 0,4 2-128 15,3 2-32-15,1-2 0 0,0 1-288 0,2 0-64 16,5-3-16-16,0 3 0 0,3 1-176 0,1-1-48 16,-2-3 0-16,-3 2 0 0,-6 4-128 0,-4 0 0 15,-5-2 0-15,-3 0 128 0,-5 0-128 0,-2 2 0 16,-2 3 0-16,-5-4 0 16,-6-2-1408-16,-1-3-304 0,-2 4-64 0,-12 0-16 0</inkml:trace>
  <inkml:trace contextRef="#ctx0" brushRef="#br0" timeOffset="166580.96">3023 19672 11967 0,'-17'1'1072'0,"17"-1"-864"0,0 0-208 0,0 0 0 16,0 0 1504-16,0 0 256 0,12 6 48 0,2 1 16 15,1-6-816-15,6-1-176 0,4-3-16 0,3 0-16 16,3-2 96-16,6-2 0 0,3-6 16 0,8 3 0 15,7 3-304-15,2-1-64 0,-1-3-16 0,-2 4 0 16,0 1-304-16,-2 0-64 0,-4-7-16 0,-3 5 0 16,-3 2-144-16,-5 1 0 0,-4-2 0 0,-2 4 0 15,-3-1 0-15,0 0 0 0,-2 1 0 0,-6 0-8048 16,-5-6-1584-16</inkml:trace>
  <inkml:trace contextRef="#ctx0" brushRef="#br0" timeOffset="166876.73">3503 19029 22111 0,'23'5'1968'0,"5"-5"-1584"15,4-5-384-15,3-1 0 0,1 1 208 0,5 3-32 16,2 1-16-16,4 3 0 0,3 4 608 0,4 2 128 0,3 7 32 15,1 3 0-15,-2 0-432 0,-2 5-96 0,-2 2-16 16,-3 2 0-16,-5 3-160 0,-3 2-32 0,-6-1-16 16,-7 1 0-16,-7 1-32 0,-6 1 0 0,-5 0 0 0,-9-3 0 15,-8-1 304-15,-2 2 48 0,-6-3 16 0,-5-1 0 16,-2 0 144-16,-4-4 48 0,-3 0 0 0,0 2 0 16,-3-1-288-16,-2 1-48 0,-2-5-16 0,-1-2 0 15,-4-1-208-15,1-1-144 0,0-1 192 0,1-6-192 31,2 1-1520-31,9-9-400 0</inkml:trace>
  <inkml:trace contextRef="#ctx0" brushRef="#br0" timeOffset="167653.12">5915 19296 16127 0,'0'0'704'0,"0"0"160"0,0 0-688 0,0 0-176 16,0 0 0-16,0 0 0 0,0 0 944 0,0 0 144 16,0 0 48-16,2 10 0 0,-3 1-448 0,2 4-96 15,4 3-16-15,0 1 0 0,0 5-240 0,2 6-48 16,0 3-16-16,3 0 0 0,1-4-96 0,-2 4-32 16,-3 4 0-16,2-3 0 0,-1 0 80 0,3 0 16 15,-2-7 0-15,1 0 0 0,0-6 144 0,-2-4 48 16,0-1 0-16,-3-1 0 0,1-5 32 0,0 0 16 15,-5-10 0-15,0 0 0 0,0 0 208 0,5 8 32 0,-5-8 16 16,0 0 0-16,0 0 16 0,10-3 0 0,-10 3 0 0,9-9 0 16,-4-5 80-16,1-3 0 0,4-2 16 0,-2-8 0 15,2-2-224-15,-1-4-48 0,4-3-16 16,1 0 0-16,1 1-176 0,3 3-16 0,0 1-16 0,2 4 0 16,-3-4-208-16,0 7-144 0,1 0 192 0,0 5-192 15,-2 2 128-15,-3 3-128 0,-1-1 0 0,-2 0 0 16,-1 7 0-16,-2-2 0 0,1-2 0 0,-2 5 0 15,-6 7 0-15,0 0-256 0,0 0 32 0,0 0 0 16,0 0-2544-16,0 0-512 16</inkml:trace>
  <inkml:trace contextRef="#ctx0" brushRef="#br0" timeOffset="168005.73">7018 18758 3679 0,'8'-14'160'0,"-1"9"32"0,2-3-192 0,2 2 0 15,-3-1 0-15,2 0 0 0,-2 3 3264 0,-8 4 592 16,0 0 128-16,0 0 32 0,9-3-2144 0,-9 3-416 0,0 0-96 16,0 0-16-16,-4 12-352 0,-1 4-80 0,0 3-16 0,-3 3 0 15,-3 1-112-15,-2 0-16 0,0 4-16 0,2-1 0 16,-3 5-368-16,1-1-64 0,-1-2 0 0,1-1-16 16,1-5-112-16,0 0-32 0,2 8 0 0,0-9 0 15,1-2-160-15,3-3 0 0,2-2 0 0,3-3 128 31,1 4-1568-31,3-6-320 0,-3-9-64 0</inkml:trace>
  <inkml:trace contextRef="#ctx0" brushRef="#br0" timeOffset="168189.35">7387 18826 20271 0,'0'11'1792'0,"-2"1"-1424"16,2-1-368-16,-4 3 0 0,-3 1 1120 0,-2 1 160 15,-1 1 16-15,-2 2 16 0,0 2-64 0,-1 1-16 16,1 1 0-16,1-1 0 0,0-2-784 0,0-1-144 16,2-5-48-16,3 2 0 0,0 4-256 0,1-1 0 15,2-4 0-15,2-4-13504 0</inkml:trace>
  <inkml:trace contextRef="#ctx0" brushRef="#br0" timeOffset="170786.14">9957 18941 11967 0,'0'0'1072'0,"0"0"-864"15,0 0-208-15,0 0 0 0,0 0 976 0,0 0 160 16,-3 13 16-16,-1-2 16 0,2 2-208 0,1 2-64 16,-1 0 0-16,4 3 0 0,-1 2-320 0,5 2-80 15,2 2-16-15,1 2 0 0,1 4-128 0,0 1-32 16,3-1 0-16,-2 1 0 0,1-5-64 0,0 2 0 16,2-2-16-16,0 0 0 0,-2-5 16 0,-1-2 0 15,1 2 0-15,-2 1 0 0,-1 1 240 0,1-4 48 0,0-8 16 16,-2 2 0-16,-2 1 0 0,0-4 0 0,3 2 0 15,-2-5 0-15,-7-7-112 0,3 9 0 0,3-2-16 0,-6-7 0 16,0 0 112-16,10-3 32 0,-1-1 0 0,-9 4 0 16,8-5 192-16,0-4 64 0,-3-6 0 0,2 0 0 15,-1 2-336-15,2-5-64 0,0-2-16 0,1-4 0 16,0 0-160-16,3-4-16 0,-1 1-16 0,2-2 0 16,0 1-96-16,-1-2-128 0,2 1 176 0,0 4-176 15,0-2 144-15,-1 5-144 0,0 3 0 0,-2 3 144 16,-1-1-144-16,0 2 0 0,1 4 0 0,-4-2 0 15,0 4 0-15,-2 0 0 0,-5 9 0 0,0 0 0 16,3-5-1232-16,-3 5-240 0,0 0-32 0,0 0-13648 16</inkml:trace>
  <inkml:trace contextRef="#ctx0" brushRef="#br0" timeOffset="171319.64">11263 18651 14687 0,'0'0'640'0,"0"0"144"0,0 0-624 0,0 0-160 0,0 0 0 0,0 0 0 16,0 0 928-16,0 0 160 0,0 0 16 0,0 0 16 15,-6 14-368-15,0-1-80 0,-1 2-16 0,-3 3 0 16,-3 1 64-16,-2 1 16 0,-3 3 0 0,-1-1 0 16,-2-1 176-16,-1 1 48 0,-1-3 0 0,2 4 0 15,2 1-224-15,1-4-32 0,3-2-16 0,2-1 0 16,3-2-224-16,2 0-32 0,3-5-16 0,1-1 0 15,4-9-128-15,0 0-32 0,0 0 0 0,0 0 0 16,0 0 272-16,13-10 48 0,0-5 16 0,-1 2 0 16,2 0-16-16,0-3-16 0,4-3 0 0,-1 1 0 0,-2 3-416 0,-1-2-144 15,-1-2 0-15,-1 0 144 0,2-3-144 16,1 0 0-16,2-4 0 0,-3 3 128 0,-4-2-128 0,2 5 0 16,0 2 0-16,0 6 0 0,-3 1 0 0,-9 11 0 15,6-8 0-15,-6 8 0 0,0 0 0 0,-1 10 0 16,-6 4 0-16,0 5 0 0,-3 1 0 0,-3 0 0 15,-4 7 0-15,0-3 0 0,-4 1 0 0,0 1 0 16,-1-7 0-16,0 4 0 0,1 2 0 0,2-3 0 16,0-6 0-16,2 1 0 0,2 0 128 0,1-1-128 15,4-5 0-15,1-1 128 16,2-6-1792-16,7-4-352 0</inkml:trace>
  <inkml:trace contextRef="#ctx0" brushRef="#br0" timeOffset="171828.41">12542 18394 11055 0,'0'0'480'0,"0"0"112"0,0 0-464 0,-11 4-128 16,-1-3 0-16,1 2 0 0,-2 1 1040 0,-1 5 192 16,-4-2 48-16,-2 6 0 0,-3-2-176 0,-1 6-16 15,-1 3-16-15,-1 7 0 0,-3 0-32 0,-2 10 0 0,-3 6 0 0,1 1 0 16,3 5-16-16,0 1-16 0,1 1 0 0,4 4 0 15,-1 1-272-15,3 4-48 0,2-1-16 0,4-2 0 16,3-3-224-16,5-5-32 0,6-3-16 0,3-3 0 16,3-4-208-16,4-1-32 0,3-4-16 0,3 2 0 15,2-1-144-15,5-4 0 0,-1-2 0 0,5-2 0 32,3-3-1840-32,4-6-400 0</inkml:trace>
  <inkml:trace contextRef="#ctx0" brushRef="#br0" timeOffset="172375.62">12840 18886 15663 0,'-11'-9'1392'0,"11"9"-1120"15,-1-9-272-15,1-1 0 0,0 10 560 0,4-9 48 16,1-1 16-16,1 3 0 0,5-2 336 0,3 0 64 0,2 1 0 0,4 1 16 16,0-1-368-16,1-1-80 0,3 3-16 0,0-2 0 15,1 3 64-15,-3 2 0 0,-1 3 0 0,-2 3 0 16,-3 3-304-16,-3 4-48 0,0 6-16 0,-3 1 0 16,-4 3-272-16,-3 5 128 0,-4 9-128 0,-3 3 0 15,-4-4 192-15,-5 5-192 0,-3 6 192 0,-4-2-192 16,-6-1 192-16,-2-1-192 0,-4-5 192 0,2-3-192 15,-1 0 256-15,3-3-64 0,3-8-16 0,3-4 0 16,5 0 208-16,3-6 64 0,3-1 0 0,6 2 0 16,5-12-80-16,0 0-16 0,5 5 0 0,6-1 0 15,0-4-16-15,8-1 0 0,8-2 0 0,3 2 0 16,5 1 48-16,3 0 16 0,1-3 0 0,2 2 0 16,-2 2-400-16,3-1 0 0,1-1 0 0,-2 1 0 0,-4 0 128 15,-3-4-128-15,-1-1 192 0,-2 1-64 16,-4 3-992-16,-2-3-208 0,-7-6-32 0,-3 6-13056 15</inkml:trace>
  <inkml:trace contextRef="#ctx0" brushRef="#br0" timeOffset="173504.16">14402 18801 11055 0,'-4'-11'480'0,"4"11"112"0,0 0-464 0,-3-11-128 15,-2 5 0-15,-1-2 0 0,-4 2 1344 0,0 2 240 16,-2 3 48-16,0 1 16 0,-4-3-848 0,1 3-160 0,-1 4-48 0,0 0 0 16,-3 4-208-16,1 3-64 0,-2-3 0 0,1 6 0 15,-1 4 192-15,1 3 48 0,-2 6 0 0,3 0 0 16,1 2 48-16,1 6 16 0,4 7 0 0,5 3 0 16,4-3-272-16,4-4-48 0,4-4-16 0,5-1 0 15,2 0-96-15,5-9 0 0,4-4-16 0,4-3 0 16,0 1 80-16,5-3 32 0,3-3 0 0,2-7 0 15,3-1 176-15,1-4 48 0,-1-4 0 0,-1 1 0 16,-3-7-208-16,-2 0-48 0,-2-5 0 0,-3 1 0 16,-5-1-32-16,-2-1-16 0,-5-2 0 0,-2-1 0 15,-4-1-208-15,-4 0 0 0,-4-1 0 0,-3-5 0 16,-6-4 160-16,-1-4-16 0,-6 1 0 0,-2 1 0 16,-1 2-144-16,-1 1 0 0,0 4 0 0,2 4 0 15,0 9-416-15,3 2 32 0,0 5 16 0,0 0 0 16,4 1-1952-16,10 4-400 0,-14-1-80 0,14 1-16 0</inkml:trace>
  <inkml:trace contextRef="#ctx0" brushRef="#br0" timeOffset="173792.2">14872 18533 18831 0,'-10'-12'832'0,"2"1"176"0,-1 0-816 0,1-1-192 16,-3-1 0-16,1 3 0 0,-1 5 800 0,1 3 112 16,-4 0 32-16,1 4 0 0,-1-1-112 0,1 9 0 0,-5 3-16 0,2 5 0 15,-2 2-192-15,0 7-48 0,-1 7 0 0,-1 0 0 16,0 2 128-16,-1 2 0 0,-2 1 16 0,-1 8 0 16,-4 3-256-16,0 1-48 0,-2 0-16 0,2 5 0 15,1 5-176-15,2-4-32 0,-1-4-16 0,5-5 0 16,0-6-176-16,4-5 128 0,3-2-128 0,1-2 128 15,3-9-128-15,2-3 0 0,4 0 144 0,3-3-144 32,1-5-448-32,4 0-176 0,1 0-16 0</inkml:trace>
  <inkml:trace contextRef="#ctx0" brushRef="#br0" timeOffset="173999.15">15116 19323 25791 0,'-7'21'1152'0,"2"-10"224"0,-1 2-1104 0,-4 3-272 0,-1 1 0 0,-1 5 0 0,-2 2 1120 0,0 1 160 16,-1-4 48-16,2 1 0 0,3 5-528 0,3-3-96 16,-4-2-32-16,5-1 0 0,2 1-528 0,0-2-144 15,1-2 0-15,0-5 0 16,2-2-320-16,1 0-144 0,0-6-32 0,0-5-13712 0</inkml:trace>
  <inkml:trace contextRef="#ctx0" brushRef="#br0" timeOffset="174336.13">15740 18368 21183 0,'0'0'1888'0,"0"0"-1504"16,0 0-384-16,0 0 0 0,0 0 944 15,0 0 112-15,0 0 32 0,0 0 0 0,-3 14 192 0,-5 5 32 16,-1 4 16-16,-2 3 0 0,-2-4-656 0,0 1-128 16,0 6-32-16,-3-2 0 0,1 2-192 0,1-2-64 15,0 1 0-15,2-2 0 0,0 1-128 0,0-7-128 16,1-3 144-16,0 1-144 0,1-1 0 0,1 1-320 16,1-4 64-16</inkml:trace>
  <inkml:trace contextRef="#ctx0" brushRef="#br0" timeOffset="174736.44">16581 18877 4607 0,'0'0'400'0,"0"0"-400"0,-8-6 0 0,2 3 0 15,6 3 3568-15,0 0 624 0,0 0 128 0,-12 2 32 0,-2 4-2400 0,0 4-480 16,3 3-80-16,-1 1-32 0,-2 6-448 0,0 4-80 16,-1 3-32-16,-1 2 0 0,-1 3-208 0,2 4-32 15,0 1-16-15,3 2 0 0,-1 0-288 0,3-2-48 16,1-5-16-16,3 0 0 0,2-3-192 0,0-4 144 16,0-4-144-16,2-2 128 15,-2-1-448-15,3-4-112 0,-3-3-16 0,2-3-8448 16,2-8-1680-16</inkml:trace>
  <inkml:trace contextRef="#ctx0" brushRef="#br0" timeOffset="174906.94">16166 19132 27519 0,'0'0'1216'0,"10"-8"256"0,3 2-1168 0,0 2-304 0,1 0 0 0,1 4 0 15,3 0 832-15,2-3 128 0,6-3 0 0,2 2 16 16,2-2-416-16,6 2-96 0,2 0-16 0,4 3 0 15,1-2-256-15,-4 2-48 0,-3 1-16 0,-4 0 0 32,-6 1-1632-32,-3 1-336 0,-4-2-64 0</inkml:trace>
  <inkml:trace contextRef="#ctx0" brushRef="#br0" timeOffset="175291.47">17449 18858 20271 0,'0'0'896'0,"0"0"192"0,-10 5-880 0,-2 0-208 16,1 2 0-16,-5 4 0 0,-3 1 544 0,-2 0 64 15,-3 7 16-15,-2 6 0 0,-2-1 144 0,0 4 48 16,0-3 0-16,2 8 0 0,0 3-224 0,5 1-32 15,7-2-16-15,3 0 0 0,5-4-336 0,6-5-64 16,5-2-16-16,5-1 0 0,4-2 64 0,5-5 0 16,2-7 0-16,3 1 0 0,3-3 240 0,0 0 48 15,4-5 16-15,0-2 0 0,-2-2-176 0,1-5-48 16,-1 1 0-16,1-5 0 0,-1 0-48 0,-1-3-16 16,-1-1 0-16,-3-1 0 0,-1-3 304 0,-2-2 48 0,0-3 16 0,-5-4 0 15,-4-1-16-15,-4-5 0 0,-2-5 0 0,-5 4 0 16,-4 3-224-16,-2 3-32 0,-4 1-16 0,-3 4 0 15,-2 5-288-15,-3 0 0 0,-2 2-128 0,0 3 128 32,0 6-1536-32,-4 1-224 0,1 0-32 0,3 1-12816 0</inkml:trace>
  <inkml:trace contextRef="#ctx0" brushRef="#br0" timeOffset="175560.56">17927 18521 14735 0,'-3'-16'640'0,"1"6"160"0,2 2-640 0,-2-2-160 0,1-2 0 0,1 12 0 0,0 0 2272 0,0 0 416 16,-13 4 96-16,-2 1 16 0,-4 4-1552 0,-1 7-304 16,-4 4-64-16,-2 7-16 0,-3-2-160 0,-2 9-48 15,-4 3 0-15,-1 6 0 0,-3 2 112 0,-1 4 0 16,2 4 16-16,1 1 0 0,2 0-336 0,2 3-80 15,1 6-16-15,3-9 0 0,2-7-352 0,4-4 0 16,3-4 0-16,2-3 0 0,3-3 0 0,2-5-288 16,3 0 48-16,0-3 16 15,3 1-2032-15,2-6-416 0</inkml:trace>
  <inkml:trace contextRef="#ctx0" brushRef="#br0" timeOffset="175804.77">17938 19350 27647 0,'0'0'1216'0,"0"0"256"0,-1 13-1168 0,0 1-304 16,-3 4 0-16,-1 3 0 0,-2 3 1152 0,0 8 192 0,-3 4 16 0,-1-2 16 15,1-3-480-15,-1-1-80 0,-1 2-32 0,0-3 0 16,-1-1-528-16,0-3-96 0,2 2-32 0,-1-6 0 16,1-1-832-16,1-1-160 0,1-5-32 0,4 0-14144 15</inkml:trace>
  <inkml:trace contextRef="#ctx0" brushRef="#br0" timeOffset="176506.39">18307 18129 13823 0,'-10'-23'1216'0,"7"13"-960"16,0-2-256-16,1 3 0 0,-1-2 640 0,2 1 96 16,1 1 16-16,0 9 0 0,0 0 448 0,0 0 80 15,10-5 32-15,2 0 0 0,0 2-352 0,4 6-80 0,-2 4-16 0,3 1 0 16,3 3-304-16,2 1-64 0,4 4-16 0,3 7 0 15,2 1-144-15,2 7-16 0,2-1-16 0,6 10 0 16,0 2-80-16,1 6-16 0,-1 4 0 0,-2 5 0 16,-8 7 32-16,0 3 0 0,-8 3 0 0,0 1 0 15,-8-1 480-15,-6 1 112 0,-4 2 0 0,-4-2 16 16,-7 0 80-16,-3-5 16 0,-9-7 0 0,-6-3 0 16,-4 1-240-16,-9-2-32 0,-7-5-16 0,-2 0 0 15,-4-8-256-15,3 2-48 0,-4-4-16 0,3-2 0 16,2-5-160-16,6-1-48 0,3-8 0 0,5 1-11712 15,5-2-2336-15</inkml:trace>
  <inkml:trace contextRef="#ctx0" brushRef="#br0" timeOffset="177442.49">20222 18895 4607 0,'-20'-2'400'0,"9"2"-400"0,0 5 0 0,0-5 0 16,-2-4 3008-16,2 1 512 0,1 2 96 0,-1 1 32 15,0 1-1344-15,11-1-272 0,0 0-48 0,0 0-16 16,0 0-240-16,8-4-32 0,9 1-16 0,11-4 0 0,9 0-528 0,12 4-96 16,9 3-32-16,6-4 0 0,2-3-400 0,7 0-96 15,13-179-16-15,4 365 0 0,5-179 16 0,-1-2 0 16,-4-1 0-16,-2-1 0 0,-3 5-128 0,-2-1-16 15,-4 0-16-15,-11 0 0 0,-9 0-176 16,-8 1-16-16,-11 1-16 0,-5-1 0 0,-7 0-160 0,-8-2 0 16,-6-2 0-16,-14 3 0 15,0 0-1488-15,0 0-288 0,-9 7-48 0,-9 0-14176 0</inkml:trace>
  <inkml:trace contextRef="#ctx0" brushRef="#br0" timeOffset="177701.95">20060 19336 22111 0,'-13'4'1968'0,"13"-4"-1584"0,0 0-384 0,0 0 0 16,0 0 1552-16,16 1 240 0,5 2 32 0,5-3 16 16,5-3-448-16,12-1-96 0,11-2-16 0,4 1 0 15,4 2-192-15,4-3-64 0,4-5 0 0,8 2 0 16,8 2-48-16,1 0-16 0,-3 3 0 0,-3-2 0 15,-3-3-208-15,2 5-48 0,1-1-16 0,-3 0 0 16,-6 0-304-16,-8 2-48 0,-10 1-16 0,-6 0 0 16,-7 2-320-16,-4 0 144 0,-4-4-144 0,-5 4 0 15,-4 3-224-15,-3 0-160 0,-4-1-16 16,2-1-16-16,0 2-2592 0,-3 1-528 16</inkml:trace>
  <inkml:trace contextRef="#ctx0" brushRef="#br0" timeOffset="179037.72">25388 10770 7359 0,'-9'-2'656'0,"0"1"-528"0,-1 1-128 0,1 0 0 16,0-3 1456-16,1 3 256 0,8 0 48 0,-9 3 16 16,9-3-800-16,0 0-144 0,-8-7-48 0,8 7 0 0,0 0 288 15,0 0 48-15,0 0 16 0,15 4 0 0,4-4-176 16,8 0-16-16,5-2-16 0,2-1 0 0,4-2-288 0,4-1-48 15,3-5-16-15,2 8 0 0,-2 0-304 0,2-3-64 16,1-3-16-16,1 5 0 0,1 4-16 0,-1-1-16 16,0-4 0-16,-2 0 0 0,-3-1 64 0,-6 4 16 15,-7 3 0-15,-6-2 0 0,-3-7-112 0,-7 6-128 16,-15 2 176-16,0 0-176 0,0 0 160 0,0 0-160 16,0 0 128-16,0 0-128 0,-10-3 128 0,-4 2-128 15,-3 0 0-15,-2-2 128 0,-2-3-128 0,-1 2 0 16,0 4 0-16,2 0 128 0,0 0-128 0,1-1 0 15,1-1 0-15,-1 2 0 0,-2 5-144 0,4 2-64 16,1-5-16-16,4 2-12480 0</inkml:trace>
  <inkml:trace contextRef="#ctx0" brushRef="#br0" timeOffset="179344.22">25534 11088 18431 0,'0'0'1632'0,"0"0"-1312"0,0 0-320 0,0 0 0 15,-1-9 464-15,1 9 32 0,0 0 0 0,13-6 0 0,0 2 288 0,4 0 64 16,4 2 16-16,2 1 0 0,3-1-224 0,0 1-32 15,0-3-16-15,9 4 0 0,0-1 80 0,7 0 16 16,5-2 0-16,3 1 0 0,3-1-176 0,2 2-48 16,-1 2 0-16,-1 0 0 0,-6 3-240 0,-8-1-48 15,-5-2-16-15,-3 0 0 0,-6 0-160 0,-3 1 0 16,-6-2-192-16,-2 1 192 16,-2 2-2368-16,-12-3-368 0</inkml:trace>
  <inkml:trace contextRef="#ctx0" brushRef="#br0" timeOffset="180040.28">27273 10531 6447 0,'0'0'272'0,"-5"-10"80"0,0-1-352 0,0-1 0 0,0-3 0 0,1 2 0 16,0 2 1984-16,0-3 336 0,1-1 64 0,-1 0 16 16,0 1-1296-16,0 2-256 0,-2-1-48 0,1 1-16 15,0-2-16-15,0 4 0 0,-3 2 0 0,-1 2 0 16,-1 0-96-16,-4-1-32 0,-4 0 0 0,0 6 0 0,1 4-208 0,-4 1-48 15,0-2-16-15,-4 6 0 0,-3 1 64 0,-1 7 16 16,-1 8 0-16,1-1 0 0,-1-1 0 0,2 6 16 16,0 2 0-16,4 5 0 0,1 0-128 0,2 7-16 15,2 0-16-15,1 5 0 0,4-2-80 0,4 4-16 16,0 5 0-16,4-2 0 0,6-3-16 16,4-4 0-16,0-3 0 0,5-5 0 0,2-6 32 0,3-1 0 15,2-5 0-15,1 0 0 0,4-3 0 0,3-4 0 16,1-11 0-16,7 4 0 0,2 1 352 0,5-7 80 15,3-2 16-15,2-6 0 0,0-7-48 0,0 1-16 16,-2-3 0-16,-3-2 0 0,-2 0-288 0,-1-3-48 16,-2-4-16-16,4-1 0 0,3-2-16 0,1-7-16 15,0-4 0-15,-2-6 0 0,-2-1-48 0,-2-6-16 0,-3-4 0 16,-5 2 0-16,-3 4-160 0,-6 4 0 0,-6 7 0 16,-5 0 0-16,-6 1 0 0,-4 6 0 0,-5 3 0 0,-5 2 0 15,-10 0 0-15,-2 0 0 0,-3 0 0 0,3 13 0 16,-10 1 0-16,-4 2 0 0,-4-6 0 0,0 6 0 15,1 5 0-15,0-3 0 0,1 0 0 0,-1 0 0 16,-2-3 0-16,1 3 0 0,-1 2 0 0,-13 0 0 16,10-8 0-16,7 5 0 0,6 2 0 0,3 4 0 15,5 4-128-15,5 0 128 0,6 0 0 0,3 2 0 16,11-6 0-16,-5 6 0 0,5-6 0 0,0 0 128 16,8 7-128-16,3 2-256 0,2-2 64 0,1 1 16 15,1-4 0-15,3-4 0 0,2-3 0 0,-4 3 0 16,-4 4 16-16,1-5 0 0,0-3 0 0,-4 0 0 0,1 3-112 15,-10 1-32-15,0 0 0 0,0 0 0 16,9-3-1104-16,-9 3-240 0,0 0-32 0,0 0-16 16,0 0-1184-16,0 0-256 0</inkml:trace>
  <inkml:trace contextRef="#ctx0" brushRef="#br0" timeOffset="181872.99">23699 18680 9215 0,'0'0'400'0,"10"-7"96"0,0-1-496 0,0-3 0 15,-1 2 0-15,0 2 0 0,-9 7 1040 0,12-6 112 16,-4-7 32-16,4 6 0 0,-2-1-480 0,-1 2-80 16,-1-4-32-16,-1 2 0 0,0-4 288 0,-2 4 48 15,0-4 16-15,-1 1 0 0,-4-1 208 0,-2 0 32 16,1 3 16-16,-3-2 0 0,-2 6-128 0,-4-2-32 16,-2-1 0-16,-4 0 0 0,-3 3-400 0,-4 2-96 15,-3 1-16-15,-4 2 0 0,-2 3-240 0,-4 3-48 0,-5 3-16 0,-5 0 0 16,-4 4 32-16,-1 3 0 0,-2 5 0 0,1 9 0 15,-2 8 64-15,6 2 0 0,4 3 16 0,7 0 0 16,1 4-144-16,4-1-16 0,4 3-16 0,7 1 0 16,4-4-160-16,7 1 0 0,5 1 0 0,5-5 0 15,6-2 0-15,5-3 0 0,4-4 0 0,4-1 0 16,3-2 0-16,4-6 0 0,5 0 176 0,4-5-176 16,6-1 320-16,2-1-48 0,3-6 0 0,4-1 0 15,2-1 64-15,-1-5 16 0,-3-1 0 0,-2-4 0 16,-3-3-32-16,0-2-16 0,-1-6 0 0,1 0 0 15,2-1 16-15,-1-2 16 0,-2-7 0 0,0 2 0 16,0-2-96-16,-4-3-32 0,-4-2 0 0,-2-6 0 0,-3-2-48 0,-3-3-16 16,-4-2 0-16,-3-1 0 0,-2-4 48 0,0 2 16 15,-2 3 0-15,-1 2 0 0,-2 2 0 0,-2 1 0 16,-1 0 0-16,-4 2 0 0,-1 1-80 0,-3 4 0 16,-2-5-128-16,-2 1 192 0,-3 2-192 15,-3-2 176-15,-3 4-176 0,0 1 160 0,-5 2-160 0,-2 1 0 16,-4 3 0-16,-4 3 0 0,-4 5 0 0,-5-1 0 15,-6 6 0-15,1 4 0 0,2 3 0 0,-2 1 0 16,-1 4 0-16,4-1 0 0,7 3 0 0,-1 4 0 16,1 1 0-16,3 0 0 0,3 2 0 0,1 0 0 15,1-7 0-15,-1 5 0 0,1-3-128 0,0 2 128 16,0 2 0-16,3-3 0 0,-1 1 0 0,2 3 0 16,0 2 0-16,3-1 0 0,2 0 0 0,1 3 0 0,0 1 0 15,-1 3 0-15,-1-3-144 0,1 1 144 0,1 2 0 0,1-1 0 16,-1 0-128-16,1 1 128 0,1 0 0 0,0-2 0 15,-1 1-192-15,1-2 64 0,-1 0 128 16,3 0-208-16,-2 1 0 0,1 3 0 0,0-1 0 0,1-3 0 16,1-1 16-16,0 2 0 0,1 0 0 0,2 4 0 15,1-3 192-15,3-2-176 0,-1 0 176 0,4 0-160 16,1 1 160-16,4-2 0 0,3-3-144 0,3-1 144 16,3-1 0-16,5 0 0 0,4 1 0 0,4-5 0 15,3 0 0-15,1-2 0 0,1 1 0 0,6-4 0 16,0-1 0-16,2 0 0 0,-2-4 0 0,-3 1 0 15,3 2 128-15,-3-2-128 0,0-4 128 0,0 1-128 16,1 1 0-16,0-3 128 0,2-4-128 0,-4 0 0 0,4-3 144 16,-2 2-144-16,0-1 160 0,-2-3-160 0,-4-3 160 15,-3-2-160-15,-3-2 160 0,-1 0-160 0,-3-4 128 0,1 1-128 16,-1-5 0-16,-2 5 0 0,1 5 128 0,-2-4-128 16,0-1 0-16,-1 2 144 0,-2 1-144 15,-3 2 0-15,-4 0 144 0,1-4-144 0,-3-2 192 0,0 4-16 16,-3 1-16-16,-2-2 0 0,-2-2-32 0,-2 2-128 15,-3-5 192-15,-3 5-64 0,-2 3-128 0,-2-1 128 16,0 1-128-16,-5 2 128 0,2-1-128 0,-3 4 0 16,-1 0 0-16,-1 2 0 0,-2-2 0 0,-1 0 0 15,-1 0 0-15,0 6 0 0,-3-1 0 0,-2 0 0 16,-4-6 0-16,0 6 0 0,-3 6 0 0,-1 3 0 16,1 3 0-16,-3-3 0 0,0 0 0 0,1 2 0 0,0 3 0 15,2-1 0-15,1-3 0 0,0 1 0 0,2 3 0 16,0-3 0-16,1 1 0 0,3-3 0 0,1-1 0 15,3 2 0-15,2 4 0 0,2 0 0 0,1 1 0 0,2-2 0 16,1 2-128-16,0 5 128 0,1 3 0 0,-1-2 0 16,0 2 0-16,3 3 0 0,0 2 0 0,2 1 0 15,-1 2-128-15,5-1 128 0,1-4 0 0,2 2 0 16,2 1 0-16,3 1-144 0,3-3 144 0,-1-1 0 31,3 1-544-31,0 2 0 0,3 6 0 0,2-5-11024 0,3 0-2192 0</inkml:trace>
  <inkml:trace contextRef="#ctx0" brushRef="#br0" timeOffset="182572.14">20104 18833 13295 0,'0'0'576'0,"-14"-3"144"0,-1-4-576 0,1 2-144 16,0 1 0-16,1 1 0 0,0-3 1104 0,3 1 192 15,0 0 48-15,3 1 0 0,7 4-112 0,0 0-16 16,-8-5 0-16,8 5 0 0,0 0-288 0,0 0-64 15,0 0-16-15,0 0 0 0,14 4-240 0,5-2-48 16,5 1-16-16,7-1 0 0,5 1 64 0,8-1 16 16,4 0 0-16,7 3 0 0,4-2 32 0,6 0 16 15,4-4 0-15,7-1 0 0,7 1-96 0,3 2-32 16,1 1 0-16,2-2 0 0,-3-4-112 0,2 0-32 16,2 7 0-16,-1-3 0 0,-4 0-48 0,-6-3-16 15,-7 1 0-15,-4 0 0 0,-10 2-192 0,-4 2-144 16,-11-2 192-16,-9 2-192 0,-7 2 192 0,-7-2-64 0,-6 0 0 0,-14-2-128 15,0 0 144-15,0 0-144 0,0 0 0 0,0 0 144 16,-10 9-144-16,-1-2-224 0,-2-3 48 0,-5 4 16 31,-5 1-1488-31,-1-3-288 0,-1-3-64 0,-2 3-12496 0</inkml:trace>
  <inkml:trace contextRef="#ctx0" brushRef="#br0" timeOffset="182962.26">19955 19317 11055 0,'0'0'976'0,"0"0"-784"15,0 0-192-15,0 0 0 0,0 0 1600 0,0 0 256 16,0 0 64-16,9 6 16 0,3 0-160 0,4-5-48 16,7-4 0-16,4-2 0 0,8 3-224 0,9-3-48 15,4-4-16-15,8 1 0 0,7 3-432 0,4-4-96 16,-3 1-16-16,11-2 0 0,8 3-224 0,3 0-48 15,2 5-16-15,-1-1 0 0,-9-1-48 0,2 1-16 16,4-3 0-16,-5 6 0 0,-4 4-224 0,-9-1-64 0,-10-1 0 0,-9 1 0 16,-9 2-128-16,-7 1-128 0,-8-2 192 0,-5 3-192 15,-7-2 0-15,-11-5 0 0,8 5-240 0,-8-5 80 32,0 0-2528-32,-8 6-512 0</inkml:trace>
  <inkml:trace contextRef="#ctx0" brushRef="#br0" timeOffset="183786.14">24137 18643 6447 0,'0'0'576'0,"0"0"-576"0,0 0 0 0,0 0 0 16,0 0 704-16,0 0 48 0,0 0 0 0,0 0 0 15,4-7-400-15,-4 7-80 0,0 0-16 0,0 0 0 16,5-10 512-16,0 2 112 0,-1-1 16 0,-4 9 0 16,0 0 192-16,0 0 64 0,5-8 0 0,-5 8 0 15,0 0-112-15,3-7-16 0,-3-3 0 0,0 10 0 16,-3-10-112-16,1 1-16 0,2 9-16 0,-8-9 0 15,-1 0-272-15,-1 0-48 0,-1-1-16 0,-2 0 0 16,-1 1-48-16,-4-3-16 0,-4 3 0 0,0-5 0 16,-5 0-112-16,-2 2-32 0,-3 2 0 0,1-4 0 15,1 1-112-15,-2 3-32 0,-2 2 0 0,-1 3 0 16,1 2-16-16,2 1-16 0,-2-1 0 0,0 7 0 16,-3 4-160-16,-4 3 128 0,-2 2-128 0,-3 5 128 0,-1 5 0 15,-1 6 0-15,-2 0 0 0,3 5 0 0,2 5-128 0,4 2 192 16,3-1-192-16,5-2 192 0,2 0-192 0,6 0 0 15,4-1 0-15,1 5 0 0,2 0 0 16,7-5 128-16,1-2-128 0,3 2 128 0,5 1 0 0,2 3-128 16,1 0 192-16,4-3-64 0,1-6 64 0,6-6 16 15,-1 4 0-15,5-7 0 0,1-2-16 0,2-3 0 16,1-4 0-16,1 1 0 0,2-1 64 0,2-5 16 16,3-1 0-16,3-3 0 0,2-3-16 0,1 0 0 15,1-4 0-15,3 1 0 0,4-2 0 0,0-5 0 16,0-1 0-16,-2-3 0 0,-2 3-112 0,2-3-16 15,-1-2-128-15,-2 0 192 0,1 1-32 0,0-4-16 16,2 0 0-16,-1-2 0 0,-2 0 48 0,-1 1 16 0,-2 0 0 0,-2-1 0 16,-3-4-32-16,-2 1-16 15,-5 1 0-15,0-2 0 0,-2-8 80 0,-2 2 16 0,-1 0 0 0,-2-5 0 16,-4-2-64-16,0 0-16 0,-2 0 0 0,-3-1 0 16,-1 0 16-16,-1-3 16 0,-3-2 0 0,-2 7 0 15,-3 4-208-15,-2 7 0 0,-3 0 0 0,-3 0 0 16,-3 1 0-16,-2 5 192 0,-2 3-16 0,-3 2-16 15,-6 2-160-15,-4 2 0 0,-3 5 0 0,2 5 0 16,0 7-384-16,3-4-96 16,3-2-32-16,4 5-11456 0,3 5-2288 0</inkml:trace>
  <inkml:trace contextRef="#ctx0" brushRef="#br0" timeOffset="191609.27">19814 15631 3679 0,'26'0'320'0,"-8"0"-320"0,2 0 0 0,5 0 0 0,5 0 1040 0,3 0 144 16,2-1 32-16,5-1 0 0,1 2-736 0,5 0-144 15,4 0-16-15,2 3-16 0,1 1-304 0,2 1 160 16,0 3-160-16,2-3 128 0,1 1-128 0,6 3 0 16,6-2 0-16,1 2-2800 15,1-2-512-15</inkml:trace>
  <inkml:trace contextRef="#ctx0" brushRef="#br0" timeOffset="192790.37">19963 17590 6447 0,'-10'2'576'0,"-2"0"-576"16,0 0 0-16,0 1 0 0,3-2 816 0,0-1 48 15,1 0 16-15,8 0 0 0,0 0-352 0,0 0-64 0,0 0-16 0,0 0 0 16,0 0-176-16,0 0-32 0,11-8-16 0,2-2 0 15,2 0-224-15,5 1 0 0,6-4 0 0,3 2 0 16,1-3 128-16,5-3-128 0,2-3 0 0,7 1 0 16,6 0 144-16,3-1-144 0,2-1 128 0,3 0-128 15,3-1 384-15,7 0 0 0,5-3 0 0,6 2 0 16,6 1 48-16,2-2 0 0,-2 1 0 0,9-1 0 16,6-6-256-16,6 1-48 0,2-1-128 0,3-4 192 15,0 0-192-15,9-1 0 0,7 2 128 0,1-1-128 16,-1-3 0-16,7 2 0 0,5-1 128 0,0 0-128 15,1 1 128-15,1 0 0 0,4 1-128 0,0 1 192 16,5-1-192-16,-2 1 128 0,-2-2-128 0,9 2 0 16,4 3 128-16,1-1-128 0,-1-3 0 0,0 1 0 0,-2 1-128 15,2 2-128-15,4 0-32 0,0-3 0 0,-2 2-32 0,-1 0-16 16,-1 3 0-16,2-4 0 0,-2-2 336 0,-2 2-176 16,-7 4 176-16,3-3-128 0,6-4 128 0,-2 0 0 15,-5-3 0-15,5 1-128 0,7 0 128 16,-2 1 0-16,0 1-144 0,-1-2 144 0,-1-1 0 0,6 0-176 15,5-2 176-15,-1-1-128 16,0-2-352-16,-1 0-64 0,-4 4-16 0,5 0 0 16,4 0-720-16,-5 6-160 0</inkml:trace>
  <inkml:trace contextRef="#ctx0" brushRef="#br0" timeOffset="193619.84">20607 15284 12895 0,'0'0'576'0,"13"4"112"0,1 0-560 0,7-1-128 0,5 3 0 0,3 2 0 16,7-2 240-16,2 2 16 0,4 0 0 0,3 5 0 15,0 1-48-15,6-2 0 0,4 1 0 0,7 2 0 16,8 1-208-16,5 1 176 0,3 3-176 0,3 0 160 16,-1 1-160-16,10 2 0 0,8 0 0 0,3 0 128 0,-1 1-128 15,3 0 0-15,2-2 0 0,10 0 0 0,6 4 0 0,-1-3 0 16,1-4 0-16,5 3 0 0,6 2 0 0,3 1 0 16,2 2 0-16,0 0 0 0,7-6 0 0,2 4 0 15,7-3 144-15,-2 1-144 0,4 3 176 16,4 0-48-16,2 0 0 0,0 2 0 0,-6 2 144 0,6 1 32 15,6 2 0-15,-2 0 0 0,-1 3-112 0,0 2 0 16,0 2-16-16,1 6 0 0,2 1-176 0,-1 0 0 16,-1 1 144-16,6 5-144 0,0-4 128 0,5-1-128 15,3-1 128-15,0 3-128 0,-2-2 0 0,0 1 0 16,-2-2 0-16,5 4 0 0,4 2 0 0,-3 0 0 16,1-6 0-16,-7 2 0 0,-4 0 0 0,3-2 0 15,1 2 0-15,-7 1 128 0,-9 0-128 0,-4 0 0 16,-4 0 0-16</inkml:trace>
  <inkml:trace contextRef="#ctx0" brushRef="#br0" timeOffset="199875.81">8738 16924 2751 0,'0'0'256'0,"0"0"-256"0,0 0 0 0,0 0 0 15,0 0 1984-15,0 0 336 0,0 0 80 0,0 0 16 16,-4-4-1136-16,4 4-208 0,-9-9-48 0,3 4-16 15,6 5-176-15,0 0-48 0,-8-5 0 0,8 5 0 16,0 0-96-16,0 0-32 0,-9-4 0 0,9 4 0 16,-8-9 48-16,8 9 16 0,0 0 0 0,0 0 0 15,-6-6-176-15,6 6-32 0,-5-8-16 0,5 8 0 0,0 0-192 0,0 0-48 16,0 0 0-16,0 0 0 0,-1 19-256 0,3 2 128 16,3-4-128-16,2 5 0 0,-1 1 208 0,2 7-64 15,-1 3-16-15,0 4 0 0,-2 3 0 0,0-2 0 16,0 0 0-16,0 1 0 0,-1 1 0 0,-2-3 0 15,2-2 0-15,-2 1 0 0,0-2 0 0,1-1-128 16,-1-1 192-16,-1-2-64 0,-2-4 128 0,1 0 32 16,0-3 0-16,0-2 0 0,1-5 32 0,2-2 16 15,-2-2 0-15,2-2 0 0,-2 0 32 0,-1-10 0 16,0 0 0-16,0 0 0 0,5 6 80 0,-5-6 32 16,0 0 0-16,0 0 0 0,0 0 96 0,8-5 32 15,-2-4 0-15,-1-1 0 0,-1-4-144 0,0-4-16 0,2-2-16 16,-1 0 0-16,0 1-192 0,3-4-48 0,1-1 0 15,1 2 0-15,0-2-192 0,0 1 176 0,1-1-176 16,1-4 160-16,1 1-160 0,1-1 0 0,0 4 144 0,4-3-144 16,-3 1 0-16,5-4 0 0,-2 3 0 0,1-4 0 15,-1 3 0-15,2 0 0 0,-2-4 0 0,0 7 0 16,-2-1 0-16,1 4 0 0,-3-5 0 0,0 4 128 16,-1 3-128-16,1 2 128 0,0 1-128 0,-2 1 128 15,0-2-128-15,-2 0 0 0,0 3-128 0,-1 4 128 16,-1 0 0-16,-1 2 0 0,0-2 0 0,-1 1 0 15,-6 10 0-15,0 0 0 0,5-8 0 0,-5 8-128 16,0 0 128-16,0 0 0 0,0 0 0 0,0 0-128 16,0 0 128-16,0 0-160 0,0 0 160 0,-9 5-160 0,-2 7 160 15,1 0-128-15,-2 0 128 0,1 7-128 0,-2 6 128 0,-2-2 0 16,-1 0 0-16,1 6 128 0,0 4-128 0,0 6-192 16,-1 1 64-16,1 1 0 0,0-2 128 0,-3-1 0 15,-2-1 0-15,-1-1 0 0,1-3 0 0,0-3 0 16,-1-2 0-16,4 4 0 0,-1-1 0 0,1-1 0 15,1-1 0-15,1-3 0 0,-2 1 0 0,6-3 0 16,-1-1 0-16,-1-3 0 0,5-4 0 0,-1 0 0 16,1-2 0-16,0 0 0 0,3-4 0 0,-1 0 0 15,0-2 0-15,6-8 0 0,-6 10 0 0,6-10 0 16,0 0 0-16,0 0 128 0,-8 1-128 0,8-1 176 16,0 0-176-16,-8-4 192 0,2-6 16 0,1 1 16 15,-1-5 0-15,5 0 0 0,-1-4 16 0,0-2 0 16,1-2 0-16,-3 1 0 0,0-2-96 0,2 3-16 0,-3 1 0 15,4-3 0-15,1-3-128 0,-2 0 0 0,0 3 144 0,-1-5-144 16,1 1 0-16,-1-3 128 0,-2 1-128 0,0-1 0 16,0 2 0-16,0-3 0 0,0-3 0 0,0 1 128 15,0 4-128-15,-3 0 0 0,2 4 0 0,2-2 128 16,-1 2-128-16,1 5 0 0,-1 4 0 0,1-2 0 16,0-2 0-16,0 5 0 0,0 6 0 0,2-3-128 15,-1 4 128-15,2-3 0 0,-1 3 0 0,2 7 0 16,0 0 0-16,0 0-128 0,0 0 128 0,0 0 0 15,0 0-144-15,-6 17 144 0,1 1-160 0,2-2 160 16,1-3-128-16,2 8 128 0,-3 4 0 0,1 4-144 16,2 0 144-16,2 4 0 0,-2 0 0 0,0 3-128 15,0 1 128-15,0-2 0 0,0-1-144 0,0-1 144 0,-2 1 0 16,2-3 0-16,2 2 0 0,-2-3 0 0,-2-9 0 16,1 3 0-16,4 2 0 0,0-3 0 0,-1 0 0 0,0-1 0 15,1-1 0-15,0-2 0 0,1-1 0 16,1-2 0-16,0-2 0 0,2-4 0 0,0 2 0 0,1-6 0 15,-8-6 0-15,8 8 0 0,-8-8 0 0,0 0 0 16,11-2 128-16,1-3-128 0,-2-1 224 0,0-4-32 16,-2 0-16-16,-2-3 0 0,0 2-48 0,-1-1 0 15,-1-3 0-15,1 0 0 0,-1-2-128 0,1 2 160 16,-1 2-160-16,0-2 160 0,-3-2-160 0,0 2 0 16,2 2 0-16,-1 2 0 0,1-3 0 0,-2-1 128 15,3 1-128-15,0-2 0 0,-2 2 0 0,2-1 0 16,0 0 128-16,2 0-128 0,1 2 0 0,0 0 0 15,2-1 0-15,1-1 0 0,1-3 0 0,-3 0 0 0,1 2 0 16,2-3 0-16,-1 0 0 0,0-4 0 0,1-1 0 16,1 2 0-16,0 2 0 0,2-3 0 0,2-6 0 0,-5 7 0 15,1 4 0-15,0 1 0 0,0 0-128 0,-1 0 128 16,-2 3-144-16,0 2 144 0,0 0-192 0,0-4 192 16,-2-2-240-16,0 0 64 0,-2 0 16 0,0 2 0 15,0 4 16-15,0 2 0 0,0-5 0 0,-1 2 0 16,-1 4 144-16,-2-1-208 0,-1 10 80 0,6-10 128 15,1-1-224-15,-2 0 80 0,-5 11 16 0,3-8 0 16,0-3 128-16,-3 11-208 0,1-10 80 0,2 1 128 16,-3 9-208-16,0 0 80 0,0 0 128 0,0 0-208 15,0 0 208-15,0 0-192 0,0 0 192 0,0 0-192 16,0 0 48-16,0 0 16 0,0 0 0 0,0 0 0 0,0 0 128 16,-10 7-192-16,10-7 192 0,-8 7-192 0,3 5 192 15,-1-3-128-15,0 2 128 0,0 3-128 0,-2 4 128 0,0 3-128 16,-4 4 128-16,-1 4-128 0,3-1 128 0,-2 5 0 15,-2 5-144-15,-2 5 144 0,-1 2 0 0,-1 2 0 16,-3-4-144-16,1 3 144 0,0-4 0 0,-2 3 0 16,0 0 0-16,0 1 0 0,1-6-128 0,0 2 128 15,0 0 0-15,4-5 0 0,-1-4 0 0,1-4 0 16,2 1 0-16,4-5 0 0,-3-2 0 0,2-4 0 16,2-2 0-16,-3-5 0 0,2 1 0 0,2-3 0 15,9-10 0-15,0 0 0 0,-6 8 0 0,6-8 0 16,-8 4 0-16,8-4 144 0,0 0 96 0,-4-9 16 0,-2-4 0 15,2 0 0-15,3-5 64 0,-1-2 0 0,1-4 16 16,1-5 0-16,0-1-112 0,-1-4-32 0,0-5 0 16,1-3 0-16,0 0-64 0,0-3-128 0,-2 3 176 0,4 2-176 15,0-5 128-15,2 7-128 0,0 6 0 0,-3 4 0 16,-1-2 0-16,3 4 0 0,0 4 0 0,-3 5 0 16,-6 6 0-16,3-1 0 0,1 5 0 0,2 7 0 15,0 0 0-15,0 0-144 0,-10 0 144 0,10 0-128 16,-7 6-1936-1,4 5-384-15</inkml:trace>
  <inkml:trace contextRef="#ctx0" brushRef="#br0" timeOffset="201210.87">14506 16605 10943 0,'0'0'480'0,"0"0"96"0,0-11-448 0,0 0-128 16,0 11 0-16,3-10 0 0,-3-3 640 0,0 2 96 15,0 1 32-15,0-3 0 0,0 13 0 0,1-10 16 16,-1-2 0-16,1 1 0 0,2 3 128 0,-3 8 32 0,0 0 0 16,0 0 0-16,0-13-112 0,0 13-32 0,0 0 0 0,0 0 0 15,0 0-288-15,0 0-64 0,0 0-16 0,0 0 0 16,1 18-208-16,-1 0-32 0,-1 4-16 0,1 4 0 16,0 0 80-16,0 7 32 0,0 0 0 0,0 1 0 15,-2-5 64-15,1 8 16 0,0 6 0 0,0-2 0 16,1 1-48-16,0-1-16 0,-3-3 0 0,2 0 0 15,1-2-112-15,0-2 0 0,1-7-16 0,-1 1 0 16,-1-4-16-16,1 1 0 0,-1-3 0 0,-1-4 0 16,1-6 224-16,0-2 64 0,-1 3 0 0,1-4 0 15,1-9 0-15,0 0 0 0,0 0 0 0,0 0 0 16,-1 10-32-16,1-10 0 0,0 0 0 0,0 0 0 16,0 0 16-16,0 0 0 0,0 0 0 0,0 0 0 0,0 0-64 15,4-10-16-15,0 2 0 0,3-2 0 0,0-1-160 0,-1-3-16 16,0 1-16-16,2 2 0 0,3-2-160 0,2-4 192 15,-3 0-192-15,3-1 192 0,2-1-192 0,2-2 0 16,-2-6 0-16,3 4 0 0,0 0 128 0,-1 0-128 16,5 0 0-16,1 0 128 0,-2-4-128 0,5 2 0 15,-3 3 0-15,0 3 0 0,-3 3 0 0,-1 1 0 16,-1-1 0-16,-2 4 0 0,0 0 0 0,-1-1 0 16,1 3 0-16,0 1 0 0,-4-3 0 0,0 3 0 15,-1-1 0-15,-3 3 0 0,-1-3 0 0,-7 10 0 16,3-8 0-16,-3 8 0 0,0 0 0 0,0 0 0 15,0 0 0-15,0 0 0 0,-9 2 0 0,0 0 0 16,0 5-176-16,-1 0 176 0,0-3 0 0,1 5 0 0,0 4 0 16,-2 1-128-16,2 1 128 0,-1 0 0 15,-2 2-144-15,-2 3 144 0,-2 2 0 0,-1-1 0 0,1 0 0 16,-2 3 0-16,-2 2-128 0,-1 6 128 0,1-1 0 0,-2-3 0 16,-1 2 0-16,0-3 0 0,-1 1 0 0,1-5 0 15,1-2 0-15,0 1 0 0,-1-4 0 0,4-3 0 16,-1 0 0-16,2-1 0 0,-1-1 0 0,1-2 0 15,1 1 0-15,3 0 0 0,2-4 0 0,-1 0 0 16,2-3 0-16,2-3 0 0,9-2 0 0,0 0 0 16,0 0 0-16,0 0 0 0,-7-2 0 0,7 2 128 15,-2-10-128-15,2 1 0 0,1-5 0 0,0 1 128 16,1 0-128-16,1-4 0 0,3-5 0 0,0-1 128 16,-1 0-128-16,1-5 128 0,2 0-128 0,-2-5 128 0,-1-5-128 15,2 0 0-15,-1-3 0 0,3 3 128 0,-1 0-128 0,-1 1 0 16,0 2 144-16,0 3-144 0,2 5 0 15,-1 0 0-15,-1 3 0 0,-2 4 0 0,-1 0 0 16,0 3 0-16,1 3 0 0,-4 4-128 0,-1 10 128 0,0 0 0 16,0-8 0-16,0 8-128 0,0 0 128 0,0 0 0 15,0 0 0-15,0 0 0 0,-8 14-256 0,1-2 48 16,1 2 0-16,0 1-16624 0</inkml:trace>
  <inkml:trace contextRef="#ctx0" brushRef="#br0" timeOffset="-212377.51">7810 19088 9215 0,'0'0'816'0,"0"0"-656"0,0 0-160 0,0 0 0 16,10 3 1152-16,-10-3 192 0,8 5 32 0,-8-5 16 15,0 0-592-15,0 0-112 0,0 0-32 0,0 0 0 16,0 0 304-16,0 0 48 0,0 0 16 0,0 0 0 0,0 0 128 0,0 0 16 16,0 0 16-16,0 0 0 0,0 0-304 15,0 0-64-15,0 0-16 0,-11 0 0 0,-1 2-368 0,-2 2-80 16,-4 6-16-16,-2-1 0 0,-6 5-144 0,-1-1-48 15,1 1 0-15,-3 4 0 0,-2 3 48 0,3 4 0 16,3-3 0-16,0 5 0 0,3-1-32 0,1 3 0 16,2-1 0-16,4 0 0 0,1 0-160 0,6 0 0 15,2 1 0-15,2-2 128 0,4-1-128 0,5-4 0 16,-1-4 0-16,5-1 0 0,5 0 0 0,2-6 128 16,2-2-128-16,0-2 0 0,1 0 256 0,3-3-16 15,3-1-16-15,2-3 0 0,1-3 144 0,-1 2 16 16,-2-4 16-16,-2 0 0 0,-2 0-80 0,-1-2-32 15,-3-5 0-15,1-2 0 0,-1-3-48 0,-2-3-16 16,-1-3 0-16,0-4 0 0,-3 2-32 0,-1-3 0 0,-1 2 0 16,-1-2 0-16,-2 3-16 0,1-3-16 0,-2 3 0 15,-3 0 0-15,0 1-160 0,-4 4 128 0,0 0-128 16,-1 2 128-16,-2 4-128 0,0 1 160 0,-1 2-160 0,-2-1 160 16,-2 5-160-16,0-1 0 0,-2 3 0 0,2 4 0 31,0-1-1456-31,1 0-160 0,0-3-48 0,2 5-8128 0,7 0-1616 0</inkml:trace>
  <inkml:trace contextRef="#ctx0" brushRef="#br0" timeOffset="-212060.25">7878 18824 9215 0,'0'0'400'0,"0"0"96"0,0 0-496 0,-5-4 0 15,-1-1 0-15,6 5 0 0,-9 3 2544 0,0 2 400 16,0 2 96-16,2 5 16 0,-2 6-1600 0,0 7-320 16,-1 0-64-16,-2 8-16 0,0 4-96 0,-2 6 0 15,-4 5-16-15,0 0 0 0,0 4-96 0,-1-1-16 16,-4 1 0-16,0 0 0 0,0 0-256 0,1-1-64 15,1-4-16-15,1 0 0 0,1-5-304 0,2-5-48 0,2 1-16 16,2-6 0-16,2-4-128 0,2-2 0 0,3-3 0 0,3-2 0 16,3-6-160-16,1-2-112 15,-1-5-32-15,0-8-13936 0</inkml:trace>
  <inkml:trace contextRef="#ctx0" brushRef="#br0" timeOffset="-211802.06">8095 19623 27647 0,'0'0'2448'0,"0"0"-1952"0,0 0-496 0,-8 11 0 0,0 0 0 0,-1 7-192 16,-1 3 16-16,0 4 0 0,0 0 1040 0,-3 6 208 15,-2-1 32-15,0-2 16 0,-1 0-496 0,2-1-112 16,0-1 0-16,4 1-16 0,1-4-304 0,2-3-64 16,-2-1-128-16,1 0 192 0,3-1-192 0,1-4 0 15,0-5 0-15,4-9 0 16,-1 13-1792-16,1-13-320 0</inkml:trace>
  <inkml:trace contextRef="#ctx0" brushRef="#br0" timeOffset="-210976.52">9059 18797 13183 0,'0'-12'576'0,"0"12"128"0,0 0-560 0,5-8-144 0,-1-4 0 0,-1 4 0 16,-3-3 1024-16,0 11 160 0,0 0 32 0,1-8 16 16,3-4-336-16,-3 6-64 0,-1 6 0 0,0 0-16 15,0 0-112-15,0 0-32 0,-2-8 0 0,2 8 0 16,0 0-32-16,0 0 0 0,0 0 0 0,-7 8 0 0,0-2-112 0,-1 7-16 15,0-1-16-15,2 4 0 0,0-1-48 0,-1 5-16 16,0 7 0-16,-1 2 0 0,-1 3 80 0,0 1 0 16,0 1 16-16,0 5 0 0,1 1 48 15,0 3 0-15,3-4 0 0,0-3 0 0,-2 0-176 16,2-3-16-16,0-4-16 0,0-2 0 0,0-2-144 0,1 1-32 16,0-3 0-16,1-2 0 0,-1-2-64 0,0-1 0 15,1-3-128-15,2-1 192 0,1-2-192 0,0-12 144 16,3 9-144-16,-3-9 128 0,0 0-288 0,0 0-64 15,0 0-16-15,11-5-10064 16,-5-3-2000-16</inkml:trace>
  <inkml:trace contextRef="#ctx0" brushRef="#br0" timeOffset="-210671.37">8613 19051 19343 0,'0'0'1728'0,"0"0"-1392"0,0 0-336 0,0 0 0 15,6-5 1696-15,3 2 272 0,2-184 48 0,3 365 16 16,6-183-464-16,5 1-96 0,6-1 0 0,3 0-16 15,3-2-320-15,5 1-64 0,2 2-16 0,5-1 0 0,4-1-336 16,1-2-64-16,-2 4-16 0,-3 3 0 0,0 0-368 0,-6 2-80 16,-6 1 0-16,-4 5-16 15,-3 3-656-15,-3 3-128 0,-6 3-32 0,-3 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40:47.8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5475 4601 2751 0,'-12'-9'256'0,"6"4"-256"0,-2 1 0 0,-1-4 0 15,-2 2 1664-15,2 2 304 0,9 4 48 0,-8-5 16 16,1 0-736-16,7 5-144 0,-5-5-16 0,5 5-16 15,0 0-528-15,0 0-96 0,0 0-32 0,0 0 0 16,0 0-208-16,0 0-32 0,0 0-16 0,14 6 0 16,5 1 112-16,0-4 32 0,0 2 0 0,4 2 0 15,3-5 256-15,4 2 48 0,0-1 16 0,3-1 0 16,2-2-176-16,4-1-48 0,3-2 0 0,5 2 0 16,5-4 208-16,5 1 48 0,3 3 0 0,5-2 0 15,2-2-64-15,3 0 0 0,0 0 0 0,3 1 0 0,0 1-272 16,7 3-64-16,4-2-16 0,1 1 0 0,-1-2-64 15,1 2-16-15,1-1 0 0,1 2 0 0,2 0-16 0,0 0-16 16,-1 2 0-16,1-2 0 0,1-2-176 0,2 0 128 16,1 0-128-16,-4 1 128 0,-6-1-128 0,1 0 192 15,0 0-192-15,4 0 192 0,3-3-16 0,0-2 0 16,-7 1 0-16,-1 0 0 0,4 3-176 0,-4 1 128 16,-1-1-128-16,-2 2 128 0,-5 0 0 0,1 1-128 15,-3 0 192-15,-2 1-64 0,-2 0 768 0,-1 0 160 16,1 3 32-16,-5 0 0 15,-6 1-1664-15,-1-2-336 0,-2-2-64 0,-2 0-16 0,-2 3 816 0,-5-1 176 16,-4 0 0-16,-3-3 0 0,-2 0 0 0,-5 0 0 16,-5 3 128-16,-6-3-128 0,-3-3 0 0,-5 1 128 15,-13 2-128-15,0 0 0 0,0 0 304 0,0 0-48 16,0 0 0-16,-9-4 0 0,-3 1 16 0,-7 3 0 0,-4 2 0 16,-3-2 0-16,-7-2-144 0,-4 2-128 15,-5 0 192-15,-3 2-192 0,-2-1 160 0,0-1-160 0,-9-1 128 0,-2 2-128 16,-7 3 160-16,-6 0-160 0,-5-4 192 0,-3 1-192 15,-4 1 128-15,-4 2-128 0,-6 5 0 0,-3-5 0 16,-3-4 128-16,0 3-128 0,-4 4 0 0,-4 1 0 16,-3-6 128-16,-2 1-128 0,-1 2 0 0,-4 0 0 15,-5-2 0-15,-3-1 0 0,-4 3 0 0,1 3 0 16,-1-3 128-16,0 1-128 0,1 1 0 0,0-5 0 16,-1-2 128-16,9 3-128 0,5 2 0 0,5-3 0 15,1-3 0-15,7 1 0 0,4 1 0 0,5 3 0 16,4-3 0-16,6 1 0 0,4-9 0 0,4 6 0 0,4 1 128 15,8 0-128-15,7-1 0 0,7 0 0 0,9-1 128 0,5 2-128 16,8 0 0-16,5-1 0 0,5-2 0 0,6 0 128 16,3-2-128-16,8 5 0 0,0 0 128 0,0 0-128 15,14-8 0-15,7-1 0 0,5 4 0 16,12 1 0-16,12 0-128 0,5-3 128 0,7 0-128 0,7-2 128 16,6 2 0-16,9-1-144 0,7-3 144 0,9 4-128 15,9-2 128-15,0 3-128 0,-1-3 128 0,6 4 0 16,8 4-144-16,0 0 144 0,-1 2 0 0,-1-1 0 15,2-1 0-15,0 2 0 0,-3 0 0 0,2 3 0 16,0 1 0-16,-4 1 0 0,-4-2 0 0,-1 1 0 16,-3 2 0-16,0-4 0 0,1-1 128 0,-8 3-128 15,-4 4 0-15,-4-3 128 0,-3 0-128 0,-9 3 0 16,-5 3 0-16,-10-2 0 0,-9 4 0 0,-9 0-320 16,-11-3 48-16,-11 2-9968 15,-11 1-1984-15</inkml:trace>
  <inkml:trace contextRef="#ctx0" brushRef="#br0" timeOffset="1931.77">19902 3466 12895 0,'4'-14'272'0,"2"2"64"0,2 2 16 0,-2 1 32 0,1-2-384 0,1 3 0 0,1-2 0 0,-1 2 0 15,-2-3 0-15,3 1 0 0,-1-2 0 0,1-2 0 16,1 0 0-16,0-2 0 0,-2-2 0 0,-2 0 0 15,-1-1 896-15,-1 4 96 0,-3-6 32 0,-2 7 0 16,-4 2 0-16,-5 3 0 0,-7 4 0 0,-3 2 0 16,-6 2-832-16,-5 2-192 0,-6 2 0 0,-6 4 0 15,-6 2 0-15,-4 7 0 0,-4 4 0 0,-3 4 0 0,-2 3 864 16,2 5 128-16,3-3 32 0,-2 8 0 0,-1 5-832 0,5 0-192 16,2 2 0-16,9 0 0 15,6 9 0-15,6-4 0 0,7-3 0 0,8-2 0 0,8-7 0 0,8-4 0 16,9-3 0-16,7-2 0 0,8-7 0 0,7-3 0 15,8-5 0-15,7-6 0 0,3 1 0 0,4-6 0 16,2-3 0-16,2-5 0 0,2-2 864 0,3-6 128 16,0-1 32-16,1-3 0 0,-2-3-832 0,-4-2-192 15,-3-5 0-15,-7 4 0 0,-5-6 0 0,-7 1 0 16,-6-7 0-16,-8 2 0 0,-7 1 0 0,-8-1 0 16,-6-2 0-16,-7 2 0 0,-6 0 0 0,-3 3 0 15,-5 8 0-15,-3 2 0 0,-3 3 0 0,1 0 0 16,1 7 0-16,2 3 0 0,0 0 0 0,3 4 0 15,3 1 0-15,1 1-12240 0</inkml:trace>
  <inkml:trace contextRef="#ctx0" brushRef="#br0" timeOffset="2189.54">20245 2964 23951 0,'0'0'512'0,"0"0"128"0,-4-11 0 0,1 2 64 0,3 9-576 0,0 0-128 0,-12-1 0 0,-2 6 0 16,-4 7 0-16,-3 3 0 0,-5 4 0 0,-4 5 0 16,-5 5 0-16,-3 7 0 0,-4 12 0 0,-2 1 0 15,-4 1 848-15,-6 6 144 0,-4 5 32 0,-5 8 0 16,0 9-832-16,-1 5-192 0,3 4 0 0,5-2 0 16,4-2 0-16,4-6 0 0,1 2 0 0,6-10 0 0,4-6 0 15,4-3 0-15,4-7 0 0,4-4 0 0,3-9 0 16,6-3 0-16,4-5 0 0,5-3 0 15,3-7-768-15,4-4-208 0,4-4-48 16,6-8 0-16</inkml:trace>
  <inkml:trace contextRef="#ctx0" brushRef="#br0" timeOffset="2339.96">20112 4222 31327 0,'-18'29'1392'0,"5"-2"272"0,-3 5-1328 0,-3 4-336 16,-4 5 0-16,-3 5 0 0,-4 3 0 0,-1 4 0 16,-2 2 0-16,9-14 0 0,-5 1 0 0,-2 0 0 0,0 3 0 0,-2-5-13856 15</inkml:trace>
  <inkml:trace contextRef="#ctx0" brushRef="#br0" timeOffset="3090.2">23354 3335 12895 0,'0'0'576'0,"0"0"112"0,5-7-560 0,3 1-128 0,7 1 0 15,3 4 0-15</inkml:trace>
  <inkml:trace contextRef="#ctx0" brushRef="#br0" timeOffset="3530.45">24592 3330 20271 0,'0'0'448'0,"0"0"80"0,-2-14 32 0,-1 3 16 0,-3 3-576 0,-4 0 0 16,-2 2 0-16,-3 4 0 0,-5 5 0 0,-6 4 0 16,-5 0 0-16,-5 9 0 0,-2 3 0 0,-3 6 0 15,-1 5 0-15,2 8 0 0,-1 5 0 0,3 6 0 16,1 7 0-16,5 2 0 0,4-2 0 0,5-1 0 16,5-7 0-16,8-5 0 0,9-1 0 0,6-5 0 15,5-5 0-15,7-4 0 0,4-7 928 0,5-3 80 16,2-3 16-16,4-10 0 0,3-5 0 0,3-2 0 15,4-4 0-15,0-7 0 0,-5-5 0 0,1-4 0 16,-1-3 0-16,-5 2 0 0,-4 2-832 0,-4-4-192 16,-2 0 0-16,-6-4 0 0,1-3 0 0,-7-4 0 15,-4-3 0-15,-3-2 0 0,-3 1 0 0,-3 0 0 16,-4 5 0-16,-5 3 0 0,-3 4 0 0,-3 5 0 0,-5 4 0 0,-1 6 0 16,0 7 0-16,-5 3 0 0,-4 2 0 0,0 2 0 31,-1 3-768-31,3 3-208 0,0 1-48 0,4-2-11872 0</inkml:trace>
  <inkml:trace contextRef="#ctx0" brushRef="#br0" timeOffset="3745.38">24718 3149 27647 0,'0'0'608'0,"0"0"128"0,0 0 32 0,-7 10 0 0,-4 6-624 0,-2 5-144 0,-5 8 0 0,-8 2 0 0,-4 2 0 0,-11 6 0 15,-3 2 0-15,-11 10 0 0,-9 6 0 0,0 10 0 16,-3 6 0-16,3 1 0 0,0-1 0 0,-2 4 0 16,-1 3 0-16,6-5 0 0,5-3 0 0,6-2 0 15,6-1 0-15,5-11 0 16,6-7-1600-16,5-10-368 0,4-5-64 0,5-6-16 0</inkml:trace>
  <inkml:trace contextRef="#ctx0" brushRef="#br0" timeOffset="4068.96">24481 4263 35007 0,'0'0'768'0,"-9"0"176"0,1 7 16 0,-1 8 16 0,-1 10-784 0,-1 4-192 0,-2 9 0 0,-4 6 0 15,-6 2 0-15,2 0 0 0,0-2 0 0,2 2 0 0,2 6 0 0,0-2 0 16,1-7 0-16,0-2-10336 16,1-6-2112-16</inkml:trace>
  <inkml:trace contextRef="#ctx0" brushRef="#br0" timeOffset="4877.52">29046 3391 12895 0,'7'-17'272'0,"-1"6"64"0,1-6 16 0,-2 1 32 0,0-1-384 0,-4 1 0 16,-1-1 0-16,-3 4 0 0,-2 2 896 0,-5 1 96 0,-1 6 32 0,-5 3 0 15,-4 3 0-15,-3 3 0 0,-3 7 0 0,-4 4 0 16,-3 5-832-16,-6 3-192 0,-3 5 0 0,-6 5 0 15,-4 4 0-15,1 6 0 0,0 1 0 0,4 4 0 16,4-1 0-16,6 3 0 16,4-2 0-16,9-5 0 0,8-8 0 0,7-3 0 0,6-2 0 0,6-6 0 15,8-3 864-15,6-9 128 0,9-4 32 0,8-6 0 16,8 3 0-16,5-8 0 0,3-3 0 0,2-8 0 16,-1-2-832-16,-1-1-192 0,-3-5 0 0,0-2 0 15,-3-3 864-15,-11 2 128 0,5-3 32 0,0-6 0 16,-1-7-832-16,0-4-192 0,0-6 0 0,-3 5 0 15,-5-2 0-15,-3 6 0 0,-4 3 0 0,-8 5 0 16,-3 4 0-16,-8 6 0 0,-4 5 0 0,-5 4 0 0,-6 4 0 16,-8 2 0-16,-9 4 0 0,-20 6 0 15,-6 3-1600-15,5 4-352 0,2-3-80 0,4 3-16 16</inkml:trace>
  <inkml:trace contextRef="#ctx0" brushRef="#br0" timeOffset="5096.04">29629 2991 23951 0,'0'0'512'0,"0"0"128"0,0 0 0 0,0 0 64 0,-11 7-576 0,-3 3-128 16,-3-1 0-16,-6 7 0 0,-5 7 0 0,-5 7 0 0,-4 4 0 0,-6 5 0 15,-7 4 0-15,-29 22 0 0,-1 0 0 0,1 5 0 16,3 4 0-16,2 5 0 0,5 3 0 15,-3-2 0-15,-1-1 0 0,0 0 0 0,-1 2 0 0,8-5 0 16,10-2 848-16,6-6 144 0,8-11 32 0,6-5 0 31,8-8-1648-31,5-5-320 0,3-9-64 0,3-2-10256 0</inkml:trace>
  <inkml:trace contextRef="#ctx0" brushRef="#br0" timeOffset="9546.98">4173 6980 6447 0,'-18'-9'576'0,"11"4"-576"0,-3 0 0 0,1 0 0 15,-2 0 1776-15,3 1 240 0,0 0 48 0,2-1 16 16,6 5-992-16,-8-5-192 0,8 5-32 0,0 0-16 16,-8-4-416-16,8 4-96 0,0 0-16 0,0 0 0 15,0 0-64-15,0 0 0 0,0 0-16 0,0 0 0 16,0 0-240-16,0 0 144 0,0 0-144 0,8 7 128 16,0-1 64-16,2-2 16 0,1 1 0 0,1 0 0 0,2-1 304 0,2-2 64 15,3 2 16-15,3-1 0 0,2-2 64 0,4 0 16 16,5 3 0-16,4-1 0 0,1-2-16 0,3-1 0 15,2 0 0-15,1 1 0 0,3 3-144 0,2-2-48 16,-1-3 0-16,3 0 0 0,3 1-64 0,4 0-16 16,1 0 0-16,2-1 0 0,2-1-64 0,2 1 0 15,-3 0-16-15,0 0 0 0,2 2-112 0,4-1 0 16,6-3-16-16,0 2 0 0,1 0-176 0,0 1 128 16,-3 1-128-16,3-1 128 0,4-4-128 0,2 2 0 15,5-1 144-15,-5 3-144 0,-2-1 0 0,2-2 0 16,0-1 0-16,6-1 128 0,4 3 0 0,0-1 16 15,-4 0 0-15,2-6 0 0,-1 2-144 0,4 3 0 16,0 1 0-16,0-4 0 0,-3 1 224 0,2 2-32 16,3-2-16-16,0 2 0 0,2-1 16 0,-3 2 0 0,-7-4 0 0,2 3 0 15,2 0-192-15,0 3 160 0,0-4-160 0,-2 1 160 16,-5 5-160-16,3-2 128 0,2-3-128 0,-2 0 128 16,0 3-128-16,-4-3 160 0,0-1-160 0,-1-1 160 15,3-1-160-15,-2 0 0 0,0 0 0 0,-2 4 0 16,-4 1 0-16,0-4 0 0,1-3 176 0,-2 0-176 15,0 5 144-15,1 3-144 0,-4-1 128 0,1-1-128 16,-6-1 128-16,1 0-128 0,-2 3 0 0,0-1 128 16,-1-1-128-16,-2 0 0 0,-2 2 0 0,-2 0 128 15,-5-2-128-15,1 0 0 0,-2-4 0 0,2-2 128 16,-4 3-128-16,-2 3 0 0,0 2 0 0,-1 0 128 16,-1 0 32-16,-2 1 0 0,-5 0 0 0,-2 0 0 15,-3 0-160-15,-1 0 192 0,-2-4-192 0,0 3 192 0,-2-1-192 16,-2 1 128-16,0-3-128 0,-3 3 128 0,0 1-128 15,-1-1 128-15,-1-3-128 0,-3 0 128 0,-2 3-128 0,-3-1 0 16,0 2 144-16,-1 2-144 0,0-5 176 16,-1 3-48-16,-13 0 0 0,11-1 0 0,-1 0 0 0,-10 1 0 15,8-3 0-15,-8 3 0 0,9 1 16 0,-9-1 0 16,0 0 0-16,0 0 0 0,9 0-16 0,-9 0-128 16,0 0 192-16,0 0-64 0,0 0-128 0,0 0 192 15,0 0-192-15,0 0 192 0,0 0-192 0,0 0 0 16,0 0 0-16,0 0 0 15,-13 2-1920-15,-1 0-432 0</inkml:trace>
  <inkml:trace contextRef="#ctx0" brushRef="#br0" timeOffset="14126.06">5520 9263 12895 0,'0'0'576'0,"8"-6"112"0,-2 2-560 0,2 0-128 0,-2-4 0 0,0 1 0 16,-6 7 848-16,0 0 144 0,5-3 32 0,-5 3 0 16,3-9 0-16,-3 9 0 0,0 0 0 0,0 0 0 15,-3-5-832-15,-2 3-192 0,-4-2 0 0,-4 4 0 16,-2 2 864-16,-3 0 128 0,-2 0 32 0,-3 5 0 15,-4 3 0-15,-1 5 0 0,0 1 0 0,-1 2 0 16,0 0-832-16,2 1-192 0,1 0 0 0,5 0 0 16,3-1 0-16,4-1 0 0,3-1 0 0,3-1 0 15,4 2 0-15,3-4 0 0,2-2 0 0,4 2 0 16,3-3 0-16,3 3 0 0,3-4 0 0,3 1 0 16,2 0 0-16,3-1 0 0,0 3 0 0,0-3 0 0,-3 3 0 15,1-1 0-15,1 1 0 0,-3 2 0 0,-3 2 864 0,-2-1 128 16,-3 1 32-16,-3-2 0 0,0 2-832 15,-5 1-192-15,-3-2 0 0,-3 0 0 0,-2 3 0 0,-4 1 0 16,-7 3 0-16,-3-2 0 0,-4 2 864 0,-3-5 128 16,-1-1 32-16,0-1 0 0,-1-1-832 0,-1-1-192 15,0-3 0-15,-1-1 0 0,1-4 0 0,1-1 0 16,-1-2 0-16,5-2 0 0,2-1 0 0,5-2 0 16,6-2 0-16,4 0-10336 15,6-5-2112-15</inkml:trace>
  <inkml:trace contextRef="#ctx0" brushRef="#br0" timeOffset="14423.13">6291 9310 27647 0,'0'0'1216'0,"0"0"256"0,0 0-1168 0,0 0-304 0,0 0 0 0,-5 10 0 15,-2 3 0-15,0 0 0 0,-2 3 0 0,-1 4 0 16,-3 5 0-16,-1-1 0 0,1 5 0 0,-3-1 0 16,-2 2 880-16,-1 6 112 0,1 0 32 0,-4-1 0 15,1 5-832-15,1-1-192 0,0 2 0 0,3-4 0 0,-1-1 0 16,3-6 0-16,3-4 0 0,-1 5 0 15,5-8-768-15,1-7-208 0,1-4-48 0,6-12 0 0</inkml:trace>
  <inkml:trace contextRef="#ctx0" brushRef="#br0" timeOffset="14942.99">6708 9455 23951 0,'0'14'512'0,"-5"-1"128"0,-4 1 0 0,0-3 64 0,-5 4-576 0,-4 4-128 0,-4 3 0 0,0 1 0 16,-5-3 0-16,3-1 0 0,2-1 0 0,3-1 0 15,-3-2 848-15,6-5 144 0,4-2 32 0,2-5 0 16,1 2-832-16,3-2-192 0,6-3 0 0,-2-5 0 15,4-5 864-15,3-2 128 0,0 0 32 0,4-2 0 16,4-3-832-16,5-2-192 0,3-1 0 0,5-1 0 16,2 2 0-16,1 0 0 0,0-1 0 0,0 0 0 15,2 0 0-15,-1 0 0 0,0 5 0 0,-2-2 0 16,0 2 0-16,-3 2 0 0,-2 6 0 0,-2 0 0 16,-2 6 0-16,-2 5 0 0,-4 4 0 0,-3 2 0 15,-2 4 0-15,-3 4 0 0,-3-1 0 0,-3 5 0 16,-4 2 0-16,-3 0 0 0,-2 2 0 0,-1-3 0 0,2-3 0 15,-2 0 0-15,1-2 0 0,1-3 0 0,2-2 0 0,2-5 0 16,5-8 0-16,0 0 0 0,0 0 864 0,7 0 128 16,4-5 32-16,4-7 0 0,3 1-832 0,4-3-192 15,0-2 0-15,2-1 0 0,3-1 0 0,1-1 0 16,1 0 0-16,0 0 0 0,1 2 0 0,-2 1 0 16,-1 0 0-16,-1 9 0 0,-2 0 0 0,-2 6 0 15,-3 2 0-15,-3 7 0 0,-3 2 0 0,-4 7 0 16,-3 4 0-16,-3 6 0 0,-4 3 0 0,-5 9 0 15,-2 5 0-15,-4 6 0 0,-1 2 0 0,1-1 0 16,-1-6 0-16,5 1-10336 16,5-8-2112-16</inkml:trace>
  <inkml:trace contextRef="#ctx0" brushRef="#br0" timeOffset="15451.16">7971 9679 23951 0,'-2'-9'512'0,"-3"-3"128"0,2-6 0 0,2 6 64 0,1 0-576 0,0 3-128 0,-1 4 0 0,1 5 0 0,0 0 848 15,0 0 144-15,-6 4 32 0,1 2 0 0,0 7-832 0,0 4-192 16,-1 3 0-16,-2 11 0 0,-1 7 864 0,-1 1 128 16,-1 7 32-16,-2-2 0 0,0 3-832 0,-1 0-192 15,-2 6 0-15,1-4 0 0,-2-6 0 0,2-1 0 16,1-5 0-16,2-5 0 0,0-8 864 0,1-4 128 16,3-4 32-16,1-7 0 0,7-9 0 0,0 0 0 15,0-9 0-15,3-5 0 0,2-4 0 0,2-4 0 16,2-2 0-16,3-6 0 0,0-3-832 0,2-3-192 15,2-2 0-15,2-4 0 0,-1-10 0 0,2-3 0 16,4-3 0-16,3 6 0 0,3 6 0 0,4 3 0 16,3 6 0-16,2 5 0 15,1 3-768-15,0 10-208 0,1 2-48 0,-6 6 0 0,2 3 832 0,-4 8 192 16,-4 3 0-16,-4 7 0 0,-4 4 0 0,-3 6 0 16,-5 3 0-16,-4 5 0 0,-4 9 0 0,-4 3 0 15,-5 1 0-15,-6-1 0 0,-4-2 0 0,-4-3 0 0,-5-3 0 0,-3-3 0 16,-6-6 0-16,0-1 0 0,0-2 0 0,-8-1 0 31,10-9-864-31,4-6-128 0,4-5-32 0,2-3 0 16,4-1-2448-16,6-8-496 0,-3-13-112 0,8 0-16 0</inkml:trace>
  <inkml:trace contextRef="#ctx0" brushRef="#br0" timeOffset="15702.3">9089 8977 27647 0,'0'0'608'0,"0"0"128"0,6-6 32 0,-6 6 0 0,0 0-624 0,0 0-144 0,6 7 0 0,-3 2 0 0,-4 5 848 0,-3 5 144 16,-3 8 32-16,-2 3 0 0,-3 9 0 0,-5 6 0 15,-3 7 0-15,-2 3 0 0,-2 1-832 0,-3 4-192 16,-1 1 0-16,0-2 0 0,1 0 0 0,0-2 0 15,1-3 0-15,4-5 0 0,0-2 0 0,3-5 0 16,4-5 0-16,3-5 0 16,5-4-768-16,1-5-208 0,4-6-48 0,2-3-13504 0</inkml:trace>
  <inkml:trace contextRef="#ctx0" brushRef="#br0" timeOffset="15882.26">9277 9534 27647 0,'0'0'608'0,"-4"9"128"0,-1 2 32 0,-2 6 0 0,-1 0-624 0,-4 4-144 0,-2 3 0 0,-2 3 0 15,-3-3 848-15,1 5 144 0,2-1 32 0,1 2 0 16,2 3-832-16,2 0-192 0,2-5 0 0,3 2 0 16,1 0-2416-16,3-7-528 0,4 13-96 15,5-13-32-15</inkml:trace>
  <inkml:trace contextRef="#ctx0" brushRef="#br0" timeOffset="16228.15">10437 9469 27647 0,'-15'-8'608'0,"9"3"128"0,-3 1 32 0,-1 3 0 0,-7 1-624 0,-1 3-144 16,-5 2 0-16,-3 1 0 0,-6 3 848 0,-2 4 144 0,-2 3 32 0,0 2 0 15,-1 1-832-15,2 1-192 0,1-1 0 0,4 6 0 16,1-3 0-16,5 1 0 0,4-4 0 0,4 2 0 15,6 0 0-15,4-2 0 0,2-2 0 0,8-3 0 16,3 1 0-16,6-3 0 0,2-3 0 0,6-2 0 16,4-4 0-16,6-2 0 0,3-2 0 0,3 1 0 31,0 0-2416-31,3-2-528 0,46-10-96 0,-23 7-32 0</inkml:trace>
  <inkml:trace contextRef="#ctx0" brushRef="#br0" timeOffset="16577.77">10924 9484 27647 0,'0'0'608'0,"0"0"128"0,0 0 32 0,-8 0 0 16,0 1-624-16,-5 3-144 0,-2 3 0 0,-6-1 0 0,-3 5 0 0,-1 1 0 15,-3 2 0-15,1 1 0 0,0 3 848 0,3 0 144 16,3-1 32-16,-1 2 0 0,5 3-832 0,6-2-192 15,3-2 0-15,3-3 0 0,3-2 0 0,6-5 0 16,3-1 0-16,6-3 0 0,3-2 0 0,2-2 0 16,0-3 0-16,4-2 0 0,3-3 0 0,3 1 0 15,1-7 0-15,-1 2 0 0,-1 3 864 0,-3-3 128 16,-2-1 32-16,-3 3 0 0,-2 0-832 0,-1 3-192 16,-2 3 0-16,-3 2 0 0,-2 2 864 0,-9 0 128 15,8 6 32-15,-2 2 0 16,-2 5-1648-16,0 2-320 0,-3-2-64 0,0-1-16 0,-1 5 1648 0,3-1 320 0,1 1 64 0,1-1 16 31,5 1-1648-31,1-3-320 0,2-7-64 0,3 1-16 16,4-4-816-16,2-4-160 0,5-3-48 0,2-3 0 0</inkml:trace>
  <inkml:trace contextRef="#ctx0" brushRef="#br0" timeOffset="16817.06">12151 8883 31327 0,'-4'-22'688'0,"4"17"144"0,0 0 16 0,0 5 48 0,0 0-720 0,0 0-176 16,-4 6 0-16,-1 8 0 0,-1 2 0 0,-2 4 0 16,-1 2 0-16,-1 8 0 0,-3 4 0 0,0 5 0 15,0 1 0-15,-3 9 0 0,0 3 0 0,-2 2 0 16,0 4 0-16,0-3 0 0,-1 1 0 0,1 0 0 15,3 0 0-15,1-4 0 16,2-2-1600-16,0-2-368 0,1-8-64 0,3-5-6016 16,-2-4-1200-16</inkml:trace>
  <inkml:trace contextRef="#ctx0" brushRef="#br0" timeOffset="17010.73">11516 9465 31327 0,'17'-5'1392'0,"-7"1"272"0,4 0-1328 0,8 2-336 0,3 1 0 0,6 1 0 16,3 0 0-16,5 1 0 0,6 0 0 16,3 2 0-16,3-1 0 0,0 2 0 0,0-3 0 0,-2 1 0 15,0-2 0-15,-2 0 0 0,0 1 0 0,-4-1 0 16,-4-1 0-16,-2-1 0 0,-5 2 0 0,-4 0 0 31,-3 0-3200-31,-3 0-720 0,8-2-144 0,-12 2-32 0</inkml:trace>
  <inkml:trace contextRef="#ctx0" brushRef="#br0" timeOffset="17206.38">12837 9306 23951 0,'0'0'1056'0,"-5"12"224"0,-1 3-1024 0,-3 0-256 15,-3 7 0-15,-3 1 0 0,-4 1 880 0,-1 4 112 16,-3 0 32-16,-4 2 0 0,2 3 0 0,-3 2 0 15,0-1 0-15,0 0 0 0,1-2-832 0,4 0-192 16,2-2 0-16,3-1 0 0,4-1 0 0,1 2 0 16,3-10 0-16,2 5-13888 0</inkml:trace>
  <inkml:trace contextRef="#ctx0" brushRef="#br0" timeOffset="17827.52">13323 9371 27647 0,'0'0'608'0,"0"0"128"0,0 0 32 0,-7 4 0 0,-2 0-624 0,-2 6-144 0,-3 0 0 0,-4 5 0 16,-3-179 0-16,-2 366 0 0,-3-180 0 0,3 1 0 15,2-2 848-15,3-2 144 0,0 3 32 0,4 0 0 16,4 1-832-16,5-4-192 0,2-3 0 0,6-3 0 15,2 0 0-15,4-3 0 0,2-6 0 0,5-2 0 16,1 1 0-16,4-5 0 0,-1-3 0 0,4-5 0 16,0 1 864-16,-1-3 128 0,-5 0 32 0,0 1 0 15,2-5-832-15,-2 2-192 0,-4 0 0 0,-1 3 0 0,-3-4 864 16,-4-2 128-16,-4-1 32 0,-4-1 0 0,-3 0-832 16,-1-1-192-16,-3-2 0 0,0 3 0 0,0 1 0 0,0 2 0 15,2 1 0-15,0 1 0 0,2-2 0 0,3 5 0 16,0 2 0-16,5-2 0 0,1-1 0 0,5 1 0 15,2 6 0-15,3-2 0 0,8 4 0 0,-1-1 0 16,5 1 0-16,0 3 0 0,1 3 0 0,1 1 0 16,-1 2 0-16,-1 3 0 0,1-3 0 0,0 6 0 15,-1 0 0-15,0 1 0 0,-2 0 0 0,-1 2 0 16,-3 0 0-16,-4 3 0 0,-5 1 0 0,-3 0 0 16,-3 0 0-16,-3-1 0 0,-3 1 0 0,-3 0 0 15,-2-4 0-15,-1 1 0 0,1-5 0 0,0 1 0 16,-1-1 0-16,1-3 0 0,1-1 0 0,5-7 0 15,0 0 0-15,0 0 0 0,0 0 0 0,0 0 0 16,9-7 0-16,2-1 0 0,4-5 864 0,3 1 128 0,4-4 32 16,-1 1 0-16,1-3-832 0,4-2-192 0,1 1 0 0,4-1 0 15,0-1 0-15,-1 2 0 16,2 1 0-16,-3 3 0 0,2 4 0 0,-3 0 0 0,1 8 0 0,-1 0 0 16,-4 6 0-16,-3 3 0 0,-1 8 0 0,-4 3 0 15,-2 3 0-15,-4 5 0 0,-2 3 0 0,-3 1 0 16,0 1 0-16,-4 1 0 0,-2 4 0 0,1-1 0 15,-3 0 0-15,6 0 0 0,-2-5 0 0,4 1 0 16,2 1-1600-16,3-6-352 16,1-1-80-16,12 8-14752 0</inkml:trace>
  <inkml:trace contextRef="#ctx0" brushRef="#br0" timeOffset="18866.96">4887 9460 20271 0,'0'0'448'0,"0"0"80"0,11-1 32 0,-2 1 16 0,-9 0-576 0,0 0 0 16,0 0 0-16,0 0 0 0,0 0 0 0,0 0 0 15,0 0 0-15,0 0 0 0,0 0 928 0,0 0 80 0,-6 1 16 0,-2 0 0 16,-5 1 0-16,-4 0 0 0,-3 2 0 0,-3 1 0 16,-2 3-832-16,-5-5-192 0,-1 2 0 0,-5 3 0 15,-1-2 0-15,-5 3 0 0,-5-4 0 0,-2 2 0 16,-1 3 0-16,-1 0 0 0,-2 3 0 0,1 1 0 16,0-3 864-16,-4 2 128 0,-3 5 32 0,-2 1 0 15,-4 4-832-15,-1 0-192 0,0 3 0 0,0 4 0 16,-1 3 0-16,-3 1 0 0,-5-1 0 0,0 3 0 15,-1 3 0-15,2-1 0 0,0 1 0 0,3 2 0 16,2 1 0-16,-1 3 0 0,-2 7 0 0,2-3 0 16,3 2 0-16,3 0 0 0,3-1 0 0,3 2 0 15,-1-2 0-15,-1 1 0 0,-2 0 0 0,2 3 0 16,2 0 864-16,4 2 128 0,4 1 32 0,-15 21 0 16,13-12-1648-16,8-6-320 0,5-9-64 15,11-13-16-15,0 0 832 0,-1 2 192 0,1 6 0 0,-3-1 0 0,1 3 0 16,1-2 0-16,1 1 0 0,1 1 0 0,4-3 768 0,2 2 208 15,-1-4 48-15,-2 19 0 16,7-6-1648-16,3-3-320 0,0-6-64 0,5-13-16 0,2 0 1648 0,0 0 320 16,1-1 64-16,1 2 16 0,0-5-832 0,2-2-192 15,3 1 0-15,0-3 0 0,0 2 0 0,3-3 0 16,1 0 0-16,0 0 0 0,1 1 0 0,1 0 0 16,3-6 0-16,1-1 0 0,0-1 0 0,0-3 0 15,3 0 0-15,4-4 0 0,2-1 864 0,4-4 128 16,6 2 32-16,1-4 0 0,5 1-832 0,0-3-192 15,2-2 0-15,2-1 0 0,1-2 0 0,1 1 0 16,-2-2 0-16,-1 1 0 0,1-3 0 0,-3 2 0 0,-2 2 0 0,-3-2 0 16,-1-1 0-16,-3 1 0 0,-3-1 0 0,-3 1 0 15,-4-2 0-15,0 1 0 0,-3 0 0 0,2-7 0 32,-3 5-3232-32,-3-5-688 0,-3 3-144 0,-4 0-32 0</inkml:trace>
  <inkml:trace contextRef="#ctx0" brushRef="#br0" timeOffset="19201.03">2395 11923 31327 0,'-12'-14'688'0,"10"5"144"0,2 9 16 0,0 0 48 0,2-5-720 15,5 0-176-15,2-1 0 0,2 3 0 0,3 5 0 0,1 0 0 16,7 1 0-16,1 2 0 0,2 1 848 0,3 6 144 15,1-4 32-15,4 4 0 0,-1-3 0 0,0 2 0 16,0 5 0-16,-2-3 0 0,2 0-832 0,-1 2-192 16,-1 2 0-16,-1 1 0 0,-2 0 0 0,-3 1 0 15,-3-2 0-15,-2 2 0 0,-4 2 864 0,0 3 128 16,-3 0 32-16,-4 0 0 0,-3 0-832 0,-2-1-192 16,-3 5 0-16,-3-1 0 0,-3 3 0 0,-5-2 0 15,-2 3 0-15,-5-1 0 0,-7 0 864 0,-3 0 128 16,-3 2 32-16,-2-2 0 0,-4 0-832 0,-1 3-192 15,-2 2 0-15,-2 1 0 0,-2 0 0 0,-3 0 0 16,-1 3 0-16,-22 11 0 16,9-4-1920-16,8-6-416 0,-15 8-96 0,20-16 0 0</inkml:trace>
  <inkml:trace contextRef="#ctx0" brushRef="#br0" timeOffset="25477.46">11705 11881 12895 0,'0'0'272'0,"0"0"64"0,0 0 16 0,0 0 32 0,0 0-384 0,0 0 0 0,0 0 0 0,0 0 0 15,-6-3 1712-15,1-5 272 0,2 3 48 0,3 5 16 16,0 0-832-16,0 0-144 0,-3-5-48 0,3 5 0 16,0 0 0-16,0 0 0 0,0 0 0 0,0 0 0 0,0 0 0 0,0 0 0 15,0 0 0-15,0 0 0 0,0 0 0 0,0 0 0 16,0 0 0-16,0 0 0 0,0 0-816 0,3 5-208 15,0 2 0-15,2 2 0 0,1 5 864 0,0 4 128 16,3-3 32-16,-2 4 0 0,0 2-832 0,2 5-192 16,3 2 0-16,-1 4 0 0,-4-3 0 0,2 6 0 15,0 2 0-15,-3-1 0 0,1 0 864 0,-1-2 128 16,-1-2 32-16,0 1 0 0,-1 2-832 0,1-2-192 16,0-7 0-16,0 2 0 0,3-5 0 0,-3-1 0 15,0-4 0-15,-1-2 0 0,1-3 0 0,-1-4 0 16,0 0 0-16,1-3 0 0,-5-6 864 0,0 0 128 15,0 0 32-15,9 1 0 0,-2-1-832 0,1-4-192 16,-2-1 0-16,-1-6 0 0,3-3 0 0,0 0 0 16,0-3 0-16,1-2 0 0,0-5 0 0,1 1 0 0,2 2 0 15,1-7 0-15,-1 1 0 0,2-4 0 16,1 0 0-16,-1 1 0 0,3 0 0 0,-1 1 0 0,2 0 0 16,0-3 0-16,1 1 0 0,1 2 0 0,1-2 0 0,8-13 0 15,-4 5 0-15,-2 3 0 0,-1 4 0 0,0 6 0 16,-2 4 0-16,-1-1 0 0,-4 1 0 0,-1 6 0 15,-2 7 864-15,-2-2 128 0,-4 2 32 0,-1 0 0 32,-5 9-1648-32,0 0-320 0,0 0-64 0,0 0-16 15,-6-7 0-15,-6 4 0 0,1 5 0 0,-2 1 0 0,1-2-1632 16,-1-1-336-16,-7 3-64 0,4-2-16 0</inkml:trace>
  <inkml:trace contextRef="#ctx0" brushRef="#br0" timeOffset="25852.58">12575 11261 16575 0,'3'-19'736'0,"1"10"160"0,1-1-720 0,1 1-176 15,0-4 0-15,1 6 0 0,-7 7 1664 0,7-10 320 16,1 3 48-16,-2-3 16 0,-1 2-832 0,-5 8-144 16,0 0-48-16,0 0 0 0,0 0 0 0,0 0 0 15,0 0 0-15,0 0 0 0,3 11 0 0,-3 4 0 0,-3 3 0 0,0 2 0 16,-5 5 0-16,0 6 0 0,-3 8 0 0,2 1 0 16,-2 0 0-16,-1 2 0 0,2 3 0 0,-3-2 0 15,2-1-816-15,-1-3-208 0,1-2 0 0,0 1 0 16,0-1 864-16,2-1 128 0,1-4 32 0,0-6 0 15,0 0-832-15,4-6-192 0,1-1 0 0,0-2 0 16,2-6 0-16,1-11 0 0,2 6 0 0,-2-6 0 16,0 0 0-16,0 0 0 0,0 0 0 0,2-12 0 15,1-2-3232 1,1 0-688-16,1-13-144 0,0 5-32 0</inkml:trace>
  <inkml:trace contextRef="#ctx0" brushRef="#br0" timeOffset="26404.53">13174 11557 16575 0,'0'0'368'0,"4"-6"80"0,0-7 0 0,-2 7 16 0,-2 6-464 0,8-10 0 0,-3 2 0 0,-5 8 0 16,2-11 912-16,1 2 96 0,-3 9 16 0,0 0 0 16,0-12 0-16,-1 1 0 0,1 11 0 0,0 0 0 15,0 0 816-15,0 0 160 0,-12-1 48 0,2 6 0 16,-1 5-832-16,-1 8-144 0,-2 1-48 0,-1 5 0 15,-2 4-816-15,0 6-208 0,-4 5 0 0,1 9 0 0,0 0 864 16,-2 9 128-16,3 3 32 0,1 2 0 0,0 2-832 0,4-5-192 16,2 1 0-16,4-1 0 0,3-2 0 0,7-5 0 15,5-4 0-15,2-7 0 0,5-2 0 0,2-4 0 16,3-4 0-16,5-5 0 0,3-7 0 0,2-3 0 16,2-2 0-16,4-4 0 0,5-6 0 0,2-5 0 15,0-5 0-15,5 1 0 16,6-1-2416-16,1-5-528 0,-4 0-96 0,-1-3-32 0</inkml:trace>
  <inkml:trace contextRef="#ctx0" brushRef="#br0" timeOffset="26768.65">13723 11339 23951 0,'0'0'512'0,"0"0"128"0,0 0 0 0,0 0 64 0,0 0-576 0,0 0-128 0,0 0 0 0,0 0 0 15,13 2 848-15,-6 7 144 0,2 2 32 0,3 6 0 16,2 5 0-16,0 4 0 0,1 4 0 0,3 4 0 15,1 3 0-15,4 5 0 0,3-2 0 0,2 11 0 16,2 1 0-16,-4 5 0 0,-3 5 0 0,-4 2 0 0,-6 4-832 0,-5-7-192 16,-6-3 0-16,-4 2 0 0,-9-2 864 0,-5 0 128 15,-7-6 32-15,-8-1 0 0,-7 1-832 0,1-5-192 16,-2 0 0-16,1-3 0 0,-4-6 0 0,1-2 0 16,-1 0 0-16,-1-2 0 15,-1-4-768-15,-3-2-208 0,-4-7-48 0,4-5-10912 16,4-2-2192-16</inkml:trace>
  <inkml:trace contextRef="#ctx0" brushRef="#br0" timeOffset="27779.23">21457 11790 20271 0,'-8'-19'896'0,"2"5"192"0,-1 4-880 0,0-2-208 16,-1-2 0-16,2 1 0 0,-5 3 864 0,5-1 128 15,1 3 32-15,0-2 0 0,-1 2 0 0,2 1 0 16,0 2 0-16,4 5 0 0,0 0 0 0,0 0 0 15,0 0 0-15,0 0 0 0,0 0-832 0,1 15-192 16,2 3 0-16,1 2 0 0,2 7 864 0,0 3 128 16,1 7 32-16,2 5 0 0,-1 1-832 0,1 6-192 15,-2 0 0-15,-1 0 0 0,-1-1 0 0,0 1 0 16,-4-3 0-16,1 1 0 0,-2 1 864 0,1-3 128 16,2-2 32-16,-1-7 0 0,-1-8-832 0,2-2-192 0,1-3 0 15,0-5 0-15,-1-4 864 0,1-5 128 0,0 0 32 16,-4-9 0-16,0 0-832 0,10-6-192 0,2-5 0 15,-1-5 0-15,0-4 864 0,2-10 128 0,-1-4 32 16,2-3 0-16,-2-1-832 0,4-3-192 0,0-2 0 0,2 2 0 16,1 2 0-16,3 0 0 0,2-1 0 0,0 5 0 15,-1 3 0-15,1 3 0 0,1 1 0 0,-1 7 0 16,-2 5 0-16,-2 3 0 0,-2-1 0 0,-3 3 0 16,-2 6 0-16,-1 2 0 0,-2 2 0 0,0-4 0 15,-5-2-1600 1,-5 7-352-16,0 0-80 0,0 0-10384 0,0 0-2096 0</inkml:trace>
  <inkml:trace contextRef="#ctx0" brushRef="#br0" timeOffset="28049.68">22332 11214 23951 0,'0'0'512'0,"0"0"128"0,0 0 0 0,0 0 64 0,0 0-576 0,0 0-128 16,-11 1 0-16,2 4 0 0,0 9 1664 0,-1 0 320 15,0-3 48-15,-2 9 16 0,0 9-832 0,-2 5-144 16,-3 3-48-16,3 1 0 0,-2 3-816 0,3 1-208 16,-1-3 0-16,1 0 0 0,2-3 864 0,1 1 128 15,-1-1 32-15,3-3 0 0,1-3-832 0,1-5-192 0,1-3 0 0,-3 6 0 31,2-3-1600-31,1-6-352 0,0-8-80 0,5-11-13120 0</inkml:trace>
  <inkml:trace contextRef="#ctx0" brushRef="#br0" timeOffset="28451.06">22810 11431 20271 0,'0'0'448'0,"5"-11"80"0,-1 0 32 0,0 3 16 0,-4 8-576 0,0 0 0 16,0 0 0-16,0 0 0 0,0 0 1744 0,0 0 240 16,0 0 64-16,-9 8 0 0,-4 0-1648 0,-2 9-400 15,-3 1 0-15,-4 6 0 0,-3 5 896 0,1 5 112 16,-1 6 16-16,-1 7 0 0,2 6-832 0,0 4-192 16,0 7 0-16,4-2 0 0,-1 2 864 0,7-4 128 15,2-3 32-15,5-1 0 0,2 0-832 0,6-3-192 0,4-2 0 16,8 16 0-16,2-7 0 0,4-10 0 15,4-9 0-15,-1-7 0 0,2-7 0 0,0-6 0 0,2-5 0 16,4-7 0 0,3-5-1600-16,3-9-352 0,-6-4-80 0,2-6-16 0</inkml:trace>
  <inkml:trace contextRef="#ctx0" brushRef="#br0" timeOffset="28903.75">23259 11533 23951 0,'0'0'512'0,"0"0"128"0,0 0 0 0,0 0 64 0,0 0-576 0,0 0-128 16,-3 12 0-16,-2 0 0 0,-3 3 848 0,-4 5 144 0,1 0 32 0,-3 8 0 15,0 1 0-15,-2 5 0 0,-1 5 0 0,-2 4 0 16,-1 3-832-16,1 1-192 0,0-3 0 0,2 2 0 16,-1-3 0-16,1 3 0 0,2-7 0 0,1 1 0 15,3-2 864-15,2 0 128 0,2-3 32 0,3-4 0 32,4-4-1648-32,3-3-320 0,2 1-64 0,1-3-16 0,2-2 832 0,1-2 192 0,2-5 0 0,1-7 0 31,1-2-2496-31,-3-5-464 0,5-11-96 0,2-1-16 0</inkml:trace>
  <inkml:trace contextRef="#ctx0" brushRef="#br0" timeOffset="29081.92">22926 11973 27647 0,'0'0'1216'0,"0"0"256"0,11-1-1168 0,2 2-304 16,0 3 0-16,5-1 0 0,-1 0 0 0,6 0 0 15,-1-3 0-15,1 0 0 0,1 0 0 0,3-3 0 16,-1-3 0-16,2 3 0 0,-1 1 0 0,0-1 0 16,-3 1 0-16,-1-1-8128 15,-5 0-1696-15</inkml:trace>
  <inkml:trace contextRef="#ctx0" brushRef="#br0" timeOffset="29388.62">23335 11323 31327 0,'0'0'1392'0,"0"0"272"0,7 8-1328 0,3 3-336 0,3 5 0 0,-5-5 0 16,1 6 0-16,3 8 0 0,2 3 0 0,0 6 0 15,0 3 0-15,-2 6 0 0,1 2 0 0,0 7 0 16,-3 6 896-16,-2 6 96 0,-2 3 32 0,-2 3 0 16,-4 1 0-16,-4 3 0 0,-2 1 0 0,-10 32 0 15,-4-13-832-15,-3-5-192 0,-2-6 0 0,-3-10 0 16,-1-5 0-16,1-9 0 0,-2-1 0 0,0-1 0 16,-2 1-768-16,0-7-208 0,3-8-48 0,0-2-15152 15</inkml:trace>
  <inkml:trace contextRef="#ctx0" brushRef="#br0" timeOffset="30933.71">3351 14187 16575 0,'0'0'736'0,"0"0"160"0,2-11-720 0,1-1-176 15,-2-2 0-15,2 3 0 0,2 1 848 0,-2-3 144 16,0 1 32-16,-3 2 0 0,0 10 0 0,0-10 0 15,0 10 0-15,0 0 0 0,0-9 0 0,0 9 0 16,0 0 0-16,0 0 0 0,0 0 0 0,0 0 0 16,-5 14 0-16,1 0 0 0,0 4-832 0,2 6-192 0,-1 2 0 0,3 8 0 15,3 10 0-15,-2 3 0 0,-1 7 0 16,1 8 0-16,1 3 0 0,-4 4 0 0,-3 2 0 0,-1-1 0 16,2 0 0-16,0 1 0 0,0-1 0 0,1-8 0 15,0-1 0-15,2-26 0 0,0-1 0 0,-1 9 0 16,5-6 864-16,-1-8 128 0,1-10 32 0,2-6 0 15,3-2-832-15,0-5-192 0,1-1 0 0,3-12 0 16,2-8 864-16,4-6 128 0,1-3 32 0,1-1 0 16,3-7 0-16,0-5 0 0,0-6 0 0,1 1 0 15,0 0-832-15,0-5-192 0,-1-3 0 0,2 5 0 16,3-1 0-16,2 5 0 0,-2 3 0 0,6-3 0 16,1-1 0-16,-1 4 0 0,-3 7 0 0,4 0 0 0,0 3 0 15,-3 3 0-15,-7 4 0 0,-4 10 0 0,-6 2 0 16,-4 4 0-16,-3 1 0 0,-8 4 0 15,0 0-1600-15,0 0-352 0,0 0-80 0,0 0-14752 16</inkml:trace>
  <inkml:trace contextRef="#ctx0" brushRef="#br0" timeOffset="31389.7">4904 13905 16575 0,'0'-18'368'0,"0"9"80"0,-1-1 0 0,1 0 16 0,0-5-464 0,0 1 0 0,-2 1 0 0,4 5 0 15,2-1 912-15,-4 9 96 0,0-10 16 0,0 10 0 16,0 0 816-16,0 0 160 0,-3 8 48 0,-1 3 0 0,-2-1-1648 0,-1 7-400 15,0 5 0-15,-2 2 0 0,-1 1 896 0,-2 8 112 16,1 4 16-16,-2 4 0 0,-1-1 0 0,-1-1 0 16,0-1 0-16,-1 0 0 0,1 0-832 0,1-2-192 15,1-5 0-15,2-1 0 0,2-10 0 0,2 1 0 16,1 0 0-16,3-6 0 0,3-15 0 0,0 0 0 16,-3 12 0-16,3-12 0 15,0 0-2416-15,4-16-528 0,2-18-96 0,3 10-32 0</inkml:trace>
  <inkml:trace contextRef="#ctx0" brushRef="#br0" timeOffset="31614.39">5246 13696 23951 0,'0'0'512'0,"0"0"128"0,10-6 0 0,-10 6 64 0,12 3-576 0,-12-3-128 0,7 9 0 0,0 3 0 16,-4 1 848-16,0 6 144 0,-3 6 32 0,-3 2 0 15,-3 2 816-15,-3 6 160 0,-1 2 48 0,-2 1 0 16,-3 4-832-16,-1 1-144 0,-2-6-48 0,1 0 0 16,-2-1-816-16,0-1-208 0,-1-3 0 0,1-5 0 15,1 1 0-15,0 0 0 0,0 2 0 0,6-7 0 16,0-7-1600-16,5 1-352 0,3-1-80 16,0-2-16-16</inkml:trace>
  <inkml:trace contextRef="#ctx0" brushRef="#br0" timeOffset="32356.72">6479 14465 20271 0,'-6'-12'896'0,"4"3"192"0,4 0-880 16,0 0-208-16,-2 0 0 0,-2 3 0 0,-5-3 864 0,-2 3 128 16,-1-1 32-16,-1 2 0 0,-2 1 0 0,0 2 0 15,-5-1 0-15,1 3 0 0,-1 3-832 0,0 2-192 16,0 5 0-16,-2 1 0 0,-2 6 0 0,-1 1 0 16,-1 0 0-16,-1 8 0 0,-2 3 864 0,-1 8 128 15,0 4 32-15,-4 0 0 0,1 2-832 0,3 5-192 16,5 4 0-16,5 2 0 0,5-2 864 0,6-1 128 15,3-3 32-15,9-2 0 0,9-7-832 0,6-6-192 16,6-7 0-16,2-5 0 0,2-3 0 0,3-4 0 16,-1-4 0-16,7-6 0 0,-2-5 0 0,1-3 0 15,2-6 0-15,1 0 0 0,0-7 864 0,0-5 128 0,-1-4 32 16,0-1 0-16,3-3-832 0,-2-2-192 0,-3-3 0 16,-3 1 0-16,-5 0 0 0,-2-2 0 15,-3 1 0-15,-2 2 0 0,-1-2 0 0,-4 2 0 16,-6 3 0-16,-3 0 0 0,-1 2 0 0,-3-1 0 0,-2 4 0 0,-3-1 0 15,-4 4 0-15,-3 0 0 0,-3-1 0 0,-2 1 0 16,-2 7 0-16,-4 2 0 0,-1 2 0 0,0 2 0 16,-4-5 0-16,0 8 0 0,0 3 0 0,3 1 0 15,-2-3-1600 1,0 2-352-16,0 2-80 0,1 0-13120 0</inkml:trace>
  <inkml:trace contextRef="#ctx0" brushRef="#br0" timeOffset="32688.07">6947 13989 23951 0,'-3'-5'512'0,"3"5"128"0,0 0 0 0,0 0 64 0,-10 0-576 0,1 4-128 15,0-2 0-15,0 9 0 0,-2 6 848 0,-3 2 144 16,-4 3 32-16,-1 2 0 0,-1 5 0 0,-3 5 0 16,-4 5 0-16,-1 1 0 0,0 7 0 0,-5 7 0 15,-5 5 0-15,-5 7 0 0,0 2 0 0,1-2 0 16,5 0 0-16,2 4 0 0,1 0-832 0,2-2-192 16,4-5 0-16,0-5 0 0,2-4 0 0,0-2 0 15,3-5 0-15,3-5 0 0,-2-4 0 0,5 0 0 0,3-5 0 0,-2-1 0 16,4-4 0-16,4-8 0 0,2-6 0 15,3-4 0 1,2 2-2416-16,1-12-528 0,0 0-96 0,18-18-32 0</inkml:trace>
  <inkml:trace contextRef="#ctx0" brushRef="#br0" timeOffset="32924.55">7118 15131 35007 0,'-1'13'768'0,"0"-1"176"0,-1 2 16 16,0 7 16-16,-2 8-784 0,-1 2-192 0,-1 1 0 0,-1 3 0 0,1 2 864 0,-3 3 128 16,-2-1 32-16,0-2 0 0,3 1-832 0,-1-2-192 15,1-2 0-15,-1-2 0 0,-2-6 0 0,3 4 0 16,0-8 0-16,2 0 0 15,-2-4-1600-15,2 0-352 0,1-3-80 0,4-2-16 0</inkml:trace>
  <inkml:trace contextRef="#ctx0" brushRef="#br0" timeOffset="33404.11">9694 14256 23951 0,'-4'-14'512'0,"4"10"128"0,0 4 0 0,4-6 64 0,-1-5-576 0,4 5-128 15,-2-2 0-15,0 5 0 0,-5 3 848 0,0 0 144 16,0 0 32-16,0 0 0 0,5 11-832 0,-1 0-192 15,-2 6 0-15,-3 2 0 0,-3 5 864 0,-1 2 128 16,0 7 32-16,-4 16 0 0,2 1 0 0,-5 2 0 16,-4 0 0-16,3 1 0 0,8 2-832 0,-3 1-192 15,-2 0 0-15,-1-6 0 0,-2-5 0 0,1-3 0 16,1 0 0-16,1-5 0 0,5-6 0 0,1-3 0 16,1-4 0-16,1-4 0 15,-1-6-1600-15,1-3-352 0,2-11-80 0,0 0-16 0</inkml:trace>
  <inkml:trace contextRef="#ctx0" brushRef="#br0" timeOffset="33552.25">9264 14777 35007 0,'0'0'768'0,"10"0"176"0,5 1 16 0,3 0 16 0,1 2-784 0,7 1-192 0,3-3 0 0,4 2 0 15,5-1 0-15,5-2 0 0,6-2 0 0,-10-1 0 16,8 4 0-16,3-1 0 0,6-1 0 0,-6 0 0 15,1-4-768-15,-5 2-208 0,33-3-48 16,-22-3 0-16</inkml:trace>
  <inkml:trace contextRef="#ctx0" brushRef="#br0" timeOffset="34503.5">11837 14193 16575 0,'-2'-10'368'0,"4"1"80"0,-1 2 0 0,2-3 16 0,-1 2-464 0,-2-2 0 16,3 0 0-16,-2 2 0 0,-1 8 1728 0,0 0 256 15,0 0 64-15,0 0 0 0,2-8-832 0,-2 8-144 16,0 0-48-16,0 0 0 0,0 0-816 0,0 0-208 0,0 0 0 0,0 0 0 15,0 0 864-15,0 0 128 0,7 12 32 0,-2-1 0 16,0 8-832-16,-3 2-192 0,1 0 0 0,0 5 0 16,-1 7 864-16,3 5 128 0,2 6 32 0,-1 2 0 15,-1 4-832-15,1 1-192 0,2 2 0 0,0-6 0 16,-2-4 0-16,2-6 0 0,-2-4 0 0,0-2 0 16,-1 4 0-16,3-2 0 0,-2-5 0 0,1-2 0 15,-1-1 864-15,0-3 128 0,0-1 32 0,-3-3 0 16,1-3-832-16,1-2-192 0,-1-2 0 0,1 2 0 15,-1-1 0-15,-4-12 0 0,0 0 0 0,8 2 0 16,-2 3 864-16,2-2 128 0,-1-5 32 0,1 0 0 16,2-1-832-16,-1-4-192 0,1-1 0 0,0-5 0 0,0-1 0 0,2-1 0 15,-1-1 0-15,2-3 0 16,1 0 0-16,1-4 0 0,0-2 0 0,2-1 0 0,1 2 864 0,0-2 128 16,1-4 32-16,4-1 0 15,3 2-1648-15,2-4-320 0,1-1-64 0,2-5-16 16,1-2 832-16,-2 1 192 0,-1 2 0 0,1 1 0 0,-4 0 0 0,0 2 0 15,-2 3 0-15,-1 4 0 0,-2 1 768 0,-3 7 208 16,-4 2 48-16,-1 3 0 16,-3 1-1648-16,-1 4-320 0,-4 1-64 0,0 4-16 0,-5-2 832 15,0 7 192-15,0 0 0 0,-6-2 0 16,-4 1-864-16,-1 1-128 0,3 1-32 0,-1-1 0 16,-1 2-1632-16,1 0-336 0,-8-1-64 0,17-1-16 0</inkml:trace>
  <inkml:trace contextRef="#ctx0" brushRef="#br0" timeOffset="34977.97">13907 13619 16575 0,'0'0'368'0,"0"0"80"0,13-3 0 0,-8 0 16 0,-5 3-464 16,0 0 0-16,8-4 0 0,-8 4 0 0,5-8 912 0,-5 8 96 16,0 0 16-16,0 0 0 0,6-6 0 0,-2-1 0 15,-4 7 0-15,0 0 0 0,0 0 0 0,0 0 0 16,0 0 0-16,0 0 0 0,-4 8-832 0,-2 6-192 16,-2 0 0-16,-2 0 0 0,-5 2 864 0,1 5 128 15,1 4 32-15,-2-1 0 0,0 4 0 0,-3-1 0 16,-3 4 0-16,4 3 0 0,-1 3 0 0,0-2 0 15,-1-3 0-15,4-1 0 0,-2-1-832 0,5-1-192 0,0-4 0 0,2-3 0 16,1-3 0-16,1-1 0 0,5-2 0 16,-1-4 0-16,3-2 0 0,1-3 0 0,0-7 0 0,0 0 0 31,8 2-768-31,4-4-208 0,2-5-48 0,6-4-15152 0</inkml:trace>
  <inkml:trace contextRef="#ctx0" brushRef="#br0" timeOffset="35732.81">15653 13648 16575 0,'-4'-6'368'0,"-1"-1"80"0,5 7 0 0,0 0 16 0,-8-5-464 0,0 4 0 16,0 0 0-16,-3 1 0 0,1 2 912 0,-5 3 96 15,0 2 16-15,-2 0 0 0,-3 7-832 0,-2 3-192 16,1 3 0-16,-2 4 0 0,-1 7 864 0,-3 4 128 16,-2 6 32-16,-1 9 0 0,0 6 0 0,-1 3 0 15,1 5 0-15,-1 6 0 0,1 5 0 0,2 6 0 16,-1 1 0-16,1 1 0 0,2-4-832 0,5 3-192 15,2-5 0-15,5-3 0 0,4-7 0 0,6-2 0 16,8-8 0-16,4-2 0 0,5-4 0 0,5-7 0 16,4-2 0-16,13 8 0 15,1-10-768-15,4-10-208 0,4-5-48 0,-10-12 0 0</inkml:trace>
  <inkml:trace contextRef="#ctx0" brushRef="#br0" timeOffset="36466.1">16343 14127 20271 0,'-13'-10'448'0,"11"4"80"0,0-7 32 0,2 7 16 0,2-3-576 0,0 1 0 0,6-4 0 0,1 1 0 15,2-1 928-15,3-2 80 0,3 1 16 0,4 3 0 16,5-5-832-16,4 1-192 0,4 1 0 0,2 4 0 16,3 0 0-16,2 4 0 0,-1 1 0 0,-2 5 0 15,-1 6 864-15,-3 4 128 0,-1 6 32 0,-4 1 0 0,-2 4-832 0,-7 6-192 16,-5 2 0-16,-4 3 0 0,-9 1 0 0,-4 3 0 15,-6 1 0-15,-6 5 0 0,-4 0 864 0,-3 3 128 16,-2-4 32-16,-3 0 0 0,-2 0-832 0,-1-4-192 16,-1-1 0-16,-1-3 0 0,-3-3 0 0,2-3 0 15,1-2 0-15,6-4 0 0,1-4 864 0,4-3 128 16,-1-2 32-16,6 0 0 0,4-2-832 0,3-5-192 16,8-6 0-16,0 0 0 0,4 8 0 0,3-3 0 15,4-4 0-15,4 2 0 0,8 1 864 0,1 1 128 16,8-4 32-16,3 2 0 0,3-1-832 0,3-1-192 15,1 1 0-15,2-2 0 0,0-3 0 0,-2 3 0 16,-6 0 0-16,0 0 0 0,-3 3 0 0,-2-3 0 0,-3-3 0 16,-4 3 0-1,-4 0-3232-15,-3-1-688 0,9-8-144 0,-8 1-32 0</inkml:trace>
  <inkml:trace contextRef="#ctx0" brushRef="#br0" timeOffset="36859.37">18195 13821 27647 0,'-1'172'608'0,"-1"-181"128"0,0-3 32 0,1 5 0 0,-1-2-624 0,0 4-144 0,-2-4 0 0,-1 6 0 15,-3 4 0-15,-1 6 0 0,-2 0 0 0,-3 6 0 0,-4 2 848 0,-2 6 144 16,-3 3 32-16,-1 6 0 0,-4-2-832 0,0 3-192 15,-1 3 0-15,-1 3 0 0,2 1 0 0,3 2 0 16,2 0 0-16,4 1 0 0,5 2 0 0,5 2 0 16,4-5 0-16,5-3 0 0,6-5 0 0,5-2 0 15,4-5 0-15,5-4 0 0,4-3 864 0,3-5 128 16,5-2 32-16,2-4 0 0,3-2-832 0,2-3-192 16,2-3 0-16,0-3 0 0,-3-2 864 0,0-4 128 15,-2-1 32-15,-3-3 0 0,-3-2-832 0,-1-3-192 16,-1-4 0-16,-4-2 0 0,-1-2 864 0,-2-5 128 15,-4-5 32-15,-4 3 0 0,-5 2-832 0,-4 0-192 16,-3-3 0-16,-4 5 0 0,-4 4 0 0,-2 3 0 16,-3 4 0-16,-2 0 0 0,-2 2 0 0,-3 3 0 15,-2 7 0-15,-1-2 0 16,-1 2-1600-16,-4 1-352 0,2 4-80 0,-12-1-14752 0</inkml:trace>
  <inkml:trace contextRef="#ctx0" brushRef="#br0" timeOffset="37150.64">18810 13585 27647 0,'0'0'608'0,"0"0"128"0,-5 6 32 0,-3 0 0 0,-3 4-624 0,-3 1-144 0,-4 5 0 0,-5 3 0 16,-5 2 848-16,-1 4 144 0,-4 2 32 0,-1 7 0 0,-4 5-832 0,-2 6-192 15,3 6 0-15,-2 3 0 16,-2 2 0-16,2 4 0 0,1 2 0 0,-2 2 0 0,3 3 864 0,2 2 128 16,-1 2 32-16,4-7 0 0,3-3-832 0,3-5-192 15,0-4 0-15,3-1 0 0,4-6 0 0,1 0 0 16,3-7 0-16,2-1 0 16,5-4-1600-16,1-7-352 0,2 0-80 0,4-7-16 0</inkml:trace>
  <inkml:trace contextRef="#ctx0" brushRef="#br0" timeOffset="37353.37">18791 14763 31327 0,'0'0'688'0,"-4"13"144"0,-1 1 16 0,-1 5 48 0,-3 5-720 0,-3 6-176 0,-2 0 0 0,0-1 0 16,-2 4 848-16,1 0 144 0,-1 0 32 0,1 1 0 16,1-3-832-16,1 0-192 0,3 0 0 0,3-3 0 15,-2 1 0-15,1-3 0 0,1-4 0 0,1-2-10336 16,1-3-2112-16</inkml:trace>
  <inkml:trace contextRef="#ctx0" brushRef="#br0" timeOffset="39205.05">20381 13977 12895 0,'0'0'272'0,"0"0"64"0,7-6 16 0,-7 6 32 0,0 0-384 0,6-4 0 0,-6 4 0 0,0 0 0 16,9-9 896-16,-9 9 96 0,0 0 32 0,0 0 0 15,0 0 0-15,9-5 0 0,-9 5 0 0,0 0 0 16,0 0-832-16,0 0-192 0,0 0 0 0,0 0 0 16,0 0 0-16,0 0 0 0,0 0 0 0,0 0 0 15,0 0 0-15,0 0 0 0,0 0 0 0,0 0 0 16,0 0 0-16,0 0 0 0,0 0 0 0,0 0 0 16,7 12 0-16,-7-12 0 0,0 0 0 0,0 0 0 15,0 0 864-15,0 0 128 0,0 0 32 0,0 0 0 16,0 0-832-16,0 0-192 0,0 0 0 0,0 0 0 15,0 0 864-15,0 0 128 0,9-7 32 0,-9 7 0 16,0 0-832-16,0 0-192 0,0 0 0 0,8-5 0 16,-8 5 0-16,0 0 0 0,0 0 0 0,0 0 0 0,5-7 0 15,-5 7 0-15,0 0 0 0,0 0 0 0,1-11 0 0,4 5 0 16,-2-3 0-16,-3 9 0 0,0 0 0 0,0 0 0 16,0 0 0-16,0 0 0 0,0 0 0 0,0 0 0 15,0 0 0-15,0 0 0 0,0 0 0 0,0 0 0 16,0 0 0-16,0 0 0 0,0 0 0 0,0 0 0 15,4-5 0-15,-4 5 0 0,0 0 0 0,0 0 0 16,0 0 0-16,0 0 0 0,-2 13 864 0,1 1 128 16,0 5 32-16,0 2 0 0,-2 1-832 0,-1 3-192 15,2 7 0-15,-2 1 0 0,0-1 0 0,-1 2 0 16,-1 5 0-16,-3 0 0 0,-3-1 0 0,2 1 0 16,0 6 0-16,-2-4 0 0,1-2 864 0,1 0 128 15,0 0 32-15,-2-10 0 0,1-3-832 0,2-4-192 0,1-2 0 16,3-1 0-16,1-3 0 0,1-4 0 0,3-12 0 15,0 0 0 1,-2 7-2416-16,2-7-528 0,0 0-96 0,-3-19-32 0</inkml:trace>
  <inkml:trace contextRef="#ctx0" brushRef="#br0" timeOffset="39353.49">20055 14225 35007 0,'0'0'1552'0,"10"-5"320"0,5 3-1488 0,7-2-384 0,3-1 0 0,7 3 0 16,6 4 0-16,5 4 0 0,8-2 0 0,2-3 0 16,3-1 0-16,4 3 0 0,4 2 0 0,3-1 0 15,2-7 0-15,-21 2 0 0,3-2 0 0,-4 3-10304 16,-4 0-2144-16</inkml:trace>
  <inkml:trace contextRef="#ctx0" brushRef="#br0" timeOffset="39756.42">22246 13952 20271 0,'-3'-9'448'0,"0"0"80"0,3 9 32 0,-5-10 16 0,-2-1-576 0,1 0 0 0,-2 8 0 0,-1 3 0 16,9 0 928-16,-11 5 80 0,2 4 16 0,-1 6 0 15,-2 9 0-15,0 3 0 0,-5 3 0 0,1 7 0 16,0 6 0-16,1 4 0 0,0 7 0 0,0 3 0 16,-2 4-832-16,1 4-192 0,-4 10 0 0,3-4 0 15,0-5 0-15,-1 1 0 0,-1-3 0 0,3-2 0 0,2 4 0 16,1-11 0-16,3-13 0 0,2-4 0 0,4-2 0 16,3-8 0-16,1-8 0 0,1-6-13888 15</inkml:trace>
  <inkml:trace contextRef="#ctx0" brushRef="#br0" timeOffset="40062.49">21885 14068 31327 0,'-6'-22'688'0,"6"8"144"0,3-4 16 0,5 0 48 0,7 1-720 0,3 1-176 0,2 0 0 0,6 3 0 15,2 4 0-15,4 2 0 0,3 0 0 0,5 0 0 16,2 2 0-16,5 3 0 0,3 5 0 0,5 2 0 16,2 3 0-16,-3 0 0 0,-5 9 0 0,-6 6 0 15,-7 5 0-15,-7 4 0 0,-6-3 0 0,-5 4 0 16,-9 1 848-16,-7 2 144 0,-5 1 32 0,-5-9 0 16,-5 0-832-16,-5 1-192 0,-4 0 0 0,-24 9 0 15,-2-9 0-15,-5-2 0 0,-3-7 0 0,2-1 0 16,2-2 0-16,1-2 0 0,5-6 0 0,2-1 0 15,0-7 0-15,4-3 0 0,2-9 0 0,3-4-10336 16,3-7-2112-16</inkml:trace>
  <inkml:trace contextRef="#ctx0" brushRef="#br0" timeOffset="40565.53">23760 13763 23951 0,'0'0'512'0,"0"0"128"0,1-11 0 0,-6 1 64 0,-1 5-576 0,-1-4-128 0,0 0 0 0,-1 7 0 15,-1 2 848-15,-1 1 144 0,-1 0 32 0,-3 4 0 16,-2 3-832-16,-1 1-192 0,-3 5 0 0,-1 4 0 16,-2 2 0-16,-4 4 0 0,-1 3 0 0,0 6 0 15,0 6 0-15,2 2 0 0,0 3 0 0,8 0 0 16,6 4 864-16,5-2 128 0,7-2 32 0,8-4 0 15,9-3-832-15,0-3-192 0,8-1 0 0,2-6 0 16,5-5 0-16,4-2 0 0,3-4 0 0,1-6 0 16,2-2 0-16,3-7 0 0,1-7 0 0,0-1 0 15,-2 1 864-15,0-5 128 0,-4-3 32 0,-2-4 0 16,-2-4-832-16,-5 1-192 0,-6-2 0 0,-3-3 0 0,-5 0 0 16,-5-5 0-16,-5-1 0 0,-3 2 0 0,-4 1 0 15,-2-3 0-15,-5 1 0 0,-4 5 0 0,-3-1 0 16,-5 3 0-16,-4 0 0 0,-4-2 0 0,-3 2 0 0,-1 6 0 15,1 3 0-15,-2 4 0 16,-2-3-768-16,2 1-208 0,0 0-48 0,7 4-13504 16</inkml:trace>
  <inkml:trace contextRef="#ctx0" brushRef="#br0" timeOffset="40835.26">24140 13398 23951 0,'0'0'512'0,"0"0"128"0,0 0 0 0,0 0 64 0,0 0-576 0,0 0-128 0,-9 11 0 0,-1 1 0 16,-4 3 848-16,0 6 144 0,-4 10 32 0,-5 3 0 16,-5 3 0-16,-5 1 0 0,-4 3 0 0,2 9 0 15,0 11-832-15,0 0-192 0,-6 5 0 0,3 0 0 16,0 2 864-16,1 2 128 0,0 3 32 0,2-1 0 15,-2-2-832-15,2-3-192 0,5 0 0 0,2-8 0 16,1-5 0-16,4-6 0 0,3-10 0 0,3-4 0 16,5-3-2416-1,0-6-528-15,1-3-96 0,11-22-32 0</inkml:trace>
  <inkml:trace contextRef="#ctx0" brushRef="#br0" timeOffset="41017.22">24211 14556 31327 0,'-19'29'1392'0,"10"-11"272"0,-2 3-1328 0,-2 3-336 16,-1 4 0-16,-8 18 0 0,0 4 0 0,-3-8 0 16,0-2 0-16,1-1 0 0,1-1 0 0,4-4 0 15,2-4 0-15,3 1-9216 16,3-1-1904-16</inkml:trace>
  <inkml:trace contextRef="#ctx0" brushRef="#br0" timeOffset="42212.22">25045 13226 20271 0,'5'-24'448'0,"-1"10"80"0,1-1 32 0,1 5 16 15,3-1-576-15,0 4 0 0,3-2 0 0,-1 4 0 0,0 4 928 0,2 1 80 16,1 1 16-16,1 4 0 0,1 4-832 0,1 2-192 16,1 10 0-16,1 3 0 0,0 7 864 0,4 6 128 15,-4 3 32-15,2 12 0 0,-4 6-832 0,1 6-192 16,0-2 0-16,-3 9 0 0,-3 6 0 0,-5 3 0 16,-2 5 0-16,-6-5 0 0,-8 0 864 0,-3-2 128 15,-1-3 32-15,-2-4 0 0,-4-4-832 0,-2-1-192 16,1-4 0-16,-2-4 0 0,-2-6 864 0,0-4 128 15,-1-6 32-15,-1-5 0 0,-2-3-832 0,1-2-192 16,-1-2 0-16,0-7 0 16,2-6-768-16,0-6-208 0,2-4-48 0,4-5-8736 15,7-6-1760-15</inkml:trace>
  <inkml:trace contextRef="#ctx0" brushRef="#br0" timeOffset="42485.35">26383 13888 31327 0,'0'0'1392'0,"0"0"272"0,0 0-1328 0,0 0-336 0,0 0 0 0,0 0 0 0,0 0 0 0,20 4 0 16,2-3 0-16,9-2 0 0,7-4 896 0,-5 3 96 16,9 0 32-16,4 1 0 0,2 1-832 0,0-1-192 15,1-3 0-15,-4-1 0 16,0 5-1600-16,-6 0-352 0,-6 2-80 0,-7 1-16 0</inkml:trace>
  <inkml:trace contextRef="#ctx0" brushRef="#br0" timeOffset="42642.33">26270 14220 27647 0,'0'0'608'0,"0"0"128"0,0 0 32 0,11 3 0 0,4-2-624 0,4-1-144 15,5-3 0-15,6 3 0 0,7 2 848 0,8 0 144 16,3-1 32-16,-8-1 0 0,9-1-832 0,5 0-192 0,0 0 0 0,2-1 0 31,-1 1-1600-31,1 0-352 0,45-8-80 0,-31 3-16 0</inkml:trace>
  <inkml:trace contextRef="#ctx0" brushRef="#br0" timeOffset="43093.75">28637 13510 31327 0,'0'0'688'0,"0"0"144"0,0 0 16 0,0 0 48 0,0 10-720 0,-14-8-176 15,1 6 0-15,-6 5 0 0,-7 7 0 0,-6 3 0 16,-4 2 0-16,-2 6 0 0,-4 6 848 0,-3 6 144 15,-6 8 32-15,-1 5 0 0,1 5-832 0,4 1-192 16,2 4 0-16,7-4 0 0,8 2 0 0,5-4 0 16,8-3 0-16,5-3 0 0,12-1 0 0,7-5 0 15,6-7 0-15,8-5 0 0,3-1 0 0,6-4 0 16,9-4 0-16,3-4 0 0,-3-10 864 0,5-4 128 0,3-6 32 0,-3-3 0 16,1-6-832-16,1-9-192 0,-1-3 0 0,-1-9 0 15,1-1 864-15,-5-6 128 0,-1-4 32 0,-6-8 0 16,-5-1 0-16,-7-4 0 0,-6-2 0 0,-2 0 0 15,-8-5-832-15,-2 2-192 0,-7 2 0 0,-5 4 0 16,-5 2 0-16,-8 2 0 0,-6 2 0 0,-1 7 0 31,1 2-1600-31,0 6-352 0,-1 3-80 0,-10-6-16400 0</inkml:trace>
  <inkml:trace contextRef="#ctx0" brushRef="#br1" timeOffset="61000.58">19236 13863 13071 0,'-12'-9'576'0,"12"9"128"16,-8-5-576-16,-1 2-128 0,0 2 0 0,0 0 0 0,0 0 432 0,0 1 48 15,0 2 16-15,4 3 0 0,5-5-16 0,-10 9 0 16,2-4 0-16,2 7 0 0,0-1-240 0,-2 3-48 16,3 1-16-16,-3 3 0 0,-2 0 96 0,1 6 32 15,0 5 0-15,-1-3 0 0,-1 0 64 0,2 1 16 16,1 2 0-16,-2 2 0 0,0-4-224 0,1 2-32 15,3-1-128-15,1 5 192 0,-2 5-192 0,3-5 0 16,2-4 128-16,2-3-128 0,1 0 0 0,2-2 0 16,-1 1 0-16,2-4 0 0,0-8 0 0,1 1 0 15,0 0 0-15,0 0 0 16,-5-14-608-16,9 6-64 0</inkml:trace>
  <inkml:trace contextRef="#ctx0" brushRef="#br1" timeOffset="61284.31">19394 13960 16575 0,'0'0'368'0,"0"0"80"0,-7 11 0 16,2-3 16-16,1 4-464 0,-1 2 0 0,-1 3 0 0,1-1 0 0,0 1 912 0,0 2 96 16,0 1 16-16,1 1 0 0,1-2-832 0,1 1-192 15,-2 0 0-15,3 3 0 0,1-1 0 0,0-3 0 16,1-1 0-16,1 0 0 0,1 1 0 0,1 2 0 16,1 1 0-16,-1-2 0 0,3-7 0 0,0-2 0 15,-1-3 0-15,4 3 0 16,-1 1-768-16,-9-12-208 0,10 7-48 0,-10-7 0 0</inkml:trace>
  <inkml:trace contextRef="#ctx0" brushRef="#br1" timeOffset="61452.71">19228 14293 23951 0,'8'-13'512'0,"5"3"128"0,4-3 0 0,-1 7 64 0,3-6-576 0,2 2-128 0,2 1 0 0,1 0 0 15,2 4 0-15,-1 1 0 0,2-1 0 0,11-1 0 32,-2 3-784-32,-5 2-192 0,6 0-48 0,-10 0 0 0</inkml:trace>
  <inkml:trace contextRef="#ctx0" brushRef="#br1" timeOffset="61675.79">19582 13862 27647 0,'0'0'608'0,"15"-3"128"0,-4 6 32 0,0 0 0 0,0 3-624 0,4 2-144 0,0 3 0 0,3 4 0 16,3 10 0-16,-1 1 0 0,2 3 0 0,-3-1 0 0,-3 1 848 0,-1 5 144 16,-1 2 32-16,-1 1 0 0,-7-4-832 0,0 0-192 15,-5-1 0-15,-2 3 0 0,-5 5 0 0,-2-5 0 16,-6-7 0-16,-12 16 0 15,-3-6-1600-15,-4-5-352 0,-4-8-80 0,9-8-16 0</inkml:trace>
  <inkml:trace contextRef="#ctx0" brushRef="#br1" timeOffset="62364.49">24618 13586 18831 0,'-6'-10'832'0,"6"10"176"0,0 0-816 0,-8 4-192 0,-1-2 0 0,-1 6 0 16,-3 2 448-16,2 4 64 0,-5 1 0 0,1 3 0 15,0 1 80-15,-2 5 32 0,0 4 0 0,0 3 0 16,2-1-304-16,-2 2-64 0,-1 0-16 0,5-1 0 16,2 2-112-16,1 0 0 0,0-2-128 0,1-1 192 15,0-3-192-15,4 0 128 0,4-6-128 0,1 1 0 0,0-3 128 0,6-2-128 16,6-2 0-16,-1-2-7168 16,3-7-1520-16</inkml:trace>
  <inkml:trace contextRef="#ctx0" brushRef="#br1" timeOffset="62619.28">24817 13596 24879 0,'0'0'2208'0,"-10"4"-1760"16,-1 0-448-16,1 3 0 0,-1 0 0 0,3 5 0 15,-1 5 128-15,0 2-128 0,0 0 320 0,1 5 48 0,1 3 0 0,2 5 0 16,-1 4-80-16,1 0-16 0,2-4 0 0,0 2 0 16,2 2-272-16,-1-2 128 0,2-1-128 0,2-2 0 15,0-8 0-15,2 1 0 0,1 1 0 0,0-7 0 32,0-4-448-32,2-4-192 0,-1 0-32 0,2-5-7040 0,-8-5-1408 0</inkml:trace>
  <inkml:trace contextRef="#ctx0" brushRef="#br1" timeOffset="62792.99">24581 13975 27647 0,'-9'-15'608'0,"8"7"128"0,1-2 32 0,1 5 0 0,5 1-624 0,1-4-144 0,0-1 0 0,2 7 0 0,3 2 0 0,3 0 0 15,3-1 0-15,11-2 0 0,2 0 240 0,2 2 16 16,3 0 0-16,3-181 0 0,-3 366-256 0,-1-178-192 15,-6-5 48-15</inkml:trace>
  <inkml:trace contextRef="#ctx0" brushRef="#br1" timeOffset="63028.08">25069 13536 31327 0,'0'0'688'0,"17"5"144"0,-7-2 16 0,-1 1 48 0,0 3-720 0,1 1-176 0,2 6 0 0,0 5 0 15,-2 0 0-15,-1 8 0 0,1 2 0 0,2 22 0 16,-6 1 576-16,-3 3 64 0,0-1 32 0,-4 6 0 16,-5 5-480-16,-4-2-192 0,-4-4 128 0,-4 4-128 31,-4 7-704-31,-5-1-240 0,-7-3-32 0,-5-6-13136 0</inkml:trace>
  <inkml:trace contextRef="#ctx0" brushRef="#br1" timeOffset="65562.98">2092 17130 4607 0,'0'0'192'0,"0"0"64"0,0 0-256 0,0 0 0 15,0 0 0-15,0 0 0 0,0 0 2688 0,0 0 512 16,0 0 80-16,-1 16 32 0,0 2-2144 0,1 4-416 16,4 0-96-16,-2 6-16 0,-1-2-128 0,-1 6-48 15,0 2 0-15,-1 5 0 0,-3 10 96 0,-2 3 16 16,-2 6 0-16,-3 2 0 0,-3 3-64 0,-3 0-16 16,-2 0 0-16,-1-2 0 0,0 2-272 0,-2-6-48 15,4-4-16-15,-1-5 0 0,-1-7 16 0,2-5 0 16,3-6 0-16,-1-6 0 0,3-3 16 0,2-5 0 15,2-2 0-15,3-5 0 0,2 0-192 0,4-9-192 16,0 0 32-16,0 0-7536 16,0 0-1520-16</inkml:trace>
  <inkml:trace contextRef="#ctx0" brushRef="#br1" timeOffset="66071.05">1982 17212 9215 0,'6'-10'816'0,"2"-6"-656"0,2-2-160 0,1-1 0 16,2 0 1696-16,5-2 304 0,0 0 64 0,-2-1 16 15,2-1-928-15,4 3-192 0,2 2-48 0,1 2 0 16,4-2-208-16,1 2-64 0,-1 6 0 0,0 3 0 15,-1 4-80-15,2 2-32 0,1 1 0 0,-4 5 0 0,-1 10-304 0,-3 4-64 16,-2 3-16-16,-4 6 0 0,-1 0-144 0,-4 5 0 16,0 5 0-16,-5 0 0 0,-1 2 0 0,-4-4 0 15,-3-1 0-15,-2 2 0 0,-2 2 192 0,-1-2 0 16,-6-2 0-16,-2 1 0 0,-2-2 192 0,-3-2 64 16,-2-4 0-16,-3-1 0 0,-4-4 16 0,-1-3 16 15,2-2 0-15,2-3 0 0,2-2-80 0,1-7-16 16,1-2 0-16,-1-2 0 0,1 0-80 0,2-4-32 15,0-1 0-15,-1-2 0 0,1-4-80 0,3 0-32 16,2-4 0-16,4 4 0 0,-2-4-160 0,3 3 128 16,2 3-128-16,7 7 128 0,-5-11-128 0,5 11 0 15,0 0 0-15,0 0-176 0,0 0 16 0,5 11 0 16,4-2 0-16,0 5 0 0,3 7 0 0,5 5 0 0,4-1 0 0,2 4 0 16,-1 2 160-16,1-3 0 0,6 3-144 0,-5-1 144 15,-2-5 0-15,3 3 0 0,-1-4 0 0,2 2 0 16,-2-2 0-16,-1-3 0 0,-3-3 176 0,-1 3-176 15,-1-1 176-15,0-1-176 0,-2-5 192 0,0-4-192 32,0-5-848-32,-2-4-288 0,0-1-48 0</inkml:trace>
  <inkml:trace contextRef="#ctx0" brushRef="#br1" timeOffset="66445.32">2952 17572 17215 0,'0'0'768'0,"0"0"144"0,0 0-720 0,0 0-192 16,14 5 0-16,-4-4 0 0,1-3 896 0,-1-2 128 15,3 1 48-15,2 2 0 0,2 0-176 0,1-3-16 16,-1-2-16-16,0-2 0 0,-2 4-240 0,-1-2-48 15,1-4-16-15,-2 2 0 0,2-3-160 0,-2 2-16 16,0 1-16-16,-6 2 0 0,1-7-32 0,-3 4 0 16,-5 9 0-16,0-7 0 0,0 7 48 0,-6-6 0 15,-4-1 0-15,-3 6 0 0,-4 7-64 0,-3-1 0 16,-3 3 0-16,-2 3 0 0,-3 6-64 0,-1 2 0 16,-2 1-16-16,-1 4 0 0,0 3 16 0,5 0 0 0,2 3 0 0,5 1 0 15,2-5-16-15,7 1 0 0,6-7 0 0,5 3 0 16,4 1-64-16,6-3-16 0,2-5 0 0,7 1 0 15,7-2-160-15,2 1 192 0,4 0-192 0,2-4 192 32,2-5-1392-32,-1 0-272 0,-1-3-48 0</inkml:trace>
  <inkml:trace contextRef="#ctx0" brushRef="#br1" timeOffset="67017.7">4171 17404 12895 0,'-11'-11'1152'0,"-1"-1"-928"15,-5-3-224-15,-1 2 0 0,-1 2 944 0,-1-1 144 16,-3 1 16-16,1 5 16 0,2 1 192 0,-3 1 32 16,-1 2 16-16,0 6 0 0,-1 3-560 0,2 2-112 15,-3 1-32-15,2 5 0 0,-1 3-96 0,0 3-32 16,1 4 0-16,4 1 0 0,-2 5-48 0,5-1-16 16,3 5 0-16,1-4 0 0,4 0-224 0,8-4-48 15,2-3-16-15,3-4 0 0,1-1-32 0,5-4 0 0,3-5 0 0,3 1 0 16,2-5 48-16,1 0 0 0,2-2 0 0,0-8 0 15,1-1 0-15,2-2 16 0,1-5 0 0,6-2 0 16,1-4-16-16,-1-1 0 0,-1-4 0 0,-2 1 0 16,-2-4-192-16,0-2 144 0,-2-5-144 0,-1-2 128 15,0-5-128-15,-2 0 128 0,1-1-128 0,-1-4 128 16,-2-4-128-16,3-5 0 0,0-3 144 0,1-4-144 16,-1-1 0-16,3 2 144 0,-3 9-144 0,0 6 0 15,-4 6 0-15,-2 8 0 0,-2 5 0 0,-2 6 0 16,-3 8 0-16,-9 12 0 0,0 0 0 0,0 0 0 15,0 0 0-15,-8 14 0 0,-3 7 0 0,-1 5 0 16,0 8 0-16,-4 2 0 0,-2 4 0 0,-1 7 0 16,0 6 0-16,0 2-144 0,0-2 144 0,1-1 0 0,4-1 0 15,3-5 0-15,1-2 0 0,2-5 0 0,3-3 0 0,1 1 0 16,3-1 0-16,1-4 128 0,0-3-128 0,4-5 144 16,1-1-144-16,1-3 160 15,1-4-592-15,3-4-112 0,0-5-32 0,3-2-13072 16</inkml:trace>
  <inkml:trace contextRef="#ctx0" brushRef="#br1" timeOffset="67348.21">4689 17272 15663 0,'0'0'688'0,"0"0"144"0,0 0-656 0,0 0-176 0,0 0 0 0,0 0 0 15,0 0 1792-15,-2 13 320 0,-3 1 64 0,1 3 0 16,0 3-928-16,0 0-192 0,-1 3-32 0,0-2-16 16,-1 1-432-16,1 2-64 0,-1 0-32 0,1-2 0 15,5-3-32-15,0-3 0 0,0 1 0 0,4-4 0 16,0-3-16-16,1 1-16 0,3-6 0 0,2-1 0 16,1-4 240-16,3-2 48 0,2-2 16 0,4-3 0 15,-2-3 0-15,-1-1 0 0,4-3 0 0,-2-1 0 16,0-1-176-16,-1 0-32 0,-2 1-16 0,1 1 0 15,-3 2-144-15,-3-2-32 0,-2-4 0 0,0 2 0 16,1 2-128-16,-2 2-16 0,-3 0-16 0,2 0 0 0,2 6-304 16,2-2-64-16,-1 3-16 0,-1 1 0 15,-9 4-2656 1,11-2-544-16</inkml:trace>
  <inkml:trace contextRef="#ctx0" brushRef="#br1" timeOffset="67707.8">5956 17206 13823 0,'-10'-4'1216'0,"3"3"-960"0,-5 0-256 0,-2 1 0 15,-4 0 832-15,-1 2 128 0,-1-1 32 0,-4 3 0 16,-2 2 464-16,0 5 80 0,-2-2 32 0,0 2 0 16,-3 3-288-16,5 1-64 0,0 2-16 0,1 1 0 15,2-2-240-15,5 3-64 0,4 1 0 0,5 1 0 16,3-3-192-16,5-2-64 0,2-2 0 0,5 1 0 16,4 3-256-16,4-3-48 0,4-2-16 0,3 1 0 15,3-2-128-15,2-1-48 0,2-2 0 0,5-3 0 16,0-2 32-16,2-3 0 0,-1-2 0 15,0-1 0-15,1-2-176 0,-2-5-176 0,0 0 48 0,0 0 0 16,2 3-2480-16,-1-1-480 16</inkml:trace>
  <inkml:trace contextRef="#ctx0" brushRef="#br1" timeOffset="67966.08">6938 16736 20271 0,'10'-16'1792'0,"-1"6"-1424"16,4 5-368-16,-5-4 0 0,-1 0 976 0,-1 0 128 15,-6 9 32-15,0 0 0 0,0 0 304 0,0 0 64 16,0 0 16-16,-1 11 0 0,-4 5-864 0,-3 3-160 16,-1 1-48-16,-1 7 0 0,-1 0-176 0,-5 8-32 15,-1 5-16-15,-1 4 0 0,-1 1 32 0,1 4 16 16,1 5 0-16,3-3 0 0,0-8-112 0,2 0-32 15,2-5 0-15,-1-1 0 0,1-1 0 0,0-2-128 16,1-6 192-16,2 1-64 0,2 2-272 0,1-6-64 0,1-3-16 0,2-3 0 31,-4-5-2464-31,1-3-480 0,4-11-96 0,0 0-32 0</inkml:trace>
  <inkml:trace contextRef="#ctx0" brushRef="#br1" timeOffset="68133.99">6494 17083 29663 0,'15'-9'1312'0,"3"5"272"0,6 4-1264 0,6-1-320 0,-1-1 0 0,1 0 0 16,3-1 1104-16,2 3 176 0,2 0 16 0,1 0 16 15,1-1-640-15,1 0-128 0,-1-2-32 0,-1 2 0 16,-2 3-304-16,-3 1-64 0,-4-2-16 0,-1 2 0 16,-1 2-1344-16,-3 2-288 0,-3-3-48 0,-2 1-13184 15</inkml:trace>
  <inkml:trace contextRef="#ctx0" brushRef="#br1" timeOffset="68466.14">8116 16959 25631 0,'-7'14'1136'0,"0"-7"224"0,2 3-1088 0,-4 2-272 0,-4 6 0 0,-2 5 0 16,-1 3 992-16,-2 2 144 0,-2-4 16 0,-1 4 16 15,0-2-400-15,3 2-96 0,0-2-16 0,3-1 0 16,-3-2-320-16,3 0-64 0,1 2-16 0,1-4 0 16,2-4-256-16,2-1-256 0,2-2 64 0,4-3 0 15,-4-2-1568-15,7-9-304 0,0 0-64 0</inkml:trace>
  <inkml:trace contextRef="#ctx0" brushRef="#br1" timeOffset="69066.75">8606 17043 20271 0,'0'0'896'0,"0"0"192"0,0 0-880 0,0 0-208 16,-8-5 0-16,-2 5 0 0,-4 5 1472 0,-4 3 240 16,-4 6 48-16,-1 2 16 0,-1 1-800 0,0 1-144 15,1 1-48-15,4 0 0 0,4 0-304 0,4 0-64 16,3-3-16-16,4 1 0 0,4-1-192 0,4 0-32 15,4-6-16-15,3 0 0 0,4-2 48 0,6-1 16 0,1-3 0 16,5-1 0-16,0-5 288 0,1 0 64 0,2-1 16 0,1-3 0 16,-2-3-160-16,-1 0-48 0,-1 0 0 0,-2-2 0 15,-3 2-144-15,-3-3-48 0,-4 2 0 16,-2-2 0-16,-6-2-16 0,-2-2-16 0,-3 0 0 16,-4-3 0-16,-3-4 96 0,-2 1 32 0,-3-2 0 0,-2 4 0 15,-1-1-288-15,-1 5 0 0,-1 2 0 0,2 5 0 16,3 5 0-16,4-2 0 0,6 6-208 0,0 0 80 15,0 0-16-15,8-5 0 0,4 2 0 0,7-1 0 16,4-2 144-16,4 5-208 0,1 3 80 0,1-3 128 16,0-4-192-16,2 1 192 0,-2-1-192 0,0 0 192 15,-1 4 0-15,2-1 0 0,-2 0 0 0,-3 1 0 16,-3 1 0-16,0 2 0 0,3 3 0 0,-5 3 0 16,-4-3 192-16,-2 4-64 0,-1 0 0 0,-3 5 0 15,-2 1-128-15,-8 3 0 0,-4 1 0 0,-2 1 128 0,-2 6-128 0,-1 2 0 16,-2-4 0-16,-1 1 0 0,-2-3 0 0,2-3 0 15,-1-1 0-15,2-6 0 0,0-4 0 0,4 1 160 16,7-9-160-16,0 0 160 0,0 0 16 0,0 0 0 16,0 0 0-16,0 0 0 0,11-6 144 0,3-2 16 15,3-4 16-15,3 2 0 0,4-2-80 0,3-4-16 16,1 2 0-16,0 4 0 0,-2-4-256 0,2 4 0 16,-1 2 0-16,0 5 0 0,2-2 128 0,-5 5-128 15,2 5 0-15,-6 1 0 0,-1 5 0 0,-4 2 0 16,-3 5 0-16,-6 5 0 0,0 0 0 0,0 2-192 15,-6 2 192-15,1-2-192 16,3 2-1568-16,-1 0-304 0</inkml:trace>
  <inkml:trace contextRef="#ctx0" brushRef="#br1" timeOffset="69765.36">11685 17013 11055 0,'-12'-4'976'0,"2"-1"-784"16,-2-4-192-16,-1 5 0 0,-2 2 2176 0,-3 2 400 15,-2 0 80-15,-3 2 16 0,-1 4-880 0,-1 6-160 16,-5-1-32-16,0 1-16 0,-2 0-752 0,2 6-128 16,-1 0-48-16,6 1 0 0,6 0-192 0,2 1-32 15,2-2-16-15,5-1 0 0,6-1 688 0,3 1 144 16,2-6 32-16,5-2 0 15,3 0-1568-15,5-1-304 0,4-1-64 0,0 1-16 0,-1-8 864 0,2-3 192 16,2-2 16-16,-2 2 16 0,-1-1-96 0,-1-3-32 0,-1-5 0 16,-2 0 0-16,-3 6-112 0,-1-4-32 0,-2-2 0 15,-4-2 0-15,-2 3-144 0,0 1 128 0,-2 10-128 16,-2-14 128-16,0 1-128 0,-1 4 0 0,-1-1 0 16,4 10 128-16,0 0-128 0,0 0 0 0,0 0 0 0,8-5 0 15,2 2 0-15,4 1 0 0,5-5 0 0,5 2 0 16,4-1 0-16,5-4 0 0,4-2 128 0,3 1-128 15,0-8 208-15,5 1-32 0,2 0-16 0,-1-1 0 16,-2 0-160-16,-2-5 128 0,-1-3-128 0,-2-2 128 16,1 6-128-16,-1-6 128 0,0-3-128 0,1-3 128 15,-1-4 0-15,-3-1 0 0,-4-2 0 0,-1-1 0 16,-1-2-128-16,-4 7 128 0,-4 5-128 0,-2 5 128 16,-5 6-128-16,-3 3 0 0,-6 1 0 0,-2 12-176 0,-4 6 176 15,0 0-208-15,0 0 80 0,-9 13 128 0,-1 6-256 16,-3 6 80-16,-2 3 16 0,0 9 0 0,-6 6 160 0,-1 2-128 15,-5 2 128-15,-1 6-128 0,-3 2 128 0,1 6 0 16,-1 2 0-16,-2 9 0 0,-2 3 0 0,-1 0 0 16,2-7 0-16,0 0 0 0,-1-2 0 0,2-1 176 15,-1 1-48-15,5-2 0 0,-2-4 16 0,6-6 0 16,3-2 0-16,2-9 0 0,1-4-144 0,2-4 128 16,3-5-128-16,3 1 128 15,1-5-1600-15,-3 0-320 0,-2-7-64 0</inkml:trace>
  <inkml:trace contextRef="#ctx0" brushRef="#br1" timeOffset="69903.39">11694 17473 21183 0,'21'-17'1888'0,"-6"8"-1504"16,3 0-384-16,7-1 0 0,7 1 2560 0,4-2 448 0,0 2 96 0,4-2 16 16,-1 4-1712-16,4 1-352 0,2 2-64 0,1 2-16 15,1 2-672-15,-3 3-144 0,-1 5-32 0,3-4-10848 16,-1 0-2176-16</inkml:trace>
  <inkml:trace contextRef="#ctx0" brushRef="#br1" timeOffset="70473.5">14579 16767 16575 0,'0'0'1472'0,"-12"-2"-1168"0,1-3-304 0,-1 1 0 15,-2-2 1152-15,-2 3 192 0,-2 6 16 0,-4 4 16 16,-3-2-400-16,-2 5-80 0,-1-1 0 0,-5 8-16 15,-5 4-304-15,-1 5-48 0,0-2-16 0,3 7 0 16,-3 2-112-16,4 1-16 0,4 1-16 0,5-1 0 16,8-4-32-16,6-2 0 0,6-5 0 0,9-2 0 15,4-3 144-15,6-5 32 0,5-4 0 0,3-1 0 16,6-6 272-16,5-2 64 0,2-4 16 0,4-5 0 16,3 0-288-16,0-6-64 0,-1-3-16 0,1-1 0 15,-2-4-208-15,-3 2-32 0,-4 2-16 0,-6-4 0 16,-3-5-96-16,-6 3-16 0,-6 3 0 0,-6-2 0 0,-5 1 48 15,-5 0 0-15,-5-1 0 0,-4 2 0 0,-5 4 64 16,-1 4 16-16,-3 3 0 0,0 0 0 16,-5 3-1024-16,5 3-208 0,3 1-48 0,3 3-9824 15,3 0-1968-15</inkml:trace>
  <inkml:trace contextRef="#ctx0" brushRef="#br1" timeOffset="70823.21">14970 16648 20271 0,'0'0'448'0,"0"0"80"0,0 0 32 0,-1 9 16 0,-2 2-576 0,-1 2 0 0,-2 2 0 0,0 3 0 15,-2 2 928-15,2 2 80 0,-1 0 16 0,1 2 0 16,-3 4 0-16,0-3 0 0,0 2 0 0,0-3 0 15,-1 4-832-15,0-4-192 0,0-2 0 0,0-3 0 16,2-3 864-16,0-2 128 0,3 0 32 0,2-6 0 16,3-8 0-16,0 0 0 0,0 0 0 0,0 0 0 15,0 0 0-15,7-9 0 0,0-6 0 0,3-2 0 16,5 2 0-16,-4 2 0 0,2 0 0 0,1-3 0 16,4-3-832-16,2-1-192 0,1-2 0 0,0 3 0 15,3 1 0-15,7-4 0 0,-2 3 0 0,-2 4 0 16,-2 4-768-16,-4-1-208 15,-1 0-48-15,-1 5 0 0,-3 3 832 0,0 1 192 0,-2 0 0 0,0 3 0 16,-2 1-3328-16,0 3-608 0,7 1-128 16,-5-2-32-16</inkml:trace>
  <inkml:trace contextRef="#ctx0" brushRef="#br1" timeOffset="71349.92">15969 16781 16575 0,'6'-11'736'0,"0"5"160"0,1 0-720 0,0 1-176 16,-2-2 0-16,-2-1 0 0,0-3 1664 0,-2 3 320 16,-2-3 48-16,-3 3 16 0,-1-3-1648 0,-3 0-400 0,-2 2 0 0,0 3 0 15,-1 0 896-15,-2 2 112 0,-4 3 16 16,0 1 0-16,-5 3-832 0,0 5-192 0,-3-2 0 0,1 7 0 15,-2 0 0-15,0 3 0 0,-2 3 0 0,-1 4 0 16,-2 0 0-16,1 4 0 0,-1 5 0 0,4-2 0 16,3-6 0-16,5 1 0 0,5-4 0 0,0 6 0 15,9-2 768-15,6-15 128 0,3 2 0 0,3-3 16 16,3 0-208-16,2-3-64 0,4-1 0 0,-1-4 0 16,5-4-48-16,16-5-16 0,-3-2 0 0,-1-3 0 15,-3-6-208-15,-2 0-48 0,-1-4-16 0,1 1 0 16,-2 1-128-16,3-6-32 0,2-1 0 0,-1-2 0 15,1-2 32-15,2-2 0 0,2-3 0 0,2-7 0 16,1-6-176-16,0-5 0 0,-2-3 0 0,2-4 0 16,1 4 128-16,-1 5-128 0,-2 4 0 0,-4 9 128 0,-1 7-128 0,-6 6 0 15,-5 3 0-15,-5 9-176 0,-4 3 176 0,-10 12 0 16,0 0 0-16,0 0 0 0,-6 4 0 16,-3 5 192-16,-4 1-32 0,-2 5-16 0,-3 3-144 0,-1 2 0 15,-2 6 0-15,0 3 0 0,-21 40 0 0,5-5-144 16,1-4 0-16,3 0 0 0,2 0 144 0,4-4 0 15,4-3 0-15,7-3 0 0,5-10 0 0,5 2 0 16,3 4 0-16,6-5 0 0,2-3 0 0,3-3-128 16,1-2 0-16,2 0 0 15,3-2-1392-15,-1-7-272 0,1-4-48 0,1-3-12864 0</inkml:trace>
  <inkml:trace contextRef="#ctx0" brushRef="#br1" timeOffset="71979.78">16994 16671 13823 0,'-23'-3'1216'0,"10"3"-960"15,3 1-256-15,-2 3 0 0,1-4 864 0,-2 2 128 16,-2-1 32-16,1 4 0 0,0 0 48 0,1-1 16 16,3-2 0-16,0 5 0 0,1-1-144 0,3-1-32 15,6-5 0-15,-8 8 0 0,8-8-144 0,0 0-16 16,-2 9-16-16,2-9 0 0,0 0 0 0,9 11 0 16,2-5 0-16,7 0 0 0,2-1-128 0,6-5-32 0,3-2 0 0,1 1 0 15,1-3-272-15,4 2-64 0,7-1-16 0,0 2 0 16,-2-3-32-16,-1-4 0 0,-2 1 0 0,-3-2 0 15,-2 0-192-15,-3-4 0 0,-3 3 0 0,-3-3 0 16,-4 2 160-16,-3 0-160 0,-3-3 160 0,-4 0-160 16,-2 1 224-16,-3 1-48 0,-4-2-16 0,-4 2 0 15,-3 2-160-15,-3 1 0 0,-4 5 0 0,-4 3 0 16,-3 1 0-16,-3 0 0 0,-2 2 0 0,-2 3 0 16,-7 5 0-16,-2 3-176 0,-3-1 48 0,-2 5 0 15,1 5 128-15,3 1 0 0,2-2 0 0,6 1 0 16,3 1 0-16,7 2 0 0,5-2 0 0,4 0 0 15,4-3 128-15,6 2-128 0,3 1 128 0,4 0-128 16,3-3 144-16,4-2-144 0,5-3 192 0,4 3-192 16,3 2 224-16,7 1-64 0,6-6-16 0,0 0 0 15,1-2-1392-15,1 1-288 0,-2-4-48 16</inkml:trace>
  <inkml:trace contextRef="#ctx0" brushRef="#br1" timeOffset="72409.6">17950 16587 10127 0,'0'0'896'0,"0"0"-704"15,0 0-192-15,0 0 0 0,-11 5 2160 0,2 0 400 0,-2 0 64 0,1 5 32 16,0-3-1424-16,-2 5-272 0,-2 2-64 0,0 0-16 15,-1 2-272-15,0 0-48 0,-2 1-16 0,1 3 0 16,0 7-16-16,0-6 0 0,-1 1 0 0,5-2 0 16,0 3-80-16,2-1-32 0,1-2 0 0,3-3 0 15,0-10 96-15,2 5 0 0,1-4 16 0,3-8 0 16,0 0 176-16,0 0 48 0,0 0 0 0,0 0 0 16,0 0 0-16,0 0 0 0,0 0 0 0,0 0 0 15,13-1-32-15,-4-3 0 0,1-2 0 0,-2-8 0 16,3-4-240-16,-1 2-48 0,-1 1-16 0,1-2 0 15,2-2-96-15,-1 0 0 0,1 1-16 0,2 2 0 16,2 0-64-16,2 4-16 0,0-4 0 0,3 2 0 16,6 2-224-16,-2 1 128 0,3 1-128 0,0 4 0 0,3-3 0 0,-1 5 128 15,0 3-128-15,0 0 0 0,-1 2 0 0,1 1 0 16,-2 2 0-16,-2 3 0 0,-2-1 0 0,-1 0 0 16,-2 1 0-16,-4-2 0 0,-3 4 0 0,-3-3-240 15,-11-6 48-15,6 12 16 16,-6-12-2048-16,-1 12-400 0,-8 2-96 0,-8-5-16 0</inkml:trace>
  <inkml:trace contextRef="#ctx0" brushRef="#br1" timeOffset="73780.17">19358 16551 11967 0,'0'0'528'0,"0"0"112"0,-9-2-512 0,9 2-128 16,0 0 0-16,-8-3 0 0,1 1 2752 0,7 2 528 0,0 0 112 0,0 0 0 16,0 0-1264-16,0 0-256 0,-5-11-48 0,5 11-16 15,0 0-432-15,5-8-96 0,1-1 0 0,2 1-16 16,2 2-576-16,1-4-112 0,2 2-32 0,1-1 0 16,0 4-384-16,1-4-160 0,1 0 128 0,-1 3-128 15,-2 4 0-15,-2 1-144 0,-1 0 0 0,-10 1 0 31,0 0-3056-31,4 14-624 0</inkml:trace>
  <inkml:trace contextRef="#ctx0" brushRef="#br1" timeOffset="73946.48">19260 16950 20271 0,'0'0'1792'0,"-2"-7"-1424"0,2 7-368 0,0 0 0 0,0 0 2240 0,0 0 368 15,0-5 80-15,0 5 0 0,0 0-1024 0,0 0-192 16,0 0-64-16,0 0 0 0,0 0-848 0,10 1-176 15,-10-1-48-15,9 5 0 0,-9-5-336 0,0 0 0 16,10 6 0-16,-10-6-128 16,10 3-1792-16,0-2-336 0,-1-2-80 0</inkml:trace>
  <inkml:trace contextRef="#ctx0" brushRef="#br1" timeOffset="74635.06">20855 16260 19231 0,'0'0'848'0,"0"0"176"0,0 0-816 16,0 0-208-16,0 0 0 0,0 0 0 0,0 0 1328 0,0 0 208 16,0 0 64-16,0 0 0 0,-7 9-896 0,0 0-160 15,-2 5-32-15,-1 5-16 0,0 4-160 0,-3 5-16 16,2 0-16-16,-3 5 0 0,-1 4 64 0,-2 7 16 15,-1-1 0-15,1 3 0 0,-2-4-32 0,1 0 0 0,0-2 0 0,3-2 0 16,-2 0-96-16,2-3-32 0,0-3 0 16,-1-4 0-16,1 1-16 0,2-3 0 0,1 0 0 0,-1-4 0 15,0-4 112-15,1-3 0 0,3-1 16 16,0-1 0-16,1-2-64 0,2-4-16 0,-1-1 0 16,7-6 0-16,0 0-32 0,0 0-16 0,0 0 0 0,0 0 0 15,0 0 112-15,0 0 0 0,0 0 16 0,0 0 0 16,7-8-128-16,-7 8-16 0,10-5-16 0,0-1 0 15,0-2-176-15,1 4 0 0,-11 4 0 0,12-1 0 16,1 1 0-16,1 1 0 0,2-1-128 0,1 2 128 16,-1 2 0-16,2 2 0 0,0-1 0 0,0 0 0 15,-2 0 0-15,3 1 0 0,1-2 0 0,0 0 0 16,0 0-352-16,-2 1 48 0,-3-2 16 0,1-2 0 16,-1 0-1424-16,-1 0-272 0,-14-1-64 15,11 0-11664-15</inkml:trace>
  <inkml:trace contextRef="#ctx0" brushRef="#br1" timeOffset="75010.67">21031 16847 20495 0,'0'0'896'0,"0"0"208"0,0 0-880 0,0 0-224 15,0 0 0-15,0 0 0 0,10 0 944 0,3 0 144 16,1 0 16-16,6 0 16 0,3 0-480 0,2-2-112 16,1-2-16-16,3-2 0 0,-1-1-96 0,2-2-32 15,2 3 0-15,-1 0 0 0,-2-6-32 0,-2 5-16 0,-3-3 0 0,-4 3 0 16,-1 0-112-16,-5 1-32 0,-4 0 0 0,-10 6 0 16,0 0 208-16,8-9 48 0,-8 9 0 0,0-9 0 15,-6 0 256-15,-3 7 48 0,-3 2 16 0,-6 0 0 16,-3 0-512-16,-7 4-112 0,-5 3-16 0,1 2 0 15,-4 4-128-15,5-2 0 0,3 2 0 0,1 5 0 16,2 2 0-16,4 1 0 0,6-1 0 0,4-1 0 16,3-1 0-16,4-3 0 0,5 0 0 0,6 0 0 15,-1-1 176-15,6 2-48 0,5-5-128 0,1 1 192 16,2-1-192-16,6-3 0 0,2 1 128 0,2-3-128 16,2 4 0-16,1-4-208 0,2 0 32 0,-4-3-10128 15,-1-3-2016-15</inkml:trace>
  <inkml:trace contextRef="#ctx0" brushRef="#br1" timeOffset="75312.96">22241 16176 21183 0,'0'0'1888'0,"0"0"-1504"15,4-9-384-15,-4 9 0 0,0 0 320 0,0 0-16 16,0 0 0-16,-9-1 0 0,-3 4 480 0,2 3 112 16,-4 8 0-16,-1 3 16 0,-2 2-576 0,1 3-112 0,-1 5-32 0,1 7 0 15,-1 2 112-15,2 2 16 0,-3-1 0 0,6 5 0 16,0 4 240-16,2-4 48 0,0 1 16 0,3-5 0 16,4-4-256-16,1 1-48 0,2-2-16 0,4 0 0 15,-1-4-128-15,2-2-32 0,1 2 0 0,0 0 0 16,0-3-144-16,0-4 0 0,0 0 144 0,1-3-144 31,-1-1-400-31,0-7-160 0,-6-11-16 0,8 8-12816 0</inkml:trace>
  <inkml:trace contextRef="#ctx0" brushRef="#br1" timeOffset="75476.03">21764 16614 6447 0,'0'0'576'0,"3"-12"-576"16,-2 4 0-16,8 1 0 15,6 4 4800-15,3 2 832 0,2 1 192 0,4 3 16 0,6 3-4176 0,1-1-848 16,4 4-176-16,-1 0-16 0,0-4-368 0,3 0-64 16,1 1 0-16,-1-1-16 0,-2 2-176 0,-2 0 0 15,-3-3 0-15,1 3-8944 16,2 0-1856-16</inkml:trace>
  <inkml:trace contextRef="#ctx0" brushRef="#br1" timeOffset="76070.62">23185 16490 18431 0,'0'0'816'0,"0"0"160"0,-10-1-784 0,1-2-192 0,2 1 0 0,7 2 0 15,-13 9 1360-15,1 4 240 0,4-2 32 0,-4 7 16 16,1 5-896-16,-1-1-176 0,2 8-48 0,-1-4 0 16,-2 4-80-16,0-2-32 0,2 2 0 0,2-1 0 15,4-3-80-15,2 2-16 0,3-4 0 0,4 0 0 16,2 1 64-16,5-5 0 0,0-10 0 0,4 1 0 0,3 2 80 0,1-6 32 15,1-1 0-15,5-3 0 0,0-4 0 0,0-4 0 16,6-1 0-16,1-1 0 0,0-7-112 16,-6 0 0-16,-5 0-16 0,0 0 0 0,0 0-160 0,-1-1-16 15,0-1-16-15,-2-2 0 0,-4 0-16 0,-3 4 0 16,-3 1 0-16,-2 3 0 0,-2-1-160 16,-4 11 0-16,0 0 144 0,0 0-144 0,-9-4 0 0,-1 5 0 15,-1 6 0-15,-2 3-192 0,-1 4 64 0,3 0 0 16,0 0 0-16,4 5 0 0,4 5 128 0,2-3-128 15,2 1 128-15,4-3-128 0,4-4 128 0,3 1 0 16,2 0 0-16,2-6 0 0,3-1 0 0,2-5 0 16,0-1 0-16,3-1 0 0,0 1 0 0,1-8 0 15,0-4 0-15,0-1 0 0,0 3 304 0,-1-4-16 0,-4-3 0 16,2-1 0-16,-2-6 416 0,-1 2 64 0,-1 0 32 0,0-1 0 16,-3-3-144-16,-1-4-16 0,-3 2-16 15,0 1 0-15,-3-2-336 0,3 3-64 0,-4 0-16 16,1 2 0-16,-2 6-208 0,2-1 0 0,1 1 0 0,1 2 0 31,0 2-976-31,-1-1-240 0,-3 4-64 0,3 1-10576 0,1 2-2128 0</inkml:trace>
  <inkml:trace contextRef="#ctx0" brushRef="#br1" timeOffset="76639.83">24646 16389 6447 0,'-12'-7'272'0,"3"6"80"0,2 2-352 0,-3 0 0 0,10-1 0 0,-8 0 0 16,8 0 3040-16,0 0 544 0,-2 8 96 0,2-8 32 0,0 0-1472 0,14 0-304 15,-1 0-48-15,8 0-16 0,-1 0-800 0,4-2-176 16,3-5-16-16,1 3-16 0,5 3-160 0,3-1-16 16,0-1-16-16,5-1 0 0,4 2-208 0,0-1-32 15,2 1-16-15,-1-3 0 0,-5-1-128 0,-3 3-32 16,-4 3 0-16,-3-2 0 0,-7 1-256 0,-4 1-144 16,-2-2 16-16,-6 3-10032 15,-12-1-2000-15</inkml:trace>
  <inkml:trace contextRef="#ctx0" brushRef="#br1" timeOffset="76812.55">24613 16683 29487 0,'0'0'2624'0,"0"0"-2112"0,12 3-512 0,5-2 0 16,-2 2 512-16,6-1 0 15,3 0 0-15,9-2 0 0,6 0 464 0,6-2 96 0,4 1 16 16,8-1 0-16,10-1-624 0,-5 0-112 0,-2 3-32 0,-6-1 0 15,-3-3-320-15,-5 3 144 0,-4 1-144 0,-2 1-10752 16,0 6-2240-16</inkml:trace>
  <inkml:trace contextRef="#ctx0" brushRef="#br1" timeOffset="86631.98">11501 15290 11807 0,'0'0'512'0,"0"0"128"0,0 0-512 0,6-7-128 0,-2-2 0 0,-4 9 0 15,0 0 464-15,0 0 80 0,0 0 16 0,0 0 0 16,0 0-128-16,7-8-32 0,-7 8 0 0,0 0 0 16,3-9 160-16,-3 9 16 0,4-9 16 0,-4 9 0 15,0 0-48-15,0 0-16 0,0 0 0 0,0 0 0 16,0 0-176-16,0 0-32 0,0 0-16 0,-1 11 0 15,-2 0 112-15,0-1 32 0,-1 3 0 0,0 6 0 16,-1 5-80-16,-1 2-16 0,-2-6 0 0,2 9 0 16,1 4-80-16,-1-1-16 0,1-3 0 0,-1-2 0 15,1 2-32-15,1-5-16 0,2 0 0 0,-2-2 0 16,1-2-16-16,1 2-16 0,-1-4 0 0,2-2 0 16,1 0-32-16,0-2 0 0,-1-6 0 0,1 4 0 15,0-3 112-15,0-9 32 0,0 0 0 0,0 0 0 0,0 0 160 0,0 0 48 16,5 9 0-16,-5-9 0 0,0 0 80 0,10-2 0 15,-10 2 16-15,11-6 0 0,-1 0-224 0,3 1-48 16,-4-3-16-16,2 0 0 0,0 5-176 16,0-5-128-16,2 2 192 0,1 2-192 0,0-3 0 0,1 4 0 15,2-1 0-15,0 1 0 0,2-1 0 0,3-1 0 16,2 1 0-16,-1 1 0 0,-1 1 0 0,4 0 0 16,6 1 0-16,2-3 0 0,3 0 0 0,0 1 0 15,-1 1 0-15,-1 1 0 0,1 1 0 0,-2 1 0 16,-2-1 0-16,1 2 0 0,1-2 0 0,1 3 0 15,-1 5 0-15,0-3 0 0,2-3 0 0,-3 3 0 16,0 2 0-16,1-4 0 0,3 0 0 0,-2 1 0 16,-2 1 0-16,0-4 0 0,0 3 0 0,0-3 0 15,-3-1 0-15,2-1 0 0,-1 0 0 0,2 1 0 0,0 1 0 16,-2-1 0-16,-4 0 0 0,1 0 0 0,0 0 0 16,-1 1 0-16,-3 1 0 0,0 0 0 0,-2 1 0 15,-1-2 0-15,0 3 0 0,-2-2 0 0,-2 1 0 0,1-2 0 16,-1-1 0-16,1 1 0 0,-3 4 0 0,0-2 0 15,-1-3 0-15,-1-3 0 0,-2 2 0 0,1 1 0 16,-2 3 0-16,1-2 0 0,-1-1 0 0,-10 0 0 16,12 1 0-16,-12-1 0 0,11 4 0 0,-11-4 0 15,0 0 128-15,11 1-128 0,-11-1 0 0,0 0 0 16,0 0 128-16,0 0-128 0,10-2 0 0,-10 2 0 16,0 0 192-16,7-8 0 0,1 2-16 0,-2-3 0 15,-6 9 192-15,10-9 32 0,-2-5 16 0,0 0 0 0,-2-4-16 16,3-2 0-16,2-2 0 0,1-2 0 0,-2-5-32 15,1-7-16-15,1-3 0 0,3-1 0 0,3 1-80 16,0-2-16-16,0-6 0 0,1 8 0 0,0 6-16 0,0 6-16 16,-1 2 0-16,-2 4 0 0,-2 1-224 0,-1 5 0 15,-2 5 0-15,-2 1 0 0,-3 2 0 0,-6-173 0 16,7 355 0-16,-7-175-160 16,0 0-2096-16,0 0-432 0,-7 11-64 0,-3 5-32 0</inkml:trace>
  <inkml:trace contextRef="#ctx0" brushRef="#br1" timeOffset="87857.56">2519 15376 15663 0,'0'0'1392'0,"5"-9"-1120"16,3 2-272-16,0-2 0 0,1 2 176 0,-3-1-32 15,-6 8 0-15,9-4 0 0,-9 4-144 0,0 0 192 16,0 0-192-16,10 13 192 0,-2 0 0 0,-3 1 0 15,-3-2 0-15,1 6 0 0,1 5 192 0,-2 5 64 16,-1 3 0-16,2 2 0 0,-3 6-48 0,0 0 0 16,-4 3 0-16,2 3 0 0,-2-3-96 0,0 1-32 15,0 1 0-15,0-5 0 0,1-4 64 0,-3 0 16 16,1-5 0-16,0-3 0 0,0-1 64 0,1-1 16 0,3-1 0 16,-1-3 0-16,-2-8-16 0,1 0 0 0,2 1 0 15,0-5 0-15,1-9 32 0,0 0 0 0,0 0 0 0,0 0 0 16,0 11-128-16,0-11-32 0,0 0 0 0,0 0 0 15,0 0-64-15,0 0-16 0,0 0 0 0,0 0 0 16,9 0 32-16,1 0 0 0,2-1 0 0,1-3 0 16,1-1-96-16,3 0-16 0,2 0 0 0,1-3 0 15,6 3-128-15,1 2 0 0,8-2 0 0,0-1 0 16,2 0 0-16,5 2 0 0,4-1 0 0,2 0 0 16,1 0 0-16,-1 1 0 0,3 3 0 0,2-3 0 15,3-3 0-15,-1 1 0 0,1 1 0 0,2 4 0 16,3 2 0-16,-4 3 0 0,1 0 0 0,-5-2 0 15,-1 2 0-15,1 0 0 0,0-3 0 0,-1 4 0 0,-3-2 0 16,1-1 0-16,1 3 128 0,-2-2-128 0,-4-3 128 16,-2-1 0-16,-2-3 0 0,-3-1 0 0,-1 1 192 0,-1-6 16 15,1-3 16-15,-1 1 0 0,-3 0 288 0,1 0 64 16,1 1 16-16,-2-3 0 0,-2 1-160 0,-1 4-48 16,-5 0 0-16,1 3 0 0,-1-8-256 0,-3 4-48 15,-1-3-16-15,-2 0 0 0,-2 5-64 0,-3-5-128 16,-3 0 176-16,-2 3-176 0,-3 2 224 0,-6 8-64 15,3-7-16-15,-3 7 0 0,0-9-144 0,0 9 192 16,0 0-192-16,0 0 192 16,-13-3-944-16,2 5-176 0,1 4-32 0,-1 0-15168 0</inkml:trace>
  <inkml:trace contextRef="#ctx0" brushRef="#br1" timeOffset="91099.43">26377 16194 20095 0,'3'-8'896'0,"-3"8"176"0,0 0-864 0,0 0-208 0,0 0 0 0,0-10 0 15,0 10 448-15,0 0 64 0,0 0 0 0,-4-9 0 16,5-1 304-16,-1 10 64 0,0-6 16 0,0 6 0 16,0 0-80-16,0 0-16 0,0 0 0 0,8-5 0 15,2 1-128-15,-10 4-32 0,0 0 0 0,10 4 0 16,0-2-128-16,0 1-16 0,-1 2-16 0,-1 5 0 0,-8-10-160 0,9 14-48 16,-4-2 0-16,3 5 0 0,0 2-16 0,-4 4 0 15,-8-2 0-15,4 3 0 0,6 6 16 0,-3 0 0 16,0 1 0-16,1 1 0 0,2 1-80 0,-1 0-32 15,-1 1 0-15,1-2 0 0,1-1-32 0,1-2-128 16,-1-4 192-16,0 0-64 0,2 0-128 0,-2-6 192 16,-4-1-192-16,2 0 192 0,2-2 0 0,-1-2 0 15,-2-2 0-15,0-1 0 0,-3-11 64 0,4 9 32 16,1 0 0-16,-5-9 0 0,0 0 112 0,0 0 32 16,0 0 0-16,12 0 0 0,-2-1 64 0,-1-5 16 15,0-2 0-15,0 0 0 0,-1-5-112 0,4 3-16 16,-3 1 0-16,2-4 0 0,1-2-128 0,0 0-48 0,2 2 0 15,0-3 0-15,0-2-64 0,0-1-16 0,0-4 0 16,3 0 0-16,1 0 0 0,1-1 0 0,0-6 0 16,1-2 0-16,2 5-128 0,2-2 0 0,3-3 0 15,0-1 0-15,-1-1 0 0,1 2 0 0,-1 1 0 0,0 2 128 16,-2 3-128-16,-1 0 0 0,-3 4 0 0,-1 2 0 16,-2 1 0-16,-3 1 128 0,-4 2-128 0,-1 4 0 15,-2 3 0-15,0 2 128 0,-3-1-128 0,-4 8 0 16,0 0 0-16,0 0 0 0,0 0 0 0,0 0 0 15,0 0 0-15,0 0 0 0,-9 3-224 0,-2 2 80 16,1 2-928-16,0 2-176 16,0 0-32-16,4 0-16 0,-1 1-1072 0,2 2-192 15,5-12-64-15,3 10-12416 0</inkml:trace>
  <inkml:trace contextRef="#ctx0" brushRef="#br1" timeOffset="91993.28">28272 15721 11967 0,'0'0'528'0,"0"0"112"0,0 0-512 0,8-6-128 0,-8 6 0 0,6-10 0 15,-6 10 784-15,0 0 128 0,0 0 32 0,8-12 0 16,-3 5 80-16,-5 7 0 0,0 0 16 0,6-12 0 15,-6 12-80-15,0 0 0 0,0 0-16 0,0 0 0 16,0 0-288-16,0 0-48 0,0 0-16 0,0 0 0 16,0 0-144-16,0 0-48 0,0 0 0 0,0 0 0 15,0 0 16-15,0 0 0 0,0 0 0 0,0 0 0 16,0 0-32-16,0 0 0 0,-2-6 0 0,2 6 0 16,0 0 0-16,0 0 0 0,0 0 0 0,0 0 0 15,0 0-80-15,-9 1-32 0,3 4 0 0,-2 2 0 0,-1-2-48 0,-1 1-16 16,-2 3 0-16,0 0 0 0,-2 4 16 0,-4 2 0 15,-5 0 0-15,0 4 0 0,2 4 96 0,-1 2 0 16,-1 2 16-16,2-3 0 0,0 4-16 0,2-2 0 16,0-1 0-16,1-1 0 0,2 0-80 0,3 0-32 15,2-3 0-15,2-5 0 0,0-2 16 0,4-5 0 16,5-9 0-16,-4 9 0 0,1-1 160 0,3-8 48 16,0 0 0-16,0 0 0 0,0 0 16 0,0 0 0 15,0 0 0-15,11-12 0 0,-1-2 16 0,0-3 16 16,0-5 0-16,1 2 0 0,2-1-240 0,0 1-48 15,0 1-16-15,-1-1 0 0,2-2-48 0,-2-2 0 16,0-2 0-16,0 1 0 0,1 5-128 0,-2 1 0 0,0 2 0 16,0 3 0-16,-2 1 0 0,-2-1 0 0,2 4 0 15,-9 10 0-15,3-9 0 0,-3 9 0 16,0 0 0-16,0 0 0 0,0 0 0 0,0 0 0 0,-11 5 0 0,1 7 0 16,-4 2 0-16,-1 5 0 0,-3 2 0 0,-1 5 0 15,-2 1 0-15,-1-2 0 0,0 3-192 0,3-4 192 16,1-1-128-16,3 1 128 0,0-2 0 0,4-2 0 15,0-1 0-15,1-5 0 0,1-2 0 0,3-4 0 16,2 3 0-16,4-11 0 0,-1 6 0 0,1-6 0 16,0 0 0-16,0 0 192 0,0 0-64 0,10-10 0 15,-1-2 256-15,2-4 32 0,2-5 16 0,1 0 0 16,1-3-144-16,3 0-32 0,0-6 0 0,0 4 0 16,-1-5-64-16,-1 6 0 0,0-2-16 0,-2 4 0 15,-2-1-176-15,-1 5 0 0,-1 4 0 0,-2 3 0 0,-3 1 0 16,-5 11 0-16,0 0 0 0,0 0 0 0,0 0 0 0,-10 14 0 15,-5 2 0-15,-3 6 0 0,0 5 0 16,-4 1 0-16,-2 3 0 0,0 2 0 0,0-1 0 0,4-3 0 16,3 2 0-16,2-6 0 0,0-2 0 0,3-4 0 15,3-3 0-15,3-4 0 0,0 0 0 0,2-3-256 16,4-9 64-16,0 0 16 16,0 0-3088-16,0 0-608 0</inkml:trace>
  <inkml:trace contextRef="#ctx0" brushRef="#br1" timeOffset="95963.27">28288 16561 15663 0,'-9'-2'1392'0,"0"-2"-1120"16,1-1-272-16,8 5 0 0,-7-1 560 0,7 1 48 16,0 0 16-16,0 0 0 0,0 0 208 0,10-3 64 15,2 1 0-15,4 0 0 0,3 1-208 0,0 1-48 16,1 0 0-16,4-1 0 0,4-4-96 0,0 1-32 15,1-1 0-15,3 4 0 0,3-1-240 0,-4 1-48 0,-4-4-16 0,2 5 0 16,1 4-208-16,-4-3 0 0,-2-1 0 16,-3 3 0-1,-5-1-368-15,-4 4-160 0,-6 3-48 0,-6-9-10432 0</inkml:trace>
  <inkml:trace contextRef="#ctx0" brushRef="#br1" timeOffset="96135.8">28359 16723 24879 0,'0'0'2208'0,"11"1"-1760"0,1-2-448 0,0-2 0 16,2 1 128-16,4-2-128 0,2 0 128 0,3 2-128 15,5-2 336-15,2 0-16 0,1-1 0 0,2 2 0 16,0 1-48-16,2 1-16 0,0 1 0 0,-2 1 0 0,-5 3-256 0,-1-2 0 16,-5-2 0-16,-3 4-8016 15,-3 0-1632-15</inkml:trace>
  <inkml:trace contextRef="#ctx0" brushRef="#br1" timeOffset="96451.31">28743 16314 20271 0,'-7'-13'1792'0,"7"13"-1424"16,-6-5-368-16,6 5 0 0,0 0 1152 0,8-5 144 15,3-2 48-15,2 6 0 0,1 5-1120 0,4 0-224 0,2-2 0 0,1 2 0 16,1 1 0-16,3 4 240 0,-2 1-48 0,3 3 0 16,-1 3 32-16,1 2 0 0,0 3 0 0,-3 3 0 15,-4 0-48-15,-1 1-16 0,-1 3 0 0,-5 4 0 16,-3-1-160-16,-4-1 128 0,-3 2-128 0,-5-5 128 16,-2 0-128-16,-5-2 192 0,0 1-192 0,-2-5 192 15,-2-4-48-15,-1 0 0 0,-5 1 0 0,4-4 0 16,2-4 112-16,-2 1 0 0,-3-4 16 0,2 2 0 15,3-4-272-15,2 0 128 0,-1-3-128 0,3 1 0 16,10-3-416 0,0 0-192-16,-7-6-32 0,7 6-7632 0,0-11-1520 0</inkml:trace>
  <inkml:trace contextRef="#ctx0" brushRef="#br1" timeOffset="97091.71">29659 16293 7359 0,'0'0'656'0,"-1"-10"-528"15,1 0-128-15,0-2 0 0,0 12 1520 0,0 0 272 0,-1-8 48 0,2-3 16 16,1 5-752-16,-2 6-144 0,0 0-16 0,0 0-16 16,6-10-144-16,-6 10-16 0,6-6-16 0,-6 6 0 15,0 0-128-15,0 0-32 0,0 0 0 0,0 0 0 16,0 0-32-16,0 0-16 0,0 0 0 0,-8 3 0 16,8-3-96-16,-9 14 0 0,-1 2-16 0,1 4 0 15,0-1-160-15,-1 6-16 0,-1 3-16 0,1 4 0 16,3 1-16-16,0 1 0 0,-2 0 0 0,1-1 0 15,2 2-32-15,2-2-16 0,0-6 0 0,3-2 0 16,1-4 16-16,2-1 0 0,2 0 0 0,0-4 0 16,4-5 144-16,1-3 48 0,1-1 0 0,-1-2 0 15,-9-5 112-15,16 0 16 0,2-3 16 0,-3-4 0 16,-1 1 0-16,4-6 0 0,4 0 0 0,-1-4 0 0,0-3-176 16,-6-2-32-16,0 0-16 0,-1 1 0 15,-1 0-176-15,1 1-128 0,-4 1 144 0,-3 5-144 0,-1 7 0 16,-6 6 0-16,5-7 0 0,-5 7 0 0,0 0 0 0,-2 12 0 15,-1 4 0-15,-3 6 0 0,1 6-128 0,0-1 128 16,0 3 0-16,3-1 0 0,-2-3-128 0,4 1 128 16,4-5 0-16,-1 0 0 0,5-3 0 0,2-1 0 15,2-4 0-15,0-3 0 0,4-6 0 0,1-2 0 16,4-6 0-16,0-5 0 0,0-4 320 0,2-6 0 16,0-3 16-16,-1-5 0 0,1-2 368 0,-4-3 64 15,-2-5 0-15,1-3 16 0,-2-7-176 0,1 1-32 16,-6-2-16-16,-1 3 0 0,-3 1-304 0,-1 6-64 15,-1 2-16-15,-2 10 0 0,-5 1-176 0,2 7 0 16,2 7 0-16,-2 10 0 0,-2-10 0 0,2 10-224 16,-14 1 48-16,0 6 16 15,2-2-1888-15,2 6-384 0,3-1-80 0</inkml:trace>
  <inkml:trace contextRef="#ctx0" brushRef="#br1" timeOffset="97391.55">30587 15729 17503 0,'0'0'768'0,"0"0"176"0,0 0-752 0,-4 8-192 15,2-2 0-15,-5 4 0 0,-2-1 1392 0,1 5 240 16,-3 5 48-16,0 1 16 0,-2 3-352 0,2 3-80 16,-1-5-16-16,2 7 0 0,1 3-512 0,0-1-96 15,1-1-32-15,-1-3 0 0,4 3-224 0,-1-7-64 16,3-2 0-16,-1-2 0 0,4-3-144 0,0-2-48 16,0-2 0-16,0 1 0 0,0-12-128 0,0 0-256 15,0 0 64-15,0 0-13824 0</inkml:trace>
  <inkml:trace contextRef="#ctx0" brushRef="#br1" timeOffset="97727.08">30600 16467 11055 0,'0'0'976'0,"0"0"-784"0,0 0-192 0,0 0 0 0,0 0 1504 0,0 0 256 16,0 0 48-16,0 0 16 0,6-7-432 0,2 2-96 15,-1 0-16-15,6-1 0 0,-1-1-416 0,0 3-96 16,1-2 0-16,0 4-16 0,-2 2-352 0,4-1-64 16,4-3-16-16,1 3 0 0,-1-1-176 0,-3 2-144 15,-3 2 192-15,-2-1-192 16,-11-1-688-16,0 0-240 0,2 12-48 0</inkml:trace>
  <inkml:trace contextRef="#ctx0" brushRef="#br1" timeOffset="97885.84">30632 16687 28559 0,'16'-19'1264'0,"-2"5"272"0,1 0-1232 0,6 3-304 15,3-2 0-15,4 2 0 0,2 0 304 0,0 1 0 0,-3 4 0 0,3 1 0 16,-4-1-48-16,1 2-16 0,-3 5 0 16,-3 2 0-1,-4 0-1136-15,-1 1-240 0,-4 0-32 0</inkml:trace>
  <inkml:trace contextRef="#ctx0" brushRef="#br1" timeOffset="98375.63">31397 16040 20671 0,'0'0'912'0,"0"0"192"0,0 0-880 0,0 0-224 15,0 0 0-15,0 0 0 0,0 0 464 0,-4 17 48 16,0 1 16-16,0 2 0 0,1 0 256 0,-1 6 48 15,0 2 16-15,1 2 0 0,0-1-272 0,-1 3-64 16,0 1-16-16,3 0 0 0,-1-2 96 0,1-1 32 16,-1-2 0-16,2-4 0 0,2-2 32 0,1-2 16 15,-3 1 0-15,2-2 0 0,2-7-32 0,0-1-16 0,-4-11 0 0,5 7 0 16,-5-7 80-16,0 0 0 0,9 0 16 0,-9 0 0 16,10-5 48-16,0-4 0 0,2-6 0 0,-1-3 0 15,2-1-192-15,-2-4-48 0,3-1 0 0,1-5 0 16,2-7-160-16,1 1-48 0,1-2 0 0,1-1 0 15,2-3-64-15,1-1-32 0,6-4 0 0,-2 8 0 16,-2 3-48-16,-3 3-16 0,-3 6 0 0,-2 4 0 16,3 8-160-16,-5 2 0 0,-3 5 0 0,-1-1 0 15,-4 3 0-15,-7 5 0 0,0 0 0 0,0 0-176 16,0 0-1024-16,0 0-208 0,-7 10-32 16,3 4-16-16,-3 1-1824 0,0 0-368 0</inkml:trace>
  <inkml:trace contextRef="#ctx0" brushRef="#br1" timeOffset="98755.87">32331 15524 18543 0,'0'0'816'0,"6"-9"176"0,-6 9-800 0,0 0-192 0,0 0 0 0,0 0 0 16,0 0 1104-16,0 0 176 0,0 0 48 0,-6 9 0 15,1 1-304-15,-5 3-48 0,-3 2-16 0,-1 3 0 16,-1 3-256-16,-2 1-48 0,0 3-16 0,-14 14 0 16,7-5-128-16,4-3-48 0,2-5 0 0,2 1 0 15,4-4-256-15,2-4-48 0,-1 0-16 0,5 0 0 16,-2-2-16-16,3-2-128 0,5-15 192 0,-3 13-64 16,-1-3-128-16,2 0-256 0,2-10 64 0</inkml:trace>
  <inkml:trace contextRef="#ctx0" brushRef="#br1" timeOffset="98937.64">32452 15712 6447 0,'-14'-1'272'0,"2"5"80"16,-4 1-352-16,-3 5 0 0,1 3 0 0,5-2 0 0,-3 2 5760 0,-3 4 1072 15,-2 2 208-15,2 2 64 0,1 0-5088 0,2 0-1008 16,1 5-208-16,-11 21-32 0,7-3-432 0,7-7-80 15,3-7 0-15,5-2-16 0,1-1-112 0,2-3-128 16,0-3 176-16</inkml:trace>
  <inkml:trace contextRef="#ctx0" brushRef="#br0" timeOffset="120766.49">8361 18842 2751 0,'0'0'128'0,"0"0"16"0,0 0-144 0,0 0 0 15,0-8 0-15,0 8 0 0,0 0 3136 0,0 0 576 16,-1-10 128-16,1 1 32 0,0 9-2000 0,-1-10-400 16,1 10-64-16,0 0-32 0,0-9-256 0,0 9-48 15,0 0-16-15,0 0 0 0,-4-10-416 0,4 10-96 16,0 0-16-16,0 0 0 0,0 0-336 0,-9 6-192 15,2-2 192-15,0 4-192 0,0 4 144 0,0 4-144 16,2-1 0-16,0 3 144 0,0 3-144 0,1 2 128 16,3 5-128-16,1-1 128 0,2-2-128 0,1-2 0 15,-3 0 144-15,5 4-144 0,1-2 0 0,3-3 144 16,1-7-144-16,2-2 0 0,-1-1 512 0,2-5 0 0,1-1 0 16,1-1 0-16,3-6 208 0,1-4 48 0,0-2 0 0,3-3 0 15,-1-4-240-15,2-2-32 0,1-2-16 0,1-1 0 16,-1 0-176-16,0-4-48 0,-1 1 0 0,-3 2 0 15,1-2-64-15,-6-1-32 0,-1 1 0 0,-3 4 0 16,-3 4-160-16,-2 6 0 0,-6 8 0 0,0 0 0 16,0 0 0-16,0 0 0 0,0 0-176 0,3 13 176 15,-3 3-128-15,-2 4 128 0,0 1-128 0,-2 1 128 16,3 1 0-16,1 1-160 0,1-3 160 0,3 1 0 16,2-2 0-16,2-1 0 0,0-5 0 0,2-1 0 15,1-7 0-15,4-2 128 0,4-6-128 0,2-2 144 16,0 0 512-16,4-10 112 0,0-6 0 0,3-2 16 0,-3-2-112 15,3 0-32-15,-2-4 0 0,0 1 0 0,-1-2-240 0,-4 4-48 16,-3-3-16-16,0 3 0 0,-2 3-64 16,1-1-16-16,-2 2 0 0,-2 5 0 0,-3-2-96 0,0 5-32 15,-5 1 0-15,0 0 0 0,-1 5-128 0,-4 7 0 16,4-9 0-16,-4 9 0 0,0 0 0 0,0 0-144 16,0 0 0-16,0 0 0 15,0 0-1648-15,0 0-336 0,0 0-64 0,0 0-14832 16</inkml:trace>
  <inkml:trace contextRef="#ctx0" brushRef="#br0" timeOffset="121652.16">9961 18047 11167 0,'3'-11'496'0,"-3"11"96"0,0 0-464 0,8-8-128 0,-2-2 0 0,-1 4 0 16,-5 6 1216-16,0 0 240 0,8-4 32 0,-8 4 16 15,0 0-448-15,13-4-96 0,-6-1 0 0,-7 5-16 16,0 0 32-16,7-6 16 0,-2 1 0 0,-5 5 0 16,0 0 64-16,0 0 16 0,0 0 0 0,0 0 0 15,0 0-256-15,2 11-48 0,-2 2-16 0,-1 2 0 16,-1-1-80-16,-2 0-16 0,-3 4 0 0,1 0 0 16,0 2-64-16,-1-6-16 0,1 0 0 0,1 0 0 15,1-3-128-15,0-2-48 0,4-9 0 0,-4 9 0 16,1-1 64-16,3-8 16 0,0 0 0 0,0 0 0 15,0 0 80-15,0 0 16 0,0 0 0 0,0 0 0 16,5-12 32-16,1 1 16 0,0-6 0 0,2 2 0 0,-2-2-304 16,2 1-64-16,1-3-16 0,-1 0 0 0,-2 1-240 0,0 0 0 15,1 0 128-15,-1 2-128 0,-1-1 0 0,0 5 128 16,-2 3-128-16,-3 9 0 0,2-10 0 0,-2 10 0 16,0 0 0-16,0 0 0 0,-5 9 0 0,-4 1 0 15,0 4 0-15,-3 3-160 0,-4 10 160 0,0 0 0 16,1 5 0-16,-1-3 0 0,0-4 0 0,1-1 0 15,1-2 0-15,1-7 0 0,1-1 0 0,4-1 0 16,-1-7 0-16,2 2 0 0,7-8 144 0,0 0 64 16,0 0 16-16,0 0 0 0,0 0 176 0,0 0 48 15,7-9 0-15,2-1 0 0,-3-3-112 0,2-2-16 16,-1 1 0-16,1 1 0 0,1-3-320 0,-3-1 144 16,0-1-144-16,-1 3 0 0,-1 4 0 0,-1 3-176 0,-1 0 0 15,-2 8 0 1,0 0-2608-16,-3 9-528 0,-8 5-96 0,1-2-32 0</inkml:trace>
  <inkml:trace contextRef="#ctx0" brushRef="#br0" timeOffset="122791.06">10852 18420 9215 0,'-8'0'400'0,"8"0"96"16,-8-8-496-16,-1 3 0 0,-2-1 0 0,-2-1 0 0,2 5 1488 0,-1 0 208 15,-3 0 32-15,1 4 16 0,0 6-768 16,-2-2-144-16,-2 5-48 0,-1-1 0 0,0 5-256 0,-5 3-48 16,-1 5-16-16,4 3 0 0,2 2 128 0,1 3 32 15,-2 3 0-15,4 2 0 0,4-1-96 0,3-3-16 16,4-6 0-16,3-1 0 0,5-2 64 0,2-4 16 15,1-3 0-15,6-2 0 0,6-3 288 0,2-1 48 16,4-4 16-16,2-2 0 0,2-3 16 0,1-2 16 16,-3 0 0-16,5-3 0 0,3 0-320 0,1-4-64 15,-4 1-16-15,0-2 0 0,-1-1-224 0,-2-2-48 16,-5 1-16-16,-2-2 0 0,-2 0-96 0,-3 2-32 16,-3-3 0-16,-3 0 0 0,-4 0-32 0,-1 0 0 15,-1 1 0-15,-1-1 0 0,-4-2-128 0,-2 3 0 16,-1 6 0-16,0-4 0 15,-1 2-2000-15,0-1-384 0,-1 5-80 0,-2-4-16 0</inkml:trace>
  <inkml:trace contextRef="#ctx0" brushRef="#br0" timeOffset="123102.25">11130 17995 21183 0,'0'0'1888'16,"0"0"-1504"-16,0-7-384 0,0 7 0 16,0 0 704-16,0 0 80 0,0 0 16 0,0 0 0 15,-10 10-32-15,-2 4-16 0,-4 2 0 0,2 8 0 0,0 8-96 0,-3 1-16 16,-2 3 0-16,-2 1 0 0,-2 1 256 0,-4-178 32 16,-5 369 16-16,-5-178 0 0,-3 5-176 0,-2 2-48 15,2 3 0-15,2-4 0 0,1-2-272 0,6-3-64 16,3-10-16-16,4 1 0 0,1-5-80 0,4-2-16 15,2-4 0-15,4-3 0 0,3 1-80 0,1-7 0 16,3-2-16-16,2-4 0 0,-1-1-176 0,5-4 0 16,0 2 0-16,0-14 128 15,0 0-1264-15,0 0-256 0,11 0-48 0,1-1-14048 0</inkml:trace>
  <inkml:trace contextRef="#ctx0" brushRef="#br0" timeOffset="123341.1">11434 18922 25791 0,'0'0'2304'0,"1"11"-1856"0,-1 3-448 0,-1 5 0 16,-3 4 1104-16,-4 0 128 0,-1 2 32 0,-1 6 0 15,-1-1 528-15,-1 2 96 0,-3 0 32 0,-1 0 0 16,-3 0-928-16,-1 1-176 0,1-5-48 0,4-2 0 15,4-5-384-15,-1 0-64 0,5-2-32 0,0-1 0 16,5-1-160-16,-3-3-128 0,1-5 144 0,4 1-144 16,0-10-1200-16,6 10-336 15,-6-10-64-15,13 2-15168 0</inkml:trace>
  <inkml:trace contextRef="#ctx0" brushRef="#br0" timeOffset="123904.6">13039 18246 2751 0,'-1'-8'256'0,"1"-3"-256"16,0 2 0-16,1-3 0 0,0 1 4304 0,-1 3 816 15,0 8 176-15,0 0 16 0,0 0-2992 0,0 0-592 16,0 0-128-16,0 0-32 0,-7 4-800 0,-1 7-176 16,-2 1-16-16,0 7-16 0,1 8-80 0,-1-2-16 15,0 4 0-15,-2 2 0 0,-1 1-16 0,3 2 0 16,0 0 0-16,-1 2 0 0,-2-1-192 0,5 1-64 16,3 0 0-16,1-3 0 0,-1-2-192 0,2-5 144 15,-3-1-144-15,4-3 128 16,-1-4-1536-16,1-3-320 0,-3-4-64 0</inkml:trace>
  <inkml:trace contextRef="#ctx0" brushRef="#br0" timeOffset="124085.71">12587 18496 30399 0,'0'0'2704'16,"16"0"-2160"-16,5-1-544 0,1-2 0 0,4 2 528 0,6-2 0 0,4 3 0 0,6-1 0 15,4-3 416-15,2 3 80 0,5 1 0 0,-5 4 16 16,-6 0-576-16,-5-2-112 0,-6-2-32 0,-3 4 0 16,-3 5-1200-1,-4-3-240-15,-2-2-48 0,-1 0-14192 0</inkml:trace>
  <inkml:trace contextRef="#ctx0" brushRef="#br0" timeOffset="124942.33">14558 18207 14735 0,'0'0'1312'0,"0"0"-1056"16,-5-7-256-16,1-3 0 0,0 2 1152 0,4 8 192 16,0 0 16-16,-10-8 16 0,1 5-160 0,-2 3-48 15,0 3 0-15,-2 5 0 0,-2 1-752 0,-2 5-160 16,1 0-16-16,-2 4-16 0,0 3 128 0,1 6 32 16,2 7 0-16,1 4 0 0,-1 3 16 0,5 0 16 15,-2 1 0-15,5 0 0 0,0-7-144 0,6-3-16 16,1-4-16-16,4-1 0 0,2-3 208 0,6-6 32 15,2-4 16-15,5-5 0 0,4-3 288 0,3-1 64 16,2-4 16-16,4-2 0 0,4-2 64 0,-5-4 16 16,1-2 0-16,-3-4 0 0,-2-1-560 0,-1-2-128 0,-4-2 0 15,-1 0-16-15,-5 0-80 0,-2 2-16 0,-2 3 0 0,-2 0 0 16,-4-1-144-16,-6 14 160 0,0 0-160 0,0 0 160 16,0 0 32-16,0 0 0 0,4 14 0 0,-4 4 0 15,-3 0-192-15,2 1-176 0,0 1 48 0,1 1 0 16,0-1 128-16,2-1 0 0,1-4 0 0,3-1 0 15,3-1 0-15,3-4 0 0,2 1 0 0,2-6 0 16,5 0 0-16,0-4 144 0,1-2-16 0,4-3-128 16,8-6 640-16,2-2 0 0,1-3 16 0,0-6 0 15,-3-1-16-15,-2 0-16 0,-4-2 0 0,-4-2 0 16,-1-6-128-16,-5 1-32 0,-1 2 0 0,-3-4 0 0,-3-2 80 16,-2 4 16-16,-2 4 0 0,0 4 0 15,-2 5-416-15,-1 3-144 0,-3 4 0 0,-1 3 144 16,0 0-144-16,0 9 0 0,0 0 0 0,0 0 0 15,0 0-816-15,0 0-80 0,0 0-32 0,0 0 0 16,0 0-2080-16,-4 10-432 0,4-10-80 0,1 18 0 0</inkml:trace>
  <inkml:trace contextRef="#ctx0" brushRef="#br0" timeOffset="126082.99">16601 17915 15663 0,'0'0'688'0,"-5"-5"144"0,-4 4-656 0,-1-1-176 0,-4 0 0 0,1 4 0 15,-1 5 1424-15,-1-1 256 0,1 7 48 0,-5-2 16 16,-4 2-656-16,-1 6-128 0,-3 5-16 0,-1 7-16 16,-2 4-224-16,-1 5-64 0,-1 4 0 0,0 2 0 15,-1 5-80-15,2 0-32 0,-1 1 0 0,5 0 0 16,4 1-112-16,8-4-32 0,1-6 0 0,6-1 0 0,6-2-112 15,4-1-16-15,6-9-16 0,2-2 0 0,3-3-240 16,3 2 128-16,4-5-128 0,-1-2 0 0,1-3-176 0,3-2-128 16,1-1-16-16,1-8-8944 15,1-1-1776-15</inkml:trace>
  <inkml:trace contextRef="#ctx0" brushRef="#br0" timeOffset="126490.42">16789 18302 20271 0,'0'0'1792'0,"6"-8"-1424"0,8-5-368 0,0 2 0 16,4-1 800-16,2-3 96 0,3 2 0 0,7 2 16 15,-1-2 240-15,1 3 64 0,0 2 0 0,-2 6 0 16,-3 2-368-16,-1 4-64 0,-5 6-16 0,-2 3 0 16,-7 4-448-16,-6 9-80 0,-7 0-32 0,-3 6 0 15,-4 4 144-15,-8 6 32 0,-8 5 0 0,0 6 0 16,-1 2 0-16,-5 2 16 0,-3 0 0 0,-1-3 0 16,0-6-192-16,3-5-32 0,2-2-16 0,1-6 0 15,2-4 224-15,4-4 32 0,5-8 16 0,4-3 0 16,4-1 208-16,4-9 64 0,7-6 0 0,0 0 0 0,10 8-304 0,6-8-48 15,3-8-16-15,4 0 0 0,3-2-112 16,5 1-32-16,3-3 0 0,2-3 0 0,0 0-192 0,1 5 0 16,-1 0 0-16,1 2 0 0,3-1 0 0,-1 5 0 15,-5 3 0-15,-4 2 0 0,-5 0 0 0,-3 3-288 16,-4 0 32-16,0 2-11712 16,-4 0-2368-16</inkml:trace>
  <inkml:trace contextRef="#ctx0" brushRef="#br0" timeOffset="126965.22">18120 18218 19343 0,'-9'-13'1728'0,"4"3"-1392"0,-1 2-336 0,-1-1 0 16,1 3 912-16,-1 2 112 0,-1 2 32 0,-3 2 0 16,-1 2 288-16,-9 3 48 0,0 7 16 0,-2 0 0 15,-1 6-576-15,-3 5-96 0,-2 1-32 0,0 7 0 16,-2-2-144-16,1 8-48 0,-1 6 0 0,3-1 0 15,1 4 0-15,6-3-16 0,8 1 0 0,5-3 0 16,7-5-272-16,5 2-48 0,7-4-16 0,6-3 0 0,5-10 64 0,4 0 16 16,5-4 0-16,2-3 0 0,1-6-112 0,4-6 0 15,0-4-128-15,2-2 192 0,0 0-16 0,4-7-16 16,1-4 0-16,2 1 0 0,-3-3 48 0,-2 1 16 16,-4-7 0-16,0 1 0 0,-8-1 96 0,0-7 0 15,-4-6 16-15,-2 2 0 0,-2-1-16 0,-5 4-16 16,-8-2 0-16,-2 0 0 0,-3 2-144 0,-5 6-32 15,-6-2 0-15,-3 5 0 0,-5 2-128 0,-3 4 0 16,-3 3 0-16,-5 3 128 0,-2-3-384 0,-1 7-64 16,0 0-32-16,1 4 0 15,1-1-2224-15,2 2-448 0,0 0-96 0</inkml:trace>
  <inkml:trace contextRef="#ctx0" brushRef="#br0" timeOffset="127238.9">18558 17920 21183 0,'-6'-15'1888'0,"1"10"-1504"0,5 5-384 0,0 0 0 15,-8-10 704-15,-2 3 64 0,-1 0 0 0,-2 5 16 16,-1 6 512-16,-2 1 112 0,-2 0 0 0,-3 9 16 16,-4 7-336-16,-3 8-80 0,-3 7-16 0,0 2 0 15,-2 1-192-15,-2 9-32 0,0 5-16 0,-2 2 0 16,-1 1-32-16,2 4 0 0,2 6 0 0,3-1 0 15,2-4-400-15,2 0-64 0,1-2-32 0,2-6 0 0,3-4-224 16,1-1 144-16,0-3-144 0,2-3 128 0,0-4-128 16,3-2 0-16,-1-3 144 0,4-6-144 0,2-3 0 15,2-4-256-15,2-3 32 0,3-6 16 16,3-11-1520-16,0 0-288 0,0 0-64 16,0 0-12928-16</inkml:trace>
  <inkml:trace contextRef="#ctx0" brushRef="#br0" timeOffset="127493.48">18583 18965 23039 0,'0'0'1024'0,"0"11"192"0,-2 6-960 0,0 2-256 0,-3 1 0 0,-4 8 0 15,-3 0 2704-15,-2 4 496 0,0 1 112 0,0 0 16 16,3-5-1728-16,-2 1-320 0,2-3-80 0,-1-1-16 16,1-3-832-16,1-2-160 0,0-2-48 0,2-2 0 15,2-2-144-15,1-5 128 0,5-9-128 0,-6 11 128 32,4-3-1392-32,2-8-272 0,0 0-64 0,0 0-14592 0</inkml:trace>
  <inkml:trace contextRef="#ctx0" brushRef="#br0" timeOffset="128037.85">19509 18282 18431 0,'-4'-14'1632'0,"4"14"-1312"0,0 0-320 0,-5-6 0 16,-1 2 2256-16,6 4 384 0,-8-6 80 0,1 10 16 0,-5 3-1152 0,1 7-240 15,-1 2-32-15,1 4-16 0,-2 4-704 0,2 8-144 16,-1 3-16-16,1 1-16 0,-1-3-192 0,2 1-32 16,1 5-16-16,2-1 0 0,-1-1-176 0,2-3 128 15,3-1-128-15,1-3 128 0,-1-2-128 0,2-1 0 16,0-5 0-16,-1-3-10480 15,1-3-2048-15</inkml:trace>
  <inkml:trace contextRef="#ctx0" brushRef="#br0" timeOffset="128219.71">19302 18479 31327 0,'4'-7'2784'0,"2"-1"-2224"16,3 3-560-16,3 3 0 0,2-1 464 0,3 1-16 0,2-2 0 0,3 2 0 15,3 2 368-15,2 4 64 0,1 1 16 0,3-3 0 16,0-2-608-16,0 0-112 0,-7 0-32 0,4 0 0 16,0-2-432-16,0 1-96 0,-3 1 0 0,1-1-10240 15,-3-4-2048-15</inkml:trace>
  <inkml:trace contextRef="#ctx0" brushRef="#br0" timeOffset="131359.59">19052 13343 10703 0,'0'0'464'0,"0"0"112"0,0 0-448 0,0 0-128 16,0 0 0-16,0 0 0 0,0 0 1104 0,0 0 208 16,0 0 32-16,0 0 16 0,0 0-208 0,0 0-32 15,0 0-16-15,0 0 0 0,0 0-512 0,0 0-96 16,0 0-32-16,0 0 0 0,0 0-16 0,0 0 0 15,-4 10 0-15,-1-1 0 0,-2-1 128 0,1 2 0 16,0 3 16-16,-1-3 0 0,0 3-80 0,0 1 0 16,2-4-16-16,-1 4 0 0,-3 2-80 0,0 1-16 15,3 1 0-15,-1-2 0 0,0-2-32 0,-1 0-16 0,-1 5 0 0,2-2 0 16,2-6-80-16,-3 2-16 0,2-2 0 16,2 1 0-16,4-12 48 0,-5 11 0 0,5-11 0 0,0 0 0 15,-4 11 16-15,1 0 16 0,3-11 0 0,0 0 0 16,0 0 112-16,0 0 0 0,0 0 16 0,0 0 0 15,0 0-16-15,0 0-16 0,0 0 0 0,8-13 0 16,-2-1-112-16,1 1 0 0,2-2-16 0,-3 0 0 16,0 1-80-16,2 0-16 0,2-7 0 0,-1 5 0 15,-3-1-208-15,3 3 176 0,1-2-176 0,1-1 160 16,-3 0-160-16,3 0 0 0,-1-1 0 0,-1 3 0 16,0 2 0-16,-2 3 0 0,0 0 0 0,-2 4 0 15,-5 6 0-15,0 0 0 0,0 0 0 0,0 0 0 16,0 0 0-16,0 0 0 0,-5 10-176 0,-3 6 176 15,-2 3 0-15,-3 4-160 0,0 0 160 0,-2 1 0 0,-1 4 0 0,0-4 0 16,1-2 0-16,2 2 0 0,-2-2 0 0,4-4 0 16,2-6 0-16,-3 1 0 0,2 2 0 0,1-2 0 15,-1-2 160-15,4-3-32 0,6-8 112 0,0 0 16 16,0 0 16-16,0 0 0 0,0 0 48 0,0 0 16 16,0 0 0-16,9-11 0 0,-1 0-48 0,4-1-16 15,-2-4 0-15,3 0 0 0,0-2-272 0,0-1 160 16,1-1-160-16,0-3 128 0,0 0-128 0,2-2 0 15,-5 2 0-15,1 1 128 0,-4 3-128 0,0 2 0 16,-2 2 0-16,0 5 0 0,-6 10 0 0,0 0 0 16,0 0 0-16,0 0 0 0,-9 15 0 0,-3 7-144 15,-2 5 144-15,-1-2 0 0,-2 3 0 0,1 1 0 16,-2 6 0-16,3-5 0 0,-2-2 0 0,5-5 0 0,-1-4 0 16,4 0 0-16,1-1 0 0,2-3 0 0,6-15 0 0,0 0 0 15,0 14 192-15,5-5-16 0,-5-9 0 0,13 2 0 16,1-7 32-16,4 0 16 0,2-4 0 0,4-1 0 15,-1-5-80-15,1-3-16 0,-1 0 0 0,1-1 0 16,-4-4-128-16,1 1 0 0,-2-1 0 0,-4 4 0 16,-2 0 0-16,-4 3-144 0,-3 2 144 0,-2 4-160 15,-5 1-224 1,1 9-32-16,-11-1-16 0,3 4-12048 0,-4 2-2400 0</inkml:trace>
  <inkml:trace contextRef="#ctx0" brushRef="#br0" timeOffset="133229.63">18895 17677 13823 0,'0'0'1216'0,"0"0"-960"0,-2-6-256 0,2 6 0 16,0 0 688-16,0-8 80 0,0 8 32 0,4-11 0 16,-1 0 432-16,4 3 96 0,-7 8 16 0,7-11 0 15,1 3-320-15,1-2-64 0,-2 2-16 0,1-1 0 16,0 3-112-16,-8 6 0 0,9-5-16 0,-2-2 0 15,-7 7-256-15,0 0-48 0,0 0-16 0,0 0 0 16,0 0-176-16,8 12-16 0,-7 3-16 0,-2 0 0 0,-3 3 32 0,-2 2 16 16,-2 2 0-16,-2 2 0 0,-2 3 0 15,1-2 0-15,-3 2 0 0,1-2 0 0,-1 5-16 0,2-6-16 16,-1-3 0-16,3 2 0 0,0-4 32 0,2-2 16 16,2-4 0-16,2-3 0 0,4-10 128 0,0 0 32 15,0 0 0-15,0 0 0 0,0 0 0 0,0 0 16 16,0 0 0-16,6-10 0 0,3 2-96 0,1-6-32 15,2-3 0-15,0 0 0 0,1-2-208 0,0 0-32 16,1-1-16-16,-1 0 0 0,-2-3-144 0,0 2 0 16,2 0 0-16,-4 2 128 0,1 0-128 0,-1 1 0 15,-1 2 0-15,-2 4 0 0,0 2 0 0,-6 10 0 16,0 0 0-16,0 0 0 0,0 0 0 0,0 0 0 16,-11 14 0-16,-2 4 0 0,-1 2-128 0,-1 2 128 15,-2 5-160-15,-2-1 160 0,-2 5 0 0,-1-3 0 0,-3 2 0 16,3 3 0-16,-2-2 0 0,1-6 0 0,3-2 0 0,2-4 0 15,1-5 128-15,5 0-128 0,3-2 0 0,3-6 0 16,6-6 240-16,0 0-64 0,0 0-16 0,0 0 0 16,0 0 96-16,11-9 32 0,2-1 0 0,2-4 0 15,3 0-32-15,0-4-16 0,-1-5 0 0,0 0 0 16,-2-2-240-16,0 2 176 0,-1 2-176 0,-1-5 160 16,0 1-160-16,-3 3 0 0,0 2 0 0,-1 1 128 15,-3 1-128-15,1 4 0 0,-2 0 0 0,-1 8 0 16,-4 6 0-16,0 0 0 0,0 0 0 0,0 0 0 15,-11 11 0-15,0 4-192 0,-2 3 64 0,1 2 128 16,-5-2-128-16,2 3 128 0,0 0 0 0,-2 2 0 16,0-1 0-16,2-1 0 0,-1-2 0 0,3-2 0 15,2-4 0-15,0-2 0 0,2-5 0 0,9-6 0 0,-6 7 0 0,6-7 0 16,0 0 0-16,0 0 0 0,9-3 208 0,4-3-32 16,5-9-16-16,-1-2 0 0,2 3-16 0,2-2 0 15,-1-4 0-15,2-1 0 0,-1-1-144 0,1 3 0 16,0-4 144-16,-2 0-144 0,-2 2 0 0,1 2 0 15,-1 1 0-15,-6 4 128 0,-4 3-128 0,-2 0 0 16,-6 11 0-16,0 0 0 0,0 0 0 0,0 0 0 16,-6 9 0-16,-3 1 0 0,-4 4 0 0,-2 4 0 15,-4 3 0-15,0 0-128 0,0 5 128 0,0-2 0 16,-3 4 0-16,2-3 0 0,2-5 0 0,3-1 0 16,1-2 0-16,2-2 0 0,2-3 0 0,10-12 0 0,0 0 0 15,0 0 0-15,0 0 192 0,0 0-16 0,6-12-16 0,5 0 0 16,1-5 96-16,4-1 32 0,0-2 0 0,3-3 0 15,-2 0-128-15,-1-1-32 0,0 1 0 16,-4 4 0-16,-2 0-128 0,1 1 0 0,-4 0 0 16,-2 6 0-1,-1 3-576-15,-4 9-192 0,0-8-32 0,0 8-12688 0,0 0-2528 0</inkml:trace>
  <inkml:trace contextRef="#ctx0" brushRef="#br0" timeOffset="133955.32">20866 18205 11967 0,'0'0'528'0,"7"-12"112"0,-2-1-512 0,0 0-128 15,-1-1 0-15,0 4 0 0,-2 1 2000 0,0-1 368 16,-1 2 80-16,-1 8 16 0,0 0-592 0,0 0-112 16,0 0-32-16,-10 8 0 0,-3 4-960 0,-1 7-208 15,0 6-48-15,-2 1 0 0,-2 6-160 0,-1 2-32 16,-2 6-16-16,1 2 0 0,0 5 160 0,2 0 48 16,3 4 0-16,-1 1 0 0,0-2-144 0,-1 0-32 15,2-7 0-15,1-3 0 0,4-7-176 0,1-3-32 16,1 2-128-16,3-10 192 0,2-5 0 0,0-1-16 15,3-1 0-15,1-4 0 0,-1-11-48 0,0 0 0 0,0 0 0 0,0 0 0 32,12-3-432-32,-2-5-80 0,0-5-32 0,-1-2 0 15,0 1-2096-15,1-3-432 0</inkml:trace>
  <inkml:trace contextRef="#ctx0" brushRef="#br0" timeOffset="134277.45">20722 18213 21535 0,'0'0'960'0,"1"-8"192"0,4-7-928 0,4 2-224 0,0 4 0 0,5-4 0 16,1-1 880-16,4 3 128 0,4-2 16 0,4 1 16 0,2 4-288 0,0-1-64 16,4 1-16-16,0-1 0 0,1 3-144 0,1 5-16 15,3 1-16-15,-1 1 0 0,-3 2-48 0,-3 6 0 16,-6 2 0-16,-2 6 0 0,-2 0-240 0,-5 4-48 15,-4 3-16-15,-5 1 0 0,-3 4-16 0,-7-2 0 16,-2 0 0-16,-7-3 0 0,-2 3 320 0,-3-3 48 16,1-4 16-16,-2 0 0 0,-1 0-48 0,-3-3 0 15,-2 0 0-15,0-3 0 0,-2-3-16 0,1-2 0 16,1 3 0-16,0-9 0 0,0-4-192 0,-1 1-64 16,0-1 0-16,1-2 0 0,1-2-32 0,5 1-16 15,0-1 0-15,6 3 0 16,4-5-1344-16,8 7-272 0,0 0-48 0,10-8-14016 0</inkml:trace>
  <inkml:trace contextRef="#ctx0" brushRef="#br0" timeOffset="134733.53">22196 18033 14847 0,'-2'-10'656'0,"2"10"144"0,-3-10-640 16,3 10-160-16,-7-4 0 0,7 4 0 0,-11-4 1328 0,1 3 224 15,-1 4 48-15,-1 0 16 0,0 3-640 0,-1 2-128 16,-2 5-16-16,-2 4-16 0,-1 0-32 0,-1 1 0 15,-2 1 0-15,0 5 0 0,1 2-64 0,2 4-16 16,2-3 0-16,3 0 0 0,4-2-304 0,4-1-64 16,6-1-16-16,4-4 0 0,3-2 80 0,2-1 16 15,3 1 0-15,3-3 0 0,1-7 208 0,1 0 32 16,1-2 16-16,0-3 0 0,0 0-272 0,0-2-48 16,-1-2-16-16,3-1 0 0,1-5 48 0,-2 3 16 15,1-3 0-15,-1 1 0 0,3-5-128 0,-5 0-16 16,0-2-16-16,-1-3 0 0,1 1-16 0,0-4 0 15,-7 0 0-15,0-2 0 0,-3-2-32 0,-1 1 0 16,-5-1 0-16,-3-2 0 0,-3 3-192 0,-2 1 144 0,-4 3-144 0,0-1 128 16,-3 1-128-16,0 5 0 0,-2 1-192 15,2 3 192 1,0 3-1376-16,1 4-160 0,-2-4-16 0,1 7-9040 0,2 4-1808 0</inkml:trace>
  <inkml:trace contextRef="#ctx0" brushRef="#br0" timeOffset="135061.22">22515 17707 16575 0,'0'0'736'0,"0"0"160"16,0 0-720-16,0-7-176 0,0-4 0 0,0 11 0 0,0 0 1536 0,0 0 256 15,0 0 64-15,-8 4 16 0,-3 1-704 0,-1 5-144 16,-6 5-16-16,-4 3-16 0,-2 1-80 0,-5 4-16 16,1 7 0-16,0 6 0 0,0 3 128 0,0 5 32 15,-1-2 0-15,-2 6 0 0,1 3-288 0,2-2-48 16,1 0-16-16,3-7 0 0,1 1-368 0,0-3-80 16,0 0 0-16,3-3-16 0,2-4-96 0,2 0-16 15,-1-4 0-15,1-4 0 0,-2 3-128 0,3-3 192 16,2-6-192-16,3 0 192 0,-1-2-192 0,5 0 0 15,1-6 0-15,5-11 0 16,0 0-1712-16,0 0-416 0,5 7-96 0,-5-7-16 0</inkml:trace>
  <inkml:trace contextRef="#ctx0" brushRef="#br0" timeOffset="135332.26">22673 18562 25791 0,'0'0'2304'0,"0"0"-1856"0,-5 17-448 0,0-1 0 0,-1 2 672 16,-2 4 32-16,-1 2 16 0,-1 4 0 0,-2-3 752 15,1 4 160-15,0-3 32 0,0 4 0 0,0 5-736 0,1-4-144 16,0-1-16-16,1 1-16 0,0 1-368 0,2-5-80 15,2 0-16-15,2-5 0 0,0-1-112 0,-1-2-32 16,3-4 0-16,2 0 0 0,0-1-352 0,3-7-80 16,-4-7-16-16,0 0-16576 15</inkml:trace>
  <inkml:trace contextRef="#ctx0" brushRef="#br0" timeOffset="136251.17">23489 17527 3679 0,'0'0'320'0,"0"0"-320"0,0 0 0 0,0 0 0 16,0 0 2272-16,0 0 384 0,0 0 80 0,0 0 16 15,0 0-1520-15,0 0-288 0,0 0-64 0,0 0-16 16,0 0-32-16,0 0 0 0,0 0 0 0,10 4 0 16,2 5 512-16,0-4 80 0,2 2 32 0,2 0 0 15,-1 0-512-15,4 4-112 0,-1 2 0 0,0 1-16 16,1 1-304-16,1 3-64 0,-2 3-16 0,2 4 0 16,0-3-128-16,2 4-32 0,-2 2 0 0,1 2 0 15,-2 2 32-15,0 4 0 0,-1 4 0 0,-1 0 0 0,1-2 16 16,-2 4 0-16,-3 4 0 0,-1-4 0 0,-3 2 48 15,-3-2 16-15,-6 2 0 0,-4 0 0 0,-2-2 64 0,-2 1 32 16,-2-3 0-16,-1 0 0 0,-3-3 128 0,-3 3 32 16,2 2 0-16,-1-2 0 0,-1-3-80 0,-1-1-16 15,-1 3 0-15,1-4 0 0,1-3-80 0,0-2-16 16,2-3 0-16,-1 2 0 0,1-2-48 0,0 0-16 16,-2-3 0-16,1 1 0 0,-2-2-80 0,0 0-32 15,-2-3 0-15,0 2 0 0,-3-3-16 0,0 0-16 16,0-6 0-16,-1 1 0 0,-3 1-48 0,3-1 0 15,2-5 0-15,3 1 0 0,2-1-48 0,3 0-16 16,0-4 0-16,2 1 0 0,2-2-128 0,1 0 160 0,9-4-160 16,0 0 160-16,0 0-160 0,0 0 128 15,0 0-128-15,0 0 128 0,0 0-288 0,0 0-64 16,10-10-16-16,6 0 0 16,0-4-2272-16,8 0-464 0,4-3-96 0,5 5 0 15</inkml:trace>
  <inkml:trace contextRef="#ctx0" brushRef="#br0" timeOffset="136653.38">24484 18172 11967 0,'-15'2'1072'0,"15"-2"-864"16,0 0-208-16,0 0 0 0,0 0 1392 0,0 0 224 16,0 0 48-16,0 0 16 0,0 0 448 0,12-1 96 15,3 0 16-15,5 0 0 0,3 1-1264 0,1-3-240 0,2-1-48 16,2 0-16-16,1 2-288 0,1-1-48 0,2 1-16 0,1-2 0 16,1 1-144-16,2 1-48 0,-2 1 0 0,-3 2 0 31,-3 3-1376-31,-7 1-288 0,-3 2-48 0,-5 2-16 0</inkml:trace>
  <inkml:trace contextRef="#ctx0" brushRef="#br0" timeOffset="136807.57">24477 18509 26207 0,'0'0'1152'0,"0"0"256"0,0 0-1136 0,0 0-272 0,0 0 0 0,0 0 0 16,0 0 1728-16,18-4 272 0,4-4 64 0,5 3 16 15,1 3-1088-15,5-1-224 0,1-1-32 0,3 0-16 16,4-1-528-16,0-4-192 0,3 2 144 0,-2 3-144 0,-2 5 0 0,-4-1 0 15,-1-2-144-15,-4 2 144 16,-1 2-2800-16,-4 0-448 0</inkml:trace>
  <inkml:trace contextRef="#ctx0" brushRef="#br0" timeOffset="137278.59">25998 17947 18015 0,'0'0'800'0,"-1"-10"160"0,2-4-768 0,-2 2-192 0,-4 3 0 0,5 9 0 16,-4-11 1408-16,-1 3 256 0,-4-1 32 0,-4 7 16 15,-3 6-656-15,-3 2-128 0,0-2-32 0,-4 6 0 16,-5 3-496-16,-1 6-96 0,-1 6-32 0,-1 2 0 16,-4 3 256-16,0 7 48 0,-2 5 16 0,1 4 0 15,2 2 112-15,2-1 0 0,0 2 16 0,11 4 0 16,7 3-160-16,5-5-48 0,4-4 0 0,7-6 0 16,4-5-128-16,10-1-48 0,3-2 0 0,7-5 0 15,4 0 32-15,2-8 0 0,2-2 0 0,2-4 0 16,1-4 112-16,-1-2 32 0,0-7 0 0,1-5 0 0,1-6 112 15,0 0 16-15,5-3 16 0,2-2 0 16,-1-2-144-16,2-3-48 0,-3-4 0 0,-2-3 0 0,-5-3-16 16,-5-5 0-16,-4-5 0 0,-1-2 0 0,-2-7 16 0,-5 2 0 15,-4 0 0-15,-5-1 0 0,-4 3-208 0,-3 1-32 16,-6 3-16-16,-3 4 0 0,-4 3-208 0,-5 4 128 16,-3 5-128-16,0 0 0 0,-2 2 0 0,-2 4 0 15,-1 6 0-15,0 3-160 16,3 0-1696-16,2 4-352 0,3-1-64 0</inkml:trace>
  <inkml:trace contextRef="#ctx0" brushRef="#br0" timeOffset="138332.26">27419 17918 11055 0,'0'0'480'0,"0"-12"112"0,0 3-464 0,0-1-128 16,0 10 0-16,0 0 0 0,-1-11 2032 0,0 2 384 16,1 9 80-16,0 0 0 0,-4-7-944 0,4 7-192 0,-8-10-32 0,2 8-16 15,6 2-480-15,-10 2-112 0,-3 2-16 0,1 4 0 16,-1 1-272-16,0 7-64 0,-1 7-16 0,-1-1 0 15,-5-5 96-15,0 6 0 0,1 4 16 0,-1 0 0 16,-2-4-16-16,1-1 0 0,0 1 0 0,4 0 0 16,1-4 64-16,4 0 16 0,0-2 0 0,2-3 0 15,1-4-144-15,5 0-48 0,4 3 0 0,2-7 0 16,-2-6-32-16,0 0-16 0,16 4 0 0,3-4 0 16,2-1 160-16,1-2 48 0,3 1 0 0,0-3 0 15,2-2-208-15,1 2-32 0,0-1-16 0,2-2 0 16,2 2-240-16,0-2 0 0,-2 3 128 0,2 0-128 15,1-3 0-15,-4 3 0 0,-2 3 0 0,0-2 0 16,1-2 0-16,-3 2-192 0,-3 1 48 0,-3 2 0 16,-5 0-1648-16,-4-1-320 0,-10 2-64 15,0 0-12656-15</inkml:trace>
  <inkml:trace contextRef="#ctx0" brushRef="#br0" timeOffset="138766.95">27200 18176 22111 0,'0'0'1968'0,"-11"0"-1584"16,2-5-384-16,3 2 0 0,6 3 816 0,0 0 80 15,0 0 0-15,0 0 16 0,5-9 128 0,4 3 32 16,3-4 0-16,3 2 0 0,1-2-560 0,3 0-128 16,4-4 0-16,4 0-16 0,3-2 112 0,7 2 32 15,5-3 0-15,5 0 0 0,3 1-32 0,3 0 0 16,3 2 0-16,1 0 0 0,-2 0-96 0,-3-1-32 0,-2 1 0 0,2-1 0 15,0 1-96-15,-1 4-32 0,-4 0 0 0,-3 5 0 16,0-1-64-16,-8 3-16 0,-4-1 0 0,-6 4 0 16,-5 1-144-16,-6 3 0 0,-4 1 144 0,-11-5-144 15,5 11 0-15,-7 5 0 0,-4 3 0 0,-5 1 0 16,-6 2 0-16,-2 1-160 0,-5-2 160 0,-3 6 0 16,-5 2 0-16,2 4 0 0,2 0 0 0,1-1 0 15,-3-3 0-15,2-1 0 0,0-1 0 0,5-2 0 16,4-6 0-16,2 0 0 0,5 1 144 0,3-1-144 15,5-3 144-15,3-2-144 0,1-14 160 0,6 10-160 16,5 0 240-16,5-2-48 0,4-4-16 0,5-4 0 16,6-3 112-16,5 1 32 0,3-1 0 0,5 1 0 15,6-5-80-15,-2-3-16 0,-1 1 0 0,-2 0 0 0,-4 6-224 0,-2-5 128 16,0-1-128-16,-1 0 0 0,-3 4 0 0,-3 1 128 16,-4-1-128-16,-2-1 0 0,-2 1-160 0,-1 2-80 15,-5 3-16-15,-3 0-17280 16</inkml:trace>
  <inkml:trace contextRef="#ctx0" brushRef="#br0" timeOffset="139288.4">29626 17728 17215 0,'0'0'768'0,"0"0"144"0,0 0-720 0,3-9-192 15,-5-2 0-15,2 1 0 0,0 10 1472 0,4-10 272 16,-4 10 48-16,0 0 16 0,0-12-400 0,0 12-96 16,0 0-16-16,0 0 0 0,0 0-352 0,0 0-80 15,-6 7-16-15,-2 3 0 0,-2 2-272 0,1 6-48 16,0 0-16-16,-2 2 0 0,-4 6-224 0,2 0-48 16,1 4-16-16,2-2 0 0,0 3-224 0,0 0 144 15,0-3-144-15,3 0 128 0,4-4-128 0,0-2 0 16,0-3 0-16,5-3 0 15,2-2-1952-15,2-1-272 0,-6-13-48 0</inkml:trace>
  <inkml:trace contextRef="#ctx0" brushRef="#br0" timeOffset="139681.15">30068 17477 20783 0,'0'0'912'0,"0"0"208"16,-10 8-896-16,1 1-224 0,0 7 0 0,-1-2 0 15,-1 1 976-15,1 3 160 0,-2 1 16 0,2 2 16 0,0 1-208 0,1 1-64 16,0-2 0-16,2-1 0 0,0-3-464 0,2 1-112 16,3-3 0-16,-1-1-16 0,3-14-96 0,0 12-16 15,0 0 0-15,0-12 0 0,0 0 128 0,0 0 32 16,0 0 0-16,13 4 0 0,-13-4 80 0,11-2 16 15,-1-7 0-15,0-1 0 0,-1-2 96 0,2 0 32 16,-1-5 0-16,1-1 0 0,-1-1-176 0,0-1-16 16,-2-2-16-16,1 1 0 0,0-6-80 0,1 4-16 15,0 0 0-15,-1 4 0 0,-1 1-80 0,1 4-32 16,1 0 0-16,0 4 0 0,0 1-160 0,-2 5 128 16,1-2-128-16,-9 6 128 0,9-4-128 0,-9 4 0 15,0 0 0-15,0 0 0 0,11 9 0 0,-11-9 0 16,-1 13-128-16,2 1 128 0,4 0-384 0,0-1-16 15,-1-1 0-15,1 0 0 16,0 0-2192-16,5-1-432 0,-2 0-96 0</inkml:trace>
  <inkml:trace contextRef="#ctx0" brushRef="#br0" timeOffset="140075.35">30686 17384 10127 0,'0'0'896'15,"0"0"-704"-15,0-5-192 0,0 5 0 0,-1-9 2224 0,1 9 400 16,0 0 96-16,-9-4 16 0,-2-1-992 0,-2 4-192 16,-1 3-32-16,-3 2-16 0,-2 2-672 0,-1 6-144 15,-2-1-32-15,2 1 0 0,2 2-16 0,2 1-16 16,-1-5 0-16,7 3 0 0,2 1-48 0,5-2 0 15,0 0 0-15,3 1 0 0,0-13-272 0,6 12-64 16,3 0-16-16,0-1 0 0,4 1-80 0,0-6-16 16,2-1 0-16,0 3 0 0,0-2-128 0,1 2 160 15,-1 1-160-15,0-3 160 0,0 4-160 0,-2-2 0 16,-4 2 0-16,0-1 0 0,-3 1 0 0,-1 1 0 16,-3-2 0-16,-4 4 0 0,-1-3 0 0,-4 0 0 15,-2-1 128-15,2 1-128 0,-2-1 0 0,-3-1 128 16,-4-2-128-16,1 2 128 0,-1-3 0 0,1-1 0 15,-2 0 0-15,2-1 0 0,-1-1 0 0,2-2-128 0,0-2 192 0,1-1-64 16,0-1-304-16,3-1-64 0,1-4-16 0,4 3-9920 16,5 6-1984-16</inkml:trace>
  <inkml:trace contextRef="#ctx0" brushRef="#br0" timeOffset="140360.97">31270 17083 20271 0,'0'0'896'0,"0"0"192"0,0 0-880 0,0 0-208 15,0 0 0-15,-12 3 0 0,2 9 1472 0,-3 3 256 16,-1 2 64-16,0 3 0 0,0 4-800 0,0 4-160 15,-1 0-16-15,0 3-16 0,-2 2-336 0,3 3-64 16,3 3-16-16,1 1 0 0,0 1-224 0,1-2-160 16,1-2 192-16,2 0-192 0,-1-1 144 0,2-3-144 15,0-7 0-15,0 2 144 16,0-2-2192-16,-3-1-448 0,-6 2-96 0,2-9-16 0</inkml:trace>
  <inkml:trace contextRef="#ctx0" brushRef="#br0" timeOffset="140513.95">30813 17464 30399 0,'9'-14'1344'0,"3"4"288"0,4 2-1312 0,6-2-320 0,2 2 0 0,4-1 0 15,2 3 368-15,5 2 0 0,4 0 0 0,7 4 0 16,5 2 16-16,2 3 0 0,1-1 0 0,-4 7 0 31,-3 3-880-31,-3 3-160 0,-8-1-48 0,-2 6 0 0</inkml:trace>
  <inkml:trace contextRef="#ctx0" brushRef="#br0" timeOffset="140998.01">29490 18702 22511 0,'0'0'992'0,"-5"-8"224"0,-1 3-976 0,1-1-240 0,-1-1 0 0,6 7 0 16,-8 0 1312-16,-3 4 224 0,-1 3 32 0,-1-1 16 15,-1 2-640-15,-1 3-128 0,-4 8-32 0,2-2 0 16,-2-2-336-16,1 1-80 0,-1 4-16 0,7-1 0 16,1-2 80-16,6-3 16 0,0-3 0 0,5 1 0 15,5 2-240-15,4-2-32 0,3-6-16 0,2-3 0 16,1-3 48-16,3-2 16 0,1 1 0 0,0-3 0 15,2-6 144-15,0 1 16 0,0-4 16 0,-2-1 0 16,-2 2-144-16,-2-2-16 0,0-4-16 0,-4 0 0 16,-6 0-64-16,-4 1-16 0,-1 0 0 0,-4 1 0 15,-3-2-16-15,-4 1-128 0,0 4 192 0,-2 3-64 16,-1-2-128-16,-1 1 0 0,0 5 0 0,-3 2 0 16,1-2-1968-16,3 2-320 0,0 0-64 15</inkml:trace>
  <inkml:trace contextRef="#ctx0" brushRef="#br0" timeOffset="141331.7">29910 18572 23951 0,'-14'14'2128'0,"5"-2"-1696"15,-3-1-432-15,1 3 0 0,-1 0 384 0,2 3-16 16,0 3 0-16,0-1 0 0,0-1 480 0,1 1 112 15,2 2 0-15,0 0 16 0,-2-6-496 0,5 0-96 16,0-2-32-16,4-13 0 0,-4 11 32 0,4-11 16 16,0 0 0-16,8 7 0 0,-8-7 192 0,10 1 48 0,2-1 0 0,2-4 0 15,-2-12 128-15,5-1 16 0,-1 2 16 0,1-2 0 16,-3 0-240-16,1-4-48 0,-1-2-16 0,4-1 0 16,-1 1-224-16,-1 1-32 0,-1-6-16 0,1 3 0 15,-1 6-224-15,-1 3 0 0,-3 3 128 0,-2 3-128 16,-1-4 0-16,-1 4 0 0,0 5 0 0,-7 5 0 15,0 0 0-15,0 0 0 0,4-4 0 0,-4 4 0 16,0 0-288-16,0 0-48 0,-2 14-16 0,1-4 0 16,-2 3-1824-16,1 1-384 15,-1 0-64-15</inkml:trace>
  <inkml:trace contextRef="#ctx0" brushRef="#br0" timeOffset="141770.16">30558 18568 21183 0,'-3'-17'944'0,"3"6"192"0,2-1-912 0,-4 2-224 15,-4 2 0-15,2-1 0 0,4 9 784 0,-6-9 112 16,-6 3 32-16,0 2 0 0,-1 9-80 0,-4 0-16 16,-2-178 0-16,-2 368 0 0,-3-180-192 0,-4 3-32 15,-3 1-16-15,3 1 0 0,3 2-32 0,3 3-16 16,3-3 0-16,2-1 0 0,4-1-192 0,5-1-32 15,7-4-16-15,1-1 0 0,2 0-64 0,5-7-16 16,5 0 0-16,3-5 0 0,5-2 96 0,1-5 0 16,3-1 16-16,3-6 0 0,1-1 240 0,-3-7 64 0,-2-5 0 0,1 0 0 15,1-7-208-15,-4-4-48 0,-4-3 0 0,4 1 0 16,2 5-64-16,0-7-32 0,-1-7 0 16,1-2 0-16,-1-1-16 0,5-5 0 0,1-3 0 0,1 2 0 15,-1 1-272-15,-4 11 160 0,-4 10-160 0,-4 8 128 16,-3 6-128-16,-6 6 0 0,-3 5 0 0,-4 9 0 15,0 0-160-15,-11 14 160 0,-7 4 0 0,-4 11-144 16,-4 10 144-16,0 7-128 0,1 4 128 0,2-3-128 16,-1 1 128-16,1 4 0 0,-4 0 0 0,8-1 0 15,4-3 0-15,2-1 0 0,2-2 144 0,3-3-144 16,4-5 0-16,2-4 0 0,0-7 0 0,4 1-192 16,0-5-256-16,3-8-64 15,-5-14 0-15,12 6-11040 0,2-1-2208 0</inkml:trace>
  <inkml:trace contextRef="#ctx0" brushRef="#br0" timeOffset="142087.19">30947 18500 24063 0,'0'0'1072'0,"0"0"208"0,14-1-1024 0,0-3-256 15,1 0 0-15,3-1 0 0,0-4 1184 0,4 3 176 16,3-3 48-16,3 0 0 0,2-8-496 0,-1 2-80 16,-1 1-32-16,-1 0 0 0,1-2-64 0,-3 0-16 0,-4-2 0 0,-5 4 0 15,-3 2-32-15,-5 3-16 16,-5-1 0-16,-3 10 0 0,0 0-32 0,-11 1-16 0,-6 2 0 0,-5 4 0 16,-9 1-304-16,-2 7-48 0,-1 5-16 0,1 7 0 15,2 0-128-15,2 2-128 0,6-4 144 0,4 6-144 16,2 1 128-16,6-2-128 0,1-2 0 0,7-4 144 15,3 0-144-15,5-3 0 0,3-3 0 0,5-2 128 16,3-3-128-16,5 0 0 0,1 1-192 0,5-11 192 16,5-4-2304-16,0-1-352 15,-1-6-64-15,6 2-16 0</inkml:trace>
  <inkml:trace contextRef="#ctx0" brushRef="#br0" timeOffset="142469.92">31748 18288 28559 0,'0'0'2544'0,"0"0"-2032"16,-13 7-512-16,-4 2 0 0,-2 3 304 0,-2 4-48 15,-3 7 0-15,1 5 0 0,2 1 464 0,1 4 96 16,0 3 16-16,2-1 0 0,3 1-256 0,1-3-32 16,0 0-16-16,2-6 0 0,3-3 0 0,3-4 0 15,2-2 0-15,3-4 0 0,1-5 112 0,0-9 0 16,0 0 16-16,11 4 0 0,1-6 112 0,3-4 32 0,4-7 0 16,3-3 0-16,2-6-112 0,3-2-32 0,3-8 0 15,-1-1 0-15,-1-4-256 0,5 4-48 0,7 4-16 0,0 0 0 16,0 3-208-16,-3 2-128 0,-2 5 160 0,-2 4-160 15,-4 2 0-15,-3 3 0 0,-4 6 0 0,-3 2 0 16,-4 2 0-16,-1 5 0 0,-3 0-144 0,-2 8 144 31,-2 4-1728-31,-4 4-240 0,0 5-48 0,-3 0-16 0</inkml:trace>
  <inkml:trace contextRef="#ctx0" brushRef="#br0" timeOffset="142896.93">29606 19396 27231 0,'0'0'1216'0,"0"0"240"0,-8 8-1168 0,1 0-288 0,-2 1 0 0,1 4 0 16,0 2 752-16,-1 8 80 0,-1 1 32 0,0 4 0 15,0-5-128-15,1 4-32 0,1 3 0 0,3 0 0 16,-1-5-464-16,2 0-112 0,3-3 0 0,0-2-128 16,-1-1 160-16,5-2-160 0,1-8 128 0,0 0-128 15,-4-9-144-15,6 9-112 0,-6-9-32 0,11 5-9472 16,-1-7-1888-16</inkml:trace>
  <inkml:trace contextRef="#ctx0" brushRef="#br0" timeOffset="143204.97">29585 19306 23551 0,'14'-4'1040'0,"-1"0"224"0,4-1-1008 0,2-3-256 16,0 2 0-16,7 1 0 0,4-1 640 0,1 0 96 16,1 0 16-16,0 2 0 0,0 8 192 0,-2 0 32 15,-2 0 16-15,-2 6 0 0,-5 0-256 0,-3 5-48 16,-4 3-16-16,-4 5 0 0,-3 5-112 0,-2 2-32 0,-5 1 0 0,-3 2 0 16,-4 3-80-16,-1 2 0 0,-2 2-16 0,-2-1 0 15,-2-3-48-15,-2-5 0 0,-1-2 0 0,-1-1 0 16,-2-8 48-16,-3-2 0 0,-2-3 0 0,1-2 0 15,1-1-96-15,-1-2-16 0,-3-4 0 0,3-3 0 16,3-1-320-16,4-4 128 0,1-2-128 0,4-4 0 31,0-1-1712-31,5-5-400 0,2-1-96 0</inkml:trace>
  <inkml:trace contextRef="#ctx0" brushRef="#br0" timeOffset="143572.06">30654 19237 24879 0,'0'0'2208'0,"0"0"-1760"15,0 0-448-15,-1 10 0 0,0 3 832 0,-3 0 64 16,-4-1 32-16,0 4 0 0,-3 0 384 0,0 3 80 15,0 0 16-15,-1 3 0 0,6 3-640 0,-2-1-112 16,3 2-16-16,1-2-16 0,0 3-112 0,3-2-32 16,2-6 0-16,2 0 0 0,-1-2-64 0,2-2-16 15,1 2 0-15,2-6 0 0,-1 0-80 0,6 1 0 16,0-6-16-16,6 1 0 0,2 0-48 0,2-3-16 16,1 0 0-16,4-3 0 0,2-2-64 0,1-2-16 0,3 1 0 0,-3 0 0 15,-4 1-160-15,-2-1 0 0,-3-5 144 0,-2 3-144 16,-4 2 0-16,-2-1 0 0,-4-3 0 15,-2 1 0 1,-7 5-512-16,0 0 0 0,4-6-16 0,-4 6 0 16,-1-11-2832-16,-4 4-560 0</inkml:trace>
  <inkml:trace contextRef="#ctx0" brushRef="#br0" timeOffset="143743.84">30530 19412 26607 0,'0'0'1168'0,"0"0"256"15,15 0-1136-15,-1-2-288 0,1-2 0 0,4 2 0 0,4 2 576 0,3-2 64 16,3 1 16-16,4-2 0 0,3 0 224 0,-1 0 32 16,3 2 16-16,-5 0 0 0,-2-1-384 0,-4 0-80 15,-5-1-16-15,-1-2 0 0,-7-3-448 0,-3 3 0 16,-3-1-128-16,-8 6 128 16,0 0-2560-16,-10-6-384 0</inkml:trace>
  <inkml:trace contextRef="#ctx0" brushRef="#br0" timeOffset="143889.63">30569 19279 23951 0,'12'-10'2128'0,"-2"-2"-1696"16,3-4-432-16,4 1 0 0,6-2 1344 0,8 3 192 16,4 0 48-16,7 5 0 0,5-2-256 0,3 1-48 15,-1-6-16-15,1 5 0 0,0 5-576 0,4 0-112 16,7-2-32-16,-1 4 0 0,-1 4-384 0,-5 1-160 16,-3 4 128-16,-8 1-16256 0</inkml:trace>
  <inkml:trace contextRef="#ctx0" brushRef="#br0" timeOffset="146929.98">1862 18631 10127 0,'0'0'896'0,"0"0"-704"16,-9-5-192-16,3 3 0 0,6 2 1264 0,0 0 208 15,-9 0 64-15,9 0 0 0,0 0-448 0,0 0-64 16,0 0-32-16,0 0 0 0,0 0-304 0,0 0-64 16,0 0-16-16,0 0 0 0,0 0 32 0,0 0 0 15,10-6 0-15,3 2 0 0,0 2 112 0,4-3 16 16,4-2 16-16,0 2 0 0,2-4-128 0,4 3-16 0,3-4-16 0,6 0 0 15,2-7 48-15,5 2 16 0,6 5 0 0,3 2 0 16,2-5-96-16,4 6-16 0,-1-2 0 0,0 2 0 16,4-3-96-16,-1 3-32 0,-3 2 0 0,5-4 0 15,4-2-160-15,2 0-32 0,-1 2-16 0,-1 0 0 16,-2-5 16-16,2 0 16 0,3-2 0 0,0 2 0 16,3-2-272-16,-1 1 160 0,-3 0-160 0,0 1 128 15,-3 1 16-15,2 1 0 0,4-1 0 0,0 1 0 16,-1 0 64-16,2 0 16 0,-3 5 0 0,1-5 0 15,-1 0-32-15,2 3 0 0,2-5 0 0,3 5 0 16,-1-1-16-16,-3 1-16 0,-2-3 0 0,-1 0 0 16,-2 1-32-16,2 0-128 0,-4 1 192 0,2 1-64 15,2 2-128-15,-3 0 192 0,-4 3-192 0,-3-1 192 16,-3-4-64-16,1 3 0 0,2-6 0 0,1 6 0 0,2 2-128 16,-1-4 192-16,-3 1-192 0,-2-2 192 0,-2 4-192 0,1 1 0 15,0-4 144-15,-2 2-144 0,-1 0 160 0,1-2-32 16,5 3-128-16,-4 0 192 0,-4-5-192 0,-4 3 176 15,-3-2-176-15,0 4 160 0,0 2-160 0,-1-6 128 16,-5 0-128-16,5 1 128 0,1 4-128 0,1 1 0 16,0-6 0-16,-2 2 128 0,2 2-128 0,-4-1 160 15,-3 3-160-15,0-1 160 0,-1-1 0 0,1-1 0 16,0 1 0-16,1 2 0 0,0 1-160 0,-3-1 0 16,-3-4 0-16,1 4 0 0,1 2 0 0,0 0 0 15,1-1 0-15,-4 0 128 0,-1-1-128 0,1 1 128 16,-1 0-128-16,0 0 128 0,-2-1-128 0,3 0 160 0,-2 0-160 15,4 0 160-15,-1 1-16 0,-3-1 0 0,-1 0 0 16,1 0 0-16,2 3-16 0,-2-1 0 0,0-3 0 0,2 0 0 16,-2 3-128-16,-1 1 160 0,-2 0-160 0,1 0 160 15,-1-1-160-15,0-1 160 0,-2 1-160 0,3 0 160 16,-3-2-160-16,2 2 160 0,-2-2-160 0,3 1 160 16,0-2-160-16,3 2 192 0,-5-1-192 0,2 2 192 15,1-2-192-15,2 1 128 0,1 0-128 0,1 1 128 16,-2-4-128-16,1 2 128 0,-2 2-128 0,0 0 128 15,-1 0-128-15,3-1 0 0,-2 1 0 0,1-1 0 16,0 0 0-16,0 0 0 0,-1-1 128 0,2 1-128 16,1-2 0-16,-1 1 0 0,1 1 0 0,0-3 0 15,1 1 0-15,-1 0 0 0,-2 0 0 0,1 0 0 16,-1 1 0-16,2-1 0 0,-1 0 128 0,-1 0-128 16,1-2 0-16,0 2 0 0,0 0 0 0,-1 2 0 0,0-5 0 15,-1 4 128-15,-1 0-128 0,1 0 0 0,-1 1 0 16,-3-1 0-16,0 0 0 0,-4 0 0 0,-2 0 0 0,0 1 0 15,-3-1 0-15,-1 1 0 0,-1 1 0 0,-3-1 0 16,-1-2 0-16,-2 3 0 0,-8 1 0 0,9 0 0 16,-9 0 128-16,0 0-128 0,0 0 0 0,0 0 0 15,0 0 0-15,0 0 0 0,0 0 0 0,0 0 0 16,0 0 0-16,0 0 0 0,-12 1 0 0,0 1 0 16,-2-2 0-16,-1 0 0 0,-5-2 0 0,0 1 0 15,-5 0 0-15,-3 1 0 0,-7 0 0 0,0 1 0 16,-2 2 0-16,-6 1 0 0,-6-2 0 0,0 1 0 15,-3 0 0-15,-4 0 0 0,-4 0 0 0,-5 0 0 16,-3 0 0-16,-4-1 0 0,0 2 0 0,-3 1 0 0,-1 2-144 0,-4-5 144 16,-4-1 0-16,1 3 0 0,0 4 0 15,6-3 0-15,3 1 0 0,-3 1-128 0,-7-2 128 16,2-1 0-16,-1 5 0 0,0-2 0 0,-1 1 0 0,-1-1 0 16,-2 0 0-16,0 2 0 0,-4 0 0 0,0 1 144 15,-3-4-144-15,-3 4 0 0,-8-2-160 0,3 2 160 16,5-1-160-16,3 1 160 0,5-2-160 0,0 1 160 15,0 0 0-15,4 2-144 0,4-3 144 0,3 3 0 16,2-2 0-16,2 4 0 0,-2 1 0 0,1-3-128 16,0-1 128-16,3 2 0 0,2-3 0 0,0 2 0 15,0 0 0-15,-4 0 0 0,-5 0 0 0,1 2-128 16,-2 5 128-16,3-1 0 0,1-4 0 0,-4 1-128 16,2 1 0-16,2 1 0 0,2-2 0 0,4 1 0 15,3-1 128-15,5 1-160 0,2-4 160 0,-1 0-160 0,-2 0 160 16,-1-2 0-16,2 2 0 0,-1 1 0 0,1-2 0 15,2 4 0-15,3-1 0 0,1-3 0 0,-5 3 0 16,-1-1-128-16,-3 1 128 0,3 1 0 0,-2 1-144 0,5-2 144 16,0 3-160-16,4-3 160 0,2-3-160 0,0-1 160 15,0 0-160-15,6-1 160 0,7 3 0 0,0-3 0 16,2-1-128-16,3-1 128 0,2-1 0 0,1 2 0 16,3 0 0-16,2-2 0 0,0-5-144 0,2 4 144 15,1-1-128-15,2 0 128 0,3-3-192 0,2 2 32 16,2 1 16-16,2-1 0 15,1 2-304-15,12-4-64 0,0 0-16 0,0 0 0 16,0 0-2256-16,0 0-448 0</inkml:trace>
  <inkml:trace contextRef="#ctx0" brushRef="#br0" timeOffset="151461.34">1907 19125 8287 0,'0'0'368'0,"0"0"80"0,0 0-448 0,0 0 0 0,6-9 0 0,2-1 0 16,3 4 1472-16,1-2 224 0,-2-1 32 0,2 2 16 15,1-4-848-15,0 4-192 0,-2-5-16 0,2 6-16 16,-2 1-112-16,2 4-32 0,-1-3 0 0,-12 4 0 16,14 1-176-16,-14-1-32 0,8 5-16 0,0 4 0 15,-4 5-64-15,-2-1-16 0,-2 1 0 0,-1 1 0 16,-1 3 160-16,-3 1 16 0,-3 1 16 0,-2 2 0 15,-3 3-144-15,-2-2-16 0,1 1-16 0,-3 0 0 16,-1-2-48-16,-2 1-16 0,-1 0 0 0,0-2 0 16,3-2-48-16,1-1 0 0,-1-2 0 0,5-4 0 15,3 1 112-15,2-2 16 0,1-4 0 0,7-7 0 16,0 0-128-16,0 0 0 0,0 0-128 0,15 0 192 0,3-3 64 16,2-6 16-16,0-1 0 0,2 1 0 0,0 7-80 0,1 0-32 15,-1 0 0-15,0-1 0 0,-3 0-160 0,-2-1 0 16,0 4-192-16,0 2 192 0,-3 1 0 0,-1-1 0 15,-2-2 0-15,-1 2 0 0,-10-2 0 0,12 2 0 16,-12-2 0-16,10 1-8000 16,-10-1-1568-16</inkml:trace>
  <inkml:trace contextRef="#ctx0" brushRef="#br0" timeOffset="151862.28">2376 18840 5519 0,'0'0'496'0,"0"0"-496"0,0 0 0 0,0 0 0 15,0 0 2032-15,0 0 304 0,0 0 64 0,-2 12 16 16,-4-1-912-16,4-2-176 0,0 4-48 0,1 2 0 15,0 4-448-15,-1 2-80 0,-1-4-32 0,0 1 0 16,1-1-16-16,-4 2-16 0,1-1 0 0,2-2 0 16,0-7-64-16,2 2-16 0,-3 2 0 0,3-5 0 15,1-8-48-15,0 0-16 0,0 0 0 0,0 0 0 16,0 0-32-16,0 0-16 0,0 0 0 0,7-5 0 0,-7 5-112 0,12-10 0 16,2-2-16-16,-3-1 0 0,-3 3-224 0,-1 3-144 15,2-5 192-15,-2 5-192 0,0-1 128 0,1 2-128 16,2-1 0-16,-10 7 0 0,0 0 0 0,10 3 0 15,-10-3 0-15,9 5-144 0,-2 6 144 0,-5-3-160 16,-2-8 160-16,5 14-160 0,-1 2 160 0,-3 2 0 16,-3-1 0-16,0-2 0 0,2-1-128 0,0 1 0 15,0-3 0-15,0-12 0 16,3 11-1392-16,2-5-272 0,-5-6-48 0,10-1-16 0</inkml:trace>
  <inkml:trace contextRef="#ctx0" brushRef="#br0" timeOffset="152324.2">2793 18860 13935 0,'0'0'608'0,"-5"-9"144"0,-2-2-608 0,1 3-144 0,6 8 0 0,-6-12 0 15,-2 3 1184-15,4 2 208 0,4 7 32 0,0 0 16 16,-10-2-672-16,1 4-144 0,1 0-32 0,-2 6 0 15,1 1-48-15,0 3-16 0,2 2 0 0,-1 3 0 16,-1-2 96-16,2 4 16 0,3 2 0 0,0-2 0 16,0-2-240-16,3-3-32 0,1-2-16 0,2-1 0 15,2 1-176-15,-4-12-48 0,0 0 0 0,12 4 0 16,-1-2 64-16,1-2 0 0,-1-2 0 0,0-4 0 16,2-2 0-16,1-4 16 0,-1-2 0 0,2-1 0 0,-3 0-48 15,2-2-16-15,2 1 0 0,-2-1 0 16,-1 2-144-16,-3-2 0 0,-5-1 144 0,1 1-144 0,1 3 0 0,-2-5 144 15,-3-4-144-15,2-1 0 0,1-6 208 0,0 2-64 16,-2-3-16-16,3 1 0 0,3 5 0 0,-4 2-128 16,-3 7 192-16,-1 4-64 0,-1 12 16 0,0 0 0 15,-3-6 0-15,3 6 0 0,0 0-144 0,-6 11 160 16,-2 7-160-16,1 2 160 0,-1 4-32 0,-1 1 0 16,1 5 0-16,1 1 0 0,-2-3 64 0,3 2 0 15,1-4 0-15,-1 3 0 0,-1-3-192 0,2 1 192 16,2-8-192-16,3 4 192 0,1 5-192 0,5-8 0 15,1-4 0-15,2-5-9744 16,-1 3-1840-16</inkml:trace>
  <inkml:trace contextRef="#ctx0" brushRef="#br0" timeOffset="152813.6">3014 19332 11055 0,'0'0'976'0,"0"0"-784"16,0 0-192-16,-10 3 0 0,-3 1 1296 0,2 3 224 15,-1 0 32-15,-1 4 16 0,-2 1-496 0,0 2-112 16,2 0 0-16,-1 1-16 0,-1 1-208 0,2 3-32 15,4 0-16-15,5-1 0 0,4-3-176 0,2-3-48 16,-2-12 0-16,0 0 0 0,14 9-80 0,1-7 0 0,-4-4-16 0,7-6 0 16,4 3 368-16,-1-6 80 0,0-7 16 0,-1-1 0 15,-1 0-272-15,-1 0-48 0,-1 0-16 0,-4 1 0 16,-1 0-352-16,-2 2-144 0,-1 4 128 16,-3-1-128-16,-2-2 144 0,-1 2-144 0,-5 1 160 0,0 2-160 15,2 10 144-15,-5-6-144 0,-3 0 128 0,1 4-128 16,-2 0 0-16,-2 4-224 0,-1 0 32 0,0 3-8912 15,2-1-1776-15</inkml:trace>
  <inkml:trace contextRef="#ctx0" brushRef="#br0" timeOffset="153111.62">3276 19130 8287 0,'0'0'736'0,"0"0"-592"15,-5 13-144-15,-2 2 0 0,1 3 2592 0,1-1 480 16,0-2 112-16,1 4 16 0,3 2-1280 0,-2 1-240 16,-1 0-48-16,0-2-16 0,-2 0-784 0,4-2-176 15,-1-1-16-15,0-6-16 0,3-11-304 0,-1 13-64 16,0 0-16-16,1-13 0 0,0 0 32 0,0 0 16 16,0 0 0-16,0 0 0 0,0 0 176 0,8-4 48 15,0-8 0-15,0 1 0 0,0-1-144 0,1-3-32 16,1-3 0-16,-1 1 0 0,0-1-208 0,-2 0-128 15,-2 0 128-15,4 2-128 0,3-3 0 0,0 2 0 16,1 3 0-16,0 4 0 0,-2 1 0 0,-1 4 0 16,2-3 0-16,-5 4 0 0,-7 4-128 0,13 2 128 0,-3 3-128 15,-2 0 128-15,-8-5-320 0,8 8 32 16,-1 2 0-16,0-4-9216 0,0 3-1840 16</inkml:trace>
  <inkml:trace contextRef="#ctx0" brushRef="#br0" timeOffset="153776.66">3728 19114 11967 0,'0'0'528'0,"-4"-10"112"0,1 2-512 0,3 8-128 0,-8-10 0 0,0 6 0 15,-1 4 2192-15,1 3 416 0,-1 0 80 0,-2 4 0 16,0-2-1456-16,-2 5-288 0,-3 4-64 0,1 1-16 15,1 2-96-15,-3-1 0 0,-1-2-16 0,6 3 0 0,3 3-208 16,4-3-32-16,1-6-16 0,2 0 0 0,4 1-224 0,3-4-32 16,2-3-16-16,4 0 0 0,1-5-16 0,2-2 0 15,3-3 0-15,-1 0 0 0,0-5 160 0,0-1 16 16,1-5 16-16,-1 1 0 0,1-1-112 0,-3-2-32 16,-2-3 0-16,1 2 0 0,-1 2-256 0,-2-2 0 15,-3-1 128-15,2 0-128 0,1-4 0 0,-2 5 0 16,-3 2 128-16,-1-4-128 0,-3-7 128 0,0-3-128 15,2 1 144-15,-3-1-144 0,-1 1 144 0,1-3-144 16,2 0 128-16,0 7-128 0,-2 2 0 0,0 6 128 16,0 7-128-16,0 11 0 0,0 0 0 0,0 0 0 15,0 0-144-15,-4 9 144 0,-4 5 0 0,4 5 0 16,2 2 0-16,-2 6 0 0,-1-1 0 0,0 5 0 0,-2 6 0 16,1-1 0-16,0 1 0 0,1-2 0 0,0 0 0 0,2-4 0 15,3-4 0-15,0 0 0 0,0-4 0 0,0-4 0 16,0-4 0-16,1-6 0 0,4 1 0 0,-5-10 0 15,0 0 0-15,9 3 176 0,-9-3-48 0,13-3-128 16,-2 0 272-16,1-3-48 0,-1-2-16 0,1 1 0 16,-2-3-32-16,0 0-16 0,2 1 0 0,-1-3 0 15,0 3-160-15,1-2 0 0,1-2 0 0,-1 3 128 16,0-1-128-16,0-1 0 0,2-7 0 0,-1 6 0 16,-3 2 128-16,-1 2-128 0,-1-1 0 0,-1 1 128 15,2-4-128-15,-2 2 0 0,-7 11 0 0,0 0 0 16,6-7 0-16,-6 7 0 0,0 0 0 0,0 0 0 15,-4 8-176-15,-1 2 176 0,-2 2-128 0,-1-1 128 0,0 3 0 16,2 3 0-16,0-2 0 0,0 1-128 0,1-4 128 0,3 1 0 16,2-1 0-16,0 0 0 0,4-1 0 0,2-3 0 15,-6-8 0-15,11 7 0 0,0 2 224 0,1 0-32 16,4-6 0-16,-1 3 0 0,0 3-32 16,-1 0-16-16,-1 0 0 0,-2-3 0 0,-1 2-144 0,-2-2 0 15,-3 4 0-15,0-1 128 16,0 3-784-16,-5-12-176 0,4 7-16 0</inkml:trace>
  <inkml:trace contextRef="#ctx0" brushRef="#br0" timeOffset="154337.51">4385 18940 6447 0,'0'0'272'0,"0"0"80"0,0 0-352 0,0 0 0 15,0 0 0-15,0 0 0 0,0 0 2800 0,0 0 480 0,16-3 112 0,1-1 0 16,1-2-1696-16,3 2-352 0,1 3-64 0,-1-2 0 16,3-6-368-16,3 3-64 0,-4 3-16 0,1 1 0 15,1-4-224-15,1 0-48 0,-2 1-16 0,-1 0 0 16,-2 5-224-16,-1 0-64 0,0-5 0 0,-3 3 0 15,0 2-96-15,-3 1-32 0,0 2 0 0,-14-3 0 16,9-3-128-16,-9 3 0 0,10 6 144 0,-10-6-144 31,0 0-256-31,0 0-128 0,0 0-32 0,0 0-12400 0</inkml:trace>
  <inkml:trace contextRef="#ctx0" brushRef="#br0" timeOffset="154931.71">4744 18598 16063 0,'0'0'704'0,"0"0"160"0,0 0-688 0,0 0-176 0,0 0 0 0,0 0 0 16,-3 9 960-16,3-9 144 0,0 0 48 0,4 11 0 15,1-3-464-15,3 2-96 0,2 3-16 0,1-5 0 16,1 1 80-16,1 0 16 0,-1 3 0 0,4-2 0 0,0 3-160 0,-1 2-48 16,-1-1 0-16,2 2 0 0,0 3-144 15,-1-2-48-15,-1-6 0 0,-5 6 0 0,-2 2-64 0,-5 0-16 16,-2 4 0-16,-2-4 0 0,-4-1 48 0,-2 2 0 16,-8 0 0-16,4-1 0 0,-1-2 16 0,-2-2 0 15,-3 0 0-15,0 2 0 0,0 2-64 0,0-5 0 16,-1-1 0-16,4-1 0 15,2-1-1104-15,3-4-240 0,3-5-32 0,7-2-16 0</inkml:trace>
  <inkml:trace contextRef="#ctx0" brushRef="#br0" timeOffset="155251.26">5459 18471 13823 0,'0'0'1216'0,"0"0"-960"0,-2 6-256 0,-2 3 0 15,-2-2 1728-15,-1 5 288 0,2-1 64 0,-1 5 16 16,-3-1-432-16,0 4-64 0,2 3-32 0,-1 3 0 0,-1-1-608 0,1 2-112 16,2 0-16-16,-2 0-16 0,2-1-432 0,2-3-96 15,2 1-16-15,0-3 0 0,0-2-272 0,2-2 160 16,6-1-160-16,-2-1 128 16,-1-6-1088-16,-3-8-208 0,9 9-48 0,-9-9-11408 15</inkml:trace>
  <inkml:trace contextRef="#ctx0" brushRef="#br0" timeOffset="155588.97">5734 18369 13823 0,'0'0'608'0,"0"0"128"0,0 0-592 0,-5 11-144 0,2 1 0 0,-2 2 0 15,-2 1 1584-15,0 3 272 0,1 1 64 0,-2 2 16 16,1 0-784-16,2 2-176 0,1-2-16 0,0 0-16 16,-1-2-592-16,0 0-112 0,1-3-32 0,2-2 0 15,2-14 80-15,-2 9 16 0,0 3 0 0,2-6 0 16,0-6 240-16,0 0 48 0,0 0 16 0,0 0 0 16,6-6 64-16,0-5 16 0,-1 1 0 0,2-5 0 15,-2-2-128-15,1 1-32 0,-1-1 0 0,4 1 0 16,-1-2-256-16,0 0-48 0,-1 3-16 0,1 2 0 15,-1-1-208-15,0-1 128 0,2 4-128 0,-2 2 0 16,1-3 0-16,0 6 0 0,-2 0 0 0,0 1 0 0,-6 5 0 0,9 1-240 16,-9-1 48-16,13 7-9616 15,-13-7-1936-15</inkml:trace>
  <inkml:trace contextRef="#ctx0" brushRef="#br0" timeOffset="156279.87">6161 18335 6447 0,'0'0'576'0,"0"0"-576"0,0 0 0 0,-9-3 0 16,9 3 1840-16,-7-4 256 0,-2 2 48 0,9 2 16 15,0 0-944-15,-10-4-192 0,-1 4-48 0,2 4 0 16,1 1-208-16,-4-1-64 0,-3-1 0 0,1 5 0 16,2 1-48-16,-2 2-16 0,-2-2 0 0,3 3 0 15,3 0-192-15,2-3-32 0,2 3-16 0,1 0 0 16,-1 0-272-16,2-1-128 0,4-11 128 0,0 8-128 15,0-8 192-15,-3 11-64 0,3-11 0 0,0 0 0 16,0 0 112-16,0 0 16 0,10 9 0 0,-1-2 0 16,4-5-64-16,-1-2-16 0,-2 3 0 0,-10-3 0 15,0 0-176-15,9-4 192 0,-9 4-192 0,10-3 192 0,0 1-192 0,-10 2 0 16,0 0 144-16,0 0-144 0,0 0 144 0,0 0-144 16,0 0 192-16,0 0-192 0,0 0 0 0,0 0 0 15,0 0 0-15,-8-5 0 0,-1 3 0 0,9 2-144 16,0 0 144-16,-8-2 0 0,0-1 0 0,8 3 0 15,0 0 0-15,0 0 128 0,0 0-128 0,0 0 0 16,0 0 0-16,0 0 0 0,0 0 0 0,0 0 0 16,0 0 0-16,0 0 0 0,0 0 128 0,0 0-128 15,0 0 128-15,8 7-128 0,-8-7 0 0,0 0 0 16,0 0 0-16,8 7 128 0,-1 0-128 0,-7-7 0 16,0 0 128-16,0 0-128 0,7 12 0 0,-2-1 0 15,-1 0 0-15,-4-2 128 0,0-9-128 0,-4 10 0 16,7 2 0-16,-4-2 0 0,-4 0 0 0,1-4 128 15,4-6-128-15,-5 12 128 0,0-7 32 0,-2 4 16 0,-2-3 0 0,2-1 0 16,-1-1 256-16,-1 2 48 0,-5 1 16 0,3-2 0 16,1 0-80-16,0-1-16 0,-3 1 0 0,-1 2 0 15,-1-4-144-15,2-1-48 0,3 0 0 0,-3-1 0 16,-2 0-64-16,3-2-16 0,1-2 0 0,2 2 0 16,9 1-128-16,0 0 128 0,-8-5-128 0,8 5 128 31,0 0-1504-31,0 0-304 0,0-11-64 0</inkml:trace>
  <inkml:trace contextRef="#ctx0" brushRef="#br0" timeOffset="156514.17">6401 18117 18431 0,'0'0'816'0,"0"0"160"0,0 0-784 0,0 0-192 16,0 0 0-16,-9 3 0 0,2 1 1744 0,1 4 304 16,-1 1 64-16,2 5 16 0,-4 2-912 0,2 1-192 15,-1 4-48-15,2 2 0 0,2 3-512 0,0-4-96 16,1-2-32-16,1 6 0 0,-3-1-208 0,3 4-128 16,1-2 128-16,0 2-128 0,1-3 0 0,0 2-128 15,0 0 0-15,-1-3-9008 16,-2-8-1792-16</inkml:trace>
  <inkml:trace contextRef="#ctx0" brushRef="#br0" timeOffset="156655.92">6190 18434 12895 0,'13'-10'1152'0,"-5"4"-928"0,1-4-224 0,2 4 0 16,4 1 2432-16,2-2 432 0,1 2 80 0,1 2 32 16,-2 1-1360-16,3 4-272 0,2-1-48 0,0 0-16 15,-2 0-736-15,1 4-160 0,-2 9-16 0,0 0-16 31,-1-6-1904-31,-3 1-384 0</inkml:trace>
  <inkml:trace contextRef="#ctx0" brushRef="#br0" timeOffset="157036.39">5510 19284 17503 0,'0'0'1552'0,"-14"9"-1232"16,2 1-320-16,-6 2 0 0,-5 2 1344 0,4-2 224 15,0 5 32-15,1 2 16 0,2 0-144 0,0 1-48 16,2-2 0-16,2-3 0 0,0 1-672 0,3-1-144 15,3 0-32-15,1-1 0 0,5-14-336 0,1 10-80 0,4 0-16 0,-5-10 0 16,13-1 48-16,3-4 0 0,3-6 0 0,3-2 0 16,0-4 128-16,2-2 48 0,0-4 0 0,3 1 0 15,-3 0-176-15,-4 0-48 0,0-2 0 0,-2 3 0 16,-5 0-16-16,-3 3 0 0,-2 2 0 0,-3 2 0 16,-5-1 0-16,0 3 0 0,-3 5 0 15,3 7 0-15,-11-7-352 0,-2 1-80 0,0 1-16 0,-1 4 0 31,-2 3-1600-31,1 2-336 0,1-2-64 0</inkml:trace>
  <inkml:trace contextRef="#ctx0" brushRef="#br0" timeOffset="157312.59">5767 19215 10127 0,'0'0'448'0,"-4"14"96"0,-1 0-544 0,0 3 0 15,-1-2 0-15,-1-2 0 0,1 0 2688 0,0-1 416 16,-1-3 96-16,2 1 0 0,0-2-1392 0,5-8-272 16,-9 5-64-16,9-5-16 0,-6 6-208 0,6-6-32 15,0 0-16-15,0 0 0 0,0 0-192 0,0 0-48 16,0 0 0-16,0 0 0 0,5-14-384 0,1 0-64 16,2 2-32-16,1-2 0 0,1 1-224 0,0 2-32 15,0-2-16-15,1 1 0 0,0 6-208 0,-1-3 0 16,0 2 0-16,0 2 0 0,2-2 0 0,-2 5 0 15,-10 2 0-15,12-2 0 16,-12 2-816-16,11 0-96 0,0 3-32 0,-11-3-14608 0</inkml:trace>
  <inkml:trace contextRef="#ctx0" brushRef="#br0" timeOffset="158068.24">6145 19137 15999 0,'-11'9'704'0,"5"-2"160"0,-3-3-688 0,-2 5-176 15,-5-3 0-15,4 3 0 0,-1 0 1392 0,0 2 240 16,-2-2 48-16,2 5 16 0,2 0-480 0,0-1-112 16,-1 0-16-16,3 1 0 0,4 0-512 0,1-2-128 15,3 0 0-15,2-1-16 0,-1-11-240 0,8 9-64 16,0 0 0-16,2-4 0 0,-10-5-128 0,14-2 192 16,-2 0-192-16,1 0 192 0,-1-3-192 0,4 0 0 15,-1-7 144-15,-1 2-144 0,-1-3 0 0,2 1 0 16,-2 0 0-16,1-3 0 0,0-3 0 0,-1-2-128 15,-3-3 128-15,1-1-128 0,1 0 128 0,-2-4 0 16,0-3 0-16,-1 1 0 0,-1-5 0 0,2-4 0 16,0-7 0-16,0 4 0 0,-1-1 0 0,1 4 0 0,2-1 0 0,-2 5 128 15,-3 2-128-15,0 6 0 0,-1 1 0 0,-1 7 0 16,0 3 0-16,-1 6 0 0,0-1 0 0,-4 11 176 16,0 0 96-16,0 0 32 0,-3 13 0 0,0 4 0 15,-3 2 16-15,1 2 0 0,-1 4 0 0,0 4 0 16,-3 0-128-16,1 2 0 0,-2 3-16 0,4 3 0 15,-1 0-176-15,1-1 128 0,-2 4-128 0,2-3 128 16,1-2-128-16,0 0 0 0,-2-10 144 0,4 0-144 16,0 0 128-16,2-4-128 0,-1-2 160 0,2-1-160 15,-1-1 192-15,1-2-48 0,3-5-16 0,-1 0 0 16,-2-10-128-16,0 0 192 0,0 0-192 0,8 5 192 16,-8-5 176-16,0 0 32 0,10-1 16 0,0-3 0 0,-1 0-80 15,3-3-16-15,-2 0 0 0,0-3 0 0,-2-1-96 0,0-3-32 16,3 1 0-16,0-2 0 0,1-4-192 0,-1-2 176 15,2 1-176-15,-3 1 160 0,-5 0-160 0,4 1 0 16,4-1 144-16,-5 5-144 0,-4 5 0 0,1 0 144 16,0 4-144-16,-5 5 0 0,4-9 0 0,-4 9 0 15,0 0 0-15,0 0 0 0,0 0 0 0,0 0 0 16,0 0 0-16,-6 12 0 0,-2 0 144 0,2 1-144 16,0 0 0-16,-3 6 144 0,-3 1 48 0,3 2 0 15,2 0 0-15,3-3 0 0,3 0 0 0,-1-2 0 16,1 3 0-16,1-5 0 0,0-4 0 0,3 1 16 15,0 0 0-15,5-1 0 0,1 0-80 0,2-5 0 16,2 1-128-16,-1-2 192 16,-2 1-768-16,4 0-176 0,3-2-16 0</inkml:trace>
  <inkml:trace contextRef="#ctx0" brushRef="#br0" timeOffset="160072.69">1984 18604 4607 0,'0'0'400'0,"0"0"-400"16,-7 5 0-16,-2 1 0 0,0 0 1296 0,-3 0 176 16,2 2 48-16,-3-2 0 0,-2 3-624 0,1-2-112 15,0 6-16-15,-1-3-16 0,-3-1 64 0,-1 0 16 0,-1 1 0 0,3 3 0 16,6 2 0-16,-3-2 16 0,-3 1 0 0,0 1 0 16,-1 3-208-16,-1 2-32 0,-3 2-16 0,0 0 0 15,3-2-208-15,-1 4-64 0,2 5 0 0,0 0 0 16,-1 1 80-16,0-5 16 0,0 3 0 0,0 0 0 15,-1 1 32-15,0 3 16 0,0-7 0 0,-1 6 0 16,-2-2-64-16,3 3-16 0,1 0 0 0,-1 0 0 16,1-1-224-16,3-1-160 0,2 3 192 0,2-2-192 15,2 1 128-15,3-5-128 0,5 0 0 0,1-2 0 16,0 4 0-16,3-3 128 0,2-1-128 0,5-1 0 16,4 0 256-16,1 1-64 0,0-3-16 0,4-3 0 15,3 1 144-15,0-3 16 0,-2 2 16 0,1-1 0 16,2-1 0-16,-2-2 0 0,-1 1 0 0,0 0 0 0,-1-1-80 15,0-1-16-15,1 1 0 0,1 3 0 0,-1 2-112 0,1-1-16 16,2-2-128-16,0-1 192 0,-1 1-48 0,2 0-16 16,3-1 0-16,2 1 0 0,5-1 48 0,1-2 0 15,4-2 0-15,-1 0 0 0,-3 2 96 0,2-5 32 16,-1 1 0-16,-2-2 0 0,-1 2-128 0,1-5-32 16,2 2 0-16,1-1 0 0,3-4-144 0,-3 3 160 15,-1 2-160-15,4-1 160 0,7-1-160 0,-3 3 128 16,-5-3-128-16,0 0 128 0,1 1-128 0,-3 0 0 15,0-3 0-15,-3 1 0 0,-1-1 0 0,3 0 0 16,5 0 0-16,3-2 0 0,3-1 0 0,3 0 0 16,5 0 128-16,-5 0-128 0,-4 0 0 0,-2 0 0 15,-2 2 0-15,-1-2 128 0,2 0-128 0,3 0 0 0,2 0 0 16,2 0 0-16,6 0 0 0,-3 0 0 0,-3 1 0 16,-2-2 0-16,-3 1 0 0,-2-2 0 0,-3 2 0 0,1-1 0 15,-1 0 0-15,2 1 0 0,2 0 0 0,5 1 0 16,5 0 0-16,-4 1 0 0,-2-2 0 0,-4 0 0 15,-2 2 0-15,-3-2 0 0,-4-1 0 0,1 1 0 16,0 0 0-16,1 0 0 0,1 0 0 0,4 0 0 16,2 0 0-16,1 1 0 0,3-1 128 0,-4 0-128 15,-1 0 0-15,-5 0 0 0,0-1 0 0,-1 1 0 16,-4-1 0-16,3 1 0 0,-1-3 0 0,2 2 0 16,-2-2 0-16,4-1 0 0,6 2 0 0,-1-1 128 15,3 1-128-15,-4 2 0 0,-6-1 0 0,-1-1 0 16,-3 0 0-16,-2-3 0 0,-1 0 0 0,1 1 0 15,0-1 0-15,-1-2 0 0,2 2 0 0,1 3 0 16,3-1 128-16,2-1-128 0,0 3 0 0,0 0 128 0,-4-1-128 0,0 1 0 16,-1 0 0-16,-3 0 0 0,-1 1 0 0,-4-2 0 15,0 1 0-15,0-1 0 0,0-1 0 0,1-1 0 16,-5-1 0-16,4 1 0 0,2-2 0 0,-2-2 0 16,-3 1 0-16,6 0 0 0,5 2 0 0,0 3 0 15,-3-2 0-15,3-1 0 0,1 1 0 0,-2-1 0 16,-4 1 0-16,-2-1 0 0,0 1 0 0,0 0 0 15,-3 2 0-15,-2-3 0 0,-1-2 0 0,1 2 0 16,-2 2 0-16,1-5 0 0,2 2 0 0,-1-1 0 16,2-2 0-16,0 3 0 0,3-2 0 0,0 2 0 15,2-3 0-15,-1 4 0 0,1 1 0 0,1 0 0 16,-1-2 128-16,-2 1-128 0,-2-1 0 0,-3-3 0 16,-1 2 0-16,-1 0 0 0,-1 0 0 0,-3 2 0 0,-2-4 144 15,1 2-144-15,0-1 0 0,-2 2 128 0,-1 1-128 0,2-4 0 16,-1 1 160-16,3-2-32 0,0 2-128 0,-1-2 192 15,-3 1-192-15,-1-1 0 0,-1 2 128 0,2-2-128 16,1 0 0-16,2-3 128 0,-1 2-128 0,-1 1 0 16,-2-4 0-16,-2 2 128 0,-1 2-128 0,2-2 0 15,3-1 0-15,1 3 128 0,2-2-128 0,-1 2 0 16,-4-1 160-16,1-3-160 0,0 1 160 0,2 1-160 16,0-3 144-16,-1 1-144 0,-4-1 128 0,3-2-128 15,7-2 144-15,-4 0-144 0,-4-1 160 0,-1 2-160 16,4 0 128-16,-1-3-128 0,1-3 0 0,-2-2 0 15,-1 5 160-15,0-1-160 0,0-2 160 0,-1 1-160 0,-2 0 0 0,0 0 0 16,0-1 0-16,-3 1 0 0,-3-4 0 16,1 0 176-16,2-5-48 0,-3 1-128 0,-2 1 224 0,2-1-64 15,0 2-16-15,0 2 0 0,-1-3-144 0,0 3 128 16,-2-180-128-16,3 366 128 0,2-186-128 0,-2 3 0 16,-2 1 0-16,2-1 0 0,0 1 0 0,-2 1 0 15,0 0 128-15,0-4-128 0,-1 6 0 0,1-2 128 16,-1 1-128-16,1-4 128 0,-2 1-128 0,0 1 0 15,2-2 144-15,-2 1-144 0,0 0 128 0,3-3-128 16,-2 0 160-16,1-3-160 0,-2 3 128 0,0 2-128 16,3 2 0-16,-3-4 0 0,-2 2 144 0,0-2-144 15,1 2 128-15,0 2-128 0,0-4 176 0,-1 4-48 16,-2-4-128-16,3 3 192 0,0-5-16 0,-4 4-16 0,-2 2 0 16,2-3 0-16,4 2-16 0,-5-3 0 0,-7 3 0 0,1 3 0 15,-2-5-16-15,2 6 0 0,0 1 0 0,3 2 0 16,2 5-128-16,-2-1 160 0,0-1-160 15,3 1 160-15,3 2-160 0,1-2 0 0,-1 5 0 0,2-2 0 32,1 0-832-32,3 1-128 0,1 4-48 0,0 5-10992 0,7-7-2208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43:53.55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1959 8322 12895 0,'0'0'576'0,"0"0"112"15,0 0-560-15,0-6-128 0,-4-8 0 0,4 14 0 16,0 0 848-16,0 0 144 0,0 0 32 0,1-8 0 0,2 1-832 0,-3 7-192 16,0-8 0-16,0 8 0 0,2-11 0 0,2 4 0 15,-4 7 0-15,0 0 0 0,5-10 0 0,2 3 0 16,-5-6 0-16,-2 13 0 0,0 0 0 0,0 0 0 16,0 0 0-16,0 0 0 0,0 0 0 0,9-1 0 15,-9 1 0-15,0 0 0 0,0 0 0 0,0 0 0 16,10 0 0-16,-10 0 0 0,0 0 0 0,0 0 0 15,0 0 0-15,0 0 0 0,10 3 0 0,-10-3 0 16,0 0 0-16,0 0 0 0,0 0 864 0,7 11 128 16,-5-4 32-16,-2-7 0 0,0 0-832 0,0 0-192 15,4 12 0-15,-4-12 0 16,0 0-768-16,0 0-208 0,0 0-48 0,0 0-4352 16,0 0-896-16</inkml:trace>
  <inkml:trace contextRef="#ctx0" brushRef="#br0" timeOffset="906.71">2165 1432 16575 0,'-4'-12'368'0,"4"6"80"0,-1-3 0 0,1 3 16 0,1-6-464 0,0 5 0 15,0-2 0-15,3 1 0 0,0-2 912 0,4 1 96 16,-1-1 16-16,2 2 0 0,3-2-832 0,2 0-192 16,-4-4 0-16,4 1 0 0,4 4 864 0,-3-2 128 15,3-3 32-15,2 8 0 0,0-1 0 0,2 4 0 16,0 1 0-16,-2 6 0 0,-6 5-832 0,1 4-192 0,-2 1 0 0,-4 5 0 16,-4 5 0-16,-5 1 0 0,-1 7 0 0,-6 5 0 15,-4 4 0-15,-5 1 0 0,-1-2 0 0,-2 3 0 16,-3 1 0-16,-1-6 0 0,-4-3 0 0,6-3 0 15,6-5 864-15,2 0 128 0,0-6 32 0,3-2 0 16,2 0-832-16,5-2-192 0,3-17 0 0,3 13 0 16,6-6 0-16,1-2 0 0,2-4 0 0,6 1 0 15,5-4 0-15,3 0 0 0,3-1 0 0,5 0 0 16,-3-4 864-16,1 0 128 0,0 2 32 0,-3-4 0 16,-2 0-1648-1,-4-3-320-15,-4 5-64 0,-3-4-16 0,1 3-816 0,-5-3-160 0,0 4-48 16,-2-3 0-16</inkml:trace>
  <inkml:trace contextRef="#ctx0" brushRef="#br0" timeOffset="1301.72">3025 1265 20271 0,'0'0'896'0,"0"0"192"0,0 0-880 0,0 0-208 15,-2 14 0-15,-2 2 0 0,-4 0 0 0,1 2 0 16,-6 1 0-16,2 1 0 0,-1 6 864 0,1 0 128 16,-3-4 32-16,2 3 0 0,2-2 0 0,2-2 0 15,2-2 0-15,0-3 0 0,-1-2 0 0,4-6 0 16,3-8 0-16,0 0 0 0,0 0-832 0,0 0-192 16,0 0 0-16,6-5 0 0,0-7 864 0,2-3 128 0,2-4 32 0,0 0 0 15,-1 0-832-15,1 0-192 0,0 0 0 0,1-2 0 16,-1 0 0-16,0 0 0 0,0 1 0 0,0 5 0 15,2 0 0-15,-2 1 0 0,0 4 0 0,2 1 0 16,-2 6 0-16,0 3 0 0,0 3 0 0,0 3 0 16,-1 5 0-16,-1 6 0 0,-2-1 0 0,0 2 0 15,0 1 0-15,-1 2 0 0,-2 3 0 0,1 1 0 16,-1-2 0-16,-1-1 0 0,1-3 0 0,1-4 0 16,-2-1 0-16,-2-14 0 0,0 0 0 0,8 6 0 15,-8-6-3232-15,11-2-688 0,3-11-144 16,3-2-32-16</inkml:trace>
  <inkml:trace contextRef="#ctx0" brushRef="#br0" timeOffset="1680.61">3728 1066 23951 0,'0'0'512'0,"0"0"128"0,0 0 0 0,0 0 64 0,-4-7-576 0,-2 0-128 16,-2 2 0-16,0 2 0 0,-1-1 0 0,-2 2 0 15,0-1 0-15,1 3 0 0,-2 3 848 0,2 2 144 16,-5 4 32-16,0 6 0 0,-2 4-832 0,1 5-192 16,-2-1 0-16,-1 3 0 0,0 5 864 0,3 2 128 15,5-1 32-15,3-4 0 0,3-1-832 0,8-6-192 16,6 0 0-16,3-5 0 0,2-2 0 0,4-7 0 16,3-5 0-16,3-4 0 0,1-5 864 0,3-5 128 0,3-5 32 15,-1-5 0-15,1-3-832 0,-8 3-192 0,1-3 0 16,9-21 0-16,-5 2 864 0,-4-2 128 0,-3 5 32 15,-1 1 0-15,-3-5-832 0,-4 2-192 0,-4-4 0 16,-4 1 0-16,-2-3 864 0,-3-1 128 0,-3 0 32 0,-1 11 0 16,-3 9-832-16,2 7-192 0,-1 5 0 0,0 8 0 15,-2 6 0-15,-2 12 0 0,-1 8 0 0,-1 7 0 32,0 7-768-32,0 5-208 0,2 3-48 0,-1 3 0 0,-5 4 832 0,5 5 192 0,3 7 0 0,4 2 0 15,2 0-864 1,2 4-128-16,0-4-32 0,2-4 0 0,4-7-2448 15,0-6-496-15,3 15-112 0,2-12-16 0</inkml:trace>
  <inkml:trace contextRef="#ctx0" brushRef="#br0" timeOffset="2180.9">3118 2296 23951 0,'0'0'512'0,"0"0"128"0,0 0 0 0,-10 0 64 0,-2 3-576 0,1 3-128 0,0 4 0 0,-2 6 0 16,-4 3 848-16,-2 2 144 0,-2 6 32 0,-2 5 0 15,-1 8-832-15,-3 2-192 0,-1 7 0 0,6-4 0 16,7 1 864-16,4-6 128 0,2-5 32 0,6-3 0 15,7-9-832-15,6-5-192 0,4-4 0 0,5-8 0 16,7-4 0-16,2-5 0 0,2-5 0 0,2-6 0 0,0-4 864 0,1-3 128 16,0-10 32-16,-3-3 0 0,0-6-832 0,-1 2-192 15,-4 0 0-15,-3-4 0 0,-8 4 0 0,1 2 0 16,0 5 0-16,-5 4 0 0,-6 0 0 16,-4 7 0-16,-2 2 0 0,-1 5 0 0,-1 2 0 0,-4 6 0 15,-6 0 0-15,-3 4 0 0,-1 2 0 0,0 3 0 16,1-1 0-16,0 0 0 15,2 0-2416-15,3-1-528 0,-2 1-96 0,14-3-32 0</inkml:trace>
  <inkml:trace contextRef="#ctx0" brushRef="#br0" timeOffset="2475.16">3637 2084 20271 0,'-2'18'448'0,"0"3"80"0,-1 3 32 0,0 2 16 0,-3 4-576 0,-1 1 0 0,-1 3 0 0,1-1 0 16,-2-2 928-16,0 1 80 0,0 2 16 0,0-2 0 16,0 1 0-16,0-3 0 0,2-1 0 0,-1-3 0 15,3-5 0-15,1-5 0 0,3-5 0 0,1-11 0 16,0 0-832-16,0 0-192 0,0 0 0 0,0 0 0 16,7-13 864-16,1-2 128 0,-2-5 32 0,3 0 0 15,1-1-832-15,1-2-192 0,-1-1 0 0,4 1 0 16,2-3 0-16,3 3 0 0,2 5 0 0,0 3 0 15,2 1 0-15,1 5 0 0,3 2 0 0,-5 2 0 16,-2 3 0-16,-6 2 0 0,0 0 0 0,0 1 0 16,0 0-768-16,-1-1-208 0,-3 0-48 0,-1 0-8736 15,-2-1-1760-15</inkml:trace>
  <inkml:trace contextRef="#ctx0" brushRef="#br0" timeOffset="3186.12">4439 1804 27647 0,'-5'-15'608'0,"5"15"128"0,-4-10 32 0,0 4 0 0,-1 0-624 0,-4 3-144 16,-2 3 0-16,0 3 0 0,-1 8 0 0,-4 0 0 16,-1 2 0-16,-4 7 0 0,0 7 848 0,-2 3 144 15,-3 3 32-15,2 7 0 0,0-1-832 0,1 1-192 16,0 0 0-16,6 3 0 0,3-1 0 0,5-3 0 0,4-6 0 15,3-4 0-15,5-8 0 0,1 1 0 0,5-3 0 0,0-6 0 16,4-7 0-16,1-3 0 0,3-6 0 0,1-3 0 16,1-4 864-16,1-4 128 0,1-8 32 0,1-1 0 15,3-4 0-15,0-6 0 0,-1-2 0 0,0-3 0 16,0-4-832-16,1 1-192 0,-3 0 0 0,-1-3 0 16,-2 2 0-16,-3-5 0 0,-2 0 0 0,-1-5 0 15,0-7 0-15,-2 6 0 0,-1 6 0 0,-3 8 0 16,-1 8 0-16,-2 7 0 0,-2 4 0 0,0 8 0 15,-2 12 0-15,0 0 0 0,-4 9 0 0,-2 8 0 16,-3 7 0-16,0 5 0 0,1 6 0 0,-1 4 0 16,2 4 0-16,0 0 0 0,2 5 0 0,4-4 0 0,2 0 0 15,7-3 0-15,-1-2 0 0,6-1 0 0,2-2 0 0,-1-4 0 16,3-6 0-16,2-4 0 0,1-4 0 16,1-6 0-16,0-4 0 0,1-4 0 0,2-5 0 0,0-4 0 15,0-9 0-15,3-2 0 0,1 0 0 0,-3-3 0 16,-6-3 0-16,2 0 0 0,2-3 0 0,0 2 0 15,-3 3 0-15,-2-2 0 0,2-3 0 0,-6 3 0 16,-1 4 0-16,-3 2 0 0,-4 2 0 0,-2 2 0 16,-1 1 0-16,-3 5 0 0,0 6 0 0,-7-3 0 15,0 3 0-15,-6 4 0 0,-2 2 0 0,-2 6 0 16,-1 2 0-16,1 4 0 0,0 1 0 0,1 2 0 16,-2 1 0-16,4 2 0 0,2 0 0 0,5-4 0 15,2-4 0-15,5-5 0 0,5-1 0 0,2 0 0 16,0-3 0-16,7-7 0 0,6-7 0 0,4-3 0 0,7 0 0 15,-1-3 0-15,3-4 0 0,2-2 0 0,0-3 0 16,1 3 0-16,1 0 0 0,1 1 0 0,1-1 0 16,2 2 0-16,-1 3 0 0,-1 3 0 0,0 1 0 0,-1 5 0 15,-4 3 0-15,-2 6 0 0,-3 5 0 0,-6 3 0 16,-4 3 0-16,-2 4 0 0,-4 3 0 0,-2 3 0 16,1-1 0-16,-2 3 0 0,-3-4 0 0,1 1 0 15,1 1 0-15,0-4 0 0,1-5 0 0,1-2 0 16,2-2 0-16,2-2 0 0,2-5 0 0,2-3 0 15,1-4-768-15,6-2-208 0,3-1-48 0,8-8-15152 16</inkml:trace>
  <inkml:trace contextRef="#ctx0" brushRef="#br0" timeOffset="4561.53">3644 3333 16575 0,'0'0'736'0,"0"0"160"0,0 0-720 0,0 0-176 0,0-10 0 0,0 10 0 16,-3-9 848-16,-3 0 144 0,0 3 32 0,-4 2 0 15,-3-3 0-15,-2 2 0 0,-3 1 0 0,-3-1 0 16,-5 0-832-16,-6 1-192 0,-2 0 0 0,-5 3 0 16,-1-1 864-16,-2 2 128 0,-2 0 32 0,-1 2 0 15,0-2-832-15,-1 0-192 0,0 0 0 0,0 1 0 16,-1 0 864-16,-4 2 128 0,-5-1 32 0,4 2 0 0,4 4-832 16,1-2-192-16,0 4 0 0,0-2 0 0,1 3 0 0,-1 5 0 15,0 0 0-15,-4 2 0 0,-2-4 0 16,2 4 0-16,4 3 0 0,-3 1 0 0,1-2 0 0,1 3 0 15,0 1 0-15,3 2 0 0,-1 2 0 0,-1-4 0 16,0 0 0-16,0 5 0 0,2 2 0 0,1-2 0 16,4 3 0-16,1-1 0 0,0-4 0 0,2 2 0 15,1 4 0-15,2-1 0 0,0-3 0 0,-2 2 0 16,-2 5 0-16,-2-1 0 0,0 3 0 0,0 3 0 16,1 3 0-16,3-2 0 0,3 7 0 0,3-6 0 15,1 1 0-15,1 0 0 0,2 3 0 0,5-3 0 16,0 3 0-16,2 3 0 0,3-3 0 0,0 1 0 15,2 3 0-15,3-2 0 0,2-1 0 0,1 0 0 0,2 1 0 16,4-2 0-16,0 2 0 0,5 2 0 0,-1 2 0 16,2-14 0-16,1 5 0 0,4-2 0 0,0 2 0 0,4 4 0 15,-1 1 0-15,1-2 0 0,2 2 0 0,1 3 0 16,0 2 0-16,1 0 0 0,1 1 0 0,-2 0 0 16,-2-2 0-16,3 2 0 0,3-2 0 0,0-1 0 15,2-2 864-15,2 2 128 0,3 1 32 0,-1 1 0 16,2-1-832-16,2 2-192 0,1-3 0 15,-3-1 0-15,0 1 0 0,0-1 0 0,0 2 0 0,0 0 0 16,0 1 0-16,-1-2 0 0,2-4 0 0,-1 0 0 16,1-3 0-16,2 2 0 0,1-6 0 0,2-1 0 15,2 2 0-15,-1-1 0 0,-3 2 0 0,2 0 0 16,-1-2 864-16,0 4 128 0,-1-2 32 0,0-1 0 16,1 0-832-16,-1-3-192 0,-2-1 0 0,1 2 0 0,-1-2 0 15,2-1 0-15,2 1 0 0,2-3 0 0,-1-2 0 0,1 0 0 16,0 0 0-16,-2-1 0 0,2 1 864 15,-3-5 128-15,-2 0 32 0,11 9 0 0,-5-3-1024 0,-2-6-368 16,-1 0 16-16,-1 2 0 0,-3-2 352 0,0 1 0 16,-1-4 0-16,-1 7 0 0,-1-2 0 0,-3 0 0 15,-4 1 0-15,-1 0 128 0,0-6-128 0,-1 1 128 16,-3-5-128-16,-2 1 128 0,-3-2-128 0,2-1 0 16,-6-2 144-16,3-2-144 0,-4-2 128 0,1-5-128 15,-2-1 128-15,-4-7-128 0,0 0 0 0,0 0 128 16,0 0-128-16,0 0 0 0,-13-10-208 0,2-1-112 15,-2-2-32-15,2-2 0 16,-1-3-2336-16,2 0-448 0,0-1-112 0</inkml:trace>
  <inkml:trace contextRef="#ctx0" brushRef="#br0" timeOffset="4912.05">3291 7655 27647 0,'0'0'608'0,"0"0"128"16,0 0 32-16,0 0 0 0,0 0-624 0,0 0-144 0,0 0 0 0,4 9 0 16,-2 4 0-16,3-1 0 0,0 0 0 0,2 1 0 0,2 2 848 0,0 0 144 15,0 3 32-15,3 0 0 16,0 1 0-16,0 2 0 0,0-2 0 0,-1 2 0 0,-1-1-832 0,1-1-192 15,-3-1 0-15,0 1 0 0,0 5 864 0,-2-4 128 16,-2 1 32-16,-2-1 0 0,1 2 0 0,-7 2 0 16,-3-3 0-16,-4 5 0 0,-3 1-832 0,-3-1-192 15,-6 5 0-15,-3 1 0 0,-3 2 864 0,-3-1 128 16,-3-1 32-16,-2 1 0 0,-1-1-832 0,-2-2-192 16,-2-5 0-16,0 1 0 0,0-6 0 0,2-2 0 15,-1-3 0-15,7-5 0 16,1-1-2416-16,5-4-528 0,5-5-96 0,4-2-32 0</inkml:trace>
  <inkml:trace contextRef="#ctx0" brushRef="#br0" timeOffset="5727.39">1867 9393 16575 0,'0'-11'368'0,"0"4"80"0,0-5 0 0,3 3 16 0,1-5-464 0,-2 3 0 16,-1 2 0-16,-1 0 0 0,0 9 912 0,0 0 96 15,0 0 16-15,0 0 0 0,0 0 0 0,7 10 0 16,0 3 0-16,-1 5 0 0,-4 4-832 0,1 3-192 16,-2 5 0-16,3 5 0 0,1 0 864 0,0 6 128 15,-1 9 32-15,1 3 0 0,-3 3-832 0,2 1-192 16,0 0 0-16,1-1 0 0,0-2 864 0,-1-10 128 15,0-4 32-15,1-6 0 0,-3-6-832 0,1-7-192 16,-3-2 0-16,4-5 0 0,-4-14 0 0,0 0 0 16,10 3 0-16,-10-3 0 15,11-6-1600-15,-1-7-352 0,1-5-80 0,-4-3-16 0</inkml:trace>
  <inkml:trace contextRef="#ctx0" brushRef="#br0" timeOffset="6167.71">2322 9155 16575 0,'0'0'368'16,"0"0"80"-16,0 0 0 0,0 0 16 0,0 0-464 0,0 0 0 0,2 13 0 0,-4-1 0 0,0 1 912 0,-1 2 96 16,-1 4 16-16,-1 4 0 0,0 6-832 0,0 1-192 15,-4-1 0-15,2-2 0 0,-1 1 864 0,4-7 128 16,3 0 32-16,1-5 0 0,2-2-832 0,-2-3-192 15,-2-3 0-15,2-8 0 0,0 0 864 0,0 0 128 16,0 0 32-16,0 0 0 0,5-8 0 0,-2-4 0 16,-5-6 0-16,4-2 0 0,3-3-832 0,1-1-192 15,0-2 0-15,2-3 0 0,0 2 0 0,1 1 0 16,-1 4 0-16,5 0 0 0,2-1 0 0,3 6 0 0,0 0 0 16,0 3 0-16,0-1 0 0,-1 2 0 15,1 4 0-15,0-2 0 0,0 6 0 0,-2-2 0 0,1 2 0 16,-3 2-13888-16</inkml:trace>
  <inkml:trace contextRef="#ctx0" brushRef="#br0" timeOffset="6525.87">3023 8981 20271 0,'0'0'448'0,"0"0"80"0,0 0 32 0,0 0 16 16,-5 5-576-16,-8-1 0 0,-4 1 0 0,0 0 0 0,-1 6 0 0,-4-2 0 16,-2 3 0-16,-1-2 0 0,0 1 928 0,5 2 80 15,5-5 16-15,2 0 0 0,0-1-832 0,7 0-192 16,6-7 0-16,0 11 0 0,4-1 0 0,4-3 0 16,3 1 0-16,7 0 0 0,5-6 864 0,5 2 128 15,2 1 32-15,2 1 0 0,0 0-832 0,-1 1-192 16,-4 2 0-16,-3-1 0 0,-2-2 0 0,-4 0 0 15,-4 6 0-15,-3-3 0 0,-3 2 0 0,-3-1 0 16,-3 3 0-16,-5 1 0 0,-2 0 864 0,-3 1 128 16,-2-1 32-16,-3 1 0 0,-5 1-832 0,-1-1-192 15,0 3 0-15,-4 0 0 0,-4-3 864 0,3-2 128 16,-2-1 32-16,-1 0 0 16,0-5-1648-16,3 4-320 0,1-8-64 0,5 1-16 15,6 4-816-15,12-8-160 0,-10-9-48 0,10 9 0 0</inkml:trace>
  <inkml:trace contextRef="#ctx0" brushRef="#br0" timeOffset="6947.49">3760 8308 16575 0,'0'0'368'0,"0"0"80"0,0 0 0 0,0 0 16 0,-6 0-464 0,-1 3 0 16,7-3 0-16,-9 9 0 0,2 5 0 0,-1 0 0 16,0 4 0-16,3 6 0 0,-2 1 912 0,2 7 96 15,0 2 16-15,1 7 0 0,1 6-832 0,1 3-192 0,-1 3 0 0,1 0 0 16,-1 2 0-16,2-5 0 0,1-2 0 15,0-2 0-15,0-6 0 0,0-3 0 0,2-4 0 16,1 4-8960-16</inkml:trace>
  <inkml:trace contextRef="#ctx0" brushRef="#br0" timeOffset="7107.72">3333 8882 27647 0,'21'-18'1216'0,"-4"10"256"0,7-1-1168 0,7 0-304 0,3-5 0 0,0 3 0 16,6 1 0-16,0-2 0 0,4 0 0 0,1-2 0 16,2-3 0-16,2 2 0 0,5 3 0 0,20-2 0 15,-9 1-768-15,-9 4-192 0,-8 10-64 0,-20 3 0 0</inkml:trace>
  <inkml:trace contextRef="#ctx0" brushRef="#br0" timeOffset="7544.2">3937 9593 23951 0,'0'0'512'0,"0"0"128"0,0 0 0 0,0 0 64 0,-5 9-576 0,-7-4-128 0,-1 4 0 0,1 4 0 15,2 4 848-15,-2 3 144 0,-3 3 32 0,0 3 0 16,2 4-832-16,1-1-192 0,2 1 0 0,3 1 0 15,3-4 864-15,5-2 128 0,5-5 32 0,1-2 0 16,0-5-832-16,4-3-192 0,1-1 0 0,5-4 0 0,4-6 0 0,4-6 0 16,-1 0 0-16,0-3 0 15,-1-1 0-15,-2-4 0 0,-3-4 0 0,-4 0 0 0,-1 0 864 0,-5-1 128 16,-1-4 32-16,-4 2 0 0,-5 2-832 0,-1-1-192 16,-5 2 0-16,-2 1 0 0,1 2 0 0,-1 1 0 15,-3 2 0-15,-5-1 0 16,3 6-1600-16,1 3-352 0,0 0-80 0,5 4-16 15</inkml:trace>
  <inkml:trace contextRef="#ctx0" brushRef="#br0" timeOffset="7829.26">4439 9429 23951 0,'2'23'1056'0,"1"-10"224"0,1 2-1024 0,-2 4-256 0,-1 3 0 0,-2 6 0 15,-3 1 0-15,-1 3 0 0,-2 1 0 0,-3-1 0 16,1-3 880-16,0 0 112 0,0 0 32 0,0-4 0 16,-3-4-832-16,4-2-192 0,0-5 0 0,3-2 0 15,1-7 864-15,4-5 128 0,-2-4 32 0,2-6 0 16,2 0 0-16,-1-6 0 0,3-3 0 0,1-5 0 16,2-1-832-16,1-3-192 0,3 1 0 0,3-1 0 15,3 1 0-15,4 1 0 0,2 2 0 0,1 3 0 16,2 1 0-16,2 1 0 0,0 2 0 0,-1 2 0 15,-1 1 0-15,2 4 0 0,-3 2 0 0,11 1 0 16,-7-2-2416-16,-3 5-528 0,6-5-96 16,-10 7-32-16</inkml:trace>
  <inkml:trace contextRef="#ctx0" brushRef="#br0" timeOffset="8310.01">5228 9412 16575 0,'0'0'736'0,"0"0"160"0,0 0-720 0,-4-5-176 16,-2-4 0-16,-2 4 0 0,-1 0 1664 0,-1 1 320 16,-2 2 48-16,-4 5 16 0,0 2-832 0,-3 0-144 15,-4 5-48-15,-1 0 0 0,-2 4-816 0,0 4-208 16,-1 0 0-16,3 0 0 0,6 1 864 0,3 1 128 0,2 1 32 0,3-1 0 15,1-4-832-15,5 1-192 0,4-3 0 0,3-3 0 16,-3-11 0-16,9 4 0 16,3-3 0-16,5-2 0 0,2-4 864 0,4-6 128 0,1-3 32 0,1-3 0 15,1-3-832-15,-1-2-192 0,-1-2 0 16,-1-5 0-16,0-4 864 0,-1-3 128 0,-2-2 32 0,-1-3 0 16,-1-7-832-16,0 0-192 0,-2-4 0 0,1-3 0 15,-2-2 0-15,-1-5 0 0,0-11 0 0,-3 2 0 16,-2 0 864-16,-1 6 128 0,2 10 32 0,-5 8 0 15,-1 8-1648-15,0 10-320 0,-2 6-64 16,1 7-16-16,-6 8 832 0,3 8 192 0,0 0 0 0,-6 7 0 0,-3 10 0 16,-1 6 0-16,-3 3 0 0,2 10 0 0,-2 7 0 15,0 8 0-15,-1 5 0 0,0 4 0 0,2-2 0 16,0 3 0-16,2 3 0 0,0-5 0 0,2-1 0 16,3-5 0-16,3-2 0 0,2-4 0 0,1-7 0 0,3-1 0 15,1-5 0-15,2-4 0 0,2-3 0 0,1-3 0 16,1-1 0-16,0-5 0 15,-1-4-1680-15,2-5-304 0,-1 1-48 0,2-5-13120 16</inkml:trace>
  <inkml:trace contextRef="#ctx0" brushRef="#br0" timeOffset="8942.78">5486 9295 27647 0,'0'0'1216'0,"0"0"256"0,-2 9-1168 0,0-3-304 0,2-6 0 0,3 10 0 16,1-2 0-16,2 1 0 0,3-4 0 0,1-3 0 15,5-3 0-15,2-2 0 0,1 1 0 0,2-6 0 16,2-1 880-16,-1-2 112 16,0-2 32-16,-1-2 0 0,0-3 0 0,-2-1 0 0,-1-4 0 0,-2 4 0 15,-2 1-832-15,-2 2-192 0,-2-1 0 0,0 3 0 16,-3-1 0-16,1 1 0 0,-2 4 0 0,-3 2 0 15,1 1 864-15,-3 0 128 0,0 7 32 0,0 0 0 16,0 0-1648-16,0 0-320 0,0 0-64 0,0 0-16 16,0 0 832-16,0 0 192 0,0 0 0 0,0 0 0 15,-7 3 0-15,7-3 0 0,0 0 0 0,0 0 0 0,0 0 0 16,0 0 0-16,0 0 0 0,0 0 0 0,0 0 0 0,0 0 0 16,0 0 0-16,0 0 0 0,0 0 0 0,0 0 0 15,0 0 0-15,0 0 0 0,0 0 0 0,0 0 0 16,0 0 0-16,0 0 0 0,0 0 0 0,0 0 0 15,0 0 0-15,0 0 0 0,0 0 0 0,0 0 0 16,0 0 0-16,0 0 0 0,0 0 0 0,0 0 0 16,0 0 0-16,0 0 0 0,0 0 0 0,0 0 0 15,0 0 0-15,0 0 0 0,-5-4 0 0,0 0 0 16,5 4 0-16,-5-4 0 0,0-2 0 0,0 1 0 16,-1 0 0-16,2 0 0 0,-3 0 0 0,0 1 0 15,0 1 0-15,0 1 0 0,-2-1 0 0,0 2 0 16,-1-1 0-16,-2 2 0 0,3 2 0 0,-1 2 0 15,0 0 0-15,0 3 0 0,-1 1 0 0,-1 0 0 16,1 3 0-16,-1 3 0 0,1 4 0 0,-1 2 0 0,2 2 0 0,3-2 0 16,1-2 0-16,4 1 0 0,3 3 0 15,3-2 0-15,2-2 0 0,3-1 0 0,1-1 0 0,3-1 0 16,2 0 0-16,2-2 0 0,1-4 0 0,-1 1 0 16,0-5 768-16,1 0 208 0,0 0 48 0,-1-2 0 15,1-3-832-15,0-1-192 0,-1-2 0 0,-2-2 0 16,-1 0 0-16,0 1 0 0,-2-2 0 0,1-2 0 15,0 2-2416 1,-3-5-528-16,3 3-96 0,2-6-11088 0</inkml:trace>
  <inkml:trace contextRef="#ctx0" brushRef="#br0" timeOffset="9244.86">6304 8780 27647 0,'0'0'1216'0,"0"0"256"0,-3 6-1168 0,3 6-304 16,-3-1 0-16,0 7 0 0,-5 7 880 0,-2 0 112 16,-2 4 32-16,0 0 0 0,-4 3-832 0,0 1-192 15,-3-1 0-15,-2 2 0 0,0 4 864 0,-2-2 128 16,0-7 32-16,3-1 0 0,2-7-832 0,4-5-192 16,1-4 0-16,4-5 0 0,4-1 864 0,5-6 128 15,5-5 32-15,4-4 0 0,4-5 0 0,5-5 0 16,3-8 0-16,4-1 0 0,1-5-832 0,1 2-192 15,0 0 0-15,-1 4 0 0,1-2 0 0,0 5 0 0,-1 0 0 16,2 0 0-16,0 2 0 0,2 3 0 16,0 3 0-16,-1 2 0 0,3 3 0 0,-1 1 0 0,-2 5 0 0,-2 1 0 15,-3 1 0-15,-4 0 0 0,-5-2 0 0,-1 4-12512 16,0-1-2544-16</inkml:trace>
  <inkml:trace contextRef="#ctx0" brushRef="#br0" timeOffset="10161.6">2087 6549 12895 0,'5'-7'272'0,"0"0"64"0,-5 7 16 0,5-2 32 0,-5 2-384 0,0 0 0 0,0 0 0 0,0 0 0 16,0 0 896-16,0 0 96 16,0 0 32-16,0 0 0 0,0 7 0 0,-2 5 0 0,2 4 0 0,-4 1 0 15,-1-1-832-15,-1 2-192 0,-2-5 0 0,0 5 0 16,1 7 864-16,-2-3 128 0,-1-2 32 0,0 2 0 15,2 0-832-15,0 0-192 0,1-3 0 0,0 0 0 16,3-4 0-16,2 2 0 0,2-3 0 0,2-3 0 16,4 1 0-16,1-6 0 0,2 2 0 0,6-2 0 15,1 1 0-15,-1-2 0 0,0-7 0 0,3 0 0 16,2 1 0-16,2-2 0 0,2-3 0 0,-2-2 0 16,-3-1-1600-16,1-1-352 0,7-8-80 15,-4 7-16-15</inkml:trace>
  <inkml:trace contextRef="#ctx0" brushRef="#br0" timeOffset="10364.57">2030 6769 20271 0,'0'0'896'0,"0"0"192"0,0 0-880 0,6-6-208 16,6 3 0-16,-1-2 0 0,1 1 0 0,3 0 0 15,5-2 0-15,4 0 0 0,4 1 864 0,3-4 128 16,7-3 32-16,5 2 0 0,9 5-832 0,3 0-192 15,-2-4 0-15,2 2 0 0,1-4 0 0,1 6 0 16,2 1 0-16,-2-4 0 0,-1-6 864 0,-2 3 128 0,1 0 32 16,-2 6 0-1,-2 1-1648-15,-5 0-320 0,-3 0-64 0,-3 4-16 0,0 4 1024 16,0 3 192-16,-1-5 32 0,-2 3-7472 0,-5 2-1504 16</inkml:trace>
  <inkml:trace contextRef="#ctx0" brushRef="#br0" timeOffset="11280.11">4135 6453 16575 0,'0'0'368'0,"-1"-9"80"0,-1 0 0 0,1 1 16 0,1 8-464 0,0 0 0 16,-1-7 0-16,1 7 0 0,0 0 912 0,0 0 96 15,0 0 16-15,-3 8 0 0,0 3-832 0,-1 1-192 0,-1 6 0 0,-2 5 0 16,-2 0 0-16,0 6 0 16,1 0 0-16,-1 3 0 0,-1 2 864 0,-1 1 128 0,0-6 32 0,1-1 0 15,5-3-832-15,-2-3-192 0,2-8 0 0,0-1 0 16,5-13 0-16,0 0 0 0,-2 10 0 0,2-10 0 15,0 0 864-15,0 0 128 16,10-14 32-16,1-1 0 0,2-4 0 0,1-1 0 0,-3-2 0 0,3-1 0 16,-1 4-832-16,1 0-192 0,-1-2 0 0,1 0 0 15,-2-2 0-15,1 4 0 0,0 3 0 0,1 1 0 16,0-1 0-16,2 0 0 0,1 5 0 0,-2 2 0 16,-1 4 0-16,-1-1 0 0,0 2 0 0,-1 3 0 15,0 2-768-15,-1 1-208 16,-1 1-48-16,-10-3-11872 0</inkml:trace>
  <inkml:trace contextRef="#ctx0" brushRef="#br0" timeOffset="11584.69">4628 6568 16575 0,'0'0'368'0,"0"0"80"0,9 8 0 0,0 0 16 0,1-5-464 0,2 1 0 15,2-1 0-15,0-3 0 0,0-3 912 0,6-1 96 16,-5 1 16-16,2-5 0 0,-1 0-832 0,1 3-192 16,-2-2 0-16,-2-1 0 0,-6-6 864 0,1 3 128 15,0 3 32-15,-3-2 0 0,-5-2-832 0,-2 0-192 16,1 4 0-16,-4 0 0 0,-4 5 864 0,-2-1 128 16,-3-1 32-16,-3 7 0 0,-1 3-832 0,-1 2-192 0,-1 1 0 0,-2 1 0 15,-1 3 0-15,3 1 0 0,2 1 0 16,3 2 0-16,4 1 0 0,3 0 0 15,4 1 0-15,3 0 0 0,3-2 0 0,2 2 0 0,1 0 0 0,4-1 0 16,4-1 0-16,1 1 0 0,2-5 0 0,4-1-8144 16,-1 1-1680-16</inkml:trace>
  <inkml:trace contextRef="#ctx0" brushRef="#br0" timeOffset="11998.6">5522 6374 20271 0,'0'0'896'0,"0"-4"192"0,-4-2-880 0,-1 2-208 16,-1 0 0-16,-5 3 0 0,0 6 864 0,-6 2 128 16,-4 1 32-16,-3 5 0 0,-2-2-832 0,2 4-192 15,-3 3 0-15,-7 9 0 0,6-4 0 0,6-3 0 16,6-2 0-16,6-3 0 0,2-1 864 0,8-14 128 15,0 0 32-15,0 0 0 0,0 0-832 0,9 4-192 16,0-3 0-16,5-3 0 0,1-5 864 0,3-1 128 16,2 1 32-16,2-7 0 0,1-5-832 0,2 0-192 15,3-4 0-15,0-2 0 0,0 2 0 0,0-5 0 16,0 0 0-16,-1-4 0 0,-1 0 0 16,0-1 0-16,-2-1 0 0,-1-4 0 0,-4-4 0 0,-4 3 0 15,-1 2 0-15,-4 4 0 0,-1 1 0 0,-2 9 0 16,-2 4 0-16,-4 5 0 0,-1 1 0 0,0 8 0 0,0 5 0 0,-6 8 0 15,-3 6 0-15,-3 5 0 0,0 6 0 0,-4 6 0 16,1 11 0-16,-3 3 0 0,2 6 0 16,0 1 0-16,0 0 0 0,2-2 0 0,5-3 0 0,0 0 0 15,5-5 0-15,3-1 0 0,2-8 0 0,4-1 0 16,3-2-1600-16,0-3-352 16,2-6-80-16,5 0-9840 0</inkml:trace>
  <inkml:trace contextRef="#ctx0" brushRef="#br0" timeOffset="12245.22">5894 6394 16575 0,'0'0'368'0,"0"0"80"0,-2 10 0 0,-2 2 16 0,1 3-464 0,1 2 0 16,-1-2 0-16,1 1 0 0,-1 2 912 0,2 0 96 16,-3 0 16-16,3-2 0 0,1-3 0 0,1 0 0 15,3 2 0-15,0-1 0 0,3-1 0 0,2-6 0 16,0 1 0-16,3-3 0 0,0-4 0 0,0-1 0 15,-3-1 0-15,1-2 0 0,1-2-832 0,2 1-192 16,0 1 0-16,-2-2 0 0,1-7 864 0,-1 1 128 16,-1 2 32-16,-1-4 0 0,-3 3-832 0,1-2-192 15,-1 4 0-15,0 0 0 0,0 3 0 0,-1-3 0 16,0 3 0-16,0 3-10336 16,-5 2-2112-16</inkml:trace>
  <inkml:trace contextRef="#ctx0" brushRef="#br0" timeOffset="12632.3">7059 6520 16575 0,'0'0'736'0,"3"-5"160"0,-3-4-720 0,-1 1-176 16,-1 2 0-16,-4-3 0 0,0 0 848 0,-2-1 144 16,-2 2 32-16,-1-2 0 0,-2 1 0 0,-2-2 0 15,-3 2 0-15,-7 1 0 0,2 7-832 0,-1 1-192 16,0 3 0-16,1 2 0 0,0 2 0 0,4 4 0 15,1 3 0-15,3 1 0 0,4 1 0 0,3 0 0 16,2-1 0-16,4-2 0 0,3 1 0 0,4-2 0 16,-5-12 0-16,16 10 0 0,3 4 864 0,2-3 128 15,3-9 32-15,-6 1 0 0,6-1-832 0,2-1-192 16,2-1 0-16,0-1 0 16,-2-3-768-16,0 1-208 0,-3-6-48 0,0 0-6544 15,-1-5-1328-15</inkml:trace>
  <inkml:trace contextRef="#ctx0" brushRef="#br0" timeOffset="12823.84">7547 5947 23951 0,'0'0'512'0,"0"0"128"0,0 0 0 0,0 11 64 0,-2 1-576 0,-3 4-128 0,-5 6 0 0,-1 2 0 15,-7 4 0-15,-2 5 0 0,1 4 0 0,-3 5 0 16,0 0 848-16,1 2 144 0,0-2 32 0,4 0 0 15,0 0-832-15,3-1-192 0,0-2 0 0,1 0 0 16,1 0-1600-16,0-5-352 0,3-2-80 0,2-4-16 16</inkml:trace>
  <inkml:trace contextRef="#ctx0" brushRef="#br0" timeOffset="12987.15">7116 6409 23951 0,'0'0'512'0,"11"-1"128"0,3 1 0 16,3-1 64-16,2 0-576 0,2 1-128 0,2 1 0 0,3-1 0 0,2 0 0 0,2-1 0 16,4-1 0-16,0 1 0 0,-1 2 0 0,0 1 0 15,0-1 0-15,0 0-7072 16,0-2-1440-16</inkml:trace>
  <inkml:trace contextRef="#ctx0" brushRef="#br0" timeOffset="13234.5">8093 6334 23951 0,'0'0'1056'0,"4"9"224"16,-4 4-1024-16,-4 4-256 0,-2 0 0 0,-3 5 0 15,-4 3 880-15,1 1 112 0,-2 3 32 0,-3-2 0 16,-1-1-832-16,0-1-192 0,2 0 0 0,2 2 0 16,1-6 0-16,3 0 0 0,1-4 0 0,3 0 0 0,1-1 0 15,0 0 0-15,0-2 0 0,1-4-12240 16</inkml:trace>
  <inkml:trace contextRef="#ctx0" brushRef="#br0" timeOffset="13764.07">8687 6402 20271 0,'0'0'448'0,"5"11"80"0,-8-2 32 0,-2-1 16 0,-2 3-576 0,-2-1 0 0,-3 2 0 0,1 2 0 15,-6-3 928-15,3 2 80 0,0 1 16 0,0-1 0 16,2-2-832-16,0-1-192 0,2-6 0 0,2 2 0 16,3 1 0-16,5-7 0 15,0 0 0-15,0 0 0 0,0 0 864 0,0 0 128 0,0 0 32 0,4-8 0 16,3 0 0-16,-1-2 0 0,0 1 0 0,1-2 0 16,-1 2-832-16,0-2-192 0,2-1 0 0,1 3 0 15,2-2 0-15,2 2 0 0,2-4 0 0,1 2 0 16,-1-1 0-16,1 0 0 0,2 3 0 0,1-1 0 15,2-1 0-15,-1 3 0 0,0-1 0 0,-1 2 0 16,-2 3 0-16,-1 2 0 0,0 1 0 0,-4 3 0 16,-2 2 0-16,-1 4 0 0,-1-1 0 0,-2 3 0 15,-2 2 0-15,-1 2 0 0,-3 0 0 0,-2-1 0 0,-1-2 0 16,-1 2 0-16,-1-3 0 0,1 1 0 0,0 1 0 16,2-5 0-16,2-7 0 0,0 0 0 0,0 11 0 0,0-11 0 15,0 0 0-15,8 3 0 0,3 0 0 0,1-4 0 16,4-1 0-16,1-1 0 0,2-5 864 0,2 4 128 15,-1-1 32-15,0-1 0 0,0 2-832 0,-3 1-192 16,0 3 0-16,-1 0 0 0,0 7 0 0,0 4 0 16,-2 1 0-16,-1 3 0 0,0 6 0 0,-5 2 0 15,1-1 0-15,-4 1 0 0,1 1 0 0,-3-1 0 16,1 1 0-16,6 6 0 16,4-3-768-16,4-7-208 0,1-2-48 0,3-8 0 0</inkml:trace>
  <inkml:trace contextRef="#ctx0" brushRef="#br0" timeOffset="14446.67">10749 6324 20271 0,'0'0'448'0,"-5"-4"80"0,1 1 32 0,-3 0 16 0,-2 3-576 0,1 3 0 16,-3-1 0-16,0 3 0 0,-3 4 0 0,-1 0 0 16,-6 4 0-16,2 1 0 0,0-4 928 0,0 3 80 15,0 1 16-15,4 0 0 0,2-2-832 0,4 1-192 16,3 0 0-16,1-7 0 0,5 3 0 0,0-9 0 16,7 6 0-16,4-2 0 0,1-1 864 0,4-3 128 15,0-3 32-15,3-1 0 0,3-1-832 0,-2-4-192 16,-1 3 0-16,2-4 0 0,-2 1 0 0,1-4 0 15,-1 0 0-15,-1 2 0 0,-3-2 0 0,-2 2 0 16,-2-1 0-16,1 1 0 0,-2 5 864 0,-1-3 128 0,-4 4 32 0,0-3 0 16,1 2-832-16,-1 1-192 0,0-3 0 0,2 2 0 15,0 1 0-15,4-3 0 0,-3 0 0 0,4 2 0 16,1-4 0-16,1 0 0 16,2-1 0-16,2-1 0 0,1 2 0 0,1-3 0 0,1-4 0 0,3 0 0 15,0-3 0-15,-1 3 0 0,2 0 0 0,-2-1 0 16,0-3 0-16,1 0 0 0,0 1 0 0,2 4 0 15,-3-5 0-15,0 2 0 0,-3 1 0 0,-1 6 0 16,-3-1 0-16,-2 7 0 0,-3-1 0 0,-3 5 0 16,1 0-768-16,-9 2-208 0,2 13-48 0,-4 4 0 15,-1 4 832-15,-5 3 192 0,-4 7 0 0,-3 6 0 16,0 5 768-16,-7 5 208 0,-4 5 48 0,-4 0 0 0,0 1-832 0,-3 1-192 16,0-2 0-16,-1 0 0 0,-1-2 0 15,3-1 0-15,1-1 0 0,3-4 0 0,0-1 0 0,2-8 0 16,3-5 0-16,4-2 0 0,-1-4 0 0,1-3 0 15,5-7 0-15,-3-1 0 16,2-5-2416-16,2-3-528 0,2-5-96 0,0-5-32 0</inkml:trace>
  <inkml:trace contextRef="#ctx0" brushRef="#br0" timeOffset="14555.49">10794 6730 20271 0,'0'0'448'0,"12"0"80"0,6-2 32 0,2 1 16 0,2 0-576 0,2 0 0 15,1-1 0-15,2-1 0 0,1-1 0 0,2 0 0 16,2-2 0-16,1-2 0 0,1 2 0 0,3-3 0 15,3 0 0-15,-1 0-5888 16,-1 3-1296-16</inkml:trace>
  <inkml:trace contextRef="#ctx0" brushRef="#br0" timeOffset="15020.13">12596 6342 20271 0,'0'0'448'0,"0"0"80"0,0 0 32 0,0 0 16 0,-3-6-576 0,0-2 0 15,0 3 0-15,3 5 0 0,-7-3 928 0,0 3 80 16,-2 0 16-16,-1 2 0 0,-2-1-832 0,-1 7-192 16,2-1 0-16,-3 5 0 0,-1-3 0 0,1 3 0 15,-1 4 0-15,2 0 0 0,1 1 864 0,4-2 128 16,-1 0 32-16,5 2 0 0,3-1-832 0,3-2-192 15,3-1 0-15,4-6 0 0,2 0 0 0,5 0 0 16,2-3 0-16,-1-2 0 0,1-5 864 0,0 0 128 0,-2-2 32 0,1-4 0 16,-2-3-832-16,-2 0-192 0,-2-3 0 15,-2 0 0-15,-2 2 0 0,-2 0 0 0,-1-3 0 0,-3 1 0 16,-2-3 0-16,-2 1 0 0,-1 1 0 0,0 0 0 31,-3 1-768-31,0 3-208 0,4 0-48 0,-3 2-7632 0,3 4-1536 0</inkml:trace>
  <inkml:trace contextRef="#ctx0" brushRef="#br0" timeOffset="15324.07">12934 6392 20271 0,'0'10'448'0,"-3"1"80"0,-1 4 32 0,-1 3 16 15,-1 3-576-15,-2 0 0 0,-1 3 0 0,-3-3 0 0,-1-4 0 0,0 1 0 16,1-1 0-16,1-6 0 0,5-3 928 0,2-2 80 16,-3-2 16-16,7-4 0 0,0 0 0 0,0 0 0 15,8-10 0-15,3-3 0 0,0-3 0 0,3-2 0 16,3 0 0-16,-3-2 0 0,1-2-832 0,0 0-192 16,2-2 0-16,-1 4 0 0,1 0 0 0,0-1 0 15,0 2 0-15,1 1 0 0,-2 4 0 0,2 2 0 16,0 0 0-16,-2 0 0 0,0 4 0 0,-2 0 0 15,0 5 0-15,0 1 0 16,0 4-1600-16,-3-1-352 0,2 0-80 0,2 2-16 0</inkml:trace>
  <inkml:trace contextRef="#ctx0" brushRef="#br0" timeOffset="16251.01">14076 6300 16575 0,'0'0'368'0,"0"-5"80"0,-1-4 0 0,0 1 16 0,0-2-464 0,-2 1 0 16,-1-3 0-16,-2 2 0 0,2 1 0 0,-2-2 0 16,-2 5 0-16,-1 0 0 0,-1-2 912 0,-1 4 96 15,-2 4 16-15,-2 0 0 0,-3 4-832 0,-2 6-192 16,-2 2 0-16,2 6 0 0,-1 1 0 0,-2 3 0 16,2 3 0-16,0 0 0 0,2 0 864 0,4-2 128 15,4 0 32-15,3-1 0 0,4-1-832 0,4-1-192 16,4-3 0-16,4-1 0 0,3-2 864 0,2-6 128 15,-1-1 32-15,6-3 0 0,3-4-832 0,2-4-192 16,1-1 0-16,1-2 0 0,1-5 864 0,0-1 128 16,-2 1 32-16,1-1 0 0,-4-3-832 0,-1 2-192 0,0-2 0 0,-3-2 0 15,0-2 0-15,-2-2 0 0,3 0 0 0,0-7 0 16,-3 0 0-16,0-4 0 16,-1-1 0-16,0 1 0 0,-2-2 0 0,-2 3 0 0,1 1 0 0,1 3 0 15,-3 5 0-15,-2 1 0 0,0 7 0 0,-2 1 0 16,-2 1 0-16,0 7 0 0,-3 6 0 0,0 0 0 15,0 0 0-15,0 0 0 0,-8 4 0 0,-1 3 0 16,-2 5 0-16,-2 3 0 0,-1-1 0 0,0 6 0 16,-1 2 0-16,0 3 0 0,0 3 0 0,1 4 0 15,1-4 0-15,4 3 0 0,0 0 0 0,4-3 0 16,1 0 0-16,3-4 0 0,2-2 0 0,3 0 0 16,1-5 0-16,5 0 0 0,0-4 0 0,3-2 0 0,2 1 0 15,3-6 0-15,4-1 0 0,3 1 0 0,1-2 0 16,0-1 0-16,5-3 0 0,-1-3 0 0,2-3 864 0,-1 1 128 15,-2 1 32-15,-1-1 0 0,-1-7-832 0,-3 2-192 16,-1 0 0-16,-2-3 0 0,-2 1 0 0,-1 0 0 16,-1-3 0-16,-3 1 0 0,-3 0 0 0,-1 3 0 15,-2-3 0-15,-2 2 0 0,-1 1 0 0,-2-1 0 16,-3 5 0-16,-2-1 0 0,-1 4 0 0,-4 4 0 16,0 4 0-16,-5 2 0 0,-4 1 0 0,-2 4 0 15,0-1 0-15,-2 4 0 0,-1 4 0 0,2 0 0 16,3 0 0-16,2-2 0 0,2-1 0 0,5-2 0 15,2 0 0-15,3 2 0 0,5-1 0 0,2-2 0 16,3-1 0-16,2 0 0 0,3-3 0 0,3 1 0 0,3-5 0 16,4-3 0-16,1 0 0 0,3-2 0 0,2-2 0 15,3-2 0-15,2-2 0 0,2-3 0 16,-3 1 0-16,0-1 0 0,-1 1 0 0,1-2 0 0,1 3 0 0,-1-3 0 16,-1 4 0-16,0-2 0 0,-3 3 0 0,-1 3 0 15,-1 0 0-15,-2 2 0 0,-1 1 0 0,-1 4 0 16,-1 1 0-16,-3 4 0 0,-3-1 0 0,-1 4 0 15,1 1 0-15,-4 4 0 0,0 2 0 0,-1 2 0 16,2 1 0-16,1-1 0 0,1 4 0 0,11 8 0 16,3-3 496-16,4 3 48 0,5-1 16 0,4 0 0 15,4 1-416-15,6-3-144 0,6 0 0 0,12-6 144 16,10-1-1232-16,9-3-240 16,42 5-48-16,-14-4-16 0</inkml:trace>
  <inkml:trace contextRef="#ctx0" brushRef="#br0" timeOffset="28455.76">30775 3757 16575 0,'0'0'368'0,"0"0"80"0,-1 12 0 0,-7-12 16 0,-1 0-464 0,-1 2 0 16,-5 0 0-16,-3-1 0 0,-3-1 912 0,-4 0 96 0,-3-1 16 15,-1 1 0-15,0 1 0 0,-3-1 0 0,-3 0 0 0,-2 0 0 16,-1-1-832-16,-6-1-192 0,-4 0 0 0,-8 1 0 15,-1-1 864-15,-3-1 128 0,-2 2 32 0,-31-3 0 16,4-1-768-16,-1 0-128 0,-3 0-128 0,0 0 144 16,-2 0-144-16,-4-1 0 0,-9 0 144 0,0-2-144 15,-2 5 128-15,-1 0-128 0,0-1 160 0,-2 3-160 16,-4 1 192-16,3 0-64 0,-1 4-128 0,-3-2 192 16,-8 0 0-16,4 1-16 0,3 0 0 0,-2 2 0 15,-5 1-176-15,3 1 0 0,4-2 144 0,0 0-144 16,-4-2 0-16,2 3 0 0,1 1 0 0,-3 0 128 0,-4-1-128 15,4 1 0-15,4-1 0 0,1 3 0 0,0-3 0 0,2 3 0 16,3-4 0-16,3 1 0 0,2 2 0 0,1-4 0 16,-1 0 0-16,6 1 128 0,4 2-128 0,4-1 0 15,1-1 128-15,-1 0-128 0,4-7 160 0,4 0-32 16,3-1-128-16,4 1 192 0,5-1 32 0,-2 1 0 16,-5-6 0-16,6 4 0 0,4 2 32 0,7-2 16 15,3-1 0-15,4-2 0 0,1 4-64 0,4-1-16 16,0-5 0-16,1 3 0 0,3-1 64 0,4-2 16 15,8 3 0-15,2-2 0 0,4 2-16 0,6 0 0 16,3-6 0-16,4 6 0 0,1 0-32 0,5 0-16 16,1 3 0-16,2-4 0 0,2 3 0 0,-1 2 0 0,7 2 0 15,0 0 0-15,-6-4-208 0,6 4 128 16,-10 1-128-16,2 3 0 0,2 5 0 0,0 1 0 16,-2 3 0-16,-2 5 0 0,0 2 0 0,-3 4-128 0,-4 3 128 0,1 9 0 15,-4 2 0-15,-3 9-128 0,-1 2 128 0,-6 12 0 16,-5 8 0-16,0 3 0 0,0 3 0 0,-1 3 0 15,-3 5 0-15,2-2 0 0,0 3 0 0,1 1 0 16,3 0 0-16,2-4 0 0,-1 1 0 0,0-1 0 16,0 4 0-16,-2 2 0 0,-3-2 0 0,-1 0 0 15,-1 3 0-15,2-1 128 0,2 1-128 0,2-3 0 16,-1-3 0-16,0-1 144 0,1 2-144 0,1-6 128 16,0 1-128-16,-1-6 0 0,0-3 0 0,1-3 0 15,2 0 128-15,-2-4-128 0,-2 4 0 0,1-6 128 0,-2-5-128 16,5-3 0-16,-2 0 0 0,3 0 0 0,1-2 0 15,2-3 0-15,5 2 0 0,-1-2 0 0,-1-5 0 0,3 0 0 16,2 1 0-16,2-1 0 0,-1 4-224 0,6-6 80 16,-1-4 16-16,2 0 0 0,0-2 0 0,2-2 0 15,4-5 0-15,4-2 0 0,3-3 128 0,2-2-192 16,4-2 192-16,2 1-192 0,7 0 192 0,4 1-208 16,3 2 80-16,7-2 128 0,5-2-192 0,7 0 192 15,3-3-160-15,9 2 160 0,12-1-128 0,2-1 128 16,-1-1 0-16,6 0-144 0,8-3 144 0,10 0 0 15,9-5 0-15,3 5 0 0,1-4 0 0,8 2-128 16,12-4 128-16,3 2-128 0,5-1 128 0,6-2 0 16,6 1 0-16,5-3 0 0,4-3 0 0,4 4-160 0,4 5 160 15,11 1 0-15,10 0 0 0,3 3-128 16,-1-1 128-16,4 2 0 0,4 0 0 0,3-3 0 0,0 1 0 16,10-3 0-16,9 2 0 0,6-6 0 0,1-2 0 0,3 0 0 15,3-2 0-15,1-2 128 0,0 0-128 0,-6-2 144 16,-7-1-144-16,3 0 0 0,1 4 0 0,-5 7 128 15,-7 2-128-15,-10 6 0 0,-5-3 0 0,-20 3 0 16,-19 0 0-16,-13 2-256 0,-10 0 48 0,-21-4-14880 16</inkml:trace>
  <inkml:trace contextRef="#ctx0" brushRef="#br0" timeOffset="29309.47">23727 5349 16575 0,'0'0'368'0,"0"0"80"0,0-10 0 0,0 10 16 15,0-9-464-15,0-1 0 0,0 10 0 0,0 0 0 0,0 0 912 0,0 0 96 16,0 0 16-16,-10 9 0 0,-1 0-832 0,3 6-192 16,-3 2 0-16,1 3 0 0,-1 5 864 0,-2 3 128 15,-2 7 32-15,0 3 0 0,-2 5-832 0,2 7-192 16,-2 3 0-16,3-2 0 0,-1-2 864 0,2-5 128 15,3-5 32-15,5-1 0 0,3-6-832 0,4-2-192 16,3-2 0-16,4-5 0 0,1-7 0 0,4-9 0 16,1 0 0-16,7-2 0 0,-2-3 864 0,3-2 128 15,4-1 32-15,-2-5 0 0,3-6 0 0,2-4 0 16,-1-3 0-16,0-1 0 0,-2 1-832 0,-1 2-192 16,2-4 0-16,0 2 0 0,-7-1 0 0,-2 6 0 0,-1 2 0 15,-4 5 0-15,-3-3 0 0,-2 7 0 16,-9 3 0-16,0 0 0 0,8 9 0 0,-3 5 0 0,-2 2 0 0,-1 1 0 15,-4 0 0-15,2 0 0 0,0 1 0 0,3-1 0 16,1-7 0-16,1 0 0 0,-5-10 0 0,11 5 0 16,3-2 0-16,3-5 0 0,1-3 0 0,2-7 0 15,3-8 0-15,1-4 0 0,0-5 0 0,2 0 0 16,-1-3 864-16,-2-4 128 0,0-3 32 0,-4-3 0 16,-3 3-832-16,-3-1-192 0,-3 1 0 0,-3 3 0 15,-4 3 0-15,2 3 0 0,-1 4 0 0,1 5 0 16,-6 6 0-16,0 1 0 0,-2 2 0 0,6 4 0 15,-3 8-3232-15,0 0-688 0,-3-14-144 16,3 14-32-16</inkml:trace>
  <inkml:trace contextRef="#ctx0" brushRef="#br0" timeOffset="29610.98">25171 4446 27647 0,'0'0'608'0,"0"0"128"0,11 14 32 0,-13 1 0 0,-3 1-624 0,-4 5-144 0,-3-2 0 0,-2 14 0 16,-1 6 848-16,-4 8 144 0,-1-2 32 0,-1-1 0 15,1-3-832-15,1-3-192 0,1-4 0 0,3-1 0 16,3-3 864-16,5-1 128 0,3-1 32 0,-1-4 0 16,2-6-832-16,1-2-192 0,1-3 0 0,3-3 0 31,2 2-768-31,-4-12-208 0,9 6-48 0,2-5 0 0</inkml:trace>
  <inkml:trace contextRef="#ctx0" brushRef="#br0" timeOffset="30135.88">25800 5466 20271 0,'0'0'896'0,"0"0"192"16,8-6-880-16,-1 1-208 0,6-3 0 0,2 4 0 0,3 3 864 0,1-1 128 15,7-1 32-15,1-2 0 0,4-3-832 0,6 2-192 16,4-3 0-16,0 4 0 0,0-1 0 0,-3 2 0 16,-2 1 0-16,-4 2-10608 15</inkml:trace>
  <inkml:trace contextRef="#ctx0" brushRef="#br0" timeOffset="30272.44">25819 5827 27647 0,'-11'-2'608'0,"11"2"128"0,0 0 32 0,0 0 0 0,0 0-624 0,14-5-144 16,7 2 0-16,6 2 0 0,10-9 0 0,5 3 0 16,1 3 0-16,7-3 0 0,5 0 0 0,1 0 0 15,-2-2 0-15,0 3-8160 16,1-5-1664-16</inkml:trace>
  <inkml:trace contextRef="#ctx0" brushRef="#br0" timeOffset="32133.84">28713 4949 12895 0,'0'0'272'0,"-12"-3"64"0,12 3 16 0,-9-1 32 0,9 1-384 0,-9-5 0 16,-1 2 0-16,0 0 0 0,2 0 896 0,-2 1 96 15,-5-2 32-15,3 3 0 0,3 1 0 0,-1 0 0 16,-4 0 0-16,-4 0 0 0,-1 1-832 0,-1 4-192 15,-3 2 0-15,-1 1 0 0,0 2 864 0,-2 2 128 16,0 3 32-16,-1 3 0 0,-1 2-832 0,0 6-192 0,-4-4 0 0,4 9 0 16,0 2 0-16,2 0 0 0,1 1 0 0,6-1 0 15,4 0 0-15,2-1 0 0,6-5 0 16,7-4 0-16,6-5 0 0,8-6 0 0,3 0 0 0,8-8 0 16,2-3 864-16,2-4 128 0,1 1 32 0,3-8 0 15,-1-2 0-15,1-6 0 0,-1-6 0 0,4-1 0 16,1-10-832-16,-3 1-192 0,-1-5 0 0,3 2 0 15,3 0 0-15,-1 1 0 0,-1 1 0 0,0-2 0 16,-3-4 0-16,-2-1 0 0,-5-1 0 0,-1-6 0 16,-3-7 0-16,1-7 0 0,-3 0 0 0,-1-2 0 15,0 8 0-15,1 3 0 0,-2 9 0 0,0 4 0 16,-1 5 0-16,-2 8 0 0,-3 3 0 0,-3 6 0 16,0 5 0-16,-5 6 0 0,-5 8 0 0,0 0 0 15,0 0 0-15,-4 14 0 0,-7 8 0 0,0 6 0 0,-5 5 0 16,-3 9 0-16,-2 4 0 0,0 10 0 0,0 7 0 0,0 4 0 15,0 2 0-15,2-3 0 0,0-4 0 0,3-4 0 16,2-5 0-16,3-2 0 0,1-4 0 0,3 0 0 16,4-5 0-16,1 0 0 0,2-7 0 0,2-4 0 15,3-3 0-15,1-5 0 0,0-4 0 0,2-4 0 16,-2-2 0-16,3-6 0 16,3 0-768-16,-1-6-208 0,1-5-48 0,2-2-11872 0</inkml:trace>
  <inkml:trace contextRef="#ctx0" brushRef="#br0" timeOffset="32677.4">29679 4842 20271 0,'0'0'448'0,"0"0"80"0,0 0 32 0,0 0 16 0,-13 5-576 0,4 2 0 0,9-7 0 0,-8 17 0 15,-3 1 0-15,-5 4 0 0,0 3 0 0,1-1 0 16,-1 2 0-16,1 4 0 0,1 3 0 0,3 2 0 16,2-5 0-16,1-1 0 0,4-1 0 0,2-3 0 15,4-3 928-15,3-3 80 0,2-3 16 0,3-4 0 0,3 0 0 0,3-7 0 16,3-5 0-16,3 0 0 15,2-10 0-15,4 2 0 0,4-5 0 0,-8 5 0 0,4-8-832 0,0-1-192 16,0-3 0-16,-3 0 0 0,-2 0 864 0,-1-4 128 16,-2-2 32-16,-4 2 0 0,-3 2-832 0,0 3-192 15,-4 5 0-15,-3 3 0 0,-2 1 0 0,-4 10 0 16,0 0 0-16,0 0 0 0,-3 11 0 0,-2 3 0 16,-1 0 0-16,-2 8 0 0,2 2 0 0,1 1 0 15,0 3 0-15,2-1 0 0,3 0 0 0,2-2 0 16,0 1 0-16,3-6 0 0,5-4 0 0,1-4 0 15,1-1 0-15,3-2 0 0,2-8 0 0,5-4 0 16,4-5 0-16,1-5 0 0,0-3 864 0,2-6 128 16,5-2 32-16,1-5 0 0,-4 3-832 0,0-4-192 0,-3-3 0 15,-3-2 0-15,-1-1 864 0,-2-4 128 0,-3 1 32 16,-1-7 0-16,0 2-832 0,-2-3-192 0,-2 2 0 0,-1 3 0 16,-3 8 0-16,-1 6 0 0,-3 1 0 0,-1 9 0 31,-2 7-768-31,-2 1-208 0,-1 6-48 0,0 4 0 15,0 0-816-15,-6 4-160 0,-2 6-48 0,-1 1-13104 0</inkml:trace>
  <inkml:trace contextRef="#ctx0" brushRef="#br0" timeOffset="33063.76">27801 5966 23951 0,'-9'-1'512'0,"-1"-1"128"0,2 2 0 0,8 0 64 0,0 0-576 0,0 0-128 16,0 0 0-16,8 7 0 0,4-1 0 0,7-3 0 15,7-1 0-15,11-2 0 0,10-2 848 0,11-4 144 0,12-4 32 0,10 1 0 16,3-2-832-16,11-3-192 0,4 1 0 0,10 1 0 16,10-2 864-16,-1 1 128 0,1 1 32 0,9 1 0 15,8 2 0-15,-3 4 0 0,-6 1 0 0,-1 0 0 16,-6-1-832-16,-12 4-192 0,-14 1 0 0,-14 0 0 15,-15 0 0-15,-10 0 0 0,-11 0 0 0,-11 1-15520 16</inkml:trace>
  <inkml:trace contextRef="#ctx0" brushRef="#br0" timeOffset="34112.92">28586 6918 16575 0,'0'0'368'0,"0"0"80"0,0 0 0 0,0 0 16 0,-11-4-464 0,5-4 0 0,-2 1 0 0,2 2 0 15,-1 1 912-15,-2-1 96 0,-3-2 16 0,-1 4 0 16,0 1 0-16,-2 1 0 0,-3 1 0 0,0 0 0 16,1 4 0-16,-1 2 0 0,-1 2 0 0,0 1 0 15,0 1-832-15,-1 4-192 0,1 2 0 0,0 2 0 16,-2 1 0-16,-3 3 0 0,1 0 0 0,-1 5 0 15,-1 3 0-15,0-1 0 0,0-4 0 0,5 5 0 0,6 3 864 0,4 0 128 16,1-4 32-16,4-2 0 0,2-8-832 16,1 0-192-16,4-1 0 0,4-3 0 0,0-6 0 0,6-2 0 15,-1-4 0-15,7-3 0 0,6-1 0 0,3-4 0 16,-2-6 0-16,4-3 0 0,-2-3 864 16,1-5 128-16,-1-1 32 0,-1-7 0 0,0-5-832 15,2 1-192-15,0 1 0 0,0-3 0 0,-2-2 0 0,4-3 0 16,3-4 0-16,-3-4 0 0,-3-5 0 0,2-1 0 15,4-1 0-15,-1 7 0 0,-5 4 864 0,-2 6 128 16,-2 3 32-16,-4 2 0 0,-2 3-832 0,-3 6-192 16,-3 2 0-16,-1 4 0 0,-2 2 0 0,-3 5 0 15,-3 3 0-15,1 1 0 0,-2 2 0 0,-1 6 0 0,0 0 0 0,0 0 0 16,0 0 0-16,0 0 0 0,-9 7 0 0,-1 7 0 16,-4 2 0-16,-1 3 0 0,0 1 0 0,-3 6 0 15,-2 1 0-15,-1 3 0 0,1 1 0 16,0 6 0-16,-1 3 0 0,5-2 0 0,4 0 0 0,2-2 0 15,2-3 0-15,6-3 0 0,3-3 0 0,4-3 0 16,4-2 0-16,4-2 0 0,-2-1 0 0,8-5 0 16,4 0 0-16,-1-1 0 0,1-4 0 0,1-1 0 15,1-5 0-15,-1-2 0 0,-1-2 0 0,0-2 0 16,1-3 0-16,1-4 0 0,-3 0 0 0,1-2 0 16,1-3 0-16,2-3 0 0,2 1 0 0,-1-6 0 15,-3-5 0-15,4-3 0 0,2-4 0 0,2-4 0 16,1-1 864-16,0-2 128 0,-1-4 32 0,0 3 0 0,-2-5-832 0,-1 1-192 15,1 1 0-15,-2-1 0 16,-1 2 0-16,1-2 0 0,0 0 0 0,-3 5 0 0,-3 4 0 0,-2 6 0 16,-4 6 0-16,-3 3 0 0,-6 6 0 0,2 6 0 15,-2 2 0-15,-7 9 0 0,0 0 0 0,0 0 0 16,-13 11 0-16,-4 7 0 0,-4 8 0 0,-2 9 0 16,-4 8 0-16,1-1 0 0,-1 3 0 0,0 2 0 15,2 4 0-15,1 5 0 0,1 1 0 0,0 1 0 16,1-3 0-16,4 2 0 0,4 3 0 0,4-4 0 15,3-8 0-15,3-2 0 0,3-5 0 0,3-2 0 16,6-1 0-16,-1-5 0 0,2-2 0 0,1-5 0 16,1 2 0-16,0-4 0 15,-1-2-768-15,0-5-208 0,-2-6-48 0,1-3 0 16,-3 1-2448-16,-6-9-496 0,0 0-112 0,10-21-16 0</inkml:trace>
  <inkml:trace contextRef="#ctx0" brushRef="#br0" timeOffset="34282.67">29095 6662 35007 0,'0'0'768'0,"12"-1"176"0,11 1 16 0,10 3 16 0,8 3-784 0,4-1-192 0,4-2 0 0,3 0 0 16,0-3 864-16,8-5 128 0,7 2 32 0,5-8 0 15,0 1-832-15,-1-1-192 0,-3 1 0 0,-6 1-17152 16</inkml:trace>
  <inkml:trace contextRef="#ctx0" brushRef="#br0" timeOffset="37798.76">8086 11739 20271 0,'0'0'448'0,"-16"13"80"0,6-21 32 0,5-1 16 0,0-2-576 0,-1 2 0 0,-4-1 0 0,-1 5 0 16,0-6 928-16,-2 5 80 0,-1 2 16 0,-2-2 0 15,-2 2 0-15,0 2 0 0,-1-1 0 0,0 3 0 0,0 3-832 0,-1 2-192 16,-2 2 0-16,-2 1 0 0,-4 3 0 0,-3 5 0 15,0 3 0-15,-5 1 0 0,-6 0 864 0,8 4 128 16,-2 3 32-16,2 6 0 0,-2 5-832 0,4-1-192 16,3-1 0-16,2-1 0 0,3 1 0 0,7 0 0 15,3-2 0-15,5-2 0 0,2-4 0 0,6 2 0 16,4-2 0-16,4-4 0 0,5-7 0 0,4-5 0 16,3 2 0-16,7-2 0 0,3-8 0 0,-2-3 0 15,1-2 0-15,5-3 0 0,6 0 0 0,2-7 0 16,-3-6 0-16,0-1 0 0,-5 1 864 0,-1-4 128 15,-3 1 32-15,-2-4 0 0,-2-4-832 0,-2 0-192 16,-3 0 0-16,1-4 0 0,-1 0 0 0,2-5 0 16,0-2 0-16,0-2 0 0,0-1 864 0,-4-1 128 0,-5-9 32 15,3 1 0-15,2 3-832 0,1-2-192 0,0-2 0 16,1 0 0-16,-1 0 0 0,-1 0 0 0,-2 0 0 16,0 9 0-16,-4 2 0 0,0 5 0 15,-1 6 0-15,-4 2 0 0,3 6 0 0,-5 4 0 0,-3 3 0 0,-2 2 0 16,0 6 0-16,0 7 0 0,0 0 0 0,-9-1 0 15,-1 2 0-15,-1 8 0 0,-2 6 0 0,-2 5 0 16,-2 7 0-16,0 0 0 0,-5 2 0 0,2 9 0 16,-1 9 0-16,2 3 0 0,3 4 0 0,0 1 0 15,4 0 0-15,0-1 0 0,0 1 0 0,1 0 0 16,1-3 0-16,3 0 0 0,0 0 0 0,5-6 0 16,2-2 0-16,0-6 0 0,-2-3 0 0,4-4 0 0,2 0 0 15,2-3 0-15,2-5 0 0,0-2 0 16,1 0-768-16,2 0-208 0,-1-2-48 15,-3-3-15152-15</inkml:trace>
  <inkml:trace contextRef="#ctx0" brushRef="#br0" timeOffset="38515.24">8575 11800 20271 0,'5'-15'448'0,"-2"3"80"0,-1 0 32 0,-1 0 16 16,-2-2-576-16,4 4 0 0,-3 10 0 0,0 0 0 0,5-9 1744 0,-5 9 240 15,0 0 64-15,0 0 0 0,0 0-832 0,-4 13-144 16,3 1-48-16,-6 7 0 0,-5 4-816 0,-1 0-208 16,-1 5 0-16,0 4 0 0,0 0 0 0,3 1 0 15,2 1 0-15,2-4 0 0,2-5 864 0,1 0 128 16,2-6 32-16,3-3 0 0,4-4-832 0,5-6-192 16,3-2 0-16,4-5 0 0,3-2 0 0,4-3 0 15,3-5 0-15,7-5 0 0,2-6 864 0,1-3 128 16,-2 0 32-16,-2 0 0 0,-1-3-832 0,-4 1-192 15,-3-3 0-15,-3 3 0 0,-4 3 0 0,-4 2 0 16,-3-1 0-16,-1 7 0 0,-1 4 0 0,-9 10 0 16,0 0 0-16,0 0 0 0,0 0 0 0,4 15 0 15,-3 7 0-15,-2 4 0 0,-1-4 0 0,-1 4 0 16,-1-1 0-16,0 1 0 0,1 0 0 0,0-1 0 0,0-3 0 0,3 0 0 16,3-4 0-16,3-7 0 0,1-1 0 0,2-6 0 15,1-1 0-15,4-3 0 0,6-2 0 0,4-4 0 16,0-8 864-16,6-4 128 0,-1-3 32 0,5-6 0 15,6 0-832-15,0-4-192 0,-2-2 0 0,-2-2 0 16,-5 0 0-16,-5-1 0 0,-2-1 0 0,-5-1 0 16,-2 0 864-16,-6 2 128 0,1 2 32 0,-1 6 0 15,-2 1-832-15,-5 15-192 0,-1-2 0 0,-1 3 0 16,1 0 0-16,-3 3 0 0,-2-2 0 0,1 5 0 16,1 5-768-16,-5 0-208 15,-1 0-48-15,-11 4-12016 0,3 6-2400 0</inkml:trace>
  <inkml:trace contextRef="#ctx0" brushRef="#br0" timeOffset="38934.31">6868 12814 27647 0,'0'0'608'0,"0"0"128"0,0 0 32 0,10-3 0 0,3 3-624 0,10 0-144 0,3-2 0 0,12 1 0 16,11-3 848-16,14-2 144 0,10-1 32 0,6 2 0 16,3-7-832-16,11 1-192 0,10 3 0 0,0-3 0 15,0 4 864-15,5 0 128 0,4-3 32 0,3 6 0 16,4 3 0-16,-6 0 0 0,-4-3 0 0,7 3 0 16,8 1-896-16,-8 1-128 0,-12 3 0 0,-3-2-160 15,-2 0 16-15,-9 0 0 0,-6 5 0 0,-15 0-16800 16</inkml:trace>
  <inkml:trace contextRef="#ctx0" brushRef="#br0" timeOffset="40017.69">7805 13719 20271 0,'0'0'448'0,"0"0"80"0,0 0 32 0,0 0 16 0,0 0-576 0,-8 3 0 0,2 1 0 0,6-4 0 15,-10-4 1744-15,1 1 240 0,-2 2 64 0,1-1 0 16,-1 0-832-16,-3-2-144 0,-3-1-48 0,0 2 0 15,-2 1 0-15,-2 1 0 0,-4-2 0 0,2 2 0 0,3-3-816 0,-2 4-208 16,-2 2 0-16,0 1 0 0,-2 0 864 0,3 0 128 16,2 0 32-16,0 6 0 0,1 1-832 0,0 3-192 15,1-4 0-15,0 4 0 0,-1 5 0 0,1 1 0 16,2 0 0-16,-1 2 0 0,-1 5 0 0,2-2 0 16,5 4 0-16,-1-2 0 0,1 2 0 0,2-2 0 15,3 2 0-15,1-4 0 0,3 0 0 0,1-2 0 16,6-3 0-16,3-1 0 0,0-1 0 0,5-3 0 15,0-3 0-15,4 1 0 0,1-2 0 0,2-1 0 16,3-5 0-16,-3-3 0 0,3-1 0 0,-1-2 0 16,1-2 0-16,0-4 0 0,0 0 864 0,0-4 128 15,0-1 32-15,-1-3 0 0,1-3-832 0,2-3-192 16,5-1 0-16,-3-1 0 0,-1-5 0 0,2 2 0 16,0-3 0-16,-1-1 0 0,-2-3 0 0,2-2 0 0,-2 2 0 0,-1 1 0 15,0-6 0-15,-5 0 0 0,-1 1 0 0,1 0 0 16,0 3 0-16,-5-1 0 0,-3-1 0 0,1 0 0 15,2-2 0-15,-2-1 0 16,0 7 0-16,-3 0 0 0,-1 2 0 0,-3-1 0 0,1 6 0 0,-3 2 0 16,-2 5 0-16,1 3 0 0,1 0 0 0,-4 5 0 15,-3 1 0-15,5 10 0 0,-3-7 0 0,3 7 0 16,0 0 0-16,0 0 0 0,0 0 0 0,-8 0 0 16,-2 5 0-16,2 2 0 0,8-7 0 0,-10 10 0 15,1 8 0-15,0 1 0 0,7 1 0 0,-3 6 0 16,-3 3 0-16,-2 5 0 0,1 7 0 0,0 2 0 15,0 7 0-15,0 0 0 0,0 0 0 0,-2 1 0 0,1-4 0 16,1 3 0-16,0-2 0 0,3 0 0 0,2-1 0 16,0-5 0-16,1-4 0 0,2-3 0 0,1-4 0 0,4-1 0 15,2-6 0-15,3-3 0 0,0-3 0 0,3-3 0 16,-4 1 0-16,4-5 0 0,3-2 0 0,-1-4 0 16,1 1 0-16,1-2 0 0,-2-6 864 0,2-3 128 15,3-1 32-15,1-1 0 0,1-7-832 0,-1-1-192 16,1-3 0-16,3-3 0 0,5-5 0 0,0-1 0 15,-1-5 0-15,-1 1 0 0,3-5 0 0,0-2 0 16,-4-4 0-16,0-3 0 0,-3 1 0 0,-2-4 0 16,-1 1 0-16,-2-2 0 0,-4 0 0 0,2-1 0 15,-4-2 0-15,2 5 0 0,-2 0 0 0,0 6 0 16,2 4 0-16,-2 4 0 0,-3 5 0 0,-3 6 0 0,-1 2 0 16,0 6 0-16,-1 4 0 0,-4 10 0 0,4-7 0 0,-4 7 0 15,0 0 0-15,0 11 0 0,-4 3 0 0,0 6 0 16,-1 5 0-16,-1 5 0 0,-2 4 0 0,1 8 0 15,-4 8 0-15,1 3 0 0,-1 6 0 0,1-2 0 16,2 3 0-16,0-2 0 0,1 6 0 0,2-5 0 16,1-3 0-16,3-1 0 0,-3-2 0 0,4-2 0 15,4-6 0-15,-1-2 0 0,5-6 0 0,0-3 0 16,-3-7 0-16,0-3 0 0,1-5 0 0,-1-6 0 16,2 0-1600-1,-7-13-352-15,0 0-80 0,-2-13-10384 0,-2 1-2096 0</inkml:trace>
  <inkml:trace contextRef="#ctx0" brushRef="#br0" timeOffset="40167.44">8204 13688 38703 0,'10'-13'848'0,"3"6"176"16,6 1 48-16,2-3 16 0,6 2-880 0,-13-1-208 0,4 3 0 0,5 1 0 0,5-5 0 0,9 3 0 15,7-1 0-15,6-4 0 0,4 1 0 0,2 0 0 16,0-4 0-16,19-7-11424 15,-5 2-2336-15</inkml:trace>
  <inkml:trace contextRef="#ctx0" brushRef="#br0" timeOffset="40814.86">11205 12361 23951 0,'0'0'512'0,"-20"-3"128"0,4-1 0 0,6-1 64 0,0 1-576 16,-3 2-128-16,-2 0 0 0,-3 1 0 0,-1 4 848 0,-4 2 144 16,-1 4 32-16,-1 0 0 0,-4 5-832 0,-3 2-192 15,-6 4 0-15,-2 3 0 0,0 4 864 0,1 1 128 16,6 3 32-16,3 3 0 0,-2 3-832 0,7 3-192 16,0 5 0-16,5 1 0 0,5 2 864 0,5 1 128 15,5-3 32-15,5-3 0 0,5-6-832 0,5-2-192 0,5-7 0 16,7-4 0-16,4-6 0 0,9-7 0 0,4-1 0 0,6-9 0 15,3-3 0-15,-2-10 0 0,-2-2 0 0,-1-5 0 16,-1-3 864-16,2-5 128 0,-1-5 32 0,0-2 0 16,2-2-832-16,-2-1-192 0,-1-6 0 0,-4 1 0 15,-4 1 0-15,-3-2 0 0,-6-1 0 0,-5-1 0 16,-4-1 864-16,-5-1 128 0,-5 3 32 0,-3 2 0 16,-6 6-832-16,-3 6-192 0,-5-2 0 0,-5 11 0 15,-4 3 0-15,-7 4 0 0,-8 5 0 0,-1 4 0 16,1 2 0-16,-2 3 0 0,1 3 0 0,-13 2 0 15,9 4-2416-15,5 2-528 16,5-1-96-16,6 3-12720 0</inkml:trace>
  <inkml:trace contextRef="#ctx0" brushRef="#br0" timeOffset="41126.15">11363 11839 23951 0,'0'0'1056'0,"-3"-8"224"0,-1 0-1024 0,-1-1-256 15,0 6 0-15,-1 1 0 0,-2 2 880 0,-2 4 112 16,-3 5 32-16,-2 6 0 0,-3 8 0 0,-2 2 0 16,-3 7 0-16,1 6 0 0,1 5 0 0,-1 3 0 15,-1 6 0-15,2 5 0 0,-1 7 0 0,-2 3 0 0,-2 6 0 0,0-1 0 16,-2 2 0-16,-4 0 0 0,-5 2 0 15,-1 3 0-15,-3 1-832 0,3-4-192 0,1-6 0 16,3-4 0-16,1-5 0 0,5-2 0 0,4-6 0 16,4-6 0-16,0-1 0 0,4-7 0 0,2-5 0 0,-1 7 0 31,5-12-1600-31,3-11-352 0,2-12-80 0,5-6-14752 0</inkml:trace>
  <inkml:trace contextRef="#ctx0" brushRef="#br0" timeOffset="41366.4">11748 13041 38703 0,'0'0'1712'0,"-5"3"352"0,1 6-1648 0,0 1-416 16,1 4 0-16,-2 5 0 0,-2 6 0 0,-1 3 0 15,1 2 0-15,-1 1 0 0,0 3 896 0,-1 3 112 16,0 2 16-16,1-1 0 0,-3 0-832 0,1-1-192 16,-1-1 0-16,1 0 0 0,-1-5 0 0,5-3 0 15,1-2 0-15,-3 4 0 16,2-6-2416-16,2-11-528 0,4-13-96 0,0 0-32 0</inkml:trace>
  <inkml:trace contextRef="#ctx0" brushRef="#br0" timeOffset="42050.28">13377 12062 23951 0,'0'0'512'0,"-5"-5"128"0,5 5 0 0,0 0 64 0,0 0-576 0,-6 6-128 0,0 6 0 0,-2 4 0 16,0 4 848-16,2 10 144 0,2 0 32 0,-1 8 0 15,-3 7-832-15,1 3-192 0,-1 2 0 0,-1 2 0 16,-1 1 864-16,1-1 128 0,3 2 32 0,-1-4 0 0,1 0-832 0,0-4-192 16,-1-2 0-16,1-6 0 0,1-3 0 0,1-3 0 15,2-10 0-15,-2 8 0 16,1-11-1600-16,-1-10-352 0,4-9-80 0,-10-8-16 0</inkml:trace>
  <inkml:trace contextRef="#ctx0" brushRef="#br0" timeOffset="42229.15">13025 12470 31327 0,'0'0'1392'0,"0"0"272"0,9-3-1328 0,3 3-336 15,3 0 0-15,3 2 0 0,-1 1 896 0,8 1 96 16,4 1 32-16,17-1 0 0,-2-3-832 0,11 1-192 15,10-2 0-15,-1 0 0 0,0-4 0 0,-6 1 0 0,-4-2 0 0,-3 1 0 32,-7-1-1600-32,-2-2-352 0,9-6-80 0,-13 2-16 0</inkml:trace>
  <inkml:trace contextRef="#ctx0" brushRef="#br0" timeOffset="42914.5">14857 11903 20271 0,'0'0'896'0,"-4"-9"192"0,0-7-880 0,2 2-208 0,-2 5 0 0,4 9 0 16,0 0 864-16,0 0 128 0,-8-4 32 0,8 4 0 16,-9 13 0-16,-1 3 0 0,0-1 0 0,-1 7 0 15,-1 5-832-15,1 1-192 0,-1 3 0 0,2 2 0 16,1 0 864-16,-1 2 128 0,2 2 32 0,2 1 0 16,5 1-832-16,2-3-192 0,3-4 0 0,2-4 0 15,4 1 0-15,3-9 0 0,2-5 0 0,4-3 0 16,3-6 864-16,3-3 128 0,2-2 32 0,1-5 0 15,3-9-832-15,2 2-192 0,4-3 0 0,-2-1 0 16,-2-2 864-16,-1-2 128 0,-3-4 32 0,-3-1 0 16,-6 6-832-16,-1 3-192 0,-2 2 0 0,-5 2 0 15,-2 6 0-15,-10 5 0 0,9 2 0 0,-2 5 0 16,-7-7 0-16,2 19 0 0,-3 6 0 0,0 1 0 16,-2 3 0-16,-1-2 0 0,1 1 0 0,-1-2 0 0,4 2 0 0,0-4 0 15,4-3 0-15,1-6 0 0,1-4 0 16,4-2 0-16,3 0 0 0,5-10 0 0,1-9 864 0,5-6 128 15,4-5 32-15,2-3 0 0,2-7-832 0,1-3-192 16,1-7 0-16,-4 4 0 0,-4 2 864 0,-3-3 128 16,-4-6 32-16,-3 1 0 0,-6-3-832 0,-3 1-192 15,-3-6 0-15,-3 3 0 0,-2 1 0 0,-1 3 0 16,-1 9 0-16,1 7 0 0,-1 2 0 0,-1 6 0 16,-2 5 0-16,-2 7 0 15,-1 6-768-15,-2 2-208 0,-2 2-48 0,0 1 0 16,3 3-2448-16,3 4-496 0,-2 4-112 0,9-14-16 0</inkml:trace>
  <inkml:trace contextRef="#ctx0" brushRef="#br0" timeOffset="43818.76">17506 10924 20271 0,'6'0'448'0,"2"0"80"0,-8 0 32 0,14 2 16 0,0-2-576 0,0-2 0 0,-3 2 0 0,-11 0 0 16,0 0 1744-16,10-4 240 0,-10 4 64 0,0 0 0 15,0 0-832-15,0 0-144 0,-7-10-48 0,-6 0 0 16,-5 6 0-16,-2 3 0 0,-4 1 0 0,-4 0 0 16,-4 0-816-16,-2 1-208 0,-2 3 0 0,-2 0 0 15,-4 1 0-15,-4-1 0 0,-4 3 0 0,-1 4 0 16,2-4 864-16,6 3 128 0,5 3 32 0,2-4 0 16,5 4-832-16,3-6-192 0,4 1 0 0,4-4 0 0,4 0 0 15,3 1 0-15,2 2 0 0,2-4 0 0,9-3 0 16,0 0 0-16,0 0 0 0,0 0 0 0,-5 13 0 0,5-2 0 15,0-11 0-15,6 19 0 0,1 3 0 0,1-2 0 16,4 0 0-16,-1 2 0 0,-1 5 0 0,-1-2 0 16,2 7 0-16,-4 3 0 0,5 5 0 0,-4 4 0 15,-2 3 0-15,-3 3 0 0,-3 1 0 0,-1-3 0 16,-3 2 0-16,-2 2 0 0,-4 7 0 0,-3 4 0 16,-2 3 0-16,-3-5 0 0,0-1 0 0,-1-3 0 15,-1-3 0-15,-1-5 0 0,0-3 0 0,-1-3 0 16,-3 3 0-16,1-5 0 0,0 1 864 0,-3-2 128 15,0-2 32-15,0-1 0 0,1 2-832 0,4-3-192 16,-1-2 0-16,5-1 0 0,2-1 0 0,3-3 0 16,3-1 0-16,6-2 0 0,0-1 0 0,4-3 0 15,4-2 0-15,-1-2 0 0,3-3 0 0,7 0 0 16,5-1 0-16,6-2 0 0,6 0 0 0,5 1 0 0,0-4 0 16,3-1 0-16,2-3 864 0,-1-4 128 0,-1-1 32 0,2-3 0 15,0-6-832-15,0 2-192 0,-3-5 0 0,6 4 0 16,3-1 0-16,-3 1 0 0,-4-1 0 0,-4 4 0 31,-7 2-3232-31,-7 0-688 0,3-5-144 0,-6-2-32 0</inkml:trace>
  <inkml:trace contextRef="#ctx0" brushRef="#br0" timeOffset="44458.58">17950 11265 12895 0,'-11'10'576'0,"6"-1"112"0,-2-7-560 0,2 0-128 0,5-2 0 0,0 0 0 16,0 0 1664-16,0 0 320 0,14-7 48 0,0 1 16 15,0 2-832-15,2-2-144 0,1-8-48 0,4 0 0 16,3 5 0-16,6-2 0 0,5-5 0 0,3 2 0 16,4-1 0-16,-4 4 0 0,2 0 0 0,-5 8 0 15,0 3-816-15,-10 3-208 0,-2 5 0 0,-4 6 0 0,-2 9 0 0,-6 1 0 16,-6 4 0-16,-7 8 0 15,-6 8 0-15,-6 6 0 0,-5-1 0 0,-5 1 0 0,-7 2 0 0,-6 5 0 16,-5-1 0-16,-3 0 0 0,-4-1 0 0,5-2 0 16,2-3 0-16,5-7 0 0,5-2 864 0,4-7 128 15,4-7 32-15,6-6 0 0,7 0-832 0,3-2-192 16,3-3 0-16,4-2 0 0,4-5 0 0,2 1 0 16,6 3 0-16,4-8 0 0,4-1 864 0,4 0 128 15,3-1 32-15,8 2 0 0,10 1-832 0,9-1-192 16,3 0 0-16,1-1 0 0,-3 2 0 0,2 0 0 15,-5-2 0-15,-4-3 0 0,-6-1 0 0,-3 0 0 16,-4 0 0-16,-6-2 0 16,-6-5-3232-16,-7 1-688 0,-2-7-144 0,-6 2-32 0</inkml:trace>
  <inkml:trace contextRef="#ctx0" brushRef="#br0" timeOffset="44879.9">19467 11339 23951 0,'-2'-14'512'0,"2"7"128"0,0 7 0 0,-2-12 64 0,2-5-576 0,-1 4-128 0,-3 6 0 0,-1-1 0 15,-1 3 848-15,-3 2 144 0,-2 2 32 0,-2 2 0 0,-4 6-832 16,-3 3-192-16,-3 3 0 0,-5 6 0 15,-4 4 864-15,-2 6 128 0,-4 1 32 0,1 5 0 16,3 2-832-16,2 1-192 0,3 1 0 0,5 2 0 0,5 2 0 0,5 1 0 16,5-2 0-16,5 2 0 0,4-2 0 0,6-7 0 15,6-2 0-15,4-9 0 0,6-1 0 0,7-4 0 16,8-3 0-16,7-5 0 0,6-7 864 0,1-4 128 16,0-3 32-16,-16-1 0 0,3-8 0 0,2-4 0 15,0-5 0-15,1 2 0 0,-1 0-832 0,-1 1-192 16,0-4 0-16,1-3 0 0,-1-2 0 0,-3-5 0 15,-1-2 0-15,-4-3 0 0,-3-3 0 0,-4-6 0 16,-5 1 0-16,-4 0 0 0,-5 3 864 0,-4 0 128 16,-6 5 32-16,-6 5 0 15,-2 3-1648-15,-6 6-320 0,-4-1-64 0,-6 5-16 16,-7 1 0-16,-3 8 0 0,-3 1 0 0,0 4-9824 16,-1 0-1968-16</inkml:trace>
  <inkml:trace contextRef="#ctx0" brushRef="#br0" timeOffset="45170.46">19910 10812 27647 0,'0'0'608'0,"7"-2"128"0,-4-6 32 0,1-3 0 0,-2 4-624 0,-2 7-144 0,0 0 0 0,0 0 0 15,0 0 0-15,-6 8 0 0,-3 6 0 0,-4 4 0 16,-5 5 848-16,-3 5 144 0,-6 1 32 0,-3 6 0 0,-6 7 0 0,-1 3 0 16,-1 2 0-16,1 8 0 0,-1 3 0 0,-13 31 0 15,5-3 0-15,6-7 0 0,-2-4-832 0,4-1-192 16,-1 1 0-16,4-3 0 0,2-2 0 0,2-10 0 16,3-4 0-16,6-5 0 0,0-3 0 0,3-11 0 15,0-5 0-15,4-7 0 16,4-3-1600-16,4-6-352 0,0-5-80 0,7-11-16 0</inkml:trace>
  <inkml:trace contextRef="#ctx0" brushRef="#br0" timeOffset="45376.92">19818 12280 35007 0,'-14'17'1552'0,"8"-7"320"0,-3 7-1488 0,-1 2-384 0,-3 2 0 0,-1 10 0 16,-1 1 896-16,-1-1 96 0,1 2 32 0,0-2 0 15,1-4-832-15,1 1-192 0,1 1 0 0,1-4 0 32,3-2-768-32,-1-4-208 0,1-5-48 0,-2 3-15152 0</inkml:trace>
  <inkml:trace contextRef="#ctx0" brushRef="#br0" timeOffset="45735.33">21041 10796 31327 0,'0'0'688'0,"0"0"144"0,0-5 16 0,0 5 48 0,0 0-720 0,0 0-176 0,2 14 0 0,0 4 0 15,-2 3 0-15,-2 7 0 0,1 0 0 0,-1 5 0 16,-1 3 848-16,-2 1 144 0,2-2 32 0,0 2 0 16,-1 0-832-16,0 0-192 0,0-2 0 0,0 0 0 31,1-1-768-31,-1-2-208 0,0 0-48 0,-2-1-8736 0,-1-5-1760 0</inkml:trace>
  <inkml:trace contextRef="#ctx0" brushRef="#br0" timeOffset="46291.33">22154 11466 27647 0,'0'0'608'0,"-3"-12"128"0,-1 3 32 0,4 9 0 0,-4-12-624 0,4 12-144 0,0 0 0 0,0 0 0 0,-5 10 848 0,0 1 144 15,-3 6 32-15,1 4 0 0,1 9 0 0,1 3 0 16,-1 1 0-16,1 4 0 0,-1 3-832 0,-2 6-192 16,0-1 0-16,1 2 0 0,-2 3 0 0,0-2 0 15,-1 0 0-15,1-4 0 0,-4-8 0 0,-1-1 0 16,-1-3 0-16,0-5-10336 15,-2-1-2112-15</inkml:trace>
  <inkml:trace contextRef="#ctx0" brushRef="#br0" timeOffset="46469.7">21830 11843 31327 0,'0'0'688'0,"0"0"144"0,14-7 16 0,5 0 48 0,4 5-720 0,4 2-176 0,3-2 0 0,3 6 0 15,3 3 848-15,5-2 144 0,1-3 32 0,3 2 0 16,5-1-832-16,3 0-192 0,7 4 0 0,-8-3 0 31,-2 1-1600-31,-7 1-352 0,-5-3-80 0,-6 2-16 0</inkml:trace>
  <inkml:trace contextRef="#ctx0" brushRef="#br0" timeOffset="46953.28">23850 11538 23951 0,'0'0'512'0,"0"0"128"0,0 0 0 0,0 0 64 0,0 0-576 0,-2 14-128 0,-4 5 0 0,-1 4 0 16,-2 8 848-16,0 7 144 0,-1 7 32 0,-2 8 0 16,1 0 0-16,1 5 0 0,2 3 0 0,-2 0 0 15,-3 2-832-15,1-2-192 0,-2 2 0 0,-2 1 0 16,0 1 864-16,-2-2 128 0,0-8 32 0,2-8 0 15,0-4-832-15,3-7-192 0,-3-7 0 0,1-6 0 16,2-10-1600-16,2-3-352 0,2-8-80 0,0-4-16 0</inkml:trace>
  <inkml:trace contextRef="#ctx0" brushRef="#br0" timeOffset="47260.33">23592 11800 31327 0,'-4'-27'688'0,"7"13"144"0,-1 2 16 0,5-6 48 0,2-5-720 0,1 1-176 16,6 2 0-16,3-3 0 0,3-1 0 0,6 0 0 15,5-4 0-15,5 1 0 0,5-1 848 0,9 3 144 16,8 1 32-16,1-2 0 0,-1 3-832 0,-2 4-192 16,-3 4 0-16,0 5 0 0,1 1 864 0,-3 6 128 15,-3 7 32-15,-5 13 0 0,-4 3-832 0,-9 9-192 16,-12 1 0-16,-8 3 0 0,-10 2 0 0,-11 5 0 0,-10 3 0 15,-11 0 0-15,-7 2 0 0,-8-1 0 0,-3 3 0 16,0-6 0-16,1-4 0 0,0-6 0 0,-2-8 0 16,1-1 0-16,-2-1 864 0,-2-8 128 0,-1-3 32 0,6-6 0 31,6 0-1648-31,7-4-320 0,3-3-64 0,6-2-16 16,5-7-1632-16,6 3-336 0,5-4-64 0,9-1-16 0</inkml:trace>
  <inkml:trace contextRef="#ctx0" brushRef="#br0" timeOffset="47747.19">25628 11275 23951 0,'3'-19'1056'0,"-1"14"224"0,-2 5-1024 0,3-9-256 15,0 1 0-15,-3 2 0 0,0 6 880 0,-7 1 112 16,-2 3 32-16,-3 2 0 0,-5 6-832 0,-5 4-192 0,-4 6 0 0,-3 7 0 15,-2 3 864-15,1 5 128 16,-1 5 32-16,1-1 0 0,2 3-832 0,-8 16-192 0,8-6 0 0,6 0 0 16,6-5 0-16,7-3 0 0,6 1 0 0,6-18 0 15,3-1 864-15,4 2 128 0,7-8 32 0,2-1 0 16,5-3-832-16,4-6-192 0,4-4 0 0,5 0 0 16,5-8 0-16,1-7 0 0,0-3 0 0,-3-5 0 15,-2-2 864-15,-3-3 128 0,-2-7 32 0,-2-1 0 16,-1-6-832-16,-3-2-192 0,-3-1 0 0,-1-6 0 15,-3-1 0-15,1-6 0 0,-6-1 0 0,-1 3 0 16,-5 0 0-16,-3 6 0 0,-3 0 0 0,-6 8 0 16,-3 6 0-16,-4 1 0 0,-3 3 0 0,-5 5 0 15,-5 3 0-15,-3 6 0 0,-6 4 0 0,-2 2 0 16,-5 0-2416-16,-2 3-528 0,0 4-96 0,1 0-32 0</inkml:trace>
  <inkml:trace contextRef="#ctx0" brushRef="#br0" timeOffset="48062.64">25969 10793 27647 0,'-4'-3'608'0,"4"3"128"0,-5-2 32 0,5 2 0 0,-7-1-624 0,-2 5-144 15,-2 5 0-15,-2 3 0 0,-5 11 848 0,-3 3 144 16,-3 5 32-16,-4 6 0 0,-4 4 0 0,-3 9 0 16,-5 2 0-16,-1 5 0 0,-5 8 0 0,0 2 0 0,0 6 0 0,3 3 0 15,1-4-832-15,4 1-192 0,4-1 0 0,-10 30 0 16,9-12 0-16,7-14 0 0,6-12 0 0,4-6 0 16,3-9 0-16,2-5 0 0,2-6 0 0,5-14 0 31,-2 1-1600-31,2-4-352 0,-1 0-80 0,0-1-16 0</inkml:trace>
  <inkml:trace contextRef="#ctx0" brushRef="#br0" timeOffset="48379.01">25875 12092 35007 0,'-5'12'768'0,"2"-2"176"0,-2 6 16 0,-2 6 16 0,-2 6-784 0,-1 4-192 15,-1 5 0-15,-3 5 0 0,0 6 1680 0,-1 0 304 16,1-1 48-16,0 2 16 0,0-4-1648 0,-2 1-400 0,0-3 0 0,3-1 0 16,-1-5 0-16,1-3 0 15,1-3 0-15,3-3 0 16,2-5-2368-16,2-7-576 0,0 2-96 0,5-18-32 0</inkml:trace>
  <inkml:trace contextRef="#ctx0" brushRef="#br0" timeOffset="49428.51">26750 10892 16575 0,'-2'-19'736'0,"4"9"160"0,-1 1-720 0,0-3-176 15,-1 0 0-15,0 3 0 0,0-1 848 0,0 4 144 16,0-3 32-16,0 9 0 0,0 0 0 0,0 0 0 16,0 0 0-16,0-6 0 0,0 0 0 0,0 6 0 15,0 0 0-15,9-2 0 0,0-4 0 0,1 0 0 16,3 3 0-16,1-2 0 0,4 1-832 0,2 0-192 15,4 0 0-15,3 2 0 0,3 0 0 0,1-2 0 16,1-1 0-16,2 0 0 0,0-2 864 0,0 2 128 16,0 1 32-16,-5 3 0 0,-3-2-832 0,-4 0-192 0,-4 0 0 15,-4 4 0-15,-3 4 0 0,-1 0 0 0,-3 1 0 16,-2 3 0-16,-3-1 0 0,0 3 0 0,-2 5 0 0,-3 0 0 16,-2-2 0-16,-1 4 0 0,-1 5 0 0,-2 0 0 15,-1 2 0-15,-1 4 0 0,-2 1 0 0,0 3 0 16,-1 2 0-16,-2 3 0 0,2-1 0 0,-1 5 0 15,-1 6 0-15,2 3 0 0,2 4 0 0,2 1 0 16,-2 2 0-16,3 2 0 0,4 1 0 0,3-1 0 16,0 5 0-16,4 2 0 0,0-2 0 0,1 1 0 15,1 3 0-15,-1-7 0 0,2 0 0 0,0-2 0 16,1 0 0-16,-1-1 0 0,0-1 0 0,0-6 0 16,0-3 0-16,1-6 0 0,3 1 0 0,0-4 0 15,-1-5 864-15,1-5 128 0,2-1 32 0,0 2 0 0,3-6-832 16,-1 3-192-16,0-6 0 0,1 0 0 0,-4-1 0 0,0-2 0 15,-1-1 0-15,-1-4 0 0,-2 0 0 16,-1-5 0-16,0 0 0 0,-3-3 0 0,-2-6 864 0,0 0 128 16,0 0 32-16,0 0 0 0,-8 1-832 0,-4 1-192 15,-2 0 0-15,-15-1 0 0,-10-1 864 0,-6 0 128 16,-3 0 32-16,-5-3 0 0,-7-5-832 0,1 3-192 16,2-3 0-16,-1 6 0 0,-2 1 0 0,0-2 0 15,1 0 0-15,5-3 0 0,6 2 0 0,6-1 0 16,5-1 0-16,5-3 0 15,7 3-1600-15,7-3-352 0,7 4-80 0,6-7-16400 0</inkml:trace>
  <inkml:trace contextRef="#ctx0" brushRef="#br0" timeOffset="49998.08">27943 11470 23951 0,'-10'0'512'0,"0"0"128"0,1 0 0 0,0 1 64 0,9-1-576 0,0 0-128 0,0 0 0 0,0 0 0 15,0 0 1664-15,0 0 320 16,10-1 48-16,8-2 16 0,7 2-832 0,3-2-144 0,7 2-48 0,8 0 0 15,9-2-816-15,1 2-208 0,1 0 0 0,0-2 0 16,5-1 0-16,2-2 0 0,2-2 0 0,-3 4 0 16,0 3 0-16,-7 0 0 0,-6-3 0 15,-8 1 0-15,-9 2-1600 16,-11 2-352-16,-6 3-80 0,-13-4-16 0</inkml:trace>
  <inkml:trace contextRef="#ctx0" brushRef="#br0" timeOffset="50164.69">28135 11804 23951 0,'0'0'512'0,"-8"1"128"0,8-1 0 0,0 0 64 0,-1 13-576 16,4-2-128-16,1 2 0 0,4 1 0 0,5 0 848 0,5 0 144 15,4-3 32-15,3-2 0 0,3-1 0 0,2-4 0 16,5-1 0-16,-1-4 0 0,3-5 0 0,6-6 0 16,5 0 0-16,-1-1 0 0,-5 0-832 0,0 2-192 15,0-1 0-15,-4 0 0 16,-3 3-768-16,-2-3-208 0,-5 2-48 0,-3-1-8736 15,-4-6-1760-15</inkml:trace>
  <inkml:trace contextRef="#ctx0" brushRef="#br0" timeOffset="50976.03">30733 10828 20271 0,'0'0'448'0,"0"0"80"0,-5-8 32 0,3-3 16 0,2-2-576 0,-2 4 0 0,-3 5 0 0,5 4 0 15,-1-9 928-15,-3 2 80 16,-1-6 16-16,-1 5 0 0,-2 1 0 0,2 2 0 0,-1-1 0 0,-3 0 0 16,-4 0 0-16,-2 3 0 0,-2 3 0 0,-2 2 0 15,-3-2-832-15,-1 1-192 0,-1 4 0 0,-1 5 0 16,-5 0 864-16,-3 7 128 0,-7 3 32 0,1 8 0 16,-4 5-832-16,-3 5-192 0,-2 5 0 0,-1 7 0 15,2 5 0-15,3 7 0 0,3 8 0 0,6 1 0 16,2 3 0-16,8-3 0 0,4-4 0 0,8 1 0 15,7-1 864-15,5 0 128 0,7-6 32 0,8-2 0 0,5-2-832 16,5-10-192-16,7-2 0 0,7-9 0 0,8-1 0 0,3-10 0 16,3-2 0-16,3-8 0 0,1-5 864 15,-2-8 128-15,0-6 32 0,-1-6 0 0,0 0-832 0,1-8-192 16,1-5 0-16,2-1 0 0,2-4 864 0,-2-3 128 16,-1-6 32-16,-3-8 0 0,-3-6-832 0,0-8-192 15,-4 0 0-15,0-11 0 0,-1-10 864 0,-8 5 128 16,-9 3 32-16,-6 6 0 0,-7 8-832 0,-7 3-192 15,-10 3 0-15,-7 3 0 0,-9 5 0 0,-7 2 0 16,-5 0 0-16,-6 3 0 16,-6 2-768-16,-6 3-208 0,-4 5-48 0,-1 2 0 15,2 0-1632-15,5 6-336 0,7 2-64 0,8 5-16 0</inkml:trace>
  <inkml:trace contextRef="#ctx0" brushRef="#br0" timeOffset="53573.08">11748 11944 16575 0,'0'0'736'0,"0"0"160"0,0 0-720 0,0 0-176 0,0 0 0 0,0 0 0 16,0 0 848-16,0 0 144 0,0 0 32 0,0 7 0 15,-4 5 0-15,-2-2 0 0,-3 3 0 0,1 1 0 16,0 1 0-16,0 4 0 0,-5 0 0 0,1 3 0 0,1 2-832 16,-1 5-192-16,0 1 0 0,-1 2 0 0,2 5 0 0,0 4 0 15,4-1 0-15,4-1 0 0,6-6 0 0,4-3 0 16,6-6 0-16,6-2 0 0,5-3 0 0,3-4 0 15,4-3 0-15,-5-7-8144 16,7 0-1680-16</inkml:trace>
  <inkml:trace contextRef="#ctx0" brushRef="#br0" timeOffset="53803.5">12073 11936 23951 0,'0'0'512'0,"-7"9"128"0,3 1 0 0,-1 4 64 0,-2 5-576 0,1 1-128 0,0 2 0 0,-1 3 0 16,1 1 0-16,-1 2 0 0,1-1 0 0,1 1 0 15,0-2 848-15,1 1 144 0,0-4 32 0,2 2 0 31,1-1-1648-31,-1-2-320 0,1-4-64 0,-3 0-10256 0</inkml:trace>
  <inkml:trace contextRef="#ctx0" brushRef="#br0" timeOffset="53947.45">11879 12218 23951 0,'0'0'512'0,"0"0"128"0,10 0 0 0,0-2 64 0,4 0-576 0,-1-3-128 15,1-1 0-15,1 2 0 16,1-1-784-16,1 0-192 0,12-4-48 0,-5-2 0 0</inkml:trace>
  <inkml:trace contextRef="#ctx0" brushRef="#br0" timeOffset="54188.33">12104 11813 23951 0,'10'-13'1056'0,"-1"8"224"0,2 1-1024 0,4 2-256 0,1-2 0 0,4 2 0 15,2 5 880-15,-1 1 112 0,-6 3 32 0,3 6 0 16,1 5-832-16,0 5-192 0,0 4 0 0,-3 3 0 16,-4-1 0-16,-3 3 0 0,-2 2 0 0,-5 1 0 15,-4-1 864-15,-3-1 128 0,-4-1 32 0,-3 0 0 16,-2-1-832-16,-2-1-192 0,-1-6 0 0,-2-3 0 31,-1 1-768-31,-2 0-208 0,2-5-48 0,0-1 0 0</inkml:trace>
  <inkml:trace contextRef="#ctx0" brushRef="#br0" timeOffset="55061.91">20348 11651 16575 0,'0'0'368'0,"4"-5"80"0,1-1 0 0,-5 6 16 0,4-7-464 0,1 2 0 0,-1 2 0 0,-4 3 0 16,0 0 912-16,0 0 96 0,0 0 16 0,0 0 0 15,0 0 0-15,0 11 0 0,-2 3 0 0,0 0 0 16,-1 3 0-16,0 2 0 0,-1 1 0 0,-1 3 0 16,-2 1-832-16,1-2-192 0,0-1 0 0,-3 5 0 15,0-2 0-15,0 0 0 0,0 0 0 0,0-2 0 0,0-2 0 0,2-1 0 16,2-2 0-16,2-1 0 15,3-3-2416-15,3-6-528 0,2 1-96 0,4-3-32 16</inkml:trace>
  <inkml:trace contextRef="#ctx0" brushRef="#br0" timeOffset="55289.13">20597 11647 20271 0,'0'0'448'0,"0"0"80"0,0 0 32 0,0 0 16 0,0 0-576 0,3 8 0 16,-2 1 0-16,-1 4 0 0,0-1 928 0,-1 5 80 15,-2 1 16-15,-1 2 0 0,-1 5 0 0,0 1 0 16,0 3 0-16,0-2 0 0,1 1-832 0,-2-1-192 0,1-2 0 0,0-2 0 16,1 0 0-16,1-2 0 0,1-2 0 0,1-2 0 31,1-3-768-31,0-1-208 0,0-2-48 0,-2-3 0 0</inkml:trace>
  <inkml:trace contextRef="#ctx0" brushRef="#br0" timeOffset="55421.56">20480 11894 20271 0,'0'0'896'0,"8"-1"192"0,2 1-880 0,2 0-208 0,0 0 0 0,2 0 0 16,2 0 0-16,1 0 0 0,2 0 0 0,-1 0-5952 15,-1-1-1248-15</inkml:trace>
  <inkml:trace contextRef="#ctx0" brushRef="#br0" timeOffset="55660.33">20742 11711 27647 0,'0'0'608'0,"10"1"128"0,-2-2 32 0,3 2 0 16,2 2-624-16,1-1-144 0,-1 3 0 0,0 6 0 0,1-1 848 0,-2 4 144 16,0 2 32-16,-1 3 0 0,-2 2-832 0,0 4-192 15,-1-1 0-15,-2 6 0 0,-5-4 0 0,-2 6 0 16,-3 0 0-16,-4-3 0 0,-2 0 0 0,-4 2 0 0,-3-5 0 16,-3 4 0-16,-2-5 0 0,-3 3 0 0,-1-5 0 15,-1-1 0 1,0-2-768-16,1 1-208 0,-2 0-48 0,1-3 0 0</inkml:trace>
  <inkml:trace contextRef="#ctx0" brushRef="#br0" timeOffset="56655.35">26672 11384 20271 0,'0'0'448'0,"0"0"80"0,0-5 32 0,-1 3 16 0,1 2-576 0,0 0 0 0,-5-3 0 0,5 3 0 16,-8 0 928-16,-1 3 80 0,-4 2 16 0,-2 5 0 0,-1 0-832 0,-6 4-192 16,-5 4 0-16,4 4 0 0,2 2 864 0,-1 1 128 15,1 4 32-15,-4 1 0 0,1 0-832 0,3 3-192 16,2 0 0-16,1 0 0 0,3 0 864 0,3-1 128 16,3-1 32-16,3-2 0 15,3-5-1648-15,2-1-320 0,1-3-64 0,4-3-7648 16,4-3-1536-16</inkml:trace>
  <inkml:trace contextRef="#ctx0" brushRef="#br0" timeOffset="56862.2">26694 11484 23951 0,'-8'8'512'0,"3"1"128"0,-1 0 0 0,-2 5 64 0,-1 1-576 0,0 4-128 0,-2 2 0 0,-1 0 0 16,1 4 0-16,1-4 0 0,1 5 0 0,1-1 0 16,0-2 0-16,2 0 0 0,5-2 0 0,0 1 0 15,1-2 0-15,2-2 0 0,1-1 0 0,0-5-7072 16,1-3-1440-16</inkml:trace>
  <inkml:trace contextRef="#ctx0" brushRef="#br0" timeOffset="57012.93">26462 11768 23951 0,'13'-4'1056'0,"-2"4"224"0,5 2-1024 0,5-2-256 16,6-2 0-16,1 2 0 16,0-3-768-16,1-1-192 0,30-10-64 0,-16 2 0 0</inkml:trace>
  <inkml:trace contextRef="#ctx0" brushRef="#br0" timeOffset="57204.47">26896 11328 27647 0,'0'0'608'0,"6"13"128"0,0 4 32 0,2 2 0 0,0 4-624 0,2 5-144 0,-3-2 0 0,1 5 0 16,0 2 0-16,-1 1 0 0,5 0 0 0,-3 2 0 15,-5 1 0-15,-2 1 0 0,-1 0 0 0,-4 0 0 16,-6 0 0-16,-4 2 0 0,-2-3 0 0,-15 14-12256 16</inkml:trace>
  <inkml:trace contextRef="#ctx0" brushRef="#br0" timeOffset="57762.93">24782 11027 20271 0,'0'0'896'0,"0"0"192"0,0 0-880 0,-4 9-208 0,0-1 0 0,0 4 0 16,-2 5 0-16,1-1 0 0,0 2 0 0,0 3 0 16,-2 8 864-16,1-1 128 0,0 4 32 0,-1-1 0 0,1 2-832 0,0-1-192 15,1-1 0-15,-1 0 0 0,3-3 0 0,-1-1 0 16,0-5 0-16,2-2 0 16,2-1-768-16,0-2-208 0,1 7-48 0,-1-24 0 0</inkml:trace>
  <inkml:trace contextRef="#ctx0" brushRef="#br0" timeOffset="57974.9">24998 10997 23951 0,'0'0'512'0,"10"12"128"0,-10 2 0 0,-1 2 64 0,0 1-576 0,-2 4-128 15,-1 2 0-15,0 2 0 0,-1-3 0 0,1 2 0 0,1 1 0 0,-4-3 0 16,2 2 0-16,-1 0 0 0,2-2 0 0,-1-3 0 16,0-1 0-16,1-2 0 0,4 2 0 0,-4 2-10624 15</inkml:trace>
  <inkml:trace contextRef="#ctx0" brushRef="#br0" timeOffset="58122.13">24828 11255 20271 0,'6'-4'448'0,"3"0"80"0,2-1 32 0,2 1 16 0,1 2-576 0,3 0 0 0,2-3 0 0,2-1 0 0</inkml:trace>
  <inkml:trace contextRef="#ctx0" brushRef="#br0" timeOffset="58360.63">25124 10866 16575 0,'14'-4'736'0,"-5"3"160"0,2-1-720 0,3 2-176 15,1 0 0-15,2 0 0 0,1 3 0 0,-1 2 0 16,0 4 0-16,-1 0 0 0,-2 5 848 0,0 2 144 15,0 2 32-15,-1 4 0 0,-3 4 0 0,-2 0 0 0,-3 3 0 0,-4 0 0 16,-3 2 0-16,-5 1 0 16,-3 2 0-16,-2 0 0 0,-5 2-832 0,-3-2-192 0,-3-1 0 0,-4-4 0 31,0 2-768-31,-2-6-208 0,-32 20-48 0,19-13 0 0</inkml:trace>
  <inkml:trace contextRef="#ctx0" brushRef="#br1" timeOffset="70596.58">7414 8821 12895 0,'0'0'272'0,"2"-5"64"0,-1-6 16 0,0 4 32 0,1-5-384 0,-2 5 0 15,-2-2 0-15,4 2 0 0,0-3 0 0,-1 3 0 16,-1 7 0-16,0 0 0 0,0-9 896 0,0 9 96 15,0 0 32-15,0 0 0 0,0 0 0 0,0 0 0 16,0 0 0-16,0 0 0 0,0 0-832 0,0 0-192 0,-9 4 0 16,9-4 0-16,-6 8 0 0,0 4 0 0,-2-5 0 0,1 6 0 15,-1 0 0-15,2 1 0 0,-1 5 0 0,0-1 0 16,-1-3 0-16,0 2 0 0,1-1 0 0,0 1 0 16,0 3 0-16,-1 2 0 0,0-1 0 0,1 1 0 15,-2-2 864-15,-1 0 128 0,-2 3 32 0,2 1 0 16,0-4-832-16,1 0-192 0,0 0 0 0,4-1 0 15,1-2 0-15,0-3 0 0,3-4 0 0,2 3 0 16,3-2 0-16,1-3 0 0,-5-8 0 0,8 6 0 16,-8-6 0-16,11 4 0 0,0-2 0 0,-1-2 0 15,-3-5 864-15,4 3 128 0,-1-1 32 0,0-1 0 16,-10 4-832-16,10-5-192 0,1-5 0 0,0 4 0 16,-4-2 0-16,0 2 0 0,-1-3 0 0,0 3 0 0,-1 1 0 0,-5 5 0 15,0 0 0-15,0 0 0 0,7 6 0 0,0 8 0 16,-1 1 0-16,-3 5 0 0,-1 1 0 0,0 3 0 15,-2 3 0-15,3-2 0 0,-1 3 0 0,2-5 0 16,2-4 0-16,2-1 0 0,1-6 0 0,1 0 0 16,2-6 0-16,2-2 0 0,1-4 0 0,3-4 0 15,1-1 0-15,3-5 0 0,0-3 0 0,6-1 0 16,5-6 0-16,-1-2 0 0,-2-1 864 0,-2-1 128 16,-2-5 32-16,-2 1 0 0,-1 3-832 0,-3 1-192 15,-2-3 0-15,-2 4 0 0,-2 1 0 0,-1 3 0 16,-3 4 0-16,-2 0 0 0,-2 1 0 0,1 0 0 15,-4 4 0-15,0 1 0 0,-3 9 0 0,0 0 0 16,0 0 0-16,0 0 0 0,0 0 0 0,0 0 0 16,0 0 0-16,-6-4 0 15,6 4-1600-15,0 0-352 0,0 0-80 0,0 0-16 0</inkml:trace>
  <inkml:trace contextRef="#ctx0" brushRef="#br1" timeOffset="71121.45">8379 8219 20271 0,'0'0'448'0,"0"0"80"0,0 0 32 0,0 0 16 0,12-10-576 0,-12 10 0 15,0 0 0-15,0 0 0 0,0 0 0 0,0 0 0 16,0 0 0-16,-7 15 0 0,1 6 928 0,-3-1 80 16,-1 2 16-16,-4 2 0 0,-3 3-832 0,0-3-192 15,-2 2 0-15,-3 0 0 0,-2 3 864 0,2-6 128 16,2 0 32-16,2-2 0 0,2-1-832 0,2-5-192 15,3-1 0-15,4 0 0 0,0 0 864 0,5-3 128 16,3 1 32-16,-1-12 0 0,8 6-832 0,3-2-192 16,3-4 0-16,3-4 0 0,-1 0 864 0,2-1 128 0,4-1 32 0,-1-6 0 15,1 0-832-15,-2-4-192 0,-3-1 0 16,-1 1 0-16,-1 2 0 0,1-1 0 16,-2-3 0-16,-3 2 0 0,-1 2 864 0,-1 2 128 0,-4 0 32 0,-5 12 0 15,4-9-832-15,-4 9-192 0,0 0 0 0,0 0 0 16,0 0 0-16,-6 6 0 0,-4 3 0 0,-2 6 0 15,-3 6 0-15,-2 0 0 0,0 5 0 0,-2-1 0 16,1 5 0-16,1 2 0 0,4 1 0 0,5-6 0 16,1-3 0-16,5-1 0 0,3-3 0 0,0-6 0 15,0 0-1600-15,2 2-352 16,1-1-80-16,1-1-13120 0</inkml:trace>
  <inkml:trace contextRef="#ctx0" brushRef="#br1" timeOffset="72354.14">7796 11888 9215 0,'0'0'400'0,"0"0"96"0,0 0-496 0,0 0 0 0,0 0 0 0,0 0 0 15,4-5 912-15,-4 5 96 0,0 0 16 0,0 0 0 16,5-7 0-16,-4 0 0 0,0 0 0 0,1 3 0 16,-1-1 0-16,-1-1 0 0,0 1 0 0,0 5 0 15,0 0 0-15,-3-4 0 0,1-2 0 0,-3 1 0 16,0 1 0-16,-1-1 0 0,0-2 0 0,-2 2 0 16,0 0 0-16,-3-2 0 0,0 0 0 0,0 0 0 15,-2 0-832-15,-1 2-192 0,-3-5 0 0,0 5 0 16,-3-179 864-16,0 362 128 0,-2-185 32 0,3 5 0 0,3 0-832 15,-1 5-192-15,-2 5 0 0,-1-2 0 0,1-2 0 0,-3 3 0 16,2 2 0-16,0 7 0 0,-1 1 0 0,3 1 0 16,2 2 0-16,-1 3 0 0,0 5 0 0,0-1 0 15,3 1 0-15,-1 1 0 0,-2-1 0 0,2 4 0 16,0-3 0-16,2-1 0 0,2 0 0 0,1-2 0 16,2 3 0-16,3-4 0 0,4 2 0 0,2-4 0 15,1-5 0-15,5-1 0 0,3 1 0 0,0-3 0 16,1-1 0-16,7 2 0 0,3-4 0 0,-1-1 0 15,0-8 0-15,1 0 0 0,-2-6 864 0,1-2 128 16,0-6 32-16,5-2 0 0,-1-2-832 0,-1 0-192 16,1-6 0-16,2 0 0 0,4-2 864 0,-1-5 128 15,0 0 32-15,-1-1 0 0,0 3-832 0,-1-2-192 0,-1 0 0 16,-1-4 0-16,-3-2 0 0,1-3 0 0,-1-8 0 16,0 0 0-16,-3-5 0 0,0-2 0 0,0-5 0 15,1 4 0-15,0-2 0 0,2-3 0 0,-2-7 0 16,2 4 0-16,-4 0 0 0,-4 1 0 0,0-1 0 0,-3 8 0 15,2 6 0-15,-4 2 0 0,0 6 0 0,-4 3 0 16,-5 2 0-16,-1 6 0 0,-3 1 0 0,0 8 0 16,3 4 0-16,-3 5 0 0,-4 0 0 0,-1 8 0 15,0 7 0-15,-2 7 0 0,-4 6 0 0,-1 2 0 16,0 9 0-16,-2 4 0 0,0 4 0 0,2 5 0 16,-3 9 0-16,2 5 0 0,2 4 0 0,1 4 0 15,3 4 0-15,3-6 0 0,2-4 0 0,2 3 0 0,1-2 0 0,2-2 0 16,0-1 0-16,1 0 0 0,1-6 0 15,1-3 0-15,2-4 0 0,0-3 0 16,1-5 0-16,0-5 0 0,3 0 0 0,-3-6 0 0,3-1 0 0,-1-4 0 16,0-4 0-16,0 0 0 15,0-1-2416-15,-2-2-528 0,-5-12-96 0,0 0-32 0</inkml:trace>
  <inkml:trace contextRef="#ctx0" brushRef="#br1" timeOffset="73209.37">8536 11738 16575 0,'0'0'368'0,"0"0"80"0,6-9 0 0,-6 9 16 0,5-12-464 0,-1 3 0 0,-2 2 0 0,2 1 0 0,-4 6 912 0,7-11 96 16,-2 5 16-16,-5 6 0 0,0 0 0 0,6-6 0 15,-6 6 0-15,0 0 0 0,8-7 0 0,-8 7 0 16,0 0 0-16,0 0 0 0,0 0 0 0,0 0 0 16,0 0 0-16,0 0 0 0,0 0-832 0,0 0-192 15,0 12 0-15,-4-2 0 0,-4 5 0 0,2 2 0 16,-1 2 0-16,-1 1 0 0,-4 0 864 0,2 7 128 15,0 1 32-15,0 3 0 0,-2 0-832 0,2 0-192 16,2-4 0-16,3 3 0 0,0-5 0 0,0 2 0 16,1-5 0-16,2-3 0 0,2-3 864 0,2 1 128 15,2-3 32-15,1-4 0 0,-5-10-832 0,10 9-192 16,1-5 0-16,3-2 0 0,1-3 0 0,3 0 0 16,-1-8 0-16,1 0 0 0,-1 4 864 0,1-7 128 15,3 0 32-15,-2 0 0 0,3-3-832 0,-1 0-192 0,2 2 0 0,-1-3 0 16,-6-2 0-16,1-1 0 0,-1 0 0 0,0 1 0 15,-2 1 0-15,-2 3 0 0,-1 4 0 0,-5 0 0 16,-6 10 0-16,0 0 0 0,0 0 0 0,0 0 0 16,0 0 0-16,0 0 0 0,6 10 0 0,-3 4 0 15,-3-4 0-15,0 3 0 0,-1-2 0 0,-1 2 0 16,1 2 0-16,0-1 0 0,-1 0 0 0,2-2 0 16,2 2 0-16,0 0 0 0,1-5 0 0,2 0 0 15,-5-9 0-15,11 8 0 0,1 1 0 0,-1-5 0 16,1-3 0-16,0-1 0 0,5-1 0 0,-3 0 0 15,1-2 0-15,3-2 0 0,0-2 0 0,-2 2 0 0,0 3 0 16,-2-2 0-16,-2-1 0 0,5 2 0 0,-2-1 0 16,-1 2 0-16,-4 0 0 0,0-1 0 0,0-3 0 0,-2 2 0 15,1 2 0-15,4-2 0 0,-2-4 0 0,2 2 0 16,0-7 0-16,1 3 0 0,0-3 864 0,1-3 128 16,-2-3 32-16,-2-4 0 0,3-5-832 0,0-1-192 15,-1-3 0-15,-2-8 0 0,-2-4 0 0,1-1 0 16,-1 1 0-16,-1 0 0 0,-2 3 0 0,0 4 0 15,-1 1 0-15,-2 8 0 0,-3 3 0 0,-1 5 0 16,-3 2 0-16,-1 8 0 16,-2 6-3232-16,0 4-688 0,-13 6-144 0,2 2-32 0</inkml:trace>
  <inkml:trace contextRef="#ctx0" brushRef="#br1" timeOffset="74878.48">7842 13684 16575 0,'0'0'368'0,"0"0"80"0,0 0 0 0,0 0 16 0,0 0-464 0,0 0 0 0,0 0 0 0,0 0 0 16,0 0 912-16,0 0 96 0,0 0 16 0,0 0 0 16,-7-7 0-16,14-2 0 0,-7 9 0 0,0 0 0 0,3-7 0 0,-3-3 0 15,-1 2 0-15,-3 0 0 0,4 8-832 0,-7-7-192 16,-2-3 0-16,1 5 0 0,1-1 864 0,-2 1 128 16,9 5 32-16,-13-3 0 0,-1-1-832 0,0 4-192 15,0-3 0-15,-1 2 0 0,-3 1 864 0,-1 0 128 16,-4 1 32-16,1 2 0 15,-1 2-1648-15,2 2-320 0,-1 0-64 0,2 4-16 0,0-3 1648 0,-1 3 320 16,1-2 64-16,-2 3 16 0,-2-3-832 0,3 3-192 16,-4 2 0-16,6 2 0 0,2-1 0 0,0-1 0 15,0 1 0-15,2 2 0 0,0 3 0 0,1-1 0 16,0 0 0-16,3 4 0 0,-1 1 0 0,4 5 0 16,-2-2 0-16,3 1 0 0,-1-6 0 0,4 0 0 15,3 3 0-15,0-5 0 0,-1 0 0 0,4-1 0 0,0-1 0 16,3-3 0-16,2-2 0 0,0 1 0 0,3-1 0 0,-2-1 0 15,2-5 0-15,-1 0 0 0,3 0 0 16,0-5 0-16,1 0 0 0,0-2 0 0,-1-2 0 16,2 2 0-16,0-3 0 0,0-5 0 0,0-1 0 0,0-4 0 15,7 2 864-15,-1 1 128 0,-1-7 32 0,-1 2 0 16,0-2-832-16,-2 1-192 0,1-2 0 0,2-1 0 16,2-1 0-16,2-1 0 0,1 4 0 0,2-4 0 15,-2-3 0-15,0 0 0 0,0 0 0 0,-1-3 0 16,-4 4 0-16,0 0 0 0,2-3 0 0,-3 1 0 15,1-1 0-15,-2 0 0 0,0 0 0 0,1-2 0 16,-3-5 0-16,1-3 0 0,0-2 0 0,0-7 0 16,1 0 0-16,-1-4 0 0,1 6 0 0,-3-3 0 0,-1 3 0 15,-1 0 0-15,-2 2 0 0,3 3 0 0,0 4 0 16,-2 2 0-16,-1 0 0 0,-3 4 0 0,-3-1 0 16,-1 5 0-16,0 2 0 0,-2 2 0 0,-3 2 0 0,-1 3 0 15,1 1 0-15,-2 2 0 0,-1 5 0 0,-2 2 0 16,4-2 0-16,-1 7 0 0,-6 4 0 0,3 4 0 15,2 1 0-15,-4 3 0 0,-4 5 0 0,0 2 0 16,-4 4 0-16,4 4 0 0,1-2 0 0,1 6 0 16,0-1 0-16,-2 2 0 0,-1 1 0 0,3 2 0 15,1 1 0-15,-2 5 0 0,2 1 0 0,0 3 0 16,-2 2 0-16,2 3 0 0,0-4 0 0,1 2 0 16,0-1 0-16,3-6 0 0,0-2 0 0,2-1 0 15,3-2 0-15,-2 0 0 0,3 0 0 0,3-1 0 16,-2-5 0-16,1 3 0 0,0-1 0 0,-1-3 0 15,1 1 0-15,2-8 0 0,1 0 0 0,-2 0 0 0,1-2 0 0,-2-2 0 16,1-3 0-16,-1-2 0 0,2-1 0 16,-1 0 0-16,0-5 0 0,-3-7 0 0,7 9 0 0,-7-9 0 15,6 7 0-15,-6-7 0 0,9 2 0 0,1 1 0 16,2-4 0-16,-2-2 0 0,0 0 0 0,1-2 0 16,-4-5 0-16,4 0 0 0,1 0 0 0,0-3 0 15,5-1 0-15,-3 0 0 0,-3-2 0 0,5-1 0 16,4 1 864-16,0-3 128 0,-2-7 32 0,5 2 0 15,2 1-832-15,2-2-192 0,-3 4 0 0,3-3 0 16,-3-9 0-16,0 4 0 0,-1 2 0 0,0-2 0 16,1 1 0-16,-2-2 0 0,-1-2 0 0,0 1 0 0,-2 2 0 15,0-4 0-15,0-1 0 0,0-3 0 0,0-3 0 0,-1 2 0 16,-3 1 0-16,-2-3 0 0,-2-2 0 16,-1 0 0-16,-1-1 0 0,-1 2 0 0,-3-1 0 15,3 1 0-15,-2 3 0 0,0 5 0 0,-1 5 0 0,0-1 0 16,-1 5 0-16,0 2 0 0,-4 4 0 0,0 6 0 15,-2-1 0-15,-1 7 0 0,2-3 0 0,1 9 0 16,0 0 0-16,0 0 0 0,-9 11 0 0,0 3 0 16,0 3 0-16,-1 6 0 0,1 3 0 0,-1 5 0 15,1 2 0-15,-1 1 0 0,-4 0 0 0,0 5 0 16,0 1 0-16,1 5 0 0,-1-2 0 0,1 5 0 16,1 3 0-16,-2 1 0 0,-2-1 0 0,1-1 0 15,3-2 0-15,-2 0 0 0,1-5 0 0,1 4 0 16,2-5 0-16,0 4 0 0,0-4 0 0,2 1 0 15,-1 1 0-15,3-5 0 0,5-6 0 0,-1-5 0 0,2 0 0 0,2-5 0 16,-1-2 0-16,4-4 0 0,-1-3 0 0,1-1 0 16,1-4 0-16,-1-2 0 0,-5-7 0 0,9 4 0 15,-1 2 0-15,-8-6 0 0,9-1 0 0,-2-3 0 32,0-3-2416-32,-1-5-528 0,1 1-96 0,-2-2-32 0</inkml:trace>
  <inkml:trace contextRef="#ctx0" brushRef="#br1" timeOffset="75088.21">8157 13530 35007 0,'0'0'768'0,"0"0"176"0,7-6 16 0,6 2 16 0,5-3-784 0,5 5-192 16,4 2 0-16,0-1 0 0,1-3 864 0,4 1 128 15,1 2 32-15,5-3 0 0,4-5-832 0,3 5-192 16,1 1 0-16,2-1 0 0,1 3 0 0,-1 1 0 16,-5 0 0-16,-5 3-17152 0</inkml:trace>
  <inkml:trace contextRef="#ctx0" brushRef="#br1" timeOffset="92901.63">14737 11767 9215 0,'0'0'400'0,"2"-6"96"0,-2 6-496 0,0 0 0 15,0 0 0-15,0-7 0 0,0 3 1728 0,0 4 256 16,0 0 64-16,2-8 0 0,-2-1-832 0,0 0-144 15,0 9-48-15,3-7 0 0,-2 2 0 0,-1 5 0 16,5-7 0-16,0 3 0 0,-5 4 0 0,0 0 0 16,0 0 0-16,0 0 0 0,8 1 0 0,-8-1 0 0,6 6 0 0,-1 2 0 15,-2-2-816-15,-2 6-208 0,-2 1 0 0,-2 2 0 16,-1 9 864-16,-1 0 128 0,-1 5 32 16,-2 1 0-16,-2 3-832 0,-1 1-192 0,1 3 0 0,-3-2 0 15,-1 2 0-15,1 0 0 0,1 0 0 0,0-3 0 16,1-3 0-16,2-1 0 0,1-3 0 0,3 1 0 15,1-4 864-15,2-2 128 0,-1-3 32 0,7 1 0 16,1-5-832-16,1-2-192 0,5-3 0 0,-1-3 0 16,2-4 0-16,2-1 0 0,3-5 0 0,1-2 0 15,1-8 864-15,2-1 128 0,2 0 32 0,1-3 0 16,2-5-832-16,-1 0-192 0,1 0 0 0,-1-1 0 16,-1 0 0-16,0 2 0 0,-1 2 0 0,-1 3 0 0,-3 2 0 15,-1 2 0-15,-3 1 0 0,-4 5 0 0,0 1 0 0,-4 1 0 16,-7 4 0-16,7 6 0 0,-4 0 0 0,0 6 0 15,-2-1 0-15,-1 5 0 0,-2 3 0 16,-1 5 0-16,2 0 0 0,0-2 0 0,-2 0 0 0,2 3 0 16,1-4 0-16,4 0 0 0,-2-5 0 0,3-1 0 15,2 1 0-15,0-5 0 0,3-2 0 0,2-1 0 16,1-3 0-16,1-4 0 0,3-1 0 0,1-5 0 16,4-3 0-16,-1-2 0 0,2-1 864 0,3-3 128 15,-3 1 32-15,1-2 0 0,0-4-832 0,-3 0-192 16,2-2 0-16,-1 0 0 0,0-1 0 0,-2-5 0 15,-2-1 0-15,-3-3 0 0,1-1 0 0,0-4 0 16,-2-5 0-16,-2-2 0 0,0 1 864 0,-2 4 128 16,-1 1 32-16,0 2 0 0,-2 0-832 0,0 5-192 0,-3 3 0 15,-1 2 0-15,1 3 0 0,-3 3 0 16,-1 1 0-16,0 3 0 0,-1 5 0 0,0-3 0 0,-2 3 0 16,0 1 0-1,-1 2-768-15,1 0-208 0,3 7-48 0,-7-4-13104 0,0 2-2624 0</inkml:trace>
  <inkml:trace contextRef="#ctx0" brushRef="#br1" timeOffset="94907.5">7084 10712 9215 0,'0'0'192'0,"0"0"64"0,0 0 0 0,0 0 0 0,0 0-256 0,0 0 0 0,0 0 0 0,-1-8 0 0,1-1 864 0,1-1 128 16,0 4 32-16,2-2 0 0,1 2-832 0,-1 1-192 16,0-3 0-16,1 3 0 0,-4 5 864 0,0 0 128 15,6-4 32-15,-6 4 0 0,4-7-832 0,1 0-192 16,-5 7 0-16,4-3 0 0,-2-5 0 0,1 2 0 16,-2 2 0-16,-1 4 0 0,0 0 864 0,-7-5 128 15,0-3 32-15,0 4 0 0,-2 3-832 0,-1-2-192 16,-2 1 0-16,-1-1 0 0,1 1 864 0,-2 1 128 15,-2 1 32-15,1 0 0 0,1 0-832 0,-2 1-192 16,-2 4 0-16,-1-1 0 0,-2-2 0 0,1 2 0 16,0 1 0-16,1 5 0 0,-2 6 0 0,0 0 0 15,-2 1 0-15,-1 0 0 0,-3 0 0 0,-1 2 0 0,-1 4 0 16,0 2 0-16,-4 5 0 0,2 3 0 0,-2 1 0 0,5 3 0 16,3 0 0-16,2-1 0 0,0-1 0 0,3 0 0 15,0 2 0-15,3 3 0 0,0-2 0 0,3 2 0 16,3 1 0-16,-1 0 0 0,2 1 0 0,0 0 0 15,0-4 864-15,2-3 128 0,-2 1 32 16,4-2 0-16,1-2-832 0,-2-3-192 0,2 1 0 0,1 1 0 16,2-1 0-16,0 3 0 0,2 3 0 0,0 1 0 15,0-2 0-15,2 2 0 0,0 1 0 0,0 2 0 16,-1-2 0-16,0-1 0 0,2 0 0 0,-2-1 0 16,-1-1 864-16,0-3 128 0,1-3 32 0,2 2 0 15,-3 2-832-15,1-3-192 0,0-3 0 0,-1 0 0 16,-1-3 0-16,0-2 0 0,-2-1 0 0,1 2 0 15,0 0 0-15,0-3 0 0,-1-1 0 0,-1 0 0 0,-1-1 0 16,0-1 0-16,-1-2 0 0,-2 0 0 0,-2 2 0 0,0-2 0 16,1-2 0-16,-1-2 0 0,-2 2 864 0,0-3 128 15,-1 3 32-15,0-1 0 0,-1-4-832 0,-1 2-192 16,-1-2 0-16,-1 3 0 0,-1-2 0 0,2 3 0 16,0-5 0-16,2 3 0 0,1-3 0 0,0 3 0 15,0-6 0-15,7 1 0 0,6-5 0 0,0 0 0 16,-7 7 0-16,7-7 0 0,0 0 0 0,-5 7 0 15,-2-2 0-15,7-5 0 0,0 0 0 0,-2 13 0 16,2-1 0-16,0-3 0 0,0-9 0 0,0 0 0 16,0 0 0-16,5 13 0 0,-2-2 0 0,2 0 0 15,3 1 0-15,2-2 0 0,0 1 0 0,-1 3 0 16,2 2 0-16,-4 3 0 0,0 2 0 0,-2 0 0 0,1 3 0 0,-3 3 0 16,0 6 0-16,-1 1 0 0,-2-1 0 0,2 0 0 15,-1 3 0-15,-1 3 0 0,-3 2 0 0,2 0 0 16,-1-3 0-16,-1 5 0 0,-1 2 0 15,2 2 0-15,-3-3 864 0,1 2 128 0,3-7 32 0,-3 3 0 16,1 1-832-16,4-2-192 0,6 2 0 0,0 1 0 16,-1 0 0-16,6 4 0 0,5 3 0 0,3-3 0 15,2-3 0-15,2-1 0 0,1-2 0 0,2 2 0 16,0-2 0-16,2-6 0 0,0-4 0 0,4 3 0 16,2 3 0-16,3-8 0 0,4-4 0 0,-2-4 0 15,-2 8 0-15,3-7 0 0,0-3 0 0,-2-5-11424 16,-1-2-2336-16</inkml:trace>
  <inkml:trace contextRef="#ctx0" brushRef="#br1" timeOffset="95546.64">5866 12903 23951 0,'0'0'512'15,"0"0"128"-15,0 0 0 0,0 0 64 0,2-7-576 0,-2 7-128 0,-3-13 0 0,-1 8 0 0,-3 0 848 0,-2 1 144 16,-2 3 32-16,0 1 0 0,-2 0-832 0,-2 1-192 16,-4 4 0-16,0-4 0 0,-1 1 864 0,-6 0 128 15,1 3 32-15,-6 3 0 0,-4-4 0 0,-7 1 0 16,-9 5 0-16,1-1 0 0,2 2-832 0,0 3-192 15,-2 4 0-15,-2-3 0 0,-3 2 864 0,-4 1 128 16,-8-2 32-16,3 3 0 0,-1 0-832 0,5 2-192 16,5-4 0-16,2 1 0 0,0-4 864 0,-1 1 128 15,1 1 32-15,-1-1 0 0,0 1-832 0,0-2-192 16,6-3 0-16,5 0 0 0,7-2 0 0,5-1 0 16,4-5 0-16,3 1 0 15,5 0-768-15,3-4-208 0,4 0-48 0,3-4-10912 16,2-2-2192-16</inkml:trace>
  <inkml:trace contextRef="#ctx0" brushRef="#br1" timeOffset="96109.13">1252 12572 20271 0,'-4'-14'448'0,"2"3"80"0,-1 2 32 0,1-2 16 0,2 2-576 0,-3-1 0 0,-1 5 0 0,4 5 0 16,0 0 928-16,0 0 80 0,0 0 16 0,0 0 0 15,3 9-832-15,-1 7-192 0,-2 5 0 0,4 5 0 16,-3 7 864-16,1 6 128 0,-1 2 32 0,-1 7 0 15,-1 2-832-15,1 6-192 0,0 0 0 0,2-1 0 16,1-2 864-16,-2-2 128 0,0-5 32 0,-1-2 0 16,-1-9-832-16,0-2-192 0,-3-4 0 0,4-2 0 15,3-7-768-15,0-2-208 16,0-4-48-16,-3-14-11872 0</inkml:trace>
  <inkml:trace contextRef="#ctx0" brushRef="#br1" timeOffset="96398.97">1679 12633 20271 0,'0'0'448'0,"0"0"80"0,0 0 32 0,0 0 16 0,0 0-576 0,0 0 0 15,8 8 0-15,-4 3 0 0,-3 4 0 0,1 3 0 16,3-1 0-16,-1 5 0 0,-2 5 928 0,1-2 80 15,2 1 16-15,-1-1 0 0,-4 4-832 0,0-2-192 0,4 2 0 0,-3-5 0 16,-1-2 0-16,2-2 0 0,0-4 0 0,-1-2 0 16,-2 0 864-16,-1-7 128 0,2-7 32 0,0 0 0 15,5 9-832-15,-5-9-192 0,0 0 0 0,0 0 0 16,10-8 0-16,-10 8 0 0,1-11 0 0,3-2 0 16,0 1 0-16,1 1 0 0,0 0 0 0,-1 2-8144 15,-7-1-1680-15</inkml:trace>
  <inkml:trace contextRef="#ctx0" brushRef="#br1" timeOffset="96830.47">2158 12500 20271 0,'0'0'448'0,"3"12"80"0,-3 4 32 0,-1 2 16 0,-1 1-576 0,-3 4 0 16,0 0 0-16,-2 4 0 0,-1-1 928 0,0-2 80 15,-1 3 16-15,2-5 0 0,-2 3 0 0,4-3 0 16,0-8 0-16,0-1 0 0,0-1-832 0,3-3-192 15,0 0 0-15,2-9 0 0,0 0 864 0,0 0 128 0,6-9 32 16,0 0 0-16,0-9 0 0,0-2 0 0,3-5 0 0,2 2 0 16,3 4-832-16,-1-4-192 0,-2-3 0 0,2 5 0 15,1-1 0-15,0 1 0 0,0-1 0 0,3 4 0 16,-1-2 0-16,1 3 0 0,0 8 0 0,-1 1 0 16,0 2 0-16,-1 9 0 0,-1 6 0 0,0 4 0 15,-1 6 0-15,1 5 0 0,-5 0 0 0,-4 8 0 16,-2 2 0-16,-3 3 0 0,-3 0 0 0,1 0 0 15,-2-3 0-15,2-2 0 0,5-4 0 0,-2-3 0 16,-1-7-768-16,3-7-208 16,-3-11-48-16,0 0-8736 0,9 5-1760 0</inkml:trace>
  <inkml:trace contextRef="#ctx0" brushRef="#br1" timeOffset="97135.11">2743 12605 23951 0,'8'-14'1056'0,"-1"3"224"0,7 3-1024 0,2-4-256 15,-1 1 0-15,3-2 0 0,1-4 880 0,-2 1 112 16,-1-4 32-16,0-3 0 0,2 0-832 0,-4 0-192 16,-4 3 0-16,-3 1 0 0,-5 1 0 0,-2 1 0 15,0 1 0-15,-4 0 0 0,-5 4 864 0,-1 5 128 16,0 7 32-16,-3 0 0 0,-3 3-832 0,-2 6-192 0,-1 4 0 0,0 4 0 15,0 6 0-15,1 1 0 0,2 7 0 0,-1 1 0 16,0 3 0-16,3 0 0 0,6-5 0 0,0-2 0 16,3-4 0-16,4-5 0 0,4-2 0 0,6-1 0 15,4-6 0-15,2-1 0 0,1-5 0 0,3-4 0 32,2-4-1600-32,3-2-352 0,2-7-80 0,2-3-16 0</inkml:trace>
  <inkml:trace contextRef="#ctx0" brushRef="#br1" timeOffset="97451.79">3554 12099 23951 0,'0'0'1056'0,"-9"0"224"0,-1 2-1024 0,0 5-256 16,-3-5 0-16,-5 6 0 0,1 4 0 15,-5 4 0-15,-4 2 0 0,4 2 0 0,-3-4 880 0,6 3 112 16,4 3 32-16,2-4 0 0,-2-2-832 0,6-2-192 15,4-2 0-15,0-5 0 0,0 4 0 0,5-11 0 16,0 0 0-16,0 0 0 0,10 2 864 0,3-4 128 16,0-5 32-16,2 0 0 0,3-7-832 0,-2 1-192 15,-1 1 0-15,2 0 0 0,-1-2 864 0,2 5 128 16,-1-1 32-16,-2 7 0 0,0 3-832 0,1 3-192 16,-1 3 0-16,0 8 0 0,-2 6 0 0,-2 6 0 15,-2 1 0-15,0 2 0 0,-1-4 0 0,-1 2 0 16,1-2 0-16,1-3 0 0,0-4 0 0,1-3 0 0,3-5 0 15,-1-5 0-15,0-1 0 0,0-8 0 16,2-6 0-16,2-5-10336 16,0-4-2112-16</inkml:trace>
  <inkml:trace contextRef="#ctx0" brushRef="#br1" timeOffset="97771.99">4083 11768 27647 0,'-3'21'1216'0,"3"-6"256"16,2 1-1168-16,-1 5-304 0,-2 3 0 0,-1 4 0 15,1-3 0-15,0 2 0 0,-3-3 0 0,1 0 0 16,2-1 880-16,0-3 112 0,-2-4 32 0,0-4 0 0,-1 1-832 0,2 0-192 16,1-4 0-16,1-2 0 0,0-7 864 0,0 0 128 15,0 0 32-15,8-5 0 0,-2-4 0 0,2-1 0 16,1-3 0-16,1-3 0 0,1-4-832 0,1-3-192 15,4-1 0-15,-1-3 0 0,2 0 864 0,1 1 128 16,2-1 32-16,3 3 0 0,2-2-832 0,3 6-192 16,-1 3 0-16,5 3 0 0,3 0 0 0,2 3 0 15,-1 2 0-15,0 5 0 0,-1 3 0 0,-3 2 0 16,-3 1 0-16,-2 3 0 0,-3 2 0 0,-2 5 0 16,-6-3 0-16,-3 5-12512 15,-6-2-2544-15</inkml:trace>
  <inkml:trace contextRef="#ctx0" brushRef="#br1" timeOffset="97953.21">2610 11664 38703 0,'0'0'848'0,"3"-1"176"0,15-9 48 0,1 3 16 0,0 6-880 0,0 0-208 0,0 1 0 0,3 0 0 16,0 1-1600-16,-4 1-352 0,-3 9-80 16,-9-1-16-16</inkml:trace>
  <inkml:trace contextRef="#ctx0" brushRef="#br1" timeOffset="98540.99">1112 14214 23951 0,'0'0'512'0,"0"0"128"0,-10 1 0 0,4 4 64 0,1 1-576 0,0 8-128 0,-2 3 0 0,1 3 0 16,-1 6 848-16,2 3 144 0,-1 7 32 0,1 0 0 15,0 4-832-15,5-6-192 0,0-5 0 0,5-1 0 16,1-4 0-16,1-7 0 0,5-7 0 0,4-5 0 16,1-6 864-16,8-7 128 0,3 1 32 0,-3-12 0 15,-3-9 0-15,0-4 0 0,4-4 0 0,-1 2 0 0,2 4-832 0,-4-4-192 16,-5-1 0-16,-3-1 0 0,-4 6 0 0,-2 4 0 15,-5 0 0-15,0 3 0 0,1 4 0 0,-2 6 0 16,-3 13 0-16,0 0 0 0,0 0 0 0,0 0 0 16,0 0 0-16,7 13 0 0,1 2 0 0,1 5 0 15,1 1 0-15,0 3 0 0,1 1 0 0,3-2 0 16,4 3 0-16,-1-2 0 0,-3-3 0 0,1 0 0 16,-2-4 0-16,3-3 0 0,1-2 0 0,-1-7 0 15,-2 0 0-15,0-5 0 16,-2-5-2416-16,3-5-528 0,3-16-96 0,1 5-32 0</inkml:trace>
  <inkml:trace contextRef="#ctx0" brushRef="#br1" timeOffset="98875.12">1946 13859 23951 0,'-13'9'512'0,"7"2"128"0,-2 0 0 0,1 6 64 0,-2 9-576 0,3-2-128 0,-2 4 0 0,2-4 0 15,-1 3 1664-15,2-4 320 0,-1-4 48 0,2-3 16 16,3 1-1648-16,-1-6-400 0,2-2 0 0,0-9 0 16,0 0 896-16,0 0 112 0,8-4 16 0,1-6 0 15,-1 0 0-15,3-5 0 0,2-6 0 0,-1-4 0 16,0 0-832-16,-1-6-192 0,3 1 0 0,-1 0 0 16,-2-1 0-16,3-1 0 0,-1 8 0 0,2-2 0 15,2 2 0-15,1 4 0 0,1 1 0 0,-1 3 0 0,-2 13 0 16,1 1 0-16,0 2 0 0,1 8 0 0,1 8 0 15,-3 5 0-15,-8 0 0 0,4 6 0 0,-2-5 0 0,-6 7 0 16,-4 0 0-16,1 3 0 0,3 0 0 0,-2-7 0 16,-2-1 0-16,0-3 0 15,-1-4-768-15,5-3-208 0,2-5-48 0,-6-9 0 16,0 0-2448-16,0 0-496 0,0 0-112 0,12-24-16 0</inkml:trace>
  <inkml:trace contextRef="#ctx0" brushRef="#br1" timeOffset="99303.34">2963 13300 23951 0,'-3'-6'512'0,"1"-2"128"0,1-5 0 0,-3 3 64 0,-1 1-576 0,-3 3-128 0,-1-2 0 0,0 4 0 16,-1 4 848-16,-1 0 144 0,-7 5 32 0,0 4 0 15,-1 0 0-15,-1 6 0 0,-2 6 0 0,-1 5 0 16,-1 1-832-16,0 6-192 0,-2 4 0 0,5 2 0 16,-2 5 864-16,4-6 128 0,2-1 32 0,6-2 0 15,5 0-832-15,4-4-192 0,4-4 0 0,3-4 0 16,0-8 0-16,4-2 0 0,2-2 0 0,3-6 0 16,4-6 0-16,7-6 0 0,3-2 0 0,3-7 0 15,-5 0 864-15,5-4 128 0,5-10 32 0,-1 2 0 0,2-2-832 16,-1-4-192-16,-3-6 0 0,-2-1 0 0,-1-6 0 0,-4-1 0 15,0-3 0-15,-6 0 0 16,0-7 864-16,-3-1 128 0,-3 0 32 0,-3-10 0 0,-2-10-832 0,-1 0-192 16,-2 2 0-16,2 13 0 0,-4 16 0 0,0 14 0 15,-2 7 0-15,-2 11 0 0,0 7 0 0,0 9 0 16,0 0 0-16,-9 16 0 16,-1 7-768-16,1 10-208 0,0 8-48 15,-2 12 0-15,-1 7 832 0,2 3 192 0,-1-2 0 0,-1 6 0 0,1-1 0 0,1 1 0 16,3 8 0-16,1-4 0 15,2-2-864-15,0-3-128 0,2-4-32 0,1-5-15152 0</inkml:trace>
  <inkml:trace contextRef="#ctx0" brushRef="#br1" timeOffset="99867.85">1452 15090 23951 0,'0'0'512'0,"0"0"128"0,0 0 0 0,0 0 64 0,0-8-576 16,0 8-128-16,0 0 0 0,0 0 0 0,-11-5 848 0,0 4 144 15,-4 3 32-15,1 6 0 0,-3 2 0 0,7-2 0 16,-3 2 0-16,-8 13 0 0,-1 2-832 0,9-8-192 16,2 2 0-16,-6 7 0 0,7 1 864 0,3-3 128 15,4 0 32-15,4-3 0 0,1-4-832 0,5-4-192 16,3-3 0-16,4-2 0 0,2 2 0 0,2-5 0 0,1-2 0 0,2 4 0 16,3 1 0-16,-1 3 0 0,-1-6 0 0,-1 2 0 15,-3 0 0-15,-3 1 0 0,-3 5 0 0,-3 1 0 16,-3-2 864-16,-2 4 128 0,-4-1 32 0,-3 3 0 15,-2 1-832-15,-1-5-192 0,-3 0 0 0,-2 0 0 16,-5 2 864-16,-3 3 128 0,-4-1 32 0,-3-1 0 16,-5-1-832-16,1-2-192 0,-1 0 0 0,-9-4 0 15,7-3-1600 1,6-7-352-16,4-3-80 0</inkml:trace>
  <inkml:trace contextRef="#ctx0" brushRef="#br1" timeOffset="100193.06">1767 15117 27647 0,'13'-3'608'0,"-6"0"128"0,3-3 32 0,6-3 0 0,3-1-624 15,-2 1-144-15,5-3 0 0,-3 2 0 0,-1-8 1664 0,0 1 320 16,-3-1 48-16,-1-1 16 0,-1-3-1648 0,-3 2-400 15,-3-1 0-15,-3 5 0 0,-2 7 0 0,-4-1 0 16,-2 2 0-16,-2 1 0 0,6 7 896 0,-10 1 112 16,0 4 16-16,0 1 0 0,-6 7-832 0,2 2-192 15,0 4 0-15,2 6 0 0,-2 6 0 0,5-9 0 16,1 2 0-16,2 4 0 0,-1-1 0 0,5 16 0 0,-1-6 0 16,8-5 0-16,8-8 0 0,4-1 0 15,1-2 0-15,1-3 0 0,2-4 0 0,2-1 0 0,1-1 0 0,0-3 0 31,-1 1-1600-31,1-6-352 0,1-4-80 0,-1-5-16 0</inkml:trace>
  <inkml:trace contextRef="#ctx0" brushRef="#br1" timeOffset="100718.19">2271 14811 12895 0,'0'0'272'0,"0"0"64"0,2 15 16 0,-2 3 32 0,0 3-384 0,2 8 0 15,5 0 0-15,-2-2 0 0,1 7 896 0,0 4 96 16,0 2 32-16,0 5 0 0,2 1 0 0,-2 4 0 16,-4 2 0-16,-2-3 0 0,0-5 0 0,-2-2 0 0,-1-1 0 0,-3-5 0 15,-3-5 0-15,1-5 0 0,2-3 0 0,2-5 0 16,3-4 0-16,-3-6 0 0,0-5 0 15,4-3 0-15,-6-9 0 0,3-3 0 0,3-9 0 0,-1-3 0 16,-3-5 0-16,3-5 0 0,2-6 0 0,4 0 0 16,4-6-832-16,4 3-192 0,2-4 0 0,13-22 0 15,3 7 0-15,2 2 0 0,2 0 0 0,0 8 0 32,0 9-768-32,-2 3-208 0,-1 7-48 0,0 5 0 0,-2 8 832 0,-3 6 192 0,-4 5 0 0,-1 7 0 15,-1 4 0-15,-4 5 0 0,-7 5 0 0,-2 6 0 16,-2 5 0-16,-6 5 0 0,-6-3 0 0,-5 7 0 15,-4 4 0-15,4-10 0 0,-5 2 0 0,-1 3 0 0,-4-4 0 16,0-1 0-16,-2-4 0 0,-10 7 0 16,4-6-864-16,4-13-128 0,4-3-32 15,9-9-8736-15,2-5-1760 0</inkml:trace>
  <inkml:trace contextRef="#ctx0" brushRef="#br1" timeOffset="101038.25">2999 14662 23951 0,'12'-12'1056'0,"2"3"224"0,2-1-1024 0,1-2-256 16,2 2 0-16,-1-5 0 0,-3-3 1696 0,1 1 288 15,-2 0 48-15,0 0 16 0,-3-1-1648 0,-1 1-400 0,-5-2 0 0,-1 3 0 16,-4 4 896-16,-1 3 112 0,-2-2 16 0,3 11 0 15,-6-6 0-15,-3 5 0 16,0 6 0-16,-2 3 0 0,-3-2-832 0,-1 9-192 0,-1 6 0 0,1 1 0 16,-3 4 0-16,-2-2 0 0,2 1 0 0,3 2 0 15,0 4 0-15,2-6 0 0,3 0 0 0,5-2 0 16,5-4 0-16,3-2 0 0,3-4 0 0,1-2 0 16,5-2 0-16,0-4 0 0,2-2 0 0,2-1 0 15,0-2-2416-15,2-2-528 0,5-9-96 16,-4 3-32-16</inkml:trace>
  <inkml:trace contextRef="#ctx0" brushRef="#br1" timeOffset="101410.03">3577 14251 27647 0,'0'0'608'0,"-9"1"128"0,-1-1 32 0,-2 1 0 0,1 0-624 0,0 2-144 16,-1 5 0-16,1 3 0 0,-5 2 848 0,0-2 144 16,-2 3 32-16,2 4 0 0,2 4-832 0,-3 3-192 15,2-5 0-15,0 2 0 0,3 1 864 0,3 0 128 16,0-2 32-16,4-4 0 0,3-4-832 0,6-5-192 16,1 3 0-16,2-6 0 0,-7-5 0 0,12-2 0 0,0-5 0 0,4-2 0 15,0-3 864-15,3 0 128 16,0-6 32-16,0-2 0 0,-1-2-832 0,-1 3-192 0,-1 2 0 15,-3 1 0-15,0-3 0 0,-2 6 0 0,1 3 0 0,-1 5 0 16,-2-4 0-16,-9 9 0 0,13 0 0 0,-3 10 0 16,0 5 0-16,0 1 0 0,0-1 0 0,-3 5 0 15,-1 9 0-15,-1 1 0 0,-1-6 0 0,1-1 0 16,-1-7 0-16,1 0 0 0,-4-3 0 0,3-4 0 31,-4-9-2416-31,0 0-528 0,9-9-96 0,-2-4-11088 0</inkml:trace>
  <inkml:trace contextRef="#ctx0" brushRef="#br1" timeOffset="101713.19">3895 14043 27647 0,'0'0'608'0,"1"16"128"0,-1 0 32 0,-3 1 0 0,0 1-624 0,-1 4-144 15,1 9 0-15,-1-4 0 0,-3-2 848 0,2-1 144 16,2 4 32-16,2-4 0 0,-2 2 0 0,2-2 0 16,-1-5 0-16,0-4 0 0,2-2-832 0,2-2-192 15,-2-11 0-15,0 0 0 0,0 0 864 0,0 0 128 16,0 0 32-16,6-9 0 0,3-2 0 0,1-6 0 16,-1 0 0-16,1-1 0 0,2 3-832 0,-2-2-192 15,0-3 0-15,0 2 0 0,1 1 0 0,2 2 0 0,0 1 0 16,0 2 0-16,-1-2 0 0,2-2 0 0,2 9 0 15,-2-5 0-15,1 1 0 0,-1 2 0 0,-2 1 0 0,0 4 0 32,-2 2-3232-32,-10 2-688 0,12-4-144 0,-12 4-32 0</inkml:trace>
  <inkml:trace contextRef="#ctx0" brushRef="#br1" timeOffset="102997.39">3601 14321 12895 0,'0'0'272'0,"0"0"64"0,0 0 16 0,0 0 32 0,0-12-384 0,0 12 0 0,0 0 0 0,0 0 0 15,-1-11 896-15,1 11 96 0,-4-8 32 0,4 8 0 0,0 0-832 0,0 0-192 16,-3-10 0-16,3 10 0 0,0 0 0 0,0 0 0 16,0 0 0-16,0 0 0 0,-2-9 864 0,2 9 128 15,0 0 32-15,0 0 0 0,-1-11 0 0,1 11 0 16,0 0 0-16,0 0 0 0,0 0 0 0,0 0 0 15,0 0 0-15,-3-7 0 0,3 7 0 0,0 0 0 16,0 0 0-16,0 0 0 0,-4-11-832 0,4 11-192 16,0 0 0-16,0 0 0 0,0 0 864 0,0 0 128 15,0 0 32-15,0 0 0 0,0 0 0 0,0 0 0 16,0 0 0-16,-9 4 0 0,3 4-832 0,4 8-192 16,-1 5 0-16,2 2 0 0,-2 5 0 0,2 1 0 15,1 6 0-15,0-1 0 0,0 0 864 0,-1 2 128 16,-1-4 32-16,1 1 0 0,-1-7-832 0,2 2-192 15,-2-5 0-15,0-1 0 0,2-3 0 0,-2-1 0 16,1-4 0-16,1-2 0 0,1-3 0 0,-1-9 0 0,0 0 0 0,2 9 0 16,-2-9 864-16,0 0 128 0,0 0 32 0,0 0 0 15,4-9-832-15,-2 0-192 0,1-5 0 0,-2 0 0 16,1-2 0-16,1-2 0 0,0-1 0 0,0-3 0 16,-1 1 0-16,0-6 0 0,2 0 0 0,2-3 0 15,3 1 864-15,0-2 128 0,3-2 32 0,-1 3 0 16,0 3-1648-1,3-4-320-15,0 5-64 0,0 0-16 0,3 7 832 0,-1 3 192 0,2 1 0 0,0 2 0 16,-1 0 0-16,3 3 0 0,-5 2 0 0,0-1 0 16,-3 3 0-16,-1 4 0 0,1-2 0 0,-2 1 0 15,-10 3-864-15,10-2-128 0,-10 2-32 0,0 0 0 16,9 0-1632-16,-9 0-336 16,10 5-64-16,-10-5-12704 0</inkml:trace>
  <inkml:trace contextRef="#ctx0" brushRef="#br1" timeOffset="103442.84">4206 14103 20271 0,'0'0'448'0,"5"-6"80"0,-5 6 32 0,4-10 16 0,-1-1-576 0,-2 0 0 16,-1 3 0-16,-3 0 0 0,3 8 1744 0,-2-8 240 15,-1-2 64-15,3 10 0 0,-9-4-832 0,9 4-144 16,-11 0-48-16,-1 1 0 0,2 2 0 0,-1 6 0 0,-1 1 0 0,0 6 0 16,-4 2-816-16,0 2-208 0,-2 6 0 0,0-1 0 15,4 5 864-15,3 1 128 0,1 0 32 0,2-1 0 16,3-2-832-16,4-4-192 0,5-2 0 0,2-4 0 16,2-7 0-16,2-1 0 0,2-2 0 0,2-3 0 15,2-4 0-15,-1-6 0 0,0-6 0 0,0 1 0 16,1-3 864-16,-1-5 128 0,-1-3 32 0,0-2 0 15,-1 2-832-15,-3 2-192 0,-1-1 0 0,0 2 0 16,-1-1 0-16,-1 1 0 0,-2 2 0 0,0-1 0 16,0 2 0-16,-1 5 0 0,-2 0 0 0,-2 10 0 15,0 0 864-15,0 0 128 0,0 0 32 0,0 0 0 16,8 9-1648-16,0 1-320 0,-2 1-64 16,2 2-16-16,-1-3 832 0,3 4 192 0,1 3 0 0,-2-2 0 0,-3-5 0 0,2 0 0 15,-8-10 0-15,11 12 0 0,-1-5 0 0,3 2 0 16,-3-8 0-16,-10-1 0 15,8-1-1680-15,-1-4-304 0,0 0-48 0,0 0-9296 16,2-4-1856-16</inkml:trace>
  <inkml:trace contextRef="#ctx0" brushRef="#br1" timeOffset="103808.86">4632 13513 27647 0,'0'0'1216'0,"0"0"256"0,0 0-1168 0,0 0-304 0,0 11 0 16,-1 3 0-16,-1 2 0 0,-1 3 0 0,-2 0 0 0,-2 4 0 15,2 5 1696-15,-1 1 288 0,3 2 48 0,-2 3 16 16,-1 2-1648-16,-1 1-400 0,5 1 0 0,-2-3 0 16,2-2 896-16,2-1 112 0,1-6 16 0,1-1 0 15,1-5-832-15,-1-3-192 0,1-6 0 0,3-1 0 16,1-4 0-16,0-4 0 0,2-3 0 0,1-3 0 15,1-1 864-15,0-3 128 0,-1 2 32 0,4-3 0 16,-2 1-832-16,0 5-192 0,1 0 0 0,1 3 0 16,-1 1 0-16,1 3 0 0,-4 5 0 0,1 2 0 15,-2 5 0-15,-1-1 0 0,-2 0 0 0,-2 0 0 16,-4 3 0-16,-4 3 0 0,0-1 0 0,-3-1 0 16,-2-1 0-16,-3-2 0 0,0 0 0 0,-5-4 0 0,-1 0 0 0,-1-1 0 15,-1-4 0-15,1-4 0 0,-1-1 0 0,-1-2 0 16,1-3 0-16,1-1 0 15,0-5-1600-15,2 2-352 0,2-5-80 0,3 1-9296 16,4-3-1856-16</inkml:trace>
  <inkml:trace contextRef="#ctx0" brushRef="#br1" timeOffset="104070.66">4948 13248 27647 0,'0'0'608'0,"0"0"128"0,0 0 32 0,6 6 0 0,-3 3-624 0,-1 4-144 0,-4 2 0 16,0 8 0-16,-2 5 848 0,-1 4 144 0,-1 4 32 0,-1 5 0 16,-2 2 0-16,6 2 0 0,-3-2 0 0,0 3 0 15,-3-2 0-15,2 2 0 0,0-4 0 0,5 1 0 16,0-1-832-16,2-2-192 0,-1-4 0 0,4-3 0 31,2-5-768-31,0-5-208 0,-3-5-48 0,1-5-9824 0,-2-8-1968 0</inkml:trace>
  <inkml:trace contextRef="#ctx0" brushRef="#br1" timeOffset="104362.03">5124 13895 27647 0,'5'-7'608'0,"1"1"128"0,1 0 32 16,2-6 0-16,1 5-624 0,1-5-144 0,1 1 0 0,0-5 0 0,1 1 848 0,-1-1 144 15,-2 0 32-15,-1 0 0 0,-3-1 0 0,0 2 0 16,-2 0 0-16,-3 2 0 0,-2-1 0 0,-1 3 0 16,-2 4 0-16,-1 1 0 0,-2 3 0 0,0 5 0 15,-1 4 0-15,-1 2 0 0,-1 4-832 0,-1 5-192 16,2 3 0-16,0 2 0 0,1 5 864 0,3-1 128 15,0 5 32-15,7-3 0 0,4 0-832 0,2 1-192 16,4-5 0-16,3-1 0 0,3-1 0 0,4-5 0 16,2-3 0-16,2-1 0 0,5 1 0 0,1-8 0 15,-3 0 0-15,0-3 0 16,-1-5-1600-16,-2-1-352 0,-6-1-80 0,-5-1-16 0</inkml:trace>
  <inkml:trace contextRef="#ctx0" brushRef="#br1" timeOffset="105249.47">1044 14272 12895 0,'0'0'272'0,"0"0"64"0,0 0 16 0,0 0 32 0,0 0-384 0,0 0 0 15,0 0 0-15,0 0 0 0,-7-11 896 0,2 4 96 16,5 7 32-16,-2-7 0 0,2 7 816 0,0 0 160 0,-3-9 48 0,3 9 0 16,0 0-832-16,0 0-144 0,0-14-48 0,5 6 0 15,0-3 0-15,-1 5 0 0,-4 6 0 0,11-9 0 16,0 0-816-16,0-3-208 0,1 3 0 0,0-1 0 15,2 4 864-15,3 0 128 0,1 0 32 0,-1 4 0 16,1 1-832-16,1 1-192 0,0 2 0 0,2 2 0 16,-2-1 0-16,4 3 0 0,-3-1 0 0,-2-1 0 15,-3 1 0-15,-2 1 0 0,1-2 0 0,-3 0 0 16,-2 0 0-16,-9-4 0 0,0 0 0 0,11 9-10336 16,-11-9-2112-16</inkml:trace>
  <inkml:trace contextRef="#ctx0" brushRef="#br1" timeOffset="130464.47">1745 17900 10191 0,'0'0'448'0,"3"-9"96"0,-3 9-544 0,0 0 0 0,7-6 0 0,-7 6 0 16,0-13 976-16,4 7 96 0,-4 6 16 0,0 0 0 16,-2-9-208-16,2 9-48 0,0 0 0 0,0 0 0 0,-10-4-272 15,-3 3-64-15,-4-1-16 0,-1 5 0 0,-1 1-288 0,-2 2-48 16,-3-2-16-16,0 2 0 0,-6 2 16 0,4-1 0 16,-1 4 0-16,0-1 0 0,2 4 48 0,-3-2 0 15,2-6 0-15,0 4 0 0,2 2-32 0,4 0 0 16,4-5 0-16,2 4 0 0,1 0-160 0,6-2 0 15,7-9 144-15,-2 11-144 0,2-11 0 0,8 11 128 16,7 0-128-16,4-3 0 0,3-1 128 0,3-2-128 16,3 2 160-16,4 2-160 0,1-4 192 0,0 2-48 15,0-2-16-15,-1 4 0 0,-1 3-128 0,-5-1 160 16,-3-1-160-16,-3 2 160 0,-1 1-160 0,-6-1 0 16,-4 2 144-16,-1 0-144 0,-3 1 240 0,-5 1-32 15,-7-2 0-15,-3 2 0 0,-4 2 272 0,-2-1 48 16,-5-3 16-16,-1 2 0 0,-5 1-80 0,4-1-16 0,-1-4 0 15,-2-1 0-15,0 0-208 0,2-3-48 0,1-3-16 0,0-1 0 16,0-8-176-16,3-1 0 0,2-1-160 16,4-5-7968-16,4 1-1584 15</inkml:trace>
  <inkml:trace contextRef="#ctx0" brushRef="#br1" timeOffset="130832.38">2067 17995 20271 0,'0'0'1792'0,"0"0"-1424"16,0 0-368-16,0 0 0 0,10 4 192 0,1-3-16 15,0-5-16-15,1 3 0 0,1 0 64 0,1-2 16 16,1-2 0-16,3-4 0 0,-3 1-16 0,3-4 0 15,1-1 0-15,-4 3 0 0,-4-6 32 0,-1 0 0 16,0 4 0-16,-2 2 0 0,-3-3 64 0,-2 1 32 16,-3 0 0-16,-1 0 0 0,1 12 48 0,-4-6 16 15,-2-3 0-15,-3 5 0 0,-2 2 32 0,-3 3 16 16,-3 1 0-16,1 2 0 0,-2 4-208 0,3 2-64 16,-2 5 0-16,1 6 0 0,-2 2-192 0,3 2 0 15,1-1 0-15,2 7 0 0,2 4 128 0,5 1-128 16,4-4 176-16,1-4-176 0,1-1 144 0,5-4-144 15,6 0 0-15,0-5 144 0,2-5-144 0,4-4 0 16,4-4-192-16,3-4 192 16,4-1-1072-16,1-5-80 0,8-12-32 0,-3 1 0 0</inkml:trace>
  <inkml:trace contextRef="#ctx0" brushRef="#br1" timeOffset="131209.81">2672 17812 22287 0,'0'0'976'0,"0"14"224"15,-1 4-960-15,-2 2-240 0,1 1 0 0,-1 0 0 16,0 5 192-16,0 2 0 0,-2 5 0 0,-2 2 0 0,-2-2 224 0,3 0 32 16,-2-3 16-16,1 0 0 0,-1 1-272 0,0-5-48 15,0 1-16-15,-1-4 0 0,-2-3 192 0,4-2 16 16,1-1 16-16,-2-4 0 0,-1-4 128 0,1-1 32 15,8-8 0-15,0 0 0 0,-7-1 16 0,7 1 16 16,-5-12 0-16,2-2 0 0,3-5-112 0,3-4-32 16,2-2 0-16,1-3 0 0,0-5-224 0,2 0-48 15,1-3-128-15,2 1 192 0,0-6-192 0,3 7 0 16,2 4 0-16,2 4 0 0,0-1 0 0,-2 2 0 16,2 2 0-16,1 4 0 0,3 5 0 0,-1 1 0 15,1 4 0-15,-2 3 0 0,-11 6-128 0,1 2 128 16,0 3 0-16,-3 0 0 0,-7-5-256 0,2 17 64 15,0-2 16-15,-5 2 0 16,-2-2-288-16,-1 0-64 0,-2 1-16 0,-3 1 0 16,-6 1-224-16,2-1-32 0,2-5-16 0,3 1-7328 0,1-7-1472 0</inkml:trace>
  <inkml:trace contextRef="#ctx0" brushRef="#br1" timeOffset="131581.54">3341 17628 13823 0,'0'0'608'0,"0"0"128"16,1-10-592-16,-1 10-144 0,-7-10 0 0,7 10 0 0,0 0 1664 16,0 0 288-16,-14 3 64 0,0 2 16 0,-3 7-1088 0,-1 1-224 15,0 2-32-15,-1 1-16 0,-1 0-224 0,-2 1-32 16,3 4-16-16,-1-2 0 0,2-3 32 0,3 0 0 15,1-6 0-15,3 1 0 0,3 2-128 0,8-13-32 16,0 0 0-16,0 0 0 0,0 0-96 0,0 0-32 16,8 5 0-16,4-6 0 0,1-6 48 0,1-3 0 15,0 3 0-15,1-5 0 0,0 1-192 0,0-2 192 16,-1-2-192-16,0 1 192 0,0 2-192 0,-1 3 0 16,-2-1 0-16,0 4 0 0,-11 6 0 0,9 0 0 15,2 4 0-15,-11-4 0 0,6 10 0 0,1 0 0 16,-1 5 0-16,-2 1 0 0,-3 0 0 0,5-1 0 15,2 1 0-15,-2-2 0 0,-3 1 0 0,2-3 0 0,-5-12 0 16,11 14 0 0,1-3-480-16,1-2-128 0,1-8-32 0,1-1-11648 0</inkml:trace>
  <inkml:trace contextRef="#ctx0" brushRef="#br1" timeOffset="131875.97">3785 17489 16575 0,'-11'8'1472'0,"5"5"-1168"0,-1 4-304 0,-2 1 0 15,0 0 992-15,1 0 144 0,-1 2 16 0,0 2 16 16,-1 1-208-16,1-3-64 0,0-5 0 0,0-3 0 16,0 2-288-16,3-2-64 0,-1-5-16 0,7-7 0 0,0 0-144 0,0 0-16 15,0 0-16-15,0 0 0 0,-1-8 160 0,1-5 16 16,1-1 16-16,2 0 0 0,1-2-224 0,1-3-32 15,2-1-16-15,1-1 0 0,0 1-128 0,-2 1-16 16,3 0-128-16,2 1 192 0,2-1-192 0,1 2 0 16,0 2 0-16,3 1 0 0,-1 5 128 0,1-2-128 15,-3 1 0-15,0 3 0 0,-3 3 0 0,3-1 0 16,0-4 0-16,0 6-9088 16,0 3-1792-16</inkml:trace>
  <inkml:trace contextRef="#ctx0" brushRef="#br1" timeOffset="132293.73">4288 17503 20271 0,'-9'-5'1792'0,"9"5"-1424"0,0 0-368 0,-11 5 0 16,1-1 1152-16,1-1 144 0,0 0 48 0,1 6 0 15,-3 0-928-15,1 4-176 0,0-7-48 0,2 6 0 16,-2-3 64-16,5 1 16 0,5-10 0 0,0 0 0 16,0 0-80-16,0 0 0 0,0 0-16 0,0 0 0 15,0 0 80-15,0 0 0 0,3-14 16 0,1 4 0 16,-1-2-128-16,2 0-16 0,1 0-128 0,0-2 192 0,2-1 0 16,-1 1 0-16,-1 5 0 0,1-4 0 15,-1 1-32-15,2 4-16 0,-8 8 0 0,7-4 0 0,-7 4-144 0,0 0 192 16,0 0-192-16,0 0 192 15,11 6-192-15,-4 6 0 0,0-3 0 0,-1 4 0 0,0-2 0 0,3 0 0 16,-2 2 0-16,1-4 0 0,3 0 0 0,-2-3 0 16,2 2 0-16,-1-4 0 0,0-3 0 0,4-2 0 15,3-3 0-15,2-2 128 0,0 0-128 0,1-2 0 16,1-3 0-16,0-1 0 0,-2 1-192 0,2 0 48 16,-2-3 0-16,-3 0 0 15,-1 0-272-15,-1 1-48 0,0 1-16 0,-1 2 0 16,-3-3-96-16,2 1-32 0,-2 6 0 0,-2 0-11280 0</inkml:trace>
  <inkml:trace contextRef="#ctx0" brushRef="#br1" timeOffset="132575.38">5287 16579 21183 0,'0'0'1888'0,"0"0"-1504"0,-7-4-384 0,7 4 0 15,-9 4-192-15,-1 5-128 0,-1 4 0 0,-2 7-16 16,-2 7 784-16,0 1 144 0,-1 2 48 0,0 5 0 16,-2-1 80-16,4 9 32 0,-1 11 0 0,1 1 0 15,0 4-256-15,1-1-48 0,3 2-16 0,2-3 0 16,-2-3-224-16,5-3-32 0,2-3-16 0,3-2 0 0,0-7-160 0,0-5-176 15,0-4 48-15,6-5 0 16,-1-6-720-16,2-2-144 0,-2-6-32 0</inkml:trace>
  <inkml:trace contextRef="#ctx0" brushRef="#br1" timeOffset="132745.63">4942 17191 26655 0,'0'0'1184'0,"0"0"240"0,15-4-1136 0,3 1-288 16,1-2 0-16,4 4 0 0,5 2 128 0,0-1-128 0,-1-1 144 15,1-2-144-15,0 1 224 0,0 1-48 0,-2-1-16 0,1 1 0 32,-2-2-1760-32,0 1-336 0</inkml:trace>
  <inkml:trace contextRef="#ctx0" brushRef="#br1" timeOffset="133037.23">5663 17203 10127 0,'0'0'896'0,"0"0"-704"0,0 0-192 0,10-6 0 0,0-2 1584 0,0 2 272 0,3-3 64 0,-1 1 16 16,-1-6-560-16,2 3-112 0,-1-2-32 0,1-2 0 15,0-1-208-15,0-2-64 0,-1 0 0 0,-5 0 0 0,-2 4 0 0,-2 1 0 16,-1 3 0-16,-4 0 0 0,2 10 32 0,0 0 0 15,0 0 0-15,-11 0 0 0,0 3-128 0,-1 4-32 16,-1 2 0-16,-1 5 0 0,0 4-336 0,3 1-80 16,1 0-16-16,2 3 0 0,3 3-80 0,4-2 0 15,2-3-16-15,7 2 0 0,2 1-176 0,8-3-128 16,2-1 144-16,4-1-144 16,3-3-928-16,7 2-288 0,7-2-48 0,-2-1-16 0</inkml:trace>
  <inkml:trace contextRef="#ctx0" brushRef="#br1" timeOffset="133947.03">2603 18899 16991 0,'0'0'752'0,"-5"-8"144"0,-1 1-704 0,2-1-192 15,4 8 0-15,0 0 0 0,0 0 256 0,0 0 32 16,0 0 0-16,-4 10 0 0,2 2 192 0,0 0 32 16,2 2 16-16,4 7 0 0,-1 5-128 0,2 0-16 15,0 0-16-15,3 0 0 0,-2 2-64 0,0-5-16 16,1-2 0-16,-1-2 0 0,-1 0 96 0,1-3 32 15,2-1 0-15,0-4 0 0,-2-3 96 0,-6-8 32 16,0 0 0-16,11-1 0 0,2 0 160 0,-1-7 16 16,-1-2 16-16,-1-7 0 0,0-1-32 0,2-1-16 15,-1-4 0-15,-3-1 0 0,-3 0-304 0,3-3-48 16,3 5-16-16,-3 0 0 0,-6-1-128 0,2 1-16 0,1 5-16 0,1 4 0 16,1-1-160-16,-2 3 0 0,1 2 0 15,4-3 0-15,2 3 0 0,-2 2 0 0,-10 7-224 16,11-7 80-1,3 2-1664-15,0-1-336 0,0 3-64 0</inkml:trace>
  <inkml:trace contextRef="#ctx0" brushRef="#br1" timeOffset="134269.79">3395 18649 21535 0,'0'0'960'0,"-6"5"192"0,-3-7-928 0,-4 4-224 0,0 3 0 0,1 2 0 0,0 0 400 15,-3 0 48-15,-3 0 0 0,-1 3 0 16,0 4 320-16,1 0 64 0,-1 1 0 0,2 0 16 0,-1 3-416 0,5 1-96 16,-1 1-16-16,4 0 0 0,3-3-64 0,2 0 0 15,3-2-16-15,1-2 0 0,2-3-112 0,-1-10 0 16,7 9-128-16,4-3 192 0,-1-3-32 0,3-2-16 16,2-2 0-16,0-4 0 0,3-5 160 0,1 1 16 15,1-3 16-15,1-4 0 0,-2-2 32 0,-3 0 0 16,2 2 0-16,-2 0 0 0,1 0-112 0,-6 2-32 15,-2-1 0-15,-2 2 0 0,-3 5 16 0,-4 8 0 16,2-10 0-16,-2 10 0 0,0 0-240 0,0 0 0 16,0 0 0-16,-1 13 0 0,-2-4 0 0,1 3 0 15,0 1 0-15,4 0 0 0,0 0 0 0,2-1 0 16,1-4 0-16,2 3 0 16,1-2-464-16,0 1-144 0,2-3-32 0,3-3-8848 0,1-6-1776 15</inkml:trace>
  <inkml:trace contextRef="#ctx0" brushRef="#br1" timeOffset="134595.59">3846 18460 9215 0,'0'0'400'0,"-8"0"96"15,8 0-496-15,-7 9 0 0,7-9 0 0,-7 10 0 16,-1 6 2960-16,3 2 496 0,-3 1 112 0,2 0 16 0,-1 1-2304 0,1 0-464 16,0 2-96-16,-1-4-16 0,-1-6-96 0,4 1-32 15,0-1 0-15,1-5 0 0,3-7-192 0,0 0-64 16,0 0 0-16,0 0 0 0,0 0 192 0,0 0 16 16,0 0 16-16,11-9 0 0,0-3 80 0,-2-4 16 15,-2 2 0-15,4-2 0 0,1-3-304 0,1 1-48 16,-3-1-16-16,0 2 0 0,-2 5-272 0,3-1 160 15,3 4-160-15,4 0 128 0,1-1-128 0,0 2 0 16,-1-1 0-16,-1 3 0 0,-2 1 0 0,-1 1 0 16,-1 0 0-16,-2 3-176 15,-1 1-1872-15,-10 0-384 0</inkml:trace>
  <inkml:trace contextRef="#ctx0" brushRef="#br1" timeOffset="134930.32">4352 18329 14223 0,'0'0'624'16,"0"0"144"-16,0 0-624 0,0 0-144 0,0 0 0 0,-6 4 0 0,6-4 1056 0,-6 8 176 15,1 2 48-15,1 4 0 0,1-2-256 16,1 3-64-16,-1 3 0 0,2-1 0 0,-2-1-224 0,-1 3-48 16,2 5-16-16,-2-5 0 0,2-6-352 0,-1 1-64 15,-1 2 0-15,4-1-16 0,0 1-240 0,-2-7 128 16,2-9-128-16,-5 11 0 15,1-3-288-15,4-8-160 0,0 0-16 0</inkml:trace>
  <inkml:trace contextRef="#ctx0" brushRef="#br1" timeOffset="136100.76">4692 18322 19919 0,'0'0'880'0,"0"0"192"0,-9 1-864 0,0 5-208 0,1 3 0 0,-2 0 0 16,-3-4 384-16,1 7 16 0,-1 1 16 0,2 0 0 15,-2 0 288-15,1 0 48 0,1 0 16 0,1-1 0 16,0 1-256-16,3-4-64 0,2 1 0 0,3-4 0 16,2-6-128-16,1 11-48 0,-1-11 0 0,0 0 0 15,0 0-80-15,0 0-32 0,10-2 0 0,2 2 0 16,0 3 96-16,1-6 32 0,-2-6 0 0,1 2 0 15,-1-3 0-15,1 3 0 0,0-2 0 0,0 3 0 16,-2 1-80-16,-1-3-16 0,2 3 0 0,-4 1 0 0,-7 4-48 16,10-3-16-16,-10 3 0 0,10 1 0 0,-10-1-128 0,11 5 0 15,-2 1 0-15,-9-6 0 0,11 9 0 16,-4-2 0-16,0 2 0 0,-7-9 0 0,0 0 0 0,11 2 0 16,-11-2 0-16,13 1 128 0,-1-2-128 0,1-5 128 15,0-3-128-15,2 2 128 0,3 1-128 0,-2 0 0 16,-2-10 0-16,-1 4 128 0,-1 2-128 0,3-4 0 15,0-4 0-15,2 0 128 0,0 0-128 0,1-1 0 16,0 1 0-16,0-3 128 0,-2-8-128 0,2-2 128 16,0-1-128-16,-2-3 128 0,-3-7-128 0,0-3 0 15,-2-7 144-15,-2 4-144 0,1 7 0 0,-2 4 0 16,1 3 0-16,-4 3 0 0,-1 7-160 0,-2 7 160 16,0 5-192-16,-2 12 192 0,1-8-208 0,-1 8 64 15,0 0 16-15,-7 8 0 0,1 7 128 0,-2 7-192 0,-4 0 192 16,2 5-192-16,-1 8 192 0,3 0 0 0,-3 1 0 0,0 3 0 15,-3 6 0-15,1-3 0 0,2 2 0 0,-1 1 0 16,1-7 0-16,1-2 0 0,1-3 0 0,3-5 0 16,2-2 0-16,2-3 0 0,4-5 0 0,3-4 0 15,2 0 0-15,4-7 0 0,0 1 0 0,3-5 0 16,1-3 0-16,-2-2 144 0,1 2-16 0,1-6-128 16,2-2 224-16,-2-2-64 0,-2 4-16 0,-2 0 0 15,-1-5-144-15,-1 2 0 0,-2-2 0 0,-1 2 0 16,-6 9 128-16,0 0-128 0,0 0 0 0,0 0 128 15,2-9-128-15,-2 9 0 0,0 0 0 0,0 0 128 16,0 0-128-16,0 0 0 0,0 0 0 0,0 0 0 16,0-9 0-16,0 9 0 0,4-10 0 0,1 1 0 15,-5 9 0-15,9-9 0 0,0-3 0 0,1 1 0 0,0 0 0 16,1 3 0-16,-1-3 0 0,1-3 0 0,2-3 0 0,1-2 0 16,1-2 0-16,0-2 0 0,1-1 0 0,0 0 0 15,1-7 0-15,-1 3 0 0,1-2 0 0,1 0 0 16,2 1 0-16,-1-3 0 0,-2-3 0 0,-2 4 0 15,-1 7 0-15,-4-1 0 0,-5 1 0 0,0 3 0 16,0 3 128-16,-2 7-128 0,-3 11 0 0,0 0 0 16,0 0 0-16,0 0 0 0,-9 5 0 0,-1 4 0 15,-4 5-128-15,0 4 128 0,1 0 0 0,-1 2-144 16,-1 5 144-16,6 2 0 0,0-3 0 0,3 3 0 16,-3-4 0-16,4 3 0 0,2-1 0 0,2-3 0 15,1 0 0-15,1 0 0 0,3-2 0 0,0-2 0 0,1-5 0 16,2-1 0-16,4 0 0 0,1-6 144 0,1 4-144 0,1-6 128 15,1-1-128-15,3-2 192 0,1-2-192 16,-1-1 192-16,-2 2-32 0,0-1 0 0,0-2 0 0,-1 1 0 16,-2-2-32-16,0 0-128 0,-2-1 192 0,2 1-64 15,-2-2 16-15,2 0 0 0,-1 1 0 0,-1-7 0 16,1-1-144-16,-2 2 0 0,-3-2 0 0,0 2-176 16,-2-2 176-16,-1-1 0 0,-2-2 0 0,-1 3 0 15,-1 4 0-15,0 9 0 0,-3-10 0 0,3 10 0 16,-4-6 0-16,4 6 0 0,0 0 0 0,-9-2 0 15,2-2 0-15,7 4 0 0,0 0 0 0,0 0 0 16,0 0 0-16,0 0 0 0,0 0 0 0,0 0-128 16,0 0 128-16,0 0 0 0,0 0 0 0,0 0-128 15,0 0 128-15,6 11 0 0,-1-2 0 0,-5-9 0 0,12 1 0 0,1-1 0 16,1 0 0-16,0 1 0 0,0-1 0 0,3 3 0 16,2-3 0-16,-2 3 0 0,-1 1 0 0,1 4 0 15,1-2 0-15,-8 4 0 0,-2 1 0 0,-3 1 176 16,-1 1-48-16,1-2 0 0,1 1-128 0,-3 1 192 15,-4-3-192-15,-1 2 192 0,0 4-32 0,-2-5 0 16,-1 1 0-16,-4 2 0 0,-2-2-16 0,-5-3 0 16,-3 1 0-16,-2-3 0 15,-1-1-1024-15,-3-1-208 0</inkml:trace>
  <inkml:trace contextRef="#ctx0" brushRef="#br1" timeOffset="136229.7">4786 17827 41471 0,'-24'-14'1840'0,"12"9"368"0,5-2-1760 0,7 7-448 0,-3-9 0 0,3 9 0 16,0 0 0-16,0 0 128 0,0 0-128 0,0 0 0 31,0 0-1440-31,13 4-368 0</inkml:trace>
  <inkml:trace contextRef="#ctx0" brushRef="#br2" timeOffset="146944.32">10011 11935 12895 0,'0'0'272'0,"0"0"64"0,0 0 16 0,0 0 32 0,4-4-384 0,0-1 0 15,0-2 0-15,-2 4 0 0,-2 3 896 0,0 0 96 16,0 0 32-16,0 0 0 0,0 0 0 0,0 0 0 16,0 0 0-16,0 0 0 0,0 0 0 0,0 0 0 15,-3-3 0-15,3 3 0 0,-7-1 0 0,1 0 0 16,1 3 0-16,-5 1 0 0,-1 0-832 0,0 1-192 16,0 3 0-16,-2-2 0 0,-1 4 0 0,0 0 0 15,-1 2 0-15,-2 0 0 0,-1 2 864 0,0 2 128 16,-1 1 32-16,2 0 0 0,-5 1-832 0,3 0-192 15,1 5 0-15,2-3 0 0,0 1 0 0,4 1 0 16,0 0 0-16,5-2 0 0,2-2 0 0,3 0 0 0,4-3 0 0,3-2 0 16,-2-4 0-16,8 1 0 0,-1-4 0 0,4 0 0 15,2-5 0-15,3-3 0 0,3-2 0 0,-2-2 0 16,3-1 0-16,0-3 0 0,-1-3 0 0,2-3 0 16,-1 1 0-16,0-3 0 0,-1-4 0 0,3 0 0 15,0 0 0-15,-1-4 0 0,3 0 0 0,-2-3 0 16,-1-3 0-16,2-1 0 0,2-5 0 0,0 1 0 15,-3-1 0-15,-1-2 0 0,-1-3 0 0,-1 2 0 16,-3-3 0-16,0 2 0 0,-3-4 0 0,1 1 0 16,-3-2 0-16,0 1 0 0,-1 3 0 0,-2-2 0 15,-2 5 0-15,-5 4 0 0,1 4 0 0,-1 5 0 0,1 3 0 16,-3 3 0-16,-2 4 0 0,0 3 0 16,-1 4 0-16,0 3 0 0,0 4 0 0,1 4 0 0,0 0 0 0,-9 3 0 15,0 3 0-15,-1 6 0 0,-3 4 0 0,-1 4 0 16,-1 5 0-16,-4 6 0 0,0 6 0 0,-2 6 0 15,1 1 0-15,1 4 0 0,1 0 0 0,1 2 0 16,1-1 0-16,3 4 0 0,4-3 864 0,0-3 128 16,-1 0 32-16,3 0 0 0,3-3-832 0,3-2-192 15,2-2 0-15,3-2 0 0,-1-5 0 0,6-3 0 16,-1-1 0-16,3-5 0 0,3 3 0 0,3-6 0 16,-1 1 0-16,2-4 0 0,-1-3 0 0,1-1 0 15,-4-3 0-15,1 0 0 0,0-4 0 0,0 0 0 16,1-4 0-16,-1 3 0 0,-1-4 0 0,1-3 0 15,-4-4 0-15,0 1 0 16,0 0-2416-16,-1-2-528 0,-2-2-96 0,-2-3-9440 0</inkml:trace>
  <inkml:trace contextRef="#ctx0" brushRef="#br2" timeOffset="147315.57">10791 11044 23951 0,'0'-8'512'0,"1"-5"128"0,1 1 0 0,1 0 64 0,-1-2-576 0,0 3-128 15,-2 2 0-15,-2 1 0 0,2 8 848 0,0 0 144 16,-2 8 32-16,-3 0 0 0,-3 4 0 0,1 7 0 16,-2 4 0-16,-1 8 0 0,-1 6-832 0,1 2-192 15,1 4 0-15,-2 4 0 0,-3 8 864 0,5 6 128 16,6-1 32-16,1-2 0 0,-2 1-832 0,2-4-192 16,-1 0 0-16,-1-4 0 0,0-5 0 0,2-2 0 15,1-4 0-15,-1-4 0 0,0-1 0 0,2-3 0 16,0-7 0-16,1 0 0 0,0-3 0 0,2-4 0 15,1-3 0-15,1-3 0 16,1-1-768-16,-6-11-208 0,0 0-48 0,0 0-13504 0</inkml:trace>
  <inkml:trace contextRef="#ctx0" brushRef="#br2" timeOffset="147512.29">10302 11659 38703 0,'0'0'848'0,"8"-4"176"0,15 2 48 0,-1-2 16 0,6 1-880 0,5-3-208 0,2-3 0 0,8 4 0 16,8-4 0-16,8 1 0 0,8-3 0 0,4-1 0 15,2-4 0-15,2-2 0 0,2-1 0 0,2-3-11424 16,2 1-2336-16</inkml:trace>
  <inkml:trace contextRef="#ctx0" brushRef="#br2" timeOffset="149359.56">27670 10931 16575 0,'0'0'368'0,"0"0"80"0,7-9 0 0,-1 1 16 0,-6 8-464 0,10-6 0 0,-10 6 0 0,7-9 0 0,0 2 0 0,-7 7 0 16,0 0 0-16,0 0 0 0,4-11 912 0,-3 3 96 15,-5-1 16-15,4 9 0 0,0 0 0 0,0 0 0 16,-13-5 0-16,1 3 0 0,-1-1 0 0,-4 7 0 16,-3 0 0-16,-4 6 0 0,-3 2-832 0,2 5-192 15,2 6 0-15,-1 1 0 0,-7-1 864 0,1 6 128 16,-1 3 32-16,1 1 0 0,0 3-832 0,4 0-192 16,3-2 0-16,5-1 0 0,4-1 0 0,5-3 0 15,5-4 0-15,4-2 0 0,3-2 0 0,3-9 0 16,3-3 0-16,4-5 0 0,5-4 0 0,3-5 0 15,6-8 0-15,5-3 0 0,5-3 0 0,1-3 0 16,1-10 0-16,4-2 0 0,4 0 0 0,0-2 0 16,-1-1 0-16,-3-1 0 0,-2-1 0 0,-2-7 0 15,1-3 0-15,-2-6 0 0,0-5 0 0,-1-8 0 0,-3-3 0 16,3 4 0-16,4 3 0 0,0-4 0 0,-6-5 0 16,-1 5 0-16,-3 4 864 0,-3 8 128 0,-5 10 32 15,-4 4 0 1,0 3-1648-16,-5 5-320 0,-3 4-64 0,-2 5-16 0,-1 7 1648 0,-3 6 320 0,-4-2 64 0,-2 5 16 15,1 9-832-15,0 0-192 0,0 0 0 0,-9 5 0 16,0 2 0-16,-4 9 0 0,-3 4 0 0,2-1 0 16,-3 8 0-16,-5 5 0 0,-3 9 0 0,-4 4 0 15,0 3 0-15,-9 23 0 0,7-4 0 0,6-6 0 16,1-3 0-16,5-5 0 0,2-3 0 0,3 0 0 16,7-5 0-16,1 0 0 0,6-5 0 0,3 0 0 15,1-3 0-15,2-3 0 0,7-3 0 0,1-3 0 16,1-7 0-16,-1-7 0 0,-1-4 0 0,6 2 0 0,5-3 864 15,1-2 128-15,0-4 32 0,0-2 0 0,0 0-832 0,1-2-192 16,-3-3 0-16,0-5 0 16,1 0-768-16,-1-5-208 0,0-2-48 15,1-3 0-15,-5-7 1648 0,4-3 320 0,1-4 64 0,0 0 16 16,0 0-1648-16,-2 0-320 0,-5-3-64 0,5-2-16 0,5 0 832 0,-1 0 192 16,1-1 0-16,1 0 0 0,-1 0 0 0,-2-3 0 15,-2 1 0-15,-1 3 0 0,-2 0 768 0,-1 3 208 16,-1 2 48-16,-3 1 0 0,-1 0-832 0,-1 3-192 15,-2-3 0-15,1 9 0 0,-2 2 0 0,-2 3 0 16,-3 2 0-16,-2 2 0 0,0 1 0 0,0 2 0 16,-3 2 0-16,-2 4 0 0,-3 0 0 0,0 4 0 15,-1 1 0-15,-3 6 0 0,-3 1 864 0,0 5 128 0,-2 4 32 0,-3 5 0 16,-1 5-832-16,2 5-192 0,-2 6 0 16,-2 8 0-16,-2 2 0 0,1 4 0 0,-1 1 0 0,4 1 0 15,4-1 0-15,0 0 0 0,-1 2 0 16,3-2 0-16,7-5 0 0,3 0 0 0,2 0 0 0,2-4 0 15,3-1 0-15,3-1 0 0,-2-6 0 16,3-3 0-16,3-3 0 0,0-3 0 0,2-2 0 0,2-6 0 31,-1-5-768-31,0-2-208 0,0-1-48 0,1-4 0 0,-5-2-816 16,-1-5-160-16,1-4-48 0,-4-6-8192 0,-1-1-1632 0</inkml:trace>
  <inkml:trace contextRef="#ctx0" brushRef="#br2" timeOffset="149540.43">28299 10482 38703 0,'8'-9'848'0,"2"1"176"0,3-2 48 0,4 4 16 16,5 2-880-16,5-2-208 0,6 1 0 0,5 1 0 0,5-1 864 0,9 0 128 16,8 1 32-16,3 0 0 0,2 1-832 0,4 1-192 15,3-3 0-15,2 1 0 16,-1 0-1600-16,-5 2-352 0,-6 0-80 0,-4 1-14752 0</inkml:trace>
  <inkml:trace contextRef="#ctx0" brushRef="#br2" timeOffset="150658.31">31823 11532 9215 0,'0'0'816'0,"6"-3"-656"0,0 1-160 0,1-1 0 0,-2-1 1568 0,-5 4 288 16,0 0 48-16,1-6 16 0,-1-2-752 0,-1 3-144 16,-3-2-16-16,0 0-16 0,2 2-128 0,-5-4-32 15,1 2 0-15,-6-2 0 0,0 2-208 0,-1 4-48 16,3-4-16-16,-5 3 0 0,-4 2 208 0,-4 2 32 15,1 4 16-15,-2 5 0 0,-4-2-656 0,2 6-160 16,1 4 0-16,0 0 0 0,-2 2 0 0,0 3 0 16,-1 3 0-16,4 0 0 0,3-1 0 0,4 2 0 15,3-1 0-15,5-1 0 0,4-1 0 0,4-3 0 16,2-4 0-16,4 0 0 0,5-4 0 0,3-1 0 16,2-10 0-16,3-2 0 0,4-3 0 0,2-6 0 15,1-3 0-15,3-2 0 0,3-6 0 0,2 0 0 0,-1-2 0 16,3-5 0-16,3 1 288 0,2-3 32 0,-2 0 0 0,0-3 0 15,-2-4-320-15,-2-6 128 0,-1-2-128 0,0-8 0 16,0 0 128-16,1-3-128 0,-2-4 0 0,2-1 0 16,1-6 0-16,-10 15 0 0,2-4-192 0,0 0 48 15,-3 4 144-15,0 5-208 0,-1 5 80 0,-5 4 128 16,-4 2 0-16,2-4 0 0,-5 9 224 0,-4 7-64 16,-3 6 32-16,-1 5 0 0,-3 3 0 0,-3 4 0 15,-4 6-32-15,-2 2 0 0,-2 5 0 0,0 3 0 16,-3 6-160-16,-4 3 0 0,0 7 144 0,-4 3-144 15,1 4 0-15,-2 7 0 0,-3 9 0 0,-7 17 128 16,0-5-128-16,5 3 0 0,0-3 0 0,3 1 0 16,3 0 0-16,5-1 0 0,1-3 0 0,6-6 128 0,5-1-128 15,3-4 0-15,3-4 0 0,1-4 0 0,5-6 0 0,0 2 0 16,3-5 0-16,2-2 0 0,-1-5 0 0,1-4 0 16,-1-1 0-16,-1-4 0 0,-1-3-208 0,0-1-16 15,0-5 0-15,0-1 0 16,-9-4-2144-16,10-2-448 0</inkml:trace>
  <inkml:trace contextRef="#ctx0" brushRef="#br2" timeOffset="150914.01">32130 11140 22111 0,'0'0'976'0,"0"0"208"0,0 0-944 0,0 0-240 0,0 0 0 0,0 0 0 16,4 10 1152-16,0 3 176 0,-2 1 32 0,2-2 16 15,0 2-1104-15,0 0-272 0,5 0 0 0,-3-3 0 16,-1-1 0-16,2 4-144 0,0-4 16 0,-2 2 0 31,-2-1-464-31,-3-11-96 0,0 0-16 0,0 0 0 0,1 8-432 0,-1-8-80 0,0 0-32 0,0 0 0 16,0 0 320-16,0 0 64 0</inkml:trace>
  <inkml:trace contextRef="#ctx0" brushRef="#br2" timeOffset="151219.85">32512 10950 20271 0,'0'0'1792'16,"0"0"-1424"-16,0 0-368 0,0 0 0 0,0 0 256 0,0 0-32 15,-6 6 0-15,-1 4 0 0,-2 5 592 0,-4 2 112 16,-3 2 32-16,-3 3 0 0,-4 4-144 0,4 0-32 16,-3 0 0-16,-2 7 0 0,-4 6-272 0,3 1-48 15,-2 1-16-15,1-2 0 0,1 7 128 0,-5 13 0 16,5-6 16-16,6-2 0 0,4-7-304 0,4-2-64 0,4-1-16 0,5-4 0 15,4-2-208-15,2-3 144 0,2-5-144 0,5 0 128 16,4-6-128-16,3-3 0 0,2-2 0 0,-2-8 0 16,2 0-256-16,3-6-96 0,2-4-16 0</inkml:trace>
  <inkml:trace contextRef="#ctx0" brushRef="#br2" timeOffset="151381.2">31891 11372 35007 0,'9'-3'3120'16,"4"2"-2496"-16,2 1-496 0,5 4-128 15,5-1-848-15,4 3-192 0,5 4-48 0,6-5 0 0,5 0 832 0,-4-3 256 16,7 4-160-16,6-3 160 16,4-1-1872-16,4-2-304 0</inkml:trace>
  <inkml:trace contextRef="#ctx0" brushRef="#br2" timeOffset="156166.09">11063 10909 12895 0,'0'0'272'0,"7"-13"64"0,1 7 16 16,-2-2 32-16,1 3-384 0,-1-1 0 0,-1-4 0 0,0 3 0 0,0 1 896 0,-1 0 96 15,-4 6 32-15,0 0 0 0,0 0 0 0,0 0 0 16,0 0 0-16,0 0 0 0,0 0-832 0,-6 0-192 15,-3 2 0-15,-1 7 0 0,-2 1 864 0,-2 4 128 16,-4 3 32-16,-2 2 0 0,-4 10 0 0,-3 3 0 16,-6 3 0-16,-6 10 0 0,-8 6 0 0,-4 7 0 15,-3 11 0-15,0 2 0 0,-5 1-832 0,0 0-192 16,-2-4 0-16,-2 2 0 0,-2 0 864 0,2 1 128 16,1-2 32-16,-17 22 0 15,14-12-1648-15,10-10-320 0,10-11-64 0,3-2-16 16,6-1-816-16,4-5-160 0,-3 8-48 0,12-15 0 0</inkml:trace>
  <inkml:trace contextRef="#ctx0" brushRef="#br2" timeOffset="156882.65">8829 12838 20271 0,'0'0'448'15,"17"-8"80"-15,-11-6 32 0,-1 6 16 0,-1-1-576 0,-1 4 0 0,-3 5 0 0,0 0 0 0,0 0 928 0,0 0 80 16,-7 8 16-16,-2 3 0 0,-2 6 0 0,-4 4 0 15,-3 5 0-15,-4 5 0 0,-4 11 0 0,-6 7 0 16,-8 5 0-16,-5 10 0 0,-8 10 0 0,-5 9 0 16,-7 12 0-16,-7 2 0 0,-8 4-832 0,-4 3-192 15,-1 3 0-15,-1-4 0 0,0-8 864 0,-2 0 128 16,-2-2 32-16,-31 34 0 16,18-12-1648-16,14-12-320 0,10-12-64 0,30-26-16 0</inkml:trace>
  <inkml:trace contextRef="#ctx0" brushRef="#br0" timeOffset="167871.29">8955 17174 20271 0,'0'0'448'0,"0"0"80"0,0-5 32 0,-1 1 16 0,0-2-576 0,1 6 0 16,0 0 0-16,-2-5 0 0,2 5 0 0,-2-3 0 0,2 3 0 0,-8 0 0 15,0-2 0-15,1 0 0 0,-2 1 0 0,0-1 0 16,0-1 928-16,-1 0 80 0,-1 3 16 0,-1 0 0 16,1 0-832-16,-1 2-192 15,-2 0 0-15,0 2 0 0,-1-1 864 0,-2-1 128 0,1-1 32 0,-2 2 0 16,3 2-832-16,-3 1-192 0,-2-2 0 0,1 3 0 16,0 0 0-16,1 1 0 0,1 2 0 0,0-1 0 15,-4 2 0-15,1 0 0 0,-1-1 0 0,2 4 0 16,0 1 864-16,2-1 128 0,-1 1 32 0,3 0 0 15,2 1-832-15,0 0-192 0,0 2 0 0,2-1 0 16,2-2 0-16,0 3 0 0,3 1 0 0,1 0 0 16,2-1 0-16,2-1 0 0,0 0 0 0,2-1 0 0,3 3 0 0,-2-1 0 15,2-1 0-15,2-3 0 0,2 0 0 0,0-2 0 16,-1 1 0-16,2-4 0 0,1 0 0 0,2-1 0 16,-1-2 0-16,2 0 0 0,-2-3 0 0,3-2 0 15,2 2 0-15,-1-2 0 0,0-2 0 0,0-1 0 16,3 1 0-16,0-1 0 0,2-6 0 0,2 0 0 15,2 1 0-15,-1-5 0 0,-1 1 0 0,-1-1 0 16,1-2 0-16,-2-2 0 0,0-2 864 0,0-1 128 16,-1-3 32-16,2-3 0 0,1-2-832 0,-1-3-192 15,2-1 0-15,0 1 0 0,0-3 0 0,1-2 0 16,0 0 0-16,1-5 0 0,-4-4 0 0,2 2 0 16,2-3 0-16,1 4 0 0,1 0 0 0,-2 0 0 15,-1 3 0-15,-4 2 0 0,1 2 0 0,-3 4 0 0,-3-2 0 16,0 1 0-16,-3 2 0 0,-4 0 0 0,0 0 0 15,-2 2 0-15,0-4 0 0,-3 6 0 0,-1-2 0 16,-1 4 0 0,-2 1-768-16,1 0-208 0,0 4-48 0,-2 3 0 0,1 1 1648 0,0 2 320 0,-2 5 64 0,-1-1 16 15,4 8-832-15,0 0-192 0,0 0 0 0,-5 1 0 16,-2 3 0-16,-2 3 0 0,-1 4 0 0,-1 2 0 31,3 2-768-31,0 5-208 0,-2 5-48 0,0 0 0 0,-2 7 1648 0,1 2 320 16,-1 5 64-16,0 5 16 0,-2 3-832 0,0 5-192 0,-3 2 0 0,2 4 0 15,2 3 0-15,0-3 0 0,1-3 0 0,-1 1 0 16,2-4 0-16,-1-4 0 0,3-6 0 0,3-2 0 16,1-2 0-16,2-4 0 0,3-4 0 0,2 0 0 0,-1-6 0 15,1-4 0-15,2-2 0 0,1-4 0 0,5-5 0 0,2 0 0 16,-1-7 0-16,3-3-10336 16,0-8-2112-16</inkml:trace>
  <inkml:trace contextRef="#ctx0" brushRef="#br0" timeOffset="168721.51">9776 17023 20271 0,'-5'-12'448'0,"1"9"80"0,2-5 32 0,-1 3 16 15,1-1-576-15,-1-2 0 0,1 3 0 0,2 5 0 0,-2-5 0 0,-1-3 0 16,-1 2 0-16,1 3 0 0,3 3 928 0,0 0 80 16,0 0 16-16,0 0 0 0,-7 3-832 0,0 1-192 15,2 6 0-15,0-4 0 0,0 4 864 0,0-2 128 16,-2 5 32-16,1 1 0 0,-1 0-832 0,-2 6-192 16,1 0 0-16,0 2 0 0,3 2 864 0,0 3 128 15,0-2 32-15,-3 6 0 0,1-3-832 0,2 0-192 16,1-1 0-16,1 0 0 0,1 0 0 0,2-4 0 15,4-4 0-15,1-1 0 0,1-3 0 0,0-4 0 16,0-1 0-16,1-3 0 0,3 0 0 0,3-4 0 0,2-2 0 0,3-2 0 16,2-4 864-16,3-4 128 0,1 0 32 0,1-4 0 15,-2-2-832-15,-1 0-192 0,1 0 0 0,-2 1 0 16,-4-3 0-16,0 1 0 0,-2 0 0 0,-2 1 0 16,-2 4 0-16,-2 2 0 0,-1 0 0 0,-8 9 0 15,0 0 0-15,0 0 0 0,0 0 0 0,6 7 0 16,1 1 0-16,-4 4 0 0,0 0 0 0,1 2 0 15,1 5 0-15,1 3 0 0,1-2 0 0,0 1 0 16,3-4 0-16,-1 1 0 0,3-5 0 0,0-3 0 16,2 0 0-16,3-5 0 0,1 0 0 0,-2-3 0 15,1-5 0-15,1-2 0 0,3-5 0 0,1-2 0 0,-1-3 864 16,2-3 128-16,0-1 32 0,-1-2 0 0,-1-3 0 16,-3 1 0-16,0 0 0 0,0-3 0 0,0 2-832 0,-6-4-192 15,0 3 0-15,-2-3 0 0,-1 1 0 0,-2 1 0 16,0-1 0-16,-2 4 0 0,-1-1 864 0,-1 2 128 15,0 1 32-15,-2 3 0 0,1 4-832 0,-2 2-192 16,-2 3 0-16,1-1 0 16,-2 4-2416-16,2 1-528 0,1 5-96 0,-6-3-32 0</inkml:trace>
  <inkml:trace contextRef="#ctx0" brushRef="#br0" timeOffset="169772.92">11571 16736 16575 0,'0'0'368'0,"0"0"80"0,0 0 0 0,0 0 16 0,0 0-464 0,0 0 0 0,0-2 0 0,0 2 0 0,0-6 912 0,0 6 96 16,0 0 16-16,-4-4 0 0,-2 2-832 0,0 0-192 15,-3 2 0-15,-2 2 0 0,0-2 864 0,-2 1 128 16,-2 1 32-16,-1 2 0 0,-2 1 0 0,-3 2 0 16,-3 2 0-16,-1 2 0 0,-3 2-832 0,0 2-192 15,-1 3 0-15,2 3 0 0,0 4 864 0,4 4 128 16,-2-1 32-16,3 6 0 0,1 2-832 0,4-1-192 15,5-2 0-15,3-1 0 0,2 0 0 0,6-4 0 16,6 1 0-16,4-5 0 0,1-2 0 0,4-2 0 0,4-6 0 16,5-1 0-16,5-1 0 0,2-5 0 0,3-3 0 0,3-3 0 15,-2-2 0-15,1-1 0 0,-1-3 0 0,0 0 0 16,-1-4 864-16,-1 2 128 16,0-5 32-16,0 0 0 0,1-2-832 0,0-3-192 0,-2-1 0 0,-1-2 0 15,-6-3 0-15,-1-1 0 0,-2 0 0 0,-2-4 0 16,-2-1 0-16,-3-1 0 0,-4-3 0 0,0 0 0 15,-5 3 864-15,-2 2 128 0,-3 1 32 0,-4 3 0 16,-4 2-832-16,0 1-192 0,-3-1 0 0,0 6 0 16,-4 0 0-16,2 1 0 0,-2 1 0 0,-1 4 0 15,0 2 0-15,-1 2 0 0,0 0 0 0,-2 2 0 16,-2 2 0-16,2 1 0 0,0 1 0 0,1 1 0 16,3 1-2416-16,1 0-528 0,1 1-96 15,1-1-11088-15</inkml:trace>
  <inkml:trace contextRef="#ctx0" brushRef="#br0" timeOffset="170126.27">11949 16359 27647 0,'-4'-11'608'0,"1"1"128"0,1 2 32 0,-1 4 0 0,1-3-624 0,-5 0-144 0,2 3 0 0,-1-3 0 15,-3 2 848-15,-3 2 144 16,-2 1 32-16,-1 2 0 0,-1 0-832 0,-1 2-192 0,-1 6 0 0,-1 2 0 16,-2 4 864-16,0 3 128 0,-4 3 32 0,1 4 0 15,0 8-832-15,-1 3-192 0,0 4 0 0,0 4 0 16,0 1 864-16,0 5 128 0,2-5 32 0,-1 3 0 15,-1-2-832-15,0 3-192 0,1 1 0 0,0-4 0 16,1 1 0-16,0-6 0 0,-1 0 0 0,5-3 0 16,1-6 0-16,2 0 0 0,1-7 0 0,3 0 0 15,3-1 0-15,3-5 0 0,-2-2 0 0,2-4 0 16,1-1-768-16,2-3-208 0,2 1-48 16,1-5-9824-16,0-4-1968 0</inkml:trace>
  <inkml:trace contextRef="#ctx0" brushRef="#br0" timeOffset="170453.41">12060 17280 31327 0,'0'0'1392'0,"-1"8"272"0,-3 3-1328 0,2 4-336 0,-2 3 0 0,-1 3 0 16,-1 6 896-16,-2 0 96 0,-1 3 32 0,-1 3 0 16,-2 0 0-16,1-1 0 0,-4 0 0 0,-1 0 0 15,1-3-832-15,1-1-192 0,0 2 0 0,2-7 0 16,-1-2 0-16,3 0 0 0,-2-1 0 0,1-2 0 15,-2-4 0-15,5-2 0 0,3-2 0 0,0-4 0 32,3-2-1600-32,2-4-352 0,0 0-80 0,10-4-13120 0</inkml:trace>
  <inkml:trace contextRef="#ctx0" brushRef="#br0" timeOffset="171429.92">12752 16029 20271 0,'0'0'896'0,"0"0"192"0,0 0-880 0,0 0-208 0,0 0 0 0,0 0 0 0,0 0 0 0,0 0 0 15,-6 10 0-15,-3-1 0 0,-4 4 1680 0,-2 3 304 16,-2 2 48-16,1 2 16 0,-5 6-1648 0,-2 4-400 16,-1 3 0-16,0 5 0 0,0 8 896 0,-4 2 112 15,3 5 16-15,-1-1 0 0,5-3 0 0,1 0 0 16,5-6 0-16,4 0 0 0,2-4-832 0,4-3-192 16,2-2 0-16,3-3 0 15,3-1-768-15,1 0-208 0,1-6-48 0,1 0 0 0,4 0 832 0,2-2 192 16,-1-3 0-16,2-3 0 15,1-1-2496-15,0-4-464 0,12 5-96 0,-4-8-16 0</inkml:trace>
  <inkml:trace contextRef="#ctx0" brushRef="#br0" timeOffset="171738">13300 15906 31327 0,'0'0'688'0,"0"0"144"0,0 0 16 0,-1 7 48 0,-7 12-720 0,-4 3-176 0,-2 1 0 0,-1 7 0 16,-3 5 0-16,1 1 0 0,-1 5 0 0,0 5 0 15,0 1 0-15,2 2 0 0,0 5 0 0,2-2 0 16,3 0 0-16,3-5 0 0,1-4 0 0,2-1 0 15,0-4 0-15,2-3 0 0,3-1 0 0,0-3 0 0,0-2 0 16,3-6 0-16,0 0 0 0,1-2 0 0,-1-4 0 0,1-3 0 16,1 0 0-16,1-3 0 15,-1-5-1600-15,0 0-368 0,-5-6-64 0,0 0-16 0</inkml:trace>
  <inkml:trace contextRef="#ctx0" brushRef="#br0" timeOffset="171901.61">12777 16514 35007 0,'12'-7'1552'0,"0"6"320"0,9 1-1488 0,6-2-384 15,6 1 0-15,1 0 0 16,4 1-752-16,1 0-208 0,2-3-64 0,1-1 0 0,1-1 832 0,2-1 192 16,-1 0 0-16,1 0 0 15,-3-2-1680-15,-3 0-304 0,32-11-48 0,-22 5-16 0</inkml:trace>
  <inkml:trace contextRef="#ctx0" brushRef="#br0" timeOffset="172321.18">13598 15459 23951 0,'0'0'512'0,"-1"-7"128"0,1 7 0 0,0 0 64 0,0 0-576 0,0 0-128 15,0 0 0-15,5-1 0 0,3 1 0 0,1 2 0 16,0 3 0-16,2 4 0 0,2 1 848 0,1 5 144 15,1 5 32-15,2 2 0 0,2 4-832 0,1 1-192 16,-1 6 0-16,4 2 0 0,0 3 864 0,-2 7 128 16,0-1 32-16,-2 8 0 0,2 4-832 0,1 5-192 15,0 0 0-15,-2 0 0 0,-1-1 864 0,-2 0 128 16,-2 3 32-16,-1 0 0 0,-3 0-832 0,-1-2-192 16,-4-1 0-16,-4-2 0 0,-3-4 864 0,-4-2 128 15,-4-1 32-15,-4-4 0 0,-5 0-832 0,-2-4-192 0,-2 2 0 16,-3-7 0-16,2-1 0 0,0-3 0 0,-3-1 0 0,0-6 0 15,2-1 0-15,0-4 0 0,1-3 0 0,4-3-11424 32,5 1-2336-32</inkml:trace>
  <inkml:trace contextRef="#ctx0" brushRef="#br0" timeOffset="173081.86">15200 16246 20271 0,'0'0'448'0,"0"0"80"0,-8 5 32 0,1-1 16 0,0-1-576 0,1 0 0 15,6-3 0-15,0 0 0 0,-6 3 1744 0,6-3 240 16,0 0 64-16,0 0 0 0,0 0-832 0,11 5-144 16,3-2-48-16,4-2 0 0,4 0-816 0,3-1-208 15,4-2 0-15,4-3 0 0,4 1 864 0,5-1 128 16,6-4 32-16,1 1 0 0,-1 0-832 0,-1 1-192 15,-4 1 0-15,-1-2 0 16,-4 3-768-16,-5 1-208 0,-5-1-48 0,-3 1 0 16,-4 3-816-16,-3 2-160 0,-5-1-48 0,-13 0 0 0</inkml:trace>
  <inkml:trace contextRef="#ctx0" brushRef="#br0" timeOffset="173271.75">15090 16629 35007 0,'0'0'768'0,"11"9"176"0,4-9 16 0,2-2 16 0,4 1-784 0,5 0-192 0,3 0 0 0,5-3 0 15,3-4 864-15,5 2 128 0,4 2 32 0,2-4 0 0,2 2-832 0,-2-2-192 16,-3 2 0-16,-3 2 0 16,-4-1-2416-16,-4-1-528 0,28-4-96 0,-24-1-32 0</inkml:trace>
  <inkml:trace contextRef="#ctx0" brushRef="#br0" timeOffset="176126.61">21777 15095 6447 0,'0'0'272'0,"13"-3"80"0,-3 1-352 0,2-2 0 16,1 0 0-16,-1 0 0 0,-2 3 1872 0,-10 1 304 16,10-8 64-16,-10 8 16 0,0 0-704 0,0 0-144 0,0 0-16 0,0 0-16 15,0 0 80-15,0 0 16 0,0 0 0 0,-11 3 0 16,-2-2-624-16,-4 3-112 0,-3-3-32 0,0 5 0 16,-1 3-320-16,-2-4-64 0,-3 2 0 0,-5 2-16 15,-2 2-112-15,-1-3 0 0,1-2-16 0,-4 3 0 16,-2-3 80-16,-3 2 32 0,-3-3 0 0,-2-1 0 15,-1-2 80-15,3 0 16 0,5-4 0 0,3 1 0 16,1-1 32-16,7 0 16 0,6 1 0 0,4 0 0 16,1-3-112-16,4-1-32 0,4 0 0 0,10 5 0 15,-9-5-16-15,9 5 0 0,0 0 0 0,0 0 0 16,-5-9 32-16,5 9 0 0,0 0 0 0,0 0 0 16,0 0-112-16,0 0 0 0,13 1-16 0,-13-1 0 15,10 12-176-15,-4 0-224 0,-2-2 48 0,-3 4 16 0,-2 4 160 16,-3 0 0-16,-1 1 0 0,-1 8 0 0,-3 3 0 0,-1 7 0 15,-2 3 0-15,-2 1 0 0,-2 4 0 0,-2 5 128 16,-1 3-128-16,-1 0 176 0,-3 1-48 0,-3 2 0 16,-2 5 0-16,-2-3 0 0,2-3 16 0,-1 2 0 15,-1-1 0-15,6-4 0 0,6-4-144 0,3-3 0 16,0-6 0-16,4-2 0 0,2-1 0 0,1-6 0 16,2-2 0-16,2-2 0 0,1-2 0 0,1-3 192 15,-2 0-192-15,4-2 192 0,4-3-64 0,0-1 0 16,2 3 0-16,3-5 0 0,1-4 32 0,3 0 0 15,1-4 0-15,5 1 0 0,5 1 32 0,4-2 16 16,4-2 0-16,1 1 0 0,4 1-80 0,2-1 0 16,-2-1-128-16,2 1 192 0,-1-7-192 0,4 0 0 0,1 3 128 0,-2-2-128 15,-5-4 0-15,2 0 0 0,1 0-144 16,2 0 144 0,0 2-2224-16,-3-1-336 0,-4 0-80 0</inkml:trace>
  <inkml:trace contextRef="#ctx0" brushRef="#br0" timeOffset="176863.79">22236 15557 20271 0,'-12'-16'896'0,"7"7"192"0,0 1-880 0,3 1-208 0,0-4 0 0,4 1 0 16,0 1 1472-16,6-3 240 0,6-2 48 0,1 4 16 15,2-2-880-15,9 2-160 0,11-8-32 0,5 4-16 16,3 3-240-16,-1 2-32 0,-2-1-16 0,-3 3 0 16,-2-2-112-16,-4 4-32 0,-5 1 0 0,-4 4 0 0,-3 4-256 15,-3 5 128-15,-4 3-128 0,-7 4 0 0,-6 6 240 0,-3 8-64 16,-3 5-16-16,-5 1 0 0,-8 8 192 0,-4 1 32 15,-2 0 16-15,-4 2 0 0,-5 4-160 16,-5 0-48-16,-4-2 0 0,-5 1 0 0,-4-1-64 0,5 1-128 16,7-8 176-16,3-1-176 0,1-5 224 0,3-5-64 15,7-4-16-15,4-5 0 0,5-2 240 0,4-3 32 16,5-3 16-16,4-5 0 0,4 1-176 0,4-3-16 16,2 2-16-16,7-6 0 0,4-4 32 0,3 0 0 15,5 1 0-15,3-3 0 0,3-3-96 0,3 0-16 16,5-3 0-16,2 1 0 0,-2 6-144 0,1-6 0 15,-3 2 144-15,-2 3-144 0,-5 1 0 0,1-1 0 16,0-1 0-16,-3 3 128 0,-2 2-128 0,-4 3 0 16,-4-1 0-16,-3-1 0 15,0-2-1488-15,-1 0-272 0,0 0-48 0,-1 0-13808 0</inkml:trace>
  <inkml:trace contextRef="#ctx0" brushRef="#br0" timeOffset="177304.97">23882 15429 15663 0,'-9'-10'1392'0,"-4"5"-1120"0,-2 2-272 0,-1-2 0 0,-1 0 1744 0,-1 4 304 16,-1 1 48-16,-1 3 16 0,-3 11-960 16,1 3-192-16,-1 2-48 0,-1 8 0 0,1 5-192 0,-2 3-32 15,-2-1-16-15,-2 3 0 0,1 3-240 0,5 0-48 16,5 1-16-16,7-3 0 0,5 0-80 0,4-1-16 16,6 0 0-16,5-5 0 0,4-3 112 0,5-4 0 15,2 2 16-15,3-7 0 0,1-2-96 0,4-8-32 16,-1-2 0-16,2-5 0 0,3 0 96 0,-2-5 16 15,2-2 0-15,2-6 0 0,1-3 0 0,1 2 0 16,2-3 0-16,2-4 0 0,1-2-64 0,-7-4 0 16,0-4 0-16,-3-3 0 0,-5 2 0 0,-1-4 0 15,-5-3 0-15,-4 1 0 0,-3-1-96 0,-4-1-32 16,-3-2 0-16,-6-4 0 0,0 2-32 0,-6 0-16 0,-4 6 0 16,-4-1 0-16,-4-1 0 0,-2 5 0 0,-3 3 0 15,-5 7 0-15,-4 6-144 0,-2 3 0 0,-3 2 144 16,1 4-144-1,1 10-928-15,3 2-256 0,1-2-48 0,6 0-10064 0,2 4-2016 0</inkml:trace>
  <inkml:trace contextRef="#ctx0" brushRef="#br0" timeOffset="177614.7">24253 14904 9215 0,'0'0'400'0,"5"-17"96"0,-2-2-496 0,-2 4 0 16,0 6 0-16,-1 9 0 0,0-11 4064 0,0 11 720 16,-1-7 144-16,1 7 16 0,0 0-3232 0,-9 4-656 15,0 5-128-15,-1 4-32 0,-3 7-352 0,-2 7-80 16,-1 0-16-16,-1 7 0 0,-1 3 192 0,0 2 48 16,-2-1 0-16,-2 4 0 0,-2 4-96 0,-2 2-16 15,-6 7 0-15,-3 5 0 0,-1 5-224 0,0 3-48 16,2 2-16-16,1-1 0 0,3-3-288 0,2-5 0 15,3 0 128-15,1-4-128 0,4-5 0 0,0-2 160 16,1-2-160-16,3-1 128 0,1-6-128 0,2-6 0 16,0-3 144-16,3-5-144 0,1 3 0 0,4-6-288 15,1-3 48-15,3-1 16 16,1-2-2016-16,4-4-384 0,-2-3-96 0</inkml:trace>
  <inkml:trace contextRef="#ctx0" brushRef="#br0" timeOffset="177876.67">24467 16218 36911 0,'-16'17'1632'0,"5"-3"352"0,-3 9-1600 0,-3 1-384 0,-2 6 0 0,-1-2 0 0,-2 3 256 16,-2 2-16-16,0 0-16 0,1 2 0 0,2 1 96 0,0-5 0 16,2-5 16-16,1 1 0 0,3-2-336 0,2-3 128 15,6-2-128-15,-1-2 0 0,3-4 0 0,3-2-192 16,2-1 32-16,2 0 0 16,-2-11-1904-16,0 0-384 0,13 2-80 0</inkml:trace>
  <inkml:trace contextRef="#ctx0" brushRef="#br0" timeOffset="178247.43">25340 14613 33631 0,'0'0'1488'0,"0"0"304"15,0 0-1424-15,0 0-368 0,0 0 0 0,0 0 0 16,4 9 288-16,-2 6-16 0,-2 7 0 0,-2 1 0 15,-3-3 0-15,0 4 0 0,-2 9 0 0,0 0 0 0,-1 1-144 0,0-1-128 16,1-2 192-16,0 2-192 0,2 0 160 0,0-2-160 16,0-7 128-16,1-3-128 0,-2 1 128 0,2-3-128 15,0-5 128-15,2 1-128 0,0-2 0 0,0 0 0 16,2-13 0-16,0 0-10704 16,0 0-2224-16</inkml:trace>
  <inkml:trace contextRef="#ctx0" brushRef="#br0" timeOffset="179223.91">26165 14865 28559 0,'0'0'2544'0,"-7"-3"-2032"16,1-1-512-16,-2 3 0 16,2 3-512-16,-3 2-208 0,-5 5-48 0,-4 5 0 0,-1 5 1024 0,2 9 192 15,0 8 32-15,1 3 16 0,-2 4-112 0,-3 3 0 16,-1 2-16-16,-5 2 0 0,-4 7-32 0,2 3 0 16,4 1 0-16,1 1 0 0,1 1-80 0,1-1-32 15,0-4 0-15,3-1 0 0,4-2-96 0,1-1 0 0,6-4-128 16,3 0 192-16,0-2-192 0,8-7 128 0,1-3-128 15,3-6 0-15,3-4 128 0,2-3-128 0,2-4 0 16,4-4 144 0,2-3-480-16,2-5-112 0,-1 0 0 0,5-6-8656 0,2-5-1728 0</inkml:trace>
  <inkml:trace contextRef="#ctx0" brushRef="#br0" timeOffset="179478.09">26751 15148 20271 0,'-5'-8'1792'0,"0"2"-1424"15,1 3-368-15,-4 2 0 0,-1 1 1472 0,-1 3 240 16,-4 2 32-16,-2 8 16 0,-5 6-816 0,0 5-176 16,-2 5-16-16,0 5-16 0,4 2-432 0,-3-1-96 15,-1 4-16-15,6 3 0 0,5 2 96 0,3 2 16 16,2-2 0-16,3-2 0 0,1 3-112 0,3-7 0 15,3-3-16-15,1 0 0 0,-1-7-48 0,1 0 0 16,1 1 0-16,3-4 0 0,0 0-128 0,0-6-176 16,3-5 48-16,-2-2 0 15,1 2-2032-15,-10-14-400 0</inkml:trace>
  <inkml:trace contextRef="#ctx0" brushRef="#br0" timeOffset="179618.94">26239 15597 29823 0,'0'0'1328'0,"8"-3"272"0,4-3-1280 0,2 2-320 0,1 0 0 0,5 3 0 16,2-2 0-16,10 1 0 0,5-2 0 0,5 3-144 15,0 2 144-15,2 3 144 0,3-3-16 0,-2 0-128 32,-5 1-1328-32,-4-1-368 0,-6-1-80 0</inkml:trace>
  <inkml:trace contextRef="#ctx0" brushRef="#br0" timeOffset="179969.65">27020 14741 10127 0,'0'0'896'0,"8"-6"-704"15,-8 6-192-15,13-10 0 0,-2 2 3280 0,3 3 624 16,1 4 128-16,4 1 32 0,3 0-2784 0,1 6-544 16,0-1-112-16,2 10-32 0,2 6-80 0,-3 3-32 15,-1 3 0-15,-1 4 0 0,-2 10-128 0,-1 2-32 16,-1 4 0-16,0 5 0 0,-5 1 80 0,-4 2 16 16,-6 9 0-16,-3 5 0 0,-4 4 112 0,-5 6 32 15,-6 1 0-15,-3 2 0 0,-1-7 0 0,-1 0 0 0,-3-4 0 16,-1-1 0-16,-2-3-208 0,1-8-32 0,-2-9-16 15,-1-1 0-15,-1-10-80 0,0-3-16 0,3-6 0 16,1-4 0-16,1-4-208 0,2-2 0 0,4-4-192 0,3-2 192 31,1-3-2592-31,8-7-416 0,6-4-64 0,0 0-32 0</inkml:trace>
  <inkml:trace contextRef="#ctx0" brushRef="#br0" timeOffset="180522.68">28201 15149 25567 0,'0'0'1136'0,"0"0"224"0,-6-5-1088 0,6 5-272 0,0 0 0 0,-9 5 0 15,-1 4 448-15,0 5 48 0,-2 9 0 0,1 6 0 16,-3 6 112-16,4 0 32 0,2 1 0 0,0 4 0 16,1 6-416-16,0-1-80 0,2 0-16 0,1-3 0 15,2 3-128-15,-1-6 128 0,1-2-128 0,1-3 128 0,1 0-128 16,-2-5 192-16,-3 0-192 0,1 1 192 16,1-7-1472-16,-1-2-272 0,0-7-64 0,-1-3-10400 15</inkml:trace>
  <inkml:trace contextRef="#ctx0" brushRef="#br0" timeOffset="180698.21">27885 15466 33055 0,'0'0'1472'0,"0"0"288"0,9-4-1408 0,2 0-352 15,3-1 0-15,5 0 0 0,4-1 0 0,2 1-192 16,6-1 32-16,2 1 0 0,2 3 160 0,2-1 0 15,1-1 0-15,-2 4 128 16,-3-2-1360-16,-4 1-272 0,-3-2-48 0,-2 1-7184 0,-4 2-1440 16</inkml:trace>
  <inkml:trace contextRef="#ctx0" brushRef="#br0" timeOffset="181198.03">29057 15294 3679 0,'-26'8'160'0,"10"8"32"0,-1 14-192 0,1 1 0 16,0-4 0-16,1 6 0 0,1 8 4928 0,0 2 928 15,1-4 192-15,1 2 32 0,-1 1-4640 0,2-1-928 16,2-2-192-16,-4 6-48 0,0-1-128 0,1 2-16 15,-1-4-128-15,0-3 192 0,0-2-16 0,3-5-16 16,0-3 0-16,1-6 0 0,3-3-160 0,1-5 0 16,0-1 0-16,3-7 0 0,2-7 0 0,0 0 0 15,0 0 192-15,0 0-64 0,8-12 112 0,-2-3 16 16,-2-8 0-16,1-2 0 0,2-7 0 0,-1-1 16 16,-1-6 0-16,1-1 0 0,2-3 80 15,1 0 16-15,0 1 0 0,0-1 0 0,-2 2 16 0,2 2 0 16,1 0 0-16,2-1 0 0,-1 0 48 0,3 1 16 15,2 2 0-15,0 4 0 0,-3 3-192 0,6 4-48 0,2-2 0 16,2 7 0-16,0 1-208 0,1 6 0 0,1 6 128 16,1-3-128-16,2 5 0 0,-2 5 0 0,-6 5 0 15,0 6 0-15,-4-4 0 0,-5 7 0 0,-6 3 0 0,-1 7 0 16,-7 4 0-16,-3 1-160 0,-5 1 160 16,-5-1-128-16,-2 5 128 0,-3 0 0 0,-5-5 0 0,0 0 0 15,-2-6 144-15,0-3-144 0,1-3 192 0,2-2-192 16,-1-2 192-16,3-6-192 0,3-2 192 0,-2-3-192 15,3-3 0-15,7-1-352 0,-1-3 48 0,4-6-10016 16,4-2-2016-16</inkml:trace>
  <inkml:trace contextRef="#ctx0" brushRef="#br0" timeOffset="181465.7">29786 14839 25167 0,'0'0'1104'0,"0"0"240"0,-9-2-1072 0,0 0-272 16,-1 2 0-16,-1 8 0 0,-3 3 336 0,-3 6 16 16,0 5 0-16,-1 7 0 0,1 10 304 0,-1 6 64 15,1 3 16-15,-2 0 0 0,-2 2-384 0,2 3-80 16,4 3-16-16,0 3 0 0,1 3-128 0,2-2-128 15,3 1 144-15,3-4-144 0,0-3 0 0,3-3 0 0,3-5 0 16,1 0 0 0,1-9-1200-16,0-2-336 0,5-4-64 0,3-7-6400 0,4-5-1280 15</inkml:trace>
  <inkml:trace contextRef="#ctx0" brushRef="#br0" timeOffset="181742.1">30433 15027 23039 0,'-11'-4'1024'0,"2"6"192"0,-1 2-960 0,-4 4-256 0,-4 1 0 0,-4 7 0 0,-3 3 944 0,0 5 144 15,-2 5 16-15,-1 3 16 0,-1 0-480 0,8-1-80 16,10 4-32-16,-1 0 0 0,0 2-336 0,2 6-192 15,1 3 192-15,4 0-192 0,1-7 144 0,4-1-144 16,1 1 0-16,4-6 144 0,0-5-144 0,2-4 0 16,-1 1 0-16,2-3 0 15,-1-8-512-15,-2-3-64 0,-2 2-32 0,-3-13 0 16,0 0-1200-16,0 0-240 0,0 0-64 0</inkml:trace>
  <inkml:trace contextRef="#ctx0" brushRef="#br0" timeOffset="181870.23">29985 15543 7359 0,'-17'-15'656'0,"11"7"-528"15,1-2-128-15,1 3 0 0,3-5 3776 0,2 5 704 16,-1 7 160-16,10-12 32 0,1 4-2992 0,2 1-592 16,5 2-112-16,5 0-16 0,5 1-544 0,2 3-96 15,1-2-32-15,6 3 0 0,6 1-288 0,-1 2 0 0,0 1 128 0,-5-2-128 32,-6 1-1696-32,-5-3-400 0</inkml:trace>
  <inkml:trace contextRef="#ctx0" brushRef="#br0" timeOffset="182166.11">30574 14858 25919 0,'0'0'1152'0,"7"-11"224"0,-5 3-1104 0,3-1-272 0,-5 9 0 0,11-2 0 16,-11-180 0-16,11 365 0 0,-1-180 128 0,2 4-128 0,0 5 400 0,0 5 32 15,-2 8 0-15,-1 1 0 0,0 9-160 16,-3 3-16-16,-2 4-16 0,2 2 0 0,2 3 128 0,-3 1 16 16,-5 7 16-16,-3 1 0 0,-3 2-16 0,-4 0 0 15,-8-1 0-15,-5 0 0 0,-5 5-176 0,-2-6-32 16,-2-5-16-16,1-4 0 0,1-2-160 0,2-5-224 16,1-3 48-16,3-1 16 15,-1-6-512-15,3-4-96 0,3-7-32 0,2-4-7984 16,3-4-1600-16</inkml:trace>
  <inkml:trace contextRef="#ctx0" brushRef="#br0" timeOffset="182613.66">31340 15077 21183 0,'-13'0'1888'15,"-4"1"-1504"-15,-2 3-384 0,-2 7 0 0,-2 1 576 16,-1 3 32-16,-3 2 16 0,2 2 0 0,0 0 240 0,2 6 48 15,3 2 16-15,4 3 0 0,2 3-576 0,2-1-112 16,5-5-32-16,1 5 0 0,5-1-208 0,4-3 144 16,2 0-144-16,1-5 128 0,4-2 96 0,2-4 16 15,-1-3 0-15,2-2 0 0,0-5 80 0,2-2 0 16,3-2 16-16,2-3 0 0,0-4 176 0,1-3 48 16,-1-4 0-16,2 0 0 0,-2-9-64 0,2 1-16 15,-3-4 0-15,-2 1 0 0,0 3 32 0,-4-9 16 16,-4-8 0-16,-3 6 0 0,-2-1-144 0,-2 1-48 15,-5-1 0-15,-3 3 0 0,-1 0-112 0,-3 4-32 16,-3 3 0-16,0 3 0 0,-1 4-192 0,-2 4 128 16,-5 1-128-16,2 5 0 15,2 3-304-15,1 1-144 0,4 2-48 0,0 1 0 16,2 1-2336-16,2 1-480 0</inkml:trace>
  <inkml:trace contextRef="#ctx0" brushRef="#br0" timeOffset="182844.45">31629 14804 21183 0,'-9'-16'1888'0,"4"9"-1504"0,5 7-384 0,0 0 0 16,-10 0 1008-16,0 5 128 0,0-1 16 0,-3 4 16 15,-3 8-592-15,-2 2-128 0,-1 1-32 0,0 7 0 16,1 7-64-16,-2 5-16 0,-2 3 0 0,0 1 0 0,1 3-336 0,-5 2 128 15,-2 2-128-15,3 3 0 0,1-1 0 0,3 1 0 16,-1-2 0-16,3-1 0 16,3 5-624-16,4-6-192 0,1-6-32 0,4-3-6992 15,0-3-1392-15</inkml:trace>
  <inkml:trace contextRef="#ctx0" brushRef="#br0" timeOffset="183062.42">31388 15772 27647 0,'-10'18'2448'0,"0"2"-1952"0,-1 2-496 0,0-1 0 16,-6 0 384-16,5 2 0 0,-2-2-16 0,0 1 0 15,-2-1-368-15,4 1 144 0,3-2-144 0,-3 2 0 16,2-4 176-16,-1 0-176 0,-1-3 160 0,3 1-160 31,3-3-320-31,2-1-144 0,4-12-48 0,0 0-12048 0</inkml:trace>
  <inkml:trace contextRef="#ctx0" brushRef="#br0" timeOffset="183409.05">32023 14834 17503 0,'0'0'1552'0,"0"0"-1232"15,-12 6-320-15,-2-1 0 0,-3 1 1280 0,-3 5 192 16,-6 2 32-16,-2 7 16 0,-2 5-416 0,-2 7-80 16,-1 4 0-16,5-1-16 0,5 1-448 0,6 1-96 15,-1 0-16-15,2 0 0 0,4-3-320 0,4 0-128 16,6 4 0-16,4-3 144 0,-1-2-144 0,4-1 0 0,2-2 0 0,4-1 0 16,3-2 0-16,-1-2-176 0,-4-3 16 0,5-2 0 31,6-2-784-31,1-4-144 0,-4-5-48 0</inkml:trace>
  <inkml:trace contextRef="#ctx0" brushRef="#br0" timeOffset="183678.27">32238 14849 22111 0,'-11'5'1968'16,"-3"4"-1584"-16,0 0-384 0,-3 8 0 0,-2 6 448 0,-2-1 16 16,-2 1 0-16,0 9 0 0,0 1 208 0,1 0 32 15,1 2 16-15,2-4 0 0,1 1-416 0,3 0-96 16,2-4-16-16,5 1 0 0,1 2-192 0,3-6 128 16,1 2-128-16,3-2 0 0,3 4 128 0,2-5-128 15,1 2 0-15,1-6 144 0,4-3-144 0,-2-3-256 16,1 1 64-16,2-4 16 15,-1-5-1536-15,1-3-304 0</inkml:trace>
  <inkml:trace contextRef="#ctx0" brushRef="#br0" timeOffset="183810.12">31851 15275 3679 0,'-8'-14'160'0,"8"10"32"0,0 4-192 0,0 0 0 0,10-4 0 0,3 2 0 15,2-2 4576-15,2 3 864 0,-1 2 192 0,4-1 16 16,1 0-4304-16,2 1-880 0,1 4-160 0,3-2-48 15,-3-3-256-15,1 1-272 0,-1-1 48 0</inkml:trace>
  <inkml:trace contextRef="#ctx0" brushRef="#br0" timeOffset="184165.95">32248 14798 14735 0,'0'0'1312'0,"0"0"-1056"15,13 2-256-15,-13-2 0 0,6 1 1792 0,2 2 288 16,0-1 64-16,-1 2 16 0,2 1-928 0,-1 5-176 15,0 0-32-15,-1 6-16 0,2 22-304 0,0 5-64 16,-4-1-16-16,-1 6 0 0,-2-2-304 0,0 3-48 16,-4 5-16-16,-3 1 0 0,-4 2-96 0,2-25-32 15,-5 3 0-15,0 6 0 0,-1 1 16 0,-1-3 0 16,-6 1 0-16,1-1 0 0,-1-3-144 0,-15 25 160 16,2-17-160-16,6-8 160 0,0-8-160 0,6-8 0 0,-2-2 0 15,3-3 0 1,1-5-1104-16,2-1-256 0,3-8-48 0,5-1-16 0</inkml:trace>
  <inkml:trace contextRef="#ctx0" brushRef="#br0" timeOffset="185181.37">32280 14343 4607 0,'-1'-16'400'0,"-3"10"-400"0,4 6 0 0,0 0 0 15,-5-7 2928-15,0 2 496 0,1 1 96 0,4 4 32 16,0 0-2112-16,0 0-416 0,0 0-96 0,0 0-16 16,0 0-80-16,0 0 0 0,5-1-16 0,4-3 0 15,-1 0-80-15,2 2-16 0,3-1 0 0,1 2 0 16,2-2-128-16,3-2-16 0,18-3-16 0,-5 2 0 15,-3 3-80-15,0 3-16 0,1 0 0 0,-4 2 0 16,1-2-144-16,-4 1-16 16,-2 1-16-16,0 0 0 0,-2 0-48 0,-3-1-16 0,0 1 0 0,-2 1 0 0,-3-1-96 0,2 3 0 15,-3-1-128-15,-10-4 192 0,10 7-64 0,-2 2-128 16,-8-9 176-16,6 15-176 0,-2 3 240 16,-2-1-64-16,-2 1-16 0,-1 0 0 0,-3 1-160 0,1 4 128 15,-1 2-128-15,1 3 128 0,-3 2 0 0,1-1 0 16,1 3 0-16,-1 1 0 0,2-2 0 0,-1 2 0 15,2 6 0-15,1 0 0 0,1 2-128 0,1 6 0 16,1 0 144-16,2 2-144 0,1 2 0 0,3 0 0 16,-2 1 0-16,2 0 128 0,-2-2-128 0,-1 3 0 15,-1 2 0-15,-1 1 0 0,-2-3 0 0,-1 4 0 16,-2 2 0-16,-1-2 0 0,-1-5 0 0,0-1 0 16,1 0 128-16,-1-4-128 0,1-1 0 0,3-3 144 15,0-1-144-15,0-3 0 0,0 3 144 0,0-4-144 0,3-5 0 16,-2-1 144-16,-1 0-16 0,0-5 0 0,0 0 0 0,0-4 0 15,-1-2 144-15,-1 0 32 0,1 0 0 16,-1-2 0-16,-1-2 48 0,2 0 16 0,-2-3 0 0,2 3 0 16,0 0-144-16,1-1-32 0,0-4 0 0,1 1 0 15,0-2-64-15,2 3 0 0,-1 0-128 0,-2-14 192 16,0 0-64-16,5 11 0 0,-5-11-128 0,0 0 192 16,0 0-64-16,7 8 0 0,-7-8-128 0,0 0 192 15,0 0 16-15,0 0 0 0,0 0 0 0,0 0 0 16,0 0 112-16,0 0 0 0,0 0 16 0,-12 4 0 15,0-2 64-15,-2-4 16 0,-4 0 0 0,-1-1 0 16,-2-2 144-16,-1-4 16 0,-4 0 16 0,-3-1 0 16,-3 5-16-16,-9-4 0 0,-3 2 0 0,17 3 0 0,-6-4 16 15,-5 4 0-15,-6-1 0 0,0-4 0 0,0 2-224 0,-1-4-48 16,0 8-16-16,-39-10 0 0,14 4-176 16,13 0-128-16,6 3 144 0,13 6-144 0,8 0 0 0,11 0 0 15,5 0 0-15,14 0 0 16,0 0-1456-16,11 7-224 0,8 2-48 0,9 2-16 15,6 1-2000-15,4 6-400 0,19 9-80 0,-5-4 0 0</inkml:trace>
  <inkml:trace contextRef="#ctx0" brushRef="#br0" timeOffset="204539.77">16485 16181 5519 0,'0'0'240'0,"0"0"64"0,0 0-304 0,0 0 0 16,-9-1 0-16,9 1 0 0,0 0 2192 0,0 0 384 16,-9 4 80-16,9-4 16 0,0 0-1504 0,0 0-288 15,0 0-64-15,0 0-16 0,0 0-16 0,0 0 0 16,0 0 0-16,0 0 0 0,13 0 176 0,0 0 48 15,-2-3 0-15,2 2 0 0,5-1 0 0,1-2 0 16,1 0 0-16,2-1 0 0,1-3-256 0,1 3-48 16,0 1-16-16,3 1 0 0,-2-4-96 0,1 2-16 0,-1 0 0 15,-1 0 0-15,-2 2-128 0,-1 2-48 0,0-3 0 16,-1 2 0-16,-2 2-144 0,-3 0-48 16,-4 0 0-16,0 0 0 0,-1-3-208 0,-10 3 144 0,0 0-144 0,0 0 128 15,0 0-128-15,0 0 0 0,0 0 0 0,0 0 0 31,0 0-1600-31,0 0-320 0,0 0-48 0</inkml:trace>
  <inkml:trace contextRef="#ctx0" brushRef="#br0" timeOffset="205148.82">17336 15758 15599 0,'0'0'688'0,"-5"-5"144"0,5 5-656 0,-8-8-176 16,8 8 0-16,-10-2 0 0,0-1 992 0,1 3 160 16,0 3 48-16,0 2 0 0,0 3-512 0,0-1-112 15,3 3 0-15,-1 4-16 0,1 5-160 0,2 3-16 16,2 1-16-16,-1 5 0 0,1-1-96 0,0 3-16 0,2 6 0 16,3-5 0-16,-2-3-64 0,3 0 0 15,0-3-16-15,2-4 0 0,2 1 160 0,2-7 48 0,0-2 0 0,1-1 0 16,1-3 64-16,-1 0 32 0,2-8 0 0,1 1 0 15,-1-2 32-15,1-2 16 0,1 1 0 0,-1-6 0 16,-1-2-256-16,1-4-48 0,0 3-16 0,-3-3 0 16,-3-2-80-16,-1-2-128 0,5 0 176 0,-6 1-176 15,-1 6 160-15,-1 0-160 0,-1 4 128 0,-3 6-128 16,0 0 0-16,0 0 128 0,0 0-128 0,-9 10 0 16,0 5 0-16,0 4 0 0,-1 5 0 0,0-1 0 15,3-1 0-15,3-1 0 0,3 2 0 0,2-4 0 16,4 2 0-16,4-6 0 0,3-6 0 0,2 1 0 15,1-4 0-15,3-1 0 0,1-1 144 0,6-8-16 0,7-2 512 16,4-5 96-16,1-3 32 0,-2-3 0 0,-2-1-16 16,-2-2 0-16,-2-3 0 0,-2-1 0 0,-3-3-320 0,-4-2-64 15,-2-5-16-15,-3-2 0 0,-2 0-160 0,-4 1-16 16,0 4-16-16,-4 5 0 0,-4-2-160 0,-1 7 0 16,-2 5 0-16,0 3 0 15,1 5-944-15,-2 2-272 0,-2-1-48 0,5 7-14704 0</inkml:trace>
  <inkml:trace contextRef="#ctx0" brushRef="#br0" timeOffset="206154.41">18630 15856 3679 0,'0'0'320'0,"0"0"-320"15,0 0 0-15,-9-8 0 0,-1 1 2848 0,-2 0 496 16,1 4 112-16,-2 1 0 0,-2 0-2048 0,-3 2-400 16,-4 2-96-16,-1 2-16 0,-1 9-336 0,-1-4-80 15,-2 1-16-15,0 4 0 0,-1 2 96 0,2 3 16 16,0 2 0-16,3-1 0 0,4 0-128 0,4 2-32 15,4 1 0-15,3 0 0 0,3-2-224 0,4 0-64 16,3-5 0-16,3 1 0 0,2 1-128 0,2-3 160 16,1-6-160-16,3 0 160 0,-1-6-16 0,3 1 0 15,2 0 0-15,1-8 0 0,0-2 288 0,-1 0 48 16,1-3 16-16,1-1 0 0,2-6 32 0,-1-3 16 0,-1-5 0 16,3 0 0-16,0 1-176 0,0-6-48 0,-3-2 0 0,3 2 0 15,2-3-112-15,3-1-16 0,1-2-16 0,0-4 0 16,1-2-176-16,0-4 160 0,-1 1-160 0,-3-6 160 15,2-3-160-15,-4-1 0 0,1 0 144 0,-5 3-144 16,-1 5 0-16,0 3 128 0,-2 0-128 0,0 3 0 16,-2 8 0-16,-3 2 0 0,-1 1 0 0,-1 3 128 15,0-3-128-15,-1 6 0 0,-3 5 0 0,0 1 0 16,-4 4 128-16,3 4-128 0,-3 0 160 0,-1 9-160 16,0 0 128-16,0 0-128 0,0 0 0 0,-8 15 144 15,0 6-144-15,-3 3 0 0,-1 0 0 0,-2 0 0 16,-3 4 0-16,-1 4 0 0,-1 5 0 0,-1 5 0 15,-2 6 0-15,1 0 0 0,0 2 0 0,2 3 0 0,2 3 0 16,0-3 0-16,3-6 0 0,-1 1 0 0,1-7 0 16,0 3 0-16,1-1 160 0,2-5-160 0,-1-6 256 0,6-2-64 15,1 2-16-15,4-1 0 0,2-11-48 0,4-1 0 16,3-2 0-16,2-2 0 0,1-4 80 0,2-3 16 16,2-7 0-16,3-1 0 0,2 0 224 0,2-4 32 15,2-7 16-15,0-3 0 0,3-4-208 0,-2-1-32 16,1-3-16-16,0-2 0 0,4-6-240 0,0-2 128 15,1-2-128-15,-1-2 0 0,2-2 144 0,2-3-144 16,2-7 128-16,1-3-128 0,0-2 0 0,-1-1 0 16,-1 5 0-16,-1-2 0 0,-2 0 0 0,-2 4 0 15,-3 8 0-15,0 3 0 0,-4 2 0 0,-3 2 0 16,-2 3 0-16,-4 2 0 0,-3 5 0 0,-1 5 0 16,-3 0 0-16,-5 7 0 0,-2 10 0 0,0 0 0 15,0 0 0-15,-9 1 0 0,-3 4-160 0,-5 11 160 0,-2 4 0 16,-1 5-144-16,-4 5 144 0,-3 4 0 0,-4 1 0 15,-3 10-128-15,-3 8 128 0,2 6 0 0,0 1 0 0,5 2 0 16,4 3 0-16,3-6 0 0,7-3 0 0,4-6 0 16,5-3 0-16,2 0 128 0,1-4-128 0,3-1 0 15,1-1 0-15,2-6 128 0,1-4-128 0,2-2 0 16,0-3 0-16,0-4 128 0,0-8-128 0,0 0 0 31,-1-1-1008-31,-4-13-272 0,0 0-48 0,0 0-16 0</inkml:trace>
  <inkml:trace contextRef="#ctx0" brushRef="#br0" timeOffset="206312.5">18682 15473 35935 0,'33'-9'3200'0,"-4"-1"-2560"16,10-1-512-16,7 5-128 15,5 6-672-15,4-2-160 0,3 0-16 0,6-1-16 0,6 2 1136 0,2 3 240 16,3 2 32-16,-5 1 16 0,-5-1-560 0,-4 1 0 15,-4-2 0-15,-4 1-10240 16,-2 6-2128-16</inkml:trace>
  <inkml:trace contextRef="#ctx0" brushRef="#br3" timeOffset="211274.81">14190 12715 15663 0,'2'-15'688'0,"1"5"144"0,0 2-656 0,4-3-176 15,-1 2 0-15,2-4 0 0,-2 2 640 0,3 0 112 16,1 0 16-16,0 2 0 0,2-1-144 0,-1 2-32 16,1-3 0-16,-2 6 0 0,-2-2-224 0,-1 2-48 15,1 0-16-15,-8 5 0 0,0 0 48 0,0 0 16 0,9 0 0 0,-9 0 0 16,0 0 144-16,0 0 16 0,0 0 16 0,6 7 0 16,-6-7 32-16,5 11 0 0,-5-11 0 0,4 19 0 15,-4 0-128-15,-1 5-32 0,-3 3 0 0,1 0 0 16,1 5-80-16,-1 3-16 0,2 3 0 0,2 2 0 15,3-1 32-15,1 0 0 0,-1 1 0 0,5 2 0 16,0-3 640-16,2-3 128 0,1-4 32 0,0 1 0 31,6 0-1664-31,2 0-336 0,-1-4-64 0,4-2-16 0,2 1 928 0,-1-2 0 0,0 5 160 0,3-3-16 16,-3-2-16-16,1 0 0 0,2 3 0 0,1-3 0 16,1-2 64-16,3-4 16 0,2-2 0 0,2 0 0 15,1-3 80-15,2-4 16 0,4-2 0 0,3-2 0 16,2 1 80-16,-2-2 32 0,-3-4 0 0,2-1 0 15,0-3-128-15,2 1-32 0,2-2 0 0,3 0 0 16,1-3-128-16,2 1-128 0,1 1 192 0,0 2-192 0,-2 0 144 16,2-3-144-16,0-2 0 0,2 2 144 0,-1-2-144 0,1 2 0 15,2 3 0-15,0-6 0 0,-1 3 0 0,0 1 0 16,-3-1 128-16,0-3-128 0,4 1 0 0,3-3 0 16,-1 2 0-16,3 0 128 0,3 5-128 0,-2-1 0 15,-4 0 0-15,1-1 0 0,4 1 0 0,-1 0 0 16,0 2 0-16,1-2 0 0,2 0 0 0,-3 1 0 15,-3 1 0-15,2-2 0 0,0-6 0 0,4 2 0 16,3-2 0-16,1 5 0 0,-1 3 0 0,-1 0 0 16,-2-5 0-16,0 3 0 0,-1 0 0 0,2 1 0 15,1 1 128-15,0-1-128 0,-2 0 0 0,0 1 0 16,-1 1 0-16,2-2 0 0,0 0 0 0,1-1 0 16,3 3 0-16,-4 1 0 0,-4 0 0 0,-1-3 0 0,0-1 0 15,-2 2 0-15,1-1 128 0,2 3-128 0,1 4 128 0,-1-3-128 16,-2-2 0-16,-3 4 0 0,-1 2 0 0,0-2-176 15,-1-3 176-15,4 3 0 0,0-1 0 0,1 5 0 16,-2 2 0-16,-1-5 0 0,-3-1 0 0,1 4 0 16,-2-1 0-16,-2 3 0 0,-2-3 0 0,-2 3 0 15,2 1 0-15,-2 3 0 0,-5-1 0 0,-4 2 0 16,-4-2 0-16,-2-2 0 0,-3 2 0 0,-1 2 0 16,-1-3 0-16,0 2 0 0,-3-2 0 0,-3-2 0 15,-2 4 0-15,-1-2 0 0,-1-5 0 0,0 0 0 16,-2 3 0-16,-3-3 0 0,-3 2 0 0,-4-2 0 0,-9-6 0 15,11 3 0-15,-11-3 128 0,9 6-128 16,-4 3 176-16,-5-9-48 0,0 0 0 0,0 0 0 16,0 0 32-16,0 0 0 0,0 0 0 0,10 2 0 0,-10-2-16 0,11 0 0 15,-1-1 0-15,-4-1 0 0,3-7 16 0,0 1 0 16,-1-2 0-16,2 1 0 0,1-4-16 0,1 1 0 16,0-1 0-16,1-2 0 0,1-1-144 0,1-1 0 15,0-2 144-15,3 0-144 0,0-1 0 0,2 0 0 16,2 0 0-16,2-2 128 0,0 2-128 0,6 1 0 15,3-2 0-15,1 4 0 0,-1 0 0 0,4-2 0 16,4-4 0-16,0 5 0 0,1 3 0 0,-1 1 0 16,-3 0 0-16,0 3 0 0,3-3 0 0,1 4 0 15,1 2 0-15,3-1 0 0,-3 1 0 0,5 5 0 16,2-1 0-16,1 0 0 0,-3 1 0 0,-2 2 0 0,-3 0 0 16,0 2 0-16,3 7 0 0,-1-3 0 0,3-3 0 15,0 3 0-15,1 1 0 0,4-1 0 0,-1 1 0 0,1 0 0 16,1-3 0-16,-1-2 0 0,-1 2 0 15,3 1 0-15,-2-2 0 0,5-2 0 0,3-1 0 0,-2 2 0 16,-3 5 0-16,0 0 0 0,-5-3 0 0,1 0 0 16,3-3 0-16,-1 2 0 0,0 5 0 0,6-5 0 15,3-2 0-15,1 0 0 0,-2 0 0 0,2-1 0 16,0 0 0-16,2-3 0 0,4-5 0 0,4 4 0 16,5 1 0-16,-3-5 0 0,-3 0 160 0,2-2-160 15,5-2 0-15,4 4 0 0,3-5 0 0,-3-1 0 0,-2-1 144 16,-4-4-144-16,5 1 128 0,3-1-128 15,5-2 128-15,-2-2-128 0,-5 0 128 0,-3 1-128 0,-2-2 0 16,-2 1 128-16,0-4-128 0,-5 2 0 0,-3 7 0 16,-3 0 0-16,-7 0 0 0,-1 0 0 0,-2-3 0 15,-4 5 0-15,-4 4 0 0,-2-2 0 0,-4 2 0 0,-4 3 0 16,-6 0 128-16,-6 3-128 0,-2 1 0 0,-4 1 0 16,-8 0-160-16,-2 1 160 15,-10 4-1776-15,0 0-256 0,0 0-48 0,0 0-14288 16</inkml:trace>
  <inkml:trace contextRef="#ctx0" brushRef="#br3" timeOffset="212587.87">20808 13574 10127 0,'0'0'448'0,"-9"-6"96"0,3 0-544 0,0 1 0 0,1-7 0 0,1 7 0 15,4 5 1600-15,0 0 192 0,-8-11 64 16,2 3 0-16,1-2-544 0,-2 4-96 0,1 3-32 0,6 3 0 16,-10-4-176-16,2 2-48 0,8 2 0 0,0 0 0 15,0 0-208-15,-6 7-48 0,6-7-16 0,0 0 0 16,0 14-176-16,4-1-16 0,-2-2-16 0,8 3 0 16,3-3 64-16,2 1 16 0,-1 3 0 0,3-2 0 15,1-4-112-15,1 3 0 0,0-2-16 0,1 2 0 16,-2 4-64-16,0-6-16 0,1-1 0 0,1 0 0 15,0 2-160-15,2 3-48 0,2-5 0 0,3 1 0 16,0-4 128-16,6 6 32 0,2-1 0 0,2-2 0 16,0 0-16-16,4-1 0 0,2 3 0 0,3-2 0 0,1 3-96 15,0-6-32-15,0-1 0 0,2 3 0 0,3-2-32 0,3 3 0 16,4-5 0-16,2-1 0 0,6 1-128 0,-2 3 192 16,-3 0-192-16,-1-4 192 0,-1-4-64 0,3-2 0 15,5 4 0-15,4 1 0 0,6 0-128 0,-5-1 160 16,1-4-160-16,-1 3 160 0,-1 1-160 0,7 0 0 15,5 0 144-15,-2 1-144 0,0-2 128 0,2 0-128 16,1-2 160-16,5 1-160 0,5 0 160 0,-2 0-160 16,-3-1 160-16,2 1-160 0,-2 0 128 0,4-2-128 15,3 1 0-15,-3 3 144 0,-6 3-144 0,1-4 0 16,0-2 0-16,2 1 128 0,3 4-128 0,-4-2 0 16,-6 2 144-16,3-5-144 0,2-3 0 0,4 3 0 0,2 3 0 15,0 0 0-15,-5-1 0 0,1-2 0 16,0-5 0-16,1 5 0 0,-1 4 0 0,0-3 0 0,-5-5 0 0,2 3 0 15,1 2 0-15,-2 1 0 0,1 1 0 0,-5-2 128 16,-3-5-128-16,0 2 0 0,0 0 0 0,5 1 0 16,4-6 0-16,-4 3 0 0,-5-4 0 0,3 2 0 15,3 4 0-15,0-3 0 0,-1-1 0 0,-4-1 0 16,-3 2 0-16,2 0 0 0,2 2 0 0,3-1 128 16,2-3-128-16,-3 1 0 0,-7 5 0 0,3-5 0 15,-2 0 0-15,3-3 0 0,4 1 0 0,-3 1 0 16,-5 4 0-16,2-2 0 0,-3-5 0 0,3-1 0 15,1 3 0-15,3-2 128 0,-3 2-128 0,-2-1 0 16,-3-5 0-16,-3 0 0 0,0 3 0 0,3-3 128 16,0-1-128-16,-3-1 0 0,-4 1 0 0,-2 1 0 0,-3 1 0 15,-1-3 0-15,0-1 0 0,-2 0 128 0,0 3-128 0,-3 0 128 16,0 2-128-16,-2-1 128 0,-6-5-128 16,0-1 0-16,-1 4 0 0,0-2-128 0,1 0 128 0,0-2 0 15,2-2 0-15,2 2 0 0,-2 0 0 0,-2 2 0 16,-4-4 0-16,-4-1 128 0,-4 0-128 0,-3 0 0 15,-2-1 0-15,0-2 128 0,1-4 0 0,-4 3 0 16,-4 2 0-16,0 2 0 0,0-1 64 0,-2 3 0 16,-3 0 16-16,-2-1 0 0,4 4-48 0,-3-1-16 15,-2-2 0-15,1 4 0 0,0 4-144 0,-1 3 0 16,-1-2 0-16,-2 0 128 0,-1 3-128 0,1-1 0 16,-1 3 0-16,-1-1 0 0,1 3 0 0,-2-3 0 15,1 3 0-15,-3 1 0 0,-9 5 0 0,10-5 0 0,-1-1 0 16,-9 6 0-16,0 0 0 0,0 0 0 0,0 0 0 0,0 0 0 31,0 0-512-31,0 0 0 0,0 0 16 0,5 7 0 16,-5-7-1104-16,0 0-208 0,0 0-48 0,0 15-16 15,-3 0-1216-15,0-2-240 0</inkml:trace>
  <inkml:trace contextRef="#ctx0" brushRef="#br3" timeOffset="213026.86">30068 12758 15663 0,'-12'2'1392'0,"0"-2"-1120"16,0-2-272-16,0 4 0 0,1 0 736 0,-1-2 96 15,6-4 0-15,6 4 16 0,0 0 576 0,0 0 112 16,0 0 32-16,0 0 0 0,0 0-400 0,0 0-80 15,0 0 0-15,0 0-16 0,13-3-176 0,1-4-48 16,1-3 0-16,3 4 0 0,1-3-64 0,5 1-16 16,4-6 0-16,0 4 0 0,4 2-192 0,-1 2-32 15,4-4-16-15,3 2 0 0,2-2-128 0,1 5-16 16,-1-4-16-16,2 3 0 0,-2-6-48 0,8 3-16 16,3-2 0-16,3 3 0 0,0-2-32 0,4 3 0 15,1-5 0-15,-5 4 0 0,-5 0-16 0,-2 2-16 16,-2-2 0-16,-3 4 0 0,-2 0-48 0,-3 4-16 15,-4 0 0-15,-1 0 0 0,-1 0-16 0,-6 3 0 0,-6 2 0 16,-2 3 0-16,-2 3 32 0,-4 0 16 0,-3 1 0 0,-3 0 0 16,-4 9-64-16,-1-2-16 0,-2 0 0 0,-2 2 0 15,-2 0 0-15,3 3-128 0,-1 3 192 0,0-3-64 16,-1 0-128-16,2-4 128 0,0-2-128 0,-1 0 128 16,-1-2-128-16,0 2 0 0,-3 0 0 0,-2 1 0 31,0 0-1424-31,0 0-368 0,0 0-80 0</inkml:trace>
  <inkml:trace contextRef="#ctx0" brushRef="#br3" timeOffset="-214565.13">16423 16097 14447 0,'0'0'640'0,"0"0"128"0,0 0-608 0,0 0-160 16,0 0 0-16,-4-6 0 0,4 6 1008 0,0 0 160 16,0 0 48-16,0 0 0 0,-4-10-336 0,4 10-64 15,0 0-16-15,0 0 0 0,0 0-288 0,0 0-64 16,-1-5-16-16,1 5 0 0,0 0-64 0,8-8-16 16,-2 3 0-16,5 1 0 0,0-3 128 0,3 0 32 15,1 2 0-15,4-2 0 0,1 0-48 0,6 3 0 16,0 1 0-16,2-1 0 0,0 3-128 0,0-2-16 15,0-1-16-15,-1 2 0 0,0 3-16 0,-2-2 0 0,0-3 0 16,0-1 0-16,-5 0-32 0,2 2-16 0,-6 2 0 16,-3 0 0-16,-4-2-112 0,-9 3 0 0,0 0-128 0,0 0 192 15,0 0-192-15,-12 4 128 0,-6-2-128 0,-3 0 0 16,-6 5 144-16,-2 0-144 0,-5-5 128 0,-2 1-128 16,-2 1 192-16,-2 2-64 0,-1-1 0 0,2-2 0 15,3-1 128-15,2 1 32 0,1-2 0 0,3 4 0 16,3-1-32-16,3-2-16 0,4 2 0 0,4-1 0 15,5 2-64-15,11-5-16 0,0 0 0 0,0 0 0 16,0 0-32-16,0 0 0 0,8-10 0 0,4 2 0 16,6-5 0-16,5 3 0 0,1 1 0 0,2 0 0 15,-1 3-128-15,3 0 0 0,3-7 0 0,-1 8 128 16,1 2-128-16,-2 1 128 0,-1-1-128 0,-5 2 128 16,-6 0 16-16,-3 1 0 0,-3 1 0 0,-11-1 0 0,0 0-16 0,0 0-128 15,0 0 192-15,-9 9-64 0,-5-5-128 0,-5-2 128 16,-8 1-128-16,0 3 128 0,-5 0-128 0,-1 1 160 15,-1 0-160-15,1 0 160 0,0 3-160 0,2-2 0 16,1-1 0-16,5 1 128 0,2-3-128 0,5 0 128 16,4 1-128-16,4-3 128 0,10-3-128 0,0 0 128 15,0 0-128-15,0 0 128 0,0 0-128 0,19 2 0 16,4-4 0-16,5 1 128 0,6-3-128 0,4-1 128 16,2 1-128-16,0 0 128 0,5 0-128 0,-2 2 0 15,-1-1 0-15,-1 2 128 0,-3-3-128 0,-1 0 0 16,-4-1 0-16,-5 0 0 0,-4 5 0 0,-5 0 0 15,-7-1 0-15,-12 1 0 0,0 0 0 0,0 0 128 16,-3 10-128-16,-9-4 128 0,-6 5-128 0,-6-3 160 16,-5 3-160-16,-3-5 160 0,-3 0-160 0,-3-1 0 0,-4-5 144 0,-2 4-144 15,0 1 0-15,3 2 0 0,3-5 0 16,2 1 128-16,7 2-128 0,8 2 144 0,4-3-144 0,6 0 160 16,11-4-160-16,0 0 0 0,0 0 144 0,12-1-144 15,6 0 0-15,4-1 144 0,4-3-144 0,5 0 0 16,7 4 128-16,-1 0-128 0,4-2 0 0,-2 2 0 15,-2-1 0-15,-3 2 0 0,-2-2 0 0,-4-1 0 16,-3 0 0-16,-3 3 0 0,-5 3 0 0,-6 0 0 16,-11-3 0-16,0 0 0 0,0 0 0 0,0 0 0 15,-9 11 128-15,-5 0-128 0,-5-5 0 0,-4 0 0 16,-4 2 160-16,-2 0-160 0,-1-3 128 0,-2-3-128 16,0-1 0-16,-1 2 0 0,0 0 128 0,4-2-128 0,5 1 0 15,2-2 0-15,2-2 0 0,7 2 0 0,13 0 144 16,0 0-144-16,0 0 160 0,0 0-160 0,0 0 128 0,18-1-128 15,2-2 0-15,4-1 144 0,-1 0-144 0,6 2 128 16,-1 1-128-16,0-2 128 0,-1-2-128 0,-2 2 0 16,1 2 0-16,-7 0 0 0,-3 1 0 15,-3-1 0-15,-13 1 0 0,0 0 0 0,0 0 0 0,0 0 0 16,-5 7 0-16,-6 2 0 0,-7-4 0 0,-5 2 0 16,-4 1 0-16,-3-4 0 0,-3 0 0 0,0 1 0 15,0-2 0-15,1 0 0 0,0 0 0 0,4 0 0 16,3-3 0-16,4-2 0 0,5 4 192 0,4-1-32 15,3-1-16-15,9 0 0 0,0 0-16 0,0 0 0 16,0 0 0-16,13-8 0 0,4-2-128 0,2 4 0 16,1-1 144-16,3 2-144 0,1 1 0 0,0 2 0 15,0-1 0-15,1 3 128 0,-5 3-128 0,-2-2 0 0,-4 2 0 16,-4-1 0-16,-10-2 0 0,0 0 0 0,0 0 0 16,0 0 0-16,-12 9 0 0,-3-4 0 0,-4 0 0 0,-2 3 0 15,-2-4 0-15,-3 0 144 0,1-4-144 0,1 3 160 16,1 4-160-16,2-2 0 0,4 1 0 0,1 2 0 31,4-3-1520-31,3 4-384 0,4-2-80 0</inkml:trace>
  <inkml:trace contextRef="#ctx0" brushRef="#br3" timeOffset="-211958">27849 10872 4607 0,'0'0'400'0,"0"0"-400"15,0 0 0-15,0 0 0 0,0 0 2304 0,0 0 368 16,0 0 80-16,-4-8 0 0,0 2-1856 0,1-1-384 16,3 7-80-16,0 0-16 0,-7-11 160 0,3-1 48 15,-3 1 0-15,3 1 0 0,4 10-128 0,-6-7-32 16,-2-3 0-16,2 6 0 0,6 4 0 0,-10-3 0 16,-1-1 0-16,-1 3 0 0,-2 2 272 0,0 6 48 0,-3-1 16 0,-1 4 0 15,1-6-224-15,-1 1-32 0,0 4-16 0,-2 0 0 16,-2 4-16-16,0-2-16 0,1-2 0 0,2 4 0 15,1 2-176-15,-1 1-16 0,-8 4-16 0,3-1 0 16,1-2-112-16,0 2-32 0,0-1 0 0,4 0 0 16,2 0-144-16,1-3 192 0,4-5-192 0,1 3 192 15,2 3 0-15,3-2 16 0,1-2 0 0,0 3 0 16,4 3 32-16,1-3 0 0,0-1 0 0,2 1 0 16,2 1-112-16,2-1 0 0,1-2-128 0,2-1 192 15,2-5-48-15,3-2-16 0,1 0 0 0,4-5 0 16,3-5-128-16,2 0 160 0,3-2-160 0,-2-3 160 15,2 0-32-15,3-7 0 0,4-5 0 0,1-1 0 16,2 0-128-16,-3-4 0 0,-1 2 144 0,-2-6-144 16,-2 3 144-16,-2-5-144 0,-4-4 192 0,2-5-192 0,3-1 224 15,-5-5-64-15,0-3-16 0,1 0 0 0,4-1-144 0,-3-5 192 16,2 0-192-16,-3 1 192 0,-3 2-192 0,-4 2 0 16,1 1 0-16,-1 8 128 0,-2 3-128 0,-1 3 0 15,-1 2 0-15,-3 4 128 0,0 6-128 0,-2 0 0 16,-2 2 0-16,-1 4 128 0,0 4-128 0,-1-3 0 15,-3 2 144-15,-1 5-144 0,0 11 0 0,0 0 144 16,0 0-144-16,0 0 0 0,0-6 0 0,0 6 0 16,0 0 0-16,-11 6 0 0,-2 3 128 0,-2 4-128 15,-4 1 0-15,1 8 0 0,1 0 0 0,0 9 0 16,-5-1 0-16,3 7 0 0,1 4 128 0,0 3-128 16,-1 7 0-16,3-1 0 0,-1-7 0 0,3 0 0 15,3-2 0-15,1-2 0 0,-2 1 0 0,6-6 0 16,-1-5 0-16,2 3 0 0,4 5 0 0,0-4 0 0,0-8 128 15,3 2-128-15,3 0 0 0,0-2 0 0,0-1 0 16,3-3 0-16,2-6 0 0,2 0 0 0,0 0 128 0,2-1-128 16,3-1 0-16,1-6 160 0,-1-2-160 0,4-2 128 15,0 1-128-15,2-2 0 0,0-5 144 0,3 0-144 16,0-3 0-16,1 0 144 0,0-3-144 0,-1-3 0 16,0-5 128-16,-1 3-128 0,2 3 0 0,-3-1 0 15,-1-7 128-15,2-7-128 0,1-2 0 0,2 3 0 16,1 6 0-16,-2-4 0 0,-3-6 128 0,5 1-128 15,5-3 0-15,1 5 0 0,-4-5 0 0,4-2 0 16,-2-8 144-16,-1-2-144 0,-4 1 0 0,1 0 144 16,-3-7-144-16,0 3 0 0,-3 3 0 0,-2 2 128 15,0 4-128-15,-3 4 0 0,-2 1 0 0,-2 7 0 0,1-1 0 0,-5 5 0 16,1 3 0-16,-4 0 0 0,0-1 0 16,-2 3 0-16,-2 0 0 0,-1 5 0 0,-4 2 0 0,2 9 128 15,-3-9-128-15,-5 4 0 0,-2 4 0 0,-2 3 128 16,-2 5-128-16,0 2 0 0,-3 8 0 0,-4 4 0 15,-2 4 128-15,-1 3-128 0,0 3 0 0,-1 4 0 16,-3 3 0-16,2 7 0 0,-2 1 0 0,2 4 0 16,-2 4 0-16,5-2 0 0,4-6 0 0,-2-1 0 15,0-1 0-15,6 1 0 0,4-1 0 0,1-1 0 16,-1-5 0-16,2-2 0 0,1-10 0 0,1 5 0 16,-1 2 0-16,2-4 0 0,1-4 0 0,1 0-272 15,1-1 64-15,4-4 16 16,1-1-1040-16,-2-1-208 0,0-5-32 0,0-3-8512 0,4 3-1680 15</inkml:trace>
  <inkml:trace contextRef="#ctx0" brushRef="#br3" timeOffset="-211779.98">28464 10562 33167 0,'0'-19'1472'0,"5"11"304"0,6-1-1424 0,5 6-352 0,6 3 0 0,8 0 0 16,6 0 992-16,6 5 128 0,5 5 32 0,4-1 0 16,1 0-1856-16,1 2-384 0,0-2-64 0,1 2-14272 15</inkml:trace>
  <inkml:trace contextRef="#ctx0" brushRef="#br3" timeOffset="-209971.83">18447 15899 7359 0,'0'0'656'0,"-4"-7"-528"16,-1-1-128-16,5 8 0 0,0 0 2368 0,0 0 448 15,0 0 96-15,0 0 16 0,-11-5-1440 0,4 0-272 16,7 5-64-16,0 0-16 0,-9-3-448 0,9 3-96 15,-9 8-16-15,-1-3 0 0,0 0-256 0,0-2-48 0,-1-5-16 16,2 6 0-16,-3 1 64 0,0 0 16 0,1 4 0 0,-1-1 0 16,0-3 64-16,0 4 16 0,0-3 0 0,-1 7 0 15,0 0 48-15,-1-2 16 0,-2 0 0 0,0 6 0 16,2-1-192-16,2 0-32 0,0-5-16 0,2 2 0 16,1 1-112-16,4-1 0 0,0-3-128 15,3 0 192-15,2-10 16 0,2 8 0 0,2 2 0 0,2-4 0 16,4 0 192-16,2 1 48 0,1-3 0 0,2-2 0 15,5 1-32-15,-1-3 0 0,0-4 0 0,2 3 0 16,-2-2-128-16,0-2-32 0,0 1 0 0,1-1 0 16,-1-6-32-16,2 0-16 0,-1-3 0 0,0 1 0 15,1-4-208-15,0-1 144 0,2-1-144 0,1-2 128 16,-1-2-128-16,0-3 192 0,-1 1-192 0,0-4 192 0,1 1 0 16,1-4 16-16,3-3 0 0,0-1 0 0,-2-1-48 15,1-3-16-15,-1-2 0 0,-1 0 0 0,-1 1-144 0,-1-4 0 16,-1 2 0-16,1-2 0 0,-2 5 0 0,1 0 0 15,-2-3 128-15,0 4-128 0,0 6 0 0,1-2 0 16,1 0 0-16,-2 0 0 0,-2 6 0 0,0-1 0 16,-3 4 0-16,0 0 0 0,-1 4 0 0,-3 3 0 15,2 1 0-15,-3 7 0 0,-2 2 0 0,-2-1 0 16,0 1 0-16,-5 9 0 0,0 0 0 0,0 0 0 16,0 0 0-16,0 0 0 0,0 0 0 0,-9 11 0 15,0 6 0-15,-1 0 0 0,-1 2 0 0,-1 6 0 16,-1 1 0-16,-2 7 0 0,-3 4 0 0,-2 1 0 0,-2-1 0 15,-2 8 0-15,3 3-144 0,-2-1 144 0,0-2 0 0,3-1 0 16,-2 4 0-16,3-3 0 0,1-2 0 16,3-5 0-16,-3-4 0 0,4 0 0 0,0-4 0 15,3-1 0-15,0-2 0 0,3 0 0 0,1-6 0 0,3 1 144 16,2-4-144-16,1-2 0 0,1-2 0 0,3 0 0 16,4-4 0-16,0 3 0 0,1 2 0 0,2-3 0 15,2-5 0-15,0 0 128 0,1-1-128 0,1-2 128 16,2 2-128-16,4-1 192 0,-3-3-192 0,1-1 192 15,1 0-192-15,0-3 128 0,3-6-128 0,-3 2 128 16,3-2-128-16,0 0 0 0,3 1 0 0,-1-6 128 16,-4-5-128-16,3-1 0 0,2-1 0 0,2-6 128 15,-1 0-128-15,1-6 0 0,1-2 144 0,-1-1-144 16,-4 0 128-16,4-5-128 0,-1-7 160 0,1-1-160 16,-4-8 144-16,2 6-144 0,1 1 128 0,1 2-128 0,-3 2 0 0,0 3 0 15,-3 4 0-15,2 3 0 0,-2 3 0 0,-4 0 0 16,-1-1 0-16,-4 4 0 0,-1 5 0 0,-4 1 0 15,2-4 0-15,-3 8 0 0,0 5 0 0,-3 6 0 16,-3 8 128-16,0 0-128 0,0-10 0 0,0 10 192 16,0 0-192-16,-15 5 192 0,-4-1-192 0,1 4 0 15,3 6 144-15,-2 6-144 0,-4 7 0 0,-1 2 0 16,-1 7 0-16,-3 2 0 0,-4 5 0 0,1 1 0 16,0 6 0-16,1 3 0 0,1 5 0 0,1 0 0 15,0 2 0-15,2-5 0 0,4-2 0 0,-1-4 0 16,2-4 0-16,5 1 0 0,3-4 0 0,1-2 0 15,0-3 0-15,3-1 0 0,5-1 0 0,0 0 0 16,4-5 128-16,-2 1-128 0,0-8 144 0,5-2-144 0,-1 0 192 16,2-5-192-16,2-2 0 0,-2-1 0 0,3-6 0 0,1 1 0 15,1-3 0-15,2-5 0 0,0 0 0 0,0-2 0 16,-1-1-400-16,2-2 16 0,-1-1 0 0,-2-1 0 31,1-6-2992-31,-2-4-592 0</inkml:trace>
  <inkml:trace contextRef="#ctx0" brushRef="#br3" timeOffset="-209770.09">18909 15402 37599 0,'-2'-18'1664'0,"3"11"352"0,7-1-1616 0,6 3-400 16,5-5 0-16,5 2 0 0,4 4 448 0,6 2 16 15,4-3 0-15,11 0 0 0,8 0-272 0,4-2-48 16,2 4-16-16,6 3 0 0,2-2-128 0,5 4 0 16,3-1 0-16,-4 3 0 15,-1 2-1472-15,-7 0-288 0,-7 4-48 0</inkml:trace>
  <inkml:trace contextRef="#ctx0" brushRef="#br3" timeOffset="-185612.73">8231 17915 1839 0,'0'0'160'0,"0"0"-160"0,0 0 0 0,0 0 0 15,-8 0 2464-15,8 0 464 0,-10 1 80 0,1 1 32 16,9-2-1808-16,-10 1-352 0,1-1-80 0,9 0-16 16,-9 4-144-16,9-4-16 0,0 0-16 0,0 0 0 15,0 0-48-15,0 0-16 0,0 0 0 0,0 0 0 16,0 0 176-16,0 0 48 0,0 0 0 0,0 0 0 0,0 0-112 0,11 0-16 15,1-2 0-15,0 2 0 0,4 0-128 0,2 0-16 16,1-1-16-16,1 1 0 0,2 0-208 0,3 0-32 16,3-1-16-16,2-3 0 0,3-2-32 0,7 2 0 15,3 1 0-15,5 1 0 0,5-6 128 0,1 2 32 16,3 1 0-16,1-2 0 0,-2 4-48 0,1-1-16 16,0-3 0-16,0 1 0 0,-5 2-144 0,7 3-16 15,2 0-128-15,0-2 192 0,-5-3-192 0,-2 1 128 16,-2 0-128-16,6 1 0 0,-2-1 128 0,2 0-128 15,2-2 0-15,2 0 144 0,2 4 32 0,-2 1 0 16,-2-3 0-16,-2-1 0 0,1 4 80 0,0-2 0 16,5 3 16-16,-1-3 0 0,5-1-16 0,-2 2-16 0,-1 2 0 15,-3 0 0-15,-1-2-112 0,4 1-128 16,0-2 176-16,5 0-176 0,3 3 144 0,-3-2-144 0,-4 1 0 16,-1-2 144-16,0 3-144 0,2-3 0 0,2 0 0 15,2 0 128-15,3 0-128 0,-4 2 160 0,-3-4-160 0,1 0 160 16,-2 1 32-16,2 2 16 0,-3-4 0 0,2 3 0 15,5 1-16-15,-2 0 0 0,-9-5 0 0,2 2 0 16,3 0-64-16,2-2-128 0,2 4 176 0,-1 2-176 16,-1-6 160-16,-3 2-160 0,-2 1 128 0,-1-2-128 15,0 1 128-15,0 1-128 0,0-1 128 0,0 2-128 16,2 2 144-16,-3 1-144 0,-3 0 160 0,1 0-160 16,-4-1 192-16,-3-1-48 0,-3-3-16 0,6 4 0 15,6 1 0-15,-1 1-128 0,-6 0 192 0,1-2-64 16,-5 1 16-16,-3-1 0 0,-3-6 0 0,2 3 0 0,2 1 32 15,-2 3 0-15,-4-2 0 0,1 1 0 0,0-2 64 16,-1 3 16-16,-4 2 0 0,-2-2 0 0,-4-3-48 16,-3 0 0-16,-5 3 0 0,2-3 0 0,-6-2-80 0,1 0 0 15,-3 1-128-15,-4 2 192 0,-4 0-192 0,-10 3 0 16,0 0 128-16,0 0-128 16,0 0-784-16,0 0-208 0,0 0-32 0,-12 8-16272 15</inkml:trace>
  <inkml:trace contextRef="#ctx0" brushRef="#br3" timeOffset="-184994.32">10419 18514 14735 0,'0'0'1312'0,"0"0"-1056"16,0 0-256-16,2-7 0 0,-2 7 1168 0,0 0 176 15,0 0 48-15,-8-3 0 0,2-5-256 0,-2 7-48 16,-1 3-16-16,0 2 0 0,-2 1-304 0,-3-1-64 16,-1-3-16-16,-3 4 0 0,-3 6-80 0,-4-3-16 15,-4 3 0-15,5 4 0 0,5 4 48 0,-3 1 0 16,-2-1 0-16,2 5 0 0,6 4-176 0,2 3-16 15,1-3-16-15,4 2 0 0,4 0-256 0,4-5-48 16,2-1-128-16,5-1 192 0,7-4-192 0,5-2 144 16,2-6-144-16,6 1 128 0,8-6 64 0,3-4 16 15,7-5 0-15,0-2 0 0,-1-4 352 0,0 0 64 16,-2-4 16-16,1-1 0 0,-3-4-240 0,2 0-32 0,-1 2-16 16,0-2 0-16,-3-2 16 0,-2-2 0 0,0 2 0 15,-2 0 0-15,-2-3-64 0,-4-4-16 0,-4-2 0 0,-5 2 0 16,-4-2-16-16,-3 2 0 0,-6-1 0 0,-1 3 0 15,-4-6-80-15,-4 8-32 0,-1 3 0 0,-4 1 0 16,-2 0 16-16,-7 2 0 0,-5 3 0 0,-2 2 0 16,-5 4-176-16,1 2 0 0,3 3 0 0,-2 1 0 31,-3-1-1344-31,4 6-128 0,2 2-48 0,3 2-9840 0,1-2-1968 0</inkml:trace>
  <inkml:trace contextRef="#ctx0" brushRef="#br3" timeOffset="-184714.91">10867 18030 25567 0,'0'0'1136'0,"-5"-7"224"0,2-3-1088 0,3 10-272 15,0 0 0-15,-6-4 0 0,-3 4 1200 0,-2 4 176 16,0 5 32-16,1 5 16 0,-3 9-464 0,-1 5-112 15,-1 5-16-15,-3 5 0 0,1 4-304 0,-1 1-64 16,0 5-16-16,-2 4 0 0,-2 6-16 0,-1 0-16 16,0 4 0-16,-2-3 0 0,0-3-224 0,2-3-32 15,0-6-16-15,0-6 0 0,1-4-144 0,1-2 160 16,3-2-160-16,0-5 160 0,4-2-160 0,1-5 0 0,2 0 144 16,3-6-144-1,4-1-432-15,3-6-144 0,1-8-48 0,0 0 0 16,0 0-2544-16,0 0-512 0</inkml:trace>
  <inkml:trace contextRef="#ctx0" brushRef="#br3" timeOffset="-184513.74">10989 18910 25791 0,'-10'25'1152'0,"5"-8"224"0,-2 6-1104 0,0 1-272 0,-2 2 0 0,-1-2 0 15,-3 6 1536-15,1-7 240 0,-3-1 48 0,0 0 16 16,0 2-848-16,1-4-160 0,2-2-48 0,2-2 0 16,1-2-512-16,0-1-96 0,2-2-32 0,2 2 0 0,1-8-416 0,4-5-96 15,0 10-16-15,4-4-9984 16,-4-6-1984-16</inkml:trace>
  <inkml:trace contextRef="#ctx0" brushRef="#br3" timeOffset="-184136.48">12039 18136 20495 0,'0'0'896'0,"0"0"208"0,0 0-880 0,-8-2-224 0,1 2 0 0,-4 1 0 16,-1 0 1216-16,-4 6 208 0,-1 4 48 0,-5 6 0 16,-2 2-176-16,-2 5-16 0,-2 3-16 0,1 6 0 15,-3 5-128-15,4 4-32 0,0 6 0 0,2-2 0 16,-1 1-384-16,3 2-80 0,3 1 0 0,2-6-16 15,2-6-448-15,4-1-176 0,3-2 128 0,0-2-128 16,3-2 0-16,3-5 0 0,2-4 0 0,4-1 0 0,2-2-144 0,4-4-112 16,3-4-32-16,3 0 0 15,3-6-1600-15,4-1-320 0,4-5-64 16,-3-2-11344-16</inkml:trace>
  <inkml:trace contextRef="#ctx0" brushRef="#br3" timeOffset="-183853.73">12475 18178 24527 0,'0'0'1088'0,"-9"9"224"0,0-1-1056 0,-2 3-256 16,-3 6 0-16,-7-1 0 0,-3 3 960 0,-1 4 144 0,2 6 32 0,0 2 0 15,0 5-368-15,1-1-80 0,2-1-16 0,1 3 0 16,1 3-288-16,4-2-64 0,3-3-16 0,3 0 0 16,3-5-128-16,1-2-32 0,2-2 0 0,3-1 0 15,4-3-16-15,0-2 0 0,-1 0 0 0,4-4 0 16,3-2-128-16,3-4 128 0,0 0-128 0,1-4 128 16,1-1-128-16,-1-3-272 0,-1-4 64 0,4 1-9568 15,-1-1-1904-15</inkml:trace>
  <inkml:trace contextRef="#ctx0" brushRef="#br3" timeOffset="-183668.07">11980 18556 29663 0,'30'-2'1312'0,"-6"2"272"0,6 2-1264 0,5-2-320 15,1-2 0-15,5 0 0 0,1-2 816 0,6 3 96 16,7 0 32-16,1 1 0 0,-1 0-544 0,-2 0-96 15,-1 0-32-15,-5-3 0 0,-5-2-272 0,-3 1-176 16,-3 0 32-16,-4 2-9856 16,-11-2-1968-16</inkml:trace>
  <inkml:trace contextRef="#ctx0" brushRef="#br3" timeOffset="-183120.44">12981 17834 14735 0,'0'0'1312'0,"-2"-8"-1056"15,5-2-256-15,-3 10 0 0,9-4 1344 0,2-1 192 16,3 0 64-16,2 4 0 0,1 2-192 0,4 4-48 16,2 1 0-16,2 3 0 0,3 4-224 0,4 5-48 15,1 5-16-15,1 3 0 0,-1 5-208 0,1 3-32 16,1 3-16-16,-2 5 0 0,-3 9-272 0,-4 1-48 16,-7-4-16-16,-5 6 0 0,-5 4 112 0,-5 1 32 15,-4 3 0-15,-4 0 0 0,-5-1-192 0,-3 0-48 16,-3-6 0-16,-3-3 0 0,-2-4 208 0,-2-3 48 15,1-10 0-15,-3 1 0 0,-2 0-80 0,1-6-16 0,-2-10 0 16,2 1 0-16,-1-2-16 0,2-1 0 0,1-4 0 0,0-4 0 16,-1-1-224-16,0-6-48 0,0 4-16 0,2-2 0 15,3-4-240-15,3-7 0 0,-1-4 0 0,6-3 0 32,4 5-2944-32,7-10-592 0</inkml:trace>
  <inkml:trace contextRef="#ctx0" brushRef="#br3" timeOffset="-182141.52">21481 17150 24479 0,'-12'-8'1088'0,"6"6"208"0,6 2-1040 0,0 0-256 15,0 0 0-15,0 0 0 0,11-4 240 0,6 1-16 16,3 1 0-16,11-2 0 0,7-5 112 0,10 2 32 16,8-4 0-16,13 5 0 0,10-3-48 0,2 3 0 15,-1-4 0-15,12 1 0 0,12-4 64 0,8 4 0 16,7-1 0-16,8 2 0 0,7-3 0 0,0 6 16 15,1 0 0-15,9 2 0 0,7 2-160 0,-1 1-48 16,-4 0 0-16,8 2 0 0,4 1-192 0,-3-3 0 0,-7-4 0 16,2 2 0-16,0 0 0 0,2 0 144 0,3-7-144 15,0 3 128-15,1 2 160 0,1 0 32 0,4-1 0 0,-3-2 0 16,-2-1 320-16,0 2 64 0,1 4 0 0,3 1 16 16,3-2-400-16,2 1-64 0,-5-4-32 0,1 5 0 15,2 8-224-15,-3-4 144 0,-2-1-144 0,-1 1 128 16,1 6-128-16,1-2 0 0,1 3 144 0,-5-2-144 15,-6-1 128-15,3 2-128 0,-2 0 128 0,-3 0-128 16,-6-4 0-16,1 3 128 0,0-3-128 0,-2 0 0 16,-5-3 176-16,-3 6-48 0,-3-3 0 0,-6-1 0 15,-5-2 128-15,2 1 32 0,0-2 0 0,-8-1 0 16,-9-1 16-16,3-2 0 0,0 3 0 0,3-1 0 16,-3 0-112-16,-4-2 0 0,-4-1-16 0,1 1 0 0,0 0-176 15,-6-1 160-15,-8-1-160 0,-2 3 160 0,-6-3-160 0,-3-3 128 16,-3 2-128-16,0-2 128 0,2 4-128 0,-8-1 192 15,-9-4-192-15,-6 2 192 0,-4 0-192 0,-3-3 128 16,-6 1-128-16,-6 3 128 0,-6 2-128 0,-3 1 0 16,-3-4 0-16,-9 2 0 15,-10 5-1504-15,0 0-384 0,-14-4-80 0,-13-1-16 0</inkml:trace>
  <inkml:trace contextRef="#ctx0" brushRef="#br3" timeOffset="-181502.03">25974 17838 18431 0,'0'0'1632'0,"0"0"-1312"16,0 0-320-16,-4-7 0 0,-1 1 544 0,-1 0 32 16,-2 0 16-16,-2 5 0 0,-3 1 688 0,1 1 144 15,-1 1 32-15,-4 2 0 0,-3 6-432 0,1 0-96 16,0 3-16-16,1 3 0 0,-1 4-192 0,0 8-32 15,-1 3-16-15,2 3 0 0,3 2-288 0,3 1-48 16,3 0-16-16,6 1 0 0,5-1-192 0,4-7-128 16,6-2 160-16,4-4-160 0,3 5 192 0,7-7-64 0,6-4-128 15,3-3 192-15,7-6 128 0,0-1 32 0,0-6 0 0,5-2 0 16,5-2 208-16,0-6 32 0,-3-1 16 0,-5-5 0 16,-1 0-128-16,3-2-32 0,1-5 0 0,-1 0 0 15,-4-1 16-15,0-2 0 0,0-4 0 0,-3-3 0 16,-7-3 16-16,-2-2 0 0,-4-2 0 0,-7-2 0 15,-3-1-160-15,-7 0-16 0,-4 6-16 0,-5 5 0 16,-5 3-96-16,-4 4 0 0,-8-5-16 0,-5 5 0 16,-3 4-176-16,-5 2 0 0,-3 2 144 0,3 5-144 15,-4 0-240-15,-1 6-112 0,0 3-32 0,2 2 0 16,2 3-2688-16,2 1-528 0</inkml:trace>
  <inkml:trace contextRef="#ctx0" brushRef="#br3" timeOffset="-181229.22">26800 17311 26719 0,'0'0'2368'0,"-2"-9"-1888"16,1-1-480-16,-2 1 0 0,3 9 848 0,0 0 80 15,-9-1 16-15,-2 4 0 0,-3 3 336 0,-4 4 64 16,-4 9 0-16,-4 8 16 0,-6 5-528 0,-6 5-96 15,-7 2-32-15,2 12 0 0,2 6 64 0,1 2 0 16,-5 3 0-16,3 0 0 0,3 5-240 0,1 2-32 16,0 1-16-16,3-5 0 0,1 0-336 0,3-4-144 0,2-8 128 15,2-6-128-15,2-6 0 0,3-4 0 0,5-2 128 0,3-6-128 16,1-4 0-16,4-5 0 0,3-2-160 0,-1-4 160 31,4-2-1392-31,3-12-176 0,0 0-32 0,0 0-9888 0,11 0-1968 0</inkml:trace>
  <inkml:trace contextRef="#ctx0" brushRef="#br3" timeOffset="-181027.29">26817 18298 28559 0,'-12'19'2544'0,"-4"2"-2032"0,1 4-512 0,-4-1 0 0,-4 4 1360 0,-3-3 176 16,-2 0 48-16,3 2 0 0,0 0-224 0,2 0-32 15,-2-3-16-15,5 2 0 0,2-1-960 0,6-3-192 16,1 0-32-16,4-3-128 0,2-1 0 0,6-4-192 16,5-1 0-16,7-1 0 15,5-7-2880-15,5-1-560 0</inkml:trace>
  <inkml:trace contextRef="#ctx0" brushRef="#br3" timeOffset="-180641.08">28068 17446 16575 0,'0'0'736'0,"-5"-9"160"0,-4 7-720 0,-1-3-176 0,-3-1 0 0,-5 9 0 16,-5 6 2576-16,-4 2 496 0,-3 10 80 0,-1 3 32 16,0 5-1328-16,-4 7-256 0,-3 3-48 0,-1 0-16 15,-4 2-512-15,-1 5-128 0,1-2 0 0,6 3-16 16,8 2-432-16,4-4-64 0,3 1-32 0,7-4 0 0,3 3-224 0,7-6-128 15,4-2 160-15,4-4-160 0,3-5 0 0,5 1 128 16,5-7-128-16,1-3 0 0,1-5 0 0,6 0 0 16,7-7-192-16,1 2 192 15,-2-5-2048-15,2-4-320 0,0-5-48 0</inkml:trace>
  <inkml:trace contextRef="#ctx0" brushRef="#br3" timeOffset="-180365.54">28754 17452 19343 0,'-9'-2'1728'0,"-1"-3"-1392"0,-3 2-336 0,-3 3 0 16,-3 2 2672-16,-3 1 464 0,-2 5 80 16,-3 7 32-16,-3 6-1600 0,-2 4-320 0,-1 7-64 15,1 5-16-15,5 6-672 0,2 0-144 0,-2 0-32 0,4 4 0 16,3 5-48-16,4-1-16 0,3 1 0 0,5-1 0 15,3-1-128-15,5-1-16 0,5 0-16 0,0-6 0 16,6-6-176-16,0-3 128 0,3-2-128 0,1-3 128 16,2-7-128-16,1-5 128 0,1-5-128 0,0-1 128 15,-2-2-128-15,3-4 0 0,-3-3 0 0,0-4 0 32,-4-3-1184-32,1-2-320 0,-6 0-64 0,-4-7-14336 0</inkml:trace>
  <inkml:trace contextRef="#ctx0" brushRef="#br3" timeOffset="-180206.68">28046 17951 29423 0,'9'-9'1296'0,"1"6"288"0,4 3-1264 0,6-1-320 15,10-2 0-15,3 2 0 0,2 4 880 0,5-1 112 16,3 2 32-16,5 0 0 0,3 0-336 0,3 0-64 16,0-1-16-16,8 2 0 0,7-5-384 0,-5 2-80 15,-8 2-16-15,-3-2 0 16,-7 1-1344-16,-6-2-288 0,-3-4-48 0</inkml:trace>
  <inkml:trace contextRef="#ctx0" brushRef="#br3" timeOffset="-179873.74">29508 17217 19343 0,'0'-17'1728'0,"5"6"-1392"0,4 5-336 0,2-3 0 15,1 4 2368-15,3 1 384 0,3 0 96 0,2 7 16 16,2 2-1136-16,-1 4-240 0,1 6-32 0,3 5-16 16,3 8-416-16,-1 7-96 0,-3 4-16 0,-1 12 0 15,-1 10-208-15,-7 9-32 0,-2 7-16 0,-7 1 0 16,-7 3-144-16,-8 6-16 0,-10 3-16 0,-9 5 0 0,-10-2-48 15,1-6-16-15,2-10 0 0,0-3 0 0,-5-7-128 0,4-6-32 16,0-1 0-16,0-8 0 0,1-7-128 0,-1-3-128 16,-1-4 144-16,-2-7-144 15,-3 0-384-15,-4-2-160 0,-1-2-32 0,-2 1-18816 16</inkml:trace>
  <inkml:trace contextRef="#ctx0" brushRef="#br3" timeOffset="-178780">16249 16767 11343 0,'-10'8'496'0,"10"-8"112"0,0 0-480 0,-9 1-128 16,9-1 0-16,-9 3 0 0,9-3 1152 0,0 0 192 16,0 0 64-16,0 0 0 0,-7 6-80 0,7-6-16 15,0 0 0-15,0 0 0 0,0 0-256 0,11 10-48 0,-1-3-16 16,6-1 0-16,3-3-48 0,6-1-16 0,6 2 0 0,11-2 0 15,12-3-192-15,10-1-32 0,11-2-16 0,8 1 0 16,4-1-176-16,7-2-16 0,9 0-16 0,6-2 0 16,4 1 16-16,1 1 0 0,1 1 0 0,6 0 0 15,6 0-144-15,-3 0-32 0,-6 1 0 0,2 2 0 16,3-2 128-16,-3 1 32 0,-7 0 0 0,-1 1 0 16,0 2-32-16,-9 2 0 0,-9-1 0 0,-9 1 0 15,-1 0-64-15,-8 1-32 0,-5 1 0 0,-7 0 0 16,-7-1-160-16,-8-1-16 0,-7-1-16 0,-9 2 0 15,-8-2-160-15,-8 1 0 0,-1-1 144 0,-16-1-144 16,0 0 0-16,0 0-320 0,-3 11 64 0,-5 3-11616 16,-7-4-2336-16</inkml:trace>
  <inkml:trace contextRef="#ctx0" brushRef="#br3" timeOffset="-178109.57">16780 17503 15663 0,'4'-24'1392'0,"0"9"-1120"0,0-3-272 0,-1 2 0 16,2 0 1856-16,-2 2 304 0,0 0 64 0,-3 3 16 16,-2 2-496-16,2 9-80 0,0 0-32 0,0 0 0 15,-6-6-576-15,0 2-112 0,6 4-32 0,-12 9 0 16,-1 3-400-16,1 2-96 0,0 8-16 0,2 3 0 15,0 9-160-15,2-1-48 0,3 2 0 0,3 5 0 16,-1-4-192-16,6 1 176 0,-1-2-176 0,6-1 160 16,2-7-160-16,1-2 0 0,2-5 144 0,2-3-144 0,2-6 192 15,2-2-16-15,3-8-16 0,2-1 0 0,5 2 256 16,3-5 48-16,1-7 16 0,1-1 0 0,0-3 32 16,2-2 0-16,-2-1 0 0,2-2 0 0,-3-2-144 0,-4 0-32 15,-3 0 0-15,-5-2 0 0,-3 0-96 0,-5 4-32 16,-1 0 0-16,-1 4 0 0,-8 4-80 0,1 3 0 15,-4 8-128-15,0 0 192 0,0 0-192 0,-2 13 0 16,-2 1 0-16,-2 7 0 0,-1 1 0 0,2 2 0 16,0 4 0-16,3-1 0 0,0 2 0 0,5-4 0 15,2 1 0-15,0-3 0 0,5-3 0 0,2-1 0 16,0-2 0-16,4-2 0 0,3-1 0 0,2-4 0 16,3 0 0-16,4-9 0 0,2-3 0 0,4-7 0 15,0 0 0-15,4-6 0 0,6-4 0 0,-1-2 0 0,0-5 0 16,-1 2 0-16,-3-4 464 0,-2-2 0 15,-2-4 0-15,-4-3 0 0,-1-5 112 0,-4 0 32 16,-2-1 0-16,-2-4 0 0,-3 0-176 0,-2 3-48 0,-5 3 0 0,-3 0 0 16,-2 3-128-16,0 4-16 0,0 5-16 0,0 1 0 15,1 6-96-15,-4 2-128 0,-4 1 176 0,0 2-176 16,0 3 0-16,0 14 0 0,0 0 0 0,0 0 0 31,0 0-1776-31,0 0-352 0,-8 14-80 0</inkml:trace>
  <inkml:trace contextRef="#ctx0" brushRef="#br3" timeOffset="-176613.37">8170 18440 13823 0,'-2'-15'608'0,"4"10"128"0,-2 5-592 0,1-12-144 0,0 2 0 0,-1-1 0 15,0 3 1712-15,0 8 304 0,0 0 64 0,0 0 16 16,0-11-528-16,0 11-96 0,0 0-32 0,0 0 0 16,0 0-688-16,0 0-144 0,0 0-32 0,-9 11 0 15,0 0 16-15,-1 7 0 0,0 4 0 0,0 3 0 16,-3-3-128-16,2 7-16 0,-1 5-16 0,2 3 0 15,1 0-176-15,3-4-16 0,2-5-16 0,4 1 0 16,1-4-224-16,0-4 144 0,-1-4-144 0,3-3 128 16,3 1 80-16,5-7 16 0,0-2 0 0,6-5 0 15,0-3 272-15,6-3 48 0,3-3 16 0,-1-5 0 16,-1-3-48-16,2-3 0 0,-2-3 0 0,-1-1 0 16,-3-4-176-16,0 1-32 0,-1-6-16 0,-1 4 0 0,-1 3-96 15,-2 2 0-15,-1-1-16 0,-3 2 0 0,0 2-48 16,-5 4-128-16,-1 8 192 0,-5 8-64 0,8-9-128 0,-8 9 0 15,0 0 0-15,0 0 0 0,2 15 0 0,-2 5 0 16,-1 2 0-16,0 7 0 0,1 5 0 0,0 3 0 16,1-4 128-16,0 0-128 0,0 2 0 0,3-6 0 15,3-2 0-15,0-5 0 0,2-2 0 0,3-5 0 16,2-1 0-16,1-7 0 0,1-2 0 0,1 1 0 16,2-5 0-16,1-2 0 0,7-6 0 0,0 1 128 15,-1-3-128-15,1-1 128 0,0-8 112 0,-1 1 16 16,-1-2 0-16,-3 0 0 0,-1-2 64 0,-2-3 32 15,-1-1 0-15,-2 3 0 0,-2-4-16 0,0 2 0 16,-4-3 0-16,-1 3 0 0,-1 4 16 0,-2-3 0 0,-1-1 0 16,0 3 0-16,-2 1-80 0,-1 1-16 0,0-1 0 15,-1 1 0-15,-1 1-128 0,3 1-128 0,-2 1 192 0,1-1-192 16,-3 3 0-16,0 2 0 0,0 0-160 0,-2 1-13520 16,2 2-2704-16</inkml:trace>
  <inkml:trace contextRef="#ctx0" brushRef="#br3" timeOffset="-171746.26">18225 15259 9951 0,'0'0'448'0,"0"0"80"0,0 0-528 0,0 0 0 0,0 0 0 0,0 0 0 16,0 0 944-16,0 0 80 0,0 0 0 0,0 0 16 16,0 0-336-16,0 0-80 0,0 0-16 0,-3 7 0 15,-5 2 224-15,-2 4 64 0,-4 1 0 0,1 4 0 0,-3-2 128 16,-2 6 48-16,-1 1 0 0,-5 3 0 0,-4 7-32 0,-4 5 0 16,-4 6 0-16,-2 1 0 0,-1 2-272 0,-3 2-48 15,-1-3-16-15,-1 2 0 0,-3 3-144 0,-1 0-48 16,-2 3 0-16,6-6 0 0,3-2-48 0,3-4-16 15,2 0 0-15,1-5 0 0,3-1 64 0,4-7 0 16,3-2 0-16,3-3 0 0,4 1-160 0,3-3-32 16,2-2 0-16,4-2 0 0,-1-5-128 0,4-2-48 15,1 2 0-15,1-2 0 0,4-11-144 0,0 0-256 16,0 0 64-16,4 9-10432 16,-4-9-2112-16</inkml:trace>
  <inkml:trace contextRef="#ctx0" brushRef="#br3" timeOffset="-170974.54">18319 16865 1839 0,'9'-14'0'0,"-2"9"160"0,-7 5-160 0,9-10 0 0,-3 0 0 0,0 2 0 16,-6 8 2928-16,0 0 544 0,7-6 112 0,-7 6 32 16,0 0-1888-16,0 0-368 0,0 0-80 0,0 0 0 15,0 0-64-15,-7-5 0 0,-3 3 0 0,-1 6 0 16,-6-1-80-16,-1 6-32 0,-3 2 0 0,-6 7 0 16,-5 12-256-16,-3 5-48 0,-6 4-16 0,-3 7 0 15,-7 10-16-15,-5 1 0 0,-1 0 0 0,-6 6 0 0,-3 4-144 0,-5 2-48 16,-4-1 0-16,3 1 0 0,4-3-192 0,3-4-64 15,6-8 0-15,-1-4 0 0,3-4 128 0,-3 1 32 16,1-5 0-16,6 0 0 0,3-5 48 0,3 0 16 16,2 1 0-16,4-4 0 0,5-2-224 0,5-3-32 15,3-2-16-15,5-3 0 0,4 3-144 0,3-4-128 16,5-4 144-16,2 0-144 0,5 0-192 0,6 0-144 16,4-1-32-16,7-2-11712 15,4 0-2336-15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9:48:37.12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2794 16164 25791 0,'-5'-17'2304'0,"4"4"-1856"0,2 1-448 0,-2 1 0 15,-1-1 256-15,4 2-32 0,3-1-16 0,-5 11 0 16,0 0 400-16,0 0 80 0,0 0 16 0,0 0 0 16,0 0 48-16,0 0 16 0,0 0 0 0,-8 13 0 15,-3 2-192-15,2 8-48 0,4 3 0 0,1 7 0 16,3 5-352-16,-3 8-176 0,-1 2 160 0,0 4-160 16,-1 3 176-16,1 3-176 0,0 1 192 0,1-6-192 15,3-1 144-15,0-6-144 0,0-2 0 0,1-7 144 16,3-1-144-16,4-7 0 0,2-5 144 0,-3-6-144 15,2-5 400-15,4-7 16 0,9-2 0 0,-3-7 0 16,-6-7 144-16,6-3 16 0,5-7 16 0,1-7 0 0,3-3-224 0,-3-1-48 16,1-2-16-16,0-1 0 0,-3-3-128 0,0 0-32 15,-3 2 0-15,-1 0 0 0,-2 1-144 0,-3 10 0 16,0 5 0-16,-6 5 0 0,0 0 0 0,-7 14 0 16,0 0 0-16,10 8 0 0,-4 6 176 0,-1 6-48 15,-1 7-128-15,-1 3 192 0,-2 3-64 0,2 1 0 16,0 1-128-16,2-1 192 0,1 2-192 0,0-3 0 15,2-2 0-15,0-6 0 0,3-4 0 0,1-3 0 16,4-5 0-16,1-7 0 0,4-6 0 0,-1-5 0 16,2-3 0-16,4-6 0 0,5-6 0 0,2-2 0 15,-5-5 0-15,1-3 0 0,0 1 0 0,-2-5 144 16,-2-3-144-16,-2-4 192 0,-4 1-48 0,-3-1 0 16,-5-5 0-16,2 4 0 0,-2 1 0 0,-1 3 0 0,-1 5 0 0,-1 0 0 15,-3 7-144-15,-1 0 0 0,-2 3 0 16,0 3 128-16,-4 2-128 0,1 3 0 0,-1 1 0 0,0 1 0 31,1 6-304-31,1-2-80 0,0 9-32 0,0 0 0 16,0-7-3088-16,0 7-608 0</inkml:trace>
  <inkml:trace contextRef="#ctx0" brushRef="#br0" timeOffset="316.08">4300 16151 24879 0,'-18'-4'1088'0,"6"3"256"0,2 0-1088 0,2-5-256 16,8 6 0-16,0 0 0 0,0-6 2208 0,5 0 384 16,5-2 80-16,3 3 16 0,2 0-1792 0,4-3-368 15,4 2-64-15,6-3-16 0,6 1-256 0,3-2-64 16,2 3-128-16,-1-2 192 0,-3 0-384 0,-1 4-96 16,-5-2-16-16,-3 5 0 15,-3 2-2560-15,-5 1-512 0</inkml:trace>
  <inkml:trace contextRef="#ctx0" brushRef="#br0" timeOffset="480.72">4342 16467 28559 0,'0'0'1264'0,"0"0"272"0,-5-9-1232 0,5 9-304 0,6-6 0 0,3-2 0 16,1 2 1920-16,6 2 320 0,3 1 64 0,5-3 0 16,5 3-1424-16,4-5-304 0,3-6-48 0,-1 3-16 15,1 5-352-15,-2 1-160 0,-2-1 128 0,2 1-11632 16,1 2-2320-16</inkml:trace>
  <inkml:trace contextRef="#ctx0" brushRef="#br0" timeOffset="1315.22">6281 15453 18431 0,'-11'-11'1632'0,"5"4"-1312"0,0 1-320 0,-1-2 0 0,0 4 608 0,-2-2 48 16,-3-4 16-16,2 4 0 0,-4 2 144 0,0 0 16 15,0 0 16-15,-2 3 0 0,-2-2-256 0,-1 2-48 16,0 2-16-16,-3 2 0 0,-1-2-176 0,-2 7-32 15,-3 4-16-15,4 6 0 0,2 5 96 0,1 4 32 16,-2 3 0-16,0 2 0 0,-1 4 32 0,1 3 16 16,0 2 0-16,5-2 0 0,4-1-256 0,1-1-48 15,5 0-16-15,4-3 0 0,2-2-160 0,5-4 0 16,2-6 144-16,4-3-144 0,2-1 128 0,6-6-128 16,1-5 128-16,2-5-128 0,2-4 384 0,-3-7 16 15,-3-1 0-15,8-6 0 0,8 0 32 0,4-5 0 0,2-5 0 16,-1-2 0-16,-3-4-224 0,-1-1-32 15,-1-1-16-15,-2-3 0 0,-2-3-160 0,0-3 160 0,0-8-160 0,-1-1 160 16,-4-2-32-16,-1-5 0 0,-2-2 0 0,-1 0 0 16,-3-5-128-16,1 5 0 0,-2 0 0 0,-5 1 128 15,-7-2-128-15,-1 7 0 0,4 10 0 0,0 1 0 16,0 6 0-16,-1 5 0 0,-2 5 144 0,-3 8-144 16,-4 7 368-16,4 13 0 0,-1-9 0 0,1 9 0 15,-10 7-32-15,-1 8 0 0,4 8 0 0,-7 8 0 16,-3 6-336-16,1 7 0 0,-2 8 0 0,0 7 0 15,0 8 0-15,1 1 0 0,-2 1 0 0,0 1 0 16,3 2 0-16,2-1 0 0,2 1 0 0,5-11 0 16,2-8 0-16,3-5 0 0,0-6 0 0,4-4 128 15,0-3-128-15,2-4 0 0,1-1 0 0,1-5 128 0,3-1-128 16,1-1 0-16,1-5 0 0,0-5 0 16,-2-2-944-16,5-5-208 15,0-2-32-15,0-4-14720 0</inkml:trace>
  <inkml:trace contextRef="#ctx0" brushRef="#br0" timeOffset="1855.02">6926 15247 34095 0,'-11'-6'1504'0,"11"6"320"0,0 0-1456 0,-9 1-368 0,9-1 0 16,-9 13 0-16,0 1 256 0,-1 7 0 0,0 9-16 0,0 4 0 16,-2 2-240-16,3 4 144 0,0 1-144 0,1 0 128 15,2-2-128-15,1-2 0 0,0-3 0 0,5-1 128 16,5-2-128-16,2-8 0 0,-1-6 0 0,3-4 0 16,1-3 0-16,2-2 0 0,0-7 0 0,4-2 128 15,3-4 128-15,4-7 0 0,1 0 16 0,-3-4 0 16,-3-5 112-16,1-2 32 0,2 0 0 0,1-5 0 15,1-1-144-15,-2 1-16 0,-4-3-16 0,-3 6 0 16,-1-3-64-16,-3 6-16 0,0 6 0 0,-2 4 0 16,-2 3-160-16,-6 9 128 0,0 0-128 0,0 0 128 15,0 0 64-15,-2 9 16 0,-4 2 0 0,-2 5 0 16,-1 4-208-16,0 3 128 0,0 1-128 0,2 2 0 0,0 2 0 16,3-4 0-16,3-2 0 0,1-1 0 0,1 0 0 15,4-4 0-15,4-3 0 0,5 0 0 0,-1-2 0 16,2-6 0-16,3-1 0 0,2-1 0 0,2-4 144 0,1-4-144 15,1-1 128-15,-1-4-128 0,1-4 224 0,2-2-32 16,-1 0-16-16,3-4 0 0,1-3 32 0,2-4 16 16,-2-2 0-16,-5-5 0 0,-4-2-16 0,1 0 0 15,0-2 0-15,1-4 0 0,-2-2-64 0,-1-2-16 16,-1-4 0-16,-4 4 0 0,-4 1-128 0,-3 3 0 16,-2-3 0-16,-3 3 0 0,-2 3 0 0,-1 6-144 15,-2 9 0-15,-2 4 0 16,-3 1-944-16,-5 6-176 0,-1 4-32 0,-5 8-10624 15,-4 8-2128-15</inkml:trace>
  <inkml:trace contextRef="#ctx0" brushRef="#br0" timeOffset="2199.08">5514 16611 29487 0,'0'0'1296'0,"8"-13"288"0,2 2-1264 0,14 1-320 16,8-6 0-16,7 1 0 0,7-3 1104 0,7-1 176 15,6 0 16-15,8-2 16 0,8-5-784 0,8 2-144 16,7 1-48-16,3-1 0 0,1 1-128 0,5 2-16 16,4-5-16-16,0 6 0 0,-1-1-176 0,-3 1 128 15,-5 1-128-15,1 4 128 0,-2 2-128 0,-6 3 0 16,-11-2 144-16,-5 6-144 0,-4-1-256 0,-8 3-112 16,-7 2-16-16,-3 4-16 15,-3-1-2352-15,-5 2-448 0</inkml:trace>
  <inkml:trace contextRef="#ctx0" brushRef="#br0" timeOffset="3365.71">6549 17240 3679 0,'5'-15'320'0,"-3"5"-320"0,-2 0 0 0,0-4 0 0,-1-3 3696 0,0 3 656 15,-3 1 144-15,-1-1 32 0,-4 2-2672 0,-2 2-544 16,-3-1-96-16,4 6-32 0,10 5 128 0,-13-6 32 16,-6 1 0-16,-2 2 0 0,1 6-416 0,0 2-80 15,-2 3-16-15,-1-1 0 0,-3 5-384 0,3 0-64 16,-1 4-32-16,-1 0 0 0,1 2-64 0,0 4-16 16,2 0 0-16,-3 3 0 0,0 2-64 0,0-1-16 15,4 2 0-15,2 0 0 0,0 4-192 0,2-1 144 16,2-5-144-16,5 2 128 0,2-5-128 0,4-2 0 15,2-2 0-15,4 2 0 0,5-2 144 0,0-5-144 16,3 0 160-16,3-2-160 0,5 1 288 0,1-7-32 16,0 0-16-16,1 0 0 0,2-1 0 0,1-4 0 0,-1-1 0 15,-1-1 0-15,2-2-48 0,-1-3 0 0,2-2 0 0,-1 2 0 16,-2-4-64-16,2-1-128 0,3-2 176 0,-1-2-176 16,-1-2 144-16,3-1-144 0,-2-1 0 0,5 0 144 15,3 0-144-15,2 0 0 0,-1-4 144 0,0 0-144 16,-3-1 0-16,-1-3 0 0,-2 3 0 0,-1 1 128 15,0-2-128-15,-3 2 0 0,-2 0 0 0,-2-2 0 16,-1 2 0-16,-2-1 144 0,-3-2-144 0,-1 1 0 16,-1-2 128-16,0 0-128 0,-2-4 0 0,-4 0 0 15,-1 1 160-15,2-2-160 0,0-1 128 0,-2-1-128 16,-2-2 0-16,3 3 0 0,-1 5 128 0,0-1-128 16,-1 1 0-16,-2 4 0 0,-2 3 0 0,2 1 0 15,-2 1 0-15,0 1 128 0,0 0-128 0,0 3 0 0,0 2 224 0,0 4-32 16,3-1-16-16,-3 10 0 0,3-9-16 0,-1 0 0 15,-2 9 0-15,0 0 0 0,0-8-160 0,-3-3 160 16,-2 4-160-16,1 2 160 0,4 5-160 0,0 0 0 16,-6-4 0-16,6 4 0 0,0 0 0 0,0 0 0 15,-8 4 0-15,-2 2 0 0,2-2 128 0,1 3-128 16,2 9 128-16,-3-1-128 0,-2 0 128 0,0 4-128 16,0 4 128-16,-1 4-128 0,3-2 0 0,-1 6 0 15,-1-1 128-15,1 1-128 0,0 4 0 0,1 4 0 16,3 2 144-16,-3-1-144 0,2 1 160 0,2 2-32 15,3-1-128-15,1-3 192 0,0-2-192 0,1-4 128 16,2-1-128-16,-2-2 0 0,-1 0 0 0,3-3 128 0,-1-4-128 0,3 2 0 16,2 1 0-16,-1-4 0 0,0-2 128 15,2-2-128-15,0-3 0 0,0-2 0 0,3-4 0 0,0-2 0 16,-1-4 128-16,3-2-128 0,2-2 0 0,-1-4 0 16,-4-5 176-16,2-4-176 0,-2-5 192 0,5-3-192 15,4 3 192-15,0-4-192 0,0-4 192 0,2 2-192 16,0-3 128-16,2 1-128 0,0-1 0 0,-1-1 0 15,-1 0 128-15,1-3-128 0,-2 2 0 0,1 0 0 16,0-3 0-16,1-1 0 0,-2-2 128 0,2 2-128 16,-2 4 0-16,2-1 0 0,1-4 0 0,-2-2-144 15,-3-1 144-15,2 1-160 0,-1-3 160 0,-1 2-160 16,-4-1 160-16,-1 2-192 0,0 0 192 0,-1 5-192 16,1 8 192-16,0-1 0 0,-1 2 0 0,-1 2 0 15,-5 4 0-15,-2 3 0 0,-3 0 0 0,-1 6 0 16,0 8 0-16,0 0 0 0,0 0 0 0,0 0 0 0,-9 3 0 15,-4 4 0-15,-4 8 128 0,4 7-128 0,5 5 0 16,-2 3 128-16,-5 3-128 0,0 8 0 0,2 1 0 0,-4 4 0 16,1-2 0-16,-2 2 0 0,0-4 0 0,2 6 0 15,2-1 0-15,2-1 0 0,3-5 0 0,4-2 0 16,2 2 0-16,1-3 0 0,0-5 0 0,0-4 0 16,5 0 0-16,1-2 0 0,0 0 0 0,2-3 0 15,2-4 0-15,2-1 0 0,0-1 0 0,0-3 0 16,0 1 0-16,3-2 0 0,5-5-352 0,0-1 16 15,-1-1 0-15,-1-1 0 16,-4-2-2352-16,4-4-480 0</inkml:trace>
  <inkml:trace contextRef="#ctx0" brushRef="#br0" timeOffset="3543.78">7004 16859 43599 0,'-4'-14'1920'0,"10"5"416"0,10 1-1872 0,8-2-464 0,6 0 0 0,10-1 0 16,6 2 304-16,4-1-48 0,9 3 0 0,6-4 0 15,8-1 80-15,14 1 16 0,11-3 0 0,-2 2 0 32,-4 6-1296-32,2 1-256 0,-1 0-48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0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707-1CAC-4656-90B8-C09F054C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3" y="193913"/>
            <a:ext cx="9864493" cy="4877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4442F-9851-4366-B9B2-35793F8049EA}"/>
              </a:ext>
            </a:extLst>
          </p:cNvPr>
          <p:cNvSpPr txBox="1"/>
          <p:nvPr/>
        </p:nvSpPr>
        <p:spPr>
          <a:xfrm>
            <a:off x="596629" y="4779523"/>
            <a:ext cx="10629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Thus for a 2</a:t>
            </a:r>
            <a:r>
              <a:rPr lang="en-US" sz="3200" baseline="30000" dirty="0">
                <a:solidFill>
                  <a:srgbClr val="FFFF00"/>
                </a:solidFill>
              </a:rPr>
              <a:t>nd</a:t>
            </a:r>
            <a:r>
              <a:rPr lang="en-US" sz="3200" dirty="0">
                <a:solidFill>
                  <a:srgbClr val="FFFF00"/>
                </a:solidFill>
              </a:rPr>
              <a:t> order linear homogeneous differential equation,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we need to find 2 linearly independent solutions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in order to find the general solution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128364-6680-4097-B67B-62BD0AFE3DB5}"/>
                  </a:ext>
                </a:extLst>
              </p14:cNvPr>
              <p14:cNvContentPartPr/>
              <p14:nvPr/>
            </p14:nvContentPartPr>
            <p14:xfrm>
              <a:off x="1910160" y="1373400"/>
              <a:ext cx="8350200" cy="504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128364-6680-4097-B67B-62BD0AFE3D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0800" y="1364040"/>
                <a:ext cx="8368920" cy="50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89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303179"/>
            <a:ext cx="11887200" cy="35830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43BAA2-6932-47CC-93CD-4A79B5320BD2}"/>
                  </a:ext>
                </a:extLst>
              </p14:cNvPr>
              <p14:cNvContentPartPr/>
              <p14:nvPr/>
            </p14:nvContentPartPr>
            <p14:xfrm>
              <a:off x="358200" y="211680"/>
              <a:ext cx="11438280" cy="673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43BAA2-6932-47CC-93CD-4A79B5320B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40" y="202320"/>
                <a:ext cx="11457000" cy="67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08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178"/>
            <a:ext cx="11887200" cy="71660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774473-BEC0-4FB7-ADC3-A84DCBCD24A7}"/>
                  </a:ext>
                </a:extLst>
              </p14:cNvPr>
              <p14:cNvContentPartPr/>
              <p14:nvPr/>
            </p14:nvContentPartPr>
            <p14:xfrm>
              <a:off x="978480" y="5289840"/>
              <a:ext cx="1890720" cy="106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774473-BEC0-4FB7-ADC3-A84DCBCD2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120" y="5280480"/>
                <a:ext cx="1909440" cy="10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49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4D477-2645-494F-A417-B75A9796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7"/>
            <a:ext cx="11887200" cy="3650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4CDFE5-4773-48E4-A867-06B3902F823B}"/>
                  </a:ext>
                </a:extLst>
              </p14:cNvPr>
              <p14:cNvContentPartPr/>
              <p14:nvPr/>
            </p14:nvContentPartPr>
            <p14:xfrm>
              <a:off x="434880" y="432360"/>
              <a:ext cx="11076840" cy="724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4CDFE5-4773-48E4-A867-06B3902F82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520" y="423000"/>
                <a:ext cx="11095560" cy="72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72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F6C4A-1E52-4595-8B51-4371288F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15"/>
            <a:ext cx="11887200" cy="6027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CC6DB-E30F-4DEC-837F-23E36EFB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23" y="6164510"/>
            <a:ext cx="26289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298A44-BED8-48FB-B24A-79549048D0ED}"/>
                  </a:ext>
                </a:extLst>
              </p14:cNvPr>
              <p14:cNvContentPartPr/>
              <p14:nvPr/>
            </p14:nvContentPartPr>
            <p14:xfrm>
              <a:off x="496080" y="87120"/>
              <a:ext cx="11293200" cy="696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298A44-BED8-48FB-B24A-79549048D0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720" y="77760"/>
                <a:ext cx="11311920" cy="69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54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1" y="400253"/>
            <a:ext cx="8843963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E9B7B8-6527-4BEA-93B6-44658F1F84C2}"/>
                  </a:ext>
                </a:extLst>
              </p14:cNvPr>
              <p14:cNvContentPartPr/>
              <p14:nvPr/>
            </p14:nvContentPartPr>
            <p14:xfrm>
              <a:off x="875520" y="361800"/>
              <a:ext cx="10401480" cy="685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E9B7B8-6527-4BEA-93B6-44658F1F84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160" y="352440"/>
                <a:ext cx="10420200" cy="68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44" b="89101"/>
          <a:stretch/>
        </p:blipFill>
        <p:spPr>
          <a:xfrm>
            <a:off x="110654" y="542926"/>
            <a:ext cx="8394357" cy="7287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9035B8-AE4E-456B-BEF5-CF03E563C0B5}"/>
                  </a:ext>
                </a:extLst>
              </p14:cNvPr>
              <p14:cNvContentPartPr/>
              <p14:nvPr/>
            </p14:nvContentPartPr>
            <p14:xfrm>
              <a:off x="816480" y="419760"/>
              <a:ext cx="10755000" cy="696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9035B8-AE4E-456B-BEF5-CF03E563C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120" y="410400"/>
                <a:ext cx="10773720" cy="69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98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5C405-3B38-4AA2-AD39-D1C896A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6" y="542925"/>
            <a:ext cx="11436231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3C61B7-8FE6-42E9-9E4B-EC748560D100}"/>
                  </a:ext>
                </a:extLst>
              </p14:cNvPr>
              <p14:cNvContentPartPr/>
              <p14:nvPr/>
            </p14:nvContentPartPr>
            <p14:xfrm>
              <a:off x="569160" y="83160"/>
              <a:ext cx="11322000" cy="690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3C61B7-8FE6-42E9-9E4B-EC748560D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800" y="73800"/>
                <a:ext cx="11340720" cy="69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68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12449-3C44-422A-B35F-F657523D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536"/>
            <a:ext cx="11887200" cy="62413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69D03D-1810-4B02-904C-3863D4780346}"/>
                  </a:ext>
                </a:extLst>
              </p14:cNvPr>
              <p14:cNvContentPartPr/>
              <p14:nvPr/>
            </p14:nvContentPartPr>
            <p14:xfrm>
              <a:off x="1134360" y="273960"/>
              <a:ext cx="10263600" cy="642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69D03D-1810-4B02-904C-3863D4780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000" y="264600"/>
                <a:ext cx="10282320" cy="64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90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4C19B-9A89-442E-B24E-F6D3F6A7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496"/>
            <a:ext cx="11887200" cy="48634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2B4A11-C496-49CD-B2AF-3ABF339108C1}"/>
                  </a:ext>
                </a:extLst>
              </p14:cNvPr>
              <p14:cNvContentPartPr/>
              <p14:nvPr/>
            </p14:nvContentPartPr>
            <p14:xfrm>
              <a:off x="417960" y="1819080"/>
              <a:ext cx="11251440" cy="4924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2B4A11-C496-49CD-B2AF-3ABF339108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600" y="1809720"/>
                <a:ext cx="11270160" cy="49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66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4" y="542925"/>
            <a:ext cx="11665895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40814E-7ECF-4146-88AB-4850DD9614F6}"/>
                  </a:ext>
                </a:extLst>
              </p14:cNvPr>
              <p14:cNvContentPartPr/>
              <p14:nvPr/>
            </p14:nvContentPartPr>
            <p14:xfrm>
              <a:off x="3387600" y="145800"/>
              <a:ext cx="8296200" cy="708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40814E-7ECF-4146-88AB-4850DD9614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240" y="136440"/>
                <a:ext cx="8314920" cy="70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24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19FCE-A99B-4685-8B74-C6D4B476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6" y="542925"/>
            <a:ext cx="10979090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30F974-8730-4676-B07C-403F4B596AAC}"/>
                  </a:ext>
                </a:extLst>
              </p14:cNvPr>
              <p14:cNvContentPartPr/>
              <p14:nvPr/>
            </p14:nvContentPartPr>
            <p14:xfrm>
              <a:off x="5675040" y="248400"/>
              <a:ext cx="5643360" cy="279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30F974-8730-4676-B07C-403F4B596A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5680" y="239040"/>
                <a:ext cx="5662080" cy="28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05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E3EB6B-517C-43D6-A25B-ED1E729DBDCD}"/>
                  </a:ext>
                </a:extLst>
              </p14:cNvPr>
              <p14:cNvContentPartPr/>
              <p14:nvPr/>
            </p14:nvContentPartPr>
            <p14:xfrm>
              <a:off x="487440" y="411120"/>
              <a:ext cx="11229840" cy="673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E3EB6B-517C-43D6-A25B-ED1E729DB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80" y="401760"/>
                <a:ext cx="11248560" cy="67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3578CA-6922-4515-8C49-A5952D7DFFE6}"/>
                  </a:ext>
                </a:extLst>
              </p14:cNvPr>
              <p14:cNvContentPartPr/>
              <p14:nvPr/>
            </p14:nvContentPartPr>
            <p14:xfrm>
              <a:off x="711720" y="61560"/>
              <a:ext cx="10623600" cy="718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3578CA-6922-4515-8C49-A5952D7DF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360" y="52200"/>
                <a:ext cx="10642320" cy="72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3AB5F-7818-4EA5-89F1-69837F39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84"/>
            <a:ext cx="11887200" cy="39722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740637-6083-402F-8FA8-27F8446CC173}"/>
                  </a:ext>
                </a:extLst>
              </p14:cNvPr>
              <p14:cNvContentPartPr/>
              <p14:nvPr/>
            </p14:nvContentPartPr>
            <p14:xfrm>
              <a:off x="2891520" y="930960"/>
              <a:ext cx="8479080" cy="2331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740637-6083-402F-8FA8-27F8446CC1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2160" y="921600"/>
                <a:ext cx="8497800" cy="23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69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30"/>
            <a:ext cx="11887200" cy="39199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AABF1B-C70A-4398-B43D-860E4AA84505}"/>
                  </a:ext>
                </a:extLst>
              </p14:cNvPr>
              <p14:cNvContentPartPr/>
              <p14:nvPr/>
            </p14:nvContentPartPr>
            <p14:xfrm>
              <a:off x="283320" y="1238040"/>
              <a:ext cx="11607840" cy="584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AABF1B-C70A-4398-B43D-860E4AA845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60" y="1228680"/>
                <a:ext cx="11626560" cy="58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58" b="59134"/>
          <a:stretch/>
        </p:blipFill>
        <p:spPr>
          <a:xfrm>
            <a:off x="0" y="732748"/>
            <a:ext cx="5461233" cy="2530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2DC1C6-4AF3-4D4B-A50F-4E87EFE02C11}"/>
                  </a:ext>
                </a:extLst>
              </p14:cNvPr>
              <p14:cNvContentPartPr/>
              <p14:nvPr/>
            </p14:nvContentPartPr>
            <p14:xfrm>
              <a:off x="1763640" y="987120"/>
              <a:ext cx="9806400" cy="6118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2DC1C6-4AF3-4D4B-A50F-4E87EFE02C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4280" y="977760"/>
                <a:ext cx="9825120" cy="61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203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47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3"/>
            <a:ext cx="11887200" cy="63852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4AE910-98DD-4E1E-883B-C0F0FF34FB98}"/>
                  </a:ext>
                </a:extLst>
              </p14:cNvPr>
              <p14:cNvContentPartPr/>
              <p14:nvPr/>
            </p14:nvContentPartPr>
            <p14:xfrm>
              <a:off x="940680" y="1357560"/>
              <a:ext cx="9025560" cy="575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4AE910-98DD-4E1E-883B-C0F0FF34FB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320" y="1348200"/>
                <a:ext cx="9044280" cy="57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BBE56-B898-4FED-A76C-0A6CE33D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4" y="542925"/>
            <a:ext cx="11710035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AB68C-0644-4519-9E8F-B6CF91225A63}"/>
                  </a:ext>
                </a:extLst>
              </p14:cNvPr>
              <p14:cNvContentPartPr/>
              <p14:nvPr/>
            </p14:nvContentPartPr>
            <p14:xfrm>
              <a:off x="767880" y="556560"/>
              <a:ext cx="7365600" cy="82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AB68C-0644-4519-9E8F-B6CF91225A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520" y="547200"/>
                <a:ext cx="7384320" cy="8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23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3393-48E7-4E4B-9131-74A76D02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615"/>
            <a:ext cx="11887200" cy="3666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469FAD-40F2-4D91-9DC3-EF59CF6AAD5C}"/>
                  </a:ext>
                </a:extLst>
              </p14:cNvPr>
              <p14:cNvContentPartPr/>
              <p14:nvPr/>
            </p14:nvContentPartPr>
            <p14:xfrm>
              <a:off x="817200" y="441720"/>
              <a:ext cx="11032200" cy="685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469FAD-40F2-4D91-9DC3-EF59CF6AAD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840" y="432360"/>
                <a:ext cx="11050920" cy="68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90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E9695-B8CA-4EEF-9FB1-B799399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5" y="607067"/>
            <a:ext cx="11641626" cy="40387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D244ED-80A9-4BE4-ADFA-86EA32794413}"/>
                  </a:ext>
                </a:extLst>
              </p14:cNvPr>
              <p14:cNvContentPartPr/>
              <p14:nvPr/>
            </p14:nvContentPartPr>
            <p14:xfrm>
              <a:off x="356400" y="491760"/>
              <a:ext cx="11442240" cy="482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D244ED-80A9-4BE4-ADFA-86EA32794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040" y="482400"/>
                <a:ext cx="11460960" cy="48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15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70" y="-59988"/>
            <a:ext cx="10086717" cy="45087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BADF8C-0444-4B89-AFFC-AB1EBE3D10C3}"/>
                  </a:ext>
                </a:extLst>
              </p14:cNvPr>
              <p14:cNvContentPartPr/>
              <p14:nvPr/>
            </p14:nvContentPartPr>
            <p14:xfrm>
              <a:off x="444240" y="546120"/>
              <a:ext cx="11218680" cy="667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BADF8C-0444-4B89-AFFC-AB1EBE3D10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880" y="536760"/>
                <a:ext cx="11237400" cy="66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75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0" y="2485631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1FB4B2-6459-40B1-8EF3-7CE37851BB1D}"/>
                  </a:ext>
                </a:extLst>
              </p14:cNvPr>
              <p14:cNvContentPartPr/>
              <p14:nvPr/>
            </p14:nvContentPartPr>
            <p14:xfrm>
              <a:off x="452160" y="1059480"/>
              <a:ext cx="11230920" cy="624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1FB4B2-6459-40B1-8EF3-7CE37851BB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800" y="1050120"/>
                <a:ext cx="11249640" cy="626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20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2479005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96C8B-540E-477A-BB0C-E1BA4FD33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784" y="3829155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44094-7ADC-4A32-BC8D-AC962431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84" y="204684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11198</TotalTime>
  <Words>25</Words>
  <Application>Microsoft Office PowerPoint</Application>
  <PresentationFormat>Custom</PresentationFormat>
  <Paragraphs>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127</cp:revision>
  <dcterms:created xsi:type="dcterms:W3CDTF">2020-09-07T00:11:40Z</dcterms:created>
  <dcterms:modified xsi:type="dcterms:W3CDTF">2020-10-05T20:51:42Z</dcterms:modified>
</cp:coreProperties>
</file>