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537" r:id="rId2"/>
    <p:sldId id="569" r:id="rId3"/>
    <p:sldId id="570" r:id="rId4"/>
    <p:sldId id="571" r:id="rId5"/>
    <p:sldId id="572" r:id="rId6"/>
    <p:sldId id="573" r:id="rId7"/>
    <p:sldId id="588" r:id="rId8"/>
    <p:sldId id="595" r:id="rId9"/>
    <p:sldId id="589" r:id="rId10"/>
    <p:sldId id="596" r:id="rId11"/>
    <p:sldId id="599" r:id="rId12"/>
    <p:sldId id="597" r:id="rId13"/>
    <p:sldId id="598" r:id="rId14"/>
    <p:sldId id="525" r:id="rId15"/>
    <p:sldId id="590" r:id="rId16"/>
    <p:sldId id="591" r:id="rId17"/>
    <p:sldId id="592" r:id="rId18"/>
    <p:sldId id="574" r:id="rId19"/>
    <p:sldId id="593" r:id="rId20"/>
    <p:sldId id="575" r:id="rId21"/>
    <p:sldId id="576" r:id="rId22"/>
    <p:sldId id="577" r:id="rId23"/>
    <p:sldId id="578" r:id="rId24"/>
    <p:sldId id="579" r:id="rId25"/>
    <p:sldId id="600" r:id="rId26"/>
    <p:sldId id="580" r:id="rId27"/>
    <p:sldId id="581" r:id="rId28"/>
    <p:sldId id="601" r:id="rId2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38" d="100"/>
          <a:sy n="38" d="100"/>
        </p:scale>
        <p:origin x="84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7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4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0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3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8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5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3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0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8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74707-1CAC-4656-90B8-C09F054C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53" y="193913"/>
            <a:ext cx="9864493" cy="48774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24442F-9851-4366-B9B2-35793F8049EA}"/>
              </a:ext>
            </a:extLst>
          </p:cNvPr>
          <p:cNvSpPr txBox="1"/>
          <p:nvPr/>
        </p:nvSpPr>
        <p:spPr>
          <a:xfrm>
            <a:off x="596629" y="4779523"/>
            <a:ext cx="106290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Thus for a 2</a:t>
            </a:r>
            <a:r>
              <a:rPr lang="en-US" sz="3200" baseline="30000" dirty="0">
                <a:solidFill>
                  <a:srgbClr val="FFFF00"/>
                </a:solidFill>
              </a:rPr>
              <a:t>nd</a:t>
            </a:r>
            <a:r>
              <a:rPr lang="en-US" sz="3200" dirty="0">
                <a:solidFill>
                  <a:srgbClr val="FFFF00"/>
                </a:solidFill>
              </a:rPr>
              <a:t> order linear homogeneous differential equation,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we need to find 2 linearly independent solutions</a:t>
            </a:r>
          </a:p>
          <a:p>
            <a:pPr algn="ctr"/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in order to find the general solution</a:t>
            </a:r>
          </a:p>
        </p:txBody>
      </p:sp>
    </p:spTree>
    <p:extLst>
      <p:ext uri="{BB962C8B-B14F-4D97-AF65-F5344CB8AC3E}">
        <p14:creationId xmlns:p14="http://schemas.microsoft.com/office/powerpoint/2010/main" val="1106893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0" y="303179"/>
            <a:ext cx="11887200" cy="358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8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99EB2E-A5AF-426F-9087-E5E8ECED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178"/>
            <a:ext cx="11887200" cy="71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98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4D477-2645-494F-A417-B75A9796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7"/>
            <a:ext cx="11887200" cy="36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8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F6C4A-1E52-4595-8B51-4371288F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1015"/>
            <a:ext cx="11887200" cy="6027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7CC6DB-E30F-4DEC-837F-23E36EFB0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723" y="6164510"/>
            <a:ext cx="26289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4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0608F-D0A9-4893-8209-63C21326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71" y="400253"/>
            <a:ext cx="884396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044" b="89101"/>
          <a:stretch/>
        </p:blipFill>
        <p:spPr>
          <a:xfrm>
            <a:off x="110654" y="542926"/>
            <a:ext cx="8394357" cy="7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5C405-3B38-4AA2-AD39-D1C896A6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6" y="542925"/>
            <a:ext cx="1143623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12449-3C44-422A-B35F-F657523D8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536"/>
            <a:ext cx="11887200" cy="624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02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4C19B-9A89-442E-B24E-F6D3F6A7F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496"/>
            <a:ext cx="11887200" cy="48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6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FDF03-0A71-4DEB-A9BF-97A4888AB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4" y="542925"/>
            <a:ext cx="1166589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4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D19FCE-A99B-4685-8B74-C6D4B476A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56" y="542925"/>
            <a:ext cx="1097909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4C4B92-1D89-439D-8D94-5319ADFF0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75" y="542925"/>
            <a:ext cx="11490853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940316-6CC1-4BAD-B260-1DA93661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91" y="-35916"/>
            <a:ext cx="1116082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3AB5F-7818-4EA5-89F1-69837F39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284"/>
            <a:ext cx="11887200" cy="39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93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602-626C-422E-A58D-F45BF050B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630"/>
            <a:ext cx="11887200" cy="391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0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058" b="59134"/>
          <a:stretch/>
        </p:blipFill>
        <p:spPr>
          <a:xfrm>
            <a:off x="0" y="732748"/>
            <a:ext cx="5461233" cy="25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03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50A5-6C36-461D-8DDA-0D1592D45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747"/>
            <a:ext cx="11887200" cy="619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94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79AE4D-634E-4A0F-B6A7-03F2E348B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583"/>
            <a:ext cx="11887200" cy="63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61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522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24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9BBE56-B898-4FED-A76C-0A6CE33D3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4" y="542925"/>
            <a:ext cx="1171003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3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43393-48E7-4E4B-9131-74A76D022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0615"/>
            <a:ext cx="11887200" cy="36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E9695-B8CA-4EEF-9FB1-B7993992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75" y="607067"/>
            <a:ext cx="11641626" cy="40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046FEF-C279-41CC-B39D-2761E5E9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70" y="-59988"/>
            <a:ext cx="10086717" cy="45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5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FE3E9-CCE5-47B1-BE9B-3AA0AAFF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50" y="2485631"/>
            <a:ext cx="10159871" cy="2301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21870-70C1-4C3C-8B7B-99F62250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" y="0"/>
            <a:ext cx="11887200" cy="366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0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8FE3E9-CCE5-47B1-BE9B-3AA0AAFF4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2479005"/>
            <a:ext cx="10159871" cy="23015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21870-70C1-4C3C-8B7B-99F62250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" y="0"/>
            <a:ext cx="11887200" cy="3666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096C8B-540E-477A-BB0C-E1BA4FD33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784" y="3829155"/>
            <a:ext cx="11497376" cy="1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6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44094-7ADC-4A32-BC8D-AC962431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784" y="204684"/>
            <a:ext cx="11497376" cy="10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4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11086</TotalTime>
  <Words>25</Words>
  <Application>Microsoft Office PowerPoint</Application>
  <PresentationFormat>Custom</PresentationFormat>
  <Paragraphs>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125</cp:revision>
  <dcterms:created xsi:type="dcterms:W3CDTF">2020-09-07T00:11:40Z</dcterms:created>
  <dcterms:modified xsi:type="dcterms:W3CDTF">2020-10-03T00:07:04Z</dcterms:modified>
</cp:coreProperties>
</file>