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24" r:id="rId2"/>
    <p:sldId id="525" r:id="rId3"/>
    <p:sldId id="531" r:id="rId4"/>
    <p:sldId id="532" r:id="rId5"/>
    <p:sldId id="533" r:id="rId6"/>
    <p:sldId id="534" r:id="rId7"/>
    <p:sldId id="564" r:id="rId8"/>
    <p:sldId id="535" r:id="rId9"/>
    <p:sldId id="536" r:id="rId10"/>
    <p:sldId id="537" r:id="rId11"/>
    <p:sldId id="594" r:id="rId12"/>
    <p:sldId id="538" r:id="rId13"/>
    <p:sldId id="541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88" r:id="rId23"/>
    <p:sldId id="595" r:id="rId24"/>
    <p:sldId id="589" r:id="rId25"/>
    <p:sldId id="581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9" d="100"/>
          <a:sy n="49" d="100"/>
        </p:scale>
        <p:origin x="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27:05.9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1228 607 12895 0,'0'0'576'0,"0"0"112"0,0 0-560 0,0 0-128 16,0 0 0-16,0 0 0 0,1-11 848 0,2 2 144 15,-3 9 32-15,0 0 0 0,0 0 0 0,2-7 0 0,1-5 0 0,-3 12 0 16,0 0 0-16,0 0 0 0,0 0 0 0,0 0 0 16,0 0-832-16,0 0-192 0,0 0 0 0,0 0 0 15,0 0 864-15,0 0 128 0,0 0 32 0,0 0 0 16,-7 17-832-16,4 5-192 0,-4 5 0 0,5-1 0 16,3 1 0-16,-2 7 0 0,-3 3 0 0,3 3 0 15,-1 2 864-15,-1 1 128 0,-5-3 32 0,0-1 0 16,1-6-832-16,0 3-192 0,1 5 0 0,-2-5 0 15,1-6 0-15,0 0 0 0,1-6 0 0,1 2 0 16,2-3 0-16,0-1 0 0,0-3 0 0,3 0 0 16,-3 0 0-16,2-2 0 0,1-3 0 0,0-2 0 15,0-12 0-15,0 0 0 0,0 0 0 0,0 0 0 16,10 7-1600-16,-10-7-352 0,12-5-80 0,2-7-16 16</inkml:trace>
  <inkml:trace contextRef="#ctx0" brushRef="#br0" timeOffset="491.39">1726 991 12895 0,'0'0'272'0,"0"0"64"0,0 0 16 0,0 0 32 0,0 0-384 0,0 0 0 0,0 0 0 0,-2 7 0 16,-2 4 896-16,0 3 96 0,1 1 32 0,1-4 0 16,2-11 0-16,-3 13 0 0,-4 1 0 0,2 3 0 15,1-4-832-15,-1 5-192 0,-2 1 0 0,0 2 0 16,-2-1 864-16,1 0 128 0,2 2 32 0,0-2 0 15,-3-2 0-15,4 0 0 0,-1-3 0 0,4 0 0 16,-3-2-832-16,2-4-192 0,3-9 0 0,0 0 0 16,0 0 0-16,0 0 0 0,0 0 0 0,0 0 0 15,10-9 864-15,1-4 128 0,3-3 32 0,2-2 0 16,3-1-832-16,-1 1-192 0,-4-1 0 0,0-1 0 0,3-4 0 16,-2 3 0-16,0 4 0 0,0-3 0 0,2-1 0 0,2 4 0 15,0 7 0-15,0 1 0 0,-1 4 0 0,-2-2 0 16,0 0 0-16,-1 6 0 0,0 5 0 0,-2 3 0 15,-2 4 0-15,1 4 0 16,-2 3-768-16,0 1-208 0,-2-2-48 16,-2 6 0-16,-2 7 832 0,-2-4 192 0,0 1 0 0,-2-3 0 0,0 3 0 0,-2-4 0 15,1 0 0-15,1-3 0 0,0-4 0 0,0-3 0 16,0 1 0-16,3-4-12336 16</inkml:trace>
  <inkml:trace contextRef="#ctx0" brushRef="#br0" timeOffset="1186.78">2930 1106 16575 0,'0'0'368'0,"-18"-2"80"0,5 8 0 0,-1-6 16 0,2-5-464 0,-5 1 0 16,-2 2 0-16,4 3 0 0,3 4 912 0,-3 5 96 16,-4 3 16-16,-1 0 0 0,-2 1-832 0,-1 4-192 15,0 2 0-15,3 2 0 0,1 0 0 0,2 0 0 16,1-3 0-16,2 3 0 0,-3 3 864 0,6-5 128 15,1 1 32-15,4-3 0 0,2-3-832 0,5-4-192 16,-1-11 0-16,8 12 0 0,-8-12 0 0,12 7 0 0,1-3 0 0,1-5 0 16,4-4 864-16,-2-2 128 0,1-1 32 0,4-4 0 15,5-6-832-15,-3-1-192 16,-5 0 0-16,1 0 0 0,2 0 0 0,1-1 0 0,-2 1 0 0,1-3 0 16,-1 0 0-16,-1 1 0 0,0 0 0 0,-1-3 0 15,0-4 0-15,-1-3 0 0,0-4 0 16,-2-4 0-16,-3-12 0 0,0 0 0 0,1 0 0 0,0 4 0 15,-3 3 0-15,1 6 0 0,1 2 0 0,-3 6 0 16,-2 5 0-16,0 8 0 0,-7 17 0 0,6-5 0 16,-1-6 0-16,-5 11 0 0,0 0 0 0,1 12 0 15,-2 1 0-15,0 8 0 0,-6 3 0 0,1 8 0 16,-2 4 0-16,0 1 0 0,-3-1 0 0,1 6 0 16,0 7 0-16,-1 0 0 0,-2-3 0 0,3 0 0 0,-6-7 0 15,8-3 0-15,-1-4 0 0,4-7 0 0,2-3 0 16,6-1 0-16,2-3 0 0,1-4 0 15,0 0-768-15,3-1-208 0,3-4-48 0,-1-1-10240 16</inkml:trace>
  <inkml:trace contextRef="#ctx0" brushRef="#br0" timeOffset="1502.14">3329 1146 20271 0,'0'0'896'0,"0"0"192"0,0 0-880 0,1 9-208 15,-3 4 0-15,1-3 0 0,1 0 0 0,-3 3 0 0,-6-2 0 0,4 2 0 16,1 1 864-16,0-4 128 0,-1 0 32 0,1 1 0 16,2-2-832-16,3 3-192 0,3-6 0 0,-4-6 0 15,0 0 864-15,0 0 128 0,10 7 32 0,-1-2 0 16,3-4-832-16,-12-1-192 0,10-6 0 0,1 0 0 15,2 1 864-15,1-2 128 0,0-2 32 0,0 0 0 16,-1-1-832-16,-2-2-192 0,-2 5 0 0,1-6 0 16,0-1 864-16,-2 4 128 0,-2 0 32 0,1 2 0 15,-1-6-832-15,-1 3-192 0,-1 2 0 0,1-1 0 16,1 2 0-16,1-2 0 0,-2 2 0 0,0 0-10336 16,-5 8-2112-16</inkml:trace>
  <inkml:trace contextRef="#ctx0" brushRef="#br0" timeOffset="1908.76">4214 1075 20271 0,'0'0'448'0,"0"0"80"0,10 2 32 0,-10-2 16 0,0 0-576 0,0 0 0 16,0 0 0-16,0 0 0 0,2-11 0 0,-2 11 0 0,0 0 0 16,0 0 0-16,-12 0 928 0,-1 1 80 0,-1 3 16 0,0 0 0 15,-1-2-832-15,-2 3-192 0,-2 8 0 0,-2-3 0 16,-4 2 864-16,1-5 128 0,0 3 32 0,1 2 0 15,3-2-832-15,1 4-192 0,1 1 0 0,7-1 0 16,4-4 0-16,4 3 0 0,1-3 0 0,6 0 0 16,4 2 864-16,2-4 128 0,0-2 32 0,4 2 0 15,3-5-832-15,2 1-192 0,1-3 0 0,0 1 0 16,-1-2 0-16,3-2 0 0,0 1 0 0,-1-1 0 0,1-5 0 16,2-2 0-16,0 3 0 0,-2 0 0 15,-3-6-2416-15,0 3-528 16,8-3-96-16,0 3-32 0</inkml:trace>
  <inkml:trace contextRef="#ctx0" brushRef="#br0" timeOffset="2186.01">5101 538 20271 0,'0'0'448'0,"0"0"80"0,1-10 32 0,-1 10 16 0,-2 15-576 0,-3-2 0 15,-3-8 0-15,-6 5 0 0,-1 7 928 0,-2 5 80 0,-1 2 16 0,-3 2 0 16,-1 6-832-16,2 5-192 0,2 6 0 0,0-1 0 16,-2 4 0-16,1-2 0 0,1 6 0 0,2-4 0 15,-2-2 0-15,4 1 0 0,0-2 0 0,2-5 0 16,2-4 0-16,3-1 0 0,0-2 0 0,3-3 0 15,-2-7 0-15,4 0 0 0,0-1 0 0,4-3-10608 16</inkml:trace>
  <inkml:trace contextRef="#ctx0" brushRef="#br0" timeOffset="2395.87">4627 1141 23951 0,'0'0'512'0,"0"0"128"0,9-7 0 0,2 6 64 0,2 2-576 0,1-1-128 0,2-1 0 0,2 1 0 0,4 1 0 0,-1 1 0 15,4-5 0-15,-6-1 0 0,2-2 848 0,3 2 144 16,2 3 32-16,1 0 0 0,2-1-832 0,1-1-192 16,1-5 0-16,-1 3 0 0,0 4 0 0,-4-3 0 15,0-4 0-15,5-2-12240 0</inkml:trace>
  <inkml:trace contextRef="#ctx0" brushRef="#br0" timeOffset="2682.85">5534 1106 23951 0,'0'0'1056'0,"0"0"224"0,-2 11-1024 0,2-11-256 0,0 0 0 0,-5 5 0 16,-4 6 880-16,-1 2 112 0,-2 1 32 0,0 1 0 16,-2 2-832-16,0 0-192 0,0 1 0 0,-3 0 0 15,1-4 0-15,-1 4 0 0,3-3 0 0,1 0 0 0,3-3 0 16,1 0 0-16,2 1 0 0,-1-5 0 15,3-2-768-15,1 2-208 0,4-8-48 0,0 0 0 0</inkml:trace>
  <inkml:trace contextRef="#ctx0" brushRef="#br0" timeOffset="3054.54">6193 1137 20271 0,'0'0'448'0,"0"0"80"0,-5-4 32 0,5 4 16 0,-8 1-576 0,-1 1 0 16,-1-4 0-16,-3 2 0 0,-1-1 0 0,-2 4 0 0,-4 7 0 0,1-4 0 15,-1-2 928-15,-8 8 80 0,1-1 16 0,14-2 0 16,5 0-832-16,2 0-192 0,-2 0 0 0,3-1 0 15,1 4 0-15,3-5 0 0,5 4 0 0,-3-5 0 16,-1-6 864-16,8 6 128 0,3 2 32 0,3-4 0 16,1-2-832-16,3 0-192 0,0-2 0 0,1-2 0 15,-1 1 864-15,0 0 128 0,-1-4 32 16,0-2 0-16,0 2-832 0,-2 1-192 0,-1-2 0 0,-2 0 0 16,0-2 0-16,-4-1 0 0,-2 4 0 0,-1-4 0 15,0 0 0-15,-4-1 0 0,-1 4 0 0,-1-1 0 16,-3-3 0-16,-1 7 0 0,-1-4 0 0,-1 3 0 15,0 2 0-15,0-1 0 0,-3-2 0 0,-1-1-13888 16</inkml:trace>
  <inkml:trace contextRef="#ctx0" brushRef="#br0" timeOffset="3402.16">6706 1049 16575 0,'8'23'368'0,"-5"-15"80"0,2-2 0 0,-1 4 16 0,-1 0-464 0,1 3 0 16,-1 1 0-16,-1-1 0 0,-2-2 912 0,0 3 96 15,-1 3 16-15,-2-3 0 0,-2-3-832 0,-1 1-192 16,0 0 0-16,-1-3 0 0,1 1 864 0,0-4 128 0,-1-3 32 0,7-3 0 16,0 0 0-16,0 0 0 0,0 0 0 0,0 0 0 15,0 0 0-15,1-6 0 0,3 0 0 0,1-5 0 16,3 4 0-16,0-3 0 0,1 2 0 0,1-1 0 15,4 4-832-15,-3-1-192 0,1 1 0 0,0 1 0 16,-2 0 0-16,3-1 0 0,-1 2 0 0,0 3 0 16,-2 5 0-16,1 1 0 0,-1-1 0 0,0 4 0 15,-1 1 0-15,0 2 0 0,-3 5 0 0,0-1 0 16,0 1 0-16,1 1 0 0,-2 0 0 0,0-4 0 16,3 1 0-16,-2-1 0 0,2-1 0 0,0-5 0 15,0 4 0-15,3-3 0 0,0-3 0 0,6-3-15520 16</inkml:trace>
  <inkml:trace contextRef="#ctx0" brushRef="#br0" timeOffset="4368.51">9125 1159 9215 0,'0'0'192'0,"0"0"64"0,0 0 0 0,0 0 0 0,0-4-256 0,0 4 0 0,0 0 0 0,0 0 0 15,0 0 864-15,0 0 128 0,0 0 32 0,0 0 0 16,0 0 0-16,0 0 0 15,0 0 0-15,0 0 0 0,-3 9 0 0,-2 0 0 0,-2 6 0 0,1 3 0 16,-1-1-832-16,-1 4-192 0,-3 5 0 0,0 1 0 16,-2 2 864-16,-1 2 128 0,-1 3 32 0,-2 1 0 15,0 1-832-15,0-1-192 0,1-4 0 0,-1 0 0 16,1-4 864-16,2-4 128 0,1-2 32 0,1-4 0 16,1-6-832-16,5-1-192 0,-2-5 0 0,3 0 0 15,5-5 864-15,0 0 128 0,-1-6 32 0,2-4 0 16,0-3-832-16,6-5-192 0,-1-6 0 0,3-1 0 15,1-3 0-15,3 0 0 0,1-3 0 0,1 0 0 16,3-1 0-16,1 0 0 0,2-1 0 0,2 3 0 16,1 2 0-16,1-2 0 0,-3 6 0 0,3-1 0 15,1 3 0-15,1 3 0 0,-2 3 0 0,1 3 0 0,-2 5 0 16,-1 3 0-16,-4 5 0 0,-1 3 0 0,0-2 0 16,-3 2 0-16,-1 3 0 0,-4 4 0 0,-2-2 0 0,-3 2 0 15,-3 1 0-15,-2-1 0 0,-2 4 0 16,-2-2 0-16,-3-6 0 0,0 6 0 0,-3-2 0 0,-2 3 0 15,-2-5 0-15,-1 3 0 0,-3-4 0 0,-2 2 0 16,-3-3 0-16,0 2 0 0,0-5 864 0,2-2 128 16,0-1 32-16,-5-1 0 15,4-2-1648-15,3-2-320 0,2-1-64 0,5 1-16 16,3-6-1632-16,2 3-336 0,7-10-64 0,8 5-16 0</inkml:trace>
  <inkml:trace contextRef="#ctx0" brushRef="#br0" timeOffset="4691.52">9889 1062 20271 0,'-5'18'896'0,"3"-11"192"0,-3 4-880 0,-2-3-208 0,-2 4 0 0,-2 3 0 16,-3 0 0-16,-1 3 0 0,-2 1 0 0,-1 0 0 15,-1-1 864-15,0-1 128 0,1 0 32 0,2 0 0 16,-1-4-832-16,5 1-192 0,2 0 0 0,1-5 0 16,0-2 864-16,1-2 128 0,2-2 32 0,6-3 0 0,0 0 0 0,0 0 0 15,0 0 0-15,4-8 0 0,1-2-832 0,2-1-192 16,2-3 0-16,1-3 0 0,3 1 0 0,1-1 0 16,1 2 0-16,1 2 0 0,1-1 0 0,1-1 0 15,2-3 0-15,0 4 0 0,-3 4 0 0,1-2 0 16,0 1 0-16,0 2 0 0,-2-1 0 0,1 1 0 15,-2-4 0-15,8 2 0 16,-5 6-768-16,-1 6-208 0,0 4-48 0,-3-2 0 0</inkml:trace>
  <inkml:trace contextRef="#ctx0" brushRef="#br0" timeOffset="5039.89">10535 1023 20271 0,'-2'16'448'0,"-4"-6"80"0,6-10 32 0,-7 9 16 0,0 0-576 0,-1 4 0 0,-3 2 0 0,0-4 0 16,-2 1 0-16,-1 2 0 0,0 1 0 0,-1 2 0 16,-3-5 928-16,3 1 80 0,1-1 16 0,3-2 0 15,0 2-832-15,5 0-192 0,2-2 0 0,3 0 0 16,1-10 0-16,5 8 0 0,4 1 0 0,0-4 0 15,2-1 864-15,5-2 128 0,-2-1 32 0,2-1 0 16,2-2-832-16,1-1-192 0,0 0 0 0,0-3 0 16,4 0 0-16,-1 1 0 0,-1-1 0 0,-1-3 0 15,-2 1 0-15,-1-3 0 0,-3 1 0 0,-2 1 0 0,-1 0 864 16,-4 1 128-16,0 2 32 0,-4-3 0 0,-4 4-832 0,-3-4-192 16,-2 1 0-16,-3 4 0 0,-1-1 0 15,-5 3 0-15,-1-2 0 0,-6 1 0 16,0 1-1600-16,2 2-352 0,-1 2-80 0,7-2-16 0</inkml:trace>
  <inkml:trace contextRef="#ctx0" brushRef="#br0" timeOffset="5417.9">11177 1059 20271 0,'0'0'448'0,"0"0"80"0,0 0 32 0,0 0 16 0,0 0-576 0,-4 6 0 0,-2-4 0 0,-3 2 0 15,-1 2 928-15,-4-1 80 0,0 2 16 0,-1 3 0 16,-2 4-832-16,-1-4-192 0,-1 0 0 0,1-1 0 16,1 5 864-16,1 1 128 0,1 2 32 0,5-2 0 15,1-5-832-15,3 0-192 0,2 3 0 0,3-3 0 16,3 2 0-16,2-5 0 0,2 2 0 0,2-2 0 15,1 2 864-15,2-4 128 0,2 0 32 0,0-1 0 16,4-2-832-16,1-2-192 0,0-4 0 0,2-1 0 16,-2 1 0-16,0-1 0 0,-3-2 0 0,0 2 0 15,-2-6 864-15,-1 2 128 0,-3-3 32 0,-2 3 0 0,-4-3-832 16,-2 2-192-16,-2 0 0 0,-2-3 0 0,-3 2 0 0,-1 2 0 16,0 4 0-16,-2-5 0 0,-3-2 0 0,1 3 0 15,-2 7 0-15,2-2 0 16,-1-2-1600-16,2 1-352 15,-11-4-80-15,21 9-16 0</inkml:trace>
  <inkml:trace contextRef="#ctx0" brushRef="#br0" timeOffset="5786.97">12446 701 16575 0,'0'0'736'0,"0"0"160"0,-2-9-720 0,0 4-176 0,2 5 0 0,-5-3 0 15,0-4 848-15,-2 3 144 0,-3 3 32 0,1 0 0 16,-2-1 0-16,-2 1 0 0,-1-2 0 0,-1 3 0 15,0 6-832-15,1-1-192 0,0-3 0 0,0 6 0 16,-3 1 864-16,-2 5 128 0,-1 3 32 0,1 4 0 16,-2-2-832-16,2 4-192 0,0 0 0 0,1 5 0 15,1 3 0-15,0 7 0 0,0 4 0 0,2-5 0 16,0-5 0-16,1 0 0 0,0 5 0 0,3-3 0 16,-3-3 0-16,1 0 0 0,0-1 0 0,2-1 0 0,1-1 0 15,-1-5 0-15,0-1 0 0,0 0-8144 16,-1 0-1680-16</inkml:trace>
  <inkml:trace contextRef="#ctx0" brushRef="#br0" timeOffset="5946.5">11769 1209 27647 0,'30'-3'608'0,"-15"0"128"0,5 1 32 0,4 0 0 0,4 2-624 0,3 0-144 16,1 0 0-16,2 2 0 0,1-1 0 0,6 1 0 15,1 1 0-15,3 2 0 0,-1 0 0 0,1 1 0 16,-2 1 0-16,-3 0-8160 16,-3-3-1664-16</inkml:trace>
  <inkml:trace contextRef="#ctx0" brushRef="#br0" timeOffset="6864.94">14238 1030 20271 0,'-5'-12'896'15,"5"12"192"-15,0 0-880 0,-4 8-208 0,-1 0 0 0,-1 2 0 0,-1-6 0 0,1 5 0 16,-4 2 0-16,-1 3 0 0,0 2 0 0,-2 1 0 15,-2 1 0-15,1 1 0 0,0 2 0 0,1-1 0 16,2 2 0-16,1 2 0 0,1-3 0 0,1 2 0 16,4-4 0-16,2 0 0 0,6-3 864 0,2-1 128 15,2-1 32-15,4-5 0 0,2-2-832 0,3-5-192 16,2-2 0-16,4-3 0 0,1-5 864 0,1 1 128 16,3-1 32-16,2-2 0 0,-2-4-832 0,0-1-192 15,-4-2 0-15,0 1 0 0,-1 2 0 0,-3-2 0 16,-3 1 0-16,-5 1 0 0,-2 0 0 0,-1 5 0 15,-1-1 0-15,-3 4 0 0,-5 6 0 0,0 0 0 16,0 0 0-16,0 0 0 0,0 0 0 0,-2 7 0 16,-1 4 0-16,-1 1 0 0,0 1 0 0,2 4 0 0,-1-1 0 15,2 2 0-15,1-3 0 0,3 0 0 0,2 2 0 0,2-6 0 16,2 0 0-16,3-5 0 0,2-1 0 0,-2-2 0 16,5-2 0-16,1-1 0 0,-1-4 0 0,1-4 0 15,0 2 0-15,0-4 0 0,-2 1 0 0,1-4 0 16,-3-1 864-16,0 2 128 0,-1-4 32 15,-3 1 0-15,-1 0-832 0,0-2-192 0,-1-2 0 16,-1 1 0-16,-2 3 0 0,0 0 0 0,0-2 0 0,1 6 0 16,-1-3 0-16,-1 6 0 0,-4 8 0 0,5-10 0 15,0-3-1600 1,-5 13-352-16,0 0-80 0,0 0-16 0</inkml:trace>
  <inkml:trace contextRef="#ctx0" brushRef="#br0" timeOffset="7114.57">15307 1071 23951 0,'1'15'1056'0,"-1"-15"224"0,0 0-1024 0,0 9-256 15,-2-1 0-15,-2 4 0 0,-1 2 0 0,-2 0 0 16,0 2 0-16,-2 1 0 0,-1 2 880 0,-1 1 112 15,0 0 32-15,0 0 0 0,-1-1-832 0,-1 0-192 16,3-1 0-16,0-1 0 0,1-2 0 0,0-2 0 16,6 1 0-16,-1 0 0 0,0-8 0 0,1 3 0 15,3-9 0-15,0 0 0 16,0 0-1600-16,12 2-352 0,6-5-80 0,1-6-16 0</inkml:trace>
  <inkml:trace contextRef="#ctx0" brushRef="#br0" timeOffset="7447.37">16245 676 20271 0,'0'0'448'0,"0"0"80"16,0 0 32-16,-4 7 16 0,4-7-576 0,-5 7 0 0,-1 8 0 0,-2 1 0 0,-2 1 928 0,-3 3 80 15,-3 4 16-15,-2 7 0 0,-2 4-832 0,-3 4-192 16,1-1 0-16,-2 0 0 0,0-3 864 0,3 1 128 16,5 1 32-16,-1-2 0 0,0-4-832 0,1 1-192 15,2-2 0-15,2 0 0 0,0-1 0 0,6-6 0 16,-1-2 0-16,4-3 0 0,-2-1 0 0,2-3 0 15,-2 0 0-15,5-8 0 16,0-6-1600-16,6 7-352 0,2-4-80 0,2-4-16 0</inkml:trace>
  <inkml:trace contextRef="#ctx0" brushRef="#br0" timeOffset="7761.97">16705 598 16575 0,'0'0'368'0,"0"0"80"0,0 0 0 0,0 0 16 0,0 6-464 0,-1 5 0 0,-3-4 0 0,-2 6 0 15,-3 3 912-15,-4 6 96 0,-3 3 16 0,-2 3 0 0,-1 5 0 0,-4 6 0 16,-1 3 0-16,-3 3 0 0,4 5-832 0,-1-3-192 16,-3 1 0-16,1 2 0 0,-1-4 864 0,1-2 128 15,4-2 32-15,0-1 0 0,4-6-832 0,0-2-192 16,4 0 0-16,2-1 0 16,1-1-768-16,4-6-208 0,0-2-48 15,5-3 0-15</inkml:trace>
  <inkml:trace contextRef="#ctx0" brushRef="#br0" timeOffset="8621.18">18960 651 20271 0,'0'-12'448'0,"0"12"80"0,0 0 32 0,1-5 16 0,2-6-576 0,-2 6 0 0,-1 5 0 0,0 0 0 16,0 0 0-16,0 0 0 0,0 0 0 0,-5 11 0 16,1 0 928-16,-2 4 80 0,-2 2 16 0,-3 4 0 15,-3 9-832-15,0 4-192 0,0 3 0 0,-4 3 0 16,-5 9 864-16,0-1 128 0,-2-1 32 0,-3 0 0 16,-4-6-832-16,2 1-192 0,-3 0 0 0,2-4 0 15,1-5 0-15,3-4 0 0,5-2 0 0,2-4 0 16,5-4 0-16,3-5 0 0,3-3 0 0,4-3 0 15,5-8 864-15,0 0 128 0,0 0 32 0,12 0 0 0,3-4 0 16,4-1 0-16,3-5 0 0,3-2 0 0,6-3-832 16,0-1-192-16,1-1 0 0,-1 0 0 0,-2 1 0 0,-2-1 0 15,2 2 0-15,-2 1 0 0,-2 4 0 0,3-1 0 16,-4-1 0-16,1 3 0 0,0 5 0 0,-2-1 0 16,-3 5 0-16,-2 4 0 0,-3 1 0 0,-4 4 0 15,-2 4 0-15,-4 1 0 0,-3 2 0 0,-4 1 0 16,-5 3 0-16,-6 2 0 0,-5 1 0 0,-3 2 0 15,-5-5 0-15,-2 5 0 0,-2 0 0 0,-5-3 0 16,-4-1 0-16,0-3 0 0,-5-4 0 0,1-1 0 16,0-3 0-16,3-1 0 0,1-5 0 0,4-3 0 15,3-2 0-15,4-3 0 16,4-5-1600-16,2-1-352 0,7-7-80 0,3-1-16 0</inkml:trace>
  <inkml:trace contextRef="#ctx0" brushRef="#br0" timeOffset="9010.86">19313 1223 20271 0,'0'0'448'0,"0"0"80"0,9 3 32 0,2 0 16 0,-1-1-576 0,1 3 0 0,2-1 0 0,1-2 0 16,2 1 0-16,1-3 0 0,1-3 0 0,1 1 0 0,2-3 928 0,4-1 80 16,-4 0 16-16,2 0 0 0,-1-4 0 0,-3 2 0 15,-3-2 0-15,-2 2 0 0,-2-2-832 0,-2 0-192 16,-1-1 0-16,-3-3 0 0,-2 2 864 0,-3 3 128 16,-2-2 32-16,-4 3 0 0,-3-2-832 0,-3 6-192 15,-5 8 0-15,-1 0 0 0,-4-5 864 0,0 2 128 16,-3 5 32-16,-1 2 0 0,0 6-832 0,1 2-192 15,-2 0 0-15,1 0 0 0,1 2 0 0,0 1 0 16,1 1 0-16,2-1 0 0,4-1 0 0,4 1 0 16,5 0 0-16,3-1 0 0,4 1 0 0,5 0 0 15,5-1 0-15,1-1 0 0,5-1 0 0,3-1 0 16,2-1 0-16,3-3 0 16,1-4-768-16,2 0-208 0,2 1-48 0,2-1 0 0</inkml:trace>
  <inkml:trace contextRef="#ctx0" brushRef="#br0" timeOffset="9844.15">22078 1071 16575 0,'-2'-22'368'0,"-1"15"80"0,3 7 0 0,-5-9 16 0,-1 0-464 0,-3-5 0 0,-1-1 0 0,-3 6 0 15,-4 4 912-15,0-3 96 0,-4-3 16 0,-4 3 0 16,-6 0-832-16,-2 3-192 0,-2 1 0 0,2 1 0 15,-2-5 0-15,1 9 0 0,-7 8 0 0,1 6 0 16,-2 6 864-16,2-5 128 0,5-8 32 0,-1 5 0 0,4 4-832 0,0 1-192 16,2-5 0-16,3-2 0 15,3 2 0-15,6 4 0 0,6 0 0 0,5-6 0 0,7-11 0 0,0 0 0 16,13 8 0-16,6-2 0 0,4-3 864 0,4-3 128 16,3-2 32-16,3-2 0 0,2 0-832 0,3-6-192 15,4-7 0-15,0 5 0 0,1 0 0 0,-4 6 0 16,-1-2 0-16,-1-2 0 0,-1-8 0 0,-6 3 0 15,-2 4 0-15,-4 3 0 0,-3-1 0 0,-5 7 0 16,-3 3 0-16,-3 5 0 0,-1 1 0 0,-3 5 0 16,-3 0 0-16,-3 7 0 0,-3 6 0 0,0 2 0 15,-5 3 0-15,0 1 0 0,-1-2 0 0,-2 3 0 16,-6 2 0-16,-2 3 0 0,-4 3 0 0,-2-2 0 16,-3 2 0-16,-1-2 0 0,-2-1 864 0,0 1 128 15,-5 2 32-15,2-5 0 0,-1-3-832 0,1-1-192 0,1-6 0 16,1-1 0-16,0-1 0 0,2-5 0 15,3-5 0-15,1-1 0 0,-1 0 0 0,4-7 0 16,-1-4 0-16,5-2 0 0,0-3 0 0,3-3 0 0,2-2 0 0,3-4 0 31,0-5-1600-31,4-2-352 0,7-1-80 0,4-5-9840 0</inkml:trace>
  <inkml:trace contextRef="#ctx0" brushRef="#br0" timeOffset="10224.21">22607 1053 20271 0,'0'0'448'0,"0"0"80"0,-5 9 32 0,-1 4 16 0,-3-1-576 0,-3 2 0 15,-1 2 0-15,-2 0 0 0,-1 2 928 0,-2 1 80 16,-2-1 16-16,-1 0 0 0,0-2-832 0,-9 7-192 16,4-1 0-16,3-5 0 0,2-4 864 0,5-4 128 15,3-4 32-15,3-1 0 0,1 0-832 0,9-4-192 16,0 0 0-16,0 0 0 0,0 0 864 0,7-8 128 16,0-5 32-16,1 6 0 0,3-7 0 0,2 2 0 15,2 3 0-15,2-6 0 0,0-3-832 0,3 2-192 16,-1 1 0-16,0-4 0 0,-2-2 0 0,1 1 0 15,1 2 0-15,0 3 0 16,0 3-768-16,1 5-208 0,-3-6-48 0,1 3 0 0,-1-3 1648 0,-1 4 320 16,-2 5 64-16,-1 1 16 15,-2-1-1648-15,-1 0-320 0,-1 2-64 0,-1 4-8752 0,-2 1-1760 0</inkml:trace>
  <inkml:trace contextRef="#ctx0" brushRef="#br0" timeOffset="10651.59">23480 1047 20271 0,'0'0'448'0,"0"0"80"0,0 0 32 0,0 0 16 0,0 0-576 0,0 6 0 16,-9-6 0-16,-1-4 0 0,-1-3 0 0,-3-4 0 15,-3 9 0-15,1-1 0 0,-1 3 928 0,-2-1 80 16,-3 4 16-16,0 0 0 0,-3 4-832 0,1-1-192 16,-1-1 0-16,-1 7 0 0,1 2 864 0,0 0 128 15,0 3 32-15,4-3 0 0,2 0-832 0,1-1-192 16,3-1 0-16,2-1 0 0,3 0 0 0,3-3 0 16,2 0 0-16,3-1 0 0,2-7 0 0,0 0 0 15,0 0 0-15,0 0 0 0,7 4 864 0,2 0 128 16,3 1 32-16,1-4 0 0,1-2-832 0,1-1-192 0,-3 0 0 0,4 0 0 15,0-3 0-15,0 1 0 0,-4 1 0 0,1 1 0 16,-3 4 0-16,0 2 0 16,-1 0 0-16,-1 6 0 0,-2 0 0 0,-2 4 0 0,-1 3 0 15,-1-1 0-15,2 0 0 0,0 1 0 0,-1 2 0 16,3-1 0-16,-1-5 0 0,1 0 0 0,2-2 0 16,-1-3 0-1,0 2-1600-15,0-6-352 0,6-3-80 0,-3-2-16 0</inkml:trace>
  <inkml:trace contextRef="#ctx0" brushRef="#br0" timeOffset="11291.71">24544 987 16575 0,'0'0'368'0,"-6"-1"80"0,-6-3 0 0,1 1 16 0,-2 1-464 0,-3 2 0 0,-2 2 0 0,-1 3 0 16,-2-2 0-16,0 1 0 0,-3-4 0 0,-2 9 0 16,-2 7 912-16,0 1 96 0,-1-3 16 0,0 1 0 15,2-1-832-15,-2 4-192 0,1 3 0 0,3-2 0 16,2-1 0-16,1 0 0 0,4 0 0 0,4-2 0 15,5-2 0-15,3-2 0 0,2-1 0 0,6-2 0 16,4 0 864-16,4-4 128 0,3 3 32 0,3-4 0 16,3-4-832-16,4-2-192 0,1 1 0 0,3-5 0 15,0-2 864-15,3-2 128 0,5-2 32 0,-5-2 0 16,-2 3-832-16,1-4-192 0,2-3 0 0,-1 3 0 0,-2 1 0 16,0-2 0-16,0-1 0 0,-2-2 0 0,-1-8 0 15,-1-1 0-15,-1 0 0 0,0-3 0 0,-3-9 0 0,3 0 0 16,-2 2 0-16,0-1 0 0,2-2 0 0,-1 1 0 15,-1-2 0-15,-2 7 0 0,-2 6 0 0,-3 7 0 16,-1 8 0-16,-6 4 0 0,-4-1 0 0,-3 11 0 16,-7 5 0-16,0 5 0 0,-6 2 0 0,-5 7 0 15,-2 6 0-15,-2 7 0 0,-1 2 0 0,-2 3 0 16,-3 1 0-16,-3 5 0 0,-2 4 0 0,-1 2 0 16,0-4 0-16,2-1 0 0,0-10 0 0,7-1 0 15,6 0 0-15,3-2 0 16,4-2-768-16,2-5-208 0,1-1-48 0,1 3-10240 0</inkml:trace>
  <inkml:trace contextRef="#ctx0" brushRef="#br0" timeOffset="11694.05">24953 1157 20271 0,'0'0'896'16,"12"3"192"-16,2 1-880 0,2-2-208 0,2 2 0 0,4-4 0 0,1 0 0 0,1 0 0 15,0 0 0-15,0-2 0 0,0-7 0 0,2 2 0 16,-1 2 0-16,1-2 0 0,-2-1 864 0,-1-4 128 15,-2 2 32-15,-2 0 0 0,-1 4 0 0,-1-2 0 16,-3 2 0-16,-3-3 0 0,-3 1-832 0,-5 2-192 16,-3-3 0-16,-3 1 0 0,-5-4 0 0,-6 8 0 15,-1 5 0-15,-6-1 0 0,-3-2 0 0,-2 5 0 16,-5 11 0-16,-2-2 0 0,-1-1 0 0,-2 5 0 16,2 0 0-16,-1 1 0 0,5-3 864 0,6 2 128 15,1 3 32-15,8-1 0 16,3-3-1648-16,6 0-320 0,3-1-64 0,6 2-16 0,8-5 832 15,3 1 192-15,4-1 0 0,4-3 0 16,2-1-1680-16,3-3-304 0,28-3-48 0,-9-2-16 0</inkml:trace>
  <inkml:trace contextRef="#ctx0" brushRef="#br0" timeOffset="12167.12">26094 1118 20271 0,'0'0'448'0,"0"0"80"0,0 0 32 0,5-4 16 0,-13 0-576 0,-1-1 0 0,-1 1 0 0,-1 1 0 0,-3-1 928 16,-3-1 80-16,-1 3 16 0,-1 0 0 15,-2-2-832-15,-4 7-192 0,0 7 0 0,-3-4 0 0,-2-1 864 0,0 3 128 16,1-2 32-16,0 6 0 0,0-1-832 0,2 4-192 15,3-1 0-15,2 2 0 0,2-4 0 0,3 0 0 16,5 0 0-16,4 1 0 0,4-1 0 0,5-1 0 16,5 2 0-16,2-6 0 0,4 2 864 0,2-2 128 15,4-5 32-15,1 1 0 0,1-3-832 0,3-2-192 16,2-1 0-16,-1-2 0 0,3-6 0 0,1 2 0 16,3-2 0-16,0-4 0 0,4-2 0 0,-3 2 0 15,1 2 0-15,-2-2 0 0,1-3 0 0,0-5 0 16,-2-3 0-16,0-7 0 0,-2-6 864 0,0 1 128 15,0-5 32-15,0-1 0 16,1-6-1648-16,-1 7-320 0,-3 0-64 0,-2 7-16 0,-3 7 832 16,-3 5 192-16,-4 12 0 0,-5 1 0 0,-2 3 0 0,-6 3 0 15,0 5 0-15,-12 9 0 0,-6 6 0 0,-2 7 0 0,-4 2 0 0,-2 6 0 16,0 7 0-16,-1 9 0 0,0 5 0 16,-10 18 0-16,6-13 0 0,4-3 0 15,4-1 0-15,5-4 0 0,6-1 0 0,1-3 0 16,3 1 0-16,4-1 0 0,4-3 0 0,4 3 0 0,3-4 0 0,6 5-13968 15</inkml:trace>
  <inkml:trace contextRef="#ctx0" brushRef="#br0" timeOffset="181289.62">1360 1978 12895 0,'0'0'272'0,"0"0"64"0,0 0 16 0,0 0 32 0,-5-2-384 0,-1 1 0 16,-2 1 0-16,2 1 0 0,6-1 896 0,0 0 96 16,-7-1 32-16,7 1 0 0,0 0 0 0,0 0 0 0,0 0 0 15,0 0 0-15,5-5 0 0,4 3 0 0,3 4 0 0,0-2 0 16,1-6-832-16,1 4-192 0,3 1 0 0,8-1 0 15,1 1 192-15,1 1 0 0,1-1 0 0,4-2 0 16,1-1 16-16,3 1 0 0,5 0 0 0,2-1 0 16,3-2-16-16,1 1 0 0,1 4 0 0,1-3 0 15,-2-3-32-15,4 0-16 0,-1 2 0 0,3 2 0 16,4-1-144-16,3-3 160 0,2 0-160 0,1 2 160 16,-1 1-160-16,-2 4 0 0,-3-2 144 0,1-1-144 15,1 0 128-15,1 1-128 0,2 0 160 0,-1-1-160 16,-1 1 144-16,-2 0-144 0,-2 0 128 0,-1 1-128 15,-2-1 192-15,3 1-64 0,1-1 0 0,6-2 0 0,-1-3 64 16,-1 4 16-16,-1 0 0 0,-3 0 0 16,-2 2-16-16,2 0 0 0,-3 0 0 0,4-3 0 0,1 1-48 0,1 2-16 15,-1 2 0-15,-2-1 0 0,-3-1-128 0,1 0 0 16,-2-2 0-16,2 3 0 0,0 0 0 0,3 0 128 16,-1 0-128-16,2 0 0 0,-2 0 0 0,-1 1 0 15,-3 2 128-15,1-3-128 0,-3-1 0 0,3-1 0 16,0 2 0-16,-1 0 128 0,-1 2-128 0,0-1 0 15,-1-1 0-15,-1 1 0 0,-2 2 0 0,-1-2 0 16,-2 2 0-16,2-2 0 0,-2 0 0 0,5-1 0 16,2 0 0-16,1 1 0 0,1 1 0 0,-2-1 0 15,-1 2 0-15,-2-1 0 0,-2-2 0 0,4 0 0 16,1 0 0-16,0 0 0 0,1 0 0 0,0 1 0 16,0 1 0-16,-1 1 0 0,-1 0 0 0,0 1 0 0,-1 0 0 15,-2-1 0-15,-1 1 0 0,1 0 0 0,1-1 0 0,3 0 0 16,2 1 0-16,1 1 0 0,0-2 0 0,-2-1 0 15,-2 5 0-15,-1 0 0 0,-3-3 0 0,6-3 0 16,3 1 0-16,-1-2 0 0,-3 0 0 0,0 0 0 16,-1-2 128-16,-2 4-128 0,0 0 0 0,0-2 128 15,1-1-128-15,-2 0 0 0,0 1 0 0,1 0 0 16,1-2 0-16,-1 1 128 0,-2 1-128 0,-3-1 0 16,-2-2 0-16,-2 2 0 0,-2 1 0 0,0 0 0 15,0-2 0-15,3 0 0 0,4 1 128 0,0 1-128 16,-1 0 0-16,1-1 160 0,-2-3-160 0,0 3 160 0,1 2-32 15,-1 1-128-15,-3 0 192 0,2-4-64 0,0-3-128 16,2 3 128-16,0-1-128 0,2 1 128 0,3 0-128 16,0 2 128-16,-2 2-128 0,1-2 128 0,-3-2-128 0,-1 1 0 15,-1-1 0-15,0 0 128 0,2 2-128 16,-2-1 0-16,2-1 0 0,3 2 128 0,-2-3-128 0,1 2 0 16,-2 1 144-16,3 0-144 0,-8-1 128 0,1-1-128 15,-3 0 160-15,0 2-160 0,2 0 128 0,1 0-128 16,3 0 0-16,-1-2 0 0,0 1 176 0,-2 1-176 15,-1 0 192-15,1 0-192 0,-1 1 144 0,-2 3-144 16,-1-1 0-16,-2-3 144 0,1-3-144 0,1 1 0 16,1 0 0-16,-3 1 128 0,1 1-128 0,0 0 0 15,-5 0 0-15,1-2 128 0,-1-2-128 0,-2 1 128 16,1 1-128-16,-2-2 128 0,-1 0-128 0,0 3 128 0,-2 3-128 16,1 0 128-16,-2-4-128 0,-1 1 160 0,-2-1-160 15,1 2 160-15,1 2-160 0,1 1 0 0,0 0 144 0,0 0-144 16,-2-2 0-16,1 1 0 0,-1-2 0 15,3 1 0-15,-1 0 0 0,0 2 0 0,0 0 0 0,0-3 0 16,2-1 0-16,-3 0 128 0,-2 2-128 0,1-1 0 16,-1-1 144-16,0 0-144 0,-3-1 192 0,-1 1-192 15,0 1 0-15,-1-1 0 0,0 0 0 0,-1-2 0 16,3-2 0-16,-2 2 128 0,-1 0-128 0,2 0 160 16,-1 2-32-16,2-1 0 0,-2 2 0 0,-1-1 0 15,0-4-128-15,2 3 192 0,0-1-192 0,1 2 192 16,-4-1-192-16,1 2 192 0,-1 0-192 0,3 0 192 15,-1-1-192-15,1 1 0 0,-2 0 0 0,0 0 0 16,3 0 0-16,0 1 0 0,-1 2 128 0,-1 0-128 16,1-3 0-16,-1 0 0 0,-1-3 0 0,2 2 128 0,-1-1-128 15,2 2 0-15,-1 0 144 0,-1 0-144 0,1-1 176 0,-2 0-48 16,3-2 0-16,0 1 0 0,-1-1 32 0,1 1 0 16,3-2 0-16,-4 3 0 0,1-1 0 0,0 2 0 15,0-1 0-15,0-1 0 0,-4-1-32 0,0-2 0 16,-2 1 0-16,1 2 0 0,-2 2-128 0,2-2 160 15,0 1-160-15,-2 0 160 0,-1-4-160 0,-1 1 160 16,0 0-160-16,0 3 160 0,-9 1-160 0,10-3 0 16,-1 2 0-16,0 0 128 0,-9 1-128 0,10-2 0 15,-10 2 0-15,10-3 0 0,-10 3 0 0,12 0 0 16,-12 0 0-16,0 0 0 0,0 0 0 0,0 0 0 16,0 0-144-16,0 0 144 15,0 0-1984-15,-1 10-272 0,-6-1-64 0</inkml:trace>
  <inkml:trace contextRef="#ctx0" brushRef="#br0" timeOffset="-205012.53">1169 2027 9375 0,'0'0'416'0,"-8"-3"96"0,-1-4-512 0,1 3 0 0,8 4 0 0,-8-3 0 16,1-1 1104-16,0-1 128 0,1-1 32 0,6 6 0 16,0 0-496-16,0 0-80 0,-9 1-32 0,9-1 0 15,-6-6-160-15,6 6-48 0,0 0 0 0,0 0 0 16,-7-9 0-16,2 4 0 0,5 5 0 0,0 0 0 15,0 0 0-15,0 0-16 0,0 0 0 0,0 0 0 0,-2-12 80 0,2 5 32 16,0 7 0-16,0 0 0 0,0 0 0 0,7-7 0 16,2 2 0-16,3 2 0 0,-1-1-160 0,4 1-16 15,3 1-16-15,1-2 0 0,2 1-32 0,0-2-16 16,3 0 0-16,2 0 0 0,-1 4-80 0,1-2-16 16,-1-1 0-16,3 2 0 0,3-2-16 0,-1 2 0 15,-1 2 0-15,1-2 0 0,0-2-48 0,3 1-16 16,3 1 0-16,3-1 0 0,3 1 16 0,1-2 0 15,-1 2 0-15,3-1 0 0,0 1-16 0,4 2 0 16,-2 1 0-16,0 0 0 0,0-1-128 0,4 2 160 16,3 0-160-16,4-1 160 0,-1-2-160 0,1-1 128 15,3-2-128-15,0 3 128 0,-1 3 0 0,0-1-128 16,-2-1 192-16,5 0-64 0,0 0 0 0,4 0 0 16,-2-1 0-16,0-1 0 0,0-1-128 0,1 1 160 0,1-4-160 15,2 5 160-15,4 0-160 0,0 1 192 0,-2 2-192 0,-2-2 192 16,0-2-64-16,1-2-128 0,0 2 192 0,3-1-64 15,7 2-128-15,-3 1 128 0,-4 1-128 0,-2-2 128 16,-1-6-128-16,4 2 0 0,4 3 144 0,0-1-144 16,1 2 192-16,-1 0-48 0,-8-2 0 0,5 2 0 15,1-2-144-15,3-1 0 0,2 2 0 0,-1-1 0 16,-5 1 0-16,-2-1 0 0,-1 2 160 0,4 0-160 16,3-1 160-16,1 2-160 0,-1 2 128 0,-1-2-128 15,-3-3 0-15,2 1 0 0,3-1 0 0,2 1 0 16,4 0 0-16,-3 1 0 0,-6-1 0 0,-1 0 0 15,1 0 0-15,3 0 0 0,0 2 128 0,-1-1-128 0,-2-1 0 16,2 2 0-16,-3-2 0 0,1 1 0 16,-5-1 0-16,7 0 0 0,-2-2 0 0,0 3 0 0,-5 1 0 0,3 1 0 15,1-2 128-15,2 0-128 0,-2-2 0 16,0 2 160-16,-6 0-160 0,2 1 160 0,-1 0-160 0,1 0 0 16,7-1 0-16,-3 1 0 0,1 1 0 0,-5-1 0 15,-3 0 0-15,2 0 0 0,3-3 0 0,1 1 0 16,1-2 0-16,-2 4 128 0,-3 4-128 0,-1 0 0 15,-2-3 0-15,1-1 128 0,2-1-128 0,2-1 128 16,0 5-128-16,-3-2 128 0,-5 2-128 0,-1-1 0 16,-3 1 0-16,3 1 128 0,5-2-128 0,-2 1 0 15,0-3 144-15,-4 2-144 0,-2 2 0 0,-2 1 0 16,-2-2 0-16,3-2 128 0,4-1-128 0,-3 1 0 0,-1 0 0 16,0 2 128-16,-2-1-128 0,-2 1 0 0,-4 1 0 0,-1-3 128 15,-1-1-128-15,1 0 0 0,2 1 0 16,-2 2 0-16,0-2 0 0,0 0 144 15,1 2-144-15,-4 0 0 0,-5-3 128 0,0-2-128 16,-1 1 0-16,-2 1 0 0,-1 0 0 0,1-1 128 16,2-2-128-16,-1 3 0 0,-2 0 128 0,-1 0-128 0,-1-1 0 15,-2 0 0-15,-1 1 0 0,-2 1 0 0,-1 0 128 0,1-1-128 16,-6 0 0-16,3 0 0 0,-2 3 0 0,-1-3 0 16,-1-2 160-16,0 1-160 0,0 1 128 0,-3 0-128 15,0 0 128-15,-2 3-128 0,1-1 128 0,-6 0-128 16,-4-2 128-16,0 1-128 0,-1 0 128 0,-10-1-128 15,0 0 144-15,0 0-144 0,0 0 160 0,0 0-160 0,0 0 128 16,0 0-128-16,0 0 0 0,0 0 144 16,0 0-144-16,0 0 0 0,0 0 0 0,0 0 0 0,-12 5-224 0,2-1 32 15,0-3 0-15,1 3 0 16,-1 0-1088-16,1 1-192 0,9-5-64 0</inkml:trace>
  <inkml:trace contextRef="#ctx0" brushRef="#br0" timeOffset="-193315.84">15171 3548 12895 0,'0'0'272'0,"0"0"64"0,0 0 16 0,0 0 32 0,0 0-384 0,-5 9 0 15,5-9 0-15,-7 6 0 0,7-6 896 0,0 0 96 0,-8 3 32 16,8-3 0-16,0 0-832 0,0 0-192 0,0 0 0 15,0 0 0-15,0 0 864 0,0 0 128 16,0 0 32-16,0 0 0 0,0 0-832 0,0 0-192 0,0 0 0 0,0 0 0 16,0 0 864-16,0 0 128 0,0 0 32 0,0 0 0 15,0 0-832-15,0 0-192 0,0 0 0 0,0 0 0 16,14 3 864-16,-1-3 128 0,1-3 32 0,2 3 0 16,2 4-832-16,2 0-192 0,1 1 0 0,4-3 0 15,1-3 0-15,2 1 0 0,2 1 0 0,1 1 0 16,4 0 0-16,1 1 0 0,3 0 0 0,-1 3 0 15,0-3 0-15,0-1 0 0,1-2 0 0,-2 0 0 16,3-2 0-16,-1 1 0 0,1 1 0 0,1 0 0 16,-1-1 0-16,2 1 0 0,0 2 0 0,2-2 0 15,-2-2 864-15,-1-1 128 0,-2-1 32 0,-2 2 0 16,-3-3-832-16,2 2-192 0,0-3 0 0,0 2 0 0,1 2 0 16,1-2 0-16,3 1 0 0,1 1 0 0,-1-1 0 15,1 2 0-15,-3 0 0 0,3 1 0 0,-3-2 0 0,0 1 0 16,-3-2 0-16,1 1 0 0,0 1 0 0,-11 1 0 15,0 0 0-15,2-2 0 0,2 1 0 0,0 0 0 16,1 0 0-16,0 1 0 0,1 2 0 0,-1 1 0 16,-1-1 0-16,-1 1 0 0,2-3 0 0,-3 1 0 15,-1 0 0-15,0-1 0 0,1-1 0 0,0 0 0 16,0 1 0-16,0 0 0 0,-2-2 864 0,3 2 128 16,-2 0 32-16,1 0 0 0,1 2-832 0,3-2-192 15,-6 0 0-15,2 0 0 0,0 0 0 0,-1 0 0 16,-2 0 0-16,0 0 0 0,0-2 0 0,-1 1 0 15,0 0 0-15,0-2 0 0,1 1 0 0,-1 1 0 0,-1 1 0 16,1 0 0-16,1-3 0 0,2 2 0 0,-4 0 0 16,3 1 0-16,0 0 0 0,2 0 0 0,2 0 0 0,0 0 0 15,-4 0 0-15,1-2 0 16,1 0 0-16,0 0 0 0,-1 4 0 0,-1-1 0 0,1 0 0 0,1 1 0 16,-1-2 0-16,-1 1 0 0,1 3 0 0,0-2 0 15,-1-2 0-15,0 1 0 0,-1-1 0 0,1 2 0 16,-3-1 0-16,2-1 0 0,-1 0 0 15,0 0 0-15,2 0 0 0,-3 1 0 0,-1 2 0 0,0-1 0 16,-3 0 0-16,0 0 0 0,2 2 0 0,-1-2 0 16,-1 0 0-16,5-1 0 0,-4 0 0 0,5 1 0 0,-3 0 0 15,3 1 0-15,0-2 0 0,-1 1 0 0,2-2 0 0,-1 3 0 16,2 0 0-16,-1-2 0 0,1-1 0 0,0 1 0 16,1 2 0-16,-2-1 0 0,-1 3 864 0,-1-2 128 15,-1-2 32-15,-3 2 0 0,3 3-832 0,-2 0-192 16,0-3 0-16,-1-1 0 0,-1 1 0 15,2 1 0-15,-1-2 0 0,-2 2 0 0,1-3 0 0,1 1 0 16,0-1 0-16,1 0 0 0,-1-1 0 0,0 1 0 16,1-1 0-16,-1 2 0 0,2-2 0 0,-3 0 0 15,-1 0 0-15,-1 1 0 0,0 0 864 16,-1 1 128-16,0-1 32 0,-1 4 0 0,0-3-832 0,-1 1-192 16,-1-3 0-16,-3 1 0 0,0-1 0 0,-1-1 0 15,-2 0 0-15,-7 1 0 0,0 0 0 0,0 0 0 16,3-5 0-16,-3 5 0 0,0 0 0 0,0 0 0 0,0 0 0 0,-9-3-12512 15,-2 6-2544 1</inkml:trace>
  <inkml:trace contextRef="#ctx0" brushRef="#br0" timeOffset="-182039.92">27810 6852 16575 0,'5'-7'368'0,"0"1"80"0,0 2 0 0,3-6 16 0,-2 0-464 0,0 0 0 0,-4 2 0 0,0-1 0 0,-2 9 912 16,3-9 96-16,-1-1 16 0,-2 2 0 0,0-3-832 15,-1 3-192-15,0-3 0 0,-1 5 0 0,0-2 864 0,-1 3 128 16,-3-5 32-16,0 1 0 0,-3-5 0 0,-2 2 0 16,-1 2 0-16,-2-4 0 0,-4 2-832 0,-2 1-192 15,-3-1 0-15,-3-1 0 0,-3-1 864 0,-3-1 128 16,-1-1 32-16,-4 1 0 0,-3 3-832 0,-1-1-192 15,-3-1 0-15,-1-1 0 0,-2 1 0 0,-3 2 0 16,-4-1 0-16,-3-2 0 0,-6 0 0 0,1 1 0 16,1 1 0-16,0 1 0 0,1 1 0 0,-1 2 0 15,-2-3 0-15,-2 3 0 0,0 0 864 0,-1 4 128 16,0 5 32-16,1-3 0 0,3 1-832 0,-3-2-192 16,-2 1 0-16,-1 2 0 0,0 1 0 0,0 0 0 15,2 0 0-15,3 3 0 0,0 3 0 0,0-2 0 16,-1 1 0-16,4 0 0 0,-1 1 0 0,3-1 0 0,1 6 0 0,1-2 0 15,1 2 0-15,-1-3 0 0,0-1 0 0,-1 1 0 16,0 2 0-16,-2 0 0 0,0 3 0 0,-21 5 0 16,11-2 0-16,9-1 0 0,4 2 0 15,4-3 0-15,1 1 0 0,-2 2 0 0,-3 2 0 16,1 1 0-16,1 3 0 0,0-1 0 0,1-1 0 0,2 3 0 16,0 2 0-16,2-2 0 0,-1 1 0 0,-1 1 0 15,-1 3 0-15,1-2 0 0,4 3 0 0,-1 1 0 16,2-1 0-16,2 1 0 0,2-1 0 0,5-2 0 15,4 1 0-15,1 3 0 0,1 3 0 0,1 0 0 16,2 1 0-16,3 1 0 0,-1-2 0 0,5 3 0 0,3 2 0 16,1-1 0-16,1 1 0 0,4 0 0 0,2-3 0 15,1 2 0-15,2 3 0 0,3 2 0 0,-3-5 0 0,7 2 0 16,4 3 0-16,1-1 0 0,2 3 0 0,3-4 0 16,4 0 0-16,2-1 0 0,2-2 0 15,2-2 0-15,3 0 0 0,3-3 0 0,2 1 0 0,5-1 0 16,-1 0 0-16,4-3 0 0,5-2 0 15,4 1 0-15,4-2 0 0,8 0 0 0,8-5 0 0,3 0 0 16,-2 1 0-16,2-2 0 0,1-3 0 0,6 1 0 16,5 1 0-16,1-4 0 0,-1-1 0 0,-3 0 0 15,-5 2 0-15,2-3 0 0,3 0 0 0,5-3 0 16,3 1 0-16,-2-1 0 0,-5-3 0 0,2 0 0 16,1-5 0-16,-1-2 0 0,-4 1 0 0,4-2 0 15,-1-1 0-15,0-1 0 0,-1-2 864 0,1 1 128 16,0 1 32-16,0-2 0 0,-3 1-832 0,-3-2-192 0,-5 0 0 15,2 1 0-15,8 1 0 0,-6-1 0 16,-2-4 0-16,-4-1 0 0,3-3 0 0,-6-2 0 0,-2-5 0 16,-16 5 0-16,3-2 864 0,8-3 128 0,1-2 32 15,2-2 0-15,-3-9-832 0,-2-5-192 0,0-3 0 0,-2-8 0 16,-1-3 0-16,1 0 0 0,1-3 0 0,-3 5 0 16,-6 2 0-16,-1 2 0 0,-2-2 0 0,-5 4 0 15,-7 1 0-15,-2-1 0 0,-6 3 0 0,-4 1 0 16,-6-3 0-16,-3 2 0 0,-6 0 0 0,-3 5 0 15,-4 4 0-15,-6-2 0 0,-6 3 0 0,-5 1 0 16,-4 0-1600-16,-3 4-352 16,-5-2-80-16,0 5-9296 0,-4 3-1856 0</inkml:trace>
  <inkml:trace contextRef="#ctx0" brushRef="#br0" timeOffset="-180471.07">23527 8160 20271 0,'0'0'448'0,"0"0"80"0,0 0 32 0,0 0 16 0,0 0-576 0,0 0 0 15,-5-3 0-15,-8 4 0 0,-2 6 0 0,-3 2 0 16,-2-4 0-16,-4 6 0 0,-5 1 0 0,-2 2 0 15,-1 1 0-15,-3 1 0 0,-5 0 608 0,-2-2 16 0,-1 2 0 0,-5-1 0 16,-5 1-384-16,-6-2-80 0,-6-8-16 0,-5 3 0 16,-7 0 48-16,-1 2 16 0,1-4 0 15,-5-4 0-15,-7 1 48 0,-2 1 0 0,-3 0 0 16,1-1 0-16,1-1 112 0,-3-3 16 0,-8-3 16 0,0 6 0 16,-1-1-16-16,1 0 0 0,-1-9 0 0,0 6 0 15,-3 5-208-15,1-4-48 0,1 0-128 0,-5-4 192 16,-3-1-64-16,-1 2-128 0,2 5 176 0,-4-4-176 15,-1-4 128-15,-1 0-128 0,-1 2 0 0,-3 1 0 16,-2-2 128-16,2 1-128 0,3 0 0 0,3 1 0 16,4 0 128-16,-2 1-128 0,-2-2 192 0,3 1-192 15,8-2 208-15,-5 4-64 0,-4 0-16 0,1 1 0 0,0-2-128 16,-2 0 0-16,-2-3 144 0,3 5-144 0,2 5 272 16,-2 0-16-16,-3-4 0 0,1 4 0 0,2 3-48 0,3-1-16 15,4 2 0-15,-1-1 0 0,-5 3-64 0,6 1 0 16,2 1-128-16,1 1 192 0,-2-4-192 0,3 2 176 15,0 2-176-15,9-1 160 0,5-1-16 0,-1 0 0 16,-4 1 0-16,4-2 0 0,1 6-144 0,2 1 192 16,5-2-192-16,-5 2 192 0,-1 0-192 0,1 1 128 15,0-1-128-15,5 2 128 0,3 4-128 0,-1-2 0 16,0-4 0-16,3 1 128 0,0 2-128 0,2 3 0 16,0-1 144-16,5-1-144 0,4-2 0 0,-1-1 128 15,0-1-128-15,1 0 0 0,5 0 0 0,2 0 128 16,1-2-128-16,5 1 0 0,2-2 0 0,4 0 128 15,1-3-128-15,-2 4 0 0,-2 2 0 0,2-2 144 16,2 0-144-16,2 0 0 0,-1 3 128 0,3 0-128 0,3 0 0 0,0-1 0 16,-1-3 0-16,3 2 128 15,1 1-128-15,2-2 0 0,4 1 368 0,-2-1-48 0,0 0 0 16,2 0 0-16,4-3-320 0,2 3 0 16,1 1 0-16,6-1 0 0,3 3 0 0,2-1 0 0,0 0 0 0,-1 0 0 15,-5-2 0-15,4 1 0 0,1 1 0 0,2-3 0 16,-1-5 0-16,4 0 0 0,-1 2 0 0,1-2 0 15,0 4 0-15,2-3 0 0,1-3 0 0,-1 0 0 16,1-2 0-16,5-6 0 0,-4 5 0 0,4-5 0 16,0 0 0-16,-5 9 0 0,0-3 0 0,5-6 0 15,0 0 0-15,0 0 0 0,0 0 0 0,-4-2 0 16,0-5-752-16,3 0-208 0,2-3-64 16,1 1 0-16,-2 9-816 0,3-9-160 0,2-1-48 0,0-3-9824 15</inkml:trace>
  <inkml:trace contextRef="#ctx0" brushRef="#br0" timeOffset="-180181.56">13436 9108 23951 0,'-14'-5'512'0,"14"5"128"0,-12 1 0 0,0 3 64 15,-2 5-576-15,-2 0-128 0,0 3 0 0,3 0 0 0,3 2 0 0,-5 2 0 0,-4 1 0 0,1 2 0 16,1 5 0-16,1 3 0 0,1-1 0 0,-1 2 0 16,4 3 848-16,1-3 144 0,4 0 32 0,2 0 0 15,2 1-832-15,6-5-192 0,6 2 0 0,2-5 0 16,3-2 0-16,4-1 0 0,2-1 0 0,3-1 0 15,3-3 0-15,4-3 0 0,2 3 0 0,0-7-8144 16,-2-1-1680-16</inkml:trace>
  <inkml:trace contextRef="#ctx0" brushRef="#br0" timeOffset="-179527.15">14896 8652 23951 0,'-5'-21'512'0,"3"12"128"0,2 9 0 0,-7-12 64 0,1 3-576 0,0 1-128 0,-1 3 0 0,-3 1 0 31,-3 3-784-31,1-2-192 0,-1 2-48 0,-1-1 0 0,-4-2 832 0,-1 1 192 0,-1-1 0 0,-3 3 0 16,-1 1 208-16,-5 3 96 0,-5-1 16 0,-4-1 0 15,-1-2-320-15,-7 1 160 0,-5 1-160 0,-5 3 128 16,-3 0 96-16,-2 1 16 0,0-1 0 0,-5 0 0 16,-6 2 176-16,-1-1 32 0,-6-2 16 0,-1 1 0 15,-2 5-48-15,0-1-16 0,-5 6 0 0,-2-6 0 16,-1-2 32-16,1-1 0 0,0 1 0 0,0 2 0 16,-1 0-64-16,0 1-16 0,-1-4 0 0,1 6 0 15,-1 3-64-15,-3 0-16 0,-2-2 0 0,1-1 0 16,-2 3-272-16,4 3 160 0,3 1-160 0,-4-1 128 0,-6 4-128 15,3-1 128-15,4 3-128 0,25-6 128 0,-9 2 224 0,-4 2 32 16,-8-2 16-16,1 3 0 0,3 1-400 0,1 1 0 16,-3-4 0-16,4 1 0 0,3 3 0 0,1 2 0 15,0 0 0-15,3 2 0 0,6-4 0 0,2 4 0 16,1-1 0-16,1 3 0 0,1 4 0 0,4 1 0 16,4-1 0-16,4 0 0 0,2 2 0 0,4-4 0 15,5 1 0-15,4 2 0 0,2 2 0 0,6 3 0 16,3-2 0-16,3-1 0 0,2-2 0 0,3 0 0 15,2-4 0-15,3 0 0 0,3-4 0 0,4-5 0 16,-2 0 0-16,4-2 0 16,2-4-1552-16,2-2-400 0,-4-6-80 0,2 0-6016 15,3-8-1200-15</inkml:trace>
  <inkml:trace contextRef="#ctx0" brushRef="#br0" timeOffset="-179231.55">9924 9071 23951 0,'-16'-5'512'0,"6"4"128"0,-1 1 0 0,4 1 64 0,-3-1-576 0,-1 4-128 0,2 1 0 0,-2 6 0 16,-3 2 0-16,-3 7 0 0,-1 3 0 0,-1 1 0 15,1 7 848-15,1 3 144 0,-1 4 32 0,-3 4 0 16,4 1-832-16,-1-2-192 0,0 1 0 0,5 1 0 15,3-3 864-15,3-1 128 0,1-1 32 0,6-5 0 0,3-2-832 0,2-8-192 16,-1-6 0-16,6 1 0 0,4-1 0 0,6-3 0 16,2-8 0-16,5-3 0 0,3-7 0 15,4-1 0-15,5-4 0 0,0-4 0 0,0-8 0 0,7-2 0 16,1-3 0-16,5-2 0 0,-3 5 0 0,0-1 0 16,2-1 0-16,13-6 0 15,-8 6-1536-15,-13 5-336 0,-6 2-80 0</inkml:trace>
  <inkml:trace contextRef="#ctx0" brushRef="#br0" timeOffset="-177904.07">10693 8948 20271 0,'0'0'448'0,"0"0"80"0,0-7 32 0,0 7 16 0,0 0-576 0,0 0 0 0,0 0 0 0,-7-10 0 16,-3 4 0-16,0-3 0 0,0 3 0 0,-2-2 0 16,-2 3 928-16,-3 1 80 0,-5-1 16 0,-1-1 0 15,-1 1-832-15,-3 1-192 0,-2-6 0 0,0 3 0 16,-3-2 864-16,-5 4 128 0,-7 1 32 0,-3-1 0 15,0-2-832-15,-4 2-192 0,-3 1 0 0,0-1 0 0,-6 1 0 16,0-1 0-16,-2 1 0 0,-4-1 0 0,-5 1 0 16,-1 3 0-16,0 0 0 0,1-1 0 0,1 4 0 0,-3-2 0 15,-3-2 0-15,1 2 0 0,0 3 864 16,2 2 128-16,0 3 32 0,-1-5 0 0,1 0-832 0,-5-2-192 16,-3 0 0-16,24 5 0 0,-6 0 0 0,-2 3 0 15,1 1 0-15,-5 1 0 0,-1-3 0 0,0 2 0 16,0-1 0-16,4 5 0 0,-1 1 0 0,4 1 0 15,5 0 0-15,2-1 0 0,0 2 864 0,1 1 128 16,1 3 32-16,3 1 0 0,3-1-832 0,-1 7-192 16,1 0 0-16,2 4 0 0,2 3 0 0,3 0 0 15,2 3 0-15,1 0 0 0,2 0 0 0,0-1 0 16,1-1 0-16,2 0 0 0,1-2 0 0,4-1 0 16,1 0 0-16,6-3 0 0,4-3 0 0,1-3 0 0,-1-1 0 15,3-2 0-15,4-2 0 0,-1 1 0 0,-1-2 0 16,2-2 0-16,0-2 0 0,1-4 0 15,0 2 0-15,0 1 0 0,0-1 0 0,0-2 0 0,0-2 0 16,-2 0 0-16,1-5 0 0,1 1 0 0,0 0 0 0,1-1 0 31,2-6-2416-31,1-1-528 0,0-1-96 0,1-5-32 0</inkml:trace>
  <inkml:trace contextRef="#ctx0" brushRef="#br0" timeOffset="-177657.44">6989 9222 31327 0,'-16'4'688'0,"0"0"144"0,-1 1 16 0,2 8 48 0,1 3-720 16,1 5-176-16,1-1 0 0,-1 5 0 0,0 3 0 0,1 3 0 15,-1-3 0-15,1 2 0 0,3 5 0 0,2-2 0 16,1-3 0-16,2-1 0 0,2-2 0 0,5-3 0 15,1-3 0-15,6-1 0 0,3-2 0 0,6-6 0 16,5-4 0-16,6-2 0 0,7-4 0 0,10-7 0 16,9-6 0-16,32-9 0 15,-2-8-1824-15,7-1-400 0</inkml:trace>
  <inkml:trace contextRef="#ctx0" brushRef="#br0" timeOffset="-176848.29">6342 11250 20271 0,'0'0'896'0,"-5"-7"192"0,-2 0-880 0,2-1-208 15,3-3 0-15,-2-3 0 0,6 3 0 0,3-4 0 16,3-4 0-16,3-5 0 0,5-1 864 0,3-7 128 15,2-4 32-15,10-3 0 0,7-2-832 0,7-3-192 16,3 2 0-16,3-8 0 0,2-3 864 0,3-1 128 16,4 1 32-16,2 0 0 0,2-3-832 0,3 1-192 15,0 4 0-15,2 0 0 0,0 0 0 0,-2 6 0 16,-1-1 0-16,-6 7 0 0,-4 5 864 0,-5 5 128 16,-6 3 32-16,10-1 0 15,-14 7-2464-15,-13 8-480 0,-4-1-112 0,-24 13-16 0</inkml:trace>
  <inkml:trace contextRef="#ctx0" brushRef="#br0" timeOffset="-176119.01">9542 11225 12895 0,'-14'3'576'0,"14"-3"112"0,-6 0-560 0,0-3-128 15,1 1 0-15,-2 2 0 0,1-1 848 0,6 1 144 16,-5-5 32-16,3-2 0 0,5-4 0 0,6-3 0 15,0-7 0-15,10-1 0 0,8-8 0 0,6-4 0 16,5-5 0-16,8-5 0 0,7-5-832 0,5-6-192 16,5-5 0-16,5 1 0 0,5 0 864 0,4-3 128 15,6 2 32-15,-2-7 0 0,-1-6-832 0,2 2-192 16,2 1 0-16,1 2 0 0,1 3 0 0,-3 0 0 16,-8 5 0-16,25-19-12240 0</inkml:trace>
  <inkml:trace contextRef="#ctx0" brushRef="#br0" timeOffset="-175102.88">12545 11079 16575 0,'0'0'368'0,"0"0"80"0,0 0 0 0,0 0 16 0,6-6-464 0,3-7 0 0,1-3 0 0,7-5 0 16,4 0 1728-16,9-10 256 0,6-6 64 0,8-2 0 15,5-3-832-15,7-5-144 0,4-6-48 0,3 1 0 16,5-2-816-16,3-1-208 0,4 0 0 0,6-8 0 16,8-2 0-16,3-2 0 0,-1 4 0 0,39-19-8144 15,-11 11-1680-15</inkml:trace>
  <inkml:trace contextRef="#ctx0" brushRef="#br0" timeOffset="-173448.64">18842 9855 16575 0,'0'-11'1472'0,"0"2"-1168"16,1 0-304-16,-1 9 0 0,0-8 688 0,0 8 80 15,4-8 0-15,-4 8 16 16,4-7-1696-16,-4 7-352 0,0 0-64 0,6-11-16 16,-1 2 80-16,2-1 16 0,-4 3 0 0,-3 7 0 0,0 0 944 0,0 0 304 0,4-10-160 0,-1 5 160 15,-3 5 0-15,2-9 0 0,-2 9 0 0,0-9 0 16,-1 0 256-16,0 0 128 0,1 9 16 0,-2-10 16 16,1 1 736-16,0-1 128 0,0 3 48 0,1 7 0 15,0 0-304-15,-2-9-64 0,1-1-16 0,1-1 0 16,0 11-304-16,0 0-64 0,1-7-16 0,-1 7 0 15,0 0-48-15,0 0-16 0,0 0 0 0,3-12 0 16,-2 5-32-16,-1 7 0 0,0 0 0 0,0 0 0 16,0 0 16-16,0 0 0 0,0 0 0 0,0 0 0 15,0 0-16-15,0 0 0 0,-2 9 0 0,-1 5 0 16,-2 5-208-16,1 2-32 0,0 6-16 0,-1-2 0 16,-1 3-16-16,1 4-16 0,0 6 0 0,-2 2 0 15,0 0 0-15,-2 6 0 0,-3-5 0 0,1 11 0 0,-2 5 48 16,-1 8 16-16,2 3 0 0,-2 4 0 0,1-5-48 15,1 0-16-15,2 1 0 0,3-1 0 0,-1-2 16 16,3 2 16-16,2 3 0 0,3-4 0 0,4-7 48 0,-1-5 0 16,-1-1 0-16,2-4 0 0,1-3-64 0,2-3-16 15,-2-3 0-15,0-2 0 0,1 1 96 0,0-1 32 16,1-1 0-16,-1-4 0 0,1-2-128 0,-1-1-32 16,-1-6 0-16,1-1 0 0,1-3-144 0,-1 1 0 15,-1-2 144-15,0-5-144 0,0 0 0 0,0-1 0 16,2 1 0-16,-1-8 0 15,-6-6-576-15,10 4-16 0,0-3-16 0,1-4-14704 0</inkml:trace>
  <inkml:trace contextRef="#ctx0" brushRef="#br0" timeOffset="-171910.65">18593 9699 27647 0,'-4'-15'2448'16,"0"1"-1952"-16,0 5-496 0,2-1 0 0,0 2 416 0,2 8-16 15,3-10 0-15,-3 10 0 0,6-8-272 0,5 2-128 16,3-4 0-16,5 6 128 0,5 1-128 16,2 0 0-16,5 0 0 0,1 0 0 0,1 0 128 0,1 1-128 15,2 1 0-15,3 0 128 0,3 0-128 0,4-1 0 16,3-2 144-16,9 2-144 0,4-2 144 0,3 2-144 16,0-4 192-16,2-1-192 0,-1 2 304 0,12 0-48 15,5-3-16-15,4 3 0 0,-1-5 128 0,1 3 16 16,0 2 16-16,5-1 0 0,3 0-64 0,1 3-16 15,-2-3 0-15,1 1 0 0,0 1-112 0,3 0-16 16,3-2-16-16,-3 2 0 0,-4 1-32 0,0 1 0 16,1-1 0-16,4 1 0 0,4-2-16 0,-2 1-128 0,-5 1 192 15,5 1-64-15,4-1 0 0,-2 2-128 16,-1 0 192-16,-1 0-64 0,-3 0-128 0,6 3 192 0,2-3-192 16,-4 2 192-16,-4 0-192 0,1 0 128 0,2 3-128 15,0-1 128-15,-3-3-128 0,-2 3 0 0,-4 0 0 0,1 1 0 16,2-2 0-16,-1-2 128 0,-1 1-128 0,-2 0 0 15,1-1 0-15,-1 0 0 0,3-1 128 0,-2 0-128 16,-6 0 0-16,2 0 0 0,0 0 0 0,-2 0 0 16,3 0 0-16,-2 0 128 0,-5 0-128 15,-2 0 0-15,-2 0 128 0,3 0-128 0,4-1 128 0,-1 2-128 16,0 2 0-16,-5 1 0 0,-3-4 128 0,1-2-128 16,-1 0 0-16,0 0 0 0,0 2 0 0,-2-1 0 15,-3-1 0-15,-1 0 0 0,1 2 0 0,-2 0 0 16,-2 0 0-16,1-1 0 0,2 2 0 0,-6 1 0 15,-4-2 0-15,-1 0 0 0,-3-2 0 0,2 0 0 0,6 1 0 16,-7-3 0-16,-2-1 0 0,-2 1 0 0,-1 0 128 0,-1 0-128 16,-5-1 0-16,-1 3 128 0,-1-3-128 0,1 1 160 15,2-3-160-15,2 2 160 0,-1 1-160 0,0 2 0 16,1-2 0-16,-5 0-176 0,-5 2 176 0,-2-1 0 16,-2-1 160-16,-2 2-160 0,-1-3 0 0,-1 1 0 15,1-1 0-15,0 0 0 0,1-4 0 0,0 3 0 16,-3-3 0-16,-3 1 0 0,-1-2 0 0,-4 2 0 15,0-3 0-15,-2 3 0 0,1-2 0 0,-3 4 0 16,-2-5 0-16,-1 4 0 0,-1 0 0 0,-2 1 128 16,-2 2-128-16,-2 2 0 0,-1-3 0 0,-1 0 176 15,-6 5-176-15,0 0 160 0,11 2-160 0,-2 2 0 16,-9-4 0-16,8 2 128 0,1 1-128 0,-9-3 0 0,11 5 0 0,-4 1 0 16,1 0 0-16,-2-1 0 0,2 4 0 0,-8-9 0 15,9 5 0-15,-9-5 0 0,3 7 0 0,3 3-176 16,-3 2 176-16,2-3 0 0,-5 2 0 15,0 1 0-15,-2 3 0 0,1 1 0 0,1 1 0 0,-3 3-128 16,1 1 128-16,-2 3 0 0,0-1 0 0,-1 2 0 16,0 2 0-16,0 3 0 0,-3 3 0 0,0 7-128 15,2 0 128-15,-2 1 0 0,1 2 0 0,-1 0 0 16,1 6 0-16,-2-5 0 0,0 2 0 0,-1-3 0 16,-1 4 0-16,0 4 0 0,-2 6 0 0,4 1-128 15,-1-1 128-15,1 2 0 0,-1 1 0 0,3 0 0 16,0-3 0-16,5 2 0 0,-1-2 0 0,4-1 0 15,2 0 0-15,2 1 0 0,3 1 0 0,-2-3 0 16,0-3 0-16,2-4 0 0,1 2 0 0,0 1 0 0,-2-3 0 0,4-2 0 16,-3-2 0-16,3-2 0 0,-1 0 0 0,-1-5 0 15,-3-5 0-15,0-2 0 0,1 1 0 0,-2-7 0 16,-1-2 0-16,-1-2 0 0,1-2 144 0,0-3-144 16,-3 0 192-16,1-1-192 0,-1-4 0 0,-2 1 0 15,-2-4 0-15,-2 3 0 0,0 2 0 0,-1-5 0 16,-5 0 160-16,-1 2-160 0,-5-3 144 0,-3 3-144 15,-7-5 160-15,-2 0-160 0,-2-2 128 0,-5 1-128 16,-8 1 0-16,1-4 0 0,-4-6 128 0,0 4-128 16,-1 1 0-16,-6-1 144 0,-4 0-144 0,-6 1 0 15,-4-3 0-15,-4-3 0 0,-1 1 0 0,-1 2 0 16,-2-1 0-16,-1 0 0 0,-5 1 0 0,-6-1 0 0,-3 0 0 16,-3 2 0-16,2 0 0 0,-6 0 0 0,-9 1 0 0,1 2 0 15,-1 0 0-15,-6 1 0 0,-6 0 0 0,-1 0 0 16,-4 3 0-16,-5 4 0 0,-6-2 0 0,0-1 0 15,2 3 0-15,-3-2 0 0,-5 6 0 0,1-5 0 16,1 2 0-16,1 0 0 0,-5 3 0 0,9-4 0 16,5 1 0-16,1-2 0 0,-3-1 0 0,9 3 0 15,5-3 0-15,3 4 128 0,1-2-128 0,2 1 128 16,2-3-128-16,2 2 128 0,1-2-128 0,1-2 128 16,1 0-128-16,4 1 0 0,4-2 0 0,2-2 0 15,-3-1 0-15,2-1 128 0,-1-6-128 0,4 6 0 16,5 6 0-16,-2-5 0 0,-1-5 128 0,1 2-128 15,0 2 0-15,4 1 0 0,2 0 0 0,-1-1 0 0,-2-2 0 16,1 0 0-16,1-3 128 0,3 1-128 0,0 0 0 16,3-2 0-16,-4 3 0 0,1 0 0 0,0 0 0 15,1-2 0-15,-1-2 0 0,1 3 0 0,2-2 0 0,-5 1 0 16,0 4 0-16,-1-3 0 0,4-3 0 0,3 2 0 16,1-3 0-16,-2 4 0 0,-2 4 0 0,1-2 0 15,0-3 0-15,4 2 0 0,5 0 0 0,2 4 0 16,-2-1 0-16,1 1 128 0,4 0-128 0,4 2 0 15,5 1 0-15,6-2 128 0,4-2-128 0,8 1 0 16,8 2 0-16,10 0 0 0,6 2-256 0,8-3-96 16,6-1-16-16,14 4-11072 15,10-1-2208-15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55:45.24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4493 2510 12895 0,'0'0'272'0,"0"0"64"0,0 0 16 0,0 0 32 0,-5-10-384 0,-1 4 0 0,6 6 0 0,-10-1 0 15,1 4 896-15,9-3 96 0,-9 0 32 0,0 0 0 16,-2 1 0-16,1 0 0 0,1-1 0 0,9 0 0 16,-12-1 0-16,2 1 0 0,0-1 0 0,10 1 0 15,0 0 0-15,-8 5 0 0,8-5 0 0,0 0 0 16,0 0 0-16,0 0 0 0,-5 9 0 0,5-9 0 0,0 0-832 0,0 0-192 15,10 1 0-15,6-1 0 0,4-3 864 0,5 1 128 16,6-3 32-16,4 2 0 0,6 2-832 16,5 0-192-16,3-2 0 0,7 2 0 0,5-2 0 15,5 2 0-15,6 0 0 0,1 1 0 0,2 0 0 0,-2-3 0 16,-3 0 0-16,-18 1 0 0,9 4 0 0,6 1 0 16,3 4 0-16,0-5 0 0,-1 2 0 0,-2-3 0 15,-1-2 0-15,2 1 0 0,-2 1 864 0,-2 1 128 16,-1 3 32-16,-4-4 0 0,-4-1-832 0,1 0-192 15,-6 0 0-15,-2 0 0 0,-2-4 0 0,-2 2 0 16,-2-1 0-16,-2 2 0 0,-2-1 0 0,-1 2 0 16,-2 3 0-16,-3-3 0 0,-3-1 0 0,-3 1 0 15,-4 1 0-15,-2-1 0 0,-4-1 0 0,-3-1 0 16,-3 1 0-16,-1 1 0 0,-9 0 864 0,0 0 128 16,0 0 32-16,0 0 0 0,0 0-832 0,0 0-192 0,-5-2 0 15,-4-1 0-15,-4 2 0 0,-3-2 0 16,-5 3 0-16,-4 0 0 0,-6-1 0 0,0 0 0 0,-6-2 0 0,-4-1 0 15,-5 2 0-15,-2-2 0 0,-3-1 0 0,-9 1 0 16,-4 0 0-16,-6-1 0 0,-7 0 0 0,-1 1 0 16,-3 1 0-16,-2-3 0 0,-5 0 0 0,-37 1 0 15,10 4 0-15,12-3 0 0,9-4 0 16,0 5 0-16,-3 3 0 0,2 0 0 0,1-2 0 0,6 1 0 16,4-2 0-16,1 3 0 0,3 2 0 0,7-1 0 15,4 0 0-15,9-1 0 0,9-1 0 0,11 0 0 16,9-1 0-16,9 2 0 0,7 2 0 0,4-2 0 15,11 0 0-15,0 0 0 0,0 0 0 0,0 0 0 0,15-2 0 16,8 5 0-16,6 0 0 0,9 0 0 0,7 2 0 0,9-2 0 16,10-3 0-16,3 0 0 0,3 0 0 0,9 0 0 15,8-1 0-15,-20 2 0 0,13 2 0 0,5-2 0 16,-1 1 0-16,9 0 0 0,9-2 0 0,0 1 0 16,0 1 0-16,1 1 0 0,1-1 0 0,3-2 0 15,-3-2 0-15,-6 4 0 0,-6 1 0 0,-6-2 0 16,-3-1 0-16,-4-1 0 0,-4-4 0 0,-5 2 0 15,-7 2 0-15,-8-1 0 0,-6-2 0 0,-7-1 0 16,-6-2 0-16,-6 4 0 0,-5 0 0 0,-6 2 0 16,-5-2 0-16,-3 1 0 0,-5-3 864 0,-6 5 128 15,0 0 32-15,-6-4 0 0,-5 0-832 0,-5 1-192 16,-8 2 0-16,-9 0 0 0,-9-4 0 0,-9 2 0 0,-8 3 0 16,-8 1 0-16,-5 2 0 0,-7 1 0 0,-6-2 0 15,-8 2 0-15,-10 0 0 0,-2 4 0 0,-2-2 0 16,-5 2 0-16,-7-1 0 0,6 1 0 15,7 3 0-15,2-3 0 0,-2 1 0 0,-27 0 0 0,22 0 0 16,22-2 0-16,18 3 0 0,14-2 0 0,9 0 0 0,11-3 0 16,9-4 0-16,7 3 0 0,9 0 0 15,12-4 0-15,0 0 0 0,0 0 0 0,12 3 0 0,10 1 0 16,6 1 0-16,0-2 0 0,13-3 0 0,4-1 0 16,11-3 0-16,7 3 0 0,5-1 0 0,1-2 0 15,-3-4 0-15,1 1 0 0,2-3 0 0,0 2 0 16,-6 0 0-16,-3 1 0 0,-4-2 0 0,-7 2 0 15,-5-2 0-15,-6 2 0 0,-4 4 0 0,-5-1-20432 16</inkml:trace>
  <inkml:trace contextRef="#ctx0" brushRef="#br0" timeOffset="3599.5">9062 2351 12895 0,'0'0'272'0,"-12"4"64"0,2-6 16 0,-1 2 32 0,-2 4-384 0,0 0 0 16,-1-4 0-16,0 3 0 0,-1 0 0 0,-1 2 0 15,-1 3 0-15,1-3 0 0,0-1 896 0,-1 0 96 16,0 1 32-16,0-1 0 0,2-2 0 0,0 3 0 16,0 0 0-16,1-1 0 0,-3 0 0 0,3 1 0 15,-2 1 0-15,0-2 0 0,2-2 0 0,0-1 0 16,1 3 0-16,-4-2 0 0,3-2-832 0,1 3-192 15,3 3 0-15,0-2 0 0,4 1 864 0,6-5 128 16,-9 6 32-16,9-6 0 0,0 0-832 0,0 0-192 0,-5 7 0 16,5-7 0-16,0 0 864 0,0 0 128 0,0 0 32 0,12 4 0 15,4-2 0-15,1 3 0 0,4-2 0 0,2-2 0 16,3-1-832-16,5 0-192 16,2 1 0-16,5 3 0 0,4 0 864 0,6 0 128 0,7-3 32 15,5 1 0-15,2 2-832 0,4 3-192 0,1 0 0 16,1-3 0-16,-5 0 0 0,3-3 0 0,8-2 0 15,0 2 0-15,2 6 0 0,-2-4 0 0,-3 0 0 0,-1-2 0 16,-1-1 0-16,0-1 0 0,1-2 0 0,0 2 0 16,-4 1 0-16,1 0 0 0,-6 0 0 0,-2-1 0 15,-2-2 0-15,2-1 0 0,2 1 0 0,-4-1 0 16,-1 1 864-16,3 1 128 0,-1-2 32 0,1 6 0 16,-6 4-832-16,-2-4-192 0,-3-3 0 0,2 1 0 0,3 2 0 15,-1 2 0-15,0 3 0 0,-2-1 0 0,-2 0 0 16,0 2 0-16,-1-3 0 0,0-1 0 0,1-4 0 0,0 2 0 15,1 5 0-15,1-5 0 0,-3-2 0 0,3-1 0 16,-6 0 0-16,-1 2 0 0,-3 0 0 0,-5 3 0 16,-3 4 0-16,-3-5 0 0,-2-1 160 0,-5-1-160 15,-1 2 160-15,-2 0-160 0,-3 2 128 0,-3-1-128 16,0-4 0-16,-1 3 0 0,-2 1 0 0,-1 1 0 16,-9-5 0-16,6 6 0 0,-6-6-128 0,0 0-80 15,0 0-16-15,0 0 0 16,0 0-2080-16,0 0-432 0,-9-1-80 0</inkml:trace>
  <inkml:trace contextRef="#ctx0" brushRef="#br0" timeOffset="4623.31">16230 2506 12895 0,'0'0'272'0,"-9"-4"64"15,0 3 16-15,0 0 32 0,0-3-384 0,0 1 0 0,0 3 0 0,9 0 0 16,-10 1 896-16,1 3 96 0,2-4 32 0,7 0 0 0,0 0 0 0,0 0 0 15,0 0 0-15,-8 0 0 0,8 0-832 0,0 0-192 16,0 0 0-16,0 0 0 0,0 0 864 0,0 0 128 16,0 0 32-16,0 0 0 0,5 9 0 0,-5-9 0 15,9 1 0-15,1 1 0 0,3-1-832 0,2-1-192 16,2-3 0-16,3 2 0 0,3 1 864 0,4-1 128 16,4-5 32-16,9 2 0 0,6 1-832 0,6 1-192 15,6 2 0-15,3-2 0 0,3-4 864 0,6 2 128 16,6 2 32-16,5 0 0 0,3 1-832 0,1 1-192 15,0 0 0-15,4 0 0 0,3-1 0 0,3-2 0 16,4 0 0-16,1 5 0 0,-1 2 0 0,1 0 0 16,2 0 0-16,-2 3 0 0,-1 1 864 0,2-2 128 15,4-2 32-15,-2 0 0 0,-1 2-832 0,-4 6-192 0,-4-4 0 16,-3 1 0-16,3-5 864 0,-2 0 128 0,-2 4 32 0,-5-3 0 16,-3 1-832-16,-2 0-192 0,-1-2 0 0,-1-1 0 15,0 2 0-15,-4 1 0 0,-3-1 0 16,-4 0 0-16,-2 0 864 0,-5-2 128 0,0 0 32 0,-4-1 0 15,-6-1-832-15,0 2-192 0,-2-1 0 0,-3 2 0 16,-5-2 0-16,-1-1 0 0,-6-1 0 16,-3 1 0-16,-4 0 0 0,-4 1 0 0,0-1 0 15,-4 0 0-15,-3-1 0 0,-2 0 0 0,-2 0 0 16,-2 0 0-16,-1-1 0 0,-3 1 0 0,-5 0 0 0,0 0 0 16,0 0 0-16,0 0 0 0,0 0 0 0,0 0 0 15,0 0 0-15,0 0 0 0,0 0 0 0,0 0 0 16,-12-8-544-16,-2 1-160 0,-2 3-16 15,-3-3-16-15,-4-1-2096 0,-3 1-432 0,1-3-64 16</inkml:trace>
  <inkml:trace contextRef="#ctx0" brushRef="#br0" timeOffset="7693.89">15231 4771 12895 0,'0'0'272'0,"0"0"64"0,0 0 16 0,0-8 32 0,-4-2-384 0,3 3 0 0,-1-2 0 0,2 9 0 16,0 0 1712-16,0 0 272 0,0-8 48 0,0 8 16 15,0-8-832-15,0 8-144 0,0 0-48 0,0 0 0 0,0-11 0 0,0 5 0 16,0 6 0-16,0 0 0 0,0 0 0 0,0 0 0 16,-2-8 0-16,2 8 0 0,0 0 0 0,0 0 0 15,0 0 0-15,-5 11 0 0,0 1-816 0,-1 6-208 16,0 3 0-16,-2 3 0 0,1 6 864 0,-2 1 128 16,0 5 32-16,0 7 0 0,-1 2-832 0,0 6-192 15,0 6 0-15,-1 5 0 0,1-1 0 0,1 1 0 16,-2-4 0-16,1-3 0 0,0-1 0 0,-1 1 0 15,0 2 0-15,0-3 0 0,-2-2 0 0,1-2 0 16,1 0 0-16,1-5 0 0,-2 1 864 0,2-5 128 16,-2-2 32-16,3-1 0 0,0-5-832 0,2 0-192 15,2-2 0-15,1-1 0 0,1-4 0 0,1-2 0 16,1 0 0-16,1-3 0 0,0-4 0 0,0 1 0 16,0 0 0-16,1-3 0 0,-1-15 0 0,2 10 0 15,-2-10 0-15,0 0 0 0,0 10 864 0,0-10 128 0,0 0 32 0,0 0 0 16,0 0-832-16,0 0-192 0,0 0 0 0,0 0 0 15,0 0 0-15,0 0 0 16,11 4 0-16,1-2 0 0,-1-5 0 0,0 0 0 0,2-3 0 0,1 1 0 16,3 3 0-16,0-2 0 0,2 0 0 0,3 1 0 15,1 0 0-15,1 1 0 0,2 0 0 16,0-2 0-16,1-1 0 0,3-3 0 0,5 3 0 16,2 3 0-16,2-2 0 0,2 0 0 0,4 3 0 15,5 1 0-15,3 1 0 0,1 3 0 0,-2-2 0 0,1 0 0 16,2-1 0-16,2-2-208 0,3-2 32 0,5 3 16 15,6 3 160-15,-1-1 0 0,-2-2 0 0,4 1 0 16,-2-1 0-16,2-1 0 0,3 0 0 0,5 1 0 0,-1 1 0 16,2-1 0-16,-7-2 0 0,1 0 0 0,-1 2 0 0,5 4 0 15,2 2 0-15,-2 1 0 0,-7-7 0 16,2 1 0-16,1 2 0 0,4-1 0 0,2 1 0 0,2-1 0 16,-1 6 0-16,1-4 0 0,-3-3 0 0,4 2 0 15,2-1 0-15,1 3 0 0,-1-1 0 16,1-4 0-16,-1-4 0 0,4 0 0 0,2 2 0 15,-1 4 0-15,-2 5 0 0,0-7 0 0,2-7 0 0,-1 4 0 16,0 0 0-16,-1 2 0 0,-1 1 0 0,-1-3 0 16,1-1 0-16,2 2 0 0,2 2 0 0,-1 2 144 15,0-2-144-15,-1-2 0 0,0-2 0 0,3 0 0 16,2 2 0-16,-2-1 0 0,-4 2 0 0,0-3 0 16,1 3 0-16,7-3 0 0,1 0 0 0,-4-2 0 15,-8-1 0-15,3 5 0 0,0-1 0 0,4 3 0 0,0 2 0 16,-4-2 0-16,-4-2 0 0,1 0 0 0,2-2 0 0,4 0 0 15,2 4 0-15,-7 0 0 0,-5-1 0 16,-1 0 0-16,2-3 0 0,3 1 0 0,2 1 0 0,-4 0 0 16,-4 2 0-16,1 3 0 0,2 0 0 0,-1-2 0 15,0-2 0-15,-3 1 0 0,-4 5 0 16,-3-3 0-16,-1-4 0 0,3-3 0 0,-2-2 0 0,5 3 0 16,0 8 0-16,-2 0 0 0,-4-3 0 0,2-1 0 15,-2-2 0-15,0 0 0 0,0 1 0 0,1 1 0 16,-1 1 0-16,-5 2 0 0,0 0 0 0,-2-1 0 15,0-2 0-15,2 4 0 0,2 5 0 0,-1-7 0 16,-2-2 0-16,-3 0 0 0,-4 0 0 0,-1 0 0 0,2 0 0 16,0 0 0-16,-2 0 0 0,3 0 0 0,3-2 160 15,0 2-160-15,-5 0 128 0,-1 0-128 0,-2-3 0 16,0-1 0-16,2 3 0 0,-1-1 0 0,-1-1 0 16,2 1 0-16,0-1 0 0,-2 3 0 0,-3 3 0 15,-1-3 0-15,2 0 0 0,0-3 0 0,3-1 0 16,-5 2 0-16,-3 2 0 0,1 0 128 0,0-2-128 15,-2 1 0-15,-2 0 0 0,-5 0 0 0,0-1 0 0,-2 0 0 16,0-1 0-16,2-1 0 0,0 6 0 0,-2-2 0 16,-2-4 0-16,1 4 0 0,1 2 0 0,-1 2 0 15,0-1 0-15,-3-1 0 0,-2-3 0 0,-2 2 0 16,-2 3 0-16,-1 2 0 0,-4-2 0 0,0-1 0 16,1-1 0-16,-3 1 0 0,0 4 0 0,-1-3 0 15,-1-2 0-15,-1 1 0 0,1 9 0 0,-4-5 0 0,-1 2 0 16,-1-4 0-16,-2-1 0 0,0 3 0 15,-6-2 0-15,-5-5 0 0,0 0 0 0,7 6 0 16,0 2 0-16,-7-8 0 0,0 0 0 0,0 0 0 16,0 0 0-16,0 0 0 0,10 2 0 0,-10-2 0 0,0 0 0 0,0 0 0 15,0 0 0-15,7-4 0 0,1-2 0 0,0 0 0 16,-3-3 0-16,0 0 192 0,-4-1-192 0,3-2 192 16,-1-6-192-16,0-1 160 0,1-3-160 0,4-4 160 15,3-4-160-15,2-2 128 0,-3-1-128 0,3-3 128 16,2-3-128-16,-1-2 0 0,-3-3 0 0,2-7 0 15,2-4 0-15,-1-2 0 0,-1-3 128 0,1 7-128 16,0 3 0-16,0 3 0 0,0-2 0 0,0 2 0 16,-1 2 0-16,-2-1 0 0,1-2 0 0,-2-1 0 15,1-2 0-15,-1 2 0 0,-1 4 0 0,0 0 0 16,0 3 0-16,0 3 0 0,0 1 0 0,1 1 128 0,-1-1-128 0,-1 2 0 16,-2-2 0-16,0 7 0 0,-1 1-144 0,0 3 144 15,-2 1 0-15,0 6 0 0,-1 4-128 0,-1-2 128 16,1 3 0-16,-1-3 0 0,-1-1 0 0,0 1-128 15,-1 2 128-15,-1 3 0 0,1 3 0 0,0-3 0 16,-2 2 0-16,-1 2 0 0,1-3 0 0,-4 3-128 16,1-2 128-16,-2 5 0 0,-1-2 0 0,1 4 0 15,8 4 0-15,-14-4 0 0,3-2-128 0,-3-2 128 16,-2 3 0-16,-1 3 0 0,0 2-144 0,-3 1 144 16,0-1 0-16,-4 1-144 0,-4-1 144 0,-4 2 0 15,-5-1 0-15,-2 3-128 0,-3-1 128 0,-5 3 0 0,-4-4 0 16,-1 1-128-16,0-2 128 0,-1 0 0 15,0 0 0-15,-10 1 0 0,-6 0 0 0,-2 1 0 16,-4-3 0-16,1 1 0 0,1 3 0 0,-4-2-192 0,-1 1 192 0,-6-2-192 16,-5-1 192-16,0 2 0 0,2-1 0 0,-4 0-128 15,0-2 128-15,-4 1 0 0,-3 0 0 0,-1 0 0 16,1 0 0-16,-5-1 0 0,-5-2 0 0,0 2 0 16,1 1 0-16,2 0 0 0,-2-2 0 0,0 0 0 15,-5-1 0-15,2 1-192 0,4 2 192 0,-4-4-192 16,-7 0 192-16,2 0 0 0,5 2 0 0,-3-2 0 15,-4-2 0-15,2 4 0 0,2 0 0 0,1-1-128 16,1-3 128-16,-4 0 0 0,-2 1 0 0,3 1 0 16,-1-3 0-16,-2 5 0 0,-3-1 0 0,3-1 0 15,2-3 0-15,-2 0 0 0,-6 1 0 0,2 0 0 0,1 2 0 16,-1 0 0-16,-1-2 0 0,2-1 0 0,3 4 0 0,3-1 0 16,-2-6 0-16,-1 5 0 0,0-1 0 0,4 0 0 15,3 0 0-15,-2-1 0 0,-3-4 0 0,4 0 0 16,3 4 0-16,-3-2 0 0,-3 2 0 0,2 2 0 15,2 2 128-15,4-2-128 0,-1 0 0 0,0 2 0 16,-1-1 0-16,5 3 0 0,5 2 0 16,-2-1 0-16,-3 0 0 0,2 3 0 0,0 0 0 0,2-2 0 15,3 0 0-15,2 2 0 0,-1-1 0 0,1 3 0 16,2-1 0-16,2-3 0 0,-2 2 0 0,2-2 0 16,0 0 0-16,1 2 0 0,3 2 0 0,0-1 0 15,4-3 0-15,-3 2 0 0,-3-3 0 0,1 2 0 16,2 1 0-16,0 2 0 0,4-3 0 0,-6 1 0 0,-4-3 0 15,6 4 0-15,3 3 0 0,6-2 128 0,2-3-128 0,-1 0 0 16,-2 2 0-16,2 4 128 0,1-2-128 0,4-1 0 16,1 0 0-16,5-1 0 0,1-3 0 0,-1 3 0 15,-3-1 0-15,3-1 0 16,1 3 0-16,6-1 128 0,2 0-128 0,5 1 0 0,3 0 128 0,2-2-128 16,2-2 128-16,2 0-128 0,-2 3 160 0,4-1-160 15,0-2 176-15,6-1-176 0,3 2 192 0,3 0-192 16,2-2 208-16,2 0-64 0,3 0-16 0,3 1 0 15,4 0 0-15,2 0 0 0,2-2 0 0,1 1 0 16,8 0 16-16,-7 0 0 0,7 0 0 0,0 0 0 16,0 0-144-16,0 0 0 0,0 0 144 0,0 0-144 15,0 0 0-15,0 0 0 0,0 0 0 0,0 0 0 16,0 0-640-16,16 0-208 0,3-1-48 16,7 1-12800-16,4 1-2560 0</inkml:trace>
  <inkml:trace contextRef="#ctx0" brushRef="#br1" timeOffset="14180.63">6337 6264 12895 0,'0'0'272'0,"0"0"64"0,0 0 16 0,0 0 32 0,-8 6-384 0,8-6 0 15,-10 2 0-15,10-2 0 0,-8 5 896 0,8-5 96 16,-10 4 32-16,1-1 0 0,0 0 0 0,9-3 0 16,0 0 0-16,-7 3 0 0,-1 3 0 0,8-6 0 15,-10 5 0-15,2 0 0 0,8-5 0 0,-9 3 0 16,9-3 0-16,-9 4 0 0,9-4-832 0,0 0-192 0,-7 0 0 0,7 0 0 15,0 0 864-15,0 0 128 0,0 0 32 0,0 0 0 16,0 0 0-16,6-8 0 16,0 1 0-16,2-4 0 0,0 2-832 0,-1-5-192 0,1 1 0 0,2-1 0 15,3 2 0-15,0-3 0 0,0-3 0 0,4 0 0 16,1 2 0-16,1-1 0 0,2 2 0 0,0-3 0 16,2-1 0-16,2 1 0 0,3 6 0 0,3-1 0 15,0-4 0-15,1 2 0 0,-1 2 0 0,-2 4 0 16,-2-1 0-16,-1 5 0 0,-5 1 0 0,-2 3 0 15,-3 4 0-15,-1 1 0 0,-6 2 0 0,2 3 0 16,-3-3 0-16,-1 6 0 0,-2 2 0 0,-1 2 0 16,-2 6 0-16,-1-1 0 0,-1 3 0 0,-1 2 0 0,-1-3 0 15,0 1 0-15,1 1 0 0,0-3 0 0,0-4 864 16,2 1 128-16,1-1 32 0,3-2 0 0,3-4-832 0,1-2-192 16,2-1 0-16,2-4 0 0,5-5 0 0,5-2 0 15,4-4 0-15,4 0 0 0,2-2 864 0,8-3 128 16,4-1 32-16,3-2 0 0,3-4-832 15,0-1-192-15,-2-1 0 0,-2 0 0 0,-2-2 0 0,-2 6 0 16,-1 5 0-16,-4 2 0 0,-6 7 0 0,-2-1 0 16,1 2 0-16,-6 0 0 0,-3 0 0 0,-2-2 0 15,0 0 0-15,-4 9 0 0,-5 0 0 16,-1 5 0-16,-2-3 0 0,1 0 0 0,-2-1 0 16,1-2 0-16,0 3 0 0,1-2 0 0,-9-6 0 0,10 3 0 15,-1-2 0-15,1 0 0 0,1 2 0 0,3-3 0 16,2-4 0-16,-1 0 0 0,5 3 0 0,2-7 0 15,4 0 0-15,5-3 0 0,2 1 0 0,1 1 0 0,2 4 0 16,-2-5 0-16,1-5 0 0,-4 1 0 0,2 4 0 0,-2 3 0 16,-4-2 0-16,-3 4 0 15,-3 1 0-15,-3 3 0 0,-3 5 0 0,-3 6 0 0,0-1 0 0,-1 4 0 16,-4-3 0-16,1 3 0 0,-6 2 0 16,2 3 0-16,0 1 0 0,0-1 0 0,0-2 0 0,-3-3 0 15,3-7 864-15,-4-6 128 0,0 0 32 0,7 8 0 16,4-2-832-16,1-3-192 0,0-5 0 0,2-1 0 15,0-6 0-15,6 0 0 0,5-3 0 0,-7 2 0 16,-1-1 0-16,4-3 0 0,6 4 0 0,4-1 0 16,3-3 0-16,-2 2 0 0,1-1 0 0,0 2 0 15,-1 8 0-15,-3 2 0 0,0 0 0 0,-2 1 0 0,-3-2 0 16,0 4 0-16,-1 0 0 0,-1 2 0 0,-2 1 0 16,1 1 0-16,0-2 0 0,-1-1 0 0,-1-1 0 15,-1 1 0-15,0-3 0 0,5 0 0 0,1-2 0 16,3 1 0-16,2 0 0 0,1 0 0 0,2-1 0 0,1 2 0 15,0-1 0-15,0 0 0 0,2-3 0 0,1-1 0 16,3 4 0-16,-4-1 0 0,-2 0 0 0,1-1 0 16,1-3 0-16,-5 1 0 15,-2 6 0-15,-2-1 0 0,-3-1 0 0,-3 0 0 0,-2-2 0 0,-3 3 0 16,-2-1 0-16,-2 0 0 0,-3-1 0 0,-3-2 0 16,-5 4 0-16,0 0 0 0,0 0 0 0,0 0 0 15,0 0 0-15,0 0 0 0,0 0 0 0,0 0 0 16,0 0 0-16,0 0 0 0,-7-1 0 0,0 2 0 15,-2 3 0-15,1-2 0 0,-1-4 0 0,2 2 0 16,-1-1 0-16,1 2 0 0,-5 2 0 0,-1 1 0 0,-1-3 0 16,0 0 0-16,-1 0 0 0,1-1 0 0,3-2 0 15,-2-1 0-15,-1 0 0 0,-2 1 0 0,-5 4 0 16,1-2 0-16,1-2 0 0,-3 2 0 16,-1 0 0-16,-1 0 0 0,3-5 0 0,-6-1 0 0,-2 1 0 15,-7 3 0-15,-1 2 0 0,-5 0 0 0,-5-1 0 0,-2 0 0 16,-2-2 0-16,-3 1 0 0,-2 2 0 0,-3 0 0 15,-6-1 0-15,-4 6 0 0,-3 0 0 0,3-3 0 16,3-3 0-16,1-2 0 0,2 1 0 0,3 1 0 16,0 3 0-16,2-1 0 0,-2 2 0 0,3-2 0 15,3-1 0-15,4 0 0 0,2-1 0 0,5 0 0 16,3-1 0-16,1 2 0 0,4-1 0 0,-2-1 0 0,0-3 0 16,-1 1 0-16,0 1 0 0,-2 1 0 15,0 2 0-15,2-2 0 0,6 1 0 0,-1 1 0 0,1 0 0 0,2 0 0 16,-2 1 0-16,3 1 0 0,-2 1 0 15,-1 6 0-15,0 0 0 0,-2 3 0 0,-1-5 0 16,-2 4 0-16,-8-5 0 0,6 4 0 0,2-1 0 16,0 0 0-16,-1-5 0 0,1 1 0 0,3 6 0 0,1-2 0 15,1 1 0-15,1-5 0 0,2-2 0 0,-1-2 0 16,-1 0 0-16,1-1 0 0,-2 0 0 0,1-1 0 16,1-1 0-16,1-1 0 0,1 1 0 0,4 0 0 15,2 1 0-15,2 0 0 0,1-4 0 0,1 1 0 16,0-1 0-16,3 2 0 0,-3-1 0 0,3 2 0 15,-1 4 0-15,2-4 0 0,2-2 0 0,-1 1 0 16,-1 3 0-16,1 2 0 0,1-1 0 0,0 3 0 0,1 2 0 0,-2 1 0 16,-1 1 0-16,0 0 0 0,0 3 0 15,0 0 0-15,0 1 0 0,0 4 0 0,0-2 0 16,0-3 0-16,3-1 0 0,-3-3 0 0,1 0 0 16,2-2 0-16,2 2 0 0,0 0 0 0,1-3 0 15,2 1 0-15,-1-5 0 0,7 0 0 0,0 0 0 0,0 0 0 16,-1-5 0-16,2-4 0 0,4 0 0 0,1-3 0 15,2 0 0-15,5-1 0 0,4-2 0 0,3-1 0 16,2-5 0-16,2 2 0 0,2-2 0 0,4-1 0 16,-1 4 0-16,3 3 0 0,1-2 0 0,-1 3 0 15,-2 0 0-15,-2 8 0 0,0 0 0 0,0 6 0 16,0 6 0-16,-3 0 0 0,-3 5 0 0,-4-1 0 0,0 3 0 16,-3 3 0-16,-1 1 0 0,-1 0 0 0,-2 2 0 15,0 1 0-15,0 1 0 0,-1-2 0 0,0-4 0 16,1 1 0-16,1-1 0 0,0-5 0 0,2-2 0 15,4-6 0-15,-1-2 0 0,7 0 0 0,0-4 0 16,5-3 0-16,1-2 0 0,5-5 0 16,6-3 0-16,5 1 0 0,3-2 0 0,2-1 0 0,0-1 0 0,1-2 0 15,0 2 0-15,1-1 0 0,2 6 0 0,0 2 0 16,-1 8 0-16,-1 3 0 0,-6 4 0 0,-5 3 0 16,-6 3 0-16,-4 5 0 0,0 2 0 0,-5 2 0 15,-3 2 0-15,-4 0 0 0,-2 1 0 0,-2 0 0 16,1-2 0-16,0-3 0 0,0 1 0 0,2-4 0 15,-1-1 0-15,3-3 0 0,1-4 0 0,4-2 0 16,2-4 0-16,6 1 0 0,6-3 0 0,1-3 0 16,1 0 0-16,-2-4 0 0,0 1 0 0,1-3 0 15,0-2 0-15,3 2 0 0,6 4 0 0,-1 1 0 16,7 6 0-16,0-1 0 0,-2 2 0 0,-6 1 0 16,-2 5 0-16,-7 4 0 0,-3 0 0 0,-6 1 0 0,-2 3 0 0,-2-2 0 15,-3 1 0-15,-1-5 0 0,3 1 0 0,-3-4 0 16,3 0 0-16,0-3 0 0,2-4 0 0,3-1 0 15,3-2 0-15,3-5 0 0,-1-3 0 0,1 1 0 16,-2 3 0-16,-1-3 0 0,0 4 0 16,-2-2 0-16,-1 1 0 0,1 2 0 0,-4 3 0 0,-1 0 0 15,-1 1-768 1,-1 3-208-16,-1 2-48 0,5 3-18432 0</inkml:trace>
  <inkml:trace contextRef="#ctx0" brushRef="#br1" timeOffset="19246.36">8384 8055 5519 0,'0'0'0'0,"-10"-2"224"0,0 2-64 0,2 0 32 0,-1 0-192 0,1-1 0 0,-1-2 0 15,0 3 0-15,-1 0 848 0,-1 3 144 0,0-2 32 0,0 0 0 16,-3 2 0-16,0 1 0 0,0 3 0 0,-2-4 0 16,-1-1 0-16,-1 1 0 0,0 1 0 0,0-1 0 15,-2 0 0-15,1-1 0 0,1 0 0 0,1 0 0 16,1 1 0-16,1 3 0 0,-1-1 0 0,2 0 0 16,4-2 0-16,1 2 0 0,2 0 0 0,0 0 0 15,7-5 0-15,-5-1 0 0,0-2 0 0,5 3 0 16,0 0-832-16,0 0-192 0,0 0 0 0,0 0 0 15,8 4 864-15,2 0 128 0,4 0 32 0,3 0 0 16,2-2 0-16,5 3 0 0,5 4 0 0,5-5 0 16,3-2-832-16,4 2-192 0,2 3 0 0,2-4 0 15,2 1 0-15,3 0 0 0,4 1 0 0,7 0 0 0,6-1 0 16,7 0 0-16,-3-3 0 0,2 2 0 0,0-2 0 16,5-1 0-16,1 0 0 0,3 1 0 0,1-1 864 0,-1-1 128 15,0 0 32-15,-1-3 0 0,7 1-832 16,-3 1-192-16,0-2 0 0,-1 0 0 0,1 5 0 0,3 2 0 15,2-2 0-15,-1 1 0 0,-1 1 0 0,-2 4 0 16,-2-2 0-16,0-3 0 0,0-2 0 0,1 2 0 16,3 0 0-16,-7 1 0 0,-4-3 864 0,-4 0 128 15,0-2 32-15,2 2 0 0,4 0-832 0,-2 2-192 16,-3 1 0-16,29 0 0 0,-16-3 0 0,-5 1-128 16,-7 3 128-16,-3 1-208 0,1 0 208 0,-7-1 0 15,-5-1 0-15,-4 0 0 0,-2 1 0 0,-2 1 128 16,0-1-128-16,2-3 0 0,4-1 128 0,-2 2-128 0,-3 0 0 15,-1 2 0-15,-5-3 128 0,0-1-128 0,-2-1 0 16,1-1 0-16,-1-2 160 0,-2 1-160 0,-1-1 128 0,-1 1-128 16,-2 3 0-16,-1 0 0 0,-1-2 128 0,-2 1-128 15,-3-2 0-15,-4 2 0 0,-2 1 144 0,0-1-144 16,-7 0 0-16,0-2 144 0,-1 2-144 0,-2-2 0 16,-3-2 160-16,-3 3-160 0,-11 2 128 0,9-2-128 15,-9 2 144-15,0 0-144 0,0 0 160 0,4-5-160 16,-4 5 176-16,0 0-176 0,-5-11 192 0,-3 5-192 15,-3-2 128-15,-1 4-128 0,-3 0 0 0,-3 3 0 16,-2-3 0-16,-2 0 0 0,1 2 0 0,-10-1 0 16,-4-1 0-16,-6 2 0 0,-2-4 0 0,-4 0 0 0,-3 3 0 15,-2-1 0-15,-4-3 0 0,-2 2 0 0,0 0 0 16,-6 3 0-16,-8 2 0 0,-3-4 0 0,2-2 0 0,0 1 0 16,2-4 0-16,-3 2 0 0,-4 2 0 0,-5-2 0 15,-3 0 0-15,-3 2 0 0,0 0 0 0,-3 4 0 16,-3 2 0-16,-1-2 0 0,-3-4 0 0,3 3 0 15,2 4 0-15,-7-1 0 0,-9-2 0 0,0 1 0 16,7-3 0-16,0 4 0 0,2 3 0 0,-1 0 0 16,-4-5 0-16,6 2 0 0,6 2 0 0,-1-1 0 15,-1-4 0-15,2 2 0 0,3 0 0 0,4 2 0 16,6-1 0-16,-2-1 0 0,-6-1 0 0,5 1 0 16,4 0 0-16,4 1 0 0,2 1 0 0,2-2 0 15,1-2 0-15,-2 2 0 0,0 0 0 0,4 0 0 16,7 0 0-16,4 2 0 0,4 0 128 0,3 2-128 15,4 2 0-15,1-2 0 0,2-5 0 0,-2-3 0 16,0 3 0-16,7 0 0 0,1 3 0 0,7 3 0 0,7-2 0 16,2-1 0-16,2-2 128 0,2 0-128 0,4 0 0 0,5 0 0 15,9 0 0-15,0 0 0 0,0 0 0 0,0 0 0 16,0 0 0-16,13 5 0 0,4 6 0 0,4-8 0 16,2-4 0-16,8 0 0 0,4-3 0 0,10 4-144 15,4 5 144-15,3 0 0 0,0-4 0 16,6 1 0-16,4-2 0 0,10 1 0 0,10 3 0 0,4-2 0 15,3 0 0-15,1-2 0 0,2-2 0 0,10 1 0 16,9 0 0-16,0-3 0 0,-5 1 0 0,8 2-128 16,7 2 128-16,-1 2 0 0,-1 0 0 0,5-2 0 15,7 0 0-15,-2 3 0 0,-6 1 0 0,8-4 0 0,9-5 0 16,-4 2 0-16,-8-2 0 0,7 3 0 0,5 3 0 16,-2 0 0-16,-4-4 0 0,2 5 0 0,1 6 0 0,-9-2 0 15,-7-7 0-15,-2 2 0 0,6 1 0 0,-5 1 0 16,-7 1 0-16,-4 0 0 0,-2-5 0 15,-3 3 0-15,-1 7 0 0,-9-5 0 0,-8-5 0 0,-3 0 0 16,-4 0 0-16,-4 2 0 0,-4 3 0 0,-7 2 0 16,-7-3 128-16,-9 1-128 0,-6-1 0 0,-8 1 0 15,-4-1 0-15,-6-2 0 0,-6-3 0 16,-4 0 0-16,-14 1 0 0,0 0 0 0,0 0 0 0,0 0 0 16,-3-7 0-16,-6 0 0 0,-6 2 0 0,-7-3 0 15,-6 1 0-15,-7 1 0 0,-9 0 0 0,-8 2 0 16,-6 2 0-16,-7-2 0 0,-5-8 0 0,-1 6 0 15,0 0 0-15,-8 1-128 0,-10-2 128 0,0-2 0 16,0 2 0-16,-1 3 0 0,-3 3 0 0,-7-2 0 0,-7-1 0 16,0 1 0-16,4-1 0 0,-5 0 0 0,-8 0 0 0,-1 3 0 15,0-2 0-15,-3 3 0 0,-5 2 0 0,1-2-128 16,0-4 128-16,1 0 0 0,0-2 0 0,1 3 0 16,-4 3 0-16,2 0 0 0,6-1 0 0,-2-2 0 15,-6 3 0-15,4 0 0 0,9 3 0 16,-4-1 0-16,-3 0 0 0,9 1 0 0,11 0 0 0,3-2 0 15,2-1 0-15,6 0 0 0,4 0 0 0,6 1 0 16,4 1 0-16,9 0 0 0,6 0 0 0,6 1 0 16,2 4 0-16,2-2 0 0,3 1 0 0,6 1 0 0,7-5 0 15,6-1 0-15,5 4 0 16,7-2 0-16,5 0 0 0,11-3 0 0,0 0 0 16,0 0 0-16,0 0 0 0,16-3 0 0,5 3 0 15,9 0-128-15,5 5 128 0,7-1 0 0,6-3 0 0,6-1-128 16,3-5 128-16,9 0 0 0,7 4 0 0,10 1 0 0,10-2 0 15,3 2 0-15,-2 2 0 0,12-1-128 0,13-1 128 0,-1-1 0 16,-1-2 0-16,9 3 0 0,8 3 0 0,1 3 0 16,-1-1 0-16,5-4 0 0,8-3 0 0,-6 1 0 15,-5 1 0-15,5 1 0 0,5 1 0 0,-2 2-128 16,-5-1 128-16,1 2 0 0,-3-1 0 0,-6-2 0 16,-6 1 0-16,0 1 0 0,-2-2 0 0,-5 4 0 15,-5 3 0-15,-3-1 0 0,-5-5 0 0,-6 2 0 0,-5 4 0 16,-6-4 0-16,-7 0 0 0,-6 0 0 0,-6-3 0 15,-3 1 0-15,-2 2 0 0,-7 1 0 16,-9-2 0-16,-7-1 0 0,-8-3 0 0,-7 0 0 0,-5-2 0 0,-7 1 0 16,-14 1-160-16,0 0 160 0,0 0-192 0,0 0 192 15,-15-9-272-15,-10 2 48 0,-6-4 16 16,-13 5 0-16,-12 1 48 0,-5 0 16 0,-3 0 0 0,-8 0 0 16,-5-5 144-16,-12 1 0 0,-11-4-144 0,-5 5 144 15,-1 1 0-15,-9 3 0 0,-8-2-144 0,-2-2 144 16,-2 2 0-16,-6-5 0 0,-8 2 0 0,-4-1 0 15,-3 6 0-15,-6-1 0 0,-7-2 0 16,-2 2 0-16,6 1 0 0,-6-2-128 0,-4 2 128 16,0 1 0-16,-1 2 0 0,3 1 0 0,-2 1 0 0,2 2 0 15,0-5 0-15,4 2 0 0,5 2 0 0,6 0 0 16,9 1 0-16,8-1 128 0,4 0-128 0,8 0 0 0,8 1 128 16,15 0-128-16,13 1 0 0,11 0 0 0,8-4 128 0,9 0-128 15,8 0 0-15,9 0 0 0,12 1 0 0,10-1-192 16,8 0 16-16,10 0 0 15,0 0-2160-15,18-11-432 0,14-2-96 0,10 3-16 0</inkml:trace>
  <inkml:trace contextRef="#ctx0" brushRef="#br1" timeOffset="30662">3741 13080 16575 0,'-28'-22'368'0,"28"22"80"0,0 0 0 0,0 0 16 0,0 0-464 0,0 0 0 0,-3-6 0 0,3 6 0 0,0 0 912 0,0 0 96 15,4-11 16-15,0 4 0 0,2-2 816 0,2 2 160 16,2-5 48-16,4 0 0 0,5-4-832 0,2 2-144 15,-1 0-48-15,7-2 0 0,6 1-816 0,2 1-208 16,2 2 0-16,-1 1 0 0,-2 3 864 0,-3 0 128 16,-2 7 32-16,-5 2 0 0,-4 2-832 0,-4 3-192 15,-3 1 0-15,-4 7 0 0,-4 1 0 0,-3 1 0 16,-5 4 0-16,-3 1 0 0,-6 2 0 0,-3 4 0 16,-3-3 0-16,-3 4 0 0,-5-3 0 0,1 3 0 15,-6-4 0-15,1 0 0 0,1 1 864 0,3-4 128 16,2 0 32-16,4-1 0 0,4-4-832 0,5 0-192 15,1-7 0-15,5-1 0 0,2 0 0 0,3-8 0 16,7 9 0-16,0-5 0 0,1 3 0 0,3 1 0 0,10-4 0 0,-1 6 0 16,4-1 0-16,3 5 0 15,0 1 0-15,-1 0 0 0,-4 2 0 0,-1 2 0 0,-2 3 0 16,-3-2 0-16,-6 2 0 0,-1-1 0 0,-5 3 0 16,-2-2 0-16,-3 1 0 0,-4 1 0 0,-4-2 0 0,-3-2 0 15,-3 3 864-15,-4 2 128 0,-6-2 32 16,-1-3 0-16,0 1-832 0,-4-2-192 0,4-3 0 0,-1-2 0 15,0-1 0-15,1-5 0 0,-1-2 0 0,4-1 0 16,0-2 0-16,3-3 0 0,2-3 0 0,-2-4 0 16,6 0-768-1,5 1-208-15,9 6-48 0,0-10-10912 0,4-4-2192 0</inkml:trace>
  <inkml:trace contextRef="#ctx0" brushRef="#br1" timeOffset="30882.76">4366 13751 27647 0,'0'0'1216'0,"0"0"256"0,0 0-1168 0,0 0-304 16,0 0 0-16,-1 8 0 0,-2 1 1696 0,3-9 288 16,0 0 48-16,0 0 16 0,0 0 0 0,0 0 0 15,7-5 0-15,0-1 0 0,2 0-1648 0,0-3-400 16,1 3 0-16,1-4 0 0,-2 1 0 0,-1-1 0 15,0 2 0-15,2-2 0 16,-3 5-736-16,-7 5-224 0,8-9-64 0,-8 9-16784 0</inkml:trace>
  <inkml:trace contextRef="#ctx0" brushRef="#br1" timeOffset="31429.39">5376 13094 20271 0,'-5'-5'448'0,"1"-3"80"0,4 8 32 0,-3-6 16 0,1-2-576 0,-1 2 0 16,1 1 0-16,3-3 0 0,3 2 1744 0,-1 1 240 16,1-3 64-16,3 2 0 0,1-1-1648 0,1 0-400 15,2 0 0-15,1 4 0 0,4-2 896 0,0 1 112 16,2 2 16-16,1 5 0 0,0 5-832 0,-1-2-192 15,-2 5 0-15,1 1 0 0,-2 3 864 0,-5 4 128 16,-1 3 32-16,-3 4 0 0,-2 1-832 0,-5 5-192 16,-4 2 0-16,-5 2 0 0,-3-2 0 0,-5 2 0 0,-5-1 0 15,1 2 0-15,-4 0 864 0,-1-3 128 16,1-1 32-16,0-5 0 0,3 0-832 0,4-2-192 16,3-5 0-16,1-2 0 0,1-2 864 0,3-3 128 0,4 1 32 15,3-2 0-15,3-2-832 0,3-3-192 0,6 0 0 0,3-1 0 16,3-3 0-16,4 1 0 0,2-1 0 15,6 0 0-15,2-2 0 0,4 1 0 0,3-2 0 16,2-1 0-16,1-2 0 0,0 0 0 0,-2-1 0 0,-3-3 0 16,-4 1 0-16,-1 2 0 0,-2-3 0 0,5-2 0 15,-4 1-1600-15,-4-3-352 16,-4 1-80-16,-8 1-9296 0,1 2-1856 0</inkml:trace>
  <inkml:trace contextRef="#ctx0" brushRef="#br1" timeOffset="31919.55">6396 13043 20271 0,'0'0'448'0,"-6"6"80"0,6-6 32 0,-8 0 16 0,1-1-576 0,0 1 0 16,7 0 0-16,0 0 0 0,-9-2 928 0,3-1 80 16,1-1 16-16,5 4 0 0,-3-7 0 0,3 7 0 0,-1-8 0 15,1 3 0-15,0 5-832 0,0 0-192 0,1-8 0 0,-1 8 0 16,0 0 0-16,0 0 0 0,0 0 0 0,9-3 0 16,0 0 0-16,0 3 0 0,0 0 0 0,2 1 0 15,-2-3 864-15,3 2 128 0,-1-2 32 0,1 1 0 16,-2 1-832-16,1-1-192 0,1 1 0 0,0-1 0 15,1-2 864-15,-1 2 128 0,-1 0 32 0,-1-1 0 16,2 0-832-16,-2-1-192 0,-3 2 0 0,-7 1 0 16,7-1 0-16,-7 1 0 0,6-4 0 0,2-1 0 15,-8 5 864-15,6-4 128 0,1 0 32 0,-7 4 0 16,6-4-832-16,0-1-192 0,1 1 0 0,-1 1 0 16,2 1 0-16,-1 0 0 0,-7 2 0 0,8-4 0 15,-1-1 0-15,1 1 0 0,0 0 0 0,-3 0 0 16,1-1 0-16,0 2 0 0,-6 3 0 0,6-3 0 15,-6 3 0-15,0 0 0 0,0 0 0 0,0 0 0 0,0 0 0 16,0 0 0-16,0 0 0 0,0 0 0 16,0 0-2416-16,-9-1-528 0,0-1-96 0,4 4-32 0</inkml:trace>
  <inkml:trace contextRef="#ctx0" brushRef="#br1" timeOffset="32254.78">6331 13755 20271 0,'-10'6'448'0,"10"-6"80"0,-9 8 32 0,3-4 16 0,-2-2-576 0,2 3 0 0,0 2 0 0,-1-4 0 16,0 0 1744-16,0 0 240 0,1-3 64 0,1 0 0 16,5 0 0-16,-6-2 0 0,0-2 0 0,3-1 0 15,3 5-832-15,0 0-144 0,0-11-48 0,1 3 0 16,0-2 0-16,2 4 0 0,1-3 0 0,-1 4 0 16,2-4-816-16,1 3-208 0,-3 2 0 0,4 0 0 15,-7 4 0-15,6-6 0 0,-1 1 0 0,3 2 0 16,-8 3 0-16,0 0 0 0,7-1 0 0,4-1 0 15,-11 2-3232-15,10-3-688 0,2 0-144 0,-12 3-32 0</inkml:trace>
  <inkml:trace contextRef="#ctx0" brushRef="#br1" timeOffset="32768.14">6419 13076 23951 0,'-20'-4'512'0,"8"3"128"0,1-3 0 0,2 3 64 0,-1-3-576 0,1 2-128 15,1-1 0-15,5-1 0 0,3 4 848 0,0 0 144 0,0 0 32 0,0-9 0 16,5 3 0-16,1-3 0 0,3 2 0 0,4-1 0 15,2-2 0-15,3 0 0 0,2-2 0 0,4-2 0 16,8 1-832-16,6 2-192 0,3 0 0 0,3 4 0 16,2 1 864-16,2 1 128 0,-2 1 32 0,2-2 0 15,-1 3-832-15,4 3-192 0,-1 4 0 0,1 3 0 16,1 4 864-16,-5 3 128 0,-3 2 32 0,-6 6 0 16,-5 3-832-16,-3 1-192 0,-7 3 0 0,-4 0 0 15,-5 3 0-15,-3 3 0 0,-6 2 0 0,-4 1 0 16,-3 2 0-16,-8-1 0 0,-3 2 0 0,-4-2 0 15,-4-2 0-15,3-8 0 0,-1 1 0 0,-4-4 0 16,-4 5 0-16,-1-4 0 0,-1-1 0 0,1-3 0 0,3 1 0 16,3 2 0-16,3-7 0 0,-1 5 0 0,6-1 0 0,7-5 0 15,2-6 0-15,5 0 0 0,3-3 864 16,7-1 128-16,9 0 32 0,8-3 0 0,5-4-832 16,-3-1-192-16,5-1 0 0,4-3 0 0,4 3 0 0,4-3 0 15,4 0 0-15,4-2 0 0,5 0 0 0,22-1 0 16,-2-1 0-16,-7 1 0 0,-7 0 0 0,-8-2 0 15,-4 4 0-15,-8-2 0 16,-2 2-1600-16,-7 1-352 0,-5-2-80 0,-9 0-16400 0</inkml:trace>
  <inkml:trace contextRef="#ctx0" brushRef="#br1" timeOffset="33306.06">1422 13156 23951 0,'0'0'512'0,"0"0"128"0,0 0 0 0,0 0 64 0,0 0-576 0,0 0-128 15,0 0 0-15,-3 8 0 0,-1-4 848 0,1 6 144 0,2 1 32 0,0 7 0 16,-2 2-832-16,2 6-192 0,0-1 0 15,1 7 0-15,-3 6 0 0,2 5 0 0,0-1 0 0,1 7 0 16,0-2 864-16,-2 2 128 0,1 1 32 0,0-6 0 16,-1 1-832-16,1-6-192 0,0 1 0 0,0 8 0 31,1-11-768-31,-2-11-208 0,-3-3-48 0,5-13-7632 0,0 2-1536 0</inkml:trace>
  <inkml:trace contextRef="#ctx0" brushRef="#br1" timeOffset="33863.33">1258 13292 23951 0,'0'0'512'0,"7"-11"128"0,0-6 0 0,1 6 64 0,2-3-576 0,5 1-128 16,5 0 0-16,1-3 0 0,-1-2 848 0,3 0 144 15,3 2 32-15,0-1 0 0,0 1-832 0,1-1-192 16,-5 2 0-16,0 5 0 0,-2 0 0 0,-2 6 0 15,-3 1 0-15,1 7 0 0,-2 2 0 0,-2 8 0 16,-1 4 0-16,-3 6 0 0,-2 4 864 0,-3 8 128 16,-1 6 32-16,-5 5 0 0,-2 2-832 0,-1 1-192 15,-1 1 0-15,-2-3 0 0,-2-5 0 0,1-1 0 16,1-5 0-16,3-4 0 0,-1-5 864 0,3-2 128 16,2-6 32-16,2-2 0 0,0-7-832 0,1-1-192 15,2-3 0-15,-3-7 0 0,9-3 864 0,1-3 128 0,0-4 32 16,3 1 0-16,-2-6-832 0,0-2-192 0,3-2 0 15,2 0 0-15,0 0 0 0,2 0 0 0,0 0 0 16,-2 2 0-16,1 2 0 0,-2 3 0 0,0 9 0 0,1 3 0 16,0 2 0-16,-2 8 0 0,-1 1 0 0,-3 3 0 15,0 1 0-15,-2 3 0 0,-3-3 0 0,0 9 0 16,-1 1 0-16,0-3 0 0,-1-4 0 0,0-4 0 16,-3-14 0-16,4 12 0 0,3 1 0 0,1-5 0 15,-8-8 0-15,11-4 0 0,5-1 0 0,-1-8 0 16,-1-1 864-16,1 0 128 0,2-4 32 0,-1 1 0 15,2 0-832-15,1 1-192 0,-1-2 0 0,0 0 0 16,0 1 0-16,1 2 0 0,0 4 0 0,1 4 0 16,2 4 0-16,-2 3 0 0,-2 3 0 0,-3 10 0 0,-2 2 0 15,-1 4 0-15,-1 2 0 0,1 2 0 16,2 6 0-16,-1 0 0 0,-2 3 0 0,0-3 0 16,-8-5 0-16,4 0 0 0,3 2 0 0,0-7 0 15,-1-3 0-15,1-2 0 0,3-1 0 0,0-1 0 0,-1-1 0 0,2-6 0 16,2-7 0-16,0 2-12512 15,1 1-2544-15</inkml:trace>
  <inkml:trace contextRef="#ctx0" brushRef="#br1" timeOffset="34418.01">9842 13079 23951 0,'-11'2'512'0,"-1"0"128"0,2 0 0 0,1-2 64 0,9 0-576 0,0 0-128 16,0 0 0-16,0 0 0 0,0 0 848 0,16-4 144 15,4-1 32-15,3 3 0 0,4 0 0 0,3-3 0 16,2-1 0-16,7 0 0 0,4-5-832 0,6 2-192 0,4-2 0 0,2 5 0 15,2-6 0-15,-2 5 0 0,-3-4 0 0,-4 6 0 16,-5-1 0-16,-6 2 0 0,-6-1 0 0,-6 5 0 31,-5 3-1600-31,-6 3-352 0,-7 4-80 0,-10 4-16 0</inkml:trace>
  <inkml:trace contextRef="#ctx0" brushRef="#br1" timeOffset="34608.97">9886 13288 20271 0,'-41'9'448'0,"17"0"80"0,1-4 32 0,2 0 16 0,5-3-576 0,6 4 0 0,10-6 0 0,0 0 0 16,0 0 928-16,15 5 80 0,5 4 16 0,6-4 0 16,2-4 0-16,5-2 0 0,5-4 0 0,5 0 0 0,4 1-832 15,5 0-192-15,6-5 0 0,4 0 0 0,5-2 0 0,1 2 0 16,-7-2 0-16,-6 3 0 0,-5-2 0 0,-4 5 0 16,-4 1 0-16,-7-1 0 15,-3 1-1600-15,-9 0-352 0,-6-2-80 16,-3-3-16-16</inkml:trace>
  <inkml:trace contextRef="#ctx0" brushRef="#br1" timeOffset="34907.16">10371 12713 20271 0,'-10'-7'896'0,"10"7"192"0,0 0-880 0,0 0-208 15,0 0 0-15,0 0 0 0,0 0 864 0,11-1 128 16,3 1 32-16,4 1 0 0,2 2 0 0,5 1 0 16,3-3 0-16,3 3 0 0,5 5 0 0,2 2 0 0,4 3 0 0,8 3 0 15,8 0-832-15,-2 5-192 0,0 0 0 0,-8 9 0 16,-7 5 864-16,-7 3 128 0,-2 6 32 0,-8-1 0 16,-6 6-832-16,-4-4-192 0,-5 1 0 15,-5 2 0-15,-7-2 0 0,-6 2 0 0,-3-2 0 0,-11-4 0 16,-3-4 864-16,-9-1 128 0,-10-2 32 0,-6-6 0 15,-7 1-832-15,4-1-192 0,5-5 0 0,3-1 0 16,2-1 0-16,4-6 0 0,3-3 0 0,3-1 0 16,5 0-1600-16,5-9-352 0,-3-7-80 15,13-8-16-15</inkml:trace>
  <inkml:trace contextRef="#ctx0" brushRef="#br1" timeOffset="36003.79">12846 12868 20271 0,'-14'-2'448'0,"10"1"80"0,4 1 32 0,0 0 16 0,-6-2-576 0,6 2 0 0,0 0 0 0,0 0 0 15,-8-3 928-15,8 3 80 0,14-10 16 0,1 4 0 16,6 6 816-16,4-6 160 0,2-2 48 0,7 0 0 16,3-2-1648-16,-1 2-400 15,2-2 0-15,-1 1 0 0,-3-5 896 0,2 3 112 0,-2 4 16 0,-1-2 0 16,-3 2-832-16,1 2-192 0,-2-3 0 0,-2 4 0 15,0 3 0-15,-5 1 0 0,-2 1 0 0,-8 3-10336 16,-12-4-2112-16</inkml:trace>
  <inkml:trace contextRef="#ctx0" brushRef="#br1" timeOffset="36218.83">12967 12990 31327 0,'0'0'688'0,"0"0"144"0,0 0 16 0,-7 11 48 0,4 1-720 0,0 4-176 0,4 1 0 0,2 3 0 0,1 7 848 0,1-2 144 16,2 4 32-16,1 2 0 0,-3-1-832 0,3 6-192 16,-4 2 0-16,-3 3 0 0,-2-1 0 0,-1 0 0 15,-2-2 0-15,-2-1 0 0,0-2 0 0,-2 0 0 16,-2-3 0-16,1-3 0 16,-1-4-768-16,-2 2-208 0,0-6-48 0,-1-1 0 15,-1-4-1632-15,0-2-336 0,0-1-64 0,0-3-16 0</inkml:trace>
  <inkml:trace contextRef="#ctx0" brushRef="#br1" timeOffset="36369.89">12749 13686 27647 0,'0'0'608'0,"0"0"128"0,13-7 32 0,0 0 0 0,-3 5-624 0,3-2-144 15,2 0 0-15,5 2 0 0,6 2 848 0,4-3 144 0,3 0 32 0,3 1 0 16,1 1-832-16,0-2-192 0,1 2 0 0,0-2 0 16,0-3 0-16,0 1 0 0,2 1 0 0,-5-1 0 31,-3-1-768-31,-2 1-208 0,0-2-48 0,-2-3 0 0</inkml:trace>
  <inkml:trace contextRef="#ctx0" brushRef="#br1" timeOffset="36644.9">14441 12685 27647 0,'-7'-17'608'0,"-4"-1"128"0,-1 1 32 0,-5 1 0 0,-4 5-624 0,-1-2-144 16,-1 4 0-16,0 5 0 0,-5 4 848 0,-1 4 144 15,-3 3 32-15,-2 2 0 0,-4 7-832 0,-2 8-192 16,0 4 0-16,-1 4 0 0,-1 4 864 0,5-1 128 16,4 5 32-16,9 7 0 0,8-2-832 0,3 5-192 15,3 1 0-15,6 2 0 0,5 0 0 0,3-3 0 16,1-3 0-16,1 0 0 0,2-5 0 0,0 1 0 15,-1-2 0-15,0-5 0 16,-1-1-1600-16,-1-3-352 0,-2-7-80 0,-3-1-11472 16</inkml:trace>
  <inkml:trace contextRef="#ctx0" brushRef="#br1" timeOffset="36772.85">13651 13268 31327 0,'0'0'688'0,"0"-10"144"0,11 5 16 0,6 0 48 0,2 0-720 0,2 1-176 0,6 1 0 15,5-1 0-15,6-1 848 0,8 4 144 0,7-1 32 0,4-1 0 16,2-2-832-16,-1-1-192 0,1 1 0 0,-15 1-10336 16,4 4-2112-16</inkml:trace>
  <inkml:trace contextRef="#ctx0" brushRef="#br1" timeOffset="37283.98">15776 13024 20271 0,'-6'-15'896'0,"3"6"192"0,0-5-880 0,3-1-208 0,0-4 0 0,0 0 0 15,-1-3 0-15,0 2 0 16,0-1 0-16,-2 3 0 0,1-2 864 0,-3 7 128 0,-6 2 32 0,2 5 0 16,-2 1 0-16,-4 3 0 0,-3 2 0 0,-2 8 0 15,-6 3-832-15,-3 7-192 0,-2 1 0 0,-4 8 0 16,-3 3 864-16,1 6 128 0,1 2 32 0,2 2 0 15,6-4-832-15,4 1-192 0,1 3 0 0,8-4 0 16,6-1 864-16,6-5 128 0,6-2 32 16,4-2 0-16,4-3-832 0,8-4-192 0,6-5 0 0,7-3 0 15,5-5 0-15,6 0 0 0,7-1 0 0,2-12 0 16,-2-4 864-16,-1-4 128 0,-5-1 32 0,1-3 0 16,-1-5-832-16,-2 0-192 0,-4 0 0 0,-3-2 0 15,-5 2 0-15,-2 1 0 0,-2-3 0 0,-9 1 0 0,-1 0 0 16,-6 0 0-16,-5 2 0 0,-5-4 0 0,-7 3 0 15,-1 0 0-15,-5 0 0 0,-2 2 0 0,-2 4 0 16,-3 2 0-16,-6-1 0 0,1 3 0 16,-2 7-2416-16,2-4-528 15,3 2-96-15,2-2-32 0</inkml:trace>
  <inkml:trace contextRef="#ctx0" brushRef="#br1" timeOffset="37540.33">15977 12502 23951 0,'0'0'1056'0,"0"0"224"0,0 0-1024 0,0 0-256 15,0 0 0-15,-9 3 0 0,-4 3 880 0,0 6 112 0,-4 9 32 16,-2 4 0-16,-2 2 0 0,0 6 0 0,-2 2 0 16,-1 11 0-16,-3 10 0 0,-1 4 0 0,-3 10 0 15,0-3 0-15,-1-2 0 0,-1 3 0 0,-1 4 0 0,-2 0 0 16,-3-1-832-16,5-2-192 0,5-2 0 15,1-7 0-15,2-5 0 0,3-7 0 0,4-10 0 16,1-2 0-16,3-3-768 16,3-8-208-16,5-7-48 0,1-4 0 0,4 1-1632 15,2-15-336-15,0 0-64 0,0 0-16 0</inkml:trace>
  <inkml:trace contextRef="#ctx0" brushRef="#br1" timeOffset="37749.51">16198 13595 31327 0,'-17'32'1392'0,"7"-11"272"0,0 2-1328 0,-1 6-336 16,-2 3 0-16,-1 0 0 0,0 1 896 0,3 1 96 15,-1-1 32-15,2 2 0 0,-2-5-832 0,5-2-192 16,2 0 0-16,1-5 0 15,3-5-2416-15,2-6-528 0,-1-12-96 0,11 8-32 0</inkml:trace>
  <inkml:trace contextRef="#ctx0" brushRef="#br1" timeOffset="38279.97">17219 12723 23951 0,'0'0'512'0,"0"0"128"0,7-9 0 0,-2-4 64 0,0 3-576 0,-5 10-128 0,0 0 0 0,0 0 0 16,4-9 1664-16,-4 9 320 0,0 0 48 0,0 0 16 0,-5 6-1648 0,-1 6-400 15,-2 3 0-15,-2 4 0 16,-1 4 896-16,-1 4 112 0,2-2 16 0,1 1 0 0,0 0-832 16,2 0-192-16,-2 2 0 0,2-3 0 0,2-2 0 0,0-3 0 15,1 1 0-15,2-5 0 0,2-1 0 0,0-4 0 16,-1 0 0-16,1-11 0 0,-4 6 0 0,0 3 0 16,4-9 0-16,-6 4 0 0,-3-3 864 0,0 3 128 15,0-1 32-15,-3-2 0 0,0 2-832 0,2-1-192 16,2 1 0-16,-2-1 0 0,-6 2 0 0,4 4 0 15,0-5 0-15,1 3 0 0,-2 4 0 0,3-3 0 16,2 5 0-16,3-3 0 0,-4 1 0 0,4 0 0 16,-1 3 0-16,5 1 0 0,1-3 0 0,1-1 0 15,1 3 0-15,2 0 0 0,1-3 0 0,0 3 0 16,-5-13 0-16,6 14 0 0,-1-2 0 0,-2 2 0 16,1-1 0-16,0-2 0 0,-4 3 0 0,0 2 0 0,-2-1 0 0,0 1 0 15,1 0 0-15,-2 0 0 0,0 2 0 16,-4 0 0-16,-3 0 0 0,4-2 0 0,-1-3 0 15,2 1 0 1,-1 1-768-16,2-1-208 0,2-6-48 0,2-8-15152 0</inkml:trace>
  <inkml:trace contextRef="#ctx0" brushRef="#br1" timeOffset="38651.62">18031 12908 20271 0,'5'-15'896'0,"-2"7"192"0,0 2-880 0,0-4-208 16,-2 0 0-16,-1-3 0 0,0 13 1680 0,0 0 304 16,-9-4 48-16,0 3 16 0,-2 2-832 0,-3 3-144 15,-5 6-48-15,-3 2 0 0,-2 5 0 0,-1 4 0 16,-3 3 0-16,-2 1 0 0,0 5-816 0,-15 9-208 15,6-2 0-15,5-4 0 0,5 0 0 0,7-5 0 16,9 1 0-16,6-5 0 0,3-5 864 0,6 2 128 16,6-5 32-16,6 1 0 0,5-4-832 0,-5-7-192 15,4-2 0-15,3-2 0 0,2-2 0 0,1-1 0 16,2-5 0-16,1-1 0 0,-1 0 0 0,1-5 0 0,-2 1 0 16,-2-2 0-16,-2-4 0 0,-4 0 0 0,-3-2 0 15,-2 0 0-15,-1-2 0 0,-4 2 0 16,0-1 0-16,-4 1 0 0,-5 2 0 0,-1 1 0 0,-2 0 0 15,-3 4 0 1,-2-3-768-16,-3 2-208 0,-1 3-48 0,0-3 0 16,-1 1-816-16,0 2-160 0,-1-1-48 0,-3-4-11456 0</inkml:trace>
  <inkml:trace contextRef="#ctx0" brushRef="#br1" timeOffset="38892.25">18210 12591 27647 0,'0'0'1216'0,"0"0"256"16,-6 2-1168-16,-3 2-304 0,-3 4 0 0,0 2 0 0,-4 4 880 15,-1 2 112-15,-5 3 32 0,0 4 0 0,0 8 0 16,-1 4 0-16,-4 5 0 0,0 5 0 0,2 1 0 0,-1 3 0 16,2 1 0-16,0-1 0 0,1-1-832 0,3 2-192 15,1 0 0-15,1 1 0 0,2-1 0 0,-4 20 0 16,3-7 0-16,8-25 0 15,0 2-1600-15,0-3-352 0,0-3-80 0,1-4-16 16,2-3-816-16,0-4-160 0,-3 13-48 0,6-20 0 16</inkml:trace>
  <inkml:trace contextRef="#ctx0" brushRef="#br1" timeOffset="39164.6">17966 13465 31327 0,'8'-2'688'0,"2"-1"144"0,3 2 16 0,1 1 48 0,2-2-720 0,3 4-176 0,3 3 0 0,-1 0 0 16,1 1 848-16,-2 4 144 0,-1 1 32 0,-2 1 0 15,-4 2-832-15,-4 3-192 0,-4 2 0 0,-3-1 0 16,-4 1 864-16,-5 1 128 0,-5 3 32 0,-4 4 0 16,-2-6-832-16,1 2-192 0,0 1 0 0,1-2 0 15,-3-3 864-15,5-1 128 0,5-2 32 0,1 0 0 16,3-6-832-16,2 1-192 0,3-2 0 0,4-1 0 15,3-2 0-15,4 2 0 0,4-3 0 0,6-4 0 16,3-2 0-16,4-1 0 0,2-1 0 0,0-5 0 16,-1-1-1600-16,0-4-352 0,-1 2-80 0,0 0-16 15</inkml:trace>
  <inkml:trace contextRef="#ctx0" brushRef="#br1" timeOffset="39833.03">19837 12849 23951 0,'1'-11'512'16,"-1"-1"128"-16,0-2 0 0,-1 5 64 0,0-1-576 0,-5 5-128 0,-3-3 0 0,-3 4 0 0,-2 0 848 0,-5 4 144 16,-4 0 32-16,-3 0 0 0,-4 5 0 0,-3 7 0 15,-4 2 0-15,1 2 0 0,-1 2-832 0,1 3-192 16,2 0 0-16,2 6 0 0,2 2 864 0,5-1 128 16,6-5 32-16,4-3 0 0,4 3-832 0,8-3-192 0,6-2 0 15,7-2 0-15,2-4 0 0,8 2 0 0,2 0 0 0,3-5 0 16,0 1 0-16,2-3 0 15,2 0 0-15,0 3 0 0,-1-2 0 0,-6 1 0 0,-8-4 0 16,-3 4 0-16,-2-4 0 0,-4 5 0 0,-5-10 0 0,-2 9 0 16,-2 2 0-16,-5 0 0 0,-4-1 0 0,-2-3 0 15,-3 4 864-15,-2-5 128 0,-4 5 32 16,-2-4 0-16,1 0-832 0,2-2-192 0,-3-3 0 0,2 0 0 16,-1 1-768-1,2-3-208-15,3 0-48 0,2-3-9824 0,4-1-1968 0</inkml:trace>
  <inkml:trace contextRef="#ctx0" brushRef="#br1" timeOffset="40840.21">20179 12953 27647 0,'0'0'1216'0,"0"0"256"0,-13 10-1168 0,-1 0-304 15,-1 3 0-15,-1 2 0 0,2-2 0 0,-2 5 0 16,2 5 0-16,0-4 0 0,2-4 880 0,-1 1 112 15,2 2 32-15,2 1 0 0,2-2-832 0,4-2-192 16,0-1 0-16,4 1 0 0,4 1 864 0,4-1 128 16,4-5 32-16,5 0 0 0,0 0-832 0,4-2-192 15,3-3 0-15,-3-2 0 0,4-5 0 0,-1 0 0 16,2-2 0-16,0-5 0 0,-3 1 864 0,-1-2 128 16,-4-1 32-16,-3-4 0 0,-4-1-832 0,-3 0-192 15,-3-1 0-15,-3-1 0 0,-3-1 0 0,-4-1 0 16,-1 1 0-16,-3-1 0 0,-2-6 0 0,-2 3 0 0,0 4 0 15,2 3 0-15,2 2 0 0,2 2 0 0,-3 1 0 0,5 2 0 16,4 9 0-16,1-10 0 0,2 5 0 16,4-5 0-16,6-1 0 0,5 0 0 0,2 1 0 0,-3 2 0 15,2-5 0-15,2-3 0 0,3-3 0 0,3 0 0 16,0 0 0-16,0-2 0 0,0-3 0 16,3-1 0-16,-1 2 0 0,1-4 0 0,0 1 0 0,0-1 0 15,1-1 0-15,-2-1 0 0,-1 2 0 0,-3-1 0 16,-2 3 0-16,-4 2 0 0,-3 5 0 15,-5 5 0-15,-3 2 0 0,-5 6 0 0,-3 5 0 16,0 0 0-16,-8 7 0 0,-4 9 0 0,-4 4 0 0,-4 5 0 16,0 1 0-16,-1 7 0 0,-4 2 0 0,3 1 0 15,-3 0 0-15,2 2 0 0,2 2 0 0,1 2 0 16,0-2 0-16,5-5 0 0,1-4 0 0,5-3 0 0,-1 0 0 0,5-5 0 16,4-4 0-16,1-4 0 0,2-2 0 0,3-6 0 15,4 1 0-15,4-4 0 0,4-8 864 0,-1-1 128 16,1-2 32-16,2-4 0 0,4 1-832 0,2-3-192 15,0-1 0-15,1 5 0 0,-2-1 0 0,-1 4 0 16,-3-1 0-16,-2 5 0 0,-3 1 0 0,1 4 0 16,-5 5 0-16,-2 0 0 0,-3 2 0 0,-2-1 0 15,0 2 0-15,-4 3 0 0,-3 0 0 0,1 0 0 16,-2-1 0-16,-1-1 0 0,0 1 0 0,1-1 0 16,1-1 0-16,3-5 0 0,3 1 0 0,-3-7 0 15,8 6 0-15,2-6 0 0,1-2 0 0,3-5 0 16,4 1 0-16,0-3 0 0,1-1 0 0,1-4 0 0,-1 0 0 15,3 4 0-15,-4-2 0 0,1 6 0 0,1-2 0 16,-2 4 0-16,-2 2 0 0,1 3 0 0,-1 3 0 16,-2 4 0-16,-3 1 0 0,-1 3 0 0,-3 0 0 0,1 3 0 15,-3 1 0-15,-1 4 0 16,-2-5 0-16,2 1 0 0,0 1 0 0,0-1 0 0,1-2 0 0,0-4 0 16,-1 2 0-16,5-4 0 0,0 0 0 15,1-2 0-15,0-5 0 0,3 1 0 0,1 2 0 0,0-6 0 16,0-2 864-16,0 0 128 0,1-1 32 0,-1-3 0 15,0 4-832-15,0 1-192 0,0-5 0 0,-1 3 0 16,-1 1 0-16,1 3 0 0,-3-2 0 0,0 2 0 16,0-4 0-16,1 2 0 0,-1 1 0 0,-1 2 0 15,0-1 0-15,-1-1 0 0,3-4 0 0,1 1 0 0,-1 0 0 16,0 1 0-16,0-4 0 0,2 2 0 0,-1 2 0 0,0-2 0 16,2 3 0-16,0 1 0 0,-1-1 0 15,0 2 0-15,-3 5 0 0,0 0 0 0,-2 2 0 0,-2 0 0 16,-6-6 0-16,4 12 0 15,-3-1-768-15,-3 3-208 0,-4 0-48 16,-1 1 0-16,-2 1 1648 0,-1-2 320 0,-3 0 64 0,-1 0 16 0,-1 0-832 0,-2-6-192 16,1 3 0-16,-1-4 0 0,-1 5 0 0,2-6 0 15,1-2 0-15,-1 1 0 0,1-3 0 0,0 0 0 16,0-4 0-16,-1-1 0 16,2-5-768-16,0 2-208 0,2-6-48 0,2 2 0 15,1-4-2448-15,4 0-496 0,-6-16-112 0,15 7-16 0</inkml:trace>
  <inkml:trace contextRef="#ctx0" brushRef="#br1" timeOffset="41506.71">22880 12844 16575 0,'-20'2'736'0,"8"1"160"0,1 0-720 0,2 4-176 0,-1-3 0 0,1 1 0 16,1 0 1664-16,8-5 320 0,0 0 48 0,0 0 16 16,0 0-832-16,21 6-144 0,7-3-48 0,5 0 0 15,5 4 0-15,3-5 0 0,2-2 0 0,1-1 0 16,3-4-816-16,5 1-208 0,4 0 0 0,9-1 0 16,6-5 0-16,1 4 0 0,-3-2 0 0,0 3 0 0,-5 0 0 15,-6 1 0-15,-4-1 0 0,-10 3 0 0,-7 4 0 0,-8 1 0 16,-3-1 0-16,-7 3 0 15,-5 0-3232-15,-14-5-688 0,-12 14-144 0,-6 2-32 0</inkml:trace>
  <inkml:trace contextRef="#ctx0" brushRef="#br1" timeOffset="41698.85">23052 13198 27647 0,'0'0'1216'0,"-8"1"256"0,8-1-1168 0,0 0-304 16,0 0 0-16,10 4 0 0,2 1 0 0,6 0 0 15,3-3 0-15,8-2 0 0,7-2 880 0,7 1 112 16,7-4 32-16,10 1 0 0,4 2-832 0,4-1-192 0,0-4 0 0,1 0 0 16,-2 3 0-16,0-3 0 15,-1 0 0-15,-2 2 0 0,1 3 0 0,-23-2 0 16,-4 1 0-16,-3 0 0 16,-1-1-1600-16,-6-3-352 0,-4 1-80 0,-4 1-16 0</inkml:trace>
  <inkml:trace contextRef="#ctx0" brushRef="#br1" timeOffset="41985.05">23738 12554 31327 0,'7'-12'1392'0,"2"8"272"0,3-1-1328 0,10 0-336 0,8 4 0 0,7 4 0 0,4 3 0 0,6 2 0 16,6 4 0-16,2 4 0 0,0-6 0 15,2 5 0-15,0 5 0 0,3 4 0 0,2 2 896 0,-1 4 96 16,-4-2 32-16,-6 8 0 0,-6 6-832 0,-23-10-192 16,-1 7 0-16,-6 2 0 0,-4-2 0 0,-5 6 0 15,-6-3 0-15,-7 11 0 0,-4-11 864 0,-8-4 128 16,-7-2 32-16,-7-5 0 0,-7-3-832 0,-2-5-192 16,-2-4 0-16,1 0 0 0,1 0 0 0,0-2 0 15,3-2 0-15,2-1 0 0,3-6 0 0,2-2 0 16,3-6 0-16,3-4-11424 15,3-5-2336-15</inkml:trace>
  <inkml:trace contextRef="#ctx0" brushRef="#br1" timeOffset="42858.48">26242 12456 20271 0,'2'-10'448'0,"-2"-4"80"0,-3 0 32 0,1 4 16 0,-2-1-576 0,0 4 0 16,-5-5 0-16,-1 2 0 0,-2 5 928 0,0 4 80 15,-1 2 16-15,-6 3 0 0,-4 1 0 0,-2 3 0 16,-5 6 0-16,0 3 0 0,-3 5 0 0,0 3 0 15,-2 5 0-15,0 4 0 0,-1 2-832 0,3 2-192 16,4 0 0-16,2 0 0 0,3-1 0 0,6 0 0 16,4-2 0-16,5-2 0 0,6-2 0 0,4-2 0 15,4-5 0-15,4-1 0 0,4-4 0 0,3-2 0 16,3-3 0-16,7-2 0 0,5-5 864 0,5-2 128 16,3-4 32-16,0-2 0 0,0 0-832 0,0-5-192 0,1 1 0 0,-3-4 0 31,-3 2-768-31,-2-5-208 0,-4 2-48 0,-5-1-8736 15,-6 4-1760-15</inkml:trace>
  <inkml:trace contextRef="#ctx0" brushRef="#br1" timeOffset="43029.53">26372 12915 23951 0,'0'0'512'0,"0"14"128"15,-1 1 0-15,-1 0 64 0,1 4-576 0,-1 4-128 0,-1 0 0 0,-2 6 0 16,-1-1 848-16,-2 4 144 0,0 1 32 0,1 1 0 0,-2 2-832 0,0 0-192 15,0-3 0-15,1-2 0 0,2 4 864 0,1-1 128 16,-1 0 32-16,-1-4 0 0,6-10-832 0,-1-1-192 16,-2 0 0-16,2-4-9232 15,4-6-1904-15</inkml:trace>
  <inkml:trace contextRef="#ctx0" brushRef="#br1" timeOffset="43461.04">27253 12420 23951 0,'0'0'1056'0,"-8"2"224"0,-2 0-1024 0,-3 6-256 0,-3 2 0 0,-4 6 0 16,-5 3 0-16,-3 4 0 0,-3 2 0 0,0 2 0 15,2-1 880-15,1 3 112 0,1-3 32 0,4 4 0 16,4 1-832-16,4-2-192 0,4 1 0 0,4-6 0 16,5 1 0-16,3-5 0 0,5-2 0 0,3-6 0 15,3 0 864-15,4-2 128 0,6-5 32 0,1-4 0 16,2-1 0-16,3-2 0 0,1-8 0 0,1 1 0 15,1-5-832-15,-1 1-192 0,-4 2 0 0,0-5 0 0,-2-4 0 16,-3-2 0-16,-3 2 0 0,-1-1 0 0,-3-2 864 0,-4-3 128 16,-4 2 32-16,-2 2 0 0,-4 2-832 0,-1 0-192 15,-4-2 0-15,0 3 0 0,-4 3 0 16,0-1 0-16,-4 2 0 0,0 0 0 16,-1-1-1600-16,0 4-352 0,-3 1-80 0,-9-6-13120 15</inkml:trace>
  <inkml:trace contextRef="#ctx0" brushRef="#br1" timeOffset="43699.76">27571 12043 27647 0,'-8'1'608'0,"2"2"128"0,6-3 32 0,-7 10 0 0,-2 1-624 0,-2 2-144 0,-3 3 0 0,-4 5 0 16,-3 7 0-16,-2 4 0 0,-3-1 0 0,1 7 0 15,-2 3 848-15,-1 1 144 0,-1 6 32 0,-3 2 0 16,0-4-832-16,-3 2-192 0,-1-1 0 0,2-1 0 16,2 1 0-16,3-5 0 15,2-4 0-15,6 1 0 0,-1 2 0 0,5-4 0 0,2-4 0 16,3-5 0-16,1-1-768 16,4-6-208-16,2-3-48 0,1-5 0 0</inkml:trace>
  <inkml:trace contextRef="#ctx0" brushRef="#br1" timeOffset="43871.87">27421 12803 31327 0,'-9'21'1392'0,"5"-8"272"0,-2 1-1328 0,-1 9-336 16,0 1 0-16,-2 9 0 0,0 0 0 0,-1 2 0 15,0-4 0-15,-1 4 0 0,1 2 0 0,0-3 0 16,1-2 0-16,0-1 0 0,-1-3 0 0,2 2 0 15,1 1 0-15,-1 6-13856 0</inkml:trace>
  <inkml:trace contextRef="#ctx0" brushRef="#br1" timeOffset="44974.34">28642 12408 27647 0,'0'-9'608'0,"0"4"128"0,-2-2 32 0,2 7 0 0,2-9-624 0,-2 9-144 0,0 0 0 0,0 0 0 16,0 0 0-16,-2 9 0 0,-1 3 0 0,-1 2 0 16,-2 1 848-16,-2 4 144 0,1 4 32 0,0 2 0 0,4 2-832 0,-1 3-192 15,-3 1 0-15,1-1 0 0,-3 4 0 0,2-3 0 16,-4 0 0-16,5 3 0 0,-3 3 0 0,-1-3 0 16,-2-4 0-16,1-1 0 15,3 1-768-15,1-2-208 0,-1-6-48 0,2-3-7632 16,1-5-1536-16</inkml:trace>
  <inkml:trace contextRef="#ctx0" brushRef="#br1" timeOffset="45166.57">28300 12682 27647 0,'0'0'608'0,"0"0"128"0,17 3 32 0,-1-3 0 0,3 0-624 0,3 1-144 0,1 0 0 15,4 0 0-15,1 5 0 0,6-6 0 0,3-4 0 0,1 1 0 16,1 1 848-16,1-1 144 0,0 1 32 0,-13-2 0 16,1-1-832-16,-1 0-192 0,-3 3 0 0,-4-3-9232 15,-3-1-1904-15</inkml:trace>
  <inkml:trace contextRef="#ctx0" brushRef="#br1" timeOffset="45692.58">29660 12325 16575 0,'2'-18'736'0,"-4"9"160"0,2 9-720 0,0 0-176 0,-1-9 0 0,1 9 0 16,-1-11 848-16,1 11 144 0,0 0 32 0,0 0 0 15,-9-3 816-15,-5 6 160 0,-5 6 48 0,-3 1 0 16,-2 7-1648-16,-1 2-400 0,-2 3 0 0,-3 5 0 15,-4 7 0-15,-1 0 0 0,-3 0 0 0,1-2 0 16,-4-2 896-16,6 1 112 0,3 2 16 0,6-5 0 16,7-2-832-16,9-2-192 0,9 2 0 0,7-4 0 15,2-1 0-15,7-3 0 0,6-3 0 0,3-1 0 0,4-2 0 16,0-2 0-16,3-5 0 0,0-4-9232 16,1-2-1904-16</inkml:trace>
  <inkml:trace contextRef="#ctx0" brushRef="#br1" timeOffset="45988.15">29565 12756 27647 0,'0'0'608'0,"0"0"128"0,0 0 32 0,0 0 0 0,12 5-624 0,2 0-144 16,3-1 0-16,4 0 0 0,-1-1 0 0,2 4 0 15,2-1 0-15,0-1 0 0,-1 2 0 0,-4-1 0 0,-4 3 0 16,-5 2 0-16,0 2 0 0,-4 1 0 15,-6 0 0-15,-3 4 0 0,-5 3 848 0,-2 0 144 0,-4 0 32 0,-2 3 0 16,-3-2-832-16,1 1-192 0,1-1 0 0,5-5 0 16,-1 2 864-16,5-2 128 0,3-3 32 0,1-4 0 15,2 2-832-15,3-4-192 0,-1-8 0 0,12 9 0 16,4-2 864-16,7-1 128 0,1-6 32 0,5-4 0 16,3 0-832-16,0-1-192 0,0 0 0 0,-2-5 0 15,-1 1-768 1,-2-2-208-16,-3-5-48 0,-1 4-9824 0,-1-1-1968 0</inkml:trace>
  <inkml:trace contextRef="#ctx0" brushRef="#br1" timeOffset="46328.83">30586 12405 23951 0,'0'0'512'0,"1"-5"128"0,-2 0 0 0,-3 0 64 0,-2 0-576 0,-2 5-128 16,-1 1 0-16,-2 7 0 0,-5-1 848 0,0 6 144 16,-1 0 32-16,-2 2 0 0,-4 5-832 0,-8 7-192 15,1 0 0-15,14-10 0 0,2 2 0 0,0 2 0 16,4-1 0-16,3 7 0 0,10-6 864 0,3-8 128 16,4 1 32-16,4 0 0 0,3-5-832 0,1 0-192 15,1-5 0-15,2 1 0 0,4 0 864 0,-1-4 128 16,1-3 32-16,1-5 0 0,-1 3-832 0,2-2-192 0,1-5 0 15,-4-1 0-15,-5 1 0 0,-1-4 0 0,-1-3 0 0,-3-1 0 16,-3-3 0-16,-5-2 0 0,-2 0 0 16,-4 0 0-16,-3 1 864 0,-2 2 128 0,-2 0 32 15,-2 4 0 1,-3 5-1648-16,-3 3-320 0,-4 0-64 0,1 4-16 16,0 2-816-16,2 2-160 0,-2 1-48 0,3 1 0 0</inkml:trace>
  <inkml:trace contextRef="#ctx0" brushRef="#br1" timeOffset="46563.62">31078 11969 23951 0,'-2'-13'1056'0,"2"13"224"0,0-6-1024 0,0 6-256 0,0 0 0 0,-6 0 0 0,-3 3 880 0,-1 3 112 15,-4 3 32-15,-4 3 0 0,-3 2-832 0,-5 7-192 16,-3 2 0-16,-4 2 0 0,-6 4 0 15,-1 7 0-15,-3 7 0 0,0 4 0 0,-1 1 864 0,4 5 128 16,2 1 32-16,2 3 0 0,3-2-832 0,3-2-192 16,2-3 0-16,3 0 0 0,4 0 0 0,2-1 0 15,2-6 0-15,3-2 0 0,5-6 0 0,2-3 0 16,-2-4 0-16,4-5-9232 16,2-5-1904-16</inkml:trace>
  <inkml:trace contextRef="#ctx0" brushRef="#br1" timeOffset="46876.04">30984 12789 27647 0,'0'0'608'0,"0"0"128"0,-5 4 32 0,5-4 0 0,-3 9-624 0,3-9-144 0,0 0 0 0,8 9 0 16,2 3 848-16,3-2 144 0,2 1 32 0,5-4 0 15,4 3 0-15,4-3 0 0,4 0 0 0,2-3 0 16,4 0 0-16,1-2 0 0,-1 1 0 0,-4 1 0 16,-3 0-832-16,-6-1-192 0,-3 1 0 0,-5 3 0 0,-4-4 0 15,-4 1 0-15,-9-4 0 0,0 0 0 16,0 9-768-16,-4-2-208 0,-2 0-48 0,-4 3 0 15,-3-2-1632-15,0 2-336 0,-15 4-64 0,8 0-16 0</inkml:trace>
  <inkml:trace contextRef="#ctx0" brushRef="#br1" timeOffset="47669.33">31092 12844 16575 0,'0'0'368'0,"0"0"80"0,-4-3 0 0,4 3 16 0,0 0-464 0,0 0 0 0,0 0 0 0,0 0 0 16,0 8 1728-16,4 2 256 0,3-4 64 0,0 3 0 15,4-4-832-15,1 1-144 0,3 2-48 0,1-3 0 16,0 0-816-16,1 2-208 0,2-2 0 15,-1 0 0-15,-1 2 864 0,-3-1 128 0,-2-3 32 0,-3 5 0 16,-4-2-832-16,-3 3-192 0,-5 1 0 0,-2 2 0 16,-3-3 0-16,-3 5 0 0,-4 0 0 0,-2-2 0 15,2 0 0-15,-2 2 0 0,-2-3 0 0,3 2 0 16,1 0 864-16,2-3 128 0,1 1 32 0,4 2 0 16,0-3-832-16,4 0-192 0,3 2 0 0,3-2 0 0,4 4 0 15,2-1 0-15,5-3 0 0,2 3 0 0,2-2 864 0,4-2 128 16,5 2 32-16,2-2 0 0,1 3-832 15,2-6-192-15,0-2 0 0,2 2 0 0,-1-2 0 16,-1 0 0-16,-3-3 0 0,0-1 0 0,0-1 0 16,-2 1 0-16,-2 0 0 0,-3 0 0 15,0-1-768-15,-4-1-208 0,-6 2-48 0,-11 0-9824 16,0 0-1968-16</inkml:trace>
  <inkml:trace contextRef="#ctx0" brushRef="#br1" timeOffset="48078.12">27854 13778 31327 0,'0'0'688'0,"0"0"144"0,0 0 16 0,0 0 48 0,-5 12-720 0,-1 4-176 16,-1 2 0-16,0 2 0 0,-1 1 0 0,-1 2 0 16,0 2 0-16,0-3 0 0,2 4 0 0,-1-3 0 15,-1-2 0-15,4-3 0 0,1 0 0 0,2 0 0 16,-1-7 0-16,3-2 0 16,0-1-1600-16,0-8-368 0,0 0-64 0,0 0-16 0</inkml:trace>
  <inkml:trace contextRef="#ctx0" brushRef="#br1" timeOffset="48209.38">27929 13684 31327 0,'-6'-12'688'0,"6"12"144"0,0 0 16 0,-8-6 48 0,1 2-720 0,7 4-176 16,-7-5 0-16,7 5 0 0,0 0 0 0,0 0 0 0,0 0 0 0,0 0 0 16,0 0 0-16,0 0 0 15,0 0 0-15,0 13-9248 0,0-13-1888 0</inkml:trace>
  <inkml:trace contextRef="#ctx0" brushRef="#br1" timeOffset="48501.85">28656 13754 31327 0,'0'0'688'0,"-6"-2"144"0,-7 5 16 0,-2-1 48 0,-4 1-720 0,0 5-176 0,-2 1 0 0,-1 3 0 16,-3 1 848-16,3-3 144 0,0 2 32 0,2-4 0 0,3 6-832 15,1 0-192-15,2-2 0 0,5 1 0 0,5-1 0 0,4 1 0 16,1 0 0-16,5 1 0 0,6 1 0 0,1-1 0 16,1-1 0-16,3 3 0 0,4 2 0 0,-1-3 0 15,-1-1 0-15,-2 3 0 0,-3 0 0 0,-3 1 0 16,-3-2 0-16,-3-4 0 0,-4-2 0 0,-2 3 0 16,-4-1 0-16,-5-2 0 0,-6-3 0 0,0 1 0 15,-2-4 0-15,-2 0 0 0,-2-2 0 0,3-2 0 16,2-2 0-16,3-2 0 15,3 0-1600-15,1-4-352 0,1 2-80 0,3-2-16 0</inkml:trace>
  <inkml:trace contextRef="#ctx0" brushRef="#br1" timeOffset="48893.87">29774 13684 20271 0,'0'0'448'0,"0"0"80"0,0 0 32 0,0 0 16 0,0 0-576 0,0 0 0 0,0 0 0 0,0 0 0 16,-6-5 928-16,-2 0 80 0,-5 5 16 0,-2 3 0 15,-2 2 0-15,-5 1 0 0,-4 2 0 0,0 1 0 16,-4 7-832-16,1 0-192 0,-1 3 0 0,5 0 0 0,2 2 864 15,3-1 128-15,3 4 32 0,6-2 0 0,4-3-832 0,5-1-192 16,3-1 0-16,7 1 0 0,3-4 864 0,6-2 128 16,3-2 32-16,4-5 0 0,3-1-832 0,1-2-192 15,0-6 0-15,1-1 0 0,3-1 864 0,1-4 128 16,-4 2 32-16,-2-5 0 0,-3-1-832 0,-4 0-192 16,-3 4 0-16,-3 0 0 0,-4 4 0 0,-2-1 0 15,-3 2 0-15,-5 5 0 0,0 0 0 0,1 10 0 16,-1-1 0-16,0 5 0 0,-1 3 0 0,1 2 0 15,0 3 0-15,2-1 0 16,1-2-768-16,2 0-208 0,3 0-48 0,2-2-9824 16,1-4-1968-16</inkml:trace>
  <inkml:trace contextRef="#ctx0" brushRef="#br1" timeOffset="49833.74">31135 13895 20271 0,'0'0'448'0,"-5"-9"80"0,0 2 32 0,1-3 16 0,1 1-576 0,0-1 0 15,-2 4 0-15,-1-3 0 0,1 4 928 0,-2 2 80 16,-1 2 16-16,-2 1 0 0,-3 3 0 0,0 2 0 16,-2 1 0-16,-8 0 0 0,0 2-832 0,1 3-192 15,-4 5 0-15,1-2 0 0,-1-5 864 0,2 3 128 16,1 5 32-16,7-1 0 0,4 0-832 0,6 0-192 16,5-3 0-16,3 2 0 0,5 3 0 0,3-2 0 0,4 0 0 0,2-1 0 15,2 0 864-15,-4-5 128 0,-1 3 32 0,7 6 0 16,-2-5-832-16,-9-6-192 15,-2 2 0-15,1-1 0 0,-3 1 0 0,0 1 0 0,-5-11 0 0,-4 14 0 16,-2-1 0-16,-3-1 0 0,-2-6 0 0,-3-1 0 16,-4 3 864-16,-4-3 128 0,-3 4 32 15,-4-4 0-15,-3-7-832 0,3 2-192 0,3 0 0 0,5-3 0 16,2-5 0-16,1 2 0 0,0-5 0 16,7 5 0-16,5-2-2416 15,6 8-528-15,4-12-96 0,6 0-32 0</inkml:trace>
  <inkml:trace contextRef="#ctx0" brushRef="#br1" timeOffset="50485">31515 14040 23951 0,'0'0'512'0,"-6"5"128"0,-2 0 0 0,-1 4 64 0,-1 0-576 0,-1 2-128 15,-3 3 0-15,0-4 0 0,-2 0 0 0,0 3 0 16,-1-1 0-16,2 0 0 0,1 1 848 0,1-3 144 15,2 2 32-15,-1-4 0 0,6 3 0 0,2-1 0 16,4-3 0-16,4 1 0 0,1 2-832 0,4-2-192 16,4 1 0-16,2-5 0 0,2-2 864 0,0-1 128 15,1 3 32-15,1-3 0 0,2-4-832 0,-4 0-192 16,2-1 0-16,-1 2 0 0,-3-3 0 0,1-3 0 0,-2 0 0 16,0 1 0-16,0 2 0 0,-2 0 0 15,-1-3 0-15,1 0 0 0,2-4 0 0,0 3 0 0,0-1 0 16,-1-1 0-16,2-3 0 0,-2-2 0 0,0-1 0 15,1 0 0-15,1-1 0 0,1-1 0 0,1-4 0 0,3-4 0 16,1 2 0-16,-1-3 0 0,0 1 0 0,-1-3 0 16,-1-6 0-16,-1 3 0 0,-1 6 0 0,-2 2 0 15,-2 3 416-15,-1 3 32 0,-1 3 16 0,-2 5 0 16,-3 6-736 0,-5 5-160-16,0 0-16 0,0 0-16 0,-1 12 464 0,-2 4 0 0,-3 3 0 0,-2 3 0 15,-1 2 0-15,-1 4 0 0,-1 4 0 0,-3-4 0 16,1 2 0-16,0-3 0 0,-1 0 0 0,1-2 0 15,2 3 0-15,1-6 0 0,0-2 0 0,2-2 0 16,2-3 0-16,2-1 0 0,3-4 0 0,1-1 0 16,2-1 0-16,-2-8 0 0,8 6 0 0,1-3 0 0,1-3 720 15,3-2 240-15,1 0 64 0,1-3 0 0,0 1-832 16,0 0-192-16,1-2 0 0,-1-1 0 0,-1 4 0 16,0 0 0-16,0 3 0 0,0-2 0 0,0-1 0 15,0 3 144-15,0 4-144 0,0 0 128 0,0 1-128 0,0 2 0 16,0 1 0-16,-2 5 128 0,0 2-128 0,0 0 0 15,0-2 0-15,-2 3 0 0,-2 6 0 0,-1 3 0 16,1 0 0-16,-2-1 0 0,-1-4 0 0,2 0 0 16,-2 3 0-16,1-1 0 0,2-3 208 0,-1 0-32 15,2-1-16-15,-2-4 0 0,2 0 128 0,1 2 32 16,4-2 0-16,0-1 0 0,4 4-64 16,-3-2-16-16,4 0 0 0,6 3 0 0,-1-3-112 0,-2 0-128 15,2-1 176-15,-2-2-176 16,-1-5-720-16,4 0-256 0,-1 0-48 15</inkml:trace>
  <inkml:trace contextRef="#ctx0" brushRef="#br1" timeOffset="52587.22">3569 16563 15663 0,'0'0'1392'0,"0"0"-1120"16,0 0-272-16,-3-5 0 0,3 5 576 0,0 0 64 16,-3-11 16-16,-1 5 0 0,-1-3 160 0,5 9 16 15,-6-5 16-15,-1 0 0 0,1-5-48 0,0 4-16 16,1-2 0-16,-1 3 0 0,0 1-352 0,1-4-80 15,1 3-16-15,-1 1 0 0,-2 3-48 0,7 1-16 16,-8-1 0-16,8 1 0 0,-9-1-112 0,9 1-32 16,-9 0 0-16,9 0 0 0,-9 1 64 0,2 0 0 15,0-2 0-15,7 1 0 0,-10-1 64 0,2-1 0 16,0 2 16-16,8 0 0 0,-9-1 48 0,0-1 16 16,0-1 0-16,-4 2 0 0,0-1-16 0,3 1 0 15,-1-1 0-15,2-1 0 0,0 1-80 0,-1-2-32 16,-2 2 0-16,0 2 0 0,-1 0 48 0,0 0 0 15,-1-1 0-15,-1 1 0 0,-3 3-32 0,-1 1 0 0,3-4 0 16,-3 2 0-16,-4 1 32 0,-1 2 0 16,-2 1 0-16,-2 0 0 0,-2 1-48 0,-5 4 0 0,-4 1 0 15,-2 2 0-15,2 2-48 0,2 3-16 0,1 4 0 16,1 0 0-16,-1 4 16 0,2 1 0 0,1-2 0 0,-2 2 0 16,-1 3 16-16,0 3 0 0,-1 2 0 0,0-1 0 15,-1-2-176-15,5 2 128 0,4-1-128 0,5 2 128 16,5-1-128-16,10 1 0 0,4-3 0 0,10 0 0 15,4 1 192-15,11-3-32 0,9-5-16 0,4 2 0 16,4-5 0-16,3 0 0 0,2 1 0 0,2-6 0 16,0-5-144-16,2-2 128 0,-1 1-128 0,9-6 128 15,9-3-128-15,-1-3 0 0,-6-3 0 0,0-3 0 16,-5-3 0-16,-3 1-144 0,-4-3 144 0,0-1-208 16,-5 2-1952-16,-2-4-384 0,-1 1-80 15</inkml:trace>
  <inkml:trace contextRef="#ctx0" brushRef="#br1" timeOffset="52892.14">4293 16203 13823 0,'0'0'1216'0,"0"0"-960"0,0 0-256 0,0 0 0 16,0 0 3888-16,-9 6 720 0,-1 6 160 0,1 7 32 15,1 6-3120-15,-2 10-608 0,-3 9-128 0,0 1-32 16,1 8-208-16,-4 2-32 0,0 3-16 0,-2 1 0 16,-1-1-160-16,-1 7-48 0,1 0 0 0,-4 3 0 15,-6 2-272-15,4 0-176 0,0 0 192 0,5-9-192 16,-1-5 0-16,6-5-176 0,1-5 0 0,4-8 0 31,2-4-256-31,4-7-48 0,4-3-16 0,7-11 0 0,6-6-2112 0,3-8-416 16,9-14-96-16,1-2-16 0</inkml:trace>
  <inkml:trace contextRef="#ctx0" brushRef="#br1" timeOffset="53307.25">5231 16753 31839 0,'0'0'1408'0,"-7"-5"304"0,7 5-1376 0,-7-4-336 16,-2 1 0-16,-3 1 0 0,-2 0 688 0,-2 3 64 16,-2 3 16-16,-7 1 0 0,-8 4-128 0,-4 0-32 15,-4 4 0-15,3 3 0 0,1 2-256 0,0 3-48 16,-2 5-16-16,2 1 0 0,1 6-48 0,5-2-16 15,4-3 0-15,-1 3 0 0,5 1-48 0,4-4-16 16,4 1 0-16,2-5 0 0,2-2-160 0,5-5 0 0,3-1 0 16,5-4 128-16,5 1-128 0,3-8 128 0,2-1-128 15,5-4 128-15,2-4-128 0,3-1 0 0,0-5 144 0,4-3-144 16,2-2 144-16,1-5-144 0,2-3 192 0,-6 0-192 16,-1 1 128-16,2-1-128 0,2 3 0 0,-3 2 0 15,-1 3 144-15,0 6-144 0,-1 3 0 0,-2 2 144 16,-5 8-16-16,-2 2-128 0,-1 3 192 0,-2 4-64 15,-2 2-128-15,-1 3 192 0,-2 1-192 0,-1 2 192 16,0 4-192-16,-1-4 0 0,-1-1 0 0,0 2 128 16,2-2-128-16,1-1-192 0,0 1 32 0,0 0 16 15,2 0-1712 1,0-2-352-16,2-3-64 0,1-3-13536 0</inkml:trace>
  <inkml:trace contextRef="#ctx0" brushRef="#br1" timeOffset="53637.81">6376 16583 35247 0,'-9'14'1552'0,"3"-4"336"0,-3 2-1504 0,-1 3-384 16,-2 3 0-16,1 3 0 0,-1 5 128 0,1 0-128 16,-2 6 160-16,3 4-160 0,-3 2 320 0,1 4-16 0,-2-1-16 15,0-1 0-15,-2 2-144 0,2-2-16 0,-1-5-128 16,1-1 192-16,3-4-192 0,1-5 0 0,-1-1 0 0,2-5 0 16,-1-3 0-16,4-5 0 0,1-2 0 15,5-9 0-15,-4 6 192 0,4-6-16 0,0 0 0 0,0 0 0 16,0 0-320-16,0 0-64 0,0 0-16 15,0-12 0 1,0-1-1376-16,1-1-288 0,1-5-48 0,1 2-12464 0</inkml:trace>
  <inkml:trace contextRef="#ctx0" brushRef="#br1" timeOffset="54275.7">7005 16561 13823 0,'-11'-1'608'0,"11"1"128"0,-8 5-592 0,0 5-144 16,0 1 0-16,-3 4 0 0,0 0 4400 0,-2 7 848 15,1 7 160-15,-2 0 32 0,0 3-3984 0,0 0-816 16,-2 1-144-16,1 1-48 0,-1 2-32 0,-2-2-16 0,0-2 0 16,1 0 0-16,3-1-256 0,0-3-144 0,2-6 160 15,3-3-160-15,0-6 144 0,4-4-144 0,2-1 128 0,3-8-128 16,0 0 256-16,8-6-48 0,2-2 0 0,4-4 0 16,4-5-80-16,2-1 0 0,-1-3-128 0,4-2 192 15,0-5-192-15,3 1 176 0,0-3-176 0,2-1 160 16,1-2-160-16,6 5 0 0,2 2 0 0,3 5 0 15,1 2 0-15,-3 4 128 0,-2 5-128 0,-5 2 0 16,-3 7 128-16,-2 5-128 0,-5 3 0 0,0 3 128 16,-5 7-128-16,-2 3 160 0,-2 6-160 0,-3 0 160 15,-4 4-32-15,-1 3 0 0,-3 0 0 0,-2-1 0 16,-3-1-128-16,0 1 0 0,-1 0 0 0,0-5 0 16,-3-3 0-16,3-3 0 0,2-4 0 0,1-6 0 15,-1-2 128-15,3-9-128 0,0 0 192 0,0 0-64 16,0 0 224-16,14-7 32 0,-1-4 16 0,0-3 0 0,2-3-208 15,2-4-64-15,0 0 0 0,2-5 0 0,1 2-128 0,-1-1 0 16,2-3 144-16,-2 5-144 0,-2-1 0 0,6 3 0 16,7 1 0-16,4 2 0 0,0 3 0 0,-1 5 0 15,-3-181 0-15,1 369 0 0,-1-179 0 0,-1 2 144 16,-1 4-144-16,-2 7 160 0,2 2 32 0,-3 5 16 16,2 1 0-16,2 4 0 0,2 2-80 0,-3-1 0 15,-3 4-128-15,2-1 192 0,2 1-192 0,-2 3 0 16,-3-4 0-16,-1 3 0 0,-3-2 0 0,-2-5-240 15,-6-2 32-15,1-2 0 16,-4-3-1872-16,-3-5-368 0,-6-12-80 0,0 0-16 0</inkml:trace>
  <inkml:trace contextRef="#ctx0" brushRef="#br1" timeOffset="54438.26">6935 15950 52175 0,'-10'-13'2304'0,"10"13"496"0,0 0-2240 0,9-3-560 0,6-1 0 0,2 0 0 15,-1 3-144-15,2 3-144 0,0 5-32 0,1-4 0 16,1-1-1808-16,2-1-368 0,1 0-80 0</inkml:trace>
  <inkml:trace contextRef="#ctx0" brushRef="#br1" timeOffset="55510.86">7473 1004 26719 0,'6'-40'1184'0,"-2"19"240"15,0-1-1136-15,2 2-288 0,2-2 0 0,-2 0 0 16,-1 3-960-16,-1 1-256 0,0 1-64 0,0 0 0 0,0 3 1280 0,1-1 0 16,0-2 256-16,-1 1-48 0,-2-3-208 0,3 0 0 15,4 0 128-15,3-2-128 0,0-2 0 0,-2 3 128 16,-3 0-128-16,-3 3 0 0,-4 3 288 0,-3 0-32 16,-2-2-16-16,0 4 0 0,-1 2 272 0,-3 0 48 15,-2-3 16-15,1-1 0 0,-5 2-64 0,-1-2-16 16,-4-3 0-16,-16-8 0 0,4 2-112 0,0 2-32 15,-1 2 0-15,-5 2 0 0,-4 1 144 0,-5 0 16 16,-5-1 16-16,-3 3 0 0,-2 2-112 0,-2 0-32 16,0 6 0-16,-4 2 0 0,-3-1-48 0,-9 4-16 15,-9 3 0-15,-2 3 0 0,3 0-320 0,2 7 144 0,2-1-144 16,-9 2 0-16,-11-2 128 0,4 6-128 0,5 3 0 16,-1 3 0-16,-1 1 0 0,37-5 0 0,-12 9 0 15,-6 7 0-15,-1 0 0 0,-6 2 0 0,-5 4 0 16,-6 5 0-16,0-2 0 0,-80 44 0 15,37-16 0-15,72-36 0 0,-7 2 208 0,-6 8 144 0,-2 7 32 0,2 0 0 16,4 3-608-16,2-2-112 0,3-1-32 0,1 3 0 16,2 0 592-16,-24 28 112 0,13-5 32 0,-16 25 0 15,15-18-560-15,18-11-96 0,11-7-32 0,21-15 0 16,-1 17 512-16,2 2 112 0,0 1 16 0,-8 32 0 16,6-16-480-16,13-40-96 0,0 7 0 0,3 3-16 15,2 7 272-15,5-2 0 0,3-2 0 0,5-5 0 16,4 1 0-16,17 43 144 0,5-16-16 0,4-11 0 0,4-9-128 15,6-5 0-15,9-7 0 0,5-7 0 0,5-2 0 16,5-3 0-16,1-5 224 0,5-3-64 0,-2-7-160 16,7 2 0-16,5-1 0 0,6 0 128 0,2-1-128 15,-1-1 128-15,5-6-128 0,2-4 128 0,7-2-128 16,2-4 160-16,0-6-160 0,5-4 160 0,6-5-32 16,1-8 0-16,-1-4 0 0,5-5 0 0,1-7 32 15,-56 12 0-15,5-1 0 0,10-7 0 0,8-2 32 0,6-5 0 16,8-5 0-16,1-8 0 0,-2-2 16 0,101-52 16 15,-32 17 0-15,-26 8 0 0,-19 1 96 0,-10 1 0 16,-5 0 16-16,-7-8 0 0,-11-4 16 0,-5-3 0 16,-9 3 0-16,-6 0 0 0,-6-3-48 0,-6 0-16 15,-7-1 0-15,-10 9 0 0,-11 5 48 0,-10-2 16 16,-8-2 0-16,-11-4 0 0,-10 3-112 0,-11 5-32 0,-11 6 0 16,-12 5 0-16,-12 5-32 0,-6 6-16 0,-6-1 0 15,-4 5 0-15,-5 1-160 0,-17 3 0 16,-17 7 0-16,-5 2-176 15,-3 2-896-15,-9 6-176 0,-10 4-32 0,5 5-16 16,8 2-560-16,-3 3-128 0,-3 4 0 0</inkml:trace>
  <inkml:trace contextRef="#ctx0" brushRef="#br1" timeOffset="56920.72">4340 3232 31151 0,'0'0'1376'0,"-5"-7"288"16,-3-2-1328-16,0 4-336 0,2 2 0 0,6 3 0 0,-9-2 0 16,9 2 0-16,0 0 0 0,-10 4 0 0,-2 1 0 0,4 3 128 15,1-2-128-15,0 6 0 0,-4-1 0 0,0 4 0 16,-2 2 0-16,-3 2 0 0,-2 3 0 0,-4 3 0 16,-6-1 0-16,-1 7 0 0,-4 2 0 0,-3 2 0 15,-4 2 0-15,-1 4 0 0,-2 6 0 0,1 0 0 16,-1 2 0-16,2 1 0 0,-2 0 0 0,1-3 0 15,2 2 0-15,-1 3 0 0,-4 7 0 0,-2 3 0 16,1-1 0-16,-5 5 0 0,-6 0 0 0,0 3 0 16,2 2 0-16,1 7 0 0,-2 0 0 0,0 4 0 15,-3-5 0-15,-2 2 128 0,-2 1-128 0,2 0 0 16,2 5 0-16,2 1 0 0,4-3 0 0,-1-4 0 16,3-3 0-16,-2 6 0 0,-4 4 0 0,2 2 0 0,3-2 0 15,0 1 128-15,-1-3-128 0,0 5 144 0,4 6-144 0,1 0 160 16,1-2-160-16,-2-1 160 0,0-2-160 0,-2 3 160 15,-1 6-160-15,1-4 160 0,3-2-160 0,-1 1 160 16,1 1-160-16,2-3 192 16,3 1-192-16,1-2 192 0,1-2-192 0,2 3 160 0,-4-2-160 0,5 4 160 15,5-3-160-15,2 2 0 0,1 0 144 16,3 0-144-16,3 2 0 0,0-1 144 0,-1-1-144 0,5 1 0 16,2 1 128-16,0-2-128 0,1 3 0 0,-1-4 0 15,-2-3 0-15,2 0 0 0,4 2 0 0,0 3 0 16,0-3 0-16,0-1 0 0,1-4 0 0,2 0 0 15,1 0 0-15,3 1 0 0,3 1 0 0,2-3 0 16,-1-7 0-16,5 4 0 0,1-2 0 0,4 4 0 16,-1 0 0-16,2-4 0 0,-1-5 0 0,1 2 0 15,2 1 0-15,-1 4 0 0,-4-1 0 0,0 0-144 0,0-2 144 0,-2-1 0 16,-3 0 0-16,-1 1 0 0,-2 5 0 16,0-5 0-16,0-2 0 0,-4-2 0 0,2-1 0 15,-1-2 0-15,-2 1 0 0,3 2 0 0,0 2 0 16,-1-4 0-16,2-5 0 0,-2-2 0 0,-3-1 0 0,2 0 0 15,1 2 0-15,0 1 0 0,-2-1 0 0,3-3 0 16,1-1 0-16,0 0 0 0,-3-1 0 0,-1 3 0 16,-1 3 0-16,1 2 0 0,-2 1 0 0,0-2 0 15,-3 0 0-15,-2-2 0 0,0-2 0 0,-3 3 0 16,0 4 0-16,3-2 0 0,-1-6 0 0,3-1 0 16,1 1 0-16,7-27 0 0,-4 3 0 0,0 4 128 0,1 3-128 15,0 4 0-15,-1 4 0 0,3 1 0 0,-2 0 0 16,-3 47 0-16,-1-16 0 0,1-12 0 0,1-6 160 15,-1 0-160-15,3-1 0 0,-3-2 128 0,2-1-128 16,-1-3 0-16,1 1 0 0,0-4 0 0,-2 4 0 0,3-2-160 16,1 5 160-16,0-6 0 0,1-2 0 15,-2 2 0-15,5-4 0 0,-2 1 0 0,-1 0 0 16,1 3 128-16,0-2-128 0,1 3 0 0,-1-2 0 0,2-6 128 16,0-7-128-16,2 1 0 0,0-4 128 0,-1 0-128 15,1-2 0-15,1 1 0 0,-1 1 0 0,3-1 128 16,2-1-128-16,0 0 0 0,2-3 0 0,1-4 0 15,-4-4 0-15,5 4 128 0,2-3-128 0,0-1 0 16,2-3 0-16,0 1 0 0,0-2 0 0,2 2 128 16,1-4-128-16,0 5 0 0,3-3 0 0,-8-10 0 0,6 2 0 15,0 1 0-15,2 1 0 0,2-1 0 0,2 0 0 16,1 3 0-16,0-4 0 0,17 12 0 0,-5-4 0 16,-5-6 0-16,-3-2 0 0,-3-4 0 0,-2-1 128 15,-1-3-128-15,0-3 160 0,-1 2-160 0,-1-6 176 0,4 1-176 16,1-3 192-16,-2-1-192 0,-2 1 256 0,0-2-64 15,1-2-16-15,2 2 0 0,-2 0-176 16,1 0 0-16,-2 1-192 0,-1 0 192 0,-2 0-288 0,-3-2 64 16,0 0 16-16,0 1 0 15,0-5-2016-15,-3 1-400 0,-1 2-64 0,-2-9-32 16</inkml:trace>
  <inkml:trace contextRef="#ctx0" brushRef="#br1" timeOffset="57226.97">1187 16134 35935 0,'-26'17'1600'0,"9"-3"320"0,0-3-1536 0,5 2-384 0,3 0 0 0,0-3 0 31,0 0-384-31,7 4-128 0,5-1-48 0,6 5 0 0,8 3 560 0,4 2 0 0,2 1 0 0,10 3 0 16,9-3 0-16,5 7-128 0,0 0 128 0,3-1 0 16,2-1 0-16,-2-3 0 0,-2 2 0 0,4 3 144 15,0-3 48-15,-2 2 16 0,-5-2 0 0,-3 3 0 0,-2-1-16 16,-6 5-16-16,-5 3 0 0,-7 1 0 16,-7 3-48-16,-5 10 0 0,-6 9 0 0,-6 0 0 15,-8 3-1392-15,-4 1-272 16,-4 5-64-16</inkml:trace>
  <inkml:trace contextRef="#ctx0" brushRef="#br1" timeOffset="58236.91">9414 16420 15663 0,'0'0'688'0,"-9"0"144"0,9 0-656 0,0 0-176 15,0 0 0-15,0 0 0 0,0 0 1312 0,0 0 224 0,0 0 64 0,15-3 0 16,4-4-528-16,6 1-112 0,2-1 0 0,8 0-16 16,7 0-176-16,5-1-48 0,2-4 0 0,9-2 0 15,3 0-160-15,1 4-48 0,-1-1 0 0,1-2 0 16,0 1-208-16,1 2-48 0,-7 6-16 0,-2-1 0 16,-2-1-240-16,-6 5 0 0,-6 3 0 0,-9 5 0 15,-4-2-176-15,-7 2-128 0,-6 2-16 0,-6 0-16 31,-5 6-2224-31,-6 1-432 0</inkml:trace>
  <inkml:trace contextRef="#ctx0" brushRef="#br1" timeOffset="58452.26">9566 16729 23951 0,'0'0'1056'0,"0"0"224"0,9 7-1024 0,5-2-256 16,3-3 0-16,7 2 0 0,5 1 880 0,6-1 112 15,4-2 32-15,4 0 0 0,2-4 0 0,3 2 0 16,4-2 0-16,2-2 0 0,0-2-832 0,2 1-192 16,1-2 0-16,-1 1 0 0,-2 2 864 0,-5 2 128 15,-4-3 32-15,-5-2 0 0,-3 3-832 0,-2 2-192 16,-2-3 0-16,7-4 0 16,-8 1-2416-16,-1-1-528 0,-6 5-96 0,-5-1-9440 15</inkml:trace>
  <inkml:trace contextRef="#ctx0" brushRef="#br1" timeOffset="58831.43">10393 16010 15663 0,'0'0'1392'0,"0"-8"-1120"0,4-3-272 0,-1 4 0 16,4 0 1888-16,3 2 320 0,1 2 64 0,3-3 16 15,2 2-1312-15,4 3-256 0,4 3-48 0,5-1-16 16,3-2 0-16,4 4 0 0,2 3 0 0,8 0 0 16,4 6 64-16,2 2 16 0,1 4 0 0,-3 5 0 0,-3 2-176 15,-3 4-48-15,-5-1 0 0,-2 5 0 16,-1 3-48-16,-5 4-16 0,-1 1 0 0,-6 2 0 0,-5 1 48 15,-4-1 0-15,-5 3 0 0,-5-1 0 0,-3 4-32 0,-6-4 0 16,-9-1 0-16,-6-2 0 0,-6 1-32 0,-7-3-16 16,-4-7 0-16,-6 4 0 0,-1 0-96 0,-9-1 0 15,-7-3-16-15,1-6 0 0,1 1-160 0,1-3-16 16,1 4-128-16,8-7 192 16,3-3-1936-16,7-3-400 0</inkml:trace>
  <inkml:trace contextRef="#ctx0" brushRef="#br1" timeOffset="60648.17">12590 15691 20271 0,'0'0'448'0,"0"0"80"0,0 0 32 0,0 0 16 0,-1-5-576 0,2 1 0 0,5-3 0 0,-3 4 0 15,4-1 928-15,0 0 80 0,2-2 16 0,4-1 0 16,4 1 0-16,3-4 0 0,3 1 0 0,5-3 0 16,3-1 0-16,11 0 0 0,8 1 0 0,-2 2 0 15,1 5-832-15,-5 0-192 0,1-3 0 0,-5 6 0 16,-2 2 864-16,-2 2 128 0,-3 1 32 0,10 2 0 15,-6-2-832-15,-5 2-192 0,0 6 0 0,-8-1 0 16,-9-2-1600-16,-2 0-352 0,-3 2-80 0,-8-3-16 16</inkml:trace>
  <inkml:trace contextRef="#ctx0" brushRef="#br1" timeOffset="60857.48">12974 15700 31327 0,'-20'1'688'0,"7"3"144"0,1 3 16 0,3 2 48 0,0 3-720 0,0 4-176 16,1 7 0-16,-1 4 0 0,-1 5 0 0,-1 3 0 15,-1 5 0-15,1 2 0 0,-1 2 0 0,4 4 0 16,2 3 0-16,-1-3 0 0,-6 2 0 0,0 1 0 16,2 2 0-16,-2 3 0 0,-1 1 0 0,0 1 0 0,2-3 0 0,-5 22 0 31,3-12-2432-31,4-7-512 0,2-10-96 0,4-15-32 0</inkml:trace>
  <inkml:trace contextRef="#ctx0" brushRef="#br1" timeOffset="61028.98">12181 16884 35007 0,'0'0'768'0,"14"4"176"0,4-5 16 0,0-2 16 0,7 2-784 0,6-3-192 0,9-2 0 0,4-1 0 15,5 2 0-15,3-5 0 0,3 1 0 0,-2-2 0 16,-1-2 0-16,7 3 0 0,4-3 0 0,21-1 0 16,-12 4 0-16,-13 1-160 0,-5 3 32 0,-5 0-15312 15</inkml:trace>
  <inkml:trace contextRef="#ctx0" brushRef="#br1" timeOffset="61532.92">14723 15628 11055 0,'-8'-14'976'0,"2"4"-784"0,0 0-192 0,0-3 0 15,-3 1 1328-15,-1 0 208 0,0-2 64 0,-3 0 0 16,-2 0-400-16,-3 4-80 0,-1-4-16 0,-3 7 0 0,-3-2-128 0,-3 5-16 16,-2 3-16-16,0 2 0 0,-3 1 0 0,4 10 0 15,3 6 0-15,3 2 0 0,0 0-144 0,2 4-32 16,-1 6 0-16,8-7 0 0,0 7-384 0,2 6-96 16,-1 3-16-16,-2 27 0 0,2-1 416 0,3 1 80 15,2 1 0-15,4-3 16 0,3-4-496 0,2-4-96 16,2-2-32-16,2-2 0 0,1 1-160 0,2-6 128 15,1-2-128-15,0-3 128 0,1-2-128 0,0-5 0 16,0-5-192-16,0-4 192 16,-1-5-1664-16,0-6-224 0,-2-5-32 0,-7-10-16 0</inkml:trace>
  <inkml:trace contextRef="#ctx0" brushRef="#br1" timeOffset="61684.34">13756 16227 35007 0,'0'0'1552'0,"0"0"320"0,0 0-1488 0,10-2-384 0,4-1 0 0,4 3 0 16,5 0 0-16,10 3 0 0,10-1 0 0,7 1 0 16,3 0 0-16,4 0 0 0,3 1 0 0,32 0 0 15,-6-2-224-15,-2 1-112 0,-3 2-32 0,-6-1 0 16</inkml:trace>
  <inkml:trace contextRef="#ctx0" brushRef="#br1" timeOffset="63293.06">15893 15914 21183 0,'0'0'1888'0,"-4"-8"-1504"0,4 8-384 0,-4-9 0 0,-1-3 640 0,1 7 64 16,4 5 16-16,0 0 0 0,-9 3-64 0,-1 3-16 15,3 4 0-15,-2 5 0 0,0 7-256 0,-3 5-64 16,2 1-16-16,1 5 0 0,0 0-80 0,2 1-16 15,0 2 0-15,4-3 0 0,1-1 16 0,4-2 0 16,1-3 0-16,4-1 0 0,-1-6-16 0,4-1 0 16,1-5 0-16,4-6 0 0,1 1 240 0,3-5 32 15,4-4 16-15,-2-2 0 0,0-6 256 0,6-2 48 16,6-5 16-16,1-6 0 0,-1 1-304 0,-1-2-64 16,0-2-16-16,-8 1 0 0,-4-3-256 0,-1 0-48 15,-2 2-128-15,-4 1 192 0,-4 5-192 0,-1 4 0 16,0 0 128-16,-3 4-128 0,-5 10 0 0,0 0 0 15,0 0 128-15,4 12-128 0,-5 4 160 0,-2 7-16 0,-1 10 0 16,-1 3 0-16,-1 6-144 0,0 5 0 0,-2 6 0 16,-2 2 0-16,-3 4 0 0,-5 4 0 0,-5-4 0 15,-2 4 0-15,-4-4 0 0,-3 4 0 0,-4-1 128 0,3-1-128 16,4-2 0-16,1-5 0 0,3-2 144 0,6-16-144 16,-3 1 400-16,2-2 16 0,-2-4 0 0,2-2 0 15,-1-2-416-15,1-3 0 0,0-5 0 0,1-3 0 16,0-4 0-16,1-3 0 0,0-4 0 0,1-3 0 15,2-2 0-15,1-5 0 0,4-1 0 0,1-5 0 16,4-2 0-16,4-1 0 0,3-4 0 0,6-9 0 16,3 3-736-16,2 0-224 15,1-1-64-15,-2 8-9824 0,0-1-1968 0</inkml:trace>
  <inkml:trace contextRef="#ctx0" brushRef="#br1" timeOffset="63549.32">16836 16057 26719 0,'-9'-10'2368'0,"9"10"-1888"15,0 0-480-15,3-9 0 0,2-3 896 0,2 5 64 0,4-1 32 16,0 4 0-16,2 2-768 0,1-1-224 0,1-2 0 0,1 4 128 16,2 2-128-16,0 3-256 0,-4-2 64 0,0 1 0 31,-4 1-1968-31,0 6-400 0,1-1-64 0</inkml:trace>
  <inkml:trace contextRef="#ctx0" brushRef="#br1" timeOffset="63676.31">16907 16209 11967 0,'-9'2'1072'0,"2"-1"-864"0,7-1-208 15,-9 1 0-15,9-1 2688 0,0 0 512 0,0 0 80 0,0 0 32 16,0 0-1904-16,0 0-384 0,10-9-80 0,4 7-16 16,2 0-640-16,4 1-128 0,1-3-32 0,1 3 0 15,-2 0-1136 1,4 1-224-16,12 0-48 0,-8 1-16 0</inkml:trace>
  <inkml:trace contextRef="#ctx0" brushRef="#br1" timeOffset="64162.68">18502 15498 18719 0,'0'0'832'0,"-8"-12"160"0,1-6-800 0,1 1-192 0,0 0 0 0,-2 2 0 16,-1 3 960-16,-1 3 160 0,-2-3 32 0,0 4 0 16,-4 2-144-16,-1 3-32 0,-2 2 0 0,-1 0 0 15,-4-2-240-15,0 8-48 0,-1 8-16 0,1 5 0 16,-6-2 16-16,4 3 0 0,0 5 0 0,1 6 0 16,-2 5-240-16,4 2-32 0,3 0-16 0,5 1 0 0,3 5-112 0,7-1-32 15,4 0 0-15,1 1 0 0,0-2-128 16,1-2-128-16,2 2 144 0,-1 0-144 0,1-2 0 0,1-3 128 15,1-2-128-15,-2-5 0 0,0 2 0 0,-2-3 0 16,1-7-192-16,-2-1 192 16,-3-4-816-16,0-2-48 0,-4-4-16 0,1-2-8560 15,6-8-1712-15</inkml:trace>
  <inkml:trace contextRef="#ctx0" brushRef="#br1" timeOffset="64317.57">17676 15981 14735 0,'0'0'1312'0,"-1"-8"-1056"15,5 3-256-15,6 0 0 0,8 2 2784 0,5 3 496 0,2 0 112 0,2 0 0 16,1 3-2432-16,2 2-480 0,2-1-96 16,0-3-32-16,1-2-96 0,1 1 0 0,0 2-16 0,3 2 0 15,3-1-240-15,-1 2 176 0,-1-2-176 0,-5 0 160 32,-5 0-1968-32,-2-1-400 0</inkml:trace>
  <inkml:trace contextRef="#ctx0" brushRef="#br1" timeOffset="64614.13">19133 15415 8287 0,'-8'-15'736'0,"2"10"-592"0,-3 1-144 0,0 3 0 0,-1 1 3200 0,-1-2 592 15,-3-2 128-15,-4 8 32 0,0 11-2336 16,-1 3-464-16,-4 0-80 0,0 5-32 0,2 7-128 0,-1 6-16 16,-1 2-16-16,-1 2 0 0,-1 2 48 0,2-1 16 15,0 8 0-15,1-3 0 0,2 2-448 0,8 1-96 16,6-3-16-16,5-1 0 0,5-1-240 0,4-3-144 16,5-6 160-16,4-4-160 0,0-2 0 0,3-3-160 15,1-5 0-15,1-3 0 16,2-4-1504-16,-4-4-320 0,3-5-48 0</inkml:trace>
  <inkml:trace contextRef="#ctx0" brushRef="#br1" timeOffset="64858.14">19681 15471 10127 0,'0'0'896'0,"-4"9"-704"0,-2 0-192 0,-5 1 0 16,-5 4 3360-16,-1 5 640 0,2 8 128 0,0-3 32 16,0 4-2720-16,-1-2-544 0,1 5-96 0,1 2-32 15,3 0 0-15,2 0-16 0,1 1 0 0,3 2 0 16,1 5-240-16,4-3-32 0,3-1-16 0,-1-2 0 16,1-1-320-16,3-3-144 0,4-2 128 0,2-2-128 15,-1-4 0-15,1-4 0 0,-1 1 0 0,-1-3-176 16,1-2-2128-16,-4-7-416 15</inkml:trace>
  <inkml:trace contextRef="#ctx0" brushRef="#br1" timeOffset="65011.38">19162 15904 26719 0,'-10'-7'2368'0,"10"7"-1888"15,0 0-480-15,15-3 0 0,11-1 1456 0,0 3 192 16,6 0 32-16,3 3 16 0,1 2-1344 0,2-3-352 15,2-4 0-15,-1 5 0 0,1 1 0 0,-1-1 0 16,1 1 0-16,3 1-9728 16,1-8-1920-16</inkml:trace>
  <inkml:trace contextRef="#ctx0" brushRef="#br1" timeOffset="65299.15">20070 15292 30527 0,'10'-12'1344'0,"-2"8"288"0,-8 4-1312 0,16-1-320 0,1 1 0 0,3 6 0 16,-1 6 608-16,5 3 48 0,2 5 16 0,5 3 0 16,0 5-112-16,-2 7-32 0,-3 4 0 0,-4 9 0 15,-4-1-288-15,-1 6-64 0,-2-1-16 0,-5 6 0 16,-3 6 48-16,-5-1 16 0,-4 1 0 0,-5 2 0 15,-2-3-32-15,-1-3 0 0,-5-9 0 0,-2-5 0 0,-3-6-64 16,-4-3-128-16,-4-2 176 0,2-6-176 0,2-8 0 0,1-4 0 16,1-2 0-16,8-6 0 15,6-1-1472-15,8-8-416 16</inkml:trace>
  <inkml:trace contextRef="#ctx0" brushRef="#br1" timeOffset="65703.47">21823 15852 28559 0,'-11'-2'2544'0,"11"2"-2032"0,-11 6-512 0,2 4 0 0,-1 3 176 0,2 0-176 16,3 2 192-16,-1 5-192 0,-2 6 352 15,2-2-32-15,1 4-16 0,1-3 0 0,-2 6-96 0,3-5-16 16,-2 2 0-16,1-4 0 0,0 1-192 0,2-5-128 16,2-1 128-16,2-1-9136 15,1-2-1696-15</inkml:trace>
  <inkml:trace contextRef="#ctx0" brushRef="#br1" timeOffset="65881">21769 15691 34095 0,'0'0'3024'0,"-1"-5"-2416"15,2 0-480-15,-1 5-128 0,0 0 0 0,0 0 144 0,9-4-144 0,0 8 160 16,-9-4-160-16,12 5 0 0,-2 4 0 0,-1-2 0 31,-9-7-1776-31,12 4-272 0,2 2-64 0,3 1-16 0</inkml:trace>
  <inkml:trace contextRef="#ctx0" brushRef="#br1" timeOffset="66235.71">23096 15723 21183 0,'0'0'1888'0,"-12"-2"-1504"0,0-2-384 0,-6 2 0 0,1-2 2448 15,-8 4 432-15,-4 5 64 0,-6 0 32 0,-7-1-2176 0,-2 5-432 16,1-3-96-16,4 6-16 0,2-3 176 0,4 3 16 16,2-4 16-16,5 3 0 0,3 5-32 0,4-1-16 15,2-2 0-15,6 2 0 0,3 1-160 0,7 2-48 16,3 0 0-16,5 0 0 0,2 0-208 0,3 2 128 15,2 4-128-15,3-2 0 0,-1-1 0 0,4 2 128 16,-1 3-128-16,0-4 0 0,-2 4 0 0,0-3 0 16,-4-4 0-16,-1-1 0 0,-4-1 0 0,-5-1 0 15,-7-2 0-15,-3-2 0 0,-4 1 176 0,-2-4-176 16,-3 2 192-16,-3-5-192 0,-3-3 256 0,-2 1-64 16,-2-5-16-16,-2-2 0 0,-2 2-176 0,-3-4 192 0,-3-1-192 15,2-3 192-15,1 4-384 0,2-2-80 0,4-3-16 0,7 2-10912 16,8-3-2176-16</inkml:trace>
  <inkml:trace contextRef="#ctx0" brushRef="#br1" timeOffset="66700.82">24782 15756 22111 0,'-24'-18'976'0,"10"6"208"0,-2 1-944 0,1-1-240 16,1 2 0-16,-4 3 0 0,1-2 1008 0,-1 6 144 15,0 1 48-15,-5 3 0 0,-4 3-400 0,-2 5-80 16,0 2-16-16,-5 2 0 0,-2 6-224 0,4 4-48 16,3 0-16-16,4 1 0 0,0 5 16 0,8-1 0 15,3 2 0-15,4 1 0 0,1-4-160 0,5-1-16 16,3-3-16-16,3 0 0 0,3 0-48 0,4-4-16 0,5-7 0 0,3-4 0 16,2 1 48-16,9-2 16 0,10-6 0 15,2-4 0-15,2-5 256 0,2 0 48 16,-2-4 16-16,-6 0 0 0,-6-9-320 0,-4 0-64 15,-3 0-16-15,-5 4 0 0,-5 0-160 0,-3 3 128 0,-5 0-128 16,0 7 128-16,-5 7 128 0,0 0 0 0,0 0 16 16,0 0 0-16,0 0-272 0,0 16 128 0,-2 2-128 0,-1 0 0 15,-1-2 176-15,3 1-176 0,2 0 160 0,2 0-160 16,1-3-208-16,2 0-144 0,3 0-32 0,5 0 0 16,5-5-2272-1,5 1-464-15</inkml:trace>
  <inkml:trace contextRef="#ctx0" brushRef="#br1" timeOffset="67222.5">27038 15602 15663 0,'-11'-8'1392'0,"3"4"-1120"0,-1-2-272 0,0 2 0 15,-1 3 1520-15,0-2 240 0,-2 1 48 0,0 3 16 16,-1 2-704-16,-2 0-144 0,-3 8-16 0,-1-2-16 16,-1 1-128-16,-1 1-32 0,-2 4 0 0,2 2 0 15,0 1-32-15,2-1-16 0,0 3 0 0,5 0 0 16,5 3-208-16,6-3-32 0,3-2-16 0,3 1 0 16,2 0-224-16,4 0-32 0,3-1-16 0,2 0 0 15,0-1-64-15,1 1-16 0,2 1 0 0,-3 0 0 16,1-2 80-16,-1 1 16 0,-2 1 0 0,-1 0 0 15,-6-1-224-15,-1 1 0 0,-2 0 0 0,-3-1 0 16,-4 1 128-16,-2-4 48 0,-2-1 0 0,-2 1 0 16,-3-5 160-16,-2 0 48 0,-2-3 0 0,-4-1 0 0,-3-2-192 0,-7-3-48 15,-5-2 0-15,0-2 0 0,-1 1-144 16,1-6 160-16,0-1-160 0,8-2 160 16,10 3-480-16,4-4-80 0,2-6-32 0,8 0-10448 15,5-1-2112-15</inkml:trace>
  <inkml:trace contextRef="#ctx0" brushRef="#br1" timeOffset="67576.71">27843 15721 14735 0,'0'0'1312'0,"-5"-5"-1056"0,5 5-256 16,-11-5 0-16,1 1 2256 0,-2 2 400 0,-4 0 80 0,-1 6 16 15,-5 1-1520-15,-4 6-288 0,-3 4-64 0,-1 0-16 16,-1-2-240-16,3 5-48 0,0 3-16 0,7-2 0 16,5 0 624-16,1-1 128 0,4-5 32 15,4 5 0 1,6 2-1680-16,5-2-336 0,1 0-64 0,4-5-16 0,2 0 752 0,7 0 368 0,6-3-48 0,6 0 0 16,1-3 80-16,1-2 16 0,0-4 0 0,-3-2 0 15,-1-3-128-15,-5-1-32 0,-4-3 0 0,-4-2 0 16,-3 2-128-16,-2-4-128 0,-4-2 144 0,-2-4-144 15,-4-1 256-15,-1 0-32 0,-2 0-16 0,-3-4 0 16,-2-4 80-16,-2 5 16 0,-1 2 0 0,-2 2 0 16,-2 2-160-16,-1-1-16 0,1 5-128 0,0 3 192 0,1 1-192 15,1 4 0-15,2-1 0 0,3 4 0 16,-1 1-512-16,9 0-64 0,0 0 0 0,0 0 0 16,0 0-2048-16,8 5-432 0,2 1-80 0</inkml:trace>
  <inkml:trace contextRef="#ctx0" brushRef="#br1" timeOffset="68002.46">28832 15148 11055 0,'0'0'976'0,"0"0"-784"0,0 0-192 0,0 0 0 16,0 0 2032-16,0 0 352 0,0 0 80 0,0 0 16 16,0 0-1040-16,0 0-208 0,-5 13-32 0,-6 6-16 15,-4 4-320-15,-4 7-64 0,-5 2-16 0,-4 7 0 0,-4 2-208 0,2 4-32 16,0 4-16-16,-1 1 0 0,-1-2-144 0,5-2-48 16,4 1 0-16,0-8 0 0,1-3-192 0,2-2-144 15,6-3 192-15,3-2-192 0,-3 3 0 0,4-2 0 16,1-5 0-16,3-2 0 0,-1-2-176 15,2-2-144-15,0 0-16 0,1-8-8496 16,4-11-1712-16</inkml:trace>
  <inkml:trace contextRef="#ctx0" brushRef="#br1" timeOffset="68335.52">29470 15125 18431 0,'0'0'1632'0,"0"0"-1312"0,0 0-320 0,0 0 0 16,0 0 976-16,0 0 128 0,-9 9 32 0,-4 6 0 16,-3 4 64-16,-3 4 16 0,-6 1 0 0,0 4 0 15,-3 7-576-15,-2-2-96 0,-5 1-32 0,1 0 0 16,2 1-320-16,3-1-192 0,6-1 192 0,4-1-192 0,2-6 0 16,7-4-320-16,3-2 32 0,3-3-8160 15,0-4-1648-15</inkml:trace>
  <inkml:trace contextRef="#ctx0" brushRef="#br1" timeOffset="68737.27">29629 15467 16575 0,'-19'17'1472'16,"8"-5"-1168"-16,1 7-304 0,-1 5 0 0,1 2 1088 0,-4 3 176 15,-5-1 16-15,0 4 16 0,-2 0 32 0,2-2 0 0,0-2 0 16,1 3 0-16,2-3-560 0,2-2-128 0,2-5 0 0,3-2-16 16,2-3 112-16,4-2 32 0,1-5 0 0,2-9 0 15,2 10 128-15,-2-10 48 0,12 5 0 0,0-2 0 16,5-4-144-16,1-4-32 0,1-3 0 0,0-2 0 16,0 0-368-16,3-4-80 0,2-5 0 0,1-3-16 15,-3 3-304-15,1 0 160 0,2-2-160 0,2 4 128 16,2-1-128-16,0 5 128 0,0 4-128 0,-2 3 128 15,-7 0-128-15,1 4 128 0,-3 4-128 0,-7 8 128 16,-1 0-128-16,-2 5 192 0,-2 0-192 0,-1 7 192 16,-2 6-192-16,1 1 160 0,-1 4-160 0,1 3 160 15,-1 1-160-15,1 3 160 0,-1 0-160 0,2-3 160 16,2-2-160-16,-1 1 0 0,1-3 144 0,1-3-144 16,1 1 0-16,0 1-256 0,1 2 32 0,3-2-17392 15</inkml:trace>
  <inkml:trace contextRef="#ctx0" brushRef="#br1" timeOffset="69593.71">12719 18054 14735 0,'-8'-14'1312'0,"4"2"-1056"0,2 2-256 0,-2 1 0 0,3-4 1728 0,0 6 304 16,1 7 48-16,0 0 16 0,0 0-944 0,0 0-192 15,0 0-48-15,-7 18 0 0,1 6-544 0,1 6-112 16,0 3-32-16,0 4 0 0,-1 1-224 0,1 2 0 16,0 0 0-16,2 5 0 0,-1-2 128 0,0 0-128 15,0-3 176-15,0-2-176 0,0 1 192 0,4-2-192 16,3-5 192-16,2-4-192 0,1-5 128 0,3-4-128 16,1 0 0-16,6-5 0 0,-2-7 0 0,2 0-224 15,2-6 16-15,-3-6-11680 0</inkml:trace>
  <inkml:trace contextRef="#ctx0" brushRef="#br1" timeOffset="70039.83">12678 18206 20271 0,'0'0'448'0,"0"0"80"0,0 0 32 0,10 5 16 0,-1-7-576 0,1-1 0 0,2 1 0 0,3-5 0 15,3 1 928-15,2 0 80 0,2-6 16 0,10-3 0 16,1-3-832-16,1 0-192 0,-1 2 0 0,0-5 0 16,-1 0 0-16,-2-1 0 0,1-4 0 0,-3 0 0 15,-1-3 864-15,-2 1 128 0,-2 0 32 0,-2 6 0 16,-1 5-832-16,-3 0-192 0,0 3 0 0,-3 5 0 16,-3 2 0-16,-2 5 0 0,-1 5 0 0,-8-3 0 0,0 0 864 15,1 12 128-15,-2 8 32 0,-3 6 0 16,-4 5-832-16,-2 2-192 0,-3-1 0 0,0 3 0 15,-3 1 0-15,1 1 0 0,-2-3 0 0,-7 14 0 0,0-6 208 16,11-23 0-16,-1 0 0 0,0-1 0 0,1-3 48 0,0 2 16 16,-2-3 0-16,2-3 0 0,1 2 16 0,-5 4 0 15,4-5 0-15,7-4 0 0,6-8-128 0,0 0-32 16,0 0 0-16,0 0 0 0,0 0 0 0,10-3 0 16,0-4 0-16,4 0 0 0,-1 0-128 0,1 0 160 15,1 4-160-15,-2 0 160 0,0 3-160 0,1 1 0 16,-1 3 0-16,0 2 0 0,0 0 0 0,-2 0 0 15,-1 3 0-15,0-2 0 0,-1 4 0 0,-1-5 0 16,-2 3 0-16,1-3 0 16,-7-6-544-16,5 5-32 0,0 2-16 0,0-5 0 15,-1 2-1808-15,3-3-352 0,1 2-80 0</inkml:trace>
  <inkml:trace contextRef="#ctx0" brushRef="#br1" timeOffset="70466.3">13671 18183 22511 0,'0'0'992'0,"0"0"224"0,0 0-976 0,0 0-240 0,0 0 0 0,0 0 0 0,2 10 432 15,-2-10 32-15,4 12 16 0,5-7 0 0,1 0 128 0,3 0 32 16,0-4 0-16,3-2 0 0,6-4-256 0,0-3-64 16,-1 1 0-16,6-5 0 0,3 1 16 15,5 0 0-15,2-3 0 0,-3 0 0 0,-2 0-64 0,-3 1-16 16,-4-2 0-16,-4-1 0 0,-5 0-256 0,-3 3 0 16,-6 2 0-16,-3-2 0 0,0-5 384 0,-8 5-16 15,0 1-16-15,-4 3 0 0,-4 1 176 0,-4 2 48 16,-6 3 0-16,-5 6 0 0,-1 3-272 0,-2 2-48 15,-3 5-16-15,2 3 0 0,5 3-80 0,0 4-16 16,1 6 0-16,6-2 0 0,3 1 32 0,4 0 0 16,-1 1 0-16,3-5 0 0,2-2-176 0,6-1 128 15,2-3-128-15,3 0 128 0,3 2-128 0,0-2 0 0,2-3 0 16,4-3 0-16,4-1-176 0,1-2-112 0,1 1-32 16,8-6 0-1,5-5-1824-15,5-2-368 0,2-2-80 0,0-2-10080 0</inkml:trace>
  <inkml:trace contextRef="#ctx0" brushRef="#br1" timeOffset="70776.3">14680 18071 17503 0,'0'0'1552'0,"-4"13"-1232"0,1 2-320 0,-2-1 0 16,1-1 736-16,-1 4 96 0,0 2 0 0,-3 2 16 15,-2-2 672-15,-2-1 128 0,-3-1 16 0,0 0 16 16,-2 3-496-16,2-4-96 0,-3-7-32 0,3 2 0 15,-2-3-144-15,6 1-16 0,3-4-16 0,8-5 0 0,0 0-304 0,0 0-48 16,0 0-16-16,9-9 0 0,3-2-144 0,3-6-48 16,4 1 0-16,1-1 0 0,2 1-144 0,1-1-48 15,-2-1 0-15,1 2 0 0,-2 1-128 0,1 6 0 16,-2 0 0-16,-1 4 0 0,-1 1 0 0,-1 4 0 16,-2 2 0-16,0 10 0 0,1 1 0 0,-1 4 0 15,-3 1 0-15,-1 5 0 0,-1 1 0 0,-1 2 0 16,-2-4 0-16,-1 3 0 0,-1 4 0 0,-1-3 0 15,-3 2 0-15,1-5 0 0,0-2 0 16,2-1 0-16,1 2 0 0,-2-5 0 16,-2-4-1872-16,4-1-464 0</inkml:trace>
  <inkml:trace contextRef="#ctx0" brushRef="#br1" timeOffset="72425.97">17389 17712 16703 0,'5'-12'736'0,"-1"3"160"0,-4 9-720 0,4-12-176 16,-3 0 0-16,5-2 0 0,-2 2 816 0,-1 1 128 16,-5 0 16-16,1 2 16 0,-1-2 16 0,-1 0 0 15,-2 4 0-15,1-2 0 0,-3 3-176 0,-2 2-48 16,0-1 0-16,-1 2 0 0,-4 7-384 0,2 1-96 16,-2 4-16-16,0 4 0 0,-2 2-80 0,-2 7-32 0,0 3 0 0,-1 0 0 15,-3 6 144-15,1-2 16 0,-2 3 16 0,0 5 0 16,-2 6 112-16,3-2 32 0,3-2 0 0,1 4 0 15,-1 0-256-15,5 2-48 0,10-2-16 0,-1-5 0 16,1-1-160-16,2-4 160 0,-1-1-160 0,5-4 160 16,3-1-160-16,-5-7 0 0,-5-1 0 0,2 0 0 31,3 3-320-31,3-5-160 0,0-4-32 0,-3-13-8640 0,0 0-1744 0</inkml:trace>
  <inkml:trace contextRef="#ctx0" brushRef="#br1" timeOffset="72605.86">16643 18140 23951 0,'0'0'2128'0,"4"-6"-1696"0,3-2-432 0,3 2 0 0,6 2 1008 0,1-4 112 15,4 3 32-15,4 4 0 0,1 2-736 16,5-1-144-16,5-1-16 0,3-2-16 0,5 1 0 0,0-2 0 16,1 2 0-16,0 0 0 0,1 2-112 0,-1 2-128 15,-5 1 176-15,-3-1-176 16,-4-2-1344-16,-2 0-384 15,-5 0-80-15</inkml:trace>
  <inkml:trace contextRef="#ctx0" brushRef="#br1" timeOffset="72908.67">18462 17599 17503 0,'0'0'1552'0,"-12"-9"-1232"0,0 1-320 0,-2 4 0 0,-4 3 1248 0,0 2 192 0,-4-2 32 0,0 5 16 15,-3 10-336-15,-1-1-64 0,-6 4 0 0,0 6-16 16,-3 0-48-16,2 6-16 0,1 2 0 0,0 6 0 16,1 0-112-16,1 4-32 0,3 4 0 0,2 5 0 15,2 2-448-15,1 1-96 0,7-1 0 0,1-1-16 16,3-3-304-16,3-2 160 0,4-4-160 0,2-4 128 15,2-4-128-15,2-2 0 0,2-3 0 0,2-3 0 16,3-7-496-16,4-6-80 16,2-3 0-16,4-5-16 0,3-5-2096 15,6-9-400-15</inkml:trace>
  <inkml:trace contextRef="#ctx0" brushRef="#br1" timeOffset="73177.83">19078 17533 28447 0,'-7'-8'1264'0,"7"8"256"0,-9-6-1216 0,0 3-304 16,0 4 0-16,-2 7 0 0,-3-2 576 0,-2 11 48 16,1 9 16-16,-3 1 0 0,-2 4-80 0,1 0-16 15,0 2 0-15,0 7 0 0,0 1-80 0,0 1-16 16,2 3 0-16,3 5 0 0,1 5-208 0,4 0-48 0,3 0-16 0,4-4 0 15,2-9-176-15,3-3 0 16,4-3 0-16,3-3 128 0,0-3-128 0,2-7 0 16,-1-4 0-16,2-1 128 0,1-1-128 0,-2-6 0 0,1-10-192 15,0-2 192 1,0-3-2320-16,-5-3-352 0</inkml:trace>
  <inkml:trace contextRef="#ctx0" brushRef="#br1" timeOffset="73357.53">18510 17991 30687 0,'0'0'1360'0,"0"0"288"0,0 0-1328 0,10-3-320 0,4-3 0 0,3 5 0 15,1 4 496-15,4 1 16 0,8-1 16 0,1-1 0 16,9 0-96-16,1 1-32 0,2-1 0 0,1-2 0 0,1-4-224 0,2 1-48 16,1 0-128-16,-2 1 192 0,-2-2-192 0,1 1 0 15,1 1 0-15,-4 0 0 16,-4 0-1744-16,-5 1-352 0,-4 1-64 0</inkml:trace>
  <inkml:trace contextRef="#ctx0" brushRef="#br1" timeOffset="73641.38">19504 17282 25791 0,'0'0'2304'0,"0"0"-1856"0,0 0-448 0,12 0 0 16,-2 3 784-16,1 3 64 0,2 0 16 0,-3 10 0 16,3 3-16-16,1 9 0 0,1 2 0 0,0 7 0 15,-1 8-224-15,3 2-48 0,1 10-16 0,-1-1 0 16,0 0-48-16,-2 2 0 0,-1 3 0 0,-5-1 0 16,-4 8-16-16,-5-3-16 0,-2 0 0 0,-7-1 0 15,-8-5-224-15,-2-3-32 0,-4-2-16 0,-2-3 0 16,-3-6-16-16,2 0-16 0,-2-8 0 0,3-2 0 15,0-8-176-15,2-4-192 0,1-7 32 0,3-7-11296 16,1-1-2240-16</inkml:trace>
  <inkml:trace contextRef="#ctx0" brushRef="#br1" timeOffset="74146.33">20670 17961 16575 0,'-8'-10'1472'0,"4"2"-1168"0,4 0-304 0,0-2 0 16,0 10 1392-16,9-10 208 0,1-3 64 0,4 3 0 0,3 3-256 0,2-2-64 15,5 1 0-15,7 0 0 0,4-3-512 0,1 0-128 16,3 3 0-16,1-2-16 0,-1 1-352 0,2-3-64 15,-3 4-16-15,5-1 0 0,0 5-256 0,-1 0 0 16,-2 1 0-16,-4 3 0 16,-4 3-1744-16,-3 1-464 0</inkml:trace>
  <inkml:trace contextRef="#ctx0" brushRef="#br1" timeOffset="74326.33">20651 18112 30399 0,'-13'4'2704'0,"13"-4"-2160"0,0 0-544 16,0 0 0-16,0 0 848 0,11 1 64 0,3 3 16 0,7-1 0 16,5-2-288-16,10 3-48 0,5-2-16 0,3 1 0 15,3-5-128-15,3 0-16 0,1-4-16 0,6 0 0 16,1 3-224-16,2-1-32 0,-1-1-16 0,-1 4 0 31,3 3-1520-31,-1 3-304 0,-3-1-64 0</inkml:trace>
  <inkml:trace contextRef="#ctx0" brushRef="#br1" timeOffset="75195.19">23054 17730 21823 0,'-15'-2'960'0,"5"-2"208"0,-3-1-928 0,-2-1-240 0,-3 2 0 0,-2 2 0 16,-2 0 960-16,-1 2 128 0,-1-1 48 0,0 2 0 15,1 6-96-15,-1 3-16 0,-3-1 0 0,1 2 0 16,-2 5-352-16,2 0-80 0,2 2-16 0,3 2 0 16,1 2-64-16,4 2 0 0,2 3-16 0,2 2 0 15,2-1-16-15,4 1 0 0,2-6 0 0,4 2 0 16,1 2-80-16,3-5-16 0,3-5 0 0,3 0 0 15,2-2 32-15,6-1 0 0,0-4 0 0,7-2 0 16,2-4-96-16,2-4-32 0,2 0 0 0,2-3 0 16,-3-3-96-16,5 0-32 0,-2-6 0 0,0 3 0 15,-3-2-160-15,-3 1-256 0,-3-3 64 0,-2 3 16 16,-2 1-1792-16,-2-1-352 0,-3 2-80 16,-1-3-12544-16</inkml:trace>
  <inkml:trace contextRef="#ctx0" brushRef="#br1" timeOffset="75360.27">23434 18108 25791 0,'-3'21'2304'0,"-4"3"-1856"16,-2 1-448-16,0 3 0 0,-1 1 640 0,-2 2 16 16,-4 5 16-16,6-3 0 0,5 0 1008 0,-3-7 208 15,-3 2 32-15,0 2 16 16,0-3-2256-16,4-1-448 0,2-8-80 0,1-1-32 15,1 3-208-15,5-4-64 0,3-3 0 0</inkml:trace>
  <inkml:trace contextRef="#ctx0" brushRef="#br1" timeOffset="76099.3">24365 17583 23903 0,'0'0'1056'0,"-3"-7"224"0,1-3-1024 0,2 10-256 0,-5-6 0 0,5 6 0 15,-8 4 640-15,-3 8 64 0,-3 0 32 0,-2 6 0 16,-1 5-160-16,0 0-48 0,1 4 0 0,0-1 0 15,1 1-272-15,0 1-64 0,1 3-16 0,1-1 0 16,2 4 32-16,2 1 16 0,1-2 0 0,4 1 0 16,2 0 16-16,3-1 0 0,4-5 0 0,3 0 0 15,-1-6 144-15,5-3 48 0,4-2 0 0,2-2 0 16,3-4 192-16,4-4 32 0,5-5 16 0,4-2 0 16,2-2-256-16,4-7-48 0,3 0-16 0,0-4 0 15,-1 2-160-15,-2-5-16 0,-4-3-16 0,-3-4 0 0,-2-1-160 16,-2 3 192-16,-6-1-192 0,-4-7 192 0,-2-5-192 15,-5-1 0-15,-5 2 144 0,-6-2-144 0,-4-1 160 0,-4 2-32 16,-5-3-128-16,-2 6 192 0,-3 3 0 0,-4 4 0 16,0-1 0-16,-3 6 0 0,-4 2-192 0,-4 8 0 15,-5 2 0-15,1 3 0 0,3 1-176 0,2 3 32 16,0 2 0-16,4 1 0 16,4 4-544-16,6-1-96 0,3 4-32 0,3-2 0 15,6 0-2592-15,5-8-528 0</inkml:trace>
  <inkml:trace contextRef="#ctx0" brushRef="#br1" timeOffset="76343.78">25027 17316 18431 0,'-15'-8'816'0,"6"0"160"16,-1 3-784-16,0 1-192 0,0-1 0 0,-1 5 0 0,0 2 1776 0,-1 5 304 0,0 6 64 0,-5 4 16 15,-4 5-1168-15,-2 2-224 0,-3 4-64 0,1 9 0 16,-1 7-48-16,1 6-16 0,-2 1 0 0,1 1 0 16,-1 1-48-16,-2 5-16 0,-2 3 0 0,-3 1 0 15,-4-4-272-15,-3 8-64 0,-1 4-16 0,4-6 0 16,0-2-96-16,7-7 0 0,2-9-128 0,4-1 192 16,2-1-192-16,2-5 144 0,4-7-144 0,1-2 128 15,5-1-128-15,1-6-256 0,1-5 64 0,3-5-9936 16,6-13-2000-16</inkml:trace>
  <inkml:trace contextRef="#ctx0" brushRef="#br1" timeOffset="76560.88">25236 18261 32255 0,'-12'14'2864'0,"-1"2"-2288"16,0 2-576-16,-3 5 0 0,0 2 400 0,-1 6-16 16,1 2-16-16,-1 3 0 0,1 0-240 0,0 0-128 0,0 1 128 0,2-3-128 15,1-1 128-15,3-3-128 0,1-3 128 16,1-1-128 0,1-1-1696-16,3-7-416 0,4-5-64 0</inkml:trace>
  <inkml:trace contextRef="#ctx0" brushRef="#br1" timeOffset="77055.85">26447 17519 21183 0,'1'-12'1888'0,"2"3"-1504"0,-1 3-384 16,1-1 0-16,-3 7 880 0,0 0 96 0,0 0 32 16,0 0 0-16,0 0-272 0,0 0-48 0,-4 18-16 0,-2 4 0 15,-2 2-192-15,-1 7-32 0,-1 3-16 0,-1 3 0 16,-2 1-176-16,1 1-16 0,2 1-16 0,3 5 0 15,0 5-224-15,0 1 128 0,-3-2-128 0,2 2 0 16,0-1 128-16,1 1-128 0,0-6 0 0,1-4 144 16,1-10-144-16,0-2 0 0,1-2 0 0,0-6 0 31,-1-7-1728-31,0-5-240 0,5-9-32 0,0 0-16 0</inkml:trace>
  <inkml:trace contextRef="#ctx0" brushRef="#br1" timeOffset="77220.03">26080 17885 27647 0,'0'0'1216'0,"0"0"256"0,10-12-1168 0,3 6-304 0,1 5 0 0,3 1 0 0,4-2 768 0,0 1 80 15,3-5 32-15,1 4 0 0,0 1-496 0,4 0-112 16,3-2-16-16,-1 2 0 0,2-2-112 0,-2 2-16 16,0 1-128-16,-3-1 192 15,-3-4-1984-15,-1 1-384 0,7-2-96 16,-4 3-9728-16</inkml:trace>
  <inkml:trace contextRef="#ctx0" brushRef="#br1" timeOffset="77675.17">27894 17479 8287 0,'-3'-10'736'0,"3"10"-592"0,-4-10-144 0,-1 6 0 0,5 4 2224 0,-9-3 400 15,-1-2 96-15,-3 5 16 0,-2 7-1136 0,-4 2-240 16,-5 5-32-16,-2 2-16 0,-2 2-480 0,-3 5-80 16,-5 5-32-16,-1 2 0 0,0 1 48 0,2 3 0 15,-2 2 0-15,3-1 0 0,1 0-192 0,3-1-48 16,4-1 0-16,3 0 0 0,4 0-336 0,2-2-64 15,7-2 0-15,4-6-128 0,1-3 224 0,3-1-64 16,5-1-16-16,2-7 0 0,4-6-144 0,4-3 0 16,2-4 0-16,4-1 128 0,1-4-128 0,4-4-176 15,3-2 48-15,0 2 0 16,-2-3-1792-16,-3 2-336 0,-3 1-80 0</inkml:trace>
  <inkml:trace contextRef="#ctx0" brushRef="#br1" timeOffset="78030.53">27751 17890 18431 0,'0'0'1632'0,"0"0"-1312"0,0 0-320 0,0 0 0 15,10-4 1248-15,3 3 176 0,-3-1 48 0,3 5 0 16,0 7-128-16,1-4 0 0,0 1-16 0,-2 2 0 15,1-2-608-15,-2 6-112 0,-2-2-32 0,-1 0 0 16,-3 0-160-16,-1 0-32 0,-4 6-16 0,-3 1 0 0,1 1 256 0,-5 2 48 16,0-1 16-16,-5 0 0 0,0 0-256 0,-4 1-48 15,0-1-16-15,1-1 0 0,-3 1-128 16,0-2-32-16,3-3 0 0,3-1 0 0,5-1-208 16,3-4 176-16,4-9-176 0,2 11 160 0,-2-11-32 15,12 7 0-15,1-1 0 0,2-2 0 0,4-4 256 0,4-1 32 16,2-4 16-16,3-1 0 0,1 1-224 0,2 0-32 15,2-4-16-15,0 2 0 16,1-5-992-16,-2 3-192 0,-5-2-32 0,1 1-9952 16,1 1-2000-16</inkml:trace>
  <inkml:trace contextRef="#ctx0" brushRef="#br1" timeOffset="78721.28">29155 17338 20271 0,'-8'-11'1792'0,"2"4"-1424"15,-5 3-368-15,2 2 0 0,9 2 672 0,-11-1 64 0,-4 2 16 0,2 4 0 16,-3 6 16-16,-1 1 0 0,-2 3 0 0,-3 5 0 16,-1 2-128-16,1 3-32 0,-1 6 0 0,1 3 0 15,2-1-64-15,4 3-16 0,0 2 0 0,6-2 0 16,3-5-96-16,5-3-32 0,3-1 0 0,4-4 0 16,4 1-16-16,4-4 0 0,1-2 0 0,4-1 0 15,1-2 208-15,2-1 48 0,5-6 0 0,4 1 0 16,3-4-272-16,-1-2-48 0,-1-3-16 0,0-2 0 15,7-3-112-15,-2 0 0 0,-7-5-16 0,-1 1 0 16,-2-4-176-16,-5-4 160 0,-2 1-160 0,-2-2 160 16,-3 0-160-16,-4-2 160 0,-4-2-160 0,-2-6 160 15,-4-2-16-15,-4 1 0 0,-3-3 0 0,-2 1 0 0,-4 2 80 16,-2 2 16-16,-3 6 0 0,-2 3 0 0,1 4-240 0,-2 4 0 16,1-5 0-16,-2 2 0 15,1 4-528-15,2 0-48 0,2 3-16 0,3-2-10480 16,2 2-2080-16</inkml:trace>
  <inkml:trace contextRef="#ctx0" brushRef="#br1" timeOffset="78970.36">29529 17084 14735 0,'-10'-13'640'0,"3"7"160"0,-3 2-640 0,-1-1-160 0,1 1 0 0,-1 9 0 15,-3 3 2272-15,-3 6 416 0,-3 2 96 0,-6 7 16 16,-1 9-1568-16,-5 4-304 0,-4 2-64 0,-3 5-16 16,-4 3-272-16,1 7-64 0,2 2-16 0,3 7 0 15,-1 2 16-15,8-3 0 0,3-4 0 0,3 1 0 16,0 1-272-16,3-2-48 0,6-4-16 16,-1 1 0-16,2-1-176 0,3-5 0 0,4-6 144 0,2-6-144 15,2-8-464 1,3-3-176-16,3-3-16 0,-1-9-13040 0</inkml:trace>
  <inkml:trace contextRef="#ctx0" brushRef="#br1" timeOffset="79297.35">29423 17920 21183 0,'21'-10'944'0,"-3"-173"192"0,4 366-912 0,2-178-224 16,-3-1 0-16,1 2 0 0,0 6 1776 0,-4 0 304 16,-5 6 64-16,-7-3 16 0,-9 1-1296 0,-5 3-256 15,-2 1-48-15,-6 4-16 0,-6 0 160 0,-1 2 16 16,-1-3 16-16,-3 0 0 0,-2 0-384 0,0-1-80 16,1 0-16-16,0-4 0 0,5-3 96 0,3 0 16 15,5 1 0-15,4-2 0 0,5-2 320 0,6 0 64 16,4-1 16-16,7 2 0 0,4-4-96 0,5-2-16 0,1-5 0 0,6 1 0 15,3 1-256-15,3-2-48 0,4-5-16 0,4 2 0 16,2 1-336-16,-1-2 144 16,-5 0-144-16,2-1 0 15,0-4-1344-15,-5 3-384 0,-1 1-80 0</inkml:trace>
  <inkml:trace contextRef="#ctx0" brushRef="#br1" timeOffset="79998.75">30199 17211 3679 0,'-17'-5'320'0,"17"5"-320"16,0 0 0-16,0 0 0 0,-12 1 3440 0,2 3 608 15,0 0 128-15,-3 5 32 0,-3 3-2864 0,-1 5-560 16,-1-2-112-16,2 5-32 0,0 2 0 0,2 1 0 16,1 5 0-16,2-1 0 0,4 3-448 0,2-1-192 15,0 2 176-15,2 1-176 0,2 1 160 0,1-4-160 16,0-2 160-16,1-1-160 0,0 1 128 0,3-3-128 15,1-5 0-15,0-1 144 16,0 0-1680-16,2-3-352 0</inkml:trace>
  <inkml:trace contextRef="#ctx0" brushRef="#br1" timeOffset="80278.41">30624 17084 23951 0,'4'-9'1056'0,"-4"9"224"15,0 0-1024-15,0 0-256 0,-7 9 0 0,2 5 0 16,-4 5 384-16,1 5 0 0,-6 4 16 0,0 0 0 16,-2 1-32-16,0 2-16 0,-1-2 0 0,1 4 0 0,-1 3-176 15,2-2-48-15,0-1 0 0,1 3 0 0,2 2-128 0,2-1 0 16,1-4 0-16,3 0 0 0,3-4 0 0,2-4 0 15,1 1 0-15,3-3 0 0,0-11 0 0,1 1 0 16,0 0 0-16,2-7 0 16,-6-6-448-16,0 0-112 0,0 0-16 0,11-4-10896 0</inkml:trace>
  <inkml:trace contextRef="#ctx0" brushRef="#br1" timeOffset="80431.17">30208 17522 21711 0,'13'4'960'0,"2"-3"192"0,3-2-912 0,2 0-240 0,5 1 0 0,-1 2 0 16,-1 0 256-16,1 0 16 15,1 0 0-15,1-2 0 0,0 0-112 0,-2 0-32 0,2 0 0 0,-1-2-6912 16,2-2-1408-16</inkml:trace>
  <inkml:trace contextRef="#ctx0" brushRef="#br1" timeOffset="80668.14">30954 17027 22575 0,'0'0'992'0,"3"14"224"0,1 5-976 0,1 1-240 15,0 0 0-15,0 8 0 0,-1 3 688 0,0 4 80 16,-2 2 32-16,-1 4 0 0,-2 0-32 0,-1 3 0 15,-2 4 0-15,-4 2 0 0,1 2-480 0,-6-2-96 16,-1-3-32-16,-6 1 0 0,-3 0 48 0,-4-6 16 16,-1-4 0-16,-2 4-8896 15,-5 4-1776-15</inkml:trace>
  <inkml:trace contextRef="#ctx0" brushRef="#br1" timeOffset="81417.03">25229 17306 19119 0,'0'0'832'0,"0"0"192"15,-10 4-816-15,2 2-208 0,2 8 0 0,-1-1 0 0,1 0 0 16,1 8 176-16,0 5-176 0,1 6 160 0,1-4-16 0,0 3 0 15,2 2 0-15,0 3 0 0,2 0-144 0,-1-3 0 16,0-4 0-16,1 1 0 0,2 1 0 0,-1-6 128 16,1 1-128-16,1-5 0 0,-2-5 0 0,1 0 0 15,0-2-192-15,0 0-8640 16</inkml:trace>
  <inkml:trace contextRef="#ctx0" brushRef="#br1" timeOffset="81672.71">25489 17356 13823 0,'0'0'1216'0,"0"0"-960"0,-8 9-256 0,2-4 0 15,6-5 1504-15,-5 14 256 0,1 5 48 0,-1-1 16 16,-4-2-1232-16,1 2-240 0,2 5-48 0,-2 5-16 15,-1 2 48-15,5 1 16 0,4 1 0 0,0-2 0 16,-1-1-224-16,2 3-128 0,4-3 160 0,3-4-160 16,5-3 128-16,-6 3-128 0,-3-4 0 0,1-2 144 15,2-1-320-15,-1-5-64 0,-1-3-16 0,0 0-9776 16</inkml:trace>
  <inkml:trace contextRef="#ctx0" brushRef="#br1" timeOffset="81846.77">25260 17637 23951 0,'0'0'2128'0,"0"0"-1696"0,11-4-432 0,2 1 0 0,6 2 832 0,3 1 96 16,3 0 16-16,3 1 0 0,0 3-704 0,4 3-240 16,1-1 144-16,1-1-144 0,0-2 0 0,-6 0 0 15,-1 2-224-15,-4-5-7904 16,-4-3-1568-16</inkml:trace>
  <inkml:trace contextRef="#ctx0" brushRef="#br1" timeOffset="82098.52">25673 17272 23039 0,'0'0'1024'0,"0"0"192"0,0 0-960 0,0 0-256 0,10 0 0 0,2 4 0 15,-1 2 960-15,2 7 160 0,-1 0 32 0,0 3 0 16,-1 3-656-16,1 5-128 0,-1 8-32 0,-1-1 0 16,-1 0-144-16,-1 6-48 0,-2 5 0 0,-1 0 0 15,-2 4 384-15,-3-4 80 0,-3 1 16 0,-2 3 0 16,-5-2 32-16,-3 5 16 0,-1 3 0 0,-5 1 0 16,-2 2-368-16,-4-1-80 0,0-3-16 0,-3-2 0 15,-4-9-1024-15,2 2-208 0,-3 1-32 16,2-7-16-16</inkml:trace>
  <inkml:trace contextRef="#ctx0" brushRef="#br1" timeOffset="109675.28">28633 655 13823 0,'0'0'1216'0,"0"0"-960"16,0 0-256-16,0 0 0 0,0-9 736 0,-1 3 96 16,1 6 32-16,0 0 0 0,0 0-32 0,0 0 0 15,0 0 0-15,-9 8 0 0,5 2-128 0,1 4-48 16,-4 1 0-16,2 3 0 0,1 0-16 0,0 5 0 15,-2 4 0-15,0 4 0 0,-3 3 64 0,4 7 0 16,2 2 0-16,3 8 0 0,0 2-240 0,0 6-32 0,-2 3-16 0,-2-180 0 16,-2 185-144-16,-1 185-16 15,3-182-16-15,-2 4 0 0,0 6-48 0,-1 0 0 0,0-5 0 0,0 5 0 16,4-1 64-16,-3 1 0 0,3 1 0 0,-2 2 0 16,1-6 0-16,1 3 0 0,1 3 0 0,-1 1 0 15,-1-4-16-15,2 4 0 0,3-2 0 0,-1-3 0 16,-1 4-64-16,1-4-16 0,1-1 0 15,2 3 0-15,0-4-160 0,0 2 128 0,-2-2-128 0,3 3 128 16,-1 4-128-16,-1 0 128 0,1-6-128 0,-2 4 128 16,-1-2-128-16,1 2 0 0,-2-2 0 0,-2 0 0 15,0-5 0-15,-1 0 0 0,-1-1 0 0,0-3 0 16,1-1 0-16,-3 2 0 0,0 3 0 0,2 0 0 16,0-2 160-16,1-1-160 0,-3 1 192 0,1-1-192 15,-3 2 0-15,3 1 0 0,-3-4 0 0,-1 0 0 16,-2 0 0-16,1 0 0 0,-2-1 128 0,-1 0-128 0,0 3 144 15,0-2-16-15,1-2-128 0,-3-5 192 0,1 0-192 0,-1 1 144 16,1-4-144-16,-3 5 128 0,-1 0-128 0,2 3 0 16,0-1 144-16,-2 0-144 0,1-6 128 0,0 5-128 15,1 8 128-15,4-4-128 0,4-4 0 16,-5-1 128-16,-4-2-128 0,2 0 0 0,2-6 0 0,0 1 0 16,0-1 0-16,1 0 128 0,0-4-128 0,2 1 0 15,-2-6 128-15,3-3-128 0,1 0 0 0,0-4 0 16,2-3 0-16,-1 1 128 0,0-7-128 0,1 5 0 15,-1-1 0-15,0 0 128 0,2-3-128 0,1 3 0 16,1-2 0-16,2-3 0 0,-2-1 0 0,4-5 0 16,4-4 0-16,1-3 0 0,1 0 0 0,4-1 0 0,2-5 0 15,0-3-128-15,5 1 128 0,5 3-128 0,2-5 128 16,2 3-128-16,7-6 128 0,2 3 0 0,3-3 0 16,5 4-128-16,5-3 128 0,6 4-128 0,-2-3 128 0,9-3-128 15,6-3 128-15,6 3-128 0,6-2 128 0,3-2-128 16,5-1 128-16,5 3-128 0,4-1 128 0,7 2-128 15,11 3 128-15,2-2 0 0,-2 1 0 0,6 3 0 16,4-3 0-16,2 3 0 0,0-5 0 0,5 1 0 16,4 1 0-16,-5-1 0 0,-6-1 0 0,2-1 0 15,3-1 0-15,-7 1 128 0,-10-3-128 0,-3 0-10304 16,-2 0-2112-16</inkml:trace>
  <inkml:trace contextRef="#ctx0" brushRef="#br1" timeOffset="110597.22">29228 855 9215 0,'0'0'400'0,"0"0"96"15,0 0-496-15,0 0 0 0,0 0 0 0,0 0 0 0,0 0 1568 16,0 0 224-16,9 0 32 0,1 0 16 0,0 0-704 0,1 0-144 16,0 1-32-16,2-1 0 0,5-2-192 0,-1-1-64 15,1 0 0-15,4 3 0 0,-1 0-32 0,2 0-16 16,3-1 0-16,-3 0 0 0,1 0-352 0,0 1-80 16,-4 1-16-16,-2 1 0 0,-4 0-208 0,1 3 0 15,1 0 0-15,-5-1 0 16,-11-4-1216-16,9 5-320 0,-9-5-80 0</inkml:trace>
  <inkml:trace contextRef="#ctx0" brushRef="#br1" timeOffset="110971.04">29484 936 21823 0,'0'0'960'0,"-8"9"208"0,-1 0-928 0,3 1-240 0,2 3 0 16,-1 2 0-16,-3 2 128 0,1 2 0 0,2 7-128 0,-2 2 192 15,1 3 160-15,0-2 32 0,0 2 0 0,3-1 0 16,-2-4-128-16,-1 3 0 0,1-4-16 0,2 4 0 16,-1-4-240-16,0 1 128 0,-1-3-128 0,1-1 0 15,2-2 0-15,-1-2 128 0,2-4-128 0,-1 0 0 16,2 2 0-16,0-3-160 0,0-4 32 0,0-9 0 16,-2 11-448-1,2-11-64-15,0 0-32 0,0 0 0 0,-8 0-240 0,8 0-48 16,-7-5-16-16,-2 0 0 0,0-1 240 15,1-4 48-15,-1 1 16 0,2 0 0 0,-2 6 672 0,9 3 224 0,-9 2 0 0,9-2 0 0,0 0 576 0,0 0 112 16,0 0 32-16,0 0 0 0,0 0-288 0,0 0-48 16,0 0-16-16,9 7 0 0,4 0-16 0,-1-4-16 15,-2 0 0-15,4 0 0 0,0 0-144 0,0-1-32 16,-2-4 0-16,2 1 0 0,-3 2-240 0,2 1-144 16,-2-1 160-16,1-1-160 0,-12 0 0 0,10-1 0 15,-10 1-128-15,11-2-7504 16,-11 2-1504-16</inkml:trace>
  <inkml:trace contextRef="#ctx0" brushRef="#br1" timeOffset="111334.13">30179 950 11679 0,'0'0'512'0,"6"-11"128"0,3 1-512 0,-2 1-128 0,-5-3 0 0,2 2 0 16,1-4 416-16,-1 1 64 0,-4 2 16 0,0-2 0 15,0-1 368-15,-3 1 80 0,-2 2 16 0,0-2 0 16,1 2-32-16,-1 2 0 0,0-1 0 0,-1 3 0 16,6 7 128-16,-9-1 32 0,-1 0 0 0,-2 2 0 15,0 3-240-15,-4 2-32 0,-1 5-16 0,-1 3 0 16,-1 0-384-16,1 3-80 0,1 2-16 0,2 3 0 15,-1 0-80-15,3 6-32 0,-1 1 0 0,2 3 0 16,2 1 96-16,1 1 16 0,1 2 0 0,1 0 0 16,3 0-128-16,1-3 0 0,0-4-16 0,3 0 0 0,0 2-176 15,1-7 160-15,1 0-160 0,-1 0 160 0,0-3-160 0,0-1 0 16,-1-1 0-16,0 0 128 0,-1-2-128 0,-1-3-224 16,2-14 48-16,-3 9 16 15,-1 1-1856-15,4-10-368 0,-7 5-80 0</inkml:trace>
  <inkml:trace contextRef="#ctx0" brushRef="#br1" timeOffset="111455.2">29732 1365 8287 0,'0'0'368'0,"0"0"80"0,0 0-448 0,3-11 0 16,-3 11 0-16,12-6 0 0,2 1 3088 0,1 1 544 15,3 0 96-15,0 0 32 0,3 1-2352 0,5-4-448 16,0 0-112-16,2 2-16 0,2-3-448 0,0 2-80 16,1 1-32-16,-2-2 0 0,0 3-272 0,-2 2 0 0,-4-2 0 0</inkml:trace>
  <inkml:trace contextRef="#ctx0" brushRef="#br1" timeOffset="112094.97">30726 1169 18431 0,'0'0'1632'0,"0"0"-1312"15,0 0-320-15,0 0 0 0,3-12 576 0,-3 12 32 16,0 0 16-16,0 0 0 0,0 0 464 0,0 0 80 16,-7 12 32-16,2 3 0 0,-4 4-352 0,1 1-64 15,-1 6-16-15,0-1 0 0,1-4-384 0,-1 0-64 16,0 0-32-16,1-1 0 0,3 1-128 0,1-3-32 16,4-4 0-16,1-1 0 0,1-2-128 0,-2-11 128 15,0 0-128-15,0 0 128 0,11 3 528 0,-1-3 112 0,1-4 0 0,1-5 16 16,3-1-64-16,-1-3-16 0,-2-2 0 0,1 0 0 15,4-3-416-15,-1 0-96 0,-7 0 0 0,-1 5-16 16,3 4-176-16,-5 2 0 0,-6 7 0 0,0 0 128 16,0 0-128-16,0 0 0 0,0 0 0 0,0 0 0 15,6 8 0-15,-2 6 0 0,0-1 0 0,1 3 0 16,0 2 0-16,1-2 0 0,1 0 0 0,0-2 0 16,4 1 0-16,0-7 0 0,1-1 0 0,-2-3 0 15,2-1 0-15,1-3 0 0,0-2 0 0,0-7 128 16,1-1-128-16,-2-5 128 0,-2 0-128 0,1-3 128 15,0-4 16-15,-5 3 0 0,-1-1 0 0,-2 0 0 16,-3-2-144-16,-1 0 192 0,-3-1-192 0,-1 4 192 16,0 0-192-16,0 3 160 0,0-1-160 0,-1 5 160 15,0 4-160-15,1 2 0 0,5 6 0 0,0 0 0 0,-9-4 0 0,9 4 0 16,0 0 0-16,0 0 0 16,0 0-512-16,0 0-16 0,0 0-16 0,0 0 0 15,1 12-2336-15,-1-12-480 0</inkml:trace>
  <inkml:trace contextRef="#ctx0" brushRef="#br1" timeOffset="112373.24">31243 1165 19343 0,'-5'10'1728'0,"1"2"-1392"16,4-12-336-16,-1 10 0 0,1-10 720 0,0 0 80 15,0 0 16-15,7 10 0 0,6-4 400 0,-3-1 96 16,-10-5 16-16,13-1 0 0,2-7-240 0,-1 1-64 0,-1-3 0 0,-2 1 0 15,3-3-512-15,-5 0-96 0,-2-5-32 0,-4 4 0 16,-1 1-128-16,-4-1-48 0,-1-2 0 0,-4 3 0 16,-2 0 320-16,0 5 64 0,1 2 16 0,-3 4 0 15,0 1 96-15,0 6 32 0,0 3 0 0,0 4 0 16,-3 3-464-16,4 3-80 0,2 0-32 0,4 4 0 16,2 4-160-16,2-4 0 0,1-1 0 0,5-2 0 15,5-1 0-15,1 1 0 0,1 1 0 0,5-5 0 16,0-4 0-16,2-1 0 0,-5-1 0 0,6 0 0 15,-4 0-1120-15,-1-3-304 16,-2-7-64-16</inkml:trace>
  <inkml:trace contextRef="#ctx0" brushRef="#br1" timeOffset="112983.74">29352 2132 27759 0,'-11'10'1216'0,"5"1"272"0,-2 3-1184 0,5 3-304 16,-1 9 0-16,0 3 0 0,-2-2 0 0,3 3-192 15,1 1 16-15,-2 3 16 0,-3 4 160 0,2 2 0 16,1-2 0-16,1 0 0 0,-2-1 0 0,-1-4 0 16,0-3 0-16,4-4 0 0,-2-1 0 0,0-7 144 15,0-8-144-15,2 1 160 0,2-11-160 0,0 0 0 16,0 0 0-16,0 0 0 15,0 0-2048-15,5-11-272 0</inkml:trace>
  <inkml:trace contextRef="#ctx0" brushRef="#br1" timeOffset="113328.59">29812 2050 22975 0,'0'0'1024'0,"0"0"192"0,-9 12-960 0,1 2-256 0,-1 0 0 0,0 3 0 15,-2 1 256-15,-2 3 0 0,-2 2 0 0,0-3 0 16,-3 1 64-16,-2 2 0 0,1 3 16 0,-3-3 0 16,-6-1 112-16,1-1 0 0,2-3 16 0,-1 3 0 15,1 0 48-15,3-3 16 0,5 0 0 0,0-4 0 0,2-8-48 0,2-1-16 16,3 3 0-16,1-3 0 0,9-5 16 0,-8 6 0 16,8-6 0-16,0 0 0 0,-6 7-160 0,6-7-48 15,0 0 0-15,-4 12 0 0,3 4-272 0,3 1 0 16,1 1 0-16,2 5 0 0,3-1 0 0,2-2 0 15,0 3 0-15,0 1 0 0,0-4 192 0,2 2-192 16,-1 0 192-16,1-1-192 0,-2-3 176 0,1-3-176 16,1 0 160-16,-2 2-160 0,-1-2 176 0,1-1-176 15,1-4 192-15,-3 2-192 0,-8-12 128 0,8 7-128 16,2 1 0-16,0-3 0 0,-10-5-128 0,10 1-144 16,-10-1-32-16,10-3-9648 15,3-6-1936-15</inkml:trace>
  <inkml:trace contextRef="#ctx0" brushRef="#br1" timeOffset="113699.28">29960 2393 13823 0,'0'0'1216'0,"0"0"-960"0,-8 0-256 0,8 0 0 16,-8 10 2880-16,2 3 544 0,-1 2 96 0,3 3 32 15,1 0-2560-15,-1 3-512 0,0 1-96 0,0-1-32 16,0 6 64-16,0-3 16 0,-1-2 0 0,4-1 0 15,-3 1-96-15,3-4-16 0,-3-7 0 0,0 2 0 16,1 0 0-16,0-4 0 0,3-9 0 0,0 0 0 16,0 0 128-16,0 0 32 0,0 0 0 0,6-9 0 15,1-4 224-15,0-2 32 0,2-2 16 0,0 1 0 0,3-1-368 0,-1 1-80 16,1-3-16-16,-1 2 0 16,0 6-288-16,0-2 0 0,-3 0 0 0,1 7 0 0,-9 6 0 15,12 0 0-15,-12 0 0 0,13 7 0 0,-2 1 0 0,-5 2 0 16,-2 4 0-16,-1 1 0 0,0 2 0 0,-1 1 0 15,-2-2 0-15,-3 2 0 0,-1-3 0 0,2 1 0 16,1-4 0-16,-1 2 0 0,-3 2 0 0,3-4 0 16,2 0 0-16,0-2 0 0,0-10 0 0,0 0 0 15,0 0-160-15,0 0 160 16,0 0-1408-16,12 0-224 0,2-6-32 0,3-5-16 16,1-5-1392-16,-2-3-288 0</inkml:trace>
  <inkml:trace contextRef="#ctx0" brushRef="#br1" timeOffset="113984.55">30465 2389 8287 0,'0'0'736'0,"0"0"-592"0,0 0-144 0,-11 8 0 16,0-2 2672-16,0 2 496 0,0 2 96 0,-1 2 32 15,2 0-1472-15,-1 1-288 0,-2-1-64 0,0 2-16 16,2 10-528-16,-2-2-96 0,0 2-32 0,3 0 0 16,2-3-192-16,3-2-32 0,2-4-16 0,3 2 0 15,3-1-96-15,5-4-16 0,-2-2 0 0,3-5 0 16,3-1 96-16,0-4 16 0,2-3 0 0,0-1 0 15,2 0-112-15,-1-2 0 0,-1 0-16 0,0-6 0 16,-1-6-192-16,-2-1-48 0,0 0 0 0,-3 2 0 16,-3 1-192-16,-2-1 144 0,-3-3-144 0,-2 6 128 15,-3 2 32-15,-1-4 0 0,-3 0 0 0,-2 3 0 16,2 4 240-16,-1 0 48 0,-2 4 16 0,3 2 0 16,0 0-272-16,0 3-48 0,1 3-16 0,-1-1 0 15,9-2-128-15,-11 6-256 0,3 3 64 0,2-1 16 16,6-8-1616-16,-2 11-320 0,1 3-64 15,1-14-12736-15</inkml:trace>
  <inkml:trace contextRef="#ctx0" brushRef="#br1" timeOffset="114484.92">30801 2284 21183 0,'0'0'1888'0,"-8"12"-1504"15,-3 0-384-15,0-1 0 0,1 2 848 0,0 2 112 16,-1 0 0-16,-1 3 16 0,2 4-96 0,1-1-32 15,1 3 0-15,3-4 0 0,0-6-176 0,0 3-32 16,0 4-16-16,3 2 0 0,-1-2-112 0,2-3-32 0,0-3 0 16,2-5 0-16,3 2-32 0,-4-12 0 0,0 0 0 0,0 0 0 15,12 0 272-15,1-4 48 0,2-4 16 0,2-2 0 16,2-6-240-16,0-2-48 0,-1-2-16 0,0 3 0 16,-1 2-224-16,1-2-32 0,-3 2-16 0,-1-2 0 15,-1 0-208-15,-3-1 176 0,-3 0-176 0,-1 4 160 16,-2 5-160-16,-4 9 0 0,0 0 144 0,0 0-144 15,1-10 176-15,-1 10-48 0,0 0 0 0,0 0 0 16,0 0-128-16,0 0 192 0,0 0-192 0,-4 11 192 16,2 2-192-16,0-4 0 0,2-9 0 0,0 13 0 15,0-4 0-15,0-9 0 0,3 10 0 0,-3-10 0 16,0 0 0-16,10-1 0 0,0-1 128 0,2 0-128 16,-1-3 0-16,1 1 0 0,-1 0 0 0,0-1 0 0,2-5 0 15,-1 3 0-15,-1 0 0 0,1 0 0 0,-4 0 0 16,4 0 0-16,-3 4 0 0,-9 3 0 0,9-7 0 0,0 1 0 15,-9 6 0-15,0 0 0 0,0 0 0 0,0 0 0 16,0 0 0-16,0 0 0 0,0 0 0 0,0 0 0 16,0 0 0-16,0 0 0 0,3-8 0 0,-3 8 0 15,0-11 0-15,0 3 0 0,-1-3 0 0,0 2 0 16,-3-3 0-16,0 1 0 0,0-3 0 0,2 0 0 16,-1 0 0-16,1 4 0 0,2 10-144 0,0 0-64 15,0 0-16-15,-3-9 0 16,2-1-1280-16,1 10-256 0,0 0-48 0,0 0-13808 0</inkml:trace>
  <inkml:trace contextRef="#ctx0" brushRef="#br1" timeOffset="115183.19">29317 3407 4607 0,'0'0'400'0,"0"0"-400"0,0 0 0 0,10-5 0 15,-10 5 2928-15,0 0 496 0,0 0 96 0,0 0 32 16,0 0-2080-16,0 0-400 16,0 0-96-16,0 0-16 0,0 0 80 0,-5 8 16 0,-2 1 0 0,-3 1 0 15,-3 1-208-15,0 1-32 0,-2-3-16 0,-2 6 0 16,1-1-256-16,-1-2-48 0,2 0-16 0,0 2 0 15,-1 0-144-15,6-3-16 0,4-2-16 0,6-9 0 16,-1 10-112-16,3 2 0 0,1-1-16 0,-3-11 0 16,12 4 176-16,0-3 32 0,2 1 16 0,4 0 0 15,1 3-112-15,0 2-32 0,-1-4 0 0,1 5 0 16,0 5-256-16,-4-3 0 0,-2-5 0 0,-2 4 0 16,-2 4 0-16,-3 1 0 0,-3 0 128 0,0-4-128 0,-6 1 0 15,2 1 128-15,-6-1-128 0,-3 2 0 0,-5 2 512 16,-5-4-16-16,-3 1 0 0,-7 2 0 15,-5 1-160-15,-3-2-16 0,0-2-16 0,-2 1 0 0,0-5-160 16,0 0-16-16,3-1-128 0,3-3 192 0,6-3-192 0,4-2 0 16,3 1 0-16,5-5 0 15,6-2-272-15,5 0-160 0,1-3-16 0,6 2-16 16,7-1-2672-16,5-2-512 0,3 0-128 0</inkml:trace>
  <inkml:trace contextRef="#ctx0" brushRef="#br1" timeOffset="115497.62">29546 3553 11055 0,'0'0'976'0,"-5"9"-784"15,-1-1-192-15,2 5 0 0,0 1 2176 0,0 2 400 0,-1 3 80 0,-1 0 16 16,-1 2-1552-16,2-2-304 0,0 1-64 0,0 0-16 16,1-2-80-16,2 0-16 0,3-4 0 0,2 2 0 15,3-2 32-15,3-2 0 0,2-2 0 0,3 0 0 16,1-2 176-16,5-6 48 0,2-2 0 0,0 2 0 15,-2-2-320-15,5-2-48 0,1-2-16 0,1-4 0 16,-4-1-128-16,-2-4-16 0,-2 0-16 0,-1 1 0 16,-4-2-16-16,-2-3 0 0,-9 1 0 0,-3-1 0 15,-3-1-16-15,-5 0 0 0,-5-2 0 0,-2 4 0 16,-3 3 32-16,1 4 0 0,-1-1 0 0,-3 3 0 16,2 2-208-16,2 4-144 0,-3 4 192 0,1-1-192 15,2-1 0-15,3 2-272 0,5 2 16 0,0 3 16 16,1-2-1136-16,8-6-224 0,0 0-64 15,0 0 0-15,0 0-1136 0,12 4-224 0,2-5-48 16</inkml:trace>
  <inkml:trace contextRef="#ctx0" brushRef="#br1" timeOffset="116056.08">30265 3228 15663 0,'0'0'1392'0,"0"0"-1120"16,0 0-272-16,0 0 0 0,0 0 1072 0,0 0 144 15,0 0 48-15,4 11 0 0,-4 2 144 0,-2 1 16 16,-2 1 16-16,1 4 0 0,2 3-352 0,-4 3-80 15,-3-2-16-15,3 1 0 0,2-1-336 0,-3 0-64 16,-1 0-16-16,0-1 0 0,1-2-352 0,1-6-80 16,1-1-16-16,0 1 0 0,2 0-128 0,-1-4 0 15,-1 1 0-15,4-11 128 0,0 0-384 0,0 0-96 16,-7 4-16-16,7-4-13328 0</inkml:trace>
  <inkml:trace contextRef="#ctx0" brushRef="#br1" timeOffset="116662.76">30592 3377 18719 0,'0'0'832'0,"0"0"160"0,0 0-800 0,0 0-192 16,0 0 0-16,0 0 0 0,-4 15 1136 0,-1 0 176 0,0 0 32 0,-1 3 16 15,-1 0-256-15,0 2-48 0,-2 1-16 0,0 0 0 16,0 2-208-16,-1-1-32 0,0 2-16 0,1-4 0 15,3-3-160-15,-1-2-48 0,1-1 0 0,2-3 0 16,1 0-144-16,3-11-48 0,0 0 0 0,0 0 0 16,0 0 208-16,0 0 48 0,8-7 0 0,1-5 0 15,1-4-128-15,4-2 0 0,1-3-16 0,2 1 0 16,-1-1-304-16,2 2-64 0,3 1-128 0,-2 2 192 16,-2 1-192-16,-3 2 0 0,-5 1 0 0,2 4 0 15,0 6 0-15,-11 2 0 0,9 5 0 0,1 7 0 16,3 2 0-16,-3 4 0 0,-5 1 0 0,0 1 0 15,-2-1 0-15,-3 4 0 0,-3 2 0 0,1-1 0 16,0 2 0-16,0-3 0 0,-3-4 0 0,1-1 0 16,4-2-208-16,0-4-144 0,4-2-32 0,-4-10-10688 15,0 0-2160-15</inkml:trace>
  <inkml:trace contextRef="#ctx0" brushRef="#br1" timeOffset="116985.71">31411 3352 15663 0,'0'0'1392'0,"0"0"-1120"0,0 0-272 0,-3 14 0 16,-1-3 1856-16,1 3 320 0,-2 1 64 0,-2 3 16 15,1 1-736-15,1 4-160 0,0 5-16 0,0-4-16 16,-1 0-576-16,1-1-112 0,0 0-32 0,0-1 0 16,4 1-352-16,0-2-80 0,-1-2-16 0,2-3 0 15,0-3-160-15,2-3 0 0,-2-10 0 0,0 0 128 16,0 0-1264-16,0 0-256 15,0 0-48-15</inkml:trace>
  <inkml:trace contextRef="#ctx0" brushRef="#br1" timeOffset="117151.44">31415 3192 35935 0,'-14'-5'1600'0,"6"4"320"0,8 1-1536 0,-8 1-384 16,8-1 0-16,-7 5 0 15,7-5-832-15,-8 9-256 0,8-9-32 0,-5 7-16 0,5-7 832 0,-3 11 176 16,3-11 128-16,0 0-192 16,0 0-1632-16,0 0-336 0,3 9-64 0,-3-9-9536 0</inkml:trace>
  <inkml:trace contextRef="#ctx0" brushRef="#br1" timeOffset="117461.17">31743 3281 23039 0,'-26'0'2048'0,"12"2"-1648"0,0 0-400 0,-2 2 0 15,-1 1 576-15,2 0 48 0,2 3 0 0,0 2 0 16,5 0 320-16,-1-2 64 0,0 3 16 0,2-2 0 16,2 2-512-16,3-2-80 0,0 3-32 0,5-1 0 15,-3-11 96-15,8 12 16 0,-1-1 0 0,5-2 0 16,0 1 16-16,5-2 16 0,-2 2 0 0,-1-1 0 15,0 2-288-15,0 5-64 0,-1-2-16 0,-2-3 0 16,1 0-16-16,-5 2 0 0,0-1 0 0,-3 3 0 16,-3 0 160-16,-1 2 16 0,-1-3 16 0,-5-3 0 0,-2 2 96 15,-3-1 0-15,1-1 16 0,-3 0 0 0,-3 0-80 0,1-2-32 16,1 0 0-16,0-4 0 0,-2-1-352 0,1-1 128 16,0-3-128-16,2-2 0 15,1 0-1504-15,0-1-368 0,2 1-80 0</inkml:trace>
  <inkml:trace contextRef="#ctx0" brushRef="#br1" timeOffset="118168.79">28942 4565 18431 0,'0'0'1632'0,"0"0"-1312"0,-6-10-320 0,6 10 0 16,0 0 352-16,0 0 0 0,0 0 0 15,-5 13 0-15,0 2 448 0,1 0 96 0,1 2 0 0,0 3 16 16,0 0-272-16,2 3-64 0,1 3-16 0,0-2 0 16,-3-1-64-16,2-2-16 0,1 0 0 0,0-2 0 15,-1 0-80-15,2-1-16 0,1-7 0 0,2-1 0 16,-4-10 80-16,8 6 16 0,-8-6 0 0,14 3 0 16,0-4 160-16,2-3 16 0,1-2 16 0,3-7 0 15,4-4-208-15,-1-2-32 0,-1-2-16 0,1-1 0 16,0-1-160-16,-3 2-48 0,-2-1 0 0,-2 2 0 15,-2 2-208-15,-4 1 0 0,-2 5 128 0,-3 1-128 16,-1-1 0-16,0 2 0 0,-2 2 0 0,-2 8 0 16,0 0-304-16,0 0-96 15,4-10-32-15,-4 10 0 0,5-8-2816 0,-5 8-560 16</inkml:trace>
  <inkml:trace contextRef="#ctx0" brushRef="#br1" timeOffset="118525.86">29537 4482 24015 0,'-8'18'1056'0,"2"-4"224"0,-4 5-1024 0,1 0-256 0,1 0 0 0,2 6 0 0,-3 0 544 0,4 4 48 16,1-1 16-16,-3 1 0 0,-1-4 0 0,0 1 0 16,0-4 0-16,0-3 0 0,0 0-64 0,2-2-16 15,0-5 0-15,2-4 0 0,4-8-64 0,0 0-16 16,0 0 0-16,0 0 0 0,0 0 208 0,0 0 48 0,11-9 0 0,2-6 0 15,-2-4-288-15,3-4-48 0,3-1-16 0,-1 2 0 16,1-2-352-16,3 2 128 16,3 1-128-16,-3 2 0 0,0 2 0 0,-3 3 0 0,-3 3 0 15,-1 2 0-15,-2 5 0 0,0 4 0 0,-11 0 0 0,12 6 0 16,0 3 0-16,-2 1 0 0,-1 4 0 0,-3 5 0 16,-2 2 0-16,-1 3 0 0,-2-1 0 0,-1-2-128 15,-3 1 128-15,-2 0 0 0,-2-2 0 16,0-2 0-16,3-3 0 0,-1-2 0 0,-1-1 0 0,2 0 0 15,4-12-256-15,0 0-112 0,0 0-16 0,0 0-16 16,0 0-2672-16,8-7-544 0,7-8-96 16,-2 3-32-16</inkml:trace>
  <inkml:trace contextRef="#ctx0" brushRef="#br1" timeOffset="118879.75">30248 4528 12319 0,'0'0'544'0,"0"0"112"0,0 0-528 0,0 0-128 15,0 0 0-15,0 0 0 0,0 0 896 0,0 0 128 16,0 0 48-16,0 0 0 0,0 0-176 0,0 0-16 0,0 0-16 0,0 0 0 15,0 0 96-15,0 0 0 0,0 0 16 16,0 0 0-16,0 0-16 0,6 9-16 0,-5 3 0 0,-1 2 0 16,-2-3-224-16,-2 3-32 0,-1 1-16 0,0 4 0 15,0 3-48-15,-2 5-16 0,0-1 0 0,-1 1 0 16,-1-4-224-16,3-2-32 0,-3 1-16 0,1 0 0 16,2-2-32-16,2 0-16 0,2-3 0 0,0-3 0 15,2-4-288-15,-1 3 128 0,0-4-128 0,1-9 0 16,0 0 128-16,0 0-128 0,0 0 0 0,0 0 0 15,0 0-1024 1,0 0-256-16,2-9-48 0,2-1-16 0</inkml:trace>
  <inkml:trace contextRef="#ctx0" brushRef="#br1" timeOffset="119387.64">30685 4561 19583 0,'13'-6'864'0,"-3"1"176"0,0-3-832 0,0 1-208 16,-10 7 0-16,10-4 0 0,-1-6 192 0,-2 1-16 16,-5-3 0-16,-2 12 0 0,0 0 256 0,0 0 48 15,-10-5 16-15,0 3 0 0,1-2 400 0,-1 4 64 16,-3 2 32-16,0 2 0 0,-1 3-96 0,0 4-32 15,-1 2 0-15,-3-1 0 0,-3 4-368 0,0 0-80 0,1-1-16 0,1 7 0 16,1 7-112-16,2-3-32 0,-1 0 0 0,6-4 0 16,4-4-128-16,3 0-128 0,-1-3 192 0,8-5-192 15,-1-1 192-15,-2-9-192 16,9 4 192-16,4-3-192 0,2-5 320 0,2-2-32 0,1-6-16 16,3-2 0-16,6 2-48 0,-2-2-16 0,0-5 0 0,-3-2 0 15,-4 2-208-15,0 4 144 0,0 1-144 0,-3 3 128 16,-2 3-128-16,-2 2 0 0,-11 6 0 0,9 8 128 15,-9-8-128-15,3 13 0 0,-5 2 0 0,1 7 0 16,-1 2 0-16,-4 2 0 0,-2-1 0 0,-1 0 0 16,0 6 192-16,0-4-32 0,-3 1-16 0,4 0 0 15,-3-6-16-15,1 1 0 0,-2 1 0 0,-1 3 0 16,0 5 0-16,-1-5-128 0,-4-2 192 0,1 0-64 16,1 5-128-16,4-4 0 0,-1 4 144 0,1-5-144 0,2 3 0 15,1-4 128-15,2-2-128 0,-1-1 0 0,2-3 0 16,2-5 0-16,1-2 0 0,1 1 0 15,1-5-1424-15,1-7-256 0,0 0-48 0,0 0-12288 16</inkml:trace>
  <inkml:trace contextRef="#ctx0" brushRef="#br1" timeOffset="119743.51">31008 4588 17503 0,'0'0'1552'0,"0"0"-1232"0,-8 4-320 0,8-4 0 16,-5 10 1616-16,-1 4 272 0,-1-5 48 0,2 6 16 16,0 7-1008-16,1-1-208 0,1 5-32 0,0-3-16 15,1-2-128-15,0 2-32 0,1-1 0 0,1-3 0 16,3-1-16-16,0-3 0 0,4-4 0 0,0 1 0 15,3-2 16-15,1-5 0 0,-11-5 0 0,15 2 0 16,0 0 16-16,0-4 0 0,-1 0 0 0,3-3 0 16,1-7 32-16,0 0 0 0,-3-4 0 0,1-1 0 15,2-4-144-15,-1 0-32 0,-3-2 0 0,-2-1 0 16,-3 3-176-16,-2 1-32 0,-4 0-16 0,-1 1 0 16,-2 0-176-16,0 2 160 0,0 4-160 0,0 6 160 15,0 7-160-15,0 0 0 0,0 0 0 0,0 0 0 0,-4-8-224 0,4 8-80 16,0 0-16-16,0 0 0 15,0 0-2032-15,0 0-400 0,0 0-96 0</inkml:trace>
  <inkml:trace contextRef="#ctx0" brushRef="#br1" timeOffset="120062.83">31458 4649 26367 0,'0'0'1168'0,"0"0"240"0,0 0-1120 0,0 0-288 15,0 0 0-15,5 10 0 0,1 0 512 0,2-2 32 16,1-3 16-16,3-4 0 0,1-3 64 0,0-2 16 0,0-1 0 16,1-3 0-16,0-1-192 0,-2-1-48 0,0-1 0 0,-3-5 0 15,2-1-64-15,-5-1-16 0,2 1 0 0,-4 3 0 16,-2 2 32-16,-2 1 0 0,-1 0 0 0,-3 3 0 16,-1 1-48-16,-1 2-16 0,6 5 0 0,-12 0 0 15,-2 5 16-15,3 5 0 0,1 1 0 0,-2 2 0 16,0 5-160-16,0 1-16 0,3 3-128 0,2-1 192 15,2 5-192-15,2 2 144 0,2-4-144 0,3 0 128 16,2-1-128-16,4-3 0 0,-1-1 144 0,7-1-144 16,0 0 0-16,3-4 0 0,1-3 0 0,2-1 128 15,2-5-128-15,1-2 0 0,-3-4 0 0,-1-2 0 16,-3-1-272-16,-3-2-128 16,-1-5-32-16</inkml:trace>
  <inkml:trace contextRef="#ctx0" brushRef="#br1" timeOffset="120250.41">30864 4263 31327 0,'-35'-20'1392'0,"13"10"272"16,0 4-1328-16,5 1-336 0,4-1 0 0,5 2 0 0,3 1 2384 0,5 3 416 15,0 0 80-15,0 0 0 0,0 0-2320 0,0 0-560 16,12 0 0-16,-12 0 0 15,10 4-896-15,-10-4-192 0,0 0-64 0,6 11-10496 16,-1-3-2096-16</inkml:trace>
  <inkml:trace contextRef="#ctx0" brushRef="#br1" timeOffset="121543.42">28448 6380 11055 0,'0'0'480'0,"0"0"112"0,0 0-464 0,0 0-128 16,0 0 0-16,0 0 0 0,0 0 1424 0,0 0 272 0,0 0 48 16,0 0 16-16,0 0-416 0,15 0-96 0,3 0-16 0,1-1 0 15,0-2-80-15,3 1 0 0,3 1-16 0,5-1 0 16,6 0-352-16,2-1-64 0,0-1-16 0,-1 3 0 15,0 0-336-15,-4 0-80 0,-4-2-16 0,1 2 0 16,-4-1-272-16,-3 2 128 0,-4 0-128 0,-4 3 0 16,-1 0 0-16,-14-3 0 0,8 8 0 0,-8-8-144 15,0 0-1808 1,-6 12-352-16</inkml:trace>
  <inkml:trace contextRef="#ctx0" brushRef="#br1" timeOffset="121770.99">28576 6625 26255 0,'0'0'1152'0,"0"0"256"15,0 0-1120-15,0 0-288 0,0 0 0 0,3 12 0 0,-3-12 192 0,7 11 0 16,9 0-16-16,3-5 0 0,2 2 240 0,2-8 48 16,4-8 16-16,0 5 0 0,2 5-96 0,-1-2 0 15,-2-2-16-15,1-1 0 0,-1-1-240 0,-4-1-128 16,-1 2 128-16,0 1-128 0,4 0 0 0,-5 1 128 15,-5-2-128-15,2 2 0 16,0 0-416-16,-1 0-160 0,-4-4-16 0,2 3-16 16,0 1-1904-16,-1-3-384 0</inkml:trace>
  <inkml:trace contextRef="#ctx0" brushRef="#br1" timeOffset="122145.54">28827 6090 17503 0,'-11'-20'1552'0,"6"12"-1232"0,1 1-320 0,4 7 0 16,0 0 1216-16,0 0 176 0,0 0 32 0,0 0 16 15,11 2-1072-15,1 1-224 0,2 1-144 0,7-1 192 16,2 1 112-16,3 8 16 0,5-1 16 0,4-1 0 15,6-6 112-15,1 4 0 0,1-1 16 0,3 7 0 0,2 5-80 0,-1 1 0 16,-3-3-16-16,-5 2 0 0,-3 2-64 0,-3 0-16 16,0 2 0-16,-7 0 0 15,-3 0-96-15,-4 2 0 0,-2-2-16 0,-5 0 0 0,-3-4 160 0,-2 2 48 16,-5 1 0-16,-4 4 0 0,-5 4 224 0,-3 2 48 16,-4 1 16-16,-2-1 0 0,-2-2-128 0,-4 4-32 15,-2-4 0-15,-3 2 0 0,1 0-192 16,-3-1-32-16,-5-3-16 0,0 0 0 0,0-6-128 0,0-2-16 15,-1-2-128-15,5 0 192 0,2 1-192 0,4-1 0 16,2-4 0-16,7-3 0 16,2-6-1248-16,13-5-352 0,0 0-64 0</inkml:trace>
  <inkml:trace contextRef="#ctx0" brushRef="#br1" timeOffset="122954.85">30236 6495 10127 0,'0'0'896'0,"2"-12"-704"16,-1 2-192-16,1 0 0 0,1 3 832 0,-3 7 128 15,2-8 16-15,-2 2 16 0,0 6 224 0,-5-10 64 16,-1 4 0-16,0 1 0 0,-2 0-256 0,-1 3-32 16,-1 2-16-16,-3 2 0 0,-1 2-128 0,-2 2-16 15,-2 7-16-15,-1-2 0 0,-3 1-208 0,2 4-32 16,-3 2-16-16,4 3 0 0,1 10-176 0,3-4-16 15,1 1-16-15,2-2 0 0,6 4-160 0,2-1-16 16,4-4-16-16,5-4 0 0,2-5-16 0,5-2 0 16,8-5 0-16,1 0 0 0,2-5 144 0,2-4 32 15,2-5 0-15,4-4 0 0,2 2-64 0,1-3 0 16,2-1 0-16,-2-3 0 0,-1-3-256 0,-3-1 0 16,-3-1-176-16,-3-1 176 15,-2 1-2352-15,-3-1-352 0,-1-3-80 0</inkml:trace>
  <inkml:trace contextRef="#ctx0" brushRef="#br1" timeOffset="123216.48">30773 5991 20271 0,'-11'-12'896'0,"6"3"192"0,5 9-880 0,0-9-208 0,0 9 0 0,0 0 0 16,0 0 496-16,0 0 48 0,0 0 16 0,-2 14 0 15,-2 1-112-15,-2 4-32 0,-4 4 0 0,-1 2 0 16,1 6 64-16,0 4 16 0,2 6 0 0,-2 5 0 16,0-3-112-16,0 4 0 0,0-1-16 0,0 1 0 0,-2 1-112 15,2-2 0-15,2 0-16 0,-2-6 0 0,5-4-112 0,-1-3-128 16,-3 0 176-16,4-6-176 0,5-2 0 16,1-6 0-16,2-4 0 0,-1-6 0 15,-2-9-752-15,0 0-256 0,0 0-48 0</inkml:trace>
  <inkml:trace contextRef="#ctx0" brushRef="#br1" timeOffset="123573.83">30953 6416 14735 0,'0'0'1312'0,"0"0"-1056"0,0 0-256 0,0 0 0 16,0 0 848-16,0 0 112 0,0 0 32 0,0 0 0 15,-5 9-16-15,-3-3 0 0,-2 4 0 0,0 2 0 16,-5 4-80-16,-2 1-32 0,-2-1 0 0,0 5 0 16,0 5-192-16,-1-2-32 0,1-1-16 0,5-1 0 15,5-6-240-15,4-3-32 0,2 0-16 0,6 0 0 16,2-6-144-16,1 3-16 0,3-2-16 0,0-4 0 16,6-7 144-16,-1-2 16 0,1-6 16 0,1 4 0 15,0 2 48-15,0-5 16 0,-3-8 0 0,1 0 0 16,-1 3-144-16,0 0-16 0,-7 1-16 0,1 1 0 15,-4 3-224-15,-3 10 176 0,0 0-176 0,0 0 160 16,0 0-160-16,0 0 0 0,0 13 0 0,-1 2 128 16,-1-1-128-16,-1 0 0 0,1 1 0 0,0 3 0 15,2 2 0-15,2 2 0 0,0-4 0 0,2-5 0 16,1-1-192-16,0-3-64 0,-5-9 0 0,0 0-16 16,10 5-2112-16,-10-5-432 0,10-5-64 0</inkml:trace>
  <inkml:trace contextRef="#ctx0" brushRef="#br1" timeOffset="123795.58">31206 6398 14735 0,'0'0'1312'0,"-2"14"-1056"0,0 0-256 0,0 0 0 16,-1-4 736-16,1 5 96 15,-1 4 0-15,-1 2 16 0,-2 2 64 0,1-3 16 0,-1 0 0 0,-1-2 0 16,1 1-464-16,2-1-80 0,3-3-32 16,-2 0 0-16,1 3-192 0,0-1-32 0,2-5-128 0,2 0 192 31,-2-12-896-31,0 0-192 0</inkml:trace>
  <inkml:trace contextRef="#ctx0" brushRef="#br1" timeOffset="124351.94">31484 6409 19119 0,'0'0'832'0,"-5"13"192"0,0-1-816 0,2 3-208 16,-1 0 0-16,0 3 0 0,-1 0 624 0,-2 1 80 15,1 1 0-15,0 3 16 0,-1-1 48 0,1-2 0 16,-2-2 0-16,2 1 0 0,1 0-192 0,1-3-16 16,-1-4-16-16,5-12 0 0,-4 7-96 0,4-7-32 15,0 0 0-15,0 0 0 0,0 0 128 0,0 0 32 16,5-10 0-16,3-1 0 0,1-4-64 0,1-1 0 16,-1 0 0-16,1-1 0 0,2-2-320 0,-2 1-64 15,1 1 0-15,1 3-128 0,-2 2 0 0,-1-1 0 16,2 2 0-16,-2 2 0 0,-1 5 0 0,-8 4 0 15,11-2 0-15,-11 2 0 0,0 0 0 0,9 6 0 0,-4 8-192 16,1-1 192-16,-3 3 0 0,-2 3-144 0,-1 3 144 16,-1-2 0-16,0-1 0 0,-2 0 0 0,-2-2 0 0,2 0 0 15,2-1 0-15,0-3 0 0,-2-3 0 16,3-10 0-16,0 0 0 0,0 0 0 0,0 0 0 0,0 0 0 16,0 0 144-16,0 0-144 0,11-13 192 0,-1 2-192 15,-1-2 192-15,2-2-64 0,1 1 0 0,-1-3-128 16,-1-2 144-16,3 3-144 0,1 3 0 15,0 0 144-15,-1-1-144 0,-1 5 0 0,1-1 0 16,-4 5 0-16,0-1 0 0,-9 6 0 0,9-4 0 0,2 5 0 16,4 4-176-16,-5 2 176 0,1 4-128 0,-1-1 128 15,1 3-128-15,-3 0 128 0,-3-1-128 0,0 4 128 16,-1 0 0-16,-2 5 0 0,1 4 0 0,-2-1 0 0,3-2 0 16,-1 1 0-16,-2-2 0 0,1 1 0 0,1-2 0 15,-2-1 0-15,-1-4 0 0,-1-2 0 16,1-13-1648-16,0 0-240 0,0 0-48 15</inkml:trace>
  <inkml:trace contextRef="#ctx0" brushRef="#br1" timeOffset="124553.73">31356 5959 39615 0,'-19'-10'3520'0,"4"4"-2816"0,3 3-560 0,12 3-144 16,0 0 0-16,0 0-144 0,0 0 144 0,0 0-208 16,0 0 32-16,8 4 16 0,1 1 0 0,2 2 0 31,2-2-1344-31,0 0-272 0,-1 4-48 0</inkml:trace>
  <inkml:trace contextRef="#ctx0" brushRef="#br1" timeOffset="148874.13">28758 5693 3679 0,'0'0'320'0,"0"0"-320"0,0 0 0 0,0 0 0 16,9-4 1344-16,-9 4 192 0,5-12 32 0,-1 3 16 15,-2-2-304-15,-2 11-48 0,0 0-16 0,4-9 0 0,-4 9-48 16,0 0-16-16,0 0 0 0,0 0 0 0,0 0 0 0,0 0-16 15,4-9 0-15,-4 9 0 0,0 0-112 0,0 0 0 16,0 0-16-16,0 0 0 0,0 0-240 0,0 0-32 16,0 0-16-16,2 14 0 0,0-4-192 0,-1 3-32 15,-1 2-16-15,0-1 0 0,3 0-208 0,-2 1-32 16,-2 1-16-16,2-1 0 0,1 1-16 0,1-2 0 16,-2-3 0-16,0 0 0 0,1-2-16 0,-1 1-16 15,-1-10 0-15,2 12 0 0,-2-12-16 0,0 0 0 16,0 0 0-16,7 6 0 0,-7-6 80 0,0 0 16 15,0 0 0-15,11 0 0 0,-1-3 48 0,-1-3 16 16,-1-2 0-16,1 1 0 0,0-5-96 0,0 1-16 16,1-2 0-16,1-2 0 0,2-2-208 0,-2 0 176 15,-2-4-176-15,4-3 160 0,2 1-160 0,1 2 128 0,-1-2-128 16,-1 0 128-16,2 1-128 0,-2 2 0 16,-1 0 144-16,0-1-144 0,1 0 128 0,-2 2-128 15,1 0 128-15,-1 1-128 0,-2 0 0 0,0 1 128 0,0 5-128 0,-1-2 0 16,-3 1 0-16,-1 3 144 0,0-2-144 0,-2 5 0 15,0-3 144-15,-3 10-144 0,-2-11 0 0,2 11 144 16,0 0-144-16,2-8 0 0,-2 8 144 0,0 0-144 16,0 0 0-16,0 0 144 0,-9-6-144 0,9 6 0 15,0 0 128-15,-10 4-128 0,-2 0 0 0,3 5 0 16,3 0 0-16,-3 4 0 0,-3-2 0 0,2 3 0 16,1 3 0-16,1 0 0 0,-4 2 0 0,1 2 0 15,-1 0 0-15,-1 1 0 0,1 0 0 0,-2 2 0 16,2 1 0-16,0-1 0 0,-2 0 0 0,1 3 0 0,0 0 0 15,1 0 0-15,0-1 0 0,-1 2 0 0,3-1 128 0,0-2-128 16,0-3 0-16,0-1 0 0,1 2 128 0,0-4-128 16,0-2 0-16,0-3 0 0,3-1 128 0,-2 1-128 15,-1-5 0-15,2 1 0 0,-1-4 128 0,3 3-128 16,5-9 0-16,-8 5 0 0,8-5 192 0,0 0-192 16,-10-2 192-16,4-2-192 0,-1-6 352 0,4 1-32 15,0-3-16-15,0 1 0 0,0-2-80 0,-2-2-16 16,2-3 0-16,0 0 0 0,1 0-208 0,1-1 0 15,-1 0 128-15,2-2-128 0,2 0 0 0,-1 1 0 16,0-3 0-16,2 4 0 0,1 0 0 0,-2 1 0 16,1 0 0-16,0 3 0 0,1 0 0 0,-1 2 0 15,-4 2 0-15,1 1 0 0,0 10 0 0,0 0 0 0,-2-8 0 0,2 8 0 16,0 0 0-16,0 0 0 16,0 0 0-16,-4 9 0 0,1 4 0 0,0 2 0 0,1 3 0 0,-1 2 0 15,0 3 0-15,2 1 0 0,0 0 0 0,2 0 0 16,2 2 0-16,1-6-128 0,-1-3 128 0,2-2 0 15,1-3 0-15,0 1 0 0,0-1-128 16,3-6 128-16,3-1 0 0,-2 0 0 0,0-4 0 0,3-4 0 16,2-4 0-16,1-4 0 0,1-3 0 0,2-4 0 15,1-5 0-15,1-1 0 0,-2-5 128 0,4-2-128 16,1-6 192-16,0 1-64 0,0 0-128 0,0 3 192 16,-1 1-192-16,-3 4 176 0,-2 4-176 0,0 4 160 15,-1 1-160-15,-3 2 0 0,-2 2 0 0,-3 6 0 16,0 1 0-16,-9 8 0 0,0 0 0 0,0 0 0 15,0 0-944-15,0 0-272 0,0 0-48 16,0 0-10064-16,6 9-2000 0</inkml:trace>
  <inkml:trace contextRef="#ctx0" brushRef="#br1" timeOffset="159669.29">28435 5940 12895 0,'0'0'1152'0,"0"0"-928"0,0 0-224 0,0 0 0 0,0 0-144 0,0 0-80 15,0 0-16-15,0 0 0 0,0 0 800 0,0 0 144 16,0 0 48-16,0 0 0 0,0 0 32 0,0 0 16 16,4-9 0-16,-4 9 0 0,0 0 128 0,0 0 32 15,0 0 0-15,0 0 0 0,0 0 128 0,0 0 16 16,0 0 16-16,0 0 0 0,0 0-112 0,0 0-32 16,0 0 0-16,0 0 0 0,-6 9-336 0,-1 0-80 15,0 3-16-15,-1 0 0 0,-1 1-96 0,0 5-32 16,0 5 0-16,0-5 0 0,-1-6-48 0,-1 7-16 15,-1 4 0-15,1-2 0 0,-2-4-64 0,0 1-16 16,1 3 0-16,0-1 0 0,2 1-16 0,-1 0 0 0,-2-1 0 16,1-2 0-16,2-3 0 0,0 6 0 15,-1-1 0-15,1-4 0 0,-2-4-80 0,2 2-32 16,1 2 0-16,0 0 0 0,-4-5-144 0,1 0 192 0,2 1-192 0,1-2 192 16,0 2-192-16,0 0 160 0,0-3-160 0,4 1 160 15,-1-3-160-15,2 4 128 0,0-1-128 0,4-10 128 16,0 0-128-16,0 0 0 0,0 0 144 0,0 12-144 15,0-12 0-15,4 7 0 0,-3 3 0 0,-1-10 128 16,9 12-128-16,-2-4 0 0,1 3 0 0,2-3 0 16,2 2 0-16,0-3 0 0,1 4 0 0,1-3 0 15,1 4 0-15,2-2 0 0,1 3 0 0,0 2 0 16,-1 0 0-16,2 3 0 0,0 1 0 0,1 0 128 16,0 0-128-16,-1-2 0 0,-1-4 0 0,1-1 128 0,0 5-128 15,0 1 0-15,0-2 0 0,1-1 0 0,-1 1 0 16,4-5 0-16,-2 2 0 0,-1-1 128 0,-1 2-128 15,-1-2 0-15,-3 1 128 0,3 1-128 0,1-6 128 0,-1 3-128 16,-3-5 128-16,1 4-128 0,2-1 0 0,-2 2 144 16,-4-4-144-16,0 2 0 0,-1-4 176 15,-1 4-176-15,0-2 160 0,-1 0-160 0,-9-7 160 0,0 0-160 16,0 0 160-16,12 0-160 0,-12 0 192 0,0 0-64 16,0 0-128-16,0 0 192 0,0 0-64 0,0 0 0 15,0 0-128-15,0 0 192 0,0 0-48 0,0 0-16 16,0 0 0-16,0 0 0 0,-8-5 16 0,-1 0 0 15,-2-4 0-15,-2 2 0 0,0 1-144 0,-3-4 128 16,-3 0-128-16,1 1 128 0,2 2-128 0,-5-2 0 0,-4 2 0 16,1-3 128-16,1 2-128 0,-1-2 0 0,-1 1 144 15,-1-1-144-15,-2 2 0 0,2-2 0 16,3 2 0-16,1-3 128 0,-4 1-128 0,2 1 0 0,0-1 0 16,0 2 0-16,0-2 0 0,1 0 0 0,0-6 0 0,0 4 0 15,-1-2 0-15,1 2 0 0,-1 0 0 0,1-1 0 16,1-1 0-16,2 0 0 0,0-1 0 0,2 3 0 15,1 5 0-15,2-4 0 0,0 3 0 0,2-3 0 16,2 5 0-16,2-4 0 0,2-2 0 0,1 2 0 16,6 10 0-16,0 0-128 0,0 0 128 0,0-9 0 15,0-3 0-15,3 1 0 0,0 4 0 0,2-3 0 16,0 0 0-16,3-2 0 0,2 4 0 0,3-3-128 16,0-2 128-16,-2 1 0 0,3-5 0 0,4 1 0 0,4 0 0 15,0 0 0-15,1-2 0 0,3-1 0 0,0-1 0 16,0-5 0-16,-2 1 0 0,-1 1 0 0,0-3 0 15,-2 0 0-15,0 0 0 0,0 0 0 0,0 3 0 16,-1-1 0-16,2 3 0 0,-2-1 0 0,-2-5 0 16,2 3 0-16,-1 4 0 0,-1 2 0 0,-3 0 0 0,2 5 0 15,-2 6 0-15,-2-5 0 0,-4 2 0 0,-2 0 0 16,-6 2 0-16,-1 8 0 0,0 0 0 0,0 0 0 16,4-8 0-16,-4 8 0 0,0 0 0 0,0 0 0 15,0 0 0-15,0 0 0 0,0 0 0 0,0 0 0 16,0 0 0-16,-6 8 0 0,-2-1 0 0,-1 4 0 15,-1-2 0-15,-1 5 0 0,-2-183 0 0,-1 365 0 16,0-182 0-16,-2 0 0 0,2 1 0 0,-2 0 0 16,4 2 0-16,-4 1 0 0,0-1 0 0,-1 2 0 15,2 3 0-15,-3-3 0 0,0 0 0 0,-2 0 0 0,2 0 0 16,1 0 0-16,1-1 0 0,0 0 0 0,-2 0 0 0,1-2 0 16,2-2 0-16,1 2 0 0,2-5 0 15,-2 3 0-15,0 0 0 0,1 0 0 0,0-3 0 0,3 0 0 16,0-4 0-16,1 2 0 0,0-3 0 0,3 6 0 15,1 1 0-15,1-1 0 0,-1 2 0 0,1-2 0 16,4-12 0-16,0 0 0 0,-1 11 0 0,-1 2 0 16,2 2 0-16,0-1 0 0,2-3 0 0,0 1 0 15,-2-12 0-15,6 15 0 0,2-1 0 0,2-1 0 16,3 5 0-16,1-1 0 0,2 0 0 0,4 1-128 16,0 0 128-16,3 1 0 0,1 4 0 0,3-6 0 15,1-4 0-15,0 2 0 0,2 1 0 0,2 0 0 0,1-2 0 16,2-4 0-16,1 0 0 0,1-1 0 15,2 1 128-15,1-1-128 0,-2-2 160 0,-1-1-160 0,-3 5 128 16,-2-2-128-16,-4 3 0 0,-3-6 144 0,-6-2-144 0,-3 1 128 16,-5-1-128-16,-1-2 128 0,-10-2-128 0,0 0-144 15,0 0 144-15,0 0-12480 16,0 0-2384-16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59:00.82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5559 6568 20271 0,'0'0'448'0,"7"-6"80"0,-2-2 32 0,3 4 16 0,1-1-576 0,-9 5 0 16,7-6 0-16,-7 6 0 0,0 0 928 0,0 0 80 15,0 0 16-15,0 0 0 0,0 0-832 0,-7 6-192 16,-8-1 0-16,-3-1 0 0,-5 0 864 0,-1 0 128 16,-7 0 32-16,-3 0 0 0,-3 1-832 0,-1 0-192 15,-4-3 0-15,0 2 0 0,-6 0 864 0,-4 0 128 16,-6-2 32-16,-3 2 0 0,-3-1 0 0,-5-2 0 0,-1 0 0 15,0-1 0-15,1-1-832 0,-7 0-192 0,-3-1 0 0,4 1 0 16,4 0 864-16,1-3 128 0,6 0 32 0,5-1 0 16,2 0-832-16,5 0-192 0,3 2 0 0,1 1 0 15,1-2 0-15,4 0 0 16,5 0 0-16,1 2 0 0,1-2 0 0,4 0 0 0,3-1 0 16,4 0 0-16,2 4 0 0,3 0 0 0,2-2 0 15,1 2 0-15,6 1 0 0,1 0 0 0,1 1 0 0,9-1 0 16,0 0 0-16,0 0 0 0,-9 6 0 0,9-6 0 15,0 0 0-15,-5 10 0 0,2-1 0 16,1 3 0-16,0 1 0 0,2-2 0 0,0 0 0 0,0 5 0 16,0 0 0-16,2 5 0 0,-1 0 0 0,0 7 0 15,1-1 0-15,0 6 0 0,-1 4 0 0,2 3 0 0,-1 5 0 16,-2 6 0-16,0 5 0 0,-2 6 0 0,1 9 0 16,1 2 0-16,-2-2 0 0,1 1 0 0,1 3 0 15,-1 1 0-15,-2-2 0 0,1 1 0 0,-1-1 0 16,1-3 0-16,-2-5 0 0,0 3 0 0,-1-4 864 15,-3 6 128-15,2 0 32 0,0 3 0 0,-3-2-736 16,0-1-144-16,0-2-16 0,-1 2-128 0,-2 5 208 0,1-3-64 16,1-7-16-16,0 3 0 0,-1-2 0 0,1 0 0 15,-3-2 0-15,1 1 0 0,-2-1 0 0,1-3 0 16,3 3 0-16,-2-3 0 0,-2 2 0 0,0-6 0 16,0-3 0-16,2 1 0 0,2 5 32 0,-2-4 0 0,-2 2 0 15,1 0 0-15,0 1-32 0,0-4 0 16,-4 1 0-16,3-2 0 0,3 0 0 0,-2 3 0 15,-1-1 0-15,5-17 0 0,-1 2-128 0,0 2 0 0,0 1 0 16,1 2 0-16,-1 0 0 0,0 0 0 0,1 2 0 16,-2 3 0-16,4 2 0 0,-3-1 0 0,-1 1 0 15,3 0 0-15,-3-2 0 0,3-2 0 0,-3-3 0 0,-4 20 0 16,1-6 176-16,-1-2 48 0,0-2 16 0,-1-4 0 16,1 1-240-16,-1-6 128 0,-1-2-128 0,3 0 0 15,3-6 128-15,-1 2-128 0,-1-1 0 16,-1-2 144-16,2 1-144 0,2 0 0 0,-4 5 0 0,6-4 0 15,7 0 0-15,-3 4 128 0,-4-1-128 0,-1 2 0 16,-1-3 0-16,1 3 0 0,3-6 0 0,0 3 0 16,-3-1 0-16,1 1 0 0,2 1 128 0,1-3-128 15,1-1 0-15,0 1 0 0,0-1 0 0,0-3 0 16,-1-2 128-16,1-2-128 0,4-3 0 0,0-1 128 0,-2-1-128 16,-1-4 0-16,1-2 0 0,1 3-176 0,1-2 176 15,0 0 0-15,0 1 0 0,2-3 0 0,-2-1 0 16,-1 0 0-16,-2-1 0 0,2-1 0 0,1-2 0 0,0-3 0 15,-2-3 0-15,-2 4 0 0,2-2 0 0,1-4 0 16,1 4 0-16,-1-4 0 0,0 2 0 0,1-4 0 16,3 3 0-16,-1-3 0 0,-2-6 0 0,0 0 0 15,6 13 0-15,0-7 0 0,-6-6 0 0,11 8 0 16,-1 0 0-16,2-5 0 0,2 3 0 0,3 0 0 16,3-2 128-16,4-4-128 0,3 0 0 0,6-2 0 15,4 1 0-15,4-1-192 0,3-6 192 0,3 2 0 16,2-3 0-16,5 1 0 0,7-2 0 0,3 1 0 0,-2-1 0 15,7 2-128-15,2-3 128 0,0 3 0 0,0-2 0 16,4 1 0-16,0-4 0 0,8 6 0 0,3-3 0 0,-2-2 0 16,-4 1 0-16,2-2 0 0,-4 8 0 0,0-3 0 15,-2 2 0-15,-8 5 0 0,-10 1 0 0,-8 2 0 32,-8 6-768-32,-9 5-112 0,-9 4-16 0,-9 6-19248 0</inkml:trace>
  <inkml:trace contextRef="#ctx0" brushRef="#br0" timeOffset="7033.98">6273 13174 13823 0,'3'-13'1216'0,"-1"-4"-960"0,1-4-256 0,2 0 0 16,0 0 848-16,2 1 128 0,1 0 32 0,-2 1 0 16,-2-3 80-16,-1 4 32 0,2 3 0 0,-1 0 0 15,-2 1-224-15,1 5-32 0,-3 9-16 0,0 0 0 16,0 0-32-16,0 0-16 0,0 0 0 0,0 0 0 15,-7 16-272-15,0 7-48 0,2 9-16 0,-3 0 0 16,-2 7 32-16,0 0 0 0,0 2 0 0,-1 5 0 16,2-3-128-16,-1 8-32 0,0 6 0 0,0-2 0 15,0-4-144-15,2-6-48 0,1-6 0 0,1-5 0 16,0-4-144-16,2-4 192 0,0-7-192 0,2-4 192 16,1-2-192-16,-2-2 0 0,6-2 144 0,-3-9-144 15,0 0 0-15,0 0 0 0,6-10 0 0,0 0 0 16,-1-4-1744-16,2-5-272 15,-2-7-48-15</inkml:trace>
  <inkml:trace contextRef="#ctx0" brushRef="#br0" timeOffset="7208.23">5955 12964 19343 0,'-12'-7'1728'0,"1"0"-1392"16,6 2-336-16,5 5 0 0,-9-11 1456 0,11 4 208 15,-2 7 64-15,10-7 0 0,-1 2-800 0,8-2-160 16,11-3-16-16,9 4-16 0,7 1-352 0,1-2-64 15,5-3 0-15,-4 1-16 0,-2 3-64 0,2-3-16 16,0 4 0-16,-2-1 0 0,-2 1-224 0,0 1 0 0,-1 2 0 16,-4 4 0-1,-4 2-2112-15,-5 1-528 0</inkml:trace>
  <inkml:trace contextRef="#ctx0" brushRef="#br0" timeOffset="7463.96">6873 13294 19343 0,'0'0'1728'16,"-4"13"-1392"-16,2 3-336 0,0-1 0 0,2-4 1152 0,3 5 144 0,1 3 48 0,2 0 0 15,2-1-624-15,2-3-112 0,0 0-32 0,1-2 0 16,2-3 112-16,4-1 16 0,0-3 0 0,1-1 0 16,-5-1 0-16,4-1 0 0,2-2 0 0,1-4 0 15,0-3-192-15,-1-2-16 0,-1-6-16 0,-4 2 0 0,-2 3 96 16,-5-8 0-16,-3-2 16 0,-5 0 0 0,-4 3 192 0,-6-1 48 15,-4-1 0-15,0 1 0 0,-4 0-368 16,-1 3-64-16,-2 4-16 0,-2 0 0 0,-2 2-384 0,1 0 128 16,-2 3-128-16,7 4 0 15,3 1-1008-15,6 0-272 0,2 0-64 0,9 0-14944 16</inkml:trace>
  <inkml:trace contextRef="#ctx0" brushRef="#br0" timeOffset="7989.93">9489 13124 19343 0,'-10'-11'1728'0,"0"-2"-1392"0,1-2-336 0,1 2 0 16,0-1 1152-16,1 2 144 0,-2 1 48 0,1 0 0 0,-1 5-1104 15,1-1-240-15,-5 6 0 0,-1 0 0 0,-1 1 0 0,-2 1 0 16,-2 2 0-16,-4 4 0 0,-5 2 0 0,-2 3 176 16,-2 0-48-16,1 5 0 0,7 2 48 0,1 0 0 15,4-1 0-15,4-2 0 0,4-3 48 0,3 2 16 16,3 0 0-16,4 1 0 0,3-4-112 0,4 0-128 16,6 1 176-16,1 2-176 0,-2 0 176 0,6-1-176 15,4-1 160-15,3-1-160 0,-1 4 176 16,0-1-176-16,-1 0 192 0,-3 3-192 0,-5 2 272 0,-4 2-48 15,-4 0-16-15,-3-3 0 0,-6-4 64 0,-3 1 16 16,-4 1 0-16,-6-3 0 0,-3-3 224 0,-5 2 32 16,-5-3 16-16,2 3 0 0,3 0-208 0,0-4-32 15,-1-2-16-15,-1-3 0 0,2-3-160 0,4-2-16 0,2 0-128 16,4-4 192 0,2-7-1952-16,4 0-400 0</inkml:trace>
  <inkml:trace contextRef="#ctx0" brushRef="#br0" timeOffset="8296.26">10028 13166 25791 0,'-23'14'2304'0,"6"-3"-1856"0,-5 3-448 0,1 5 0 15,-2 10 400-15,2-4-16 0,-3 1 0 0,3 0 0 16,0 6 16-16,2-1 0 0,1-2 0 0,5-1 0 0,4-7-80 15,4 1-32-15,3-2 0 0,5-3 0 0,5-3-288 0,2 0 160 16,2-9-160-16,3 0 128 0,4 1 64 0,1-6 0 16,1-3 0-16,2-5 0 0,1 2 160 0,0-6 32 15,3 3 16-15,-5-6 0 0,-3-3-32 0,-1-1-16 16,-1 0 0-16,-5-1 0 0,0-3 48 0,-4-1 16 16,-2-3 0-16,-2 3 0 0,-8 2 48 0,0-1 16 15,-1-2 0-15,-3 2 0 0,-1 1-288 0,-1 0-48 16,-2 1-16-16,1 2 0 15,3 0-480-15,-1 1-96 0,0 1-32 0,2 3 0 16,2 2-2384-16,3-1-464 0</inkml:trace>
  <inkml:trace contextRef="#ctx0" brushRef="#br0" timeOffset="8513.4">10555 12664 18431 0,'0'0'816'0,"0"0"160"0,0 0-784 0,0 0-192 0,0 0 0 0,0 0 0 16,-2 13 1568-16,-2 5 272 0,-2 3 48 0,-2 7 16 16,-2 7-816-16,-2 3-176 0,0 5-16 0,0 2-16 15,-2 4-400-15,0 1-80 0,0-5-16 0,-2 4 0 16,1 0-176-16,1 3-32 0,1-1-16 0,0-1 0 16,-1 1-160-16,5-6 0 0,4-9-160 0,4-3 160 15,2-4-1056-15,4-3-112 16,3-7-32-16,3-10-10992 0</inkml:trace>
  <inkml:trace contextRef="#ctx0" brushRef="#br0" timeOffset="8843.45">10728 13188 16575 0,'0'0'1472'0,"-4"14"-1168"15,-4 1-304-15,2 0 0 0,5-2 1584 0,0 6 256 16,-3 7 48-16,-1-6 16 0,1-1-576 0,0 1-112 15,2 6-32-15,2-2 0 0,1 5-448 0,2-5-96 16,1 1 0-16,-3-3-16 0,-2-3-288 0,3-2-48 16,4-4-16-16,5-2 0 0,1-3 48 0,4-3 0 15,-1-4 0-15,0-3 0 0,-1-5 256 0,3 0 64 16,2-9 16-16,1 2 0 0,0-2-128 0,2-3-16 0,-3-4-16 0,0-4 0 16,-2 1-144-16,-2-4-32 15,-4 2 0-15,3-3 0 0,-2 0-64 0,-2 6-32 0,-1 2 0 0,0 1 0 16,0 4-224-16,-2 1 128 0,1 4-128 15,-2 3 0-15,-6 10 0 0,0 0 0 0,5-7 0 0,-5 7 0 32,0 0-384-32,0 0-32 0,0 0 0 0,9 4 0 15,-9-4-2464-15,9 9-512 0</inkml:trace>
  <inkml:trace contextRef="#ctx0" brushRef="#br0" timeOffset="9104.29">11420 13290 15663 0,'0'0'1392'16,"10"7"-1120"-16,3 2-272 0,3-6 0 0,3-5 1984 0,2 2 352 16,0-1 64-16,3-1 16 0,1-3-640 0,1-3-128 15,2-2-32-15,-2 1 0 0,-4 4-912 0,-1-5-192 16,-2-2-48-16,-4 1 0 0,-2 1-272 0,-6 1-64 16,-3-4-128-16,-5 2 192 0,-4-1 560 0,-5 2 96 15,-3 5 32-15,-3-3 0 0,-5 2-128 0,0 3-32 16,-2 3 0-16,-1 4 0 0,-2 6-208 0,1 0-32 15,-2 2-16-15,0 2 0 0,3 4-208 0,0 3-32 16,4 2-16-16,4 4 0 0,6-6-80 0,9 4 0 16,4 1-128-16,7 0 192 0,7 0-192 0,8-3 0 15,4-2 0-15,6-1 0 0,7 0-144 0,5-2-80 16,6-3-16-16,8 1-11712 0,8 1-2336 16</inkml:trace>
  <inkml:trace contextRef="#ctx0" brushRef="#br0" timeOffset="9680.18">13845 12921 21183 0,'9'-13'944'0,"0"2"192"0,4-2-912 0,6 2-224 0,7-4 0 0,7 1 0 15,4 0 384-15,0 3 16 0,-1 0 16 0,-4 8 0 16,-5 5 0-16,-1 0 0 0,-3 2 0 0,-5 6 0 15,-6 2-288-15,-2 5-128 0,-4 5 0 0,-5 3 128 16,-4 9-128-16,-6 1 0 0,-5 3 0 0,-3 2 128 16,-6-2 368-16,-8 2 64 0,-3 0 16 0,-4 1 0 15,-3 4-16-15,2-5 0 0,-1-3 0 0,7-4 0 16,7-2 16-16,4-1 16 0,3 0 0 0,4-6 0 16,3-5-128-16,6-3-16 0,3-4-16 0,7-3 0 15,6-2-160-15,3-5-16 0,2-2-16 0,9-2 0 16,9-5 16-16,6-2 0 0,2-2 0 0,1-1 0 15,-2-2-112-15,-2 0-16 0,-1 2 0 0,-3-2 0 16,-3-4-1408-16,-2-2-272 0,-1 1-64 16</inkml:trace>
  <inkml:trace contextRef="#ctx0" brushRef="#br0" timeOffset="10051.7">14859 12582 24879 0,'-14'5'2208'0,"-1"1"-1760"16,-1 2-448-16,0 6 0 0,1 4 528 0,0 4 32 15,-2 5 0-15,1 0 0 0,-2 5-144 0,2 1-32 16,-1 2 0-16,3 0 0 0,1-5-112 0,3-2-16 16,3 1-16-16,4-7 0 0,0-6-48 0,3-3 0 15,0-13 0-15,6 8 0 0,-6-8 144 0,12 2 32 0,1-6 0 0,1-2 0 16,1-5 320-16,2-5 64 0,1-1 16 0,-1-5 0 15,2-1-384-15,0-4-64 0,-1 5 0 0,0-1-16 16,-1-4-112-16,-1 5-32 0,-1-1 0 0,-2 6 0 16,-4 3 32-16,0 1 16 0,0 3 0 0,0 3 0 15,-9 7-208-15,10 2 0 0,-10-2 0 0,6 9 0 16,-6-9 0-16,3 16 0 0,-1 5 0 0,-4-2 0 16,-1 1 0-16,-1 2 0 0,1 0 0 0,0 0 0 15,0-2-512 1,3 1 0-16,3-2 0 0,2-1 0 0,3-3-1776 15,3 0-336-15,3-6-80 0,5-3-9840 0</inkml:trace>
  <inkml:trace contextRef="#ctx0" brushRef="#br0" timeOffset="10375.51">15487 12697 20271 0,'12'-15'1792'16,"-6"6"-1424"-16,-6 9-368 0,7-9 0 0,-2 0 512 0,-5 9 48 15,0 0 0-15,0 0 0 0,0 0 528 0,-12 4 96 16,-3 0 32-16,0 4 0 0,-3 3-720 0,0 7-144 15,0 1-32-15,-2 3 0 0,0 0 48 0,2 3 0 16,4-6 0-16,-1 1 0 0,2 4 16 0,5-1 16 16,4-4 0-16,4-1 0 0,4-2-160 0,1-3-48 15,8-3 0-15,0-5 0 0,2-3 32 0,4-4 0 16,4-1 0-16,5-4 0 0,5-5 160 0,0-5 16 16,0 0 16-16,-1 0 0 0,-2-4-256 0,-2-2-160 15,-2-3 192-15,-3 0-192 0,-4-3 336 0,-2 2-32 16,0-1-16-16,-3-1 0 0,-3-1 240 0,0-3 48 15,-4-2 16-15,-2 4 0 0,-2-5-256 0,-2 4-48 16,-2 6-16-16,-2 3 0 0,-1 9-272 0,1 0 0 0,-1 2 0 16,4 12 0-16,0 0 0 0,-10 12 0 0,-2 3 0 0,2 3 0 15,-1 2 0-15,-1 8 0 0,1-1 0 0,-2 4 0 16,0 0-176-16,2 1-32 0,1 2-16 0,5 3 0 31,2 1-2464-31,6-2-512 0</inkml:trace>
  <inkml:trace contextRef="#ctx0" brushRef="#br0" timeOffset="10857.49">16723 13145 2751 0,'0'0'256'0,"0"0"-256"16,0 0 0-16,0 0 0 0,0 0 3456 0,0 0 656 15,0 0 128-15,0 0 32 0,0 0-2208 0,0 0-432 16,0 0-96-16,0 0 0 0,-12 1-384 0,0 2-80 0,-6 4-16 0,-1 3 0 15,-4 4-96-15,-4 2-32 0,-4 1 0 0,-1 5 0 16,0 2-144-16,4 3-16 0,1-3-16 0,4 4 0 16,6-1-368-16,0 2-64 0,6-6 0 0,3-2-16 15,4-2-144-15,6-3-32 0,3-2 0 0,5-3 0 16,2-1 32-16,5-2 0 0,1-4 0 0,2-3 0 16,7-2 192-16,-3-2 32 0,4-3 16 0,2 0 0 15,-2-6-80-15,-1 2-32 0,-3-4 0 0,-3-3 0 16,-4 0-96-16,-1-1 0 0,-7-1-16 0,-1-3 0 15,-5-6 240-15,-3 3 48 0,-3-4 16 0,-2 6 0 16,-4 1-192-16,-2 3-32 0,-4-1-16 0,-3 6 0 16,-1 1-240-16,-1 3 0 0,-2 3 0 0,2 4 0 15,-3-1-304 1,4 1-96-16,-2 6-32 0,10-2 0 0,2-1-2064 0,9 0-400 16,0 0-96-16,0 0-16 0</inkml:trace>
  <inkml:trace contextRef="#ctx0" brushRef="#br0" timeOffset="11161.06">17240 13114 25455 0,'0'0'1120'0,"0"0"240"0,-5 17-1088 0,-1 1-272 16,-2-1 0-16,-1 5 0 0,-2 2 688 0,-2 0 80 15,2-1 0-15,-5 3 16 0,-3-4-128 0,0 4-16 0,-2 3-16 16,3-5 0-16,1 2-32 0,5-7 0 15,0-4 0-15,5-2 0 0,3 1 160 0,1-3 16 0,3-11 16 16,0 0 0-16,8 7-160 0,3-6-48 0,3-5 0 0,4-2 0 16,4-7 192-16,1-2 16 0,1-3 16 0,0-2 0 15,-1-7-352-15,0 1-80 0,0 1-16 0,-2-3 0 16,-1 5-192-16,1-2-32 0,-2 1-128 0,1 3 192 16,1 3-192-16,-2 4 0 0,0 7 0 0,-2-2 0 15,-1 4 0-15,-1 1 0 0,0 3 0 0,-1 2 0 31,-2 2-1216-31,-2 0-256 0,1 4-32 0,-11-7-15664 0</inkml:trace>
  <inkml:trace contextRef="#ctx0" brushRef="#br0" timeOffset="11626.94">17960 13232 31039 0,'0'0'1376'0,"-10"-8"288"0,-1 0-1344 0,4 0-320 15,-3 5 0-15,-1 3 0 0,1 3 448 0,-2 5 0 16,-5-2 16-16,-1 6 0 0,-2-1-224 0,-3 4-48 16,-2 5-16-16,-1-1 0 0,1-2 16 0,2 6 0 15,4 1 0-15,2 1 0 0,5-3 96 0,4-2 32 16,5-3 0-16,6-1 0 0,2-1-16 0,5-4 0 15,3-2 0-15,5-2 0 0,3-4 80 0,5 0 32 16,2-6 0-16,2-2 0 0,2-7-96 0,1-4-32 16,-1-3 0-16,3-2 0 0,0-4-144 0,-6-1-16 0,-5 2-128 15,0-6 192-15,2 0-192 0,-1-3 144 0,-1-4-144 16,0-6 128-16,-1 1-128 0,1-9 128 0,2-6-128 16,-1-7 128-16,-1-4-128 0,-1 7 0 0,-1 7 0 15,-3 8 0-15,-3 11 0 0,-5 8 0 0,-2 9 0 0,-4 8 0 16,-5 10 0-16,0 0-176 0,0 0 176 0,-12 15-128 15,-3 10 128-15,-3 4-192 0,-2 8 192 16,-2 6-192-16,-1 3 192 0,-2 7 0 0,-3 7 0 0,1 0 0 16,3-6 0-16,1 0 0 0,0-2 0 0,8-7 0 15,4-1 0-15,6-6 0 0,1-1 0 0,2-3 0 16,4-2-432-16,2-7 0 16,3 1 0-16,5-7 0 0,0-8-1952 0,5-2-400 0,8-6-80 15,1-7-16-15</inkml:trace>
  <inkml:trace contextRef="#ctx0" brushRef="#br0" timeOffset="11920.55">18426 13236 22111 0,'0'0'1968'0,"0"0"-1584"16,0 0-384-16,0 0 0 0,10 7 1936 0,2-1 304 16,1-2 64-16,2-2 16 0,3 0-1088 0,2-2-208 15,2 0-64-15,2-2 0 0,-1 0-608 0,6-3-128 16,3-5-32-16,-2 3 0 0,-4-2-16 0,-4 2-16 15,-1-5 0-15,-5 0 0 0,-6 0-32 0,-3-2-128 16,-3 1 192-16,-4 5-64 0,-2-4 176 0,-5 7 16 0,-6 2 16 0,-5 2 0 16,-6-1 48-16,-3 4 0 0,-3 2 0 15,1 4 0-15,-1 4-112 0,1 1-16 0,0-2 0 0,2 5 0 16,2 2-64-16,4-1 0 0,5 0-16 0,4 1 0 16,2-3-176-16,8-2 160 0,2 1-160 0,5 0 160 15,2 0-160-15,6-3 0 0,2-5 0 0,6 3 0 16,3 0-256-16,1-2-64 0,1-7-32 0,6 1 0 31,-1 4-2512-31,4-3-496 0,-1-3-96 0</inkml:trace>
  <inkml:trace contextRef="#ctx0" brushRef="#br0" timeOffset="12199.13">19099 13142 25279 0,'-16'5'1120'0,"6"3"224"0,-2 3-1072 0,-2 3-272 0,-3-2 0 0,3 4 0 0,-2 6 768 0,-1-2 80 15,2 2 32-15,-1-4 0 0,0-2 128 0,1 1 16 16,1 1 16-16,0-6 0 0,2 0-48 0,2-1-16 16,0-5 0-16,10-6 0 0,-6 9-16 0,6-9-16 15,0 0 0-15,0 0 0 0,0 0-368 0,16-6-80 16,-1-3-16-16,6-5 0 0,-2-4 16 0,4 2 0 16,1-1 0-16,3 1 0 0,2-3-240 0,0 1-32 15,-1 0-16-15,1 3 0 0,2 6-16 0,0-1 0 16,3 2 0-16,-3-2 0 0,-1 5-192 0,-4 4 144 15,0 1-144-15,-2 1 128 0,-3 0-128 0,0 4 0 16,-3 3 0-16,-1-183 0 16,1 360-2016-16,1-177-432 0,2-3-96 15</inkml:trace>
  <inkml:trace contextRef="#ctx0" brushRef="#br0" timeOffset="12853.2">20573 13347 27647 0,'0'0'608'0,"0"0"128"0,9-8 32 0,-1-2 0 0,3-3-624 0,4-1-144 0,3-2 0 0,8-7 0 15,7-4 848-15,7-2 144 0,2 0 32 0,3-4 0 16,-1-4-832-16,2-5-192 0,-2-2 0 0,2-5 0 16,-1 0 864-16,-5-1 128 0,1-3 32 0,-3-2 0 15,-1-2-832-15,-3 1-192 0,-4 0 0 0,-6 4 0 16,-5 2 0-16,-5 7 0 0,-4 7 0 16,-6 11 0-16,-4 3 0 0,-4 7 0 0,-5 4 0 15,-5 11 0-15,-5 7 0 0,-1 11 0 0,-3 11 0 0,-3 7 0 0,1 3 0 0,-2 6 0 16,2-1 0-16,1 6 0 0,1 0 0 15,3 2 0-15,0 6 0 0,4-3 0 0,2-2 0 16,4-6 0-16,2-5 0 0,4-2 0 0,3-5 0 16,4-2 0-16,3-4 0 0,2-4 0 0,0-8 0 0,5 1 0 15,2-5 0-15,3-6 0 0,3-1 0 16,1-5 0-16,3-2 0 0,0-5-15520 16</inkml:trace>
  <inkml:trace contextRef="#ctx0" brushRef="#br0" timeOffset="13052.34">21806 12832 31327 0,'-25'10'1392'0,"16"-2"272"0,0 5-1328 0,0 3-336 16,-1 2 0-16,-3 4 0 0,-1 4 0 0,0 0 0 0,0-1 0 0,3 2 0 15,-2-3 0-15,3 1 0 0,0-3 0 0,1 0 0 16,1-5 0-16,2 0 0 0,5-2 0 0,-2 3 0 31,2-5-1568-31,1-13-384 0,0 0-80 0,0 0-16 0</inkml:trace>
  <inkml:trace contextRef="#ctx0" brushRef="#br0" timeOffset="13429.61">22247 12695 27647 0,'-4'10'608'0,"-3"9"128"0,-5 6 32 0,5-7 0 0,-2 0-624 0,-1 5-144 0,-3 7 0 0,0 1 0 0,-1 1 0 0,4 0 0 16,0-6 0-16,0 1 0 0,1 0 848 0,1-5 144 16,2-8 32-16,3 0 0 0,2-1-832 0,2-4-192 15,2-1 0-15,-3-8 0 0,10-2 864 0,1-4 128 16,2 0 32-16,4-6 0 0,3-2-832 0,0-5-192 15,1-6 0-15,2 1 0 0,5-4 0 0,-2 4 0 16,3-4 0-16,2 1 0 0,-2-4 0 0,-1 7 0 16,-1 3 0-16,-3-1 0 0,-4 2 0 0,-2 6 0 15,-5 5 0-15,-2 6 0 0,-2 3 0 0,-1 3 0 16,-2 3 0-16,-2 7 0 0,-1 6 0 0,-3 4 0 0,0 3 0 16,-4 2 0-16,0 5 0 0,-1 1 0 0,0-1 0 15,-3 1 0-15,2-2 0 0,-1-4 0 0,1 1 0 16,1-5 0-16,1-2 0 0,4-5 0 15,-2 0 0-15,4 2 0 16,1-5-2416-16,2-5-528 0,-5-9-96 0,15 0-32 0</inkml:trace>
  <inkml:trace contextRef="#ctx0" brushRef="#br0" timeOffset="13713.06">22909 12901 31327 0,'0'0'688'0,"0"0"144"0,6-10 16 0,0 2 48 0,4 4-720 0,3 0-176 0,1-1 0 0,2 3 0 0,2-2 848 0,1 1 144 16,0 0 32-16,0-5 0 0,-1 0-832 0,-3-3-192 15,-1 1 0-15,-2-2 0 0,-2 1 0 0,-2 1 0 16,-2-4 0-16,-2 2 0 0,-4 2 0 0,-2 0 0 16,-1 4 0-16,-2 2 0 0,-4 0 0 0,0 4 0 15,-3 8 0-15,0-2 0 0,-4 5 0 0,0-1 0 16,-3 1 0-16,-2 5 0 0,1 5 0 0,2 1 0 15,2 1 0-15,3 0 0 0,8 3 0 0,2-1 0 16,3-3 0-16,6 0 0 0,4-2 0 0,4-1 0 16,3 0 0-16,10 2 0 15,-1-9-1696-15,-4-5-384 0,3-4-80 0,0-2-16 0</inkml:trace>
  <inkml:trace contextRef="#ctx0" brushRef="#br0" timeOffset="14287.24">23773 12699 22111 0,'0'0'1968'0,"-9"-2"-1584"0,9 2-384 0,-8-1 0 16,0 0 1312-16,0 3 176 0,-3 1 48 0,0 1 0 15,-3 5-416-15,-1 0-80 0,-3 5-16 0,-1 2 0 16,-3 2-816-16,1 1-208 0,-2 0 0 0,-10 8 0 15,7-1 544-15,6-3 64 0,5-2 16 0,7 0 0 16,5 1-320-16,6-3-64 0,3-3-16 0,3-3 0 0,3 0-32 0,3-2-16 16,3-7 0-16,0 1 0 0,1 1 80 0,1-7 0 15,0-5 16-15,1 0 0 0,-1 2-16 16,-2-6 0-16,1-2 0 0,-1-2 0 0,-3-2-128 0,-1-1-128 16,-1 1 192-16,-5-2-192 0,0-3 192 0,-2 0-192 15,-2 0 192-15,1 7-192 0,-3 2 256 0,-1 2-48 16,0 1-16-16,2-1 0 0,-3 10-192 0,0 0 144 15,1-8-144-15,-1 8 128 0,0 0-128 0,0 0 0 16,0 0 0-16,0 0 0 0,-4-14 0 0,2 6 0 16,2 8 0-16,0 0 0 0,0 0 0 0,-3-10 0 15,2 2 0-15,1 8 0 0,0 0 0 0,0 0 0 16,-3-8 0-16,3 8 128 0,0 0-128 0,0 0 0 0,0 0 0 16,0 0 0-16,0 0 0 0,0 0 0 15,0 0 0-15,0 0 0 0,0 0 0 0,0 0 0 0,0 0 0 0,0 0 0 16,3 12-128-16,-1 1 128 0,2 0 0 0,1-1 0 15,-5-12 0-15,9 14 0 0,1-2 0 0,-1 1 128 16,0 1-128-16,-1-2 0 0,-1 0 0 0,4 2 0 16,1-3 0-16,1-3 0 0,-2-1 0 0,3 0 0 15,0 0 0-15,2 0 0 0,0-7 0 0,1 0 128 16,0 0-128-16,0 1 128 0,-3 0-128 0,-1-2 128 16,1-10-128-16,-3 4 0 0,-1-2 0 0,0 3 128 15,-2-7-320-15,0 3-80 0,-3-3-16 0,0 4 0 16,-5 9-2096-16,6-7-432 15,1-7-64-15,-4 5-32 0</inkml:trace>
  <inkml:trace contextRef="#ctx0" brushRef="#br0" timeOffset="14562.79">24449 12605 23951 0,'-9'6'2128'0,"4"-1"-1696"16,-3 3-432-16,2 2 0 0,1 4 448 0,-3 6 0 15,-1 2 0-15,-1 3 0 0,-1-3 416 0,-1 1 96 16,1 3 0-16,-1-3 16 0,1 0-128 0,1 0-16 16,0-1-16-16,1-2 0 0,2-2 80 0,2 0 0 15,0-7 16-15,5-11 0 0,-2 8-176 0,2-8-32 16,0 0-16-16,10 2 0 0,4-6-48 0,5-2 0 16,2-5 0-16,1-3 0 0,1-4-176 0,5-3-32 0,2 1-16 15,1-2 0-15,-1 3-240 0,0-3-48 0,-2-4-128 16,-3 3 192-16,-2 5-192 0,-2 3 0 0,0 1 0 15,-3 3 0-15,-3 2 0 0,-1 1 0 0,0 4-208 16,-3 4 64 0,-1-1-2544-16,-10 1-512 0</inkml:trace>
  <inkml:trace contextRef="#ctx0" brushRef="#br0" timeOffset="15213.65">26242 11824 24879 0,'-12'0'2208'0,"3"1"-1760"0,-3 5-448 0,0 5 0 15,-2 5 0-15,-2 10 0 0,-3 7-192 0,0 5 192 16,-2 0 0-16,-2 5 240 0,-3 1-16 0,2 4 0 16,3 3 160-16,-5 0 16 0,-4-3 16 0,0 4 0 15,2 3 32-15,4-6 0 0,3-7 0 0,3-6 0 16,3-8 384-16,2-2 64 0,3-3 32 0,3-5 0 15,2-9 32-15,5-9 0 0,0 0 0 0,0 0 0 16,0 0-320-16,14 3-48 0,4-10-16 0,2 0 0 16,2-5-48-16,2-4-16 0,5-2 0 0,1-1 0 15,1-4-304-15,1 0-64 0,-1 4-16 0,0 2 0 16,-4 5-128-16,-4 0 0 0,-5 7 0 0,-3 4 0 0,-2 5 0 16,-4 5 0-16,0 5 0 0,-4 6 0 0,-3 9 0 15,-2 0-144-15,-2-2 144 0,-3 5 0 0,-3-2 0 0,-1 3 0 16,-2 7 0-16,-2-5 0 0,-2-4 0 15,2-2-128-15,0 0 128 0,3-4 0 0,2 0 0 16,5-6 0-16,3-5 0 0,0-1 0 16,-2-1-384-16,4-3-64 0,-2-9 0 0,9 4-16 15,2-4-2224-15,3-4-448 0,1 1-96 0</inkml:trace>
  <inkml:trace contextRef="#ctx0" brushRef="#br0" timeOffset="15531.6">26638 12474 23039 0,'0'0'2048'0,"0"0"-1648"0,-10-4-400 0,10 4 0 16,-11 6 1088-16,0 6 144 0,-1 3 32 0,0 3 0 16,-1 1-752-16,-1 2-128 0,-2 5-48 0,4-2 0 15,2-2-128-15,0-1-16 0,0 2-16 0,2-3 0 16,0-1 64-16,5-1 16 0,0-3 0 0,6 2 0 16,2-3 176-16,1-1 32 0,-1-2 16 0,6-6 0 15,7-2 128-15,4-4 32 0,1-2 0 0,1-3 0 16,3-5-144-16,-2 0-32 0,-1 0 0 0,-1-5 0 15,-3-1-256-15,-2-1-48 0,-4-5-16 0,-2 1 0 16,-7 8-16-16,-1-2 0 0,-4-3 0 0,-3 1 0 16,-2 3 16-16,-3-2 0 0,-2 1 0 0,-1-1 0 15,-2-1-144-15,0 3 0 0,-3 2 144 0,3 2-144 16,2-3 0-16,0 2-256 0,0 4 32 0,3-1 16 16,8 9-672-16,0 0-128 0,0 0-16 0,0 0-16 15,8 9-1456-15,5-2-272 0,3 2-64 0,3-3-9088 16</inkml:trace>
  <inkml:trace contextRef="#ctx0" brushRef="#br0" timeOffset="15997.61">27097 12484 14735 0,'0'0'1312'0,"0"0"-1056"16,-13 5-256-16,1 8 0 0,2 1 2048 0,1 0 368 16,3 2 64-16,-3 2 16 0,-1 2-1104 0,0 3-224 15,0-3-32-15,-2 0-16 0,1-3-336 0,2 0-64 16,2-2-16-16,0-1 0 0,-2-1 208 0,4-2 48 0,5-11 0 0,-4 12 0 15,0-2-96-15,4-10-16 0,0 0 0 0,0 0 0 16,0 0-272-16,14-1-48 0,1-2-16 0,1-6 0 16,1 0-64-16,4-3-32 0,-3-1 0 0,2-2 0 15,3-8-208-15,0 1-32 0,1 0-16 16,0 0 0-16,0-4-160 0,0 2 0 0,-1-6 144 0,-2 8-144 16,-4 3 0-16,0 2 0 0,-3 2 0 0,-3 5 0 15,-1 4 0-15,-10 6 0 0,0 0 0 0,8 8 0 16,-4 4 0-16,-4 3-128 0,-1 3 128 0,-3 2-128 15,-1 6 128-15,-3-3 0 0,-1-2 0 0,0 2-128 16,-2 2 128-16,-1-4 0 0,1-2 0 0,1-4 0 16,1-1 0-16,3-5 0 0,6-9 0 0,0 0 0 15,0 0 0-15,0 0 128 0,0 0-128 0,0 0 128 0,11-5 80 16,2-1 32-16,1-6 0 0,2-2 0 0,1-1-96 0,-1-2-16 16,0-2 0-16,1 2 0 0,2-5-128 0,0 2 0 15,2-3 0-15,-1-1 128 0,3 1-128 0,-1 2 0 16,-1 5 0-16,-3 4 0 0,-5 5 0 15,-3 2 0-15,-4 0 0 0,-6 5 0 0,3 14 0 0,-2 5 0 16,-1 6 0-16,0-1 0 0,-1 2-160 0,-3 2 160 16,-5-2 0-16,-1 1-144 0,0 0 144 0,-2-1 0 15,0 4 0-15,1-4 0 0,3 3-256 0,1-4 16 16,3-5 16-16,2-3 0 16,1-2-1184-16,4-4-224 0,-3-11-48 0,14 4-9440 15,3-5-1872-15</inkml:trace>
  <inkml:trace contextRef="#ctx0" brushRef="#br0" timeOffset="16314.68">28119 12432 30399 0,'-9'2'2704'0,"1"1"-2160"0,2 1-544 0,-5 5 0 16,-1 1 352-16,-1 4-32 0,-3 2-16 0,-2 5 0 15,-4-1 64-15,4 0 16 0,-1-2 0 0,1 1 0 16,2 1-144-16,3-1-32 0,6-3 0 0,2 0 0 15,1 2 96-15,4 0 16 0,5-5 0 0,4-1 0 16,3-2 0-16,2-3 16 0,3 0 0 0,5 0 0 16,4-5 128-16,1-2 32 0,-2-2 0 0,5-3 0 15,1-2-176-15,0 0-16 0,-4-7-16 0,-3 1 0 16,-3 2-96-16,-3-3-32 0,-4-3 0 0,-4-2 0 0,-6-3 192 16,-4 0 32-16,-4-3 16 0,-2 1 0 0,-4-2-144 0,-4 3-16 15,-4-2-16-15,0 5 0 0,-5 2-224 0,3 2 0 16,1 2 0-16,1 4 0 0,2 7-224 15,3 1-96-15,3-1 0 0,10 3-16 16,0 0-1760-16,0 0-336 0,-2 9-80 0,7 1-16 16,6-5-496-16,4 3-112 0,5 1 0 0</inkml:trace>
  <inkml:trace contextRef="#ctx0" brushRef="#br0" timeOffset="16701.84">28655 12394 12895 0,'0'0'1152'16,"9"-11"-928"-16,-2 1-224 0,-1 3 0 0,-6 7 2832 0,0 0 528 0,0 0 96 15,-7-5 32-15,-2 2-1696 0,-2 4-352 0,-6 4-64 0,1 3-16 16,1-4-592-16,-4 1-112 0,-6 6-16 0,2 2-16 16,1 4-112-16,-1-1 0 0,0 1-16 0,2-1 0 15,4 1-80-15,3 0-16 0,2 0 0 0,5-4 0 16,0 1-96-16,6-2-32 0,4 1 0 0,-1-4 0 16,4 1-272-16,3-5 160 0,5-2-160 0,4-2 128 15,1 2 144-15,5-7 32 0,3-3 0 0,1 4 0 16,1-4-48-16,4 0-16 0,4-4 0 15,0 1 0-15,-5-4-64 0,-2 3-16 0,-3 1 0 0,-2 0 0 16,-4-1-32-16,-1 4 0 0,-5 3 0 0,-1 1 0 16,-3 2 0-16,-11 1-128 0,0 0 192 0,0 0-64 15,3 15-128-15,-1 3 192 0,-5 1-192 0,-1 2 192 16,-3 4-192-16,-4 4 0 0,-3 6 0 0,-2 3 0 16,-4 9 0-16,-6-3 128 0,-1 6-128 0,-7 1 0 0,-8-1 208 15,4-1-32-15,4-2-16 0,-2 0 0 0,-3-4 80 16,1-2 16-16,-1-4 0 0,4-2 0 0,-1 1-80 0,-2-3-16 15,-2-3 0-15,0-7 0 0,1-2-160 16,2-4 0-16,1 0 144 0,4-4-144 16,6-7-1520-16,2-7-368 0,3-6-80 0,9-5-16 0</inkml:trace>
  <inkml:trace contextRef="#ctx0" brushRef="#br0" timeOffset="17164.18">30271 11703 19343 0,'6'-14'848'0,"-4"8"192"0,-2 6-832 0,0 0-208 16,8-5 0-16,-8 5 0 0,0 0 1232 0,0 0 208 15,8 8 32-15,-6 7 16 0,0 3-656 0,-6 5-144 16,-6 6-32-16,-2 8 0 0,-2 10 48 0,-4 0 0 16,-2 4 0-16,0 2 0 0,-5 3 0 0,-1 1 16 15,-3 5 0-15,-1-2 0 0,1 1-80 0,-1-2-32 16,3 2 0-16,-1-8 0 0,3-5-384 0,2-7-80 16,1-8-16-16,4-1 0 0,3-6 32 0,4-1 0 15,2-8 0-15,4-4 0 0,2 0-160 0,3-13 0 16,0 0 0-16,0 0 0 15,9-5-1632-15,0-4-352 0,4-4-80 0</inkml:trace>
  <inkml:trace contextRef="#ctx0" brushRef="#br0" timeOffset="17492.36">30044 11706 27359 0,'-4'-11'1216'0,"4"11"240"0,4-11-1168 0,0 5-288 0,2-3 0 0,5 5 0 16,1 4 448-16,9 0 16 0,2-1 16 0,2 2 0 15,0 4-160-15,7 4-16 0,4 0-16 0,2 4 0 0,1-2 96 16,-2 6 32-16,-4 6 0 0,-2 3 0 0,-3 6-96 0,-4 4-32 16,-1 3 0-16,-4 4 0 0,-3 2-160 15,-4 1-128-15,-2-4 144 0,-5 5-144 0,-2 0 240 16,-9 3-48-16,-5 4-16 0,-2 2 0 0,-4-2 16 15,-5 0 16-15,-3-5 0 0,-2-2 0 0,-2-7 304 0,-6-5 64 16,-3-3 16-16,0-4 0 0,1 0 80 0,-1-5 16 16,1-1 0-16,0-3 0 0,3-4-288 0,2 1-48 15,3-3-16-15,4-4 0 0,0-3-144 0,5-3-48 16,3-3 0-16,5-4 0 16,5-5-976-16,4 0-208 0,1-3-48 0,6-5-15888 0</inkml:trace>
  <inkml:trace contextRef="#ctx0" brushRef="#br0" timeOffset="17855.82">31192 12028 21183 0,'-19'-6'944'0,"8"6"192"0,-3 3-912 0,1 5-224 0,-2 1 0 0,1 6 0 16,-2 3 2496-16,1 1 464 0,0 1 96 0,1 8 16 16,0 4-2272-16,1 6-448 0,2 0-96 0,1 0 0 15,2-1 96-15,3-1 32 0,0 2 0 0,4-4 0 16,2-2-32-16,3-6 0 0,2 0 0 0,3-3 0 16,0-3 256-16,2-1 48 0,2-4 16 0,3 2 0 0,2-1-112 0,3 0-32 15,2-4 0-15,3-3 0 0,6-4-160 16,4 2-48-16,0-2 0 0,6-4 0 0,0-1-128 0,-2-2-48 15,-1 0 0-15,-7 1 0 0,-3 0-144 0,-1-3 0 16,-5-1 0-16,-3 2 128 0,-3 2-128 16,-3-1 0-16,-1-5 0 0,-3 2 0 15,-4-1-768-15,-6 6-48 16,0 0 0-16,3-12 0 0,-7-2-1808 0,-3-2-352 16,-3-5-80-16,-2 2-11088 0</inkml:trace>
  <inkml:trace contextRef="#ctx0" brushRef="#br0" timeOffset="18010.91">31154 12316 5519 0,'-25'-15'496'0,"9"6"-496"15,0 4 0-15,1 1 0 0,1 0 3376 0,3 0 576 16,5 1 112-16,6 3 32 0,0 0-1808 0,0 0-368 0,0 0-64 0,10 6 0 16,2 0-688-16,5-1-128 0,5 0-16 0,3 2-16 15,2-3-288-15,5-2-48 0,5-1-16 0,3 3 0 16,4 0-336-16,-4 0-64 0,-3-5 0 0,-4 3-16 16,-2 2-112-16,-6 0 0 0,-3-2-128 0,-4-3 192 31,-3-3-1920-31,-4 0-384 0</inkml:trace>
  <inkml:trace contextRef="#ctx0" brushRef="#br0" timeOffset="18168">31056 12021 28559 0,'-10'-30'2544'0,"7"11"-2032"0,7 0-512 0,4-1 0 16,3 3 1280-16,6 1 144 0,4 6 48 0,7-1 0 16,5 7-240-16,9 3-32 0,8-1-16 0,2 6 0 15,3 0-832-15,-1 6-160 0,0-1-48 0,3 0 0 16,4-5-144-16,0-2 0 0,-1 2 0 0,-3 6 0 15,-1-1-1168-15,-8 1-320 16,-6-6-64-16</inkml:trace>
  <inkml:trace contextRef="#ctx0" brushRef="#br0" timeOffset="20184.43">3414 15709 19343 0,'0'0'1728'0,"0"0"-1392"15,0 0-336-15,0 0 0 0,-6-6 528 0,6 6 48 16,-9 0 0-16,1 4 0 0,8-4-16 0,-9 13 0 16,3 0 0-16,1 3 0 0,-4 6-48 0,3 1 0 15,3 6 0-15,-1 1 0 0,3 5-48 0,0 3-16 16,0 5 0-16,1 2 0 0,0 4 0 0,0 2-16 0,-2-1 0 0,1 4 0 16,0 3-240-16,1-2-32 0,2-7-16 0,3-6 0 15,0-1-144-15,6-7 0 0,1-4 0 0,2-11 128 16,3-4-128-16,2-6 128 0,3-2-128 15,2-7 128-15,-3-7 256 0,6-5 64 0,0-5 0 0,-1-8 0 16,0 0-64-16,-1-6-16 0,-1-2 0 0,2-1 0 16,-5-1-224-16,1 3-144 0,-2-1 192 0,-1 5-192 15,-2 4 128-15,-4 3-128 0,-2 2 0 16,2 6 0-16,1 7 0 0,-5 1 0 0,-9 5 0 16,0 0 0-16,12 15 0 0,0 7 0 0,-2 2 0 0,0 4 0 15,2 5 0-15,-3 5 128 0,1 0-128 0,1 3 160 16,1-3-160-16,2 0 0 0,2 0 0 0,1-2 0 15,-3-3 0-15,3-8 0 0,1-2 0 0,1-5 0 16,0-8 0-16,4-2 0 0,1-6 0 0,1-8 0 16,2-4 0-16,1-7 128 0,-1-4-128 0,5-10 128 0,4-4 320 15,-5-2 48-15,-4 1 16 0,2-4 0 16,2-7 128-16,0-2 48 0,-3 2 0 0,-1-2 0 0,0-1 0 0,-4 2 0 16,-5 1 0-16,-3 0 0 0,-3 6-352 0,0 5-64 15,-2 6-16-15,-4 3 0 0,-3-2-256 0,-2 7 0 16,-1 3 0-16,-1 3 0 0,-3 1 0 15,-1 3-144-15,-3 4-16 0,1 3 0 16,-2 7-2480-16,1 0-496 0,-1-1-112 0,9-1-16 0</inkml:trace>
  <inkml:trace contextRef="#ctx0" brushRef="#br0" timeOffset="20793.25">5304 16209 3679 0,'0'0'320'0,"0"0"-320"15,-5 2 0-15,5-2 0 0,0 0 2688 0,0 0 480 16,-5 7 96-16,5-7 0 0,0 0-1792 0,0 0-384 16,-4 9-64-16,4-9 0 0,0 0-64 0,0 0-16 15,0 0 0-15,0 0 0 0,0 0 0 0,12 6 0 16,-2-8 0-16,3-3 0 0,1 0-16 0,5-7 0 0,5 1 0 0,-2-3 0 16,-5-3-240-16,5-2-48 0,3-6-16 15,2 1 0-15,1 1-208 0,-1-3-32 0,-2 1-16 16,-2 1 0-16,-5-2-96 0,-3 4-16 15,-5-5 0-15,-3 3 0 0,-2 2 0 0,-7 1-16 16,-3 0 0-16,-5 2 0 0,-3 1 144 0,-4 8 48 0,-1 1 0 16,-8 7 0-16,-4 3-32 0,-3 9 0 0,-8 9 0 0,3 7 0 15,1 8-144-15,5 5-16 0,2 5-16 0,3 5 0 16,2 5-96-16,4-1 0 0,5-2-128 0,3-3 192 16,7-3-192-16,3-5 144 0,6 0-144 0,3-6 128 15,3-1-128-15,8-6 0 0,2-2 0 0,7-5 0 16,4-4 0-16,7-6 0 0,6-2 0 0,9-6 0 15,6-2-1152-15,2-1-192 16,-3-7-64-16</inkml:trace>
  <inkml:trace contextRef="#ctx0" brushRef="#br0" timeOffset="21236.97">8382 15800 30399 0,'-13'8'2704'0,"5"1"-2160"0,1 8-544 0,0 9 0 15,2 0 400-15,2 6-16 0,1 4-16 0,0 2 0 16,-2 5-32-16,1 2 0 0,1-2 0 0,-3 0 0 15,-2-2 160-15,-1 3 16 0,-3 0 16 0,0 3 0 16,-3-6-256-16,-1-4-48 0,-2-1-16 0,-1-2 0 16,2-3-80-16,-4-7-128 0,-2-2 176 0,-5-2-176 0,-2-2 128 15,5-2-128-15,5-3 0 0,-3-5 0 16,-3-5-320-16,-1-5-192 0,0-2-16 16,0-5-16-16,2-7-2592 0,4-4-512 0</inkml:trace>
  <inkml:trace contextRef="#ctx0" brushRef="#br0" timeOffset="21411.32">8047 15323 34847 0,'0'0'1536'0,"0"0"320"0,0 0-1472 0,0 0-384 15,11-3 0-15,-11 3 0 0,11 0 0 0,-11 0 0 0,0 0 0 0,12 3 0 16,-2 2 0-16,-4 1-192 0,-6-6 192 0,6 12-10320 15,0 2-1968-15</inkml:trace>
  <inkml:trace contextRef="#ctx0" brushRef="#br0" timeOffset="21753.59">8932 15697 34095 0,'-1'12'3024'16,"1"4"-2416"-16,-5 2-480 0,6 5-128 15,3 3 0-15,-2 0 144 0,0 1-144 0,-2 1 160 0,-2 3-160 16,1 0 0-16,1-6 0 0,1 2 0 0,2-4 128 16,0 0-128-16,-1-6 0 0,2-3 128 0,0-2-128 0,2-7 0 15,-6-5 0-15,12 4 128 0,0-3-128 0,2-2 128 16,0-4-128-16,1-5 128 0,2-7 160 0,1-2 32 15,1-3 0-15,-5-2 0 0,-7-6 400 0,2-2 96 16,2 0 16-16,0-3 0 0,3-5-192 0,-3 2-48 16,-4 0 0-16,-2 5 0 0,0 5-224 0,0-1-48 15,1 3-16-15,1 0 0 0,-2 1-304 0,1 1 0 16,-2 3 0-16,0 4 0 0,-3 6 0 0,2-1-320 16,-1 5 32-16,-2 7 16 15,1-9-2352-15,-1 9-448 0,0 0-112 0,0 0-16 0</inkml:trace>
  <inkml:trace contextRef="#ctx0" brushRef="#br0" timeOffset="22099.87">9980 15368 6447 0,'0'0'576'0,"0"0"-576"0,0 0 0 0,0 0 0 16,0 0 4928-16,-9 13 864 0,0-1 176 0,-1 0 48 15,-4-1-4320-15,-3 2-864 0,-3 2-160 0,-1 7-32 16,0 1 192-16,1 2 64 0,-2 0 0 0,2-2 0 16,0 2-336-16,5 0-64 0,4-5-16 0,4-1 0 15,6-2-176-15,6-1-48 0,3 0 0 0,3 0 0 16,3-4-128-16,4 0-128 0,0 1 192 0,2-4-192 0,1 2 192 0,0-4-192 16,1-2 192-16,-3 0-192 0,-3 0 208 15,0 1-64-15,-4 1-16 0,-1-2 0 0,-11-5 112 16,6 10 16-16,-1 0 0 0,-5-1 0 0,0-9 192 15,-10 11 32-15,-3 6 16 0,-5-3 0 0,-2-3-112 0,-7-3 0 16,-5-3-16-16,-1 3 0 0,-2-2-240 0,-2 2-128 16,-4-4 128-16,6-2-128 15,5-1-720-15,1 2-224 0,3-1-32 0,3-4-16 16,4-4-1792-16,5-6-352 0</inkml:trace>
  <inkml:trace contextRef="#ctx0" brushRef="#br0" timeOffset="22350.94">10947 14833 28559 0,'-24'7'2544'0,"6"1"-2032"0,-4 7-512 0,2 3 0 16,1 0 1312-16,1 10 160 0,-3 10 48 0,1 3 0 15,3-2-1120-15,-1 7-208 0,-1-2-64 0,5 6 0 16,11 3 16-16,-3 2 0 0,-3-4 0 0,0 1 0 16,2 3-144-16,1-5 0 0,4-3-160 0,1-3 160 15,-1-5-1088-15,2-5-112 0,0-2-16 16,-1-6-16-16,0-4-1552 0,-2-4-304 16,-2-5-64-16</inkml:trace>
  <inkml:trace contextRef="#ctx0" brushRef="#br0" timeOffset="22493.72">10499 15340 23039 0,'-2'-15'2048'0,"2"15"-1648"16,0 0-400-16,0 0 0 0,5-16 1984 0,5 4 320 15,3 4 64-15,5 3 16 0,1 1-1872 0,6 2-384 16,7-1-128-16,1 2 0 0,0-2 0 0,6-2 128 16,7 1-128-16,4 2-9392 15,-3-1-1920-15</inkml:trace>
  <inkml:trace contextRef="#ctx0" brushRef="#br0" timeOffset="23152.07">12979 15302 24239 0,'0'0'1072'0,"0"0"224"0,-7-5-1040 0,7 5-256 16,-4-5 0-16,4 5 0 0,-4 7 208 0,2 9-16 15,-2 4 0-15,-3 8 0 0,4 5 352 0,-1 2 64 16,0 0 16-16,2 3 0 0,-4 3-240 0,1 4-32 0,-2-3-16 0,-1-4 0 16,0-1 0-16,1-2 0 0,-2-6 0 0,3-6 0 15,-3-2-16-15,4-4 0 0,2-4 0 0,3-13 0 16,0 0 256-16,0 0 64 0,0 0 0 0,0 0 0 16,9-17 192-16,4-5 32 0,2-6 16 0,3 2 0 15,1-5-368-15,2-2-64 0,2 0 0 16,1-1-16-16,-1 0-288 0,1-1-144 0,2-2 160 0,1 0-160 15,1 2 0-15,-3 7 0 0,-1 4 0 0,0 9 0 16,-5 3 0-16,-1 7 0 0,-1 5 0 0,-3 6 0 16,-4 10 0-16,-3 8 0 0,-1 10 0 0,-4 7 0 15,-3 1 0-15,0-2 0 0,-2 2 0 0,-2 3 0 16,-3-3 0-16,-2 1 0 0,0-2 0 0,1-5 0 16,1-1 0-16,-1-5 0 0,3-4 0 0,2-5 0 15,4-3-304-15,4-4 0 0,2-1 0 0,1-8 0 16,-7-5-2096-16,11 1-416 0,5-3-96 0</inkml:trace>
  <inkml:trace contextRef="#ctx0" brushRef="#br0" timeOffset="23477.15">13682 15546 29487 0,'0'0'1296'0,"0"0"288"0,0 0-1264 0,0 0-320 16,13-5 0-16,4-2 0 0,2 0 1296 0,2 3 208 16,1 0 32-16,-2-2 16 0,-2-2-1216 0,4-3-336 0,4-2 128 15,0 3-128-15,-5 3 0 0,1-4 0 0,-2-2 0 16,-3-1 0-16,-4 3 0 0,-5-1 0 0,-2 5 0 0,-5-5 0 16,-2 0 192-16,-2 4-48 0,-7 6-16 0,-2 3 0 15,-2 0-128-15,-3 2 160 0,-1 2-160 0,-4 7 160 16,-2 9-352-16,13-6-64 0,3 0 0 0,-1 4-16 15,1 3 272-15,2 3 0 0,0-2 0 0,3 0 0 16,6-1 768-16,2 6 192 0,0-3 64 0,5-2 0 16,5-5-1152-1,9-2-240-15,8-3-32 0,1 0-16 0,-2-1 128 0,1-1 32 0,-2 0 0 0,2-3 0 16,-2-2-2176-16,0-2-448 16,-1-3-64-16</inkml:trace>
  <inkml:trace contextRef="#ctx0" brushRef="#br0" timeOffset="23799.55">14478 15583 31327 0,'0'0'688'0,"0"0"144"0,0 0 16 0,17 11 48 0,-7-13-720 0,3 0-176 16,2 2 0-16,-3 0 0 0,5-3 0 0,-2-1 0 15,4-3 0-15,11-2 0 0,-2 3 432 0,-2-4 48 16,-3-2 16-16,3-3 0 0,-4 3-320 0,0-1-176 15,0 1 192-15,-5-2-192 0,-4-2 320 0,0 3-32 16,-4 4-16-16,-2-1 0 0,-5 2 192 0,-2 8 48 16,0 0 0-16,-9-1 0 0,0 1 128 0,-3 1 16 15,-2 2 16-15,-1 6 0 0,-3 1-544 0,1 4-128 0,-2 3 0 0,1 2 0 16,1 0 0-16,2 1 0 16,1 2 0-16,3-2 0 0,3-2 0 0,3 0 0 0,2-1 0 0,3 6 0 15,5-5 0-15,4-5 0 0,3-2 0 0,2-1-176 31,6-3-1040-31,4-3-224 0,3-4-32 0,5-3-16 16,1-2-1728-16,1-5-352 0,14-7-64 0,1 5-16 0</inkml:trace>
  <inkml:trace contextRef="#ctx0" brushRef="#br0" timeOffset="24171.27">15579 15476 27647 0,'0'0'608'0,"0"0"128"0,-13 0 32 0,0 2 0 0,-1 1-624 0,-1 3-144 0,-3-2 0 0,-1 6 0 0,-2 1 848 0,2 3 144 15,2 2 32-15,2 2 0 0,0 1-832 0,-1-1-192 16,0 2 0-16,2 0 0 0,1 2 864 0,4 1 128 16,4-2 32-16,3-3 0 0,3 0-832 0,4-3-192 15,3-2 0-15,3-2 0 0,3 1 0 0,3-7 0 16,0-2 0-16,6-2 0 0,5-5 256 0,4-2 16 16,1-6 0-16,3-2 0 0,-1-2 64 15,0-3 16-15,-2-4 0 0,-4 1 0 0,-1-5-16 0,0 1 0 16,-2-7 0-16,0-3 0 0,-1-3 160 0,-1-7 16 15,2-1 16-15,-1-4 0 0,1-2-272 0,-6-8-48 16,-5-5-16-16,1-4 0 0,-1-3-192 0,0 6 0 16,0 2 128-16,-3 17-128 0,-3 10 0 0,-2 11 128 15,0 9-128-15,-4 5 0 0,-3 13 240 0,0 0-48 0,-8 11-16 0,-5 8 0 16,-4 4-176-16,3 12 160 0,3 10-160 16,-3 5 160-16,-4 11-160 0,-1 2 0 15,0 2 0-15,1 4 0 0,4 5 0 0,-1 1 0 0,1-1 0 0,4-4 0 31,2-5-960-31,2-8-128 0,2-6-32 0,3-3 0 16,2-6-656-16,3-3-128 0,-2-2-16 0,5-8-13104 0</inkml:trace>
  <inkml:trace contextRef="#ctx0" brushRef="#br0" timeOffset="24560.86">19055 14659 32255 0,'-16'3'2864'0,"-2"3"-2288"0,-1 5-576 0,-1 4 0 16,-1 7 880-16,-2 6 64 0,-1 6 16 0,0 9 0 16,-3 2-368-16,1 6-64 0,-1 1-16 0,0 2 0 15,-1 1-192-15,3-2-64 0,-2-2 0 0,3 3 0 16,1 3-256-16,5-2 0 15,2-6 0-15,7-3 0 16,5 1-816-16,2-5-160 0,-1-5-48 0,2-7 0 16,-3-6-2048-16,4-2-400 0</inkml:trace>
  <inkml:trace contextRef="#ctx0" brushRef="#br0" timeOffset="24900.94">18466 15312 32943 0,'0'0'1456'0,"10"-4"304"0,0-6-1408 0,6 5-352 0,7-1 0 0,4-1 0 16,1 3 0-16,8 3 144 0,6-3-144 0,2-2 0 0,2 0 208 0,-2 0-64 16,-3-1-16-16,0 4 0 0,-6 0-128 0,-2 1 0 15,-2 0-160-15,-4 3 160 0,-6 2 0 0,-3 2 0 16,-7 1 0-16,-6 3 0 0,-5 6 160 0,-2 4-32 16,-3 3 0-16,-4 6 0 0,-3 4 256 0,1 3 64 15,0 2 0-15,2 2 0 0,-1 2-272 0,3-3-48 16,2-3-128-16,4-5 192 0,3-10-192 0,6-1 144 15,6-1-144-15,4-3 128 0,1-3 96 0,6-8 16 16,6-7 0-16,3-4 0 0,4-2 224 0,4-7 48 16,0 0 16-16,-2-6 0 0,-4-4-144 0,-4-2-16 15,-4-4-16-15,-5-4 0 0,-1-1-80 0,-6 1-16 16,-4-4 0-16,-4 1 0 0,-2 1-112 0,-5 1-16 16,-4 0-128-16,-3 10 192 15,1 4-544-15,-4 5-112 0,-3 1-32 0,0 5 0 16,-2 3-1840-16,-1 4-368 0,-2 4-80 0</inkml:trace>
  <inkml:trace contextRef="#ctx0" brushRef="#br0" timeOffset="25380.49">23408 14613 23951 0,'-9'-22'1056'0,"4"8"224"0,-4-4-1024 0,3 2-256 15,0-2 0-15,1-1 0 0,-1-4 1472 0,0-1 256 16,-2 1 32-16,4 3 16 0,3 0-624 0,-2-1-112 0,-4-2-16 0,-2 4-16 16,-3 0-480-16,0 4-80 0,-4 5-32 0,-1 0 0 15,-4 5 112-15,-2 5 32 0,-1 5 0 0,-2 6 0 16,-4-1-160-16,-4 14-16 0,-2 11-16 0,-3 8 0 15,-4 9-32-15,-3 5 0 0,-2 4 0 0,3 5 0 16,6 8-32-16,3 7-16 0,3 8 0 0,5-1 0 16,4-4-160-16,4-3-128 0,3 2 144 0,3-6-144 15,7-4 0-15,0-6 0 0,2-8 0 0,3-5 0 16,2-4-464 0,2-8-48-16,-1-8 0 0,3-3 0 0,-2-3-1280 0,0-7-256 15,2-4-48-15,-2-8-13264 0</inkml:trace>
  <inkml:trace contextRef="#ctx0" brushRef="#br0" timeOffset="25539.77">22412 15328 22111 0,'0'0'1968'0,"0"0"-1584"16,0 0-384-16,13-3 0 0,6-5 3856 0,5 4 688 16,2 2 144-16,4 2 32 0,5 0-3680 0,4 0-720 15,3 0-160-15,2 0-32 0,2 0-128 0,3 0 0 16,-1 0 0-16,0-2 0 15,-2-3-1984-15,-4-1-464 0,-1 1-112 0,-6 1-12480 0</inkml:trace>
  <inkml:trace contextRef="#ctx0" brushRef="#br0" timeOffset="25742.72">23966 15213 35935 0,'-24'25'3200'0,"1"3"-2560"0,1 1-512 0,4 3-128 16,4 0 0-16,-1 0 0 0,-5 6 0 0,2-3 128 15,0-1-128-15,2-3 0 0,-2 0-176 0,1-7 176 32,2 0-1952-32,2-5-288 0,3-6-64 0,4-3-6912 0,6-10-1360 0</inkml:trace>
  <inkml:trace contextRef="#ctx0" brushRef="#br0" timeOffset="26123.09">24533 15007 30399 0,'-30'16'1344'0,"11"-2"288"0,-1 7-1312 0,1 0-320 16,0 5 0-16,1 0 0 0,2 1 752 0,-1 1 80 15,-1 3 0-15,0-5 16 0,1 2-288 0,-1-4-64 16,0 1-16-16,5-1 0 0,2-4-336 0,3-6-144 16,8-14 128-16,0 0-128 0,-1 10 272 0,1-10-16 15,0 0-16-15,13-4 0 0,1 2 48 0,4-2 16 16,4-10 0-16,3-4 0 0,-1-2 0 0,5-5 0 16,4-1 0-16,3-2 0 0,-1 4-304 0,-3 0 160 15,1-4-160-15,-1 5 128 0,-2 1-128 0,0 3 0 0,-4-1 0 16,-3 7 0-16,-4 7 0 0,-4 3 0 0,-2 3 0 15,-3 7 0-15,-2 2 240 0,-4 8 16 0,-6 8 0 16,0 3 0-16,-1 2-80 0,0 1-16 0,-2 2 0 16,-3 1 0-16,-1 3-160 0,0-3 0 0,-1-2 0 15,1-2 0-15,0 1-208 0,3-3-80 0,1-5-16 0,2-3 0 32,2-1-400-32,2-4-96 0,4-2-16 0,2-7 0 0,4 1-2720 0,3-7-560 0</inkml:trace>
  <inkml:trace contextRef="#ctx0" brushRef="#br0" timeOffset="26605.92">26143 14885 31615 0,'0'0'1408'0,"-6"-9"272"0,-6 0-1344 0,-4 7-336 15,-4 5 0-15,-6 6 0 0,-4-2 352 0,-2 8 0 16,-2 4 0-16,-3 11 0 0,-1 5 128 0,-1 2 32 16,0-2 0-16,1 6 0 0,2 3-16 0,3 1 0 15,0-8 0-15,5 1 0 0,4 3-128 0,8-5-32 16,5-3 0-16,6-1 0 0,3-5-176 0,7-3-32 16,4-4-128-16,6 1 192 0,3-7 0 0,6-3-16 15,4-8 0-15,4-6 0 0,1-4 208 0,7-6 64 0,4-8 0 16,-1 1 0-16,0 0-208 0,2-4-48 0,0-6 0 15,2-4 0-15,0-5-192 0,-2-2 144 0,-4-3-144 0,-1-6 128 16,2-10 0-16,0-8 0 0,-1-11 0 0,1-3 0 16,0 1-128-16,1-7 0 0,1-8 0 0,-2 7 0 15,-2 9-144-15,-7 12-16 0,-9 11 0 16,-6 14 0-16,-7 9 160 0,-3 9 0 0,-4 14 0 0,-4 11 128 16,-7-6-128-16,-8 11 192 0,-5 7-64 0,-6 15 0 15,-4 9-128-15,-2 3 0 0,0 4 0 0,-1 12 0 16,-4 11 0-16,2 7 0 0,-2 0 0 0,2 7 0 15,2 2 0-15,7-1 0 0,3-1 0 0,6-4 0 16,8-8 0-16,3-6 0 0,2-9 0 0,4 1-128 16,4 0 128-16,1-5 0 0,0-10-144 0,0-2 144 15,4-3-192-15,-1-7 48 0,-1-4 0 0,1-8 0 16,0-5-1648-16,-1-5-336 16,-7-5-64-16</inkml:trace>
  <inkml:trace contextRef="#ctx0" brushRef="#br0" timeOffset="26761.94">25434 14415 49759 0,'-9'-18'4416'0,"4"1"-3520"16,4 5-720-16,2 0-176 0,0-2-272 0,7 3-96 16,7 7-16-16,-3 3 0 15,-12 1-720-15,10 7-160 0,2 2-16 0,-1 0-12288 16,-5 5-2432-16</inkml:trace>
  <inkml:trace contextRef="#ctx0" brushRef="#br0" timeOffset="27947.43">8386 17866 4607 0,'-19'-2'400'0,"8"0"-400"0,4-5 0 0,2 0 0 15,2-6 3488-15,4 3 608 0,3-2 128 0,5-3 32 16,4-3-2784-16,5-1-576 0,3 0-96 0,7 0-32 15,4-2-304-15,5-2-64 0,3-1-16 0,5 2 0 16,7 0-208-16,0 1-48 0,0 0-128 0,-2 2 192 16,-3 0 208-16,-3 4 48 0,-2 5 0 0,-1 0 0 15,-4 6 256-15,-4 4 64 0,-4 5 16 0,-10 11 0 16,-9 10-352-16,-3 3-80 0,-3 5-16 0,-4 6 0 16,-3 6 896-16,-7 6 176 0,-8 4 48 0,-9 5 0 15,-8 9-1712-15,-7 8-320 0,-4 5-80 16,-6 0-16-16,-6-3 672 0,-1-5 0 0,1-11 128 0,-1 1 0 0,-1-5-128 0,8-8 176 15,5-7-176-15,4-7 192 0,4-4 320 0,3-10 64 16,3-3 0-16,5-5 16 0,3-3-48 0,4-4-16 16,3 1 0-16,6-6 0 0,2 0-192 0,10-4-32 15,0 0-16-15,0 0 0 0,10-9-96 0,5-3 0 16,5 2-16-16,3 0 0 0,5 6-176 0,5-2 0 16,3-1 0-16,6 2 0 0,6-5 0 0,7 5 0 15,3 2 0-15,4-3 0 0,3 0 0 0,0 3 192 16,-3 1-192-16,4-5 192 0,3 0 0 0,1-3 16 15,1-2 0-15,0 2 0 0,-1 6-80 0,-6 0 0 16,-9-5-128-16,-6 3 192 16,-2-3-944-16,-2 4-192 0,-2 2-32 0,-4 2-16208 15</inkml:trace>
  <inkml:trace contextRef="#ctx0" brushRef="#br0" timeOffset="28879.65">12010 18598 11967 0,'0'0'1072'16,"0"0"-864"-16,0 0-208 0,3-10 0 0,1-2 1584 0,6-4 272 16,4-7 48-16,2 1 16 0,3-1-1216 0,7-4-224 15,4-3-48-15,3-4-16 0,1-2 96 0,10-3 0 16,11-7 16-16,4-2 0 0,-1-6 48 0,-1-2 0 15,-2-5 0-15,1-9 0 0,0-3-192 0,0-6-16 16,-2 1-16-16,5-2 0 0,2-6-64 0,-5 3-16 16,-5 9 0-16,-11 11 0 0,-9 8-112 0,-7 11-32 15,-5 3 0-15,-8 9 0 0,-4 6 96 0,-5 9 16 0,-2 4 0 0,0 13 0 16,-9-7 192-16,-3 7 32 0,-6 4 16 0,-6 7 0 16,-5 6-128-16,-8 7-32 0,-8 5 0 0,-1 9 0 15,2 9-176-15,-6 4-144 0,0 5 192 0,1 7-192 16,0 9 176-16,2-1-176 0,1-3 160 0,4 1-160 15,3-8 128-15,5-2-128 0,8-4 0 0,7-4 144 16,6-5 112-16,10-3 32 0,6-5 0 0,5-3 0 16,3-6 96-16,3 0 0 0,6-5 16 0,2-3 0 15,2-6-272-15,3-2-128 0,2-2 128 0,3-6-128 16,2-1-832-16,3-1-256 0,0-3-64 16</inkml:trace>
  <inkml:trace contextRef="#ctx0" brushRef="#br0" timeOffset="29050.4">13224 17813 15663 0,'0'0'688'0,"-8"0"144"0,8 0-656 0,-10 6-176 16,0 4 0-16,-2 4 0 0,2 3 2000 0,-3 5 368 15,2 1 80-15,-4 6 16 0,-1 4-1424 0,2 2-272 16,2-1-64-16,0-1-16 0,2-1-480 0,1-1-80 15,1 1-128-15,5-8 176 0,0-3-176 0,3-3-256 16,3-3 64-16,0-3-11792 0</inkml:trace>
  <inkml:trace contextRef="#ctx0" brushRef="#br0" timeOffset="29428.32">13665 17749 22223 0,'-11'16'976'0,"5"-1"224"0,-3 6-960 0,-1 5-240 0,-1 0 0 0,-1 3 0 15,-1-2 448-15,-1 5 64 0,-2 3 0 0,-2-2 0 16,-1-6 368-16,-1 0 80 0,2-5 0 0,0-1 16 16,7-3-368-16,0-4-80 0,4-3-16 0,7-11 0 15,0 0-48-15,0 0-16 0,0 0 0 0,13-3 0 0,2-5 96 0,3-5 16 16,3-4 0-16,1-4 0 0,-1-3-240 0,1-6-32 15,2 4-16-15,-3-2 0 0,0 2-272 16,1-2 0-16,-3 2 0 0,5-2 0 0,-1 6 0 0,0 3 0 16,-2 2 0-16,0 3 0 15,0 6 0-15,-7 2 0 0,-1 5 0 0,-3 8 0 0,-1 0 144 0,-3 8-144 16,-3 3 0-16,-6 4 144 0,-5 7-144 0,0-2 0 16,0 2 0-16,-1 7 128 0,-5 6 0 0,-1 1-128 15,-3-3 192-15,2 0-64 0,-1-5 0 0,1-3-128 16,2-6 192-16,0-2-64 0,2-4-128 0,5-3 0 15,0-6 0-15,2-1 0 16,5-10-1472-16,0 0-240 0,0 0-32 0</inkml:trace>
  <inkml:trace contextRef="#ctx0" brushRef="#br0" timeOffset="29752.38">14154 17938 23039 0,'0'0'2048'0,"0"0"-1648"0,9 6-400 0,1-3 0 15,1-1 480-15,3-2 16 0,3 0 0 0,3-5 0 16,6-1 432-16,2-3 96 0,1 0 0 0,4-1 16 16,3 2-400-16,0-4-64 0,1-2-32 0,-1 2 0 15,-3-3-144-15,-4 4-16 0,-3 2-16 0,-6-4 0 16,-6 0-160-16,-3 3-16 0,-4-1-16 0,-7 11 0 15,-2-9 48-15,-4 0 16 0,-4 5 0 0,-8 3 0 0,-6 2 32 0,-7 3 16 16,-4 3 0-16,-2 4 0 16,-1 3-288-16,0 3 0 0,1 4 128 0,3 3-128 0,3 1 0 15,6 1 0-15,3 3 0 0,4-2 0 0,4-1 0 16,5 0 0-16,7-2 0 0,2-1 0 0,5-3 0 0,8-1-192 16,1-4 48-16,7-1 16 15,7-6-1792-15,4 0-368 0,1-3-64 0</inkml:trace>
  <inkml:trace contextRef="#ctx0" brushRef="#br0" timeOffset="30124.7">15050 17780 14735 0,'-10'-3'1312'0,"10"3"-1056"0,-10-4-256 0,-2 2 0 15,-2 4 1856-15,-1 0 320 0,-3 1 64 0,1 2 16 16,-3 6-688-16,-1 2-144 0,-1 0-16 0,2 2-16 16,1 2-560-16,2 0-128 0,3 5 0 0,5-3-16 15,2-1-384-15,4-4-80 0,3-14-16 0,5 16 0 16,4 0-48-16,3-4-16 0,2-7 0 0,1-3 0 16,0 0 64-16,3-4 16 0,2-3 0 0,4-4 0 15,2 1 32-15,1-3 0 0,-1 0 0 0,0-3 0 16,-5-3-112-16,0 0-16 0,-7 1 0 0,-2 2 0 0,-2 6-128 15,-2-2 0-15,-2 1 0 0,-6 9 0 0,0 0 0 0,0 0 128 16,0 0-128-16,-5 10 128 0,-1 3-128 0,-3 6 0 16,-1 4 0-16,1 0 0 0,0-9 0 0,4 3 0 15,3 2 0-15,0 3 0 0,4 0 0 16,3-3 0-16,0-4 0 0,5 0 0 16,3-1-448-16,1-4-112 0,1-3-16 0,3-5-13968 15</inkml:trace>
  <inkml:trace contextRef="#ctx0" brushRef="#br0" timeOffset="30569.5">15628 17899 21999 0,'-20'1'960'0,"6"1"224"16,-2 6-944-16,-3 2-240 0,-2-2 0 0,0 2 0 15,-1 5 816-15,3-3 112 0,2-1 32 0,3 1 0 16,3-6-48-16,2 2 0 0,1-1 0 0,8-7 0 0,0 0-208 0,0 0-64 16,0 0 0-16,0 0 0 0,14-7 48 0,6-4 0 15,1-5 0-15,8 1 0 0,3-2-176 0,1-1-16 16,0-2-16-16,-4 0 0 0,1-2-176 0,-2 3-48 16,-3 1 0-16,1 2 0 0,-2-2-112 0,-3 1-16 15,1 2-128-15,-3 2 192 0,-1 6-192 0,-3-1 128 16,-1 3-128-16,-1 2 0 0,-13 3 0 15,10 6 0-15,-4 4 0 0,-2-1 0 0,-1 2-192 0,-1 3 0 16,-1 3 16-16,-1 2 0 16,-2-7-2080-16,2 5-432 0</inkml:trace>
  <inkml:trace contextRef="#ctx0" brushRef="#br0" timeOffset="31125.91">16070 18135 19343 0,'-6'5'1728'0,"6"-5"-1392"0,0 0-336 0,0 0 0 0,0 0 1104 0,0 0 160 16,12 4 16-16,3-5 16 0,4-2-208 0,4-2-32 15,3 0-16-15,0-8 0 0,1-1-416 0,0-2-96 16,1-3-16-16,0-3 0 0,3-1-64 0,2-1 0 15,3 1-16-15,3-2 0 0,3-6 80 0,3 1 32 16,2 0 0-16,-1-1 0 0,-4-2-32 0,-2-4 0 16,0-4 0-16,-2-5 0 0,-4-3-272 0,-1-2-64 15,-1 0-16-15,-3-1 0 0,-1-3-160 0,-2 4 128 16,-5 3-128-16,-1 5 128 0,0-3-128 0,-3 7 0 0,1 4 0 0,-5 8 0 16,-8 4 0-16,-1 6 0 0,-4 7 0 15,-5 4 0-15,-8 4 0 0,-2 6 0 0,-1 5 0 0,-4 8 0 16,-8 3 128-16,-2 10-128 0,-5 1 128 0,-2 4-128 15,-2 6 0-15,-3 5 0 0,-2 7 0 0,-2 5 0 16,0 3 0-16,3-3 0 0,2 0 0 0,9-3 0 16,11-4 0-16,7-4 0 0,2-6 0 0,7-1 0 15,8 0 0-15,1-3 0 0,2-3 0 16,3-5 0-16,0-3 0 0,4-4 0 0,3 4 0 0,2-3 0 16,-2-7-1456-1,3-4-320-15,2-1-64 0</inkml:trace>
  <inkml:trace contextRef="#ctx0" brushRef="#br0" timeOffset="31623.53">17275 17766 23551 0,'0'0'1040'0,"0"0"224"0,0 0-1008 0,0 0-256 16,0 0 0-16,-8 8 0 0,-2-2 816 0,-2 6 112 16,0-2 32-16,-2 7 0 0,-2 2-464 0,1 1-96 15,2 3-16-15,1-3 0 0,0-1-16 0,3-1-16 16,2 2 0-16,5-3 0 0,1-3-48 0,2-4-16 16,1 4 0-16,4-1 0 0,0-4 112 0,3-2 32 15,3-4 0-15,1-2 0 0,-1 2 80 0,3-3 0 0,-1-3 16 16,2 2 0-16,-2-7-144 0,1 1-16 0,-1-1-16 0,0-2 0 15,-1-3-160-15,-1 0-16 16,1-4-16-16,-3 0 0 0,2 0-16 0,-2 1 0 0,0-1 0 0,0 1 0 16,-1 2-16-16,-1 4 0 0,-2-3 0 0,-1 2 0 15,0 0-128-15,0 0 0 0,-5 11 0 0,5-6 128 16,2-2-128-16,-7 8 0 0,0 0 0 0,0 0 128 16,0 0-128-16,0 0 0 0,0 0 0 0,-3 15 0 15,-2 0 0-15,-1 5 160 0,2 1-160 0,-4 7 160 16,-1 0-160-16,-2 10 160 0,-3 5-160 0,-3 6 160 15,-2-3 16-15,-3 2 0 0,-5 0 0 0,-1 2 0 16,-4 2 32-16,-2-1 16 0,-4-4 0 0,1-7 0 16,1 0-48-16,7 0-16 0,4-1 0 0,2-3 0 0,1-5-32 15,2-2-128-15,1-2 192 0,0-3-64 0,1-5-128 16,0-1 192-16,1-4-192 0,2-4 192 16,1-1-1728-16,3-7-320 0,-4-4-80 0,3-8-16 15</inkml:trace>
  <inkml:trace contextRef="#ctx0" brushRef="#br0" timeOffset="32130.43">19432 17545 26719 0,'-10'-18'1184'0,"3"13"240"0,-3-1-1136 0,2 2-288 15,-2 2 0-15,0 3 0 0,-1 9 512 0,-3 3 32 16,-4 7 16-16,0 7 0 0,0 3-144 0,-1 5-32 16,0-182 0-16,-1 366 0 0,-1-183-240 0,4-3-144 15,0 1 160-15,3 2-160 0,0-1 176 0,4-4-176 16,2-7 192-16,3 1-192 0,3 1 0 0,0-2 0 16,2-6 0-16,7-4 0 15,3 0-1168-15,4-4-352 0,1-6-64 0,3-4-16 0</inkml:trace>
  <inkml:trace contextRef="#ctx0" brushRef="#br0" timeOffset="32500.03">19912 17437 13823 0,'-9'13'608'0,"2"-4"128"0,-5 6-592 0,-2 3-144 0,2 5 0 0,-5 7 0 15,-3 3 1968-15,-1 0 352 0,-2-2 80 0,1 1 16 16,-3-1-1104-16,1 4-224 0,0-2-32 0,2-7-16 16,5-3-192-16,0 0-32 0,2-4-16 0,1 0 0 15,1-5-32-15,4-5-16 0,9-9 0 0,0 0 0 16,0 0-128-16,0 0-32 0,0 0 0 0,8-6 0 0,3-7 48 0,5-2 0 16,1-4 0-16,6-2 0 0,4 0-368 0,4-3-64 15,0 0-16-15,2-1 0 0,0-4-192 16,0 3 0-16,-1-5 0 0,-1 4 0 0,-1 3 0 15,-2 3 0-15,3-1 0 0,-5 7 0 0,-4 5 0 0,-3 7 0 16,-2 7 0-16,-3 7 0 0,-3 4 0 0,-5 6 0 16,-2 8 0-16,-4 2-160 0,-4 0 160 0,-1 2 0 15,-1-1 0-15,-6 4 0 0,-4 2 0 0,1 0 0 16,-3-2 0-16,3-1 0 16,-1 1-512-16,5-3 0 0,2-5-16 0,4-2 0 15,2-5-2192-15,6-6-432 0</inkml:trace>
  <inkml:trace contextRef="#ctx0" brushRef="#br0" timeOffset="32935.1">20928 17526 25567 0,'-15'-21'1136'0,"4"8"224"0,0-4-1088 0,-7 6-272 0,-6 3 0 0,-5 7 0 15,-4 2 384-15,-3 7 0 0,1 3 16 0,-4 8 0 16,-1 6-80-16,-1 4-32 0,2 4 0 0,0 1 0 16,1-1-144-16,4-2-16 0,4-1-128 0,4 1 192 15,6-5-192-15,7 1 128 0,7-5-128 0,7 1 0 16,5-1 160-16,6-6-160 0,3-5 160 0,5-4-160 0,3-2 256 0,3-7-64 16,2-4 0-16,3-3 0 0,5-6 32 15,2-4 0-15,3-3 0 0,5-3 0 0,3-1-48 16,-1-4-16-16,1-2 0 0,-6 0 0 0,-2-3 16 0,-3-7 0 15,-3-4 0-15,0-4 0 0,-2-3-32 0,1 0 0 16,0-1 0-16,1-3 0 0,-2-7-144 0,0 6 160 16,0 3-160-16,-3 8 160 0,-7 10-160 0,-5 11 0 15,-5 7 0-15,-6 7 0 0,-7 12 0 0,0 0 0 16,-10 8 0-16,-5 10 0 0,-5 8 0 0,-2 7 0 16,-2 8 0-16,0 6 0 0,-4-1 0 0,-4 6 0 15,1 4 0-15,0 7 0 0,-2 7 0 0,1 0 0 16,3-2 0-16,4-6 0 0,4-9 0 0,7-3-144 15,4-9 144-15,5-5 0 16,3 0-1536-16,7-4-192 0,4-7-32 0,3-3-10752 0</inkml:trace>
  <inkml:trace contextRef="#ctx0" brushRef="#br0" timeOffset="33250.89">21354 17724 21423 0,'0'0'944'16,"0"0"208"-16,0 0-928 0,0 0-224 0,11 6 0 0,1 0 0 15,0-2 944-15,5-6 144 0,4 0 16 0,0-3 16 16,3-2-288-16,3-1-48 0,-2-3-16 0,2-3 0 0,-1-2-176 0,0-2-32 16,-2 0-16-16,-1-1 0 0,-2-2-96 0,-3-2-32 15,-4-3 0-15,-2 3 0 0,-3 3-112 0,-4 5-32 16,-3 2 0-16,-2 6 0 0,-6 0 16 0,-6 5 0 15,-5 4 0-15,-4 6 0 0,-2 2-48 0,-1 5-16 16,-1 6 0-16,-1 3 0 0,2 0-224 0,3 3 0 16,3-5 0-16,3 4 0 0,-1 1 0 15,7-6 0-15,6-1 0 0,1 0 0 0,5-4 0 0,6-1 0 16,1 1-144-16,5-8 144 16,4 0-480-16,3-4 0 0,3 0 0 0,6-3-9376 15,2-6-1856-15</inkml:trace>
  <inkml:trace contextRef="#ctx0" brushRef="#br0" timeOffset="33630.92">22140 17455 20959 0,'-19'19'928'0,"7"-1"192"0,-5 2-896 0,-1 7-224 0,-1 1 0 0,-1 6 0 16,-3 0 832-16,-4 2 128 0,-3 0 32 0,-3 3 0 15,-4 7 96-15,1-3 0 0,1 0 16 0,3-1 0 16,3-2-208-16,3-2-64 0,5-1 0 0,3-4 0 15,3-4-304-15,5-6-64 0,2-3-16 0,4-6 0 16,2-4 64-16,2-10 0 0,0 0 0 0,14-7 0 16,1-2 192-16,3-7 64 0,-3-9 0 0,5-2 0 15,0-4-416-15,5-4-80 0,0 0-16 0,3-3 0 16,3-1-128-16,-1-3-128 0,1-5 192 0,0 0-192 0,1-1 128 16,1-3-128-16,0-1 0 0,0 1 0 0,-1 6 0 15,-1 6 0-15,-1 10 0 0,-1 4 0 0,1 8 0 16,-3 7 0-16,0 0 0 0,-4 6-144 0,-3 4 144 15,-4 4 0-15,-4 7 0 0,-5 2 0 0,-7-3 0 0,-3 7-128 16,-3 2 128-16,-6 1 0 0,-5 0 0 16,-5 5 0-16,0-2 0 0,-3 1 0 0,-2 2 0 0,-1-4 0 15,-1-3 0-15,1-1 0 0,1-3 0 0,3-3-160 16,1-6 160-16,3-2-160 16,1-3-208-16,1-2-32 0,3-4-16 0,2 0 0 15,3-4-2144-15,4-4-416 0</inkml:trace>
  <inkml:trace contextRef="#ctx0" brushRef="#br0" timeOffset="33951.37">22582 17577 22111 0,'3'-10'1968'0,"2"6"-1584"0,-5 4-384 0,12-4 0 16,1-5 784-16,1 4 80 0,1-5 16 0,3 1 0 16,1-1 272-16,2 2 48 0,2-3 16 0,-1 1 0 15,-1-2-640-15,0 5-128 0,-1-2-32 0,-1 0 0 16,-4-5-160-16,-3-3-48 0,-5 3 0 0,-3 4 0 16,-4-1 112-16,-5 6 0 0,-6-2 16 0,-5 6 0 15,-5 4-32-15,-3 3-16 0,-3-1 0 0,-2 7 0 0,-3-2-288 0,0 5 160 16,2 4-160-16,-2 4 128 15,-1 1-128-15,2-1 0 0,2 1 0 0,5 1 0 0,4-2 0 0,4 0 0 16,6-4 0-16,9 2 0 16,2-4-304-16,9-1-80 0,4-2-32 0,4-2-14448 15</inkml:trace>
  <inkml:trace contextRef="#ctx0" brushRef="#br0" timeOffset="34410.36">23220 17296 19343 0,'0'0'848'0,"0"0"192"0,-7 12-832 0,0-2-208 0,-4 2 0 0,1 5 0 16,-1 2 1280-16,-2 3 224 0,-5 3 32 0,2-1 16 16,-2-1-240-16,0 5-48 0,0 0-16 0,1 0 0 15,-1-5-368-15,1-3-80 0,3-1-16 0,3-2 0 16,2-2-240-16,0-2-48 0,0-7-16 0,3 2 0 16,2-3-96-16,4-5-32 0,0 0 0 0,0 0 0 0,0 0 64 0,0 0 16 15,14-5 0-15,-1-7 0 0,-1 0-16 0,4-1 0 16,-2-1 0-16,0-4 0 0,-2-4-240 0,2-2-48 15,2 1-128-15,0-1 192 0,-1 1-192 0,2 4 0 16,1 0 128-16,1 4-128 0,1 5 0 16,-1 0 0-16,-1 5 0 0,-3 2 0 0,-1 2 0 0,-2 1 0 15,-12 0 0-15,7 6 0 0,-5 7 0 0,-4 0-128 16,-2 1 128-16,-2 5 0 0,-5 3 0 0,-2 3-128 16,-1-2 128-16,-1 2 0 0,-1-1 0 0,1 4-192 15,1-4 192-15,4-1-160 16,1-4-480-16,5-1-80 0,-2 0-32 0,5-6 0 15,1-12-2064-15,5 9-432 0,-5-9-80 0,18 8 0 0</inkml:trace>
  <inkml:trace contextRef="#ctx0" brushRef="#br0" timeOffset="34835.47">23717 17402 20207 0,'-11'-5'896'0,"11"5"192"0,-14 2-880 0,2 2-208 0,-6 0 0 0,0 6 0 16,-6-1 928-16,-1 6 144 0,-5 3 16 0,2 1 16 16,0 1-80-16,0 3-32 0,1 1 0 0,4-2 0 15,4-1-176-15,5-1-48 0,3-3 0 0,8 4 0 16,3-7-384-16,6-2-96 0,4 0-16 0,4-6 0 16,5 2 192-16,3-3 48 0,3-5 0 0,2-1 0 0,1-7 64 15,2 0 32-15,1-3 0 0,-1-3 0 16,-4-4-288-16,2-3-48 0,-4-2-16 0,1-5 0 0,1-2-128 0,-1-1-128 15,-2 1 192-15,3 0-192 0,-4-6 224 0,4-1-64 16,3-2-16-16,4 0 0 0,3-3-144 0,-2-5 128 16,-1-2-128-16,0-5 128 0,-1-6-128 0,-2 4 0 15,-2 5 144-15,-3 12-144 0,-6 6 0 0,-4 9 0 16,-4 3 0-16,-4 9 0 0,-7 12 0 16,0 0 0-16,-8 2 0 0,-6 8-128 0,-1 0 128 0,-2 10 0 15,-4 7-144-15,-5 4 144 0,-3 7 0 0,-5 5-176 16,-10 8 176-16,0 4-128 0,-4 2 128 0,2 0 0 15,4-1 0-15,6 0 0 0,6-1-192 0,6-1 32 16,5 2 16-16,3-6 0 16,5-7-560-16,3-2-128 0,6-6 0 0,2-2-16 15,4-5-1472-15,3-7-304 0,3-7-48 0,3-7-16 0</inkml:trace>
  <inkml:trace contextRef="#ctx0" brushRef="#br0" timeOffset="35314.39">24165 17433 18831 0,'0'0'832'0,"0"0"176"0,0 0-816 0,0 0-192 16,0 0 0-16,0 0 0 0,11-1 1168 0,-1 1 192 15,2 0 48-15,-1-4 0 0,1-1-416 0,2-1-80 16,3-4-16-16,-2 3 0 0,2 0-112 0,0 0-16 15,2 0-16-15,0-5 0 0,3 2-112 0,-3 1-32 16,-4 0 0-16,1-1 0 0,0-4-144 0,-4 3-16 16,-6 2-16-16,-6 9 0 0,4-12-224 0,-7 5-32 15,-4 2-16-15,-4 1 0 0,0 5 32 0,-5 4 0 0,-7 0 0 0,-3 5 0 16,0 1-192-16,-1 3 128 0,0 3-128 16,3 2 128-16,1 1-128 0,4 1 0 0,1 2 0 15,4-1 0-15,3-3 0 0,1 0 0 0,3 0 0 16,6 2 0-16,1 0 0 0,1-2 0 0,2-4 0 0,3 0 128 15,2 1-128-15,2-1-144 0,1-4 144 0,3-2-208 32,2-5-1984-32,0 0-400 0,7 2-80 0,-5-2-16 0</inkml:trace>
  <inkml:trace contextRef="#ctx0" brushRef="#br0" timeOffset="35666.08">24728 17327 23039 0,'0'0'2048'0,"-11"6"-1648"16,-3 4-400-16,-2 2 0 0,-4 5 912 0,-1 2 112 15,-3-1 0-15,0-1 16 0,-2-1-16 0,3 2 0 16,0 0 0-16,4-2 0 0,3 0-640 0,3-4-128 16,3-1-16-16,5 0-16 0,5-11 80 0,0 0 16 15,0 0 0-15,10 4 0 0,1-2 320 0,3-3 80 16,4-3 16-16,4-1 0 0,-3-4-288 0,2 0-64 15,0-1-16-15,-1 1 0 0,-2-3-224 0,1-2-144 16,-1 0 192-16,0 1-192 0,-3-2 128 0,-1-1-128 16,0 0 0-16,-3 6 0 0,1 3 0 0,-2 4 0 15,-1-1 0-15,-9 4 0 0,0 0 0 0,2 14 0 0,-4 4 0 16,-1-1 0-16,-1 0 0 0,-4 3 0 0,0 6 0 0,-1-4-144 16,0 1 144-16,0 3 0 0,0-6 0 0,2 2 0 15,-1-2 0-15,2-1 0 0,1-1 0 16,1-2 0-16,0 1 0 0,1-3 0 0,0 0 0 0,0-5 0 31,3-9-1536-31,0 10-240 0,1-2-32 0</inkml:trace>
  <inkml:trace contextRef="#ctx0" brushRef="#br0" timeOffset="35934.68">25597 16664 23951 0,'0'0'1056'0,"0"0"224"0,0 0-1024 0,-13 5-256 15,1 4 0-15,-3 4 0 0,-3 5 704 0,-2 5 96 16,2 3 16-16,1 5 0 0,-5-2-368 0,0 6-64 16,1-1 0-16,-3 5-16 0,-1 8 80 0,2 0 0 15,2-1 16-15,2 1 0 0,-2-6-208 0,6-2-64 16,4-2 0-16,1 0 0 0,1-3-64 0,4 1-128 15,1-1 176-15,1-1-176 0,1 0 0 0,0-4 0 16,0 0-240-16,-1-1-13392 0</inkml:trace>
  <inkml:trace contextRef="#ctx0" brushRef="#br0" timeOffset="36082.29">25021 17164 18431 0,'0'-9'1632'0,"0"9"-1312"0,0 0-320 0,7-6 0 15,7-3 2960-15,3 6 528 0,1 4 96 0,2 3 32 16,4 3-2640-16,3-4-528 0,1 3-96 0,2 4-32 16,2 0-320-16,2 3 0 0,3-1 0 0,1-4-9664 15,3 2-1904-15</inkml:trace>
  <inkml:trace contextRef="#ctx0" brushRef="#br0" timeOffset="36813.81">28007 16798 21183 0,'-10'-14'944'0,"2"6"192"0,-2-3-912 0,0 3-224 15,-1-2 0-15,0 4 0 0,-3 1 1248 0,-4-1 208 16,3 5 32-16,-4 6 16 0,-5 2-720 0,-4 0-144 16,-4 2-16-16,-5 5-16 0,-5 4-224 0,-1 4-32 15,-3-1-16-15,12 6 0 0,2-3-112 0,8-2-32 16,2-3 0-16,11 0 0 0,3-1-16 0,10 1-16 15,6 0 0-15,8 0 0 0,3 1 64 0,10-2 16 16,8-3 0-16,4 3 0 0,2 2 16 0,-1-1 0 16,-3 0 0-16,-6 0 0 0,-5-3-256 0,-4 2 176 15,-5-1-176-15,-6-1 160 0,-7-2-160 0,1 0 128 16,-5 1-128-16,-3-3 128 0,-7 1 128 0,-1 1 32 16,-5-1 0-16,-3-2 0 0,-5 3 224 0,-3-1 64 0,-8 0 0 0,-4-6 0 15,-5-2-288-15,0 1-48 0,0-4-16 16,1-3 0-16,1-7-96 0,1 2 0 0,3-6-128 15,4 3 192 1,5-5-880-16,4-2-176 0,5-4-32 0,6-1-15040 0</inkml:trace>
  <inkml:trace contextRef="#ctx0" brushRef="#br0" timeOffset="38050.91">28586 16879 22687 0,'-28'5'1008'0,"8"0"208"15,-5 2-976-15,-2 2-240 0,0 6 0 0,1 1 0 0,-1 1 688 0,0 2 80 16,2 0 32-16,1 3 0 0,2 3-192 0,3-1-32 16,6-1-16-16,7 1 0 0,5-1-304 0,4-3-48 15,6 0-16-15,4-1 0 0,6-5 80 0,1-4 16 16,2-1 0-16,5-2 0 0,-2 1 48 0,3-6 16 15,-1-3 0-15,1 0 0 0,-2 0-32 0,-1-4 0 16,-3-1 0-16,-4 1 0 0,-5-6-192 0,-2 1-128 16,-2-4 160-16,-4 0-160 0,-5-3 192 0,0-2-48 15,2-1-16-15,-6 1 0 0,-5-3 0 0,4-2-128 16,2 0 192-16,-1 4-64 0,-7 3-128 0,2 2 0 0,3 0 144 16,2 6-144-16,4 9 0 0,0 0 0 15,-3-11 0-15,3 11 0 0,9-8 0 0,2-1 0 0,-4 4 0 16,8 0 0-16,7-3 0 0,6 0 0 0,2-1 0 15,5 4-128-15,0 3 128 0,5-5 0 0,-2 0 0 0,1-1-128 16,-1-5 128-16,6 1 0 0,-2 3 0 0,2-5 0 16,-1-4 0-16,7 0 0 0,3-1 0 0,1-2 0 15,-2-6 0-15,-1 0 128 0,-4-6 0 0,0-5 0 16,-2-6-128-16,1 2 0 0,1-3-176 0,-2-1 176 16,-3-3 0-16,-3 2-144 0,-2 2 144 0,-4 3 0 15,-5-1-240-15,-4 4 48 0,-5-1 0 0,-4 6 0 16,-4 0 64-16,-5 7 128 0,-1 4-208 0,-4 5 80 15,-3 9 128-15,-3 2 0 0,-4 4 0 0,-4 6 0 16,-6 3 0-16,-5 6 0 0,-5 7 0 0,-3 5 0 16,-4-1 0-16,-1 8 0 0,-2 4 0 0,-3 4-128 15,-2 2 128-15,-1 10 0 0,2 3 0 0,1 5 0 16,0 1 0-16,1-1-128 0,3-2 128 0,4-2 0 0,2-5 0 16,7-1 0-16,4-6 0 0,3-2 0 0,6-3 192 15,2-2-16-15,1-4-16 0,2-3 0 0,6-9 208 16,1-1 32-16,-1-3 16 0,3-1 0 0,9-3-32 0,-1-4 0 15,0-4 0-15,4-3 0 0,4-1 160 0,1-4 32 16,1-3 0-16,2-6 0 0,2-3-192 0,0 2-16 16,-1 3-16-16,0-4 0 0,-2-5-208 0,2-4-144 15,-1-2 192-15,1 5-192 0,1 4 128 0,3 2-128 16,1-2 0-16,-1 5 0 0,-4 1 0 0,0 1 0 16,0 5 0-16,-1-2 0 0,1 1 0 0,-4 5 0 15,-3 4 0-15,-2 3 0 0,-1 0 0 0,-3 6 0 0,-5-1 0 16,-4 5 0-16,-3 3 0 0,-3 0 0 0,-3 1 0 15,-1 3 0-15,-1 0 0 0,0 1-192 16,-2 3 48-16,0-1 16 0,-3 4 128 0,-1-5 0 16,0 2 0-16,-1-6 0 0,1-3 0 0,0-1 0 0,5 0 0 15,1-4 0-15,0-7 0 0,3 2 0 0,7-8 0 0,0 0 0 16,0 0 0-16,0 0 0 0,-1 9 0 0,1-9 128 16,0 0-128-16,0 0 0 0,13-9 0 0,2 0 128 15,2-5-128-15,2 0 128 0,-2-2-128 0,6-2 128 16,1-1-128-16,1-1 128 0,1-1-128 0,4 2 128 15,-3 0-128-15,4 1 0 0,-1 2 0 0,1-1 0 16,-2 3 0-16,-2 4 0 0,-3-1 0 0,-2 3 0 16,-5-2 0-16,0 6 0 0,-3 1 0 0,-4 5 0 15,-10-2 0-15,8 5 0 0,-8-5 0 0,7 6 0 0,0 7 0 16,-3 1-128-16,-2-1 128 0,-2-1 0 0,0 4 0 0,-1 1 0 16,-2 2 0-16,3 0 0 0,0-5 0 0,2 2 0 15,-2 0 0-15,2 1-128 0,1-2 128 0,0-2 0 16,3-2 0-16,1 3 0 0,3-2 0 0,3 0 0 15,4-2 0-15,2-4 0 0,1-3 0 0,7 1 0 16,6 0 0-16,4-3 128 0,1-7-128 0,0 1 0 16,-1-2 128-16,-3-3-128 0,-1 0 144 0,0-5-144 15,0-7 192-15,3-1-192 0,2 1 192 0,-2-3-192 16,0-4 192-16,8 1-192 0,8 0 192 0,1 1-192 16,0 5 192-16,-3 0-192 0,-4 2 0 0,-7 3 0 15,-3 3 0-15,-2 5 0 0,-6 3 0 0,-2 2 0 16,-5 3 0-16,-3 2 0 0,-5 5 0 0,-3 8 0 15,-5 4 0-15,-3 3 0 0,-3-1 0 0,-1 8 0 16,-2 4 0-16,-4 1 0 0,-3-2 0 0,1 5 0 16,-1 3 0-16,-3 0 0 0,-3-3 176 0,-1 0-176 0,0-8 160 0,-1 3-160 15,0 0 272-15,-4-7-32 0,1-2-16 0,-6-3 0 16,-3-4 208-16,-6-1 32 0,-6-1 16 0,2-7 0 16,4-2-48-16,1-4-16 0,0-2 0 15,3-3 0-15,3-4-224 0,1-4-32 0,5-6-16 0,-2 1 0 16,5 2-144-16,2-2 0 0,4-5 0 0,2-1 0 15,1 0-1520 1,4-2-336-16,1 1-64 0</inkml:trace>
  <inkml:trace contextRef="#ctx0" brushRef="#br0" timeOffset="38908">30816 15775 20271 0,'-3'-5'1792'0,"3"5"-1424"0,-3-8-368 0,3 8 0 16,0 0 608-16,-6-5 48 0,6 5 16 0,0 0 0 16,0 0 208-16,-5 14 32 0,-1-1 16 0,3 3 0 15,0 3-32-15,-2 4 0 0,-3 0 0 0,-2 6 0 16,-2 0 320-16,-3 7 64 0,-3 1 16 0,2 1 0 0,-1 4-480 0,-2-5-112 16,-1-3 0-16,-1-3-16 0,1-2-432 0,2-3-64 15,2-1-32-15,1-4 0 0,-2-2-160 0,2 0 0 16,0 2 0-16,-2-2 128 15,-1-3-1424-15,0-2-304 0</inkml:trace>
  <inkml:trace contextRef="#ctx0" brushRef="#br0" timeOffset="61457.97">19666 6131 12895 0,'-17'-19'1152'0,"6"11"-928"15,-3 2-224-15,1-2 0 0,0 2 1616 0,3-2 288 16,2 2 48-16,8 6 16 0,0 0-1200 0,0 0-256 0,0 0-32 0,0 0-16 15,12 4 32-15,2 0 0 0,4 3 0 0,2 0 0 16,0-4-272-16,3 1-48 0,1-2-16 0,2-2 0 16,-1-2-16-16,2 2 0 0,2 2 0 0,-2-1 0 15,-2-1 80-15,4 0 16 0,1 0 0 0,0-1 0 16,1-5 32-16,2 4 16 0,4-1 0 0,-1 1 0 16,0-1 96-16,3-2 0 0,3 1 16 0,2 1 0 15,0-1-32-15,-1 2-16 0,1 2 0 0,0 0 0 16,1-3-96-16,3-2 0 0,1-1-16 0,2 5 0 15,-1 0-240-15,1 0 176 0,-2-7-176 0,-2 7 160 16,-3 7-160-16,-5-2 0 0,-2-2 0 0,-3 1 0 16,-2 0 128-16,-3 2-128 0,-2-2 0 0,-6 1 128 15,-3-2-128-15,-4 0 0 0,-2 3 0 0,-12-5 0 0,0 0 160 16,0 0-160-16,0 0 192 0,0 0-192 0,-11 7 448 16,-1-1-32-16,-9-1 0 0,1 0 0 0,-4-1-48 15,-4 2-16-15,-3 1 0 0,0-5 0 0,-5-2-192 16,-5-1-32-16,-4-3-128 0,-2 3 192 0,-2 2 0 0,0 2-16 15,-2-3 0-15,0-2 0 0,3 0 16 0,-2-1 0 16,1 3 0-16,0-2 0 0,0-3-192 0,2 2 0 16,2 1 0-16,6 0 0 0,1-2 128 0,3 2-128 15,4-2 128-15,0 0-128 0,2 0 0 0,5-1 0 16,3 3 128-16,1-1-128 0,2-1 0 0,7 2 0 16,1-4 0-16,10 6 0 0,0 0 0 0,0 0 128 15,0 0-128-15,0 0 0 0,14-6 0 0,6 4 0 16,5 1 0-16,8 1 0 0,6-2 0 0,2 2 0 15,5 2 0-15,4-2 0 0,2 0 0 0,0 0 0 0,0 0 0 16,0 0 0-16,-2 2 0 0,-1 2 128 0,4 2-128 16,-5-2 0-16,-2-3 128 0,-3 3-128 0,-4 1 0 15,-7 2 128-15,-8-3-128 0,-6 2 0 16,-7 2 0-16,-11-8 0 0,2 8 0 0,-11 1 128 0,-13-5-128 16,-8 2 0-16,-10 3 208 0,-7 0-32 15,-9 5-16-15,-5-1 0 0,-4-8-32 0,-4 0-128 0,-6 0 192 0,-4 0-64 16,2 4-128-16,4 1 128 0,2 2-128 0,4-3 128 15,8 2 32-15,3-1 0 0,2 0 0 0,10-1 0 16,7-1-544 0,10-3-128-16,7 3 0 0,9-2-16 0,11-6-2480 15,7 9-480-15,22-3-96 0,11-3-32 0</inkml:trace>
  <inkml:trace contextRef="#ctx0" brushRef="#br0" timeOffset="62469.56">24717 6268 11967 0,'-6'-14'1072'0,"2"8"-864"16,-1 1-208-16,5 5 0 0,0 0 1232 0,-5-8 208 15,0 3 32-15,5 5 16 0,0 0-336 0,0 0-80 16,0 0-16-16,0 0 0 0,0 0-336 0,0 0-64 15,0 0-16-15,0 0 0 0,0 0 80 0,0 0 16 0,12 1 0 0,6-2 0 16,2-3-96-16,8-2-32 0,4-2 0 0,5 2 0 16,4-3-80-16,3 4-16 0,3-3 0 0,3 2 0 15,-2-2-96-15,2 1-32 0,-2 2 0 16,0-2 0-16,-1-4 48 0,0 2 0 0,-1 4 0 16,-1 0 0-16,-1-5-32 0,-4 3 0 0,-6-2 0 0,-4 6 0 15,-3 0-208-15,-8 4-32 0,-2 4-16 0,-17-5 0 16,0 0-144-16,0 0 128 0,-8 9-128 0,-9-2 128 15,-7 2 64-15,-5-2 0 0,-4 3 0 0,-6-1 0 16,-7 3-64-16,-2 0 0 0,-2-1 0 0,-2 0 0 16,-2-2-128-16,-3 1 0 0,-1-5 0 15,1 2 128-15,1-2-128 0,2 1 0 0,1 3 0 0,8-3 0 16,6 1 128-16,6-1-128 0,6-4 128 0,7 1-128 16,7 2 0-16,3 0 0 0,10-5 0 0,0 0 0 15,0 0 0-15,10-4 0 0,4 2 0 0,8-2 0 0,6-1 0 16,9-3 0-16,6 2 0 0,6 1 0 15,5-5 0-15,3 5 0 0,1 1 144 0,4-4-144 0,-3-1 0 16,4-2 0-16,0 2 0 0,2 1 128 0,0 6-128 0,-2 2 144 16,-2 2-144-16,-5 0 160 0,-6-1-160 0,-6-1 192 15,-6 0-192-15,-7 0 192 0,-8 0-192 0,-7 5 0 16,-4 1 0-16,-12-6 128 0,0 0-128 0,-9 8 0 16,-6 1 144-16,-8-2-144 0,-5 4 208 0,-8-4-16 15,-7 0-16-15,-7-4 0 0,-6-3-16 0,-2 2 0 16,-4 0 0-16,1 2 0 0,1 1-160 0,3 0 128 15,1-2-128-15,2-2 128 0,2-2-128 0,5 1 0 16,4 2 0-16,6 2 128 0,5 2-128 0,8 1 0 16,12 3 0-16,7-2 128 15,5-8-1984-15,10 12-384 0,6-3-96 0,8 3-16 0</inkml:trace>
  <inkml:trace contextRef="#ctx0" brushRef="#br0" timeOffset="64719.28">18250 6402 13823 0,'0'0'1216'0,"0"0"-960"0,0 0-256 0,0 0 0 15,0 0-272-15,0 0-112 0,0 0 0 0,0 0-16 16,0 0 640-16,0 0 128 0,0 0 16 0,0 0 16 16,0 0-16-16,0 0-16 0,3-12 0 0,-3 12 0 15,0 0 144-15,0 0 16 0,0 0 16 0,0 0 0 16,0 0 32-16,0 0 16 0,0 0 0 0,0 0 0 16,7-6-16-16,-7 6-16 0,0 0 0 0,0 0 0 15,0 0-192-15,0 0-48 0,0 0 0 0,0 0 0 16,0 0-144-16,0 0-48 0,0 0 0 0,0 0 0 15,0 0 160-15,0 0 32 0,0 0 0 0,1 9 0 0,-1-9 64 0,-3 14 0 16,0 1 16-16,-2-2 0 0,-2-2 32 0,2 2 0 16,-3-4 0-16,2 5 0 0,1 5-192 0,0 1-48 15,-1-1 0-15,2 0 0 0,1-1-192 16,3 1 128-16,2 2-128 0,0-2 0 0,1-5 128 0,3 2-128 16,-1 3 0-16,1-2 144 0,2-3-144 0,2-2 128 15,0-5-128-15,1 4 128 0,-1 2-128 0,0-4 192 16,1-4-192-16,2 1 192 0,1-2 0 15,1-1 0-15,3 0 0 0,2 0 0 0,2 0 64 0,5-3 32 16,-1 0 0-16,5-4 0 0,-1-1-48 0,5-2-16 16,-4-2 0-16,4 6 0 0,2 1-48 0,0 2-16 15,-1-1 0-15,1 0 0 0,-1-2-160 0,-2 2 160 0,0-2-160 16,3 2 160-16,0-1-160 0,1 0 0 16,3 2 0-16,1 3 0 0,0-1 0 0,2 1 0 0,5-6 144 15,0 3-144-15,1 0 0 0,2-1 0 0,1-4 0 0,6 0 128 16,3-4-128-16,4 4 176 0,4 4-176 15,0-2 192-15,0-1-192 0,0 1 128 0,0 0-128 16,0 0 128-16,-2 2-128 0,4 0 0 0,1 1 0 0,0 1 0 16,-2 2 0-16,0-5 0 0,2 0 128 0,4 1-128 15,6 2 0-15,-2 0 0 0,0 3 0 0,1-1 0 16,-3-3 0-16,4 1 0 0,5 3 144 16,-1-1-144-16,-4 0 0 0,3-2 0 0,0-2 0 0,4 1 0 15,4 3 0-15,-1-2 0 0,-1 0 128 0,-2 0-128 16,-2 1 0-16,2 1 0 0,4 0 0 0,-3-1 128 15,1 0-128-15,-2 2 0 0,2-2 128 0,-1 4-128 0,3 1 128 16,-3 3-128-16,-6-1 128 0,2 0-128 0,2-5 0 16,2-1 0-16,-2 4 0 0,-2 2 128 0,-1 2-128 15,1-2 0-15,1 1 0 0,-3-2 128 0,0 2-128 16,-1-1 0-16,-4 4 0 0,-1-3 0 0,-3 0 0 16,2 1 0-16,1-3 0 0,0 2 0 0,-3-2 0 0,-5-1 128 15,-5 0-128-15,0-1 0 0,3 4 0 16,-4-2 144-16,-1 0-144 0,0-2 0 0,-2-1 240 15,-4 3-64-15,-5-2-16 0,-2 4 0 0,0-2 32 16,-1 2 0-16,-3-4 0 0,0 2 0 0,-3 0-64 0,0-3 0 16,1 1 0-16,-1 2 0 0,-1-5-128 0,1 3 128 15,-5-1-128-15,4 0 128 0,-2 4-128 0,2 1 0 16,-1 2 0-16,1-4 0 0,-1-2 128 0,0 1-128 16,0-6 0-16,-1 4 128 0,-4 5-128 0,-3-5 0 15,-1-1 144-15,-1 3-144 0,-7-2 224 0,3-3-32 0,-4 2 0 16,1-1 0-16,-1-7-16 0,0 4-16 0,-3 2 0 15,1 3 0-15,2-5 0 0,-1-2 0 0,-1-2 0 16,-5 3 0-16,-3 2 16 0,0-2 0 0,3-4 0 0,1 3 0 16,2 2-16-16,-2 0 0 0,-2-1 0 15,2 1 0-15,1 1-160 0,-1-1 192 0,0 2-192 0,-2-4 192 16,0 0-64-16,-2-2-128 0,-3 1 192 0,1 2-64 16,-1 0 64-16,-1-3 16 0,-1-5 0 0,1 5 0 15,2 4-16-15,-3 0 0 0,1 0 0 0,0 0 0 16,-10 0-32-16,13-3-16 0,-1 0 0 0,0-2 0 15,-2-3-16-15,-1 3-128 0,-2 3 192 0,4-1-64 16,-1-1-128-16,0 1 192 0,-2-3-192 0,-1 4 192 0,-7 2-192 16,9-3 160-16,-1 0-160 0,-8 3 160 0,9-7-160 15,-2 1 192-15,1-4-192 0,-2 1 192 0,-1-3-64 16,2 2-128-16,-2 0 192 0,4-3-64 0,-2-1 96 16,2 0 16-16,3-6 0 0,-1 0 0 0,0-2-16 0,2-3 0 15,1-7 0-15,0-4 0 0,4-3 128 16,0-6 32-16,0 0 0 0,-1-7 0 0,4-11-64 0,-1 3-16 15,-3-3 0-15,-1-2 0 0,-3-5-96 0,1-4-16 16,-2-2 0-16,2 9 0 0,0 6-64 0,2 5-128 16,-2 3 176-16,1 3-176 0,0 4 0 0,3 3 0 15,1 4 0-15,3 3-192 16,3 4-2432-16,6 7-496 0</inkml:trace>
  <inkml:trace contextRef="#ctx0" brushRef="#br1" timeOffset="99153.92">13813 14026 6447 0,'-4'-5'576'0,"-1"-3"-576"0,0 2 0 0,2 0 0 16,3 6 3328-16,-7-10 576 0,-2 3 96 0,2-1 32 15,-1 4-2752-15,8 4-528 0,-10-2-112 0,1 2-32 16,-1-2-80-16,1 2-16 0,-1 2 0 0,1-1 0 15,-1 3 96-15,-2 5 16 0,-2 1 0 0,0 4 0 16,0 4 96-16,-1 1 32 0,-2 0 0 0,2 2 0 16,-3 5-176-16,2-2-16 0,-1 4-16 0,2-3 0 0,1-2-80 15,0 4-16-15,-1 5 0 0,5-7 0 16,5-3-176-16,1-1-32 0,0 0-16 0,4-2 0 0,5-1-224 16,3-2 144-16,1 1-144 0,2-3 128 0,3 3-128 15,1-3 128-15,2-1-128 0,1-3 128 0,2 0-128 0,0 1 0 16,2-3-192-16,2-2-10080 15,1-6-2016-15</inkml:trace>
  <inkml:trace contextRef="#ctx0" brushRef="#br1" timeOffset="99789.04">14130 14295 16575 0,'0'0'368'0,"0"0"80"0,0 0 0 0,0 0 16 0,0 0-464 0,0 0 0 0,0 0 0 0,0 0 0 16,0 0 912-16,0 0 96 0,0 0 16 0,0 0 0 15,10-5-832-15,3-3-192 0,-1 1 0 0,2-3 0 16,2-2 864-16,-1-2 128 0,1 0 32 0,2-1 0 16,1-2 0-16,0 5 0 0,-2-2 0 0,-1 0 0 0,1 4-832 0,-3 1-192 15,-1 4 0-15,-4-2 0 0,-2 1 864 0,0 3 128 16,1 5 32-16,-3 3 0 0,-2 2-832 0,-4 1-192 15,-2 3 0-15,-2 10 0 0,0 5 496 0,-1 1 48 16,-3-1 16-16,-1 2 0 0,-1 2-288 0,1-3-48 16,0-2-16-16,1-5 0 0,0-2 96 0,6-1 16 15,-3-3 0-15,4-3 0 0,2-11 80 0,0 0 32 16,0 0 0-16,0 0 0 0,0 0-112 0,11-2 0 16,5-9-16-16,-2 1 0 0,0-5 16 0,3-3 0 15,5-2 0-15,-6 3 0 0,4-3-320 0,0-3 0 16,1 0-176-16,1 2 176 0,1 0 0 0,-1 1 0 15,-3 1 0-15,6-4 0 0,-5 10 0 0,-4 2 192 16,-4 5 0-16,-1 1 0 0,-11 5-192 0,10 6 128 0,-3-1-128 0,-2 6 0 16,-1 1 0-16,-2 2 0 0,0 2 0 15,-1 2 0-15,-1-1 0 0,-1 0 128 0,-1 3-128 0,0-1 0 16,0 3 0-16,-1 1 0 0,1-5 128 0,-1-1-128 16,1-1 0-16,0 3 0 0,0 4 0 0,2-6 0 31,0-7-1024-31,2 3-160 0,1 3-32 0,2-3 0 15,-5-13-1744-15,6 11-368 0,2 3-64 0,-8-14 0 0</inkml:trace>
  <inkml:trace contextRef="#ctx0" brushRef="#br1" timeOffset="100074.01">15176 13665 27647 0,'0'0'608'0,"-3"14"128"0,-2-2 32 0,4 1 0 0,-3 0-624 0,0 3-144 15,-1 6 0-15,0 1 0 0,-1 2 848 0,0 2 144 16,0 2 32-16,1-1 0 0,0 3-832 0,1 2-192 15,3-7 0-15,1 2 0 0,-2-1 0 0,2 0 0 16,0-7 0-16,0 8 0 16,2-9-768-16,1-2-208 0,-2-5-48 0,0-2-7632 0,-1-10-1536 15</inkml:trace>
  <inkml:trace contextRef="#ctx0" brushRef="#br1" timeOffset="100523.65">15016 13940 23951 0,'0'0'512'0,"0"0"128"0,6-10 0 0,1 3 64 0,1 0-576 0,3 2-128 0,0-2 0 0,3 0 0 16,1-4 0-16,2 2 0 0,1-3 0 0,1 0 0 15,0-5 0-15,1-1 0 0,0 4 0 0,1-2 0 16,-1-3 848-16,0-1 144 0,1-6 32 0,-2 5 0 0,-3 0-832 0,0 2-192 15,-1 0 0-15,-4 4 0 0,-1 0 0 0,1 1 0 16,-1 3 0-16,-3 3 0 0,-4 4 0 0,-3 4 0 16,0 0 0-16,-4 6 0 0,-2 7 864 0,-3 5 128 15,-1-1 32-15,-2 6 0 0,1 4-832 0,-1 1-192 16,0 2 0-16,0 2 0 0,2-3 0 0,0 2 0 16,1 1 0-16,3-6 0 0,-1-3 0 0,3-2 0 15,2-4 0-15,1-1 0 0,1-4 864 0,2-1 128 16,-2-11 32-16,7 6 0 0,0 0-832 0,3-5-192 15,2-6 0-15,1 0 0 0,3 0 864 0,-2-4 128 16,1 3 32-16,1-2 0 0,-1-3-832 0,-1-1-192 16,-3 5 0-16,1-1 0 0,0 4 0 0,-1 3 0 0,-4 1 0 15,1 3 0-15,-2 7 0 0,-2 0 0 16,-3 4 0-16,-1 8 0 0,-2-1 0 0,-1 2 0 0,1 1-144 16,-1 0 144-16,-1-3-240 0,3-1 48 0,5-1 16 0,2 0 0 31,3-2-1872-31,4-5-368 0,1-5-80 0,6 0-11776 0</inkml:trace>
  <inkml:trace contextRef="#ctx0" brushRef="#br1" timeOffset="100857.05">15785 13234 35007 0,'0'0'768'0,"0"0"176"0,13 5 16 16,-2-6 16-16,3-1-784 0,4 6-192 0,3 4 0 0,2 3 0 0,0 6 0 0,4 3 0 15,3 4 0-15,2 8 0 0,1 11 864 0,-1 3 128 16,-2 5 32-16,7 29 0 0,-11-4-448 0,-8 7-64 15,-8 3-32-15,-6 3 0 0,-7-4-176 0,-2-1-48 16,-3-5 0-16,-1-5 0 0,0-6-80 0,-6-4-32 0,-3-8 0 16,-2-3 0-16,-9-3-144 0,1-6 0 0,0-4 144 15,-3-5-144-15,-3 0 0 0,-2-1-256 16,1 3 32-16,-1 0-18272 0</inkml:trace>
  <inkml:trace contextRef="#ctx0" brushRef="#br1" timeOffset="101757.04">8293 19201 18143 0,'-10'8'800'0,"3"-2"160"0,-2 2-768 0,-1-2-192 0,-1 7 0 0,-3 0 0 16,-1 2 1088-16,-6 3 192 0,0 3 16 0,-1 4 16 15,2 9 0-15,2 2 0 0,1 2 0 0,2 1 0 16,-1 6-336-16,0-5-64 0,5 1-16 0,2-3 0 16,4 1-384-16,4-6-64 0,3 1-32 0,2-5 0 15,0-4-208-15,6 1-32 0,1-6-16 0,3 3 0 16,3-3-160-16,5-2 128 0,-2-3-128 0,4-1 128 16,3 1-448-16,-2-3-112 0,2-1-16 15,1-2-13824-15</inkml:trace>
  <inkml:trace contextRef="#ctx0" brushRef="#br1" timeOffset="102311.93">8700 19704 20271 0,'-16'-2'1792'0,"6"4"-1424"16,0 0-368-16,2-1 0 0,8-1 512 0,-9 0 48 0,1 0 0 0,8 0 0 16,-9-1 416-16,9 1 96 0,0 0 16 0,0 0 0 15,2-13-192-15,3-1-16 0,0-3-16 0,7-1 0 16,3 1-96-16,4-1-32 0,1-1 0 0,3 0 0 15,0-2-336-15,1-2-64 0,-1-4-16 0,1 7 0 16,-1 3-128-16,-1 3-48 0,-2 4 0 0,-1 1 0 16,-3 3-144-16,-4 3 160 0,0 2-160 0,-12 1 160 15,9 6 64-15,-4 8 16 0,0 3 0 0,-4 6 0 16,-3 7-16-16,-2 1 0 0,-3-2 0 0,0 3 0 16,-7 2-32-16,-2 0 0 0,0-2 0 0,1-3 0 15,1 1 64-15,1-10 0 0,3-3 0 0,-2-2 0 16,6-5 240-16,1 0 48 0,5-10 16 0,0 0 0 15,0 0-48-15,0 0 0 0,0 0 0 0,11-15 0 0,7-4-64 0,0-3-32 16,2-7 0-16,1-2 0 0,0-2-240 16,5-2-48-16,0-1-128 0,4 2 192 0,-1 1-192 0,0 5 0 15,0 5 0-15,2 3 0 0,-2 1 0 0,0 3 0 16,-2 5 128-16,-2 7-128 0,-2 4 0 0,-5 9 0 16,-1 4 0-16,-6 6-160 0,-2 4 160 0,-4 2 0 15,-4 6 0-15,-1 2 0 0,-1 4 0 0,-3-1 0 16,-3 0 0-16,-1 2 0 0,-2-1 0 0,2-4 0 15,1-4 0-15,1-1 0 16,3 0-720-16,1-6-112 0,2-4-32 0,3-3 0 16,2-5-2416-16,-5-10-496 0</inkml:trace>
  <inkml:trace contextRef="#ctx0" brushRef="#br1" timeOffset="102710.49">9730 18957 23039 0,'0'0'1024'0,"-2"-9"192"0,2 9-960 0,0 0-256 15,0 0 0-15,0 0 0 0,0 0 1536 0,8 9 272 16,3 4 48-16,3 4 16 0,2 2-336 0,4 6-80 16,-1 12-16-16,2 5 0 0,1 5-240 0,2 5-48 15,-2 1-16-15,-2 7 0 0,-1 6-240 0,-4 4-64 16,-3 1 0-16,-6-1 0 0,-5 1-352 0,-2-8-80 15,-4-4-16-15,-3-5 0 0,-3-6-96 0,-3 0-32 16,-1-4 0-16,-6-4 0 0,-2-4 64 0,-3-6 16 16,-3 0 0-16,-7-1 0 15,-2-2-880-15,5-2-176 0,5-3-48 0</inkml:trace>
  <inkml:trace contextRef="#ctx0" brushRef="#br1" timeOffset="105912.76">12982 13925 11231 0,'-15'-6'496'0,"5"3"96"0,1 5-464 0,-3-2-128 0,1 0 0 0,1-2 0 16,5 1 896-16,-1 0 144 0,6 1 48 0,0 0 0 16,-1-7-64-16,1 7-16 0,4-7 0 0,-4 7 0 0,11-4-480 15,1-2-80-15,-1-1-32 0,3 3 0 0,0 2-96 0,4-3 0 16,0-2-16-16,0 1 0 0,3-7 16 0,3 7 16 16,2-2 0-16,-1 2 0 0,3-7 96 0,4 4 16 15,5 1 0-15,0 1 0 0,1-2 48 0,6 2 16 16,7 0 0-16,3 0 0 0,-2 4-256 15,0-2-32-15,1-4-16 0,1 3 0 0,4 1-208 0,1-3 176 16,0 2-176-16,4-3 160 0,1 0-16 0,-1-2 0 16,-4 3 0-16,1-4 0 0,0 4-144 0,-2-4 0 15,-2 1 0-15,3 3-176 0,1-1 176 0,-2 2 0 16,-1-2 128-16,-5 0-128 0,2-1 0 0,-1 1 0 16,0 0 0-16,-2 0 0 0,-2-6 0 0,3 3 0 15,2 2 0-15,0 0 0 0,-5 2 0 0,0-3 128 16,-4-3-128-16,0 1 0 0,2-1 0 0,-1-1 0 0,-2 0 0 15,2-1 128-15,0 0-128 0,1 2 0 16,-1 2 0-16,1 1 128 0,-3 0-128 0,-2-2 0 0,-1 1 128 0,-2 3-128 16,-2-2 0-16,2 1 0 0,-1-2 0 0,-3 5 128 15,-6 0-128-15,0 1 0 0,2-3 128 16,-2 0-128-16,-1 3 0 0,-1-2 144 0,-1 5-144 16,1-1 0-16,-3-4 192 0,0 3-192 0,-2 1 192 0,1-2-192 15,-4 2 144-15,3 0-144 0,-2 2 0 0,-1-1 144 16,-1 2-144-16,-3 1 0 0,-2 0 0 0,-1-1 128 15,0-3-128-15,-1 2 128 0,-1 1-128 0,-1 1 128 16,-9 0-128-16,11-2 160 0,-3 0-160 0,-8 2 160 16,12-1-160-16,-12 1 0 0,0 0 144 0,0 0-144 15,7 3 0-15,-7-3 0 0,0 0 0 0,0 0 128 16,4 10-128-16,0-1 0 0,-3 3 128 0,-2-3-128 0,-3 2 0 16,0 2 144-16,1 0-144 0,-1 6 0 0,-4 7 160 15,-1 0-160-15,0 4 128 0,1 4-128 0,-1 5 0 0,0 6 128 16,4-2-128-16,1 5 0 0,-1-6 144 0,3 5-144 15,2-1 160-15,4 2-160 0,1 1 0 0,2-4 0 16,3 4 0-16,0-2 0 0,-2-5 0 0,2-2 0 16,0-1 0-16,-1-3 0 0,0 1 128 0,0-1-128 15,0-1 0-15,0-3 0 0,-4-4 128 0,0 1-128 16,-1 3 0-16,-2-1 0 0,-1-7 144 0,1 3-144 16,-2-1 128-16,1 1-128 0,-2-5 976 0,1-2 112 15,0-2 32-15,-2-1 0 16,-1 4-1632-16,1-5-320 0,1-2-64 0,0-1 0 15,-1-3 896-15,-3 3 128 0,0-2 48 0,-2-2 16 0,0-2-64 0,-2 0-128 0,-1-3 192 16,-1 1-64-16,-2 0 0 0,-1-1-128 0,-6-4 192 0,-1 1-64 16,0 2-128-16,-5 1 192 0,-3-4-192 15,-4 0 192-15,-5 1-16 0,-5 0 0 0,-8-1 0 16,-1 5 0-16,-2-2-48 0,-2-2 0 0,-1 2 0 0,-1-1 0 16,-2 1 64-16,-2 2 16 0,-4-3 0 15,-3 2 0-15,-2 0-64 0,1 1-16 0,3-1 0 0,0 1 0 16,-4 3-128-16,-4 0 0 0,-6-4 0 15,2 1 128-15,0-3-128 0,-1 1 0 0,-2 1 144 0,-4 0-144 16,-4 1 0-16,1 1 0 0,3-2 0 16,-1-2 0-16,3 1 0 0,-3 4 0 0,-2-3 0 0,4-2 128 15,3 3-128-15,3-2 0 0,2 1 0 0,1-1 0 0,-6 2 144 16,5 1-144-16,3-1 192 0,3-3-192 0,0-2 176 16,5 1-176-16,6 1 160 0,-1 0-160 0,1 3 128 15,3 2-128-15,1-6 0 0,4 1 144 0,1 0-144 16,5-1 0-16,3-1 144 0,2 0-144 0,6 0 0 0,3 0 144 15,3 0-144-15,3-1 0 0,2-3 128 16,1 1-128-16,3 2 0 0,2 1 0 0,2 0 0 0,2-4 0 16,1 1 128-16,3 0-128 0,10 3 0 0,-9 0 0 15,1-3 128-15,8 3-128 0,0 0 0 0,0 0 0 16,0 0 0-16,0 0 0 0,0 0 0 0,-1-11 0 16,3 0 0-16,2 0 0 0,-4 11 0 0,0 0 0 15,7-15 0-15,0 2 0 0,1 3 128 0,-1-5-128 16,0-4 0-16,-1 0 0 0,-1-7 176 0,0-2-32 15,0-2 0-15,1-8 0 0,-3-7 16 0,2-3 0 16,2-4 0-16,-3-1 0 0,2-2-160 0,2-2 128 0,-1-2-128 16,1 6 128-16,-2 3 48 0,1 1 0 0,-2 2 0 15,1 5 0-15,0 1 176 0,-1 7 32 16,1 2 16-16,-1 8 0 0,0 0-192 0,0 5-32 0,0 3-16 16,0 5 0-16,0 1-160 0,0 5 0 0,0-4 0 0,-5 9 0 15,0 0 0-15,0 0 0 0,0 0-160 0,12 9 160 31,-5-2-1600-31,3 7-208 0,2 8-48 0</inkml:trace>
  <inkml:trace contextRef="#ctx0" brushRef="#br1" timeOffset="107556.49">7369 19359 15887 0,'0'0'704'0,"0"0"144"0,0 0-672 0,0 0-176 0,11 0 0 0,1-1 0 16,4 1 576-16,2-4 64 0,1-4 32 0,5 2 0 15,0 3-160-15,9-2-48 0,11-1 0 0,3-4 0 16,1 0-208-16,0 1-64 0,4-5 0 0,0 1 0 16,2 0 64-16,6-1 16 0,4-3 0 0,4 1 0 15,2 2 80-15,-3 2 16 0,-2-2 0 0,-2-2 0 16,0-1-96-16,0 4-16 0,1 5 0 0,3-2 0 16,-1 2 32-16,-1 1 0 0,-4 3 0 0,-1 0 0 0,-2-2-112 15,-2-2-32-15,-2 2 0 0,4-3 0 0,4 3-144 16,-2 2 0-16,-1 0 144 0,-5-2-144 0,-2 1 0 0,-2-2 144 15,0 0-144-15,-5 2 0 0,0-6 288 0,-1 4-48 16,1-3-16-16,-3 2 0 0,-3-2 32 0,-2 1 16 16,-1-5 0-16,-5 4 0 0,-3 6-32 0,-2-1-16 15,-2-2 0-15,-4 1 0 0,-2 2-16 0,-1 3 0 16,-3-3 0-16,0 2 0 0,-2-3-16 0,0 2 0 16,-1 2 0-16,-11 1 0 0,12-2-48 0,-4 1-16 15,1 1 0-15,2 0 0 0,-3 0 0 0,-8 0-128 16,11 3 192-16,-11-3-64 0,11 9-128 0,-2-2 192 15,1 5-192-15,-2-1 192 0,-4 7-192 0,-1 5 128 16,1 2-128-16,1 6 128 0,0 3 0 0,-1 4 0 0,0 3 0 16,1 7 0-16,-1-2 64 0,1 4 16 0,-3 0 0 15,0 4 0-15,-1 0-80 0,2 0-128 0,0-1 176 0,2 1-176 16,3-5 176-16,-4-3-176 0,-7 1 160 16,5-5-160-16,0 2 144 0,-1-3-144 0,2-2 128 15,2-2-128-15,4-5 240 0,1 0-48 0,-1-7 0 0,0 1 0 16,0-5 32-16,0-2 0 0,-3-1 0 0,2-3 0 15,-3-1 128-15,1-2 32 0,0 1 0 0,1-6 0 16,-2 2-112-16,-1-1-16 0,0-1 0 0,-4-7 0 16,0 0-128-16,0 0-128 0,0 0 192 0,0 0-192 15,-2 7 224-15,2-7-64 0,0 0-16 0,0 0 0 16,0 0-16-16,0 0-128 0,0 0 192 0,0 0-64 16,-12 0 0-16,-1 0-128 0,0-2 192 0,-1 1-64 15,-2-1-128-15,-1-3 160 0,-2-1-160 0,-3 1 160 16,-3 3-160-16,-3-2 160 0,-4-1-160 0,-1 2 160 0,-1 1-160 15,-4 1 0-15,-8-3 144 0,-5-1-144 0,-10 1 0 16,-4 4 0-16,-5 4 0 0,1 2 0 0,-1-3 0 0,-2 2 0 16,0 1 0-16,-3 0 0 0,-5-1 0 0,2 4 0 15,5-4 0-15,3 4 0 0,2 0 0 0,0 0 0 16,-5-1 0-16,0 1 128 0,-1 0-128 0,1-2 0 16,3 3 0-16,2-2 0 0,2 0 0 0,-4-3 0 15,-3 1 0-15,1 3 0 0,5-3 0 0,0 3 0 16,6-5 0-16,7 0 0 0,3 3 0 0,3 0 0 15,-2-3 0-15,-1 1 0 0,-2 0 0 0,4-1 0 16,10-1 0-16,1 1 128 0,1 1-128 16,1-1 0-16,3-1 0 0,3 0 0 0,2 1 0 0,3 0 0 15,-1-4 0-15,5 0 0 0,1 1 0 0,3 1 0 16,0 0 0-16,3-1 0 0,0-1 0 0,3 3 128 16,1 1-128-16,2 0 0 0,8-4 0 0,-6-3 0 0,-1 2 0 0,7 1 128 15,0 0-128-15,0 0 0 0,0 0 0 0,0 0 0 16,0 0 0-16,-2-8 0 0,0 2 0 0,1-4 0 15,1-1 0-15,3 0 144 0,-1-4-144 0,1-2 0 16,-1-2 208-16,0-2-64 0,1-6-16 0,0-2 0 16,-1-6 0-16,1-7 0 0,-2-6 0 0,2-4 0 15,-2-7 0-15,0 1-128 0,-1-2 192 0,3 2-64 16,-2-1-128-16,0 6 128 0,-1 6-128 0,3 0 128 16,0 6-128-16,-1 4 0 0,-1 4 0 0,2 5 0 15,-2 9 0-15,2 5 0 0,-6 4 0 0,3 10 0 16,0 0 0-16,0 0 0 0,0 0-128 0,5 15 128 15,-1 3-240-15,1 4 32 0,1 3 0 0,0 6 0 16,1 3-2272-16,6 2-448 0</inkml:trace>
  <inkml:trace contextRef="#ctx0" brushRef="#br1" timeOffset="108839.12">6549 19725 13823 0,'-9'-8'608'0,"9"8"128"0,-10-1-592 0,1 0-144 0,9 1 0 0,-9-5 0 15,3 2 944-15,6 3 144 0,0 0 48 0,0 0 0 16,0 0-272-16,0 0-48 0,0 0-16 0,0 0 0 15,0 0-416-15,0 0-64 0,15-1-32 0,3 0 0 0,1 1 128 16,1 2 32-16,3 0 0 0,2 0 0 0,3-1 80 0,0 2 32 16,-2 3 0-16,-1-1 0 0,1-1 16 0,0 4 0 15,-3-2 0-15,0 3 0 0,-1 3-128 0,-5 0 0 16,-3-2-16-16,-2 1 0 0,-2 3-112 0,-4-3-32 16,-3 2 0-16,-6 1 0 0,-2-4 128 0,-2 3 32 15,-4-1 0-15,-1-2 0 0,-2 2 128 0,-3-1 48 16,-2-4 0-16,-1 0 0 0,0 2-96 0,-2 0-16 15,-1-1 0-15,0-3 0 0,0 0-240 0,-3 1-48 16,1-2-16-16,3 0 0 0,0-4-208 0,3 0 144 16,0 0-144-16,4-3 128 15,3 1-1488-15,4-3-304 0,3-2-64 0</inkml:trace>
  <inkml:trace contextRef="#ctx0" brushRef="#br1" timeOffset="109239.46">7032 19864 11967 0,'0'0'1072'0,"0"0"-864"0,0 0-208 0,0 0 0 16,-10 2 1008-16,1 1 144 0,1-2 48 0,8-1 0 15,-9 3-208-15,9-3-32 0,-9 1-16 0,9-1 0 16,-10 4-32-16,1-2 0 0,0-2 0 0,1 0 0 15,-1 1 96-15,9-1 16 0,-12 2 0 0,1-2 0 16,-1 0-128-16,0 0 0 0,-2 0-16 0,-2 0 0 0,0 0-288 0,-2 1-48 16,-1 2-16-16,-3-1 0 0,-1-1-160 0,-4 2-48 15,-4-2 0-15,0 3 0 16,-4-1-96-16,-5 0-32 0,-3 0 0 0,0-1 0 0,0-2 112 0,0-1 16 16,1-1 0-16,-2 0 0 0,-1-1 80 15,-2-3 32-15,-4 4 0 0,-4-4 0 0,-6-1-32 0,5-2 0 16,0 3 0-16,3-2 0 0,0 3-144 0,0 1-48 15,1-2 0-15,-4 2 0 0,-6 0-208 16,-3 2 176-16,-1-1-176 0,6 1 160 0,4-1-160 0,6 2 0 16,4-2 0-16,0 2 0 0,4 0 0 0,0 0 128 15,-1-2-128-15,4 1 0 0,0-1 0 0,8-1 0 16,4 2 0-16,7-1 0 16,3 1-1312-16,6-1-144 0,3 0-16 0,8 3-14256 0</inkml:trace>
  <inkml:trace contextRef="#ctx0" brushRef="#br1" timeOffset="110365.21">2706 19224 11055 0,'-4'-7'976'16,"-2"-1"-784"-16,-3 0-192 0,0 1 0 16,-1 3 1152-16,-1 0 176 0,-3-2 32 0,0 6 16 15,1 5-160-15,-1-1-16 0,-1-2-16 0,-2 5 0 0,-1 3-448 0,2 4-96 16,1-2 0-16,-1 5-16 0,2-2-16 0,3 3 0 16,2 1 0-16,0 5 0 0,0 2-176 0,4 5-48 15,1 1 0-15,4 0 0 0,3 2-64 0,1 3-32 16,2 0 0-16,6-3 0 0,3-2-128 0,1-3-32 15,2-3 0-15,1-5 0 0,2-4 0 0,-1-3 0 16,0-3 0-16,2-4 0 0,2-3 256 0,1-3 32 16,2-4 16-16,-3-2 0 0,-3-1 80 0,-1-4 0 15,5-1 16-15,1 1 0 0,-2-7-112 0,3-1-32 16,2 0 0-16,0-4 0 0,-2-3-176 0,-1-2-32 16,1-3-16-16,-1-2 0 0,-4-2-160 0,1-1 160 15,-1 0-160-15,-2-3 160 0,-1-4-160 0,2 0 192 16,-1-5-192-16,0 1 192 0,-1-1-192 0,-1 5 0 0,-1 11 0 15,-1-2 0-15,0-2 0 0,-1 7 0 0,-5 6 0 0,-2 3 0 16,-2 5 0-16,-1 3 0 0,-1-2 0 0,-3 7 0 16,-1 6 0-16,0 0 0 0,0 0-176 0,0 0 176 15,-8 11-128-15,0 6 128 0,-3 3-128 0,2 3 128 16,-1-3-144-16,0 4 144 0,-1 8-160 0,-1 6 160 16,0 7 0-16,-1-1 0 0,0 1 0 0,0-1 0 15,-1-1 0-15,0 2 0 0,-1-4 0 0,1 1 0 16,2-1 336-16,0-2-32 0,2-1-16 0,1-5 0 15,1-8 96-15,2 1 32 0,0-5 0 0,2-2 0 16,1-2-32-16,2-3-16 0,1-14 0 0,-1 10 0 16,1-1-80-16,0-9-16 0,0 0 0 0,0 0 0 15,0 0 48-15,11-7 16 0,1 0 0 0,-1-5 0 16,1-5-96-16,0-4-32 0,1-3 0 0,2 1 0 16,3-3-208-16,0 1 144 0,5-1-144 0,-2 2 128 0,0 1-128 15,-1 5 0-15,0 5 0 0,1 2 0 16,-1 3 0-16,0 7 0 0,1 3 0 0,0 12 0 0,3 5-128 15,-5 4 128-15,-1 5-160 0,-2 3 160 0,0 8 0 0,-3-2-144 16,-2 1 144-16,-1-1 0 0,-1 0 0 0,1-4 0 16,2-6 0-16,-1-1 0 0,1-4 0 0,2-2 0 15,1-1 0-15,2-5 0 0,-1-3 0 0,2-4 0 16,1-2 0-16,3-1-11872 16,-1-4-2400-16</inkml:trace>
  <inkml:trace contextRef="#ctx0" brushRef="#br1" timeOffset="110983.7">4159 18940 17103 0,'3'-14'752'0,"-3"14"160"0,0 0-720 0,0 0-192 0,0 0 0 0,0 0 0 16,0 0 1344-16,0 0 256 0,0 0 32 0,0 0 16 15,0 0-432-15,0 14-96 0,-2 3-16 0,1 6 0 16,-4 3-160-16,0-1-48 0,-1 6 0 0,-1 2 0 16,1 5-128-16,0-1-16 0,-1-6-16 0,3-1 0 15,3 0-96-15,1-4 0 0,0-5-16 0,3 0 0 16,2-6-176-16,0-2-48 0,1-2 0 0,3-1 0 15,4-2 48-15,1-3 0 0,1-4 0 0,4-1 0 16,3 1-32-16,3-3 0 0,2-5 0 0,2-3 0 16,2 1-176-16,4-2-48 0,1 1 0 0,-1-4 0 15,-3-1-192-15,-3 2 0 0,-2 1 128 0,-3 1-128 16,-3 0-160-16,-5 3-80 0,-3-5-16 0,-2 7-11584 16,-2-1-2304-16</inkml:trace>
  <inkml:trace contextRef="#ctx0" brushRef="#br1" timeOffset="111210.82">4727 18781 31503 0,'-9'11'1392'0,"1"-3"288"0,0 4-1344 0,-4 6-336 15,0 3 0-15,-4 10 0 0,0 8 1072 0,-2 2 144 16,-1 8 16-16,-3 5 16 0,1 2 64 0,-1 2 16 15,1 1 0-15,0 0 0 0,2 1-688 0,4-1-144 16,1-2-32-16,4-2 0 0,1-2-320 0,4 0-144 16,2-8 128-16,3 1-128 0,2-9 0 0,3-1 0 0,2-1 0 0,3-3-12688 15,2-2-2432-15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01:35.80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2617 12662 12895 0,'-5'-10'1152'0,"3"2"-928"0,-1-1-224 0,3 9 0 15,0 0 864-15,-4-9 128 0,-1-2 32 0,1 4 0 16,4 7 144-16,0 0 48 0,0 0 0 0,0 0 0 16,-5-10-304-16,5 10-48 0,0 0-16 0,0 0 0 15,0 0-224-15,0 0-48 0,0 0-16 0,0 0 0 16,-4 10-192-16,-1 1-48 0,-2 0 0 0,2 8 0 16,1 5 224-16,-2 7 32 0,-3 4 16 0,0 7 0 15,0 7 48-15,0 4 0 0,0 4 0 16,-4 5 0-16,1-3-48 0,1 4 0 0,-1 1 0 0,0 5 0 15,2 1-240-15,1-1-48 0,0-2-16 0,2-5 0 16,0 3-128-16,2-3-32 0,-2 2 0 0,0-7 0 16,3-3 0-16,1 0 0 0,-1-5 0 0,4-8 0 0,4-5 32 15,-1-3 0-15,4-5 0 0,-1-2 0 0,2-8 144 16,2-1 16-16,0-6 16 0,0 0 0 0,4 1 80 0,2-7 16 16,-1-1 0-16,3-2 0 0,-1-2-176 15,5 2-48-15,5-4 0 0,-1-3 0 0,2-1-208 0,7-4 144 16,5 1-144-16,2-4 128 0,0 2-128 0,4-1 0 15,6-2 0-15,3 3 0 0,1 3 0 0,0-1 0 16,1 3 0-16,1 1 0 0,5-1 0 0,3 2 0 16,2 0 0-16,1 3 0 0,-2-1 0 0,2 1 0 15,0 1 0-15,3-1 0 0,3-3 0 0,4 3 0 16,3 1 0-16,-1-2 0 0,-3 4 0 0,8-2 0 16,5 0 0-16,1 4 0 0,-2-1 0 0,0 0 0 15,0 2 0-15,4 3 0 0,-1-5 0 0,0 0 0 16,-1 7 0-16,-4-4 0 0,-4-3 0 0,4 2 0 0,5 1-144 15,-2 1 144-15,-3 3 0 0,-1-5 0 0,-5-1 0 16,3 2 0-16,-2 2 0 0,1 1 0 0,2 1 0 0,-2-4 0 16,-2 1 0-16,-1-2 0 0,-1 2 0 15,4 1 0-15,2-5 0 0,-2-1 0 0,-4-1 0 0,-1 2 0 16,0 2 0-16,4-2 0 0,2-3 0 0,-3 1 0 16,-5 0 0-16,-1-2 0 0,0 1 0 15,-1 0 0-15,0 0 0 0,0 2 0 0,-5 1 0 0,1 1 0 16,-6 1 0-16,-1-3 128 0,-3-2-128 0,2 4 0 15,2 1 0-15,-1-1 0 0,-2-1 0 0,-5-2 0 16,-1 1 0-16,-3 2 0 0,-3 4 0 0,2-3 0 16,3-3 0-16,-4 0 0 0,-4-1 0 0,-2 0 0 15,0-1 0-15,-3-1 0 0,-5 0 0 0,-4 2 0 0,-5 3 0 16,-2-2 0-16,-3-2 0 0,-1 4 0 0,-2 0 176 16,-1-1-176-16,-2 0 192 0,-2 0-192 0,-1-4 224 15,-1-1-64-15,-2 4-16 0,1-1 0 0,-1-1-144 16,0 1 192-16,1 3-192 0,-2-2 192 0,-10-2-192 0,10 4 0 15,-10-4 0-15,10 0 128 0,1 4-128 0,-11-4 160 16,0 0-160-16,0 0 160 0,8-1-32 0,-8 1-128 16,0 0 192-16,0 0-64 0,0 0-128 0,0 0 192 15,4-8-192-15,-2 1 192 0,-2 7-192 0,0 0 192 16,0-8-192-16,-3-3 192 0,-2 0-64 0,1 0-128 16,4 11 192-16,-5-17-64 0,2-2 16 0,1-1 0 15,2 0 0-15,0-6 0 0,-1-2-16 0,2-4 0 16,3-8 0-16,-3-3 0 0,3-2 0 0,-3-6 0 15,-1-6 0-15,1-3 0 0,1 2-128 0,0-3 0 0,2-5 0 16,-1-2 0-16,-5 0-128 0,2 7 128 16,-1 2 0-16,2 6 0 0,2 2 0 0,-1 4 0 0,0 5 0 15,0-1 0-15,3 3 0 0,-1 1 0 0,-1-2 0 16,-1-1 0-16,1 4 0 0,1 3 0 0,1 4 0 16,-2-2 0-16,2-5 0 0,1 0 0 0,0 4 0 15,0 1 0-15,-1 1 0 0,0 3 0 0,1-1 0 16,-1 4 0-16,0 4 0 0,0 3 0 0,-3-3 0 0,2 3 0 15,1 3 0-15,0-1 0 0,0-1-144 0,-1 3 144 16,-4 4 0-16,1 3 0 0,-1 8-128 0,0 0 128 16,2-9 0-16,-2 9 0 0,0 0 0 0,-2-7 0 15,0-2 0-15,2 9 0 0,-4-7 0 0,-5 5 0 16,0-1 0-16,-3 2 0 0,-1 1 0 0,-1 0 0 0,-3-1 0 16,-2 3 0-16,-5 1 128 0,-5-2-128 0,-3 0 0 0,-2 2 0 15,-3 1 0-15,-5 1 0 0,-6-1 0 0,-8-2 128 16,-9-2-128-16,-4 4 0 0,-7 5 0 15,-4-2 0-15,-4 5 0 0,-10-7 0 0,-8-1 0 0,-6 6 0 16,-6 4 0-16,-4-3 0 0,-6 0 0 0,-5-3 0 16,-9 4 0-16,-1 2 0 0,-2-3 0 0,-4 3 0 15,-7 0 0-15,-1 1 0 0,-8 1 0 0,1-4 0 16,-1 2 0-16,-2 3 0 0,-1 1 0 0,-7 1 0 16,-9 1 0-16,2 2 0 0,2-2 0 0,4-1 0 15,-1-2 0-15,2 3 0 0,-2 2 0 0,11-5 0 16,8-5 128-16,8-3-128 0,5 5 0 0,8-5 0 15,11 0 0-15,5-6 0 0,5-1 0 0,8-2 0 16,5 0 0-16,12-2 0 0,7-1 0 0,8-1 0 0,2-1 0 0,10 1 0 16,9 0 0-16,5 1-128 0,6-2-16 15,5-1 0 1,7 1-544-16,7 2-96 0,7 0-32 0,4-1-11792 0,3 0-2352 0</inkml:trace>
  <inkml:trace contextRef="#ctx0" brushRef="#br0" timeOffset="1827.74">2074 17440 11967 0,'0'0'1072'0,"0"0"-864"0,2-8-208 0,0-5 0 16,2 1 1120-16,1-2 176 0,3-2 48 0,5 2 0 15,2 0-352-15,4-1-64 0,2-1-16 0,5 0 0 16,1 4-576-16,6-2-112 0,5 0-32 0,0 2 0 16,0 3-192-16,-6 6 128 0,-6-2-128 0,0 7 0 15,-4 2 128-15,-6 4-128 0,-5 2 0 0,-4 5 144 0,-5 5 304 0,-5 4 64 16,-8 7 16-16,-5 3 0 0,-6 4-48 0,-4 6-16 15,-7 5 0-15,-2 2 0 0,1 1-272 0,1-6-48 16,1-2-16-16,3-8 0 0,0-3 176 0,4-6 16 16,4-1 16-16,4-5 0 0,6-5 368 0,1-4 80 15,6-2 16-15,4-10 0 0,-1 11-160 0,1-11-48 16,0 0 0-16,14 0 0 0,3-3 48 0,5 0 16 16,3-1 0-16,5 0 0 0,0-1-208 0,7-1-32 15,5 1-16-15,2 2 0 0,2 1-272 0,-3-2-128 16,-4 0 128-16,-3 0-128 0,-1 3 0 0,-1-2 0 15,-1 1 0-15,-2-2 0 16,-6 2-1088-16,2-1-320 0,1 2-48 0,-4-2-12816 0</inkml:trace>
  <inkml:trace contextRef="#ctx0" brushRef="#br0" timeOffset="2181.94">3327 17253 15663 0,'0'0'1392'0,"0"0"-1120"0,0 0-272 0,0 0 0 15,0 0 1392-15,0 6 208 0,-2 7 64 0,1 0 0 16,-2 4-432-16,-3 8-80 0,-5 3 0 0,0 1-16 16,3-2-288-16,-3 4-48 0,-1 4-16 0,0 0 0 15,-2 2-144-15,2-4-48 0,0-1 0 0,3-7 0 16,2-3-80-16,0-4-32 0,1-3 0 0,2-4 0 0,4-11 128 0,0 0 32 15,0 0 0-15,0 0 0 0,0 0 128 0,8-5 16 16,3-6 16-16,2-2 0 0,0-7-160 0,2-2-16 16,1-4-16-16,2-1 0 0,0-5-320 0,0 4-64 15,0-1-16-15,2 0 0 0,4 2-208 0,3 0 128 16,-1 4-128-16,1 3 0 0,-1 0 0 0,0 3 0 16,0 1 0-16,-3 4 0 0,-3 5 0 0,-2-1 0 15,-4 3 0-15,-2 2 0 16,1 7-400-16,0 2-32 0,-2-2 0 15,-1 3 0-15,-1 2-3072 0,-1-2-608 0</inkml:trace>
  <inkml:trace contextRef="#ctx0" brushRef="#br0" timeOffset="2474.27">3816 17404 15663 0,'0'0'1392'16,"0"0"-1120"-16,0 0-272 0,0 0 0 0,0 0 1232 0,11-2 192 0,1-1 48 0,-1-5 0 15,-1 1 176-15,6-5 32 0,5 2 16 0,0-3 0 16,-4 1-704-16,1 0-144 0,-1-2-16 0,-2 0-16 16,-2 3-368-16,-3 2-80 0,-3-2-16 0,-3 3 0 15,-4 8-32-15,0 0 0 0,-10-4 0 0,0 0 0 16,0 2 64-16,-4 4 0 0,-5 7 0 0,-2-1 0 16,1 3-208-16,-3 5-48 0,0 0 0 0,2 3 0 15,0 3-128-15,2 2 0 0,1 0 0 0,5 0 128 16,2 0-128-16,6-1 0 0,3-1 144 0,3-4-144 0,2-3 0 15,5-1 0-15,4-4 0 0,3-1 128 0,3-4-128 16,2-4-256-16,4-1 64 0,6 0 0 16,1 0-1952-16,5-1-400 0,0-4-80 15,-2-4 0-15</inkml:trace>
  <inkml:trace contextRef="#ctx0" brushRef="#br0" timeOffset="2971.04">4435 17250 15663 0,'-9'7'1392'0,"-2"-3"-1120"16,-1 1-272-16,-3 2 0 0,2 5 1472 0,-1 0 224 15,-1 4 48-15,0-1 16 0,-1 1-48 0,4 2-16 16,0-1 0-16,3 2 0 0,-2-3-672 0,5-4-144 16,-1-3-32-16,7-9 0 0,3 11-336 0,2 1-80 0,-5-12-16 15,11 6 0-15,0 0-16 0,1-2 0 0,3-4 0 0,-1 0 0 16,-1-2 48-16,1-2 0 0,3-3 0 0,-2 4 0 15,-2 0-208-15,1 0-48 0,-2 1 0 0,1-2 0 16,-3 2-192-16,-10 2 176 0,9-4-176 0,-9 4 160 16,12 2-160-16,-12-2 0 0,8 8 0 0,-4-2 0 15,-4-6 0-15,5 13 0 0,-2-4 128 0,3 1-128 16,6-6 0-16,-1 1 192 0,2-1-192 0,2 0 192 16,3-6-192-16,1-3 0 0,1-1 0 0,4-6 0 15,3 1 208-15,1-6 64 0,1-2 16 0,1-5 0 16,-5-1-16-16,-1 2 0 0,3-2 0 0,-2 0 0 15,2-5-80-15,0-2-32 0,-2-2 0 0,2-3 0 16,-1-4-32-16,0-2-128 0,-2-7 192 0,-2-2-64 0,-1-1-128 16,-3 0 160-16,-4-1-160 0,-4 10 160 0,2 6-160 0,-9 11 0 15,-3 7 0-15,-1 6 0 0,0 6 0 16,1 8 0-16,-15 1 0 0,-4 7 0 0,-6 7 0 0,-3 5 0 16,-3 3-176-16,13-7 176 0,-2 4-384 15,-1 10 0-15,-2 10 0 0,4 3 0 0,-1 1 384 16,2 2 0-16,5-4 0 0,1 0 0 0,2-4 160 0,2-3 112 15,3-2 32-15,0-4 0 0,2 0-304 0,2-5 0 16,1-1 0-16,2 1 0 16,5-3-1504-16,3 12-256 0,1-8-48 15,3-6-14000-15</inkml:trace>
  <inkml:trace contextRef="#ctx0" brushRef="#br0" timeOffset="3401.97">5907 16920 20271 0,'-6'-5'1792'0,"-1"-3"-1424"16,-2 2-368-16,-2 5 0 0,-6 2 976 0,-2 5 128 16,-1 7 32-16,-2-6 0 0,-4 1 0 0,-2 2 0 15,-3 8 0-15,3 4 0 0,0-2-448 0,3 2-96 16,1-1-16-16,6 6 0 0,1-4-208 0,8 0-48 16,4-4-16-16,7 0 0 0,4-4-144 0,7 2-32 15,3-1 0-15,3 1 0 0,2-5 16 0,-1 0 0 16,3 1 0-16,-3 0 0 0,1-2-144 0,-4 1 192 15,-3 2-192-15,-2 0 192 0,-3-1-192 0,-3-2 0 16,-2 2 0-16,-4-4 128 0,0-9 96 0,-9 13 16 16,-3 0 0-16,-2-5 0 0,-3-4 320 0,-5 3 64 15,-5-1 16-15,-3-1 0 0,-4 1-320 0,-2-6-64 16,-1-5-16-16,4 0 0 0,3 1-240 0,5 2 0 16,3-4 0-16,2-1 0 15,6 1-2112-15,4-3-400 0,5 1-96 0</inkml:trace>
  <inkml:trace contextRef="#ctx0" brushRef="#br0" timeOffset="4309.28">6221 17044 15663 0,'0'0'1392'0,"0"0"-1120"0,-6 13-272 0,-1-5 0 0,1-2 1152 0,-3 6 160 0,-3 3 32 0,0 3 16 16,-3-3 128-16,-1 0 32 0,2-2 0 0,0 3 0 15,3 3-576-15,2 0-112 0,0-1-32 0,3-1 0 16,-1-2-272-16,4-1-48 0,3 1-16 0,2-5 0 0,-2-10-16 16,12 11 0-16,1-4 0 0,3 1 0 0,0-6 240 0,0-2 32 15,0 0 16-15,2-2 0 0,3-2-272 16,-3-2-48-16,0-2-16 0,-4-3 0 0,0 2-176 0,-1-4-32 16,-2 2-16-16,2-2 0 0,-4-5-48 0,-2 0 0 15,0 1 0-15,2-1 0 0,-3-6 16 0,-1-1 0 16,0-6 0-16,0 5 0 0,0-2-144 0,0 5 128 15,1 0-128-15,-1 2 128 0,0 4-128 0,2 3 0 16,1 0 0-16,2 0 0 0,2 2 0 0,-2 2 0 16,-3-3-128-16,6 1 128 0,4 1 0 0,0-3 0 15,1 0 0-15,5 1 128 0,0 2-128 0,1-2 0 16,-1-1 0-16,0 1 0 0,-2-2 0 0,-1-1 0 16,-4-1 0-16,-1-1 0 0,-1-1 0 0,-5 1 0 0,0 2 0 15,-4-1 0-15,0 3 0 0,-1 4 0 16,0 0 0-16,-4 10 0 0,0 0 0 0,0 0 0 0,-9-1 0 0,-2 6 0 15,-3 4 0-15,-3 6 160 0,-2 4-16 0,-3 1 0 16,-1 3-144-16,-3 4 160 0,-3-2-160 0,4 6 160 16,8-1-160-16,1 1 0 0,0 1 0 0,4-2 0 15,3-6 0-15,6-3 0 0,-1-7 0 0,4 2 0 16,1 0 0-16,3-5 0 0,2-2 0 0,2-2 128 16,0 1 160-16,6-5 32 0,5-3 0 0,5 0 0 15,1-7 32-15,7 0 16 0,-2 0 0 0,1-2 0 16,-4 3-208-16,-2 0-32 0,-1-4-128 0,-2 4 192 15,-4-1-192-15,-2 6 0 0,-1 3 0 0,-2 3 0 16,-1-1 0-16,-12-4 0 0,6 15 0 0,-1 2 0 16,-2-1 0-16,-3 0 0 0,-2-1 0 0,0 3 0 0,-2-1 0 15,0 1 0-15,0-4 0 0,0-1 0 0,1-7 0 16,3-6 0-16,-2 9 0 0,2-9 0 0,0 0 0 0,0 0 0 16,0 0 0-16,13 0 0 0,1-5 128 0,1-1 0 15,1-4-128-15,1-1 192 0,2-1-32 0,1-1-16 16,-1 0 0-16,-2-1 0 0,0 2-144 0,1 3 0 15,1-2 144-15,-1 6-144 0,-1-4 0 0,2 6 0 16,1 1 0-16,-3 4 0 0,-1 1 0 0,-4 5 0 16,-2-3 0-16,-1 5 0 0,-1-1 0 0,-2 3 0 15,-6-12 0-15,9 14-128 0,1-2 128 0,2 0 0 16,-1-6 0-16,2 1 0 0,0-4 0 0,1-1 0 16,1-2 0-16,4-3 0 0,3-1 0 0,2-5 0 15,0 0 128-15,0-2-128 0,1-2 256 0,2 2-32 0,1-6 0 16,-1 5 0-16,-2 0-32 0,3 5 0 0,3-4 0 15,-1 5 0-15,-3 0-192 0,-4 1 144 0,0 5-144 16,-3 5 128-16,-1 0 64 0,-5 1 16 0,-6 6 0 0,-3 2 0 16,-3 3 96-16,-4 4 16 0,-2-1 0 0,-4 4 0 15,-1 2-64-15,-2-5-16 0,-4 0 0 0,-3-1 0 16,-6-4 16-16,2 0 0 0,1 0 0 0,-2-2 0 16,1-6-16-16,0 2 0 0,1-4 0 0,-2 1 0 15,-2-1-240-15,0-2 176 0,3 0-176 0,-3-2 160 16,4-2-1072-1,0-1-224-15,4-3-32 0</inkml:trace>
  <inkml:trace contextRef="#ctx0" brushRef="#br0" timeOffset="5267.73">8326 18171 16063 0,'2'-18'704'0,"0"5"160"0,-2 2-688 0,0-2-176 0,-3-2 0 0,-3 1 0 0,-1-2 928 0,-1 5 160 15,-1-2 16-15,-4 6 16 0,-5-3 128 0,-2 6 32 16,-4 1 0-16,-3 3 0 0,-5 4-272 0,0 2-48 16,1 7-16-16,-5 5 0 0,-3 6-256 0,-1 5-48 15,1 4-16-15,3 2 0 0,2-1-128 0,0 5-32 16,-1 2 0-16,3 7 0 0,5 3-80 0,4-4-32 15,2-5 0-15,9-2 0 0,6-1-64 0,9-2-16 16,7-4 0-16,7-1 0 0,4-7-64 0,6-2-16 16,4-7 0-16,3-3 0 0,3-7-64 0,7-2-128 15,7-5 176-15,2-5-176 0,2-1 0 0,2-7 0 16,-1 0 0-16,-2-1 0 16,-7 0-1936-16,-4-7-448 0,-4-3-96 15</inkml:trace>
  <inkml:trace contextRef="#ctx0" brushRef="#br0" timeOffset="5500.51">8997 17794 13823 0,'0'0'608'0,"0"0"128"0,0 0-592 0,0 0-144 0,0 0 0 0,-4 8 0 15,-3 6 2512-15,-1 5 480 0,-2 9 80 0,-3 3 32 16,-2 8-1344-16,-2 2-272 0,-1 3-48 0,-2 4-16 15,0 3-656-15,-3-1-128 0,-1-8-16 0,1 6-16 16,3 3-256-16,3-4-48 0,2-1-16 0,1-8 0 16,2-4-128-16,2-6-32 0,4-1 0 0,1-3 0 15,0-5-128-15,2-4 0 0,2-1 0 0,0-6 0 16,1-8-256-16,0 0-96 0,0 0-16 0,0 0-9424 16,12-3-1904-16</inkml:trace>
  <inkml:trace contextRef="#ctx0" brushRef="#br0" timeOffset="5954.39">9539 18138 13823 0,'-7'-14'1216'0,"3"7"-960"0,1 1-256 0,-4 0 0 15,-2 0 1888-15,-2 4 336 0,-2-2 64 0,-2 5 16 16,-3 4-752-16,-5 7-144 0,0-2-16 0,-2 5-16 16,-3 3-416-16,-3 2-96 0,0 7-16 0,-1-4 0 15,0 0-336-15,4 0-64 0,4 2 0 0,6-6-16 16,7-1-64-16,4-3-16 0,7-15 0 0,3 9 0 15,-3-9-32-15,11 12-16 0,5-6 0 0,5-1 0 16,6-9-48-16,0-2 0 0,3-6 0 0,-1 1 0 16,-1-7-128-16,-1 0-128 0,-3-1 192 0,-2 0-192 15,-3-1 160-15,0 5-160 0,-6 1 128 0,-1 2-128 16,-4 7 128-16,-8 5-128 0,0 0 128 0,0 0-128 16,6 9 144-16,-2 6-144 0,-4 6 160 0,-2 3-160 15,-3-1 128-15,-2 2-128 0,1 1 0 0,2-1 0 16,3 5 0-16,1-2 128 0,1-3-128 0,5-5 0 15,-1-1-320-15,4-4-96 16,1-2-32-16,3-9 0 0,1-4-1920 0,3-4-384 0,2-5-64 16</inkml:trace>
  <inkml:trace contextRef="#ctx0" brushRef="#br0" timeOffset="6190.09">10113 17925 16575 0,'0'0'1472'0,"0"0"-1168"0,0 0-304 0,0 0 0 15,-5 14 2544-15,0 2 448 0,-1-6 80 16,-3 6 32-16,-3 7-1248 0,-1 1-240 0,-2 5-48 0,1-2-16 16,2 2-768-16,-2-1-144 0,0 0-48 0,2-4 0 15,1 1-400-15,2-5-64 0,1-2-128 0,2 0 176 16,-1-2-176-16,4-3 0 0,3-13 0 0,0 0 0 31,3 13-480-31,-3-13-80 0,0 0-16 0,12 3-9664 0,-12-3-1952 0</inkml:trace>
  <inkml:trace contextRef="#ctx0" brushRef="#br0" timeOffset="6750.45">10558 17878 19343 0,'0'0'848'0,"0"0"192"0,-4 10-832 0,0 4-208 16,-1 4 0-16,-2 0 0 0,2-3 1696 0,-2 3 288 15,0 1 64-15,-1 3 16 0,-1 3-704 0,-1 2-144 16,0-2-16-16,1 2-16 0,0-7-352 0,1 1-64 16,-1-2 0-16,4-3-16 0,-1-3-304 0,1-4-64 15,5-9-16-15,-4 9 0 0,4-9 0 0,0 0 0 16,0 0 0-16,0 0 0 0,0 0 128 0,11-3 16 15,0-7 16-15,3 1 0 0,0-6-80 0,2-3-32 16,2-1 0-16,1-5 0 0,0-2-208 0,0-2-32 16,4 0-16-16,2 2 0 0,1 0-160 0,-1 2 0 15,-2-4 0-15,3 8 128 0,3 3-128 0,-1 3 0 0,-4 4 0 16,-1 1 0-16,-3 7 0 0,-2 4 0 0,-3 7 0 16,-2-1 0-16,-4 2 0 0,-4 3 0 0,-1 5 0 0,-3-2 0 15,-2 2 0-15,-1 1 0 0,0 0 0 0,-1 1 0 16,0 1 0-16,-1-6 0 0,0 0 0 15,1-3 0-15,0-1 0 0,3-11 0 0,0 8 144 0,0-8-144 16,0 0 192-16,0 0-48 0,0 0 0 0,8-5 0 16,3-7 144-16,0-1 32 0,1-3 0 0,0 1 0 15,5-2-320-15,-2-1 0 0,2-3 128 0,0 0-128 16,2 0 0-16,0 0 0 0,-2 2 128 0,2 2-128 16,6-1 0-16,-2 1 0 0,-1 6 0 0,0 3 0 15,-5 2 0-15,-1 1 0 0,-6 2 0 0,4 8 0 0,2 5 0 16,-2 6-144-16,-2 2 144 0,-2 3 0 0,-1 8 0 0,0 1-128 15,-2 0 128-15,2 3 0 0,0-1 0 0,1 0 0 16,0-2 0-16,3-1 0 0,-4-4 0 0,2-4 0 16,-2-2 0-16,-1-1 0 0,-3-3 0 0,-2-2 0 15,-3 1 0-15,0-14 0 16,0 0-1664-16,0 0-240 0,-9 3-48 0,0-5-16 16</inkml:trace>
  <inkml:trace contextRef="#ctx0" brushRef="#br0" timeOffset="6911.64">10034 17437 38175 0,'0'0'1696'0,"0"0"352"0,0 0-1648 0,7-5-400 0,0-1 0 0,6 3 0 16,2 3 0-16,6 1 0 0,0-1 0 0,3 3 0 15,2 2 0-15,0-1-224 0,1-3 80 0,0 2-16656 16</inkml:trace>
  <inkml:trace contextRef="#ctx0" brushRef="#br0" timeOffset="7309.6">12222 17742 24879 0,'0'0'2208'0,"0"0"-1760"0,0 0-448 0,0 0 0 15,13-11 1152-15,4 3 128 0,5 1 48 0,7 1 0 16,11 1-496-16,5-2-80 0,4-1-32 0,3 3 0 16,-1-3-272-16,5 2-64 0,0 0-16 0,-1-2 0 15,0 3-368-15,2 4 0 0,0 1 0 0,-6 1 0 16,-6 0 0-16,-8 3-256 0,-8 4 32 0,-6-2 16 31,-5 4-2688-31,-12-1-544 0</inkml:trace>
  <inkml:trace contextRef="#ctx0" brushRef="#br0" timeOffset="7483.02">12407 17971 25743 0,'-16'-4'1136'0,"16"4"240"0,0 0-1104 0,0 0-272 0,0 0 0 0,13-2 0 0,4-2 880 0,8 1 112 16,3 1 32-16,6-2 0 0,5-6-448 0,6 3-64 15,3-1-32-15,5 0 0 0,6-5-176 0,6 1-48 16,6 0 0-16,-2-1 0 0,-5 6-256 0,-4-2 128 16,-5 5-128-16,-3-1 0 15,-4-1-1024-15,-7 2-320 0,-9 2-64 0,-3 1-16 16</inkml:trace>
  <inkml:trace contextRef="#ctx0" brushRef="#br0" timeOffset="7733.79">12804 17377 27583 0,'45'-14'1216'0,"-9"7"256"0,11 3-1168 0,7 0-304 0,3 2 0 0,3 3 0 16,5 4 752-16,3 5 80 0,8-1 32 0,2 8 0 15,-3 2 224-15,-8 4 64 0,-7 3 0 16,-5 7 0-16,-7 3-528 0,-7 2-112 0,-8 5 0 15,-10 3-16-15,-7 4-496 0,-8-3 0 0,-9 2 0 16,-6 2 0-16,-2 2 128 0,-6-4-128 0,-7-6 176 16,-4 0-176-16,-3-1 208 0,-3-4-64 0,-1-3-16 15,-2-4 0-15,-1-7-128 0,-5 1-272 0,-4 0 64 0,1-5-16224 16</inkml:trace>
  <inkml:trace contextRef="#ctx0" brushRef="#br0" timeOffset="8402.29">10138 19121 21711 0,'4'-15'960'0,"-5"6"192"16,-3-3-912-16,-2 0-240 0,-2 1 0 0,-2-1 0 0,-1 7 1232 0,-1-3 208 15,-1 0 32-15,-1 5 16 0,-1 6-416 0,-1 2-96 16,-2 6-16-16,0 3 0 0,-1-1-432 0,-1 5-80 16,-2 4-32-16,4 3 0 0,-1 1-192 0,3 1-32 15,3-3-16-15,3 0 0 0,2-1-176 0,7-5 0 16,3-5 144-16,5-4-144 0,3-2 160 0,3-3-32 16,2-1-128-16,4-6 192 0,1-3 96 0,5-2 16 15,1-2 0-15,1 1 0 0,0-4-48 0,1-2-16 16,0-3 0-16,-6 2 0 0,-5 4-112 0,-2 1-128 15,0 6 176-15,-3 2-176 0,-12 3 208 0,8 8-64 16,-5 6-16-16,-3 4 0 0,-3 4 16 0,-3 6 0 16,-1 0 0-16,-5 4 0 0,-5 2 112 0,-5 2 32 15,-5-2 0-15,1 2 0 0,-1 1-32 0,0-4 0 16,2-8 0-16,-2 2 0 0,-1-3-128 0,1 0-128 0,2-3 144 16,1-7-144-1,0-3-240-15,2-5-144 0,3 1-16 0,5-7-10832 0,3-7-2160 0</inkml:trace>
  <inkml:trace contextRef="#ctx0" brushRef="#br0" timeOffset="8743.65">10669 18998 18431 0,'0'-14'816'0,"0"14"160"15,0 0-784-15,0 0-192 0,10-2 0 0,1-2 0 0,-3-1 2272 16,4-3 416-16,5 2 64 0,6-5 32 0,6-4-1408 0,2-1-288 16,-1 0-48-16,1 1-16 0,-2 1-448 0,-4 0-112 15,-4-2-16-15,-2 2 0 0,-1 0-176 0,-5 1-32 16,-2 3-16-16,-4-2 0 0,-2 1 16 0,-5 11 0 16,0 0 0-16,0 0 0 0,-5-9 112 0,-2 8 32 15,-4 3 0-15,-2 7 0 0,-7 4-128 0,0 5-32 16,-4 3 0-16,-1 4 0 0,-2-3-64 0,1 3-16 15,2 4 0-15,5-5 0 0,4-4-144 0,2 2 0 16,8-2 144-16,3-1-144 0,5-6 0 0,5-3 0 16,3 0 0-16,7-3 0 0,6 2 0 0,2-7 0 15,1-7-192-15,1-1 64 16,-1-2-1856-16,4-6-352 0,2-2-80 0</inkml:trace>
  <inkml:trace contextRef="#ctx0" brushRef="#br0" timeOffset="9066.07">11562 18804 20959 0,'-16'15'928'0,"4"-1"192"0,-3 5-896 0,1 4-224 0,-4 6 0 0,2-4 0 16,-2 1 1520-16,1-5 256 0,2 1 48 0,2-4 16 16,1-3-432-16,3-2-96 0,2-7-16 0,4 4 0 15,1-3-368-15,2-7-80 0,0 0-16 0,14-5 0 16,0-6-208-16,2 1-48 0,3-4-16 0,1-3 0 15,2-9-192-15,-1 1-48 0,-1 1 0 0,3-3 0 16,2 0-160-16,-1-2-32 0,2 3-128 0,1 0 192 0,1 4-192 0,-3 1 128 16,-4 2-128-16,-2 5 0 0,0 8 128 15,-4 6-128-15,-3 0 0 0,-2 7 0 0,-3 4 128 0,-2 4-128 16,-5 6 0-16,-2 2 0 0,-3 1 0 0,-3 4 128 16,-1-4-128-16,-1 8 0 0,-1 2 0 15,-1-5 128-15,0-3-128 0,1-3 0 0,4 2 0 16,-2-2 0-16,3-5 0 0,3-3 0 15,6-2-576-15,2-2-48 0,1-1-16 0,4-5-10608 16,3-5-2128-16</inkml:trace>
  <inkml:trace contextRef="#ctx0" brushRef="#br0" timeOffset="9569.54">12285 18877 20271 0,'0'0'896'0,"0"0"192"0,0 0-880 0,0 0-208 16,0 0 0-16,0 0 0 0,0 0 960 0,16-1 128 15,5-4 48-15,6 0 0 0,3-4-96 0,4 1-16 16,0-2 0-16,1 0 0 0,-2-5-416 0,-1 0-96 15,0 1 0-15,-3 2-16 0,-2-2-80 0,-3-2-16 16,-4-1 0-16,-2 3 0 0,-2 4-144 0,-5-3-48 16,-5-2 0-16,-2 4 0 0,-4 11 112 0,0 0 32 15,-10-3 0-15,-4 4 0 0,-4 4 96 0,-2 3 0 16,-4 6 16-16,-3 4 0 0,-2 3-144 0,0 2-48 16,-2 1 0-16,2 1 0 0,1 6-272 0,4-4 0 15,1-2 128-15,5-2-128 0,4 1 0 0,5 1 0 0,4-4 128 0,2-3-128 16,9-4 0-16,0-5 128 0,4 0-128 0,4-4 0 31,4 1-880-31,5-5-272 0,1-6-64 0,3 3-13712 0</inkml:trace>
  <inkml:trace contextRef="#ctx0" brushRef="#br0" timeOffset="9860.17">13085 18773 19343 0,'-14'8'1728'0,"4"1"-1392"0,-4-2-336 0,0 7 0 16,0 4 1056-16,-1-1 144 0,-2-5 16 0,2 5 16 16,-2 3 288-16,3 0 48 0,2-4 16 0,-1-1 0 0,4-1-464 0,1 1-96 15,2-1 0-15,2-4-16 0,4-10-320 0,0 0-64 16,0 0-16-16,0-181 0 0,10 359-64 0,4-185-16 16,2-6 0-16,0-2 0 0,1-3-80 0,0 1-32 15,3-1 0-15,0-1 0 0,0-5-224 0,2-1-32 16,-2 4-16-16,2 1 0 0,-1 0-144 0,1 1 0 15,0 0 0-15,-6 3 0 0,2 1 0 0,0 3 0 16,-1 3 0-16,0 0 0 0,-3 4 0 0,-1 1 0 16,-3 3 0-16,1 1 0 15,-11 0-1248-15,12 0-176 0,-12 0-48 0,12-2-9216 16,0 2-1856-16</inkml:trace>
  <inkml:trace contextRef="#ctx0" brushRef="#br0" timeOffset="10350.35">13768 18603 17503 0,'-9'2'1552'0,"-4"2"-1232"0,-4 4-320 0,0-2 0 15,-4 6 1168-15,0-2 176 0,-1 2 48 0,-2 4 0 16,-3 1 16-16,-1 1 0 0,0 1 0 0,5 0 0 16,-1-1-512-16,4 0-112 0,2-1-16 0,7-4 0 15,6-6-112-15,5-7-16 0,0 10-16 0,0-10 0 16,14 3-128-16,2-3-32 0,6-3 0 0,1-2 0 15,1-1-192-15,1-2-32 0,2-3-16 0,0-1 0 16,-1 1-64-16,-2-3-16 0,-2 1 0 0,0 3 0 16,-1-4-144-16,-3 2 192 0,-3 6-192 0,-2 0 192 0,-2 2-64 15,-11 4 0-15,11 4 0 0,-11-4 0 0,0 0-128 16,6 11 0-16,-4 2 144 0,4 0-144 0,-4-5 0 0,-2-8 128 16,5 13-128-16,0-7 0 0,-5-6 0 15,14 3 128-15,-2-2-128 0,3-2 0 0,7-4 256 16,2-1-32-16,1-6 0 0,3-2 0 0,3-4 16 0,-1-3 0 15,-1-1 0-15,1-3 0 0,-4-2-96 0,4-2-16 16,-3-4 0-16,0-4 0 0,0 0-128 0,1-2 160 16,0-2-160-16,0-6 160 0,-2-5-160 0,1-7 192 15,2-7-192-15,-2 4 192 0,-3 0-192 0,-2 7 0 16,-3 8 0-16,-4 10 0 0,-3 8 0 0,-6 9 0 0,-3 4 0 16,-3 16 0-16,-7-4 0 0,-7 8 0 15,-6 10 0-15,-2 7 0 0,-4 3-128 0,-1 10 128 16,0 7 0-16,0 7 0 0,1 8 0 0,2 2 0 0,2-3 0 15,5 0 0-15,3-3-128 0,7-3 128 0,4 0 0 0,6-3 0 16,1-6-224-16,5-3 32 0,2-1 0 0,7-5 0 31,1-5-2144-31,4-3-416 0</inkml:trace>
  <inkml:trace contextRef="#ctx0" brushRef="#br0" timeOffset="10816.35">15892 18002 18431 0,'-7'-14'1632'0,"-3"-4"-1312"15,2-3-320-15,0 7 0 0,-4 4 1392 0,-1 4 208 16,1-2 32-16,-2 6 16 0,-3 3 16 0,-1 5 0 16,-2 2 0-16,-2 5 0 0,-2-1-848 0,-2 8-176 15,-2 1-16-15,0 3-16 0,2 4-256 0,2-4-48 16,2-1-16-16,7 1 0 0,6-1 32 0,6 3 0 15,6-5 0-15,6-2 0 0,5-1-48 0,4 1 0 0,2-1 0 0,3 0 0 16,1-3-48-16,1-2-16 0,-1 5 0 0,-3-3 0 16,-3-1-208-16,-3 1 176 0,-1-1-176 0,-5-3 160 15,-4 3-160-15,-2 2 160 0,-6-1-160 0,-3 0 160 16,-5-2 96-16,-6 3 32 0,-3 1 0 0,-7-3 0 16,-2 0-16-16,-4-6 0 0,-4 0 0 0,-1-2 0 15,0-3-144-15,4 0-128 0,5-3 144 16,3-1-144-16,0-2-192 0,7 1-144 0,8-4-32 0,4-5 0 15,7-3-2656-15,7-4-544 16,10-11-96-16,11 0-32 0</inkml:trace>
  <inkml:trace contextRef="#ctx0" brushRef="#br0" timeOffset="11493.43">16432 17956 5519 0,'0'0'496'0,"-9"5"-496"0,-4-1 0 0,-2 3 0 0,-3 2 3776 0,-1 4 672 15,0 3 128-15,-1 2 32 0,-1 0-2624 0,2 2-528 16,-1 3-112-16,2 1 0 0,3-5-432 0,0 2-80 16,2-1 0-16,4-2-16 0,1-3-128 0,6 2-32 15,4-1 0-15,4-4 0 0,1-2-112 0,6-3-32 16,2 2 0-16,2-6 0 0,0-3-224 0,2-1-48 16,1-2-16-16,4-3 0 0,-1 1 32 0,-2-3 0 15,-2-3 0-15,3 2 0 0,-3-4-112 0,-3 2-16 16,-7-2 0-16,0 0 0 0,-4 0-128 0,-2 5 128 15,-3 8-128-15,-4-13 128 0,-4 3-128 0,0 2 0 16,-1 5 0-16,-2 0 128 0,-1-1-128 0,3 1 0 16,-3-1 0-16,12 4 128 0,0 0-128 0,0 0 0 0,-2-10 0 0,6 1 0 15,2 1 0-15,7-3 0 0,3-5 0 0,5-2 0 16,4-1 0-16,6 0 0 0,3-1 0 0,4-5 0 16,0 0 0-16,2-4 0 0,-5 3 128 0,1-2-128 15,-1 3 0-15,1-8 0 0,-3-4 0 0,3 0 0 16,2-1 0-16,-3-5 0 0,-7-3 0 15,1-2 128-15,-1 1-128 0,-1 5 0 0,-4 5 0 0,-5 5 0 16,-8 7 0-16,-2 6 0 0,-2 5 0 0,-6 14 0 16,0 0-160-16,-9 5 160 0,-4 6 0 0,-4 10-144 15,-6 9 144-15,0 1-160 0,2 2 160 0,-1 7-160 16,0 5 160-16,-1 6 0 0,1-1 0 0,1 1 0 16,1-6 0-16,2 1 0 0,4-6 0 0,4-3 0 0,2-3 0 0,4-7 0 15,2-4 0-15,3-3 0 0,1-2 0 0,4-4 128 16,1-5 0-16,3-4 0 0,2-6 208 0,4-2 48 15,5 2 16-15,-1-5 0 0,4-10 0 0,-2-1 0 16,-3-4 0-16,5 2 0 0,4 0-224 0,0 1-48 16,-5 1-128-16,-2 4 192 0,1 1-192 0,-6 7 0 15,-4 4 0-15,-12 1 0 0,0 0 0 0,0 0 0 16,4 13 0-16,-3 1 0 0,-2 1 0 0,-2 3-128 16,-1 1 128-16,1 0 0 0,0 1 0 0,-1-5 0 15,0-1 0-15,3 0 0 0,2 3 0 0,3-7 0 16,0-1 0-16,2-3 144 0,2 1 0 0,2-2 0 15,2-3 0-15,0 0 0 0,1-5-16 0,2 2-128 16,1 1 192-16,0 0-64 0,-3 1-128 0,-2 2 0 0,-1-5 0 16,1 9 0-1,-4 4-432-15,0 2-160 0,-4-3-48 0,2 3 0 16,1 2-1952-16,0 3-400 0</inkml:trace>
  <inkml:trace contextRef="#ctx0" brushRef="#br0" timeOffset="12110">15791 18946 29487 0,'0'0'2624'15,"0"0"-2112"-15,0 0-512 0,0 0 0 0,0 0 432 16,-6 11-32-16,-3 7 0 0,4 0 0 0,-2 2 416 0,1 3 80 15,2 5 0-15,-1-1 16 0,0 5-368 0,1-3-80 16,2-4-16-16,1 2 0 0,2-5-256 0,-1-1-48 16,1 0-16-16,3-4 0 0,0-1-128 0,1-2 0 15,1-3 0-15,0-3 0 16,-6-8-1728-16,12 1-320 0,1-4-64 0</inkml:trace>
  <inkml:trace contextRef="#ctx0" brushRef="#br0" timeOffset="12272.39">15916 18724 29487 0,'-9'-6'2624'0,"-1"1"-2112"0,-2 4-512 0,1 0 0 15,1 1 960-15,1 2 96 0,0 3 16 0,9-5 0 16,-8 8-688-16,8-8-144 0,0 0-32 0,0 0 0 16,-2 15-208-16,4-5 0 0,-2-10-192 0,12 9-9856 15,-2-4-1984-15</inkml:trace>
  <inkml:trace contextRef="#ctx0" brushRef="#br0" timeOffset="12527.77">16864 18778 26719 0,'-6'5'2368'16,"-5"3"-1888"-16,-1-3-480 0,-2 1 0 15,-3 6 672-15,-1 0 32 0,-1-3 16 0,0 4 0 16,0-1 368-16,1 0 64 0,3 1 0 0,3 1 16 15,0 5-416-15,6-4-96 0,2-5-16 0,5 4 0 0,4 4-304 16,3 0-64-16,3 0-16 0,2 0 0 0,1 1-64 0,0 1-32 16,-1-3 0-16,-2 0 0 0,-2 1-32 0,-5 1-128 15,-3-1 192-15,-3 1-64 0,-3 0-128 0,-6-1 160 16,-3 0-160-16,-2-4 160 0,-3 0-160 0,-4-4 192 16,-3 0-192-16,0-6 192 15,-3-5-1152-15,2-2-208 0,4-6-48 0</inkml:trace>
  <inkml:trace contextRef="#ctx0" brushRef="#br0" timeOffset="13361.3">19990 17339 22111 0,'0'0'1968'0,"-8"-9"-1584"0,-1-2-384 0,0 5 0 16,2 1 400-16,7 5 0 0,-11-4 0 16,11 4 0-16,-11 5 560 0,0 2 128 0,0 7 0 0,-1 7 16 15,-1 2-640-15,2 2-128 0,0-2-16 0,1 6-16 16,3 2-112-16,-1 2 0 0,3-1-16 0,2-1 0 15,3-5-176-15,4 0 192 0,3-4-192 0,1-4 192 16,6-5-64-16,4-7-128 0,1-1 192 0,5-4-64 16,2-2 320-16,4-5 64 0,6-6 16 0,3-3 0 15,3-3-16-15,4-3 0 0,4-2 0 0,-1 0 0 16,-2-4-256-16,-5 5-64 0,-6 2-16 0,-6 4 0 16,-3-1-176-16,-7 6 0 0,-3 7 0 0,-4 5 0 15,-13-1 176-15,8 18-48 0,-4 7-128 0,-4 12 192 16,-5 9-64-16,-4 7-128 0,-6 6 176 0,-3 9-176 0,-7 11 224 15,-8 8-64-15,-5 9-16 0,-9 1 0 0,-9 1 0 16,2-2 0-16,3 3 0 0,2-6 0 0,-5-4 0 0,0-9 0 16,-3-12 0-16,-2-5 0 0,-3-4 240 0,3-7 32 15,5-10 16-15,4-5 0 0,7-3-32 0,6-5 0 16,5-8 0-16,6-6 0 0,3-8-80 0,2-8 0 16,6-7-16-16,1-8 0 0,4-4-16 0,4-12 0 15,4-8 0-15,6-4 0 0,6 1-160 0,2-3-128 16,6 3 144-16,8-3-144 0,7 2 0 0,4-4 0 15,4 4 0-15,5 3 0 0,6 6 0 0,0 7 0 16,1 0 0-16,-1 7 0 0,-2 7 0 0,-1 6-160 16,-1-3 160-16,-7 6-128 15,0 3-1344-15,-4-1-272 0,-5 1-48 0,0 0-9504 16,-2 2-1888-16</inkml:trace>
  <inkml:trace contextRef="#ctx0" brushRef="#br0" timeOffset="13593.13">20977 17722 32015 0,'-7'-17'1408'0,"4"12"320"0,3 5-1392 0,1-10-336 0,2 3 0 0,5-2 0 0,1 4 224 0,5-3-32 15,5 2 0-15,3-1 0 0,3-2 16 0,6 4 0 16,2-1 0-16,-1 0 0 16,-4 3-1040-16,-1 3-224 0,0 3-32 0,-8 4-12688 15</inkml:trace>
  <inkml:trace contextRef="#ctx0" brushRef="#br0" timeOffset="13723.57">20986 18054 24879 0,'0'0'2208'0,"-4"10"-1760"0,4-1-448 0,0-9 0 0,9 7 1024 0,3-5 112 15,4-1 16-15,5-2 16 0,3-3-128 0,8-6-16 16,6 1-16-16,6-3 0 0,3 5-720 0,4-5-144 16,1-4-16-16,-2 3-14784 0</inkml:trace>
  <inkml:trace contextRef="#ctx0" brushRef="#br0" timeOffset="14188.3">23114 17390 18431 0,'-10'-13'1632'0,"2"3"-1312"15,-3 3-320-15,-1-1 0 0,0 5 992 0,-2 2 128 16,-4 0 32-16,-2 5 0 0,-6 7 288 0,-2 4 64 16,-4 3 16-16,-1 3 0 0,0-1-624 0,-2 7-112 15,0 6-16-15,2 0-16 0,0 1-240 0,5-1-32 16,4-1-16-16,6-3 0 0,4 0 32 0,6-6 0 16,2-4 0-16,5 2 0 0,2-1-160 0,7-2-16 0,2-6-16 0,4 0 0 15,4-6-128-15,4 2-32 0,6-2 0 16,1-3 0-16,1-6-144 0,3 1 0 0,3-6 0 15,0 0-176 1,-1-2-2624-16,-3 0-528 0</inkml:trace>
  <inkml:trace contextRef="#ctx0" brushRef="#br0" timeOffset="14350.97">23287 17780 23039 0,'-6'23'1024'0,"1"-6"192"0,-2 2-960 0,0 5-256 0,-4 3 0 0,1 4 0 15,0 4 1248-15,-3 0 208 0,-2 2 32 0,2 3 16 16,3-1-528-16,1-2-96 0,0-4-32 0,2-3 0 16,0 1-464-16,2-6-80 0,2 0-32 0,0-3 0 15,2-4-1120-15,2-3-240 0,2-1-32 0</inkml:trace>
  <inkml:trace contextRef="#ctx0" brushRef="#br0" timeOffset="14897.2">24010 17450 18431 0,'-15'1'1632'0,"5"0"-1312"0,-2-1-320 0,12 0 0 16,0 0 592-16,0 0 48 0,0 0 16 0,0 0 0 15,0 0 448-15,0 0 96 0,17 3 16 0,3 1 0 16,6 1-320-16,2-4-64 0,2-3-16 0,1-3 0 0,2-2-160 16,1-3-16-16,4 1-16 0,2-4 0 15,-4 1-240-15,3-4-64 0,-4 2 0 0,1 2 0 0,-2-1 0 0,-5 0-16 16,-6 1 0-16,-5-2 0 0,-5 2 48 0,-7 3 16 16,-6-1 0-16,-6 5 0 0,-7 2 112 0,-10 3 32 15,-10 3 0-15,-4 10 0 0,-1 1-240 0,-6 1-32 16,-6 3-16-16,3 7 0 0,2 4-32 0,2 4-16 15,0 1 0-15,4 1 0 0,4 2 0 0,9 1 0 16,8-1 0-16,8-3 0 0,5-3-176 0,10-1 192 16,10-2-192-16,5-5 192 0,3-3-64 0,5-2 0 15,4-2 0-15,6-4 0 0,1 0-128 0,7-7 0 16,6-3 0-16,2-3 0 16,-1 0-2304-16,3-4-512 0,24-11-80 0,-15 0-32 0</inkml:trace>
  <inkml:trace contextRef="#ctx0" brushRef="#br0" timeOffset="15438.1">25190 16392 12895 0,'-13'-7'576'0,"13"7"112"0,0 0-560 0,-7-2-128 16,-1-4 0-16,8 6 0 0,0 0 1696 0,0 0 304 15,0 0 64-15,0 0 16 0,5-10-992 0,1 2-192 16,1-3-32-16,3 1-16 0,1 0-160 0,1-2-48 16,0 3 0-16,2-6 0 0,3-4 128 0,2 0 0 15,0 0 16-15,0 1 0 0,-1 0-272 0,1 2-48 16,1 0-16-16,-1 2 0 0,-3 3-208 0,-5 3-48 16,-11 8-16-16,10-2 0 0,0 1-176 0,-10 1 0 15,3 8 0-15,-4 6 128 0,-3 4 16 0,-2 3 0 0,-3 0 0 0,-3 3 0 16,0 3-144-16,-4 2 0 0,0 2 0 0,-2-3 0 15,0 2 0-15,2-6 128 0,0 1-128 0,4-8 0 16,1-4 144-16,4-2-144 0,1-3 160 0,6-8-160 16,0 0 576-16,0 0 0 0,0 0 16 0,7-5 0 15,5 0 128-15,3-7 32 0,3-5 0 16,3-1 0-16,3-1-288 0,2 0-48 0,1 0-16 16,0 0 0-16,3-8-224 0,3 4-48 0,0 4-128 0,-1 2 192 15,-3 2-192-15,-5 0 0 0,-1 1 0 0,-4 1 0 16,-4 9 0-16,-2-2 0 0,-5 1-208 0,-8 5 64 15,0 0-1408-15,0 0-288 0,0 0-48 0,0 0-13184 16</inkml:trace>
  <inkml:trace contextRef="#ctx0" brushRef="#br0" timeOffset="15620.29">25818 16531 23951 0,'-10'18'1056'0,"5"-7"224"0,-2 2-1024 0,-2 1-256 15,4 4 0-15,-4-2 0 0,-1-1 880 0,-1 3 112 16,1 3 32-16,-2-4 0 0,1 0 0 0,-1-2 0 16,1 0 0-16,-1-1 0 0,1 0-832 0,2 0-192 15,-1-1 0-15,2-5 0 0,1 1 0 0,1-4 0 16,6-5 0-16,0 0-9232 16,0 0-1904-16</inkml:trace>
  <inkml:trace contextRef="#ctx0" brushRef="#br0" timeOffset="15939.15">26493 15790 20271 0,'0'0'448'0,"0"0"80"0,0 0 32 0,-7 6 16 0,-1-1-576 0,-4 5 0 0,-3 7 0 0,-3 1 0 16,0 1 928-16,0 2 80 0,1 9 16 0,-1 2 0 16,0 1 0-16,4 5 0 0,0 0 0 0,3 0 0 15,2-2 0-15,1-1 0 0,4 1 0 0,1 11 0 0,1-4-800 16,5-5-224-16,1-4 0 0,2-2 128 0,3-6 128 16,2 0 16-16,1-2 16 0,3-3 0 0,0-3-144 15,0-3-16-15,1-4-128 0,-2-2 192 16,0 3-528-16,-3-7-112 0,-11-5-32 0,0 0-13664 15</inkml:trace>
  <inkml:trace contextRef="#ctx0" brushRef="#br0" timeOffset="16058.26">26136 16190 31327 0,'5'-6'688'0,"1"-2"144"0,2 2 16 0,2 5 48 0,1-1-720 0,6 1-176 15,2-3 0-15,4 2 0 0,6 4 0 0,4 0 0 16,5-1 0-16,4 0 0 0,1 2 0 0,2-2 0 15,-1 3 0-15,0 0 0 0</inkml:trace>
  <inkml:trace contextRef="#ctx0" brushRef="#br0" timeOffset="16429.89">27081 16982 26719 0,'-6'-5'2368'0,"-4"3"-1888"15,-2 3-480-15,0 1 0 0,-1 5 1504 0,-1 3 208 16,-3 6 32-16,0 9 16 0,-4 5-1280 0,3 2-256 16,3 1-48-16,1-3-16 0,2 5-160 0,1-4 0 15,2 1 0-15,4-3 128 0,2-1-128 0,0 4-144 16,0-1 144-16,2-5-208 15,0 1-2432-15,0-4-496 0</inkml:trace>
  <inkml:trace contextRef="#ctx0" brushRef="#br0" timeOffset="16571.11">26710 17355 27647 0,'0'0'2448'0,"13"-3"-1952"0,1-2-496 0,4-3 0 15,1 2 272-15,4 2-32 0,3 0-16 0,6 1 0 16,5-3-96-16,6 3-128 0,7-1 176 0,2-3-176 15,0 1 0-15,0 2 0 0,-4 0 0 0,-2-2-12688 16</inkml:trace>
  <inkml:trace contextRef="#ctx0" brushRef="#br0" timeOffset="16848.32">28405 16914 25791 0,'-8'-13'1152'0,"8"13"224"0,-10-5-1104 0,-3 1-272 15,-3 5 0-15,-5 6 0 0,-4-1 800 0,-10 5 96 16,-5 1 32-16,-5 9 0 0,-2 5-272 0,0 4-48 16,-1 3-16-16,2-1 0 0,3 2-208 0,5-1-64 15,5-1 0-15,6-5 0 0,4-2 96 0,10-3 16 16,3 2 0-16,8-1 0 0,3-1-48 0,5-2-16 15,3 0 0-15,5-2 0 0,2-1-112 0,6-2 0 16,5 1-16-16,4-5 0 0,2-4-240 0,0-2 0 0,0-1 128 16,1 0-128-1,3-3-2000-15,-4 0-448 0</inkml:trace>
  <inkml:trace contextRef="#ctx0" brushRef="#br0" timeOffset="17109.89">28408 17399 28559 0,'0'0'1264'0,"0"0"272"0,9-4-1232 0,-9 4-304 0,12 4 0 0,-1 0 0 15,1 1 640-15,-1 5 64 0,0 4 0 0,0 0 16 16,-1 1-16-16,-4 3 0 0,-3 1 0 0,-3 5 0 16,-3 2-160-16,-3 3-32 0,-4-5-16 0,-3 3 0 0,-2-3 80 0,-1 1 0 15,0 2 16-15,1-7 0 0,-1-2 64 0,5-1 16 16,1-5 0-16,2 1 0 0,3 1-208 0,4-2-32 15,1-12-16-15,0 0 0 0,7 12-144 0,4 0-16 16,1-3-16-16,5-4 0 0,2-4-96 0,2 2-16 16,2-1 0-16,3-3 0 15,2-3-656-15,0 1-144 0,0-3-32 0,2 0-11568 16,1-1-2320-16</inkml:trace>
  <inkml:trace contextRef="#ctx0" brushRef="#br0" timeOffset="17563.24">29322 17144 24239 0,'-19'-3'1072'0,"8"3"224"15,3 0-1040-15,-1 0-256 0,-2-3 0 0,11 3 0 16,0 0 800-16,0 0 96 0,0 0 32 0,0 0 0 16,11 8 112-16,5-3 32 0,1-1 0 0,5-5 0 0,1-3-384 0,2-2-80 15,2 0-16-15,0 1 0 0,-2-5-288 16,0 1-64-16,1-2-16 0,-5 1 0 0,-1-3-224 0,-3 2 0 15,-3-2 0-15,-1-1 0 0,-3-1 160 0,-6 3-160 16,-8 6 160-16,-3-1-160 0,-5-1 320 0,-6 5-48 16,-5 6 0-16,-3 7 0 0,-5 1-64 0,-1 6-16 15,-3 2 0-15,-3 5 0 0,2 3-192 0,3 3 0 16,-1-3 0-16,6 1 0 0,8 0 144 0,7-2-144 16,5 0 128-16,7 1-128 0,3-3 176 0,7 1-48 15,7-2-128-15,4-3 192 0,4-1 0 0,3-3-16 16,3-4 0-16,3-4 0 0,2 3-176 0,3-4-144 15,4-5 144-15,1-2-11200 16,1-1-2128-16</inkml:trace>
  <inkml:trace contextRef="#ctx0" brushRef="#br0" timeOffset="18100.03">30068 16310 21183 0,'-12'-3'944'0,"12"3"192"0,-12-1-912 0,3 1-224 15,9 0 0-15,0 0 0 0,-8 1 448 0,8-1 64 16,0-183 0-16,0 366 0 0,0-183-48 0,0 0 0 16,8-6 0-16,5 2 0 0,1 0 96 0,4-2 16 15,-3-6 0-15,4 0 0 0,3 3 64 0,-1-4 32 16,0 0 0-16,0 3 0 0,1-5-208 0,3-2-32 16,1 2-16-16,-3 4 0 0,-5-1-128 0,-1 1-32 15,-1 2 0-15,-2 1 0 0,-2 3-256 0,-12 5 160 16,0 0-160-16,0 0 128 0,0 0-128 0,4 13 0 15,-4 0 0-15,-4 2 0 0,-2-1 0 0,-3 4 0 16,0 3 0-16,-4 5 0 0,1-6 0 0,-1 0 0 16,-2 2 0-16,3 1 0 0,6-1 0 0,0-7 0 0,-1-1 0 15,2-2 0-15,1-3 0 0,4-9 0 16,0 0 0-16,0 0 0 0,0 0 272 0,0 0 32 0,13-3 0 0,1-3 0 16,0 1 208-16,0-5 32 15,0-1 16-15,2 1 0 0,0-4-384 0,-1 1-176 0,-1-1 160 0,1-1-160 16,2-1 128-16,-3 1-128 0,-2 2 0 15,2 3 144-15,0-5-144 0,2 2 0 0,-2 3 0 0,-2-1 0 16,0 1 0-16,-3 1 0 0,-3 2-192 0,-6 7 192 16,0 0-1568-1,6-7-192-15,-3 2-32 0,-3 5-12000 0</inkml:trace>
  <inkml:trace contextRef="#ctx0" brushRef="#br0" timeOffset="18427.55">30518 16469 21071 0,'0'0'928'0,"0"0"208"0,0 0-912 0,0 0-224 16,0 0 0-16,0 0 0 0,0 0 976 0,14 2 160 16,2-1 16-16,-1-1 16 0,-1 0-496 0,2-1-96 15,2-3-32-15,-1 1 0 0,-2 3-96 0,-2 3-32 16,-3 0 0-16,-10-3 0 0,11 6-16 0,-6 6 0 15,-6-2 0-15,-3 3 0 0,3 2-80 0,-7 0 0 16,-3 3-16-16,-3 0 0 0,0 1 80 0,-1 0 0 16,-3-3 16-16,3 1 0 0,3 1 176 0,2-6 48 0,1-1 0 0,4-1 0 15,-1-4-112-15,6-6-32 16,0 14 0-16,2-5 0 0,-2-9-128 0,9 9-32 0,4-4 0 16,-2 0 0-16,3 0-64 0,5-4 0 0,3-4-16 15,-2 1 0-15,-1 2-240 0,3 0 176 0,3-1-176 0,0-3 160 31,0 0-1248-31,-3-1-240 0,-3-1-48 0,0 1-14560 0</inkml:trace>
  <inkml:trace contextRef="#ctx0" brushRef="#br0" timeOffset="18732.21">31830 15492 16575 0,'0'-21'736'0,"-1"12"160"0,1 9-720 0,0 0-176 16,-10-4 0-16,-2 3 0 0,-2 1 1600 0,0 5 304 15,-2 8 48-15,4-2 16 0,-3 1-688 0,-4 5-144 16,-4 5-32-16,0 2 0 0,0 5-880 0,2-1-224 16,1 4 0-16,0 2 0 0,3 3 864 0,-1 17 128 15,4-4 32-15,2 1 0 0,7-1 0 0,3-2 0 16,2 0 0-16,6 14 0 0,3-13-640 0,-1-23-128 15,3 1-32-15,3-1 0 0,3 2 96 0,2-4 0 16,2 3 16-16,3-3 0 0,1-1-112 0,19 16-32 16,-10-12 0-16,-6-8 0 15,-6-5-816-15,-4-8-160 0,-7-1-48 0</inkml:trace>
  <inkml:trace contextRef="#ctx0" brushRef="#br0" timeOffset="18876.64">31083 16022 34959 0,'6'-21'1536'0,"4"9"336"0,-1 4-1488 16,8-1-384-16,4 0 0 0,4 4 0 0,8 2 0 0,6 2 0 0,5 3 0 0,3 3 128 15,2-1 704-15,7 3 160 0,2-1 32 0,7 5 0 16,4-2-832-16,16 5-192 0,-6-1 0 0</inkml:trace>
  <inkml:trace contextRef="#ctx0" brushRef="#br0" timeOffset="22935.91">7507 9896 5519 0,'0'0'496'0,"0"0"-496"15,0 0 0-15,0 0 0 0,0 0 1008 0,0 0 96 0,0 0 32 0,0 0 0 16,0 0-864-16,3 13-272 0,1-2 160 0,1-2-160 16,-5-9 224-16,0 0-32 0,7 6-16 15,3 2 0-15,-3-2 80 0,-7-6 0 0,11 4 16 0,-1 2 0 16,4 2 32-16,-1 2 0 0,-1-5 0 0,2-2 0 15,3-1-16-15,0 1 0 0,-2 2 0 0,3-2 0 16,2-3 96-16,1-2 32 0,-2 2 0 0,1 2 0 16,3-1 0-16,1-1 0 0,1-1 0 0,2 1 0 15,0 0-64-15,2-3-16 0,3-3 0 0,2 2 0 16,3 3-80-16,5 1-32 0,5-3 0 0,-1-1 0 16,0-2-32-16,1 1-16 0,0 1 0 0,2-4 0 15,3 1-48-15,4-2 0 0,4-1 0 0,2 1 0 0,1 5 16 0,0 1 0 16,-1 2 0-16,2-1 0 15,1-7-16-15,2 2 0 0,1 5 0 0,1-1 0 0,3 2 0 16,-2 4 0-16,-2 0 0 0,3-3 0 0,6 0 0 0,1 0-128 16,5 4 192-16,-2 1-64 0,-3 2 0 0,-1-5-128 15,1-2 192-15,1 3-64 0,1 1-128 0,-1 4 192 16,-2 0-192-16,-6 1 192 0,-6-4-192 0,0 3 0 16,0 1 0-16,-4-3 128 0,-4 2-128 0,2-3 0 15,0 0 0-15,-4 5 128 0,-8 0-128 0,-4 0 0 16,-5-5 0-16,-5 5 0 15,-2-1-448-15,-4 3-112 0,3 6-16 0,-7-4-8848 0</inkml:trace>
  <inkml:trace contextRef="#ctx0" brushRef="#br1" timeOffset="147412.46">18429 9728 2751 0,'5'-10'256'0,"0"5"-256"15,-5 5 0-15,6-10 0 0,-1 0 1408 0,0-1 224 16,-5 11 48-16,0 0 16 0,7-6-560 0,-2-4-112 16,-1-3-32-16,-3 6 0 0,-1 7 32 0,0 0 0 15,-1-13 0-15,-1 5 0 0,2 8-96 0,0 0-16 16,-5-9 0-16,5 9 0 0,-6-6-272 0,6 6-64 16,-5-5-16-16,5 5 0 0,0 0-112 0,-8 1-32 15,8-1 0-15,-10 4 0 0,1 9-224 0,0-2-64 0,0 3 0 0,1 4 0 16,-1 3 16-16,0 6 0 0,0 0 0 15,1 0 0-15,1-5 112 0,1 4 32 0,0-2 0 0,1 0 0 16,0 4 128-16,1-5 32 0,0-3 0 0,2 1 0 16,-1 2-224-16,2-4-32 0,0-3-16 0,1 1 0 15,0-3-176-15,1 0 192 0,0-2-192 0,2-3 192 16,-3-9-48-16,4 13 0 0,1 2 0 0,-3-6 0 16,-2-9-144-16,0 0 128 0,0 0-128 0,0 0 128 15,9 8-1824 1,-9-8-368-16,0 0-80 0</inkml:trace>
  <inkml:trace contextRef="#ctx0" brushRef="#br1" timeOffset="147685.07">18120 10052 14735 0,'-12'-7'1312'0,"12"7"-1056"16,-5-8-256-16,5 8 0 0,0 0 768 0,0 0 80 15,0 0 32-15,0 0 0 0,0 0-256 0,8-10-48 16,1 5-16-16,2 4 0 0,1 1-48 0,2-2-16 16,2 2 0-16,1 0 0 0,6 3-48 0,1-1-16 15,0-3 0-15,5 1 0 0,-1 1-208 0,3 1-32 16,0-2-16-16,1 1 0 0,-3-1-176 0,-1 4 0 15,0-1 0-15,-2 0-6992 16,-5-2-1520-16</inkml:trace>
  <inkml:trace contextRef="#ctx0" brushRef="#br1" timeOffset="147866.76">18115 10275 28559 0,'0'0'2544'0,"5"-7"-2032"0,1 2-512 0,3 1 0 16,1 4-432-16,2-1-176 0,2-4-32 16,4 5-16-16,1 5 656 0,6 2 320 0,2-4-16 0,2-3-16 0,3-3-160 0,3 5-128 15,5 2 144-15,3 1-8256 16,4 0-1648-16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02:06.99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7554 6071 9215 0,'0'0'192'0,"0"0"64"0,-4-7 0 0,4 7 0 0,0 0-256 0,0 0 0 0,-8-2 0 0,8 2 0 15,-8-6 864-15,8 6 128 0,-11-4 32 0,2 2 0 16,9 2 0-16,-9-2 0 0,-1 1 0 0,10 1 0 16,0 0 0-16,-11 1 0 0,1 1 0 0,10-2 0 15,0 0-832-15,0 0-192 0,0 0 0 0,0 0 0 16,-11-3 864-16,11 3 128 0,0 0 32 0,0 0 0 15,0 0 0-15,0 0 0 0,0 0 0 0,0 0 0 16,10 3-832-16,1-1-192 0,3-2 0 0,4 3 0 16,4-1 864-16,3 3 128 0,6-1 32 0,4-3 0 0,6-1-832 15,2 0-192-15,0 2 0 0,6-2 0 0,4-2 0 16,2 1 0-16,4-1 0 0,9 0 0 0,6 0 864 0,1 2 128 16,1 0 32-16,3 0 0 0,1-1-1024 0,6-2-256 15,4-1-32-15,-1 3 0 0,-2 1 416 0,1 2 64 16,2 2 32-16,1 1 0 0,2-5-64 0,-1 4-16 15,-2 1 0-15,1 0 0 0,5 0 16 0,2-1 0 16,5-1 0-16,-3 1 0 0,-1-1-160 0,3 5 160 16,3-2-160-16,0 1 160 0,-2-5-32 0,1 1-128 15,1-2 192-15,6 2-64 0,3 0 64 0,-2-1 0 16,-4-4 0-16,4 1 0 0,4 1-32 0,-1-1 0 16,0 0 0-16,-3-1 0 0,1 1 0 0,-3 1 0 0,0 0 0 15,-1 0 0-15,-4-6 16 0,7-2 0 16,0 2 0-16,-2-2 0 0,-2 3 16 0,0 1 16 15,1-3 0-15,0 0 0 0,-6 2 48 0,3-1 0 0,0-1 0 16,3 2 0-16,-1-2-32 0,-3 2 0 0,-2 1 0 0,0 3 0 16,0-3-16-16,-3 0 0 0,-3 1 0 0,1 2 0 15,2-1-208-15,-1 2 176 0,2 1-176 0,-6 1 160 16,-2 4-160-16,-2-4 0 0,1 1 144 0,-2-2-144 16,-1-1 0-16,-6 4 128 0,-8 5-128 0,-5-4 0 15,-4-5 0-15,-6 3 0 0,-7 4 0 0,-9-3 128 16,-5-6-128-16,-11 0-192 0,-8 1 64 0,-7 2 0 15,-13-1-2880 1,0 0-560-16</inkml:trace>
  <inkml:trace contextRef="#ctx0" brushRef="#br0" timeOffset="16213.56">8646 3809 20271 0,'0'0'896'0,"0"0"192"0,0 0-880 0,0 0-208 0,4 14 0 0,0 1 0 16,-3 0 0-16,0 4 0 0,1 3 0 0,-4 5 0 15,0-1 0-15,-1 2 0 0,1-1 0 0,0 2 0 16,2 0 864-16,-1-2 128 0,-3 2 32 0,1-1 0 16,-1 2 0-16,0-4 0 0,-2 0 0 0,0-7 0 15,3-1 0-15,0-1 0 0,1-3 0 0,0-3 0 16,2-11-832-16,3 10-192 0,-3-10 0 0,0 0 0 15,0 0 864-15,10 0 128 0,1-5 32 0,2-7 0 16,-1-6-832-16,4-1-192 0,3-7 0 0,4-2 0 0,-5-5 0 16,4 1 0-16,2 1 0 0,0 1 0 15,0-3 0-15,-1 2 0 0,0 2 0 0,0 2 0 0,-1 6 0 16,0 0 0-16,-2 1 0 0,-1 4 0 0,-1 2 0 0,-1 2 0 16,1 4 0-16,-4 0 0 15,-4 1-1600-15,-10 7-352 0,0 0-80 0,0 0-16 0</inkml:trace>
  <inkml:trace contextRef="#ctx0" brushRef="#br0" timeOffset="16431.89">8645 4207 35007 0,'-3'-16'1552'0,"6"7"320"0,2-3-1488 0,4-7-384 15,6-7 0-15,4 1 0 0,4-6 0 0,0 0 0 0,6-6 0 0,0-1 0 16,1-3 0-16,0-4 0 0,2 1 0 0,1-6 0 16,1 0 0-16,2 1 0 0,-4 1 0 0,2 1 0 15,3 5 0-15,-2 1 0 0,-1-1 0 0,-1 5-10304 16,0 3-2144-16</inkml:trace>
  <inkml:trace contextRef="#ctx0" brushRef="#br0" timeOffset="17137.16">10010 2488 20271 0,'0'0'448'0,"-9"-6"80"0,2 1 32 0,1 2 16 0,1-1-576 0,2 1 0 0,3 3 0 0,0 0 0 16,-7 2 928-16,2 3 80 0,1 5 16 0,1 6 0 15,-1 3 0-15,0 5 0 0,-1 0 0 0,2 3 0 0,-1-1-832 0,1 4-192 16,-2-2 0-16,-1 1 0 0,1 1 0 0,2-4 0 16,-4-2 0-16,5-1 0 0,-1-7 864 15,1-3 128-15,0-2 32 0,2-3 0 0,0-8 0 0,0 0 0 16,0 0 0-16,7-5 0 0,-2-4-832 0,1-5-192 15,3-2 0-15,1-6 0 0,2-6 864 0,0 1 128 16,2-7 32-16,2 2 0 0,-1 0-832 0,1 4-192 16,-2-1 0-16,2 3 0 0,-2 3 0 0,1 6 0 15,1 6 0-15,-2 2 0 0,-2 5 0 0,-1 4 0 16,1 2 0-16,2 15 0 16,-2 7-768-16,-3 7-208 0,-6 2-48 0,-1-9 0 0,1 6 1648 15,-3 1 320-15,-4-4 64 0,-4 12 16 16,5-3-1648-16,0-6-320 0,3-8-64 0,3-5-16 15,-1-4 0-15,3-4 0 0,4-3 0 0,-9-6-8736 16,8-2-1760-16</inkml:trace>
  <inkml:trace contextRef="#ctx0" brushRef="#br0" timeOffset="17433.49">10484 2459 27647 0,'0'0'608'0,"0"0"128"0,0 0 32 0,0 0 0 0,9-1-624 0,0-1-144 0,1 2 0 0,2-2 0 16,-1-6 0-16,3 1 0 0,1-6 0 0,3-1 0 0,1-4 848 15,-1-1 144-15,-4 0 32 0,1 0 0 0,2 0-832 0,-7 0-192 16,-1 0 0-16,-4 1 0 0,-4 0 0 0,-2 2 0 16,-3-1 0-16,2 4 0 0,-2 4 864 0,-3 6 128 15,-3 1 32-15,-3 6 0 0,-3 3-832 0,-2 5-192 16,-1 6 0-16,0 0 0 0,0 2 0 0,-1 4 0 15,2 3 0-15,3 2 0 0,1-2 0 0,3 1 0 16,4-5 0-16,3 1 0 0,1 0 0 0,7-5 0 16,3-6 0-16,0-2 0 0,7-1 0 0,1-4 0 15,3-5 0-15,10-5 0 16,3-7-768-16,-6-2-208 0,-4-1-48 0,-5 1-8736 16,3-5-1760-16</inkml:trace>
  <inkml:trace contextRef="#ctx0" brushRef="#br0" timeOffset="17745.91">10883 2352 20271 0,'0'0'448'0,"0"0"80"0,8-4 32 0,0 1 16 0,3-3-576 0,2 1 0 0,1-1 0 0,2-4 0 15,2-3 928-15,1 0 80 0,0-3 16 0,3-3 0 16,-1-4 0-16,0 0 0 0,-2-1 0 0,-1 0 0 15,-3 0 0-15,-2 2 0 0,-3-1 0 0,-3 2 0 16,-2 5-832-16,-3 1-192 0,-5 1 0 0,-1 3 0 16,-2 4 864-16,-4 5 128 0,-3 5 32 0,-1 8 0 15,-1-5-832-15,0 8-192 0,-2 1 0 0,2 4 0 16,0 2 0-16,1-1 0 0,3 0 0 0,3-1 0 16,1-2 0-16,3-2 0 0,3 0 0 0,1-6 0 0,3 0 0 15,3-5 0-15,3-1 0 0,1-2 0 0,3-2 0 0,2-2 0 16,2-1 0-16,8-6 0 15,0 0-2416-15,-3-3-528 0,-3-3-96 0,-5 5-32 0</inkml:trace>
  <inkml:trace contextRef="#ctx0" brushRef="#br0" timeOffset="18165.74">11741 1797 23951 0,'0'0'1056'0,"0"0"224"0,-7 5-1024 0,-3 4-256 0,-3 0 0 0,-2 5 0 15,-2 2 0-15,-1 4 0 0,-2 3 0 16,-2 7 0-16,-1 4 880 0,1 3 112 16,0 0 32-16,2-2 0 0,2-1-832 0,4-2-192 0,2-6 0 0,5-3 0 15,2-6 864-15,3-3 128 0,6-2 32 0,3-8 0 16,3-3 0-16,4-5 0 0,2-10 0 0,5-5 0 15,3-5-832-15,4-9-192 0,2-4 0 0,1-6 0 16,-2-3 0-16,-1-2 0 0,2 2 0 0,1-4 0 16,-2-2 864-16,-1-4 128 0,-5-3 32 0,-1-4 0 15,-1-4-832-15,-3-2-192 0,-1-3 0 0,-6 1 0 16,0-1 0-16,0 11 0 0,-2 7 0 0,-2 8 0 0,0 10 0 16,-2 11 0-16,-2 5 0 0,0 8 0 0,-3 12 0 15,1 12 0-15,-2 8 0 0,-2 14 0 0,1 6 0 0,-2 9 0 16,-1 6 0-16,1 7 0 0,0 11 0 15,1 5 0-15,0 1 0 0,2 3 0 0,1-6 0 16,2-1 0-16,2-1 0 0,5 17 0 16,2-16-2416-16,2-16-528 15,0-10-96-15,-2-21-32 0</inkml:trace>
  <inkml:trace contextRef="#ctx0" brushRef="#br0" timeOffset="18713.16">13279 1159 20271 0,'0'0'448'0,"3"-11"80"0,5-1 32 0,-1 2 16 0,3-2-576 0,7-4 0 16,6-1 0-16,5-1 0 0,4 0 928 0,2 1 80 15,0-1 16-15,2 3 0 0,-2 4 0 0,0 5 0 16,-1 7 0-16,-2 7 0 0,-3 1 0 0,-5 9 0 16,-2 6 0-16,-4 4 0 0,-6 7-832 0,-6 6-192 15,-7 5 0-15,-6 2 0 0,-2 4 864 0,-6 5 128 16,-5 3 32-16,-2 2 0 0,-5-2-832 0,-1-6-192 15,-1-5 0-15,-2-7 0 0,1-2 0 0,1-5 0 16,2-4 0-16,8-5 0 0,4-2 0 0,6-3 0 16,4-5 0-16,6-4 0 0,6-2 864 0,8-2 128 0,4-3 32 0,6-5 0 15,7-3-832-15,2-2-192 0,5 0 0 0,5-1 0 16,2-7 0-16,5 1 0 0,5 4 0 0,28-9 0 31,-5-2-768-31,-8 1-208 0,-9 2-48 0,-7-1-15152 0</inkml:trace>
  <inkml:trace contextRef="#ctx0" brushRef="#br0" timeOffset="19325.13">15336 1685 20271 0,'-8'5'448'0,"8"-5"80"0,-10 4 32 0,10-4 16 0,-5 6-576 0,5-6 0 0,0 0 0 0,0 0 0 16,0 0 928-16,0 0 80 0,0 0 16 0,9-6 0 15,4-2 0-15,3-6 0 0,3-2 0 0,4-2 0 16,1-4-832-16,6 1-192 0,3-7 0 0,4 0 0 15,2-5 864-15,-1-2 128 0,-2-2 32 0,-1-1 0 16,0 0-832-16,-2-3-192 0,0-3 0 0,-1-6 0 16,-2-3 864-16,-2 0 128 0,-3-5 32 0,-3-1 0 15,-9-1-832-15,-2 5-192 0,1 6 0 0,-3 6 0 16,-2 3 0-16,-4 8 0 0,-6 6 0 0,-1 7 0 16,1 1 0-16,-1 9 0 0,-1 5 0 0,-8 9 0 15,-5 5 0-15,-3 12 0 0,-5 6 0 0,-2 6 0 0,-1 4 0 16,-2 12 0-16,-2 10 0 0,3 5 0 0,-1 3 0 15,2 1 0-15,2-3 0 0,3-1 0 0,3-7 0 0,7-3 0 16,2-3 0-16,8-2 0 0,4-1 0 0,7-4 0 16,3-2 0-16,3-5 0 0,2-5 0 0,4-5 0 15,0-1 0-15,3-7 0 0,-2-5 0 0,3-5 0 16,1 2 0-16,1-10 0 16,1-3-1600-16,4-1-352 0,5-7-80 0,-2-2-16 0</inkml:trace>
  <inkml:trace contextRef="#ctx0" brushRef="#br0" timeOffset="19581.31">16508 1268 27647 0,'0'0'608'0,"0"0"128"0,5 9 32 0,2 2 0 0,-1-3-624 0,-2 7-144 0,-4 3 0 15,1 1 0-15,0 3 848 0,1 2 144 0,-1-1 32 0,1-2 0 16,2 1 0-16,0-1 0 0,4 1 0 0,2 0 0 16,2-3-832-16,2-3-192 0,0-2 0 0,2-4 0 15,-1-1 0-15,1-4 0 0,1-1 0 0,-2-1 0 16,0-5 0-16,1-3 0 0,-2-6 0 0,0 0 0 16,0-5-1600-16,0-3-352 0,0-6-80 0,-2-1-16 0</inkml:trace>
  <inkml:trace contextRef="#ctx0" brushRef="#br0" timeOffset="19744.61">16685 799 35007 0,'0'0'1552'0,"-9"0"320"0,9 0-1488 0,0 0-384 16,-9 1 0-16,9-1 0 0,-8 7 0 0,8-7 0 15,0 0 0-15,0 0 0 0,0 0 0 0,0 0 0 16,0 0 0-16,0 0 0 15,0 0-752-15,0 0-208 0,0 0-64 0</inkml:trace>
  <inkml:trace contextRef="#ctx0" brushRef="#br0" timeOffset="20512.43">16283 1800 27647 0,'0'0'1216'0,"-6"-8"256"0,3-5-1168 15,2 0-304-15,1 0 0 0,-1 2 0 0,-1-2 0 0,2 4 0 16,0 9 0-16,4-11 0 0,-4 11 0 0,0 0 0 15,1-8 0-15,-1 8 0 0,0 0 0 0,0 0 0 16,0 0 0-16,0 0-8128 16,0 0-1696-16</inkml:trace>
  <inkml:trace contextRef="#ctx0" brushRef="#br0" timeOffset="20689.22">17098 1554 27647 0,'0'0'608'0,"0"0"128"0,18 6 32 0,-18-6 0 0,9 7-624 0,-9-7-144 0,8 7 0 0,-8-7 0 32,0 0-784-32,11 5-192 0,-2-2-48 0,-9-3 0 0</inkml:trace>
  <inkml:trace contextRef="#ctx0" brushRef="#br0" timeOffset="21254.67">20501 834 16575 0,'0'0'736'0,"4"-8"160"0,-3-5-720 0,-1 3-176 0,-3 1 0 0,-1 0 0 16,4 9 0-16,-7-6 0 0,-2 3 0 0,-3 0 0 15,-2 3 848-15,-3 3 144 0,-4 3 32 0,-3 3 0 16,-4-2 0-16,-2 7 0 0,-8 5 0 0,1-2 0 16,1 5 0-16,2 3 0 0,-2 0 0 0,7-1 0 15,1 1 0-15,4-2 0 0,4-1 0 0,6-1 0 16,6 2-832-16,3-2-192 0,5-4 0 0,5 0 0 15,4-4 864-15,6 1 128 0,3-2 32 0,2 0 0 0,2-3-832 0,-1 1-192 16,5-1 0-16,-1 1 0 0,1-3 0 16,-2 4 0-16,-3-5 0 0,-5 3 0 0,-7-2 0 15,-4 4 0-15,-5-4 0 0,-5 5 0 0,-6-3 0 16,-4 3 0-16,-8 2 0 0,-3-2 0 0,-2-1 864 0,-7 2 128 16,-4-4 32-16,0 5 0 0,-5-2-832 0,2-1-192 15,-1-1 0-15,0-3 0 0,1 4 0 0,5-8 0 16,2 3 0-16,4-3 0 15,8 2-2416-15,5-3-528 0,9-4-96 0,9 2-32 16</inkml:trace>
  <inkml:trace contextRef="#ctx0" brushRef="#br0" timeOffset="22315.84">21000 941 23951 0,'0'0'1056'0,"-9"9"224"0,-3-2-1024 0,1 4-256 0,-1-1 0 0,-3 3 0 16,-2 2 0-16,2 3 0 0,-3 2 0 0,1-2 0 15,1-3 880-15,2 2 112 0,2 1 32 0,4-1 0 16,4 0-832-16,1-2-192 0,6 0 0 0,2 1 0 16,4-1 864-16,5-1 128 0,2-5 32 0,5 2 0 15,0-2 0-15,2 0 0 0,0-5 0 0,1 0 0 16,0-1-832-16,2-3-192 0,-2 0 0 0,3-3 0 15,-2-2 0-15,0-2 0 0,0-2 0 0,-4 0 0 16,-2-2 0-16,-1-2 0 0,1-1 0 0,-2-1 0 16,-2-1 0-16,-2-1 0 0,-5-1 0 0,0-2 0 15,-2-4 864-15,-3 1 128 0,-4 1 32 0,-1-4 0 0,1-4-832 0,-1 2-192 16,-2 5 0-16,1 1 0 0,2 0 0 0,1 4 0 16,0 0 0-16,3 4 0 0,2 2 0 0,1-2 0 15,0 5 0-15,4-3 0 0,2 1 0 0,3 1 0 16,3-4 0-16,-4 5 0 0,4-3 0 0,0-4 0 15,2-2 0-15,1-1 0 0,1-4 0 0,1-4 0 16,0 0 0-16,-4 0 0 0,1-4 0 0,2 0 0 16,1-3 0-16,0 0 0 0,0 0 0 0,-3 2 0 15,-1 2 0-15,4-7 0 0,-3 2 0 0,-5 6 0 16,-1-1 0-16,-2 5 0 0,-5 1 0 0,-3 3 0 16,0 4 0-16,-4 6 0 0,-1-1 0 0,-4 10 0 0,-4 3 0 15,-3 8 0-15,1 7 0 0,-6 6 0 0,1 0 0 0,-3 2 0 16,0 4 0-16,-3 6 0 15,1 7 0-15,4-4 0 0,-2 11 0 0,0 2 0 0,0 4 0 0,2-3 0 16,2-4 0-16,1-4 0 0,3-1 0 0,-1 7 0 16,6-6 0-16,5-6 0 0,2-6 0 0,4-6 0 15,3-6 0-15,2-2 0 0,2 0 0 16,4-4 0-16,0-8 0 0,5-3 0 0,3-3 0 0,4-2 0 16,2-5 864-16,3-1 128 0,0-5 32 0,2 1 0 15,1 2-832-15,-1-5-192 0,-2 2 0 0,-4 4 0 16,2-3 0-16,-5 3 0 0,-2 5 0 0,-2 3 0 15,-3 2 0-15,-2 5 0 0,-3 4 0 0,-3 1 0 16,-2 2 0-16,-3 5 0 0,-3 0 0 0,-3 2 0 0,-3 1 0 16,2 3 0-16,-3 1 0 0,0-4 0 15,1-1 0-15,-1-1 0 0,1-1 0 0,1-2 0 0,-1-6 0 16,3 0 0-16,0-9 0 0,0 0 0 0,3 5 0 0,-3-5 0 16,9-3 0-16,2-3 0 0,2 0 0 15,2 2 0-15,1-6 0 0,4 2 0 0,0-4 0 0,1 5 0 16,2-1 0-16,0 3 0 0,0 3 0 15,3-1 0-15,2 2 0 0,-1 2 0 0,1 2 0 16,-1 3 0-16,0 5 0 0,-3 2 0 0,-2 0 0 0,-2 1 0 16,-2 0 0-16,0 1 0 0,-2-5 0 0,1 2 0 15,-1-3 0-15,1-2 0 0,-1-3 0 0,3-1 0 16,0-2 0-16,2-1 0 0,2-3 0 0,1-1 0 16,0-1 0-16,1-2 0 0,3 0 0 0,1 0 0 15,2 0 0-15,-1 4 0 0,1 0 0 0,-1 3 0 16,-2 3 0-16,0-1 0 0,-1 3 0 0,-1 4 0 15,-4-1 0-15,1 3 0 0,-4-2 0 0,-2 3 0 0,-3 0 0 16,-3-3 0-16,-3 3 0 0,0-4 0 0,-1 1 0 0,-3-2 0 16,0 0 0-16,-4-7 0 0,0 0 0 0,0 0 0 15,0 0 0-15,0 0 0 0,6-1 0 0,-6 1 0 16,8-4 0-16,-8 4 0 0,0 0 0 0,0 0 0 16,0 0 0-16,0 0 0 0,0 0 0 0,1 8 0 15,-2-2 0-15,-2 7 0 0,-2-3 0 16,-2 3 0-16,-2 1 0 0,-3 2 0 0,-2-2 0 0,-1 0 0 15,-3 2 0-15,-1-2 0 0,-1-2 0 0,-1-4 0 16,0 2 0-16,0-4 0 0,1-1 0 0,2-1 0 0,2-6 864 16,2-3 128-16,0 0 32 0,4-7 0 15,2-2-1648-15,0-1-320 0,2-5-64 16,0 1-16-16,1-2-816 16,1 2-160-16,0-4-48 0,1 4 0 0</inkml:trace>
  <inkml:trace contextRef="#ctx0" brushRef="#br0" timeOffset="23594.41">17901 2787 16575 0,'0'-13'368'0,"0"13"80"0,-1-14 0 0,0 1 16 0,-3 5-464 0,1-4 0 0,-2 6 0 0,-1-4 0 15,0 2 912-15,-5-2 96 0,2 5 16 0,-1-3 0 16,-1 3 0-16,-6 2 0 0,0 3 0 0,-3 2 0 0,-5 0 0 16,-5 6 0-16,-6 2 0 0,-5 4 0 0,-6 4-832 0,0 3-192 15,5 6 0-15,-1 2 0 0,-3 7 864 0,1 1 128 16,-2 0 32-16,-1 7 0 0,0 10-832 0,0 0-192 15,3 0 0-15,9-4 0 0,4-4 0 0,9-1 0 16,6-8 0-16,8-2 0 0,8-4 0 16,10-7 0-16,9-6 0 0,7-2 0 0,7-3 0 0,6-4 0 15,4-5 0-15,3-4 0 0,-1-3 0 0,4-1 0 16,5-2 0-16,1-6 0 0,5 0 0 16,0-2 0-16,2 0 0 0,-3 0 0 15,-6-4-2416-15,-6-1-528 0,-6-1-96 16,-4 2-32-16</inkml:trace>
  <inkml:trace contextRef="#ctx0" brushRef="#br0" timeOffset="23847.96">18400 2494 23951 0,'0'0'1056'0,"0"0"224"0,0 0-1024 0,0 0-256 0,0 0 0 0,0 0 0 15,3 17 0-15,-4 2 0 0,-4 9 0 0,-4 3 0 16,-6 5 880-16,0 6 112 0,-2-1 32 0,-1 4 0 16,-2-1 0-16,-2 7 0 0,1 0 0 0,0 2 0 15,2 2-832-15,3 1-192 0,-1 0 0 0,3-4 0 16,3-8 0-16,4-4 0 0,2-10 0 0,4-2 0 16,2-6 0-16,4-5 0 0,-2-1 0 0,1-6 0 15,0-1-768-15,-4-9-208 16,11 0-48-16,2-3-11872 0</inkml:trace>
  <inkml:trace contextRef="#ctx0" brushRef="#br0" timeOffset="24275.53">18968 2918 20271 0,'0'0'448'0,"0"0"80"0,-2-10 32 0,2 5 16 0,0 5-576 0,0-9 0 15,-3 1 0-15,-2-1 0 0,-2 5 928 0,0 2 80 0,-4 0 16 0,0 5 0 16,-3 0 0-16,-3 4 0 0,0 0 0 0,-6 5 0 16,-1 3-832-16,-3 3-192 0,0 1 0 0,-2 4 0 15,0 8 864-15,0-1 128 0,1 2 32 0,5 2 0 16,5-1-832-16,4-2-192 0,2-3 0 0,7-3 0 15,4-3 0-15,4-3 0 0,0-5 0 0,6-5 0 16,7-2 0-16,4-4 0 0,4-8 0 0,5-3 0 16,3-6 0-16,1-3 0 0,0-5 0 0,-1-2 0 15,-3-5 864-15,-1-2 128 0,-4 1 32 0,-3-1 0 16,-2 4-832-16,-4 4-192 0,-2 4 0 0,-3 3 0 16,-5 6 0-16,0 1 0 0,-1 5 0 0,-4 4 0 0,1 11 0 15,-1 1 0-15,-1 3 0 0,-2 4 0 0,0 4 0 16,-1 2 0-16,0-2 0 0,1 12 0 15,2-4-768-15,5-5-208 16,-2-2-48-16,5-2 0 0,3-5-1632 16,1-4-336-16,2-1-64 0,-4-7-16 0</inkml:trace>
  <inkml:trace contextRef="#ctx0" brushRef="#br0" timeOffset="24532.31">19598 2722 31327 0,'0'0'688'0,"0"0"144"0,0 0 16 0,0 8 48 0,-1 3-720 0,0 1-176 0,-2 5 0 16,-1 6 0-16,-1 1 0 0,0 6 0 0,-2-1 0 0,-1 1 0 16,-2 3 848-16,0-1 144 0,1-3 32 15,0 2 0-15,1-1-832 0,2-4-192 0,1-1 0 0,1-3 0 16,0-3 0-16,3-4 0 0,2-6 0 0,2 1 0 15,-3-10-768 1,0 0-208-16,7-6-48 0,3 0 0 0,3-6 832 0,-3-1 192 0,2-4 0 0,-1-2 0 16,1-1-3328-1,-2-2-608-15,10-23-128 0,-7 13-32 0</inkml:trace>
  <inkml:trace contextRef="#ctx0" brushRef="#br0" timeOffset="25249.55">20058 2779 23951 0,'0'0'512'0,"0"0"128"0,0 0 0 0,-1 15 64 0,-1-1-576 0,-2 0-128 0,-4 2 0 0,0 0 0 15,0 2 848-15,-1 1 144 0,-1 0 32 0,-1 1 0 16,-1 3 0-16,-1-1 0 0,0-3 0 0,0 0 0 15,2-1 0-15,0-2 0 0,0-3 0 0,3-4 0 16,1 0-832-16,2-4-192 0,5-5 0 0,0 0 0 16,0 0 864-16,0 0 128 0,5-5 32 0,3-7 0 15,1-3-832-15,3-1-192 0,2-2 0 0,2 0 0 16,0-1 0-16,2-1 0 0,1-1 0 0,0 2 0 16,-1 3 0-16,1-2 0 0,1 1 0 0,1 5 0 0,-2 2 0 15,4-1 0-15,5 6 0 0,1 3 0 0,0 3 0 16,-1 3 0-16,-1 6 0 0,-3 0 0 0,-1 4 0 15,-5 4 0-15,-6 2 0 0,0 2 0 0,-5 1 0 0,0 1 0 16,-4-1 0-16,-1 0 0 0,-4 0 0 0,2-4 0 16,0-2 0-16,0-3 0 0,0-3 0 0,2-2 0 15,-2-9 0-15,0 0 0 0,0 0 0 0,0 0 0 16,7-7 0-16,1 1 0 0,0-7 864 0,-1-1 128 16,1-1 32-16,1-2 0 0,1 1-832 0,-1-2-192 15,0-2 0-15,-2 3 0 0,1 3 0 0,0 0 0 16,-2 5 0-16,2-1 0 0,0 2 0 0,1 0 0 15,-1 1 0-15,1 3 0 0,0 1 0 0,0 3 0 16,-2 3 0-16,1 3 0 0,2 0 0 0,-1 5 0 16,2-1 0-16,1 6 0 0,1 4 0 0,-2 2 0 15,1-5 0-15,0 4 0 0,2 0 0 0,0 2 0 0,1 1 0 16,-1-1 0-16,0-4 0 0,-1 2 0 0,0-3 0 0,0 1 0 16,-5-2 0-16,0-1 0 0,-3-1 0 0,-1-5 0 31,-2 1-768-31,-2 0-208 0,-1-4-48 0,1-7 0 15,0 0-1632-15,-6 0-336 0,-13-7-64 0,-3-6-16 0</inkml:trace>
  <inkml:trace contextRef="#ctx0" brushRef="#br0" timeOffset="25390.71">19837 2277 42383 0,'-25'-18'928'0,"15"11"192"0,1 2 32 0,2 1 64 0,7 4-976 0,0 0-240 0,0 0 0 0,0 0 0 0,5 6 0 0,0 2 0 15,1-3 0-15,-1 1 0 16,-5-6-2416-16,0 0-528 0,0 0-96 0,0 0-32 0</inkml:trace>
  <inkml:trace contextRef="#ctx0" brushRef="#br0" timeOffset="25855.24">21496 2782 35007 0,'-6'-14'1552'0,"4"5"320"0,2-6-1488 0,4 3-384 16,3 5 0-16,-2-1 0 0,1 3 0 0,2 1 0 15,0 3 0-15,1-3 0 16,-9 4-752-16,0 0-208 0,0 0-64 0,0 0-13504 0</inkml:trace>
  <inkml:trace contextRef="#ctx0" brushRef="#br0" timeOffset="25988.38">21458 3261 31327 0,'0'0'688'0,"6"-11"144"0,4 2 16 0,2 0 48 0,1 4-720 0,-2 3-176 0,3 1 0 0,-1 1 0 31,-1 0-1600-31,1-1-368 0,2 0-64 0,-15 1-16 0</inkml:trace>
  <inkml:trace contextRef="#ctx0" brushRef="#br0" timeOffset="26683.73">22814 2506 23951 0,'-9'-13'1056'0,"9"13"224"0,0 0-1024 0,-9 0-256 16,-1 1 0-16,-3 10 0 0,1 6 0 0,-2 9 0 0,-3 7 0 0,3 4 0 15,-1 1 0-15,1 6 0 0,1-3 0 0,2 1 0 16,1 3 880-16,2-5 112 0,3-2 32 0,5-5 0 15,1-2-832-15,7-8-192 0,0-5 0 0,3-4 0 16,2-7 0-16,1-2 0 0,1-5 0 0,5-4 0 16,6-2 864-16,2-10 128 0,3-5 32 0,6 0 0 15,4-1 0-15,-4-3 0 0,1-7 0 0,-4 0 0 16,-4 4-832-16,-3-5-192 0,-2 0 0 0,-4-1 0 16,0-1 0-16,-4 6 0 0,-1 1 0 0,-2 7 0 15,-2 3 0-15,-2 6 0 0,-10 12 0 0,12 3 0 16,-6 7 0-16,1 9 0 0,-5 13 0 0,-1 6 0 15,1 4 0-15,-4 6 0 0,-3 3 0 0,-2 8 0 16,-1 9 0-16,-3 8 0 0,-5 8 0 0,-3-2 0 0,-2-2 0 16,-2-1 0-16,-3 2 0 0,-3-6 0 0,-5-1 0 15,-4-6 0-15,-4-2 0 0,1-8 0 16,3-8 0-16,0-6 0 0,1-6 0 0,3-4 0 0,2-3 864 0,3-5 128 16,3-4 32-16,3-6 0 0,3-5-832 0,5-9-192 15,1-8 0-15,1-8 0 0,3-7 0 0,2-1 0 16,3-6 0-16,4-3 0 0,2-2 0 0,4 1 0 15,4-2 0-15,5 3 0 0,1 3 0 0,4 1 0 16,2 2 0-16,3 0 0 0,3 1 0 0,3 6 0 16,-3 1 0-16,5 5 0 15,6 3-768-15,-1-1-208 0,-3 3-48 16,-1 2 0-16,-1 1-1632 0,-4 1-336 0,6-5-64 0,-7 2-16 0</inkml:trace>
  <inkml:trace contextRef="#ctx0" brushRef="#br0" timeOffset="27011.37">23792 2812 23951 0,'0'0'512'0,"0"0"128"0,15 3 0 0,-4-4 64 0,2-1-576 0,5 1-128 15,7 0 0-15,6-1 0 0,4-3 848 0,-7 3 144 16,7-2 32-16,2 1 0 0,-1 0-832 0,1-2-192 15,-1 1 0-15,-2-1 0 0,-1-183 0 0,-7 366 0 16,-5-182 0-16,0 1-12240 0</inkml:trace>
  <inkml:trace contextRef="#ctx0" brushRef="#br0" timeOffset="27134.03">23825 3042 27647 0,'11'8'1216'0,"-11"-8"256"0,6 11-1168 0,8-2-304 16,8 4 0-16,5 1 0 0,3-1 0 0,3-1 0 0,4 1 0 0,-9-8 0 15,3 0 0-15,3-1 0 0,0-4 0 0,2-1-8128 16,1-3-1696-16</inkml:trace>
  <inkml:trace contextRef="#ctx0" brushRef="#br0" timeOffset="28892.1">25312 2545 16575 0,'-17'3'368'0,"11"2"80"0,-5 4 0 0,4-4 16 0,-3 6-464 0,2-2 0 15,-2 1 0-15,3-1 0 0,0 3 912 0,2 2 96 0,3-7 16 0,2 4 0 16,2-4 0-16,3 2 0 0,4-4 0 0,4 2 0 16,3-5 0-16,6-2 0 0,-2 0 0 0,6-4 0 15,0-1 0-15,6-4 0 0,5 0 0 0,3 0 0 16,-1-3-832-16,-1-2-192 0,-1-1 0 0,0-1 0 16,-3 0 0-16,-1-5 0 0,-2-4 0 0,-3 1 0 15,-5 5 864-15,-2 0 128 0,-3-2 32 0,-4 4 0 16,-3 1-832-16,-2 1-192 0,-7 0 0 15,-4 1 0-15,-2 1 0 0,-4 7 0 0,-6-1 0 0,-4 6 0 16,-5 2 864-16,-5 7 128 0,-5 2 32 0,-4 7 0 16,-2 1-832-16,-1 7-192 0,0 3 0 0,0 6 0 15,2 7 0-15,4 5 0 0,2 3 0 0,5-3 0 16,6 0 0-16,5-3 0 0,7-2 0 0,7-3 0 0,4-1 0 16,7-4 0-16,7-4 0 0,3 0 0 15,4-5 0-15,7 2 0 0,11-5 0 0,3-2 0 0,3-5 0 16,0-5 0-16,-1-1 0 0,1-6 0 0,-2-4 0 15,-2-6 0-15,-4-1 0 0,-5-3 0 16,-6-1-2416-16,-1-2-528 0,20-23-96 16,-14 6-32-16</inkml:trace>
  <inkml:trace contextRef="#ctx0" brushRef="#br0" timeOffset="29566.43">26616 1832 16575 0,'0'0'736'0,"0"0"160"15,0 0-720-15,0 0-176 0,0 0 0 0,0 0 0 0,0 0 848 0,0 0 144 16,-6-4 32-16,6 4 0 0,-10-6-832 0,-2 4-192 16,1 2 0-16,-2 2 0 0,-1 1 864 0,-1 2 128 15,-2 0 32-15,-1 5 0 0,-1-1 0 0,-1 4 0 16,-2-3 0-16,2 5 0 0,-2 5-832 0,5 4-192 16,-4 1 0-16,4 1 0 0,4-3 0 0,3-1 0 15,2-3 0-15,3-4 0 0,4-2 864 0,1-6 128 16,0-7 32-16,0 0 0 0,16 3-832 0,2-6-192 15,0-3 0-15,5-8 0 0,3-5 0 0,1 0 0 16,1 1 0-16,3-3 0 0,3-4 864 0,0 3 128 16,-2-1 32-16,2-5 0 0,-2 1-832 0,-3-2-192 0,-1 1 0 0,-1-5 0 15,-3-3 0-15,1-6 0 0,1-2 0 16,-3-3 0-16,-3 4 0 0,-2-1 0 0,2 4 0 0,-2 5 0 16,-4 9 0-16,-3 5 0 0,-3 5 0 0,-3 3 0 15,-2 4 0-15,-3 9 0 0,0 0 0 0,0 0 0 16,-5 8 0-16,-7 6 0 0,-2 5 0 0,-1 5 0 15,0 9 0-15,-3 4 0 0,3 6 0 0,-2 5 0 16,1 2 0-16,2 1 0 0,2-5 0 0,2-1 0 16,1-4 0-16,4-2 0 0,3 0 0 0,2-4 0 15,1-2 0-15,3-1 0 0,1-2 0 0,0-4 0 16,1-1 0-16,2-4 0 0,-1-7 0 16,2-4-10336-16,1 1-2112 0</inkml:trace>
  <inkml:trace contextRef="#ctx0" brushRef="#br0" timeOffset="29835.58">27634 1245 23951 0,'0'0'512'0,"0"0"128"0,0 0 0 0,0 0 64 15,-5 13-576-15,-2-1-128 0,-5 1 0 0,1 6 0 0,-2 4 848 0,-1 0 144 16,-3 5 32-16,0 4 0 0,-4 1-832 0,4 5-192 16,1 4 0-16,2 0 0 0,0 0 864 0,3 0 128 0,2-4 32 0,4-3 0 15,4-2-832-15,1-2-192 0,1-2 0 0,3 0 0 16,2-2 0-16,0-1 0 0,1-2 0 16,-1-7 0-1,0-5-768-15,0-2-208 0,-5 2-48 0,-1-12-11872 0</inkml:trace>
  <inkml:trace contextRef="#ctx0" brushRef="#br0" timeOffset="29981.9">27252 1775 31327 0,'0'0'688'0,"11"5"144"0,2-4 16 0,2 2 48 0,3 2-720 0,3 0-176 0,4-1 0 0,5 0 0 16,8 1 0-16,5-1 0 0,4-2 0 0,6-1 0 0,1 2 0 0,1-2 0 15,-3-2 0-15,-2 1 0 16,-3 0-784-16,-5-1-192 0,-6-3-48 0,-5 0 0 0</inkml:trace>
  <inkml:trace contextRef="#ctx0" brushRef="#br0" timeOffset="30845.2">28070 2705 16575 0,'-1'-16'736'0,"0"6"160"0,-1 1-720 0,-1-4-176 0,-5 0 0 0,-1 3 0 16,-1-1 848-16,-2 5 144 0,0 0 32 0,-1 1 0 16,0 4 0-16,-2 4 0 0,-3 3 0 0,-2 3 0 15,1 4 0-15,-3 4 0 0,-1 1 0 0,-1 4 0 0,-5 1 0 0,0 3 0 16,-2 5 0-16,-2-1 0 0,-2 3-832 0,2 2-192 15,2-2 0-15,7 0 0 0,5-5 0 0,9-3 0 16,6-3 0-16,6 2 0 0,6 3 0 0,3-7 0 16,7-2 0-16,5-3 0 0,4-4 864 15,2-2 128-15,2-2 32 0,0-5 0 0,0-3-832 0,-2-3-192 16,-1-2 0-16,1-3 0 16,2 0-2416-16,-3-4-528 0,-2-2-96 0,-1 1-32 0</inkml:trace>
  <inkml:trace contextRef="#ctx0" brushRef="#br0" timeOffset="31139.47">28633 2735 23951 0,'0'0'512'0,"-3"10"128"0,-13-5 0 0,4 5 64 0,1 0-576 0,-4 4-128 0,-5 3 0 0,-3 2 0 16,-1 0 848-16,0 1 144 0,1 4 32 0,4-2 0 15,1 0-832-15,5-3-192 0,4 0 0 0,5-1 0 16,4-4 864-16,4-2 128 0,6 0 32 0,4-1 0 16,4-2-832-16,6-5-192 0,4-4 0 0,3-1 0 15,-1-4 0-15,5-2 0 0,4 1 0 0,-2-4 0 16,1 2 864-16,-2-5 128 0,-6-2 32 0,-3-1 0 16,-3-2-832-16,-5 0-192 0,-5 1 0 0,-4 1 0 15,-3-2 0-15,-4 3 0 0,-3 1 0 0,-2 0 0 0,-3 1 0 16,-3 3 0-16,-3 0 0 0,-3 6 0 0,-4 4 0 15,-4 0 0-15,-2 3 0 0,-4-1 0 16,-4 2-1600-16,2 1-352 0,1-1-80 0,5 1-16 0</inkml:trace>
  <inkml:trace contextRef="#ctx0" brushRef="#br0" timeOffset="31459.34">29474 2633 23951 0,'-2'-14'1056'0,"2"9"224"0,-4-3-1024 0,-1 5-256 15,-2 1 0-15,-3 2 0 0,-3 3 0 0,-9 2 0 0,-2 1 0 0,-3 2 0 16,-2 3 880-16,-1 2 112 16,-3 1 32-16,5 4 0 0,-2 5-832 0,6-6-192 0,3-3 0 0,7 3 0 15,6 2 864-15,6 0 128 0,3 1 32 0,4 0 0 16,3-3-832-16,3 2-192 0,3 2 0 0,1-2 0 15,0-1 0-15,1-1 0 0,-2 1 0 0,-5 1 0 16,-3 3 864-16,-4-4 128 0,-2-6 32 0,-7 4 0 16,-3 3-832-16,-8-2-192 0,-4 1 0 0,-1-2 0 15,-1-6 0-15,-2 2 0 0,-6 1 0 0,4-5 0 16,1-2 0-16,2-2 0 0,1-9 0 0,4 0 0 16,5 0-2416-1,4-8-528-15,-3-11-96 0,7 5-32 0</inkml:trace>
  <inkml:trace contextRef="#ctx0" brushRef="#br0" timeOffset="31977.99">30409 2051 20271 0,'-10'-8'896'0,"1"6"192"0,-2 2-880 0,-2 2-208 0,-5 1 0 0,-4-1 0 0,-4 7 0 0,-6 5 0 16,-4 12 0-16,3-2 0 0,5 5 864 0,-2 2 128 16,-4 3 32-16,3 1 0 0,4 5 0 0,5 1 0 15,-1-1 0-15,4 6 0 0,1 4-832 0,4 2-192 16,6 2 0-16,4-4 0 0,3-2 0 0,2-3 0 16,3-2 0-16,3-8 0 0,3-8 0 0,2 0 0 15,2-6 0-15,2 0 0 16,0-2-2416-16,3-6-528 0,13-7-96 0,-8-6-32 15</inkml:trace>
  <inkml:trace contextRef="#ctx0" brushRef="#br0" timeOffset="32419.76">30164 2814 20271 0,'19'-9'896'0,"-8"4"192"0,2-1-880 0,1-1-208 0,4-1 0 0,0-3 0 15,-1 1 0-15,4-4 0 0,-3 1 0 0,3-1 0 16,3 0 864-16,-1-3 128 0,-1 0 32 0,-1 1 0 16,0 4 0-16,-3 4 0 0,-5 2 0 0,0 2 0 15,-1 0-832-15,-2 5-192 0,-1 4 0 0,-2 6 0 16,-5 1 0-16,-2 2 0 0,-2 7 0 0,-3 0 0 16,0 0 0-16,-1-1 0 0,-4 2 0 0,-2-2 0 15,3 1 864-15,0-3 128 0,2-5 32 0,-3-2 0 16,2-2-832-16,2-1-192 0,6-8 0 0,0 0 0 15,0 0 864-15,0 0 128 0,0 0 32 0,0 0 0 0,9-4 0 0,2-6 0 16,0-1 0-16,3 0 0 0,4-4-832 16,1-1-192-16,0-2 0 0,4 0 0 0,1-1 0 15,2 2 0-15,0 2 0 0,-1 4 0 0,-4-2 0 0,0 7 0 16,-2 1 0-16,-2 6 0 0,1 6 0 0,-5 4 0 16,-4 5 0-16,-4 4 0 0,-5 6 0 0,-4-2 0 15,0 3 0-15,-6-3 0 0,-4 4 0 0,-2-3 0 16,-2 1 0-16,5-1 0 0,5-6 0 0,-2 2 0 15,-2-5 0-15,1 1 0 0,4-2 0 0,-1-6 0 16,-1-3 0-16,9-6 0 0,0 0 0 0,0 0 0 16,0 0 0-16,0 0 0 15,0 0-2416-15,8-8-528 0,1 0-96 0,5-9-11088 16</inkml:trace>
  <inkml:trace contextRef="#ctx0" brushRef="#br0" timeOffset="32678.16">31453 2225 23951 0,'0'0'512'0,"0"0"128"0,0 0 0 0,4 14 64 0,-12-6-576 0,-1 4-128 0,-2 4 0 0,-5 0 0 15,-4 4 848-15,-3 3 144 0,-1 4 32 0,0 4 0 16,0 4-832-16,2 7-192 0,3 0 0 0,2 3 0 15,7-1 864-15,0-2 128 0,2-1 32 0,6-2 0 16,4-5-832-16,4-3-192 0,-1-2 0 0,5-1 0 0,1-4 0 16,2-2 0-16,0-4 0 0,-1-3 0 0,0 0 0 0,-2-5 0 15,-2-1 0-15,-8-9-9232 16,0 0-1904-16</inkml:trace>
  <inkml:trace contextRef="#ctx0" brushRef="#br0" timeOffset="32837.05">31003 2679 27647 0,'0'0'608'0,"0"0"128"0,5-3 32 0,5 2 0 0,0 2-624 0,3 1-144 16,2-1 0-16,3 3 0 0,4-3 0 0,4-1 0 15,7-1 0-15,5-3 0 0,4 3 848 0,3-1 144 16,2 1 32-16,-1-3 0 0,-3 0-832 0,-1-3-192 16,-3 0 0-16,1 1 0 15,-2-2-768-15,-3 2-208 0,-2-4-48 0,0 0 0 0</inkml:trace>
  <inkml:trace contextRef="#ctx0" brushRef="#br0" timeOffset="33138.49">32084 1920 26719 0,'0'0'2368'0,"9"0"-1888"0,2 0-480 0,1 6 0 16,1 7 352-16,2 2-32 0,0 3 0 0,2 5 0 0,-2 10-48 0,2 1-16 15,1 3 0-15,-6-4 0 0,2 3 400 0,1 5 80 16,-1 6 16-16,-1 5 0 0,-4 5 80 0,-3 5 32 16,-4 5 0-16,-6 6 0 0,-5 1-208 0,-5-1-32 15,-4 0-16-15,-1-1 0 0,-1 5-224 0,-2-8-32 16,-2-2-16-16,-10 15 0 0,1-12-64 0,0-9-16 15,-2-6 0-15,0-7 0 0,-6-5-256 16,-1-2 0-16,-2-5 0 0,2-2-11584 16,5-2-2208-16</inkml:trace>
  <inkml:trace contextRef="#ctx0" brushRef="#br0" timeOffset="34087.6">17798 5352 23951 0,'-24'2'512'0,"24"-2"128"0,-5-10 0 0,-1 1 64 0,1-1-576 0,-2 4-128 16,-3 2 0-16,10 4 0 0,-8-4 848 0,8 4 144 15,-8 0 32-15,-1 7 0 0,0 1-832 0,-1 6-192 16,-1 3 0-16,-1 3 0 0,-4 6 864 0,1 0 128 16,0 5 32-16,2 3 0 0,2-1-832 0,2 2-192 15,1 0 0-15,4-2 0 0,4-1 0 0,3-3 0 16,5-8 0-16,3-4 0 0,3-3 0 0,3-6 0 16,4-4 0-16,3-5 0 0,2-6 864 0,0-7 128 15,1-7 32-15,2-4 0 0,1-5-832 0,-2-1-192 16,-3 0 0-16,-2 0 0 0,-1-1 0 0,-5 4 0 15,-5 2 0-15,-2 4 0 0,-2 4 0 0,-3 4 0 0,-3 5 0 0,-2 9 0 16,0 0 0-16,0 0 0 0,4 11 0 0,0 5 0 16,0 2 0-16,1 5 0 15,-2 7 0-15,3-2 0 0,0-1 0 0,0 0 0 0,-1 2 0 0,2 1 0 16,0-2 0-16,2-1 0 0,-2-8 0 0,2-4 0 16,2-4 0-16,3-1 0 0,4-9 0 15,0-2-10336-15,-2-3-2112 0</inkml:trace>
  <inkml:trace contextRef="#ctx0" brushRef="#br0" timeOffset="34390.06">18555 5440 27647 0,'0'0'608'0,"1"11"128"0,-10 6 32 0,-1 0 0 0,0 2-624 15,-1 0-144-15,1-1 0 0,1-2 0 0,1-1 848 0,1-1 144 16,1-2 32-16,6-12 0 0,0 0 0 0,0 0 0 15,0 0 0-15,0 0 0 0,0 0-832 0,11-5-192 16,1-4 0-16,0-7 0 0,6-2 864 0,-1 2 128 16,-1-1 32-16,5-1 0 0,5-1-832 0,0 3-192 15,-2 3 0-15,0 4 0 0,-1 5 0 0,-2 4 0 16,-4 2 0-16,1 3 0 0,-2 5 0 0,-3 1 0 16,-3 6 0-16,-2 2 0 0,-3 1 0 0,-1 4 0 15,-2-1 0-15,0 0 0 0,-2-3 0 0,-2-2 0 16,1 0 0-16,0-3 0 0,1-1 0 0,0-1 0 15,0-13 0-15,0 0 0 16,0 0-1600-16,0 0-352 0,0 0-80 0,7-6-8208 0,1-1-1632 16</inkml:trace>
  <inkml:trace contextRef="#ctx0" brushRef="#br0" timeOffset="34760.94">19640 5480 31327 0,'0'0'688'0,"-5"-7"144"0,-4-5 16 0,-1 2 48 0,-1 1-720 0,-2 0-176 0,-2 5 0 0,-2 2 0 16,-2 1 0-16,1 3 0 0,0 3 0 0,-1 4 0 15,-2 4 0-15,-1 0 0 0,-1 2 0 0,0 5 0 16,-1 6 0-16,0-2 0 0,0 5 0 0,0-5 0 16,1 0 848-16,5 2 144 0,4-6 32 0,4 0 0 0,4-4-832 0,4-1-192 15,5-6 0-15,4 1 0 0,6-8 0 0,4-3 0 16,2-4 0-16,5-5 0 0,3 1 864 0,2-9 128 15,-1-8 32-15,2-1 0 0,2-4-832 0,0-3-192 16,-2-2 0-16,1 0 0 0,-3-3 0 0,1 0 0 16,0-2 0-16,-1-1 0 0,-4-3 0 0,1-4 0 15,-3-1 0-15,-1-3 0 0,-5 4 864 0,-2 8 128 16,-4 6 32-16,-1 4 0 0,-4 9-832 16,-1 7-192-16,-2 6 0 0,-2 9 0 0,0 0 0 0,0 0 0 15,-3 22 0-15,0 12 0 0,1 9 0 0,-2 8 0 16,0 8 0-16,2 4 0 0,-1 3 0 0,2-1 0 0,0 0 0 15,3-3 0 1,3 3-1600-16,3-5-352 0,2-2-80 0,0-7-9296 16,4-6-1856-16</inkml:trace>
  <inkml:trace contextRef="#ctx0" brushRef="#br0" timeOffset="35437.9">22223 5025 20271 0,'-2'-11'448'0,"-1"2"80"0,-1 1 32 0,4 8 16 0,0 0-576 0,-9-1 0 15,2 1 0-15,-1 5 0 0,-1 8 928 0,0 2 80 16,0 3 16-16,0 5 0 0,-1 7 0 0,-1 5 0 15,-1 3 0-15,2 0 0 0,-1-3-832 0,3 0-192 16,3-2 0-16,5-8 0 0,5 1 864 0,3-7 128 16,1-5 32-16,3-3 0 0,2-5-832 0,5-2-192 0,3-8 0 0,3-4 0 15,2-5 864-15,7-5 128 0,7-1 32 16,2-4 0-16,2-6-832 0,-2 0-192 0,-4-2 0 0,-3-1 0 16,-4-1 0-16,-2 3 0 0,-4-3 0 15,-3 6 0-15,-3 8 0 0,-2 5 0 0,-4 5 0 0,-3 5 0 16,-1 4 0-16,-1 9 0 0,-2 9 0 0,-5 12 0 15,-2 7 0-15,-2 12 0 0,-2 4 0 0,-4 4 0 16,-2 4 0-16,-3 5 0 0,-2 4 0 0,-4 4 0 16,-3 9 0-16,-4-2 0 0,-4-1 0 0,-8-1 0 15,-6 2 0-15,-4-6 0 0,-6-5 0 0,3-8 0 16,3-4 864-16,4-8 128 0,2-3 32 0,6-11 0 16,2-8-832-16,6-5-192 0,0-9 0 0,5-5 0 0,4-5 864 15,2-7 128-15,-1-7 32 0,4-5 0 0,4-11-832 0,3 1-192 16,2-6 0-16,3 1 0 0,6-1 0 15,5 1 0-15,5 2 0 0,4 2 0 0,2-3 0 0,2 5 0 16,2 0 0-16,4 1 0 0,4 6 0 0,2 3 0 16,3 2 0-16,1 0 0 0,-2 6 0 0,2 2 0 15,1-4 0-15,1 5 0 16,-4 1-4048-16,-1 1-864 0,5-5-160 0,-9 2-48 16</inkml:trace>
  <inkml:trace contextRef="#ctx0" brushRef="#br0" timeOffset="35711.19">23408 5318 31327 0,'-7'1'688'0,"0"1"144"0,0 0 16 0,7-2 48 0,-3 11-720 0,3-11-176 0,6 13 0 0,7-4 0 15,4 1 0-15,5-4 0 0,4 1 0 0,-6-2 0 16,4-2 0-16,3-1 0 0,2-2 0 0,3-2 0 16,-2 1 0-16,2-1 0 0,-3-5 0 0,-2 3-9248 15,-4 2-1888-15</inkml:trace>
  <inkml:trace contextRef="#ctx0" brushRef="#br0" timeOffset="35845.81">23412 5732 31327 0,'14'14'1392'0,"1"-8"272"0,6 4-1328 0,-3-3-336 16,5 2 0-16,4 0 0 0,2 1 0 0,4-4 0 16,1-2 0-16,3 1 0 0,3-4 0 0,-1-2 0 15,3-4 0-15,16-3-13856 0</inkml:trace>
  <inkml:trace contextRef="#ctx0" brushRef="#br0" timeOffset="36579.96">24892 5421 16575 0,'-16'1'736'0,"8"0"160"0,-2 0-720 0,2 2-176 0,-2 1 0 0,4 1 0 15,6-5 848-15,0 0 144 0,-6 6 32 0,6-6 0 16,0 0 0-16,0 0 0 0,0 0 0 0,11 9 0 15,6 0 0-15,3-5 0 0,2-3 0 0,8-2 0 16,7-3 0-16,5 0 0 0,1-5 0 0,3 0 0 16,0-3-832-16,-2-2-192 0,-2-2 0 0,-3 4 0 15,1-4 0-15,-3 0 0 0,0-2 0 0,-7 0 0 16,-7-2 0-16,-4 2 0 0,-4-2 0 0,-6 3 0 16,-6 2 0-16,-7 1 0 0,-6 1 0 0,-8 6 0 15,-5 3 0-15,-7 4 0 0,-4 4 0 0,-6 8 0 0,-3 6 864 16,-7 4 128-16,-5 3 32 0,-3 7 0 15,-4 4-832-15,4 2-192 0,5 1 0 0,9 4 0 0,7 2 0 0,7-1 0 16,8-3 0-16,6 1 0 0,7-1 0 16,8-3 0-16,4-3 0 0,9-2 0 0,9-3 0 15,7-1 0-15,3-6 0 0,11-2 0 0,11-4 0 0,5-4 0 16,0-6 0-16,2-2 0 0,0-5 0 16,2-5 0-16,-2-2 0 0,-2-5-15520 15</inkml:trace>
  <inkml:trace contextRef="#ctx0" brushRef="#br0" timeOffset="37289.5">26340 4663 16575 0,'0'0'368'0,"-12"-4"80"0,8-2 0 0,1-3 16 0,-1 3-464 0,-1-1 0 16,-1 0 0-16,6 7 0 0,-9-3 912 0,0 2 96 15,-1 1 16-15,-1 2 0 0,-3 7 0 0,-2 3 0 16,-3 4 0-16,-4 3 0 0,-1-1-832 0,-3 4-192 16,-2 4 0-16,-1 1 0 0,-1 3 864 0,3 2 128 15,2-1 32-15,3-3 0 0,1-2-832 0,4-3-192 16,4-5 0-16,5 0 0 0,6-5 0 0,4-4 0 0,4 1 0 0,5-7 0 16,3-5 864-16,5-6 128 0,3 2 32 0,7-5 0 15,3-5-832-15,4-2-192 0,5-3 0 16,-3-3 0-16,-3-4 864 0,-2 0 128 0,-4-5 32 15,-2-4 0-15,2-3-832 0,-2-3-192 0,0 1 0 16,1-3 0-16,1-5 0 0,-4-2 0 0,-6 0 0 16,4-2 0-16,-1-2 0 0,-3 3 0 0,-7 2 0 0,0 8 0 15,-2 11 0-15,-4 3 0 0,-5 9 0 0,0 4 0 16,0 9 0-16,0 7 0 0,0 0 0 0,-14 6 0 16,-2 3 0-16,1 13 0 0,0 6 0 0,0 5 0 15,-3 2 0-15,0 5 0 0,0-2 0 0,0 6 0 16,1 2 0-16,0 4 0 0,2-3 0 0,3 0 0 15,4 1 0-15,0 2 0 0,3-5 0 0,1-5 0 16,1-10 0-16,3-2 0 0,0-4 0 0,3-3 0 16,2-4-768-16,0-3-208 15,2-3-48-15,0-6-8736 0,3 0-1760 0</inkml:trace>
  <inkml:trace contextRef="#ctx0" brushRef="#br0" timeOffset="37539.44">27093 4191 23951 0,'0'0'512'0,"0"0"128"0,0 0 0 0,-7 3 64 0,7-3-576 0,-7 15-128 16,-1 3 0-16,-3 2 0 0,-5 4 0 0,2 3 0 15,2 2 0-15,-1 2 0 0,-5 6 848 0,2 1 144 0,4 3 32 0,1-2 0 16,-2 3-832-16,2 2-192 0,-1-2 0 0,5 0 0 15,3-4 0-15,1-6 0 0,1 0 0 0,2-3 0 16,2-8 864-16,1-2 128 0,-2-4 32 0,2-5 0 31,-3-10-1648-31,0 0-320 0,0 0-64 0,0 0-11888 0</inkml:trace>
  <inkml:trace contextRef="#ctx0" brushRef="#br0" timeOffset="37673.71">26672 4627 23951 0,'0'0'512'0,"14"-1"128"0,4 4 0 0,3 0 64 0,5 0-576 0,2-2-128 0,2-1 0 0,3 2 0 0,3-1 0 16,7-1 0-16,5-3 0 0,2 1 0 0,5 0 0 0,-2 4 0 15,-3 0 0-15,-17 0 0 0</inkml:trace>
  <inkml:trace contextRef="#ctx0" brushRef="#br0" timeOffset="38221.01">28169 4883 20271 0,'0'0'448'0,"-7"-10"80"0,-11 3 32 0,1 1 16 0,1 2-576 0,-2 3 0 0,-1 1 0 0,-1 2 0 0,-3 5 928 0,0 0 80 16,-2 1 16-16,0 5 0 0,0 1 0 0,2 4 0 15,1 2 0-15,5 1 0 0,0-4-832 0,4 2-192 16,2 1 0-16,3 2 0 0,3-3 864 0,4-1 128 16,1 0 32-16,4-1 0 0,3 1-832 0,0 0-192 15,4 0 0-15,1 0 0 0,0-2 0 0,2 1 0 16,0 3 0-16,2 0 0 0,-1-1 864 0,-2 2 128 15,-3-3 32-15,-3 1 0 0,-2 2-832 0,-3-2-192 16,-5 0 0-16,-2-1 0 0,-1 0 0 0,-4 0 0 16,-2-3 0-16,-2 2 0 0,-4-2 0 0,2 1 0 15,-6-2 0-15,-1-2 0 0,-1-3 864 0,-1-2 128 16,-3 2 32-16,-1-5 0 0,-3-5-832 0,1-7-192 16,5-1 0-16,1-6 0 15,5 1-768-15,2-3-208 0,3 0-48 0,2-1-9824 16,4-1-1968-16</inkml:trace>
  <inkml:trace contextRef="#ctx0" brushRef="#br0" timeOffset="38470.03">28732 4868 27647 0,'0'0'1216'16,"0"0"256"-16,-6 14-1168 0,-3-2-304 0,-2 2 0 0,-1 5 0 16,0 3 0-16,-6 6 0 0,-6 4 0 0,3-2 0 0,2 1 0 15,3 2 0-15,2 2 0 0,-1 1 0 0,-3 0 880 0,4-3 112 16,4-5 32-16,-1 1 0 0,1-4-832 0,4-3-192 16,2-10 0-16,3 0 0 0,1-1 0 0,0-11 0 15,-3 7 0-15,3-7-9232 16,0 0-1904-16</inkml:trace>
  <inkml:trace contextRef="#ctx0" brushRef="#br0" timeOffset="38847.8">29044 4977 23951 0,'0'0'1056'0,"-5"9"224"0,-2 5-1024 0,1 2-256 0,-3 1 0 0,-2 3 0 16,1 6 0-16,-3-1 0 0,-2 7 0 0,1-4 0 15,-2 1 880-15,-4 10 112 0,2-7 32 0,3-5 0 16,0-2 0-16,3-7 0 0,3-8 0 0,4-1 0 16,5-9 0-16,0 0 0 0,0 0 0 0,0 0 0 15,0 0 0-15,9-6 0 0,3-4 0 0,-1-4 0 16,3-4-832-16,3-4-192 0,0-1 0 0,1-3 0 15,3-1 0-15,-1-2 0 0,2 5 0 0,0-2 0 16,1 2 0-16,1 4 0 0,-1 1 0 0,1 3 0 16,-1 1 0-16,-1 9 0 0,-2 3 0 0,-2 4 0 0,-3 3 0 15,-2 4 0-15,-5 6 0 0,-3 6 0 0,-3 7 0 0,-4 1 0 16,-3 4 0-16,-7 1 0 0,-2 2 0 0,-1 2 0 16,-2-1 0-16,1-3 0 15,1-1-768-15,-1-4-208 16,5-2-48-16,2-4-9824 0,3-4-1968 0</inkml:trace>
  <inkml:trace contextRef="#ctx0" brushRef="#br0" timeOffset="39429.69">30466 4427 16575 0,'-2'-14'368'0,"2"14"80"0,0-7 0 0,0 7 16 0,0 0-464 0,0 0 0 16,0 0 0-16,0 0 0 0,0 0 912 0,-8 5 96 16,-1 4 16-16,0 0 0 0,0 4-832 0,-3 2-192 15,-6 4 0-15,-4 3 0 0,-1 7 864 0,-3 5 128 0,-6 7 32 0,-1 3 0 16,-3 7 0-16,-1 5 0 0,1 1 0 0,-4 1 0 15,6 0-832-15,1 6-192 0,2-2 0 0,6 3 0 16,5-6 864-16,6-3 128 16,5-5 32-16,5-2 0 0,1-11-832 0,7-4-192 0,6-5 0 0,2-2 0 31,-1-9-768-31,6-2-208 0,3-6-48 0,5-2-7632 0,2-8-1536 0</inkml:trace>
  <inkml:trace contextRef="#ctx0" brushRef="#br0" timeOffset="39860.18">30285 5132 23951 0,'0'0'512'15,"0"0"128"-15,10-5 0 0,2 0 64 0,6 1-576 0,1-2-128 0,0-2 0 0,3-2 0 0,2 0 848 0,0-4 144 16,0-2 32-16,1 2 0 0,-3 2-832 0,1-2-192 15,-1 2 0-15,-2 3 0 0,-2 1 0 0,-4 2 0 16,-3 4 0-16,-11 2 0 0,0 0 864 0,0 0 128 16,4 14 32-16,-8 4 0 0,-3 5-832 0,-2 1-192 15,-1 2 0-15,-2 1 0 0,-3 4 0 0,1 0 0 16,-2-3 0-16,3-1 0 0,0-5 864 0,-1-2 128 16,1-1 32-16,5-4 0 0,3-2-832 0,5-13-192 15,0 0 0-15,0 0 0 0,0 0 864 0,0 0 128 16,0 0 32-16,15-8 0 0,3-3-832 0,1-4-192 15,1-2 0-15,4-2 0 0,3-3 0 0,1 0 0 16,1 1 0-16,-4 3 0 0,0 2 0 0,0 5 0 0,2-2 0 16,-4 6 0-16,-6 1 0 0,1 6 0 0,0 5 0 0,-3 3 0 15,-2 7 0-15,-5 3 0 0,-2 1 0 16,-2 3 0-16,-2 5 0 0,-3-2 0 0,-4-1 0 0,-3 1 0 16,2-1 0-16,-6-1 0 0,0 1 0 15,3-12 0-15,0-2-768 16,1 1-208-16,1-3-48 0,0-2 0 0,7-6-1632 15,0 0-336-15,0 0-64 0,0 0-16 0</inkml:trace>
  <inkml:trace contextRef="#ctx0" brushRef="#br0" timeOffset="40170.78">31659 4462 23951 0,'0'0'512'0,"0"0"128"0,2-4 0 0,-2 4 64 0,0 0-576 0,0 0-128 15,-6 2 0-15,-3 4 0 0,-1 4 848 0,-4 3 144 16,-3 2 32-16,-1 7 0 0,-1 1-832 0,-1 6-192 16,-3 4 0-16,-1 8 0 0,-1-2 864 0,-1 4 128 15,-1 2 32-15,2 0 0 0,1 6 0 0,2 0 0 16,3 0 0-16,4 2 0 0,2 1-832 0,6-1-192 0,3-2 0 15,4-5 0-15,0-2 0 0,5-4 0 0,3-4 0 0,0-1 0 16,3-11 0-16,-1 0 0 16,0-4 0-16,-1-4 0 15,-2-6-1600-15,0-3-352 0,-7-7-80 0,5-5-16 0</inkml:trace>
  <inkml:trace contextRef="#ctx0" brushRef="#br0" timeOffset="40329.75">31118 5049 27647 0,'0'0'608'0,"0"0"128"0,0 0 32 0,7-1 0 0,3 4-624 0,1-1-144 0,8 1 0 0,4-1 0 16,3 3 848-16,6-2 144 0,4-3 32 0,4 0 0 15,-1 0-832-15,1-1-192 0,-2-2 0 0,-1-1 0 16,1 0 0-16,0-1 0 0,-1-1 0 0,-3-3 0 16,-2 1-768-16,0-3-208 0,2-2-48 0,0 2 0 15</inkml:trace>
  <inkml:trace contextRef="#ctx0" brushRef="#br0" timeOffset="40610.58">32050 4209 28559 0,'0'0'2544'0,"9"4"-2032"15,1 6-512-15,2 0 0 0,0 3 256 0,2 4-32 0,2 4-16 16,0 6 0-16,1 2 240 0,-3 8 32 0,1 6 16 0,-1 5 0 16,1 12 272-16,-3 2 64 0,-5 8 16 0,-4 5 0 15,-5 3-64-15,-4 1-16 0,-5 5 0 0,-6-3 0 16,-6 0-224-16,-2-4-48 0,-3-5-16 0,-1-6 0 16,-3-6-480-16,1-7 128 0,-3-6-128 0,-3-6 0 15,-2-5 0-15,3-5 0 0,3-8 0 16,4-4-11424-16,0-6-2336 15</inkml:trace>
  <inkml:trace contextRef="#ctx0" brushRef="#br0" timeOffset="41692.51">19783 6417 20271 0,'-6'-9'448'0,"6"9"80"0,-3-6 32 0,0-2 16 0,2 3-576 0,-2-3 0 0,1 1 0 0,-5 4 0 16,0-1 928-16,-2 3 80 0,-3 2 16 0,-2 2 0 0,-3-2 0 0,-1 4 0 15,0 3 0-15,-1 0 0 0,0 2-832 16,0 0-192-16,0 4 0 0,1 1 0 0,-1 4 864 0,4-1 128 15,3-1 32-15,3-2 0 0,-1-1-832 0,5-1-192 16,3 0 0-16,2-1 0 0,0-12 0 0,3 10 0 16,-3-10 0-16,14 5 0 0,2-7 864 0,4-3 128 15,0-2 32-15,4-4 0 0,2-2-832 0,-1 2-192 16,-1-5 0-16,2 1 0 0,-2 0 0 0,-2 1 0 16,-5 2 0-16,-1 0 0 0,-2 2 864 0,-2 3 128 15,-12 7 32-15,0 0 0 0,0 0-832 0,7 7-192 16,-1 5 0-16,-1 5 0 0,-5 1 0 0,0 3 0 15,0 5 0-15,0-2 0 0,0 4 0 0,0-4 0 16,0 0 0-16,4 0 0 0,2-1 0 0,2-4 0 16,-3-1 0-16,5-3 0 15,2-8-768-15,-1-5-208 0,2-6-48 0,1 0 0 16,1-3-1632-16,0-3-336 0,2-8-64 0,-2-1-16 0</inkml:trace>
  <inkml:trace contextRef="#ctx0" brushRef="#br0" timeOffset="41962.37">20201 6385 20271 0,'-14'18'896'0,"9"-8"192"0,5 3-880 0,-3 1-208 0,-3 2 0 0,2 2 0 15,3 1 864-15,-1-1 128 0,-1-3 32 0,-4 4 0 16,1 2 0-16,0-1 0 0,-2-2 0 0,2 0 0 16,0-6 0-16,3-1 0 0,3-1 0 0,0-10 0 15,0 0 0-15,0 0 0 0,0 0 0 0,14-8 0 0,0 0 0 0,-2-6 0 16,-2-1 0-16,3-4 0 0,4-4-832 0,2 3-192 15,1-2 0-15,0-1 0 0,3 2 0 0,-1 3 0 16,1 2 0-16,-2 2 0 0,2 0 0 0,-4 1 0 16,-1 1 0-16,-3 7 0 0,1 2 0 0,-4 3 0 15,0 3 0-15,-3 2 0 0,-2 4 0 0,0 1 0 16,-2 3 0-16,-1 1 0 16,-4-14-768-16,5 15-208 0,-3-1-48 0,1 2-9824 15,-2-2-1968-15</inkml:trace>
  <inkml:trace contextRef="#ctx0" brushRef="#br0" timeOffset="42313.87">20681 6444 16575 0,'0'0'368'0,"0"0"80"0,0 0 0 0,0 0 16 0,0 0-464 0,0 0 0 0,0 0 0 0,10 6 0 15,-1 0 1728-15,1-2 256 0,2-4 64 0,2 0 0 16,2-5-832-16,2 0-144 0,0 1-48 0,2 0 0 16,3-6 0-16,-1 3 0 0,-2-2 0 0,-2 1 0 15,-4-3-816-15,0 1-208 0,-3-3 0 0,-2 3 0 16,-2 2 864-16,-7 8 128 0,2-10 32 0,-2 10 0 16,-2-12-832-16,-3 4-192 0,5 8 0 0,-14 0 0 15,-4 2 0-15,-3 6 0 0,-3 6 0 0,-5 2 0 16,-7 3 0-16,5 3 0 0,-1-1 0 0,1 9 0 0,1-1 864 15,6 4 128-15,5 0 32 0,5 0 0 0,3-2-832 16,9-1-192-16,-1 2 0 0,11-3 0 0,5-6 0 0,2-1 0 16,3-3 0-16,10-3 0 0,10-2 0 15,4-6 0-15,5-4 0 0,-1-2 0 0,-2-2 0 0,-1-4 0 16,-1-5 0-16,-14 1-11424 16,5-8-2336-16</inkml:trace>
  <inkml:trace contextRef="#ctx0" brushRef="#br0" timeOffset="43293.22">22691 6515 20271 0,'-4'1'448'0,"0"4"80"0,2 3 32 0,-2-6 16 0,3-5-576 0,1 3 0 0,0 0 0 0,0 0 0 0,0 0 928 0,11-12 80 16,0-1 16-16,9 3 0 0,1-1 0 0,6-1 0 16,2 0 0-16,5-2 0 0,6 4-832 0,-1-1-192 15,-2 0 0-15,2 2 0 0,-2-2 864 0,-4 3 128 16,-2 3 32-16,-4 4 0 0,-3 4-832 0,-6 4-192 15,-4 0 0-15,-4 6 0 0,-3 4 0 0,-4 2 0 16,-8 1 0-16,-3 9 0 0,-2 4 864 0,-4 3 128 16,-4 1 32-16,-3 1 0 0,-6-1-832 0,-4 0-192 15,1-1 0-15,-2 0 0 0,-2-7 0 0,2-3 0 16,4-5 0-16,5-2 0 0,2-2 0 0,7-3 0 0,2-5 0 16,7-2 0-16,5-7 864 0,6 8 128 15,5-2 32-15,6-3 0 0,6-3-832 0,6 1-192 16,5 1 0-16,2 1 0 0,1 0 0 0,3-2 0 0,-1-1 0 0,6-1 0 15,3 0 0-15,0-2 0 0,-1 1 0 0,1-1 0 16,1 0 0-16,-5 0 0 0,-4 0 0 0,-6-1 0 31,-6 0-1600-31,-3-1-352 0,5-5-80 0,-9 3-16 0</inkml:trace>
  <inkml:trace contextRef="#ctx0" brushRef="#br0" timeOffset="43943.69">24820 6749 16575 0,'0'0'368'0,"-6"5"80"0,-2 2 0 0,2 0 16 0,-1 3-464 0,3-2 0 0,3 4 0 0,-3-3 0 15,-1 0 912-15,5-9 96 0,0 0 16 0,-1 9 0 16,0 0 0-16,1-9 0 0,0 0 0 0,0 0 0 16,11-1 0-16,3-2 0 0,0-3 0 0,4-2 0 15,1-7 0-15,1-3 0 0,1 0 0 0,7 0 0 16,2-4 0-16,4-3 0 0,3 1 0 0,1 4 0 15,-1 1-832-15,0-7-192 0,-2 1 0 0,-2-2 0 16,-3 3 0-16,-1 3 0 0,-2-1 0 0,-2-3 0 0,0-3 0 0,-3-2 0 16,-1 6 0-16,-5-1 0 15,-4 1 0-15,-2 1 0 0,-1 1 0 0,-4 2 0 0,-3-2 0 16,0 7 0-16,-4 6 0 0,-1 3 0 0,-6 3 0 0,-3 6 0 16,-2 6 0-16,-5 1 0 0,-2 4 0 15,-3 6 0-15,-2 8 0 0,-2 3 0 0,-1-2 0 0,-2 4 0 16,0 1 0-16,1 3 0 0,1 0 0 15,2 0 0-15,3-2 0 0,5 3 0 0,4 3 0 16,6-4 0-16,5-3 0 0,6-2 0 0,3-4 0 16,5-1 0-16,4 1 0 0,4-7 0 0,2-4 864 0,2-3 128 15,-1 0 32-15,2-4 0 0,0 1-832 0,1-5-192 16,0-6 0-16,-1-2 0 16,-1 0-1600-16,-1-2-352 0,0-4-80 0,0 1-13120 0</inkml:trace>
  <inkml:trace contextRef="#ctx0" brushRef="#br0" timeOffset="44440.4">25729 6839 27647 0,'0'0'608'0,"0"0"128"0,0 0 32 0,0 0 0 0,0 0-624 0,0 0-144 15,1-9 0-15,-1 9 0 0,3-11 1664 0,0 4 320 0,-3 7 48 0,7-10 16 16,-1 3-1648-16,2-5-400 0,-1 1 0 0,-1 4 0 16,-6 7 0-16,8-6 0 0,0-3 0 0,-4 6 0 15,-2 0 0-15,-2 3 0 0,0 0 0 0,0 0 0 16,0 0 0-16,0 0 0 0,0 0 0 0,-7 5-10304 16,7-5-2128-16</inkml:trace>
  <inkml:trace contextRef="#ctx0" brushRef="#br0" timeOffset="44783.46">26458 6568 23951 0,'0'0'512'0,"4"-5"128"0,0-2 0 0,-1 1 64 0,-3 6-576 0,0 0-128 16,0 0 0-16,0 0 0 0,-7 3 848 0,1 3 144 16,1 5 32-16,-4 1 0 0,0 2 0 0,-2 4 0 15,-1 0 0-15,2 7 0 0,0 3 0 0,2 0 0 16,2 0 0-16,2-1 0 0,1 0-832 0,5-3-192 16,3-3 0-16,2 1 0 0,4-6 864 0,0 0 128 15,2-2 32-15,2-4 0 0,-2 0-832 0,3-2-192 16,3-1 0-16,3-4 0 0,5-1 0 0,-2-2 0 0,-1-1 0 15,-1-3 0-15,-3-3 0 0,-2-4 0 0,-1 3 0 16,-2-1 0 0,-2-3-3232-16,-3-2-688 0,5-20-144 0,-9 6-32 0</inkml:trace>
  <inkml:trace contextRef="#ctx0" brushRef="#br0" timeOffset="44938.13">26622 6337 35007 0,'-5'-5'768'0,"0"-4"176"0,1 1 16 0,2-1 16 0,1 2-784 0,-1-1-192 0,2 8 0 0,0 0 0 16,0 0 864-16,0 0 128 0,0 0 32 0,0 0 0 16,0 0-832-16,0 0-192 0,0 0 0 0,0 0 0 15,0 0 0-15,0 0 0 0,0 0 0 0,0 0 0 16,0 0-2416-16,-2 9-528 0,-2-4-96 0,4-5-32 0</inkml:trace>
  <inkml:trace contextRef="#ctx0" brushRef="#br0" timeOffset="45913.24">29054 6422 23951 0,'-20'9'512'0,"20"-9"128"15,-10-4 0-15,-2 3 64 0,-3-3-576 0,-3 3-128 0,-1 1 0 0,-13 2 0 0,-3 1 848 0,-2 3 144 16,-4 4 32-16,-5-1 0 0,-3-1-832 0,3-3-192 15,7 0 0-15,4 5 0 0,5 6 864 0,6-2 128 16,6-3 32-16,6 2 0 0,6 1-832 0,5-2-192 16,3-178 0-16,8 362 0 0,8-184 864 0,5-3 128 15,3 4 32-15,4 2 0 0,7 0-832 0,1 2-192 16,0-2 0-16,-2 3 0 0,-4 2 0 0,-6-1 0 16,-4 0 0-16,-4 1 0 0,-6-1 0 0,-4-2 0 15,-3-1 0-15,-5 0 0 0,-5-3 0 0,-5 0 0 16,-4 1 0-16,-6-3 0 0,-7 2 864 0,-9-2 128 15,-8-4 32-15,-2 0 0 0,-1-2-832 0,0-2-192 16,-1-4 0-16,4 1 0 0,4 0 0 0,4 0 0 0,6 0 0 16,12 0 0-1,1-4-1600-15,5-1-352 0,1 0-80 0,5-3-16 0</inkml:trace>
  <inkml:trace contextRef="#ctx0" brushRef="#br0" timeOffset="46752.84">29482 6493 23951 0,'0'0'512'0,"-6"0"128"0,-2 3 0 0,0 1 64 0,-3 2-576 0,0 3-128 0,-2 2 0 0,1 0 0 0,-2 2 848 0,2 3 144 16,-2-1 32-16,1-1 0 0,2 1-832 0,0-1-192 15,-1 1 0-15,3 2 0 0,2-2 864 0,3-2 128 16,0 1 32-16,3 0 0 0,2 1-832 0,3-3-192 15,0 0 0-15,4 1 0 0,1-4 0 0,5 1 0 16,2-2 0-16,0 1 0 0,3-6 864 0,2 3 128 16,0-3 32-16,1-3 0 0,-1-2-832 0,2-2-192 15,-1-2 0-15,-1-5 0 0,0 4 0 0,-1-7 0 16,-1-3 0-16,-2 2 0 0,-6 0 864 0,1 0 128 16,-3-2 32-16,-2-1 0 0,1-5-832 0,-3 2-192 15,-3-1 0-15,-2 1 0 0,-2-7 0 0,-3 3 0 16,2 0 0-16,-2 3 0 0,-2 5 0 0,0 1 0 15,2 4 0-15,0-1 0 0,0 3 0 0,1 2 0 16,4 8 0-16,0 0 0 16,-1-4-768-16,1 4-208 0,0 0-48 0,0 0 0 0,6-6 832 0,6 2 192 15,2 2 0-15,5-1 0 0,5-2 0 0,1-3 0 16,2 3 0-16,2-4 0 0,2 2 0 0,-2-3 0 0,1-2 0 16,1-3 0-16,-2-3 0 0,2 0 0 0,-1-1 0 0,-2-1 0 15,-2-3 768-15,-2 3 208 0,0 2 48 16,-4-2 0-1,-6-2-1648-15,-2 3-320 0,-2 0-64 0,-3 2-16 0,0 5 1648 0,-3 4 320 0,-4-2 64 0,0 10 16 16,0 0-832-16,0 0-192 0,-12 5 0 0,-3 5 0 16,-3 5-768-1,-1 6-208-15,-3 7-48 0,2 1 0 0,0 4 832 0,-1 1 192 0,2 2 0 16,3-2 0-16,1 0 0 0,2-2 0 0,1-3 0 0,5 1 0 16,2-7 0-16,2-2 0 0,2 1 0 0,3-4 0 0,4-4 768 15,1-2 208-15,5-2 48 0,0-3 0 0,1 0-832 16,4-3-192-16,4-8 0 0,3-1 0 0,3-2 0 0,1-3 0 15,-1 2 0-15,3-2 0 0,6-3 864 0,-1 4 128 16,-2 3 32-16,-1-3 0 0,-4 4-832 0,-4-2-192 16,-2 1 0-16,-4 5 0 15,-3 2-768-15,-4 4-208 0,-3 3-48 0,0-1 0 0,-5 5 832 16,-1 1 192-16,-4-1 0 0,0 2 0 0,-2 0 0 0,-1-1 0 16,0-3 0-16,0 3 0 0,0-6 0 0,0 2 0 15,5-9 0-15,0 0 0 0,0 0 768 0,0 0 208 16,0 0 48-16,0 0 0 0,10-2-832 0,0-5-192 15,1 1 0-15,3-5 0 0,0 0 0 0,0-1 0 16,4-1 0-16,0 4 0 0,2-4 0 0,-1 7 0 0,-1 1 0 16,3 1 0-16,0 2 0 0,1 2 0 15,-3 2 0-15,2 6 0 0,6 1 0 0,0 5 0 16,-2 1 0-16,3 4 0 0,-1 0 0 0,-2 3 0 0,-3 1 0 0,0 1 0 16,-1-3 0-16,-1 1 0 0,0 1 0 0,-1-5 0 15,-2-4 0-15,1-2 0 0,0-4 0 0,0 0 0 16,0-3 0-16,-2-4 0 0,1-2 0 0,-1-1 0 31,-1 1-1600-31,-2-4-352 0,5-12-80 0,-8 0-16 0</inkml:trace>
  <inkml:trace contextRef="#ctx0" brushRef="#br0" timeOffset="49293.83">16513 2634 28095 0,'-25'-16'1248'0,"12"11"256"0,-1-2-1200 0,1 4-304 0,-1 1 0 0,2 4 0 0,-4 0 0 0,5 1-176 16,3 3 32-16,8-6 0 0,-9 4 336 0,3 3 80 15,0 4 16-15,4-3 0 0,2-8-16 0,-2 14 0 16,-1 0 0-16,1 3 0 0,1 2 112 0,-2 3 32 16,-2 1 0-16,0 4 0 0,-2 7 160 0,-1 4 48 15,-4 10 0-15,1 7 0 0,-3 4-64 0,0 10-16 16,-2 3 0-16,0 6 0 0,-2 1-64 0,0 7-16 16,1 8 0-16,-1 0 0 0,1 2-160 0,2 0-48 15,1-2 0-15,1 5 0 0,2 2-16 0,2 1-16 16,3-2 0-16,-3-2 0 0,2 2-48 0,1-2-16 15,0 3 0-15,-1-5 0 0,0-2-160 0,-1-1 192 16,0-3-192-16,2-2 192 0,2-5-192 0,0-3 160 16,-1-4-160-16,2-5 160 0,3-4-32 0,0-2 0 15,0 0 0-15,5-3 0 0,-2-1-128 0,3-6 0 16,-3-4 144-16,5-4-144 0,-3-1 0 0,0-3 0 16,4-5 0-16,0 1 0 0,0 0 0 0,0-3 0 0,2-1 0 15,1-6 0-15,0-1 0 0,2 0 0 0,0-3 0 16,4 0 0-16,1-5 0 0,0 3 0 0,-1-3 0 0,2-1-128 15,1-2 128-15,3 0 0 0,1 3 0 0,3-4-128 16,3-1 128-16,3-3 0 0,3 0 0 0,2 2 0 16,2 0 0-16,1 0 0 0,2 0 0 0,0 0-128 15,-1-1 128-15,1 1 0 0,2 4 0 0,1-2 0 16,0-4 0-16,1 2 0 0,3 0 0 0,3-4 0 16,3 1 0-16,1-3 0 0,0 1 0 0,0-5 0 15,1-2 0-15,4 2 0 0,2-1 0 0,6 0 0 16,4 0 0-16,0-1 0 0,-2 4 0 0,-1-3 0 0,-1-3 0 15,0 5 0-15,1-2 0 0,-1 2 0 0,-1 5 0 16,-3-1 0-16,-3 4 0 0,2-4 0 0,1 1 0 16,2 1 0-16,-1-3 0 0,1 3 0 0,-2 0 0 15,-1-1 0-15,-2-6 0 0,7-1 0 0,0 1 0 0,2 1 0 16,1-2 0-16,-1-2 0 0,0 0 0 0,-3 3 0 16,-3-1 0-16,3 3 0 0,2-1 0 0,1 2 0 15,-2 0 0-15,0-2 0 0,-5 0 0 0,-1 4 0 16,0-2 0-16,2 4 0 0,-1-3 0 0,4 2 0 15,0-3 0-15,-2 2 0 0,-2-2 0 0,0 2 0 16,-1-4 0-16,8 4 0 0,0 1 0 0,2-3 0 16,-1 1 0-16,-2-4 0 0,-1 1 0 0,-1 1 0 15,-1-2 0-15,3 1 0 0,7-1 0 0,-4 4 0 16,-4-1 0-16,-2 3 0 0,-3-1 0 0,3 1 128 16,2-3-128-16,4 4 0 0,2 5 0 0,-4-5 0 0,-6-2 0 15,2-2 128-15,1-1-128 0,2-1 0 0,3 1 0 16,0 0 0-16,-1-3 0 0,-2 1 0 0,-3-2 128 0,2 1-128 15,2-2 0-15,-1 4 144 0,-1 0-144 0,-2 2 0 16,-3 4 128-16,-3-3-128 0,1 1 0 0,0-3 0 16,-1-1 128-16,3 3-128 0,2-3 0 0,-1 5 0 15,-1-3 0-15,-2 2 0 0,-2-5 0 0,1-3 0 16,-3 2 0-16,5-3 0 0,4-1 0 0,-2 2 0 16,-1 2 128-16,-4-1-128 0,-2 2 0 0,0-4 0 15,0-4 128-15,1 4-128 0,1 5 0 0,-1-1 0 16,-1-3 0-16,-3 4 0 0,-2 4 0 0,-2-5 0 15,-1-1 128-15,3-1-128 0,3-1 0 0,1 5 0 0,2-1 0 16,1-2 0-16,-2 1 0 0,-1 1 0 0,0-1 0 16,1-1 0-16,-2-3 0 0,2 0 0 0,1 0 128 0,2 0-128 15,4 0 0-15,-4 2 0 0,-3 1 0 0,2-2 0 16,2-4 0-16,-3 3 0 0,-3 4 0 0,2 1 0 16,2-2 0-16,-2-1 0 0,-2 0 0 0,0 0 0 15,-4 1 0-15,3-1 0 0,2 2 0 0,3-1 0 16,3-1 0-16,0-2 0 0,-2 2 0 0,-2-1 0 15,-2-1 0-15,1 1 0 0,3 0 128 0,2 2-128 16,1-1 0-16,-1 4 0 0,-1-4 128 0,-2-1-128 16,-1 1 0-16,-1 0 0 0,1-1 0 0,2 2 128 15,3 1-128-15,0-2 0 0,0 1 128 0,-1-3-128 16,-2-1 0-16,0 1 0 0,3 1 160 0,2 0-160 16,0-1 128-16,2 0-128 0,0-1 0 0,-6 1 0 15,-5 0 128-15,4 0-128 0,-1 0 0 0,0 1 0 16,0 2 0-16,3-1 0 0,0-2 0 0,-3-1 0 0,-4 0 128 0,0 1-128 15,2 2 0-15,2-1 0 0,4-1 0 0,3 0 0 16,1-2 0-16,-3 1 0 0,-3-1 0 0,-2 1 0 16,-1 0 0-16,4-2 0 0,3 1 128 0,0-2-128 15,-2 1 0-15,-1 1 0 0,-2-2 0 16,0 4 0-16,-4 0 0 0,1-1 0 0,1-2 0 0,4-1 0 16,2 2 0-16,-3-1 0 0,-3 0 0 0,-3 1 0 15,-3 0 0-15,2-1 128 0,2 2-128 0,2-2 0 16,4 2 0-16,-3 1 0 0,-1 0 0 0,-4 0 0 15,-4 0 0-15,1-1 0 0,-2-2 128 0,1 2-128 0,3 1 0 16,-1 0 0-16,-2 0 0 0,-2 0 0 0,-4-1 0 16,-1 1 0-16,-3-2 0 0,-5 2 0 0,-3 0 0 15,0 0 128-15,2-3-128 0,0 1 0 0,0 2 0 0,-3-1 0 16,-1-3 128-16,3 3-128 0,2 1 0 0,-3 0 0 16,-3 1 0-16,3 3 0 0,-2-1 0 0,-3-1 0 15,-1-1 128-15,-3 1-128 0,2-1 0 0,-3 2 0 16,-2-1 0-16,-1 3 0 0,-5-4 0 0,5 3 0 15,0-1 0-15,-3 2 128 0,-4 1-128 0,0-2 0 16,2 0 144-16,-3 0-144 0,0-2 0 0,-7 1 128 16,0-3-128-16,-2 1 0 0,1 0 128 0,-6-1-128 15,0 0 128-15,0 0-128 0,0 0 160 0,0 0-32 16,0 0-128-16,0 0 192 0,0 0-32 0,0 0-16 0,0 0 0 16,0 0 0-16,0 0-144 0,0 0 0 0,0 0 0 0,4-9 0 15,0 2 0-15,-2-3 0 0,0 2 0 0,-1-2 128 16,0 1-128-16,3-5 160 0,-2 0-160 0,4-4 160 15,0-5-160-15,2-1 0 0,0-5 0 0,3 2 0 16,0 1 0-16,0-9 0 0,1-3 128 0,1 1-128 16,-1-1 0-16,0-3 0 0,-1-2 0 0,2 2 0 15,0 0 0-15,-1-4 0 16,1-1 0-16,0-2 0 0,-2-5 0 0,1 1 0 0,-1 1 0 0,2-1 0 16,1 1 0-16,-1 1 0 0,-2 2 0 0,0-2 0 15,1-1 0-15,2 1 0 0,1-4 0 0,-1 1 0 16,1-1 0-16,2 2 0 0,-1 3 0 0,2-2 0 15,-1 0 0-15,-1-2 0 0,1-3 0 0,-1-1 0 16,1-2-128-16,-2 3 128 0,-4 1 0 0,1 2 0 0,-1 1 0 16,-2 1 0-16,0 2 0 0,-4-2 0 0,2-4 0 0,-1 2 0 15,-4-1 0-15,1 3 0 0,0-1-144 16,-1 5 144-16,-1 4 0 0,2-3 0 0,-2 2 0 0,2-3 0 16,-1 4 0-16,1-4 0 0,-1 1 0 0,2-2-128 15,0 2 128-15,1 3 0 0,-1 3 0 0,1 2 0 16,0 0 0-16,0 5 0 0,-1 0 0 0,1-2 0 15,1 1 0-15,2-1 0 0,0-1 0 0,-1-3 0 16,-2-6 0-16,0 3 0 0,4 5 0 0,-1-1 0 16,-3 0 0-16,3-1 0 0,1 2 0 0,-2 0 0 15,1-1 0-15,3 0 0 0,-2 7 0 0,-9 31 0 16</inkml:trace>
  <inkml:trace contextRef="#ctx0" brushRef="#br0" timeOffset="54934.47">16293 2913 15663 0,'-2'-21'688'0,"0"14"144"0,2 7-656 0,-1-10-176 0,2 2 0 0,-1 8 0 0,3-10 1840 0,-3 10 336 15,9-7 64-15,-1 4 0 0,-1-6-1792 0,2 2-448 16,-1-3 0-16,1 4 0 0,1-3 0 0,1 0 0 15,1-5 0-15,2 1 0 0,1 3 0 0,-2-4 128 16,-1-4-128-16,0 1 0 0,-2-2 304 0,0 2-48 16,-1 2 0-16,0-4 0 0,-2-4 128 0,0 4 0 15,-3 0 16-15,1-2 0 0,0-5-64 0,1 4-16 16,-2-1 0-16,4 2 0 0,1 3 80 0,-1-1 16 16,1 1 0-16,3 3 0 0,0-1 32 0,1 2 16 15,0 0 0-15,1 2 0 0,1-1-80 0,2 0-32 16,0 3 0-16,4 1 0 0,-1-2-112 0,0 3-32 15,2-2 0-15,2 2 0 0,0-3-208 0,6 2 144 16,1-2-144-16,5-1 128 0,0 2 0 0,4-1 0 16,5 3 0-16,-1-2 0 0,-2 1 0 0,4-1 0 15,-3 5 0-15,0-4 0 0,1 0-128 0,3 2 192 0,1-1-192 16,1 2 192-16,1-1-192 0,2 3 160 0,3 3-160 16,-2 1 160-16,-1 0-160 0,0-2 128 0,-1 1-128 0,1-3 128 15,3-2 32-15,1 2 0 0,1 2 0 0,5 0 0 16,-3 2-16-16,1 0 0 0,-3 0 0 0,3-1 0 15,1-3-144-15,1-1 128 0,-1 1-128 0,3 3 128 16,2 1-128-16,-2 3 160 0,-1 1-160 0,-2 1 160 16,0-4-160-16,4 1 0 0,2 1 144 0,0-1-144 15,1 1 0-15,-2-3 128 0,0-3-128 0,-5 3 0 16,-1 3 128-16,1-3-128 0,2-4 128 0,2 3-128 16,-1 1 128-16,0 0-128 0,-1 0 128 0,-6 0-128 15,-2-1 0-15,2-1 128 0,1 1-128 0,2 0 0 16,1 1 128-16,0 1-128 0,-1 0 160 0,0 1-160 0,-2-4 128 0,-1 1-128 15,-1-6 0-15,3 3 0 0,4 1 0 0,-2 1 0 16,1-1 0-16,-1 1 0 0,-1 0 0 16,-4 0 128-16,-1 0-128 0,-1-1 0 0,0-5 0 0,2 0 0 15,2 6 0-15,1-1 0 0,-1 1 0 0,1-2 0 16,-5-1 0-16,1-2 0 0,-3 0 0 0,4-3 0 16,2 3 0-16,5 0 0 0,-1 2 128 0,-1 0-128 15,0-2 0-15,-4 1 0 0,-1-6 0 0,0 6 0 16,3 6 0-16,0-3 0 0,2-5 0 0,2 1 0 15,-2 2 0-15,-2 0 0 0,0 3 0 0,-1-1 0 16,1 0 0-16,-1 0 0 0,2-6 0 0,1 2 0 16,1-3 0-16,1 4 0 0,-6 2 0 0,-3 0 0 15,0 0 0-15,1-1 0 0,-2-1 0 0,5-2 0 0,3 5 0 16,0 0 0-16,-1 0 0 0,-1 1 0 0,-5-3 0 0,2 1 0 16,0 1 0-16,-1 2 128 0,1-4-128 15,2-3 0-15,4 2 0 0,1 1 0 0,-5-3 0 16,-3 3 0-16,-2-4 0 0,1 2 0 0,2 0 0 0,1-1 0 15,5 1 0-15,-1-2 0 0,0 3 128 0,-2-3-128 16,-5 3 0-16,1-1 0 0,-3-3 128 0,3 3-128 16,2-5 0-16,3 4 0 0,1-2 0 0,0 4 0 15,-2-2 0-15,0 2 128 0,-3-4-128 0,-2 2 0 16,0 3 0-16,2-4 128 0,2 2-128 0,1-4 0 16,-3 4 0-16,-2-1 128 0,0 4-128 0,-2 1 0 15,-1-8 0-15,-2 4 0 0,0-2 0 0,3 1 0 16,2-2 0-16,0 2 0 0,-3-2 0 0,-1 3 0 0,2-2 0 15,-2 1 128-15,-3 3-128 0,1-4 0 0,1 1 0 16,3-3 128-16,2 2-128 0,1-1 0 0,-1 5 0 0,-1-3 128 16,2 1-128-16,-3 2 0 0,-4-2 0 0,0 2 0 15,1 3 128-15,0-2-128 0,3-3 0 0,3 4 0 16,2-1 128-16,-1 1-128 0,-4-2 0 0,-2 1 0 16,-2 1 0-16,-2 0 0 0,-2-5 128 0,3 2-128 15,3 1 0-15,1-1 0 0,2-1 192 0,1 2-48 16,-2-2-16-16,-4 0 0 0,3 3 0 0,-2-1-128 15,-3-2 192-15,2 3-64 0,3-1-128 0,4-3 0 16,2 3 144-16,-1 0-144 0,-1 0 0 0,-2 0 0 16,-2 0 0-16,0-4 128 0,-3 0-128 0,-1-3 0 15,3 4 0-15,-1-4 0 0,1 2 0 0,1 2 0 16,1 2 0-16,-1-3 128 0,-2 3-128 0,0-1 0 0,-6 2 0 0,1-1 0 16,3-4 0-16,-1 2 0 0,1-1 0 0,1 3 0 15,6 0 0-15,-3-2 0 0,-3 3 0 0,-1 2 128 16,-3-3-128-16,-2 0 0 0,2-1 0 0,-1-2 0 15,0 3 0-15,3-4 0 0,2 1 0 0,-1-1 0 16,-4 3 0-16,1 0 0 0,1 0 0 0,-1 0 0 16,-4-5 0-16,0 5 0 0,-1-3 0 0,0 6 0 15,2 0 0-15,-3-1 0 0,4-2 0 0,3 2 0 16,-3-2 0-16,0 2 0 0,-3-2 0 16,3 0 128-16,1 0-128 0,-3 1 0 0,-2 2 0 0,-1 0 0 15,2 2 0-15,0-1 0 0,2 2 0 0,2-4 0 16,3 2 0-16,-1 0 0 0,-2 0 0 0,-3 0 0 0,4 1 0 15,-5-2 176-15,-1 2-176 0,-2-2 192 0,-4 1-192 0,2-1 0 16,1 1 0-16,0 0 0 0,-1-1 0 16,0 2 0-16,2 2 0 0,0-2 0 0,-1 0 0 15,1 1 0-15,-3 2 0 0,2-1 0 0,4-3 0 16,-8-1 128-16,0 2-128 0,-1 1 0 0,0 1 0 0,-1-2 0 16,-1 1 128-16,0-1-128 0,-2-1 0 0,2 1 0 15,4-1 0-15,-4 2 0 0,-4 1 0 0,0 1 0 16,-1 2 0-16,-2-3 0 0,0 0 0 0,1-3 0 15,-2 0 0-15,2 2 0 0,-1 1 0 0,-2 3 0 16,-1 1 128-16,0-3-128 0,0-1 0 0,-2 1 0 16,1 2 0-16,1-2 0 0,0-1 0 0,-1 1 0 15,-1 2 0-15,1-1 0 0,2 1 0 0,-2 1 0 16,-2-1 0-16,0-1 0 0,1-1 0 0,-1 1 0 16,0 2 0-16,2 1 0 0,-5-2 0 0,2-1 0 0,0 4 128 15,-6-4-128-15,1 2 0 0,1-2 0 0,3 2 0 16,1 0 0-16,0 1 0 0,1 3 128 0,2-4-128 15,13 6 0-15,-6-5 0 0,-1 1 0 0,-5 2 0 16,-2-3 0-16,1 0 0 0,-6 4 0 0,0-3 0 0,-1 2 0 16,1-6 0-16,-11-2 0 0,0 0 0 0,10 7 0 15,-2 2 0-15,-2-2 0 16,1 3 128-16,-1-1-128 0,0 3 0 0,1-5 0 0,-7-7 0 0,6 13 0 16,-1-4 0-16,0 1 0 0,0 3 0 0,0-3 0 15,-5-10 0-15,6 13 0 0,-1 0 0 0,-3 0 0 16,1 7 0-16,-2 0 0 0,0-5 0 0,-1 3 0 15,0-2 0-15,0 2 0 0,0 1 0 0,0 3 0 16,2-2 0-16,-1 1 0 0,-1-1 0 0,1 2 0 0,2-1 0 16,-2 2 0-16,-1-3 0 0,0 3 0 0,0 6 0 15,0 1 0-15,-1-1 0 0,-2 0 0 0,2-3 0 0,-2 2 0 16,-1-3 0-16,1 4 0 0,-1-2 0 16,0 1 0-16,0-4 0 0,0 3 0 0,1-3 0 0,1-1 0 15,1-3 0-15,1 4 0 0,-1-1 0 0,1 5 0 16,0-2 0-16,0-1 0 0,0-1 0 0,0-1 0 15,0 1 0-15,0 3 0 0,1 0 0 0,0-1 0 16,-2 1 0-16,2 0 0 0,2-5 0 0,-2 4 0 16,-2-5 0-16,1 2 0 0,0 2 0 0,0 0 0 15,0-6 0-15,0 3 0 0,0-1 0 0,1 2 0 16,0-3 0-16,2 2 0 0,-2 3 0 0,2 2 0 16,1 1 128-16,-2-1-128 0,-1 0 0 0,2-1 0 0,1-3 0 15,0 4 0-15,-2-3 0 0,1 3 0 0,-1-3 0 16,1-3 0-16,-2 1 0 0,0-2 0 15,-1 1 0-15,1-1 0 0,1 0 0 0,-2 1 0 16,-2 0 0-16,2 3 0 0,0-1 0 0,0-1 0 0,-1 0 0 16,1 4 0-16,3 2 0 0,-2 1 0 0,0-4 128 15,2 3-128-15,-1-3 0 0,1 2 0 0,-2-6 0 0,-1 3 0 16,0 3 0-16,1-3 0 0,1 2 0 0,-1-3 0 16,-1-2 0-16,3 1 0 0,-1 1 0 0,1 1 0 15,-3 0 0-15,3 4 128 0,1-1-128 0,1 1 0 16,0-4 128-16,2 2-128 0,0 0 128 0,1 3-128 15,1-2 192-15,-1 2-64 0,-2 1 0 0,2-2 0 16,-2 2-128-16,0-2 0 0,-2 2 0 0,-1 1 0 0,-1-5 0 16,-4 5 0-16,-2 2 0 0,-1 1 0 0,-4 3 0 15,1 1 0-15,-3 3 0 0,-3 2 0 0,-1-2-320 16,1 2 0-16,1 3 0 0</inkml:trace>
  <inkml:trace contextRef="#ctx0" brushRef="#br0" timeOffset="68144.23">20773 2506 12895 0,'0'0'272'0,"0"0"64"0,0 0 16 0,0 0 32 0,0 0-384 0,0 0 0 0,0 0 0 0,0 0 0 15,0 0 896-15,0 0 96 0,-5-4 32 0,5 4 0 16,-4-5 0-16,4 5 0 0,0 0 0 0,2-5 0 15,5-3 0-15,2 2 0 0,2 0 0 0,3-2 0 16,3 3-832-16,2 1-192 0,0-2 0 0,1-1 0 16,0 1 864-16,2 0 128 0,-2 3 32 0,1 2 0 15,-2 1-832-15,-1 1-192 0,-2 3 0 0,-2 4 0 16,-1-1 0-16,-3 5 0 0,-2 4 0 0,-3 3 0 0,-3 3 0 16,-4 7 0-16,-2 5 0 0,-5 5 0 0,-3 0 0 15,-3 7 0-15,-4-1 0 0,-2 4 0 0,-6-1 864 0,0 2 128 16,-5 3 32-16,-13 23 0 0,3-13-832 0,4-8-192 15,3-5 0-15,2-9 0 0,4-6 0 0,2-5 0 16,2-4 0-16,2-4 0 0,5-7 864 0,2-1 128 16,3-1 32-16,3-4 0 0,3-2-832 0,7-7-192 15,0 0 0-15,0 0 0 0,0 0 864 0,0 0 128 16,13-2 32-16,4-5 0 0,3 2-832 0,5 2-192 16,5-5 0-16,4 4 0 0,4-1 0 0,1 4 0 15,3-1 0-15,-1 4 0 0,0-1 0 0,-2 3 0 16,-1 0 0-16,0 2 0 0,-2 0 864 0,5 3 128 15,-1-2 32-15,2 1 0 16,2 4-2464-16,1 1-480 0,2-2-112 0,-2 2-16 0</inkml:trace>
  <inkml:trace contextRef="#ctx0" brushRef="#br1" timeOffset="89049.12">904 12464 23263 0,'0'0'1024'16,"0"0"224"-16,0 0-992 0,-9 3-256 0,0 2 0 0,3 3 0 15,1-2 256-15,-1 7 0 0,1 0 0 0,-1 3 0 16,-2 3 112-16,-1 6 16 0,2-3 16 0,-3 10 0 15,-2 4 48-15,2 2 0 0,-1 4 0 0,-3 6 0 0,1 2-32 0,-2 4 0 16,-2 2 0-16,7-21 0 0,-7 3-144 0,2 9-16 16,-3 4-16-16,1 5 0 0,-2 1-80 0,1 0-16 15,1 1 0-15,-13 48 0 0,7-20 48 16,4-9 16-16,1-11 0 0,3-7 0 0,1 2 272 16,1-5 48-16,3-2 16 0,0-5 0 0,1-3-48 0,-1 0-16 15,-1-4 0-15,3-4 0 0,0-2-160 0,2-3-48 16,-1-3 0-16,2 1 0 0,0 2-80 0,1 0 0 15,3-2-16-15,0 1 0 0,2-4-48 0,3 1-128 16,2-4 192-16,1-1-64 0,4-4-128 0,0-1 128 16,7 0-128-16,0-2 128 0,0-2 128 0,1-5 0 15,1 0 16-15,4-2 0 0,3 5-48 0,-8-10-16 16,7 3 0-16,4 0 0 0,8-2-80 0,2 1 0 0,4 1-128 16,3-1 192-16,3-2-192 0,46 2 128 15,-12 0-128-15,-1 0 0 0,1-4 144 0,-2 2-144 0,-2-1 128 0,0 0-128 16,3-4 0-16,0 2 128 0,1 0-128 0,2 0 0 15,4 0 128-15,2 0-128 0,1 3 0 0,2 1 128 16,3-3-128-16,0 3 0 0,-2-3 0 0,2 3 0 16,-3 0 0-16,5 1 0 0,3 0 0 0,-2 0 0 15,-2 4 0-15,4-5 0 0,5-4 128 0,2 0-128 16,-1 0 128-16,2 0 0 0,1-2 0 0,2 0 0 16,2-4 64-16,-5 0 0 0,1 3 0 0,4-2 0 15,3 1-64-15,0 1 0 0,-6 2 0 0,6-2 0 0,3 2-128 16,-2-1 0-16,-5 0 144 0,4 2-144 0,5 0 0 15,1 2 0-15,-4-1 0 0,-1-1 128 0,2-3-128 16,3 2 0-16,2 0 0 0,-2 1 0 0,-5-4 0 0,4 1 128 16,0 2-128-16,0-1 0 0,-2-1 0 0,1 2 0 15,1-2 0-15,-2-1 128 0,1 1-128 0,0 0 128 16,0 2-128-16,-3-2 128 0,-5-1-128 0,5 1 144 16,2 3-144-16,-1-2 160 0,-3-1-160 0,4-3 192 15,4 1-192-15,-2-1 192 0,-2 5-192 0,3-2 128 16,1-1-128-16,-2 2 128 0,0 1-128 0,-1-3 0 15,4 0 0-15,-4 0 128 0,2 3-128 0,-2-2 0 16,2-3 144-16,-3 2-144 0,-2 0 0 0,1 1 0 16,0-5 0-16,-2 2 0 0,-4 0 0 0,-1 0 0 15,-2 0 0-15,0 2 128 0,5-2-128 0,-3 3 144 16,-2 1-144-16,-1-1 160 0,2 2-160 0,-1-2 0 16,-3 3 0-16,2-1-176 0,1-2 176 0,-1 0 0 0,4 1 0 0,-6 1 0 15,-1-2 0-15,1 2 0 0,1 1 0 0,-1-1 0 16,-2 1 0-16,0 0 144 0,1 0-16 0,1 0-128 15,2 1 0-15,-3 0 0 0,-4 1 0 0,3-2-192 16,1 1 192-16,-3 2 0 0,-2 0 0 0,3-1 0 16,3-1 0-16,2 0 0 0,-1-1 0 0,-1 3 0 15,2 1 0-15,0-1 0 0,2 2 0 0,-3 0 0 16,-3-2 0-16,4 2 0 0,3 1 0 0,1-2 0 16,-7-2 0-16,1 0 0 0,-1-1 0 0,4 2 0 15,0 2 0-15,-4-1 0 0,-4-3 0 0,4 3 0 16,4 4 0-16,-3-3 0 0,-5-3 0 0,2 1 0 0,-1-1 0 15,1 1 0-15,1 3 0 0,-2-3 0 0,1-2 0 16,-1 1 0-16,6 2 0 0,-2 1 0 0,-1-3 0 16,1-2 0-16,2-2 0 0,-2 4 0 0,-1 1 0 0,2-1 0 15,0-4 0-15,0 5 0 0,-1 1 0 0,-4 0 0 16,-5-1 0-16,6 1 0 0,2-4 128 0,-2 0-128 16,-4 0 0-16,1 0 0 0,0 2 0 0,3-1 0 15,2-1 0-15,-3 1 0 0,-6 0 0 0,2 2 0 16,6 2 0-16,-1-1 0 0,-3-3 0 0,0 0 0 15,-3 3 0-15,9-1 0 0,-1 2 0 0,-3-4 0 16,-4-2 0-16,2 1 0 0,3 0 0 0,-2 0 0 16,-2-3 0-16,-3 1 0 0,-1-1 0 0,3-1 0 15,2 2 0-15,-3 1 0 0,-6 1 128 0,-2 0-128 16,-1 2 0-16,3-1 0 0,4 1 128 0,-4 0-128 16,-5 1 144-16,1 2-144 0,1-3 0 0,1 1 0 0,1-2 0 15,-4 2 0-15,-5-1 0 0,1 1 0 0,2 2 0 16,4-1 0-16,-4-2 0 0,-1 3 0 0,-6 3 128 15,0-4-128-15,-1 0 0 0,-1 1 0 0,2 4 0 0,-2-3 0 16,-4 0 0-16,-3-1 0 0,-5 0 0 0,0 4 0 16,0-2 0-16,0 2 0 0,-1-3 0 0,-1 3 0 15,-3 0 0-15,-5 3 0 0,-4 1 0 0,0-1 0 16,1-6 0-16,-1 4 0 0,-1 5 0 0,-3-1 0 16,0-4 0-16,-3 3 0 0,-4-5 0 0,-3 3 0 15,-2 6 0-15,-3-3 0 0,-4-3 0 16,-2 1 0-16,-4-6 128 0,-2 4-128 0,1-2 0 0,-3-1 0 0,-3-3 128 15,-2-2-128-15,-1-2 0 0,-3 1 144 16,2 1-144-16,-2-2 128 0,0-2-128 0,-10 2 128 16,8 1 0-16,2-2-128 0,1 0 192 0,-3-3-64 0,-1-5 0 15,1 1 0-15,2-3 0 0,2 1 0 0,0-6-128 0,1-3 128 16,-1-6-128-16,4 1 128 0,6-6-128 0,-1 0 0 16,2-8 144-16,1-3-144 0,3-2 0 0,-2-7 128 15,3-3-128-15,-2-3 0 0,1-6 0 0,0-3 128 16,1-9-128-16,2-2 0 0,-1 0 0 0,3-1 0 15,2-5 0-15,-1-1 128 0,-2-2-128 0,0 1 0 16,0 7 0-16,1-1 0 0,-2 4 0 0,-1-3 0 16,-1-2 0-16,-2 4 0 0,-2 8 0 0,-2-1 128 15,-3 1-128-15,0 1 0 0,-2 2 0 0,1-3 144 16,0 5-144-16,0-1 0 0,-2 5 128 0,1-2-128 16,-2 5 0-16,2 6 0 0,0-1 0 0,0-2 0 0,-3-1 0 15,1 3 0-15,-2 4 0 0,1 1 0 0,0 3 0 0,-1-3 0 16,-6 1 0-16,1 2 0 0,-2 6-160 15,-1 1 160-15,-2-2 0 0,-2 0-176 0,-3 0 176 0,-1 4-128 16,1 3 128-16,-7 0-128 0,-8 4 128 0,-2 0-128 16,-3 5 128-16,-4 1 0 0,-6 4 0 0,-2 1 0 15,-7-1-192-15,-5 8 64 0,-6-1 0 0,-9 2 0 16,-8-3 128-16,-7 3-208 0,-6-2 80 0,-7 5 128 16,-4 1-208-16,-8 1 80 0,-7-3 128 0,-5 0-208 15,-5 3 208-15,-7 2 0 0,-11 2-160 0,0 0 160 16,2-3 0-16,-13 5 0 0,-5-1-144 0,-2 0 144 15,0 0 0-15,-2 0 0 0,-3-1 0 0,-4 3 0 16,-6-1 0-16,5-2 0 0,-1 1 0 0,-4 0 0 0,-5 3 0 16,-8-1 0-16,-5 3 0 0,-3 0 0 15,-5-3 0-15,1 3 0 0,-2-3 0 0,-2 3 0 0,-6 3 0 16,-3-3 0-16,-4-1 0 0,1 0 0 0,3 7 0 16,-3-2 0-16,-3-4 0 0,2 2 0 0,1-1 0 15,3 4 0-15,-4-1 0 0,-1-3 0 0,-10-2 0 0,5 0 0 16,1-3 0-16,-3 1 0 0,-2 0 0 0,2 0 0 15,3 0 128-15,3 1-128 0,-1-1 0 16,-1-2 0-16,1 4 0 0,0-1 0 0,-2-2 0 16,4-3 0-16,3 2 0 0,0-1 0 0,-2 1 0 0,2 2 0 15,3 0 0-15,-1 1 0 0,-4 2 0 0,1-4 0 16,0-4 128-16,5 2-128 0,2 2 0 0,6 1 0 16,3-4 0-16,2 3 0 0,0 0 128 0,3 1-128 15,-1 0 0-15,6-1 144 0,3-3-144 0,5 3 0 0,-1 4 0 16,-1-2 128-16,-2-2-128 0,4-1 0 0,5-1 0 0,2 3 0 15,2 0 0-15,2 0 0 0,-2-2 0 0,7 3 0 16,5-1 0-16,-4 2 0 0,-4 0 144 16,6-2-144-16,4 3 0 0,2-2 0 0,4-1 0 0,2 3 0 15,4-3 0-15,1-1 0 0,4 0 0 0,-2 3 0 16,2 0 0-16,7 0 0 0,5-5 0 0,4 3 0 16,-1 0 0-16,3 2 0 0,1-1 0 15,4-3 0-15,1-1 0 0,1 1 0 0,-1 5 0 0,4-5 0 16,4-1 0-16,0 1 0 0,-2-2 0 0,2 4 0 15,4 0 0-15,3-2 128 0,4-3-128 0,0 2 0 16,1 6 0-16,-1-3 128 0,0-3-128 0,4 2 0 16,7-1 0-16,-1 2 144 0,-4-1-144 0,5-2 0 0,2 1 128 15,3-1-128-15,4-2 0 0,-2 3 0 0,0-1 0 16,1 0 0-16,-2-2 0 0,2 1 0 0,2 0 128 0,0 1-128 16,5-1 0-16,-3 0 0 0,-2 2 0 15,0 2 0-15,1 4 0 0,0-3 0 0,2-1 0 16,0 0 0-16,2 0 0 0,1 3 0 0,-2-3 0 0,2-3 0 15,1 1 0-15,1 5 0 0,-1 0 128 0,4 1-128 16,3-6 0-16,-1-1 0 0,0 1 0 0,-2 2 0 16,-3 1 0-16,3-3 0 0,3-3 0 0,-1 3 0 15,2-1 0-15,0-1 0 0,0-3 0 0,-2 1 0 16,-2-1 0-16,1 4 0 0,1 4 0 0,1 2 0 16,2-5 0-16,3 1 0 0,1 0 0 0,-5 1 0 15,0-2 0-15,-1-1 0 0,0-2 0 0,2 1 0 16,3 2 0-16,0-2 0 0,3 0 0 0,0 1 0 0,2-4 0 15,-1 2 0-15,-3 0 144 0,4 0-144 16,0 0 0-16,-1 3 144 0,2 2-144 0,0-1 0 0,0 4 0 16,2-3 0-16,0-5 0 0,2 0 0 0,-2 2 0 15,2-1 0-15,1 1 0 0,2-2 0 0,-2 0 0 0,-2 2 0 16,1 5 0-16,1 0 160 0,4 0-160 16,1 0 160-16,2-2-160 0,2 2 128 0,1 0-128 0,1-2 128 15,-2-1-128-15,1 0 0 0,1 2 0 0,0-2 128 16,-2-3-128-16,15 1 0 0,-5-1 144 0,2 2-144 15,-2-1 128-15,-1 2-128 0,2-2 160 0,2 1-160 16,1-3 128-16,-10 3-128 0,11-1 0 0,4-1 144 16,5-1-144-16,9 0 0 0,0 0 0 0,0 0-176 15,13 0-1792-15,7 0-352 0,8-5-80 16</inkml:trace>
  <inkml:trace contextRef="#ctx0" brushRef="#br1" timeOffset="93059.28">19200 15828 13295 0,'0'0'576'0,"0"0"144"0,-6 5-576 0,-2 0-144 15,-1 2 0-15,9-7 0 0,-7 5 784 0,0 4 128 16,1-2 32-16,1 1 0 0,5-8 32 0,0 0 16 15,0 0 0-15,0 0 0 0,0 0-112 0,0 0-32 16,0 0 0-16,0 0 0 0,0 0-144 0,0 0-16 16,0 0-16-16,15-4 0 0,1-1 128 0,3-7 32 15,2 0 0-15,2-6 0 0,1-4-224 0,0 2-32 0,2-2-16 16,1 2 0-16,0-3-176 0,1-1-16 16,-1 1-16-16,0 4 0 0,0 1-80 0,-3 3-16 0,-3 1 0 0,1 4 0 15,-6-2-80-15,2 6-32 0,-5-2 0 16,-2 6 0-16,0 1 16 0,-11 1 0 0,7 5 0 0,-2 6 0 15,0 4-160-15,-3 3 0 0,-5 1 0 0,-2 5 0 16,-3 6 176-16,1 5-48 0,-2-2-128 0,-3 5 192 16,-2 1-192-16,-1 4 0 0,0 1 128 0,0-1-128 15,1 2 0-15,1-8 128 0,2-3-128 0,-1-5 0 16,6-2 0-16,-1-3 0 0,2-5 0 0,0-2 0 16,0-2 144-16,0-1-144 0,1-5 128 0,4-9-128 15,-2 10 192-15,2-10-32 0,-2 12-16 0,2-12 0 16,0 0-144-16,0 0 160 0,0 0-160 0,0 0 160 0,0 0 32 15,0 0 16-15,8-12 0 0,1 1 0 16,-1-2 176-16,2-4 16 0,0-2 16 0,0-3 0 0,0-4-96 0,2-2-32 16,0-2 0-16,5-3 0 0,-1-2-80 15,5 1-16-15,0 2 0 0,4-1 0 0,1-2 0 0,5 3 0 16,0 0 0-16,4-1 0 0,0 4 16 0,1 3 0 16,-2-4 0-16,1 7 0 0,-1 3-32 0,-2 4-16 15,-2 0 0-15,-2 2 0 0,-1 2-160 0,-2 2 0 16,-2 5 144-16,-2 0-144 0,-4 4 144 0,-1 1-144 15,-1 4 192-15,-1 1-192 0,0 0 0 0,0 4 0 16,-5-3 0-16,1 2-144 0,-3 0 144 0,2 5 0 16,-1-5 0-16,-2 1 0 0,-6-9-128 0,5 7 0 15,-5-7 0-15,6 12 0 16,-6-12-1664-16,0 0-320 0,0 0-64 0,1 10-14112 0</inkml:trace>
  <inkml:trace contextRef="#ctx0" brushRef="#br1" timeOffset="93915.53">20996 16016 11055 0,'-17'3'976'0,"9"-2"-784"0,-2 0-192 15,10-1 0-15,0 0 2032 0,0 0 352 0,0 0 80 0,0 0 16 16,0 0-1040-16,10-2-208 0,4-5-32 0,6 2-16 15,4 0-544-15,4-1-96 0,4 1-32 0,3-2 0 16,0-4-304-16,5 1-64 0,1 2-16 0,1 4 0 16,-2 2-128-16,-2 2 0 0,-4 2 0 0,-3 1 0 31,-7 1-1648-31,-5-1-352 0</inkml:trace>
  <inkml:trace contextRef="#ctx0" brushRef="#br1" timeOffset="94078.6">21057 16223 31327 0,'23'-11'1392'0,"-2"3"272"0,5-2-1328 0,6 1-336 0,-1-2 0 0,7 4 0 0,5 0 496 0,4 0 16 15,0 1 16-15,-1 0 0 0,-2 3-176 0,1 2-32 16,-1-2-16-16,-2 2 0 0,0 1-304 0,-4 1 0 16,-3 3 0-16,-4 0-10192 15,0 2-1984-15</inkml:trace>
  <inkml:trace contextRef="#ctx0" brushRef="#br1" timeOffset="94884.54">23323 16020 8287 0,'0'0'368'0,"7"-11"80"0,-2-2-448 0,0 3 0 16,-1-2 0-16,-3 3 0 0,-2-3 2432 0,0-1 384 16,-2 4 96-16,0-1 16 0,3 10-1344 0,-7-5-272 15,7 5-48-15,-10-9-16 0,-4 2-352 0,-4 6-64 16,-1 2 0-16,-1 3-16 0,-4 0-176 0,-2 5-48 16,0 0 0-16,-1 7 0 0,-1 9-80 0,-3 0-32 0,0 5 0 15,-1 1 0-15,-1 2-96 0,2 1 0 0,2 2-16 16,5-3 0-16,2-2-144 0,7-5-32 0,6 3 0 0,5-4 0 15,4-1-64-15,2-4-128 0,4-2 176 0,4-3-176 16,5-2 272-16,4-2-48 0,3-7-16 0,4 0 0 16,1 0 176-16,4-3 16 0,-2-1 16 0,3-6 0 15,0-1-32-15,3-7 0 0,2-1 0 0,-1-5 0 16,-3-3-48-16,2-4-16 0,9 0 0 0,-2-2 0 16,0-1 0-16,-4-8 0 0,0-7 0 0,-3-3 0 15,-2-6 128-15,-1-3 32 0,-4-4 0 0,-2-2 0 16,-5 4-176-16,-3 2-48 0,-1 4 0 0,-6 3 0 15,-1 3-128-15,-3 9-128 0,-5 6 144 0,-1 7-144 16,-1 7 272-16,0 3-32 0,-1 6-16 0,1 9 0 16,0 0-32-16,-8 5 0 0,-2 4 0 0,0 14 0 0,1 7-192 0,-2 7 0 15,-1 4 0-15,2-1 0 0,0 5 0 16,1 3 0-16,1 4 0 0,3 2 0 0,2-1 0 0,1-2 0 16,2-5 0-16,3-2 0 0,1-2 0 0,2 0 0 15,4-6 0-15,0-5 0 0,2-1 0 0,2-1 0 16,-4-3 0-16,3 1 0 0,-1-4-320 0,1-5-16 15,-1 0 0-15,0-1 0 16,2-4-1888-16,-1-4-368 0,-2-3-80 16</inkml:trace>
  <inkml:trace contextRef="#ctx0" brushRef="#br1" timeOffset="95224.98">24950 15539 27583 0,'-8'-15'1216'0,"7"5"256"0,2 2-1168 0,-1 8-304 0,0 0 0 0,0 0 0 16,1-12 768-16,-1 12 80 0,0 0 32 0,0 0 0 15,0 0-240-15,-1 16-64 0,-2 3 0 0,0 7 0 16,-1 0-112-16,-1 5-16 0,-3-3-16 0,3 4 0 16,3 1 16-16,-1 4 0 0,-1-1 0 0,0 3 0 0,2 0-256 0,2-1-32 15,2-5-16-15,1 0 0 0,-3-1-144 0,1-4 128 16,0-5-128-16,3-4 128 0,1 0-128 16,2-4 0-16,-4-5 0 0,-3-10 0 0,8 12-288 0,-2-1-96 15,1-4 0-15,-7-7-16 16,0 0-2352-16,0 0-448 0</inkml:trace>
  <inkml:trace contextRef="#ctx0" brushRef="#br1" timeOffset="95417.21">24509 15972 22111 0,'0'0'976'0,"0"0"208"0,0 0-944 0,0 0-240 15,12-4 0-15,5 4 0 0,1 1 1872 0,3 2 336 16,5 0 64-16,0 1 16 0,5-2-1184 0,3-2-224 0,3-3-48 0,4 0-16 15,3 2-416-15,2 1-80 0,-2-2 0 0,1 3-16 16,-2 1-176-16,-3 1-128 0,-6-2 192 0,-4 4-192 31,-2 0-960-31,-7 1-288 0,-6 2-64 0,-6-1-8176 0,-7 4-1648 0</inkml:trace>
  <inkml:trace contextRef="#ctx0" brushRef="#br1" timeOffset="95573.57">24566 16258 23039 0,'0'0'2048'0,"0"0"-1648"0,0 0-400 0,0 0 0 16,10-4 2176-16,3 1 368 0,2-1 64 0,4 3 16 16,1 1-1328-16,6 0-256 0,4 0-48 0,6 0-16 15,6-1-448-15,1 2-80 0,0-1-32 0,6 0 0 0,1 1-416 0,-1 1 128 16,-6 0-128-16,-5 2 0 16,-4 0-2368-16,1 0-544 0</inkml:trace>
  <inkml:trace contextRef="#ctx0" brushRef="#br1" timeOffset="96056.32">26757 15688 23951 0,'-7'-9'2128'0,"7"9"-1696"0,0 0-432 0,0 0 0 15,-7-4 400-15,7 4 0 0,-9 0 0 0,0 7 0 16,-2 0 512-16,0 7 112 0,-3 0 0 0,0 6 16 0,-2 1-304 0,0 8-64 16,1 3-16-16,1 1 0 0,-3-1 112 0,2 2 32 15,1-2 0-15,5-1 0 0,4-1-192 0,2-1-32 16,3-3-16-16,4 0 0 0,4-3-240 0,1-4-32 15,1 0-16-15,4-2 0 0,4-1-80 0,1-2 0 16,1-2-16-16,0-2 0 0,2-4 0 0,-1 2 0 16,2-4 0-16,-2-3 0 0,-2-2-176 0,0-2 0 15,0-4-160-15,-4-1 160 16,-5-1-2752-16,-1-1-448 0</inkml:trace>
  <inkml:trace contextRef="#ctx0" brushRef="#br1" timeOffset="96223.91">26675 15437 32255 0,'-17'-30'2864'0,"9"14"-2288"0,3 2-576 0,4 0 0 15,2 2 1376-15,2 3 160 0,-1-2 48 16,2 5 0-16,-4 6-1120 0,0 0-208 0,0 0-64 0,12-2 0 16,-1-1-192-16,1 5 0 0,-2 3-144 0,-1-1 144 31,-9-4-1408-31,11 6-176 0,-11-6-32 0,13 14-8768 0,-3 4-1760 0</inkml:trace>
  <inkml:trace contextRef="#ctx0" brushRef="#br1" timeOffset="96838.82">27470 15903 24879 0,'-18'-3'1088'0,"8"3"256"0,-1 3-1088 0,2 1-256 16,9-4 0-16,0 0 0 0,-9 2 544 0,9-2 48 16,0 0 16-16,0 0 0 0,0 0 160 0,0 0 48 15,10-5 0-15,4 0 0 0,4-5 16 0,2 0 16 16,2-4 0-16,2-3 0 0,2-2-80 0,4 1-32 15,2-1 0-15,1-1 0 0,0-4-192 0,0 2-32 16,-1 1-16-16,2 0 0 0,-3-7-112 0,2 4-32 0,0-2 0 16,-2 1 0-16,0 4-160 0,-2 0-16 0,0 4-16 0,-4 3 0 15,-5 5-160-15,-2 4 0 16,-4 1 0-16,-3 4 0 0,-11 0 0 0,6 9 0 0,-3 7 0 16,-4 6 0-16,-2 2 128 0,-6 7-128 0,-3-1 128 0,-5 6-128 15,1 3 0-15,-5 3 128 0,-2 4-128 0,-1 0 0 16,4-1 128-16,2-3-128 0,3-5 0 0,3-4 128 15,5-7-128-15,2-5 0 0,1-3 0 0,1-5 0 16,2-2 192-16,1-11-32 0,0 0-16 0,8 4 0 16,2-4 304-16,5-3 48 0,4-8 16 0,7-4 0 15,4-4-32-15,3-3 0 0,0-1 0 0,4-4 0 16,4-2-272-16,1-1-48 0,0 1-16 0,-2-2 0 0,1-5-144 16,0 3 0-16,-3 4 144 0,1 6-144 0,1 2 0 0,0 4 0 15,-3 2 0-15,0 6 128 0,1 6-128 0,-2 9 192 16,-3 0-64-16,-3 7 0 0,-4 4-128 0,-6 6 192 15,-3 5-64-15,-2 7 0 0,-2 5-128 16,-3 3 0-16,-1 7 128 0,1 1-128 0,1 2 0 0,3-3 144 16,3-3-144-16,-2-1 0 0,5-4 128 0,1 1-128 15,3 0 0-15,5-5 0 0,2-2 0 0,-1-1 0 16,1 1 0-16,-2-1 0 16,3-3-2288-16,-3-3-352 0,10 15-80 0,-3-15-16 0</inkml:trace>
  <inkml:trace contextRef="#ctx0" brushRef="#br1" timeOffset="98663.81">19223 17635 3679 0,'0'0'320'0,"0"-7"-320"16,-1-5 0-16,1 2 0 0,2 3 1360 0,0-4 208 15,-4 4 32-15,2-2 16 0,0 0-880 0,0 0-176 16,0 0-48-16,0 4 0 0,0 5 384 0,0 0 64 0,0 0 0 0,-2-9 16 16,-3 4-48-16,5 5-16 0,0 0 0 0,-6-7 0 15,-1 1-16-15,0 3 0 0,-4 1 0 0,1 2 0 16,-1 2-128-16,-2 1-16 0,-2 1-16 0,1 3 0 15,1-2-16-15,-2 2 0 0,-4 4 0 0,-3 1 0 16,-2 1-160-16,1 3-48 0,-1 4 0 0,1 1 0 16,1-1-64-16,2 1 0 0,0 2-16 0,1 2 0 15,0-1-96-15,3 2-16 0,4-3 0 0,2 1 0 16,2 1-176-16,4 2-144 0,3 0 192 0,5-3-192 16,2-5 0-16,4-1 0 0,2 1 0 0,2-3 0 15,3-4 128-15,2-1-128 0,1-1 0 0,1-2 0 16,1 2 176-16,3-5-176 0,3-2 160 0,0-1-160 15,-1-1 128-15,-1-1-128 0,2 0 0 0,2-1 0 0,-1-1 0 0,-4 0-240 16,-2 2 32-16,0-1 0 16,-5 1-560-16,0-3-96 0,-3 0-32 0,-1-2-7824 15,0 1-1584-15</inkml:trace>
  <inkml:trace contextRef="#ctx0" brushRef="#br1" timeOffset="99118.83">19894 17675 19343 0,'0'0'1728'0,"0"0"-1392"0,-9 4-336 0,-2 0 0 16,-2-2 400-16,-3 2 16 0,-3 5 0 0,-3 2 0 16,-2 3 416-16,0 4 96 0,0 0 16 0,0 1 0 15,-1 1-272-15,6 1-48 0,4-4-16 0,4 1 0 16,6-1-240-16,1-2-48 0,2 0-16 0,6-5 0 15,5-1-160-15,4-1-16 0,3-1-128 0,5-4 192 0,2-3 320 0,2-3 64 16,2-5 16-16,-1-1 0 0,1-5 64 0,-1 0 16 16,-2-3 0-16,-1 1 0 0,-2 2-368 0,-2-2-80 15,-2 0-16-15,-3-1 0 0,-3 0-48 0,-3 0-16 16,-3-1 0-16,-3 4 0 0,-2-2 112 0,-3 0 0 16,-2 4 16-16,-6-2 0 0,1 2 48 0,-3 3 16 15,-2-2 0-15,-3 6 0 0,-1 1-336 0,0 0 0 16,-1 3 0-16,1 1 0 15,-1 1-1280-15,0 3-192 0,3 1-16 0,3-1-8208 16,1 1-1632-16</inkml:trace>
  <inkml:trace contextRef="#ctx0" brushRef="#br1" timeOffset="99636.86">20311 17581 16575 0,'-6'15'736'0,"2"-3"160"0,-3 5-720 0,-1 5-176 0,-1 0 0 0,0-1 0 16,-1 3 1488-16,-3 2 272 0,2-6 48 0,-2 4 16 16,2 2-512-16,-1-6-96 0,-2-2-32 0,4-3 0 15,7 0-368-15,1-3-80 0,-1-2-16 0,3-10 0 16,0 0 176-16,0 0 16 0,0 0 16 0,0 0 0 16,-2-10-64-16,4-2-16 0,5-4 0 0,5-1 0 15,5-1-224-15,2-2-48 0,1-4-16 0,2 2 0 16,1 3-368-16,0-1-64 0,-2-2 0 0,1-1-128 15,0 4 0-15,-1 2 0 0,-2 0 0 0,0 6 0 16,-2-1 0-16,-2 5 0 0,-2-2 0 0,-2 5 0 16,1 4 0-16,-12 0 0 0,7 9 0 0,-2 5 0 0,-1 4 0 0,-1 1 0 15,-3 3-160-15,-2 0 160 0,-3 0 0 16,2 2 0-16,-4 1 0 0,2-3 0 0,0-4 0 0,0-1 0 16,1-5 0-16,2-2 0 0,2-10 0 0,0 0 0 15,0 0 128-15,0 0-128 0,0 0 0 0,12 0 192 16,2-4-192-16,2-7 192 0,1-2 128 0,2-3 48 15,1-2 0-15,2-1 0 0,4-4-192 0,-3 1-48 16,-3 1 0-16,4 3 0 0,3 0-128 0,-3 1 0 16,0 5 0-16,-2 3 0 0,-1-1 0 0,-2 6 0 15,-3 6 0-15,-2 6 0 0,-3-2-128 0,-2 8 128 16,-3 3-160-16,-1 2 160 0,-1 0 0 0,-1 1-144 16,-3 5 144-16,-1 3 0 0,-2-2-176 0,0 3 176 0,1-3-208 15,2 4 80 1,1 2-1184-16,3-5-224 0,1-2-64 0,4-4 0 15,2-6-512-15,3-4-96 0,3-2-32 0,2-6-10688 0</inkml:trace>
  <inkml:trace contextRef="#ctx0" brushRef="#br1" timeOffset="100014.79">21451 17632 28911 0,'-19'10'1280'0,"8"1"256"0,0 6-1216 0,-5 2-320 0,2 1 0 0,-2 7 0 0,-5 2 512 0,0 5 32 16,-1 2 16-16,1 2 0 15,-2 0-112-15,2 7-32 0,5-2 0 0,-1 1 0 0,0-5-288 0,1-5-128 16,6-4 0-16,1-5 128 0,0-8-128 0,3 1 192 16,2-4-192-16,2-5 192 0,2-9 128 0,0 0 16 15,0 0 16-15,12 1 0 0,-3-6 208 0,3-5 32 16,3-3 16-16,-2-6 0 0,1-7 32 0,2-5 0 15,3-2 0-15,3-3 0 0,-1-3-384 0,4-2-80 16,-4-1-16-16,1 1 0 0,-3 4-160 0,1 5 0 16,1 3 0-16,-4 2 128 0,-1 5-128 0,-2 6 0 15,0 3 0-15,-2 3 0 0,-2 5 0 0,-10 5 0 16,11-1 128-16,-11 1-128 0,5 8 0 0,-1 5 128 16,-4 0-128-16,-3 5 0 0,-2 2 0 0,-1 0 0 15,-6-1 0-15,-1 4 0 0,-2 3 0 0,-3-3 0 0,-3 1 0 16,-1-4 0-16,2-5 0 0,1-2-304 0,2-1 48 15,4-6 16 1,2-1-976-16,11-5-192 0,-6-3-32 0,3 0-9184 0,6-8-1856 0</inkml:trace>
  <inkml:trace contextRef="#ctx0" brushRef="#br1" timeOffset="100237.73">22151 17170 26719 0,'0'0'2368'0,"0"0"-1888"0,0 0-480 0,0 0 0 16,-11 7 1120-16,0 3 128 0,0 5 32 0,-2 2 0 0,-2 0-512 0,-1 5-80 15,1 5-32-15,0 3 0 0,-2 3-336 0,1 3-64 16,-2-1 0-16,0 7-16 0,2 8-240 0,-2 1 144 16,0-2-144-16,2 0 128 0,-1-2-128 0,4 1-144 15,4-4 144-15,6-3-208 16,1-5-784-16,4-3-160 15,1-3-16-15,4-4-16 0,2-7-1696 0,2-5-352 0</inkml:trace>
  <inkml:trace contextRef="#ctx0" brushRef="#br1" timeOffset="100544.12">22171 17713 23951 0,'0'0'1056'0,"0"0"224"0,0 0-1024 0,0 0-256 0,0 0 0 0,0 0 0 15,0 0 1280-15,10 1 192 0,2-3 32 0,2-3 16 16,5 2-816-16,0-5-144 0,0 1-48 0,6-3 0 16,7-3-96-16,-2-1-32 0,1 1 0 0,-4-1 0 15,-2 0-176-15,-5-1-32 0,-2 0-16 0,-5 0 0 16,-4 1 48-16,-3 3 16 0,-6-1 0 0,0 12 0 16,-9-2 384-16,-5 2 80 0,-9 6 16 0,-5 4 0 15,-7 1-304-15,2 7-48 0,-2 6-16 0,2 0 0 16,-1 5-48-16,5-3-16 0,3-1 0 0,7-2 0 15,5-1 48-15,4-3 0 0,9-4 0 0,2 2 0 16,4-1-320-16,8-1 128 0,5 2-128 0,3-4 0 16,5-2 0-16,7 1 0 0,8-5 0 0,3-2 0 15,3 0-2048-15,-1-3-448 16</inkml:trace>
  <inkml:trace contextRef="#ctx0" brushRef="#br1" timeOffset="100807.34">23447 17510 39215 0,'0'0'1728'0,"0"0"384"0,0 0-1696 0,10 3-416 16,1 3 0-16,-3 2 0 0,1 8 0 0,-1 0 0 15,-2 3 0-15,3 3 0 0,-2 6 0 0,0-1 0 0,0 3 128 16,-1-1-128-16,1-1 0 0,2 4 0 0,0-1 0 0,0 0 0 16,-2 1-144-16,-1 0-112 0,3-3-32 0,-4 3 0 31,0 1-1616-31,0-1-320 0,1-8-64 0,2-3-16 16,0-3-64-16,2-8 0 0</inkml:trace>
  <inkml:trace contextRef="#ctx0" brushRef="#br1" timeOffset="101000.85">23959 17426 28559 0,'-24'9'1264'0,"5"-4"272"0,-5 5-1232 0,-5 8-304 0,-5 6 0 0,-5 11 0 15,-3 10 2400-15,-1 2 416 0,0 0 96 0,-5 0 16 0,-10 3-1328 16,1 2-272-16,5 2-48 0,0-2-16 0,4-2-688 0,6-2-144 16,4 1-32-16,8-5 0 0,6-4-400 0,4-4 128 15,3-5-128-15,6-6 0 0,2-1 0 0,4-1-224 16,1-2 32-16,4-6 0 15,3-2-3008-15,-3-13-608 0,15 0-112 0,0-9-32 16</inkml:trace>
  <inkml:trace contextRef="#ctx0" brushRef="#br1" timeOffset="107572.96">25434 17524 25791 0,'-19'-21'2304'0,"6"10"-1856"0,-3-2-448 0,-1 4 0 16,-1-2 256-16,-2 4-32 0,-4-3-16 0,-2 6 0 16,-2 6-208-16,-6 3 0 0,-5 5 0 0,-2 5 0 0,-6 3 128 0,-1 4 64 15,-2 4 32-15,3 4 0 0,6 0 160 0,5 2 16 16,3 0 16-16,6-1 0 0,6 0-128 15,6-6-32-15,6 1 0 0,6-3 0 0,4-3-256 0,6-1 0 16,2-1 128-16,7 0-128 0,4-3 0 0,3 0 0 16,2-2 0-16,8-3 0 0,7-1 0 0,2-5 128 15,1-3-128-15,0-1 0 16,3-1-320-16,-6-2-160 0,-3-2-32 0,1 1-16 16,-1-2-864-16,0 1-160 0,-2 0-48 0</inkml:trace>
  <inkml:trace contextRef="#ctx0" brushRef="#br1" timeOffset="107879.87">25987 17527 29487 0,'-9'-11'1296'0,"3"7"288"0,-5 4-1264 0,-1 4-320 0,-1 5 0 0,-5 1 0 15,-2 2 0-15,1 4 128 0,1 4-128 0,-2 3 0 16,1 0 0-16,2-1 0 0,2-3 0 0,2 2 0 15,2 1 0-15,2-2 0 0,2-2 0 0,5-3 0 16,2 1 0-16,4-2 0 0,3-7 0 0,4 1 0 16,2-4 0-16,4-2 0 0,1-3 144 0,2-2-144 15,3 0 464-15,1-6 0 0,-1 1 0 0,-3-5 0 16,-2 1-48-16,-1 0-16 0,-2-3 0 0,-4 0 0 16,-2-3-144-16,-5 0-16 0,0 3-16 0,-8-4 0 15,-2-3 80-15,-2 1 16 0,1 2 0 0,-5 2 0 0,-4 3-320 16,-2 1 0-16,1 4 0 0,2 1 0 15,0 5-1056-15,1 0-272 0,1 3-48 16,0 0-8112-16,3 4-1632 0</inkml:trace>
  <inkml:trace contextRef="#ctx0" brushRef="#br1" timeOffset="108220.76">26436 17437 18431 0,'0'0'816'0,"0"0"160"0,0 0-784 0,-11 13-192 16,1 2 0-16,0 3 0 0,2 2 1488 0,-2 2 256 16,0 1 48-16,0 3 16 0,0-1-1040 0,0-1-192 0,-2-1-64 0,3-2 0 15,0 1 128-15,0-4 0 0,1-2 16 0,1-3 0 16,1-4-16-16,1 2 0 0,-2-4 0 0,7-7 0 16,0 0-48-16,0 0-16 0,0 0 0 0,0 0 0 15,0 0-192-15,13-12-32 0,1-2-16 0,0-1 0 16,1 1-48-16,4-3-16 0,2-3 0 0,5 1 0 15,2-1-80-15,-1 1-32 0,-3-2 0 0,5 3 0 16,5 3-32-16,-1 1 0 0,0 3 0 0,-4 6 0 16,-4 3-128-16,-3 2 192 0,-4 2-192 0,-3 9 192 15,-2 3-192-15,-3 8 0 0,-5-4 0 0,0 3 128 16,-1 2-128-16,-3 2 0 0,-2 0 0 0,-3-1 0 16,-1 1 0-16,0-2 0 0,-3-1-224 0,2-1 80 15,2-2-1632-15,-1-1-320 16,4-4-64-16,1-1-12016 0</inkml:trace>
  <inkml:trace contextRef="#ctx0" brushRef="#br1" timeOffset="108489.64">27442 17576 29487 0,'0'0'1296'0,"-7"5"288"0,-1 6-1264 0,-1 3-320 0,0 5 0 16,0 8 0-16,0 0 336 0,-1 3 16 15,-1 2 0-15,-1 1 0 0,0 1-112 0,0 3-32 0,0-1 0 0,-1 1 0 16,-4-2-80-16,3 1 0 0,2-1-128 0,1-4 192 16,-5-6-32-16,1-6-16 0,-1-3 0 0,2-5 0 15,2 2-144-15,0-4 128 0,1-5-128 0,1-3 128 31,1-2-1408-31,9 1-272 0,-9-11-64 0,4 1-11264 0</inkml:trace>
  <inkml:trace contextRef="#ctx0" brushRef="#br1" timeOffset="108648.45">27315 17274 33167 0,'0'0'2944'15,"0"0"-2352"-15,0 0-464 0,0 0-128 0,0 0 0 16,0 0 0-16,0 0-176 0,0 0 176 16,0 0-1952-16,0 0-288 0,0 0-64 0</inkml:trace>
  <inkml:trace contextRef="#ctx0" brushRef="#br1" timeOffset="109004.9">27932 17553 31327 0,'-14'13'2784'0,"-2"1"-2224"0,2-2-560 0,2 1 0 16,-1 4 0-16,2 0 0 0,-1 1-160 0,2-1 160 15,0-3-128-15,2-2 128 0,3 1 0 0,3 1 0 16,2-4 0-16,0-10 0 0,0 0 0 0,0 0 0 16,10 9 208-16,2-1-32 0,0-6-16 0,3-3 0 15,3-4 160-15,0 1 48 0,2-1 0 0,0-3 0 16,1-3-80-16,3-4-16 0,3 1 0 0,-3-2 0 16,-5-1-80-16,-3-4 0 0,1-2-16 0,-3 1 0 15,-1-3 0-15,-2 5 0 0,-2 1 0 0,-3 2 0 16,-2 3-176-16,-3 3 0 0,-1 11 0 0,-1-10 0 15,-1 5-1536-15,-4 1-224 0,-2 0-48 0,8 4-16 16</inkml:trace>
  <inkml:trace contextRef="#ctx0" brushRef="#br1" timeOffset="109389.8">28922 17501 28735 0,'-9'-13'1280'0,"4"4"256"0,-1 3-1232 0,-2 1-304 15,-2-2 0-15,-4 4 0 0,-4 0 448 0,-2 3 48 16,-6 3 0-16,-4 0 0 0,-6 0-32 0,1 3 0 0,-1 2 0 0,5 5 0 16,7 1-176-16,0 0-32 0,1 0-16 0,5 0 0 15,6-1-240-15,4-1 128 0,2-2-128 0,6 2 0 16,6-6 144-16,3 2-144 0,1-1 128 0,4-4-128 15,4 1 144-15,1-3-144 0,0-2 160 0,7-2-160 16,5 2 160-16,1-2-160 0,-1-6 160 0,-3 2-160 16,-3-2 128-16,-3 1-128 0,-3 4 0 0,-7-2 144 15,0 2-144-15,-12 4 128 0,0 0-128 0,0 0 128 16,-3 13 208-16,-6 5 48 0,-1 1 0 0,-5 4 0 16,-4 5-112-16,-5-2-16 0,-4 2 0 0,0 3 0 15,0-2-96-15,0 1-32 0,-1 1 0 0,6-4 0 16,7 1-128-16,-1-4 0 0,-1-1 144 0,1-2-144 15,3-6 0-15,2 1-192 0,-1-4 32 0,5 0 0 16,3-6-1856-16,5-6-368 16,0 0-80-16</inkml:trace>
  <inkml:trace contextRef="#ctx0" brushRef="#br1" timeOffset="110071.72">29620 17403 31327 0,'-17'-5'2784'0,"-3"-2"-2224"0,-4 5-560 15,0 1 0-15,-2 2 0 0,-2 3 0 0,-1 3 0 0,0 2 0 16,-1 3 0-16,3 0 0 0,-3-3 0 0,4 4 0 15,1 2 0-15,5 0 128 0,0-3-128 0,7 1 0 16,8 1 160-16,4-4-160 0,2 1 128 0,5-3-128 16,4 1 192-16,4-7-32 0,4 1-16 0,1-1 0 15,0-3-16-15,2-1 0 0,0-2 0 0,1-4 0 16,-2 2 96-16,-1 2 16 0,-1-1 0 0,-3-1 0 16,-1 0 16-16,-2 6 0 0,-12 0 0 0,7 4 0 15,-7-4 0-15,6 14 16 0,-3-1 0 0,-1 1 0 16,-4 1-128-16,1 0-16 0,1-1-128 0,0 2 192 15,0-2-48-15,0-2-16 0,1 0 0 0,-1-12 0 16,11 7-128-16,0 0 0 0,-1-5 0 0,4-3 0 0,4-5 0 16,4-3 192-16,3-4-64 0,-2-3 0 0,-4-3-128 0,3-2 192 15,2 0-192-15,1-6 192 0,1-2-192 0,-5-2 0 16,-1 2 0-16,1 0 0 0,0-7 0 0,1-1 0 16,1-3 0-16,0-2 0 0,1-2-256 0,1-5-96 15,2-3-16-15,1 0 0 0,0 1 112 16,0 1 0-16,0 3 16 0,-4 1 0 0,0 7 384 0,-7 6 80 15,-8 7 16-15,1 5 0 0,1 4 352 0,-2 5 80 16,-5-1 16-16,-4 13 0 0,0 0-144 0,0 0-32 16,0 0 0-16,0 0 0 0,-3-8-304 0,3 8-64 15,0 0-16-15,-11 2 0 0,0-1-128 0,-2 5 0 16,0 3 0-16,-2 3 0 0,-3 4 0 0,2 3-176 0,0 1 176 16,1 6-128-16,0 8 128 0,1-1 0 0,0-2 0 15,2 4-128-15,2 3 128 0,1-1 0 0,0-2 0 16,4 0 0-16,1-3 0 0,1-1 0 0,-2-1 0 0,1-1 0 15,3 2 0-15,-2 1 0 0,-1-4 0 16,-1 1 0-16,0 1 0 0,-1-3 0 0,-2 1 0 16,0-5 0-16,1-3-288 0,-1 2-80 0,0 1-16 0,2-6 0 31,0-4-1392-31,2-1-272 0,4-12-64 0,0 0-8080 0,0 0-1616 0</inkml:trace>
  <inkml:trace contextRef="#ctx0" brushRef="#br1" timeOffset="110326.8">29744 17250 27583 0,'0'0'1216'0,"-3"-5"256"0,3 5-1168 0,0 0-304 16,0 0 0-16,0 0 0 0,0 0 0 0,0 0 0 16,8-4-208-16,4 4 80 0,1-3-32 0,2 1 0 15,0 2 0-15,3 0 0 16,0 0-448-16,-1 2-96 0,1-1 0 0,1 1-16 16,0 4 240-16,3 0 48 0,0-2 16 0,-1 1-6448 15,1 1-1296-15</inkml:trace>
  <inkml:trace contextRef="#ctx0" brushRef="#br1" timeOffset="110709.3">30436 17536 27647 0,'0'0'2448'0,"11"-2"-1952"0,-1-1-496 0,3 2 0 16,2-2 1680-16,4 3 240 0,4 0 64 0,1-1 0 16,6-3-1424-16,0-5-288 0,1-1-48 0,3-1-16 0,4 2 112 0,2 0 0 15,-2-5 16-15,-3 0 0 0,-3 1 48 0,-5-2 0 16,-6-1 0-16,-3 0 0 0,-4 5 32 0,-5 2 16 16,-9 9 0-16,0 0 0 0,-2-9 32 0,-10 7 16 15,-7 3 0-15,-9 6 0 0,-6 4-224 0,-4 4-64 16,-4 4 0-16,2 1 0 0,3 3-192 0,4 1 0 15,4 4 128-15,2-1-128 0,6 2 0 0,7-5 0 16,5 1 0-16,4 1 0 0,1-3 0 0,4-1 0 16,4 1 0-16,3-4 0 0,4-2 0 0,4 1 0 15,4-1 0-15,5-1 0 0,5-2-288 0,7 0 48 16,3 0 16-16,8-1 0 16,5-3-2672-16,1 3-544 0,18 2-96 0,-8-7-32 0</inkml:trace>
  <inkml:trace contextRef="#ctx0" brushRef="#br1" timeOffset="130618.56">17339 4011 16575 0,'-2'-23'736'0,"1"9"160"0,-1-1-720 0,1 2-176 0,-3 2 0 0,3-1 0 15,1 3 448-15,1 2 48 0,-1 7 16 0,2-8 0 16,-2 8-240-16,2-11-32 0,2 2-16 0,-4 9 0 16,0 0 48-16,7-8 16 0,4 3 0 0,-2-1 0 15,-2 1 272-15,5 1 48 0,2 4 16 0,3-2 0 16,4 1-160-16,4-1-16 0,6-2-16 0,4 3 0 16,6-1-112-16,6 2-32 0,5-2 0 0,5-1 0 15,3 2-48-15,6-3-16 0,4-4 0 0,4 3 0 0,8 0 80 16,2-1 16-16,0 2 0 0,8 0 0 0,2-1 0 0,2 0 0 15,2 3 0-15,-2 0 0 0,-4 1-128 0,6 0-32 16,4 1 0-16,-2 2 0 0,-3 3-160 0,-2 2 0 16,-1-5 144-16,2 5-144 0,2-2 0 0,-3 1 0 15,2 3 0-15,-3 0 0 0,3 0 0 0,1 2 0 16,-1 2 0-16,0-2 0 0,-7 3 0 0,1 0 0 16,1-1 0-16,-1 0 0 0,1 2 0 0,-6-1-256 15,-7-1 32-15,-3-6 16 16,-2 2-416-16,-5-2-80 0,-6-2 0 0,-3 1-16 15,-7-3-176-15,-3-2-16 0,-7-2-16 0,-6-1-9536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04:27.55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866 7393 14735 0,'-8'0'1312'0,"8"0"-1056"15,-8 3-256-15,8-3 0 0,-7 2 816 0,7-2 96 16,0 0 32-16,0 0 0 0,0 0-128 0,0 0-32 16,0 0 0-16,0 0 0 0,0 0-176 0,0 0-32 15,0 0-16-15,0 0 0 0,11 9-112 0,3-4-32 0,0 3 0 0,1-4 0 16,2-3-80-16,2-1-16 0,3-1 0 0,3 1 0 15,3 2 0-15,5-2 0 0,0 0 0 0,5 2 0 16,4 0-80-16,1 1-32 0,6-3 0 0,0 0 0 16,0-2-80-16,0 1 0 0,2 0-128 0,1 0 192 15,3 1 0-15,2-2 0 0,3-2 0 16,3 3 0-16,3 1 48 0,-3 0 0 0,-2 0 0 0,7-1 0 16,1-4 0-16,3 2 0 0,3-1 0 0,4 2 0 15,3-2 16-15,-4-2 16 0,-3 1 0 0,5 0 0 16,7-2-16-16,-1 1 0 0,2 1 0 0,-2-2 0 15,-3 4 0-15,6-2-16 0,1-4 0 0,4 4 0 16,-2 3-48-16,-1-2-16 0,0-4 0 0,1 4 0 16,1 0-48-16,1 1 0 0,0 0 0 0,0-3 0 0,-1 0 16 0,5-3 0 15,5 4 0-15,-3 1 0 0,-3 1 0 16,1-4 0-16,1 2 0 0,3 1 0 0,1 2-16 0,-3-2-128 16,-3 0 192-16,2 0-64 0,4 0-128 0,-1-2 0 15,-3 1 0-15,2 1 0 0,2-3 0 16,-1 0 0-16,1 2 0 0,-5-1 0 0,1 2 0 0,-1-1 128 15,1 0-128-15,4-2 0 0,4 6 160 0,-5-1-160 16,-3-3 192-16,-1 2-192 0,2 6 176 0,-1-5-176 16,-2-4 160-16,1 3-160 0,-1 3 144 0,1 0-144 15,-1-1 128-15,-3 0-128 0,-4-2 0 0,2 2 128 16,2 1-128-16,1-2 0 0,4-4 144 0,-5 4-144 16,-3-2 160-16,3 2-160 0,1 0 208 0,-1 1-48 15,-2 1-16-15,-2-1 0 0,-2-3 48 0,-3 0 16 0,0 4 0 16,3 0 0-16,1 0-80 0,-2-2 0 0,-3-4-128 15,3 6 192-15,-1 4-192 0,3-1 128 0,-3-3-128 16,-3-1 0-16,-4-5 0 0,1 4 128 16,1-2-128-16,5 2 0 0,-6 2 0 0,-2 0 0 0,-3-3 128 0,0 2-128 15,2-1 128-15,0 1-128 0,-1 0 176 0,-1 0-176 16,0-1 240-16,-2 1-64 0,-3 1-16 0,1 0 0 16,1 0-160-16,2-1 160 0,1-4-160 0,0 4 160 15,-4 2-160-15,-3 1 128 0,0-4-128 0,1 4 128 16,-2 2-128-16,2-1 128 0,1-1-128 0,-4 2 128 15,-2 1-128-15,-2-2 0 0,0-5 0 0,3 6 128 16,-1 3-128-16,0-4 0 0,2-4 144 0,-2 5-144 16,-3 2 144-16,-1-3-144 0,-3-3 192 0,1 2-192 15,1 2 0-15,1-3 0 0,-4-2 0 0,-2 5-144 16,0 2 144-16,-3-2 0 0,-3-5 0 0,-1 3 0 16,-1 6 0-16,-1-4 128 0,0-4-128 0,-3 5 0 0,-3 5 128 15,2-5-128-15,-2 0 160 0,-1 2-160 0,-1 2 144 0,-4-1-144 16,-2-2 128-16,-3 1-128 0,-2 5 144 0,-1-1-144 15,-5-6 160-15,-1 1-160 0,0 1 144 0,-1-2-144 16,-2 1 128-16,-2 2-128 0,0-6 160 0,-3 0-160 16,-4-2 192-16,2 2-192 0,3 1 176 0,-4-3-176 15,-8 0 160-15,9-4-160 0,-1 3 176 0,-8 1-176 16,9-4 192-16,-2-4-192 0,0-2 160 0,-2-3-160 16,-1 3 128-16,1-1-128 0,0-6 144 0,1 1-144 15,2-2 160-15,-4-1-160 0,1-8 128 0,-3 0-128 16,1-4 0-16,1 3 144 0,2-2-144 0,-1 1 0 15,0 1 0-15,0-3 128 0,4-8-128 0,-4-1 0 0,-3-7 0 0,0 1 128 16,1-1-128-16,2-3 160 0,1-4-160 0,0 2 160 16,0 2-160-16,1-1 0 0,1-1 0 15,-1-3 0-15,1-2 0 0,0-1 0 16,-2 0 0-16,3-1-176 0,4-1 176 0,-2 4 0 0,-1 1 0 16,2 1 0-16,-1-1 0 0,2-3 0 0,1-1 0 0,-1 2 0 15,0 1 0-15,0 3 0 0,0-1 0 0,1 3-128 16,-1 7 128-16,-1-3 0 0,0 0 0 15,-2 1 0-15,0-1 0 0,0 4-128 0,2-3 128 16,-5 5 0-16,0-2 0 0,-1 6 0 0,0 2 0 0,-1 6-128 16,-1-1 128-16,-1 5 0 0,-2-3-144 0,0 4 144 15,1 0 0-15,-2 1 0 0,-2 2 0 0,1 1 0 0,0-3-144 16,-2 0 144-16,-1 3 0 0,2 1 0 0,-3 1 0 16,0-1-128-16,-2-1 128 0,1 2 0 0,-2 3 0 0,-2 2 0 15,0 3 0-15,1-3 0 0,-2 4-128 0,-1-2 128 16,-2-2 0-16,-1 4 0 0,-3-1 0 0,-1 5-128 15,-4 1 128-15,-3-1 0 0,-4 1 0 0,-3 0 0 16,0 2-128-16,-5 1 128 0,-6 3 0 0,-2-1 0 16,-1-1 0-16,-3 3 0 0,-1-1-128 0,-4 2 128 15,-8 4 0-15,1-4 0 0,-3 0-128 0,0 1 128 16,-5-2 0-16,0 0 0 0,-1-3 0 0,-2 0-128 16,-4 2 128-16,-3 1 0 0,-4-2 0 0,-1-2 0 15,-1-3 0-15,-3 3 0 0,-5 2 0 0,-2 0 0 16,0 1 0-16,-1-2 0 0,-2-3 0 0,-1 2 0 15,-7 1 0-15,0 0 0 0,0-5 0 0,-1 0 0 0,-4 1 0 16,1 1 0-16,-1 2 0 0,-3-1 0 0,-2-2 0 0,0 0 0 16,-1 1 0-16,0 1 0 0,-3 1 0 0,0-1 0 15,-2 0 0-15,1-1 0 0,1-1 0 16,-3 3 0-16,-6 0 0 0,3 1 0 0,2-1 0 16,-3-1 0-16,-2 0 0 0,5-2 0 0,3-2 0 0,-3 3 0 15,-1 3 0-15,-1 0 0 0,5 0 0 0,-4 0 0 16,-6 0 0-16,2-1 0 0,3 0 0 0,-2 2 0 15,-6 1 0-15,1 0 0 0,3-2 0 0,-1 2 0 16,-4 1 0-16,7 1 0 0,4-2 0 0,-1-1 0 16,-2 2 0-16,4-1 0 0,6 2 0 0,3-1 0 15,-1-1 0-15,3 2 0 0,1 0 0 0,1 1 0 16,-2-2 0-16,0-1 0 0,0 1 0 0,5 2 0 0,1 2 0 16,0-2 0-16,-3 1 0 0,2 2 0 0,1 0 0 15,3 4 0-15,-1-4 0 0,1 1 0 0,0-1 0 16,6 2 0-16,8-1 0 0,-2 0 0 0,3-5 0 0,3 3 0 15,2 0 0-15,6 0 0 0,3 1 0 0,2-4 0 16,-1-2 0-16,0 2 0 0,-1 1 0 0,3 0 0 16,1 2 0-16,3-1 0 0,6-5 0 0,-3 2 0 15,2-2 0-15,3 3 0 0,5-2 0 0,-2 5 0 16,-3-2 0-16,4-1 0 0,3-2 0 0,2 0 0 16,4-4 0-16,0 2 0 0,3 0 0 0,0 0 0 15,2 0 0-15,0 0 0 0,2-2 0 0,0 0 0 16,1 1 0-16,0 1 0 0,-2 0 0 0,5 1 0 15,1 2 0-15,-1-2 0 0,4-1 0 0,-2-1 0 0,1-3 0 16,0 3-160-16,-3 1 160 0,2 0 0 0,0-1-144 0,2 2 144 16,3 0 0-16,-1 3-144 0,-1-1 144 0,0-2 0 15,1-2 0-15,2 1 0 0,1 1 0 0,0 0 0 16,3-1 0-16,-1 0-128 0,-1 0 128 0,2 0 0 16,0-1 0-16,0 0 0 0,-2-1 0 0,2 2 0 15,-1 2 0-15,1 0 0 0,1 2 0 0,2-3 0 16,1-2 0-16,2 0-128 0,3-2 128 0,-1 3 0 15,-4 4 0-15,3-3 0 0,0-2 0 0,4 1 0 16,2 0 0-16,0 0 0 0,-2 0 0 0,3 2 0 16,1 1 0-16,1 0-128 0,-1-1 128 0,9-2 0 15,-11 0 0-15,1 0 0 0,10 0 0 0,-8 0 0 16,8 0 0-16,-10 1 0 0,5 1 0 0,5-2 0 16,0 0 0-16,-8 1 0 0,8-1 0 0,0 0 0 0,0 0 0 15,0 0 0-15,0 0 0 0,0 0 0 0,-6 4 0 0,6-4-128 16,0 0 128-16,0 0 0 0,0 0 0 0,0 0 0 15,0 0 0-15,0 0 0 0,-5 6 0 0,0 2-128 16,2 1 128-16,2 2 0 0,1-2 0 0,-3 4-128 16,3-3 128-16,-1 6 0 0,-2 2 0 0,1 2 0 15,-2 3 0-15,-1 0 0 0,1 3 0 0,-1 3 0 16,-1 4 0-16,-2 5 0 0,-1 4 0 0,0 4-128 16,-1-2 128-16,1 5 0 0,-1 1 0 0,0 4 0 15,1-1 0-15,0 1 0 0,-1-1 0 0,-1 2 0 16,2 0 0-16,1 3 0 0,2 0 0 0,-1-3 0 15,2-4 0-15,0-4 0 0,0-3 0 0,0-1 0 16,-1 3 0-16,-1 0 0 0,0 3 0 0,0 2 0 0,0 0 0 16,0-3 0-16,3-1 0 0,-1 4 0 0,-1-2 0 15,1 0 0-15,-1 1 0 0,-1 1 0 0,1-3 0 16,2 1 0-16,2 4 0 0,0-4 0 0,1 1 0 0,0-25 0 16,-3 6 128-16,-1 3-128 0,-2 2 0 0,1-2 0 15,-2 0 0-15,1 1 128 0,-1-2-128 0,-4 26 0 16,1-13 0-16,4-8 128 0,0-6-128 0,1-5 0 15,0-7 192-15,1-3-64 0,-4-7-128 0,2 2 192 16,1 2-192-16,1-3 176 0,-1-3-176 0,0-2 160 16,0 1-160-16,1 0 0 0,-1-1 0 0,1 3 0 15,-1-3 0-15,3 6 0 0,-1-2 0 0,-1 0 0 0,1-4 0 16,4-6 0-16,-3 10 0 0,2-1 0 16,-1 4 0-16,2 0 0 0,1-3-144 0,1-1 144 0,-2-9-144 15,5 10 144-15,1-2-208 0,0-1 80 0,-6-7 128 0,9 10-160 16,-3-3 160-16,3-1-160 0,-9-6 160 0,12 4-208 15,-12-4 80-15,15 2 128 0,-4 4-256 0,2 1 64 16,-2-2 0-16,1-2 16 0,-1-1 48 0,-3 0 0 16,1 0 0-16,3 2 0 0,2-1-112 0,2-1-16 15,3 2 0-15,1 0 0 16,0 0-416-16,24-2-96 0,-6-1 0 0</inkml:trace>
  <inkml:trace contextRef="#ctx0" brushRef="#br0" timeOffset="1412.17">4562 4078 20271 0,'0'0'896'0,"0"0"192"0,0 0-880 0,0 0-208 16,-8-6 0-16,8 6 0 0,0 0 0 0,0 0 0 15,-8-3 0-15,8 3 0 0,0 0 864 0,0 0 128 16,0 0 32-16,0 0 0 0,0 0-832 0,0 0-192 16,0 0 0-16,5 17 0 0,-2 2 864 0,4 0 128 15,0 0 32-15,1 1 0 0,-2 3-832 0,1 0-192 16,2-2 0-16,0 0 0 0,-1 2 0 0,0-1 0 0,-2-3 0 0,1-2 0 16,-2-1 0-16,0-4 0 0,0 1 0 15,0 0 0-15,-1-4 864 0,-4-9 128 0,6 9 32 0,-6-9 0 16,0 0-832-16,0 0-192 0,0 0 0 0,12-4 0 15,-2-6 0-15,-2-3 0 0,-2-4 0 16,2-2 0-16,2-4 864 0,-3 2 128 0,-2-2 32 0,2 1 0 16,-2 2-832-16,0 2-192 0,-1 2 0 0,0-1 0 15,1 1 0-15,1 0 0 0,2 0 0 16,-3 1 0-16,-7-1 0 0,6 4 0 0,0 0 0 0,-1 3 0 16,-3 3-768-1,0-2-208-15,1 2-48 0,-1 6 0 0,0 0-816 0,0 0-160 0,-6-5-48 16,-3 2 0-16</inkml:trace>
  <inkml:trace contextRef="#ctx0" brushRef="#br0" timeOffset="1982.87">4739 4298 12895 0,'0'0'272'0,"0"0"64"0,0 0 16 0,0 0 32 0,-9 7-384 0,9-7 0 0,0 0 0 0,0 0 0 16,-4 10 896-16,4-10 96 0,-4 7 32 0,4-7 0 15,0 0 0-15,0 0 0 16,0 0 0-16,0 0 0 0,0 0 0 0,0 0 0 0,0 0 0 0,0 0 0 15,-7-6 0-15,2-4 0 0,3-3 0 0,0-3 0 16,-2-4-832-16,1-2-192 0,2-4 0 0,0-2 0 16,2-2 864-16,-1-7 128 0,0-6 32 15,0 1 0-15,-2-4-832 0,2 1-192 0,2-3 0 16,1 0 0-16,0-2 864 0,3-4 128 0,2-6 32 0,4 1 0 16,-2-3-832-16,4 4-192 0,0 0 0 0,3 4 0 15,2-1 0-15,1 2 0 0,2-1 0 0,3 5 0 16,4 3 0-16,3-4 0 0,2-2 0 0,3 3 0 15,0-1 0-15,1 3 0 0,-1-2 0 0,4 0 0 0,-2 2 0 16,4-1 0-16,3-4 0 0,2 4 0 0,3 2 0 16,4 1 0-16,2 5 0 0,-4 2 0 0,-2-1 0 15,1 6 0-15,-1 2 0 0,0 0 0 0,-5 1 0 16,1-2 0-16,1 0 0 0,3 8 0 0,1 2 0 16,2-1 0-16,-5 2 0 0,-2 0 0 0,-4-1 0 0,2-1 0 15,-3 1 0-15,0 0 0 0,4 5 864 0,-1 3 128 16,-2 5 32-16,-1-4 0 0,-3 0-832 0,-4 4-192 15,-1-1 0-15,-3 5 0 0,-3 3 0 0,-1-1 0 16,-4-1 0-16,-3 4 0 0,-7 2 0 0,-2 3 0 16,-5-3 0-16,-6-2 0 0,0 0 0 0,0 0 0 15,0 0 0-15,-1 13-11424 16,-5-4-2336-16</inkml:trace>
  <inkml:trace contextRef="#ctx0" brushRef="#br0" timeOffset="4733.85">8022 1452 12895 0,'0'0'272'0,"0"0"64"0,0 0 16 0,0 0 32 0,-5-14-384 0,5 14 0 0,0 0 0 0,0 0 0 16,0 0 1712-16,0 0 272 0,0 0 48 0,0 0 16 16,0 0-1648-16,0 0-400 0,0 0 0 0,0 0 0 15,0 0 896-15,0 17 112 0,-1-3 16 0,-1 4 0 16,2 3 0-16,0 3 0 0,0 6 0 0,-1 3 0 15,0 3-832-15,0 4-192 0,-1-2 0 0,0 0 0 16,-2-1 864-16,0 0 128 0,4-3 32 0,-2-1 0 16,-3-1-832-16,-2-8-192 0,3 2 0 0,1-5 0 15,-1-1 864-15,1-2 128 0,2-2 32 0,0-8 0 16,1-8-832-16,0 0-192 0,0 0 0 0,0 0 0 0,0 0 0 16,0 0 0-16,9-11 0 0,-2-7 0 0,0-5 864 15,0 2 128-15,2-1 32 0,0 0 0 0,-1-4-832 0,1 0-192 16,-1 2 0-16,3-1 0 0,-1 2 0 0,2-2 0 15,5 0 0-15,1 2 0 0,1-3 0 0,4 2 0 16,1-1 0-16,1 1 0 0,1 0 0 0,-1 5 0 16,1 3 0-16,-2 3 0 0,-1 1 0 0,-2 5 0 15,-2 4 0-15,-1 6 0 0,0 4 0 0,0 4 0 16,-2 4 0-16,-3 5 0 0,-3 7 0 0,0-2 0 16,2 5 0-16,-2-4 0 0,-3 5 0 0,0-5 0 15,-2 2 0-15,-3-2 0 0,-3-3 0 0,0-2 0 16,1 1 0-16,0 0 0 0,-3-2 0 0,2-2 0 15,0-4 0-15,2 3 0 0,0 4 0 0,1-5 0 16,-2-3 0-16,2 0 0 0,2-4 0 0,0 2 0 16,0-2 0-16,-4-9 0 15,0 0-1600-15,10-3-352 0,-10 3-80 0,12-3-8208 0,1-6-1632 16</inkml:trace>
  <inkml:trace contextRef="#ctx0" brushRef="#br0" timeOffset="5092.89">9181 1459 23951 0,'0'0'512'0,"0"0"128"15,0 0 0-15,-3 11 64 0,-15-3-576 0,4 4-128 0,4 2 0 0,-4 4 0 0,-5 2 848 0,-1 2 144 16,4 2 32-16,-1 5 0 0,0 6-832 0,-1-3-192 15,1-4 0-15,3 2 0 0,0-3 864 0,5-1 128 16,4-1 32-16,5-5 0 0,5-4-832 0,3-2-192 16,0 0 0-16,4-7 0 0,4-6 0 0,1-2 0 15,3-2 0-15,1-1 0 0,2-1 864 0,4-5 128 16,2-1 32-16,-1-3 0 0,-1-4-832 0,-1-1-192 16,-2-3 0-16,-3 1 0 0,-5-2 0 0,-4 0 0 15,-3 0 0-15,-6 0 0 0,-4 3 864 0,-4-2 128 16,-5-2 32-16,-4 2 0 0,-5 2-832 0,-1 4-192 15,-1 3 0-15,-2 5 0 0,0-1 0 0,4 4 0 16,5 7 0-16,0-2 0 16,3-2-1600-16,-2 4-352 0,4 0-80 0,9-2-8208 15,-7 5-1632-15</inkml:trace>
  <inkml:trace contextRef="#ctx0" brushRef="#br0" timeOffset="5436.36">9696 1307 23951 0,'0'0'512'0,"13"-1"128"0,-2 1 0 0,1 5 64 0,-2 4-576 0,-2 6-128 0,-3 1 0 0,-3 4 0 15,-4 1 848-15,-3 6 144 0,-4 0 32 0,-2 5 0 16,0 3-832-16,-3 3-192 0,-2 0 0 0,0 3 0 16,2-3 864-16,-1-2 128 0,-3-3 32 0,7-8 0 0,1-4 0 15,3-5 0-15,2-2 0 0,0-1 0 0,0-4 0 0,5-9 0 16,0 0 0-16,0 0 0 15,0 0-832-15,10-4-192 0,3-6 0 0,3-7 0 0,1-4 864 0,1-2 128 16,0-6 32-16,3 1 0 0,3-4-832 0,2 0-192 16,-1 0 0-16,-7 13 0 0,4 0 0 0,-1-1 0 15,1 2 0-15,1 4 0 0,0 6 0 0,1 2 0 16,0 0 0-16,0 8 0 0,-1 8 0 0,0 6 0 16,-2 4 0-16,0 4 0 0,-4 5 0 0,-1 4 0 15,-2 2 0-15,-3-3 0 0,-1-1 0 0,-2 0 0 16,0-6 0-16,0 8 0 15,-2-3-1600-15,-5-9-352 0,-5-3-80 0,4-5-14752 0</inkml:trace>
  <inkml:trace contextRef="#ctx0" brushRef="#br0" timeOffset="6139.11">11645 1089 20271 0,'-8'1'448'0,"-1"2"80"0,-1-3 32 0,2 2 16 0,-2 1-576 0,-1 2 0 15,-3-2 0-15,0 5 0 0,-3-2 928 0,-2 3 80 0,-1-2 16 0,-3 0 0 16,0 4 0-16,-2 1 0 0,-4 0 0 0,2 2 0 15,0 1-832-15,3 1-192 0,1-2 0 0,3-1 0 16,2 1 864-16,4-1 128 0,1 1 32 0,7-3 0 16,3 2 0-16,3 1 0 0,2-3 0 0,4 1 0 15,4 1-832-15,7-5-192 0,3 4 0 0,13 6 0 16,1-1-768 0,-1 1-208-16,-1 1-48 0,-10-3 0 0,-1-1 832 0,1 1 192 0,-3 1 0 0,-1 2 0 15,-4 1 0-15,-3 1 0 0,-2-1 0 0,-2-1 0 16,-5-1 768-16,-3 0 208 0,-3-1 48 0,-2 1 0 0,-3-3 0 15,-3 2 0-15,-5-1 0 0,-4 0 0 0,-2-4-832 16,-8 0-192-16,-6-2 0 0,0-4 0 0,3 2 864 0,2-2 128 16,1-3 32-16,-9-4 0 15,5-3-1648-15,10-3-320 0,6 1-64 16,6-5-16-16,4-3 0 0,8-2 0 0,7 1 0 0,8 0 0 16,8-3-2448-16,3-2-496 0,11-14-112 0,3 7-16 15</inkml:trace>
  <inkml:trace contextRef="#ctx0" brushRef="#br0" timeOffset="6357.66">12199 1231 20271 0,'0'0'896'0,"0"0"192"0,-4 10-880 0,-1 2-208 0,-4 0 0 0,2 5 0 15,-2 1 0-15,-2 3 0 0,0 5 0 0,0-2 0 16,0 1 864-16,1 3 128 0,-1 5 32 0,-1 2 0 15,0 0 0-15,2 0 0 0,-2-1 0 0,2-5 0 16,1-2 0-16,1-3 0 0,2-2 0 0,-3 4 0 16,3-7-832-16,1-2-192 0,1-8 0 0,4-9 0 15,0 0-768-15,0 0-208 0,0 0-48 16,0 0 0-16</inkml:trace>
  <inkml:trace contextRef="#ctx0" brushRef="#br0" timeOffset="6873.44">12616 1330 23951 0,'0'0'512'0,"1"13"128"0,0 5 0 0,-1 2 64 0,0 2-576 0,-1 3-128 15,-3 3 0-15,1 4 0 0,-3-2 848 0,1 2 144 16,2 0 32-16,-4 0 0 0,0-9 0 0,0-2 0 15,1-3 0-15,1-2 0 0,1 1 0 0,1-2 0 16,2-6 0-16,1-9 0 0,0 0-832 0,0 0-192 16,0 0 0-16,0 0 0 0,10-9 864 0,2-1 128 15,-1-4 32-15,2-6 0 0,0-2-832 0,2-2-192 16,0-5 0-16,0 2 0 0,-1 0 0 0,3 3 0 0,-1 1 0 16,2-1 0-16,0 3 0 0,0 3 0 0,-2 4 0 0,2 5 0 15,2-3 0-15,0 9 0 0,-3 3 0 0,0 3 0 16,-3 3 0-16,-1 4 0 0,-2 5 0 0,-2 1 0 15,-3 2 0-15,-1 3 0 0,-2-1 0 0,-3 2 0 16,0 4 0-16,-1-3 0 0,-1-3 0 16,0 0 0-16,-1-3 0 0,2-1 0 0,1-1 0 0,0-6 0 15,0-9 0-15,0 0 0 0,0 0 0 16,13 0 0-16,-1-2 0 0,2-3 0 0,2-6 0 0,0-2 0 16,3-3 0-16,0-2 0 0,0-1 0 0,2-1 0 15,0-3 0-15,2 5 0 0,-4 1 0 0,2 5 0 16,-2-2 0-16,0 5 0 0,0 6 0 0,-1 3 0 0,-3 1 0 15,-1 10 0-15,0 3 0 0,-1 3 0 0,-1 4 0 0,-4 0 0 16,-6 3 0-16,0 4 0 0,0 2 0 16,-1-4 0-16,-1 4 0 0,2-6 0 0,-1-5 0 0,-1-4 0 15,0-2 0-15,1-4 0 16,-1 2-768-16,5-6-208 0,6-1-48 0,0-4-15152 16</inkml:trace>
  <inkml:trace contextRef="#ctx0" brushRef="#br0" timeOffset="7424.67">14131 1378 16575 0,'-1'-13'368'0,"1"13"80"0,-1-13 0 0,1 13 16 0,-2-12-464 0,2 12 0 0,0 0 0 0,0 0 0 16,0 0 912-16,0 0 96 0,-6 13 16 0,1 5 0 15,-2 3 0-15,1 7 0 0,-1 8 0 0,0 2 0 16,0 8 0-16,-2 0 0 0,-4 1 0 0,1-3 0 0,-2 3 0 0,-2-5 0 16,-2 3 0-16,-1-7 0 0,-1-5-832 0,2-6-192 15,1-3 0-15,1-7 0 0,-1 1 864 0,3-8 128 16,2-4 32-16,12-6 0 0,0 0-832 0,0 0-192 16,-4-9 0-16,6-3 0 0,1-3 864 0,5-4 128 15,3-5 32-15,4-4 0 0,4-1-832 0,3-5-192 16,1 0 0-16,1-1 0 0,3-2 0 0,1 1 0 15,-3 2 0-15,1 2 0 0,1 4 0 0,1 0 0 16,-2 5 0-16,2 5 0 0,1 3 0 0,2 6 0 16,-1 2 0-16,-3 5 0 0,-3 4 0 0,-4 0 0 15,-4-1 0-15,-3 7 0 0,-4 4 0 0,-5 3 0 16,-5 1 0-16,-7 2 0 0,-2 0 0 0,-1-4 0 16,-5 5 0-16,-1-1 0 0,-4-3 0 0,-10 3 0 15,3-2 0-15,1-4 0 16,3-2-768-16,3-5-208 0,4-6-48 0,4-3-9824 15,-1-1-1968-15</inkml:trace>
  <inkml:trace contextRef="#ctx0" brushRef="#br0" timeOffset="7671.22">14957 812 27647 0,'0'0'1216'0,"0"0"256"0,0 0-1168 0,0 0-304 0,5 16 0 0,-5 4 0 0,-5 3 0 0,-1 7 0 16,-3 1 0-16,-2 7 0 0,-3 7 880 0,0 3 112 15,0 3 32-15,-2 1 0 0,-3 0-832 0,2 0-192 16,-3 1 0-16,4-1 0 0,1-3 0 0,1 1 0 16,2-2 0-16,3-7 0 0,2-4 0 0,0-4 0 15,2-9 0-15,3-1 0 16,-1-3-768-16,2-5-208 15,1-2-48-15,0-13-11872 0</inkml:trace>
  <inkml:trace contextRef="#ctx0" brushRef="#br0" timeOffset="7889.93">15255 1370 27647 0,'0'0'608'0,"0"0"128"0,-2 15 32 0,1 1 0 0,0 3-624 0,-2 2-144 0,-2 3 0 0,-2 4 0 16,-3 5 0-16,-2 1 0 0,2-2 0 0,-2-1 0 16,0-2 848-16,0-1 144 0,1-4 32 0,1-4 0 15,1 2-832-15,2-2-192 0,4-6 0 0,0 1 0 16,1-2 0-16,0-4 0 0,5 1 0 0,-3-10 0 31,0 0-1600-31,9 0-352 0,5-5-80 0,-2-1-9840 0</inkml:trace>
  <inkml:trace contextRef="#ctx0" brushRef="#br0" timeOffset="8407.66">16437 1007 23951 0,'2'-12'512'0,"1"-1"128"0,-2-2 0 0,1 1 64 0,0 1-576 0,-1 4-128 0,-2-2 0 0,0 4 0 15,1 7 848-15,-5-5 144 0,-3 3 32 0,-1 2 0 16,-1 2 0-16,-3 8 0 0,-2 6 0 0,-3 3 0 15,-3 1-832-15,-11 17-192 0,1 4 0 0,-2 2 0 16,-4 0 864-16,-2 5 128 0,-4-3 32 0,-2 4 0 0,0 5-832 0,5-2-192 16,6 0 0-16,5-2 0 0,1-5 0 0,6-1 0 15,6-6 0-15,3-4 0 0,3-7 0 16,2-2 0-16,3-5 0 0,2-3 0 0,5-4 0 0,0-3 0 16,-2-10 0-16,0 0 0 15,0 0-2416-15,12-1-528 0,-12 1-96 0,7-12-32 0</inkml:trace>
  <inkml:trace contextRef="#ctx0" brushRef="#br0" timeOffset="8549.36">15794 1545 23951 0,'0'0'512'0,"0"0"128"0,2 9 0 0,-2-9 64 0,5 10-576 16,0 3-128-16,1-3 0 0,1 1 0 0,6-182 848 0,-2 364 144 16,3-187 32-16,4 2 0 0,4-4-832 0,-1 0-192 15,0-4 0-15,4 1 0 0,7 0 0 0,1 3 0 16,-1-1 0-16,-3-2 0 0,-1-2 0 0,-4-1 0 0,-4 0 0 15,-4-1-8144-15,-5 2-1680 0</inkml:trace>
  <inkml:trace contextRef="#ctx0" brushRef="#br0" timeOffset="8787.03">16479 1596 27647 0,'2'9'608'0,"-4"6"128"0,-2 3 32 0,-4 3 0 0,-2 5-624 0,-4-1-144 0,-4 4 0 0,-1-3 0 0,0-1 0 0,0-2 0 16,-1 0 0-16,2 3 0 0,0-4 0 0,4 0 0 16,2-2 0-16,-5 4 0 0,4-11 0 0,5-1 0 15,1-5 0-15,7-7-8160 16,0 0-1664-16</inkml:trace>
  <inkml:trace contextRef="#ctx0" brushRef="#br0" timeOffset="9128.01">16775 1724 27647 0,'0'0'608'0,"0"0"128"0,0 0 32 0,9 3 0 0,1-1-624 0,2 1-144 0,-1-4 0 16,2 1 0-16,-1-2 0 0,2 1 0 16,2-1 0-16,0-2 0 0,2-5 848 0,0 0 144 0,0-4 32 0,-2 0 0 15,-6 1-832-15,3-2-192 0,2 1 0 0,-2-1 0 16,-3 1 864-16,-2-2 128 0,-4 1 32 0,-2 7 0 16,-1-1-832-16,-1 8-192 0,-5-1 0 0,-5 2 0 15,-4 3 864-15,-2 5 128 0,-3-1 32 0,-3 5 0 16,-2 4-832-16,1 1-192 0,0 1 0 0,1-2 0 15,2 1 0-15,4-1 0 0,2-1 0 0,2-2 0 16,3-4 0-16,3 2 0 0,2-5 0 0,3 4 0 16,1-11 0-16,5 6 0 0,-1 3 0 0,3-7 0 15,3-2-768-15,3 0-208 0,1-2-48 16,3-1 0-16,2 2-816 0,2-1-160 0,1-1-48 0,8-3-11456 16</inkml:trace>
  <inkml:trace contextRef="#ctx0" brushRef="#br0" timeOffset="9550.98">17780 1406 23951 0,'0'0'512'0,"0"0"128"0,0 0 0 0,0 0 64 0,0 0-576 0,-8 0-128 16,-4 0 0-16,-3 6 0 0,-5 2 848 0,-3 5 144 15,-8-1 32-15,-2 3 0 0,-2 4-832 0,0 3-192 16,1 4 0-16,1 3 0 0,0 1 864 0,4 3 128 15,2 1 32-15,5-2 0 0,4-4-832 0,4-2-192 16,3-5 0-16,6-2 0 0,2-3 864 0,6-3 128 0,2-1 32 0,3-4 0 16,2-6-832-16,3-4-192 0,2-1 0 0,4-5 0 15,2-1 864-15,5-4 128 0,2-2 32 0,2-4 0 16,3-3-832-16,2-5-192 0,-1-1 0 0,-1-4 0 16,-2-4 0-16,-1-1 0 0,-1-2 0 0,1-6 0 15,-2 0 0-15,0-6 0 0,1-5 0 0,1-5 0 16,-3-4 0-16,1-1 0 0,1 0 0 0,-1 7 0 15,-2 11 0-15,-2 9 0 0,0 7 0 16,-8 13 0-16,-2 4 0 0,-1 6 0 0,-1 2 0 0,-2 7 0 16,-4 7 0-16,-2 4 0 0,-3 9 0 0,-5 5 0 15,-3 9 0-15,-9 4 0 0,-3 9 0 0,0 0 0 16,-5 21 0-16,0 1 0 0,-1 0 0 0,5 0 0 16,3-3 0-16,3-1 0 0,2-8 0 0,3-6 0 0,2-8 0 0,2-4 0 15,0-8 0-15,5-8 0 16,-3-6-1600-16,2-4-352 0,0-1-80 15,-3-9-13120-15</inkml:trace>
  <inkml:trace contextRef="#ctx0" brushRef="#br0" timeOffset="9695.85">17175 908 38703 0,'0'0'848'0,"0"0"176"0,0 0 48 0,3 8 16 0,1 3-880 0,0 2-208 15,-2 0 0-15,-2-3 0 16,0 1-768-16,0 2-208 0,-2-4-48 0,-3 0-9824 0,-6-5-1968 16</inkml:trace>
  <inkml:trace contextRef="#ctx0" brushRef="#br0" timeOffset="10653.94">20498 1523 20271 0,'5'-15'896'0,"0"2"192"0,0-3-880 0,0 2-208 16,1 4 0-16,-3-3 0 0,0 0 0 0,-2 2 0 16,-2-3 0-16,-2 1 0 0,0 0 864 0,-3 0 128 15,0-1 32-15,-3 3 0 0,-1 2 0 0,-3 6 0 16,-1 0 0-16,-3 1 0 0,-5 2 0 0,-3 5 0 15,-5 1 0-15,-4 8 0 0,-5 4-832 0,-3 6-192 16,-2 6 0-16,1 3 0 0,3 3 0 0,0 2 0 0,3 4 0 16,4 0 0-16,4-4 0 0,6-5 0 0,5-6 0 0,8-4 0 15,5-5 864-15,5-6 128 16,6 0 32-16,5-7 0 0,3-4-832 0,6-3-192 0,5-5 0 16,3-4 0-16,4-6 0 0,4-2 0 0,3-2 0 15,2-2 0-15,-1 2 864 0,4 1 128 0,-5-2 32 16,-3 6 0-16,-6 2-832 0,-4 6-192 0,-6 5 0 0,-2 5 0 15,-4 4 0-15,-4 8 0 0,-4 7 0 0,-2 7 0 16,-4 2 0-16,-3 6 0 0,-3 4 0 0,-4 2 0 16,-4-1 0-16,-5 6 0 0,-4 0 0 0,-6 5 0 15,-4 8 0-15,-5-4 0 0,-6-3 0 0,2-7 0 16,2-4 0-16,0-5 0 0,3-8 0 0,3-2 0 16,1-3 0-16,4-4 0 0,3-3 0 0,4-6 0 15,1-1-2416-15,6-7-528 0,4-9-96 0,2-2-32 0</inkml:trace>
  <inkml:trace contextRef="#ctx0" brushRef="#br0" timeOffset="11009.5">20984 1530 27647 0,'0'0'608'0,"0"0"128"0,0 0 32 16,12 6 0-16,-1 3-624 0,-1-5-144 0,0-4 0 0,3-1 0 0,-1-2 0 0,2-1 0 0,0-6 0 0,2 1 0 15,-2-4 848-15,1 2 144 0,1 1 32 0,-3-4 0 16,-2-1 0-16,1-2 0 0,-2 1 0 0,-5 2 0 16,-5 3-832-16,-1-1-192 0,1 1 0 0,-5 1 0 15,-4 7 0-15,-4 0 0 0,2 4 0 0,-4 2 0 16,-6 3 864-16,1 7 128 0,0 5 32 0,-1 1 0 15,1 1-832-15,1 5-192 0,1 2 0 0,3 4 0 16,1-3 0-16,4 2 0 0,1 1 0 16,5-5 0-16,3 1 0 0,4-3 0 0,2-1 0 0,6-4 0 15,0-4-768 1,3-3-208-16,1-3-48 0,4 0 0 0,3-4 0 16,2-3 0-16,0-4 0 0,3-5-13504 0</inkml:trace>
  <inkml:trace contextRef="#ctx0" brushRef="#br0" timeOffset="11341.1">21740 1292 27647 0,'0'0'608'0,"-1"10"128"0,-6 4 32 16,-1 4 0-16,-5 2-624 0,-2 4-144 0,-2 1 0 0,1-2 0 0,-2 6 0 0,1 1 0 15,1 1 0-15,0-1 0 0,2-2 1664 0,0-2 320 16,4-2 48-16,-1-4 16 0,2-2-1648 0,3-3-400 15,2-1 0-15,2-4 0 0,2-10 896 0,0 0 112 16,0 0 16-16,9-9 0 0,3 1 0 0,2-6 0 16,2-5 0-16,3-6 0 0,2-3-832 0,2 0-192 0,1 3 0 15,1-3 0-15,1 3 0 0,2 2 0 16,3-1 0-16,1 5 0 0,-1 3 0 0,-2 6 0 16,-2 1 0-16,-2 4 0 0,-2 4 0 0,-4 5 0 0,-3 6 0 15,-2 1 0-15,-2 6 0 0,-3 7 0 16,-2 1 0-16,-1 7 0 0,-4 1 0 0,-2 2 0 0,-2-2 0 15,-1 0 0-15,-1 0 0 0,-2-3 0 0,1-4 0 16,0 0 0-16,0-4 0 0,1-1 0 0,0-3 0 0,1 3 0 16,3-21-3232-1,0 0-688-15,11 7-144 0,-11-7-32 0</inkml:trace>
  <inkml:trace contextRef="#ctx0" brushRef="#br0" timeOffset="11977.02">22592 1637 20271 0,'-10'7'896'15,"10"-7"192"-15,-8 8-880 0,2-3-208 0,6-5 0 0,-4 9 0 16,4-9 0-16,0 0 0 0,7 6 0 0,2-2 0 0,4-4 864 0,3-3 128 15,4 0 32-15,4-8 0 0,2 1 0 0,5-6 0 16,2-8 0-16,4 2 0 0,1 2 0 0,1-1 0 16,1 2 0-16,-5-2 0 0,-5-2-832 0,-5 4-192 15,-6 0 0-15,-6 2 0 0,-6 4 864 0,-3 1 128 16,-4 0 32-16,-5 6 0 0,-4-1-832 0,-5 2-192 16,-7 5 0-16,-2 7 0 0,-5-2 0 0,-3 8 0 15,1 1 0-15,1 3 0 0,-3 4 0 0,6-4 0 16,3 3 0-16,3 4 0 0,1 9 0 0,4 0 0 15,3-1 0-15,6-2 0 0,3-2 0 0,6-5 0 16,3-4 0-16,6-2 0 0,6-1 0 0,3-5 0 16,5-4 0-16,3-6 0 15,5-3-1600-15,3-7-352 0,1-2-80 0,-1-4-7120 0,-1-1-1408 16</inkml:trace>
  <inkml:trace contextRef="#ctx0" brushRef="#br0" timeOffset="12257.96">23573 1328 23951 0,'0'0'512'0,"-8"7"128"0,-1 6 0 0,1 2 64 0,-3 2-576 0,0 2-128 0,-4 2 0 0,-1 1 0 15,1 3 0-15,-1 0 0 0,2-4 0 0,-2 2 0 16,1 4 848-16,1-6 144 0,3 0 32 0,-1-5 0 16,6-2 0-16,0-1 0 0,2-5 0 0,4-8 0 15,0 0-832-15,0 0-192 0,0 0 0 0,7-5 0 16,6-8 864-16,2-2 128 0,2-5 32 0,2 1 0 0,1-2 0 0,3 0 0 15,1 0 0-15,-1-3 0 16,-1 1-832-16,-1 1-192 0,1-2 0 0,-3 5 0 0,-1 2 0 0,-2 3 0 16,1-1 0-16,-2 3 0 0,-2 4 0 0,0 0 0 15,-1 3 0-15,-1 3 0 16,-1-3-768-16,-10 5-208 0,11-2-48 0,1 1 0 16,-1 0-1632-16,0 1-336 0,1 1-64 0,-2-1-16 0</inkml:trace>
  <inkml:trace contextRef="#ctx0" brushRef="#br0" timeOffset="12774.25">24401 1357 23951 0,'0'0'512'0,"0"0"128"0,0 0 0 0,0 0 64 0,-9 0-576 0,-3 5-128 0,-3 0 0 0,-3 3 0 15,-1 2 848-15,-1-1 144 0,-3 1 32 0,-1 8 0 16,0 3-832-16,-2 5-192 0,-2-2 0 0,0 1 0 15,0 2 864-15,3-2 128 0,1 0 32 0,2-4 0 16,6-2-832-16,4-2-192 0,7-5 0 0,2-1 0 16,3-11 864-16,0 0 128 0,0 0 32 0,16 0 0 15,0-3-832-15,3-3-192 0,2-8 0 0,0-3 0 16,0-1 864-16,0-1 128 0,1-1 32 0,-1-4 0 16,-3-2-832-16,-3 7-192 0,1 2 0 0,-2 5 0 15,-2 6 0-15,0 3 0 0,-2-1 0 0,-10 4 0 16,9 7 0-16,0 4 0 0,0 2 0 0,-2 4 0 0,-2 2 0 15,0 1 0-15,6 3 0 0,-1-2 0 0,0-3 0 16,3-4 0-16,2-6 0 0,4 1 0 0,4-3 0 0,4-5 0 16,4-4 0-16,-6-4 0 0,1-3 0 0,3-8 0 15,1-3 0-15,3-7 0 0,-3 0 864 0,2-3 128 16,1-3 32-16,3 0 0 0,1-3-832 16,3-1-192-16,5-6 0 0,2-1 0 0,1-9 0 0,-1-8 0 15,-2-5 0-15,-3-3 0 0,-3 2 0 0,-3 2 0 16,-2 4 0-16,-5 8 0 0,-4 9 0 15,-9 21 0-15,-4 4 0 0,-1 5 0 0,-8 0 0 16,-3 10 0-16,-6 7 0 0,-5 11 0 0,-5 5 0 16,-5 5 0-16,-6 9 0 0,-5 7 0 0,-5 9 0 0,-5 8 0 15,-2 7 0-15,-18 25 0 0,3-2 0 0,11-8 0 16,7-1 0-16,9-6 0 0,7-5 0 0,6-2 0 16,5-7 0-16,5-4 0 15,5-6-768-15,4-16-208 0,3-2-48 0,4-1-10912 16,6-5-2192-16</inkml:trace>
  <inkml:trace contextRef="#ctx0" brushRef="#br0" timeOffset="13404.22">27472 1100 27647 0,'-8'-20'1216'0,"3"6"256"0,-2 0-1168 0,1 4-304 16,-2-3 0-16,-2 9 0 0,-5 2 0 0,-1 3 0 0,-2 1 0 0,0 10 0 16,-5 1 0-16,-2 6 0 0,-2 5 0 0,-4 0 0 15,-2 6 0-15,-3-2 0 0,-5 2 0 0,3-1 0 16,2-4 880-16,6 1 112 0,3-1 32 0,5-3 0 16,6-2-832-16,4-1-192 0,3 0 0 0,7-1 0 15,3-3 0-15,7-1 0 0,3-1 0 0,3-2 0 16,1 2 864-16,6 4 128 0,4 0 32 0,1 1 0 15,-1 4-832-15,1 3-192 0,-2-1 0 0,-4 2 0 16,-5 2 0-16,-2 0 0 0,-4-3 0 0,-3-4 0 0,-3 0 0 16,-4-2 0-16,-3-2 0 0,-4-2 0 0,-5 0 0 15,-3 3 0-15,-6 0 0 0,-7-5 0 0,-8-10 864 16,-2 0 128-16,-5-2 32 0,4 0 0 0,0-1-832 16,2-3-192-16,1-4 0 0,4-4 0 15,4-1-2416-15,5-3-528 0,2 0-96 16,7-7-32-16</inkml:trace>
  <inkml:trace contextRef="#ctx0" brushRef="#br0" timeOffset="13784.27">28065 1311 23951 0,'0'0'1056'0,"0"0"224"0,0 0-1024 0,-9 4-256 0,-1 4 0 0,-4 3 0 16,-4 3 0-16,-1 4 0 0,-2 1 0 0,-2 0 0 16,1 1 880-16,1 6 112 0,0-1 32 0,3 3 0 15,2-4-832-15,2 2-192 0,2 0 0 0,5-2 0 16,3-2 864-16,5-4 128 0,4-4 32 0,4 0 0 16,5-5-832-16,4-2-192 0,2-3 0 0,5-5 0 15,0-4 864-15,7-7 128 0,1 1 32 0,-1-3 0 16,-2-4-832-16,-3-3-192 0,-1-2 0 0,-3-1 0 15,-5-3 864-15,-4 1 128 0,-4 2 32 0,-5-1 0 0,-5 1-832 16,-6 0-192-16,-7 2 0 0,-2 4 0 0,-5 3 0 16,-2 3 0-16,-2 2 0 0,1 4 0 0,-4-2 0 15,2 6 0-15,1 4 0 0,2 2 0 16,2-1 0-16,1-1 0 0,1-2 0 0,1 3 0 16,2-1-768-16,3 1-208 15,-1-3-48-15,1-1 0 0,1-1-2448 0,2 1-496 16,9 1-112-16,-11-9-16 0</inkml:trace>
  <inkml:trace contextRef="#ctx0" brushRef="#br0" timeOffset="14339.96">29186 404 23951 0,'5'-9'512'0,"-1"-1"128"0,1 2 0 0,0-1 64 0,-1 4-576 0,0 1-128 16,-4 4 0-16,0 0 0 0,0 0 0 0,-4 12 0 15,-1 7 0-15,-8 10 0 0,-3 8 848 0,-3 7 144 16,0 3 32-16,-2 3 0 0,0 2-832 0,-6 22-192 16,0-3 0-16,6 4 0 0,-2 0 864 0,8-15 128 15,-2-2 32-15,-1 0 0 0,2 0-832 0,1-1-192 16,-1-8 0-16,1 1 0 0,1-2 0 0,-2 8 0 0,2-7 0 15,2-11 0-15,3-9 0 0,2-2 0 16,0-10 0-16,5 0 0 0,2-11 0 0,0-6 0 0,0 0 0 16,7-9-9232-16,3-7-1904 0</inkml:trace>
  <inkml:trace contextRef="#ctx0" brushRef="#br0" timeOffset="14632.67">30171 452 27647 0,'4'-9'1216'0,"-4"9"256"0,0 0-1168 0,0 0-304 16,0 0 0-16,-7 5 0 0,-2 3 0 0,-4 4 0 15,-2 0 0-15,-2 7 0 0,-2 6 0 0,-1 2 0 16,-2 5 0-16,-8 8 0 0,0 1 0 0,2-1 0 16,1-2 0-16,-3 2 0 0,0 4 880 0,-2-4 112 15,0 1 32-15,0 1 0 0,3-5-832 0,3-3-192 16,1-5 0-16,5-1 0 16,1-5-1600-16,4 0-352 0,2-4-80 0,0-4-16 0</inkml:trace>
  <inkml:trace contextRef="#ctx0" brushRef="#br0" timeOffset="14995.23">30389 1209 27647 0,'-23'20'608'0,"10"-8"128"0,-1 3 32 0,-4 5 0 0,-2 0-624 0,-4 4-144 0,-4 4 0 0,0-1 0 15,5 2 848-15,0 4 144 0,-2 3 32 0,3 0 0 16,1 0-832-16,4 0-192 0,2-6 0 0,3-4 0 16,3-4 864-16,3-5 128 0,2-4 32 0,4-7 0 15,0-6 816-15,8 0 160 0,3-4 48 0,7-2 0 0,5-9-1648 0,5-4-400 16,4-7 0-16,2 1 0 0,3-6 0 0,1 3 0 16,2-4 0-16,-5 4 0 0,1 3 896 15,-6 3 112-15,1 2 16 0,-2 5 0 0,-2 2-832 16,-1 8-192-16,1 2 0 0,0 6 0 0,-4 3 0 0,-1 10 0 15,-1 7 0-15,-3 7 0 16,-4 3-768-16,-4 5-208 0,-4 7-48 0,-1 0 0 16,-1 4 1648-16,-4-3 320 0,0 2 64 0,-4-1 16 15,-1-3-1648-15,-4 2-320 0,0-3-64 0,-3 3-16 16,-6-1-1632-16,0-3-336 16,-19 31-64-16,0-36-16 0</inkml:trace>
  <inkml:trace contextRef="#ctx0" brushRef="#br0" timeOffset="17477.09">4060 6459 12895 0,'0'0'272'0,"0"0"64"0,0 0 16 0,0 0 32 0,0 0-384 0,0 0 0 0,0 0 0 0,15-1 0 0,-15 1 0 0,0 0 0 16,0 0 0-16,0 0 0 0,9-7 0 0,-9 7 0 15,9-5 0-15,-9 5 0 0,0 0 896 0,0 0 96 16,9-2 32-16,-9 2 0 0,0 0-832 0,11-3-192 16,-11 3 0-16,0 0 0 0,0 0 864 0,0 0 128 15,0 0 32-15,9 3 0 0,-9-3-832 0,0 0-192 16,0 0 0-16,7 15 0 0,-4-1 864 0,0 1 128 16,-2 2 32-16,-1 6 0 0,-1 1-832 0,0 6-192 15,-1 1 0-15,0 4 0 0,-3 2 864 0,-2 1 128 16,1-1 32-16,0-5 0 0,1 0-832 0,0-4-192 15,-1-5 0-15,0-2 0 0,0 1 864 0,1-2 128 16,1-2 32-16,0-4 0 0,-1 0-832 0,2-1-192 16,2-6 0-16,0 3 0 0,1-10 0 0,0 0 0 15,0 0 0-15,0 0 0 0,0 0 0 0,0 0 0 0,0 0 0 0,0 0 0 16,0 0 864-16,11 2 128 0,-1-2 32 0,2-2 0 16,-12 2-832-16,13-1-192 0,-1 0 0 0,1 1 0 15,-1-3 0-15,3-2 0 0,-1 0 0 0,2 4 0 16,2 1 0-16,4 0 0 0,3 0 0 0,3 0 0 15,1 1 0-15,3 0 0 0,1-2 0 0,7 1 0 16,-1 1 0-16,4 2 0 0,2 3 0 0,-2-3 0 16,0-3 0-16,2-1 0 0,0-3 0 0,4 4 0 15,-1 4 0-15,3-2 0 0,3 1 0 0,0-1 0 16,-1 3 0-16,-2 2 0 0,-1-4 0 0,-5 0 0 16,1 1 0-16,0 3 0 0,1 1 0 0,1-3 0 15,1-1 384-15,0-1 16 0,1-1 16 0,-1 2 0 16,-4 5-416-16,-1-4 0 0,-2-3 0 0,-1 2 0 0,0 3 0 0,-2-4 0 15,2-1 0-15,-3-1 0 0,-3 0 128 0,3 0-128 16,3-1 128-16,1-1-128 0,-2-1 144 0,-2 0-144 16,-1 2 160-16,-3 0-160 0,-2 2 128 0,-1-2-128 15,0-3 0-15,1 6 144 0,1 2-144 0,0-1 0 16,-1-1 0-16,-2 0 128 0,-2-1-128 0,3 2 0 16,-1 5 0-16,-1-5 0 0,-2-4 0 0,-3 1 0 15,-1 6 0-15,-1-1 0 0,0-3 0 0,-2-3 128 16,0-3-128-16,-1 0 0 0,-1 9 352 0,0-6-16 15,-3-7 0-15,-1 6 0 0,2 1-336 0,1 1 0 16,-2 4 0-16,-1-5 0 0,-2-4 0 0,-1 1 0 16,3 4 0-16,-1-1 0 0,-2 0 0 0,1 0 0 0,-2-3 0 15,0 7 0-15,-1 5 0 0,-9-9 0 0,0 0 0 0,9 0 0 16,0 0 0-16,-1 3 0 0,1 0 0 0,-1 0 0 16,-8-3 0-16,9 0 0 0,-3 5 0 0,3-1 0 15,1-2 0-15,0 1 0 16,-1-2 0-16,0 2 0 0,0 3 0 0,-1-3 0 0,1-5 0 0,-2 2 0 15,1 2 0-15,-2-2 0 0,-1 1 0 0,-5-1 0 16,8-1 0-16,-8 1 0 0,6-2 0 0,2 2 0 16,-2 0 0-16,1-1 0 0,0-1 0 0,-7 2 0 15,0 0 896-15,9 0 96 0,-1-4 32 0,-1 1 0 16,1 3-832-16,1 0-192 0,0 1 0 0,-1-1 0 16,-2-1 0-16,-6 1 0 0,8-1 0 0,0 0 0 15,0 1 0-15,0 0 0 0,-1 1 0 0,-7-1 0 0,7 0 0 16,-7 0 0-16,7-3 0 0,0 1 0 0,-7 2 0 15,7 0 0-15,1 0 0 0,-8 0 0 0,0 0 0 16,6-1 0-16,-6 1 0 0,0 0 0 0,0 0 0 0,7 0 0 16,-7 0 0-16,0 0 0 0,0 0 0 0,0 0 0 15,7-3 0-15,-7 3 0 0,0 0 0 0,0 0 0 16,0 0 0-16,0 0 0 0,0 0 0 0,5-5 0 16,-5 5 0-16,0 0 0 0,0 0 0 0,0 0 0 15,0 0 0-15,5-3 0 0,-5 3 0 0,0 0 0 16,0 0 0-16,0 0 0 0,0 0 0 0,0 0 0 15,0 0 0-15,0 0 0 0,5-5 0 0,-5 5 0 16,0 0 0-16,0 0 0 0,0 0 0 0,0 0 0 16,3-5 0-16,0-2 0 0,-3 7 0 0,2-7 0 0,2-3 0 15,1 0 0-15,1-2 0 0,2 2 0 0,1-4 0 16,0-1 0-16,2-3 0 0,-1 0 0 0,4-2 0 16,-1-4 0-16,0-1 0 0,0-6 0 0,-1-3 0 0,1-3 0 15,1-3 864-15,-3 2 128 0,1 1 32 0,-3 3 0 16,-2 1-832-16,1 3-192 0,-2 2 0 0,-3 2 0 15,-1 10 0-15,1 2 0 0,-1 2 0 0,-2 6 0 16,-2-3 0-16,-3 7 0 0,-2 0 0 0,-3 9 0 16,-4 5-2416-1,-2 7-528-15,-2 7-96 0,1 0-32 0</inkml:trace>
  <inkml:trace contextRef="#ctx0" brushRef="#br0" timeOffset="19005.39">10041 6643 12895 0,'3'-18'576'0,"-3"18"112"0,0 0-560 0,0 0-128 0,0 0 0 0,0 0 0 16,2-7 848-16,-2 7 144 0,0 0 32 0,4-10 0 15,-6 2 0-15,2 8 0 0,3-11 0 0,-1 4 0 0,-2 7-832 0,0 0-192 16,0 0 0-16,0 0 0 0,0 0 864 0,0 0 128 16,0 0 32-16,4 9 0 0,-3 4-832 0,2 5-192 15,-1 7 0-15,1 3 0 0,-2-3 864 0,-1 6 128 16,0 2 32-16,-1 1 0 0,-2 3-832 0,1-2-192 16,-1-6 0-16,2-3 0 0,-1-3 0 0,2 0 0 15,-2-2 0-15,1-2 0 0,0-2 864 0,0 0 128 16,-1-4 32-16,2-2 0 0,0-11-832 0,0 0-192 15,0 0 0-15,0 0 0 0,0 0 864 0,9 3 128 16,3-6 32-16,-1-1 0 0,2-3-832 0,1-1-192 16,2-3 0-16,3 0 0 0,2-1 0 0,5 0 0 15,4 1 0-15,0-2 0 0,1 3 0 0,2 2 0 16,0-2 0-16,1 3 0 0,3 0 0 0,4-3 0 16,3 2 0-16,4-1 0 0,4 4 0 0,6-1 0 0,1 2 0 15,5 0 0-15,-2 1 0 0,1-1 0 0,-1 1 0 0,-19 2 0 16,4-2 0-16,3 2 0 0,0 1 0 15,3 1 0-15,0 3 0 0,0 1 0 0,-3-2 0 0,-2 1 0 16,-1 2 0-16,2 2 0 0,-1-3 0 0,0 2 0 16,0 0 0-16,2 2 0 0,2 2 0 0,2-1 0 15,-4-5 0-15,-1 2 0 0,-2 0 0 0,0 1 0 16,0 3 0-16,0-2 0 0,0 3 0 0,0-3 0 16,1 1 0-16,-1 1 0 0,-4-2 0 0,-2 5 0 15,-4 0 0-15,-3-2 0 0,-2-2 0 0,-1-1 0 16,-5-1 0-16,1 0 0 0,-2 0 0 0,0-3 0 15,-1 1 0-15,-1 1 0 0,-2-6 0 0,0 0 0 0,-4 2 864 16,0-1 128-16,-3-2 32 0,1 0 0 0,-1 0-832 16,3 3-192-16,-3-1 0 0,1 3 0 0,0-5 0 0,2 0 0 15,0 3 0-15,4-1 0 0,-2 5 0 0,0 0 0 16,0 0 0-16,-1 3 0 0,0 1 0 16,-2 0 0-16,2-4 0 0,-2 2 0 0,-2-1 0 0,0 1 0 15,-1-6 0-15,-2 2 0 0,1-3 0 0,-2-1 0 16,-1-1 0-16,0 0 0 0,-3 0 0 0,1 0 0 15,-1-1 0-15,-6 1 0 0,6-2 0 0,-6 2 0 16,7-3 0-16,-7 3 0 0,0 0 864 0,0 0 128 16,6-3 32-16,-6 3 0 0,0 0-832 0,0 0-192 15,0 0 0-15,5-4 0 0,-1-3 0 0,1 0 0 16,0-3 0-16,0 5 0 0,-5 5 0 0,7-5 0 16,-2-5 0-16,1 2 0 0,2-2 0 0,-1-1 0 15,0-6 0-15,1 1 0 0,3-1 0 0,1-2 0 0,1-5 0 16,0-3 0-16,-2-3 0 0,3-5 0 0,1-3 0 15,3-3 0-15,3-6 0 0,-1-3 0 0,0-5 0 16,2 2 0-16,-1 0 864 0,1 8 128 0,-2 0 32 16,0 6 0-16,-3 2-832 0,0 5-192 0,-2 5 0 0,-1 2 0 15,-2 2 0-15,-4 3 0 0,0 2 0 0,-2 5 0 32,-1 4-768-32,-1 1-208 0,-1 2-48 0,-3 6-12016 0,0 0-2400 0</inkml:trace>
  <inkml:trace contextRef="#ctx0" brushRef="#br0" timeOffset="29996.81">8297 3855 12895 0,'0'0'272'0,"0"0"64"0,0 0 16 0,0 0 32 0,0 0-384 0,0 0 0 16,0 0 0-16,0 0 0 0,0 0 896 0,-9 16 96 15,9-16 32-15,0 0 0 0,0 0 0 0,0 0 0 16,0 0 0-16,0 0 0 0,0 0 0 0,0 0 0 15,1 8 0-15,-1-8 0 0,0 0-832 0,0 0-192 16,0 0 0-16,0 0 0 0,0 0 864 0,0 0 128 16,0 0 32-16,0 0 0 0,0 0 0 0,0 0 0 15,0 0 0-15,0 0 0 0,0 0-832 0,0 0-192 16,0 0 0-16,0 0 0 0,0 0 864 0,0 0 128 0,5-5 32 16,0 0 0-16,-1-3-832 0,4 0-192 15,-2-2 0-15,2-1 0 0,-1-6 0 0,2-1 0 16,-3-1 0-16,3-2 0 0,-1-3 864 0,-2-2 128 0,2-8 32 0,1-1 0 15,1-1-832-15,0-5-192 0,0-2 0 0,-1-1 0 16,0-3 0-16,1 2 0 0,3-4 0 0,0 2 0 16,-2 4 0-16,3 5 0 0,-1 1 0 15,-2 4 0-15,0 1 0 0,-1 7 0 0,0 1 0 0,-1 5 0 16,-3 5 0-16,-1 4 0 0,-1 2 0 0,-4 8 0 16,6-4 0-16,-6 4 0 0,5 10 0 0,1 0 0 15,0 3 0-15,0 5 0 0,1 5 0 0,0 5 0 16,2 7 0-16,-3 5 0 0,1 3 0 0,0-1 0 15,2 2 0-15,2 1 0 0,0-6 0 0,2-1 0 16,-2-2 0-16,3-2 0 0,1-2 0 0,1-1 0 0,0-7 0 16,2-1 0-16,0-3 0 0,-2-2 0 0,1-3 0 15,-1-2 0-15,1-6 0 0,-1 0 0 0,1-5 0 0,-1-3 0 16,1 0 0-16,1-7 0 0,0-1 0 0,-1-7 0 16,1-3 0-16,-1-3 0 0,-1-3 864 0,1-1 128 15,-1-3 32-15,-1-2 0 0,-1-2-832 0,-1-7-192 16,-1-2 0-16,2-4 0 0,2 2 0 0,1-1 0 15,-1 2 0-15,2 6 0 0,0 3 0 0,0 6 0 16,-3 4 0-16,-1 3 0 0,-2 1 864 0,-1 1 128 16,-4 0 32-16,2 0 0 15,-4 6-1648-15,-1 7-320 0,-4 6-64 16,0 0-16-16,0 0-816 0,0 0-160 0,-8 5-48 0,8-5-9280 16,-3 7-1856-16</inkml:trace>
  <inkml:trace contextRef="#ctx0" brushRef="#br0" timeOffset="30374.75">9959 3417 27647 0,'0'0'1216'0,"0"0"256"0,0 0-1168 0,0 0-304 0,0 0 0 0,0 0 0 15,-4-10 0-15,-3 5 0 0,-1 1 0 0,-3 4 0 16,-3 2 880-16,-3 1 112 0,-4 1 32 0,-2 6 0 16,-6 2-832-16,-2 2-192 0,-2 2 0 0,4 3 0 0,3 3 864 0,3 1 128 15,2-2 32-15,7 0 0 0,2-3-832 0,2-2-192 16,5-2 0-16,3-3 0 0,3 2 864 0,3-1 128 16,-2-5 32-16,10 0 0 0,4-1-832 0,5-5-192 15,0-3 0-15,3-5 0 0,2 1 864 16,0-3 128-16,2-2 32 0,-2-5 0 0,-3-1-832 0,-3-2-192 15,-1-3 0-15,-2 2 0 0,-5-2 0 0,-2 3 0 16,-2 0 0-16,-4-1 0 0,-4-1 864 0,-3 2 128 16,-3-1 32-16,0 2 0 0,-6 0-832 0,2 3-192 15,-4 1 0-15,-6-1 0 16,-1 6-1600-16,5 1-352 0,3 4-80 0,7 3-10384 16,1 0-2096-16</inkml:trace>
  <inkml:trace contextRef="#ctx0" brushRef="#br0" timeOffset="30659.65">10676 2690 31327 0,'7'-5'688'0,"-7"5"144"0,-3-11 16 0,3 11 48 0,0 0-720 0,3 10-176 0,-3 0 0 0,-6 7 0 15,0 3 848-15,-3 7 144 0,-2 1 32 0,-3 5 0 16,-1 2 0-16,1 6 0 0,0 5 0 0,1 3 0 16,0 2-832-16,3 2-192 0,-1 1 0 0,0-3 0 0,1 0 0 0,1-2 0 15,2 1 0-15,-1 1 0 0,3 1 0 16,0-5 0-16,1-2 0 0,0-6 0 16,4-5-1600-16,3-7-352 0,-2-3-80 0,3-8-16 15,1-4-816-15,-1-5-160 16,-4-7-48-16,7-11 0 0</inkml:trace>
  <inkml:trace contextRef="#ctx0" brushRef="#br0" timeOffset="30811.09">10213 3208 42383 0,'-10'-12'928'0,"10"12"192"0,0 0 32 0,0 0 64 0,9-1-976 0,4 1-240 16,2 0 0-16,6 2 0 0,4 3 0 0,4 1 0 15,3-3 0-15,5 2 0 0,2 1 0 0,4-4 0 16,4-1 0-16,28-1 0 15,2-1-768-15,-4 1-208 0,2-1-48 0,-21 1-10912 16,3-3-2192-16</inkml:trace>
  <inkml:trace contextRef="#ctx0" brushRef="#br0" timeOffset="31534.71">12803 3143 20271 0,'0'0'448'0,"4"-9"80"0,-4-5 32 0,1 6 16 0,1-3-576 0,-4-1 0 0,-3 2 0 0,1 0 0 15,3 5 928-15,-3 0 80 0,-2 0 16 0,-5 5 0 16,-1 2 0-16,-4 6 0 0,-1 1 0 0,-4 6 0 15,-3 9-832-15,-1 0-192 0,-2 7 0 0,-2-1 0 16,1 2 864-16,-4 1 128 0,3 2 32 0,1 0 0 16,2 1-832-16,6-2-192 0,5-1 0 0,2-5 0 0,5-4 0 0,5-3 0 15,4-4 0-15,5 0 0 16,3-4 864-16,4-2 128 0,2-2 32 0,4-1 0 16,3-8-832-16,1-4-192 0,0-5 0 0,2 0 0 0,-2-5 0 15,1-4 0-15,-1 0 0 0,2-1 0 0,1 0 0 0,-2 0 0 16,0 0 0-16,-4 4 0 0,-3 0 864 0,-3 1 128 15,-1 5 32-15,-5 2 0 0,3 4-832 0,-2 3-192 16,-2 3 0-16,0 5 0 0,-4-2 0 0,1 6 0 16,0-2 0-16,1 4 0 0,-1 4 0 0,1 0 0 15,0-1 0-15,1 0 0 0,1-2 0 0,0-2 0 16,1-4 0-16,2 1 0 0,2-5 0 0,-1 1 0 16,-1-2 0-16,5 1 0 15,3-2-3232-15,0-3-688 0,2-5-144 0,-1-4-32 0</inkml:trace>
  <inkml:trace contextRef="#ctx0" brushRef="#br0" timeOffset="31821.54">13715 3153 27647 0,'0'0'1216'0,"0"0"256"0,0 0-1168 0,0 0-304 0,0 0 0 0,0 0 0 15,0 0 0-15,-6 6 0 0,-4 2 0 0,-2-2 0 16,1 4 0-16,-2-1 0 0,-3 4 0 0,-3 1 0 16,-2 1 880-16,-1 3 112 0,-4-1 32 0,2 2 0 15,-5 4-832-15,2-1-192 0,-1 3 0 0,3-3 0 0,3-2 864 0,3-1 128 16,1 0 32-16,7-2 0 16,4 1-832-16,6-1-192 0,2-5 0 0,4 1 0 0,6-1 0 0,-1-6 0 15,4 2 0-15,5-3 0 0,2-2 0 0,4-1 0 16,0-4 0-16,2-1 0 0,3-6 0 15,-1 1 0-15,-1-1 0 0,12-3 0 16,-8-2-2416-16,-2 2-528 0,1 4-96 0,-10 1-32 0</inkml:trace>
  <inkml:trace contextRef="#ctx0" brushRef="#br0" timeOffset="32082.06">14416 3031 27647 0,'0'0'608'0,"0"0"128"0,0 0 32 0,0 0 0 0,-7 1-624 0,-5 3-144 16,-3 2 0-16,-3 1 0 0,0 8 848 0,-2 3 144 0,-5 1 32 0,1 2 0 16,0 7 0-16,0 0 0 0,0 2 0 0,2-1 0 15,3-1-832-15,1 2-192 0,3-4 0 0,4-1 0 16,3-3 0-16,3-3 0 0,4-1 0 0,2-2 0 15,3 1 0-15,2-3 0 0,3-5 0 0,2-3 0 16,5-1 0-16,0-3 0 0,-1-2 0 0,6-3-10336 16,0-2-2112-16</inkml:trace>
  <inkml:trace contextRef="#ctx0" brushRef="#br0" timeOffset="32668.38">15025 3266 20271 0,'-14'1'448'0,"7"-1"80"0,1 0 32 0,0 3 16 0,6-3-576 0,-7 6 0 0,7-6 0 0,0 0 0 15,-1 7 0-15,1-7 0 0,0 0 0 0,17 6 0 16,3-2 928-16,1-3 80 0,5-4 16 0,-7 0 0 0,4 0 0 0,0-2 0 16,2-4 0-16,-1 0 0 0,2-1-832 0,-2 1-192 15,1-4 0-15,1-1 0 0,-2 2 864 0,0-5 128 16,-4 1 32-16,-1 0 0 0,-3 2-832 0,-6 3-192 15,-3-4 0-15,-1 3 0 0,-4 6 0 0,-3-2 0 16,-6 3 0-16,-3 4 0 0,-4 0 0 0,-2 2 0 16,-5 4 0-16,-1 7 0 0,-3 5 0 0,0 2 0 15,1 3 0-15,0 1 0 0,0 4 0 0,3-5 0 16,3 3 0-16,4-3 0 0,4 1 0 0,4-1 0 16,3-2 0-16,6-2 0 0,3-4 0 0,4-1 0 15,3-6 0-15,9 5 0 16,2 1-2416-16,1-10-528 0,2-3-96 0,-5-5-32 0</inkml:trace>
  <inkml:trace contextRef="#ctx0" brushRef="#br0" timeOffset="33057.03">15814 3101 23951 0,'-10'33'1056'0,"5"-17"224"0,-2 6-1024 0,1 3-256 0,-2 8 0 0,0 0 0 15,-4 2 0-15,2 3 0 0,-3 3 0 0,-1 2 0 16,-2-2 0-16,-2 0 0 0,3 3 0 0,-2-6 0 16,1-3 880-16,2 0 112 0,0-9 32 0,4 1 0 15,1-8 0-15,2-2 0 0,3-3 0 0,4-7 0 16,0-7-832-16,0 0-192 0,8-1 0 0,4-5 0 16,0-7 864-16,3-6 128 0,2-7 32 0,1 0 0 0,2-6 0 15,2-2 0-15,-2-2 0 0,2-3 0 0,-1-1-832 16,3-4-192-16,3 2 0 0,1 0 0 0,0-3 0 0,4 5 0 15,2 2 0-15,2 3 0 0,-1 2 0 0,1 8 0 16,0 2 0-16,-5 8 0 0,-3 5 0 0,-4 4 0 16,-2 8 0-16,-7 4 0 0,-2 7 0 0,-4 2 0 15,-4 3 0-15,-4 3 0 0,-3 2 0 0,-3 4 0 16,-4 0 0-16,-7 1 0 0,-4-4 0 0,-4-1 0 16,-5-2 0-16,-2 1 0 0,-3-3 0 0,5-2 0 15,1-5 0-15,-8 2 0 16,8-6-768-16,5-6-208 0,4-3-48 0,5-4 0 15,2-3-1632-15,6-4-336 0,1-7-64 0,8-2-16 0</inkml:trace>
  <inkml:trace contextRef="#ctx0" brushRef="#br0" timeOffset="33501.69">16902 2484 23951 0,'0'0'1056'0,"0"0"224"0,0-7-1024 0,0 7-256 16,0 0 0-16,0 0 0 0,0 0 0 0,0 0 0 15,-5 4 0-15,-3 7 0 0,-2 5 880 0,-2 6 112 16,0 9 32-16,-2-1 0 0,-1 2-832 0,-2 2-192 15,1 2 0-15,2 3 0 0,-4 2 864 0,2 0 128 16,-1-3 32-16,-1 7 0 0,-1 2-832 0,1 2-192 16,2 0 0-16,2-4 0 0,2-1 0 0,5-6 0 0,-1-3 0 15,7-6 0-15,2-1 0 0,3-3 0 0,0-2 0 16,2-5 0-16,2-4 0 0,1-4 0 16,1-3 0-16,5-2-13888 0</inkml:trace>
  <inkml:trace contextRef="#ctx0" brushRef="#br0" timeOffset="33976.57">16500 2989 31327 0,'14'-1'1392'0,"-2"-1"272"0,6-1-1328 0,3 3-336 0,5 1 0 0,-1 3 0 16,6-3 0-16,-1-2 0 0,1-3 0 0,0 1 0 15,1 1 0-15,0-2 0 0,1 0 0 0,12-5 0 16,-6 4-752-16,-5-4-208 0,-3-1-64 0,-2 0 0 15,-1 5 0-15,-1 2 0 0,-2-1 0 0,-2 1 0 16,-3 1 0-16,-1 1 0 0,-5-1 0 0,3-1 0 16,-4 1 0-16,-1-2 0 0,-2 0 0 0,-10 4 0 0,7-4 1648 0,-7 4 320 15,0 0 64-15,0 0 16 0,0 0 816 0,0 0 160 16,-8 3 48-16,-3 3 0 0,-4-1-832 0,-5 3-144 16,-2 2-48-16,-5 4 0 0,-4 2-816 0,5 2-208 15,4-1 0-15,0 3 0 0,0 3 0 0,2 0 0 16,4 0 0-16,2-2 0 0,3 0 864 0,2-4 128 15,4-1 32-15,3-5 0 0,4-1-832 0,1-3-192 16,-3-7 0-16,12 1 0 0,3-1 0 0,-1-4 0 16,-4-4 0-16,5-3 0 0,7-2 864 0,0-1 128 15,-2-3 32-15,-2 0 0 0,-3 3-832 0,-1 1-192 0,-1 8 0 16,-3 0 0-16,-1 0 0 0,-3 2 0 0,-6 3 0 0,0 0 0 16,3 12 0-16,-1-3 0 0,3 1 0 0,0 7 0 15,-1-2 0-15,1 0 0 16,2-4 0-16,2 2 0 0,0 0 0 0,2-4 0 0,3-2 0 15,2-3 0-15,2-4 0 0,1-4 0 0,2-4 0 16,0-4 0-16,1 1 0 0,-1-6 0 0,0-4 0 0,-1-5 0 16,0-1-2416-1,0 2-528-15,-8 2-96 0,1 1-32 0</inkml:trace>
  <inkml:trace contextRef="#ctx0" brushRef="#br0" timeOffset="34778.37">17922 2333 27647 0,'0'0'608'0,"0"0"128"0,0 12 32 0,-2-2 0 0,-1 4-624 0,-3 3-144 16,-1 4 0-16,-2 5 0 0,1 8 0 0,-2 7 0 16,-3 4 0-16,1 2 0 0,-2 3 848 0,-2-2 144 15,-1 1 32-15,-1 1 0 0,-1 2-832 0,-2-4-192 0,-1-2 0 0,1-3 0 16,3-8 864-16,3 0 128 0,0-2 32 16,2-3 0-16,3-13-832 0,2-1-192 15,2-1 0-15,4-5 0 0,0-1 0 0,2-9 0 0,0 0 0 0,0 0 0 16,0 0 0-16,10-1 0 0,-10 1 0 15,11-10 0-15,-4-2 864 0,2-1 128 16,0-3 32-16,-1 1 0 0,-2-1-832 0,0 5-192 0,1 2 0 16,-1 0 0-16,0 0 0 0,-6 9 0 0,5-6 0 0,-5 6 0 15,0 0 0-15,8-7 0 0,-8 7 0 0,0 0 0 16,0 0 0-16,0 0 0 0,8-5 0 0,-8 5 0 16,0 0 0-16,9 0 0 0,-9 0 0 0,0 0 0 15,0 0 0-15,10-3 0 0,-3-4 0 0,-7 7 0 16,0 0 0-16,0 0 0 0,0 0 0 0,0 0 0 15,0 0 0-15,0 0 0 0,7-7 0 0,-7 7 0 0,0 0 0 0,0 0 0 16,0 0 0-16,0 0 0 0,0 0 0 0,0 0 0 16,0 0 0-16,0 0 0 0,0 0 0 0,0 0 0 15,0 0 0-15,0 0 0 0,0 0 0 0,0 0 0 16,0 0 0-16,0 0 0 0,2-9 0 0,-2 9 0 16,0 0 0-16,0 0 0 0,0 0 0 0,0 0 0 15,0 0 0-15,0 0 0 0,0 0 0 0,0 0 0 16,0 0 0-16,0 0 0 0,0 0 0 0,7-7 0 15,-2-2 0-15,1-2 0 0,0 3 0 0,1 1 0 16,-1 2 0-16,3 0 0 0,1 0 0 0,0-2 0 16,2 1 0-16,-3-3 0 0,2 1 0 0,2 1 0 15,0 2 0-15,-1 3 0 0,0 0 0 0,2-1 0 16,-2-2 0-16,0 5 0 0,-2 5 0 0,0 2 0 16,-2 7 0-16,0-2 0 0,-1 2 0 0,-1 4 0 0,-2 4 0 15,-4 4 0-15,-2-2 0 0,-1-2 0 0,-2 5 0 0,-5 11 0 16,1 0 0-16,-2-5 0 0,-1-4 0 0,1-5 0 15,-3-2 0-15,0-2 0 0,0-3 0 16,-1-2 0-16,-1-1 864 0,-1-1 128 0,-3-4 32 0,-1 1 0 16,-3-5-832-16,-2-1-192 0,-3-3 0 15,0 0 0-15,-2-2 0 0,-1-1 0 0,1-3 0 0,1-3 0 16,5-1 0-16,5-1 0 0,3 0 0 0,4-3 0 16,5 2-768-1,1 0-208-15,1-1-48 0,3 1 0 0,3-1-1632 0,7-1-336 0,5 3-64 16,2-3-16-16</inkml:trace>
  <inkml:trace contextRef="#ctx0" brushRef="#br0" timeOffset="35070.03">18557 2374 31327 0,'0'0'688'0,"0"0"144"0,0 0 16 0,-7 5 48 0,-2 1-720 0,-3 9-176 16,-2 6 0-16,-1 2 0 0,-3 2 0 0,-9 17 0 15,2 8 0-15,1-3 0 0,1 0 848 0,0 1 144 16,2-4 32-16,-1 1 0 0,-2-4-832 0,2-1-192 16,1 6 0-16,-1-4 0 0,0 0 0 0,6-3 0 15,6-2 0-15,1-2 0 0,-1-4 0 0,4 0 0 16,6-6 0-16,2-11 0 15,3 1-1600-15,4 1-352 0,1-4-80 0,10-1-16 0</inkml:trace>
  <inkml:trace contextRef="#ctx0" brushRef="#br0" timeOffset="35362.53">18462 3110 27647 0,'0'0'608'0,"9"-9"128"0,1 8 32 0,3-2 0 0,1-2-624 0,1 0-144 0,1-2 0 0,5-1 0 0,0 1 848 0,5-4 144 16,2-1 32-16,0-3 0 0,1-1 0 16,-4-2 0-16,-1 0 0 0,-3 0 0 0,-3-1-832 0,-2 1-192 15,-3 2 0-15,-4 1 0 0,-4 2 864 0,-5 5 128 16,-4-1 32-16,-5 7 0 0,-7 4 0 0,-6 6 0 16,-3 1 0-16,-6 6 0 0,-2 3-832 0,1 1-192 15,4 4 0-15,3 1 0 0,3 3 0 0,3 1 0 16,3 6 0-16,3-4 0 0,4-2 0 0,4 2 0 15,2-4 0-15,7 2 0 0,5-5 0 0,5 0 0 16,4-1 0-16,6-2 0 0,8-5 0 0,5-3 0 16,6-1 0-16,3-5 0 15,1 2-2416-15,1-5-528 0,47-6-96 0,-12-7-32 0</inkml:trace>
  <inkml:trace contextRef="#ctx0" brushRef="#br0" timeOffset="36164.78">21265 2862 16575 0,'9'-8'368'0,"-4"1"80"0,-3-5 0 0,-1 7 16 0,-1 5-464 0,0 0 0 0,-7-10 0 0,-3 2 0 15,-3-1 912-15,-2 3 96 0,-3 3 16 0,-2 2 0 16,-2 5 0-16,-6 0 0 0,-1 1 0 0,-2 4 0 0,-2 0 0 0,0 3 0 16,-1 2 0-16,-2 4 0 15,1 4-832-15,2 1-192 0,3 1 0 0,5-4 0 0,3-2 0 0,7 1 0 16,6-2 0-16,7 2 0 0,8 1 0 0,4-1 0 16,5-4 0-16,7-1 0 0,5-6 864 0,2-2 128 15,1-4 32-15,2-1 0 0,-1 0-832 0,-2-1-192 16,-1-2 0-16,-4 2 0 0,-4 0 0 0,-2 2 0 15,-5 1 0-15,-4 3 0 0,-4 4 0 0,-5 0 0 16,-5 2 0-16,-2 3 0 0,-3 0 0 0,-4 0 0 16,-5-1 0-16,-4 2 0 0,-3-1 0 0,-6-1 0 15,-2 0 0-15,-5-4 0 0,-1-1 0 0,-2-6 0 16,1-2 0-16,4-1 0 0,4-1 0 0,7-1 0 16,3-4 0-16,6-2 0 15,6-2-1600-15,7 0-352 0,5-5-80 0,6-3-16 0</inkml:trace>
  <inkml:trace contextRef="#ctx0" brushRef="#br0" timeOffset="36454.18">21665 2862 23951 0,'0'0'1056'0,"-9"13"224"0,-1 2-1024 0,-3-1-256 0,-2 1 0 0,0 4 0 16,-2 4 0-16,3 4 0 0,-2-3 0 0,0 1 0 15,2-1 880-15,3-2 112 0,5-4 32 0,2 0 0 16,1-3-832-16,6-1-192 0,3-3 0 0,4 1 0 16,4-8 864-16,4-4 128 0,4-4 32 0,3-5 0 0,4 1-832 0,2-5-192 15,-3-3 0-15,0-3 0 0,-1-4 864 0,2 1 128 16,0 3 32-16,-2 0 0 0,-6-5-832 0,-4 1-192 16,-6 0 0-16,-2-1 0 0,-2 3 0 0,-10-1 0 15,-5-2 0-15,-3 2 0 0,-3 10 0 0,-4-1 0 16,-2 1 0-16,-3 5 0 0,0-3 0 0,-1 6 0 15,0 1 0-15,1 3 0 0,-1 0 0 0,6 4 0 16,1 4 0-16,5-3-10336 16,-1-5-2112-16</inkml:trace>
  <inkml:trace contextRef="#ctx0" brushRef="#br0" timeOffset="36762.62">22637 2211 23951 0,'0'0'1056'0,"0"0"224"0,-3 10-1024 0,-1 2-256 0,-3 3 0 0,2 3 0 16,-2 0 0-16,-2 2 0 0,-3 4 0 0,1 3 0 15,0 3 880-15,-1 6 112 0,1 4 32 0,-3 7 0 16,-5 4-832-16,0 1-192 0,-1 2 0 0,1-3 0 16,-2 0 864-16,-1-3 128 0,-1-6 32 0,0 0 0 15,2-4-832-15,3-5-192 0,2-5 0 0,3 0 0 0,4-4 0 16,3-2 0-16,-1-3 0 0,2-5 0 0,3-4 0 16,2-10 0-16,0 0 0 0,0 0-9232 15,0 0-1904-15</inkml:trace>
  <inkml:trace contextRef="#ctx0" brushRef="#br0" timeOffset="37407.31">23145 2697 20271 0,'0'0'896'0,"0"0"192"0,0 0-880 0,0 0-208 0,-2 10 0 0,-3 2 0 0,0 1 0 0,0 1 0 15,0 1 0-15,-1 3 0 0,-1 0 864 0,0 0 128 16,-1 2 32-16,-1 2 0 0,-2 1 0 0,-1 0 0 15,0-1 0-15,-2 1 0 0,-3-1 0 0,2-4 0 16,0-3 0-16,-1 0 0 0,2-2-832 0,5-5-192 16,3-2 0-16,0-2 0 0,1 1 864 0,5-5 128 15,0 0 32-15,0 0 0 0,6-7 0 0,3-1 0 16,1-3 0-16,7-5 0 0,0-2-832 0,2-1-192 16,-1 1 0-16,1-2 0 0,-1-1 0 0,1-1 0 15,0 0 0-15,2 2 0 0,-4 1 0 0,-1 6 0 16,0 3 0-16,2-3 0 0,1 2 0 0,-1 3 0 0,-2 0 0 15,2 7 0-15,1 2 0 0,-1 6 0 16,-3 0 0-16,-1 6 0 0,-2 2 0 0,-3 2 0 0,-2 1 0 0,-4 3 0 16,1 10 0-16,-4-1 0 0,-2 1 0 0,0-1 0 15,-1-9 0-15,-1-1 0 0,1 1 0 16,-1 1 0-16,-1 0 0 0,3-4 0 0,0-2 0 16,1-3 0-16,-1 2 0 0,4-1 0 0,-2-14 0 0,0 0 0 31,0 0-3232-31,0 0-688 0,10-15-144 0,-3-1-32 0</inkml:trace>
  <inkml:trace contextRef="#ctx0" brushRef="#br0" timeOffset="40334.22">26683 2667 12895 0,'0'0'272'0,"0"0"64"0,0 0 16 0,0 0 32 0,0 9-384 0,0-9 0 0,0 0 0 16,4 12 0-16,-4-12 1712 0,8 5 272 0,-8-5 48 0,9 5 16 16,1 1 0-16,0-3 0 0,3-5 0 0,-3 2 0 15,3-1-1648-15,1-3-400 0,1 1 0 0,0-2 0 16,-1-3 896-16,0-2 112 0,-1 1 16 0,0-1 0 16,-1 3-832-16,0-3-192 0,-2 1 0 0,-1-2 0 15,-2 2 0-15,-1 1 0 0,-4 1 0 0,1-2 0 16,0 2 0-16,-1-3 0 0,-4 4 0 0,0 0 0 0,-2 3 864 0,-1 0 128 15,-1 2 32-15,-3 1 0 16,1 3-1648-16,-2 3-320 0,2-1-64 0,-2-1-16 16,1 2 832-16,0 2 192 0,2-3 0 0,-1 4 0 0,0-7 0 0,3 2 0 15,2 4 0-15,-1 1 0 0,4-9 0 0,0 0 0 16,0 0 0-16,0 0 0 0,0 6 0 0,0-6 0 16,0 0 0-16,0 0 0 0,0 9 0 0,0-9 0 15,0 5 0-15,0-5 0 0,0 0 0 0,0 0 0 16,0 0 0-16,0 0 0 0,0 0 0 0,0 0 0 15,0 0 0-15,0 0 0 0,6-4 0 0,-6 4 0 16,0 0 0-16,0 0 0 16,4-7-864-16,-4 7-128 0,2-7-32 0,-2 7-7632 15,0-3-1536-15</inkml:trace>
  <inkml:trace contextRef="#ctx0" brushRef="#br0" timeOffset="41763.1">15161 4364 16575 0,'0'0'736'0,"0"0"160"0,0 0-720 0,0 0-176 0,0 0 0 0,0 0 0 15,0 0 848-15,0 0 144 0,0 0 32 0,0 0 0 16,10-4 0-16,3 1 0 0,2-4 0 0,4 3 0 16,1 1 0-16,4 0 0 0,3-2 0 0,5 1 0 0,2-3-832 0,4 0-192 15,3 1 0-15,1-2 0 0,0 3 0 0,-3 3 0 16,-1-2 0-16,-6 0 0 0,-5 3 0 0,-7-1 0 16,-5 1 0-16,-15 1-12240 15</inkml:trace>
  <inkml:trace contextRef="#ctx0" brushRef="#br0" timeOffset="41939.31">15476 4331 20271 0,'0'0'448'0,"0"0"80"0,0 0 32 0,-4 7 16 0,0 3-576 0,2 0 0 16,2 3 0-16,2 3 0 0,1-1 928 0,1 2 80 16,-2 5 16-16,2 0 0 0,0 5 0 0,-2 0 0 15,0 2 0-15,-1 3 0 0,-1 1-832 0,0 1-192 0,-1-1 0 0,-2 2 0 16,-2-4 0-16,0-4 0 15,0 0 0-15,0-3 0 16,-2-4-768-16,2-2-208 0,0-4-48 0,0-4-10240 0</inkml:trace>
  <inkml:trace contextRef="#ctx0" brushRef="#br0" timeOffset="42092.12">15237 4860 23951 0,'0'0'512'0,"0"0"128"0,0 11 0 0,8 0 64 0,0-5-576 0,4-1-128 0,2 3 0 0,2-3 0 15,5-4 0-15,3 0 0 0,3-1 0 0,6-1 0 16,6-3 848-16,4-3 144 0,3-1 32 0,-3-1 0 16,-2 0-2464-16,-5-4-480 0,-5 3-112 0,-3-2-16 0</inkml:trace>
  <inkml:trace contextRef="#ctx0" brushRef="#br0" timeOffset="42318.37">16419 4035 27647 0,'0'0'1216'0,"0"0"256"0,0 0-1168 0,0 0-304 16,5 13 0-16,-6 2 0 0,-4 0 0 0,-4 8 0 16,-5 10 0-16,-1 4 0 0,-2 1 880 0,2 2 112 15,0-2 32-15,1 0 0 0,2 1-832 0,2-3-192 16,2-4 0-16,3-1 0 0,3 1 864 0,1-5 128 0,-1 0 32 0,2-1 0 31,-2 1-2464-31,2-2-480 0,-2-3-112 0,0-2-7120 16,-3-1-1408-16</inkml:trace>
  <inkml:trace contextRef="#ctx0" brushRef="#br0" timeOffset="42474.98">16062 4588 27647 0,'11'-8'1216'0,"1"3"256"0,3 3-1168 0,4 0-304 0,3 2 0 0,2 0 0 15,1-1 0-15,2-3 0 0,0 1 0 0,2-5 0 16,3 2 0-16,5-3 0 0,5 0 0 0,5 0 0 16,2 0-768-16,1-2-192 15,1 3-64-15,-3-4 0 0</inkml:trace>
  <inkml:trace contextRef="#ctx0" brushRef="#br0" timeOffset="42849.72">17836 4334 16575 0,'0'0'736'0,"0"0"160"0,0 0-720 0,0 0-176 0,0 0 0 0,-2 12 0 15,-6-3 848-15,3 7 144 0,0 4 32 0,-1 0 0 16,-3 2 816-16,0-1 160 0,-1 1 48 0,1 2 0 15,0 4-1648-15,0-2-400 0,-1 0 0 0,4-2 0 16,2 3 896-16,0-4 112 0,1-4 16 0,2-1 0 16,1-3-1648-16,1-6-320 0,-1-9-64 0,0 0-7648 15,0 0-1536-15</inkml:trace>
  <inkml:trace contextRef="#ctx0" brushRef="#br0" timeOffset="43010.47">17676 4214 27647 0,'0'0'608'0,"0"0"128"16,0 0 32-16,0 0 0 0,0 0-624 0,0 0-144 0,0 13 0 0,0 0 0 0,0-3 0 0,3 3 0 15,1-1 0-15,1-2 0 0,2 2 0 0,2-3 0 16,1 1 0-16,1-2 0 16,1-1-1600-16,0-3-368 0,3 2-64 0,1-1-16 0</inkml:trace>
  <inkml:trace contextRef="#ctx0" brushRef="#br0" timeOffset="43373.12">18597 4282 23951 0,'0'0'512'0,"2"-11"128"0,3 3 0 0,-5 8 64 0,0 0-576 0,0 0-128 0,7-7 0 0,-7 7 0 15,0 0 1664-15,0 0 320 0,0 0 48 0,-6 9 16 16,-1 4-832-16,-3 1-144 0,-3 1-48 0,-2 2 0 16,-3-2-816-16,-1 1-208 0,-2 2 0 0,1 0 0 15,0 0 864-15,2 0 128 0,3-3 32 0,3-1 0 16,2-3-832-16,3 1-192 0,1-1 0 0,6-11 0 0,2 14 0 0,2 0 0 16,2-3 0-16,2-4 0 0,2-1 0 0,2 1 0 15,2 1 0-15,2 1 0 0,0-5 0 0,-1 4 0 16,-1-3 0-16,-2 1 0 0,-3 7 0 0,-4-2 0 15,-5-11 0-15,1 14 0 0,-3 3 0 16,-7 2 0-16,-7 0 0 0,-1 3 0 0,-5-5 0 0,-3-1 0 16,-5-2 0-16,-1-2 0 0,-1 2 0 0,-1-7 0 15,-2-2 0-15,4-1 0 16,0-3-1600-16,3-1-352 0,1-5-80 16,6-2-13120-16</inkml:trace>
  <inkml:trace contextRef="#ctx0" brushRef="#br0" timeOffset="43885.62">20464 4221 20271 0,'0'0'448'0,"0"0"80"0,0 0 32 0,0 0 16 0,-7-9-576 0,1 5 0 16,6 4 0-16,-13-3 0 0,-1 2 928 0,-1 4 80 15,-3 0 16-15,-1 8 0 0,-7-1 0 0,-1 4 0 16,-5 4 0-16,2-1 0 0,-1 6-832 0,2 4-192 15,0 1 0-15,-1 1 0 0,6-2 864 0,3 0 128 16,4-1 32-16,6 1 0 0,3-4-832 0,7-4-192 0,6-1 0 0,4-3 0 16,3 0 0-16,6-3 0 0,1-7 0 15,6-3 0-15,1 2 0 0,6-4 0 0,5-5 0 0,1-4 0 32,0-1-2416-32,-2-5-528 0,9-7-96 0,-8 0-32 0</inkml:trace>
  <inkml:trace contextRef="#ctx0" brushRef="#br0" timeOffset="44168.89">20862 4271 23951 0,'0'0'1056'0,"-9"0"224"0,-1 4-1024 0,-1 1-256 0,1 3 0 0,-1 3 0 16,-4 5 880-16,-2 0 112 0,-1 1 32 0,0 2 0 0,-2 1-832 0,2-1-192 15,4 2 0-15,2-1 0 0,0 0 864 16,5-1 128-16,3-2 32 0,1-3 0 0,3-14-832 0,5 12-192 15,4 1 0-15,3-6 0 0,2-9 864 0,3 0 128 16,9-7 32-16,2 1 0 0,2-5-832 0,-2 0-192 16,-4-4 0-16,-2 0 0 0,-3 0 0 0,-4 1 0 15,-2 0 0-15,-1-1 0 0,-7 2 0 0,-2-1 0 16,-1 0 0-16,-4 4 0 0,-1 3 0 0,-1-4 0 16,-3 4 0-16,0 0 0 0,-3 4 0 0,-2 3 0 15,-1-1 0-15,1 2 0 16,0 2-2416-16,-2 0-528 0,-3 1-96 0,4-2-32 0</inkml:trace>
  <inkml:trace contextRef="#ctx0" brushRef="#br0" timeOffset="44446.05">21246 4263 23951 0,'-7'14'512'0,"2"1"128"0,0 5 0 0,-4 2 64 0,-1 1-576 0,-1 2-128 0,-1-2 0 0,2-1 0 16,-3-1 848-16,3-1 144 0,1-4 32 0,3-2 0 16,1-2 0-16,5-12 0 0,0 0 0 0,0 0 0 15,0 0 0-15,0 0 0 0,0 0 0 0,0 0 0 16,7-15 0-16,5-1 0 0,2-2 0 0,0-1 0 16,0-3-832-16,0-2-192 0,4 0 0 0,2 1 0 15,5-2 0-15,2 0 0 0,0 3 0 0,1-3 0 16,1 5 0-16,-2 0 0 0,-2 2 0 0,-1 3 0 0,-2 3 0 15,-2 2 0-15,-2 5 0 0,0 0 0 16,-2 4-2416-16,-1 1-528 0,-1 1-96 16,-2 3-32-16</inkml:trace>
  <inkml:trace contextRef="#ctx0" brushRef="#br0" timeOffset="44799.8">21922 4158 27647 0,'0'0'1216'0,"-3"12"256"0,2-2-1168 0,-2 5-304 15,-2 4 0-15,-1 2 0 0,-2 0 0 0,-1 2 0 0,-2-1 0 0,0 1 0 16,-2-1 0-16,0-1 0 16,-1-3 0-16,1-1 0 0,0 1 880 0,-3-5 112 0,4-3 32 15,3 0 0-15,5-2 0 0,4-8 0 0,-4 10 0 0,4-10 0 16,0 0-832-16,0 0-192 0,0 0 0 0,0 0 0 15,13-11 864-15,-2-1 128 0,1 1 32 0,2-6 0 16,1 1-832-16,3-3-192 0,-4-2 0 0,2-2 0 16,2 0 0-16,-2 3 0 0,-2-4 0 0,0 0 0 15,3 2 0-15,1 3 0 0,0-1 0 0,-1-1 0 16,-1 0 0-16,-4 8 0 0,1-1 0 0,0 3 0 16,-2 2 0-16,-1-1 0 0,1 1 0 0,-3 0 0 0,0 5 0 15,0 3 0-15,-8 1 0 0,7-1 0 16,0-2 0-16,0 0 0 0,-7 3 0 0,7-1-11424 15,-7 1-2336-15</inkml:trace>
  <inkml:trace contextRef="#ctx0" brushRef="#br0" timeOffset="45119.72">22396 4263 23951 0,'0'0'512'0,"0"0"128"0,0 0 0 0,8 6 64 0,0 3-576 0,4-3-128 16,2-1 0-16,1 2 0 0,2-5 848 0,0-2 144 15,1 0 32-15,1-4 0 0,0-3 0 0,-1-1 0 16,0-3 0-16,0-1 0 0,-3-1 0 0,-1-2 0 0,-1 0 0 0,-3 0 0 16,-2-1-832-16,-2 2-192 0,-1-1 0 0,-4-1 0 15,-3 3 864-15,-3 4 128 0,-3 0 32 0,-1 5 0 16,-2 3-832-16,-5 2-192 0,-1 7 0 0,-2 2 0 15,-3 4 0-15,-1 1 0 0,-2 1 0 0,0 1 0 16,3 4 0-16,0 0 0 0,3 0 0 0,2 0 0 16,5 0 0-16,3-2 0 0,4 0 0 0,5-4 0 31,5-1-1600-31,5 0-352 0,3-4-80 0,4-1-8208 16,1-4-1632-16</inkml:trace>
  <inkml:trace contextRef="#ctx0" brushRef="#br0" timeOffset="45388.46">23178 4083 23951 0,'0'0'512'0,"0"0"128"0,-7 2 0 0,0 1 64 0,-1 5-576 0,-1-2-128 16,-1 6 0-16,-1-1 0 0,-3 3 848 0,0 3 144 15,-3 2 32-15,1 1 0 0,0-2 0 0,1 0 0 16,1 1 0-16,1-1 0 0,1-1 0 0,3 0 0 15,4-2 0-15,3-1 0 0,4-4-832 0,5 1-192 16,2-6 0-16,3 1 0 0,0-1 0 0,4-2 0 16,-2-3 0-16,1-2 0 0,0 0 864 0,0-5 128 15,-1 1 32-15,2 2 0 16,-4-1-1648-16,1 0-320 0,-2-1-64 0,1 1-16 16,-2-3-816-16,0 3-160 0,7-12-48 0,1 3 0 0</inkml:trace>
  <inkml:trace contextRef="#ctx0" brushRef="#br0" timeOffset="45631.47">23971 3636 27647 0,'-10'14'608'0,"-3"6"128"0,-2 3 32 0,-3 8 0 0,-2 4-624 0,-3 1-144 0,0 1 0 0,0 0 0 0,0 2 848 16,3 3 144-16,-2 1 32 0,3-1 0 0,1 4-832 0,2-4-192 16,0 2 0-16,4-6 0 0,-2-3 0 0,4-6 0 15,-1-1 0-15,4-5 0 16,0-2-1600-16,2-5-352 16,0-5-80-16,-1-6-16 0</inkml:trace>
  <inkml:trace contextRef="#ctx0" brushRef="#br0" timeOffset="45792.01">23440 4031 35007 0,'14'7'1552'0,"-4"-2"320"0,6-2-1488 0,3 0-384 15,3 1 0-15,2 5 0 0,1 1 0 0,3 1 0 16,0-2 0-16,3 0 0 0,2-4 0 0,4 3 0 16,2-3 0-16,4 0 0 0,4 0 0 0,3 1 0 0,-5-3 0 0,-5 0 0 31,-4-1-2384-31,-6-3-560 0,16-14-96 0,-22-2-32 0</inkml:trace>
  <inkml:trace contextRef="#ctx0" brushRef="#br0" timeOffset="46475.23">25734 3577 16575 0,'-10'7'736'0,"10"-7"160"0,-10 5-720 0,-1 3-176 0,0-3 0 0,0 7 0 15,-3 5 848-15,-2 2 144 0,-2 4 32 0,-3 6 0 16,-6 2 0-16,1 5 0 0,-1 6 0 0,-1-1 0 16,0-2 0-16,0 6 0 0,0-2 0 0,5 5 0 15,4 2 0-15,1-7 0 0,3-5 0 0,5-5 0 16,3-2-832-16,4-10-192 0,0-5 0 0,6-6 0 15,0 0 864-15,5-7 128 0,3-3 32 0,3-3 0 16,3-8 0-16,2-5 0 0,6-1 0 0,6-5 0 0,5 0-832 0,3-2-192 16,3-2 0-16,0 4 0 0,-1 4 0 0,-5 0 0 15,-3 3 0-15,-3 7 0 0,-1 3 0 0,-5 5 0 16,-4 5 0-16,-6 1 0 0,-3 2 0 0,-6 8 0 16,-4 4 0-16,-5 4 0 0,-3 0 0 15,-6 3 0-15,-8-3 0 0,-3 3 0 0,-5-2 0 0,-7-4 0 16,-5-2 0-16,-4-3 0 0,-5 1 0 0,5-6 0 15,3-4 0-15,4-1 0 0,2-6 0 0,6-3 0 16,8 0 0-16,3-6 0 0,1 1 0 0,8-5 0 16,6-3 0-16,7-3 0 15,4-2-4048-15,8-2-864 0,16-16-160 0,-2 6-48 0</inkml:trace>
  <inkml:trace contextRef="#ctx0" brushRef="#br0" timeOffset="46727.68">26180 3912 27647 0,'-10'11'1216'0,"6"3"256"0,0 4-1168 0,-1 1-304 0,-2 0 0 0,-2 0 0 15,0 1 0-15,4 2 0 0,2 1 0 0,2-4 0 16,0-6 880-16,3 1 112 0,5 1 32 0,3-1 0 16,1-5 0-16,3-2 0 0,3-3 0 0,3-4 0 15,2-1 0-15,-1-9 0 0,0-5 0 0,0-2 0 16,2-2-832-16,-1-1-192 0,-2-1 0 0,-1 0 0 15,0-6 864-15,0 4 128 0,-2 3 32 0,-5 1 0 16,0-4-832-16,-6 0-192 0,-1 0 0 0,2 3 0 0,-1 2 0 16,-1 4 0-16,-2 0 0 0,0 3 0 15,0-2-1600-15,-3 13-352 0,4-9-80 0,-4 9-14752 16</inkml:trace>
  <inkml:trace contextRef="#ctx0" brushRef="#br0" timeOffset="46993.14">27309 3176 27647 0,'0'0'1216'0,"-3"7"256"0,1 2-1168 0,-2 5-304 15,-1 2 0-15,-1 3 0 0,-2 2 0 0,-2 6 0 16,-2 2 0-16,-4 12 0 0,-1 3 880 0,1 0 112 0,0 3 32 0,1 3 0 15,0 3-832-15,2 0-192 0,3-5 0 0,2 1 0 16,1-1 864-16,2-5 128 0,2 0 32 0,2-6 0 16,1-3-832-16,0-3-192 0,-1-1 0 0,-1-2 0 31,1-5-1600-31,-3-6-352 0,-1-6-80 0,-1-3-16 0</inkml:trace>
  <inkml:trace contextRef="#ctx0" brushRef="#br0" timeOffset="47143.76">26916 3726 35007 0,'0'0'768'0,"1"5"176"0,16-6 16 16,3 1 16-16,6 0-784 0,4 0-192 0,7 0 0 0,2-1 0 0,3-1 0 0,2 1 0 15,0 0 0-15,3-3 0 0,3-2 864 0,-2-1 128 16,-1 1 32-16,1-2 0 16,3 3-3280-16,-4-6-656 0,32-12-128 0,-29 4-32 15</inkml:trace>
  <inkml:trace contextRef="#ctx0" brushRef="#br0" timeOffset="47796.12">28975 3424 20271 0,'0'0'448'0,"0"0"80"0,0 0 32 0,0 0 16 0,-11-3-576 0,2 3 0 0,9 0 0 0,-10 5 0 0,-2 4 1744 0,0 1 240 16,-4 6 64-16,0 5 0 0,-4 8-832 0,-5 6-144 16,2 0-48-16,-3 6 0 0,-3 7-816 0,-3-3-208 15,-3 2 0-15,6-5 0 0,3-4 864 0,1-4 128 16,2-5 32-16,6-3 0 0,0-3-832 0,4-6-192 16,2-4 0-16,3-1 0 0,1-5 864 0,7-7 128 15,0 0 32-15,0 0 0 0,0 0 0 0,11-9 0 0,3-8 0 0,1-1 0 16,1-5-832-16,3-3-192 0,10 4 0 15,4-6 0-15,1 1 0 0,1-4 0 0,-1 2 0 0,-1-4 0 16,-2 0 0-16,2 3 0 0,-4 4 0 16,0 3 0-16,-3 8 0 0,-2 2 0 0,-3 2 0 0,0 8 0 15,-1 6 0-15,-4 7 0 0,-4 4 0 16,-2 8 0-16,-1 3 0 0,-3 6 0 0,-6-1 0 0,-2-1 0 16,-2 3 0-16,-4 1 0 0,-2-2 0 0,-1-5 0 15,-2 4 0-15,2-8 0 0,2-1 0 0,0-3 0 16,2-3-1600-1,4-4-352-15,3-11-80 0,0 0-9296 0,0 0-1856 0</inkml:trace>
  <inkml:trace contextRef="#ctx0" brushRef="#br0" timeOffset="48101.01">29729 3544 31327 0,'-1'-14'688'0,"1"14"144"0,0 0 16 0,0 0 48 0,-12 11-720 0,1-1-176 0,-3 1 0 0,4-1 0 0,-4 6 0 0,1 4 0 16,-2 4 0-16,-2 0 0 0,-1 4 0 0,-1-1 0 16,0 3 0-16,3-2 0 0,3-2 0 0,2-3 0 15,2 0 0-15,2 5 0 0,9-8 848 0,5-2 144 16,5-4 32-16,3-5 0 0,3-1-832 0,5-5-192 16,3-3 0-16,5-3 0 0,3-7 864 0,2 1 128 15,-2-5 32-15,-1-1 0 0,-2-3 0 0,-6-1 0 16,-6-1 0-16,-2 0 0 0,-6-5-832 0,-3 0-192 0,-3-4 0 15,-4 3 0-15,-3 0 0 0,-4 5 0 0,-2 5 0 0,-3 3 0 16,-5 0 0-16,-3 3 0 0,-4 5 0 0,6 3 0 31,-3 2-2416-31,-2-2-528 0,1 1-96 0,-3 0-12720 0</inkml:trace>
  <inkml:trace contextRef="#ctx0" brushRef="#br0" timeOffset="48352.48">30609 2979 31327 0,'0'0'1392'0,"0"0"272"16,0 0-1328-16,0 0-336 0,-7 4 0 0,-2 3 0 0,-3 1 0 16,-2 5 0-16,-2 6 0 0,0 3 0 0,-3 5 0 0,0 2 0 15,-8 15 0-15,2-4 0 0,1 2 0 0,1 3 0 16,1-3 0-16,3 5 0 0,4 2 896 0,3 0 96 15,2 1 32-15,4 1 0 0,1 0-832 0,2-1-192 16,2-7 0-16,2-1 0 0,0-7 0 0,2-2 0 16,0-1 0-16,-1-4 0 15,2-5-2416-15,-3-6-528 0,-6 3-96 16,5-20-32-16</inkml:trace>
  <inkml:trace contextRef="#ctx0" brushRef="#br0" timeOffset="48487.69">30168 3703 31327 0,'0'0'688'0,"0"0"144"0,11-5 16 0,3 3 48 0,3-2-720 0,3 3-176 0,4 1 0 0,4 0 0 16,4 0 848-16,2 0 144 0,2 0 32 16,3 0 0-16,4-3-832 0,2 2-192 0,-1-2 0 0,7 3 0 15,8 0 0-15,-2 3 0 0,-4 1 0 0,-2-3-10336 32,-10 3-2112-32</inkml:trace>
  <inkml:trace contextRef="#ctx0" brushRef="#br0" timeOffset="49015.88">28412 4528 23951 0,'13'-26'1056'0,"-7"10"224"0,-2 2-1024 0,-3 2-256 16,-1-2 0-16,-1 6 0 0,1 8 880 0,-10-8 112 15,-3 6 32-15,-2 2 0 0,-3 4 0 0,-5 6 0 16,-3 1 0-16,-7 3 0 0,-6 3 0 0,-1 2 0 16,-5 2 0-16,5 2 0 0,3 0-832 0,1 4-192 0,0-2 0 0,9 2 0 15,5-3 864-15,9-1 128 0,6-3 32 0,3-2 0 16,8-1-832-16,4-3-192 0,8 0 0 0,4-3 0 16,5-1 0-16,7 2 0 0,5-3 0 15,5 3 0-15,3 1 864 0,-3-2 128 0,-3 3 32 0,-5 3 0 16,-5-3-832-16,-7-1-192 0,-4-1 0 0,-8 2 0 15,-2 2 0-15,-8-4 0 0,-4 4 0 0,-5-1 0 16,-4 0 0-16,-6 2 0 0,-6-3 0 0,-10-3 0 16,-5-1 0-16,-2-6 0 0,-4 0 0 0,-1-4 0 15,5-4 0-15,0 0 0 0,5-2 0 0,5-3 0 16,5 1-768-16,2-4-208 16,9-2-48-16,3 1 0 0,4 0-1632 0,7-2-336 0,6-8-64 15,8-2-16-15</inkml:trace>
  <inkml:trace contextRef="#ctx0" brushRef="#br0" timeOffset="49206.05">28824 4508 27647 0,'0'0'608'0,"-9"10"128"0,0 5 32 15,0 4 0-15,0 2-624 0,-2 5-144 0,-4 1 0 0,-1 5 0 0,-1 3 0 0,-2 1 0 16,-4-2 0-16,4-1 0 0,1-3 848 0,0 1 144 15,2-1 32-15,3-5 0 0,3 2-832 0,1-4-192 16,1-2 0-16,4-3 0 16,3-4-2416-16,1-14-528 0,0 0-96 0,0 0-32 0</inkml:trace>
  <inkml:trace contextRef="#ctx0" brushRef="#br0" timeOffset="49716.22">29252 4568 27647 0,'-7'7'608'0,"-5"5"128"0,-3 4 32 0,-4 6 0 0,-4 6-624 0,2-3-144 0,-1 6 0 0,-1-1 0 16,-2-2 0-16,2 4 0 0,2-7 0 0,4 1 0 0,-1-6 848 15,5-2 144-15,3-2 32 0,2-2 0 0,4-3 0 0,1-3 0 16,3-8 0-16,0 0 0 0,0 0 0 0,11-6 0 15,1-1 0-15,3-5 0 0,8 1-832 0,0-5-192 16,1-4 0-16,2-3 0 0,5-1 864 0,4 0 128 16,1-7 32-16,2 5 0 0,0-1-832 0,-1 3-192 15,-1-3 0-15,-4 6 0 16,-3 3-768-16,-2 1-208 0,-3 7-48 0,-4 4 0 16,-5 3 832-16,-2 6 192 0,0 7 0 0,-8 4 0 0,-3 6 0 0,-4 4 0 15,-3 2 0-15,-3 3 0 0,0 3 0 0,-4-2 0 16,-6 2 0-16,0-3 0 0,0-5 0 0,-1 2 0 15,-2-3 0-15,3-5 0 0,1-10 0 0,3 1 0 16,2-4 0-16,1-2 0 0,11-3 0 0,0 0 0 16,0-8 0-16,6-3 0 0,1-1 0 0,7-4 0 0,4-3 0 15,1-5 0-15,4 0 0 0,0 1 0 0,5-4 0 16,0 4 0-16,-3-2 0 0,6 2 0 16,2 1 0-16,-3 6 0 0,-3 3 0 0,0 5 0 0,1 6 0 0,-4 4 0 15,-6 5 0-15,-6 5 0 0,1 5 0 16,-5 2 0-16,-5 1 0 0,-1 4 0 0,-4 2 0 0,1-2 0 15,-5 4 0-15,-2-5 0 0,-3-2 0 16,1 5 0-16,1 1 0 0,0-2 0 0,-1-6 0 16,3-6 0-16,6-2-864 0,1-11-128 15,0 10-32-15,0-10-15152 0</inkml:trace>
  <inkml:trace contextRef="#ctx0" brushRef="#br0" timeOffset="50170.57">30185 4570 27647 0,'0'0'1216'0,"0"0"256"0,-5 12-1168 0,0-2-304 16,1 5 0-16,-4 4 0 0,-9 5 0 0,3 3 0 15,1 5 0-15,1 2 0 0,-2-1 880 0,-3 3 112 16,-1 2 32-16,0 0 0 0,2 0 0 0,-2 4 0 15,-2 4 0-15,-1-4 0 0,0 1-832 0,1-4-192 16,0 1 0-16,3-3 0 0,0-3 864 0,3-6 128 16,3-5 32-16,2-9 0 0,4-7-832 0,5-7-192 0,0 0 0 0,0 0 0 15,0 0 864-15,11-12 128 0,3-7 32 16,1-4 0-16,2-3-832 0,1-5-192 0,1-6 0 16,0 1 0-16,0 0 0 0,1 1 0 0,2-2 0 15,2 0 0-15,1 2 0 0,5 2 0 16,0 6 0-16,3 1 0 0,-2 4 0 0,2 4 0 0,1 4 0 15,-1 4 0-15,-2 3 0 0,-6 6 0 0,-6 1 0 16,-4 5 0-16,-2 8 0 0,-6 2 0 0,-5 4 0 0,-3 0 0 16,-3-1 0-16,-5 1 0 0,-5 3 0 0,-5 0 0 15,-6 3 0-15,-5-2 0 0,-1 4 0 0,0-4 0 16,-1-4 0-16,1 0 0 0,-1-1 0 0,3-2 0 16,2-2 0-16,3-8 0 0,3-4 0 0,5-4 0 15,2-3-768-15,2-7-208 0,2 0-48 16,5 0 0-16,0-3-816 0,5 1-160 15,3-3-48-15,3 0 0 0</inkml:trace>
  <inkml:trace contextRef="#ctx0" brushRef="#br0" timeOffset="50415.13">30785 4287 31327 0,'0'0'1392'0,"0"0"272"0,0 0-1328 0,0 12-336 16,-5 1 0-16,-2 2 0 0,-4 6 0 0,-1 2 0 16,-5 3 0-16,2 6 0 0,0 1 896 0,-2 7 96 15,-2 4 32-15,-1 2 0 0,-1 3 0 0,4 1 0 16,1-6 0-16,4 1 0 0,0-8-832 0,2-2-192 0,1 0 0 0,2-4 0 16,1-3 0-16,1 2 0 0,0-6 0 0,3-3 0 31,1-5-768-31,1-2-208 0,-2 0-48 0,2-14-9824 0,0 0-1968 0</inkml:trace>
  <inkml:trace contextRef="#ctx0" brushRef="#br0" timeOffset="50637.57">30799 4904 27647 0,'0'0'1216'16,"-11"11"256"-16,-2 1-1168 0,2 4-304 0,-6 1 0 0,5 2 0 0,-1 3 880 0,4 0 112 16,-3 1 32-16,2-2 0 0,0-1 0 0,4 1 0 15,3-1 0-15,-2-1 0 0,-2-4-832 0,4-1-192 16,4 0 0-16,-1-14 0 0,5 8 0 0,-5-8 0 16,0 0 0-16,0 0-15520 0</inkml:trace>
  <inkml:trace contextRef="#ctx0" brushRef="#br0" timeOffset="51199.58">31894 4585 23951 0,'4'-19'512'0,"-3"8"128"0,-1-2 0 0,0 0 64 0,-1-2-576 0,-1 3-128 15,1 0 0-15,-3-1 0 0,-3-1 848 0,-1 4 144 16,-2 0 32-16,-8 2 0 0,0-2-112 0,-1 5-16 16,0 0 0-16,-1 5 0 0,-1 5-528 0,0 3-112 15,-2 5-32-15,-5 3 0 0,-1 4 32 0,-1 7 0 16,3 2 0-16,-1 7 0 0,0 6 48 0,-2 4 16 0,1 3 0 0,-1-3 0 16,-1 1-176-16,-1 0-16 0,1-4-128 15,3 2 192-15,3-2-192 0,5-2 144 0,4-5-144 16,3 1 128-16,5 0-128 0,3-4 0 0,0-2 0 15,0-3 0 1,-1-2-256-16,4-1-144 0,2-3-32 0,-3-6-9504 0,-3-5-1904 0</inkml:trace>
  <inkml:trace contextRef="#ctx0" brushRef="#br0" timeOffset="51351.74">31066 5016 33119 0,'0'0'1472'0,"0"0"288"0,9-2-1408 0,3 0-352 0,3 4 0 0,3 0 0 16,-1 1-448-16,9-2-144 0,6 2-48 0,3 0 0 16,3 1 640-16,4-4 0 0,3-2 192 0,-4 2-64 0,-6 1-128 0,-3-1 0 15,-5-3-192-15,-2 0-13632 16</inkml:trace>
  <inkml:trace contextRef="#ctx0" brushRef="#br0" timeOffset="51534.79">31744 5005 28559 0,'-17'14'2544'0,"6"0"-2032"0,-4 6-512 0,1-1 0 0,1-1 0 0,-1 4-336 16,-3 4 48-16,3 0 16 0,0-2 448 0,6-2 80 15,-1-3 32-15,2-2 0 0,3 1-288 0,3-5 0 0,1-4-176 0,0-9-8272 16,3 9-1648-16</inkml:trace>
  <inkml:trace contextRef="#ctx0" brushRef="#br0" timeOffset="51899.6">31993 5287 19343 0,'0'0'1728'0,"10"-4"-1392"15,2 2-336-15,2-1 0 0,3 1 2112 0,0-2 368 16,4 1 64-16,1-1 16 0,2-2-1856 0,2-4-352 16,0 2-80-16,0-2-16 0,-5-1 192 0,-9 4 48 15,1 0 0-15,-1-3 0 0,1-1 240 0,-4 0 48 16,0 1 16-16,-3 1 0 0,-2-1-16 0,-4 3 0 15,-4 4 0-15,-2-3 0 0,-7 5-256 0,-2 2-48 16,-4 3-16-16,-3 1 0 0,2 3-240 0,-22 11-48 16,4 1-16-16,6-1 0 0,4 0-160 0,4 2 0 15,1-2 0-15,5-1 128 0,3 1-128 0,3-1 0 16,5-2 0-16,3 1 0 0,7-6 0 0,4 0 0 16,2 1-128-16,4-3 128 15,1 2-1088-15,4-7-160 0,2 0-32 0</inkml:trace>
  <inkml:trace contextRef="#ctx0" brushRef="#br0" timeOffset="52268.65">32476 5375 25455 0,'-20'5'1120'0,"6"1"240"0,-3 1-1088 0,-1 4-272 0,-5 0 0 0,13-3 0 15,-4-3 528-15,-2 5 48 0,-2 0 16 0,0 2 0 0,2-1 160 16,3-2 16-16,-1 3 16 0,-4 4 0 16,8-4 32-16,6-1 0 0,4-11 0 0,0 0 0 15,10 5-176-15,-1-2-48 0,4-2 0 0,3-1 0 0,4-4 0 0,1-1 0 16,3-3 0-16,2 0 0 0,0-4-96 0,23-9-32 16,-7-1 0-16,-5 3 0 0,-6 0-48 0,-3-3-16 15,-2-3 0-15,-3 2 0 0,-4-4-160 0,-2 2-48 16,-1-2 0-16,-4 7 0 0,-1 2-64 0,-5 8-128 15,-2 1 176-15,-4 9-176 0,0 0 128 0,0 0-128 16,-10 11 0-16,-3 7 0 0,-2 4 0 0,-1 6 0 16,-1 1 0-16,-1 3-144 0,-1 1 144 0,1 5-128 15,-2 4 128-15,3 0-128 0,2-3 128 0,1 1 0 16,1 4 0-16,2-3 0 0,-1-2-272 0,3-1-32 16,3-6 0-16,-3-4 0 15,1-8-2224-15,2-3-448 0</inkml:trace>
  <inkml:trace contextRef="#ctx0" brushRef="#br0" timeOffset="52449.77">31679 4616 45151 0,'-5'-8'4016'15,"5"8"-3216"-15,0 0-640 0,0 0-160 16,0 0-1392-16,0 0-304 0,13 8-64 15,-1-4-16-15,1-2 1440 0,0 1 336 0,-1-2 0 0,2 2 0 16,3-1-1504-16,-4-2-272 0</inkml:trace>
  <inkml:trace contextRef="#ctx0" brushRef="#br0" timeOffset="69030.1">7014 7748 8287 0,'6'-8'736'0,"2"2"-592"16,-8 6-144-16,11-7 0 0,3-1 1152 0,-2 1 192 15,1-2 32-15,-1 4 16 0,1 1-1008 0,0 1-192 16,-1-5-32-16,1 3-16 0,1 4-144 0,0 1 0 15,-1-2 0-15,0-1 128 0,-1-5-128 0,0 4 0 16,-12 4 0-16,10-1 0 0,-1-3 288 0,-9 4 32 16,0 0 0-16,0 0 0 0,6-6 240 0,-6 6 48 15,3-8 16-15,-3 8 0 0,0 0 112 0,-7-4 32 0,0-2 0 0,-3 1 0 16,-1 0 16-16,1-3 16 16,-3 6 0-16,-2-4 0 0,-3 3-64 0,2-4-16 0,-2 0 0 15,-2 5 0-15,-6 2-128 0,3 0-16 0,1-1-16 0,-3 1 0 16,-3 1-224-16,-1 2-32 0,-1 2-16 0,-1-2 0 15,1 0-128-15,-2 0-32 0,-1-1 0 0,-1 4 0 16,-1 1-128-16,0-2 0 0,-3 0 0 0,-2 4 0 16,-2 0 128-16,4 0-128 0,-1-5 0 0,-1 1 128 15,0 5-128-15,-1-2 192 0,0-1-192 0,1 2 192 16,-2 5-192-16,-3-4 160 0,-2 1-160 0,-3 0 160 16,-2-2-160-16,5 2 0 0,7 1 0 0,0 1 0 15,-7 2 240-15,5 0-48 0,3-2 0 0,-1-2 0 16,1 2 64-16,1 2 16 0,0 0 0 0,0 3 0 15,2-1-80-15,-5 2-32 0,1 0 0 0,0 1 0 0,1-1-32 0,2 4-128 16,1 3 192-16,2-2-64 0,2-1-128 16,2 2 0-16,-1-2-192 0,7 1 192 0,0 0 0 0,1-1 0 15,0-3 0-15,2 3 0 0,2 1 0 0,1-2 0 16,1 2 0-16,1 0 0 0,1-1 0 0,1-2 0 16,0 0 0-16,1 1 0 0,3 1 0 0,1-3 0 15,0-1 0-15,1 0 0 0,3 3 0 0,-1-1 0 16,-2-2 0-16,4 3 0 0,3 0 0 0,1-1 0 15,0 1 0-15,3 1 0 0,2-4 0 0,0 0 0 16,-3 0 0-16,7 0 0 0,4 0 0 0,0 0 0 16,-1-1 0-16,4 1 128 0,0 1-128 0,2 1 0 15,1-2 0-15,0 0 128 0,0-3-128 0,1 1 0 0,1-1 0 16,-1 1 128-16,2-3-128 0,1 1 0 0,1 0 0 16,0-2 0-16,0 0 128 0,4-2-128 0,0-4 0 0,5 3 128 15,0-3-128-15,3 1 160 0,3-2-160 0,2-2 160 16,1 3 32-16,-2-1 0 0,0-4 0 0,-1 0 0 15,2-1-192-15,0-1 0 0,-2-3 0 0,3 2 128 16,4-3-128-16,-1-1 160 16,0-4-160-16,3 0 160 0,3 3-32 0,-1 1-128 0,-2-8 192 0,-1 1-64 15,-1 3 32-15,0-5 0 0,-1 0 0 0,2-2 0 16,2 2-32-16,3-3 0 0,1-4 0 0,1 2 0 16,-4-2 64-16,1-2 0 0,-1-6 0 0,-2 1 0 15,0-4-16-15,1 0 0 0,-2-1 0 0,-2-1 0 16,-1-3 48-16,-2 0 16 0,0-1 0 0,-3-2 0 15,-3 1 32-15,-5-3 16 0,-1 1 0 0,-4 2 0 16,-4-4 160-16,-4 0 48 0,-2 2 0 0,-3 4 0 0,-4 4 80 16,-3-1 32-16,-2 2 0 0,-4 4 0 0,-1 1-224 0,-3 3-32 15,-4 5-16-15,-3 0 0 0,-4-1-336 0,-3 4 0 16,-4 4 0-16,-3-1 128 0,-4 1-416 16,-3 1-80-16,-4 2-16 0,-2 5 0 15,0 3-1472-15,2 4-288 0,5 2-64 0,1 1-14672 16</inkml:trace>
  <inkml:trace contextRef="#ctx0" brushRef="#br0" timeOffset="69932.5">6764 8999 8287 0,'0'0'736'0,"-9"-6"-592"15,0 0-144-15,1 1 0 0,8 5 1488 0,-9-5 272 16,0-4 48-16,3 5 16 0,6 4-800 0,-5-6-176 16,5 6-16-16,-4-10-16 0,2 2-176 0,2-2-16 15,0 10-16-15,5-12 0 0,1 1-16 0,-1 0 0 16,4 2 0-16,1-1 0 0,3 2 0 0,0 2 0 16,-1-1 0-16,4 0 0 0,1-2-160 0,2 2-48 15,1-4 0-15,2 2 0 0,4 0-96 0,-1 1-32 0,1-3 0 16,-1 2 0-16,6 1-48 0,-1 2-16 0,-1-4 0 15,1 6 0-15,1 2 32 0,2-1 0 0,-1-3 0 0,1 3 0 16,0 2-48-16,2 0-16 0,-1 1 0 0,-1-2 0 16,3 1-160-16,-1 1 160 0,6 0-160 0,-4 0 160 15,-3 0-160-15,0 3 0 0,3-1 144 16,0 3-144-16,-1 2 0 0,-1-2 144 0,0 1-144 0,-1 2 0 16,-1-3 192-16,0 1-192 0,3 0 192 0,-1-2-192 15,2 3 240-15,-1 0-64 0,-3-3-16 0,1 5 0 16,3 1 32-16,-2 3 16 0,0-4 0 0,-2 3 0 15,-1 4 0-15,-1-5 0 0,0 2 0 0,-2 0 0 16,0-3-32-16,-1 2-16 0,0 2 0 0,-1-1 0 16,1-3-32-16,0 3 0 0,-1 1 0 0,-1-4 0 15,0 2 48-15,-1-1 0 0,-1-1 0 0,-2 4 0 0,-3 0 64 16,0 1 16-16,-1-1 0 0,-2 4 0 0,1 0-96 16,-3 0-16-16,-1 0 0 0,-2 2 0 0,-1 4 32 0,-2-1 0 15,-2 1 0-15,-1 0 0 0,-2-3-16 0,1 3 0 16,-3 0 0-16,0-1 0 0,0-3 0 0,-1 0 0 15,0 0 0-15,0-1 0 0,2 0-16 0,-2 2 0 16,0-3 0-16,0 0 0 0,-2-3-16 0,2 2 0 16,0-3 0-16,-1 3 0 0,0 1-128 0,0 0 160 15,-1 0-160-15,0-3 160 0,2-1-160 0,0-3 128 16,0 2-128-16,0 0 128 0,0-3-128 0,0 0 0 16,0-10 0-16,0 12 128 0,2-3-128 0,-2-9 0 0,0 0 0 15,0 0 128-15,0 0-384 0,0 0-96 16,0 0-16-16,0 0 0 15,0 0-1808-15,0 0-352 0,8-6-80 0,0-4-11200 0</inkml:trace>
  <inkml:trace contextRef="#ctx0" brushRef="#br0" timeOffset="70188.62">8415 9579 11967 0,'-19'-3'528'0,"7"4"112"0,2 5-512 0,1 1-128 0,0-2 0 0,3 4 0 16,6-9 3136-16,-4 11 576 0,2 2 128 0,4-2 32 16,-2-11-2656-16,9 10-512 0,3 1-128 0,-2-4 0 0,0 3-48 0,3-3 0 15,1 0 0-15,2 0 0 0,2 2-96 0,1-1-32 16,3-2 0-16,-1 1 0 0,1-2-16 0,3-1-16 16,3-3 0-16,4-1 0 0,1-1 16 0,1 0 16 15,2-2 0-15,1-1 0 0,0-6 0 16,0 1 0-16,1-5 0 0,0 2 0 0,0-2-144 0,1-3-16 15,-2 2-16-15,-1 0 0 16,-4-1-1024-16,-1 2-208 0,0-3-32 0</inkml:trace>
  <inkml:trace contextRef="#ctx0" brushRef="#br0" timeOffset="74880.7">6048 10056 7359 0,'0'0'656'0,"9"-8"-528"16,-1-2-128-16,-2 5 0 0,-6 5 1136 0,0 0 192 16,0 0 32-16,4-11 16 0,-4 2-480 0,0 9-112 15,0 0-16-15,-10-5 0 0,-2 0-112 0,-2 3-16 16,-2 1-16-16,-3 2 0 0,-3 3-160 0,-4 1-16 16,-5-6-16-16,-1 6 0 0,0 3 48 0,-1 2 16 15,-1-4 0-15,-1 1 0 0,0-1 16 0,1-1 16 0,1 3 0 0,-1-3 0 16,1-4-48-16,3-1-16 0,1 0 0 0,5 3 0 15,4-2-32-15,0 0-16 0,-2-1 0 0,7 0 0 16,5 3-144-16,10-3-16 0,-9 1-16 0,9-1 0 16,0 0-32-16,0 0 0 0,0 0 0 0,0 0 0 15,0 0-48-15,0 0-16 0,0 0 0 0,0 0 0 16,0 0-144-16,4 11 0 0,-4-11 0 0,4 18 0 16,-3 3 0-16,-1-1 0 0,-1 0 0 0,0 6 0 15,-2 0 144-15,-1 9-144 0,-2 8 160 0,-3 0-160 16,-3 3 192-16,1 0-64 0,-4 3-128 0,1-1 192 15,1 0-192-15,2-1 176 0,-3-4-176 0,2 3 160 0,2-3-160 16,-1 2 0-16,2-5 0 0,0-1 0 0,0-3 224 16,3-4-32-16,0-1-16 0,3-5 0 0,-1-1 32 15,1-4 16-15,2-2 0 0,0 0 0 0,3 0-16 16,2-1 0-16,1-3 0 0,2-1 0 0,-1 5-16 0,5-5 0 16,0 0 0-16,1 0 0 0,4 0-16 0,1-5-16 15,2 0 0-15,4-4 0 0,1 0 16 0,3 0 0 16,0-3 0-16,1 1 0 0,7 2 16 0,1-2 16 15,2-3 0-15,0 3 0 0,3 2-80 0,1-1-128 16,0-1 176-16,4-2-176 0,3-1 192 0,2 0-64 16,-1 0 0-16,-1 0-128 0,-1 0 176 0,-3 1-176 15,-6-1 160-15,-4 0-160 0,-5 0 128 0,-4-1-128 16,-6 0 0-16,-2 0 144 16,-6-1-512-16,-12 2-96 0,0 0-32 0,0 0-14576 0</inkml:trace>
  <inkml:trace contextRef="#ctx0" brushRef="#br0" timeOffset="75903.75">14718 10204 12895 0,'0'-17'1152'0,"3"9"-928"16,1-3-224-16,2 5 0 0,4 1 976 0,3-3 160 15,2 2 16-15,7-2 16 0,4 3-480 0,4 1-112 16,0 3 0-16,3-4-16 0,4-6-208 0,3 4-32 16,0-1-16-16,-3 4 0 0,1 1-304 0,0-4 0 15,-1 0 0-15,0 3 0 0,-3 4 336 0,-1 0 16 16,-1-3 0-16,-5 1 0 0,-3 2 48 0,-2 4 16 16,-2-1 0-16,-3 1 0 0,-5 0-32 0,-2 5-16 15,-3 2 0-15,-5 5 0 0,-2 0-112 0,-2 4 0 0,-7 3-16 16,0 4 0-16,1 6 240 0,-2 8 48 15,-9 7 16-15,-2 4 0 0,-4 0-144 0,1 2-16 0,0 2-16 16,2-2 0-16,1 3-80 0,3 1-16 0,3 0 0 0,2-1 0 16,0-1-112-16,3-5-32 0,1-8 0 0,4 3 0 15,1-3 0-15,2 0 0 0,-1-4 0 16,6-1 0-16,-1-1 64 0,2 1 0 0,1 0 0 0,2-1 0 16,-1-2 192-16,0 0 64 0,-1-2 0 0,-1 1 0 15,0-2-160-15,-1-3-32 0,-2-1 0 0,0 2 0 16,0 0 16-16,1 0 0 0,-2-3 0 0,2-2 0 15,0-6-32-15,-1 3-16 0,-1 1 0 0,0-3 0 16,-1-10-64-16,1-10-16 0,-4 9 0 0,-1-2 0 16,-3 0 272-16,-1-4 48 0,-1-10 16 0,-2 2 0 0,-1 2 160 15,-4-4 16-15,-2 2 16 0,-1-1 0 0,-3-6-384 16,-3 7-80-16,-2 1-16 0,2-1 0 0,-1-1-192 0,2 1 0 16,3-3 128-16,-2 6-128 0,-2 0 0 0,2 2-288 15,4 2 64-15,2 3-11744 16,3 5-2368-16</inkml:trace>
  <inkml:trace contextRef="#ctx0" brushRef="#br0" timeOffset="78286.49">13878 7789 10303 0,'0'0'448'0,"0"0"112"0,-10-8-560 0,-1-1 0 0,-2 4 0 0,0 1 0 15,0-2 768-15,-1-1 64 0,-2-3 0 0,-2 5 0 16,-1 3-448-16,0-2-64 0,-1-5-32 0,-2 3 0 0,0 0 96 0,-2-1 0 16,0 2 16-16,-1-2 0 0,-3-3-48 0,-2 5-16 15,-1 3 0-15,1-5 0 0,-1 1 48 0,1-6 0 16,5 2 0-16,-3-1 0 0,-4 3-208 0,3 1-48 15,1 0 0-15,4-4 0 0,-3 1 256 0,-1-2 32 16,-1 2 16-16,0 0 0 0,0-4 0 0,-3 5 0 16,-4-3 0-16,-3 6 0 0,-4-1-48 0,-2 3 0 15,-2-3 0-15,-1 2 0 0,-3 1-128 0,0 2-48 16,1 1 0-16,2-1 0 0,1 1 32 0,1 1 0 16,1-1 0-16,-2 2 0 0,-2 2-48 0,2-1-16 15,3 3 0-15,-2 2 0 0,0-2-176 0,7-3 0 16,-1 1 0-16,2 1 0 0,0 3 0 0,-1-2 128 15,-4-1-128-15,1 2 0 0,0 0 0 0,1 1 0 16,2 3 0-16,-1-3 0 0,1-2 0 0,1 0 0 0,1 0 128 16,1 4-128-16,1-3 0 0,0 6 160 0,1-1-160 0,1 3 160 15,-1 1-160-15,-1-1 0 0,0-5 0 16,0 3 0-16,2 3 0 0,0 0 0 0,0 0-160 16,0 6 160-16,1-1 0 0,2 2 0 0,1-1 0 0,1 1 0 15,1-3 0-15,2 1 0 0,-2-2 0 16,4 0 0-16,-1 1 240 0,1 0-64 0,-4-2-16 0,1 0 0 15,-2 2-160-15,-2 3 0 0,0 0 0 0,3 2 0 16,6-1 0-16,-2 1 160 0,-3 5-160 0,1-6 160 16,2-3-160-16,-2 1 0 0,0 1 144 0,4 0-144 15,-2 4 128-15,3-1-128 0,0-5 160 0,3 2-160 16,-1 1 144-16,3-2-144 0,3 1 128 0,1-2-128 16,-1-4 160-16,2 1-160 0,1 2 192 0,0-2-192 0,3-3 176 15,1 4-176-15,0 0 160 0,2 1-160 0,2 1 0 16,1-1 128-16,0 1-128 0,1 1 0 0,2 0 0 15,2 1 0-15,0-1 128 0,1 2-128 16,2 0 0-16,1 3 0 0,1-2 0 0,3-4 0 16,-1 0 128-16,1 0-128 0,1-4 0 0,3 3 144 15,0-1-144-15,4-2 0 0,0-2 0 0,4 3 128 0,1-2-128 0,1 3 0 16,2-3 144-16,-1-1-144 0,-1 0 0 0,5 3 0 16,2-1 0-16,2 1 128 0,0-4-128 0,3-2 0 15,-4 0 128-15,3 0-128 0,-2 1 0 0,5 1 144 16,-1-5-144-16,6 1 0 0,0-4 144 0,2 0-144 15,-1 1 0-15,1-2 144 0,2-2-16 0,-2 3-128 16,-1 3 192-16,3-5-64 0,-1-3-128 0,4 0 0 16,0 0 0-16,0 1 0 0,2-1 0 0,-2 0 0 15,-2-1 0-15,3-1 0 0,-6 2 0 0,3 0 0 16,1 0 0-16,1 0 0 0,1-5 128 0,-1 0-128 16,0 1 0-16,1 1 128 0,-1-8-128 0,-1 4 0 0,-2-5 144 15,-1 3-144-15,1-2 160 0,1 2-32 0,4-4-128 16,-2 2 192-16,-5-3-16 0,2 3-16 0,-1-3 0 0,1 2 0 15,-2-1-160-15,-1-2 0 0,-1-1 144 0,2-5-144 16,4-3 128-16,-1-1-128 0,-2-1 128 0,1-2-128 16,4 4 0-16,-3-5 144 0,-4-3-144 0,-3 2 0 15,-3-2 240-15,1-1-64 0,-4 0-16 0,1 1 0 16,-1 2 80-16,-3-1 16 0,-5 6 0 0,1-2 0 16,-1-2-64-16,1 3-16 0,1-2 0 0,-4 2 0 15,-2-6 0-15,-2 0 0 0,-1-6 0 0,-2 4 0 0,-4 2 48 0,0-1 16 16,-1-3 0-16,-2-1 0 0,-2 3 32 15,-3 2 16-15,0 2 0 0,-4-1 0 0,-4 2 80 16,-2-2 16-16,-3 6 0 0,-4-2 0 0,-1 3-128 0,-2-4 0 16,-3 2-16-16,-2-4 0 0,-4 5-240 0,-2-2 144 15,-8 2-144-15,2 3 128 0,-3 6-128 0,-5 0 0 16,-5 2 0-16,-2 3 0 0,1 1 0 0,-1 1-272 16,0 5 64-16,5 4 16 15,3 4-1216-15,6 4-256 0,2-3-32 0,8 10-8624 16,7 5-1728-16</inkml:trace>
  <inkml:trace contextRef="#ctx0" brushRef="#br0" timeOffset="80382.52">14178 8472 2751 0,'0'0'256'0,"0"0"-256"0,-6-5 0 0,6 5 0 15,0 0 2368-15,0 0 416 0,0 0 96 0,0 0 0 16,0 0-1760-16,-5 12-352 0,3-2-80 0,1 0-16 16,1-10-224-16,5 17-64 0,2-2 0 0,4-1 0 15,-2 2 48-15,7-2 0 0,4 0 0 0,1 4 0 16,5 0-160-16,0-3-16 0,3-5-16 0,3 3 0 16,4 1-16-16,1 1 0 0,1-3 0 0,1 0 0 15,-1 1-48-15,1-1-16 0,-1 0 0 0,2 1 0 16,1-4-32-16,2 1 0 0,3-4 0 0,0 3 0 15,1-1 128-15,2 1 0 0,3-4 16 0,1 3 0 0,-3 0-48 16,1-4-16-16,0-1 0 0,2-2 0 0,3-2-16 16,2-1-16-16,-1 2 0 0,1 2 0 0,1-1-48 15,1 0 0-15,-2-2 0 0,3-2 0 0,1 0 0 0,3-1-128 16,2-2 192-16,5 3-64 0,3 2-128 0,1-2 192 16,-2-2-192-16,4-4 192 0,4 2-64 0,4 1 0 15,5 3 0-15,-1 0 0 0,-1-2-128 0,2-1 0 16,3-2 144-16,0 5-144 0,-2 6 0 0,-2-3 128 15,2-4-128-15,-5 3 0 0,2-2 0 16,3 5 0-16,-4 0 0 0,-2-1 128 0,-1-2-128 0,-1 1 0 16,-1-1 0-16,-2 2 0 0,2 2 0 0,-3-1 0 15,1 0 0-15,2-4 0 0,-1-3 0 0,4 1 0 16,-4 2 0-16,-3-1 0 0,-5 1 0 0,-1-2 0 0,2-1 0 16,-1-4 128-16,-1 3-128 0,-1-1 144 0,-1 0-144 15,-3 3 160-15,-5-3-160 0,1 0 0 16,-1-1 0-16,1-2 0 0,1 4 0 0,-2-3 0 15,-1 0 0-15,1-1 0 0,-2 3 0 0,1 0 0 0,0-1 144 0,1 2-144 16,-1-4 0-16,0 5 0 0,2-2 0 0,-3 1 0 16,-1-2 176-16,-1-2-48 0,1 6 0 0,0 2 0 15,-1-1-128-15,4 1-144 0,-1-1 144 0,-1 2-208 16,-2 0 208-16,-2-1 0 0,1 1 192 16,1 0-192-16,0-1 0 0,2 2 0 0,2 3 0 0,-5-3-192 15,1-1 192-15,-2 1 0 0,-2 2 144 0,-2 1-144 16,2-1 0-16,-1 0 0 0,3-2 0 0,2 5 0 15,-1-2 0-15,1 4 0 0,-3-1 0 0,-3-2 0 16,-3 1 0-16,-2 3 0 0,0-1 0 0,1 0 0 16,0-2 0-16,-2 0 0 0,-1 4 0 0,1 0-160 0,0-3 160 15,-1 2 0-15,-3-3 160 0,-4 5-160 0,0 1 0 16,-3 2 0-16,0 0 0 0,0-4 0 0,-2 1 128 16,2-1-128-16,-1 3 0 0,1 2 0 0,-4-2 0 0,-2 2 0 15,-1 4 0-15,-1-1 0 0,0 2 0 16,-2 1 0-16,-4-1 0 0,-1 0 0 0,-2 2 0 0,0-2 0 15,-1-2 0-15,-2 2 0 0,1-1 0 0,-3 0 0 16,0-1 0-16,-2 0 0 0,1-2 0 0,-1 3 0 16,-2 4 0-16,-1 0 0 0,-2 3 256 0,-2 0 16 15,-3-3 0-15,-2 0 0 0,-2 12-64 0,-1 0-16 16,-2 0 0-16,-1 2 0 0,1-1 48 0,-1 0 0 16,0-1 0-16,1-4 0 0,-1 1-32 0,3 1 0 15,-2-4 0-15,1 5 0 0,-1 0-208 0,1 0 0 16,0 0 0-16,3-1 0 0,-3-2 0 0,1 3 0 0,1-1 0 15,1-5 0-15,-2-1 144 0,2 0-16 0,0-2 0 16,-1-2 0-16,1-6-128 0,1 1 0 0,1-1 0 16,-1-2-176-16,2-1 176 0,0-2 0 0,-2-11 128 0,4 10-128 15,0 4 176-15,1-2-48 0,-5-12 0 0,0 0 0 32,10 9-1328-32,-2 2-272 0,-5-3-48 0,-3-8-16 0</inkml:trace>
  <inkml:trace contextRef="#ctx0" brushRef="#br0" timeOffset="80649.53">22543 9893 29887 0,'0'-16'1328'0,"0"16"272"0,0 0-1280 0,0 0-320 16,7 7 0-16,0 5 0 0,2 3-160 0,3 4-96 15,-1 3 0-15,4 3-16 0,3-2 272 0,1 1 0 16,5 4-128-16,2-5 128 0,2-1 0 0,1 1 0 16,5-2 0-16,-1 0 0 0,0-1 0 0,1-5 0 15,-1-8 0-15,0 1 0 0,-2 3 128 0,1-1-128 16,-1-6 0-16,-1-3 144 0,2-2-144 0,2-2 0 16,1 2 144-16,3-4-144 0,2-8 0 0,0 4-256 15,-1 0 32-15,1-1 16 0</inkml:trace>
  <inkml:trace contextRef="#ctx0" brushRef="#br0" timeOffset="81693.67">22822 7963 12895 0,'0'0'272'0,"0"0"64"0,-7 6 16 0,7-6 32 0,-3 6-384 0,-2-1 0 15,-1 1 0-15,1 1 0 0,5-7 896 0,-3 7 96 16,0 4 32-16,3-2 0 0,1 2-832 0,3-3-192 16,1 1 0-16,2 0 0 0,1 2 864 0,3-3 128 15,3 1 32-15,6-2 0 0,3 1-576 0,2-2-128 16,2-182 0-16,1 360-16 0,4-188 112 0,-2 0 32 15,1 2 0-15,3-6 0 0,-1 0-64 0,6-6 0 0,3-3 0 0,-11 4 0 16,1 3-384-16,3-2 0 0,3 2-192 16,-2-4 192-16,0 2 704 0,-3 0 256 15,-3-1 48-15,-1-2 16 0,-3-3-832 0,-3 1-192 0,-3-1 0 16,-1 1 0-16,-5 1 0 0,-4-1 0 0,-2 1 0 0,-3 0 0 16,-3 5 0-16,-2-2 0 0,-3 2 0 0,-5 2 0 15,-3-1 0-15,-5 3 0 0,-7 5 0 0,-2-1 0 16,-7 1 0-16,-1 2 0 0,-2 2 0 0,-6 3 0 15,-5 7 0-15,-3-1 0 0,0 3 0 0,2 4 0 16,2 2 0-16,-1 5 0 0,0-5 0 0,2 1 0 16,0 2 0-16,1 4 0 0,5 0 0 0,4 2 0 15,4-2 864-15,6 6 128 0,4 1 32 0,-2 13 0 0,8-13-1024 16,10-2-336-16,7 1 0 0,7 0 0 0,5 4 336 16,5-4 0-16,2-1 192 0,8-4-64 0,4 0 64 15,4-3 0-15,3 2 0 0,1-4 0 0,1-4-64 16,8-1-128-16,3 0 192 0,5-2-64 0,-1-1-128 0,5 1 160 15,0-6-160-15,0 2 160 0,-5 6-320 0,-2-3-64 16,-1-3-16-16,-5-6-13712 16</inkml:trace>
  <inkml:trace contextRef="#ctx0" brushRef="#br0" timeOffset="82358.48">24296 7345 13183 0,'0'0'576'0,"0"0"128"0,0-12-560 0,0 12-144 0,-1-12 0 0,1 12 0 15,0-10 880-15,0 10 144 0,0 0 16 0,0 0 16 16,0 0-336-16,0 0-64 0,0 0-16 0,-10 0 0 16,-2 6-96-16,1 3-32 0,-2 4 0 0,2 3 0 15,2-1 64-15,0 4 16 0,0-1 0 0,3 1 0 16,1 2-224-16,1-2-48 0,1-2-16 0,3 3 0 15,2 1-176-15,3 1-128 0,0-3 144 0,2-6-144 16,2-2 192-16,4 3-48 0,0-3-16 0,4-2 0 16,4-4 48-16,0 2 0 0,1-3 0 0,1-1 0 15,-1 1-48-15,0-5 0 0,0-3 0 0,-2-1-7824 16,-1 1-1584-16</inkml:trace>
  <inkml:trace contextRef="#ctx0" brushRef="#br0" timeOffset="82541.78">24380 7030 27183 0,'0'0'1200'0,"-6"-8"256"0,-1 3-1168 0,7 5-288 15,0 0 0-15,0 0 0 0,-7 1 0 0,7-1-192 16,-9 2 16-16,1 1 16 15,-1 6-2096-15,1-1-432 0</inkml:trace>
  <inkml:trace contextRef="#ctx0" brushRef="#br0" timeOffset="82949.1">25360 6896 12895 0,'0'0'576'0,"-4"-5"112"0,-1 3-560 0,0-1-128 0,-1 2 0 0,0 1 0 0,-2 0 848 0,-2 2 144 16,-2 2 32-16,0 2 0 0,-2 3 0 0,-3-1 0 16,-1 3 0-16,-7 9 0 0,2-4-640 0,1 2-112 15,1 0-16-15,0 1-16 0,2 4 176 0,2 3 32 16,-1 0 16-16,0 4 0 0,1-3-160 0,2 2-48 16,0 2 0-16,2-1 0 0,2 2-256 0,2 0 128 15,1-3-128-15,2-4 0 0,1 1 192 0,2-3-64 16,3-6 0-16,3 1-128 0,1 0 128 0,3 0-128 15,3-2 0-15,4-4 0 0,2-3 160 0,0-2-32 16,-1 3 0-16,3-3 0 0,-1-1-416 0,1 1-96 16,-3-5 0-16</inkml:trace>
  <inkml:trace contextRef="#ctx0" brushRef="#br0" timeOffset="83235.36">25309 7356 13823 0,'0'0'1216'0,"0"0"-960"16,-2-7-256-16,2 7 0 0,0-12 1632 0,0 12 288 15,0 0 48-15,10-6 16 0,1-4-1184 0,3 5-224 16,4-2-64-16,1 3 0 0,2 2-352 0,0 1-160 16,1-3 128-16,1 1-128 0,5 3 176 0,-3 3-48 15,-1 1-128-15,2-2 192 0,-2 3-192 0,0 3-240 16,1-3 48-16</inkml:trace>
  <inkml:trace contextRef="#ctx0" brushRef="#br0" timeOffset="83834.36">25772 7203 14847 0,'0'0'656'0,"0"0"144"0,4-8-640 0,1-1-160 0,1-2 0 0,3 0 0 16,3 5 240-16,-2 1 16 0,1-5 0 0,3 3 0 15,1 0-48-15,2 0 0 0,2 1 0 0,-1-4 0 16,-2 0 208-16,2 1 32 0,0 4 16 0,-3-2 0 16,-3 4-32-16,-1 0-16 0,1 1 0 0,-12 2 0 15,6 8-240-15,-2 3-48 0,-4-11-128 0,0 10 192 16,-4 1-192-16,1 4 176 0,-3 3-176 0,-4 0 160 0,-7 0 192 0,0 1 32 15,-5 5 16-15,2 1 0 16,1-3 16-16,1-2 0 0,1-2 0 0,3-1 0 0,4-1-80 16,2-7-16-16,2 0 0 0,6-9 0 0,0 0 192 15,0 0 16-15,0 0 16 0,0 0 0 0,0 0 208 0,0 0 32 16,8-9 16-16,3 0 0 0,3-3-416 0,3-4-64 16,2-3-32-16,-1 0 0 0,-5 3-288 0,3-2 160 15,2-5-160-15,-2 5 128 0,-1 3-128 0,1 0 0 16,0 2 0-16,-1-2 128 0,-1-2-128 0,-1 4 0 15,-2 7 0-15,0 2 0 0,-11 4 0 0,0 0 0 16,0 0 0-16,0 0 0 0,0 0 0 0,-3 10-176 16,-2 4 176-16,-3 3-128 0,-1 2 128 0,-2 0-128 15,-4 3 128-15,1 4-128 0,0 0 128 0,1 1 0 16,5-3 0-16,6-3 0 0,3-2 0 0,0-3 0 16,-1-2 128-16,3-4-128 0,0 1 0 0,-1-2 0 0,-2-9 0 15,9 6 0-15,-1-2 0 0,-8-4 0 0,9 5 0 0,1 2 0 16,-10-7 0-16,12 1 128 0,-12-1-128 0,11 3 0 31,-1-2-384-31,-10-1-128 0,0 0-48 0,0 0 0 16,10 1-1584-16,-10-1-320 0,9-8-64 0,-9 8-16 0</inkml:trace>
  <inkml:trace contextRef="#ctx0" brushRef="#br0" timeOffset="84201.44">26774 6622 16575 0,'0'0'368'0,"0"0"80"0,0 0 0 0,0 0 16 16,0 0-464-16,11 6 0 0,-11-6 0 0,0 0 0 0,-1 10 912 0,-2 0 96 16,-2 6 16-16,-1 1 0 0,-3 2-832 0,-2 4-192 15,-2 0 0-15,0 1 0 0,0 6 0 0,1-4 0 0,-1 2 0 0,-4 12 0 16,2-1 720-16,9-19 112 0,0 2 0 0,0 1 16 16,3 4-528-16,0-1-96 0,1 1-32 0,2 0 0 15,2-3-64-15,2 22-128 0,2-8 176 16,2-8-176-16,1-7 192 0,1-3-192 0,1-4 192 0,2 0-192 15,0-1 208-15,2-2-64 0,-2-4-16 0,1-3 0 16,0 1-128-16,-2-3-256 0,-1-3 64 0,-11-1-7168 16,0 0-1424-16</inkml:trace>
  <inkml:trace contextRef="#ctx0" brushRef="#br0" timeOffset="84354.84">26216 7035 21183 0,'0'0'1888'0,"2"-10"-1504"0,2-1-384 0,5 4 0 0,5 6 896 0,6 1 128 16,7 1 0-16,9 3 16 0,5-1-688 16,7 4-144-16,4 5-16 0,2-3-16 0,2 0-176 0,-1-1 0 15,-2-178 0-15,-2 364-7552 16,-3-179-1536-16</inkml:trace>
  <inkml:trace contextRef="#ctx0" brushRef="#br0" timeOffset="84720.89">27180 6334 20271 0,'7'-3'448'0,"2"0"80"0,1 3 32 0,1 3 16 0,2-1-576 0,1 2 0 0,3 5 0 0,-1 4 0 15,2 2 928-15,1 4 80 0,1 2 16 0,2 6 0 16,1 1-832-16,-2 5-192 0,0 2 0 0,4 27 0 16,-7 1 384-16,-9-26 16 0,-2 6 16 0,2 3 0 15,0 2 48-15,0 3 16 0,1 3 0 0,0 2 0 16,2 0 0-16,8 49 0 0,-2-15 0 0,-5-16 0 15,-3-8-160-15,-5-10-48 0,-2-6 0 0,-6-6 0 0,-3-4-144 16,-6-5-128-16,-4-4 144 0,-6-3-144 0,-7-6 128 16,-3 3-128-16,-2 0 0 0,-2-3-13376 15</inkml:trace>
  <inkml:trace contextRef="#ctx0" brushRef="#br0" timeOffset="87139.25">16174 9155 16575 0,'0'0'736'0,"0"0"160"0,0 0-720 0,0 0-176 0,0 0 0 0,0 0 0 16,4 6 0-16,-1 1 0 0,5-1 0 0,0-2 0 15,3-4 0-15,2-1 0 0,2-1 0 0,3 0 0 16,0-3 0-16,2 1 0 0,0 1 0 0,6-1 0 15,-1-2 848-15,1 0 144 0,0 1 32 0,1-4 0 16,1 2-832-16,-1 0-192 0,-2 0 0 0,-2 2 0 16,0-4 0-16,-4 3 0 0,-3 1 0 0,-3-3 0 15,0 2 0-15,-4 1 0 0,-3-3 0 0,-6 8 0 0,0 0 0 0,0 0 0 16,-5-6 0-16,-4 1 0 0,-2 1 0 0,-5 3 0 16,-1 1 0-16,-4 1 0 0,-2 0 0 0,-1 3 0 15,1 0 0-15,-2 0 0 0,-3 1 864 0,3 2 128 16,0-1 32-16,3 0 0 0,0 4-832 0,2 3-192 15,2-2 0-15,3 4 0 0,2 2 0 0,3-2 0 16,2 2 0-16,2-3 0 0,2-2 0 0,3 4 0 16,2 2 0-16,3-2 0 0,1-2 0 0,4 0 0 15,0-4 0-15,3 2 0 0,2-3 0 0,3-1 0 16,2-3 0-16,13 3 0 16,-1-4-768-16,0-2-208 0,-3-2-48 0,-8 0 0 15</inkml:trace>
  <inkml:trace contextRef="#ctx0" brushRef="#br0" timeOffset="87451.99">16808 9082 20271 0,'0'0'896'0,"0"0"192"0,0 0-880 0,0 0-208 0,0 0 0 0,-2 7 0 16,-1 6 0-16,2-3 0 0,-1 2 0 0,1 5 0 15,0 1 0-15,-2 2 0 0,3 0 0 0,0-1 0 16,5-2 0-16,-1-2 0 0,1 0 0 0,2-3 0 16,-1-3 0-16,2-2 0 0,1 1 0 0,1-5 0 15,0-1 0-15,1-2 0 0,2-2 0 0,1-1 0 16,0-3 864-16,1-1 128 0,1 2 32 0,0-5 0 0,-3-1-832 0,1-1-192 16,-2 1 0-16,2-1 0 0,-2-2 864 15,1-1 128-15,-2 1 32 0,-1-1 0 0,-1 2-832 0,-1-1-192 16,-2-1 0-16,-1 4 0 0,0 2 0 15,-1 4 0-15,-1-3 0 0,-3 8 0 16,2-9-2416-16,-2 9-528 0,0 0-96 0,0 0-32 0</inkml:trace>
  <inkml:trace contextRef="#ctx0" brushRef="#br0" timeOffset="87719.83">17653 8739 23951 0,'0'0'512'0,"0"0"128"0,0 0 0 0,0 5 64 0,-7 0-576 0,-3 2-128 0,1 5 0 0,-4 5 0 16,-2 2 0-16,-1 4 0 0,0 4 0 0,-2 2 0 15,-1 3 0-15,1-1 0 0,-2 4 0 0,1 0 0 16,0 2 0-16,1-1 0 0,3-1 0 0,-6 14 0 15,5-7 400-15,4-5 48 0,4-4 16 0,1-8 0 16,2-2-672-16,3-5-144 0,2-6-32 0,2 0 0 16,2-2-1392-16,-4-10-272 0,0 0-64 15,23 0-16-15</inkml:trace>
  <inkml:trace contextRef="#ctx0" brushRef="#br0" timeOffset="88040.38">17630 9169 23951 0,'0'0'512'0,"0"0"128"0,13 0 0 0,0-1 64 0,2-3-576 0,3 1-128 16,0 1 0-16,5-2 0 0,0-1 0 0,1 0 0 15,0 0 0-15,9-8 0 16,-4 5-784-16,-3-2-192 0,-4 0-48 0,-8 2 0 0,0 1 832 0,-1-3 192 15,-1 1 0-15,-2-3 0 0,0 2 768 0,-3 2 208 0,-1-2 48 0,-4 3 0 16,-2 2-832-16,-4-2-192 0,-2 3 0 0,-3 4 0 16,-4 3 0-16,-2 3 0 0,-3 1 0 0,-1-2 0 15,-1 4 0-15,0 0 0 0,-2 6 0 0,3 0 0 16,1 0 864-16,2 2 128 0,3 1 32 0,1-1 0 16,4-3-832-16,4 0-192 0,0 0 0 0,5 7 0 31,4-2-768-31,4-5-208 0,4-3-48 0,-2-6-6544 0,5-2-1328 0</inkml:trace>
  <inkml:trace contextRef="#ctx0" brushRef="#br0" timeOffset="88353.51">18261 9084 23951 0,'0'0'1056'0,"-3"7"224"0,0 1-1024 0,-1 2-256 16,0 3 0-16,0 2 0 0,2 0 0 0,-1 2 0 16,-1-3 0-16,2 1 0 0,0 2 0 0,1-3 0 15,1-3 0-15,0-1 0 0,1-3 0 0,-1-7 0 16,2 8 0-16,-2-8 0 0,0 0 416 0,0 0 32 16,10-1 0-16,-2-1 0 0,-1-5 96 0,2 1 32 15,1-4 0-15,2 0 0 0,-1-4-576 0,1-3 0 16,0 1 0-16,1-2 0 0,0-3 928 0,1 2 80 15,0 2 16-15,0-1 0 0,1 0-832 0,-1 3-192 16,1 1 0-16,0 4 0 0,-1-1 0 0,0 5 0 16,-1-3 0-16,4 3 0 15,-2 3-768-15,-2 2-208 0,-13 1-48 0,7 0 0 0</inkml:trace>
  <inkml:trace contextRef="#ctx0" brushRef="#br0" timeOffset="88679.18">19116 8568 23951 0,'0'0'512'15,"0"0"128"-15,0 0 0 0,0 0 64 0,0 0-576 0,13 10-128 0,-12 1 0 0,-1 2 0 0,-2 0 0 0,-2 2 0 16,-1 3 0-16,0 3 0 0,-5 5 0 0,-2-2 0 16,0 3 0-16,-2-2 0 0,1 3 848 0,0-3 144 15,0 3 32-15,1-5 0 0,0 0-832 0,2-1-192 16,0-1 0-16,-3 2 0 15,3-5-1600-15,1-3-352 0,0-5-80 0,9-10-16 0</inkml:trace>
  <inkml:trace contextRef="#ctx0" brushRef="#br0" timeOffset="89060.38">19643 8849 23951 0,'-14'-6'512'0,"-4"0"128"0,-4-4 0 0,5 6 64 0,-5 2-576 0,-2 0-128 0,-4 2 0 0,-1 2 0 15,-2-2 848-15,1 1 144 0,-1 1 32 0,2 2 0 16,1 3-832-16,4-4-192 0,2 1 0 0,-2 5 0 0,7 0 128 0,7 2 0 15,3-3-128-15,7-8 192 0,-2 14-192 0,5 1 128 16,1-3-128-16,3-1 0 0,1 1 128 0,3-3-128 16,1 3 0-16,-1 1 144 0,1-4-144 0,-6 4 0 15,2-3 0-15,-3 1 0 0,-1 2 128 0,-4-13-128 16,0 0 0-16,-3 14 128 0,-3-3 16 0,-4 2 0 16,-3-4 0-16,-4 0 0 0,-3-7 192 15,-4 2 48-15,-2-1 0 0,1 2 0 0,0-3-128 0,0 0-32 16,1-2 0-16,3-3 0 0,2-5-96 0,2 2 0 15,6 1-128-15,3 0-9264 16,8 5-1952-16</inkml:trace>
  <inkml:trace contextRef="#ctx0" brushRef="#br0" timeOffset="89565.25">20710 8796 16575 0,'0'0'368'0,"8"-7"80"0,1 0 0 0,0-1 16 0,1 0-464 0,0-3 0 15,-2 2 0-15,2-3 0 0,-4 3 912 0,1-2 96 16,-3-1 16-16,-2 4 0 0,-2-3 0 0,-1 2 0 15,-3-2 0-15,-2 2 0 0,-1-2 0 0,-4 2 0 16,-1 0 0-16,-3 4 0 0,-4-2-832 0,-1 5-192 16,-3 4 0-16,-1 1 0 0,0 2 864 0,-1 3 128 15,1 4 32-15,0 5 0 0,1 3-832 0,2 3-192 0,0 4 0 0,-8 12 0 32,6 2-288-32,10-19-96 0,2 3-32 0,0-1 0 0,-1 3 416 0,-1-3 0 15,2 4 0-15,1-4 0 0,0 1 0 0,-6 21 0 0,6-10 128 0,5-9-128 16,1-2 0-16,3-6 0 15,1-4 0-15,1-2-128 16,2 0-640-16,-1 1-112 0,1-3-16 0,-3-11-11488 0</inkml:trace>
  <inkml:trace contextRef="#ctx0" brushRef="#br0" timeOffset="90901.18">20194 9052 21183 0,'-2'-17'944'0,"4"11"192"0,-2 6-912 0,8-6-224 15,2 1 0-15,3 2 0 0,3 1 576 16,5 0 80-16,2 4 16 0,1-2 0 16,-1 0-480-16,1 0-192 0,1 0 176 0,1 0-176 0,-2 0 0 0,0-2 0 15,1-2 0-15,0 2 0 0,-4-2 0 0,-1 2 0 16,0-2 0-16,-3-1 0 0,-3 2 400 0,-2 2-16 16,-12 1 0-16,0 0 0 0,0 0 160 0,0 0 32 15,0 0 0-15,-3 14 0 0,-3-1-272 0,-4-2-48 16,-4 0-16-16,1 2 0 0,2-1-96 0,0 0-16 15,4 0 0-15,-1-6 0 0,8-6-128 0,0 0 0 16,-2 9 0-16,2-9 0 0,0 0 128 0,0 0-128 16,0 0 128-16,14 3-128 0,0-3 288 0,0-6-32 15,0-1 0-15,-2 0 0 0,1 0-64 0,-3 3-32 16,2-7 0-16,-2 2 0 0,-4-7-32 0,0 5 0 0,0 3 0 16,-3-3 0-16,1 2-128 0,-1-4 0 0,-5 2 0 0,2 11 128 15,0-8-128-15,0 8 0 0,-5-12 0 0,-2 6 128 16,7 6-128-16,0 0 0 0,-8-2 0 0,8 2-176 15,0 0 176-15,0 0 0 0,0 0 0 0,9 4-128 16,2 0 128-16,6-2 0 0,5 2 0 0,2 0-128 16,1-2 128-16,2 0 0 0,-1-1 0 0,1-1 0 15,-1 0 0-15,-1 1 0 0,-1-1 0 0,-1 0 0 16,-1 0 0-16,-2 0 0 0,-2-1 0 0,-2 0 0 16,-2-1 0-16,-2 2 128 0,-12 0-128 0,0 0 0 15,0 0 0-15,0 0 0 0,0 0 0 0,0 0 0 16,0 0 0-16,4 9-128 0,-4-9 128 0,-3 15-128 0,0-2 128 15,1 1 0-15,-2-2 0 0,2-2 0 0,2-10 0 0,0 0 0 16,0 0 0-16,3 11 0 0,-3-11 0 0,8 6 0 16,-8-6 0-16,11 3 0 0,1-3 0 0,1-1 0 15,2-3 128-15,0-4-128 0,-1 1 0 0,0 0 128 16,1-2-128-16,1 3 0 0,-2-7 0 0,0 2 128 16,0 1-128-16,0 0 0 0,0 3 0 0,-1 2 128 15,0-2-128-15,-1 3 0 0,0 1 0 0,-12 3 0 16,0 0 0-16,0 0 0 0,0 0 0 0,9 5 0 15,-2 5 0-15,-5-2-128 0,-2-8 128 0,0 14 0 16,-1-5 0-16,1 4 0 0,0-1 0 0,1-3 0 16,-1-9 0-16,0 0 0 0,5 10 0 0,3-2 0 15,2-2 0-15,0-3 0 0,-10-3 0 0,14-1 0 16,3-1 128-16,-1 0-128 0,-2-4 192 0,1 0-48 0,1 1 0 16,-2-2 0-16,-2 2 0 0,1 1 0 0,0-5 0 0,-2 4 0 15,-1 0-144-15,1 0 0 0,-2 2 0 16,-9 3 0-16,10 1-128 0,-10-1 128 0,0 0 0 0,7 7 0 15,-7-7 0-15,3 10-176 0,-3 1 176 0,-1-2-128 16,1-9 128-16,-4 13 0 0,4-13 0 0,-4 14 0 16,1-4 0-16,3 0 0 0,0-10 0 0,0 0 0 15,0 0 0-15,7 10 0 0,-7-10 0 0,11 4 0 16,1-1 0-16,-1-4 0 0,-1-1 160 0,3 1-160 16,1-5 144-16,1-1-144 0,0-3 128 0,1 2-128 15,-1 2 128-15,-1-1-128 0,-3 0 0 0,1 2 128 16,-1 0-128-16,-1 2 0 0,-10 3 144 0,13 0-144 15,-13 0 0-15,0 0 0 0,8 8 0 0,-1-2 0 0,-7-6-160 0,7 9 160 16,-5 1-192-16,1 3 192 0,1-3 0 16,1 2-128-16,-5-12 128 0,6 14 0 0,3-3 0 0,0-1 0 15,1-2 0-15,5 0 0 0,1-6 0 0,-1-1 0 16,0 2 0-16,3-2 0 0,1-2 0 0,0-3 128 16,0-3-128-16,1 0 0 0,1 1 160 0,-3-4-160 15,-2 0 160-15,-1-2-160 0,-1 4 0 0,0 0 128 16,-1 2-128-16,-3-1 0 0,-1-1 0 0,-3 4 0 15,-6 4 0-15,0 0 0 0,0 0 0 0,0 0 0 16,0 0 0-16,0 0 0 0,0 0 0 0,0 0 0 16,0 0 0-16,0 0 0 0,-2 13 0 0,1 0 0 15,-2-2 0-15,3-11-160 0,0 0 160 0,0 12 0 16,0-2 0-16,5-2 128 0,-5-8-128 0,9 8 0 16,-3-1 0-16,5 0 0 0,0-4 0 0,0-2 0 0,2-1 0 15,1 4 0-15,0 2 0 0,1 1 0 0,1-5 0 16,-1 0 0-16,-1-1 0 0,0 1 0 0,-1 2 0 0,-1 0 0 15,0-4 0-15,-1 3 0 0,-2-1 0 0,1-1 0 16,0-2 0-16,1 0 0 0,0 1 0 16,0-1 128-16,1-2-128 0,-1-2 0 0,1 0 0 0,0-2 128 15,2-4-128-15,2-3 0 0,-1-4 0 0,1 0 128 16,1-1-128-16,1 0 0 0,0 0 128 0,2-2-128 16,0-7 176-16,1 1-48 0,-1-4 0 0,0 5 0 15,-1-1-128-15,0 4 0 0,2 2 0 0,-5 3 0 16,0 3 0-16,-4 1-192 0,0 2 32 0,-3 3 16 15,-3 0 144-15,-6 9 0 0,0 0 0 0,0 0-128 16,0 0 128-16,0 0 0 0,0 0 0 0,-13 9 0 16,-2 3 0-16,-2-1-128 0,0 4 0 0,-2 4 0 0,-3 4 128 15,3 4 176-15,1-4-48 0,3 0 0 0,2 1-128 16,3-4 0-16,4 1 0 0,4-1 0 0,0 0 0 0,4 3 0 16,3-1 0-16,4-2 0 0,4 4 0 0,5 3 0 15,3 0 0-15,6 2-9792 16,4-2-1936-16</inkml:trace>
  <inkml:trace contextRef="#ctx0" brushRef="#br0" timeOffset="97544.71">21875 10707 7359 0,'-7'-6'320'0,"7"6"80"0,0 0-400 0,0 0 0 16,-10 3 0-16,10-3 0 0,-10 2 1712 0,10-2 256 16,-9 3 48-16,9-3 16 0,-9 0-912 0,9 0-176 15,0 0-48-15,0 0 0 0,-9 2-64 0,9-2 0 0,0 0-16 16,0 0 0-16,0 0-208 0,0 0-32 16,0 0-16-16,0 0 0 0,0 0-320 0,0 0-64 0,-6 6-16 0,6-6 0 15,-9 4 112-15,9-4 32 16,0 0 0-16,0 0 0 0,0 0 64 0,0 0 16 0,0 0 0 0,0 0 0 15,0 0 128-15,0 0 16 0,13 1 16 0,3-2 0 16,2-3-16-16,1 3 0 0,7 0 0 0,-1-3 0 16,1-9-112-16,0 8-32 0,2 6 0 0,0 0 0 15,0-2-128-15,0-1-48 0,3-3 0 0,0 2 0 16,2 4-48-16,0-1-16 0,-1 0 0 0,-1 2 0 16,-3 0-16-16,0 4-128 0,-3 2 192 0,-2-2-64 15,-5-4-128-15,-3 0 0 0,-1 2 0 0,-3 0 128 16,-11-4-128-16,0 0 0 0,0 0 144 0,0 0-144 15,0 0 272-15,-11 11-16 0,-7-6 0 0,-3 0 0 16,-6 3-256-16,-2-3 160 0,-4 0-160 0,0 0 128 0,-3-2-128 16,-2 1 160-16,1 3-160 0,1-2 160 0,2-5 32 15,2 0 0-15,2 0 0 0,1 0 0 0,1-1 64 16,1 1 0-16,0 1 16 0,3-1 0 0,4-5-32 0,4 4-16 16,4 1 0-16,12 0 0 0,0 0-64 0,0 0-16 15,0 0 0-15,0 0 0 0,0 0-144 0,15 6 160 16,4-3-160-16,1-3 160 0,3 0-160 0,4 0 128 15,0 0-128-15,3 0 128 0,2 4-128 0,1-2 128 16,4-2-128-16,1-2 128 0,4-2-128 0,0 3 0 16,-1 2 0-16,-2-1 128 0,3-3-128 0,-4 1 128 15,-2-4-128-15,-6 6 128 0,-6 3-128 0,-5 1 0 16,-5-5 0-16,-14 1 0 0,0 0 0 0,0 0 0 16,3 9 0-16,-3-9 0 0,-13 5 128 0,-5 1-128 15,-10-1 128-15,-5 2-128 0,-5 0 144 0,0-3-144 0,0 1 160 16,-1 2-160-16,-2 1 128 0,3 0-128 0,2-4 0 0,4-2 144 15,4 3 32-15,4-2 0 0,1-3 0 0,3 0 0 16,2 0-48-16,3 0 0 0,1 0 0 0,4 0 0 16,10 0-128-16,0 0 128 0,0 0-128 0,0 0 128 15,0 0-128-15,10 5 0 0,3-5 0 0,5 3 128 16,2-1-128-16,4-1 0 0,3 1 0 0,4-4 0 16,6 0 0-16,3 1 0 0,-1 1 128 0,3 0-128 15,1 0 0-15,-1 1 0 0,1 0 0 0,-6 0 0 16,-6 3 0-16,-4 0 0 0,-6 2 0 0,-6-2 128 15,-4 0-128-15,-11-4 0 0,0 0 0 0,0 0 0 16,0 0 0-16,-12 4 0 0,-6 1 0 0,-5-1 0 16,-4-2 0-16,-8 0 0 0,-5-4 0 0,-1 2 0 0,3 4 0 15,0-1 0-15,-6-5 128 0,6 2-128 0,3 2 128 16,3-2-128-16,3-2 192 0,4 2-64 0,4-2 16 0,3-1 0 16,2 2 0-16,5 1 0 0,2 0-144 0,9 0 0 15,0 0 144-15,0 0-144 0,0 0 0 0,0 0 0 16,0 0 0-16,13-1 128 0,2 1-128 0,3 0 0 15,0-1 0-15,4-2 0 0,2 2 160 0,2-4-32 16,4-3-128-16,1 3 192 0,3-1-192 0,-3 3 0 16,-3 2-192-16,-2 1 192 0,-5 0 0 0,-4 1 0 15,-6-1 0-15,-11 0 0 0,0 0 0 0,0 0 0 16,0 0 0-16,0 0 0 0,-15 1 0 0,-4 2 0 16,-8-2 0-16,-2 7 0 0,-4-2 0 0,-5 3 0 15,2-5 0-15,3 1 0 0,0 5 0 0,1-5-160 16,2-1 32-16,3 6 0 15,3 0-2704-15,5 3-544 0</inkml:trace>
  <inkml:trace contextRef="#ctx0" brushRef="#br0" timeOffset="100619.31">25471 14998 9087 0,'0'0'400'0,"5"-8"96"0,-3 1-496 0,-2 7 0 0,9-5 0 0,-9 5 0 16,5-12 864-16,0 2 80 0,-5 10 16 0,0 0 0 16,4-6-64-16,-4 6 0 0,-1-10 0 0,1 10 0 15,0 0 64-15,0 0 16 0,0 0 0 0,0 0 0 16,0 0-64-16,0 0-16 0,-5 15 0 0,-1 3 0 0,-2 1-336 15,0 5-80-15,1 5-16 0,3 4 0 0,-1 3-64 0,-2 1-16 16,1 3 0-16,-3 6 0 0,-1 4-112 0,0 0-16 16,0 3-16-16,0 5 0 0,-2 2-64 0,1 2-16 15,0 2 0-15,1 2 0 0,1-2-160 0,-2 5 128 16,0 2-128-16,-1 0 128 0,-1 1-128 0,3-5 192 16,3-7-192-16,0 1 192 0,-2-3-64 0,3-1-128 15,0-6 192-15,-2 1-64 0,-1-1 112 0,1-4 16 16,-2-1 0-16,1-3 0 0,-2-1-64 0,0-2 0 15,-1-4 0-15,2 4 0 0,0 1-64 0,0-1-128 16,-1-8 176-16,1 4-176 0,1 3 144 0,2-2-144 0,-1-8 0 16,3-1 144-16,1-1-144 0,0-4-272 15,1-4 64-15,-1-4 16 16,1-4-672-16,-3 1-128 0,3-5-32 0,3-7-11024 0</inkml:trace>
  <inkml:trace contextRef="#ctx0" brushRef="#br0" timeOffset="101213.9">23555 16753 9215 0,'-9'-3'816'0,"9"3"-656"15,-11-2-160-15,11 2 0 0,0 0 1024 0,0 0 192 16,0 0 16-16,0 0 16 0,0 0-800 0,0 0-176 0,0 0-16 16,13 0-16-16,-2 0-240 0,3 4 176 0,4-1-176 0,0-1 160 15,-1-1 160-15,8 2 48 0,4-2 0 0,4 1 0 16,2-4 272-16,9 1 48 0,6 0 16 0,6-1 0 15,5 0 80-15,3-1 32 0,2-3 0 0,8 0 0 16,3-3-160-16,10 2-16 0,4 2-16 0,2-2 0 16,0-1-112-16,7-1 0 0,8 0-16 0,2-1 0 15,-1 2-128-15,2-2-32 0,-2 1 0 0,1-1 0 16,2 5-16-16,-2-1 0 0,-2-6 0 0,-3 5 0 16,-2-2-48-16,-2 4-16 0,-7 1 0 0,-4-2 0 15,3-1 0-15,-3 5 0 0,-4 0 0 0,-3 4 0 16,-5 0-48-16,-3-2-16 0,-6 1 0 0,-2 1 0 15,-4-1-48-15,-3 0-16 0,-3 1 0 0,-7 0 0 0,-6 2-128 16,-6-2 128-16,-9 1-128 0,-4 0 128 16,-6-3-576-16,-5 1-112 0,-5 1-16 0,-9-2-12736 15</inkml:trace>
  <inkml:trace contextRef="#ctx0" brushRef="#br0" timeOffset="102464.18">23766 17510 8287 0,'0'0'368'0,"0"0"80"0,0 0-448 0,0 0 0 16,0 0 0-16,-9-2 0 0,0 1 1840 0,9 1 272 15,0 0 64-15,0 0 16 0,-10-2-1040 0,10 2-192 16,0 0-64-16,0 0 0 0,-6-11-80 0,2 4-32 15,2-3 0-15,2 1 0 0,0-4-48 0,2-4-16 16,1 0 0-16,3-2 0 0,5-2-192 0,0-3-32 16,-3-1-16-16,6 1 0 0,0-6-48 0,2 1-16 15,-1 2 0-15,0-6 0 0,0-2-64 0,6-3-16 16,-7-1 0-16,5-2 0 0,2-1-144 0,0 1-16 0,-1-2-16 16,0 1 0-16,0 1-160 0,-1 2 160 0,1 1-160 15,-2 2 160-15,-2 3-32 0,1 0 0 0,-1-1 0 16,1-1 0-16,-1 3 64 0,1 1 16 0,1 0 0 15,1 1 0-15,0-2-80 0,0 4 0 0,-1-1-128 0,1-1 192 16,0 2-192-16,-1-2 128 0,-2 3-128 16,3-1 0-16,4 3 128 0,0-3-128 0,-3 3 0 0,2-2 144 15,1 3-144-15,0-4 128 0,0 4-128 0,-1-2 128 16,3 3-128-16,-4 2 160 0,0 0-160 16,-1-3 160-16,0 1-160 0,1 2 0 0,-2 2 0 0,0 0 0 15,1-1 0-15,-2 3 0 0,0-1 128 0,1 3-128 16,-3 1 0-16,2 1 0 0,-4 3 0 0,1-3 128 15,0 4-128-15,1-2 0 0,0 3 0 0,3-3 0 0,2 0 0 16,-1 3 0-16,3-1 128 0,0 1-128 0,1-2 0 16,0 2 0-16,-2 3 0 0,-1-1 0 0,1 2 0 15,-3 1 0-15,-1-2 0 0,0 2 0 0,-1 3 0 16,1 0 0-16,-3-2 0 0,1 1 0 0,-1 0 0 0,1 2 0 16,3 2 0-16,-1-1 0 0,-4-1 0 0,3 2 0 15,2-1 0-15,1 2 0 0,-2-1 0 0,1-1 0 16,3 1 144-16,2 2-144 0,-1 0 0 0,3 5 128 15,1-2-128-15,2 2 0 0,-1-4 0 0,0 5 0 16,-1-4 0-16,0 5 128 0,-4-5-128 0,-1 5 0 16,1-5 128-16,0 6-128 0,-2-3 128 0,0 3-128 15,-1 0 128-15,6 1-128 0,2-3 144 0,-3 4-144 16,-3 1 192-16,1 0-192 0,0-2 192 0,1-1-192 16,1 2 192-16,-1 0-192 0,1-1 160 0,-1 3-160 0,0-1 128 15,1 1-128-15,-3 1 128 0,1 1-128 0,-2 0 0 0,0-1 128 16,-2-2-128-16,-1 1 0 0,-1-1 144 15,-1 2-144-15,-1 0 192 0,0 1-48 0,2 1 0 16,-1 0 0-16,1 0 16 0,-2 0 0 0,-1 1 0 0,1 5 0 16,-2-1-32-16,-2 5-128 0,-3-8 192 0,1 5-64 15,1-3-128-15,0 2 0 0,0 0 0 0,2-1 128 16,0 0-128-16,0-2 0 0,1 1 0 0,-2 0 128 16,2-4-128-16,-2 1 0 0,-2-3 0 0,4 1 0 15,-4 0 128-15,0 1-128 0,0-1 128 0,-1 0-128 16,0-1 144-16,1 1-144 0,-3 3 160 0,1-3-160 15,-1 0 160-15,2 2-160 0,-3 2 160 0,1 0-160 16,0 0 128-16,1-3-128 0,-1 3 0 0,-1 3 144 0,0-2-144 16,2-1 0-16,-1 2 144 0,-2-2-144 15,1 1 128-15,0 3-128 0,-1-4 128 0,0 0-128 0,-1 0 144 16,1 1-144-16,0 1 192 0,-1-2-192 0,-1-4 192 0,2 0-192 16,0 0 192-16,0-1-192 0,-1-2 256 0,0 0-64 15,1-2-16-15,0 0 0 0,-3-2-16 0,0 2 0 16,2-5 0-16,-3-9 0 0,0 0-32 0,0 12-128 15,0-12 192-15,0 7-64 0,0-7-128 0,0 0 160 16,0 0-160-16,0 0 160 16,-8-6-1056-16,0-7-224 0,0-6-32 0,-1-2-15792 0</inkml:trace>
  <inkml:trace contextRef="#ctx0" brushRef="#br0" timeOffset="103616.9">25978 15866 5519 0,'0'0'496'0,"0"0"-496"0,0 0 0 0,-5 12 0 15,1-4 2432-15,0 1 384 0,4-9 64 0,-4 7 32 16,4-7-1328-16,-7 10-272 0,-2-4-48 0,-1 2-16 15,-3 1-144-15,3-4-16 0,1 0-16 0,3 0 0 16,6-5 16-16,-11 4 0 0,11-4 0 0,0 0 0 16,0 0-80-16,0 0-16 0,-3-10 0 0,3 10 0 15,0 0-176-15,6-10-48 0,4-4 0 0,3-2 0 0,0-2-256 16,1 1-48-16,-2-2-16 0,2 2 0 0,3 2-288 0,1 0-160 16,-2-1 160-16,1 1-160 0,0 1 0 0,1 3 128 15,-1-1-128-15,1 0 0 0,-2 1 0 0,-1 5 0 16,-1 3 0-16,-1 1 0 0,0-2 0 0,-2 0 0 15,-11 4 0-15,10 4 0 0,-10-4 0 0,0 0 0 16,0 0 128-16,9 9-128 0,-2 4 128 0,-5-2 0 16,-3 3-128-16,-2 1 192 0,1 1-48 0,-3 1-16 15,-3 2 0-15,0 2 0 0,0-2-128 0,-1-3 128 16,0 0-128-16,-1 0 128 0,-2-3-128 0,-1-3 192 16,-1 2-192-16,2-5 192 0,-2 1 128 0,-3-3 48 0,-2-3 0 0,1 1 0 15,3-2 16-15,1-1 16 0,0 0 0 16,0-4 0-16,-1-3-96 0,1-5-32 0,1 1 0 0,3-1 0 15,2-2-16-15,3-1-16 0,2-3 0 0,4 1 0 16,3-1-80-16,2 1-16 0,2 1 0 16,0-2 0-16,4-2-144 0,1 2 0 0,1 1 144 0,3 2-144 15,2 1 0-15,2 1 0 0,-1 2 0 0,0 5 0 16,1 1 0-16,-3 1 0 0,-2 1 0 0,1 4 0 16,-2 2 0-16,-2 5 0 0,-2-1 0 0,-1 5 0 15,-2 4 0-15,-3 3-160 0,-2 2 160 0,-3 1 0 16,-3 4 0-16,-5-2-128 0,-1 5 128 0,-2-2 0 15,-2 2 0-15,-1-6 0 0,-2-1 0 0,-1-3 0 16,-1-3 0-16,-1-3 0 0,-3-3 0 0,4-5 144 16,0 0-144-16,5-2 128 0,0-3-128 0,-2-4 128 15,-1-2 64-15,4-4 0 0,6-1 0 0,1-3 0 0,1-2 48 16,5-3 16-16,7-4 0 0,0 0 0 0,-1 1-64 0,3 1 0 16,3-6 0-16,4 3 0 0,0 4-192 15,2 2 0-15,1 0 0 0,1 2 0 0,1 3 0 0,-2 5 0 16,0 4 0-16,-3 3 0 0,-2 1 0 0,-2 4 0 15,-2 1-128-15,0 8 128 0,-4 1 0 0,-4 1 0 16,-1 3 0-16,-2 1 0 16,-2 2-432-16,-2 4-16 0,-4 5-16 0,-1-2 0 15,-1 1-2544-15,-1-2-496 0,-6 11-96 0,4-10-32 0</inkml:trace>
  <inkml:trace contextRef="#ctx0" brushRef="#br0" timeOffset="104509.49">24610 15897 4607 0,'0'0'400'0,"0"0"-400"0,0 0 0 0,0 0 0 15,0 0 1792-15,0 0 288 0,0 0 48 0,0 0 16 16,3 11-656-16,-3-1-128 0,0-10-16 0,-5 13-16 15,1-4-176-15,-1 2-48 0,-4-4 0 0,1 2 0 16,-2-4-80-16,2-2 0 0,0 3-16 0,-3 0 0 16,-1-6-32-16,0 1 0 0,2 0 0 0,1-1 0 15,-2-1-64-15,1-1-16 0,-1-5 0 0,4 1 0 0,2 1-96 0,-2-4-32 16,0 0 0-16,2-4 0 0,2 1-144 0,4-4-48 16,3-1 0-16,4-2 0 0,-2-3-128 0,6 3-48 15,0 1 0-15,5 2 0 0,3-2-400 16,2 1 128-16,-3 2-128 0,2 4 0 0,1-1 0 0,0 4 0 15,-3 0 0-15,1 2 0 0,0 4 0 0,-1 2 0 16,-1 0 0-16,-4 2 0 0,-2 2-128 16,-2 5 128-16,-2 1 0 0,-3 4 0 0,-5 4 0 0,-3 1 256 15,-2 2-32-15,-4 4-16 0,-2 2-16 0,-5 1 0 16,-1-6 0-16,-1-1 0 0,-1-6-48 0,0 0-16 16,-2-3 0-16,2-2 0 0,-1-5 224 0,1 0 32 15,-2-2 16-15,2-3 0 0,3-2 208 0,1-4 32 16,1-2 16-16,4-3 0 0,2 2-208 0,3-5-64 0,1 0 0 15,4-5 0-15,4-4-144 0,2-1-48 16,4 4 0-16,3-1 0 0,1 0-192 0,3 3 0 16,0 3 0-16,0 3 0 0,-2 3 0 0,-1 4 0 0,-1-1 0 15,-2 5 0-15,1 6 0 0,-2 0 0 0,-1 0 0 16,-2 4 0 0,0-2-880-16,-1 6-160 0,4 0-48 0,0 3-11664 0,2 1-2352 0</inkml:trace>
  <inkml:trace contextRef="#ctx0" brushRef="#br0" timeOffset="108955.07">23859 17925 12895 0,'0'0'576'0,"-3"-9"112"0,-2-3-560 0,2 4-128 0,3 8 0 0,0 0 0 16,-6-11 1104-16,1 6 192 0,0-3 48 0,5 8 0 15,0 0-592-15,0 0-112 0,-11 0-32 0,1 6 0 16,1 2-96-16,-1 8-32 0,-2 1 0 0,-1 1 0 16,0 0 112-16,0 1 32 0,1 5 0 0,2 1 0 0,1-3-224 0,4-1-32 15,0 2-16-15,3 0 0 0,2-4-96 0,0-4 0 16,1-4-16-16,5 0 0 0,4-2 16 0,3 0 16 16,1-4 0-16,8-3 0 0,3-2 16 0,1-2 0 15,-2-1 0-15,2-2 0 0,4-2-144 0,-1 0-16 16,-2-3-128-16,-1 3 192 0,0-2-192 0,-5 1 128 15,-2-3-128-15,-2 2 0 0,-3-1-224 0,-3 3-144 16,-1 0-16-16,1 0-16 16,-4-2-1712-16,0-1-352 0</inkml:trace>
  <inkml:trace contextRef="#ctx0" brushRef="#br0" timeOffset="109273.28">24319 17905 10127 0,'0'0'896'0,"0"0"-704"0,0 0-192 0,0 0 0 16,0 0 1856-16,0 0 352 0,0 0 64 0,0 0 16 16,0 0-1024-16,-9 4-208 0,-1 3-32 0,0 1-16 15,-2 3-240-15,0 1-64 0,-2-3 0 0,1 4 0 16,0-1-112-16,3 2-16 0,1 0-16 0,4-4 0 16,1-1-256-16,4-9-48 0,0 15-16 0,4-6 0 15,3 0-16-15,1-5 0 0,3-1 0 0,1-3 0 16,2 0 96-16,3-2 0 0,2 0 16 0,1-3 0 15,-1-2-144-15,0 2-48 0,0 0 0 0,-1-4 0 16,0 0-144-16,-3 1 128 0,-2 1-128 0,-3 0 128 16,-2-2-128-16,-8-2 128 0,0 3-128 0,-5 1 128 15,-2 1 16-15,-2 1 0 0,-2-4 0 0,-3 4 0 0,-2 4-144 16,-2-1 128-16,-1 1-128 0,-2 0 128 0,-2 1-128 16,3 0-224-16,1 0 48 0,4 0 16 15,2 0-1312-15,2 1-272 16,0-1-48-16</inkml:trace>
  <inkml:trace contextRef="#ctx0" brushRef="#br0" timeOffset="109610.87">24988 17764 28559 0,'-12'-4'2544'0,"-3"2"-2032"16,-5-2-512-16,2 0 0 0,1 3 144 0,1 2-144 0,-2 3 128 0,-1 0-128 15,-1-1 512-15,1 4 0 0,-2 3 16 16,2-3 0-16,0 5-320 0,1-1-64 0,3-2-16 0,2 3 0 16,3-2-128-16,1 3 0 0,4 1 0 0,3 0 128 15,0 2-128-15,4-1 0 0,2 2 0 0,2-3 0 16,1 0 0-16,4 1 0 0,-1-2 0 0,4 1 0 16,-1-2 0-16,1 1 0 0,-2-4 0 0,2 2 0 15,-4-2 0-15,-1 2 0 0,-9-11 144 0,5 8-144 16,-2 3 0-16,-3-11 0 0,0 0 0 0,-9 7 128 15,-1 2-128-15,-3-4 192 0,-2 4-64 0,0-5 0 16,-7-3 0-16,-1-1 16 0,0 1 0 0,-1-1 0 16,-1-1-144-16,-1-3 0 0,2-2-160 0,4 1 160 15,1 1-608 1,2-1-32-16,2-1 0 0,5 2-8496 0,3 1-1696 0</inkml:trace>
  <inkml:trace contextRef="#ctx0" brushRef="#br0" timeOffset="109831.38">25222 17811 28911 0,'-14'-8'1280'0,"14"8"256"0,-12-2-1216 0,2 2-320 15,0 0 0-15,2 6 0 0,1 2 0 0,-1 6-176 16,2 1 32-16,-1 1 0 0,2 2 144 0,0 1 0 0,1 3 0 15,1-3 0-15,0 0 0 0,0 3-160 0,1 1 160 0,1 1-160 32,-1-4-1552-32,1-1-304 0,1-2-64 0,1-5-16 0</inkml:trace>
  <inkml:trace contextRef="#ctx0" brushRef="#br0" timeOffset="110204.71">25564 17812 23951 0,'-17'7'2128'0,"7"-1"-1696"0,0-1-432 0,0 1 0 16,-1 4 0-16,2-1 0 0,1 3 128 0,-1 1-128 16,1-5 336-16,0 4 48 0,0-3 0 0,2 2 0 0,4-2 16 0,2-9 16 15,0 0 0-15,0 0 0 0,-1 10 32 0,1-10 16 16,-2 10 0-16,2-10 0 0,0 0 144 0,9-5 32 15,3 2 0-15,-1-5 0 0,3-5-176 0,4-2-16 16,0 0-16-16,1 3 0 0,0 1-304 0,1-2-128 16,-2 3 128-16,0 0-128 0,-3 5 0 0,-1-2 0 15,0 4 0-15,-5 1 0 0,-9 2 0 0,0 0 0 16,0 0 0-16,8 9 0 0,-8-9 0 0,2 14 0 16,-2 1 0-16,-2 6 0 0,-4 4 224 0,0-3-32 15,-2-3-16-15,1 1 0 0,-1 2-48 0,1-2 0 16,-1-2 0-16,3-4 0 0,1-1-128 0,2 1 0 15,-1-4 144-15,3-10-144 0,0 0 0 0,11 7-192 16,-2-4 32-16,5-2 0 16,3-2-1888-16,1-3-384 0,1-6-80 0</inkml:trace>
  <inkml:trace contextRef="#ctx0" brushRef="#br0" timeOffset="110505.94">26025 17960 23039 0,'0'0'2048'0,"10"1"-1648"0,2-5-400 0,2 2 0 15,2-6 352-15,2 0-16 0,1-2 0 0,1 1 0 16,-1-2 0-16,-1 2 0 0,-3-4 0 0,1 4 0 0,-4-1-128 0,0 0-16 16,-3-2-16-16,1 0 0 15,-2 4 208-15,-8 8 64 0,5-11 0 0,-5 11 0 0,0-8 240 0,0 8 48 16,0 0 16-16,-11-6 0 0,1 3 16 0,-1 6 16 15,-2 3 0-15,0 2 0 0,-4 4-288 0,3 1-64 16,1 1-16-16,4 3 0 0,0 2-272 0,5 0-144 16,3-3 160-16,2 2-160 0,3 0 0 0,5 1 128 15,0 0-128-15,4-2 0 0,1-3 0 0,1-2 0 16,0-3 0-16,0 1 0 16,1-3-1824-16,-1-2-304 0</inkml:trace>
  <inkml:trace contextRef="#ctx0" brushRef="#br0" timeOffset="110651.57">25743 17604 35007 0,'-10'-19'3120'0,"6"11"-2496"0,1-1-496 0,3 9-128 16,0 0 0-16,0 0-160 0,0 0 160 0,10 10-208 31,-2 0-1728-31,-2 2-352 0</inkml:trace>
  <inkml:trace contextRef="#ctx0" brushRef="#br0" timeOffset="111412.95">23657 18818 12895 0,'0'0'1152'0,"0"0"-928"0,0 0-224 0,0 0 0 0,0 0 848 0,0 0 128 16,0 0 32-16,0 0 0 0,0 0-624 0,14 0-128 15,-1 1-32-15,1 1 0 0,-4 3 32 0,2-1 16 16,2-1 0-16,0 1 0 0,0-1 336 0,2-1 64 16,3 3 16-16,2-4 0 0,0-3 112 0,3-2 32 15,0-1 0-15,1 1 0 0,-3 3-240 0,0-5-32 16,-2-2-16-16,-2 4 0 0,-3 0-320 0,-2-1-64 16,-3 0-16-16,-10 5 0 0,4-9 0 0,0-1 0 15,-4 10 0-15,-4-12 0 0,-1 1 288 0,-4-3 48 16,-4 0 16-16,-4 4 0 0,-3-2 80 0,-3 7 0 15,0 0 16-15,0 5 0 0,1 4-32 0,-3 1-16 16,-1 6 0-16,-1 0 0 0,4 3-192 0,2 2-32 16,0 3-16-16,6-1 0 0,5 1-176 0,2 1-128 0,4 1 192 15,4 0-192-15,4 5 128 0,6-6-128 16,6 0 0-16,3-1 0 0,2 1 0 0,3-1 0 16,2-2 0-16,3 0 0 0,2-4 0 0,0 1 0 0,2-5 0 15,-1 2 0 1,-1-6-400-16,-5-2-144 0,-1-6-32 0,-4-1-14016 0</inkml:trace>
  <inkml:trace contextRef="#ctx0" brushRef="#br0" timeOffset="111715.25">24348 18778 26719 0,'0'0'1184'0,"-9"12"240"0,2-3-1136 0,2 3-288 0,2 0 0 0,1 0 0 0,-1 2 208 0,1 0-16 16,2 0 0-16,-2 0 0 0,0-1 128 0,1 0 0 16,-1-3 16-16,2-10 0 0,-1 13 32 0,1-13 0 15,0 0 0-15,0 0 0 0,4 8 48 0,-4-8 16 16,0 0 0-16,9 3 0 0,2-8 128 0,-1-1 16 16,2-7 16-16,-1-1 0 0,-2-5-176 0,6-1-32 15,1-3-16-15,0 1 0 0,1 2-176 0,-2-2-16 16,-1 0-16-16,-1 2 0 0,-2 4-160 0,0 3 0 15,-2 3 144-15,0 0-144 0,-1 3 0 0,-8 7 0 16,0 0 0-16,9-5 0 16,-2-1-1040-16,-7 6-288 0,0 0-48 0,11 2-13104 0</inkml:trace>
  <inkml:trace contextRef="#ctx0" brushRef="#br0" timeOffset="112044.1">24731 18844 27647 0,'-11'-7'1216'0,"11"7"256"0,0 0-1168 0,0 0-304 0,-3-7 0 0,3 7 0 16,0 0 432-16,14-9 16 0,0 2 16 0,4-5 0 16,1 3-464-16,5-2 0 0,0 1 0 0,0-2 0 15,-2-2 128-15,0 2-128 0,-2 2 0 0,-2-2 0 0,-3 3 144 16,-2-5-144-16,-3-1 128 0,-5 2-128 15,-3 3 0-15,-4-1 0 0,-4 4 0 0,-3 0 0 0,-3 0 208 0,-2 6-32 16,-4 1-16-16,-3 3 0 0,-3 5 144 0,-2 3 16 16,1 3 16-16,-3 3 0 0,2 1 64 0,5 0 16 15,3-4 0-15,4 3 0 0,4-1-240 0,2-2-48 16,3 1-128-16,5-1 192 0,1 3-192 0,4-3 128 16,3-3-128-16,4 1 0 0,3-1 0 0,0-3 0 15,5-2 0-15,2 0 0 16,5-3-1344-16,-1-2-304 0,-1-2-64 0,1-4-16 15</inkml:trace>
  <inkml:trace contextRef="#ctx0" brushRef="#br0" timeOffset="112377.67">25274 18684 21183 0,'0'0'944'0,"0"0"192"0,-12 4-912 0,3 1-224 0,3 6 0 0,0 0 0 16,-2 3 1216-16,3 1 192 0,-3 3 32 0,2-1 16 16,-2 3-688-16,2-1-144 0,-2-2-32 0,3 1 0 15,0-1-144-15,1-1-48 0,2-3 0 0,1-4 0 16,1-9-16-16,0 0-16 0,0 0 0 0,0 0 0 16,0 0 240-16,11 5 48 0,1-6 16 0,1-6 0 15,1-3-80-15,3-4-16 0,0-5 0 0,-1-3 0 16,2 2-240-16,0-3-48 0,1 2-16 0,0-5 0 15,-1 2-96-15,-1 4-32 0,1 2 0 0,-1 1 0 16,-6 5-144-16,2 4 160 0,-4 2-160 0,-9 6 160 0,14 4-160 0,-4 1 0 16,-10-5 144-16,8 17-144 0,-1 4 0 15,-2 0 0-15,-2 0 0 0,-2 3 128 0,0 0-128 0,-1 0-208 16,3 0 48-16,-3-3 16 16,-3 0-1904-16,3 1-368 0,4 1-80 0</inkml:trace>
  <inkml:trace contextRef="#ctx0" brushRef="#br0" timeOffset="112848.73">26513 18435 4607 0,'-4'-20'400'0,"4"7"-400"0,0-1 0 0,2 3 0 0,0 0 3248 0,-2-1 560 15,-4 1 112-15,2 0 32 16,-2-2-2240-16,1 3-448 0,-4-1-96 0,0 6-16 0,7 5-128 0,-10-7-16 16,-4 3-16-16,-2 3 0 0,-3 1-32 0,-2 4 0 15,-3 1 0-15,1 0 0 0,2 4-208 0,-2 4-48 16,0 5-16-16,1 1 0 0,3 1-128 0,1 7-32 16,3 2 0-16,-1 1 0 0,3 1-80 0,3-1 0 15,1 2-16-15,4 1 0 0,2 0-208 0,2-1-32 16,0-5-16-16,1 2 0 0,2-5-176 0,1 2 128 15,-1-5-128-15,2-2 128 0,1-1-128 0,-1-1 0 16,-4 0 0-16,3-1 0 0,-3-1-128 0,0-5-64 16,0-10-16-16,0 0 0 15,0 11-1680-15,0-11-336 0,0 0-64 0,0 0-11424 0</inkml:trace>
  <inkml:trace contextRef="#ctx0" brushRef="#br0" timeOffset="113021.84">26012 18701 26719 0,'0'0'2368'0,"0"0"-1888"0,14 0-480 0,2 0 0 16,1 0 400-16,1 0-16 0,0 0 0 0,1 1 0 15,3-1-128-15,-1 0-16 0,0-1-16 0,-2-2 0 16,-2-1-224-16,1 2 0 0,-1-1 0 0,-3 3 0 16,-2 3-336-16,0 1-176 0,-2 2-16 15,-10-6-7728-15,13 4-1552 0</inkml:trace>
  <inkml:trace contextRef="#ctx0" brushRef="#br0" timeOffset="113364.04">26802 18696 22111 0,'0'0'1968'0,"-11"8"-1584"16,1 0-384-16,1 5 0 0,-3 0 1120 0,2-2 144 15,-3 2 16-15,0 3 16 0,0 1-320 0,1-3-64 16,-2-4-16-16,2 3 0 0,2 3-224 0,1-2-48 16,3-2-16-16,0-1 0 0,6-11-80 0,-6 6-16 15,6-6 0-15,0 0 0 0,0 0 192 0,0 0 16 16,0 0 16-16,0 0 0 0,13-4-48 0,1-1-16 0,1-6 0 0,2-2 0 16,-1-1-384-16,2 0-80 0,0 0-16 0,0 0 0 15,-2-2-192-15,3 3 0 16,2 2 0-16,0 4 0 0,-3 0 0 0,2 3 0 0,-4 3 0 0,0 2 0 15,0 6 128-15,-3 4 0 0,-1 0-128 16,-4 6 192-16,-2 3-48 0,-1 4-16 0,-1 5 0 16,-2 2 0-16,0 2-128 0,0 0 0 0,3 0 144 15,-3 0-144 1,-1-1-1072-16,5-2-272 0,4 1-64 0,2-2-15328 0</inkml:trace>
  <inkml:trace contextRef="#ctx0" brushRef="#br0" timeOffset="114732.85">28143 14415 6447 0,'0'0'272'0,"6"-13"80"0,-3-1-352 0,0 4 0 16,1-2 0-16,0 6 0 0,-4 6 1008 0,0 0 128 15,5-13 16-15,0 8 16 0,-5 5-448 0,0 0-80 16,0 0-32-16,10 1 0 0,2-1 32 0,-3 4 0 16,-2 6 0-16,1-2 0 0,-2 0 0 0,1 3 0 15,-2 3 0-15,2 6 0 0,-2 6-240 0,1 1-32 0,2-1-16 16,0 5 0-16,1 2 48 0,0 1 16 0,0 2 0 0,1-1 0 15,-2 2 80-15,-1 5 16 0,1 10 0 0,-1 2 0 16,1-1 96-16,0 3 32 0,-2 4 0 0,0-1 0 16,0 5-320-16,-1 1-48 0,0 2-16 0,-3 8 0 15,-1 9-128-15,-1-1-128 16,-1-1 192-16,0 0-192 0,0-4 0 0,-2 5 0 0,1-2 0 0,-2 1 0 16,0-9 0-16,-1 1 0 0,-1 0 0 0,-1 1 0 15,2 5 0-15,-4-4 128 0,2-1-128 0,-1 0 0 16,2 1 176-16,0-1-176 0,1 0 160 0,4 8-160 15,4 0 128-15,2-1-128 0,1-3 0 0,2 1 144 16,-1-6-144-16,2 3 0 0,0 5 144 0,-4-5-144 16,-1 1 0-16,0-2 0 0,-7-5 0 0,2 3 128 0,-3 6-128 15,-2 0 0-15,-2 0 0 0,-1 2 128 0,-2-5-128 16,-1 7 176-16,-4 5-176 0,1 3 192 0,-3-4-48 16,0 4 0-16,0 2 0 0,2 1 0 0,-1-2-16 0,3-1 0 15,0-6 0-15,4-8 0 0,3-5-128 0,3-5 192 16,0-3-192-16,1-9 192 0,3-6 0 0,2-3 16 15,0-3 0-15,-1-6 0 0,-2-6 96 0,5-5 16 16,5-1 0-16,0-3 0 0,-5-5-80 0,3-4-16 16,1-6 0-16,1 0 0 0,0-5-224 0,-9-3 0 15,12-4 0-15,2-5-9120 16,0-5-1872-16</inkml:trace>
  <inkml:trace contextRef="#ctx0" brushRef="#br0" timeOffset="122145.58">29439 16264 4607 0,'-9'0'400'0,"0"0"-400"16,-1 1 0-16,1 1 0 0,0-2 1856 0,1 0 272 15,-1-2 64-15,9 2 16 0,0 0-672 0,0 0-144 16,0 0-32-16,0 0 0 0,0 0 48 0,0 0 0 16,0 0 0-16,0 0 0 0,0 0-384 0,14-2-64 15,1-2 0-15,4 1-16 0,1 0-320 0,8-3-64 16,2 3-16-16,6-2 0 0,4-4 80 0,12 1 16 16,8-2 0-16,4 2 0 0,4-1-64 0,9 0 0 15,10-2 0-15,7 2 0 0,4-2-112 0,1 2-16 16,-2-4-16-16,3 2 0 0,3-1-208 0,1-1-32 15,-1 5-16-15,-6-3 0 0,-7-4 80 0,-1 1 32 16,-1 0 0-16,-4 3 0 0,-4-4-32 0,-10 1 0 0,-11-4 0 16,-5 4 0-16,-6 1-80 0,-4 2-32 15,-2 2 0-15,-7-1 0 0,-9 3-144 0,0-2 0 0,1 2 0 16,-8-2 0 0,-4 1-464-16,-1 1-176 0,-1 1-48 0,-6 3 0 15,-7 3-2416-15,0 0-480 0,-2-17-112 0,-3 7-16 0</inkml:trace>
  <inkml:trace contextRef="#ctx0" brushRef="#br0" timeOffset="122927.54">30535 14680 9215 0,'2'-10'816'15,"-2"4"-656"-15,0 6-160 0,0 0 0 0,0-10 1104 0,0 10 192 16,-1-7 48-16,1 7 0 0,0 0-432 0,0 0-80 16,0 0 0-16,0 0-16 0,0 0-304 0,0 0-48 15,0 0-16-15,-1 12 0 0,1-1 112 0,4 3 16 16,2 5 0-16,0 0 0 0,-2 3 272 0,4 8 64 16,2 5 16-16,0 4 0 0,-1 9-288 0,-1 6-64 15,-4 4-16-15,2 6 0 0,3-1-288 0,-2 8-48 16,-3 11-16-16,0-1 0 0,0 6-208 0,0-1 144 15,-2-6-144-15,-2 4 128 0,-4 2-128 0,-1 1 128 16,-1-3-128-16,1-2 128 0,1-3 48 0,2 1 0 16,0 0 0-16,-2-1 0 0,2-6-32 0,-1-3 0 15,1-1 0-15,1-5 0 0,-1-7 80 0,2-5 16 16,3-2 0-16,-1-1 0 0,1-3 96 0,1-1 32 16,1-6 0-16,0-2 0 0,-1-3-16 0,-2-2 0 0,2-8 0 0,-1-1 0 15,-1-8-144-15,-2-2-16 0,-2-2-16 0,2-11 0 16,0 0-432-16,0 0-96 0,0 0-16 0,3-15-9040 15,3-4-1792-15</inkml:trace>
  <inkml:trace contextRef="#ctx0" brushRef="#br0" timeOffset="125112.08">32043 14594 7359 0,'0'0'320'0,"0"0"80"15,0 0-400-15,0 0 0 0,0 0 0 0,0 0 0 16,7-9 1600-16,-7 9 224 0,0 0 48 0,0 0 16 16,0 0-1040-16,0 0-208 0,0 0-32 0,0 0-16 0,0 0-64 15,0 0-16-15,-9-1 0 0,-1 3 0 0,-1 6-256 0,-2-4-48 16,-1 1-16-16,-1 4 0 0,-2-3-48 0,1 3-16 16,-2-4 0-16,1 4 0 0,0-2 0 0,0 1 0 15,0-2 0-15,1 0 0 0,-2 6 112 0,2-4 16 16,-1-3 0-16,2 5 0 0,0 2 0 0,-1-1 16 15,0 2 0-15,-2-1 0 0,-2-3-48 0,1 5-16 16,0 2 0-16,-3 0 0 0,2-3-16 0,-1 1-16 16,2 0 0-16,1 2 0 0,1 5-16 0,0-2 0 15,-1-3 0-15,0 2 0 0,1 1 64 0,-2 3 16 16,0 2 0-16,1-3 0 0,0-4-96 0,-1-1-16 16,-1 2 0-16,0 0 0 0,5-1 64 0,0-5 0 0,-2 2 0 15,2 2 0-15,1 0 64 0,2-1 0 0,-4-3 16 16,1 0 0-16,0 2-80 0,1 2 0 0,0-5-16 15,-1 3 0-15,-3 0-176 0,2 3 192 0,4 0-192 0,-2 2 192 16,1-1-16-16,3-4 0 0,1-6 0 0,0 6 0 16,-1 4 48-16,1-1 16 0,3-1 0 0,-1 2 0 15,1-1 80-15,1 1 32 0,-1-1 0 0,-1-3 0 16,1 1-176-16,-2 0-48 0,2 2 0 0,-2-2 0 16,3 1-128-16,-1 0 128 0,-1-4-128 0,1 2 128 15,-2 2-128-15,1-1 160 0,-1-4-160 0,3 1 160 16,-1 3-32-16,1 0-128 0,-2 1 192 0,2-4-64 15,1 1 32-15,2 0 0 0,-2-1 0 0,2 0 0 16,-1 0 0-16,-1 4 0 0,0 0 0 0,-1 0 0 16,0-4-160-16,0 2 192 0,-1 0-192 0,-1-4 192 15,1 2-192-15,-3 2 0 0,-1-1 0 0,2-3 128 16,-1 1 0-16,2-1 0 0,-2 2 0 0,1 3 0 16,2-2-128-16,-3-2 128 0,-2 1-128 0,2-1 128 15,4 3-128-15,0 0 192 0,-3-1-192 0,0-3 192 0,-1 3-192 16,3 1 128-16,2-3-128 0,-1 3 128 0,-4-1-128 15,4-1 128-15,1 0-128 0,-2-1 128 0,-3-3-128 0,-1 2 0 16,0-2 0-16,2 2 128 0,2 1-128 0,-1-2 128 16,-2 3-128-16,1-2 128 0,-1 1-128 0,-1 4 160 15,1-4-160-15,0 0 160 0,1 2-160 0,-1-2 128 16,-1 2-128-16,1 3 128 0,2 0-128 0,-1-2 0 16,-1-3 0-16,0 2 128 0,0 2-128 0,0-1 0 15,-1-4 0-15,1 4 128 0,0 0-128 0,2 1 0 0,-2-2 0 16,1 1 0-16,1 1 0 0,-1-2 128 15,-1-3-128-15,0 3 128 0,0 1-128 0,-1-3 128 0,0 1-128 16,-2 1 128-16,0-3-128 0,0 2 0 0,-2 1 144 0,0-4-144 16,-1 4 144-16,1-6-144 0,0 4 192 0,0-4-192 15,0 2 192-15,0-3-192 0,-1 2 192 0,1-2-192 16,2 0 192-16,0 2-192 0,-5-1 192 0,2 3-192 16,1-1 176-16,0 0-176 0,0-5 160 0,-1 2-160 15,0 5 160-15,1-3-160 0,1 1 160 16,0-3-160-16,2 4 160 0,-3-3-160 0,2-1 160 15,2 0-160-15,-3-2 176 0,2 0-176 0,-3 1 192 0,0 3-192 16,-1-3 160-16,-2 0-160 0,-2 0 128 0,-1-1-128 16,-1 3 128-16,-1 1-128 0,1-5 128 0,-2-1-128 15,1 5 144-15,-1 0-144 0,5-4 160 0,0 2-160 0,-1 1 192 16,1-1-64-16,2 2-128 0,-1 0 192 0,-1-3-64 0,2 2 0 16,-2 3-128-16,4-4 192 0,-1 2-192 0,2 2 0 15,3 0 128-15,-3-1-128 0,0-2 0 0,3 1 144 16,-1 0-144-16,1-1 128 0,-2 1 0 0,2-1-128 15,1 0 192-15,-1 3-64 0,-1-5-128 0,-1 1 0 16,1 1 144-16,-2-2-144 0,-1 1 0 0,1 3 0 16,1-3 0-16,0 1 128 0,2 0-128 0,0-2 0 15,3 3 0-15,7-7 0 16,0 0-656-16,0 0-208 0,0 0-32 0,0 0-16608 0</inkml:trace>
  <inkml:trace contextRef="#ctx0" brushRef="#br0" timeOffset="126001.02">29438 18139 4607 0,'1'-13'192'0,"-1"13"64"0,3-9-256 0,-2-2 0 0,-1 3 0 0,1-2 0 15,1 1 2432-15,-2-2 448 0,-2 2 96 0,0 1 16 16,2 8-1200-16,-4-5-224 0,-1-5-48 0,0 4-16 0,5 6-288 0,-9-4-48 16,-1-4-16-16,-2 4 0 0,0 2-288 0,-2 2-64 15,-3 2-16-15,-3 3 0 0,-4 4-208 0,-3 0-64 16,-4 8 0-16,-2-1 0 0,-2 2-240 0,3 0-48 15,5 0-16-15,3-1 0 0,0 2 48 0,4-1 0 16,-1-1 0-16,5-2 0 0,4-1-32 0,3-1 0 16,4-3 0-16,4 0 0 0,1-10 0 0,6 9 0 15,1 2 0-15,6-3 0 0,0 1 96 0,4-3 0 16,1-1 16-16,0 4 0 0,-2 0-192 0,1 0-144 16,-5-3 192-16,4 3-192 0,-5 0 144 0,0 3-144 15,-4 0 0-15,-2-2 144 0,-5-10-144 0,2 13 128 16,-2 0-128-16,-5-2 128 0,-1 2-128 0,-2 1 0 0,2-5 0 15,0 2 0-15,-4 2 0 0,-2-3 0 0,-4 2 0 16,0-5 128-16,0 1-128 0,-2-3 192 0,0-1-192 16,3-3 192-16,2-3-64 0,2-1 0 0,-1 1 0 0,2-4 0 15,1-4-128-15,3-1-176 0,2-3 48 0,2-1 0 32,0 1-2512-32,4-3-496 0</inkml:trace>
  <inkml:trace contextRef="#ctx0" brushRef="#br0" timeOffset="126202.34">29737 17989 25791 0,'0'0'2304'0,"-12"1"-1856"0,0 3-448 0,-1 1 0 0,0 3 528 0,3 1 16 15,0 5 0-15,2 5 0 0,1 3-208 0,-2 5-32 16,-3-1-16-16,2 2 0 0,-1-2-48 0,2 2-16 15,4-5 0-15,0 0 0 0,-2-1-224 0,5-3 128 16,2-2-128-16,1-1 0 16,0-6-1248-16,-1-10-352 0,0 13-64 0</inkml:trace>
  <inkml:trace contextRef="#ctx0" brushRef="#br0" timeOffset="126588.6">29968 18036 14735 0,'-9'10'640'0,"3"1"160"16,2 3-640-16,-2 2-160 0,-2 0 0 0,3 2 0 0,-3 2 848 0,1 3 144 0,-1-4 32 0,0-1 0 16,3-4 64-16,-4 1 0 0,-1 3 16 0,-1-3 0 15,2-3-80-15,0-3 0 0,4 2-16 0,0-4 0 16,5-7 32-16,0 0 16 0,0 0 0 0,0 0 0 15,0 0 96-15,0 0 0 0,6-8 16 0,2-5 0 16,2 0-512-16,1 1-96 0,0-5-32 0,3-2 0 16,0-4-320-16,0 2-64 0,1-2-16 0,-1 2 0 15,2 1-128-15,0 1 0 0,0-1 0 0,-2 6 128 16,-1 1-128-16,-2 8 0 0,1-1 0 0,-1 3 0 16,1 2 0-16,-12 1 0 0,10 11 0 0,-5 1 0 0,-4 3 0 15,-1 4 0-15,0 4 0 0,-2 1 0 0,-4 0 0 16,4 3 0-16,-2-3 0 0,0 1 0 0,-1-2 0 15,1-2 0-15,1 0 0 0,0-2 0 0,0-3 0 16,1-1 0-16,-1-4 0 0,3-11 0 16,0 0-1088-16,0 0-256 0,0 0-64 0,0 0-13408 15</inkml:trace>
  <inkml:trace contextRef="#ctx0" brushRef="#br0" timeOffset="126941.45">30441 18178 13823 0,'0'0'1216'0,"0"0"-960"16,0 0-256-16,0 0 0 0,0 0 896 0,10 0 128 0,2 0 16 0,-4-1 16 16,4-3-336-16,1 0-64 0,1-3-16 0,-2 2 0 15,-2 1-272-15,1 0-64 0,-1-4-16 0,0 2 0 16,0 0-96-16,-2-1-32 0,-8 7 0 0,9-5 0 15,1 1 160-15,-4-2 48 0,-6 6 0 0,6-6 0 16,1 2-144-16,-7 4-32 0,0 0 0 0,0 0 0 16,0 0-192-16,0 0 0 0,0 0 0 0,0 0 0 15,0 0 128-15,0 0-128 0,0 0 0 0,0 0 0 16,0 0 0-16,0 0 0 0,0 0 0 0,0 0 0 16,0 0 0-16,0 0 0 0,0 0 0 0,0 0 0 0,-7 4 128 15,7-4-128-15,0 0 0 0,0 0 144 0,0 0-144 0,0 0 0 16,-7 4 0-16,7-4 128 0,0 0-320 0,0 0-80 15,-10 6-16-15,10-6 0 16,0 0-752-16,-8 2-160 0</inkml:trace>
  <inkml:trace contextRef="#ctx0" brushRef="#br0" timeOffset="128538.51">30722 17976 12895 0,'0'0'1152'0,"0"0"-928"0,0 0-224 0,0 0 0 16,0 0 544-16,0 0 64 0,0 0 16 0,0 0 0 15,0 0 480-15,0 0 112 0,-3-7 0 0,3 7 16 16,0 0-16-16,0 0-16 0,0 0 0 0,0 0 0 16,-7 3-144-16,-1 2-32 0,2 6 0 0,-2 0 0 15,0 3-272-15,0 4-64 0,-3 3-16 0,2 4 0 0,-1-1-32 0,0 4 0 16,-1-3 0-16,2 3 0 0,2-3-80 0,1 1-32 15,0-2 0-15,1-4 0 0,1 1-80 0,1-2 0 16,2 0-16-16,0-3 0 0,1-2-176 0,1-5-16 16,0 4-16-16,2-2 0 0,-1-2-64 15,-2-9-16-15,0 0 0 0,0 0 0 0,0 0-16 0,0 0 0 16,7 9 0-16,-7-9 0 0,0 0-128 0,0 0 192 16,10-6-192-16,-1-2 192 15,-2-2-640-15,0-1-128 0,-3-3-32 0,1-2 0 16,1 2-1824-16,-2-2-384 0,-3-2-64 0,3-1-10096 0</inkml:trace>
  <inkml:trace contextRef="#ctx0" brushRef="#br0" timeOffset="128717.02">30780 17852 13823 0,'7'-14'1216'0,"-2"6"-960"0,0-5-256 0,1 3 0 16,1-3 1952-16,-1 1 352 0,-2 3 64 15,0-1 0-15,-1 2-544 0,-3 8-112 0,4-10-32 0,-4 10 0 16,0 0-720-16,0 0-160 0,5-8-32 0,-5 8 0 15,0 0-544-15,0 0-224 0,0 0 176 0,10-1-176 16,-10 1 0-16,0 0 0 0,0 0 0 0,8 4 0 31,-8-4-1088-31,0 0-304 0,0 0-64 0,4 11-11072 0</inkml:trace>
  <inkml:trace contextRef="#ctx0" brushRef="#br0" timeOffset="129018.41">31360 17852 16575 0,'-18'-7'1472'0,"-1"1"-1168"0,1 2-304 0,-2 4 0 0,-3 1 1792 0,-1 2 288 15,0-2 64-15,0 7 16 0,-1 1-976 0,3 2-192 16,0 3-32-16,4 0-16 0,3-1-288 0,3 2-48 16,2 2-16-16,4-2 0 0,2-2-208 0,3 0-64 15,1 4 0-15,2 1 0 0,2 2-32 0,1 2-16 16,3-2 0-16,1 2 0 0,-2 3-80 0,2 2-32 15,0-6 0-15,0 2 0 0,-4 0-160 0,2-2 0 16,-1-2 0-16,-6-2 128 0,-5-4-128 0,0 1 0 16,-2 1 144-16,-1-1-144 0,-3-6 304 0,-3 1-16 15,-1-4 0-15,-1 4 0 0,-3-4 96 0,-1-3 32 16,0-3 0-16,0 1 0 0,-2 1-208 0,3-2-32 0,0 0-16 16,2-3 0-1,4-5-1888-15,1 3-384 0,1-1-80 0,3-1-16 0</inkml:trace>
  <inkml:trace contextRef="#ctx0" brushRef="#br0" timeOffset="129634.29">29086 18940 15263 0,'0'0'672'0,"0"0"144"0,2-14-656 0,-3 1-160 0,-3 3 0 15,3 0 0-15,1 10 1040 0,0 0 176 0,-5-12 48 0,2 5 0 16,3 7-336-16,0 0-64 0,-11 3-16 0,1 2 0 15,-2-1-400-15,5 8-96 0,-3 0-16 0,1 4 0 16,-3-2 48-16,2 0 0 0,4 1 0 0,-1 0 0 16,1 2-96-16,3-2-16 0,1-1 0 0,2 0 0 15,2-5 0-15,1 2 0 0,2-2 0 0,3 0 0 16,-8-9 112-16,12 0 32 0,0 0 0 0,1 0 0 16,3-5 80-16,2-3 16 0,0 1 0 0,-2-7 0 15,1 1-96-15,-3 1-16 0,-2-1 0 0,4-1 0 16,-4 5-160-16,-3-3-48 0,-1 3 0 0,-8 9 0 15,0 0-48-15,0 0-16 0,0 0 0 0,0 9 0 16,-4 0 64-16,2 3 0 0,-1 0 0 0,0 2 0 16,0 0-192-16,0 3 0 0,1 2 0 0,0-1-176 0,2 1 176 0,3-4 0 15,-1-1 0-15,3-1 0 0,1-5-160 0,0 0-96 16,-6-8-32-16,11 3 0 16,2-3-1936-16,1-7-384 0,0-2-80 0</inkml:trace>
  <inkml:trace contextRef="#ctx0" brushRef="#br0" timeOffset="129918.55">29543 18894 18431 0,'-11'15'816'0,"6"-6"160"0,5-9-784 0,-6 10-192 0,-3 2 0 0,0 2 0 16,1-3 864-16,1 3 128 0,-1 0 32 0,2-1 0 15,-1-1-128-15,2 0 0 0,1-2-16 0,0-2 0 16,4-8-112-16,0 0-32 0,0 0 0 0,0 0 0 15,0 0 96-15,0 0 32 0,0 0 0 0,12-7 0 16,-2-4-224-16,2-2-64 0,0-5 0 0,1 3 0 16,0 5-288-16,-2-3-64 0,1 3-16 0,-1 0 0 15,2 5-208-15,-2 2 0 0,-11 3 0 0,12 4 0 16,2-1 0-16,-3 4 0 0,-2 5 0 0,-3 2 0 16,-3 0 0-16,-2-2 0 0,-1 1 0 0,-2 4 0 15,-5 0 0-15,5 0 0 0,-1-4 0 0,1-2 0 16,-1 0-2080-16,3-11-304 15,-4 7-64-15</inkml:trace>
  <inkml:trace contextRef="#ctx0" brushRef="#br0" timeOffset="130436.93">30480 18867 3679 0,'0'0'320'0,"0"0"-320"0,0 0 0 0,0 0 0 16,0 0 2368-16,0 0 416 0,0 0 80 0,0 0 16 15,8-5-1152-15,-8 5-240 0,0 0-32 0,0 0-16 16,0 0-144-16,0 0-16 0,-9-4-16 0,0 4 0 16,-1 5-288-16,-3 0-48 0,-1 2-16 0,-2 4 0 15,-3 7-320-15,-2 0-64 0,1-3-16 0,2 4 0 16,2 4-128-16,2-3-48 0,1-4 0 0,4-1 0 15,4 1-16-15,4 1 0 0,5-7 0 0,2 2 0 16,2 0 256-16,6-5 64 0,-1-1 0 0,5-1 0 16,0-2-240-16,0-2-32 0,0-2-16 0,-1-1 0 0,1-8-64 15,-2 2-16-15,-4-3 0 0,1 1 0 0,-3-3 0 16,-1-2 0-16,-3 3 0 0,-1 2 0 0,-2-4-272 0,1 3 0 16,-4 1 128-16,-1 0-128 0,1 10 128 0,-6-8-128 15,0-4 192-15,-3 5-192 0,0-3 0 0,0 5 0 16,-1 3 0-16,1 1 0 15,2 0-352-15,7 1-176 0,-9-1-48 0,9 1-10112 16,-9-6-2048-16</inkml:trace>
  <inkml:trace contextRef="#ctx0" brushRef="#br0" timeOffset="130915.78">30957 18904 6447 0,'0'0'576'0,"0"0"-576"15,0 0 0-15,0 0 0 0,-5-6 3024 0,5 6 496 0,-8-3 112 16,-1 7 16-16,-1 1-1920 0,0-2-384 0,-1-1-80 0,-2 7-16 16,-2 2-512-16,-1 3-96 0,0 0-32 0,-1 2 0 15,1-2-112-15,1 0-32 0,2 2 0 0,0 1 0 16,0-3 16-16,2 1 0 0,2-2 0 0,4-4 0 15,5-9-128-15,-1 12-32 0,-1-3 0 0,2-9 0 16,7 12 128-16,-1-6 0 0,-6-6 16 0,12 4 0 16,2-6 64-16,0 0 16 0,0-1 0 0,1 0 0 15,3-8-240-15,-1 1-48 0,1-5-16 0,0-2 0 16,-2 2-32-16,1-3 0 0,0-3 0 0,-3-2 0 0,-2-1-48 16,1 0-16-16,0-1 0 0,-1-4 0 0,-1 0-16 0,0 4-128 15,0-2 192-15,0 3-64 0,-4 2-128 16,2 1 0-16,0-1 0 0,-3 4 0 0,1 5 0 0,-3 1 0 15,-2 4 0-15,-2 8 0 0,0 0 0 0,0 0 0 16,-2 8 0-16,-2 7 0 0,-1 3 0 0,-2 1 0 16,0 2 0-16,-1 2 0 0,-1 1 0 0,0 1 0 15,0 1 0-15,0 1 0 0,1 2 0 0,-1-5 0 16,1 0 0-16,2 3 0 0,-1 0 0 0,2 0 0 16,1-10 0-16,1 1 0 0,0-4-416 0,2-2 32 15,0-1 16-15,1-11 0 16,0 0-1568-16,0 0-320 0,0 0-64 0,0 0-11120 0</inkml:trace>
  <inkml:trace contextRef="#ctx0" brushRef="#br0" timeOffset="131354.04">31421 18933 18591 0,'0'0'832'0,"0"0"160"0,0 0-800 0,0 0-192 0,0 0 0 0,-6 5 0 16,-3-2 1200-16,-1 8 192 0,-1 2 32 0,-1 1 16 16,-2-4-288-16,-3-1-48 0,-1 4-16 0,2 1 0 15,1 5-480-15,-2-1-96 0,4-3-32 0,1 0 0 0,1 2-128 0,5-2-32 16,2-1 0-16,0-1 0 0,1-3-48 0,3 0-16 16,3-2 0-16,-3-8 0 0,0 0 112 0,0 0 16 15,9 5 0-15,-9-5 0 0,11 2-32 0,1-3 0 16,3-7 0-16,-1 3 0 0,-1-1-32 0,2-3-16 15,3 0 0-15,0-5 0 0,-1-4-96 16,0 2-16-16,1 2 0 0,-4-4 0 0,1-5-48 0,1-2-16 16,-2 1 0-16,0-3 0 0,-2-4-128 0,1-2 192 15,-3 2-192-15,0 4 192 0,-1 3-192 0,-1 5 0 16,-3 1 0-16,0 4 0 0,-2 1 0 0,-1 4 0 16,-2 9 0-16,0 0 0 0,0 0 0 0,0 0 0 15,0 0 0-15,-6 15 0 0,-3 6 128 0,0-1-128 16,0 0 0-16,-2 3 128 0,2 8-128 0,-1 2 0 15,-1 6 0-15,1-2 0 0,-1-4 0 0,1 4 0 16,1 0 0-16,-3 0 0 0,1-3 0 0,-2-2 0 0,-1 1 0 0,1-1-176 31,2-2-2304-31,-3-4-464 0,-5-5-80 0,2-2-32 0</inkml:trace>
  <inkml:trace contextRef="#ctx0" brushRef="#br0" timeOffset="131957.06">29962 19546 14111 0,'11'-10'624'0,"-5"3"128"0,1-2-608 0,0 1-144 0,1 2 0 0,0-1 0 15,-3 1 1408-15,-1-5 240 0,-2 2 48 0,-2 9 16 16,7-11-176-16,-7 2-48 0,-3-4 0 0,2 2 0 16,1 1-448-16,-3-2-80 0,-2 1-32 0,-1 1 0 15,-2 1-96-15,0 2 0 0,8 7-16 0,-11-2 0 16,0-1-176-16,-1 3-16 0,-1 3-16 0,1 2 0 0,-2 8-320 0,0 3-64 16,-2 5-16-16,1 0 0 0,0 6-208 0,1-2 128 15,1 5-128-15,2-4 0 0,1 1 0 0,0-2 0 16,3 7 0-16,2-5 0 0,-1 0 0 0,2-2 0 15,3 0 0-15,1-3 0 0,0-4-144 0,-2 1-128 16,1-4-32-16,1-2 0 16,0-4-2288-16,0-9-464 0,0 0-80 15</inkml:trace>
  <inkml:trace contextRef="#ctx0" brushRef="#br0" timeOffset="132123.99">29490 19734 17503 0,'0'0'768'0,"0"0"176"0,9 0-752 0,2-1-192 16,5-1 0-16,3 2 0 0,6 3 2176 0,3-3 416 0,3-1 80 0,6-3 16 16,6 1-1872-16,0 2-368 0,0-1-80 15,-3-1-16-15,-5-2-208 0,-1 1-144 0,1 2 192 0,-3-1-192 32,-4-1-432-32,0-2-192 0,-3 0-32 0,0 0-11472 0</inkml:trace>
  <inkml:trace contextRef="#ctx0" brushRef="#br0" timeOffset="132450.29">30343 19587 13823 0,'0'0'1216'15,"0"0"-960"-15,-1 10-256 0,-3 1 0 16,-1 6 2416-16,-2 3 432 0,0 2 96 0,-2 1 0 16,-2 2-1296-16,-1 2-272 0,2-4-48 0,-4 3-16 0,0 0-512 0,1-1-96 15,3-1-32-15,1-3 0 0,0-2 80 0,3-2 16 16,0 1 0-16,3-4 0 0,3-14-128 0,0 0-32 15,1 9 0-15,-1-9 0 0,9 3 64 0,3-6 16 16,-3-3 0-16,5-4 0 0,3-6-112 0,2 1 0 16,2-3-16-16,-1-1 0 0,3-1-304 0,-3 5-64 15,-1-1-16-15,-1 2 0 0,-4 2 48 0,0 4 16 16,-1 0 0-16,0 7 0 0,-2 1-48 0,-1 5 0 16,-10-5 0-16,12 10 0 0,-5 4-192 0,0 4 0 15,-4 3 0-15,0 0 0 0,-2 5 0 0,-2-2 0 16,-2 4 0-16,1-4 0 0,-1-4 0 0,-2 2-208 15,0-2 32-15,1 0 16 16,2-6-2192-16,-1-2-432 0,3-12-96 0</inkml:trace>
  <inkml:trace contextRef="#ctx0" brushRef="#br0" timeOffset="133940.64">28405 10810 5519 0,'-14'-1'496'0,"5"-2"-496"0,-1-7 0 0,2 4 0 16,-2 3 1664-16,10 3 224 0,-12-1 48 0,3-2 16 16,9 3-704-16,-7-5-144 0,7 5-16 0,-8-5-16 15,8 5-304-15,-6-4-64 0,1-3-16 0,5 7 0 16,0 0-112-16,0 0-32 0,0 0 0 0,0 0 0 16,0 0 32-16,0 0 16 0,14-2 0 0,2 1 0 15,3 0-96-15,3 1-32 0,2 0 0 0,7 0 0 0,5-3-144 0,4 1-48 16,0-1 0-16,2 2 0 15,2 2-128-15,-1-1-16 0,-1 0-128 0,-2 1 192 0,0 2-192 16,-2 2 0-16,-1 1 0 0,-4-2 0 0,-3-4 128 16,-3 1-128-16,-3 6 0 0,-5-1 144 0,-6-7-144 15,-13 1 0-15,6-6 144 0,-6 6-144 0,0 0 144 0,-14 2-144 16,-6-4 192-16,-5 2-192 0,-5 6 368 0,-3-1-48 16,-5 0 0-16,-4-4 0 0,-3-6 0 0,-1 3 0 15,1 0 0-15,2 0 0 0,-1-3 80 0,0-3 16 16,2-2 0-16,6 6 0 0,2 5 48 0,5-2 16 15,4-3 0-15,5-1 0 0,4-1 0 0,6 3 0 16,10 3 0-16,0 0 0 0,0 0-208 0,0 0-32 16,9 0-16-16,6-2 0 0,4-3-32 0,7 0-16 0,5 2 0 15,6 6 0-15,5 6-176 0,0-4 0 16,0-7 0-16,4 6 0 0,2 6 0 0,-2-6 0 0,-4-3 128 0,-3 3-128 16,-3 4 0-16,-4-2 0 0,-6 3 0 0,-4-5 0 15,-7 0 0-15,-5-3 0 0,-10-1 0 0,0 0 0 16,0 0 0-16,-17 5 0 0,-7 0 0 0,-6-2 0 15,-8-2 0-15,-6-1 0 0,-8-1 0 0,-2 1 0 16,0-8 0-16,1 4 0 0,1 1 0 0,4 0 0 16,6-1 192-16,5-2 16 0,5-1 0 0,6 4 0 15,2-2-16-15,4-1 0 0,4-1 0 0,5 0 0 16,11 7 0-16,0 0 0 0,0 0 0 0,11-8 0 16,3-3 64-16,6 4 0 0,6 4 0 0,5-1 0 15,5-6-112-15,6 8-16 0,4 3 0 0,3-1 0 16,0-3-128-16,0 0 0 0,1-2 0 0,-3 7 0 0,-5 8 0 15,-3 2 0-15,-5-6 0 0,-6 4 0 0,-6-2 0 0,-7 2 0 16,-6-4 0-16,-9-6 0 0,0 0 0 0,-9 9 0 16,-2-1 0-16,-9 0 0 0,-6 2 0 0,-6-9 0 15,-6-5 0-15,-5-2 0 0,-5 2 128 0,-1 0 0 16,1 0 0-16,-1-3 0 0,0 0 112 0,2 1 16 16,6 0 0-16,2-1 0 0,4-5 0 0,0 4 0 15,2 0 0-15,1 3 0 0,8 1-256 0,4 2 0 16,5 2 0-16,3 2 0 0,12-2 0 0,0 0 0 15,0 0 0-15,8 12 0 16,1 2-2000-16,2 4-448 0,2 7-96 0,-2-5-16 0</inkml:trace>
  <inkml:trace contextRef="#ctx0" brushRef="#br0" timeOffset="134889.79">25213 13146 5519 0,'-9'0'496'0,"-1"-2"-496"15,0-4 0-15,-2 1 0 0,1 2 1776 0,-1 0 256 16,2-1 48-16,0-1 16 0,1 0-832 0,0 1-176 0,1 0-16 0,8 4-16 16,0 0 304-16,-5-9 64 0,2 3 16 15,3 6 0-15,0 0 32 0,7-10 16 0,2 2 0 0,4 1 0 16,3 2-848-16,5 1-160 0,2-3-32 0,4 0-16 15,7 0-96-15,5-1-16 0,5 0 0 0,3-1 0 16,0 3-128-16,3 1-16 0,2 1-16 0,-1 5 0 16,-3 5 208-16,-4-2 32 0,-6 0 16 0,-5 0 0 15,-7 1-128-15,-5-1-32 0,-6 3 0 0,-6 1 0 16,-9-8-96-16,0 0-32 0,-12 10 0 0,-8 0 0 16,-9-2 192-16,-8 0 16 0,-9-3 16 0,-8 1 0 15,-9 3-96-15,-3-5-32 0,-4 0 0 0,3-1 0 16,2-3-32-16,0 0 0 0,2-2 0 0,3-1 0 15,2-2 256-15,4 3 32 0,3-1 16 0,11-2 0 16,8 3-32-16,9-4 0 0,6 0 0 0,11-2 0 0,6 8-80 16,13-6 0-16,11-4-16 0,10 4 0 0,9 0-32 0,10 3 0 15,5 1 0-15,6 2 0 0,3-1-336 0,8 1 0 16,8-1 0-16,3 3 0 0,2 3 0 0,-6 1 0 16,-5-1 0-16,-7 4 0 0,-6-3 160 0,-9 3-32 15,-9-4-128-15,-11 1 192 0,-9 4-192 0,-10-5 0 16,-16-5 0-16,0 0 0 0,-7 14 0 0,-11-3 0 15,-10-1 0-15,-8-3 0 0,-7 0 192 0,-4-5-48 16,-5 1-16-16,-6-2 0 0,-3 0-128 0,1-1 0 16,1-5 0-16,3 4 0 0,0-1 0 0,7-1 0 15,4-1 0-15,7 0-176 0,5-1 176 0,5 0 0 16,5 1 128-16,9-1-128 0,4-2 160 0,8-4-32 16,4 3-128-16,10-1 192 0,5 4-32 0,8-3-16 0,5 0 0 0,8-2 0 15,5 3-144-15,6 3 0 0,0-4 0 16,5 2 0-16,2 1 0 0,-6 1 0 15,-4 8 0-15,-8-2 0 0,-7 0 0 0,-8-1 0 16,-7 0 0-16,-8 3 0 0,-8-4 0 0,0 0 0 0,-10 6 0 0,-11-2 0 16,-7 1 0-16,-7 4 0 0,-8-5 0 0,-4-2 0 15,-6 1 0-15,1 1 0 0,-1 3 0 0,3-2 0 16,2 1 0-16,7 0 0 0,1-1 0 0,7 0 0 16,7 6-1024-1,6-2-192-15,3 2-48 0,11 1 0 0</inkml:trace>
  <inkml:trace contextRef="#ctx0" brushRef="#br0" timeOffset="142708.72">6900 15726 6447 0,'0'0'576'15,"0"0"-576"-15,0 0 0 0,9-5 0 16,-3-1 1920-16,2-2 288 0,-8 8 48 0,10-5 16 0,-4-2-800 16,2 1-144-16,-1 1-48 0,-7 5 0 15,10-3-272-15,-10 3-64 0,8-7-16 0,-8 7 0 0,0 0-208 0,0 0-32 16,0 0-16-16,10 0 0 0,-10 0-224 0,0 0-64 16,0 0 0-16,8 3 0 0,-8-3 32 0,0 0 0 15,10 5 0-15,-10-5 0 0,0 0 64 0,5 9 16 16,0 1 0-16,-5-10 0 0,4 10 0 0,-3 4 0 15,-1 3 0-15,-1 0 0 0,-3 1-128 0,-1 3-32 16,1 0 0-16,-1 5 0 0,-1-2-16 0,0 4 0 16,-2-2 0-16,-1 4 0 0,-1-2-48 0,1 0-16 15,3 1 0-15,-2-4 0 0,-1-1-48 0,3-1-16 16,2-2 0-16,3-4 0 0,-1-3 96 0,1-2 16 16,1 0 0-16,1 1 0 0,-1-13 80 0,4 10 32 15,-4-10 0-15,4 12 0 0,0-5-96 0,-4-7-32 0,0 0 0 16,10 8 0-16,-1-4 0 0,-9-4 0 0,13 2 0 0,1 0 0 15,3-5 48-15,0 1 16 0,-2-4 0 0,3-1 0 16,2 1-96-16,4-3-32 0,1 2 0 0,3 2 0 16,-3 0-224-16,3 1 0 0,2 0 128 0,1 1-128 15,1-2 0-15,2 2 0 0,2 0 0 0,3 1 0 16,3-2 0-16,1 2 0 0,-1 0 0 0,1 2 0 16,2-2 0-16,1 2 0 0,-2 0 0 0,-1 4 0 15,-3-1 128-15,0-1-128 0,1-4 0 0,2 4 0 16,2-1 128-16,3 1-128 0,0 2 0 0,2 1 144 15,2-1-144-15,-2-1 0 0,-2 1 144 0,-1-1-144 16,0 1 0-16,3-1 144 0,2-3-144 0,1 1 0 0,0 0 128 16,2 2-128-16,0-3 0 0,-1 2 0 0,1 5 128 15,-1-2-128-15,-2-4 0 0,0 0 0 0,0 1 128 16,0 0-128-16,1-1 0 0,-1 1 0 0,1-2 0 0,-4 3 0 16,-2 0 0-16,0-2 0 0,0-1 0 15,0 0 0-15,2 2 0 0,-2-2 0 0,0 2 192 0,1 1-64 16,2-2 0-16,-2 0-128 0,-1 0 0 0,0-1 0 15,-3 6 0-15,1-4-192 0,-2 1 192 0,2-2 0 16,2-2 0-16,1 3 0 0,0 3 0 0,1 0 0 16,-2-2 160-16,0-1-160 0,-3 5 0 0,-1 0 0 15,1-3 0-15,-6-1 0 0,-1-1 0 0,1 2 0 16,4 2 0-16,-3-3 0 0,-1-3 0 0,-2 1 0 16,1 2 0-16,2-1 0 0,0 0 0 0,1 0 0 15,-3 1 0-15,-3-2 0 0,-1 2 0 0,-2-1 0 16,-2 1 0-16,0-1 0 0,0-2 0 0,0 3 0 0,-1 2 0 15,3-1 0-15,-6-3 0 0,1 0 0 0,-5-1 0 0,2 3 0 16,0 1 0-16,-2-1 0 0,-4-3 0 16,2-2 0-16,0 4 0 0,2 2 0 0,-6 1 0 15,3-1 0-15,-2-4 0 0,2 1 0 0,-3 4 0 0,1-2 0 16,-1-2 0-16,-1 0 0 0,-1 2 128 0,-1 0-128 16,1-1 0-16,-2 2 0 0,3-3 0 0,-1 2 0 15,0-1 0-15,0 1 0 0,-2 2 0 0,2-1 0 16,-2-4 0-16,1 1 0 0,0 3 0 0,1-2 0 15,1 2 0-15,0-1 0 0,0-2 0 0,0 3 0 16,0-3 0-16,-1-1 0 0,-3-2 128 0,-10 2-128 16,13 3 0-16,-2 0 0 0,2-3 0 0,-3 0 0 15,0 0 0-15,1 2 0 0,1 2 0 0,-2 3 0 0,-10-7 0 16,10-2 0-16,-10 2 0 0,12 0 0 0,-2 3 0 0,0-2 0 16,-10-1 0-16,11 0 0 0,-2 1 0 0,-9-1 0 15,11 2 0-15,-3-1 0 0,-8-1 0 0,11 0 128 16,-11 0-128-16,11 2 0 0,-11-2 0 0,10 3 0 15,-10-3 0-15,0 0 0 0,10 3 0 0,-10-3 0 16,0 0 128-16,0 0-128 0,9 6 0 0,-9-6 0 16,0 0 0-16,0 0 0 0,0 0 0 0,9 1 0 15,-9-1 0-15,0 0 0 0,0 0 0 0,9-4 128 16,-9 4-128-16,9-1 0 0,-4-7 160 0,0 2-160 16,0-4 192-16,0 2-192 0,0-2 224 0,-1 0-64 15,3-3-16-15,-4-3 0 0,2-2 0 0,1 0 0 16,-1 0 0-16,1-1 0 0,0-1-16 0,2-2-128 0,0-2 192 15,-1 1-64-15,1 2-128 0,-1-6 128 0,1-1-128 16,0-2 128-16,-1 2-128 0,1 0 160 0,-3-5-160 16,1 2 160-16,-2 2-32 0,1 2 0 0,-2 8 0 0,3-1 0 15,-2-2 0-15,0 3-128 0,0 4 192 16,-1 0-64-16,0 1-128 0,0 2 0 0,-2-1 144 0,1 2-144 16,2 2 0-16,1-1 0 0,-1 4 0 0,1-2 0 15,-5 8 0-15,5-6 0 0,-5 6 0 0,0 0 0 16,8-8 0-16,-8 8 0 0,0 0 0 0,0 0 0 15,8-8 0-15,-8 8 0 0,0 0 0 0,0 0 0 16,8-3 0-16,-8 3 0 0,0 0 0 0,0 0-128 16,11-2 128-16,-11 2 0 0,10 4 0 0,-10-4 0 15,0 0 0-15,0 0 0 0,11 8 0 0,-11-8 0 0,0 0 0 16,0 0 0-16,0 0 0 0,9 2 0 0,-9-2 0 16,0 0 0-16,0 0 0 0,0 0 0 0,0 0 0 15,0 0 0-15,0 0 0 0,0 0 0 0,0 0 0 0,0 0 0 16,0 0-128-16,0 0 128 0,0 0-256 0,0 0 48 15,0 0 0-15,0 0 0 16,0 0-480-16,0 0-80 0,0 0-32 0,0 0 0 16,0 0-2128-16,1 9-416 0,-1-9-96 0</inkml:trace>
  <inkml:trace contextRef="#ctx0" brushRef="#br0" timeOffset="147297.43">18347 15562 11343 0,'0'0'496'0,"0"0"112"0,0 0-480 0,0 0-128 0,0 0 0 0,0 0 0 16,2-7 960-16,-2 7 192 0,0-12 16 0,0 12 16 0,0 0-192 0,0 0-32 15,-3-11-16-15,2 5 0 0,1 6-112 0,0 0 0 16,0 0-16-16,0 0 0 0,-4-6-96 0,4 6-16 16,0 0 0-16,0 0 0 0,0 0 128 0,0 0 32 15,-6-5 0-15,6 5 0 0,0 0-464 0,0 0-80 16,-9 5-32-16,1 1 0 0,2 6-48 0,-1 0-16 15,1 2 0-15,1 1 0 0,1-1-32 0,0 1 0 16,3 4 0-16,-1-1 0 0,-2-1 144 0,3 0 32 16,-2 1 0-16,0 1 0 0,1 2 32 0,1-1 16 15,-2 0 0-15,2 4 0 0,0 2-32 0,1-2 0 16,1 4 0-16,-1-7 0 0,0 0-32 0,2-2-16 0,1-1 0 16,-1-1 0-16,1-1 0 0,1 0 0 15,-2-2 0-15,2-2 0 0,-1-1 48 0,-1-3 0 0,-2-8 0 0,0 0 0 16,5 10 0-16,-5-10 16 0,0 0 0 0,5 6 0 15,-5-6-48-15,0 0-16 0,0 0 0 0,8 5 0 16,-8-5-32-16,0 0-16 0,0 0 0 0,10-5 0 16,-10 5-64-16,12-5-16 0,-3 0 0 0,-1-1 0 15,-8 6-80-15,12-8-128 0,-1-1 176 0,-1 3-176 16,-1 1 144-16,3 0-144 0,1 0 0 0,-1 2 144 16,1-3-144-16,1-1 0 0,2 2 144 0,2 1-144 15,0 4 0-15,4-2 0 0,2-2 0 0,1 0 0 16,2 3 0-16,3 1 0 0,2 0 0 0,3 0 0 15,1-1 0-15,1 1 0 0,-2 1 0 0,1 0 0 16,3-1 0-16,-1 0 0 0,1-1 0 0,3 1 0 0,3 0 0 16,0 0 0-16,0 0 0 0,3 3 128 15,0 3-128-15,1-1 0 0,-5 0 0 0,3 0 0 0,-1-2 0 16,2-1 144-16,3 2-144 0,-3-1 0 0,3-2 160 16,-1 3-160-16,-1-2 128 0,0 2-128 0,-5 4 128 0,-1-2-128 15,-1-2 128-15,-1-2-128 0,-2 5 128 0,3-2-128 16,2-3 128-16,-2 0-128 0,-6 1 144 0,6 3-144 15,-1 1 160-15,0-3-160 0,-1 1 0 0,0 3 0 16,-2-3 0-16,0 2 0 0,0-2 0 0,2-1 0 16,-1-4 0-16,3 4 0 0,0 1 0 0,1 2 0 15,2-6 128-15,-1 1-128 0,1 3 0 0,-3 2 0 16,-3-1 0-16,-2-2 0 0,-3-1 0 0,2 0 0 16,-1 0 0-16,1 1 0 0,-2-3 0 0,3 1 128 15,1 0-128-15,0-1 0 0,-1 4 0 0,-1-1 0 0,-2-2 0 16,0 2 0-16,-2 0 0 0,3 1 0 15,-6-1 0-15,0-3 0 0,-1 1 0 0,0-2 0 0,-1 2 0 0,4-1 0 16,0 1 0-16,2-2 128 0,1 0-128 0,1 2 0 16,-1 2 0-16,-1-3 176 0,-1 1-176 0,0-2 160 15,-1 0-160-15,0 1 0 0,-4 0-160 0,-2-1 160 16,-1-1 0-16,0 1 0 0,0 0 0 0,-1 0 0 16,-1 0 0-16,2 0 0 0,0-1 0 0,2 1 0 15,-1 0 0-15,0 0 0 0,1 0 0 0,1 0 0 16,1 0 0-16,0 0 0 0,-2 0 0 0,3 0 0 15,2 0 0-15,-1 0 0 0,0 0 0 0,-4 1 0 16,0 0 0-16,2-1 0 0,-5 0 0 0,1 0 0 16,0 1 0-16,-1 1 0 0,1-2 0 0,1 0 0 15,1 0 0-15,-1 1 0 0,2 0 0 0,-2-1 0 16,-3-1 0-16,-3 1 0 0,1 4 0 0,1 1 0 0,-3-4 0 16,1-1 0-16,-2-3 0 0,2 5 0 0,1 2 0 0,-4-3 0 15,-1 0 0-15,-1 2 0 0,0-1 0 0,-1 3 0 16,-2-1 0-16,1-1 0 0,-1-3 0 0,2 1 0 15,-3 0 0-15,0 2 0 0,2 1 128 0,-2-1-128 16,1-6 0-16,3 6 0 0,-2 2 0 0,2-2 0 16,-1 0 0-16,0-1 0 0,3 2 0 0,-2 0 0 15,-2-2 0-15,0 0 0 0,2-4 128 0,-1 2-128 16,1 3 192-16,-2-1-192 0,-2 0 0 0,1-1 0 16,-3-1 0-16,3 5 0 0,-1-1 0 0,-1-2 0 15,-9-2 0-15,11 3 0 0,2 1 0 0,-13-4 0 0,9 6 0 16,-9-6 0-16,0 0 0 0,7 3 0 0,-7-3 128 15,0 0-128-15,0 0 0 0,0 0 0 0,0 0 0 16,0 0 0-16,0 0 0 0,0 0 0 0,0 0 0 0,0 0 0 16,0 0 0-16,0 0 0 0,0 0 0 0,0 0 160 15,0 0-160-15,0 0 0 0,0 0 144 0,0 0-144 16,0 0 128-16,0 0-128 0,-1-9 128 0,1 9-128 16,0 0 128-16,-1-11-128 0,-2-4 128 0,2 4-128 15,1 1 176-15,1-4-48 0,2 0 0 0,-1-4 0 16,1-2-128-16,-1-1 192 0,0-5-192 0,-1-2 192 15,2-11-192-15,0 0 0 0,-1 0 144 0,1 2-144 16,3 1 0-16,-1 1 144 0,0-4-144 0,2 6 0 16,2 4 0-16,3 0 0 0,-2 2 0 0,0 2 0 0,-1-1 0 0,-3 2 0 15,2 5 0-15,-2 4 0 0,-2-2 0 16,2 3 0-16,0 2 0 0,-1 3 0 0,-5 9 0 0,0 0 0 16,6-5 0-16,-6 5 0 15,9 1-880-15,-2 5-176 0,0 1-32 0,-1 2-16 16,-1 1-2352-16,2 2-448 15</inkml:trace>
  <inkml:trace contextRef="#ctx0" brushRef="#br1" timeOffset="155321.37">7020 14582 8287 0,'0'0'368'0,"0"0"80"0,0 0-448 0,0 0 0 0,0 0 0 16,0 0 0-16,0 0 1856 0,0 0 304 0,0 0 48 0,0 0 16 15,0 0-912-15,0 0-176 0,4-7-48 0,-4 7 0 16,0 0-320-16,0 0-64 0,0 0 0 0,0 0-16 15,-6-13-160-15,0 5-16 0,-1 2-16 0,-2 1 0 16,0-1-48-16,-1-3-16 0,-1 2 0 0,-2 0 0 16,-2 2-16-16,0-2 0 0,-1-5 0 0,-2 4 0 15,-1 2-48-15,0 1-16 0,0 1 0 0,-2-5 0 16,-3-3-64-16,-3 2-16 0,-4 4 0 0,0-3 0 16,-4 0-64-16,-5-1-16 0,-4 1 0 0,1-1 0 15,2 5-48-15,1-2-16 0,-3 1 0 0,-1 3 0 0,1 0-128 0,-1 0 0 16,-2 1 0-16,-2-1 0 0,-5-2 0 15,1 4 0-15,1-1 0 0,-1-3 128 0,3-6-128 0,0 2 0 16,2 0 0-16,2 0 128 0,0 5-128 0,1 1 192 16,-3-1-192-16,1 1 192 0,-1 2-192 0,1 1 192 15,4-3-192-15,0 1 192 0,0-4-192 0,4 4 128 16,1 2-128-16,2-4 128 0,-1-4-128 0,1 2 192 16,-2 1-192-16,-3 2 192 0,-2 3-192 0,0 0 0 15,0-4 144-15,2 4-144 0,-2 2 0 0,1 3 0 16,2-2 0-16,2 1 128 0,0 1-128 0,3-1 0 15,-2-1 0-15,2-3 0 0,-1-1 0 0,0 4 0 16,-3 2 0-16,-2 2 0 0,1 2 0 0,1-4 0 0,1 3 0 16,0-3 0-16,-2 3 0 0,1 1 0 0,1-3 0 15,2 2 0-15,2-3 0 0,-1 2 0 0,-2 3 0 0,1-4 0 16,-1-3 0-16,1 2 0 0,-1-1 0 0,3 3 0 16,0 0 0-16,0-2 0 0,-1 0 0 15,-2 6 0-15,2-1 0 0,1 1 0 0,0 2 0 0,1-4 0 16,1 1 0-16,-2-2 0 0,1 3 0 0,1-5 0 15,-1 1 0-15,1-2 0 0,2-1 0 0,2 2 0 16,2 3 0-16,1-1 0 0,0-1 0 0,-3 1 0 16,-2 3 0-16,1 2 0 0,1 0 0 0,0-2 0 15,-2-2 0-15,1 2 0 0,2 3 0 0,-1-5 0 0,0 0 0 16,0-1 0-16,-1 2 0 0,3-1 0 16,-2 1 0-16,2-1 0 0,-4 1 0 0,5-4 0 0,3 5 0 15,1-4 128-15,1 3-128 0,0-2 128 0,-2 2-128 16,1 0 0-16,1 3 0 0,1 0-128 0,0-9 128 15,2 6 0-15,-1 0 0 0,1 3 0 0,1 2 0 0,-1-5 0 16,2-1 0-16,0 1 0 0,2 5 0 0,0 1 0 16,-3-2 0-16,4-2 0 0,2 0 0 0,-4 2 0 15,0 2 0-15,3 2 0 0,-1 0 0 0,-2-3 0 16,-1-1 0-16,2 1 128 0,0 6-128 0,0-3 0 16,1-4 0-16,2-1-128 0,3 3 128 0,1 0 0 15,-3 1 0-15,3-3 128 0,2-3-128 0,3 2 0 16,2 2 128-16,-1-1-128 0,-1 0 192 0,2 3-48 15,3-1 0-15,1 3 0 0,-3 4-144 0,2-4 0 16,0-1 0-16,4 2 0 0,-2 4 0 0,2 3 0 16,1-4 0-16,3 1 0 0,2 2 0 0,0-3 0 0,-1 1 0 0,4-1 0 15,0-2 192-15,-1-1-64 16,1-2 0-16,0 0 0 0,-3 1-128 0,4-1 160 0,2 0-160 16,0-2 160-16,0 2-160 0,3 0 192 0,2 0-192 0,2-2 192 15,0-4 0-15,3 0 0 0,1 2 0 0,1-1 0 16,0 0-64-16,1 1-128 0,-1 0 192 0,0-2-64 15,0-4-128-15,0 2 128 0,0-2-128 0,2 5 128 16,2-3-128-16,1 2 0 0,-1 0 0 0,3-2 128 16,0 1-128-16,0 2 0 0,2-3 0 0,-2 3 0 15,0-4 0-15,0 0 0 0,-2 0 128 0,1 0-128 16,-1-2 0-16,0 1 0 0,2-6 144 0,-1 4-144 16,1-1 0-16,3 2 0 0,1-2 0 0,0 3 128 15,-1-3-128-15,-2 0 0 0,-1 3 128 0,0-2-128 0,-2-3 0 16,1-1 128-16,2 1-128 0,-3 2 0 0,0-3 0 0,1 1 128 15,3-3-128-15,2 2 0 0,-2 2 0 0,-2 1 128 16,-2-3-128-16,1 0 0 0,-3-1 0 0,1 1 144 16,0-2-144-16,1 1 0 0,2-2 144 0,-2 1-144 15,-4-3 0-15,3 2 144 0,1 0-144 16,3-1 0-16,-2-1 144 0,-2 3-144 0,0 0 192 0,-1 0-48 16,-3-3 0-16,0 2 0 0,-3-1-144 0,4 1 0 15,-2 1 0-15,1-1 0 0,0-2 0 16,3 0 0-16,2 0 0 0,0 0 0 0,2 1 0 0,-2-2 0 15,-3 2 0-15,1-2 0 0,-2 1 160 0,-1-1-160 16,-2-1 192-16,1 0-192 0,-1-4 256 0,2 3-64 0,0-4-16 16,0 1 0-16,-2-4 16 0,2 0 0 0,-1 1 0 15,2-2 0-15,2 0-16 0,-2 0 0 0,-2-4 0 0,0 1 0 16,1 0-48-16,-3-4-128 0,2-2 192 0,0 1-64 16,0-6-128-16,3 6 0 0,2 0 0 0,1-2 128 15,1 0-128-15,3 4 0 0,2 1 0 16,-2 2 128-16,-3-2-128 0,-2 1 0 0,-2-2 0 0,-1 2 0 15,-4 0 0-15,-1-1 0 0,-3-4 0 0,-1-1 0 16,-1-4 224-16,-1 2-32 0,-1-4-16 0,-2 1 0 16,-1-10 144-16,-2 3 16 0,-6 3 16 0,1-2 0 15,-1-1-128-15,-5 2-32 0,-6-2 0 0,0 3 0 16,2-1-192-16,-4-1 176 0,-3 0-176 0,0 0 160 16,-1 4-160-16,-3 4 0 0,-3 2 0 0,0-2 128 0,-3-4-128 15,-2 6 0-15,-1 1 0 0,-1 1 0 0,-4-1 0 16,-1-2 0-16,-1 1 0 0,-1 6 0 0,0 2 0 15,-4 3-144-15,-1-1 0 0,-5 5 0 16,-1 7-1520-16,-1 1-320 0,0 2-48 0,4 0-15312 16</inkml:trace>
  <inkml:trace contextRef="#ctx0" brushRef="#br1" timeOffset="156680.06">3989 16811 11807 0,'0'0'512'0,"0"0"128"0,5-11-512 0,-5 11-128 0,0 0 0 0,9-5 0 15,-5-1 1088-15,-4 6 192 0,2-11 32 0,-2 11 16 0,0 0-240 0,0 0-64 16,3-12 0-16,-3 4 0 0,0 8-144 0,-3-10-48 15,-3 3 0-15,6 7 0 0,-7-14-80 0,0 4-32 16,-3-2 0-16,-2 2 0 0,1 2-128 0,-2-3-16 16,-2 1-16-16,0-2 0 0,-2 5-176 0,2-4-16 15,-2 5-16-15,-2-3 0 0,-4 3-128 0,2 2-32 16,0 0 0-16,1 2 0 0,-4-1-32 0,-2 1-16 16,2-1 0-16,-2 0 0 0,-5 3-144 0,-1 0 128 15,1 0-128-15,-5 3 128 0,-1 0 0 0,-2 2-128 16,-2 1 192-16,3-1-64 0,2 3-128 0,-1 1 0 15,-1 3 0-15,0-3 0 0,4 1 144 0,-2-1-144 16,1 3 160-16,-1-1-160 0,-2 3 192 0,0 1-64 16,-4 2-128-16,2 1 192 0,4 2 0 0,0 3 0 15,2 4 0-15,1 2 0 0,1 1-192 0,1 6 176 0,5 7-176 16,-2-2 160-16,1 2-160 0,3 2 0 16,2-2 0-16,4 1 128 0,2-4-128 0,2-1 0 0,4 0 0 15,2 5 0-15,2-4 0 0,3 2 0 0,1-1 0 0,2-2 0 16,2 0 160-16,1 0-160 0,-1 0 192 0,2 1-192 15,1-3 192-15,-1 1-64 0,-1 0 0 0,2 0-128 16,-2 4 176-16,3 2-176 0,-1 1 160 0,1 3-160 16,0 2 128-16,3-1-128 0,-2-5 0 0,4 1 144 15,0-3-144-15,3-1 0 0,-1-3 0 0,1-1 0 16,4-3 0-16,0-1 0 0,3-2 0 0,0-6 0 16,-4-1 0-16,1-1 0 0,1 1 0 0,3 1 0 15,1-5 0-15,1 0 0 0,4 3 0 0,1-3 0 16,-1-2 0-16,1 0 0 0,1 0 128 0,0-4-128 0,1 0 0 15,-1-1 0-15,1 0 0 0,0-1 128 0,4-3-128 16,-1-3 128-16,0-2-128 0,-1 0 128 0,0-4-128 0,0-3 128 16,2-2-128-16,0 0 128 0,-3-4 0 15,1 3-128-15,0-6 192 0,0-2-64 0,0-3-128 0,2-2 160 16,-1-2-160-16,-2 0 160 0,1-6 48 0,2-1 16 16,1-1 0-16,-3 3 0 0,-1 0 160 0,2-1 16 15,2-6 16-15,-1 0 0 0,-2 0-48 0,0-2-16 16,-2-1 0-16,-1-4 0 0,0 0-32 0,-2-10 0 15,0-3 0-15,-4-7 0 0,1-9 0 0,-2 1 0 16,-3-1 0-16,-2-1 0 0,-4-1-80 0,-2 0-32 16,-3-2 0-16,-6 10 0 0,-3 4 144 0,-2 7 32 15,-3 1 0-15,-3 4 0 0,-5 5 0 0,1 2 16 16,-1 3 0-16,-1 1 0 0,-3 3-176 0,0 3-32 0,-2-1-16 16,1 6 0-16,-1-1-176 0,0 2 0 0,0 0 0 15,0 0 0-15,-2 6 0 0,-2 3-144 0,2 2 0 0,0-1 0 31,2 0-1264-31,2 5-240 0,0-1-48 0,7 5-10640 0,1-4-2128 0</inkml:trace>
  <inkml:trace contextRef="#ctx0" brushRef="#br1" timeOffset="158491.06">13196 14520 2751 0,'6'-20'128'0,"-2"8"16"0,0 2-144 0,1 3 0 0,0-4 0 0,2 4 0 16,-2-3 3200-16,-5 10 592 0,0 0 128 0,0 0 32 15,3-8-2816-15,-3 8-560 0,0 0-128 0,0 0 0 16,0 0 192-16,0 0 64 0,0 0 0 0,0 0 0 15,-4 6 128-15,0 7 16 0,2 2 16 0,-3 3 0 16,-2 2 176-16,0 10 48 0,0 4 0 0,0 5 0 16,-2 5-64-16,1 6-16 0,1 6 0 0,-1 9 0 0,0 9-240 15,2-2-32-15,0 1-16 0,2-1 0 0,0 1-320 16,1 2-64-16,2 3-16 0,1-3 0 0,-1-3-128 0,1-5-16 16,0-9-16-16,0 0 0 0,1-2 32 0,3-3 0 15,-3-2 0-15,2-3 0 0,-3-5-16 0,1-5 0 16,2-7 0-16,-1-1 0 0,-1-4 64 0,-1-4 16 15,0-3 0-15,0-3 0 0,2-1-64 0,-1-2-16 16,0-1 0-16,-1-12 0 0,0 0-176 0,0 0 0 16,0 0 144-16,0 0-144 15,4-12-352-15,-1-1-144 0,-1-3-16 0,2-4-16 16,1-3-2256-16,0-5-448 0,0-2-96 0</inkml:trace>
  <inkml:trace contextRef="#ctx0" brushRef="#br1" timeOffset="160073.59">13389 14486 25567 0,'-4'-17'1136'15,"1"10"224"-15,3 7-1088 0,0 0-272 0,0 0 0 0,0 0 0 16,0 0 384-16,0 0 0 0,12-4 16 0,3-1 0 0,3 0 0 0,2-2 0 16,2 3 0-16,5 2 0 0,3-3 160 0,3-4 16 15,1 0 16-15,6 0 0 0,4 4-96 0,3 1-32 16,3-2 0-16,7 1 0 0,7 0-80 0,3-2 0 15,0 2-16-15,3 0 0 0,3-5-112 0,2 4-32 16,1 2 0-16,4-2 0 0,0 0 64 0,2 1 16 16,-2-4 0-16,2 3 0 0,5 6 0 0,2 0 0 15,1 0 0-15,0-1 0 0,-2-2-64 0,-2 1-16 16,3 3 0-16,-1-2 0 0,1-4-64 0,-4 3-16 16,-4 2 0-16,1 0 0 0,0-1-16 0,4-1 0 15,1-1 0-15,-4-1 0 0,-5 4 0 0,0 1-128 16,2 2 192-16,4-2-64 0,1-2-128 0,-2 2 128 15,-3 1-128-15,-2 0 128 0,1-2-128 0,-3 3 0 0,-1 2 0 16,-2-1 0-16,-1-2 0 0,-4-1 0 0,-4 1 128 0,-3 1-128 16,-4 3 0-16,-2-1 0 0,-4-3 0 0,-2 3 128 15,1 0-128-15,-2-2 0 0,-3-2 0 0,-5-1 0 16,-2-2 0-16,-2-2 0 0,-3 3 128 0,-1 1-128 16,-2 0 0-16,0 0 0 0,-3-3 0 0,3 2 0 15,-4-1 128-15,-1 1-128 0,-6 1 0 16,1 3 128-16,2-1-128 0,-2 1 0 0,-2 2 0 15,-2-4 0-15,-1-2 0 0,3-2 0 0,-5 0 0 0,-2 0 128 16,-11 3-128-16,11-4 0 0,-4-1 0 0,1-1 0 16,-8 6 0-16,0 0 0 0,0 0 0 0,0 0 0 15,0 0 0-15,0 0 0 0,0 0 128 0,0 0-128 16,0 0 0-16,0 0 0 0,0 0 0 0,0 0 0 0,0 0 0 16,0 0 0-16,6-3 0 0,-6 3 0 0,0 0 0 15,0 0 0-15,0 0 0 0,0 0 0 0,0 0 0 0,0 0 0 16,7 8 0-16,-7-8 0 0,0 0 0 0,0 0 0 15,0 0 0-15,0 0 0 0,7 2 0 0,-7-2 0 16,8-1 0-16,-8 1 0 0,6 5-128 0,1 2 128 16,-7-7 0-16,8 7 0 0,-1-3 0 0,-7-4 0 15,7 8 0-15,-2-2 0 0,-5-6 0 0,0 0 0 16,8 2 0-16,-8-2 0 0,0 0 0 0,9 3 0 16,-9-3 0-16,0 0 0 0,0 0 0 0,0 0 0 15,9 3 0-15,-9-3 0 0,0 0 0 0,9 5 0 16,-3 2 0-16,1 0 0 0,-7-7 0 0,0 0 0 15,10 6 0-15,-3-1 0 0,0-1 0 0,-7-4 0 16,7 0 0-16,-7 0 0 0,8 5 0 0,0 3 0 0,-3-2 0 0,-2 3 0 16,-3-9 0-16,3 11 0 0,-2 3 0 15,-1-2 0-15,0-12 0 0,0 10 0 0,0 3 0 16,-1 2 0-16,0-2 0 0,-2-2 0 0,-1 2 0 0,1 2 0 16,-1 1 0-16,-1 2 0 0,0 0 0 15,-2 0 0-15,1 1 0 0,-1 1 0 0,-3 7 0 0,0 0 0 16,0-3 0-16,1 5 0 0,0 2 128 0,2 0-128 15,-1 2 0-15,2-1 0 0,1 0 144 0,1 1-144 16,-1 4 0-16,0-3 128 0,-2-1-128 0,1 0 0 16,-2-1 128-16,-1 2-128 0,-1 3 128 0,0 0-128 15,1-3 0-15,-1 1 128 0,-2-1-128 0,2 3 0 16,0 1 0-16,0 0 0 0,-3-2 0 0,3 1 128 0,2 2-128 0,0 0 128 16,-4-2-128-16,2-1 128 0,0-1-128 15,0 1 128-15,-2 1-128 0,1 2 128 0,-2-3-128 0,3-1 128 16,2 1-128-16,1 0 128 0,-1 1-128 15,0-3 128-15,2 0-128 0,-2-1 128 0,-1 2-128 0,1-5 176 16,0-1-176-16,2 2 192 0,-1-5-192 0,2 4 160 16,1-4-160-16,0 4 160 0,2-5-160 0,-1 0 0 15,2-4 144-15,1-2-144 0,3 2 192 0,-2-1-48 16,-2-6 0-16,2 2 0 0,1 2-144 0,1-4 192 16,-2-4-192-16,2 1 192 0,-1-2-192 0,-2-9 160 15,3 9-160-15,-2-1 160 0,-1-8-160 0,0 0 128 16,1 11-128-16,-1-3 128 0,0-8-128 0,0 0 0 15,0 0 144-15,0 0-144 0,0 0 0 0,0 0 128 16,0 0-128-16,-7 6 0 0,-1-3 128 0,1-2-128 0,-2 0 160 16,-1-2-160-16,-2-3 160 0,-1-1-160 0,-2 1 160 0,-3 1-160 15,-1-1 144-15,-4-4-144 0,-2 0 128 0,-3 5-128 16,-3-4 0-16,-4 2 0 0,-5-2 128 0,1-2-128 16,1 4 0-16,-5 0 0 0,-7-2 0 0,2 1 0 15,-3-3 0-15,-2 0 0 0,-3-2 0 0,-7 3 0 16,-1-2 0-16,-5 1 0 0,-1-3 0 0,0 4 0 15,-1 0 0-15,0 3 0 0,-3-5 0 16,-1 2 0-16,-1 2 0 0,3-2 0 0,5 3 128 0,-2-4-128 16,1 1 0-16,-3 0 0 0,-7 1 0 0,1 1 128 15,2-3-128-15,1 0 0 0,0-1 0 0,-1 4 0 16,-3-2 0-16,-1 2 0 0,-1-6 128 0,-1 5-128 16,1 1 0-16,2-1 0 0,1 0 0 0,0 1 0 0,-1-3 0 15,1 4 192-15,1-1-192 0,3 1 192 0,3 0-192 16,-2-1 0-16,0 1 0 0,-1 2 0 0,0 0 0 15,3-1 0-15,1-1 0 0,0 0 0 0,2 0 0 0,-4-3 0 16,-1 2 0-16,3 1 0 0,2-3 0 0,4 2 0 16,0 1 144-16,4-1-144 0,2-1 192 0,-2 2-48 15,0-1 0-15,6 2 0 0,5 0 48 16,4 2 0-16,-4-2 0 0,9 0 0 0,4 3-192 0,4-2 192 16,4-1-192-16,4 3 192 0,5-3-192 0,5 0 128 15,3 1-128-15,2 0 128 0,2 0-128 0,7 3 0 16,0 0 0-16,0 0 128 0,0 0-256 0,0 0-64 15,14 0-16-15,4 0 0 16,1 3-1488-16,4 2-288 0,1 4-64 0</inkml:trace>
  <inkml:trace contextRef="#ctx0" brushRef="#br1" timeOffset="161892.03">11113 16863 2751 0,'12'-8'256'0,"-2"6"-256"0,3-1 0 0,-1 0 0 15,2 3 1760-15,0-2 304 0,0-4 64 0,0 2 16 16,0 2-976-16,3 1-192 0,-1 0-32 0,2 0-16 15,1-4-48-15,0-1-16 0,-2 5 0 0,-2-1 0 16,-1-2-272-16,-2 1-48 0,-2-1-16 0,1 1 0 16,-11 3 32-16,10-2 0 0,-10 2 0 0,11-1 0 15,-11 1 160-15,0 0 48 0,0 0 0 0,0 0 0 16,0 0 144-16,0 0 48 0,0 0 0 0,0 0 0 0,0 0-64 16,0 0-16-16,-13 1 0 0,-4 1 0 15,-3-1-336-15,-3-1-64 0,-2-1-16 0,-1 2 0 16,-2 4 48-16,-1-1 16 0,-1-3 0 0,-1 2 0 0,2-2-112 15,-4 0-32-15,2-1 0 0,-1-2 0 0,-1-2-80 16,-1 1-32-16,0 1 0 0,-4-2 0 0,-1 0 32 16,1-1 0-16,-1-1 0 0,3-3 0 0,3 2-48 0,2 0 0 15,-1 2 0-15,1 1 0 0,1-5-128 0,3 3-128 16,3-3 192-16,1 2-192 0,3 4 144 0,3-2-144 16,3-2 0-16,1 3 144 0,5 3-144 0,-1 1 0 15,1-2 0-15,8 2 128 0,-10 0-128 0,10 0 0 16,0 0 0-16,0 0 0 0,0 0 0 0,-7 3 0 15,2 4 0-15,5-7 0 0,0 0 0 0,-3 10-144 16,0 1 144-16,2 1 0 0,1 2-128 0,0 2 128 16,-1-3 0-16,-2 7 0 0,-1 7 0 0,2 3 0 15,-1 4 0-15,1 0 0 0,-2 3 0 0,1 1-128 0,1 0 128 16,0-1 0-16,1 0 0 0,1 0 0 0,-1-1 0 0,1 3 0 16,-1 0 0-16,-2 2 0 0,-1 2 0 15,2 3 0-15,-1-3 0 0,-1 3 176 0,-2-3-176 0,1 4 160 16,0-5-160-16,0 2 192 0,-3-3-192 15,0 0 192-15,1-3-192 0,-2 2 128 0,-1 1-128 0,1-3 128 16,1-5-128-16,1 0 0 0,0-3 0 0,3 0 128 16,1 2-128-16,-2-2 128 0,-4-4-128 0,2 0 128 15,0-1-128-15,-1-3 128 0,-1 0-128 0,0-2 128 16,0-4-128-16,3-1 128 0,3-1-128 0,0 0 128 16,-2-3 0-16,-1 0-128 0,6-11 192 0,-2 11-64 15,2-11 48-15,-5 8 0 0,-2-2 0 0,7-6 0 0,0 0-48 16,0 0-128-16,0 0 192 0,0 0-64 15,0 0 0-15,0 0-128 0,0 0 192 0,0 0-64 0,0 0-128 16,0 0 0-16,0 0 0 0,0 0 0 0,0 0 0 16,0 0 0-16,0 0 0 0,14 4 0 0,2-2 0 0,0 0 0 15,5-2 0-15,0 0 0 0,2 0 0 0,4 1 0 16,1 0 0-16,1-1 0 0,0-1 0 0,4 1 0 16,2 1 0-16,1-1 0 0,1-1 0 0,3 3 0 15,0 2 0-15,4-1 0 0,-1-3 0 0,4 5 0 16,0 0 0-16,0 1 0 0,-1 1 0 0,-2-2 0 15,-2 1 0-15,-1 3 0 0,-2-1 0 0,1 0 0 16,0-1 0-16,-2 3 0 0,-3-1 0 0,-2 2 0 16,-4-3 0-16,0 2 0 0,-1-2 0 0,-1 2 0 0,-4-4 0 15,-4 1 0-15,-4-5 0 0,0 2 0 0,-2-3 0 0,-2 3 128 16,0 2-128-16,-1-3 0 0,-10-3 0 16,11-1 0-16,-1 3 0 0,-10-2 128 0,0 0-128 0,12 4 0 15,-12-4 160-15,0 0-160 0,9 4 192 0,-9-4-192 16,0 0 192-16,0 0-192 0,0 0 192 0,0 0-192 15,0 0 224-15,0 0-64 0,5-5-16 0,-5 5 0 16,0 0 32-16,0 0 0 0,4-12 0 0,-2 5 0 16,-2-3 0-16,0-2 0 0,0-6 0 0,0-1 0 15,-1 1 0-15,1-4 0 0,0-1 0 0,0-3 0 16,0-4-16-16,1-5 0 0,0-1 0 0,-1-5 0 16,4-9-160-16,-1-6 128 0,-1-7-128 0,1 1 128 15,-2-6-128-15,2 3 0 0,-1 1 0 0,-2-4 128 16,0-3-128-16,3 0 0 0,-2 0 0 0,0 6 128 0,-1 8-128 15,0 3 0-15,0 5 0 0,-1 3 0 0,-3 1 0 16,3 3 160-16,-2 2-32 0,1-1-128 0,-1 3 224 16,2 4-64-16,-1 3-16 0,-1-1 0 0,-1 1-144 0,0 4 0 15,2 2 0-15,-2 3 0 0,0 3 0 0,0 0 0 16,1 1 0-16,0 3 0 0,1 1 0 0,-1 2-224 16,0 1 48-16,2-1 16 15,1 5-1952-15,0 7-384 0</inkml:trace>
  <inkml:trace contextRef="#ctx0" brushRef="#br1" timeOffset="176659.24">2289 16658 13407 0,'0'0'592'0,"0"0"128"16,0 0-576-16,0 0-144 0,-4-9 0 0,4 9 0 0,0 0 1024 0,3-11 192 15,-3 11 16-15,1-8 16 0,-1 8-208 0,0 0-32 16,0 0-16-16,0 0 0 0,0 0-128 0,0 0-32 16,0 0 0-16,0 0 0 0,0 0-176 0,0 0-32 15,0 0-16-15,0 0 0 0,0 0-240 0,0 0-48 16,0 0-16-16,-4 12 0 0,-4 4-64 0,0 3-16 16,3 4 0-16,-3 4 0 0,-2 6 96 0,-1 12 0 15,-3 9 16-15,-4 8 0 0,-5 8 80 0,0 9 16 16,-1 6 0-16,-3 8 0 0,-2 7-192 0,1 6-48 15,1-1 0-15,3-4 0 0,0-1-192 0,4-7 0 0,3-5 128 16,4-10-128-16,5-8 176 0,1-6-16 0,1-11 0 16,3-2 0-16,0-10 96 0,1-3 32 0,1-3 0 15,1-5 0-15,1-10-80 0,2-2-16 0,-1-4 0 0,1-4 0 16,1 0 48-16,-4-10 0 0,6 9 0 0,-6-9 0 16,0 0-240-16,10-6 128 0,-1 2-128 0,-3-9 0 31,2-5-1200-31,-3-2-336 0,-1-2-64 0,0 0-7936 0,-2-4-1584 0</inkml:trace>
  <inkml:trace contextRef="#ctx0" brushRef="#br1" timeOffset="178321.29">2072 16794 20271 0,'0'0'896'0,"0"0"192"0,0 0-880 0,0 0-208 15,0 0 0-15,0 0 0 0,5-10 432 0,-5 10 32 16,10-6 16-16,3 4 0 0,2 2 80 0,4 0 16 15,3 2 0-15,5 0 0 0,4 1 48 0,6 3 16 16,3-1 0-16,7-1 0 0,6-4-192 0,3 2-16 16,2 5-16-16,3-5 0 0,3-6-96 0,8-1 0 0,8 2-16 0,4 0 0 15,2-3 112-15,3-3 32 16,2 0 0-16,8-1 0 0,9 2 48 0,0 0 16 0,-1 3 0 16,4-2 0-16,3 0-176 0,0 2-16 0,0-1-16 15,4 1 0-15,4 0-144 0,1-4-32 0,2 0 0 0,1-1 0 16,1 3-128-16,-2-1 128 0,4-1-128 0,-1 2 128 15,1 1-128-15,-2 0 0 0,1-6 144 0,-1 6-144 16,-3-2 0-16,3 3 144 0,1 4-144 0,-1-3 0 16,-2-1 144-16,2 0-144 0,6 2 0 0,-3 1 144 15,-4-2-144-15,1 1 0 0,1 1 0 0,2-2 128 16,-2 0-128-16,1 3 0 0,-2 1 0 0,-1-3 128 16,-2-2-128-16,2-1 0 0,4 5 0 0,-4-2 0 15,-3 1 0-15,3-1 0 0,2 3 0 0,-2 1 0 0,-4-1 0 16,0 2 0-16,0 0 128 0,1 2-128 0,-3 1 0 15,4 0 0-15,2-4 0 0,-2 2 128 0,-5 0-128 16,3-3 0-16,3-2 0 0,-3 2 128 0,-3 2-128 0,-1-1 128 16,1-1-128-16,0 2 128 0,3 3-128 0,-1-1 160 15,-3-3-160-15,0 6 160 0,2 3-32 0,-1-4 0 16,-3 2 0-16,1-4 0 0,1 1-128 0,-5 5 128 16,-5-4-128-16,5 0 128 0,3-1-128 0,-2-2 128 15,0 2-128-15,-3-1 128 0,1 0-128 0,-1 0 128 16,-1 1-128-16,-5 0 128 0,-5 0-128 0,2-1 160 15,3-1-160-15,-2 0 160 0,-1 1-32 0,-3 3-128 16,-1-5 192-16,-3 2-64 0,-2-4 0 0,-1 1-128 0,-2 0 192 16,-1 2-64-16,0 2-128 0,1-2 0 0,2-3 0 15,-5 1 0-15,-3-1 144 0,-1 1-144 16,-1-1 160-16,1 1-160 0,-3 1 176 0,0-1-176 0,-3 0 192 16,-2 0-192-16,-4-1 176 0,2 2-176 15,2 0 160-15,3 0-160 0,-2-1 0 0,-1-1 128 0,-5 0-128 16,0 0 0-16,1-1 0 0,-2 1 0 0,-4 0 0 0,2 0 0 15,2-2 0-15,-4 2 0 0,-6 0 128 0,-2-2-128 16,-3 0 0-16,1 1 0 0,-2 0 0 0,0 1 0 16,-1 0 0-16,-1 0 128 0,0-3-128 0,-3 3 0 15,-6 3 0-15,-2-1 0 0,-2 0 0 0,-1-2 0 16,-3 0 0-16,2 0 0 0,2-2 0 0,-5 1 0 16,-4 0 0-16,0 1 0 0,4 1 0 0,0 0 0 15,-1-2 0-15,-3 1 0 0,-2 0 0 0,-1 1 0 16,-2 1 0-16,-1-2 0 0,-2-3 0 0,2 3 0 0,-4 1 0 0,1 1 128 15,-4-2-128-15,0-2 0 0,2 1 0 16,-1 1 0-16,-1 0 128 0,1 1-128 0,-2-2 0 16,0 1 0-16,-1-1 0 0,-2 3 0 0,-12-2 0 15,11 6 0-15,-1-4 0 0,-10-2 0 0,0 0 0 0,9 6 0 16,-1 2 0-16,-2-2 0 0,-6-6 0 16,6 9 0-16,-2 4 0 0,1 2 0 0,2 2 0 0,-2 1 0 15,-3-2 0-15,-2 6 0 0,-2 8 0 0,-2 3 0 16,-4 3 0-16,-4 6 0 0,-2 5 0 0,-3 4 0 15,-3 2 0-15,-2 4 0 0,2 2 128 0,-3 4-128 16,0 9 0-16,0 0 0 0,0-2 0 0,2-3 128 16,2-2-128-16,0-4 0 0,2 1 0 0,2-3 0 15,2-5 128-15,0 1-128 0,1 0 0 0,0-4 0 0,2-7 0 0,-1 1 0 16,-3-6 0-16,1-2 128 0,0-2-128 16,-1 0 0-16,4-2 0 0,-4-1 0 0,-1-7 0 15,2 3 0-15,3-3 144 0,0 1-144 16,-2-7 128-16,-3 0-128 0,-3 1 128 0,-2-2-128 0,-2-3 0 0,1-2 128 15,-3 0-128-15,-1-3 160 0,0-5-160 0,-4 0 160 16,-3-2-160-16,-4 0 0 0,-3-3 0 0,-7 0 128 16,-6-3-128-16,-3 1 0 0,-1 2 0 0,-3 0 0 15,-2-1 0-15,-7-1 0 0,-3-1 0 0,-6-1 0 16,-10 2 0-16,-4-2 0 0,-5 1 0 0,-5-2 0 16,-9-5 0-16,-3 2 0 0,-4 2 144 0,-1-3-144 15,-3 0 128-15,-3-2-128 0,-6 1 160 0,-3 1-160 16,-5-1 192-16,1 1-64 0,-4-7-128 0,-3 5 192 15,-3 1-192-15,-2 0 144 0,-2 5-144 0,-4-6 128 0,-7 0-128 16,3 0 0-16,3 4 144 0,-5-3-144 0,-2 0 0 16,-4 0 144-16,-2 6-144 0,5-2 0 0,3 0 128 15,-2 3-128-15,-3 0 0 0,1 1 0 0,-2 0 0 0,6-2 0 16,3 3 0-16,-1-1 0 0,-4 0 0 0,6 1 0 16,3 0 0-16,-1 1 0 0,-2-1 0 0,1-1 0 15,-1 2 0-15,3-1 0 0,4 1 0 0,0 1 0 16,-5 2 0-16,3-2 0 0,2 2 0 0,-3-2 0 15,-5-1 0-15,5 2 0 0,6 4 128 0,1-1-128 16,-2-3 0-16,5 2 0 0,2 1 0 0,1 1 0 16,1-1 0-16,2 3 0 0,4-4 0 0,0 0 0 15,2 1 0-15,0 2 0 0,-1-3 0 0,1 0 0 0,5-1 0 16,1 0 0-16,-1 1 0 0,1 0 0 0,1 1 0 16,0 3 0-16,2-4 0 0,-1 1 0 0,-4-3 0 15,7 6 0-15,4-2 0 0,-3-1 0 0,-4-1 192 16,2 0-192-16,3 1 0 0,-1 0 0 0,0-1 0 0,1 0-192 15,0 0 192-15,-2 2 0 0,1 0 0 0,-1-3 0 16,-4 1 176-16,-3-1-176 0,-3 2 160 0,4 2-160 16,4 2 192-16,-2-2-48 0,-1-2-16 0,3 3 0 15,4-2 64-15,0 1 0 0,-4-1 0 0,1-1 0 16,1 3 16-16,6-1 16 0,3-3 0 0,5 0 0 16,0-1 0-16,1 2 0 0,3-1 0 0,5-2 0 15,5 2 16-15,5 2 0 0,3-1 0 0,8 0 0 16,3 4-240-16,11-4 128 0,10-1-128 0,6 1 0 0,7 2 0 15,7-5 0-15,9-2 0 0,11 0 0 16,12 0-1680-16,0 0-240 0,16 0-32 0</inkml:trace>
  <inkml:trace contextRef="#ctx0" brushRef="#br1" timeOffset="179109.4">4370 18957 8287 0,'0'0'736'0,"0"0"-592"0,0 0-144 0,-8 0 0 16,8 0 1728-16,0 0 304 0,-10-1 64 0,3 0 16 15,-3 1-656-15,10 0-128 0,0 0-32 0,-9-3 0 16,9 3-16-16,0 0-16 0,0 0 0 0,-4-9 0 15,4 2-240-15,4-5-64 0,3-2 0 0,3 2 0 16,-1-4-352-16,4 0-80 0,1-1-16 0,4 0 0 16,3-1-176-16,2-1-32 0,-2 0-16 0,2-2 0 15,-1 0-48-15,-3 7-16 0,-2 1 0 0,-3 4 0 16,-1 3-32-16,-3 2-16 0,-10 4 0 0,0 0 0 16,9 8-176-16,-3 3 0 0,-1 3 0 0,-2 4 0 15,-3 3 0-15,0 2 0 0,-2 5 0 0,0-2 0 16,-1 2 0-16,1-3 128 0,-1 3-128 0,1-1 0 15,0 2 0-15,0-6 0 0,2-7 0 0,0 1 0 16,2-1 128-16,1 1-128 0,0-7 0 0,0 0 128 0,-3-10-128 0,7 12 0 16,2-5-192-16,-2-2 192 15,-7-5-2016-15,0 0-288 16,10-1-48-16</inkml:trace>
  <inkml:trace contextRef="#ctx0" brushRef="#br1" timeOffset="179316.27">4516 18868 25631 0,'-11'14'1136'0,"6"-5"224"0,0 3-1088 0,-3 4-272 16,-2 7 0-16,1 1 0 0,0-1 960 0,0 1 128 15,-1 7 16-15,1 2 16 0,2-3-176 0,4 2-48 16,-1 1 0-16,2-1 0 0,0-3-272 0,5-1-64 0,2-1-16 0,3-2 0 16,0-3-288-16,6 2-48 0,7 3-16 0,2-7 0 15,2-2-48-15,6 0-16 0,0-2 0 0,6 1 0 16,3-2-128-16,4-4 0 0,7 0 0 0,2-3 0 31,5 1-1184-31,1-2-320 0,1-2-64 0</inkml:trace>
  <inkml:trace contextRef="#ctx0" brushRef="#br1" timeOffset="179831.69">6106 19270 17615 0,'0'0'768'0,"4"-9"192"0,1-4-768 0,0 2-192 15,-1-3 0-15,-2 3 0 0,-2 11 1200 0,-4-11 208 16,-3-6 32-16,-2 4 16 0,-5 1-112 0,1 7-32 16,0-1 0-16,-6 2 0 0,-7 4-544 0,2 7-128 0,0 0 0 15,-3 6-16-15,-3 0-176 0,1 1-16 0,-1 2-16 0,2 3 0 16,-1 3 32-16,5-3 0 0,0-3 0 15,5 3 0-15,4 2-48 0,3-2 0 0,4-1 0 0,6-3 0 16,2-2-128-16,5 1-16 0,3 0-16 0,3-2 0 16,4-5-16-16,4 0 0 0,3 2 0 0,2 0 0 15,0 5 32-15,0-1 16 0,2-6 0 0,-6 4 0 16,-1 0-80-16,-3-2-32 0,-4 0 0 0,-4-3 0 16,-8-6 64-16,2 12 16 0,0-3 0 0,-5 2 0 15,-2-5 192-15,-8 4 32 0,-1-3 16 0,-3 3 0 16,-5-4-112-16,-1 1-32 0,-5 0 0 0,0-3 0 15,1 0-176-15,1-3-32 0,-1-2-128 0,3-2 192 16,5 1-512-16,-1-3-128 16,4-3 0-16,4 3-11664 0,4-5-2336 0</inkml:trace>
  <inkml:trace contextRef="#ctx0" brushRef="#br1" timeOffset="180056.33">6692 19213 27071 0,'-14'4'1200'0,"6"3"240"0,-1 3-1152 0,-4 6-288 16,-2 2 0-16,-3 1 0 0,-5 3 1280 0,0 1 208 16,3 5 48-16,1-2 0 0,0-5-592 0,2 6-112 15,2 0-32-15,3-1 0 0,2-3-576 0,4-4-224 0,3-3 176 0,2-1-176 16,1-1-224-16,3-3-144 0,-3-11-16 15,6 10-9984 1,-6-10-1984-16</inkml:trace>
  <inkml:trace contextRef="#ctx0" brushRef="#br1" timeOffset="180573.1">7071 19296 24303 0,'-12'8'1072'0,"3"3"224"0,-2 4-1040 0,1 0-256 0,0-1 0 0,0 4 0 0,-3 1 1152 0,-1-1 192 15,-2-2 16-15,1 1 16 16,1-2-48-16,1-1-16 0,1-6 0 0,2 2 0 0,-1 2-480 0,3-5-112 16,8-7-16-16,0 0 0 0,0 0-112 0,0 0-16 15,0 0-16-15,4-12 0 0,4 0 48 0,2-4 16 16,1-1 0-16,4-1 0 0,3-1-256 0,3-2-48 15,-1 0-16-15,4 2 0 0,3-2-304 0,-1 2 0 16,2 0 0-16,-1 3 0 0,0 1 0 0,-1 4 0 16,-1-3 0-16,-4 9 0 0,0 4 0 0,-2 2 0 15,-2 3-128-15,-3 2 128 0,-1 5-128 0,-4 3 128 16,-4 0 0-16,-2 3-144 0,-6 2 144 0,-1 2 0 16,-3-2 0-16,-2 2 0 0,-3 1 0 0,1-2 0 15,-3-2 160-15,2-1-160 0,2-2 128 0,3-6-128 16,7-9 0-16,0 0 144 0,0 0-144 0,0 0 192 0,0 0-192 15,12-10 192-15,2-7 64 0,4-1 32 0,4-1 0 16,1-4 0-16,1-2-96 0,1 2-32 0,1 2 0 16,0-4 0-16,5 3-160 0,-2 0 0 0,-2-1 0 15,2 3 0-15,4 6 0 0,0 1 160 0,0 0-160 16,-5 9 160-16,-4 7-160 0,-3 5-176 0,-4 1 48 0,-3 6 0 16,-2 3 128-16,-3 2 0 0,-5 2 0 0,-1 4 0 15,-4 1 0-15,-3 3-160 0,-3 5 160 0,-2-1-208 16,-1 2 208-16,1-1 0 0,1-3 0 0,2-4 0 15,1-1-1136-15,2-6-128 16,4-2-16-16,3-1-10752 0,3-4-2160 0</inkml:trace>
  <inkml:trace contextRef="#ctx0" brushRef="#br1" timeOffset="181109.3">8391 19193 21071 0,'0'0'928'0,"0"0"208"0,-7 10-912 0,1-1-224 0,1 5 0 0,-1 3 0 16,-2 1 976-16,-4 5 160 0,1 5 16 0,-4-1 16 16,2 2 112-16,-2 4 32 0,-2 3 0 0,-2 0 0 15,-1 3-480-15,-4-4-80 0,-3 1-32 0,3-3 0 16,-3-4-160-16,4 0-48 0,4-5 0 0,1-5 0 15,2-3 0-15,4-5-16 0,4-2 0 0,8-9 0 16,0 0 80-16,0 0 0 0,0 0 16 0,7-14 0 16,2-5 176-16,6-5 48 0,6-3 0 0,4-3 0 15,4-1-432-15,3-1-64 0,2-6-32 0,0 0 0 0,-4-1-288 16,1 2 0-16,-1 4 0 0,1 2 0 0,-1 3 0 16,1 2 0-16,0 3 0 0,0 5 0 0,-3 3 0 0,-2 7 0 15,-1 4 0-15,-5 4 0 0,-6 4 0 16,-3 5-144-16,-4 5 16 0,-3 3 0 15,-2 3 128-15,-7 0 0 0,-5 3 0 0,-7 0 0 0,-4-3 0 0,-5 3 0 16,-2 1 0-16,0-1 0 0,0-2 0 0,2-4 0 16,2-3 0-16,2-1 0 0,2-3-336 0,3-2-48 15,3-8 0-15,3-7 0 16,2-3-2560-16,8-5-528 0</inkml:trace>
  <inkml:trace contextRef="#ctx0" brushRef="#br1" timeOffset="181337.27">9222 18778 28511 0,'0'0'1264'0,"0"0"256"0,-8 4-1216 0,-2 1-304 0,-4 1 0 0,-1 3 0 16,-2 8 1344-16,-2 3 192 0,-2 4 64 0,-1 2 0 15,2 4-432-15,-2 3-80 0,1 5 0 0,0-1-16 16,2-1-528-16,3-1-96 0,2 4-32 0,2-3 0 15,2 0-272-15,4-3-144 0,2-5 160 0,1 1-160 16,1 2-256-16,2-6-160 16,1 2-32-16,3-5 0 0,1-3-2432 15,1 0-480-15</inkml:trace>
  <inkml:trace contextRef="#ctx0" brushRef="#br1" timeOffset="181808.07">9505 19159 22111 0,'0'0'976'0,"0"0"208"0,0 0-944 0,0 0-240 0,0 0 0 0,-8 11 0 15,-1-2 1472-15,-1 2 256 0,-3 2 64 0,1-1 0 16,1 5-352-16,-3 2-64 0,1 3-16 0,-1-2 0 0,-1 0-304 16,2-1-64-16,2 2-16 0,1-1 0 15,2 2-464-15,2-1-112 0,1-3-16 0,1 0 0 0,3 0-256 0,-1-6-128 16,2 0 0-16,3-3 128 0,2 2-368 0,1-5-80 15,-6-6 0-15,14 4-10896 16,0-9-2176-16</inkml:trace>
  <inkml:trace contextRef="#ctx0" brushRef="#br1" timeOffset="182172.34">9593 19270 27007 0,'0'0'1200'0,"0"0"240"0,0 0-1152 0,0 0-288 0,0 0 0 0,7 9 0 15,1-4 1056-15,8-1 160 0,3-2 16 0,2-4 16 16,4-2-224-16,1-1-64 0,3 0 0 0,1-4 0 16,-1 1-544-16,-2-2-112 0,-2 1-32 0,-3-1 0 15,-1 4-80-15,-2-4-32 0,-3 1 0 0,-2-4 0 16,-4 4-32-16,-1 0-128 0,-3 0 192 0,-2 3-64 15,-4 6 112-15,0 0 16 0,-4-8 0 0,4 8 0 16,-11-3 192-16,-3 5 32 0,-4 2 16 0,-3 2 0 16,-3 6-240-16,-4-1-64 0,-3 4 0 0,-1 3 0 15,-1-1-48-15,3 2-16 0,4 1 0 0,2-2 0 16,1-3-128-16,6 0 160 0,8 1-160 0,3-1 160 16,1-1-160-16,4-3 0 0,3 1 0 0,3-2 0 0,5 0 0 15,2-2-176-15,2-2 16 0,7-2 0 16,6 1-1424-16,4 0-272 15,2-4-64-15,0-2-14176 0</inkml:trace>
  <inkml:trace contextRef="#ctx0" brushRef="#br1" timeOffset="182667.67">10498 19159 15887 0,'0'0'704'0,"0"0"144"0,8-5-672 0,-8 5-176 0,7-3 0 0,-7 3 0 16,0 0 1184-16,6-8 208 0,-6 8 32 0,0 0 16 15,-4-8-16-15,-3 3 0 0,-4 0 0 0,-2 4 0 16,-1 1-320-16,-2 4-64 0,-2 3-16 0,-5 0 0 16,-1 3-208-16,-4 4-48 0,-5 4-16 0,1 3 0 15,0 1-16-15,1 3 0 0,0 2 0 0,4-3 0 16,4 3-32-16,4-4-16 0,4-3 0 0,5-1 0 15,2 0-240-15,6-4-64 0,4-2 0 0,5-3 0 16,-1 0-32-16,7 1-16 0,3-5 0 0,3-2 0 16,0-5-48-16,7-2-16 0,2-3 0 0,5-6 0 15,1-3-96-15,-1-2-32 0,-1 0 0 0,-1-4 0 16,-4 0-144-16,0-5 160 0,0 0-160 0,0-6 160 16,-2-1-160-16,0-5 0 0,2-4 0 0,2-7 128 0,2-3-128 15,-4-6 0-15,-5-6 0 0,4 3 128 0,3-4-128 0,-1 4 0 16,-4 3 0-16,-2 10 0 0,-4 9 0 0,-4 10 0 15,-3 11 0-15,-5 8 0 0,-1 3 0 0,-5 7 0 16,0 0-160-16,-3 14 160 0,-6 7-176 0,-3 10 176 16,-2 4-192-16,-1 5 192 0,0 6-128 0,-3 2 128 15,-2 4 0-15,1 4 0 0,1 4 0 0,4 1 0 16,1 6 0-16,4-6 0 0,4-3 0 0,0-8 0 16,3-4 0-16,-5-3 0 0,2-2-368 0,0-4 48 15,-1-6 0-15,-2-1 0 16,-2-4-1424-16,0-5-288 0,-2-5-48 15,1-7-13792-15</inkml:trace>
  <inkml:trace contextRef="#ctx0" brushRef="#br1" timeOffset="182812.16">10055 18774 31327 0,'0'0'2784'0,"0"0"-2224"0,0 0-560 0,0 0 0 16,0 0 896-16,0 0 64 0,0 0 0 0,0 0 16 15,0 0-976-15,11 4 0 0,0 0 0 0</inkml:trace>
  <inkml:trace contextRef="#ctx0" brushRef="#br1" timeOffset="183977.8">11628 19016 15663 0,'0'0'1392'0,"0"0"-1120"15,0 0-272-15,0 0 0 0,0-8 912 0,0 8 128 16,0 0 32-16,0 0 0 0,0 0-16 0,0 0 0 15,0 9 0-15,0 6 0 0,-1 4-304 0,1 7-64 16,1-2-16-16,-1 5 0 0,4-3-176 0,-1-1-48 16,0 1 0-16,1-4 0 0,0-1-160 0,0-5-32 15,0-2-16-15,-1 0 0 0,3-4 80 0,0-1 0 16,-6-9 16-16,10 4 0 0,0 2 176 0,0-2 48 0,-10-4 0 0,16-5 0 16,1-2 256-16,0-4 48 0,-4 0 16 0,3-6 0 15,5-2-176-15,1-4-48 0,0-1 0 16,1 0 0-16,-1-3-336 0,0 2-80 0,0-5-16 0,0 5 0 15,-3-1-224-15,-1 4 0 0,-2 1 128 0,1 1-128 16,-5 4 0-16,1 2 0 0,-2 6 0 0,0-2 0 31,-1 5-1280-31,-1 1-240 0,-9 4-48 0,11 0-13664 0</inkml:trace>
  <inkml:trace contextRef="#ctx0" brushRef="#br1" timeOffset="184277.48">12341 19046 16575 0,'0'0'736'0,"0"0"160"0,0 0-720 0,0 0-176 16,5 13 0-16,2-8 0 0,-7-5 1552 0,14 4 288 15,-2-1 48-15,4-1 16 0,2-2-704 0,1-2-144 16,0-2-32-16,-2 0 0 0,5-6-416 0,-3 0-96 16,0-4 0-16,-1 0-16 0,-3 1-176 0,-2-1-16 15,-3-3-16-15,-2 3 0 0,-3 2-128 0,-4 0-32 16,-2-2 0-16,-4 2 0 0,-3 4 144 0,-2 0 32 15,-1 3 0-15,-3 5 0 0,-3 3 0 0,-2 7 0 16,-4 1 0-16,-2 6 0 0,-3 3-304 0,0 3 160 16,-2 0-160-16,5-1 128 0,0-2-128 0,6 4 160 15,3-2-160-15,6-3 160 0,5 4-32 0,3-6 0 16,2-3 0-16,6 0 0 0,5-3-128 0,7 0 128 0,4-5-128 16,3 1 128-16,3-5-128 0,4-2 128 0,0 0-128 0,-1-2 128 31,1-6-1536-31,-1 2-320 0,-1-6-64 0</inkml:trace>
  <inkml:trace contextRef="#ctx0" brushRef="#br1" timeOffset="184565.68">12964 18989 13823 0,'-9'5'1216'16,"-1"7"-960"-16,1 2-256 15,-2 1 0-15,-2 1 1632 0,0 2 288 0,-3 0 48 0,1 2 16 16,-3 6-320-16,4-5-64 0,2 0-16 0,2-2 0 0,-1-1-528 0,2-2-96 15,3-2-32-15,0-5 0 16,6-9 48-16,0 0 16 0,0 0 0 0,0 0 0 0,0 0-160 0,11-3-48 16,-4-4 0-16,6-7 0 0,3-3 0 0,2-3 0 15,1-3 0-15,2-1 0 0,3 1-464 0,-1 1-80 16,-2 0-32-16,2-5 0 0,0 3-208 0,-1 0 0 16,3 3 0-16,-2 3 0 0,-1 2 0 0,-1 1 0 15,-2 2 0-15,-1 2 0 0,-1 8 0 0,-3 2 0 16,1-1-208-16,-1 4 64 15,0-1-1760-15,1 4-336 0,0 3-80 16,1-2-12928-16</inkml:trace>
  <inkml:trace contextRef="#ctx0" brushRef="#br1" timeOffset="185130.9">13707 18872 2751 0,'0'0'256'0,"0"0"-256"0,0 0 0 0,0 0 0 16,-8-7 4032-16,0 2 752 0,1 5 144 0,-2 0 48 16,-1 0-2608-16,-2 5-512 0,-1 0-96 0,-2 2-32 15,-3 3-560-15,-1 6-112 0,-1 0-32 0,-2 3 0 16,-1 2-144-16,6-4-48 0,-2 0 0 0,5-2 0 16,5 2-352-16,4-6-80 0,1 1-16 0,3-1 0 15,1-11-192-15,6 10-64 0,4 0 0 0,0-3 0 16,0-2 0-16,2 0 0 0,2-1 0 0,0-3 0 15,0 0 0-15,-1-1 0 0,-3-1 0 0,0 0 0 0,0-2-128 16,-10 3 0-16,0 0-160 0,0 0 160 0,10 0-240 16,-10 0 48-16,0 0 16 0,0 0 0 0,0 0-80 0,0 0 0 15,0 0-16-15,1 8 0 0,-1-8 128 16,0 0 144-16,-3 11-208 0,3-11 80 0,0 0 128 0,0 0 0 16,0 0 0-16,0 0 0 0,0 0 0 0,0 0-160 15,0 0 160-15,0 0-160 0,-8 4 160 0,8-4 0 16,0 0 0-16,0 0 0 0,0 0 0 0,0 0 0 15,-5 8 0-15,0-1 0 0,5-7 0 0,0 0 0 16,0 0 0-16,0 0 0 0,-3 7 0 0,3-7 0 16,0 0 0-16,0 0 0 0,-3 10 0 0,3-10 0 15,0 0 0-15,-6 6 0 0,6-6 0 0,-6 9 128 16,6-9-128-16,0 0 176 0,0 0-176 0,0 0 0 16,0 0 0-16,-2 9 0 0,-1 1 128 0,3-10-128 0,0 0 0 15,-4 9 128-15,0 4-128 0,-1-2 0 0,3-4 0 0,-2 0 128 16,4-7 80-16,-8 10 16 0,-1-3 0 0,1 2 0 15,-3-2 32-15,-1 2 16 0,-5-1 0 0,1 1 0 16,-5-3-80-16,2-1-32 0,-1-2 0 0,1 3 0 16,1-1-32-16,0 0 0 0,2-4 0 0,-1 2 0 15,2-2-128-15,-3-1 128 0,3-1-128 0,1-3 128 16,2 0-128-16,2 1-176 0,0-1 48 0,4-3 0 16,1 1-2432-16,3-2-496 15</inkml:trace>
  <inkml:trace contextRef="#ctx0" brushRef="#br1" timeOffset="185431.68">14416 18860 16575 0,'0'0'1472'0,"0"0"-1168"15,-10 0-304-15,-1 2 0 0,3 1 1888 0,-1 3 320 16,-1 8 64-16,-3 0 16 0,-2-1-816 0,-2 6-144 16,2 5-48-16,-3 0 0 0,-1 5-512 0,1-3-96 0,0 3-32 0,2-2 0 15,-1 2-320-15,2 1-64 0,2-6 0 0,2 1-16 16,2-4-80-16,0-2-16 0,4 0 0 0,2-3 0 31,2-7-1424-31,1-9-272 0,0 0-64 0</inkml:trace>
  <inkml:trace contextRef="#ctx0" brushRef="#br1" timeOffset="185959.83">14660 19025 18431 0,'-17'7'816'16,"6"5"160"-16,-3 3-784 0,-3-2-192 0,-2 1 0 0,0 4 0 0,0 2 1472 16,1 2 240-16,1-5 48 0,4 0 16 0,4-1-608 0,4-2-112 15,4-1-32-15,4-4 0 0,4 1-400 0,4-4-96 16,5-2-16-16,3 1 0 0,1-1 112 0,2-4 16 16,3-4 0-16,-2-1 0 0,-2 4-192 0,-1-4-48 15,-3-4 0-15,0-2 0 0,-4 0-128 0,-3 3-16 16,-4-4-16-16,-2 3 0 0,-3-5-48 0,-2 1-16 15,-3 0 0-15,-4 1 0 0,-2-2 16 0,-1 1 16 16,-2 1 0-16,3 0 0 0,1 7-208 0,1-4 0 16,2 4 0-16,6 5 0 0,0 0 0 0,0 0 0 15,6-11 0-15,5 4 0 0,1-2 0 16,9 3-160-16,0 0 32 0,6 3 0 0,2 6 128 0,2-3 0 16,-2-7 0-16,0 6 0 0,-2 4-128 15,-2 0 128-15,-1 0-128 0,-2 0 128 0,-4 2 0 0,-4 4 0 16,-4-1 0-16,-4 6 0 0,-3 3 0 0,-4-3-128 0,-4-1 128 0,-3 4-128 15,-1 6 128-15,-2-6 0 0,-5-7 0 0,5 3 0 16,-1-4 176-16,4 0 64 0,0-6 16 0,8-3 0 16,0 0 64-16,0 0 32 0,0 0 0 0,0 0 0 15,6-6 48-15,6-5 16 0,4-2 0 0,3 3 0 16,2-1-96-16,2 1-32 0,-1-2 0 0,1 0 0 16,-1 5-288-16,-1 1 0 0,0 4 128 0,-3 2-128 15,-3 0 0-15,0 5 0 0,-2 3 0 0,-2 3 0 16,-2-1 0-16,-2 4 0 0,-2 1 0 0,-2 5 0 15,1 1 0-15,-2-1 0 0,1-2 0 0,0 0 0 16,-1 0 0-16,2 2 0 0,0-5 0 0,2-1-11968 16,5-1-2304-16</inkml:trace>
  <inkml:trace contextRef="#ctx0" brushRef="#br1" timeOffset="186589.94">17065 18957 17327 0,'-29'-10'768'0,"8"5"160"0,-3 1-736 0,-3 1-192 0,1-1 0 16,-4 9 0-16,0 2 1008 0,1 2 160 0,0-4 48 0,1 9 0 16,1 5-64-16,0-1-16 0,-1-1 0 0,2 2 0 15,0 1-432-15,6 2-96 0,3-4-16 0,7 1 0 16,2 0-144-16,7-3-16 0,5-2-16 0,6 1 0 16,4-4 80-16,4-1 16 0,2-4 0 0,2-1 0 15,-1-5 176-15,2-4 32 0,-1-1 16 0,1-1 0 16,-4-8-288-16,1-1-48 0,-2-2-16 0,-1 2 0 15,-3 2-112-15,-4-3-16 0,-3-6-16 0,1 7 0 16,-5 1-80-16,-3-1-16 0,-3 4 0 0,0 3 0 16,-2-1-144-16,3 2 160 0,2 7-160 0,-5-5 160 0,0-2-160 15,5 7 0-15,-7-5 0 0,7 5 0 16,-5 11 0-16,5-11 0 0,0 0-176 0,0 0 176 16,0 0 0-16,14 4-128 0,4-3 128 0,2-2 0 0,2-3 0 0,2-4 0 15,1 3 0-15,7-6 0 0,5-7 0 0,3-1 0 16,-1 0 0-16,-1-1 128 0,-2-1-128 15,-1 0 144-15,0-9-144 0,-2 5 160 0,-3-3 48 0,2-3 16 16,1-2 0-16,-3-5 0 0,-3 0-16 0,-5 1 0 16,-4 6 0-16,-4 3 0 0,-2 5-208 0,-2 4 176 15,-2 5-176-15,-2 5 160 0,-6 9-160 0,0 0 0 16,0 0 144-16,-10 18-144 0,-4 8 0 0,0 9 0 16,-4 6 0-16,-3 8 0 0,-2 2 128 0,-2 6-128 15,-3 5 160-15,-2 4-160 0,1 3 160 0,-3 3-160 16,-3 6 160-16,-2-6-160 0,-2-3 0 0,2-4 0 15,1-12 0-15,6-3 0 16,4-2-304-16,7-4-144 0,-1-12-48 0,4-5 0 16,0-5-480-16,3-3-112 0,3-7 0 0,1-7-16 15,2-7-2064-15,1-4-416 0</inkml:trace>
  <inkml:trace contextRef="#ctx0" brushRef="#br1" timeOffset="186701.43">17006 19449 22687 0,'26'-23'1008'0,"-3"13"208"0,7-1-976 0,6-1-240 0,1 1 0 0,2-2 0 15,2 3 1200-15,2 1 192 0,3-2 32 0,5 4 16 16,3 1-688-16,8-3-144 0,3 0-32 0,0 0 0 15,-3 6-320-15,-6-1-64 0,-7-1 0 0,-6 2-16 16,-6 1-1504 0,-7 2-288-16</inkml:trace>
  <inkml:trace contextRef="#ctx0" brushRef="#br1" timeOffset="187463.16">6602 20029 15663 0,'0'0'1392'0,"-10"-3"-1120"15,-1 1-272-15,-3-1 0 0,-5 2 1664 0,2 0 256 16,3-1 64-16,-1 2 16 0,-3 0-400 0,-1 0-64 16,-3-1-32-16,2 5 0 0,1 7-672 0,-1 3-128 15,-2 0-16-15,0 2-16 0,1 4-304 0,2 0-64 16,0 2-16-16,1 1 0 0,1 2 16 0,6-4 0 0,2-4 0 0,4-1 0 15,1-6-64-15,5 1-16 16,4-4 0-16,-5-7 0 0,12 3 80 0,1-3 16 0,4-2 0 16,4-2 0-16,-2-1 16 0,0-5 16 0,-1 0 0 15,2-2 0-15,0 2-176 0,-1 1-48 0,-1 2 0 16,-3 1 0-16,-1 4-128 0,-2 2 0 0,-12 0 0 16,9 10 0-16,-3 1 128 0,-2 6-128 0,-2 2 0 15,-2 3 128-15,-5 4 208 0,-2 0 48 0,-5 0 0 16,-2 0 0-16,-3 3 48 0,-3 0 16 0,-1-4 0 15,-1 1 0-15,-2 3-160 0,2 2-32 0,1-7 0 0,1-1 0 16,0-1-256-16,3-7 160 0,-1-4-160 0,1 1 128 16,2-6-1680-1,4-5-352-15,-2-4-64 0</inkml:trace>
  <inkml:trace contextRef="#ctx0" brushRef="#br1" timeOffset="187827.01">6865 20204 15663 0,'0'0'688'0,"0"0"144"0,0 0-656 0,0 0-176 16,0 0 0-16,8-3 0 0,5 3 3680 0,-2-3 704 15,1-3 144-15,0 1 16 0,4-6-2608 0,0 4-528 16,3-5-96-16,-1 1-32 0,-2-2-608 0,1-1-128 15,1 1-32-15,-3 3 0 0,0-1-240 0,-5-1-48 16,1 2-16-16,-2 1 0 0,-9 9-48 0,5-6-16 16,-2 1 0-16,-3 5 0 0,0 0 112 0,0 0 0 0,-10 4 16 15,-2 0 0-15,-2 6-48 0,-2 0-16 0,-2 4 0 0,-1 2 0 16,-1 2-208-16,0 2 0 0,2 2 128 0,3 1-128 16,-2-3 0-16,6-1 0 0,1-1 128 0,4-1-128 15,4-1 0-15,3-4 0 0,3-1 0 0,4-3 0 16,3 2 0-16,3-4 0 0,4 1 0 0,5-4 0 15,2-3 0-15,6-1 0 0,4 0-176 16,-3-4 176-16,-3-3-1888 16,-2-1-256-16,1-1-48 0</inkml:trace>
  <inkml:trace contextRef="#ctx0" brushRef="#br1" timeOffset="188178.79">7683 20124 18431 0,'0'0'1632'0,"-5"13"-1312"15,2 0-320-15,-1 1 0 0,-1 1 1952 0,-1 1 320 16,-3 1 64-16,0 2 16 0,1-1-448 0,-1-2-96 16,-5 0-16-16,3 0 0 0,2-1-592 0,0-3-128 15,-1-2-32-15,4-4 0 0,6-6-272 0,0 0-64 16,0 0-16-16,0 0 0 0,-9 3-112 0,9-3 0 15,0 0-16-15,5-9 0 0,3-4-48 0,2-1 0 16,4-1 0-16,0-2 0 0,1 2-256 0,1-1-64 16,4 0-16-16,-1 4 0 0,-2 0-176 0,4 1 0 15,-3 6 0-15,-1 1 0 0,-1 1 0 0,-1 6 0 0,0 1 0 16,-1 2 0-16,-1 7 0 0,-3 1 0 0,-2 0-128 0,-2 4 128 16,-1 1 0-16,0-2 0 0,-4 0-144 15,1 1 144-15,-4 0 0 0,1-3-192 0,1-2 192 0,0 1-160 31,0-14-1216-31,0 10-240 0,0-10-48 0,0 0-15968 0</inkml:trace>
  <inkml:trace contextRef="#ctx0" brushRef="#br1" timeOffset="188777.73">8220 20155 19983 0,'0'0'880'0,"-7"1"192"0,-1 0-864 0,8-1-208 0,0 0 0 0,0 0 0 16,0 0 1280-16,0 0 224 0,18-4 32 0,1-6 16 16,1-1-288-16,3-3-64 0,1-3-16 0,6 0 0 15,-1-3-528-15,3 0-96 0,1 0-32 0,-2-2 0 16,4 4-208-16,-6 1-64 0,-1-1 0 0,-3 1 0 16,-3 5-48-16,-3-2-16 0,-4 2 0 0,-3 3 0 15,-5-2-16-15,-7 11-16 0,0 0 0 0,0 0 0 16,-14-4 176-16,0 4 48 0,0 4 0 0,-3 5 0 15,-9 1-384-15,3 5 128 0,-1 3-128 0,0 4 0 0,0 3 0 0,1-2 0 16,1 5 0-16,5-3 0 0,3 4 0 16,3-6 144-16,3 0-144 0,4-4 0 0,4-3 144 0,0-2-144 15,4-3 0-15,3-5 144 0,5-1 0 16,3-2 0-16,3-4 0 0,2-1 0 0,3-1-144 0,4-2 0 16,3-7-192-16,2 3 192 15,2-2-2112-15,-1-2-288 0,-1 3-64 0,0-2-16 0</inkml:trace>
  <inkml:trace contextRef="#ctx0" brushRef="#br1" timeOffset="189043.78">9031 19982 21535 0,'-6'19'960'0,"0"-6"192"0,-1 1-928 0,-3 0-224 0,-1 1 0 0,-1 5 0 16,1 1 1488-16,1-4 256 0,-2-4 48 0,3 1 16 15,0-1-544-15,3-4-112 0,2-2-32 0,4-7 0 16,0 0-288-16,0 0-48 0,0 0-16 0,0 0 0 16,7-11 0-16,0-3 0 0,1 0 0 0,2-4 0 15,1-1-288-15,2-3-64 0,0 1-16 0,2 0 0 16,-1 0-240-16,4 1-160 0,1 0 192 0,0 3-192 16,-1 0 128-16,0 3-128 0,-2 4 0 0,-1 2 0 15,-1 2 0-15,2 1 0 0,-1 2 0 0,0 3 0 16,-3 3-1072-16,2 2-160 0,0 0-48 0,1-1-9600 15,1 2-1936-15</inkml:trace>
  <inkml:trace contextRef="#ctx0" brushRef="#br1" timeOffset="189552.22">9705 19862 20271 0,'0'0'896'0,"0"0"192"0,-10-2-880 0,0 1-208 16,0-1 0-16,-1 7 0 0,1 2 1472 0,-3-1 240 15,-2 4 48-15,1-2 16 0,-1 3-656 0,-2 5-128 16,0-4-32-16,0 5 0 0,2-1-288 0,2 1-64 16,2-4-16-16,1 4 0 0,1 1-144 0,2-3-16 15,2-4-16-15,5-11 0 0,0 11-48 0,0-11-16 16,0 0 0-16,9 8 0 0,-9-8 32 0,13 3 0 0,1-3 0 0,0-1 0 16,-1-5-128-16,1 1 0 0,-1 0-16 0,0-3 0 15,-1 3-112-15,-1 0-128 16,-1-5 176-16,-2 5-176 0,-8 5 160 0,10-2-160 0,-10 2 128 15,0 0-128-15,0 0 128 0,0 0-128 0,0 0 0 0,9 5 128 16,-9-5-128-16,10 8 0 0,-10-8 0 0,9 10 0 16,-1 3 0-16,2-5 0 0,1-3 0 0,3 0 0 15,4-3 0-15,1-2 160 0,0-2-160 0,3-3 160 16,-1 0 96-16,4-2 32 0,-5-2 0 0,4 0 0 16,1-5-16-16,1-2 0 0,-1-1 0 0,1 0 0 15,-1-1-80-15,2-1-32 0,0 0 0 0,-1 0 0 16,1 0-32-16,-2 1-128 0,-6-4 192 0,0-1-64 15,-1 3-128-15,-1-3 128 0,-3 0-128 0,-3-4 128 0,-4 2-128 16,-2 1 0-16,-3 9 0 0,-3-1 128 0,-4 2-128 16,0 7 0-16,-5 3 0 0,-2 10 0 0,-1 5 0 15,-2 5 0-15,-3 2-128 0,-5 7 128 0,-2 3 0 0,1 5 0 16,1 2 0-16,3 1 0 0,-1 1 0 0,6 1 0 16,4 2 128-16,3-3-128 0,3-3 0 0,2-1 0 15,6-2 144-15,2-1-144 0,4-5 0 0,4 0 0 16,3-4 0-16,3-3 0 15,2-7-2416-15,3 1-400 0</inkml:trace>
  <inkml:trace contextRef="#ctx0" brushRef="#br1" timeOffset="190123.73">12006 19842 19343 0,'4'-9'848'0,"-4"9"192"0,5-10-832 0,0 2-208 16,0 2 0-16,-1-2 0 0,-4 8 1584 0,0 0 272 15,-2-6 48-15,0 2 16 0,2 4-384 0,-12 0-64 16,0 3 0-16,-1-1-16 0,-5 3-736 0,-5 6-144 15,-2-3-16-15,-2 5-16 0,0 0-48 0,1-2-16 16,0 3 0-16,3 3 0 0,3-1-80 0,4 2-16 16,2-8 0-16,3 4 0 0,5 0-144 0,4-2-48 15,2-12 0-15,3 11 0 0,2 2-16 0,3-2-16 0,2-4 0 0,0-1 0 16,-10-6 32-16,18 9 0 0,4-3 0 16,-1 3 0-16,-1 0-64 0,-3 2-128 15,0-3 192-15,-3 4-64 0,-4-1 48 0,-2-2 0 0,-2 1 0 16,-6-10 0-16,-1 10-32 0,-3 2 0 0,-2-6 0 0,-5 2 0 15,-3-3 288-15,-5-3 48 0,-4 2 16 0,1 1 0 16,0-2-192-16,-3-2-48 0,-3-2 0 0,-3 1 0 16,1 0-96-16,-1-2-32 0,3 1 0 0,3-1 0 15,2-5-336-15,4 3-80 0,2 2-16 0,4-4 0 32,3-1-2128-32,6 0-416 0,6-2-96 0,4 2 0 0</inkml:trace>
  <inkml:trace contextRef="#ctx0" brushRef="#br1" timeOffset="190917.57">12438 19873 17503 0,'0'0'1552'0,"-9"5"-1232"16,-1 2-320-16,0 0 0 0,-2 2 1312 0,2-2 208 15,-4 7 32-15,-1 0 16 0,2 0-160 0,-1 3-16 16,1 0-16-16,5-1 0 0,0-4-576 0,4 4-112 15,2-2-32-15,2-2 0 0,2 1-160 0,4-2-48 16,2-4 0-16,5 0 0 0,7 2 48 0,-1-4 0 16,3-1 0-16,-1 0 0 0,1-4 144 0,-2-1 48 15,-1-3 0-15,-1-1 0 0,-2-1-240 0,-4-5-64 16,0 2 0-16,-2-3 0 0,-4-1-128 0,-1 2-16 16,-3-2-16-16,-5-1 0 0,-1 0-48 0,-1 3-16 0,-3-2 0 15,0-1 0-15,-4 5-32 0,-1-1 0 0,1 3 0 16,0 1 0-16,2 0-128 0,1 2 0 15,9 4 0-15,-7-3 0 0,7 3 0 0,0 0 0 0,0 0 0 0,0 0 0 16,0 0-128-16,12-9 128 0,2 4 0 0,4-1 0 16,2-4 0-16,3 2 0 0,4-2 0 0,0-1 0 15,3-2 0-15,1-1 0 0,3-1 0 0,-1-2 0 16,1-2 0-16,3 0 0 0,0-1 0 0,0-2 0 16,0-2 0-16,-3 1 0 0,-3 0 192 0,-3-2-64 15,-3 1 0-15,-2-3-128 0,-4 1 192 0,-2 2-64 16,-5-4-128-16,-2 7 128 0,-2 2-128 0,-3 5 128 15,-4 6-128-15,-1 8 0 0,-1-9 0 0,1 9 0 16,-8 7 0-16,-3 5 0 0,-4 5 0 0,-3 4-176 0,-4 6 176 16,-2 2 0-16,-5 6-144 0,-2 0 144 0,0 2 0 0,1 2 0 15,5 0 0-15,3-5 0 0,3-4 0 16,5-2 0-16,3-1 0 0,2-3 0 0,3-5 0 0,3-2 0 16,4-2 0-16,3-4 0 0,3 1 0 0,0-7 192 15,5 0-192-15,2-2 192 0,3-7 160 0,5-1 32 16,3-2 16-16,1-3 0 0,3 1-144 0,-1-3-48 15,0 0 0-15,-1 3 0 0,-2-1-208 0,1 4 128 16,-2-1-128-16,0 1 0 0,-1 2 0 0,-4 3 0 16,1 1 0-16,2 1 0 0,-1 2 0 0,1 2 0 15,-3 1 0-15,-1-1 0 0,-3 2 0 0,-2-1 0 16,0-2 0-16,-1 1 0 0,1 1 0 0,1-3 0 0,0-2 0 16,1-1 0-16,-1 1 0 0,1-1 0 0,1-1 0 15,0 0 0-15,1-3 0 0,-1 0 0 0,2 3 0 16,0-2 0-16,0 0 0 0,-2 0 128 0,-1-1-128 15,1 0 0-15,0 3 0 0,-1 1 0 0,1 0 0 16,-2 1 0-16,-2 6 0 0,1-2 0 0,-3 2 0 0,0 2 0 16,1-2 0-16,-1 4 0 0,-4 2 0 0,2 0 0 15,-2-2 0-15,0 3 0 0,1-4 0 0,0 3 0 16,0 0 0-16,-2-7 0 0,-5-6 0 0,0 0 0 16,11 9 0-16,-2-3 0 0,-9-6 0 0,0 0 0 15,0 0 0-15,10 7 0 0,-1 1 0 0,-1-4 0 16,-8-4-1136-1,0 0-160-15,0 0-48 0,0 0-10496 0,5 13-2112 0</inkml:trace>
  <inkml:trace contextRef="#ctx0" brushRef="#br1" timeOffset="191140.5">13579 19386 26719 0,'0'0'2368'0,"-10"6"-1888"16,-1 2-480-16,-2-1 0 0,-1 6 1760 0,-4 2 256 15,-2 3 48-15,-4 5 16 0,-4 2-528 0,0 1-96 16,0-6-32-16,3 1 0 0,-1 1-784 0,1 3-144 16,2-1-48-16,2 0 0 15,4 0-1392-15,1-4-272 0,4-1-64 0</inkml:trace>
  <inkml:trace contextRef="#ctx0" brushRef="#br1" timeOffset="-210127.83">3755 15256 3615 0,'0'0'160'0,"11"-11"32"0,2 2-192 0,0-5 0 0,-2 1 0 0,-1 3 0 16,1-2 128-16,-4 5-128 0,-2-3 176 0,0 2-176 0,-5 8 704 0,11-9 16 15,-1 4 16-15,-3 0 0 0,-7 5 176 0,7-10 48 16,-7 10 0-16,7-7 0 0,-7 7-560 0,0 0-96 16,0 0-32-16,0 0 0 0,0 0-272 0,0 0 0 15,0 0 0-15,0 0 0 0,0 0 0 0,0 0 0 16,0 0 128-16,0 0-128 0,0 0 224 0,0 0-16 15,2 5 0-15,-2-5 0 0,0 0 256 0,0 0 48 16,0 0 16-16,0 0 0 0,0 0-48 0,0 0-16 16,0 0 0-16,0 0 0 0,-7 6-96 0,7-6-32 15,-10 3 0-15,2 1 0 0,-2-4 160 0,10 0 16 16,0 0 16-16,-11 0 0 0,-3-6 80 0,2 1 16 16,3 2 0-16,-1-1 0 0,-1-1 80 0,-2-1 0 15,-1 0 16-15,0-2 0 0,-2 3-192 0,-3 2-32 0,-2 0-16 16,0-1 0-16,-2 1-224 0,-1 3-32 0,-4 1-16 0,-2-1 0 15,-1 0 80-15,-4 0 16 0,1 3 0 16,1 2 0-16,2 0-48 0,0 2 0 0,-4 0 0 16,2 2 0-16,2 4 0 0,1 1-16 0,2-4 0 0,4 3 0 15,-1 3-48-15,2 1 0 0,3 0 0 0,0 1 0 16,0 1-32-16,5 2-16 0,3 2 0 0,4 1 0 16,2-3 0-16,4 2 0 0,3 3 0 0,6-4 0 15,4 4 64-15,4 1 16 0,3-2 0 0,2 0 0 16,3-4 112-16,3-2 32 0,0-1 0 0,5-1 0 15,2-1-80-15,1-4-16 0,-2 1 0 0,1 0 0 16,1-3-80-16,1 0 0 0,-1-2-16 0,2 1 0 16,-3-3-176-16,0 3 0 0,2-3 144 0,-3 2-144 0,-1-2 0 15,-1-1-240-15,-1 3 48 0,-2-3-9904 16,-4 3-1968-16</inkml:trace>
  <inkml:trace contextRef="#ctx0" brushRef="#br1" timeOffset="-209468.82">6199 15018 9215 0,'0'0'816'0,"0"0"-656"16,0 0-160-16,-4-12 0 0,-1-2 1568 0,0 6 288 15,5 8 48-15,-12-10 16 0,-4 4-304 0,-1-1-48 16,-4 3-16-16,-2 3 0 0,-1 6-512 0,-3 0-96 16,-3-2-32-16,-1 2 0 0,2 8 112 0,1-2 32 15,0 6 0-15,3-1 0 0,-3 2-96 0,2 1-32 16,2 0 0-16,1 3 0 0,3 0-288 0,2 1-48 0,1-1-16 15,3 5 0-15,3-1-144 0,4 5-48 0,2 2 0 16,3-4 0-16,2-5-144 0,5 2-48 0,4 0 0 16,4-1 0-16,2-5 80 0,4-1 16 0,6-1 0 15,1-2 0-15,5 0 16 0,4-4 0 0,3 2 0 16,2-4 0-16,-2 3-160 0,4-1-16 0,4-5-128 0,-1 3 192 31,-5-1-1056-31,-1 4-224 0,-1-5-32 0,-1-1-15008 16</inkml:trace>
  <inkml:trace contextRef="#ctx0" brushRef="#br1" timeOffset="-208555.61">14936 15151 11055 0,'0'0'976'0,"0"0"-784"0,-8-4-192 0,8 4 0 16,-6-9 1360-16,-1 2 240 0,7 7 32 0,-9-5 16 15,2 0-560-15,7 5-96 0,-9-5-32 0,-1 1 0 16,-2 3-96-16,1-1-32 0,-1-3 0 0,1 2 0 15,-2 0 0-15,1 3 0 0,-2-1 0 0,-2 2 0 16,-1 3-224-16,-2 4-48 0,-1 1-16 0,-1 3 0 16,-3 0-96-16,-4-1-32 0,1 6 0 0,-3 3 0 15,-1 6-224-15,-3 0-64 0,1 5 0 0,3 3 0 16,4 3-128-16,4 4 192 0,4 4-192 0,6 0 192 0,3-1-192 16,5-3 0-16,4 0 0 0,5-2 128 0,5 1-128 15,5-5 0-15,2-3 0 0,8 2 128 0,6 2-128 0,4-2 128 16,4-3-128-16,3-2 128 15,3-5-448-15,2-5-80 16,7 0-32-16,-1-4-12992 0</inkml:trace>
  <inkml:trace contextRef="#ctx0" brushRef="#br1" timeOffset="-207890.07">17531 15158 12543 0,'-1'-13'560'0,"-3"3"112"0,-2 4-544 0,-2-2-128 16,-2 2 0-16,2 3 0 0,-3 1 608 0,-3 3 96 0,-5 2 0 0,-1 0 16 16,-3 3-208-16,-1 2-32 0,-3 4-16 0,-2 2 0 15,-3 4 384-15,-1 1 80 0,-3 4 16 0,-2 1 0 16,1 6 224-16,0 1 48 0,2 2 16 0,6-1 0 15,6-2-192-15,7-1-32 0,4 3-16 0,8 0 0 16,4-2-320-16,5-4-64 0,4 1-16 0,9-3 0 16,6 0-208-16,6 0-64 0,10-2 0 0,2-3 0 15,3-2-320-15,3 1 0 0,4 0 0 0,4 0-13952 16</inkml:trace>
  <inkml:trace contextRef="#ctx0" brushRef="#br1" timeOffset="-201869.38">3169 15883 2751 0,'0'0'256'0,"0"0"-256"16,0 0 0-16,10 0 0 0,-10 0 448 0,13 0 32 0,-2 1 16 0,-1 0 0 16</inkml:trace>
  <inkml:trace contextRef="#ctx0" brushRef="#br1" timeOffset="-201425.73">6256 15838 13823 0,'-12'-9'608'0,"5"5"128"0,1-1-592 0,-4 4-144 0,0 1 0 0,-2 4 0 16,-2-3-128-16,-1 3-64 0,-3-1-16 0</inkml:trace>
  <inkml:trace contextRef="#ctx0" brushRef="#br1" timeOffset="-200593.98">6531 15754 20271 0,'-9'-11'896'0,"9"11"192"0,0 0-880 0,0 0-208 16,-5-4 0-16,5 4 0 15,0 0-1136-15,0 0-272 0,-9-1-48 0,2 2-16 0,7-1 1184 0,0 0 288 16,0 0 0-16,0 0 0 0,-11 1 0 0,4 2 0 0,7-3 0 0,-9 2 0 16,9-2 0-16,-9 3 0 0,9-3 0 0,-8 0 0 15,8 0 0-15,0 0 0 0,-9 0 0 0,9 0 0 16,-8-3 0-16,8 3 0 0,0 0 0 0,0 0 0 15,-9-2 0-15,9 2 0 0,0 0 0 0,0 0 0 16,0 0 0-16,-9 0 0 0,1-3 0 0,8 3 0 16,0 0 0-16,0 0 0 0,0 0 0 0,0 0 0 15,0 0 0-15,0 0 0 0,0 0 0 0,0 0 0 16,0 0 0-16,0 0 0 0,0 0 0 0,0 0 0 16,0 0 0-16,0 0-160 0,0 0 160 0,0 0-128 15,0 0-560-15,0 0-96 0</inkml:trace>
  <inkml:trace contextRef="#ctx0" brushRef="#br1" timeOffset="-181480.92">2144 16616 18143 0,'0'0'1600'0,"0"0"-1280"0,0 0-320 0,0 0 0 0,-9 5 192 0,9-5-16 16,-6 7-16-16,-3-2 0 0,-3 1 272 0,0 5 48 15,3 3 16-15,-1 3 0 0,-1 1 336 0,-5 6 64 16,2 6 0-16,-1 6 16 0,-3 1-96 0,0 3-32 15,1 11 0-15,-1 4 0 0,-1 2-208 0,0 5-64 16,0-1 0-16,-4 7 0 0,-4 2 0 0,3 3 0 16,2 4 0-16,-1-1 0 0,4-2-80 0,-3-1-32 15,-3-4 0-15,-1 1 0 0,2-1-16 0,1-3-16 16,0-5 0-16,1-2 0 0,1-4 80 0,2-7 0 16,2-2 16-16,2-8 0 0,-2 0-32 0,3-2-16 15,4-4 0-15,0 0 0 0,1-6-160 0,-1 2-16 0,2-4-16 16,3-2 0-16,1-3-80 0,2 1-16 0,0 1 0 0,2-7 0 15,2-3-128-15,0 1 128 0,0-3-128 0,-2-9 128 16,0 0-128-16,7 12 192 0,-3-3-192 0,2 0 192 16,-6-9-32-16,12 0 0 0,-2 0 0 0,3-1 0 15,1-1 0-15,1-1 0 0,1-5 0 0,4 3 0 16,0-3-160-16,5 1 128 0,4-5-128 0,2 3 128 16,1 4-128-16,3-2 0 0,9 0 144 0,0 1-144 15,2 1 0-15,1 1 0 0,6 2 0 0,3-6 0 16,-2 0 0-16,7 2 0 0,5-4 0 0,5 2 0 15,5-1 0-15,-1 4 0 0,-2-3 0 0,0 2 0 16,2 0 0-16,3-1 0 0,2 5 0 0,0-1 0 16,0 1 0-16,0-1 0 0,2-4 0 0,5 0 0 0,7 0 0 15,3-5 0-15,-4 1 0 0,3 3 0 0,5-1 0 0,-1 0 0 16,1-7 0-16,-2 4 0 0,-1 6 0 0,6 0 0 16,6-1 0-16,0 2-128 0,-5-1 128 0,3 0 0 15,3 3 0-15,-1 2 0 0,2-2 0 0,0 2 0 16,-3-3 0-16,5-1 0 0,4 1 0 0,-1 2 0 15,-4-2 0-15,3-3 0 0,2 2 0 0,-1 2 0 16,-3-1 0-16,3-3-128 0,3 1 128 0,3 4 0 16,0-1 0-16,0 0 0 0,-1-2 0 0,2 3 0 15,-1-1 0-15,-1 2 0 0,-1-2 0 0,2 1 0 16,3-2 0-16,0 2 0 0,0-2 0 0,0 2 0 16,2 0 0-16,-5-3 0 0,-2-4 0 0,5 4 0 0,6 1 0 15,-4-2 0-15,-3 1 0 0,0 0 0 0,2 1 0 16,-3 0 0-16,-6 0 0 0,10 3 0 15,-5 0 0-15,1 1 0 0,-5 1 0 0,1 0 0 0,5 2 0 16,-6-2 0-16,1 0 0 0,-3 0 0 0,0 1 0 0,4 0 0 16,1 1 0-16,-4-3 0 0,-5-1 0 0,4 2 0 15,4 3 0-15,-2-3 0 0,-2-2 0 0,0 2 0 16,-1 1 0-16,-6 2 0 0,-3 1 0 0,2-1 0 16,3-3 0-16,-1 4 0 0,-2 3 0 0,-2-4 0 15,-4-3 0-15,2 2 0 0,3 1 0 0,-5 2 0 16,-3-1 0-16,0-1 0 0,-1 0 0 0,2 2 0 15,0-2 0-15,-3 1 0 0,-6 2 0 0,0-1 0 16,2-5 0-16,-3 4 0 0,-4 4 0 0,-3-4 0 16,-1-1 0-16,2 2 0 0,2-1 0 0,-1 2 0 15,-2 1 0-15,-3-2 0 0,-6-3 0 0,1 4 0 16,1-1 0-16,0 0 0 0,2-1 0 0,-4-1 0 0,-4-1 0 16,-1 2 0-16,0 1 0 0,0-1 0 0,0-3 0 0,0-1 0 15,-2 1 0-15,-1 1 0 0,-5 0 0 0,0 0 0 16,-1-1 0-16,-1 0 0 0,-2 3 0 0,3 3 0 15,2-2 0-15,-5-3 0 0,1-2 0 0,-5 2 0 16,0-1 0-16,-1 2 0 0,0-2 0 0,2 1 0 16,0-4 0-16,2 2 0 0,-1 3 0 0,-3 0 0 15,-2-1 0-15,-3 1 128 0,1 0-128 0,-2 1 0 16,-1-2 0-16,-2 1 0 0,-2-2 0 0,1 1 0 16,2-3 0-16,-2 0 0 0,-4-3 0 0,-1 1 0 15,-2 0 0-15,-3 0 128 0,-2-2-128 0,-3 0 0 16,-3 2 0-16,-2-2 0 0,-3-4 0 0,-1 4 128 0,2 0-128 15,-2-3 0-15,-2-1 0 0,-1 2 144 0,0-2-144 16,-1 1 0-16,1-7 128 0,-2 0-128 0,-2-3 0 0,0-1 0 16,-1 1 176-16,-3-8-176 0,2-4 160 0,-4 0-160 15,1-3 128-15,-1-5-128 0,-2-6 0 0,1-1 144 16,3-5-144-16,-3 4 0 0,0-4 0 0,2 3 0 16,4 2 0-16,-4-2 0 0,-2 4 0 0,0 0 0 15,3-2 0-15,-3 1 0 0,0-4 0 0,2 5 0 16,0-3 0-16,3 2 0 0,-1-4 0 0,0 2 0 15,1-2 128-15,-2 4-128 0,3-3 0 0,0 2 128 16,0-4-128-16,-2 3 0 0,0 3 0 0,0 2 0 16,0-5 0-16,0 6 0 0,-2 2 0 0,2 2 0 15,0 5 0-15,0 3 0 0,-3 4 0 0,-1 2 0 0,-1 2 0 16,-4 2 0-16,3 6 0 0,-2-2 0 0,-1 0 0 16,-1 4 0-16,-2 1 0 0,3 8 0 0,0 0 0 0,-6-9 128 15,-1-2-128-15,2 4 0 0,-4 2 128 0,0-2-128 16,1 2 0-16,-4 3 128 0,-2-5-128 0,-1 4 0 15,-4-1 0-15,-4 1 128 0,-5-1-128 0,-6 2 0 16,-8-1 0-16,1 6 128 0,3 1-128 0,-5-2 0 16,-7 2 0-16,-2 1 0 0,-1 4 0 0,-5-4 0 15,-4-2 0-15,-3-1 0 0,-5 2 0 0,-1 0 0 16,-1-2 0-16,-2-2 0 0,-3-2 0 0,-9-3 0 16,-6 0-144-16,-3 2 144 0,-2 2 0 0,-5-2 0 15,-5-1 0-15,-5 2 0 0,-2 2 0 0,-3-3 0 0,-3-2 0 16,-3 3 0-16,-6-1 0 0,-1 1 0 0,-1-6 0 15,-1 3 0-15,-4 2 0 0,-2 1 0 16,-3-4 0-16,0 3 0 0,0 3 0 0,-2-3 0 0,-2 0 0 16,0 1 0-16,2 5 0 0,-4-1 128 0,-7 0-128 0,3 0 0 15,1 2 0-15,0 1 0 0,-1 0 0 0,1-1 0 16,1-3 0-16,-1 4 0 0,0-1 0 0,0 0 0 16,0-3 0-16,0 2 0 0,-1 2 0 0,-3-3 0 15,-5 1 0-15,4-3 0 0,4 1 0 0,-2 1 0 16,-3-1 0-16,2 0 0 0,1-1 0 0,5 3 0 15,0-2 0-15,2-1 0 0,-1-3 0 0,4 3 0 16,5 4 0-16,-1-1 128 0,-3-7-128 0,7 3 0 16,5 6 0-16,-1-3 0 0,-2 0 0 0,2-1 0 15,3 3 0-15,1-1 0 0,-3 3 0 0,3-1 0 0,2 0 0 16,2 0 0-16,0 0 0 0,1 0 0 0,-3 5 0 16,2-4 0-16,1 1 0 0,2 0 0 0,2 0 0 15,1-1 0-15,1-2 0 0,-1 0 0 0,-1 0 0 0,4 2 0 16,4 2 128-16,0-5-128 0,-1 0 0 0,-1 1 0 15,3 1 0-15,1-1 0 0,0-1 0 0,1 1 0 16,-1 0 0-16,7 0 0 0,3 1 0 0,-2 1 0 16,-4-2 0-16,4 0 0 0,2-1 0 0,4-1 0 15,0 1 0-15,0-1 0 0,-3 2 0 0,4-4 128 16,7-1-128-16,2-2 0 0,-2 3 0 0,0-1 0 16,0 0 0-16,2-1 0 0,1 2 128 0,2 2-128 15,1 0 0-15,0 2 0 0,-1-2 192 0,1 1-48 16,-1 0-16-16,6 0 0 0,3 0 0 0,-2-1-128 15,-3-4 192-15,6 4-64 0,3 2 0 0,1-1-128 0,-2-4 192 16,3 2-64-16,4 3 48 0,1-2 0 0,0-1 0 0,0 3 0 16,0 0-176-16,6-1 0 0,8-3 0 0,3 1 128 15,3 1-128-15,5-2 128 0,6-1-128 0,6 0 128 16,6 0-128-16,5 1 0 0,4-3 0 0,9 3 0 31,0 0-960-31,0 0-240 0,15-8-32 0,10 2-11072 0,4 1-2224 0</inkml:trace>
  <inkml:trace contextRef="#ctx0" brushRef="#br1" timeOffset="-173921.62">18305 17441 12319 0,'0'0'544'0,"0"0"112"0,0 0-528 0,12-4-128 0,-12 4 0 0,9-2 0 16,0-6 1008-16,-9 8 160 0,0 0 48 0,0 0 0 16,0 0-288-16,0 0-48 0,0 0-16 0,0 0 0 15,-4 10 160-15,-2-1 16 0,-6 1 16 0,-4 3 0 16,-3 0-288-16,-6 4-64 0,-3 3-16 0,-3 2 0 0,-4 0-160 0,1-2-16 15,1 1-16-15,1 0 0 0,0 2-128 0,2-4-32 16,1-3 0-16,3-3 0 0,3 3-96 0,3-4-32 16,2-3 0-16,3-1 0 0,3 0 112 0,4 1 0 15,3-4 16-15,5-5 0 0,0 0-144 0,0 0-16 16,3 8-16-16,6 0 0 0,4-2 32 0,5 0 0 16,1-6 0-16,5 2 0 0,4 1 96 0,1 0 32 15,0 0 0-15,3-2 0 0,0-1-192 0,1 2-128 16,1 3 192-16,-1-5-192 0,-1-3 160 0,-3-1-160 15,-3 6 128-15,-2 3-128 0,-4-3 0 0,-1-2 0 16,-2-2 128-16,-3 2-128 16,-3 2-1392-16,-11-2-304 0,0 0-64 0</inkml:trace>
  <inkml:trace contextRef="#ctx0" brushRef="#br1" timeOffset="-173734.4">18018 17728 23951 0,'0'0'1056'0,"0"0"224"0,0 0-1024 0,10-4-256 0,2 1 0 0,6 0 0 16,3 4 1120-16,6 1 160 0,5-2 48 0,3 0 0 15,5 2-208-15,2-2-32 0,0 0-16 0,3 0 0 16,1-1-560-16,-3 1-128 0,1 0 0 0,-3 1-16 16,-1 3-224-16,-1 0-144 0,-1-2 192 0,-1 3-10288 15,-2 1-2048-15</inkml:trace>
  <inkml:trace contextRef="#ctx0" brushRef="#br1" timeOffset="-172974.45">19669 17141 12031 0,'0'0'528'0,"0"0"112"0,-6-5-512 0,6 5-128 16,-8-4 0-16,8 4 0 0,0 0 864 0,-8-1 144 15,8 1 16-15,0 0 16 0,-9 2 16 0,2 3 0 16,0 6 0-16,0-4 0 0,3 3-32 0,-1 2 0 16,-4 4 0-16,1 2 0 0,-1 1-128 0,1 4-16 15,0 0-16-15,1 2 0 0,-1 3-272 0,3-1-48 0,1 0-16 0,2 0 0 16,0-1-80-16,4 0-32 0,2-2 0 0,2-3 0 16,3-2-32-16,4-1-16 0,4-1 0 15,1-5 0-15,0-5 144 0,4-2 48 0,3-3 0 0,5-2 0 16,3-2 128-16,2-3 16 0,-1-7 16 0,-1 2 0 15,-1-4-144-15,0-4-48 0,-2-1 0 0,-3-4 0 16,-3-2-64-16,-1 2-16 0,-1-5 0 0,-2 3 0 16,-2-2-32-16,-4 2-16 0,-4 1 0 0,-3-1 0 15,1 5-192-15,-4 0-32 0,-4 1-16 0,0 3 0 16,-1 5-160-16,-1 1 0 0,2 10 0 0,-3-9 0 16,-4 1-1264-1,7 8-336-15,0 0-64 0,-9 0-9552 0,-1 2-1920 0</inkml:trace>
  <inkml:trace contextRef="#ctx0" brushRef="#br1" timeOffset="-172601.03">20623 17107 23775 0,'-3'-12'1056'0,"3"12"224"0,0 0-1024 0,-4-9-256 15,4 9 0-15,-9-6 0 0,-1 2 912 0,0 4 144 16,-4 4 32-16,0 1 0 0,-1 1-368 0,-3 1-64 16,-2 0-16-16,-2 5 0 0,1 2-128 0,0-3-48 15,1 3 0-15,3 2 0 0,7-1-16 0,5 4 0 16,1-4 0-16,8 0 0 0,1 2-144 0,4 1-48 0,3 1 0 0,3-1 0 16,1-1 64-16,3 1 16 0,0 2 0 0,2 1 0 15,-2-2-144-15,1 2-48 0,-1 1 0 0,-2 0 0 16,-6-1-144-16,-1-2 128 0,-1-1-128 0,-4-1 128 15,-5-3-128-15,-2-3 160 0,-2 1-160 0,-1-6 160 16,-7 3 224-16,0-5 64 0,-3-1 0 16,-5 1 0-16,0 0-64 0,-1-3 0 0,-4-1 0 0,2-1 0 15,1-3-240-15,0 2-144 0,0-2 160 0,5 0-160 16,1-2-688 0,6 1-224-16,5-3-48 0,5 8-10240 0,5-10-2032 0</inkml:trace>
  <inkml:trace contextRef="#ctx0" brushRef="#br1" timeOffset="-172304.64">20886 17397 20271 0,'7'-8'1792'0,"6"3"-1424"16,5 1-368-16,2-4 0 0,-1 2 1392 0,6-3 208 15,0 3 32-15,2-1 16 0,1-1-368 0,0 1-64 16,1-2 0-16,0 0-16 0,0-5-384 0,1 2-80 15,-3 0-16-15,-2-3 0 0,-5-2-80 0,-5 0-32 16,-3 1 0-16,-7 0 0 0,-5 1 32 0,-7 2 0 16,-5-2 0-16,-5 2 0 0,-4 5-32 0,-6 5 0 15,-7 1 0-15,-3 6 0 0,-1 2-176 0,-1 5-48 16,1 3 0-16,3 3 0 0,0 0-224 0,5 3-160 16,4 3 192-16,6 0-192 0,4 0 0 0,7 4 0 0,7-3 0 15,6 4 0-15,5 1 0 0,8 0 0 0,6-3 0 16,1 3 0-16,4-1 0 0,6 0 0 0,3 0 0 15,1-4-144 1,0-1-1760-16,1 1-336 0,1 0-80 0,-5-6-16 0</inkml:trace>
  <inkml:trace contextRef="#ctx0" brushRef="#br1" timeOffset="-171921.48">19635 18267 23951 0,'0'0'2128'0,"0"-7"-1696"16,-4-2-432-16,4 9 0 0,-6-5 1152 0,6 5 128 15,-10 1 48-15,-3 6 0 0,-5 5-16 0,3 4 0 16,-3 5 0-16,0 4 0 0,-1-2-544 0,2 8-96 16,-1-1-32-16,4 4 0 0,0 2-48 0,4 0-16 15,2-1 0-15,4-2 0 0,2-1-320 0,4 0-80 0,3-6-16 0,4 2 0 16,3-7-160-16,0-2 0 0,4 0 0 0,3-4 128 15,1-3-128-15,4-5 0 0,0 2-192 0,3-3 192 32,1-4-1728-32,-1-4-240 0,-2 0-32 0</inkml:trace>
  <inkml:trace contextRef="#ctx0" brushRef="#br1" timeOffset="-171471.95">19352 18513 19343 0,'0'0'1728'16,"12"-6"-1392"-16,4-2-336 0,4 0 0 16,3-5 2016-16,2 3 336 0,3-1 64 0,1 2 16 15,2 2-1664-15,2 2-320 0,3-4-64 0,0 2 0 0,1-5-208 0,0 2-48 16,0-4 0-16,-4-2 0 0,-2 0-128 0,-2 1 0 16,-4-3 0-16,1-1 0 0,-6-2 192 0,-1 2 48 15,-2 1 16-15,-5 1 0 0,0 2 256 0,-5 5 64 16,-2 0 16-16,-5 10 0 0,0 0 240 0,0 0 32 15,0 0 16-15,0 0 0 0,-6 15-240 0,-3 3-64 16,-2 1 0-16,-3 7 0 0,-1 8-416 0,-3 2-160 16,-3 3 0-16,1 2 144 0,-2-1-144 0,6 2 0 15,-4 1 0-15,4-5 128 0,-1-7 64 0,-1-6 0 16,4 1 0-16,2-1 0 0,3-6 80 0,3-1 32 16,2-5 0-16,3-3 0 0,2 0-48 0,4-3-16 15,-5-7 0-15,12 4 0 0,2-5-16 0,2-2 0 0,2 0 0 0,1 0 0 16,1-7 32-16,0 1 0 0,-3-4 0 0,0 6 0 15,-2-1-256-15,-2 3 128 0,1 2-128 0,-4 2 0 16,-10 1 0-16,10 4 0 0,-10-4 0 16,8 11 0-16,-3 0 0 0,-1 3 0 0,-3 3 0 0,-1 1 0 15,0 3 0-15,0-2 0 0,0-2 0 0,0 2 0 16,-1 2 0-16,2-1 0 0,0 0 0 0,4-4 0 31,-2-5-720-31,2 3-192 0,3-5-48 0,-1 1 0 16,3-3-1744-16,1-2-368 0</inkml:trace>
  <inkml:trace contextRef="#ctx0" brushRef="#br1" timeOffset="-171247.07">20385 18604 30399 0,'0'0'2704'0,"-10"8"-2160"16,2-2-544-16,2 7 0 0,1 1 1088 0,1 4 128 15,0 2 0-15,0 0 16 0,2 1-64 0,-1-2-16 16,1 1 0-16,2 0 0 0,1 2-768 0,2-1-176 16,-1-7-16-16,1 3-16 0,0 1-176 0,3-4 0 15,-3 0 0-15,2-5 128 16,-5-9-1200-16,9 10-240 0,-9-10-48 0,0 0-14928 0</inkml:trace>
  <inkml:trace contextRef="#ctx0" brushRef="#br1" timeOffset="-171076.97">20413 18298 38751 0,'-11'-7'1728'0,"5"0"336"0,1 0-1648 0,5 7-416 0,-5-10 0 0,5 10 0 16,0 0 640-16,0 0 64 0,0 0 0 0,0 0 0 15,0 0-512-15,0 0-192 0,0 0 128 0,12 3-128 31,0 2-1312-31,1-1-352 0,0 1-64 0,0 2-14976 0</inkml:trace>
  <inkml:trace contextRef="#ctx0" brushRef="#br1" timeOffset="-170718.63">21520 18421 33983 0,'0'0'1504'0,"-10"-1"304"0,-1-2-1440 0,-6 4-368 16,-1 5 0-16,-1 2 0 0,-6 0 1232 0,1 4 176 15,-2-2 48-15,2 5 0 0,2 0-608 0,5 3-112 16,1 0-32-16,5 1 0 0,3 0-320 0,7 4-80 16,4 2-16-16,5-2 0 0,6 1-128 0,4 3-32 15,3 1 0-15,1-1 0 0,3-2 0 0,-4 3-128 16,-2-1 192-16,-1 1-64 0,-3 1-128 0,-3-4 0 15,-3 1 0-15,-4-1 128 0,-5-2 0 0,-4-1-128 0,-2-7 192 16,-6-2-64-16,-4-1 384 0,-9-5 80 0,-6-4 16 16,-6 0 0-16,-5 1 0 0,-1-9 0 0,1-2 0 0,-2 4 0 15,1 1-352-15,3-7-64 0,1-5 0 16,4 2-16-16,1-2-176 0,2 0 0 0,3 2 0 0,1 0 0 31,3-5-1296-31,8 3-240 0,4 4-64 0,7 1-18624 0</inkml:trace>
  <inkml:trace contextRef="#ctx0" brushRef="#br2" timeOffset="954.6">15041 14059 27647 0,'-29'-3'1216'0,"9"-3"256"0,-2-3-1168 0,4 4-304 0,6-2 0 0,0 4 0 15,2 0 3760-15,10 3 688 0,0 0 144 0,0 0 16 16,0 0-5568-16,6 13-1104 0,4-2-240 0</inkml:trace>
  <inkml:trace contextRef="#ctx0" brushRef="#br0" timeOffset="7443.13">1196 4719 14735 0,'0'0'1312'0,"0"0"-1056"0,0 0-256 0,0 0 0 15,-6 9 128-15,-2-4-128 0,8-5 192 0,0 0-192 16,0 0 144-16,-1 13-144 0,-3-2 0 0,3-2 144 16,1-9 0-16,0 14 0 0,-4-4 0 0,-1 4 0 15,0 0 336-15,-2 3 64 0,0 2 16 0,-2 2 0 0,-4 5 128 16,2-2 16-16,-1 5 16 0,0 2 0 15,-2 4-256-15,0 7-48 0,-4 1-16 0,3 4 0 0,-3-3-80 16,0 1-32-16,-2 0 0 0,3 3 0 0,-4-6-64 16,-1 5-16-16,-1-1 0 0,0 5 0 0,-4 2 64 0,2 3 16 15,0 2 0-15,9-27 0 0,-3 8-16 0,-2 2 0 16,-1 1 0-16,0 5 0 0,2 0-112 0,-1 3-32 16,1-1 0-16,-13 40 0 0,8-15 112 0,5-11 16 15,2-5 0-15,1-9 0 0,1-4 0 0,-1 0 0 16,1-1 0-16,-1 1 0 0,1 0-112 0,-1 1-16 15,2-3 0-15,-3 1 0 0,4-2-128 0,1 2 128 16,1-1-128-16,-1-3 128 0,2 1-128 0,-1-3 0 16,-1-5 0-16,3 4 128 0,1 3-128 0,2-4 0 0,-2-5 144 15,4-3-144-15,1-1 144 0,1-1-144 16,1-4 192-16,1-2-192 0,-1-1 336 0,2-4-32 0,2-1-16 16,0 0 0-16,-1-3-16 0,3 0 0 15,0-3 0-15,-4-8 0 0,11 10-112 0,0-4-32 16,-2 2 0-16,1-4 0 0,-1 1-128 0,1-1 192 0,0 1-192 0,1-2 192 15,1 3-192-15,-1-3 128 0,1 1-128 0,-1 1 128 16,2-2 64-16,1-1 16 0,0 2 0 0,0 0 0 16,0 1 32-16,1-4 0 0,-1 1 0 0,3-1 0 15,-1-1 0-15,2 1 0 0,0 2 0 0,2-1 0 16,3-3-32-16,-8 2 0 0,3 2 0 0,4-1 0 16,0 0-80-16,4-1 0 0,2 1-128 0,1 2 192 15,2 0-192-15,24 2 0 0,-6-4 128 0,-6-1-128 16,-2-1 0-16,1-1 128 0,1 1-128 0,0-4 0 15,0-1 128-15,4 1-128 0,4 0 0 0,1 2 144 16,-2-5-144-16,1 2 0 0,-2 0 0 0,1 0 128 16,-1-1-128-16,4 1 0 0,1-1 0 0,3-2 0 0,2 1 0 15,-1-2 0-15,-2 2 0 0,0-2 0 0,1 0 0 0,-1 3 128 16,0-5-128-16,7 1 0 0,3-1 0 0,0 1 0 16,0 3 128-16,-1 0-128 0,-2 1 0 0,0 3 0 15,-1-2 144-15,0 1-144 0,-1 3 0 0,1 1 0 16,1 0 0-16,-2 3 128 0,-3 0-128 0,1-2 0 15,-1-1 0-15,2 0 0 0,2 1 0 0,3-1 0 16,2 0 0-16,-1 2 0 0,-5 0 0 0,-1 1 0 16,-1-1 0-16,0 0 0 0,6 0 0 0,-3 1 0 15,0 0 0-15,1 1 0 0,1 4 0 0,-6-2 0 16,-1-2 0-16,0 4 0 0,1-2 0 0,-1 2 0 16,0 1 0-16,2-3 0 0,-1 3 0 0,-1-2 0 15,-3 2 0-15,-2-4 0 0,-1 1 0 0,2-3 0 0,2 2 0 0,-3-1 128 16,-3-1-128-16,3 2 0 0,2 1 0 0,-2-2 128 15,-2 0-128-15,-2 0 144 0,-4 1-144 0,1-1 160 16,1-2-160-16,2 2 128 0,1 0-128 0,2 1 128 16,1-3-128-16,1 0 0 0,0-1 0 15,-4 0 0-15,-1 0 0 0,-3 2 0 0,0 0 128 0,3-2-128 16,2-1 0-16,-2 2 0 0,-1-2 0 0,1 2 0 16,4-2 0-16,-2 2 128 0,-6 1-128 0,1-2 0 15,-1 0 0-15,1 1 0 0,1-1 128 0,-1-1-128 16,2-1 0-16,3-1 0 0,3 0 0 0,0 2 0 15,-4 0 0-15,1 0 0 0,-3-3 0 0,0 2 0 16,-3 0 0-16,2-1 0 0,0-4 128 0,2 3-128 16,-1 2 0-16,0 0 0 0,-2 0 0 0,0-1 128 0,4-4-128 15,-2 3 0-15,-3 2 0 0,1 0 0 0,-1-2 0 0,2 1 0 16,0 2 0-16,-2-1 0 0,-1-2 0 0,2 2 0 16,-1-3 0-16,1 4 0 0,-1 1 0 0,0 2 0 15,-2-3 0-15,-1 0 0 0,0 0 0 0,2 0 0 16,1 0 0-16,3-3 0 0,-3 2 0 0,2 0 0 15,1-2 0-15,-3 2 0 0,0 1 0 0,-2-3 0 16,-3 2 0-16,0-1 0 0,1-1 0 0,2-1 0 16,0 2 0-16,1 0 0 0,-1 1 0 0,2 0 0 15,2 0 0-15,-1-1 0 0,-2 1 0 0,-1-2 0 16,-3 1 0-16,2-1 0 0,-1 2 0 0,4-1 0 16,-1-2 0-16,0 1 0 0,0-1 0 0,1-1 0 15,0 3 0-15,1-2 0 0,-2 1 0 0,0 0 0 16,-1-4 0-16,-1 3 0 0,-2 2 0 0,2-2 0 0,-2-1 0 15,3 1 0-15,3 0 0 0,-1 1 0 0,1-5 0 16,-1 4 0-16,-1 3 0 0,2 0 0 0,-5-2 0 0,2-1 0 16,-1-2 0-16,1 2 0 0,2 1 0 0,0-2 0 15,-2-4 0-15,1 4 0 0,6-2 0 0,0 3 0 16,-2 0 0-16,0 2 0 0,-4-2 0 0,-1 3 0 16,-3 1 0-16,2-3 0 0,0-2 0 0,1 1 0 15,0 3 0-15,2-2 0 0,2 3 0 0,1 0 0 16,0 0 0-16,-3 0 128 0,-2 2-128 0,0-2 0 15,2-4 128-15,0 0-128 0,3 0 0 0,0 2 128 0,-2 0-128 16,3 4 0-16,1 0 0 0,1 1 0 0,0-1 0 0,-2 1 0 16,-4-2 0-16,1 2 0 0,-1-1 0 0,0-2 0 15,-1 0 0-15,1 0 0 0,1 0 0 0,-3 1 0 16,1 1 128-16,0-1-128 0,-1 1 0 16,-1 1 0-16,-2 0 0 0,-3-3 0 0,1 0 0 0,1 1 0 15,-1-1 0-15,1 0 0 0,1 0 0 0,1 1 0 16,-4 2 0-16,3-1 0 0,-4 2 0 0,2 2 0 15,0-6 0-15,-2 4 0 0,1 2 0 0,-2-2 0 16,2-2 0-16,-3 0 0 0,1-1 0 0,1 2 0 16,-2-1 0-16,-2 1 0 0,1 0 0 0,-2-1 0 15,-3-1 0-15,1 3 0 0,-1-1 0 0,0-1 0 16,0 2 0-16,-2 0 0 0,0 4 0 0,0-6 0 16,-4 2 0-16,-1 0 0 0,1 1 0 0,-3-1 128 15,-1-2-128-15,1 2 0 0,-3 0 0 0,2 1 0 0,-1-1 0 0,0-2 0 16,-2 1 0-16,-2-1 0 0,0 0 0 0,-1 1 0 15,-1 0 0-15,2-1 128 0,-12-2-128 16,11 0 0-16,0 2 128 0,-3-1-128 0,0 0 0 0,-8-1 128 16,0 0-128-16,10-1 192 0,-10 1-192 0,9-1 192 15,-9 1-64-15,0 0-128 0,8-3 192 0,-8 3-64 16,0 0-128-16,0 0 128 0,6-9-128 0,3 4 128 16,-9 5-128-16,8-2 0 0,-1-3 0 15,1-1 128-15,-2 0-128 0,1 1 0 0,-1-4 0 0,-1 3 0 16,1-3 0-16,-3 1 128 0,1-1-128 0,0 0 0 15,-2 1 128-15,1-1-128 0,-1-1 0 0,1 2 128 16,-2-2-128-16,2 2 0 0,-1-3 0 0,2 2 0 16,1-4 0-16,-1 4 0 0,1-2 128 0,-1 1-128 15,1 1 0-15,-3 0 0 0,2 0 0 0,-1-1 0 0,-1 2 0 0,1-3 0 16,1-1 0-16,-1-1 0 0,1 3 0 0,-1 1 0 16,-1-3 0-16,1 4 0 0,-2-1 0 0,3 4 0 15,-4 5 0-15,0-10 0 0,0 10 0 0,1-9 0 16,-1-1 0-16,0 10 0 0,0-10 0 0,-1-2 0 15,-3 3 0-15,2-2 0 0,-1 1 0 0,2 0 0 16,-1-4 0-16,4 1 0 0,-2 0 0 0,1 0 0 16,0-1 128-16,1 3-128 0,-1-3 0 0,0-4 0 15,-1-2 144-15,3-3-144 0,0 0 0 0,0-1 0 16,-4-7 0-16,2 0 128 0,4-1-128 0,-1 1 0 16,1-2 0-16,0-3 128 0,0-3-128 0,2 0 0 15,0 1 0-15,-1 0 128 0,2-2-128 0,-2-4 0 16,1-3 0-16,2-1 0 0,1-1 0 0,1 2 0 0,0-1 0 15,1 1 0-15,-2 1 0 0,3-1 0 16,0 3 0-16,1-5 0 0,-1-2 0 0,0 1 0 0,3 0 0 16,-1-2 0-16,0-1 0 0,2 0 0 0,-1 4 0 0,2 2 0 15,1 2 0-15,-1-2 0 0,-3 2 0 0,0-5 0 16,-1 0 0-16,-2 6-128 0,2-3 128 0,-3 5 0 16,-1 0 0-16,-1 3 0 0,0 4 0 0,-1 2-128 15,-2 3 128-15,1-1 0 0,-2 2-144 0,-1 4 144 16,-1 0 0-16,2 0 0 0,-2 0 0 0,-1 0 0 15,0 6 0-15,0 0 0 0,1 0 0 0,-1 1 0 16,2 2 0-16,-3 3 0 0,1-2 0 0,2 1 0 0,-2-3-176 16,-1 3 48-16,-1 3 0 0,0-2 0 15,2 1 128-15,-1 4 0 0,-1-2-144 0,0 10 144 0,0 0 0 16,0 0-176-16,-5-5 176 0,5 5-128 0,-8-3 128 0,8 3-160 16,-11-6 160-16,1 2-160 0,-2 0 160 15,2 4 0-15,-3 0-144 0,-1 0 144 0,-2-1 0 0,2 1 0 16,0-3-144-16,-4 5 144 0,-4 0 0 0,-2 3 0 15,-2 3 0-15,-4-3 0 0,0-1 0 0,-3 0 0 16,-3 1 0-16,-1-2 0 0,-1 0 0 0,-5 2 0 16,-5 3 0-16,-1-4-160 0,2 1 160 0,-4-2 0 15,-4 1 0-15,-1 0 0 0,-2 2 0 0,0 5 0 16,-6-6 0-16,-3 0 0 0,-4-1 0 0,-3 2 0 16,-1 2 0-16,0 0 0 0,0-5 0 0,-4 1 0 15,-3-2 0-15,-3 5 0 0,-3-2 0 0,4-1 0 16,1-6 0-16,-3 4 0 0,-4 0 0 0,-3-1 0 15,-1-1 0-15,1 0 0 0,0 3 0 0,-3-6 0 0,-6 2 0 16,0 1 0-16,3 1 0 0,-5-1 0 0,-4-1 0 0,2 2-128 16,2 5 128-16,2-4 0 0,2-1 0 0,-2-1 0 15,-2 3 0-15,0 1 0 0,0 2 0 0,-1-3 0 16,2-6 0-16,-1 0 0 0,-1 3 0 0,2 0 0 16,2-1 0-16,0 0 0 0,-2 0 0 0,-2 1 0 15,-1 1 0-15,-1-2 0 0,0-6 0 0,-1 6 128 16,0 1-128-16,1 0 0 0,4-2 0 0,-1-1 0 15,-3-3 0-15,3 2 0 0,1 3 0 0,3-3 0 16,-3-3 0-16,-3 4 128 0,-2 0-128 0,4 2 0 16,3 1 0-16,0-2 0 0,-2-1 0 0,2 1 0 0,3 6 0 15,2-1 0-15,1-6 0 0,-2 1 0 0,-2 0 0 16,5 2 0-16,2 2 0 0,-1-4 0 0,-2-4 0 0,1 3 0 16,-1 2 0-16,2 1 128 0,4 1-128 0,-3-1 0 15,-2-2 0-15,0 3 0 0,1 4 0 0,3 0 0 16,4-2 0-16,-2-2 0 0,-3-1 0 0,-1 3 0 15,2 1 0-15,2-1 0 0,4-1 0 0,-2-2 0 16,-3 0 0-16,1 3 0 0,3 1 0 0,2-2 0 16,3-2 0-16,-1 0 128 0,-4 0-128 0,2-2 0 15,0 0 0-15,2 3 0 0,0 3 0 0,1-2 0 16,-3-2 0-16,0 2 0 0,-2-4 0 0,-1 5 0 16,4 2 0-16,1 0 0 0,0 0 0 0,-2 0 0 15,4-4 0-15,-1 6 0 0,-1 2 0 0,2 0 0 0,0-6 128 16,0 1-128-16,-2 0 0 0,4 2 128 0,2 1-128 15,1 2 0-15,-1-4 0 0,1 0 0 0,0-3 0 16,2 5 0-16,1-3 0 0,-3-1 0 0,-2 2 0 16,2 2 128-16,4-5-128 0,-1 2 0 0,-3 0 0 0,0 2 0 15,1-2 0-15,2 1 144 0,3 2-144 0,5-4 0 16,2 0 128-16,0-2-128 0,0 0 0 0,29 1 0 16,-4 2 0-16,-1-1 0 0,0-3 128 0,2 3-128 15,1-1 0-15,2 0 0 0,0-1 0 0,-18 2 0 16,11-1-272-1,11 1-112-15,3 0-32 0,7 1 0 0,4-2-2608 0,1-1-528 16</inkml:trace>
  <inkml:trace contextRef="#ctx0" brushRef="#br0" timeOffset="12028.09">7271 2583 13823 0,'-8'-3'1216'16,"2"-4"-960"-16,-1 3-256 0,7 4 0 0,-8-3 1152 15,8 3 192-15,0 0 48 0,0 0 0 0,0 0-928 0,0 0-176 16,0 0-32-16,0 0-16 0,0 0-240 0,0 0 144 16,14 5-144-16,1 1 128 0,3-3 0 0,1-2 0 15,0-1 0-15,2 0 0 0,4-1 64 0,-1-1 0 16,2-3 0-16,2 3 0 0,2 0 64 0,1 1 32 16,1-3 0-16,2 3 0 0,5-1 64 0,0 0 16 15,0 1 0-15,2-1 0 0,-3 0 16 0,3 0 0 16,2 0 0-16,5-3 0 0,5-4 32 0,2 2 16 15,4 2 0-15,-1-2 0 0,0 5 0 0,-1 1 0 16,0-1 0-16,1 1 0 0,2 0-128 0,1-2-32 16,3 1 0-16,2 3 0 0,3 4-128 0,-5-2-16 15,-1-1-128-15,1-2 192 0,3-4-48 0,-1 0-16 16,0-3 0-16,5 4 0 0,4 6 16 0,-4 2 0 0,-1-1 0 0,1-6 0 16,5-6 32-16,-1 4 0 0,2 4 0 0,-1-3 0 15,-1-3-16-15,1 0 0 0,1 2 0 0,1 1 0 16,2 2-32-16,-1-2-128 0,-3-3 192 0,1 3-64 15,-2 2 0-15,1 1-128 0,3 0 192 0,1-1-64 16,3-2 32-16,-3 1 0 0,-4 1 0 16,4 1 0-16,3 2 16 0,2-3 0 0,-3-7 0 0,2 4 0 15,0 4 32-15,-1-1 16 0,3-1 0 0,1 0 0 16,-1-2-64-16,-1 1-16 0,-5 1 0 0,-1 0 0 16,0-2-144-16,1 3 192 0,3 2-192 0,1-1 192 15,-6-1-192-15,1 3 128 0,0 6-128 0,-1-3 128 16,-1-6-128-16,3-3 0 0,3 0 144 0,-6 4-144 15,0 3 0-15,1 0 144 0,5-1-144 0,0-2 0 0,-2 0 144 16,-2-2-144-16,-3 0 0 0,0 2 144 0,1 0-144 16,1 2 0-16,2 0 0 0,3-2 0 0,-7-2 128 0,-2 0-128 15,0-1 0-15,3 1 128 0,3-1-128 0,1 1 0 16,-4 1 0-16,-3-2 0 0,-4 0 0 0,2 6 0 16,-1 1 128-16,1-2-128 0,-3-3 0 0,1 0 0 15,0-2 0-15,-2 3 128 0,-5 2-128 0,3-1 0 16,0 3 0-16,3-2 0 0,1-2 0 0,1 1 128 15,-1 2-128-15,-4 1 0 0,-4-3 0 0,2 2 128 16,0-2-128-16,2 1 0 0,0 1 0 0,-1-2 0 16,-2 0 128-16,-3 3-128 0,-3 1 0 0,0-3 0 15,0-4 0-15,4 2 0 0,2 4 128 0,-1 0-128 16,-2-3 0-16,0 3 128 0,-1-1-128 0,-3-1 0 0,0-2 0 16,-1 3 128-16,1-2-128 0,-2 3 0 0,0 3 0 15,-2-3 128-15,-1-4-128 0,-4 3 0 0,-1 1 0 16,-3 1 0-16,-4-3 0 0,1 1 0 0,-2-2 128 0,-1 2-128 15,-2-2 0-15,-2-1 0 0,-5-1 0 0,3 1 0 16,-3-2 128-16,-3 2-128 0,-3 0 128 0,1-1-128 16,-4-2 128-16,0 1-128 0,-3-2 0 0,-2 2 128 15,-1-2-128-15,-3 2 160 0,-10 2-160 16,9 0 160-16,-1-2-160 0,-8 2 128 0,5-5-128 0,-5 5 128 16,0 0-128-16,0 0 0 0,0 0 144 0,0 0-144 15,0 0 0-15,-11-8 144 0,0 1-144 0,-2-1 0 16,-1 4 0-16,-3 2 0 0,-8 0 0 0,1 0 0 15,-5-5 0-15,-1 2 0 0,-5 4 0 0,0 0 0 0,-7-2 0 16,0-1 0-16,-2-1 0 0,-3 4 0 0,-3 2 0 0,-5-1 0 16,-6-2 0-16,-3-2 0 0,-2 2 0 0,-1-2 0 15,-3-1 0-15,0 1 0 0,-2 0 0 0,-6 0 0 16,-7 3 0-16,2-4 0 0,1-2 0 0,-2 4 0 16,-1-1-128-16,-7-1 128 0,-6 0 0 0,2 2 0 15,-1-1 0-15,-5-1 0 0,-2 3-160 0,-4 0 160 16,-3 1-160-16,1-1 160 0,-2-2-176 0,-2-1 176 15,-6 2-192-15,-1 1 192 0,2-2-192 0,-6 3 64 16,-7-2 128-16,2-2-208 0,3 0 208 0,-4 2 0 16,-1 2-160-16,3 0 160 0,0-1 0 0,-3 1 0 15,-4-1 0-15,4-2 0 0,3 0 0 0,-5 0 0 16,-4 2 0-16,1-2 0 0,2-1 0 0,-2 4-192 0,-3 2 64 16,4-2 128-16,4-5-128 0,-1 3 128 0,-5 1 0 15,2 2 0-15,3-1 0 0,-1 2 0 0,0 2-144 16,1-1 144-16,5-2 0 0,1 3 0 0,-3-3 0 15,6 3 0-15,3 0 0 0,-2 2 0 0,-3 0 0 0,6-1 0 16,3 0 0-16,-1 1 0 0,-4-2 0 0,6-2 0 16,8 2 0-16,0-1 0 0,-1 6 0 0,2-3 0 15,-1-3 0-15,5 2 0 0,5 1 0 0,-1-1 0 16,-2 0 0-16,4 2 0 0,7 3 0 0,3-5 0 16,3-2 0-16,2 2 0 0,-2 4 0 0,5-6 0 15,3 1 0-15,5 0 0 0,4 4 0 0,3-3 0 16,-2-1 0-16,3 0 0 0,1 0 0 0,5 2 0 15,0-1 0-15,1 0 0 0,2-2 0 0,3 2 0 16,1 4 0-16,1-1 0 0,2 2 0 0,3-5 0 0,1-4 0 0,1 4 0 16,-2 5 0-16,6-6 0 0,6 0 0 0,1 2-128 15,0 4 128-15,3-1 0 0,2 2 0 0,1-5-128 16,6-5 128-16,2 2 0 0,1 5-128 0,1-2 128 16,2 2 0-16,3-1 0 0,0-6-192 0,2 1 192 15,8-1-192-15,0 0 192 0,-7 2-160 0,7-2 160 16,0 0-128-16,0 0 128 0,0 11-144 0,0-11 144 15,0 0-160-15,11 7 160 0,1-1 0 0,2 2 0 16,2-3-128-16,3-1 128 0,1-5 0 0,3 1 0 16,4 0 0-16,4 0 0 0,0-3 0 0,7 2 0 15,-1 0 0-15,7-2 0 0,4 2 0 0,0 1 0 16,6 0 0-16,1-3 0 0,1-1 0 0,5-1-144 0,3 3 144 16,1-4 0-16,1 2 0 0,3 0 0 0,-1 4 0 15,0-4 0-15,1-6 0 0,3 4 0 0,4-3 0 16,3 2 0-16,2 5 0 0,-2-3 0 0,0-3 0 0,3 4 0 15,5 0 0-15,3-3 0 0,4-1 0 0,-1-1 0 16,-2 0 0-16,3 4 0 0,2-2 0 0,0 2 128 16,2-4-128-16,0 4 0 0,-3 1 0 0,10-3 0 15,-1 1 0-15,0 1 0 0,-5-4 0 0,3 3 0 16,2 3 0-16,0-1 0 0,1-1-128 0,-2-1 128 16,-4 0 0-16,4-3 0 0,2 4 0 0,1 0 128 15,-3-1-128-15,-2 4 0 0,4-1-128 0,0 1 128 16,2 1 0-16,-2-3 0 0,1-3 0 0,2 6-128 15,0 2 128-15,-2-1 0 0,-5 0 0 0,2-1 0 16,5-4 0-16,-1 1 0 0,-1-3 0 0,-4 1 0 0,0 5 0 16,1-1 176-16,0 0-176 0,-1 1 192 0,-3 0-192 15,0-3 0-15,0 0 0 0,3 3 0 0,2 4 0 16,-2 0 0-16,-6 2 0 0,4-1-176 0,-3-5 176 0,3 1 0 16,-1 0 0-16,-1 0 0 0,-2-1 0 0,7 1 0 15,4 2 0-15,-3-2 0 0,-8 1 0 0,1-1 0 16,5-1 0-16,-1 2 0 0,-2 3 0 0,-1 3 0 15,-3-2 0-15,2-4 0 0,5-1 0 0,-2 0 0 16,-3 0 0-16,0 3 0 0,0 0 0 0,2 2 0 16,-1-1 0-16,-4-1 0 0,-4 1 0 0,0-2 0 15,-1-3 0-15,4 5 0 0,-1 3 0 0,-3-2 0 16,-4 0 0-16,0 1 0 0,0-6 0 0,0 2 0 16,-1 2 0-16,-4 0 0 0,-5 1 0 0,-2-1 0 0,-3-1 128 15,-2 1-128-15,1 3 0 0,-1-4 0 0,-3-3 0 16,-1 3 0-16,-6 1 0 0,-3 1 0 0,-3-1 0 0,-2-3 0 15,-1 0 0-15,-3 1 0 0,-1-1 0 0,-2 0 128 16,0 0-128-16,-2 1 0 0,-7-2 0 16,0 0 0-16,-6 0 0 0,-1-2 0 0,-2 0 0 0,-3 1 128 15,-2-3-128-15,-3 2 0 0,-3 0 0 0,-3 1 128 16,-2-2-128-16,-9 3 0 0,0 0 0 0,0 0-128 31,0 0-960-31,0 0-176 0,0 0-32 0,-4 13-13184 0</inkml:trace>
  <inkml:trace contextRef="#ctx0" brushRef="#br0" timeOffset="14855.4">8625 4024 8399 0,'-9'-12'368'0,"2"8"80"0,1-2-448 0,0 2 0 0,-2 0 0 0,-1 2 0 0,-1-2 224 0,-2 0-48 15,1 3-16-15,0 0 0 0,-2-1-160 0,-1 1 0 16,-3-1 0-16,1 2 0 0,-1 3-272 0,1 1 16 16,-2 1 0-16,0-2 0 15,0-2-512-15,1 0-80 0,-1 1-32 0</inkml:trace>
  <inkml:trace contextRef="#ctx0" brushRef="#br0" timeOffset="15534.78">8242 3997 5919 0,'-10'-3'256'0,"10"3"64"0,-9 0-320 0,0 0 0 15,0-5 0-15,0 4 0 0,0 1 1184 0,2 1 160 16,7-1 48-16,-12 0 0 0,3-1-384 0,2-2-80 15,7 3-16-15,-8 0 0 0,-2 3-272 0,10-3-48 16,0 0-16-16,0 0 0 0,0 0-128 0,0 0-16 0,0 0-16 16,0 0 0-16,0 0-96 0,0 0-32 0,2 8 0 0,-2-8 0 15,11 2 144-15,1 2 16 0,1 2 16 0,2-2 0 16,3-4 80-16,0 0 16 0,0 0 0 0,2 1 0 16,3 1-176-16,1 0-16 0,1 2-16 0,2 1 0 15,1-2-32-15,5-2 0 0,3-1 0 0,3 1 0 16,3 4-64-16,1 2 0 0,3-2-16 0,-1-1 0 15,0-1 80-15,1 2 0 0,-1 1 16 0,2-4 0 16,1 1-144-16,2-3-48 0,0-3 0 0,1 3 0 16,0 4-16-16,2 2-128 0,2-1 192 0,0-3-64 15,-2-2 0-15,-1-2 0 0,-2 0 0 0,3-1 0 16,1 2 16-16,-4-3 0 0,-1 0 0 0,-1 3 0 16,0 1-16-16,-2 1-128 0,-6 2 192 0,-4-1-64 15,-3 2-128-15,-1-4 192 0,-3-4-192 0,-1 3 192 0,-2 5-192 16,-3-1 0-16,-2-1 0 0,-3-2 128 0,-3-2-128 15,1 0 0-15,-4-2 144 0,-12 4-144 0,0 0 0 16,0 0 144-16,7-5-144 0,-7 5 0 0,0 0 240 0,0 0-64 16,0 0-16-16,-9-3 0 0,-5-3-32 0,-4 1 0 15,-1 4 0-15,-5-1 0 0,-4-5-128 0,-4 1 0 16,-2 2 0-16,-3 1 128 0,-1 3-128 0,-5-1 0 16,-7-1 0-16,-1 0 0 0,0 2 240 0,-1 0-48 15,-1-1 0-15,2-1 0 0,-1-5 0 0,-3 3-16 16,-2 3 0-16,-2 0 0 0,0 0-48 0,-4-2-128 15,-1-1 192-15,-1 3-64 0,3 0-128 0,-2-1 0 16,0 0 144-16,3 1-144 0,0 2 0 0,2 0 128 16,-1-2-128-16,4 0 0 0,4-1 0 0,5 1 0 15,4 1 0-15,4 0 0 0,5 0 0 0,4 0 0 0,0 0 0 0,6-1 0 16,4 0 0-16,2-2 0 0,4-2 0 0,5 4 0 16,9 1 0-16,0 0 0 0,0 0 0 0,0 0 0 15,12 3 0-15,5 3 0 0,8-3 0 16,3 0-192-16,5-4 192 0,6 1 0 0,7-2-144 0,8 2 144 15,7 2 0-15,8-1 0 0,4-1 0 0,4-1 0 16,-1-1 0-16,7 2 0 0,3-1 0 0,2 0 0 16,2 1 0-16,1-1 0 0,-4-2 128 0,6-1-128 15,5 0 0-15,-3 2 128 0,-1 1-128 0,-2 1 128 16,-7 0-128-16,0-3 160 0,-1-1-160 0,-6 2 160 16,-7 8-160-16,-5-1 0 0,-6 0 144 0,-6 4-144 15,-4-1 0-15,-6 4-160 0,0 5 16 0,-7-2-14752 16</inkml:trace>
  <inkml:trace contextRef="#ctx0" brushRef="#br0" timeOffset="21941.42">1101 4879 23039 0,'-10'-22'1024'0,"6"14"192"0,4 8-960 0,-1-12-256 0,-5 4 0 0,6 8 0 16,0 0-256-16,0 0-112 0,0 0-16 0,0 0 0 15,0 0 384-15,0 0 0 0,0 0 160 0,0 0-160 16,3 11 0-16,-3 1 0 0,0 5 0 0,-3 1 0 16,2 1 0-16,-1 1 0 0,-3 8 0 0,-1 1 0 15,0 7 128-15,-2 1-128 0,0 6 144 0,-4-1-144 16,-2 2 192-16,0 0-48 0,-2 0-16 0,-2 3 0 0,-2 0 64 15,-2-1 16-15,-2 1 0 0,0 4 0 0,-1 2 48 16,-1 2 0-16,-2 1 0 0,10-27 0 0,-4 3-32 0,-2 5 0 16,-1 3 0-16,-1 1 0 0,1 2 16 0,0 4 0 15,-2 4 0-15,-18 38 0 0,11-17-48 0,4-11 0 16,-1-7 0-16,4-5 0 0,3 0 0 0,3-5-16 16,0 1 0-16,3-7 0 0,2-1-48 0,-1 0-128 15,3 2 192-15,3-1-64 0,1-2-128 0,1-3 0 16,3-2 0-16,3-1 128 0,2-5-128 0,2-2 0 15,2-5 0-15,0-3 0 0,4-1 0 0,2 0 128 16,1-4-128-16,3 2 0 0,2-7 0 0,3 4 0 16,2-4 0-16,2 0 0 0,0 1 0 0,1-3 0 0,1-3 128 15,-2 2-128-15,1 1 0 0,0 2 0 0,1 1 144 16,3-1-144-16,1 4 0 0,-11-2 0 0,8-4 0 0,3 4 0 16,2 3 0-16,3-1 0 0,5 0 0 0,0-3 0 15,2 4 0-15,35 7 0 0,-9-6 0 16,-5 1 0-16,1-1 128 0,2-3-128 0,2 1 160 0,0-3-160 15,-3 2 144-15,1 0-144 0,-2 0 128 0,6-2-128 16,3-2 160-16,0 3-160 0,0 3 192 0,2-4-192 16,-1-3 176-16,1 2-176 0,0 0 160 0,5 1-160 15,4 4 128-15,2 1-128 0,0 1 0 0,0 0 144 16,-3-8-144-16,2-2 0 0,6 2 0 0,3 3 0 16,-5 1 0-16,6 1 128 0,-1-5-128 0,4 1 0 0,3 0 0 15,1 3 0-15,-3-3 128 0,1 2-128 0,-1-2 0 16,3-2 0-16,5-1 0 0,-4 2 128 15,-2 1-128-15,6-1 0 0,4-4 144 0,0 1-144 0,-1 1 128 16,0-1-128-16,5-2 128 0,1-1-128 0,1 0 128 16,1-6-128-16,-3 1 128 0,7 0-128 0,4 0 192 0,1 0-48 15,-2-5 0-15,0 4 0 0,1 2-16 16,-5-1-128-16,-2 1 192 0,4-3-64 0,0 3-128 16,-1-2 0-16,0 3 0 0,-1 4 0 0,2-2 0 15,0-1 0-15,0-3 0 0,-1 2 0 0,2 1 0 0,-1-4 0 16,0 1 0-16,0-4 0 0,2 3 0 0,-1-3 0 15,4 6 0-15,-2-5 0 0,-2 1 0 0,0-1 0 16,3 4 0-16,-3-3 0 0,-4 0 0 0,-1 3 0 16,-2-3 0-16,-5 5 0 0,-2 0 0 0,3 0 0 15,6 3 0-15,-8 1 0 0,-2 0 0 0,-2 0 0 16,3-1 0-16,0-1 0 0,0 1 0 0,-2 1 0 0,-2-1 0 16,-2 0 128-16,0-1-128 0,-1 0 0 15,1-2 0-15,-5 0 0 0,-6 3 0 0,3 1 0 0,1 0 0 16,-3 1 0-16,-3 0 0 0,-1 3 0 15,-6 1 0-15,1-2 0 0,0 1 0 0,-3-2 0 0,-3-2 0 0,-3 0 0 16,-3 0 0-16,2 0 0 0,-1-1 0 0,-1 0 0 16,0-1 0-16,-3 0 0 0,-6-1 0 0,-4 3 0 15,-2 0 0-15,-2 0 0 0,2 2 128 0,-7-1-128 16,-4 0 0-16,-1 3 0 0,1 2 0 0,-2-2 0 16,-4 1 0-16,0 2 0 0,-5-5 0 0,-4 2 0 15,-2 1 0-15,-1 1 0 0,-2-3 0 0,0 1 0 16,-4 1 0-16,-2 2 0 0,-2-2 0 0,-2-2 128 15,-1 1-128-15,0-3 0 0,-4-2 0 0,-1 0 0 16,-9 1 192-16,9-3-32 0,-9 3-16 0,9-6 0 0,-3-8 96 16,-1 1 16-16,0-1 0 0,2 1 0 0,-2-3 0 0,1-3 0 15,2-2 0-15,1-3 0 0,2-4-96 0,-3-4-16 16,-3-4 0-16,1-5 0 0,3-6-144 0,4-5 160 16,1-3-160-16,4-7 160 0,1-3-160 0,2-5 0 15,1 1 0-15,1-8 0 0,1-10-144 0,1 0-64 16,1-2-16-16,2 0 0 0,0-1 64 0,-2 1 16 15,0-2 0-15,-1 4 0 0,1 3 144 0,-5 6 256 16,-3 10-64-16,0 5-16 0,-2 1 208 0,0 6 64 16,-2 1 0-16,-3 11 0 0,-2 1-320 0,0 6-128 15,0 1 128-15,0 5-128 0,0 3 0 0,-1-3 0 16,1 6 0-16,3-1 0 0,-2 3 0 0,0 4-176 0,0 0 48 0,-1 0 0 16,-2-1-48-16,-1-1 0 0,0 1 0 0,-2 4 0 15,-4 4 176-15,-1-1 0 0,-2 3 0 16,-2 0-128-16,-2 2 128 0,-2 2 0 0,-2 2 0 0,0 1-128 15,0-4 128-15,-1 5-128 0,-3 2 128 0,0 0-128 16,-6 0 128-16,1 0 0 0,-4 2-144 0,0 2 144 16,-2 0 0-16,0-2 0 0,-4 2 0 0,-1 1 0 15,-3 4 0-15,-1-3 0 0,-3 2 0 0,-7-4 0 16,-4 1 0-16,-2 4 0 0,-1 0 0 0,0 3 0 16,-4-1 0-16,0-1 0 0,0 0 0 0,-3-4 0 15,-2 1-144-15,-1-1 144 0,-4-3 0 0,-4-1 0 16,-6 5-224-16,-2 0 64 0,-1-3 16 0,-3-2 0 15,-7 1 144-15,-1 0 0 0,-3 3 0 0,0-2 0 0,-1-3 0 16,-5 2 0-16,-7-1 0 0,2 1 0 0,-3 0 0 16,-5-3 0-16,-6-3 0 0,1 3 0 0,3 2 0 0,-4-2 0 15,-4-2 0-15,0 0-128 0,1-1 128 0,-2-1 0 16,-3-3 0-16,-3 1 0 0,-2 1 0 0,-1-1 0 16,-3-5 0-16,1 5-128 0,-5 0 128 0,-1-1 0 15,-2-4 0-15,0 5 0 0,-3 3 0 0,-5-1 0 16,-7-2 0-16,4 1 0 0,3 1 0 0,-3 1 0 15,-3 0 0-15,-1-2 128 0,4-4-128 0,-5-2 0 16,0 5 0-16,-1-3 0 0,-2 4 0 0,-2 0 128 16,-1-6-128-16,3 3 128 0,2-2-128 0,0 2 0 15,-1-3 0-15,-2 1 0 0,-2 1 0 0,1-2 128 0,-4 4-128 16,0-1 128-16,2 4 16 0,1-1 16 0,0-1 0 16,-2-2 0-16,-5 7-32 0,6 2 0 0,5 3 0 0,4 1 0 15,2-2-128-15,6-2 0 0,7 2 0 0,8 2 128 16,8 1-128-16,12-1 0 0,14 1 0 0,11 3 128 31,9-6-1040-31,15 6-224 0,10 2-32 0</inkml:trace>
  <inkml:trace contextRef="#ctx0" brushRef="#br0" timeOffset="24831.46">2213 16727 1839 0,'0'0'160'0,"0"0"-160"0,1-8 0 0,-1 8 0 15,-1-11 2752-15,1 11 512 0,-1-9 96 0,1 9 32 16,6-12-2160-16,-1 2-416 0,-1 1-96 0,0 0-16 15,1 2-128-15,-5 7-16 0,2-13-16 0,1 5 0 16,-3 8 0-16,4-11 0 0,1 2 0 0,-5 9 0 16,4-10 80-16,-4 10 16 0,9-7 0 0,-9 7 0 15,0 0-144-15,0 0-32 0,0 0 0 0,0 0 0 16,0 0-48-16,0 0-16 0,0 0 0 0,0 0 0 16,0 0 0-16,0 0 0 0,-4 12 0 0,3 2 0 15,1 1 48-15,-2 3 0 0,1 2 0 0,-4 3 0 16,-3 4-64-16,-1 0 0 0,-2 4 0 0,2 6 0 15,0 5-80-15,-1-1-32 0,-4 1 0 0,1 5 0 16,2 1-80-16,-2 0-32 0,0 2 0 0,-1 1 0 16,-2-2-160-16,3 3 192 0,-1 2-192 0,0-1 192 0,-2-2-64 15,3 1-128-15,0 0 192 0,1-2-64 0,-1-2 64 16,-1-6 0-16,-1-2 0 0,-1 3 0 0,0 1 16 16,-1 2 16-16,0-4 0 0,-1 0 0 0,1 2-32 0,-1-2 0 15,-2 5 0-15,2-6 0 0,2 0 16 0,-2 1 0 16,-2-3 0-16,2-1 0 0,1 0-80 0,5-3 0 15,0-4-128-15,2-1 192 0,0-4-48 0,0 1-16 16,2-7 0-16,2 1 0 0,-1-2 0 0,3 0 0 16,3-3 0-16,-1-2 0 0,2-3-128 0,0 1 192 15,2 0-192-15,2-3 192 0,-4-9-192 0,6 12 0 16,-1-4 0-16,4 1 128 0,-1-3-128 0,1 1 0 16,-9-7 0-16,15 6 128 0,4-4-128 0,0 1 128 0,-2 1-128 15,3-4 128-15,6-3 32 0,0-1 0 16,2 3 0-16,3-1 0 0,-1-3 32 0,3-1 0 0,2 0 0 15,-4-2 0-15,2 6-64 0,4-3 0 0,3-5 0 0,2 2 0 16,2-1-128-16,4 3 160 0,3 1-160 0,4-2 160 16,0 2-160-16,-1 0 0 0,2-4 0 0,3 0 0 15,0-3 0-15,5 3 128 0,1-1-128 16,2 6 0-16,2 3 0 0,-4-3 0 0,-1-5 0 16,4 2 0-16,3-3 0 0,-1 5 0 0,1 1 0 0,3-2 0 15,-2-2 0-15,1 3 0 0,-3 0 0 0,2 1 0 16,1 1 0-16,3-4 0 0,3-3 0 0,-1 2 0 15,-1 1 0-15,2 2 0 0,2-4 128 0,1 2-128 16,2 2 0-16,0-1 0 0,-1 0 0 0,-2 2 0 16,1 0 0-16,4 0 0 0,-1 2 0 0,0-1 0 0,-2 1 0 0,-2 3 0 15,-1 0 0-15,2 3 0 0,0 1 0 16,0-1 0-16,2-2 0 0,-4 2 0 0,-4-1 0 0,4 2 0 16,4 0 0-16,-3-1 0 0,-1 1 0 0,-3 1 0 15,-2-2 0-15,0 0 0 0,6-2 0 0,2 0 0 16,1-2 0-16,-1 0 0 0,0 0 0 0,0-2 0 15,1-1 0-15,1 0 0 0,1 0 0 0,1 1 0 16,-2 2 0-16,1-1 0 0,1-4 0 0,0 5 0 16,2 2 0-16,0-2 0 0,-5-2 0 0,4 0 0 15,-2 4 0-15,5-4 0 0,0 0 0 0,-2-1 0 16,-1 3 0-16,1 0 0 0,6-1 0 0,-1 1 0 16,0-1 0-16,0 2 0 0,-1 0 0 0,-1 3 0 0,-2 1 0 15,3-1 0-15,2-4 0 0,-2 2 0 0,-4 1 0 16,5 2 0-16,2 5 0 0,2-5 0 0,-2-3 0 15,-2 1 0-15,-3 4 0 0,3-2 0 0,0 0 0 0,0 1 0 16,-2-6 0-16,1 4 0 0,-3 2 0 16,4 1 0-16,1-7 0 0,-1 1 0 0,1 2 0 0,-1-1 0 15,1-2 0-15,3 3 0 0,0-1 0 0,-3 2 0 16,-1 2 0-16,0 0 0 0,0 2 128 0,2-1-128 16,1-1 0-16,-3 4 0 0,-2-1 0 0,-1 1 0 15,5-5 0-15,-1 3 0 0,-1-2 0 0,-1 2 0 16,0 1 0-16,1-5 0 0,1 0 0 0,-2 6 0 15,-4 2 128-15,0-4-128 0,1-4 192 0,2 2-64 16,2-2-128-16,-3 0 0 0,-3 6-192 0,1-5 192 16,0-4 0-16,0 2 0 0,-1-1 0 0,-2 5 0 0,-2-2 0 15,-1-3 0-15,-1 1 0 0,1 2 0 0,1 3 0 16,-4-2 0-16,-1 6 0 0,-6-6 0 0,-1 0 0 0,0-1 0 16,0-1 0-16,2 2 0 0,-1 1 0 0,-2-5 0 15,-4 0 0-15,-2 0 0 0,-1 1 0 0,0-2 0 16,3 0 128-16,-1 2-128 0,1-1 0 0,-3 2 0 15,-5-1 0-15,0 2 0 0,-3 0 0 0,1 0 0 16,1 0 128-16,0 0-128 0,-5 0 0 0,2-2 0 16,-1 1 0-16,-2 1 0 0,-5 1 0 0,-3-2 0 15,-1 1 0-15,-5-1 128 0,0 3-128 0,0-2 0 16,-1 4 0-16,1-4 0 0,-2 1 128 0,-2 0-128 16,-1-1 0-16,-2-1 128 0,-2 0 0 0,-1 1 0 15,-1-2 0-15,-1 0 0 0,-4 0 0 0,0-2-128 0,-2-1 192 16,-1 2-64-16,-1 6 0 0,-2-4-128 0,-2 1 192 15,0-3-64-15,-1 2-128 0,-2-1 160 0,0-1-160 16,-1 0 160-16,-10-2-32 0,11 0-128 0,-11 0 192 16,10 0-64-16,-10 0 0 0,0 0-128 0,0 0 192 0,10 0-64 15,-10 0-128-15,0 0 192 0,9-3-192 0,-9 3 192 16,8-10-192-16,-3 5 160 0,-5 5-160 16,0 0 160-16,8-12-32 0,-2 5 0 0,-2-3 0 0,0 2 0 15,-1-3 0-15,1 0-128 0,0-1 192 0,0-1-64 16,1 1-128-16,3-4 192 0,2-7-192 0,1 0 192 15,2 0-192-15,1-6 192 0,1-3-192 0,0-1 192 16,-3-5-192-16,1-1 160 0,2-3-160 0,3-4 160 16,-1 2-160-16,4-4 0 0,-1 4 0 0,2-3 0 15,-1 4 0-15,2-3 0 0,-1 3 128 0,2-3-128 16,0 2 0-16,3-5 0 0,0 5 0 0,2 2 0 0,1 2 0 16,1 2 0-16,-1-1 0 0,-2 1 0 0,-2 5 0 0,2-3 0 15,1-5 0-15,-1 2 0 0,0-2-144 16,0-2 144-16,-2-1 0 0,1-1 0 0,-5-1-192 0,1 6 64 15,-4-2 128-15,0 2-208 0,0 2 208 0,-1 1-144 16,-2 2 144-16,-1 0-128 0,-2 4 128 0,-1 3 0 16,-2-3 0-16,0 5 0 0,-2 3 0 0,-1 2 0 15,0 2 0-15,-1 0-128 0,0 1 128 0,-1 3 0 16,-1 4 160-16,0 1-160 0,0-3 0 0,-2 1 0 16,-3 3 0-16,1 4 0 0,0 5 0 0,-1-8-160 15,-1 2 0-15,-1-2 0 0,3 8 160 0,-9-7-160 16,0 3 160-16,0 1-160 0,-1-3 16 0,-2 4 0 0,-3 1 0 15,-1-1 0-15,0 0 16 0,-3 2 0 0,-4 0 0 16,-2 0 0-16,-3 0 128 0,-4 0 0 0,-5-3-144 16,-3 3 144-16,-2 0 0 0,-4 0 0 0,-1 0-144 15,-1 0 144-15,-3-1 0 0,-1 1 0 0,-3 1 0 16,-5-3 0-16,-3-3 0 0,-6-2 0 0,-1 1 0 0,-1-2 144 16,-1 3-144-16,-3-5 0 0,-4 0 0 0,-4-2-176 15,-2 5 176-15,1-3 0 0,-5 2 0 0,-2-1 0 16,-1-1 0-16,-3-1 0 0,-4 5 0 0,-1-1 0 15,0 0 0-15,-4 2 0 0,-4-1 0 0,-2 1 0 16,0 1 0-16,-3-3 0 0,-3-1 0 0,0 3 0 16,2-4 0-16,0 3 0 0,0-6 0 0,-4 2 0 15,-5-3 0-15,0 1 0 0,2 1 0 0,-6-3 0 0,3-1 0 16,0 0 0-16,-1 0 0 0,-3 3 176 16,-3-2-176-16,1-1 0 0,4 0 0 0,-3 2-176 0,-6 5 176 0,2 2 0 15,0-5 0-15,-1 0 0 0,-5 2 0 0,4-1 0 16,3 3 0-16,0-3 0 0,-7 1 0 15,3-3 0-15,-2 3 0 0,1-2 0 0,-5 2 0 0,4-2 128 16,1 3-128-16,-1-1 0 0,1 4 0 16,2-3 0-16,2 2 0 0,-1 2 0 0,-2-2 0 0,3 3 0 15,-3 2 0-15,5 1 0 0,1-4 0 0,3 2 0 16,-1-4 0-16,1 3 0 0,0 0 0 0,2 1 0 16,-1-2 0-16,-1 1 0 0,-1 5 0 0,-1-2 0 15,5-3 0-15,-2 3 0 0,-4 0 0 0,7 1 0 16,5-1 0-16,-3 0 0 0,-2 0 0 0,-1 2 0 15,1 0 0-15,1-1 0 0,-1 1 0 0,3 0 0 0,1-1 0 16,-2 2 0-16,0 1 0 0,3-2 0 0,1 1 0 0,-1-1 0 16,-2 2 0-16,3 3 0 0,-2-2 0 15,6 0 0-15,0 1 0 0,0 0 0 0,-4 0 0 16,6 1 128-16,11-2-128 0,-3 0 0 0,0 4 0 0,1-4 0 16,3 3 0-16,5 1 0 0,0-4 0 0,-3 3 0 15,2-2 0-15,1 2 0 0,4 0 0 0,2 0 128 16,4 1-128-16,1-1 0 0,-1 2 0 0,2-1 0 15,0 5 128-15,6-2-128 0,4-4 160 0,2 2-160 16,-1-2 144-16,2 2-144 0,5-2 128 0,0 3-128 16,1-3 128-16,4 3-128 0,3 0 128 0,1-3-128 15,4-3 128-15,-1 2-128 0,-1-4 0 0,4 1 128 16,9 6-128-16,-2-3 160 0,-4-1-160 0,3 3 160 16,2-3-160-16,3 2 0 0,2-3 0 0,2-2 128 0,-2 0-128 15,1 1 0-15,3 1 0 0,-1-2 0 0,0 1 0 0,0 1 0 16,0-1 0-16,6-1 0 0,7 1 0 0,5 1 0 15,3-2 0-15,2 1-176 16,1-2-1040-16,9-2-192 0,0 0-64 0,15 6-16832 16</inkml:trace>
  <inkml:trace contextRef="#ctx0" brushRef="#br0" timeOffset="28908.53">5852 19804 10479 0,'0'0'448'0,"0"0"128"0,0 0-576 0,0 0 0 15,0 0 0-15,0 0 0 0,0 0 880 0,0 0 64 16,0 0 16-16,0 0 0 0,0 0-272 0,0 0-48 0,0 0-16 0,0 0 0 16,0 0-112-16,0 0-32 0,0 0 0 0,0 0 0 15,0 0-16-15,0 0 0 0,12-1 0 0,-1 1 0 16,1 2 64-16,-1 2 16 0,0-4 0 0,2 0 0 15,0 1-16-15,1 2 0 0,0-1 0 0,2-2 0 16,7-1-112-16,3 1-32 0,2 0 0 0,2 1 0 16,2-2 0-16,1 0 0 0,0-2 0 0,-1-1 0 15,-2 2-128-15,2-1-16 0,1 1-16 0,4-1 0 16,1-2 16-16,0 0 0 0,2 1 0 0,2 2 0 16,3-3-48-16,4 1 0 0,-5 1 0 0,-1 2 0 15,-1 0-64-15,-2 0 0 0,-2-1-128 0,3 2 192 16,0 0-192-16,1 4 0 0,-2-3 128 0,3 4-128 15,4-1 0-15,0-1 0 0,0 1 0 0,-4-2 0 16,-2-1 128-16,0 1-128 0,-2 0 0 0,1-2 0 16,-1 0 176-16,2 1-176 0,1-1 192 0,1 2-192 0,0 0 256 15,0 0-64-15,-1-1-16 0,-1 1 0 0,-4 1-176 0,-2-1 0 16,-2 1 0-16,-1-2 128 0,-4-2-128 0,-1 1 0 16,-2 0 144-16,7-4-144 0,1 2 160 15,0-2-32-15,-1 1-128 0,2 1 192 0,3-1-16 0,1 1-16 16,-1-1 0-16,-1 1 0 0,-3-1-32 0,-3 2-128 15,-1 1 192-15,-1-1-64 0,-1-3-128 0,0 2 0 16,-1 0 0-16,1 2 128 0,-1-4-128 0,-1 2 0 16,2-1 0-16,2 3 0 0,1 0 0 0,3 0 0 15,1-1 144-15,-1 1-144 0,-2 1 0 0,0-1 0 16,-2 3 0-16,-2-1 0 0,2-2 0 0,0 0 0 16,-1 1 0-16,1-1 0 0,-2-1 0 0,1 0 0 15,0 0 0-15,0-1 0 0,-1 1 0 0,-1 1 0 16,-1-3 0-16,4 1 0 0,1-2 0 0,2 3 0 0,-4 1 0 0,0-1 0 15,-3-2 0-15,2 3 0 0,-4 3 0 0,0-2 0 16,-1-2 0-16,-1-1 0 0,-1 1 0 0,1 1 0 16,-5 1 0-16,1-1 0 0,-1 0 0 0,1 0 0 15,1 0 0-15,-4 0 0 0,1 0 0 0,1-1 0 16,0 0 0-16,-2-1 0 0,-2 1 0 0,0 1 0 16,-2 0 0-16,0-1 0 0,-10 1 0 0,13-1 128 15,1-1-128-15,-3 1 0 0,-2-5 128 0,1 4-128 16,-1 2 176-16,3 2-48 0,-2-4 0 0,-10 2 0 15,10-2 0-15,-10 2 0 0,12-1 0 0,-2-1 0 16,-1 1 0-16,1 0-128 0,1 0 192 0,-1-1-64 16,-10 2-128-16,11 2 192 0,-1-1-192 0,-10-1 192 0,0 0-192 0,10 0 128 15,-1 1-128-15,1 0 128 0,-10-1-128 0,11 0 128 16,-2 2-128-16,0 0 128 0,-9-2 0 0,12 0-128 16,-2 0 192-16,-1 1-64 0,-9-1-128 0,11 3 160 15,-2-3-160-15,2 1 160 0,0 3-160 0,-1-3 160 16,0 1-160-16,0-2 160 0,0-2-16 15,2 1 0-15,-2 1 0 0,0-1 0 0,-1-3 32 0,2 1 0 16,2 1 0-16,-1-1 0 0,-1 2-48 0,2-1-128 16,-4-1 192-16,3-1-64 0,0 0 0 0,-1 2 0 15,-1 1 0-15,2-1 0 0,-2 0 0 0,0 1 0 16,-10 1 0-16,12-4 0 0,0 1-128 0,1 1 0 16,-2 0 144-16,2 1-144 0,-1 1 0 0,-1 0 144 15,-1-1-144-15,0 0 0 0,-1 3 176 0,-9-2-176 0,10-2 160 16,-10 2-160-16,12 2 224 0,-12-2-48 0,9 1-16 0,-9-1 0 15,0 0 32-15,0 0 16 0,0 0 0 0,0 0 0 16,0 0 48-16,0 0 0 0,0 0 0 16,0 0 0-16,0 0-48 0,0 0 0 0,0 0 0 0,0 0 0 15,0 0-208-15,0 0 144 0,0 0-144 0,0 0 128 16,0 0-128-16,0 0 0 0,0 0 0 0,0 0 128 16,0 0-368-16,0 0-80 0,-5-7 0 0,-2-3-11920 15,0 4-2384-15</inkml:trace>
  <inkml:trace contextRef="#ctx0" brushRef="#br0" timeOffset="30256.55">6822 2623 6447 0,'-20'-15'272'0,"10"7"80"0,-1-2-352 0,3 2 0 16,0 2 0-16,0-3 0 0,1 1 1488 0,0-1 240 15,1 2 32-15,1 0 16 0,5 7-1136 0,0 0-240 16,0 0-32-16,0 0-16 0,0 0-176 0,0 0-48 16,0 0 0-16,0 0 0 0,0 0-128 0,0 0 0 15,13 6 144-15,1 0-144 0,2 2 240 0,2 0-32 16,0-4 0-16,2 1 0 0,3-1 64 0,4 0 16 16,4-2 0-16,4-2 0 0,-2-1 16 0,5 1 0 15,1 1 0-15,5 3 0 0,0-1 16 0,3 1 16 16,0-1 0-16,5-1 0 0,4-5-16 0,5-3-16 15,4-2 0-15,2 6 0 0,2 2-16 0,0 0 0 0,-2-2 0 0,4-3 0 16,4-4 0-16,3 3 0 0,0 0 0 0,3 2 0 16,-1 1 0-16,2-2 0 0,1-5 0 0,5 2 0 15,2-2-32-15,0 4-16 0,-2-3 0 0,2 5 0 16,4 0-64-16,1-2-16 0,5 2 0 0,-4 2 0 16,-3 0-32-16,1 1 0 0,5 0 0 0,2 0 0 15,2-2 16-15,0 3 0 0,-2 3 0 0,5-3 0 16,1-7-144-16,-3 2 192 0,-3 1-192 0,2 3 192 15,0 1-192-15,4 1 128 0,2-3-128 0,-3 1 128 16,-6-3-128-16,5 2 0 0,5 1 144 0,0 0-144 16,-4-3 0-16,2 3 0 0,2 0 0 0,2 1 128 15,-2-2-128-15,-2 1 0 0,-4 0 0 0,6 1 128 16,4 1-128-16,-1-1-128 0,-3-1 128 0,3 2-192 0,4 2-128 16,0 3-16-16,-6 3-16 0,1-5 0 0,1-4 32 15,3 0 0-15,2 1 0 0,-1 1 0 0,-2 2 64 0,-1 0 32 16,3-4 0-16,-4 0 0 0,-4 0-32 0,6-4-16 15,1-1 0-15,-6 1 0 0,-1 4-80 0,-3 0-16 16,-1 0 0-16,1 0 0 0,-3 0 48 0,-4-1 16 16,-9-1 0-16,2 3 0 0,1 1 304 0,-2 5-128 15,-1 2 128-15,-2-4 0 0,-4 0-160 0,-1 2 160 16,0-2-128-16,3 3-8384 0</inkml:trace>
  <inkml:trace contextRef="#ctx0" brushRef="#br0" timeOffset="72604.8">4120 18375 7071 0,'0'0'320'0,"0"0"64"0,0 0-384 0,0 0 0 0,0 0 0 0,0 0 0 16,0 0 416-16,11 2 16 0,-11-2 0 0,0 0 0 16,10 2 0-16,-10-2 0 0,10 4 0 0,-10-4 0 15,0 0-48-15,0 0 0 0,11 2 0 0,-11-2 0 16,11 2 80-16,-1 0 16 0,-10-2 0 0,10 3 0 16,-10-3-96-16,13-2-32 0,1 1 0 0,0 4 0 15,-1-1-96-15,2-3-32 0,2-4 0 0,-1 2 0 0,-1 3-16 16,4 0 0-16,3 0 0 0,1 0 0 0,-1-2-16 15,2 1 0-15,1 3 0 0,4-2 0 0,2-4 0 0,-1 1 0 16,1 1 0-16,-1 1 0 0,1 0 32 0,1-1 0 16,-1 1 0-16,5-1 0 0,3-1 64 0,-2 1 16 15,0 2 0-15,1-2 0 0,0 0-112 0,1-1-32 16,-3 1 0-16,3 0 0 0,-1 5-160 16,0-3 128-16,-4-3-128 0,2 3 128 0,-1 3-128 0,5-2 0 15,-1 0 0-15,2-1 0 0,2 0 128 0,2 0 0 16,0 0 0-16,2 2 0 0,0 2 32 0,-1-2 0 15,0 1 0-15,-2-2 0 0,3 1 32 0,3 0 0 16,1-1 0-16,0 4 0 0,-6 0-32 0,5-2 0 16,2-1 0-16,-2 2 0 0,-3 1 16 0,-2 0 0 15,0 4 0-15,1 0 0 0,1-5 64 0,1 1 16 16,0 1 0-16,3-2 0 0,3 1 0 0,-1-4 0 0,0-6 0 16,-1 5 0-16,2 5-80 0,-3 1-16 0,1-5 0 15,1 1 0-15,1 0-160 0,2 0 192 0,2 1-192 0,-1-2 192 16,-1-2-192-16,-1 2 160 0,-1 1-160 0,4 2 160 15,-2-1-160-15,0-1 0 0,-3 1 0 0,0-1 0 16,1-2 0-16,-3 4 0 0,-3 4 0 0,-1-4 0 16,-4-2 176-16,0 5-48 0,1 0-128 0,0-2 192 15,2-5-16-15,-3 2-16 0,1 1 0 0,1 1 0 16,-1 0 128-16,0-1 32 0,-1-3 0 0,-4 0 0 16,1 2-64-16,-2-2 0 0,0-5 0 0,1 3 0 15,1 2-96-15,-1 0-32 0,-1 0 0 0,2-2 0 16,-1 0-128-16,-2-2 0 0,0 1 0 0,0 3 0 0,-2 3 176 15,0-3-48-15,-1-4-128 0,-1 3 192 0,-1 0-192 16,2 1 0-16,-1 0 0 0,-1-2-160 0,-2 1 160 0,-2 0 0 16,-2-1 0-16,1 2 128 0,-1-6-128 0,1 4 0 15,2 0 128-15,-2 2-128 0,0 0 0 0,-2-1 144 16,-2-2-144-16,-2 3 0 0,-3 4 160 0,3 0-160 16,-2-4 128-16,-3 3-128 0,-1-2 192 0,2 0-32 15,1 0-16-15,-2-1 0 0,1-1 32 0,1 0 0 16,1-3 0-16,-2 3 0 0,1 1 16 0,1 0 16 15,-1-3 0-15,-1 2 0 0,-2-2-16 0,-1 2-16 16,-4-1 0-16,5 0 0 0,-2 2-32 0,0 2 0 16,-3 0 0-16,0-1 0 0,-2-3-16 0,-8 2 0 15,0 0 0-15,9 0 0 0,-9 0-128 0,0 0 0 0,0 0 0 0,0 0 0 16,0 0 0-16,0 0 128 0,0 0-128 16,0 0 128-16,0 0-128 0,0 0 128 15,0 0-128-15,0 0 128 0,0 0-128 0,0 0 192 0,0 0-192 0,-11 1 192 16,-3-1-192-16,3 0 128 0,0 0-128 0,-2 0 128 15,-5 0-128-15,0 0 0 0,-2 0 144 16,-3 0-144-16,0 0 0 0,-2-1 0 0,-3 0 0 0,-4 1 128 16,-1-3-128-16,-4 2 0 0,-1-3 0 0,-7 1 0 15,-5 1 0-15,-1-1 0 0,-3 1 0 0,-5-1 0 16,-2-1 0-16,-2 2 0 0,-3-3 0 0,-2 4 0 16,-6 1 0-16,-1-2 0 0,-3 0 0 0,2-1 0 15,-1-1 0-15,-4 2 0 0,-1-3 0 0,-3 1 0 16,-4-4 0-16,1 2 0 0,3 2 0 0,-2-2 0 0,-3 2 0 15,0 0 0-15,0 2 0 0,-1-2 0 0,1-1 0 16,1 3 0-16,0 2 0 0,3 0 0 0,3-5 0 16,0 2 0-16,2-4 0 0,0 5 0 0,-2 0 0 15,-1 1 0-15,-2-1 0 0,1 0 0 0,3 4 0 0,-3-2 0 16,0-2 0-16,-3 2 0 0,-1 2 0 0,3-1 0 16,4-2 0-16,4 1 0 0,0 0 0 0,3 0 0 15,0 3 0-15,0-1 0 0,4-5 192 0,5 2-16 16,5 1-16-16,1 1 0 0,0 2-16 0,-3-3 0 15,-7-2 0-15,5 2 0 0,3 3-144 0,1 0 160 16,0-1-160-16,1-1 160 0,-2 1-160 0,-1-2 0 16,-5-2 0-16,2 4 0 0,0 0 0 0,3-1 0 15,2-1 128-15,5 0-128 0,3 3 0 0,2 1 0 16,2 1 0-16,2 0 0 0,6-3 0 0,5 1 0 0,7 0 0 16,2-1 128-16,2 3-128 0,7-1 0 0,4 2 144 15,4 1-144-15,2-3 0 0,8-4 128 0,0 0-128 0,0 0 0 16,0 0 0-16,0 0 0 0,17 2 0 0,6-1 0 15,5-2 128-15,6 0-128 0,9 1 128 0,6-1-128 16,3-2 0-16,6-2 0 0,4 0 0 0,8 0 0 16,5-3 0-16,5 0 128 0,3-2-128 0,1 1 0 15,0 3 0-15,6-3 0 0,4-2 0 0,1 2 0 16,2 4 0-16,1-3 144 0,2 3-144 0,3-1 0 16,5-3 128-16,-2 5-128 0,-3 1 0 0,1-2 0 15,2-1 0-15,-3 2 0 0,-4 0 128 0,-1 1-128 16,-2 0 0-16,1 0 0 0,-1 1 128 0,-3 1-128 15,-1-1 0-15,-3 2 0 0,-5 0 0 0,-1 0 0 0,0-1 0 16,-7 0 0-16,-7 2 0 0,-4-1 0 0,-4-1 0 16,-3 0 0-16,-3-1 0 0,-8 0 0 0,-8 2 128 15,-6 0-128-15,-6 0 0 0,-5 0 0 0,-7 2 144 16,-2 0-144-16,-13-2 0 0,0 0 144 0,0 0 32 0,0 0 0 16,0 0 0-16,-14-2 0 0,-3 0 16 0,-7 0 16 15,-6 2 0-15,-7 2 0 0,-5 2-208 0,-4-2 128 16,-2-2-128-16,-10 0 0 0,-3-1 128 0,-3 1-128 15,-4 2 0-15,-2 0 144 0,-1-1-144 0,-4 1 0 16,-2 2 0-16,-5 0 128 0,-9-3-128 0,3 2 128 16,-3-2-128-16,0 3 128 0,2 0-128 0,-1-2 0 15,-3-2 0-15,3 4 0 0,2 1 144 0,3-2-144 16,0-1 160-16,-1 1-160 0,-2 2 160 0,5 0-160 16,4 0 160-16,4 1-160 0,-1-9 128 0,4 4-128 0,-2 3 0 15,4-2 144-15,4 0-144 0,5-1 0 0,6-1 0 0,8 1 0 16,4 0 0-16,6 3 128 0,7 3-128 0,6-4 0 15,4-1 0-15,6-2 0 0,6 2 128 0,8-2-128 16,0 0 0-16,0 0 0 0,11-2 0 0,8 2 0 16,5-2 0-16,11-1 0 0,9-4 0 0,13 2 0 15,11 3 0-15,9-2 0 0,12-1 0 0,3 0 0 16,-2-1 0-16,13-1 0 0,10 1 0 0,0 2 0 16,-2-6 0-16,6 3 0 0,7-3 0 0,-3 4 0 15,-2 2 0-15,3-3 0 0,3 1 0 0,1 4 0 16,-2 0 0-16,0 2 0 0,-3 0 0 0,-2 2 0 15,-6-2 0-15,-4 2 0 0,-3 2 0 0,-7 2 0 0,-5-1 0 16,-10-1 0-16,-9 0 0 0,-11 2 0 0,-10-2 0 16,-5 0 0-16,-7-1 128 0,-9 0-128 0,-9 2 0 15,-5-2 160-15,-7-3-160 0,-12 0 160 0,0 0-32 0,0 0 0 16,0 0 0-16,-16 1 0 0,-7-1 0 16,-5 0-128-16,-5-1 192 0,-11 0-64 0,-12-1-128 0,-9 1 0 15,-8 0 144-15,-9-2-144 0,-8 1 0 0,-6-1 0 16,-4-2 0-16,-4 3 0 0,-5-3 0 0,-5 2 0 15,-2-1 0-15,-6 2 0 0,-7 0 0 0,-1 2 0 16,2 0 0-16,-5 3 128 0,-5 1-128 0,6 0 0 16,6-1 0-16,3 1 0 0,2 4 0 0,13-1 0 15,12-3 0-15,9 0 128 0,3-1-128 0,9 3 0 16,6 0 0-16,7-1 128 0,6 0-128 0,9-1 0 16,9-1 0-16,6-1 128 0,8-2-128 0,6 0 0 0,7 0 0 15,11 0 0-15,0 0 0 0,0 0 0 0,0 0 0 16,17 0 0-16,9-2 0 0,8-1 0 0,11-1 0 15,9-3 0-15,12 2 0 0,3-4 0 0,0 1 0 16,2 6-128 0,1 0-624-16,1 1-112 0,1-3-32 0,-3 3 0 15,-3 6-1904-15,-5-2-384 0</inkml:trace>
  <inkml:trace contextRef="#ctx0" brushRef="#br0" timeOffset="73981.28">11693 18385 3679 0,'-27'-8'320'0,"10"5"-320"0,-1 2 0 0,0-1 0 0,0 0 2784 0,3 1 480 16,1-2 112-16,1 2 16 0,2 0-1744 0,2 1-352 16,9 0-64-16,0 0-16 0,0 0-160 0,0 0-32 15,0 0-16-15,20 1 0 0,7-1-288 0,9-1-48 16,7-1-16-16,10 2 0 0,8-2-112 0,7 2-32 15,4 4 0-15,8-2 0 0,6 1-192 0,10-3-32 16,7 0-16-16,5 3 0 0,4 6-272 0,6-4 160 16,3-1-160-16,1 1 128 0,-4 3 32 0,4 0 0 15,4 3 0-15,-2-3 0 0,0-1-160 0,-4 1 0 16,-1 3 0-16,-5-3 0 0,-2-2 0 0,-5-1 192 16,-6 3-32-16,-2 0 0 0,-6-6-160 0,-6 3 0 15,-6 2 0-15,-5-4-176 0,-2-4 176 0,-3 0 224 0,-1 0-48 0,-6-2-16 16,-7 2 96-16,-6-2 0 0,-4-1 16 15,-7 3 0-15,-4 1-32 0,-5-2-16 0,-7-5 0 0,-3 5 0 16,0 2 0-16,-6 0 0 0,-4-3 0 16,-11 3 0-16,0 0 112 0,0 0 32 0,0 0 0 0,0 0 0 15,-3-6-32-15,-6-2 0 0,-8 4 0 0,-3 3 0 16,-9 0-336-16,-10 1 144 0,-8 0-144 0,-6 1 0 16,-5 2 128-16,-7 0-128 0,-5 4 0 0,-4-5 0 15,-3-2 0-15,-6 0 0 0,-7 4 0 0,-1-3 0 16,-1-2 0-16,0-1 128 0,-1-1-128 0,4 2 0 15,3 1 144-15,3 0-144 0,4-3 0 0,3-1 144 16,2 3-144-16,5 1 0 0,-1 0 144 0,5-1-144 16,5-2 128-16,4 2-128 0,4 0 128 0,9 0-128 15,6-2 0-15,6 1 144 0,6 2-144 0,6-2 0 0,4-2 128 16,5 4-128-16,10 0 0 0,0 0 0 0,0 0 0 0,0 0 128 16,8 9-128-16,9-4 0 0,6 3 128 0,11-3-128 15,11-1 0-15,13 1 0 0,15-1 128 0,8 0-128 16,7-1 192-16,8 3-192 0,8-1 176 15,10 1-176-15,5 2 160 0,4 2-160 0,3-4 128 0,1 6-128 16,4 0 0-16,-1-2 0 0,-3-1 0 0,-2 2 0 16,-3 2 0-16,-7 1 0 0,-4-6 0 0,-2 4 0 15,1-2 0-15,-6 1 0 0,-9 3 0 0,-3-8 128 16,-3-3-128-16,-8-2 0 0,-9-1 0 0,-4 0 0 16,-11-1 128-16,-9-3-128 0,-8-2 0 0,-11-2 128 15,-4 2-128-15,-7 1 0 0,-5-5 128 0,-6 1-128 16,-3-4 0-16,-2 3 144 0,-8 2-144 0,-4-3 128 0,-5-1-128 15,-8-2 128-15,-6-1-128 0,-10 1 0 0,-11 3 0 16,-5-1 0-16,-6 6 0 0,-5-3 0 0,-5 3-176 16,-10-3 176-16,-10 2 0 0,-7 2-160 0,-4 1 160 15,-4 3 0-15,-8-1-144 0,-8 0 144 0,-11 0 0 16,1 2-144-16,-5 1 144 0,-2-1 0 0,-3-1 0 0,0 0 0 16,-2-4 0-16,8 1 0 0,1 1 0 0,6-1 0 15,1-1 192-15,9-1 0 0,2 1 16 0,13 2 0 16,10 2-16-16,11-2 0 0,7 0 0 0,14 0 0 15,9 6-48-15,15-2-16 0,10-2 0 0,12 2 0 16,16-1-128-16,0 0 0 0,10 8 0 0,18-3 128 16,16 0-128-16,16 0 0 0,11 4 0 0,17 0 128 15,14-2-128-15,11 3 0 0,10 4 0 0,6-2 0 16,0 1 0-16,1 2 128 0,-2 3-128 0,-3-2 0 0,-4-1 0 16,-8 2 0-16,-6 2 0 0,-12-3 0 0,-9-7 176 0,-6 2-48 15,-5-5-128-15,-7 2 192 0,-7 0 32 0,-9-3 0 16,-6 3 0-16,-11-3 0 0,-4 3-224 0,-7-2 176 15,-6-2-176-15,-6-1 160 0,-3 2-160 16,-9-5 0-16,0 0 0 0,0 0 0 16,0 0-272-16,0 0-144 0,-10-2-32 0,-3 1 0 15,-2-1-2496-15,-1-1-512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09:00.55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4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02T20:10:03.762"/>
    </inkml:context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1408 5754 20271 0,'0'0'448'0,"0"0"80"16,-7 8 32-16,-1-5 16 0,-1 1-576 0,9-4 0 0,0 0 0 0,-6 9 0 0,6-9 0 0,0 0 0 0,0 0 0 0,0 0 0 15,4 9 928-15,-4-9 80 0,10 8 16 0,3-4 0 16,-1 1 0-16,2-2 0 0,2-2 0 0,1-1 0 15,2-1-832-15,3 0-192 0,1-1 0 0,5 1 0 16,-3 0 864-16,8-2 128 0,5 1 32 0,2-1 0 16,-1 1 0-16,7 0 0 0,5 1 0 0,1 1 0 15,0 1-1024-15,3-1-384 0,-1-2 0 0,5-2 16 16,2-1 640-16,5 0 128 0,-1 4 32 0,2 1 0 16,1 0-176-16,-2 0-48 0,-3-2 0 0,1 1 0 15,-2 1-80-15,4 0 0 0,3 1-128 0,-2 4 192 16,-1-1-192-16,-2-3 0 0,-3-1 128 0,4 2-128 0,3-4 0 15,4 2 0-15,-1 2 0 0,2 0 0 0,-3 0 192 16,4-4-48-16,-1-2-16 0,-1 3 0 0,0-1 32 16,3 0 0-16,3 0 0 0,-2 1 0 0,-6-2-32 15,5-1-128-15,0 2 192 0,4-1-64 0,2 1-128 16,-1 2 0-16,-2 0 0 0,-1-2 128 0,0-3-128 0,4 1 0 16,0 2 144-16,2 1-144 0,0 2 0 0,-6-1 0 15,-2 0 0-15,3-1 0 0,2 1 0 0,0 1 128 16,1 1-128-16,-2 1 0 0,-3-2 0 0,1-1 128 15,-2-1-128-15,5 1 0 0,4 1 128 0,-2 2-128 16,-3-1 128-16,-1-4-128 0,-1-1 128 0,3 1-128 16,3-2 160-16,-2 4-160 0,-1 0 144 0,-2 0-144 15,-3 0 128-15,0-3-128 0,0 1 128 0,0 2-128 16,0 2 0-16,-3 0 128 0,3-2-128 0,0-2 0 16,3 0 0-16,-2 1 128 0,2 2-128 0,-3 1 0 15,-2 1 0-15,0-1 0 0,-2-2 0 0,3 0 0 0,1 0 128 0,3 2-128 16,2 0 0-16,-1 1 0 0,-5 1 0 0,4-4 0 15,-1-2 0-15,2 0 0 0,0 1 0 0,0 2 0 16,-3 4 0-16,-1-5 0 0,-1-5 128 0,1 1-128 16,-3 0 0-16,4 3 0 0,2 1 0 0,-1 0 0 15,-7-3 0-15,4 0 0 0,3-4 0 0,0 3 0 16,-1 2 0-16,-1-1 0 0,-1 2 144 0,-2-3-144 16,1 2 0-16,2-1 0 0,0-1 0 0,2 2 128 15,1 2-128-15,-3-2 0 0,-3 0 0 0,2-2 128 16,2 0-128-16,0 2 0 0,1 2 0 0,-2 0 0 15,1 0 0-15,-5-1 0 0,-3-3 0 0,5 1 0 0,2 1 0 16,0 2 0-16,-4 0 0 0,-1 2 0 0,-1-1 0 16,0-1 128-16,-1-1-128 0,0-3 0 0,-1-1 0 0,0 3 0 15,-3 6 0-15,-2-2 128 0,-2-3-128 0,-2 0 176 16,-2-2-176-16,0 2 192 0,0-3 208 16,3-1 48-16,0 2 16 0,1 2 0 0,0 2-464 0,-4-1 0 15,-3-1 0-15,2-2 0 0,0 1 0 0,-1-1 0 16,0 2 0-16,3 0 0 0,0 1 0 15,-2 0 0-15,-5 0 0 0,1 1 0 0,-2 2 0 0,-1-3 0 16,3-4 0-16,-3 3 0 0,0 1 0 16,2 0 0-16,3 0 0 0,-1 1 0 0,-2 0 0 0,-3 2 0 15,-4-1 0-15,-1-1 0 0,0-2 0 0,-1 0 0 16,-2-3 0-16,2-1 0 0,-3 1 192 0,0 2-48 16,-2 0-16-16,-2 2 0 0,-1 0 64 0,-1 0 0 0,-3-1 0 15,-2 1 0-15,-3 1 0 0,-1 2 16 0,-1-1 0 0,-3 1 0 16,-4-3-64-16,-1-1-16 15,-1-1 0-15,1 2 0 0,-2 3-128 0,-3 0 160 0,-9-3-160 0,12 2 160 16,-12-2-160-16,0 0 0 16,7 5 0-16,-7-5 128 0,0 0-128 0,0 0 0 0,0 0 0 0,-2 13-176 31,2-13-1552-31,-7 11-320 0,2 3-64 0</inkml:trace>
  <inkml:trace contextRef="#ctx0" brushRef="#br0" timeOffset="964.56">16908 4481 20271 0,'0'0'448'0,"0"0"80"0,0 0 32 0,0 0 16 0,0 0-576 0,-10 8 0 0,0 1 0 0,-1 3 0 16,-2 2 0-16,-2 2 0 0,1 4 0 0,-4 4 0 15,-4 3 928-15,1 2 80 0,-5 3 16 0,-3 1 0 16,0-1-832-16,-7 2-192 0,-4-1 0 0,0 1 0 15,2-2 864-15,4-1 128 0,-2-2 32 0,4 0 0 16,3-2 0-16,5-1 0 0,2-5 0 0,7-1 0 0,4-1-832 0,4-1-192 16,5-4 0-16,2-1 0 0,0-13 864 0,6 7 128 15,-6-7 32-15,17 4 0 0,2-3-832 16,5-2-192-16,4-4 0 0,6 1 0 0,7-3 0 16,1 0 0-16,4 1 0 0,-1-2 0 0,-1 3 0 0,-4 0 0 15,-2-4 0-15,-1 4 0 0,-2-1 0 0,-2-2 0 16,-2 3 0-16,-1 1 0 0,-4 3 0 0,-5 1 0 15,-9 0 0-15,1-3 0 0,0 1 0 0,-13 2 0 16,12-1 0-16,-12 1 0 16,0 0-3232-16,0 0-688 0,0 0-144 0,0 0-32 0</inkml:trace>
  <inkml:trace contextRef="#ctx0" brushRef="#br0" timeOffset="1153.53">16394 5123 31327 0,'0'0'1392'0,"0"0"272"0,5-11-1328 0,5 2-336 16,4 4 0-16,6-3 0 0,7 3 0 0,10-1 0 0,7-6 0 0,10 1 0 16,5 2 896-16,6-6 96 0,4-5 32 0,8 0 0 15,10-3-832-15,3 2-192 0,4-1 0 0,-1 2 0 16,-4-7 864-16,1 3 128 0,4 4 32 0,-9 2 0 31,-8 0-1648-31,-10 0-320 0,-10 3-64 0,-6 1-15168 0</inkml:trace>
  <inkml:trace contextRef="#ctx0" brushRef="#br0" timeOffset="1882.58">19794 4474 12895 0,'-11'-6'272'0,"-6"3"64"0,-1 0 16 0,0 2 32 0,1-2-384 0,-5 1 0 0,-1 0 0 0,0 1 0 16,0 1 896-16,3 1 96 0,0-1 32 0,-3 2 0 16,-3-1 0-16,1 2 0 0,1 3 0 0,-2 5 0 0,0-2 0 0,-1 8 0 15,-1 4 0-15,0 4 0 16,-1 1-832-16,1 6-192 0,0 5 0 0,4 2 0 0,3 4 864 0,5-4 128 16,2-4 32-16,8-2 0 0,6-5-832 0,5-2-192 15,4-7 0-15,6-5 0 0,5-5 0 0,8-6 0 16,3-3 0-16,2-7 0 0,2-8 864 0,5-6 128 15,2-4 32-15,2-10 0 0,3-6-832 0,3-3-192 16,2-9 0-16,-3 1 0 0,1 0 0 0,-4 2 0 16,-4 2 0-16,-5-2 0 0,-7-1 864 0,-1-2 128 15,-5-5 32-15,-2-7 0 0,-5-4-832 0,-6 7-192 16,-1 6 0-16,-1 8 0 0,-3 11 0 0,-2 5 0 16,-3 12 0-16,-1 6 0 0,0 14 0 0,0 0 0 15,-6 7 0-15,-5 11 0 0,-2 9 0 0,-2 10 0 16,1 11 0-16,0 8 0 0,1 9 0 0,0 1 0 15,2 0 0-15,1 0 0 16,1-5-768-16,5-1-208 0,3-1-48 0,2-5 0 0,2-7 1648 0,3-4 320 16,2-9 64-16,2-6 16 0,1-4-832 0,2-4-192 0,2-10 0 15,0-1 0 1,2-7-1600-16,2-4-352 0,1-6-80 0,1-3-16 0</inkml:trace>
  <inkml:trace contextRef="#ctx0" brushRef="#br0" timeOffset="2034.36">20436 4546 23951 0,'-1'17'512'0,"1"2"128"0,1 1 0 0,-1 0 64 15,0 4-576-15,0 3-128 0,0-1 0 0,0 0 0 0,0-3 848 0,1-1 144 16,2 1 32-16,-1-6 0 0,2-1-832 16,0-2-192-16,-2-2 0 0,2 2 0 0,0-5 0 0,4 0 0 15,-1-5 0-15,-7-4 0 0</inkml:trace>
  <inkml:trace contextRef="#ctx0" brushRef="#br0" timeOffset="2507.64">21220 4321 23951 0,'17'-6'1056'0,"-8"2"224"0,-9 4-1024 0,0 0-256 16,0 0 0-16,0 0 0 0,0 0 0 0,0 0 0 15,0-10 0-15,0 10 0 0,-12-3 0 0,2 3 0 16,0 1 0-16,-3 3 0 0,-5 0 880 0,-1 5 112 16,-2 2 32-16,-2 0 0 0,-1 1 0 0,-2 2 0 0,1 1 0 0,-1 3 0 15,1 3-832-15,1-1-192 0,1 2 0 0,4 0 0 16,2 4 864-16,5-3 128 0,1-5 32 0,5-1 0 16,2-1-832-16,5-5-192 0,3 0 0 15,4-2 0-15,3-4 0 0,5-3 0 0,0-2 0 0,3-2 0 16,3-3 0-16,2-6 0 0,0-7 0 0,2 2 0 15,0-2 0-15,2-1 0 0,1-5 0 0,-2-3 0 16,0 1 864-16,0-3 128 0,0 0 32 0,-2 0 0 16,1-7-832-16,-2-3-192 0,-1-6 0 0,-1-2 0 15,-3-2 0-15,-2-6 0 0,-1-6 0 0,-1 1 0 16,-1-3 0-16,0-3 0 0,0-6 0 0,0 5 0 0,-1 5 0 16,-2 12 0-16,0 7 0 0,-3 10 0 0,-2 10 0 0,-3 7 0 15,0 7 0-15,-3 9 0 0,0 0 0 0,-6 11 0 16,-2 13 0-16,-2 6 0 0,-4 11 0 0,-1 5 0 15,-2 8 0-15,-1 3 0 0,0 3 0 0,-1 3 0 16,-2 4 0-16,-1 7 0 0,1 6 0 0,-1 0 0 16,0 4 0-16,5-8 0 0,1-4 0 0,4-9 0 15,-1-8 0-15,8-6 0 16,1 1-768-16,3-5-208 0,-2-9-48 0,-2-6-9824 16,1-4-1968-16</inkml:trace>
  <inkml:trace contextRef="#ctx0" brushRef="#br0" timeOffset="2674.36">20614 4059 35007 0,'0'0'768'0,"2"10"176"0,-2-10 16 0,7 17 16 0,2 6-784 0,3 0-192 16,2-4 0-16,0 1 0 0,0-1 0 0,0 0 0 0,2-1 0 0,-1-3 0 31,-1-3-1600-31,-2-1-352 0,1 3-80 0,-3-8-16 0</inkml:trace>
  <inkml:trace contextRef="#ctx0" brushRef="#br0" timeOffset="3164.31">23231 3536 20271 0,'-4'-7'448'0,"0"5"80"0,2-5 32 0,-3 7 16 0,0 8-576 0,0 2 0 0,-6 8 0 0,0 10 0 16,-4 12 0-16,1 9 0 0,-1 4 0 0,-2 6 0 16,2 4 928-16,-3 8 80 0,0 7 16 0,0 7 0 15,2 3-832-15,-1-7-192 0,3-2 0 0,2-9 0 16,0-9 0-16,2-4 0 0,4-4 0 0,1-6 0 16,-2-7 0-16,3-3 0 0,3-4 0 0,0-8 0 15,1-6-768-15,1-6-208 16,-1-13-48-16,0 0 0 0</inkml:trace>
  <inkml:trace contextRef="#ctx0" brushRef="#br0" timeOffset="3611.45">22818 4354 20271 0,'0'0'448'0,"11"-2"80"0,5-1 32 0,3-3 16 0,2-2-576 0,3-2 0 15,7-2 0-15,-1-4 0 0,2-3 928 0,3-7 80 16,-4-3 16-16,4-4 0 0,0 1-832 0,1-1-192 15,-1-2 0-15,4-7 0 0,-3-3 864 0,6 1 128 16,3-5 32-16,-1-4 0 0,0-7 0 0,-5-6 0 16,-2-5 0-16,-4 8 0 0,-1 3-832 0,-6 11-192 15,-4 6 0-15,-2 11 0 0,-2 10 0 0,-6 6 0 0,-6 7 0 16,-6 9 0-16,0 0 0 0,4 12 0 0,-6 8 0 16,-1 7 0-16,-6 9 0 0,-4 8 0 15,-3 3 0-15,-4 9 0 0,-2 11 0 0,-5-1 0 0,-5-5 0 16,-1 6 0-16,-3 2 0 0,2-4 0 0,2-2 0 15,4-10 0-15,6-4 864 0,4-8 128 0,5-3 32 0,5-6 0 16,2-9 0-16,6-5 0 0,4-4 0 0,5-7 0 16,3 2-832-16,5-9-192 0,1-5 0 0,1-5 0 15,1-3 864-15,4-3 128 0,0-5 32 0,3-1 0 16,-3-1-832-16,-1-1-192 0,-2 2 0 0,-1 4 0 16,-2 4 0-16,-3 7 0 0,-2 1 0 0,-2 8 0 15,-2 7 0-15,-4 8 0 0,-1 2 0 0,-2 11 0 0,-2 3 0 16,-1 2 0-16,-1-2 0 0,-1 0 0 0,-1 3 0 0,0 1 0 15,1 1 0-15,-1-5 0 0,1-2 0 0,1-2 0 16,0-5 0-16,2-2 0 16,3-5-768-16,1-4-208 0,2-4-48 0,-6-9 0 15,10 3-1632-15,2-10-336 0,6-9-64 0,-3-6-16 16</inkml:trace>
  <inkml:trace contextRef="#ctx0" brushRef="#br0" timeOffset="3817.98">24191 4149 31327 0,'-3'7'688'0,"1"-1"144"0,0 6 16 0,1 2 48 0,-1 3-720 0,-1 4-176 0,2-2 0 0,-2 0 0 16,1 1 0-16,0 1 0 16,2-1 0-16,2-2 0 0,0-1 0 0,1 0 0 0,1-3 0 0,1 0 0 15,0 1 0-15,0-2 0 0,0 1 0 0,1 1 0 31,3 0-1600-31,-4 1-368 0,5 17-64 0,-1-10-16 0</inkml:trace>
  <inkml:trace contextRef="#ctx0" brushRef="#br0" timeOffset="4006.03">24017 3944 31327 0,'0'0'688'0,"0"0"144"0,0 0 16 0,12 1 48 0,-5 9-720 0,-7-10-176 0,0 0 0 0,0 0 0 0,4 8 0 0,-2 3 0 15,-2-11 0-15,3 5 0 16,-3-5-784-16,0 0-192 0,5 6-48 0,-2 1-11872 16</inkml:trace>
  <inkml:trace contextRef="#ctx0" brushRef="#br0" timeOffset="4306.35">25138 3885 31327 0,'0'0'688'0,"0"0"144"0,-7-2 16 0,0 2 48 0,-2 3-720 0,-4 1-176 16,-3 6 0-16,-3 0 0 0,-6 3 848 0,1 5 144 15,-2 0 32-15,-1 0 0 0,3 2-832 0,1 3-192 0,1 0 0 16,2 0 0-16,0 2 864 0,1 3 128 15,2-3 32-15,3 1 0 0,0-5-832 0,3 1-192 0,2 0 0 0,2-1 0 16,4 0 0-16,0-4 0 0,2 1 0 0,1 1 0 16,2 2 0-16,2-1 0 0,0 0 0 0,1 1 0 15,1-1 0-15,-1 3 0 0,-1-2 0 16,-1 2 0-16,-1 1 864 0,-2-1 128 0,-2-1 32 0,-1 2 0 16,-3 1-832-16,-2-2-192 0,-2 0 0 0,-1 0 0 15,-2-3 0-15,0 1 0 0,-1-5 0 0,0-3 0 16,-4-3 0-16,-2-2 0 0,-2-4 0 0,-2-4-12512 15,-2-3-2544-15</inkml:trace>
  <inkml:trace contextRef="#ctx0" brushRef="#br0" timeOffset="4897.78">27150 2904 27647 0,'-6'-18'608'0,"1"9"128"0,-1 1 32 0,6 8 0 0,-7-5-624 0,-2 4-144 15,-1 5 0-15,-2 5 0 0,0 7 0 0,-4 8 0 16,-1 2 0-16,-3 13 0 0,0 12 848 0,1 8 144 15,0 7 32-15,0 2 0 0,0 4-832 0,1 4-192 16,0 5 0-16,2 6 0 0,-1 3 0 0,2-6 0 16,1-8 0-16,1-9 0 0,2-3 0 0,2-7 0 15,0-1 0-15,1-8 0 0,1-4 0 0,3-8 0 16,1-8 0-16,3-3 0 16,3-3-1600-16,2-8-352 0,3-3-80 0,4-13-16 0</inkml:trace>
  <inkml:trace contextRef="#ctx0" brushRef="#br0" timeOffset="5236.02">27411 3633 27647 0,'0'0'608'0,"-14"3"128"0,3-3 32 0,0 1 0 0,-3 7-624 0,0 2-144 0,-3 4 0 0,0 2 0 15,-1 4 0-15,-1 1 0 0,-2 2 0 0,-4 5 0 16,-2-3 0-16,2 3 0 0,-2-3 0 0,4 1 0 15,4-2 0-15,3-1 0 0,4-2 0 0,6-5 0 0,3-3 848 0,3-13 144 16,7 11 32-16,3-6 0 0,3-2 0 16,4-6 0-16,4-2 0 0,2-5 0 0,1-3-832 0,-1-1-192 15,-3-6 0-15,0 2 0 0,-2 3 864 16,-1-3 128-16,-5-5 32 0,0 3 0 0,-3 0 0 0,0 2 0 16,-6 0 0-16,3 3 0 0,0 1-832 0,-2 5-192 15,-4 9 0-15,0 0 0 0,0 0 0 0,0 0 0 16,0 0 0-16,6 13 0 0,0 3 0 0,1-1 0 15,-2 1 0-15,1 0 0 0,1-1 0 0,1 1 0 16,4 0 0-16,2-4 0 16,1-1-1600-16,3-2-352 0,2-5-80 0,-2-2-16 15,0-3-816-15,3-7-160 0,16-9-48 16,-2-1 0-16</inkml:trace>
  <inkml:trace contextRef="#ctx0" brushRef="#br0" timeOffset="5581.9">28107 3436 23951 0,'0'0'1056'0,"0"0"224"0,-11 4-1024 0,0 3-256 0,1 0 0 0,0 1 0 16,-3 4 880-16,-2 4 112 0,-4 3 32 0,5-5 0 16,-4 1 0-16,1 7 0 0,-1 1 0 0,0 1 0 15,3 0-832-15,2-3-192 0,3 0 0 0,3-3 0 16,4-2 864-16,3-2 128 0,2-4 32 0,5 2 0 15,0-5-832-15,5 1-192 0,3-4 0 0,3 0 0 0,1-1 864 0,2 2 128 16,4 1 32-16,8 0 0 0,-5 2-832 16,-3-2-192-16,-3 3 0 0,-1-2 0 0,-1 5 0 15,-4-3 0-15,-5 1 0 0,-2-1 0 16,-4 4 0-16,-1-1 0 0,-4 0 0 0,-4 0 0 0,0 0 864 0,-3-2 128 16,-3 4 32-16,-4 0 0 0,-3-6-832 0,-3 3-192 15,-4-1 0-15,-2 0 0 0,1-1 0 16,-2 0 0-16,-1-6 0 0,1 1 0 0,2-4 0 0,3-3 0 15,3-1 0-15,7 0 0 16,-1-3-768-16,3-1-208 0,2-5-48 0,0 1-10912 16,5-4-2192-16</inkml:trace>
  <inkml:trace contextRef="#ctx0" brushRef="#br0" timeOffset="5847.8">29036 2564 27647 0,'-12'-8'608'0,"12"8"128"0,0 0 32 0,-4 6 0 0,-4 4-624 0,1 7-144 0,-2 5 0 0,-2 4 0 16,-1 8 848-16,-1 3 144 0,-1 1 32 0,1 4 0 16,2 4-832-16,1 5-192 0,0 1 0 0,-1 5 0 15,4 9 0-15,-1-5 0 0,2-2 0 0,1-1 0 16,-2-3 0-16,4-2 0 0,0-3 0 0,0-3 0 15,1-5 0-15,-1-2 0 0,2-2 0 0,-3-2 0 16,-2-8-2416-16,-4-4-528 0,-17 9-96 16,-5-21-32-16</inkml:trace>
  <inkml:trace contextRef="#ctx0" brushRef="#br0" timeOffset="5977.4">28532 3388 27647 0,'15'-4'608'0,"8"-5"128"0,5 3 32 0,7-3 0 0,7 3-624 0,2 1-144 0,-1-4 0 0,1 2 0 0,2 2 0 0,6-2 0 15,8 0 0-15,8 2 0 0,11-1 848 0,0 2 144 16,-4-1 32-16,-4-1 0 16,-3 1-2464-16,-5 1-480 0,-4 1-112 0,-11-2-16 15</inkml:trace>
  <inkml:trace contextRef="#ctx0" brushRef="#br0" timeOffset="6538.55">22973 5499 27647 0,'0'0'608'0,"0"0"128"0,0 0 32 0,0 0 0 0,0 0-624 0,0 0-144 0,0 0 0 0,0 0 0 15,0 0 0-15,4 14 0 0,-2-1 0 0,0 5 0 16,-4 3 848-16,1 5 144 0,0 4 32 16,-2 7 0-16,-1 5-832 0,1 3-192 0,-2-1 0 0,-3 3 0 15,-1-2 0-15,0 0 0 0,-1 2 0 0,-1-5 0 16,-1-2 864-16,2-2 128 0,1-1 32 0,1-3 0 31,2-2-1648-31,1-4-320 0,0-8-64 0,2-3-16 0,-2-5-816 16,1-3-160-16,4-9-48 0,0 0 0 0</inkml:trace>
  <inkml:trace contextRef="#ctx0" brushRef="#br0" timeOffset="6739.73">22810 5621 31327 0,'0'0'688'0,"0"0"144"0,4-9 16 0,10 1 48 16,5 1-720-16,3-2-176 0,2 4 0 0,5-8 0 0,3-3 848 0,2-2 144 15,2 2 32-15,1-3 0 0,-3-3-832 0,5 2-192 16,3-2 0-16,-1-1 0 0,-3 2 0 0,4-1 0 16,1 3 0-16,-3 1 0 0,-2 3 0 0,-4 2 0 15,-5 2 0-15,-4 0-10336 16,-6 4-2112-16</inkml:trace>
  <inkml:trace contextRef="#ctx0" brushRef="#br0" timeOffset="6917.84">22801 5947 31327 0,'0'0'1392'0,"0"0"272"0,7 11-1328 0,7-6-336 0,1-1 0 0,9-3 0 15,8-3 0-15,5-3 0 0,3-7 0 0,5 0 0 16,2-9 896-16,4 0 96 0,5-2 32 0,0-1 0 16,0-2-832-16,0 5-192 0,1 1 0 0,-8 3 0 31,-4 5-2416-31,-6 3-528 0,10-5-96 0,-11 4-32 0</inkml:trace>
  <inkml:trace contextRef="#ctx0" brushRef="#br0" timeOffset="7231.88">23754 5789 31327 0,'0'0'688'16,"8"14"144"-16,-8 0 16 0,0 5 48 0,0 4-720 0,-1 5-176 0,-3-1 0 0,1 3 0 0,-3 3 848 0,1 0 144 15,0 3 32-15,-1-2 0 0,2-2-832 0,-1-2-192 16,0 0 0-16,2-9 0 0,3-2 864 0,0-5 128 16,0-14 32-16,0 0 0 0,0 0 0 0,11-2 0 15,1-6 0-15,2-3 0 0,1-12-832 0,3-1-192 16,3-7 0-16,-2-2 0 0,0-5 864 0,2 0 128 15,1 0 32-15,1 1 0 0,1 0-832 0,0 0-192 0,2 2 0 16,-4 3 0-16,3 8 0 0,-4 1 0 0,-3 5 0 16,0 4 0-1,-2 1-1600-15,1 4-352 0,-2 7-80 0,-1 3-10384 0,-1 4-2096 0</inkml:trace>
  <inkml:trace contextRef="#ctx0" brushRef="#br0" timeOffset="7517.01">24707 5582 31327 0,'0'0'688'0,"0"0"144"0,0 0 16 0,0 0 48 0,-1 15-720 0,-2 4-176 15,-1 4 0-15,0 3 0 0,1 5 0 0,-2 1 0 16,-1 1 0-16,1 1 0 0,2-2 848 0,-1 1 144 16,0 0 32-16,0-1 0 0,4 0-832 0,-1-7-192 15,0 1 0-15,1-3 0 0,0-2 0 0,1-3 0 16,0-3 0-16,-1-15 0 0,0 0 0 0,0 0 0 16,0 0 0-16,0 0-10336 15,5-10-2112-15</inkml:trace>
  <inkml:trace contextRef="#ctx0" brushRef="#br0" timeOffset="7968.34">25510 5511 23951 0,'-4'-13'512'0,"2"-1"128"0,-1 1 0 0,1 1 64 0,-1-1-576 0,-3 8-128 0,-6 0 0 0,4 1 0 16,8 4 1664-16,-14 5 320 0,-6 3 48 0,0 4 16 15,-3-1-1648-15,0 5-400 0,-2 4 0 0,1 7 0 16,0 5 0-16,1-2 0 0,-1 2 0 0,2 0 0 16,3 4 896-16,1-5 112 0,2-3 16 0,3 0 0 0,3-7-832 0,2-1-192 15,7-5 0-15,2-1 0 0,3-6 0 0,5-4 0 16,4-4 0-16,2-3 0 0,3-5 864 0,3-7 128 15,3-8 32-15,3-6 0 0,2-4-832 0,2-4-192 16,1-2 0-16,-2-1 0 0,-1-3 0 0,1 0 0 16,1-7 0-16,-7 13 0 0,4-4 0 0,-1-9 0 15,1-3 0-15,-2-1 0 16,-4 5-768-16,-4 8-208 0,-1 9-48 0,-5 9 0 0,-3 4 832 0,-1 9 192 16,-8 10 0-16,4 10 0 15,-3 9-864-15,-2 12-128 0,-3 8-32 0,-1 6 0 0,-4 4 832 0,-2 8 192 16,0 4 0-16,0 2 0 0,-1 3 0 0,2-3 0 15,1 2 0-15,3-5 0 0,2-5 0 0,2-5 0 16,2-4 0-16,2-8 0 0,2-3 0 0,2-7 0 16,3-2 0-16,1-10-13968 0</inkml:trace>
  <inkml:trace contextRef="#ctx0" brushRef="#br0" timeOffset="8481.67">26334 5330 16575 0,'-15'-4'736'0,"4"2"160"0,1-1-720 0,-2 1-176 16,-4 1 0-16,-1-1 0 0,-1 1 1664 0,-1 4 320 16,-2 3 48-16,2 5 16 0,-1 1-832 0,1 0-144 15,0 2-48-15,1 4 0 0,3 3-816 0,3-1-208 16,1-1 0-16,2-1 0 0,3-2 864 0,2-2 128 15,3 0 32-15,3-4 0 0,-2-10-832 0,8 11-192 16,-8-11 0-16,16 5 0 0,3-5 0 0,0-3 0 0,4-2 0 0,-1-4 0 16,-1 0 864-16,1-1 128 15,-2 0 32-15,1-4 0 0,-3 1-832 0,-1 2-192 0,-3-2 0 16,-1 2 0-16,-4 3 0 0,1 3 0 16,-10 5 0-16,0 0 0 0,0 0 0 0,0 0 0 15,0 0 0-15,6 10 0 16,0 5-768-16,-3 2-208 0,0 1-48 0,1 1 0 0,0 1 832 0,1-2 192 0,1-3 0 0,3-2 0 15,2-4 0-15,2-2 0 0,1-3 0 0,4-4 0 16,1-1 0-16,0-7 0 0,-3-3 0 0,5-3 0 16,4-3-1680-16,-2-2-304 15,5-14-48-15,-5 7-16 0</inkml:trace>
  <inkml:trace contextRef="#ctx0" brushRef="#br0" timeOffset="8679.16">26916 5056 27647 0,'-8'26'1216'0,"5"-5"256"0,0 3-1168 0,1 6-304 16,-2 6 0-16,1 2 0 0,-1 4 0 0,3 0 0 15,2-4 0-15,2-2 0 16,-1-2-1584-16,0 0-368 0,3 1-80 0,0-4-16 0</inkml:trace>
  <inkml:trace contextRef="#ctx0" brushRef="#br0" timeOffset="8887.94">27263 5147 31327 0,'1'9'688'0,"2"8"144"0,-1 4 16 0,2 7 48 0,0 1-720 0,-1 7-176 0,-3 1 0 0,-2 4 0 16,1 1 0-16,-3 1 0 0,-1 2 0 0,-1-1 0 15,-3 3 0-15,-1 0 0 0,-3 0 0 0,-7 18 0 16,-2-12 0-16,3-7 0 0,2-3 0 0,0-7-9248 16,-2-5-1888-16</inkml:trace>
  <inkml:trace contextRef="#ctx0" brushRef="#br0" timeOffset="9636.39">28660 4795 20271 0,'-18'0'448'0,"4"3"80"0,-4-1 32 0,7 2 16 0,11-4-576 0,0 0 0 16,0 0 0-16,0 0 0 0,0 0 0 0,0 0 0 15,0 0 0-15,0 0 0 0,13-3 928 0,7 1 80 16,3-9 16-16,9-1 0 0,5-4 0 0,1-5 0 16,1-3 0-16,-1-1 0 0,-1-7-832 0,1 1-192 0,2 3 0 0,-1-1 0 15,0-1 864-15,-3 3 128 0,-5 3 32 0,-6 0 0 16,-6 2-832-16,-6 3-192 0,-4 0 0 0,-6 1 0 16,-5 4 0-16,-4 5 0 0,-6 2 0 0,-6 5 0 15,1 4 0-15,-10 7 0 0,-7 3 0 0,9 3 0 16,0 5 0-16,-3 6 0 0,-1 3 0 15,-13 21 0-15,5 2 0 0,4-1 0 0,2 0 0 16,7-4 0-16,6-1 0 0,6-7 0 0,4-5 0 16,8-2 0-16,5-10 0 0,4-3 0 0,5-3 0 15,1-2 0-15,3-6 0 0,4-2 0 0,-1-6 0 0,4-5 0 16,0-2 0-16,2-4 0 0,3-3 0 0,2-3-9232 16,1-5-1904-16</inkml:trace>
  <inkml:trace contextRef="#ctx0" brushRef="#br0" timeOffset="9973.7">29504 4374 23951 0,'-10'16'512'0,"-2"1"128"0,0 3 0 0,0 7 64 16,1 4-576-16,1 3-128 0,-3 3 0 0,2 4 0 0,0 0 848 0,1-2 144 15,-1 0 32-15,3-3 0 0,-2-4-832 0,2-4-192 16,1-4 0-16,2-4 0 0,1-5 864 0,1-1 128 15,3-14 32-15,0 0 0 0,0 0 0 0,0 0 0 16,13-3 0-16,0-9 0 0,1-3-832 0,2-5-192 16,2-7 0-16,0-4 0 0,-2-4 864 0,2-7 128 15,2-1 32-15,2 1 0 0,0 0-832 0,4 4-192 16,5 2 0-16,-4 5 0 0,-6 7 0 0,2 5 0 16,2 4 0-16,1 7 0 0,-6 3 0 0,-1 9 0 15,-3 2 0-15,-4 8 0 16,0 2-768-16,-2 5-208 0,-5 5-48 0,-2 5 0 15,-6 3 832-15,-1 5 192 0,-1 5 0 0,-3-2 0 16,0-1 0-16,-1-2 0 0,2-4 0 0,1-6 0 16,3-5-1680-16,1-5-304 0,1-2-48 0,3-10-11472 15</inkml:trace>
  <inkml:trace contextRef="#ctx0" brushRef="#br0" timeOffset="10339.77">30438 4331 23039 0,'0'0'1024'0,"0"0"192"0,0 0-960 0,0 0-256 16,0 0 0-16,0 0 0 16,0 0 128-16,0 0 0 0,-10 7-128 0,-1 4 192 0,-6-1 304 0,1 4 48 15,-2 0 16-15,-6 4 0 0,0 4 64 0,-3 2 16 16,-2 1 0-16,1 1 0 0,2 4 0 0,1 4 16 16,-1 2 0-16,6-3 0 0,4-4-144 0,4-1-16 15,5-4-16-15,5-1 0 0,5-9-48 0,6-1-16 16,3-3 0-16,6-5 0 0,3-4 128 0,4-4 32 15,5-9 0-15,7-4 0 0,7-6 0 0,-3-3 16 16,3-8 0-16,-5-7 0 0,2-6-80 0,-1 1-32 16,1-2 0-16,-4-4 0 0,-5-3-96 0,6-5-32 15,8-13 0-15,-1 1 0 0,0-1-96 0,-4-3 0 16,-6 1-16-16,-4 9 0 0,-5 7-64 0,-4 11-16 0,-5 9 0 16,-6 7 0-16,-5 10-160 0,-2 7 192 0,-4 14-192 0,0 0 192 15,-2 14-192-15,-5 7 0 0,1 12 0 0,-6 5 0 16,0 11 0-16,-5 5 0 15,1 4 0-15,-2 10 0 0,0 7 0 0,2 4 0 0,-2 2 0 0,1-3 0 32,1 1-512-32,0-1-48 0,1 4 0 0,0-5-11600 0,-2-3-2336 0</inkml:trace>
  <inkml:trace contextRef="#ctx0" brushRef="#br0" timeOffset="11127.59">25236 7045 23951 0,'-5'-14'512'0,"-1"1"128"0,0-1 0 0,1 2 64 0,1-5-576 0,0 4-128 0,4 13 0 0,-5-11 0 16,5 11 848-16,0 0 144 0,-10 0 32 0,-1 7 0 16,2 5 0-16,-1 6 0 0,-4 1 0 0,1 7 0 15,-2 8-832-15,1 0-192 0,1 1 0 0,-1 2 0 16,3-1 0-16,3-3 0 0,5-4 0 0,3-2 0 16,4-6 0-16,4-4 0 0,2-7 0 0,5-1 0 15,4-6 864-15,3-5 128 0,2-5 32 0,2-6 0 16,1-5-832-16,1-5-192 0,-1-6 0 15,-3-1 0-15,-1 2 864 0,-2-4 128 0,-4 0 32 0,-5 2 0 16,-7 3-832-16,-1-1-192 0,-2-1 0 0,-3-1 0 0,-4 6 0 16,0 1 0-16,2 6 0 0,-3 6 0 0,-3 4 0 0,9 7 0 15,0 0 0-15,-10 0 0 0,1 4 0 0,1-1 0 16,2 4 0-16,6-7 0 0,-4 11 0 0,4-11 0 16,-1 8 0-16,1-8 0 0,0 0 0 0,13 1 0 15,2-6 0-15,4 0 0 0,2-5 0 16,1-2 0-16,1-5 0 0,5-6 0 0,6-3 0 15,2-2 0-15,-1 2 0 0,1-9 0 16,1 0 0-16,-3-2 0 0,-2 3 0 0,-4-2 0 0,-4-3 0 16,2-6 0-16,0 2 0 0,-2 0 0 0,-5 3 0 0,0 2 0 15,2 1 0-15,-3 3 0 0,-7 2 0 0,1 9 0 16,-4 7 0-16,0 6 0 0,-2 1 0 0,-6 9 0 16,0 0 0-16,-2 15 0 0,-3 8 0 0,-4 10 0 0,-3 9 0 15,1 6 0-15,-2 3 0 0,-1 4 0 0,0 3 0 16,0 11 0-16,0 6 0 0,-1 5 0 0,0-1 0 15,-2-1 0-15,0-3 0 0,3 0 0 0,0 2 0 0,0-4 0 16,0 0 0-16,2-11 0 0,2-7 0 0,1-8 0 31,0-8-1600-31,3-3-352 0,2-7-80 0,-2-4-16 16,1-7-816-16,-1-11-160 0,6-7-48 0,-8-16 0 0</inkml:trace>
  <inkml:trace contextRef="#ctx0" brushRef="#br0" timeOffset="11240.69">25626 7248 23951 0,'0'0'512'0,"0"0"128"0,0 0 0 0,10-4 64 0,-10 4-576 0,14-2-128 0,1-4 0 0,-1 3 0 16,2 3 848-16,3-1 144 0,3-2 32 0,5-2 0 16,1-5 0-16,6 0 0 0,6 0 0 0,2-3 0 0,0 3-832 15,6-3-192-15,0 2 0 0,1-1 0 0</inkml:trace>
  <inkml:trace contextRef="#ctx0" brushRef="#br0" timeOffset="11520.46">27302 6479 31327 0,'22'3'688'0,"-22"-3"144"0,3-9 16 0,-2 0 48 0,-1 9-720 0,0 0-176 0,0 0 0 16,-9-1 0-16,-1 1 848 0,-5 4 144 15,-2 4 32-15,-3 5 0 0,-4 5-832 0,-3 5-192 0,-2 0 0 16,-3 6 0-16,-2 0 0 0,4 7 0 0,6 2 0 0,1 4 0 16,2-3 0-16,4 1 0 0,6-5 0 0,7-4 0 15,4-7 0-15,6-2 0 0,3-3 0 0,5-4 0 16,4-4 864-16,5-6 128 0,1-5 32 0,8-2 0 31,1-1-1648-31,1-1-320 0,-1-6-64 0,-9 5-15168 0</inkml:trace>
  <inkml:trace contextRef="#ctx0" brushRef="#br0" timeOffset="11836.64">28284 5798 31327 0,'0'0'688'0,"0"0"144"0,0 0 16 0,0 0 48 0,0 0-720 0,-12 15-176 16,2 7 0-16,-1 5 0 0,-3 6 0 0,-4 10 0 16,-1 5 0-16,-1 8 0 0,-2 4 848 0,0 3 144 15,-1 6 32-15,1 1 0 0,-3-3-832 0,4 3-192 16,2-1 0-16,2-4 0 0,2-1 0 0,5-3 0 0,5-2 0 15,2-11 0 1,2-7-1600-16,5-11-352 0,6-8-80 0,3-5-7120 0,2-6-1408 16</inkml:trace>
  <inkml:trace contextRef="#ctx0" brushRef="#br0" timeOffset="12267.16">28931 6304 35007 0,'0'0'1552'0,"-10"-3"320"0,-3 2-1488 0,0 1-384 16,0 5 0-16,-4 5 0 15,-4 2-752-15,1 3-208 0,-4 3-64 0,-3 7 0 0,-1-1 1648 0,-2 6 320 16,-2-4 64-16,4 2 16 0,5-5-832 0,3 5-192 16,1 0 0-16,5-1 0 0,2-7 0 0,6-3 0 15,2-6 0-15,5 1 0 0,6-1 0 0,-7-11 0 16,0 0 0-16,18-5 0 0,6-1 864 0,4-6 128 16,1 1 32-16,0-6 0 0,0-7-832 0,-2 5-192 15,0 0 0-15,-3 2 0 0,-4 1 0 0,-2 6 0 16,-4 1 0-16,-1 6 0 0,-13 3 0 0,10 7 0 0,-1-1 0 15,-3 7 0-15,-2-1 0 0,-2 6 0 0,0 4 0 0,-2 1 0 16,0-2 0-16,0 3 0 0,0 2 0 0,2-5 0 16,3 0 0-16,2-3 0 0,-1-5 0 0,2-1 0 31,3-7-768-31,2-6-208 0,0-7-48 0,4-2 0 16,6-5-1632-16,3-3-336 0,12-18-64 0,0 8-16 0</inkml:trace>
  <inkml:trace contextRef="#ctx0" brushRef="#br0" timeOffset="12652.96">30004 6014 31327 0,'2'-18'688'0,"2"7"144"0,1 3 16 0,0-2 48 0,-5 10-720 0,0 0-176 16,3-10 0-16,-3 10 0 0,0 0 848 0,-9-5 144 15,0 2 32-15,-4 6 0 0,-3 4-832 0,-3 1-192 16,-4 2 0-16,-3 4 0 0,-3 0 864 0,-4 7 128 16,-4 3 32-16,4-3 0 0,0 1 0 0,5 2 0 15,5-1 0-15,5-3 0 0,4-1-832 0,6-1-192 16,2-4 0-16,4-1 0 0,3-4 0 0,3 1 0 16,5-6 0-16,5-2 0 0,5-4 864 0,5 2 128 15,2 0 32-15,1-3 0 0,3-1-832 0,-1-1-192 16,-1 0 0-16,-3 4 0 0,-3 3 0 0,-4 4 0 0,-4-1 0 15,-4 0 0-15,-4 6 0 0,-3 1 0 16,-3 2 0-16,-3 3 0 0,-6 2 0 0,-6 6 0 16,-5 1 0-16,-6 6 0 0,-5-5 0 0,-6 3 0 0,-10-2 0 0,5 1 0 15,4 1 0-15,1-4 0 0,0 1 0 0,1-5 0 32,2-2-768-32,5-3-208 0,3-3-48 0,5-6 0 15,3 1-1632-15,4-6-336 0,0-7-64 0,10-11-16 0</inkml:trace>
  <inkml:trace contextRef="#ctx0" brushRef="#br0" timeOffset="13020.17">30686 5643 27647 0,'-24'5'1216'0,"4"4"256"0,-6 2-1168 0,-7 3-304 16,-4 3 0-16,1 3 0 0,-4 6 880 0,1-5 112 16,-2 2 32-16,4 3 0 0,3-4 0 0,5 1 0 15,3 0 0-15,8-2 0 0,7-2 0 0,3 0 0 16,5 0 0-16,6-1 0 0,9-2 0 0,6-1 0 16,2 2 0-16,0-3 0 0,6 0-832 0,-1 1-192 15,2 2 0-15,-2 0 0 0,-1 0 864 0,1 2 128 16,-4 4 32-16,1 1 0 0,-1-4-832 0,-2 2-192 15,-5 2 0-15,-2 1 0 0,-5-3 0 0,-5 0 0 16,-6 1 0-16,-4-2 0 0,1-2 0 0,-4 3 0 0,-2-3 0 16,-4 0 0-16,-1-2 864 0,-1 0 128 0,-1-1 32 15,-4 0 0-15,-3 2-832 0,-2-5-192 16,-4-5 0-16,1 0 0 16,0 0-1600-16,3-4-352 0,3-1-80 0,4-4-18032 0</inkml:trace>
  <inkml:trace contextRef="#ctx0" brushRef="#br1" timeOffset="24751.64">12583 5682 12895 0,'0'0'272'0,"0"0"64"0,0 0 16 0,0 0 32 0,0 0-384 0,0 0 0 0,7 2 0 0,-7-2 0 0,8 6 0 0,0-1 0 15,-1 0 0-15,1 1 0 0,0-2 896 0,-1 0 96 16,0 0 32-16,-2 1 0 0,-5-5 0 0,6 5 0 16,-6-5 0-16,3 9 0 0,-3-9 0 0,-3 9 0 15,-3-4 0-15,-1 4 0 0,-4-1 0 0,-1 2 0 16,-2-3 0-16,-3 3 0 0,-5-3 0 0,-3 3 0 16,-6-1 0-16,-3-3 0 0,-3 1-832 0,-1-4-192 15,0 1 0-15,0 0 0 0,-3 1 864 0,1-2 128 0,1-3 32 0,0 0 0 16,2 0-832-16,-3-4-192 0,1-4 0 0,-2 1 0 15,-1-6 0-15,2-1 0 16,2-3 0-16,-1-2 0 0,1-2 864 0,3-1 128 0,0-6 32 0,4 4 0 16,1 1-832-16,2-2-192 0,2-1 0 0,2-3 0 15,-3 2 864-15,5-1 128 0,-1 3 32 0,2-3 0 16,-1 1-832-16,-2-3-192 0,0-2 0 0,1-2 0 16,-4-4 0-16,2-3 0 0,-1-2 0 0,4 2 0 15,0 0 0-15,2 3 0 0,-1-1 0 0,5 3 0 16,-1 3 0-16,2 0 0 0,2 1 0 0,4-1 0 15,0-1 0-15,4 0 0 0,2-2 0 0,0-14 0 16,7 1 192-16,1 4-16 0,0 7 0 0,6 0 0 16,9-1-176-16,0 3 0 0,0 1 144 0,6 3-144 0,4 1 0 0,3 2 0 15,3-5 0-15,2 1 0 0,3 0 0 0,-1-2 0 16,1 0 0-16,3-1-128 0,2 2 128 0,2 3 0 16,3 0 0-16,3 1-128 0,0 1 128 0,1-1 0 15,-3 3 0-15,-1 1 0 0,-4 4 0 0,1-5 0 16,2 3 0-16,3-3 0 0,3 2 0 0,4 3 0 15,2 0 128-15,1 0-128 0,-5 0 0 0,2 2 0 16,-1-3 0-16,2 1-192 0,2 3 192 0,4 1 0 16,6 0 0-16,-3 4 0 0,-4 2 0 0,-2 2 0 15,0 2 0-15,3 3 0 0,3 1 0 0,3 3 0 16,0 0 0-16,-1-1 0 0,-6 2 0 0,0 3 0 16,1 2 0-16,-2-1-128 0,1-3 128 0,3 1 0 15,2 0 0-15,-4 2 0 0,-3 3 0 0,1-2 0 0,-2 0 0 16,0 3 0-16,-2-3 0 0,1 5 0 0,1 0 0 0,-2 4 0 15,-5-1 0-15,-2-4 0 0,-5 1 0 0,3-1 0 16,-2 3 0-16,-2-2 0 0,-1 2 0 0,2 4 0 16,0 3 0-16,0-1 0 0,-2-1 0 0,-4 2 0 15,-4 0 0-15,-1 0 0 0,-2 3 0 0,-1 0-128 16,0-2 128-16,-2 0 0 0,0 5 0 0,0 1-128 16,1 1 128-16,-2 1 0 0,-1-5 0 0,-1 9 0 15,-2 3 0-15,-3 1 0 0,0-3 0 0,-3 0-128 16,-1-3 128-16,-2 2 0 0,-4 0 0 0,-1 0 0 15,-1-6 0-15,-2 6 0 0,-1-1 0 0,-1 2-128 16,-2 5 128-16,-1 1 0 0,-2 2 0 0,-3 3 0 0,-1 2 0 0,0 0 0 16,0-5 0-16,-1-1 0 0,0 0 0 0,-3-1 0 15,0-2 0-15,-4-3 0 0,-2-1 0 0,-1 5 0 16,-3 1 0-16,-4 0 0 0,-4 2 0 0,-4 2 0 16,-6-4 0-16,-2-2-128 0,-6 1 128 0,-1-1 0 15,-2-3 128-15,0 1-128 0,4-3 0 0,-3 2 0 16,1-2 0-16,-1-1 0 0,-1 1 0 0,-5 0 0 15,-3-4 0-15,-4 2 0 0,-1 3 0 0,-4 0 0 16,-2 1 0-16,0-4 0 0,0-1 0 0,-6 2 0 16,-3-7 0-16,-4 1 128 0,-3 1-128 0,2-3 0 15,2-2 128-15,2 2-128 0,0-3 128 0,-5 1-128 16,0-1 128-16,2 2-128 0,2-2 128 0,3-1-128 16,0-1 128-16,-1-3-128 0,-4-2 128 0,-1-2-128 15,1-4 128-15,0-1-128 0,4 6 128 0,1-10-128 16,3-3 160-16,-5-2-160 0,-4-4 144 0,5 2-144 0,1 1 128 0,3-5-128 15,-1-5 0-15,3 0 128 0,1-1-128 0,-1-1 0 16,-3-3 128-16,5 0-128 0,6-1 0 0,2 1 128 16,4-186-128-16,4 367 0 0,4-181 0 0,2-3 128 15,2-2-128-15,-2-4 0 0,-1 2 0 0,0-4 128 16,-2-3-128-16,3-3 0 0,4-2 144 0,0 1-144 16,-1-1 0-16,1 1 128 0,3-3-128 0,2 1 0 15,2 6 0-15,1 0 0 0,-1 0 0 0,6-1 0 16,1-2 0-16,2 0 0 0,-1-4 0 0,3-2 0 15,2 0 0-15,2 2 0 0,0-5 0 0,2 4 0 16,3 3 0-16,0-1 128 0,1-3-128 0,3 1 0 16,2 1 0-16,1-4 0 0,-1 1 0 0,4-4 128 0,4 3-128 0,1-2 0 15,0 4 0-15,4 1 0 0,1-2 0 0,2 2 0 16,-1 5 0-16,3 0-128 0,2 0 128 0,0 1 0 16,2-3 0-16,2-2 0 0,3 0 0 0,0-2-128 15,1 2 128-15,3-3 0 0,0 0 0 0,2 7 0 16,3 2 0-16,3 2-128 0,-3-2 128 0,7 3 0 15,5-1 0-15,4 1 0 0,1 1 0 0,2 1-128 16,-2-4 128-16,-1 1 0 0,0 1 0 0,4 4 0 16,2 1 0-16,5 1-128 0,6-3 128 0,0 1 0 15,-1 5 0-15,-1-1 0 0,1 4 0 0,-1 1 0 16,5 4 0-16,3 0-128 0,4-1 128 0,0-1 0 16,-3 4 0-16,0 4-128 0,-1-1 128 0,2 3 0 15,4 1 0-15,3-2 0 0,1 2 0 0,-2 3 0 0,-4 0 0 0,-1 2-128 16,-2 2 128-16,6 1 0 0,4 4 0 15,-3-1-128-15,-5-1 128 0,0 4 0 0,-1-2 0 0,2 3-128 16,2 1 128-16,-1 2 0 0,-2 1 0 0,-5-3 0 16,-4-1 0-16,0 4 0 0,1 2 0 0,-2 0-128 15,1 3 128-15,-3 0 0 0,-1 0 0 0,-4 2 0 16,-5 3 0-16,-1 3 0 0,-1-3 0 0,-2 4-128 16,-2-2 128-16,-1 5 0 0,2-1 0 0,0 0 0 15,-1 0 0-15,-4-2-160 0,-5 1 160 0,-3 2 0 16,-1-3-128-16,-5 4 128 0,-3 1 0 0,0 2 0 15,-3 2-144-15,-2 0 144 0,-4 1 0 0,0 1-144 16,-2 2 144-16,0-1-128 0,-5-2 128 0,-1 0-128 16,-2 0 128-16,-1 0 0 0,-2 1-144 0,-1 0 144 0,-4-1 0 0,0 0 0 15,-3 1 0-15,-2 3 0 0,-1-1-128 16,-1 1 128-16,-4-4 0 0,-1 1 0 0,-1-2 0 0,-2-1 0 16,-2-2 0-16,-2-1 0 0,-2 0 0 0,-4 3 0 15,-4 3 0-15,-2-1 0 0,-3-2 0 0,-6 0 0 16,-5-1 0-16,1 2 0 0,3 2 0 0,-1-3 0 15,1-7 0-15,2 2 0 0,-2-1 0 0,0-3 0 16,-3 1 0-16,-3 0 0 0,-2 0 0 0,-1 0 0 16,2-4 0-16,-1 0 0 0,-1 4 0 0,1-1 0 15,3 1 0-15,-4-2 0 0,-3 0 0 0,-4-5 128 16,-6-1-128-16,0 0 0 0,-1 0 0 0,2 2 128 16,3-3-128-16,-1-1 0 0,-4-2 0 0,-3-2 128 15,-3 0-128-15,2 0 0 0,2-2 0 0,2-4 0 16,2 5 128-16,-3-5-128 0,-1-2 0 0,-2-1 0 0,-3-1 144 0,2-1-144 15,0-1 128-15,2-2-128 0,3-2 128 0,0-1-128 16,-2 1 0-16,-2-4 144 0,-2-1-144 0,1-1 0 16,1-5 128-16,4 5-128 0,3-3 0 0,-3 1 0 15,-6-4 128-15,1-1-128 0,1-2 0 0,2 1 0 16,2-2 128-16,3-1-128 0,4-3 0 0,-5-4 0 16,-3-2 128-16,2 0-128 0,4 5 0 0,4-4 0 15,1 2 0-15,4-6 0 0,2 0 0 0,4 1 0 16,3 0 128-16,2 1-128 0,1-2 0 0,2-1 0 15,2-2 0-15,0 0 0 0,-2-3 0 0,6-3 0 16,7-3 0-16,2 3 0 0,2 0 0 0,3 2 0 16,2-1 0-16,5-2 0 0,2 2-128 0,4-1 128 15,4 1 0-15,1-3 0 0,1-1 0 0,4-2 0 0,7-1 0 0,2-2-144 16,1 5 144-16,3-4 0 0,2-3 0 16,4 4 0-16,7-2 0 0,3 4-128 0,3-1 128 0,2 2 0 15,-1-4-144-15,3 2 144 0,0-2 0 0,3 0 0 16,2 4-144-16,3 4 144 0,1-2 0 0,6 4-160 15,5 2 160-15,1 5-128 0,-1 1 128 0,0 4-128 16,0-5 128-16,5 4-128 0,3-3 128 0,5 2 0 16,3 3 0-16,-2 1-128 0,-1-3 128 0,0 4 0 15,1 0-144-15,2 0 144 0,3-1 0 0,-2 4 0 16,1 7-144-16,-2-1 144 0,-2 4 0 0,3 0 0 16,3 4-128-16,3-1 128 0,0 2 0 0,-4 3 0 15,-2 1 0-15,-2 0 0 0,-1 0 0 0,4 1-128 16,3 0 128-16,-3 8 0 0,-6 0 0 0,-1 2 0 0,0-3 0 0,0 5 0 15,-1 1 0-15,0 0 0 16,-1 9-128-16,-3-2 128 0,-3 2 0 0,-1-1 0 0,1-1 0 0,-2 1 0 16,1 1 0-16,-1 5 0 0,0-4-128 0,-2 1 128 15,-7-1 0-15,-3-1 0 0,-2 1-128 0,-1 4 128 16,-1 4 0-16,-3 1-128 0,-2-183 128 0,1 366 0 16,0-179-144-16,-2 4 144 0,-4 0 0 0,-3 1-144 15,-4 1 144-15,-2-4 0 0,-2-1-144 0,-3 0 144 16,-4 2 0-16,0 2 0 0,-4-2-144 0,-3 6 144 15,-1 2 0-15,-4 2 0 0,-2 0 0 0,-4-1 0 16,-4-2 0-16,-2 2 0 0,-1-2 0 0,-6-2 0 16,-2 2 0-16,-5 2 0 0,-1 3 0 0,-6 1 0 15,-6 2 0-15,-5-2 0 0,-4-2 0 0,-2 0 0 16,-3-3 0-16,1-3 0 0,0 0 0 0,0 0 0 0,-3 3 0 0,-5 2 0 16,-5-3 0-16,-2-3 0 0,-8-2 0 0,-2-2 0 15,-2-2 0-15,1-3 144 0,-2-5 0 0,-7 0 0 16,-10-6 0-16,1 2 0 0,0-5 16 0,-3 1 0 15,-1-2 0-15,-8 1 0 0,-4 0 0 0,-2-3 0 16,-3-3 0-16,-3 2 0 0,-14 1-160 0,6-2 192 16,3-1-192-16,-4-1 192 0,-4-6-192 0,2 2 128 15,0-1-128-15,-2-5 128 0,-4-11-320 0,7 1-64 16,7 1 0-16,-1-8-16 16,2-6-2816-16,2-6-560 0</inkml:trace>
  <inkml:trace contextRef="#ctx0" brushRef="#br1" timeOffset="26002.96">10764 4227 20271 0,'0'0'896'0,"0"0"192"0,0 0-880 0,0 0-208 0,-12 0 0 0,5 4 0 0,-1 5 0 0,2-3 0 16,1 2 0-16,0 2 0 0,-2 3 0 0,3-3 0 15,3 2 0-15,-1 4 0 0,-3-2 864 0,2-2 128 16,2 2 32-16,6 0 0 0,2-4 0 0,4 2 0 16,-1-1 0-16,4-6 0 0,2-1-832 0,2 0-192 15,0 0 0-15,2-3 0 0,3-1 864 0,0-2 128 16,-1-5 32-16,1 1 0 0,2-4 0 0,-2 0 0 16,-2-4 0-16,1 0 0 0,0 0-832 0,-1 0-192 15,-2-4 0-15,0 0 0 0,-1-4 0 0,-1 2 0 16,-1-1 0-16,1-1 0 0,-5-6 864 0,-1 3 128 15,-2-3 32-15,-4 2 0 0,-5 3-832 0,2 0-192 16,3 3 0-16,-3 1 0 0,-5 1 0 16,-1 2 0-16,0 0 0 0,-3 5 0 15,-2 0-768-15,0 3-208 0,-1-1-48 0,-2 4 0 16,3-3-1632-16,1 2-336 0,-6-2-64 0,14 8-16 0</inkml:trace>
  <inkml:trace contextRef="#ctx0" brushRef="#br1" timeOffset="26268.81">10608 4134 20271 0,'0'0'448'0,"0"0"80"16,-12-1 32-16,4 0 16 0,8 1-576 0,0 0 0 0,0 0 0 0,-6-8 0 0,1 3 928 0,1-4 80 16,4 9 16-16,-2-10 0 0,0-2 0 0,2 4 0 15,0-5 0-15,2 3 0 0,0 1 0 0,-2 9 0 16,3-12 0-16,-3 12 0 0,0 0-832 0,1-7-192 16,-1 7 0-16,0 0-9232 15,0 0-1904-15</inkml:trace>
  <inkml:trace contextRef="#ctx0" brushRef="#br1" timeOffset="26499.83">10690 3877 35007 0,'0'0'768'0,"0"0"176"0,0 0 16 0,0 0 16 0,0 0-784 0,0-7-192 0,3-5 0 0,-1 2 0 16,0-1 0-16,-2 3 0 0,-2-2 0 0,-2 4 0 16,-1-5 864-16,2 6 128 0,3 5 32 0,0 0 0 15,0 0-832-15,0 0-192 0,-8-6 0 0,8 6-11424 16,0 0-2336-16</inkml:trace>
  <inkml:trace contextRef="#ctx0" brushRef="#br1" timeOffset="27799.93">12105 3733 20271 0,'0'0'448'0,"0"0"80"0,0 0 32 0,0 0 16 0,-9-2-576 0,9 2 0 0,0 0 0 0,-8 0 0 0,8 0 928 0,-7-4 80 16,2-1 16-16,1-4 0 0,0 2 0 15,2-5 0-15,0 0 0 0,2-1 0 0,0-4 0 0,3 0 0 16,-1-4 0-16,1-2 0 0,-1 1 0 0,2 0 0 16,0-1 0-16,-1-2 0 0,-1 0-832 0,1-1-192 15,-2 0 0-15,1 4 0 0,5-4 0 0,-3 4 0 16,-2 3 0-16,3 2 0 0,0 3 0 0,2 5 0 15,-1 0 0-15,-6 9 0 0,10-4 0 0,0 5 0 16,-10-1 0-16,13 13 0 0,0 0 0 0,1 5 0 16,0 4 0-16,1 3 0 0,2 4 0 0,-6 0 0 15,-10 0 0-15,6 3 0 0,3-3 0 0,0 3 0 16,-2 0 0-16,2 0 0 0,-1-7 0 0,0 2 0 16,-2-6 0-16,0-2 0 0,-1-1 0 0,-1-4 0 0,0-4 0 15,0 2 0-15,-5-12 0 0,0 9 0 16,0-9 0-16,0 0 0 0,-10 9 0 0,-3-4 0 0,-5-2 0 15,2 1 0-15,2-1 0 0,-6-3 0 16,-6-3 0-16,2-4 0 0,-3-1 0 0,3-3 0 0,0-2 0 0,1-1 0 16,2-5 0-16,0-5 0 0,-2-2 0 0,3-3 0 15,1 2 0-15,1-1 0 0,4 4 0 0,1-4 0 16,5 2 0-16,4-2 0 0,5 3 0 0,5-1 0 16,5 2 0-16,1 1 0 0,5-1 0 0,2 2 0 15,1 2 0-15,3 1 0 0,-1 1 0 0,4 0 0 16,1 0 0-16,5 2 0 0,2-1 0 0,-2 3 0 15,-5 5 0-15,1 2 0 0,0 4 0 0,0 3 0 16,-4 4 0-16,0 5 0 0,-4 0 0 0,-3 5 0 16,-5 2 0-16,-5 6 0 0,-7 4 0 0,-5 2 0 0,-5 5 864 15,-8 4 128-15,-6 4 32 0,-6-2 0 16,-4-3-832-16,1 0-192 0,2 2 0 0,-2-3 0 0,-2-2 0 16,0-3 0-16,4-1 0 0,1-1 0 0,3-4 0 0,4-5 0 15,4-4 0-15,7-5 0 16,6-1-2416-16,6-9-528 0,0 0-96 0,20-17-32 0</inkml:trace>
  <inkml:trace contextRef="#ctx0" brushRef="#br1" timeOffset="28564.54">13593 3580 20271 0,'0'0'448'15,"0"0"80"-15,0 0 32 0,0 0 16 0,0 0-576 0,5-10 0 0,-2-3 0 0,1 0 0 0,1-2 1744 0,0-1 240 16,-4-1 64-16,3-1 0 0,0-2-832 0,0-2-144 16,1-3-48-16,-1 1 0 0,-1 1-816 0,1-6-208 15,0-4 0-15,1 1 0 0,2 3 0 0,-1-4 0 16,-1-3 0-16,3 3 0 0,2 8 864 0,-1-1 128 15,0 4 32-15,-2 5 0 0,1 3-832 0,-2 6-192 16,-6 8 0-16,0 0 0 0,0 0 0 0,10 1 0 16,-10-1 0-16,9 16 0 0,3 5 0 0,-5 2 0 15,-2-1 0-15,2 3 0 0,2-1 0 0,0 4 0 16,-2-2 0-16,-2 0 0 0,-1-4 0 0,1 0 0 16,3-3 0-16,-2 1 0 0,-3-4 0 0,2 1 0 15,1-2 0-15,6 1 0 0,-4-4 0 0,1-2 0 16,0 3 0-16,-4-4 0 0,3 1 0 0,-3-2 0 0,-1 2 0 15,-2 1 0-15,-2-11 0 0,0 9 0 0,0-9 0 16,-6 14 0-16,-3-4 0 0,-2 1 0 0,-3-4 0 16,1 2 0-16,2-2 0 0,-6 0 0 15,-6-3 0-15,-1 0 0 0,-3 1 0 0,-1-1 0 0,-1-7 0 0,0-1 0 16,1-2 864-16,0-5 128 0,0-1 32 0,1-2 0 16,3-1-832-16,3-3-192 0,1-4 0 0,3-3 0 15,0 0 0-15,3-6 0 0,4-1 0 0,4 3 0 16,2-1 0-16,4 3 0 0,2-2 0 0,6 3 0 15,5-2 0-15,2 8 0 0,0 2 0 0,4 5 0 16,0 5 0-16,3 0 0 0,0 4 0 0,0 7 0 16,1 4 0-16,-1 2 0 0,-2 4 0 0,1 3 0 0,-4 7 0 15,-3 6 0-15,-3 3 0 0,-4 1 0 0,-3 0 0 16,-5 4 0-16,-4 1 0 0,-3 0 0 0,-5 2 0 16,2-3 0-16,-1-2 0 0,0-3 0 15,-4-1-1600-15,1-3-352 0,0-7-80 0,2 0-16 16</inkml:trace>
  <inkml:trace contextRef="#ctx0" brushRef="#br1" timeOffset="29184.04">15419 3600 16575 0,'0'0'368'0,"-3"-10"80"0,1 0 0 0,0 0 16 0,2 10-464 0,0 0 0 15,-2-9 0-15,2 9 0 0,-4-12 912 0,4 12 96 16,-6-5 16-16,6 5 0 0,-9-1 0 0,0 0 0 16,1 1 0-16,1 2 0 0,-4 2 0 0,4 1 0 15,-5 3 0-15,3 1 0 0,1 6 0 0,-3 5 0 16,0 6 0-16,1 1 0 0,0 4-832 0,2 1-192 15,3 4 0-15,2-5 0 0,2 1 0 0,4-1 0 16,0-3 0-16,4-2 0 0,4 0 864 0,3-1 128 0,3-4 32 0,1-5 0 16,-1-3-832-16,4-4-192 0,2-3 0 0,3 2 0 15,2-7 864-15,4-1 128 0,1-1 32 0,-1-3 0 16,-2-4-832-16,0 1-192 0,-1-5 0 0,-4 2 0 16,1-3 0-16,-7 1 0 0,-1-4 0 0,-2 4 0 15,-3-4 0-15,-2 2 0 0,-3-1 0 0,-3 2 0 16,1 3-2416-1,-3-1-528-15,-4 3-96 0,-3-2-32 0</inkml:trace>
  <inkml:trace contextRef="#ctx0" brushRef="#br1" timeOffset="29523.96">15552 3488 23951 0,'-6'-1'512'0,"6"1"128"0,-12-4 0 0,4 2 64 0,8 2-576 0,0 0-128 0,0 0 0 0,-4-7 0 16,-1-3 1664-16,5 1 320 0,3-2 48 0,5 2 16 16,2-1-832-16,4 2-144 0,1-3-48 0,2 3 0 15,-2-1 0-15,0 4 0 0,-2-2 0 0,-1 0 0 16,-5 2-816-16,-7 5-208 0,0 0 0 0,0 0 0 31,0 0-768-31,0 0-208 0,-10 3-48 0,-5 3-9824 0,-5 7-1968 0</inkml:trace>
  <inkml:trace contextRef="#ctx0" brushRef="#br1" timeOffset="29689.93">15945 3580 38703 0,'0'0'848'15,"0"0"176"-15,0 0 48 0,0 0 16 0,-3 10-880 0,0 2-208 0,-8-4 0 0,5 4 0 0,2 1 0 0,0-3 0 16,1 0 0-16,-1-1 0 15,0 0-768-15,-1 0-208 0,0 0-48 0,1-1-15152 16</inkml:trace>
  <inkml:trace contextRef="#ctx0" brushRef="#br1" timeOffset="31349.85">11557 6177 20271 0,'-4'-7'448'0,"-1"1"80"0,5 6 32 0,-6-4 16 0,6 4-576 0,0 0 0 16,-10 4 0-16,10-4 0 0,-11 1 0 0,11-1 0 15,0 0 0-15,0 0 0 0,0 0 1744 0,0 0 240 16,-2-7 64-16,2-6 0 0,1-1-832 0,4 1-144 15,3-2-48-15,2-4 0 0,2-8-816 0,2 1-208 16,2-6 0-16,2 1 0 0,0 1 864 0,2-6 128 16,2-7 32-16,-1-3 0 0,1-2-832 0,-1 2-192 0,0 2 0 15,2 3 0-15,2-1 0 0,0 7 0 16,-3 7 0-16,1 1 0 0,-3 5 0 0,-2 6 0 16,-4 3 0-16,-1 5 0 0,-3 8 0 0,-1 4 0 0,-9-4 0 0,9 13 0 15,-3 1 0-15,0 4 0 0,1 5 0 0,-3 2 0 16,-4 3 0-16,1 4 0 0,0 2 0 15,0 2 0-15,-1 2 0 0,0-3 0 0,0-2 0 16,-1-3 0-16,-1-1 0 0,0-5 0 0,1-2 0 16,0 1 0-16,-2-3 0 0,1-2 0 0,-1-2 0 0,-2-2 0 15,0-4 0-15,-3 2 0 0,-2-5 0 0,0 2 0 16,-1-4 0-16,-2-1 0 0,-4-3 0 0,-2-1 0 16,-5-1 0-16,1-1 0 0,0-2 0 0,-2-6 0 15,-2-2 864-15,1-2 128 0,-1-1 32 0,0 0 0 0,1-2-832 16,1-1-192-16,2 1 0 0,2-2 0 0,3-3 0 0,4 0 0 15,3-3 0-15,3 1 0 0,4 2 0 16,5-3 0-16,5-1 0 0,2 0 0 16,4 3-768-16,3 2-208 0,4 1-48 15,3 2 0-15,-1 2 832 0,5 2 192 0,2 1 0 16,2 3 0-16,2-2 0 0,2 4 0 0,3-4 0 0,0 8 0 0,0 7 0 16,-5 1 0-16,-6-1 0 0,-3 10 0 0,-5 6 0 15,-9-2 0-15,-4 3 0 0,-5 13 0 0,-4 0 0 0,-7 4 0 16,-8 4 0-16,-8-3 0 0,-6-4 0 0,-5 2 0 15,-3-1 0-15,-3 1 0 0,-2-3 0 0,2-1 0 16,2-2 0-16,3-4 0 0,9-2 0 0,5-6 0 16,5-9 0-16,10-2-10432 15,10-7-2032-15</inkml:trace>
  <inkml:trace contextRef="#ctx0" brushRef="#br1" timeOffset="32114.63">12663 6165 16575 0,'0'0'368'0,"0"0"80"0,0 0 0 0,0 0 16 0,0 0-464 0,0 0 0 16,0 0 0-16,0 0 0 0,0 0 912 0,0 0 96 16,6 11 16-16,-6-11 0 0,0 0 0 0,10-4 0 15,-1-4 0-15,3 2 0 0,1-6 816 0,2 0 160 16,1-6 48-16,2 3 0 0,-1 1-1648 0,2 1-400 0,4-4 0 0,2 0 0 16,3-8 0-16,1 2 0 0,0-3 0 0,2 3 0 15,-3 0 896-15,-1 1 112 0,-2 5 16 16,-2 4 0-16,-3 0-832 0,-1 7-192 0,-3-1 0 15,-2 7 0-15,-2 7 0 0,1 2 0 0,-2 5 0 0,0 4 0 16,-3 4 0-16,0 6 0 0,-4-1 0 16,1 4 0-16,-5-2 0 0,-1 0 0 0,-3 0 0 0,0 2 0 15,-1-2 0-15,0 2 0 0,0 0 0 0,-2-4 0 16,0 0 0-16,-1-6 0 0,-1-3 0 0,0-1 0 16,1-7 0-16,-1-1 0 0,1-2 0 0,0 1 0 15,8-8 0-15,-9 2 0 0,9-2 0 0,-10-1 0 16,0-5 0-16,-1-3 0 0,-1-4 0 0,1 1 0 0,-3-4 0 15,-1-4 0-15,-3-8 0 0,-3 0 0 0,-1-1 864 16,-1-3 128-16,-1-1 32 0,-1 0 0 16,1 2-1648-16,5 1-320 0,5 7-64 15,3 1-16-15,-1 5 832 0,5 4 192 0,3 1 0 0,4 12 0 0,0 0 0 0,0 0 0 16,0 0 0-16,0 0 0 0,13 12 0 0,2-1 0 16,3 5 0-16,2-1 0 0,4 0 0 0,2 0 0 15,-2 2 0-15,0 2 0 0,-5 1 0 0,-1-1 0 16,-2 2 0-16,-4 0 0 0,-5-2 0 0,-2 0 0 15,-3-1 0-15,-4 4 0 0,-3-1 0 0,-4-2 0 16,-3 2 0-16,-5-5 0 0,-2 0 0 0,-3-2 0 16,-2-2 0-16,1-3 0 15,2-5-864-15,3-3-128 0,5-2-32 0,3-3-13504 0</inkml:trace>
  <inkml:trace contextRef="#ctx0" brushRef="#br1" timeOffset="32787.67">13902 6427 23951 0,'0'0'512'0,"0"0"128"0,-5-6 0 0,5 6 64 0,0 0-576 0,0-14-128 15,4-1 0-15,0-1 0 0,1-4 1664 0,1-4 320 16,3-8 48-16,3 2 16 0,0 0-1648 0,4-3-400 15,-1-1 0-15,3-4 0 0,1-7 896 0,0 2 112 16,0-4 16-16,1 1 0 0,-1-4-832 0,0 0-192 16,2 0 0-16,-2 7 0 0,-3 8 0 0,-1 5 0 15,-1 10 0-15,-2 3 0 0,-3 5 864 0,-2 4 128 16,1 6 32-16,-8 2 0 0,10 5-832 0,-1 7-192 16,-1 6 0-16,1 3 0 15,-2-1-768-15,1 4-208 0,-2 3-48 0,1-3 0 0,-4 4 832 0,1 0 192 0,1 1 0 16,-2 0 0-16,-1-3 0 0,-2-2 0 0,-1-1 0 0,-3-2 0 15,3 3 0-15,-3 3 0 0,-2-3 0 16,0-6 0-16,-1-6 768 0,0-1 208 0,-2 5 48 16,-2 0 0-16,0-2-832 0,0-3-192 0,-2-1 0 15,1 3 0-15,0-3 0 0,-1-1 0 0,0-5 0 0,-1 0 0 16,-1 0 0-16,0-3 0 0,-2 0 0 0,0-7 0 16,-1-8 0-16,0 0 0 0,0 1 0 15,0-3 0-15,-1-6 0 0,1-1 0 0,3-4 0 0,1 3 0 16,5-4 0-16,4 4 0 0,3-3 0 0,3 6 0 15,3 4 0-15,3 2 0 0,1 2 0 0,2-1 0 0,2 2 0 16,-1 3 0-16,2 0 0 0,1 2 0 0,0 0 0 16,0 3 0-16,0 1 0 0,0 5 0 0,0 2 0 15,-2 2 0-15,-3-2 0 0,1 2 0 16,-2 3-768-16,-2-1-208 0,-2 3-48 16,-4-11 0-16,0 0 832 0,-1 13 192 0,-3-1 0 0,-1 2 0 15,0-1-864-15,0-1-128 0,-3-1-32 0,4 2-8736 16,-1-6-1760-16</inkml:trace>
  <inkml:trace contextRef="#ctx0" brushRef="#br1" timeOffset="33476.61">15036 5834 23951 0,'-9'10'512'0,"-5"0"128"0,-1 3 0 0,0-2 64 0,-1 4-576 0,3-1-128 0,0-1 0 0,3-4 0 16,2 0 1664-16,2-4 320 0,-1 0 48 0,0-2 16 16,-2-5-1648-16,1-2-400 0,2-3 0 0,1-6 0 15,2-3 896-15,2-3 112 0,0-4 16 0,1-8 0 16,1-3 0-16,3-4 0 0,1-4 0 0,0-1 0 15,0 1-832-15,1-5-192 0,2-2 0 0,-2-2 0 16,-1-3 0-16,6-5 0 0,4 0 0 0,3 4 0 16,2 8 0-16,2 9 0 0,-1 7 0 0,2 6 0 0,-1 6 0 15,-2 3 0-15,-2 9 0 0,0 6 0 0,-2 6 0 16,-1 4 0-16,-1 8 0 0,2 5 0 0,-4 2 0 16,0 0 0-16,-2 4 0 0,-1 0 0 0,-2 0 0 15,1 1 0-15,1-2 0 0,-3 0 0 0,2-3 0 0,-2 0 0 16,1-1 0-16,-1-4 0 0,-1 0 0 0,1-1 0 15,-2 0 0-15,0-2 0 0,0-3 0 0,-2-2 0 16,-2-11 0-16,0 14 0 0,-1-1 0 0,0-2 0 16,1-11 0-16,-5 11 0 0,5-11 0 0,-9 3 0 15,-1-4 0-15,-2-3 0 0,-2-2 0 0,-1 1 0 16,-5 0 0-16,-1-3 0 0,-3-2 0 0,-2-1 0 16,-2 4 0-16,-3 0 0 0,-2 2 0 0,3 2 0 15,3 0 0-15,1 2 0 0,2-1 0 0,8 0 0 16,7 1 0-16,9 1 0 0,-7-5 0 0,7 5 0 0,0 0 0 15,-2-11 0-15,6-1 0 0,7-2 0 16,8 0 0-16,5-2 0 0,4-6 0 0,3 2 0 16,2-2 0-16,-9 8 0 0,3-2 0 0,2-1 0 0,0-1 0 0,2-1 0 15,-1 1 0-15,2 2 0 0,0-1 0 0,12-2 0 16,-4 5 0-16,-3 7 0 0,-3 7 0 0,-4 2 0 16,-4 8 0-16,-6 3 0 0,-6 7 0 0,-4 7 0 15,-6 5 0-15,-6 4 0 0,-6 3 0 0,-5 3 0 16,-5 4 864-16,-3-1 128 0,-6 4 32 0,0 5 0 15,-2 9-832-15,-1-4-192 0,-2 0 0 0,0-6 0 16,0-3 0-16,2-3 0 0,1-4 0 0,-1 2 0 16,0-4-1600-16,2-1-352 15,2-3-80-15,7-5-16 0</inkml:trace>
  <inkml:trace contextRef="#ctx1" brushRef="#br1">7195 10317 0,'0'0'0,"0"0"16,45-7-1,-37 10 1,-8-4-1,0-1 1,0 6 0</inkml:trace>
  <inkml:trace contextRef="#ctx0" brushRef="#br1" timeOffset="65160.58">3272 7534 12895 0,'0'0'576'0,"0"0"112"0,0 0-560 0,0 0-128 15,-6 0 0-15,6 0 0 0,-7 0 848 0,1 0 144 0,-1 2 32 16,7-2 0-16,-6 1 0 0,6-1 0 0,-6 2 0 0,1 2 0 16,1 3-832-16,0-2-192 0,1 4 0 0,1-3 0 15,2-6 864-15,-3 8 128 0,2 0 32 0,1 0 0 16,0 3-832-16,3 1-192 0,0-1 0 0,3 1 0 15,-1-5 864-15,2 4 128 0,1-3 32 0,3 4 0 16,2 2-832-16,2-3-192 0,3 1 0 0,6 2 0 16,5 1 864-16,6-1 128 0,0 3 32 0,21 5 0 15,-1-3-528-15,0-2-112 0,-2 0 0 0,0-6-16 16,3 0-80-16,8-2-16 0,6 3 0 0,1-2 0 16,-1-4-80-16,-3 1 0 0,-2-2-16 0,1 0 0 15,2-3-176-15,3 2 160 0,4-1-160 0,-3 0 160 0,-3 0-160 16,-2-3 0-16,-2-3 144 0,1 0-144 0,2-4 128 15,0 1-128-15,3-4 128 0,-3 2-128 0,-6-3 128 0,0-1-128 16,1 1 128-16,-1-3-128 0,0-3 192 16,4 0-16-16,4-3-16 0,0 3 0 0,-4-1-16 0,0-1 0 15,0 1 0-15,-2-1 0 0,-2-1-16 0,7-1-128 16,1-2 192-16,0 2-64 0,-3 0-128 0,-1-3 0 16,-1-2 0-16,-1 3 0 0,-3 1 0 0,2-1 0 15,4 2 128-15,-3-2-128 0,-6-4 0 0,-2 2 0 16,-2-7 0-16,-5 1 128 0,-2 2-128 0,-1-3 0 15,0 1 0-15,-3-2 0 0,-2-2 0 0,0-3 128 16,-1-4-128-16,-2 5 0 0,-2 3 0 0,-3 0 128 16,-3-3-128-16,-2 1 0 0,-1 2 0 0,-5-3 0 15,-3-1 0-15,-3 1 0 0,-3-1 0 0,-3 0 0 0,-2-2 128 16,-6 9-128-16,-3 0 0 0,-3 2 192 16,-1 0-192-16,-4-1 192 0,-5 6-64 0,-2-1-128 0,-3 2 192 15,-4-5-64-15,-3-1-128 0,0-3 0 0,-4 1 0 16,-8 2 0-16,-5-3 0 0,1 3 0 0,0 6 0 15,-2-3 0-15,-3-1 0 0,0-4 0 16,1 5 0-16,-4-1 0 0,-2 5-144 0,-4 1 144 0,-3-5 0 16,-2 5 0-16,-4 0-144 0,2 1 144 0,2 0 0 0,-1-1-144 15,0-1 144-15,-7 1 0 0,-8 2 0 0,-1 3 0 16,1 0-144-16,-2 4 144 0,-1-2-160 0,-7 2 160 16,-7 2-160-16,-1 0 160 0,-3 5-160 0,3 2 160 15,1 5-512-15,-4 0-16 16,-8-1 0-16,33 3 0 0,-6 3 528 0,-4-1 0 0,-3 0 0 15,-5 4 0-15,-1 1 0 0,4 1 0 0,8 2 0 0,2 2 0 0,2-4 0 16,-2 5 0-16,0-2 0 0,1 4 0 16,5 1 0-16,2 3 0 0,1-1 0 0,2-3 0 0,-4 4 0 15,0 4 0-15,-3-2 0 0,5 7 0 0,4 5 0 0,4 2 0 16,0 3 0-16,4 0 0 0,1-1 0 0,-1 2 0 16,-3-3 0-16,3 4 0 0,5 1 0 0,1 1 0 15,3 0 0-15,2 6 0 0,7 1 0 0,3 6 0 16,4 4 0-16,3-2 0 0,5-2 0 0,5 3 0 15,5 1 0-15,6 4 0 0,7 4 0 0,6-2 0 16,5-3 0-16,7-3 0 0,6 0 0 0,3-5 0 16,7-1 0-16,7-2 0 0,6-4 0 0,6-2 0 15,5-3 0-15,1-4 0 0,1-6 0 0,1-7 0 16,-1-1 0-16,6-7 0 0,4-1 0 16,1-3 0-16,1-3 0 0,23 2 0 15,-13-10-928-15,-4-2-80 0,-2-4-16 0,-3-5-13504 0</inkml:trace>
  <inkml:trace contextRef="#ctx0" brushRef="#br1" timeOffset="65928.94">4561 5928 16575 0,'0'0'368'0,"0"0"80"0,0 0 0 0,-5-3 16 0,0-1-464 0,-3-1 0 0,0 1 0 0,1-1 0 16,-1 0 912-16,3-5 96 0,-4 1 16 0,2-2 0 15,-4-5 0-15,2 1 0 0,-2-3 0 0,0-1 0 16,-2-2 0-16,0-1 0 0,0-5 0 0,1 3 0 15,-1-4-832-15,2 3-192 0,-1-6 0 0,2 0 0 0,-1-1 864 16,-1-4 128-16,1-3 32 0,-1-1 0 0,2 0-832 16,0-3-192-16,-2-6 0 0,1-3 0 0,0 3 0 0,0-2 0 15,1 2 0-15,-3-22 0 0,2 4 448 0,2 3 32 16,0 3 16-16,3-5 0 0,1-5-256 0,2 2-48 16,1 2-16-16,0 1 0 0,4 2-176 0,0 3 192 15,2 2-192-15,0-5 192 0,-2-2-192 0,1 1 0 16,1-3 0-16,0 4 0 0,1 6 0 0,0-1 0 15,0-5 128-15,0 3-128 0,0-5 0 0,-2 5 0 16,0-1 0-16,2 2 0 0,2 1 0 0,-1-2 0 16,2 2 0-16,-1-3 0 0,-1 0 0 0,2-5 0 15,3 0 0-15,1 4 0 0,2 8 0 0,0-2 0 16,-2-3 0-16,0 3 0 0,1 0 0 0,1 3 0 0,-2 2 0 16,-2 5 0-16,0 3 128 0,1 5-128 0,1 6 128 15,-3 5-128-15,-3 7 0 0,-1 3 0 0,0 1-224 16,-1 1 80-1,-4-1-2000-15,0 1-400 0</inkml:trace>
  <inkml:trace contextRef="#ctx0" brushRef="#br1" timeOffset="66682.92">4385 1542 12895 0,'0'0'272'0,"0"0"64"0,0 0 16 0,-5 7 32 0,-2 2-384 0,2-3 0 0,1 2 0 16,0-1 0-16,-1-2 896 0,5-5 96 0,0 0 32 0,1 11 0 16,-1-4 0-16,4 5 0 0,2-7 0 0,3 1 0 15,1 2 0-15,3-6 0 0,2 1 0 0,3-1 0 16,2 2-832-16,5 0-192 0,1-3 0 0,1-2 0 15,1-4 864-15,0-1 128 0,2-1 32 0,1-4 0 16,-1-3-832-16,1-2-192 0,-1 1 0 0,1-5 0 0,2 5 0 16,-4-2 0-16,-1 2 0 0,-1-2 0 15,-2 1 0-15,0-2 0 0,-5 0 0 0,-2 0 0 0,-4 3 864 0,-2 0 128 16,0-2 32-16,-3 1 0 0,-6-2-832 0,-1 4-192 16,-4-2 0-16,-3 0 0 0,-3 0 0 15,-4 2 0-15,-3 1 0 0,-3 3 0 0,-2-1 0 0,-1 4 0 16,-2 0 0-16,-1 3 0 0,-4 2 0 0,0 5 0 15,0 5 0-15,0-2 0 0,0 4 0 0,-2 2 0 16,-3 3 0-16,4 4 0 0,-3 3 0 0,0 4 0 16,2-2 0-16,0 7 0 0,6 1 0 0,1 2 0 15,7 2 0-15,4 0 0 0,5 1 0 0,4 0 0 16,7-1 0-16,5-3 0 0,6-7 0 0,6 0 0 16,3-6 0-16,4-1 0 0,3-2 0 0,0-4 0 15,3-3 0-15,2-3 0 0,1 0 0 0,5-5 0 16,-2-2 0-16,16-1-13888 0</inkml:trace>
  <inkml:trace contextRef="#ctx0" brushRef="#br1" timeOffset="67389.39">5307 739 9215 0,'-15'3'400'0,"7"-1"96"0,-3 1-496 0,0 2 0 0,0-1 0 0,1-1 0 16,-3 3 912-16,3 0 96 16,0-1 16-16,0-2 0 0,-2 0 816 0,1 0 160 0,2 1 48 0,2-2 0 15,2 1-1648-15,5-3-400 0,0 0 0 0,0 0 0 16,-3-3 896-16,3 3 112 0,0 0 16 0,2-9 0 16,2 2 0-16,1-5 0 0,1 3 0 0,1-3 0 15,0-2-832-15,2-3-192 0,-1-1 0 0,0 3 0 16,0 1 0-16,3-4 0 0,-3-3 0 0,1 0 0 15,0 4 0-15,-2 0 0 0,0 1 0 0,1 2 0 16,2 0 0-16,-1 1 0 0,-3 7 0 0,-1-1 0 0,-5 7 0 16,0 0 0-16,0 0 0 0,2 15 0 15,-1 8 0-15,-1 1 0 0,-1 2 0 0,-2-3 0 16,2 0 0-16,-4-2 0 0,1 2 0 0,0 0 0 0,0-4 0 0,3 0 0 16,-3-2 0-16,2 2 0 0,-1-5 0 15,2-4 0-15,1-1 0 0,0-9 0 0,0 0 0 0,0 0 0 16,0 0 0-16,8-5 0 0,-1-3 864 0,1-2 128 15,1-3 32-15,1-2 0 0,0-2-832 0,1 0-192 16,1-2 0-16,-1-3 0 0,2-2 0 0,-2 0 0 16,3-3 0-16,3 4 0 0,1 1 0 0,-3 7 0 15,0-1 0-15,1-1 0 0,0 3 0 0,-1 1 0 16,1 1 0-16,-2 4 0 16,-2-2-768-16,9 1-208 0,-6 1-48 0</inkml:trace>
  <inkml:trace contextRef="#ctx0" brushRef="#br1" timeOffset="67567.69">5715 718 20271 0,'3'8'448'0,"-1"6"80"0,2 0 32 0,0-2 16 0,-3 8-576 15,3 2 0-15,-4-2 0 0,1-5 0 0,0-1 928 0,1 4 80 0,-1 4 16 0,0-1 0 16,-1 1-832-16,0 0-192 0,-1-6 0 0,1 3 0 15,0 2 0-15,0-4 0 0,0 0 0 0,0-4-7056 16,0-2-1456-16</inkml:trace>
  <inkml:trace contextRef="#ctx0" brushRef="#br1" timeOffset="67902.06">6274 190 23951 0,'0'0'1056'0,"0"0"224"0,0 0-1024 0,-1 11-256 16,0 0 0-16,-3 1 0 0,-2 2 880 0,-3 3 112 15,-2 2 32-15,0 3 0 0,0 3-832 0,0 2-192 0,0 4 0 0,0 5 0 16,2 1 0-16,-2 1 0 0,5-2 0 0,2 0 0 16,3 0 0-16,5 3 0 0,1-5 0 0,3-4 0 15,-1-6 0-15,2-1 0 0,3-3 0 0,-2-3 0 16,0-6 864-16,1 1 128 0,1-3 32 0,-2 0 0 16,-1-4-832-16,-9-5-192 0,0 0 0 0</inkml:trace>
  <inkml:trace contextRef="#ctx0" brushRef="#br1" timeOffset="68057.25">5856 547 31327 0,'18'-11'1392'0,"-5"6"272"0,6-2-1328 0,6 1-336 0,8 5 0 0,4-1 0 0,0 1 0 0,2 1 0 16,2 0 0-16,2 0 0 0,0 0 0 0,1-2 0 15,1-2 0-15,4 1 0 0,3 2 0 0,4 0 0 16,1-4 0-16</inkml:trace>
  <inkml:trace contextRef="#ctx0" brushRef="#br1" timeOffset="71663.25">9322 7697 12895 0,'0'0'272'0,"0"0"64"0,0 0 16 0,0 0 32 0,-3 3-384 0,-4 0 0 0,7-3 0 0,0 0 0 16,-7 0 896-16,7 0 96 0,0 0 32 0,0 0 0 15,0 0 0-15,0 0 0 0,0 0 0 0,0 0 0 16,9 0-832-16,-1 0-192 0,3 0 0 0,1 2 0 15,1 1 864-15,4 0 128 0,-1-2 32 0,2 1 0 0,0-4-832 0,5 2-192 16,-3-1 0-16,4 1 0 0,3 0 864 0,3 0 128 16,3 0 32-16,5 1 0 0,4 3 0 15,3 1 0-15,1 3 0 0,18-4 0 0,-4-1-832 0,-1 0-192 16,0 2 0-16,1-4 0 0,-3 1 128 0,6 0 0 16,1 4-128-16,-1 2 192 0,-5-4-192 0,2-2 144 15,1-2-144-15,1 3 128 0,2 3-128 0,2-1 0 16,4-1 0-16,-2 3 0 0,-1-1 0 0,-3-4 0 15,0 0 128-15,2-2-128 0,8-2 128 0,1 1-128 16,0 2 192-16,-2-1-64 0,1-2 64 0,0-1 16 16,2-2 0-16,2 4 0 0,1 2 64 0,-1 3 16 15,0-1 0-15,-1-3 0 0,0-2-160 0,3 2-128 16,1 3 144-16,3-1-144 0,-1 0 144 0,-1 0-144 0,0 0 128 16,-1-1-128-16,-1 0 0 0,1 0 0 15,2 3 128-15,-2 0-128 0,-2 0 0 0,1 0 128 0,0-3-128 16,6 3 128-16,-1-2-128 0,-1 2 128 0,-6-1-128 0,2-2 128 15,-1-4-128-15,1 2 0 0,0 1 0 0,1 0 128 16,-1 0-128-16,-2-2 0 0,1-6 0 0,1 4 0 16,2 3 0-16,-2 0 128 0,0-1-128 0,-5 2 0 15,0-2 128-15,0-2-128 0,0-4 0 0,-1 4 128 16,3 4-128-16,-2 0 0 0,-4-2 144 0,0-2-144 16,1-2 0-16,0 2 128 0,3 1-128 0,0 1 0 15,-2 1 128-15,2-3-128 0,-6 0 128 0,0-1-128 16,0-1 0-16,-1-1 144 0,1 5-144 0,0-1 0 15,-3 2 128-15,0 0-128 0,-5-1 0 0,1 0 0 0,2-6 144 16,1 4-144-16,-1 2 0 0,0-1 144 0,1 4-144 16,-2-1 0-16,-4-6 0 0,-1 4 0 0,1-1 0 15,2 1 128-15,-3-1-128 0,2-1 0 0,-2 0 0 16,-2 3 0-16,-4 1 0 0,-1-1 0 0,-1-3 0 16,2-2 0-16,-1-6 128 0,-3 8-128 0,-2 6 0 0,3-2 0 15,4 0 0-15,-1 0 0 0,-3 0 0 0,0 0 0 16,-2 1 0-16,-3-2 0 0,1-4 0 0,-3-3 0 15,-3 5 128-15,0 1-128 0,3 1 0 0,-2-3 160 16,-3-4-160-16,-2 3 160 0,-1 3-16 0,-2-1 0 16,-4 2 0-16,-1-2 0 0,-4 1 16 0,2-1 0 15,-3 1 0-15,1 0 0 0,-2 4-160 0,1-1 0 16,0 3 144-16,-2-3-144 0,0-1 0 0,-1-1 0 0,-1 2 0 16,0 3 0-16,1-2 0 0,-3 2-128 0,-3-1 0 15,0 2 0 1,0 2-1696-16,-1 0-336 0,4 2-64 0</inkml:trace>
  <inkml:trace contextRef="#ctx0" brushRef="#br1" timeOffset="75113.8">3183 9382 9215 0,'0'0'192'0,"0"0"64"0,-8 2 0 0,8-2 0 0,-6 0-256 0,6 0 0 0,0 0 0 0,-6 0 0 16,-1-3 864-16,1 2 128 0,6 1 32 0,0 0 0 15,-8-1 0-15,8 1 0 0,-4-3 0 0,4 3 0 16,-8-1 0-16,1 1 0 0,7 0 0 0,-5 2 0 16,5-2-832-16,-5 4-192 0,-1 3 0 0,2-2 0 15,4-5 864-15,-3 6 128 0,1 2 32 0,0-2 0 16,2 4-832-16,3-2-192 0,1 2 0 0,2 0 0 16,3 4 0-16,4-1 0 0,2-2 0 0,5 3 0 0,3 1 0 15,6-1 0-15,6-1 0 0,7 2 0 0,6-1 0 16,4 2 0-16,3-4 0 0,2-2 0 0,2 2 864 0,2-4 128 15,2-1 32-15,6-3 0 0,3 2-832 0,2-3-192 16,0-2 0-16,1-1 0 0,1 0 0 0,5-1 0 16,2-2 0-16,2 1 0 0,-2-2 0 0,-5 0 0 15,1-5 0-15,0 4 0 0,1 0 0 0,-2-4 0 16,-3 2 0-16,-2-4 0 0,-3 3 0 0,0-4 0 16,3 1 0-16,-2 0 0 0,1-3 0 0,0 3 0 15,-4 1 0-15,-2-3 0 0,-2 2 0 0,-1 1 0 16,-2-3 0-16,-1 3 0 0,0-4 0 0,-5-2 0 15,-2 2 0-15,-2 0 0 0,-4 1 0 0,-5-3 0 16,-4-3 0-16,-3-4 0 0,-3 2 864 0,-3-2 128 16,-2 1 32-16,-3-4 0 0,0-1-832 0,-2-2-192 0,-3-1 0 15,1 2 0-15,-4-3 0 0,-2 0 0 0,-3 2 0 16,-2-2 0-16,-1 5 0 0,-1-5 0 16,0-2 0-16,-7 3 0 0,-3 3 0 0,-1-1 0 15,-2 4 0-15,-4-3 0 0,-7 0 864 0,-3 3 128 0,-5-1 32 16,-3 1 0-1,-4-3-1648-15,-4 3-320 0,-2 0-64 0,-5-3-16 0,-4 4 832 16,-2-2 192-16,-3 1 0 0,0 1 0 0,-1-1 0 0,-1 2 0 0,2 0 0 0,0 1 0 16,-4-5 0-16,-2 3 0 0,-3 3 0 0,0-2 0 15,2-2 0-15,2 4 0 0,0 1 0 0,1 1 0 16,0 3 768-16,-4 1 208 0,1-4 48 0,-25 0 0 16,9 7-1648-16,5 5-320 15,5 0-64-15,19 4-16 0,-2-2 832 0,-5 4 192 0,-2 4 0 16,-4 1 0-16,-2 1 0 0,2 1 0 0,1 5 0 0,1 1 0 15,0 0 0-15,2 1 0 0,3 1 0 0,0 0 0 0,-1 2 0 16,1 2 0-16,1 0 0 0,5 1 0 0,2 4 0 16,-1 4 0-16,1-3 0 0,-1 4 0 0,1-1 0 0,-2 4 0 15,-2 1 0-15,-3 3 0 0,-3 11 0 0,1 0 0 16,0 4 0-16,0 5 0 0,1 5 0 0,3-2 0 16,3-1 0-16,4 2 0 0,0-3 0 0,5-2 0 15,4 1 0-15,5-3 0 0,1-1 0 0,5 0 0 16,3-2 0-16,6-6 0 0,6 1 0 0,7-6 0 15,6-3 0-15,6-2 0 0,6 2 0 0,4-3 0 16,3-3 0-16,9 0 0 0,6-5 0 0,0-1 0 16,9-2 0-16,3-3 0 0,8-4 0 0,4 0 0 0,6-4 0 15,4-1-9328 1,5-7-1808-16</inkml:trace>
  <inkml:trace contextRef="#ctx0" brushRef="#br1" timeOffset="76142.57">3168 8896 23039 0,'0'0'2048'0,"-11"0"-1648"0,1-3-400 0,1 3 0 0,9 0 416 0,-10 1 0 15,-1 2 0-15,-1-1 0 0,1 0-96 0,-1-1 0 16,1-1-16-16,0-1 0 0,-3-4 192 0,1 2 32 16,0-1 16-16,-2-3 0 0,-2-1-64 0,2-6-16 15,0-5 0-15,-3-1 0 0,-3 1-160 0,-2-4-48 16,0-7 0-16,0 0 0 0,0-4-48 0,-2-6-16 15,-3 0 0-15,0-6 0 0,0-1-192 0,-4-5 144 16,-5-7-144-16,0-3 128 0,2-9-128 0,-4 1 0 16,-1 0 0-16,-1 0 0 0,3 0 144 0,-1 0-144 15,-1-2 160-15,5-1-160 0,3 0 272 0,4 1-32 16,-1 2-16-16,1 1 0 0,0-5-32 0,2 0-16 0,3-1 0 16,-1-2 0-16,3-5-176 0,0 3 128 0,3-3-128 0,1-5 128 15,-2-5-128-15,1 1 0 0,1 1 0 0,-1-1 128 16,3-2-128-16,-5-5 0 0,-2-5 0 0,2 6 0 15,3 3 0-15,0-2 0 0,-4-1 0 0,5 4 0 16,2 3-144-16,-3 2 144 0,-3 3 0 0,1 3 0 16,-2 0 0-16,4 1 0 0,0 2 0 0,3 0 0 15,0 4 0-15,3 0 0 0,2 2 0 0,3-4 0 16,-2-5 0-16,2 7 0 0,0 2 0 0,1 3 0 16,0-1 0-16,0 1 0 0,-1-2 0 0,2 1 0 15,0 1 0-15,2 1 0 0,-1 2 0 0,2 4 0 16,0 5 0-16,-1-3 0 0,1 1 0 0,0 0 0 0,1-2 0 0,1 5-128 15,2 2 128-15,-1 2 0 0,1 0 0 0,0 0 0 16,0 0 0-16,1 5 0 0,0 5 0 0,-1-2 0 16,1 2 0-16,1 7 0 0,-2 7 144 0,-2 6-144 15,0 5 128-15,-1 2-128 0,-1-1 0 0,1 7 0 16,0 10 0-16,0-11 0 16,-2 0-1808-16,-1 3-400 0,2 1-80 0</inkml:trace>
  <inkml:trace contextRef="#ctx0" brushRef="#br1" timeOffset="76684.36">1593 1940 12895 0,'0'0'272'0,"0"0"64"0,-7 10 16 16,2-3 32-16,0-2-384 0,5-5 0 0,-2 8 0 0,2-8 0 0,-3 6 0 0,3-6 0 15,3 8 0-15,0-1 0 0,-3-7 896 0,8 3 96 16,2-1 32-16,2-3 0 0,2-2 0 0,3 1 0 16,5-4 0-16,1-3 0 0,2-3-832 0,0-1-192 15,4-2 0-15,-3-1 0 0,4-1 0 0,-4-1 0 16,-3 3 0-16,0-1 0 0,-2-2 864 0,-5 0 128 15,-5 1 32-15,1 1 0 0,-3 1-832 0,-4 2-192 16,-5-1 0-16,-3 0 0 0,-2 4 0 0,-2-2 0 16,-5 6 0-16,-4 0 0 0,-3 3 0 0,-3 6 0 15,-1 7 0-15,-2 1 0 0,-3 6 864 0,1 2 128 0,2 8 32 16,0-1 0-16,3 5-832 0,1 1-192 16,5 3 0-16,0 2 0 0,8 1 0 0,1-2 0 15,5-3 0-15,2-3 0 0,5-4 0 0,2-2 0 0,4-3 0 0,4-5 0 16,3-5 0-16,1-1 0 0,-2-3 0 0,5-2-8144 15,2 0-1680 1</inkml:trace>
  <inkml:trace contextRef="#ctx0" brushRef="#br1" timeOffset="77280.53">1950 1286 16575 0,'-8'-2'368'0,"8"2"80"0,0 0 0 0,0 0 16 0,0 0-464 0,-5-1 0 16,5 1 0-16,0 0 0 0,0 0 0 0,0 0 0 0,-6-4 0 15,2 2 0-15,4 2 912 0,-1-7 96 0,-1-1 16 0,2 0 0 16,2-4-832-16,-1 1-192 0,0 0 0 15,2-3 0-15,1-3 864 0,-1 1 128 0,3-5 32 0,-1 3 0 16,-2-1-832-16,4 0-192 0,-2 2 0 0,1 0 0 16,1 0 0-16,-2 3 0 0,1 1 0 0,-2 2 0 15,0 2 0-15,-4 9 0 0,0 0 0 0,0 0 0 16,6 9 0-16,-1 4 0 0,0 2 0 0,-4 4 0 16,-1 3 0-16,0 1 0 0,-1 2 0 0,2 2 0 15,1-3 0-15,-2 2 0 0,0-5 0 0,0-2 0 16,0-2 0-16,1-3 0 0,2-5 0 0,-2 1 0 15,0-5 0-15,-1-5 0 0,0 0 0 0,0 0 0 16,9-1 0-16,-3-6 0 0,3-4 0 0,0-2 0 0,0-3 864 16,0-3 128-16,0-2 32 0,-2 0 0 0,0-6-832 15,-2 1-192-15,4 2 0 0,-2-4 0 0,-1 0 0 16,1 4 0-16,-1 3 0 0,1 3 0 0,-1 0 0 0,-1 4 0 16,3 5 0-16,1-4 0 15,0 3-768-15,-3 5-208 0,-6 5-48 0</inkml:trace>
  <inkml:trace contextRef="#ctx0" brushRef="#br1" timeOffset="77640.11">2312 1170 20271 0,'0'0'448'0,"0"0"80"0,0 0 32 0,0 0 16 0,10-2-576 15,2-1 0-15,-1-1 0 0,-2 3 0 0,1 0 0 0,2-1 0 16,0 1 0-16,1 0 0 0,0 0 928 0,0 1 80 0,-1 0 16 0,0 1 0 16,-2 0-832-16,0 3-192 0,-10-4 0 0,6 5 0 15,0 0 0-15,-3 1 0 16,-1 3 0-16,-2-2 0 0,-4 2 0 0,0-3 0 0,-1 2 0 0,1 0 0 16,0-2 864-16,2 2 128 0,2-8 32 0,-4 4 0 15,4-4-832-15,0 0-192 0,0 0 0 0,0 0 0 16,0 0 0-16,0 0 0 0,9-1 0 0,1-3 0 15,0-1 0-15,2 0 0 0,0 1 0 0,1-1 0 16,1-3 0-16,0 3 0 0,1-2 0 0,-1 0 0 0,-2 2 0 16,-1-2 0-16,-1 0 0 0,0 2 0 0,-1-2 0 15,0 0 0-15,-1-3 0 0,3-3 0 16,-3 1-1600-16,2-1-352 16,-2 3-80-16,-2 0-16 0</inkml:trace>
  <inkml:trace contextRef="#ctx0" brushRef="#br1" timeOffset="77898.89">2794 148 23951 0,'0'0'512'0,"0"0"128"0,0 9 0 0,-4 2 64 0,4 6-576 0,-2-1-128 15,-5 2 0-15,-2 3 0 0,2 3 848 0,2 2 144 0,2 4 32 16,2-2 0-16,1 6-832 0,4 2-192 0,5-1 0 0,3-1 0 16,-4 1 0-16,3-5 0 0,3 1 0 0,7 4 0 15,-1-4 0-15,0-7 0 0,-1-2 0 0,-1-5 0 16,-1-1 0-16,-2-4 0 0,-2-5 0 0,3 0 0 31,-6-4-768-31,-10-3-208 0,0 0-48 0</inkml:trace>
  <inkml:trace contextRef="#ctx0" brushRef="#br1" timeOffset="78023.52">2697 691 23951 0,'-23'-4'512'0,"12"3"128"0,0-3 0 0,4 0 64 0,7 4-576 0,0 0-128 0,0 0 0 15,0 0 0-15,9-5 848 0,6 1 144 0,2 3 32 0,4 0 0 16,9-2 0-16,3 2 0 0,5-2 0 0,6 1 0 0,2-2-832 0,6 1-192 16,4-2 0-16,31-7 0 15,0-5-768-15,4 3-208 0</inkml:trace>
  <inkml:trace contextRef="#ctx0" brushRef="#br1" timeOffset="80304.55">9737 9923 12895 0,'0'0'272'0,"0"0"64"0,0 0 16 0,0 0 32 0,0 0-384 0,0 0 0 0,0 0 0 0,0 0 0 0,-7 9 896 16,7-9 96-16,0 0 32 0,0 0 0 0,0 0-224 0,0 0-32 15,0 0-16-15,0 0 0 0,0 0-208 0,0 0-32 16,11-3-16-16,1 0 0 0,-1 2 128 0,1 0 16 15,3-3 16-15,3 4 0 0,1 5-240 0,2-1-48 16,0-3-16-16,3-1 0 0,1-1-16 0,0 2 0 16,2 2 0-16,3-2 0 0,3-2-16 0,3 0 0 15,-2-1 0-15,4 1 0 0,0 1 16 0,7 0 0 16,-1 0 0-16,2 1 0 0,1 2 0 0,0-2 0 16,0-1 0-16,3-1 0 0,2 0-64 0,-1 2-16 15,5 3 0-15,-4-3 0 0,5-2-48 0,0-1-16 16,-1 1 0-16,-1 1 0 0,-3 0-32 0,3-1-16 15,4-3 0-15,1 3 0 0,-1 2 0 0,-1-1 0 0,2 0 0 16,0 0 0-16,-1 0-144 0,2 0 192 0,3-1-192 16,1 1 192-16,1-4-192 0,-1 3 192 0,-1 1-192 15,0 0 192-15,-2-3-192 0,2 2 0 0,2-2 0 0,1 2 128 16,1 1 0-16,3 3-128 0,-3-1 192 0,4 2-64 16,-4-3 48-16,3-1 0 0,3 0 0 0,-1 0 0 15,0 3-32-15,0-2 0 0,-2 0 0 0,-2 3 0 16,1-3-144-16,-1-1 0 0,3-2 0 0,1 2 128 15,5 5-128-15,-3 1 0 0,-3-3 144 0,0-1-144 16,-1 1 0-16,1 1 144 0,1 1-144 0,0-1 0 16,1-1 160-16,-1 1-160 0,-4 1 128 0,5-2-128 15,1-4 144-15,1 1-144 0,1 1 160 0,-2 1-160 16,-4 0 144-16,3 0-144 0,-3 1 128 0,1-1-128 0,1 2 128 16,0-1-128-16,1 0 128 0,-4-1-128 0,-4-1 128 15,0 0-128-15,2 1 128 0,2 0-128 0,-1 2 0 0,0-2 0 16,-3 0 128-16,-1 0-128 0,-3 1 0 0,1-2 128 15,1-2-128-15,1 1 128 0,0 1-128 0,1 3 160 16,2 2-160-16,-5-3 160 0,-3-5-160 0,-2 1 160 16,0 0-160-16,5 1 160 0,3 0-160 15,-1 0 160-15,-4-1-160 0,0 3 160 16,-2 1-160-16,-1-2 160 0,2-1-160 0,-2 0 160 0,-2-1-160 0,4 2 160 16,-2 2-160-16,0-1 160 0,-4-2-160 0,0 1 0 15,-4 2 144-15,3 1-144 0,-3-4 128 0,3-2-128 16,-1 0 160-16,5 2-160 0,3 4 128 0,-2-2-128 15,-3 0 0-15,-2-1 144 0,0 3 16 0,-2-2 0 16,3-2 0-16,-1 0 0 0,0 1-160 0,0 1 0 0,-4-2-160 16,1 0 160-16,-3 0 0 0,1 0 0 0,-3 0 0 15,2 2 0-15,0 0 0 0,0-2 0 16,0-4 0-16,-2 2 0 0,-1 2 0 0,0 0 0 0,1 2 128 16,-1-2-128-16,-4 0 0 0,-2 2 160 0,-1 1-160 0,-3-2 128 15,0-3-128-15,1-4 192 0,0 0-192 0,1 5 192 16,1 1-192-16,-2 0 128 0,-1-1-128 15,1-1 128-15,-1 1-128 0,2 1 0 0,-3 0 144 0,-1 0-144 16,-2-3 128-16,-2 1-128 0,1 1 128 0,2-1-128 16,-2 0 128-16,4 1-128 0,0 1 128 0,1 0-128 15,-1-2 0-15,1 1 128 0,-4 1-128 0,-1 0 0 16,-2 1 0-16,-2 2 0 0,-3-1 0 0,-4-2 128 0,-7-1-128 16,-1 1 0-16,-10 0 0 0,0 0 0 15,0 0 0-15,0 0-128 0,-9-1 0 0,-2 1 0 16,-2 2-1504-16,-4 1-288 15,-4-3-64-15,2 4-13952 0</inkml:trace>
  <inkml:trace contextRef="#ctx0" brushRef="#br1" timeOffset="84833.76">11623 9190 12895 0,'0'0'272'0,"0"0"64"0,0 0 16 0,0 0 32 0,0 0-384 0,-1 7 0 16,1-7 0-16,0 0 0 0,0 0 896 0,0 0 96 15,-5 4 32-15,5-4 0 0,0 0 0 0,0 0 0 16,-7-3 0-16,7 3 0 0,0 0-832 0,0 0-192 16,-3-1 0-16,3 1 0 0,0 0 864 0,0 0 128 15,0 0 32-15,0 0 0 0,0 0 0 0,0 0 0 16,0 0 0-16,0 0 0 0,0 0-832 0,0 0-192 0,9 0 0 0,2-1 0 15,3-1 864-15,4 1 128 0,2-4 32 0,3 4 0 16,2 4-832-16,6-1-192 0,4-4 0 0,5 0 0 16,1 2 0-16,-1 0 0 0,2 0 0 15,0 2 0-15,-1-2 0 0,-1 0 0 16,0 0 0-16,-2 2 0 0,-4 0 864 0,-1 0 128 0,-3-4 32 0,-4 4 0 16,-3-1-832-16,-4 1-192 0,-3 1 0 0,-2-2 0 15,-6-1 0-15,-8 0 0 0,0 0 0 0,0 0 0 16,0 0 0-16,-10-1 0 0,-4 2 0 0,-4 0 0 15,-2-2 0-15,-3 1 0 0,-2 0 0 0,-2 3 0 16,-2 2 0-16,0-1 0 0,1-3 0 0,0 0 0 16,0-2 0-16,0 1 0 0,0 4 0 0,1-3 0 15,2-1 0-15,4-1 0 0,0-1 0 0,4 1 0 0,8 1 864 0,0-1 128 16,9 1 32-16,0 0 0 0,0 0-832 0,0 0-192 16,13-3 0-16,1 1 0 0,3 2 0 15,3 0 0-15,2 1 0 0,2-2 0 0,1-4 0 0,1 1 0 16,0 1 0-16,1 1 0 0,1 2 0 0,-1-3 0 15,2-1 0-15,-2 1 0 0,-7 3 0 0,-2 0 0 16,-3 0 0-16,-6-2 0 0,0 1 0 0,-9 1 0 16,0 0 0-16,0 0 0 0,0 0 0 0,-14 3 0 15,-4 0 0-15,-4 0 0 0,-7 0 0 0,-1-2 0 16,-2 1 0-16,-1 2 0 0,0-1 0 0,-2 2 0 16,-1-3 0-16,-1 0 0 0,0 0 0 0,1 1 0 15,3-2 0-15,3 0 0 0,0 1 864 0,8 0 128 16,0 1 32-16,4-1 0 0,3-1-832 0,5-1-192 0,10 0 0 15,0 0 0-15,0 0 0 0,0 0 0 0,0 0 0 16,7 0 0-16,4-1 0 0,0 0 0 16,0 0 0-16,5-1 0 0,0-1 0 0,2 0 0 0,1 0 0 0,0 2 0 15,-1 0 0-15,-2 0 0 0,-2-1 0 0,-1 1 0 16,-3 1 0-16,-2 0 0 0,-8 0 0 0,0 0 0 16,0 0 0-16,0 0 0 0,0 0 0 0,0 0 0 15,-10 3 0-15,-4-1 0 0,-4 3 0 0,-2 0 0 16,-2-2 0-16,-2-1 0 0,-2 4 0 0,-1 1 0 15,-1-2 0-15,-3 2 0 0,1-1 0 0,-1-1 0 16,-1 3 0-16,2-1 0 0,-1-4 0 0,3 2 0 16,2-4 0-16,1 0 0 0,4 1 0 0,4 0 0 15,6-2 0-15,2 0 0 0,3 0 0 0,6 0 0 16,0 0 0-16,6-5 0 0,3 0 0 0,4 1 0 0,3-2 0 16,4 1 0-16,5 0 0 0,1-4 0 0,2 0 0 0,3 0 0 15,2 1 0-15,-1 3 0 0,-2-2 0 0,-1 2 0 16,-2 0 0-16,-2-2 0 0,-2 3 0 15,-4 2 0-15,-2-2 0 0,-4 1 0 16,-3 0 0-16,-3 1 0 0,-7 2 0 0,0 0 0 0,0 0 0 0,0 0 0 16,-6 9 0-16,0-4 0 0,-6-2 0 0,3-1 0 15,-2 2 0-15,-2 1 0 0,-2 0 0 0,0 3 0 16,-1-2 0-16,1-2 0 0,0 1 0 0,1 2 0 16,1-3 0-16,2 1 0 0,1-3 0 0,2 2 0 15,3 0 0-15,5-4 0 0,0 0 0 0,0 0 0 16,0 0 0-16,11 0 0 0,0 0 0 0,4-3 0 15,3-3 0-15,-1 0 0 0,1 2 0 0,1 0 0 16,3 1 0-16,-1 0 0 0,1-3 0 0,-2 1 0 16,-1 2 0-16,-1 0 0 0,-1 2 0 0,-3-2 0 15,-3 1 0-15,-1-1 0 0,-2 4 0 0,-8-1 0 0,0 0 0 0,0 0 0 16,0 0 0-16,0 0 0 0,0 0 0 0,0 0 0 16,-5 4 0-16,-1 1 0 0,-7 3 0 0,-2-3 0 15,-2 1 0-15,-2 2 0 0,-3-4 0 0,1 2 0 16,-1 2 0-16,1-2 0 0,0 6 0 0,1-5 0 15,1 2 0-15,2-3 0 0,2 5 0 0,-3-3 0 16,7 1-1600 0,11-9-352-16,0 0-80 0,0 0-14752 0</inkml:trace>
  <inkml:trace contextRef="#ctx0" brushRef="#br1" timeOffset="87918.46">17951 9126 9215 0,'0'0'400'0,"0"0"96"0,0 0-496 16,-8 0 0-16,-1 0 0 0,9 0 0 0,-9 3 912 0,1 0 96 15,-1-2 16-15,9-1 0 0,-8 5 0 0,0-1 0 16,-2-3 0-16,1 3 0 0,2 1 0 0,0 0 0 16,7-5 0-16,-7 3 0 0,7-3 0 0,-10-1 0 15,3-3 0-15,7 4 0 0,0 0 0 0,0 0 0 16,0 0 0-16,0 0 0 0,0 0-832 0,0 0-192 15,0 0 0-15,0 0 0 0,0 0 864 0,14-4 128 16,1 3 32-16,4 0 0 0,4-1-832 0,3 1-192 16,2 0 0-16,-7 1 0 0,3 1 864 0,3-1 128 15,0-1 32-15,3 1 0 0,1-2-832 0,-1 2-192 16,1-1 0-16,-2 1 0 0,-2 0 0 0,-3 0 0 0,-2 0 0 16,-5 0 0-16,0 0 0 0,-7-1 0 0,-1-2 0 15,-9 3 0-15,0 0 0 0,0 0 0 0,0 0 0 0,0 0 0 16,0 0 0-16,-8 5 0 0,-3-1 0 0,-3 0 0 15,-4 0 0-15,-3 0 0 16,-5 0 0-16,-2 1 0 0,-1 0 0 0,-12 0 0 0,4-3 0 0,0 2 0 16,-1 2 0-16,1-2 0 0,2-1 0 0,3-2 0 15,3 3 0-15,3 0 0 0,0 0 0 0,5-2 0 16,6-1 864-16,4 1 128 0,3 0 32 0,8-2 0 16,0 0-832-16,0 0-192 0,0 0 0 0,13-1 0 15,2 0 0-15,4-1 0 0,5-1 0 0,4-3 0 16,5 4 0-16,2-2 0 0,1 2 0 0,-9-2 0 15,4-3 0-15,-1 1 0 0,3 1 0 0,0-3 0 16,0 2 0-16,0-5 0 0,-1 2 0 0,-1-2 0 0,-5 5 0 0,-1-1 0 16,-4-1 0-16,-3 3 0 0,-5-3 0 0,-4 3 0 15,-3 3 0-15,-6 2 0 0,0 0 864 0,-4-2 128 16,-6 2 32-16,-4 2 0 0,-5-1-832 0,-7 3-192 16,-4 1 0-16,-6 4 0 0,-2-2 0 0,-18 5 0 15,4-5 0-15,3 2 0 0,0 1 0 0,2-1 0 16,3-1 0-16,2 2 0 0,4-2 0 0,5 2 0 15,5-3 0-15,5 0 0 0,4-5 0 0,6 0 0 16,4-1 0-16,9-1 0 0,0 0 0 0,0 0 0 16,17-1 0-16,4 1 0 0,6-2 0 0,3 1 0 15,5-1 0-15,4-2 0 0,4 2 0 0,-11 0 0 16,2-3 0-16,3 0 0 0,3-3 0 0,-1 3 0 16,1-1 0-16,-5-2 0 0,-3 4 0 0,-4 0 0 0,-5-2 0 15,-4 2 0-15,-6 3 0 0,-3 1 0 0,-10 0 0 16,0 0 0-16,0 0 0 0,-8 6 0 15,-5 3 0-15,-3-2 0 0,-6-1 0 0,-3-1 0 0,-4 1 0 0,-15 3 0 16,4-4 0-16,4 2 0 0,4-1 0 0,3-2 0 16,0-2 0-16,2 2 0 0,6 1 0 15,3 0 0-15,4 1 0 0,2 0 0 0,3-2 0 0,9-4 0 16,0 0 0-16,0 0 0 0,0 0 0 0,0 0 0 16,0 0 0-16,0 0 0 0,14 2 0 0,2-2 0 15,1-2 0-15,1-1 0 0,1-1 0 0,0 4-12512 16,-1 4-2544-16</inkml:trace>
  <inkml:trace contextRef="#ctx0" brushRef="#br1" timeOffset="89426.41">27608 9075 16575 0,'0'0'368'0,"-8"1"80"0,3-3 0 0,-3-1 16 0,1 2-464 0,-2-1 0 15,-1 1 0-15,-1 1 0 0,0-1 912 0,-1 0 96 16,1-2 16-16,1 2 0 0,1 0 0 0,0-1 0 15,0 0 0-15,2 0 0 0,-1 1 0 0,2 1 0 16,-2-2 0-16,3-1 0 0,0 3-832 0,5 0-192 16,-5 0 0-16,5 0 0 0,0 0 864 0,0 0 128 15,0 0 32-15,0 0 0 0,0 0 0 0,0 0 0 16,7-5 0-16,5 1 0 0,4 2-832 0,3 0-192 16,3 0 0-16,3 1 0 0,6 2 0 0,2 1 0 15,1 1 0-15,1 1 0 0,0-2 0 0,-1 3 0 0,0-1 0 16,-1 0 0-16,-2 1 0 0,1 1 0 0,1-3 0 0,-2 1 0 15,-3 0 0-15,-4 2 0 16,-4-2 0-16,0-2 0 0,-7 2 864 0,-3 0 128 0,-10-4 32 16,0 0 0-16,0 0-832 0,-5 8-192 0,-6-3 0 0,-6-1 0 15,-4-1 0-15,-5-1 0 0,-3-6 0 16,-3 4 0-16,-1 4 864 0,-1-3 128 0,-3-1 32 16,-4-1 0-16,-2-1-832 0,0 0-192 0,1 1 0 15,0-2 0-15,0-1 0 0,4 2 0 0,2-1 0 0,7 1 0 16,5-6 0-16,6 3 0 0,5 0 0 0,5 0 0 15,2 2 0-15,6 3 0 0,8-5 0 0,6 1 0 16,8-1 0-16,6 1 0 0,5 0 0 0,6 3 0 0,7-5 0 16,2 1 0-16,0 1 0 0,2 1 0 15,-2 0 0-15,2-2 0 0,0-1 0 0,-2 3 0 16,-2 1 0-16,-4 1 0 0,-7-3 0 0,-6 2 0 0,-6 2 0 16,-6 2 0-16,-7 1 0 0,-10-3 0 0,-6 2 0 0,-7 2 0 15,-7 3 0-15,-8 0 0 0,-8-3 0 0,-3 2 0 16,-1 2 0-16,-2 0 0 0,-2 3 0 0,-3-5 0 15,-4 2 0-15,0-4 0 0,0 3 0 16,3 2 0-16,-3-2 0 0,7 3 0 0,5-3 0 0,8 4 0 16,6-2 0-16,6 2 0 0,5-6 0 0,7 0 0 15,7-5 0-15,4 9 0 0,6-3 0 0,8 3 0 16,7-5 0-16,5-1 0 0,6-3 0 0,6-2 0 16,5 1 0-16,-1 0 0 0,-2-4 0 0,0-2 0 15,-5 2 0-15,-3 3 0 0,-6-2 0 0,-5-1 0 0,-3 0 0 16,-8 4 0-16,-4 2 0 0,-10-1 0 15,0 0 0-15,0 0 0 0,-10 5 0 0,-4 3 0 0,-9-2 0 16,-5 1 0-16,-5 0 864 0,-6-3 128 0,-4 1 32 16,-3 2 0-16,0-2-832 0,3 1-192 0,2-3 0 15,6 0 0-15,4-1 0 0,7 1 0 16,6 0 0-16,5-1 0 0,6 2 0 0,7-4 0 16,0 0 0-16,12 0 0 0,9-4 0 0,5 2 0 0,8-1 0 15,4 0 0-15,4 0-768 16,0 0-208-16,0-1-48 0,15 2-18432 0</inkml:trace>
  <inkml:trace contextRef="#ctx0" brushRef="#br1" timeOffset="93981.57">7356 9554 12895 0,'0'0'272'0,"0"0"64"0,0 0 16 0,0 0 32 0,0 0-384 0,3-4 0 0,-2-6 0 0,1 6 0 16,-2 4 896-16,4-5 96 0,-4 5 32 0,5-6 0 15,0 1-832-15,-5 5-192 0,9-2 0 0,-9 2 0 0,0 0 864 0,7-2 128 16,1-1 32-16,-8 3 0 0,8 2-832 0,0 0-192 16,-1 1 0-16,1 2 0 0,0 0 864 0,1 1 128 15,-1 1 32-15,1 3 0 0,-2-3-832 0,0 5-192 16,1-3 0-16,1 3 0 0,0 4 0 0,0 1 0 16,-4 1 0-16,1 4 0 0,0 3 864 0,2 1 128 15,0 3 32-15,1 0 0 0,1 3-832 0,1 1-192 16,2-1 0-16,-3-3 0 0,1-1 0 0,3 0 0 15,0 0 0-15,2-3 0 0,-1-2 0 0,1-1 0 16,2-2 0-16,8 9 0 0,-3-6 0 0,1-4 144 16,-1-3-144-16,2 1 128 0,2 1 96 0,-1-1 16 15,1-10 0-15,4 1 0 0,3-4 48 0,4 0 16 0,1 2 0 16,5-1 0-16,0-8-96 0,2 3-16 0,-2 4 0 16,2-2 0-16,1-5-64 0,2 0-128 0,1-2 176 15,4 3-176-15,2 1 128 0,2-2-128 0,2 1 0 0,-2-2 0 16,-2 0 0-16,0 3 0 0,0 1 0 0,1-2 0 15,2-3 0-15,1 3 0 0,-1-1 0 0,1 3 0 16,0 4 0-16,-2-4 0 0,-2-1 0 0,4 2 0 16,1 5 0-16,-1 1 0 0,-1-6 0 0,5 2 0 15,5-1 0-15,-3 3 0 0,-3 4 0 0,5-6 0 16,2-7 0-16,-2 2 0 0,0 5 0 0,4 0 0 16,4-3 0-16,-1 0 0 0,-3-2 0 0,1 1 0 15,2 0 0-15,4 1 0 0,2 1 0 0,-2 0 0 16,-4 1 0-16,3-4 0 0,-3 0 0 0,2 0 0 0,3 0 0 15,-2 1 0-15,2-1 0 0,-1 1 0 0,-3-1 0 16,3-2 0-16,0-1 128 0,1 0-128 0,0 3 0 16,0 0 0-16,-4-5 0 0,0 2 0 0,1 4 0 15,3 1 0-15,2 4 0 0,-1-2 0 0,-3-2 128 0,-3 0-128 16,-1 2 0-16,-2-1 0 0,5 3 0 0,-5 0 0 16,-1 1 128-16,-1 0-128 0,-4 1 0 0,0 4 0 15,1-2 0-15,-1 3 0 0,1-3 0 0,-1 3 0 16,-1 6 0-16,-3-4 0 0,-5-4 0 0,3 6 0 15,-4 0 0-15,-2 2 0 0,-6-1 128 0,-1 4-128 16,-1 1 0-16,-2 2 0 0,1 3 128 0,-5-1-128 16,-2 0 0-16,-1 2 0 0,-2-3 0 0,-2 2 0 15,-2-3 128-15,0-1-128 0,-2-4 0 0,0 1 0 16,-2 5 0-16,-1-8 0 0,0-7 0 0,-3 2 160 16,-6-1-160-16,-2 0 128 0,0-5 128 0,-1 0 32 15,-1 1 0-15,0-3 0 0,-3-4 80 0,0 2 16 0,0 7 0 16,-1-3 0-16,-9-5-192 0,10-4-48 0,-2 0 0 0,-8 4 0 15,9-4-16-15,-2-1-128 0,1-5 192 0,0 4-64 16,0-3-128-16,0 0 160 0,2-5-160 0,-1 2 160 16,3 4-160-16,0-6 160 0,1 5-160 0,1-4 160 15,2-4-160-15,1 2 160 0,0 2-160 0,2 2 160 16,1-3-160-16,3-1 0 0,2 1 144 0,3 4-144 16,4-1 128-16,0 5-128 0,0-3 128 0,3 4-128 15,3 4 0-15,2 0 128 0,2-2-128 0,1 0 0 16,-5 0 0-16,4 3 0 0,0 3 0 0,2 0 0 15,5-2 0-15,0 2 0 0,2-2 0 0,4 3 0 16,2 5 0-16,1-5 0 0,0-1 0 0,0 1 0 0,1 3 0 16,0-4 0-16,1 0 0 0,5 1 0 0,1 1 0 0,1-1 0 15,-2-2 0-15,-1 2 0 0,-3-1 0 0,1 2 0 16,2-2 0-16,3 0 0 0,3 1 0 16,-3-2 0-16,1-4 0 0,-1 6 0 0,0 6 0 0,5-4 0 15,0 1 0-15,3-4 0 0,1-3 0 0,0-2 0 16,-3 1 0-16,1-1 0 0,2-2 0 0,1 1 0 15,5-2 0-15,0-1 0 0,-1 1 0 0,-3 0 0 16,0-1 0-16,-2-3 0 0,2 1 0 0,-2 0 144 16,-2 2-144-16,-1 1 0 0,-1-4 128 0,-1 4-128 15,1 0 0-15,1-2 0 0,-2 0 160 0,-1 1-32 16,0 2 0-16,0-2 0 0,-4-8-128 0,4 1 0 16,0 0 0-16,-1-1 0 0,3-1 0 0,-4 0 0 0,-2 0 0 0,-2-6 0 15,-6-4 144-15,2-3 0 0,-3 4 0 16,1-4 0-16,-3 1 176 0,-2-1 48 0,-4 3 0 15,-3-1 0-15,-5 5-368 0,-5 0 0 0,-4 1 0 0,0 2 0 16,-4 2 128-16,-3 3-128 0,0 2 128 0,-6-2-128 31,0 1-768-31,-4 6-208 0,-6 1-48 0,-9 5-15424 0</inkml:trace>
  <inkml:trace contextRef="#ctx0" brushRef="#br1" timeOffset="95463.33">21847 9571 12895 0,'-19'-8'272'0,"7"4"64"0,1-1 16 0,2 2 32 0,-1 1-384 0,0-3 0 0,1-2 0 0,-1 5 0 16,2-1 896-16,-1 2 96 0,1 0 32 0,2-2 0 15,1 1 0-15,5 2 0 0,0 0 0 0,0 0 0 16,0 0 0-16,-8 0 0 0,1 1 0 0,7-1 0 16,-5 6-832-16,0-1-192 0,1 6 0 0,0-2 0 15,1 3 0-15,1 2 0 0,1 2 0 0,1 4 0 16,1 0 864-16,3 2 128 0,2-1 32 0,2 4 0 16,-1 0-832-16,5-2-192 0,2 2 0 0,3-1 0 15,5-1 0-15,5-1 0 0,3-4 0 0,2 2 0 16,2-2 864-16,1-4 128 0,0-3 32 0,3 1 0 15,4-6-832-15,3 0-192 0,2 1 0 0,5-3 0 16,5-6 0-16,3 1 0 0,0 2 0 0,-2-2 0 16,1-4 0-16,0 0 0 0,2 0 0 0,0 2 0 15,0 1 864-15,0-1 128 0,-1 2 32 0,-3 1 0 0,-1 0-832 0,0 0-192 16,5-1 0-16,2-1 0 16,-2-3 0-16,3 4 0 0,5 1 0 0,1-3 0 0,0 0 0 15,2-5 0-15,5-1 0 0,31-4 0 0,-7 8 0 16,-7-4 0-16,-7 2 0 0,1-3 0 0,1 2 0 0,1 0 0 15,1 5 0-15,-2 0 0 0,-4-1 0 0,3 2 0 16,1-3 0-16,3 6 0 0,2 6 0 0,-3 0 0 16,-3 2 0-16,1-3 0 0,1 2 0 0,-2 2 0 15,-3 4 0-15,-2 1 0 0,-3 4 176 0,-3-1-16 16,1-2 0-16,-3 0 0 0,-1 0-160 0,-3 2 0 16,-1 1 0-16,-6 3 128 0,-5-1-128 0,-4 0 0 15,-3 0 0-15,0 7 128 0,1 4-128 0,-1-5 0 16,-5-3 0-16,0 3 0 0,-1 1 0 0,-3 1 0 15,-3 1 0-15,-3-3 0 0,-3 0 0 0,-4-4 0 16,-2-1 0-16,-2 0 0 0,-2-7 0 0,-1 2 0 0,0 1 0 16,-2-2 0-16,1-3-192 0,0 1 0 0,0-3-16 0,0 1 0 15,0-2 208-15,-2-3 0 0,0 0 0 0,1-1 0 16,0-3 0-16,1-1 0 0,0 1 0 0,0-3 0 16,-1-3 0-16,2 1 0 0,-3-7 0 0,0 5 0 15,1 3 0-15,2-4 0 0,-1-8 0 0,4 4 0 16,1 1 0-16,3 2 0 0,2-3 0 0,1 0 0 15,1-6 0-15,2 1 0 0,1 4 0 0,2-4 0 16,2-4 400-16,-1 2 128 0,0 2 32 0,-2 3 0 16,0 0-560-16,1 1 0 0,6 0 0 0,-1-4 0 15,3 1 0-15,-2 4 0 0,-2 0 0 0,0 3 0 0,2-1 0 16,-1 1 0-16,-4 5 0 0,0 0 0 16,0-5 0-16,-2 3 0 0,1 3 0 0,5-4 0 0,-1-1 0 15,-1 1 0-15,2-1 0 0,3 2 0 0,3 8 0 16,-1-1 0-16,2 0 160 0,4-1-160 0,2-6 0 0,4 0 0 15,5 2 0-15,5-1 0 0,6-1 0 0,-5-1 0 16,-3 2 0-16,5-3 0 0,1-2 0 0,3-2 0 16,1 3 0-16,0-3 0 0,-3 3 0 0,4 1 0 15,3-4 0-15,5-1 0 0,3-7 0 0,-1 1 0 16,3-2 0-16,3-2 192 0,-1-7 0 0,3 0 16 16,2-3 0-16,-3-1 0 0,-6 4 0 0,2-3 0 15,-3-2 0-15,-2 4 0 0,-3 0-16 0,-7 4-16 0,-8-3 0 16,-6 3 0-16,-3 4-176 0,-5 0 192 15,-2 2-192-15,-7 1 192 0,-6-2-192 0,-6 1 0 0,-6-1 0 0,-6 3 0 32,-8 1-2144-32,-7-2-416 0</inkml:trace>
  <inkml:trace contextRef="#ctx0" brushRef="#br1" timeOffset="96443.6">14421 11119 12895 0,'0'0'272'0,"-5"-5"64"0,-2-2 16 0,2-3 32 0,0 0-384 0,1-3 0 0,1 3 0 0,0 0 0 15,3-3 896-15,-1 0 96 0,1 1 32 16,0-1 0-16,-1 5 0 0,1 0 0 0,1 1 0 0,0 0 0 16,-1 7-832-16,0 0-192 0,0 0 0 0,0 0 0 15,0 0 0-15,0 0 0 0,0 10 0 0,0-1 0 16,0 5 864-16,-1 2 128 0,-3 1 32 0,0 3 0 15,0 3-832-15,1 2-192 0,-1-2 0 0,-1 4 0 16,1-2 0-16,0 1 0 0,-1-3 0 0,2-6 0 16,1-1 0-16,2-4 0 0,2 0 0 0,4-7 0 15,-6-5 864-15,8-4 128 0,8-2 32 0,3-7 0 16,4-2 0-16,3-6 0 0,5-7 0 0,2 0 0 0,2-2-832 16,1-1-192-16,0 3 0 0,1-5 0 0,-2-1 0 0,3 2 0 15,0 4 0-15,1-1 0 0,-4 2 0 16,2 1 0-16,0 4 0 0,-2 6 0 0,0 2 0 0,-2 7 0 15,-3 0 0-15,-2 4 0 0</inkml:trace>
  <inkml:trace contextRef="#ctx0" brushRef="#br1" timeOffset="97360.78">27161 11000 13823 0,'0'0'608'0,"7"-11"128"0,-1 0-592 0,-1-1-144 0,-5 12 0 0,5-10 0 0,0 1 832 15,0 0 144-15,-2 2 32 0,-3 7 0 0,6-5-192 16,-6 5-48-16,7-11 0 0,-7 11 0 0,0 0-96 0,0 0-32 15,0 0 0-15,6 11 0 0,-1-3-304 0,-2 5-64 16,-1 0-16-16,-1 0 0 0,-1 1-64 0,-1 2 0 16,0 3-16-16,0 1 0 0,-2 2 96 0,2-3 32 15,-3-1 0-15,4 0 0 0,1 2-48 0,2-5 0 16,-1-1 0-16,3-1 0 0,3-7 128 0,2 3 32 16,3-2 0-16,2-4 0 0,3-4 496 0,5-5 112 15,4-6 0-15,4 2 16 0,4-1-208 0,3-2-32 16,3-6-16-16,3 0 0 0,6 1-336 0,-1-1-64 15,-1 0 0-15,1-1-16 0,-1-1-128 0,0-4-32 16,4-2 0-16,4 0 0 0,0-3-208 0,3 1 176 16,-3 3-176-16,-4 3 160 0,-5 7-288 0,-5 3-64 0,-7-5-16 15,-4 4-10480-15,-6 8-2112 0</inkml:trace>
  <inkml:trace contextRef="#ctx0" brushRef="#br1" timeOffset="101121.4">1683 13445 16575 0,'-14'-10'1472'0,"9"7"-1168"15,5 3-304-15,0 0 0 0,0 0 1152 0,0 0 192 16,-3-5 16-16,3 5 16 0,0 0-608 0,0 0-112 15,0 0-16-15,0 0-16 0,0 0 80 0,0 0 32 16,4 9 0-16,4-3 0 0,6-1-32 0,0-1-16 16,0-1 0-16,5 0 0 0,6 0 752 0,4 2 160 15,3-2 16-15,6-1 16 16,3 2-1632-16,4-1-496 0,0-3-16 0,5 0 0 0,3 0 688 0,4 0 128 0,4-2 16 16,7 1 16-16,3 1-64 0,1 0-16 0,5 1 0 0,2-2 0 15,3-3 96-15,5 3 16 0,3-4 0 0,0 0 0 16,5 1 32-16,2-1 16 15,2-7 0-15,3 7 0 0,0 3-96 0,-3-1-32 0,-5-4 0 0,2 2 0 16,4-1-160-16,-6 5-128 0,-7 4 144 0,1-3-144 16,-2-7 128-16,0 5-128 0,-2 1 0 15,-3 2 0-15,-2 0 0 0,-6 0 128 0,-5 1-128 0,-3-2 0 16,-1 0 0-16,-5 2 0 0,-4 1 0 0,-6 1 0 16,-4-2 128-16,-6 3-128 0,-5 2 0 0,-3-4 0 15,-7 0 192-15,-2-2-48 0,-11-2-16 0,-11 1 0 16,8 4 128-16,-8-4 32 0,0 0 0 0,0 0 0 15,-12 0 144-15,-6-2 16 0,-4 1 16 0,-8-1 0 0,-9-1-176 16,-6 2-32-16,-3 2-16 0,-4-1 0 0,-4-1-240 0,-2 0 128 16,-6 1-128-16,-3-2 0 0,-7-2 192 0,-4 3-64 15,-4 0-128-15,-2 1 192 0,0 0-192 16,-7-1 0-16,-7-3 128 0,1 3-128 0,-1-1 0 0,0 1 0 16,-3-2 128-16,-6 0-128 0,-4 1 0 15,3 1 0-15,3-1 128 0,-1 2-128 0,-1 0 0 0,7 1 0 16,3 0 0-16,7 2 0 0,6 0 0 15,2-3 0-15,-2-1 0 0,7-1 0 0,11 2 0 0,4 3 128 16,4 1-128-16,4-1 0 0,6-4 0 0,3 1 0 16,3 0 0-16,6 0 0 0,3 0 0 0,6 0 0 15,4 1 0-15,5 1 0 0,4 1 0 0,14-3 0 16,0 0 0-16,0 0 0 0,0 0-128 0,18 10 128 0,7-2-192 16,7-1 192-16,5-2-128 0,9-1 128 0,8-1 0 15,7-2 0-15,11 2 0 0,9-3 0 0,8-4 0 16,5 4 0-16,1 0 0 0,8 1 0 0,9-1 0 0,3-3 0 15,0-2 0-15,12 3 0 0,3 1 0 0,2-2 0 16,0-5 0-16,3 5 0 0,2 1 0 0,-2 0 0 16,-4-1 0-16,1-2 0 0,3 0 0 15,-5 3 0-15,-7 2 0 0,-3 0 0 0,2 0 0 0,-12 1 0 16,-6 3 0-16,-7-2 0 0,-7 2 0 0,-3-4 0 16,-7-3 0-16,-8 3 0 0,-6 3 0 0,-10 0 0 15,-9 0 0-15,-7-3 0 0,-10-2 0 0,-4 2 0 16,-11 2 0-16,-5 0 0 0,-10-2 0 0,0 0 0 15,-10 0 144-15,-8-2-144 0,-9 2 128 0,-8-2-128 0,-12-5 128 16,-12 4-128-16,-11-1 128 0,-3 3-128 0,-6-2 0 16,-6-1 0-16,-7-5 128 0,-6 5-128 0,-7 1 0 0,-3-1 0 15,0 3 0-15,-12-1 128 0,-6 2-128 16,2 2 0-16,-1-1 0 0,-4 3 0 0,-5-3 0 0,2 0 0 16,3 0 128-16,-1 1-128 0,-4 2 0 0,6 1 0 15,7 1 0-15,3-3 0 0,2 0 0 0,5 6 0 16,5-2 0-16,5-2 0 0,5-3 0 0,3 5 0 15,4-1 0-15,11 2 0 0,6-5 0 0,10 1 0 16,10 4 0-16,7-1 0 0,7-4 0 0,6 0 0 16,7-3 0-16,8 2 0 0,8 1 0 0,9-3 0 15,0 0-128-15,18 5 128 0,6-3-208 0,11 0 16 16,10-2 16-16,12-2 0 0,11-7 48 0,12 3 0 16,13 2 0-16,5-3 0 0,3-1 128 0,11 2-128 0,9-6 128 15,5 6-128-15,5-2 128 0,9 3 0 0,8-3 0 16,1 2-128-16,2 0 128 0,4-1 0 0,5 4 0 0,7-1 0 15,3-1 0-15,-3-2 0 0,-6 5 0 16,1 0 128-16,-3 2-128 0,-6-1 0 0,-5-3-128 0,-7 3 128 16,-5 4 0-16,-5-3 0 0,-12-3 0 0,-2 4 0 15,-7 2 0-15,-13-1 0 0,-11-3 0 0,-13 0 0 16,-9 0 0-16,-9-2 0 16,-10 1 0-16,-10-1 0 0,-15 6 0 0,-5-3 0 0,-15 0 0 0,0 0 0 15,-10 2 0-15,-12-2 0 0,-9-1 128 0,-13 1-128 16,-13 0 0-16,-10 0 144 0,-12-4-144 0,-12 2 0 15,-14-5 128-15,-7 6-128 0,-4 0 0 0,-12-2 0 16,-10-3 0-16,-6 2 128 0,-4 1-128 0,-4 3 0 16,-3 4 144-16,-4 0-144 0,-8-3 0 0,1 2 144 0,5-3-144 15,1 2 0-15,2 2 0 0,4-1 128 0,2-5 0 16,8 5-128-16,9 6 192 0,7-3-64 0,3-1-128 16,10 2 0-16,9-4 0 0,8 4 128 0,11 4-128 15,8-3 0-15,8 0 0 0,8-3 0 0,9 2 0 0,12 2 0 16,10-1 0-16,13-2 0 0,7-2 0 0,12-4-144 15,0 0 144-15,21 8-160 0,13-1-64 0,14-3-16 16,10 0 0-16,13-3 0 0,13-1 240 0,12 0-144 16,15-2 144-16,6-2-128 0,6 1 128 0,12 1 0 15,10-2 0-15,3-1 0 0,5 0 0 0,2-3 0 16,5 3 0-16,8 1 0 0,5-1 0 0,-3-3 0 16,-2 1 0-16,2 0 0 0,1 6 0 0,0 0 0 0,3-4 0 15,-11 2 0-15,-8 2 0 0,-4 4 0 16,-3 0 0-16,-11 0 0 0,-11-4 0 0,-6 2 0 0,-7 5 0 15,-12-1 0-15,-9-2 0 0,-15 1 0 16,-9-2 0-16,-12 3 0 0,-11-1 0 0,-13-3 0 0,-13 1 0 16,-6 0 0-16,-13-2 0 0,0 0 0 0,-18 3 0 0,-12 1 0 15,-13-4 0-15,-13 0 0 0,-10 0 0 0,-16-4 0 16,-12 0 0-16,-5 0 0 0,-3 3 0 0,-11-2-128 16,-11 1 128-16,-5-3 0 0,-3-2 0 0,-8 5 128 15,-10-1 0-15,0 2 0 0,0-3 0 0,-5 4 0 16,-5 1-128-16,-3 3 192 0,-5-1-64 0,6-1 0 15,3 2-128-15,0 1 144 0,-1 3-144 0,7-3 160 16,7 3-160-16,4-2 0 0,7-1 0 0,10 3 128 16,11-3-128-16,10 0 0 0,6-1 0 0,10 2 0 0,9-2 0 15,15 1 0-15,11 0 128 0,10-1-128 0,8-2 0 16,9-2 0-16,11 0 0 0,15 0 0 0,0 0 0 0,0 0-176 16,13 2 176-16,12-1-192 0,11 0 0 0,11-1-16 15,12-1 0-15,13 0 0 0,10 1 208 0,8-2 0 16,11 0 0-16,13-1-144 0,17-2 144 15,3 1 0-15,2 1 0 0,7 1 0 0,9 5 0 0,5-4 0 16,5-3 0-16,0-1 0 0,-1 3 0 0,1 2 0 16,5 2 0-16,-7-4 0 0,-6-3 0 0,-3 3 0 15,0 3 0-15,-8-2 0 0,-9-1 0 16,-5 1 0-16,-6 1 0 0,-11 0 0 0,-12 0 0 0,-7 0 0 16,-8-1 0-16,-10 2 0 0,-10 2 0 0,-12 1 0 15,-9-2 0-15,-13-1 0 0,-13-2 0 0,-8 1 0 16,-10 0 0-16,-12 0 0 0,-14-2 0 0,-14 0 144 0,-14 0-144 15,-12 3 160-15,-13 3-160 0,-13-3 0 0,-14-2 0 16,-13 2 0-16,-10 2 0 0,-12 0 0 0,-11-3 0 0,-6 0 0 16,-5 0 0-16,-6 0 0 0,-8 0 0 15,-3-1 0-15,-7-3 0 0,10 3 0 0,2 2 128 0,1 3-128 16,-3 1 256-16,4-3-48 0,4-2 0 16,8 2 0-16,7 4-80 0,10 2 0 0,8-4-128 0,11 1 192 15,8-3-192-15,11 4 144 0,11-4-144 0,13 2 128 16,12-2-128-16,15 0 0 0,6-2 0 0,19 0 0 15,16 2 0-15,14-2 0 0,0 0 0 0,21-1 0 16,16 0-144-16,18 1-16 0,15-3 0 0,14-2 0 16,10-6 160-16,19 4 0 0,17 2 0 0,9-4-128 15,10-3 128-15,9 3 0 0,8-1 0 0,7 2 0 16,5 3 0-16,6-5 0 0,7-3 0 0,0 5 0 0,-3 2 0 0,-1 1 0 16,-3 4 0-16,-2-1 0 0,-3 1 0 15,-12 2 0-15,-15 3 0 0,-11 1 0 0,-9-1 0 0,-19-1 0 16,-16 2 0-16,-14 4 128 0,-15-3-128 15,-14 3 0-15,-15-4 0 0,-13 3 128 0,-14 2-128 16,-14-1-192-16,-14 0 64 0,-17-1 0 16,-19 1-448-16,-20-1-96 0,-21 1-16 0,-16-3 0 15,-15 4-1488-15,-17-5-320 0,-16-1-48 0,-11 0-13584 0</inkml:trace>
  <inkml:trace contextRef="#ctx0" brushRef="#br1" timeOffset="102757.68">6043 13510 20207 0,'5'-11'896'0,"3"5"192"0,3 2-880 0,4 2-208 15,4-1 0-15,4-1 0 0,-1-1 128 0,3 1-128 16,5 1 176-16,1-6-176 0,2 1 480 0,7-3-16 0,6 1 0 16,3-2 0-16,3 4 208 0,5-2 32 15,6-1 16-15,4 3 0 0,3 6-80 0,4-3 0 16,1-3-16-16,4 3 0 0,4-3-240 0,3 4-32 16,3 4-16-16,2-2 0 0,4-3-128 0,3 1-16 15,1 4-16-15,1 1 0 0,0 3-176 0,2-1 0 0,-1 0 0 0,4 6 0 16,-4 2 144-16,4 0-144 0,-1 0 160 0,0-3-160 15,5 2 256-15,-2-2-32 0,-3 2-16 0,4-4 0 16,0-1 112-16,4 2 0 0,-1-2 16 0,1-4 0 16,2-1 96-16,2 0 16 0,1 0 0 0,-2 0 0 15,0-2-160-15,3-1-32 0,0 2 0 0,0-2 0 16,-2-2-64-16,1 1-32 0,0 2 0 0,-1-2 0 16,-4-2-160-16,2 1 0 0,4 2 0 0,-2 0 128 0,-2 5-128 15,2-2 0-15,-4-3 0 0,2 1 128 0,-1 4-128 0,-1-2 160 16,-3-2-160-16,0 0 160 0,0 1-160 15,0 0 0-15,-5 2 0 0,1-1-176 0,-1-1 176 16,0 0 0-16,-1 4 0 0,-1 2 0 0,-3-1 0 0,-1 0 0 16,1-1 0-16,-2 3 0 0,-6 0 0 0,-2-1 0 15,-5-5 0-15,1 0 0 0,-2 2 0 0,1 3 0 16,-4 0 0-16,-3-3 0 0,-3-3 0 0,0 1 0 16,-2-2 0-16,1 2 0 0,0 2 0 0,-4-1 0 15,-3 1 0-15,-4-1 128 0,-3 0-128 0,-1-1 0 16,-1-1 0-16,-3 0 0 0,-3-1 0 0,-3 2 144 15,-1 2-144-15,-5 0 0 0,-5-3 192 0,-4 0-64 16,-3-1 0-16,-2 4-128 0,-2 0 0 0,-2-2 0 16,-2-2 0-16,-5 2 0 0,-3 3 192 0,-2 0-64 0,-3-4 0 15,-9 1-128-15,0 0 192 0,0 0-192 0,0 0 192 16,0 0-192-16,0 0 0 0,0 0 0 0,0 0-192 0,-9 0-10464 16,9 0-2080-16</inkml:trace>
  <inkml:trace contextRef="#ctx0" brushRef="#br1" timeOffset="103411.14">18186 13264 20847 0,'0'0'912'0,"0"0"208"0,0 0-896 0,4-10-224 0,2 1 0 0,6 3 0 16,5 3 560-16,6-1 64 0,5-2 16 0,13 1 0 0,6 0 256 15,13-1 48-15,12 2 16 0,11-1 0 0,10-5-128 0,7 2-32 16,8 3 0-16,12-2 0 0,9 5-288 15,8 1-64-15,7-1-16 0,7 6 0 0,6 6-32 0,7-1 0 16,6 1 0-16,0 4 0 0,-1 3-144 0,2 5-16 16,2 0-16-16,1 3 0 0,-3-4-224 0,-4 0 0 15,-3-1 0-15,-1 0 0 0,-1 2 128 0,-11-2-128 16,-9-3 0-16,-6 2 0 0,-5 4 0 0,-13-6 0 16,-14-8 0-16,-9 3-9824 15,-7-3-2064-15</inkml:trace>
  <inkml:trace contextRef="#ctx0" brushRef="#br1" timeOffset="105342.88">2199 13349 4607 0,'-15'0'400'0,"15"0"-400"16,-8-2 0-16,8 2 0 0,-7-5 2816 0,7 5 496 15,0 0 80-15,0 0 32 0,0 0-2208 0,0 0-448 16,6-12-96-16,0 7-16 0,-6 5 176 0,10-4 16 15,-2-2 16-15,5 2 0 0,5 2-64 0,3 2-16 16,2 1 0-16,11-1 0 0,10-5-272 0,4 0-64 16,7 1-16-16,9-1 0 0,10-1-48 0,9-3-16 0,6 2 0 15,9 0 0-15,7 0-112 0,12 2 0 16,6-2-16-16,7 2 0 0,0 2-240 0,7 0 176 0,8 3-176 0,1-183 160 16,-1 365-160-16,9-182 0 0,7 1 144 15,3 1-144-15,0-2 240 0,6-2-32 0,-1 0 0 16,7-2 0-16,4 0 32 0,2 1 0 15,-1-6 0-15,-3 1 0 0,-2 2 80 0,4-1 32 0,3 2 0 0,-2 0 0 16,-1-5 32-16,0 5 16 0,-5-3 0 0,0 4 0 16,-4 1-96-16,-3-1-32 0,-3-4 0 0,-3 4 0 15,-8 7-144-15,-1-2-128 0,0 0 144 0,-7 3-144 16,-5-1 128-16,-5-1-128 0,-2 2 0 0,-10 0 144 16,-7 0-144-16,-4-2 0 0,-2 2 0 0,-8 0 0 15,-7 1 0-15,-8 0 0 0,-8-2 128 0,-6 0-128 16,-5 6 0-16,-8-4 0 0,-8-3 0 0,-7 0 128 15,-7 2-128-15,-8-1 0 0,-11-1 144 0,-6-2-144 0,-14 0 224 16,0 0-32-16,0 0 0 0,-20 0 0 0,-8-4 176 16,-8 1 16-16,-7-1 16 0,-7-1 0 0,-8 5-176 0,-7 0-32 15,-9-4-16-15,-8 3 0 0,-11-1-176 0,-4 2 0 16,-4 2 144-16,-10-2-144 0,-6-2 128 0,-8 1-128 16,-4-2 160-16,-10 3-160 0,-8-2 144 0,-3 2-144 15,-4-3 128-15,-5 2-128 0,-7 0 128 0,-7 1-128 16,-5 0 128-16,-5 1-128 0,-4 2 160 0,-5-2-160 15,-4 1 192-15,-3 2-192 0,-4 3 192 0,-1-2-192 16,-1 1 192-16,-1 3-192 0,0-4 144 0,5 5-144 16,4-1 0-16,6 3 144 0,1-5-144 0,10 3 0 15,3-3 144-15,16 3-144 0,8 1 0 0,11 3 0 0,7-1 0 16,10-3 128-16,7 2-128 0,11-1 0 0,9-3 0 16,7 3 0-16,4-1 0 0,15 2 0 15,8-5 0-15,14 4 0 0,10 0 0 0,11-3 0 0,10-3 0 16,10 1 0-16,9-6-144 0,11 5-48 0,10 1-16 15,13 0 0-15,13-6-112 0,15 0-32 0,13 1 0 0,12-1 0 16,8-4 352-16,15-1-176 0,10-1 176 0,11-3-128 16,8 2 128-16,13-2 0 0,12 2 0 0,10-1-128 15,9-3 128-15,6-1 0 0,3 1 0 0,8-2 0 16,9 3 0-16,3 4 0 0,0 4 0 0,8-3 0 16,4-6 0-16,1 3 0 0,0-1 0 0,1 5 128 15,0 4-128-15,-4-1 0 0,-8-3 0 0,0 2 0 16,-2 2 0-16,-3 0 0 0,-6 0 0 0,-6 0 0 15,-5 2 0-15,-9 3 0 0,-10 2 0 0,-9 2 0 16,-11-5 0-16,-14 2 0 0,-9 2 0 0,-12-1 0 0,-10 3 0 16,-12-2 0-16,-16 2 0 0,-14-4 0 0,-12 3 0 0,-13-2 0 15,-12-3 0-15,-11 1 0 0,-18-5 0 0,0 0 0 16,-14 0 128-16,-15-3-128 0,-14-2 192 16,-17-1-16-16,-14-6-16 0,-16 7 0 0,-14 0-160 0,-14-1 0 15,-13-6 0-15,-9 5 128 0,-11 4-128 0,-15 1 0 16,-12-4 0-16,-11 3 0 0,-9-2 0 0,-11 3 0 15,-11 1 144-15,-2 1-144 0,-2 3 0 0,-7-1 0 16,-4 3 0-16,-4 3 128 0,-3-2-128 0,-3 4 0 16,-3-1 128-16,0 4-128 0,1 5 128 0,1 0-128 15,-1-1 160-15,3 4-160 0,1 0 192 16,6 2-64-16,3-1-128 0,10-2 192 0,13-1-192 0,14 0 176 0,14 0-176 16,11 0 160-16,11 0-160 0,17-2 0 0,17-3 0 15,17-1 0-15,11-1 0 0,16 0 0 16,14-1 128-16,16-4-128 0,17-1 0 0,12 0 0 0,10-2 0 0,14-4 0 15,20 0-400-15,16-1 32 0,14-2 16 0,21-3 0 32,19-2-48-32,21-4-16 0,16-5 0 0,16 1 0 0,15 2 416 0,16-3 0 0,14-5 0 15,12 2 0-15,10-1 0 0,10 1-128 0,7 1 128 0,8 0-192 16,3 2 192-16,5-3 0 0,2 0 128 0,4 5-128 16,3 2 176-16,2 4-48 0,-4-3 0 0,-2 5 0 15,-5 2-128-15,-6 4 0 0,-7 1 0 0,-10 2 128 16,-9 5-128-16,-11-1 0 0,-6 0 0 0,-20 2 128 15,-18-4-128-15,-16 2 0 0,-14 2 0 0,-19-1 0 16,-24 5 0-16,-16 1 0 0,-20-7 0 0,-16 2 0 16,-13 1 0-16,-18-9 0 0,-11 5 0 0,-22-2 0 0,-22 0 192 15,-20-1 16-15,-18 2 0 0,-24-2 0 0,-19-4-32 0,-19 1-16 16,-16 2 0-16,-20 1 0 0,-18-2-32 0,-16-2 0 16,-12-2 0-16,-15 3 0 0,-12 5 0 0,-11-3 0 15,-7-1 0-15,-10 0 0 0,-7 3 16 0,-5 1 0 16,-2-1 0-16,7 3 0 0,8-4-144 0,4-1 160 15,4 3-160-15,17-1 160 0,11-1-160 0,14 6 0 16,11-3 144-16,17 4-144 16,16-1-1760-16,13 3-416 0,7-1-96 15,18 2-16-15</inkml:trace>
  <inkml:trace contextRef="#ctx0" brushRef="#br2" timeOffset="117750.34">18848 6197 8287 0,'17'-4'368'0,"-5"2"80"0,1-2-448 0,1 0 0 16,3 2 0-16,-2 0 0 0,-1 2 2592 0,-3 0 432 0,0-1 96 0,-11 1 16 15,11 5-1632-15,-11-5-320 0,0 0-64 0,0 0-16 16,0 0-208-16,0 0-32 0,0 0-16 0,-4 10 0 15,-6 4-128-15,1-6-16 0,-2 0-16 0,-2-3 0 16,-2 0-256-16,-2 2-48 0,-1 0-16 0,-3-6 0 16,-2-1-32-16,-4-1 0 0,0-2 0 0,-6 2 0 15,-5 1 16-15,-1 0 0 0,-1-1 0 0,-4 3 0 16,-7 1-32-16,0 2-16 0,0 1 0 0,-2-5 0 16,0-4-64-16,-6 0-16 0,-2 1 0 15,1 0 0-15,-3 2 32 0,-1 0 0 0,1 0 0 0,-2-1 0 16,-1 0 64-16,-4-4 32 0,-5-3 0 0,-1 2 0 15,1-3-32-15,0 4 0 0,-3 2 0 0,-2-6 0 16,-9 0-128-16,-1 3-16 0,-2 2-16 0,1 2 0 16,-1-3-160-16,-3 1 160 0,-5-4-160 0,2 2 160 0,4-3-160 15,0 1 160-15,1 2-160 0,-4-4 160 0,-3 2-160 0,3 0 192 16,-1 3-192-16,0 3 192 0,-2-5-192 0,1 5 0 16,-5 2 144-16,4-3-144 0,1-3 128 0,0-2-128 15,-4 5 160-15,-1-1-160 0,-2 1 0 0,0 2 128 16,-2 2-128-16,0 0 0 0,-2-1 0 15,5-1 0-15,3 0 0 0,-1 0 0 0,-1-3 0 0,2 4 0 16,0 4 0-16,1-4 0 0,0-4 128 0,0 1-128 16,-4 2 0-16,4 2 0 0,2 2 0 0,-2-1 128 15,-2-2-128-15,3 0 0 0,-1 3 0 0,4-1 0 16,-1 2 128-16,-3 1-128 0,0 3 0 0,3-3 176 16,4 4-176-16,-2-3 160 0,0 1-160 0,-1-2 0 0,2-5 0 15,2 5 0-15,0 2 0 0,-1 0 128 0,-3-3-128 0,3-2 0 16,2 3 0-16,1-2 128 0,2-3-128 15,-2 0 0-15,-2 0 0 0,2 4 128 0,2-1-128 16,3-1 0-16,5-2 0 0,0 0 0 0,-2 0 128 16,2 0-128-16,-1 0 0 0,6 2 0 0,2 1 0 15,4-2 0-15,2-3 0 0,-3 0 0 0,1 1 128 0,-1 1-128 16,-3 1 0-16,6 4 0 0,2 4 0 0,2-6 0 16,0-4 0-16,0-1 128 0,0 0-128 15,1 2 0-15,4 4 0 0,-1 1 0 0,4 2 0 0,0-2 0 16,0 0 0-16,1-1 0 0,-1 0 0 0,1 0 0 15,-1 0 0-15,1 5 0 0,-4-2 0 0,5 5 0 16,0-3 0-16,4 3 0 0,-1 1 0 0,-1-3 0 0,-6-1 0 16,1 0 0-16,0 5 0 0,1 1 0 0,3 0 0 15,2 1 0-15,1 4 0 0,3-5 0 16,1 0 0-16,1 2 0 0,-7 1 0 0,5 3 0 0,1 4 0 16,1-3 0-16,2 1 0 0,-1 3 0 15,0 0 0-15,2 4 0 0,3-2 0 0,2 2 0 0,2 2 0 0,0-2 0 16,2-3 0-16,0 2 0 0,4-2 0 0,2 2 0 15,2-2 0-15,-1-2 0 0,2-6 0 0,3 3 0 16,4 0 0-16,1 1 0 0,2-3 0 0,5 1 0 16,5-1 0-16,0 2 128 0,4 4-128 0,1-5 0 15,6 1 0-15,0 0 0 0,1 2 0 0,3-1 0 16,3 0 0-16,5 2 0 0,4-2 0 0,4 1 0 16,0 1 0-16,1-2 0 0,1-2 0 0,1-1 0 15,2-1 128-15,1 1-128 0,3 3 0 0,3-2 0 0,3-1 0 16,3 2 0-16,-3-1 0 0,3 2 0 0,5-1 0 15,3 1 0-15,1 3 0 0,0 0 0 0,1 2 0 16,2-4 0-16,3-3 0 0,5 4 0 0,5-1 0 0,3-1 0 16,2 2 0-16,2-5 0 0,-1-2 128 15,4 0-128-15,4 1 0 0,1 0 0 0,0-1 0 16,0 0 0-16,3-2 0 0,1-1 128 0,1-1-128 0,2 2 0 16,-1 0 0-16,2 1 0 0,-1-3 0 15,7 0 0-15,4-4 0 0,0 1 0 0,-1 1 128 16,2-6-128-16,3 2 0 0,2-1 0 0,4-4 0 0,-2 2 0 15,2 3 0-15,4-3 0 0,1-3 0 0,-1 2 0 16,-3 1 0-16,3-4 0 0,3-1 0 0,-2 3 0 16,-5 1 0-16,3-2 0 0,-1-2 128 0,2 4-128 0,-2 5 0 15,0-3 0-15,1 1 0 0,0-3 0 0,1-2 0 16,1 3 0-16,0 3 0 0,2-3 0 0,-1-4 0 0,0 2 0 16,1-2 0-16,2 1 0 0,3 2 0 0,-3-2 0 15,-5-4 0-15,2 0 0 0,2 4 0 0,-3 0 0 16,-2 0 0-16,1-3 0 0,1-7 0 0,-2 3 0 15,-1 4 0-15,-2 0 0 0,0-5 0 0,-1 3 0 16,1 1 0-16,-2 1 0 0,-4-4 0 0,1 0 0 16,2-5 0-16,-2 5 0 0,-1 2 0 0,-3-3 0 15,2-2 0-15,-1-3 0 0,1 2 0 0,-4-3 0 16,-7 4 0-16,0-4 0 0,7-3 0 0,-4 0 0 16,-7-1 0-16,0 4 0 0,-4-2 0 0,2-4 0 15,2 1 0-15,-4 3 0 0,-4 4 0 0,-2-3 0 16,-2 1 0-16,1 0 0 0,4-4 0 0,-1-1 0 15,-1 1 128-15,-3-2-128 0,-3-1 0 0,1 0 0 16,0-8 0-16,-3 5 0 0,-7 0 0 0,-2-3 0 0,-3 0 0 0,-2-2 128 16,-4 1-128-16,1 2 0 0,-3-3 144 15,-2 1-144-15,-4-3 0 0,-2 4 128 0,-4-3-128 16,-2 2 0-16,0-2 128 0,-7 3-128 0,-3-3 128 16,-2-1-128-16,-3-2 128 0,-3-1-128 0,-2-3 160 0,-1-1-160 15,-3 1 160-15,-3-3-160 0,-2-2 160 0,-2 0-160 16,-2 4 176-16,-4 2-176 0,0 3 192 0,-1-1-192 15,-3-1 160-15,-1 0-160 0,-3-4 128 0,-2-1-128 16,0-1 0-16,-2-4 0 0,-2-1 128 0,-1 5-128 16,-4 1 0-16,1 1 0 0,-1 1 0 0,-1 1 0 15,-4-2 0-15,-2-2 0 0,-1-2 0 0,-4 1 0 0,-4 4 0 16,-3-3 0-16,-1-1 128 0,-5 2-128 0,-2 5 0 16,-2 1 0-16,-3-2 0 0,-2-2 0 0,1-1 0 15,-3 0 0-15,-3 2 0 0,-1 2 0 0,-1 0 0 16,-5 2 0-16,-1 3 0 0,-2-4 0 0,1-3-128 0,-4 0 128 15,-5 0 0-15,-2 3 0 0,-3 4 0 16,0-2 0-16,1-1-144 0,-4 8 144 0,-6 2 0 0,-3 1 0 16,-3 1 0-16,-2 2 0 0,-1-1 0 0,-5 3-128 15,-7 1 128-15,0 2 0 0,1 3 0 0,-4 0 0 16,-2 2-128-16,-2 0 128 0,-4 0 0 0,1 3 0 16,-1 3 0-16,-6 1 0 0,-3 2 0 0,-2 2 0 15,3 0 0-15,-3 5 0 0,-8 0 0 0,0 2 0 16,1 3 0-16,1-1 0 0,-4-2 0 0,3 6 0 0,2 1 0 15,1 3 0-15,1 5 0 0,4-4 0 16,0 1 0-16,3 4 0 0,2 1 0 0,8 1 0 16,9 0 0-16,4-2 0 0,3 4 0 0,7-2 0 0,8 0 0 15,8 2-160 1,7-6-1888-16,7 4-368 0,7-2-80 0</inkml:trace>
  <inkml:trace contextRef="#ctx0" brushRef="#br2" timeOffset="120049.91">32723 8780 3679 0,'3'-13'160'0,"-3"13"32"0,0 0-192 0,0 0 0 0,11-5 0 0,-11 5 0 16,0 0 4464-16,10-4 848 0,-10 4 160 0,0 0 32 15,7-5-4224-15,-7 5-832 0,8-7-192 0,-8 7-16 16,3-11 32-16,-1 4 16 0,-2 7 0 0,-2-13 0 16,-1 2 96-16,-5 3 32 0,-2 2 0 0,-3-3 0 0,-1 0 0 0,-2-1 0 15,-3 3 0-15,-4-3 0 0,-4 3-32 0,-3-6 0 16,-5 1 0-16,0 4 0 0,-3-4-48 15,-4 2-16-15,-5-3 0 0,19 6 0 0,-7-2 0 0,-3 0-16 16,-4-1 0-16,-2-3 0 0,-4 1-48 0,-1-2-16 16,-4-1 0-16,-50-13 0 0,13 4-16 0,6 4 0 15,4-2 0-15,5 1 0 0,5-1 16 0,-3 2 0 16,-2-2 0-16,-5 0 0 0,-5 1 0 0,3 2 0 16,0 1 0-16,-4-1 0 0,-7-3-80 0,-1 3-16 15,0 0 0-15,1 1 0 0,0 2-144 0,-3-2 0 16,-5-1 0-16,-2 2 128 0,-1 0-128 0,0-1 0 15,0-2 0-15,-3 2 128 0,-3 1-128 0,2 3 0 16,2 1 0-16,-6-2 0 0,-5-4 144 0,4 4-144 0,0 0 160 16,1-2-160-16,-1 1 192 0,-1 0-64 0,-1 2-128 15,3-1 192-15,4-3-192 0,-7 3 128 0,-1 0-128 16,2 0 0-16,6-1 144 0,-5 2-144 0,-4 2 128 0,-1-5-128 16,2 1 0-16,-2-1 0 0,-3 4 128 0,1 2-128 15,-1-1 0-15,0 6 0 0,-1-3 0 0,3 5 128 16,3 1 32-16,4-1 0 0,4 1 0 0,-1 2 0 15,-2-2 0-15,3 3 0 0,3 2 0 0,-2 0 0 16,0 0-32-16,-2 1 0 0,-3 0 0 0,0 1 0 16,0 1-128-16,-1 1 0 0,-1-2 0 0,2 0 0 15,4 2 0-15,-3 4 0 0,-3 2 0 0,2-5 0 16,5 0 0-16,2 2 0 0,-5-2 0 0,5 5 0 16,-5-1 0-16,9-1 0 0,2 0 0 0,-4 2 128 15,1 3-128-15,2 2 128 0,4-1-128 0,2 1 128 16,-4 0-128-16,-2 3 0 0,1 0 144 0,3 0-144 0,5-1 0 15,1 3 0-15,-4-2 0 0,3 2 128 0,6-3-128 0,4 1 128 16,2-1-128-16,1 4 128 0,1 4-128 0,-1 0 0 16,-2-2 0-16,4-1 128 0,5 3-128 0,5-4 0 15,2 0 0-15,-2 5 128 0,0 0-128 0,-1 2 0 16,-1 2 0-16,3-4 0 0,1 0 0 0,4 1 0 16,3-4 0-16,-2 5 0 0,1-4 0 0,-2 5 0 15,3-3 0-15,0 4 0 0,2 2 0 0,5 1 0 16,5 2 0-16,4 0 0 0,3-1 0 0,2-1 0 15,3 1 0-15,4 1 0 0,0 1 0 0,3 0 0 16,1-5 0-16,3 3-128 0,2-1 128 16,2 5 0-16,5-2 0 0,2 1 0 0,5 3 0 15,2 3-128-15,2-2 128 0,8 1 0 0,0-3 0 16,7 0 0-16,3-2 0 0,6 2 0 0,1-4 0 0,6 0 0 0,3-1 0 16,6 0 0-16,1 0 0 0,7-1 0 0,6-2 0 0,8 0 0 15,5 0 0-15,3 3 128 0,5-2-128 0,2-2 0 16,2-1 0-16,6-5 0 0,7 2 0 0,2-4 128 15,-1 0-128-15,4-1 0 0,3 0 0 0,7 3 0 16,3-3 0-16,0-3 0 0,-4 0 0 0,5-1 0 16,4 0 0-16,3 3 0 0,-2 3 0 0,6-3 0 15,1-2 0-15,-1 2 0 0,2 1 0 16,2-3 0-16,-1-3 0 0,4 0 0 0,2 4 0 16,1-2 0-16,5 0 0 0,0-1 0 0,1-3 0 0,0 3 0 15,3 6 0-15,-2-5 0 0,-2-4 0 0,2 0 0 0,5 2 0 16,1 0 0-16,-2 2 0 0,1-2 0 0,2-4 0 15,-4 1 0-15,-2 4 0 0,2-3 0 0,5-3 0 0,-4-4 0 16,-4 4 0-16,7 2 0 0,5 1 0 0,1-3 0 16,0-2 0-16,-2 0 0 0,-3 4 0 0,5-1 0 15,4-7 0-15,-4 3 128 0,-4-5-128 0,5-1 0 16,6-3 0-16,-3-2 0 0,-7-4 0 0,3-7 128 16,0-2-128-16,0-6 0 0,-1-3 0 0,-1-5 128 15,2-2-128-15,-1-5 0 0,-1-5 128 0,-9-2-128 16,-1-4 160-16,-7 0-160 0,0-2 320 0,-12 1-48 15,-10 4 0-15,-7-2 0 0,-9-5 336 0,-8 3 64 16,-6 1 16-16,-7-2 0 0,-4 7-160 0,-10-2-16 16,-11 1-16-16,-7-4 0 0,-11 2-128 0,-5-4-32 0,-8-4 0 15,-3 3 0-15,-8-3-208 0,-6 3-128 0,-5 4 160 16,-7-4-160-16,-7 1 0 0,-7-3-160 16,-7-4 0-16,-11-2 0 15,-11 4-944-15,-10-2-192 0,-6-4-48 0,-11 4 0 16,-7 4-1696-16,-17 1-352 0</inkml:trace>
  <inkml:trace contextRef="#ctx0" brushRef="#br2" timeOffset="121475.73">25075 10901 17503 0,'0'0'1552'0,"0"0"-1232"15,-5 7-320-15,0-2 0 0,5-5 1040 0,-5 4 160 16,-2 3 16-16,2 1 16 0,-1 5-976 0,3-3-256 15,0 1 0-15,2 2 0 0,1-3 208 0,0 3 0 16,0-2 0-16,0 2 0 0,0 2 176 0,-1 3 16 16,-1 2 16-16,-2 2 0 0,-1 1 32 0,-2 0 0 15,-1 5 0-15,-2 1 0 0,-3 4-48 0,-2 4 0 16,1 2 0-16,0 6 0 0,0 2-128 0,-2-2-16 0,-4 1-16 16,0 1 0-16,0 2-48 0,-1-1 0 0,0 0 0 15,2 0 0-15,2-2 0 0,2-4-16 16,1-1 0-16,0 2 0 0,1-2 64 0,-1-3 16 0,0-1 0 15,-1 0 0-15,-1 3 48 0,-2 2 16 16,-1 0 0-16,-3 3 0 0,-2-3 0 0,-3 1 0 0,3 4 0 0,-3 1 0 16,1-6-112-16,-1 1-16 0,2 3 0 0,-2-3 0 15,-1 2-64-15,2-3-128 0,1 1 176 0,2-2-176 16,2 1 160-16,-4 1-160 0,3-4 128 0,-1-2-128 16,0-1 224-16,-3-1-32 0,-2 3-16 0,0-2 0 15,0-3 48-15,-3 3 16 0,0-5 0 0,2 0 0 16,1-1-64-16,4 0-16 0,1-6 0 0,0-3 0 15,-1-3 32-15,4-4 16 0,3-2 0 0,1-5 0 0,-2 3 48 16,5-3 16-16,2-1 0 0,0 0 0 0,0-2-80 16,1 0 0-16,0-3-16 0,-1 4 0 0,0 2-176 15,0-1 0-15,-1 0 144 0,-1 0-144 0,1 2 0 0,-1 3 128 16,-1 0-128-16,3-2 0 0,-3 2 0 16,0 0 0-16,-2 1 0 0,4 2 128 0,1 0-128 0,1-2 0 15,0-1 0-15,1-1 0 0,0 2 0 0,3-3 0 16,1-3 0-16,5-6 0 0,0 0 0 0,-3 8 0 15,3-8 0-15,0 0 0 16,0 0-416-16,0 0-48 0,8 6-16 0,2-4 0 16,-10-2-1984-16,15 0-400 0,1-2-80 0</inkml:trace>
  <inkml:trace contextRef="#ctx0" brushRef="#br2" timeOffset="122680.13">27314 14102 26719 0,'-1'-26'2368'0,"-1"9"-1888"16,0 0-480-16,-3 3 0 0,1 0 1120 0,-2 0 128 15,-3-1 32-15,1 1 0 0,2 3-992 0,-3 2-288 16,-4-3 128-16,2 3-128 0,-3-1 0 0,1 4 0 15,0-2-160-15,-3 1 160 0,-5-6-400 0,0 4 16 16,-2 3 16-16,-5 0 0 16,-5 0-208-16,-3-4-32 0,1 4-16 0,-6-2 0 15,-7 3 96-15,-2-1 16 0,-7-5 0 0,-4 4 0 16,-9-1 16-16,-8 0 16 0,-7 2 0 0,0-4 0 0,-1-3 480 0,-5 2 0 16,-6-2 0-16,-6 0 0 0,-5 2 336 0,-3-2 16 0,-2-3 0 15,-3 2 0-15,-3 0 144 0,2 1 16 0,-1-2 16 16,-3 0 0-16,-4 1 0 0,2 0 0 0,5 2 0 0,-7-2 0 15,-7 0-224-15,2 1-48 0,4 2-16 16,-4-2 0-16,-9 3-240 0,0-3 128 0,2-3-128 16,-5 3 0-16,-3 6 0 0,1-7 128 0,1-2-128 15,-4 4 0-15,-1 3 224 0,-4 2 0 0,-1-3 0 16,3 6 0-16,5 2 160 0,-3-2 16 0,-4 3 16 16,7 1 0-16,6 1 16 0,5 3 0 0,-5-4 0 15,8 4 0-15,5-1-224 0,-1 3-32 0,-3-1-16 0,6 1 0 16,2 4-160-16,0-1 0 0,-1 3 0 0,-1-1 0 15,0 4 0-15,-1 2 0 0,-1-1 0 0,5 1 0 16,3-1 0-16,3 1 0 0,0-7 0 0,3 4 0 0,3-1 0 16,5-3 0-16,6-1 0 0,-1-3 0 0,-2 3 0 15,3-4 0-15,2 0 0 0,2 4 0 0,6-3 128 16,-3 3-128-16,-1-2 0 0,2 2 128 0,3-3-128 16,6-1 0-16,1 1 0 0,0 1 0 0,-2-1 0 0,4 2 0 15,-1-4 0-15,4 3 0 0,5 2 0 16,1-1 128-16,1 4-128 0,0 4 0 0,0 0 0 15,3 4 0-15,0 1 0 0,3 2 0 0,2 3 0 16,3-1 0-16,2 0-176 0,3-1 176 0,1 7-192 16,2-5 64-16,2 1 0 0,3-2 0 0,4 3-48 0,3-2 0 15,4 3 0-15,2-4 0 0,1 2 48 0,2-1 0 16,2 4 0-16,1-2 0 0,1 4-48 0,0 0 0 16,-7-4 0-16,6 3 0 0,1 2 176 0,-1 2-208 0,-1-3 80 15,3 1 128-15,2-2-160 0,4 1 160 0,-2 0 0 16,3-2-144-16,5-3 144 0,1 2 0 0,0-1-144 15,-2 3 144-15,3 1 0 0,3-4 0 0,2-1 0 16,0 3 0-16,-1-1 0 0,4 3 0 0,2-2 0 0,3-2 0 16,-1 4-144-16,5 1 144 0,5-1 0 0,1-2 0 15,-1 1 704-15,3 1 256 0,6-1 64 0,2 0 0 32,7 1-1664-32,0 1-336 0,4-4-64 0,2 0-16 0,2 2 736 15,5-1 128-15,5-6 48 0,5 2 0 0,7-2 144 0,7-2-128 0,2-1 128 0,3-1-128 16,2-2 128-16,4 0 0 0,4-3 0 0,8 1 0 15,7-1 0-15,3-2 0 0,-1-3 0 0,7 0 0 16,9-5 0-16,3 0 0 0,1 1 0 0,7-3 0 16,2-4 0-16,6-1 0 0,1 1 0 0,6-4 128 0,5 0-128 15,-1 1 0-15,0 2 0 0,7-5 128 0,2 1-128 16,2 1 0-16,7-5 0 0,-1 6 0 0,1-4 0 16,2 2 0-16,3 1 0 0,3-2 128 0,1 5-128 0,0 1 176 15,-2 1-176-15,2 1 192 0,1-2-192 0,1-1 0 16,-3 1 0-16,0 4 128 0,0-2-128 0,2 1 0 15,4 1 0-15,-2-3 128 0,-1-6 0 0,-4-1-128 16,-2-5 192-16,4-2-64 0,4-4 256 0,-3-8 32 16,1-8 16-16,-1-4 0 0,2-7-112 0,-1-2-32 15,2-9 0-15,-2-6 0 0,-2-1 96 0,-1-4 0 16,-6-2 16-16,-7 1 0 0,-10 5-80 0,-17 9-32 16,-16 10 0-16,-16 8 0 0,-12 7 16 0,-17 0 0 15,-14 2 0-15,-10 2 0 0,-7 3-304 0,-13-2-192 0,-12 1 16 16,-10-2-11104-1,-8-7-2224-15</inkml:trace>
  <inkml:trace contextRef="#ctx0" brushRef="#br2" timeOffset="123560.14">11401 8212 27647 0,'0'0'2448'0,"0"0"-1952"0,-8 4-496 0,2 7 0 16,-1 2 0-16,0 10 128 0,-3 3-128 0,-1 7 0 0,0 3 0 0,-3 5 0 15,-4 2 0-15,0 3 0 0,1 7 0 16,-5 2 0-16,-2-1 0 0,-3 5 0 0,-2 0 0 0,0 1 0 16,2 1 128-16,-2-2-128 0,-2 2 304 0,1 4-48 15,-2 6 0-15,-2-1 0 0,-3-2 16 0,-3 2 0 16,-2 0 0-16,-1 3 0 0,-3-1 880 0,4 3 192 15,-1 4 16-15,5-2 16 16,-1-3-1680-16,4-1-336 0,0-4-64 0,3 3 0 16,3 3 704-16,1-3 336 0,2 0-16 0,4-4-16 0,0-10-80 0,2 2-16 15,-2 0 0-15,3-6 0 0,2-3 48 0,2 3 16 16,-1-1 0-16,0-2 0 0,2 0-48 0,2-2-16 16,-1 1 0-16,2-4 0 0,-1-2-80 0,1-1-128 15,-1 1 176-15,2-4-176 0,-1 2 160 0,2 3-160 16,1-6 128-16,2 1-128 0,-1-2 128 0,2-4-128 15,-1-2 128-15,1 0-128 0,2 1 128 0,-1-3-128 0,2 3 128 16,-3 4-128-16,0 1 128 0,1 5-128 0,0 1 0 16,-1 3 128-16,1 1-128 0,2-1 0 0,-1 1 0 0,1 0 0 15,0-2 0-15,0 3 0 0,4-5 0 0,0 1 0 16,-1-2 0-16,3 3 0 0,0-5 0 16,1-1 0-16,-2-6 0 0,4-6 0 0,-1-4 0 0,2-5-176 31,1-5-464-31,1-2-80 0,0-10-32 0,-10-2 0 15,10 2-1808-15,-10-2-352 0,10-4-80 0,-10 4-9104 0</inkml:trace>
  <inkml:trace contextRef="#ctx0" brushRef="#br2" timeOffset="124092.46">9922 11653 24879 0,'0'0'1088'0,"0"0"256"0,-6-4-1088 0,6 4-256 0,0 0 0 0,0 0 0 16,-4 15 640-16,4 0 80 0,-1 2 16 0,0 7 0 16,-1 9-592-16,0 3-144 0,-2 0 0 0,0 8 0 15,-1 4 192-15,-1 3 16 0,-2 2 0 0,-2 3 0 16,-1 9-48-16,-2 5-16 0,0 5 0 0,-1-1 0 16,-1 1-144-16,1-2 0 0,-4-2 144 0,4-1-144 0,3-2 144 15,1-6-144-15,1-4 192 0,2-5-192 0,2-8 384 16,0-3-16-16,-1-1-16 0,2-11 0 0,-1-3-32 15,1-1-16-15,2-4 0 0,0-5 0 0,4-4-128 16,-1-2-32-16,-1-3 0 0,0 1 0 16,0-9-1232-16,0 0-240 0,0 0-48 0,0 0-11552 15</inkml:trace>
  <inkml:trace contextRef="#ctx0" brushRef="#br2" timeOffset="125529.72">13460 13737 28559 0,'-24'-10'1264'0,"2"5"272"0,-2-1-1232 0,-4 0-304 0,-1 5 0 0,-3 0 0 0,-4 0 336 0,-2-1 16 16,-5 1 0-16,0 1 0 0,-2 0-352 0,0-1-160 16,-7 0 16-16,-3-3 0 0,-2-3 144 0,-4 1-192 15,-2 1 192-15,-4-4-192 0,-3-1 192 0,-6-3 0 16,-8 2 0-16,-5-1 0 0,-4 0 0 0,0-2 0 16,2 0 0-16,-10 2 176 0,-9-3 32 0,-2 0 16 15,-1-2 0-15,-5 2 0 0,-8 2 80 0,0 2 16 16,-1-3 0-16,-3 0 0 0,-2-4 0 0,-3 0 0 15,3 4 0-15,-5-4 0 0,-3-2 80 0,-1 0 32 16,2-3 0-16,-4 2 0 0,-6 5-32 0,1 1 0 16,2 1 0-16,-2 4 0 0,-2-1-112 0,-3 6-32 15,-1 5 0-15,-1-1 0 0,1 1-64 0,-2 1-32 0,-3 4 0 0,5 3 0 16,6-3-160-16,-2 0 0 0,-4 3 0 0,3-2 0 16,1 1 0-16,3 0 0 0,2-4 0 15,1 3 0-15,-4 5 0 0,6 3 0 0,3 0 0 0,3 0 0 16,0-1 0-16,3 2 0 0,-1 4 0 0,2-1 0 15,0 0 0-15,2 2 0 0,3 5 0 0,1 0 0 16,0-5 0-16,4 2 0 0,3 5 0 0,3-3 0 16,4-1 0-16,2 2 0 0,-2-2 0 0,4 1 0 15,5 3 0-15,2-2 0 0,1 4-144 0,3-2 144 16,2 2 0-16,5 3 0 0,5-4 0 0,0 1 0 16,-3 1 0-16,4-4 0 0,4 3 0 0,2 1 0 15,6 2 0-15,3-1 0 0,2-7 0 0,6 6 0 0,5-2 0 16,3 2 0-16,2 2 0 0,6 0 0 0,7-6 0 15,4 5 0-15,-1-1 0 0,7 2 0 0,3 2 0 0,3-2 0 16,3-2 0-16,3-1 0 0,1 3-160 0,2-1 160 16,1 4-128-16,4-4 128 0,1-3-160 0,5 4 160 15,-2-3-192-15,5-1 192 0,3 0-160 0,5 2 160 16,2 1-128-16,3 2 128 0,1 0 0 0,3-5-128 16,6-1 128-16,3-2 0 0,2 5 0 0,3-1 0 15,0-5 0-15,10 0 0 0,2 4 0 0,3-1 0 16,-1 1 0-16,4 0 0 0,-2-1 0 0,3 3 0 15,1 4 0-15,5-2 0 0,5 0 0 0,5 0 0 16,1-6 0-16,2 2 0 0,3 2 0 0,3-8 0 0,3-4 0 16,5-1-128-16,6-2 128 0,1-1 0 0,0 1 0 15,4-2 0-15,3-2 0 0,3 0 0 16,5 0 0-16,-2-1 0 0,-1 0 0 0,6 2 0 0,5-5 0 16,-3 4 0-16,-3-5 0 0,7 5 0 0,4-2 0 0,2-1-128 15,-1-6 128-15,0 1 0 0,5-2 0 16,3 2 0-16,1-3 0 0,2-1 0 0,0-1 0 15,3 1 0-15,0-3 0 0,1-1 0 0,2 0 0 0,-2 1 0 16,-2-3 0-16,4 0 0 0,2 0 0 0,-3-2 0 16,-4 2 0-16,3 0 0 0,5 0 0 0,-3 2 0 15,-4-2 0-15,2 2 0 0,4 2 0 0,-6 2 0 16,-6-2 0-16,5 2 0 0,3-2 0 0,-6 3 0 16,-7 4 0-16,3-1 0 0,8-2 0 0,-6 0-128 15,-5-1 128-15,1 0 0 0,2 0 0 0,-3 0-128 0,-2 0 128 16,-3-1 0-16,-5 0 0 0,3-1 0 0,3 1 0 15,-1 1 0-15,-8-1 0 0,3-2 0 0,0 3 0 0,-5-1 0 16,-7-4 0-16,0 2 0 0,2 2 0 0,-3 1 0 16,-1-2 0-16,-5-3 0 0,-5-2 0 0,1 2 0 15,2-4 0-15,-1 3 0 0,-2-3 0 16,-4 0 0-16,-4-2 0 0,1 2 0 0,-1-3 0 0,1 5 0 16,-5-3 0-16,-4 4 0 0,-4-2 0 0,-5 0 0 15,-1-2 0-15,1 1 0 0,0-4 0 0,-3 2 0 16,-3-1 0-16,-2-4 0 0,1-1 0 0,-7-1 0 15,-7-1 128-15,-1 0-128 0,-3 0 128 0,-2-4-128 16,-2-5 160-16,-1 4-160 0,-1-1 272 0,-2 1-32 16,-2-6-16-16,-1 1 0 0,-3-3-64 0,-1-3-16 0,0-3 0 15,-3-6 0-15,1 0-16 0,-2-6 0 16,-3 0 0-16,1-3 0 0,-2 0 32 0,-1-3 0 0,-1-2 0 16,-3 3 0-16,-1 3-160 0,-4-1 0 0,0-2 0 15,-2 4 128-15,-2 8 208 0,-1-2 48 0,-1 6 0 16,-3 2 0-16,-1 0-240 0,-2 0-144 0,-3 0 192 0,2 1-192 15,-3-4 128-15,-4-2-128 0,-3-1 0 0,-6-1 0 16,-3 3 0-16,-2 4 0 0,-4-1 0 0,0 1 0 16,-2 0 0-16,0 3 128 0,-1 0-128 0,2 0 0 15,-4 0 192-15,-2-3-192 0,1 2 192 0,-7-1-192 16,-1 2 0-16,-4 1 0 0,-2-3-240 0,-5 4 80 16,-3 6-1120-16,0 3-240 15,-2-1-32-15,-4 3-16 0</inkml:trace>
  <inkml:trace contextRef="#ctx0" brushRef="#br2" timeOffset="127006.12">15228 14434 17503 0,'-4'-17'1552'0,"0"4"-1232"16,2 3-320-16,1-1 0 0,1 1 1408 0,0-1 240 15,-3-4 32-15,3 6 16 0,0 9-608 0,0 0-112 16,0-10-16-16,0 10-16 0,1-10-592 0,1 2-112 16,-2 8-32-16,0 0 0 0,0 0-208 0,0 0 0 15,0 0 128-15,0 0-128 0,0 0 0 0,0 0 0 16,0 0 0-16,0 0 0 0,-4 18 0 0,0 0 0 15,-1 0 128-15,1 5-128 0,-2 6 304 0,-2 5-48 16,0 6 0-16,-2 3 0 0,-1 3 112 0,-3 2 16 16,-1-2 0-16,-2 4 0 0,-3 5-32 0,-2 1 0 15,1 0 0-15,0 1 0 0,3-2-16 0,2-7 0 16,2-2 0-16,2-7 0 0,1-2 80 0,1-3 16 16,0-2 0-16,2-5 0 0,3 0-80 0,0-7-16 0,2-2 0 15,1 0 0-15,-2-1 80 0,1-4 16 0,3-13 0 0,0 0 0 16,-2 12-16-16,2-12 0 0,0 0 0 0,0 0 0 15,0 0 208-15,0 0 32 0,6-11 16 0,-1-6 0 16,-2-10-240-16,2 1-48 0,-1 0-16 0,0-1 0 16,1-6-160-16,1 0-16 0,2-4-16 0,-2-2 0 15,0-7-176-15,3 0 0 0,1-5 144 0,2 0-144 16,2-1 0-16,0 2 0 0,0 5 0 0,0-3 0 16,1 2 0-16,-1-2 0 0,-1-2 0 0,1 2 0 15,-2 1 0-15,0-3 0 0,-3-2 0 0,0 10 128 16,-2 5-128-16,0 4 0 0,-2 0 0 0,0 8 0 0,0-1 0 15,-1 5 0-15,0 4 0 0,-2 2-128 0,3 1 128 16,-1 5 0-16,-4 9 0 0,0 0 128 0,0 0-128 0,0 0 0 16,0 0 0-16,0 0 0 0,1 14 0 15,-1 3-192-15,-1 0 64 0,-2 8 0 0,1 1 128 0,-3 12-208 16,-2 8 80-16,0 5 128 0,-2 1-144 0,-2 7 144 16,-1 5 0-16,-1 4 0 0,-1-2 0 0,0 2 0 15,-1 4 0-15,0 1 0 0,-2 4 0 0,3-4 0 16,0-10 0-16,4-6 0 0,3-8 0 0,-1-3-128 15,2-4 128-15,-1-8 0 0,3-6 0 0,2-3 0 16,1-10 160-16,1-4-32 0,0 1 96 0,0-12 32 16,0 0 0-16,0 0 0 0,0 0 144 0,14 0 48 15,-3-5 0-15,2-8 0 0,0-9-64 0,-1-4 0 16,2 0 0-16,0-7 0 0,-2-4-208 0,-2 0-48 16,-1-2-128-16,0-8 192 0,-1-5-192 0,1-7 128 0,-2-11-128 15,3 2 0-15,-2 2 0 0,3 0 0 0,-5-3 0 16,4 3 0-16,-2 9 0 0,1 7 0 15,-3 11-128-15,-1 4 128 0,1 5-144 0,-3 8 144 0,0 12 0 0,-3 10-144 16,0-8 144-16,0 8-128 0,0 0 128 0,-4 14-128 16,-2 12 0-16,-1 2 0 15,0 2 0-15,-2 2 0 16,0 5-672-16,0 4-128 0,0-2-32 0,-1 2 0 0,-1-1-2048 16,-1 5-432-16,-4 25-80 0,5-16 0 0</inkml:trace>
  <inkml:trace contextRef="#ctx0" brushRef="#br2" timeOffset="127751.24">14729 14797 19343 0,'-45'-10'1728'0,"17"4"-1392"15,-2 2-336-15,0 1 0 0,2-6 2288 0,4 2 384 16,3 0 80-16,3 2 0 0,4 2-1488 0,5-1-304 16,9 4-64-16,0 0-16 0,0 0-368 0,5-9-64 0,5 2 0 0,5 2-16 15,3-5-176-15,5 5-48 0,3-1 0 0,7-1 0 16,1 2-208-16,5 2 144 0,8 0-144 0,3-3 128 15,3 1-128-15,7 2 128 0,6-5-128 0,0 5 128 16,0 1 32-16,-2 1 0 0,-2-2 0 0,0 3 0 16,6 0 96-16,-5 3 0 0,0 1 16 15,-5 2 0-15,-6 1-32 0,-6-1-16 0,-7 2 0 0,-8-6 0 16,-4 1-224-16,-6-1 128 0,-6 2-128 0,-3 1 0 16,-12-5 128-16,0 0-128 0,0 0 0 0,0 0 0 15,-12 6 192-15,-7 2-48 0,-5 0-16 0,-10-5 0 16,-8 0 0-16,-9 1-128 0,-7 2 192 0,-3-3-64 15,-5-6-128-15,-1 2 192 0,3 1-192 0,-8 0 192 16,-1-3-64-16,-1-2 0 0,0 0 0 0,1 4 0 0,-1 1 0 16,8 0 0-16,7-3 0 0,7 0 0 0,4-3 0 15,7 4 0-15,7 1 0 0,8-2 0 0,9-1 80 0,6-1 16 16,11 5 0-16,0 0 0 0,14-6-64 0,8 1-16 16,6-3 0-16,9 3 0 0,6 4-144 0,9 0 0 15,7-2 144-15,7-1-144 0,6-5 0 0,5 5 0 16,3 4 0-16,0 0 0 0,0-3 0 0,4-1 128 15,6 4-128-15,-4 5 0 0,-2 0 0 0,-8 0 0 16,-8 0 0-16,-10-1 128 0,-9 2-128 0,-9 3 0 16,-7-2 0-16,-7-1 0 0,-11 0-160 15,-15-6 0-15,0 7 0 0,-8-2 0 0,-8 0-32 0,-10-1 0 16,-5-2 0-16,-7 2 0 0,-7 0 192 0,-7-2 0 16,-4-2 0-16,-5-2 0 0,-4 2 0 0,0 2 0 0,-2-4 0 15,2-2 0-15,3-1 0 0,0 2 0 0,-1 1 0 16,5-3 0-16,4 0 192 0,4 1-16 0,4-1-16 15,4 1 0-15,5 3-160 0,5-2 160 0,7-2-160 16,2 3 160-16,6 0-160 0,5 2 0 0,2 0 0 0,10 0 0 16,0 0 0-16,0 0 0 0,0 0 0 0,0 0 0 15,0 0 0-15,15 3-144 0,5-2 0 0,7-1-12176 16,6 1-2432-16</inkml:trace>
  <inkml:trace contextRef="#ctx0" brushRef="#br2" timeOffset="128120.92">15084 14139 25103 0,'0'0'1104'0,"0"0"240"0,6-8-1072 16,0 4-272-16,-6 4 0 0,8-5 0 0,-8 5 304 0,0 0 0 16,10 4 0-16,-10-4 0 0,6 10-304 0,-2 5 128 15,-2 5-128-15,-2 1 0 0,-2 2 256 0,-2 5-48 16,0 10-16-16,-2-173 0 0,0 367 0 0,-2-176 0 0,-1 3 0 0,-1 6 0 15,-3 3-48-15,0 0-16 0,-1 3 0 16,2 4 0-16,-1 2-128 0,3-6 128 16,1-8-128-16,4-4 128 0,2-8-128 0,-1-8 160 0,1-6-160 15,-1-2 160 1,1 0-512-16,-2-10-96 0,-1-10-32 0,0-1 0 0</inkml:trace>
  <inkml:trace contextRef="#ctx0" brushRef="#br2" timeOffset="128415.06">14443 14903 24879 0,'-6'-9'2208'0,"6"-4"-1760"15,7 2-448-15,7 2 0 0,7-3 3168 0,9 3 544 16,5-3 128-16,7 3 0 0,4 5-2848 0,10 1-576 16,6 1-112-16,9-4-32 0,8-5-272 0,6 4 160 15,3-3-160-15,4 2 128 16,4-3-1088-16,6 0-240 0,2 4-32 0</inkml:trace>
  <inkml:trace contextRef="#ctx0" brushRef="#br3" timeOffset="135848.26">18603 6459 15663 0,'1'-15'1392'0,"-1"15"-1120"15,0-10-272-15,0 10 0 0,7-8 736 0,-7 8 96 0,0 0 0 0,0 0 16 16,0 0-16-16,0 0 0 0,0 0 0 0,0 0 0 16,-7-10-528-16,7 10-112 0,-9-7-32 0,-1 4 0 15,-1-6-16-15,-2 2 0 0,-2 4 0 0,-2-5 0 16,-2 0 32-16,-2 1 0 0,-4-1 0 0,-1 0 0 16,-5-4 96-16,-2-1 32 0,-2 2 0 0,-2-5 0 15,-4-2 176-15,-1-1 32 0,-6 0 16 0,-3-1 0 16,-3 1 128-16,-4 0 32 0,-4 0 0 0,-3 0 0 15,0-3 80-15,-9 3 0 0,-4 0 16 0,-5 1 0 16,-2-1-240-16,-3 3-48 0,-2-1-16 0,-7 1 0 16,-7-2-160-16,-2 3-48 0,-3 4 0 0,-5-3 0 15,-7-2-128-15,-1-1-16 0,4 5-128 0,-8-2 192 16,-8 0-64-16,-2 0 0 0,-2 1-128 0,-7 0 192 0,-4 2-192 16,-2-3 0-16,2 1 0 0,-3 4-160 0,-3-1 160 15,-4 0 0-15,0-5 0 0,0 2 0 0,-1 5 0 16,-2-3 0-16,-3-2 0 0,0 2 0 0,1-2 0 15,-3 5 128-15,1-2-128 0,-1 5 128 0,0-1-128 16,-1 2 0-16,0 1 0 0,0 2 0 0,0 4 0 0,3-1 0 16,1-1 144-16,0 2-144 0,-1 1 160 0,-2 0-160 15,1 1 128-15,-1-1-128 0,2-3 0 0,5 3 0 16,5 1 128-16,0 1-128 0,-1 3 0 0,3-1 0 16,6 3 0-16,-5-2 128 0,0 1-128 0,7 3 0 15,6-2 0-15,-1 3 0 0,-1 1 0 0,5 3 0 16,4-1 0-16,1 2 0 0,-1 0 0 0,6 1 0 15,8 1 0-15,1 4 0 0,-2 2 0 0,8 3 128 16,7-2-128-16,2 3 128 0,0 4-128 0,3 5 128 0,6 4-128 0,3-1 128 16,4 6-128-16,6-5 0 0,5 1 0 15,3-2 0-15,5 0 0 0,5-2 0 0,5 1 0 16,3 3 0-16,3 0 0 0,7 1 0 0,-1-3 0 0,9 3 0 16,0-2-128-16,3 1 128 0,0-5 0 0,2 0 0 15,2-3 0-15,1 1 0 16,0 0-144-16,7 0 144 0,4-1 0 0,4 1 0 0,3 0 0 15,5 3 0-15,5 1 0 0,3-4 0 0,-2 0 0 0,8 0 0 16,6-1-144-16,7-1 144 0,3-2 0 0,8 0-144 16,5-1 144-16,7 2 0 0,2-2 0 0,7 1 0 15,5-2 0-15,7 1 0 0,8-3 0 0,5 3 0 16,7 0 0-16,9-6 0 0,6-4 0 0,7 2 176 0,5 1-176 16,-1 2 192-16,5-5-192 0,7-2 192 0,10 0-192 15,0 1 0-15,2-1 0 0,4 0 128 0,8-2-128 16,2 1 0-16,1-1 0 0,5 0 0 0,5 4 0 15,4-3 0-15,4-2 144 0,1-2-144 16,0 1 128-16,3-1-128 0,3-2 128 0,4 0-128 0,5 0 0 0,0-4 144 16,1-1-144-16,-2 0 0 0,0 0 160 0,2-3-160 15,0 5 128-15,2-5-128 0,0 0 128 0,0-2-128 16,3-3 0-16,-7 2 128 0,-5 5-128 0,7-1 0 16,4-4 0-16,1-2 0 0,0-4 128 0,-1 2-128 15,1-3 0-15,5 1 128 0,-6 1-128 0,6 0 0 16,1-3 0-16,-1 0 0 0,-4-4 0 0,0 1 128 15,-1-2-128-15,-1 4 0 0,0-3 128 0,-1 1-128 16,-1-1 0-16,-5-2 128 0,-6-5-128 0,-4 2 0 16,-3 6 0-16,-3-10 0 0,-5-9 128 0,-2 3-128 0,-3-3 128 15,-3 2-128-15,-3-6 272 0,-4-2-16 0,-4-6-16 0,-3-1 0 16,-2 2 64-16,-8-7 16 0,-10-6 0 0,3-4 0 16,-4-5-144-16,-2-1-32 0,-8-4 0 0,-3 1 0 15,-3-1-144-15,-8-3 128 0,-8-1-128 0,-13 0 128 16,-10 0-128-16,-13 3 128 0,-12 0-128 0,-12 1 128 15,-14 6 16-15,-15-5 0 0,-12-1 0 0,-16-4 0 16,-18 2-144-16,-20 7-176 0,-18 3 48 0,-17 6 0 16,-17 4-1856-1,-19 12-352-15,-20 7-80 0</inkml:trace>
  <inkml:trace contextRef="#ctx0" brushRef="#br3" timeOffset="137591.82">14523 16316 26719 0,'-9'-16'2368'0,"4"7"-1888"0,-3-3-480 15,3 6 0-15,5 6 464 0,-5-9 0 0,-5 3 0 16,2 1 0-16,-5-3 16 0,2 3 0 0,-1 1 0 0,-2-1 0 16,2 0-288-16,-4 1-48 0,-3-2-16 0,-1 1 0 15,-4 2-128-15,-3 3 0 0,-2-4 0 0,-4 4 128 16,0-1-128-16,-3-2 0 0,-3 1 0 0,-2-2 0 15,-5 2 0-15,-1-1 128 0,0 0-128 0,-5 1 0 16,-5-2 176-16,0-1-48 0,-5 0-128 0,-2 1 192 16,-1-2 48-16,-6 2 0 0,-8-1 0 0,-2 4 0 15,-4 1 112-15,0-2 32 0,-1 0 0 0,-4-2 0 16,-4-1 80-16,-3 2 32 0,0 2 0 0,-5-1 0 16,1-1-112-16,-4 2-32 0,-3-2 0 0,2 3 0 0,3-1-112 15,-5 0-32-15,-3-2 0 0,-1 2 0 16,0 2-80-16,-3-1 0 0,0 0-128 0,-3 1 192 15,3-1-192-15,-3-1 128 0,0 2-128 0,-2-1 0 0,-1 0 128 0,2 0-128 16,-2-1 0-16,-1 1 144 0,-6 0-144 16,5 0 0-16,-5-1 0 0,3 2 128 0,-6 2-128 15,2-1 160-15,3 1-160 0,-3-1 160 0,-3 2-160 0,2-3 160 16,3 3-160-16,-3 0 160 0,-3 2-160 0,3-1 192 16,3-1-192-16,-1 4 192 0,-6-1-64 0,4 4 0 15,6-6 0-15,-6 2 0 0,-3 2-128 0,1 3 192 16,1-3-192-16,-3 2 192 0,-4-2-192 0,4 4 160 15,3-1-160-15,3-1 160 0,-3 0-160 0,5-2 0 16,5 4 144-16,-1 1-144 0,1-3 0 0,3 0 128 16,5 3-128-16,-1 0 0 0,-4 0 0 0,1 2 0 15,3 0 0-15,4-1 128 0,-2-1-128 0,3 0 0 16,-1 3 0-16,5-3 0 0,1-1 0 0,-2-1 0 0,1-3 0 16,-1 4 0-16,3 3 0 0,3 0 0 0,-2-6 0 0,0 3 0 15,-1 2 0-15,6 0 0 0,5-2 0 0,-3-1-128 16,-2 2 128-16,0 0 0 0,3 2 0 0,4-1 0 15,2-1 0-15,2 4 0 0,-2 1 0 0,6 1 0 16,0-3 0-16,4 2 0 0,3 2 0 0,1 2 0 16,0 3 0-16,3-2 0 0,5-1 0 0,0-2 0 15,3 2 0-15,1 0 0 0,5-1 0 0,5-5 0 16,3 0 0-16,4-2-160 0,3 0 160 0,0-1 0 16,1 2-128-16,6-1 128 0,4 0 0 0,4-1 0 15,1 0 0-15,5 1-128 0,5-2 128 0,4 1 0 16,2-2 0-16,6 2-192 0,7 0 192 0,-1-1-160 15,1-2-32-15,7 1-16 0,8 4 0 0,0-1 0 0,0-5 0 16,2 1 0-16,4 3 0 0,7-2 0 0,2 1 208 0,0-1 0 16,5-1-160-16,-1 0 160 0,6 4 0 0,4-1 0 15,1-4 0-15,4 2 0 0,7-3 0 0,2 2 0 16,6 4 0-16,-1-2 0 0,3-3 0 0,2 2 0 16,4-3 0-16,5 3 0 0,4 5 0 0,4-3 0 15,-1-3 0-15,8 2 0 0,2 1 0 0,5 1 0 16,5-2 0-16,0 1 0 0,-3-1 0 0,6 1 0 15,6-2 0-15,-1 4 0 0,-6-2 0 0,8 1 0 16,6-1 0-16,-2-2 0 0,-4 4 0 0,1-1 0 16,5 0 0-16,2 2 0 0,-2-1 0 0,3 2 0 15,1 0 0-15,4-2 0 0,1 1 0 0,3-1 0 16,1-2 0-16,3 2 0 0,-1-1 0 0,7 0 0 0,1 3 0 0,3 0 0 16,0 1 0-16,3-1 0 0,-2-2 0 15,3 1 0-15,3-1 128 0,-6 3-128 0,-1 0 128 0,0-1-128 16,-2-1 0-16,0-1 0 0,2 1 128 0,2-3-128 15,3 0 128-15,-3 0 0 0,-4 1 0 0,1-1 0 16,2-1 0-16,-3 1-128 0,-5 1 192 0,4 0-64 16,2-3-128-16,-5 4 160 0,-3 1-160 0,0-5 160 15,1 0-160-15,-5-2 192 0,-5 5-192 0,0-1 192 16,2-5-192-16,-4 2 128 0,-7 1-128 0,1-4 128 16,-2 0-128-16,-3-4 192 0,-6-4-192 0,0-1 192 15,2 0-64-15,-6-1-128 0,-5-4 192 0,-3 1-64 16,0 0 0-16,0-4-128 0,2-1 192 0,-4-2-64 0,-6 6-128 15,2-2 160-15,1 3-160 0,-4-5 160 0,-2-1-160 16,-3-2 0-16,-3 4 0 0,1 0 128 0,1-4-128 16,-2 2 0-16,-3 0 0 0,-3-7 0 0,-4 0 0 0,-2-2 0 15,-1-2 128-15,-3-3-128 0,1-2 0 0,-2-5 160 16,-1-2-160-16,-4-3 160 0,-2-2 0 0,1-10 0 16,2-3 0-16,-1-4 0 0,-1 3-160 0,0-3 160 15,-3-5-160-15,-1-3 160 0,-8-6-160 0,-4-2 192 16,-8-2-192-16,-5 3 192 0,-4 1 80 15,-10 10 32-15,-5 3 0 0,-6 5 0 0,-6 3 64 0,-5 0 16 16,-6 6 0-16,-3-1 0 0,-5 4-384 0,-6 3-160 16,-4 3 16-16,-5 0-13360 15,-4 2-2656-15</inkml:trace>
  <inkml:trace contextRef="#ctx0" brushRef="#br3" timeOffset="139174.16">32402 8563 18431 0,'5'-26'1632'0,"-2"12"-1312"15,-1 1-320-15,0 2 0 0,-1 2 1472 0,-1 9 208 0,0-10 48 0,0 1 16 16,0 9-1152-16,0 0-224 0,-4-8-48 0,-1 2-16 15,5 6-176-15,-9-6-128 0,-4 2 144 0,2-1-144 16,-3-7 128-16,4 9-128 0,-2-3 0 0,-4-1 0 16,-7 1 0-16,-2-5 0 0,-5 4 0 0,-3-3 0 15,-4 3 0-15,-38-13 0 0,9-4 0 0,-1 1 0 16,-3 2 0-16,-2 4 0 0,-6 0-208 0,-1-2 64 16,0-2 144-16,-4-5 128 0,-6 3-128 0,-7 0 176 15,-7-5-176-15,0 4 0 0,2-2 144 0,-9 1-144 16,-8 5 272-16,1 0-16 0,1-6 0 0,-7 2 0 15,-9 3-48-15,2-4-16 0,4 2 0 0,-3 2 0 16,-6-3-64-16,0 0-128 0,2 1 176 0,-8 1-176 16,-7-3 192-16,1 2-64 0,2 0 0 0,-2 3-128 0,-3 2 128 15,-3 1-128-15,-3 1 0 0,-1 0 0 0,1 5 128 16,-4 2-128-16,-7-1 0 0,3 4 0 0,3-2 0 0,-1 2 0 16,0 1 128-16,-2-4-128 0,0 1 0 0,6-3 0 15,7-1 0-15,-2 2 0 0,-6 5 0 0,3-3 0 16,2 1 0-16,-1 3 0 0,-2-3 144 15,-5 2-144-15,-2 2 0 0,5 0 144 0,8 3-144 0,-3 1 192 16,-5 2-192-16,3 2 192 0,3 0 32 0,3 3 16 16,3-2 0-16,5 7 0 0,4 3-48 0,1 2 0 15,6 1 0-15,0 4 0 0,3 6-16 0,-2 2-16 16,2 2 0-16,3 1 0 0,2 2-160 0,1 2 0 16,0 4 0-16,6-3 0 0,6 3 0 0,0 1 0 15,-3-3 0-15,5 3 0 0,6 4 0 0,3 1 0 0,1-2 0 16,4 4 0-16,4 3 0 0,6-1 0 0,4-1 0 0,6-2 0 15,3-3 0-15,5 4 0 0,0 1 0 0,6-3 0 16,7 2 0-16,5 0 0 0,3 2 0 0,10 1 0 16,5-1 0-16,6-3 0 0,4-5 0 0,7 5 0 15,7 1 0-15,-1-1 0 0,6 2 0 0,6 1 128 16,4 2-128-16,6 0 0 0,6-2 0 0,3 0 0 16,4-3 0-16,10-1 0 0,6 3 0 0,10 2 0 15,4 6 0-15,3-2 0 0,4-2 0 0,8-3 0 16,5-3 0-16,13 1 0 0,10-2 0 0,4-3 0 15,4-3 0-15,13-3 0 0,14 0 192 0,6-3-64 16,6-4 112-16,3-6 16 0,7 2 0 0,8-6 0 16,8-2 0-16,2-2 16 0,0-3 0 0,4 3 0 15,5 3-128-15,8-2-16 0,6-2-128 0,3 1 192 16,4 0-192-16,0-1 0 0,1 0 128 0,6 1-128 16,7 0 0-16,4 0 0 0,4 0 128 0,3-3-128 0,3 0 0 0,10-7 176 15,8-2-176-15,4 0 160 0,2 6-160 0,3-6 0 16,-1-2 0-16,1-3 0 0,-2-2 0 0,-2 0 0 15,-1 1 0-15,-1-4 0 0,1-8 0 0,-6 0 0 16,-5-7 0-16,-2-9 0 0,-3-8 0 0,-8-7 128 16,-10-12-128-16,-12-8 128 0,-13-6-128 0,-15-1 128 15,-12 1-128-15,-21 5 128 0,-20-1 400 0,-18 8 80 16,-22 2 16-16,-20 2 0 0,-16-1 400 0,-17 1 96 16,-14 3 16-16,-11 8 0 0,-11 4-704 0,-13 1-144 15,-11-2-32-15,-14 2 0 16,-13 5-2048-16,-15 1-432 0,-13 0-80 0,-14 4-14288 0</inkml:trace>
  <inkml:trace contextRef="#ctx0" brushRef="#br3" timeOffset="140742.67">27627 16741 22111 0,'6'-18'976'0,"-1"5"208"0,-1 3-944 0,-2-3-240 0,-2-1 0 0,0 0 0 16,0 3 0-16,-3-4 176 0,-5 1-176 0,-2 0 160 16,-2 1 144-16,1-2 16 0,1-3 16 0,-5 1 0 15,-6 1 176-15,-3-1 16 0,-3 0 16 0,-2 0 0 0,-5 2-80 0,-1-1-16 16,0-1 0-16,-2-2 0 0,-4 1-192 0,-3 0-32 16,-4 2-16-16,-7-4 0 0,-5 1-64 0,-1 0-16 15,0 2 0-15,0 0 0 0,-1 0-128 16,-6 0 0-16,-3-2 144 0,-5 1-144 0,-4 0 0 0,-3 0 0 15,1 0 0-15,-5 1 128 0,2 0 0 0,-9 3 16 16,-9-1 0-16,0 0 0 0,3 1 112 0,-5 1 0 16,-4 0 16-16,-4 1 0 0,-4 4-80 0,-1-4-32 15,-3 0 0-15,0 3 0 0,1 1-160 0,0 2 128 16,-1-3-128-16,2 4 128 0,-3 4-128 0,0-1 128 16,0-1-128-16,0 0 128 0,-2 2-128 0,2-3 0 15,0 1 0-15,-2 3 128 0,-3 3-128 0,1-2 0 16,1-1 144-16,-3 0-144 0,-6-1 0 0,3 0 0 15,3-2 0-15,-2-1 0 0,0 3 0 0,2-3 0 16,5-3 0-16,-4 3 0 0,-5 4 0 0,3-2 0 0,5-1 0 16,-3 0 128-16,-5-1-128 0,7 3 0 0,5 0 0 15,1-2 0-15,-3 1 0 0,4-2 128 0,3 1-128 16,1 1 128-16,-3 2-128 0,1 2 0 0,1-2 0 16,3 2 0-16,0-2 0 0,-1 1 0 0,-3-1 0 15,6 0 128-15,7-1-128 0,-2 3 0 0,2 1 0 0,3 0 0 16,3 1 160-16,5 3-32 0,1-2-128 0,2 2 192 15,4 2 16-15,3-1 0 0,-1 0 0 0,5-1 0 16,10 6-208-16,-1-2 0 0,0-4 0 0,5 2 0 16,0-1 0-16,2 4 0 0,0-3 0 0,0 2 0 15,5-2 0-15,1 0 0 0,2-4 0 0,-2 0 0 16,-1 3 0-16,-1-3 0 0,6 0 0 0,-1 4 0 0,2-3 0 0,3 6 0 16,-1-2 0-16,6 1 0 0,1-3 0 0,2 3 0 15,1 3 0-15,1 0 0 0,0-2 0 0,4 3-128 16,1 0 128-16,5 3 0 0,1 0 0 15,2 0 0-15,-2-2-128 0,2 2 128 0,-1 1 0 0,-1-1 0 16,1-2 0-16,-1 2 0 0,-1 0-160 0,-1 1 160 16,1 0-128-16,1-1 128 0,-5 0 0 0,1-1-128 15,0 3 128-15,-2 0 0 0,3 0 0 0,-2 1 0 16,3 0 0-16,2-2 0 0,-2 0 0 0,1 0 0 16,2 2 0-16,2-4 0 0,1-3 0 0,3 3 0 15,-2 1 0-15,3-2-128 0,0-3 128 0,0 2 0 16,-1 1 0-16,1 0 0 0,0 1 0 0,1-1 0 15,0 1 0-15,4 2 0 0,1 0 0 0,3 1 0 16,-1 2 0-16,6-1-128 0,2 1 128 0,2 0 0 16,3 0 0-16,5 3 0 0,2 0 0 0,1-1 0 0,4 3 0 0,2-3-128 15,1 1 128-15,2 2 0 0,1 0 0 0,3-1-128 16,-1 1 128-16,4 0-208 0,1-3 80 0,4 3 128 16,4-2-288-16,2 3 64 0,1-4 16 0,3 3 0 15,3-3 208-15,3 1-144 0,0 1 144 0,2-3-128 16,0 1 128-16,5-1 0 0,4-5 0 0,4 2 0 15,1-1 0-15,4 0 0 0,3-1 0 0,1-2 0 16,-1 2 0-16,4-1 0 0,3-2 0 0,6-1 0 16,5 0 0-16,-2 0 0 0,6 1 0 0,-1 0 128 15,3 3-128-15,7-1 0 0,0-5 0 0,4 5 0 16,-2-1 0-16,6-2 0 0,5 0 0 0,1 0 0 0,-1 0 0 16,8 0 128-16,7-1-128 0,0-4 0 0,0-1 0 0,5-3 0 15,6 2 0-15,0 1 128 0,0-4-128 0,2 2 0 16,3-1 0-16,0-1 128 0,-1 0-128 15,4 1 0-15,1 4 0 0,7-3 0 0,5-3 0 0,-3 3 0 16,-1-1 0-16,7 4 128 0,7-3 16 0,1 0 16 16,2-3 0-16,3 4 0 0,1-1 0 15,5 2 0-15,6-6 0 0,6-1 0 0,2-2 48 0,5-4 16 16,1-1 0-16,6-2 0 0,0-5-224 0,2-4 128 16,2-2-128-16,5-8 0 0,6-4 160 0,1-11-160 15,-5-5 160-15,1-7-160 0,-2-9 192 0,-11-9-64 16,-10-13-128-16,-3-7 192 0,-3-4-192 0,-8-10 0 15,-7 1 0-15,-21-1 0 0,-21-1 0 0,-19 11 0 16,-18 6-208-16,-21 8 64 0,-22 10 144 0,-18 4 0 16,-17 6 0-16,-16 1 0 0,-16 5 0 0,-16 3 0 0,-15 5 0 0,-19-1-9984 15,-20 11-1968-15</inkml:trace>
  <inkml:trace contextRef="#ctx0" brushRef="#br3" timeOffset="142616.87">15251 16839 10127 0,'-11'-6'896'0,"11"6"-704"16,-11 0-192-16,1 0 0 0,0-2 1648 0,0-1 288 16,1-4 64-16,-1 3 16 0,-2 3-192 0,3-2-32 15,1 2-16-15,-1-2 0 0,0 1-352 0,9 2-64 0,-8-5-16 16,8 5 0-16,-6-7-384 0,6 7-64 0,0 0-32 0,0 0 0 16,0 0-224-16,0 0-32 0,6-6-16 0,6 1 0 15,2 2-176-15,6 1-32 0,4-1-16 0,5-1 0 16,4-1-32-16,11 2 0 0,1-1 0 0,4 1 0 15,1-4 0-15,3 1 0 0,-3 5 0 0,-3-1 0 16,-5 2-16-16,-5-2-16 0,-6 1 0 0,-5 1 0 16,-6 3-176-16,-7-3-128 0,-2 1 192 0,-11-1-192 15,0 0 144-15,-11 8-144 0,-5-1 0 0,-9-2 144 16,-9 3-144-16,-7-2 192 0,-10 3-192 0,-3 0 192 16,-2-6-192-16,-1-1 0 0,-1 1 0 0,2 0 128 0,2 0-128 15,2-3 0-15,0-3 0 0,3-2 0 0,3 5 0 16,6 0 0-16,9-2 128 0,6-2-128 0,5-2 0 0,6-1 160 15,4 4-160-15,10 3 160 0,4-11 32 0,10 2 0 16,10 1 0-16,9 2 0 0,8 4-192 16,6 1 192-16,4-3-192 0,3 1 192 0,3 1-192 0,4 2 0 15,4 2 0-15,1 2 0 0,-1-1 0 16,-6 0 0-16,-11 6 0 0,-7-4 0 0,-13-2 0 0,-8 0 0 16,-7-1 0-16,-13-2 0 0,0 0 0 0,-5 10 0 15,-9-6 0-15,-8 4 0 0,-9 1 0 0,-7 1 0 16,-7-4 0-16,-6 2 0 0,-4-2 0 0,-1 0 0 15,0 3 0-15,3-5 0 0,-1-3 0 0,2 1 0 16,1 0 0-16,3 0 0 0,2-2 0 0,10 0 0 16,6-2 0-16,9 2 0 0,5 2 0 0,8-1 0 15,8-1 0-15,0 0 0 0,0 0 128 0,19-1-128 0,10 1 0 0,8 1 128 16,5-1-128-16,3 1 0 0,0 0 144 16,3 4-144-16,3-1 0 0,2 3 0 0,1-1 0 0,-2 2 0 15,-1 4 0-15,-7-3 0 0,-7 1 0 0,-9-3 0 16,-8 0 0-16,-9 0 0 0,-8 4 0 0,-6-2 0 15,-8-4 0-15,-6 5 0 0,-13-2 0 0,-4 3 0 16,-5 2 0-16,-3-3 0 0,-5-2 0 0,0-2 0 16,0 4 0-16,2-2 128 0,2-3-128 0,1-4 0 15,3-3 160-15,4 1-32 0,6 1-128 0,9-2 192 16,6-2-16-16,5 2-16 0,9 2 0 0,0 0 0 16,11-4-160-16,7-1 192 0,4-1-192 0,6 3 192 15,3 3-192-15,5 0 128 0,2-4-128 0,2-1 128 16,-1 3-128-16,4-1 0 0,2 2 0 0,-3-2 0 0,-4-1 0 15,-5 2 0-15,-7 2 0 0,-6 4 0 0,-8-3 0 0,-12-1 0 16,0 0 0-16,0 0 0 0,-18 3 0 0,-4-2 0 16,-8-1 0-16,-3 0 0 0,-7 2 0 0,-4 0 0 15,-1-2 0-15,-2 0 0 0,-3-4 128 0,-1-3-128 16,-2-1 0-16,4 0 128 0,8-3 48 0,5 0 0 16,5 1 0-16,10 3 0 0,7 4-48 0,14 3 0 15,0 0 0-15,0 0 0 0,9-10 32 0,11 0 0 16,12 3 0-16,5 1 0 0,6-3-160 0,4 3 0 15,3-3 0-15,2 4 0 0,2-2 0 0,5 1 0 16,3 0 0-16,3 2 0 0,1 0 0 0,-6 2 0 16,-8-4 0-16,-10 4 0 0,-10-1 0 0,-11 2 0 0,-7 2 0 0,-14-1 0 15,0 0 0-15,0 0 0 0,-14-5 0 0,-9 3 0 16,-7-3 0-16,-12 2 0 0,-10-5 0 16,-4 5 0-16,-1 0 0 0,-1 1 0 0,1-6 0 0,3 2 0 15,3 0 0-15,5-2 0 0,3 1 0 0,10 1 128 16,3-3-128-16,10 5 160 0,6 0-160 15,14 4 160-15,0 0-160 0,0 0 128 0,13-7-128 0,7 3 128 16,7 4-128-16,6 0 0 0,4-1 0 0,3 1 128 16,4 0-128-16,4 1 0 0,3 4 0 0,1-2 0 15,1-1 0-15,-4 2 0 0,-6 1 0 0,-8 1 0 16,-7 1 0-16,-10-5 0 0,-6-3 0 0,-12 1 0 16,0 0 0-16,-8 8 0 0,-9-1 0 0,-8-3 0 15,-11-3 0-15,-4 3 0 0,-6 2 0 0,-2-2 0 16,-4-4 0-16,1 0 0 0,2 0 0 0,4-1 0 15,7 0 0-15,2-4 0 0,7 0 0 0,6 1 0 0,8 5 0 0,4-2 0 16,11 1 0-16,0 0 128 0,14-2-128 0,7 1 0 16,4 0 144-16,6-3-144 0,6 0 0 0,3 2 144 15,3 1-144-15,4 1 0 0,2 0 128 0,0-2-128 16,1 2 0-16,-3 0 0 0,-4 5 0 0,-7 2 0 16,-10-10 0-16,-5 8 0 0,-8 2 0 0,-7 3 0 15,-6-10 0-15,-8 6 0 0,-7-2 0 0,-8 0 0 16,-6 2 0-16,-7-2 0 0,-4 0 144 0,-5-2 32 15,-1 0 0-15,1-2 0 0,-1 0-16 0,6-2 0 16,2 0 0-16,7 0 0 0,4 1-160 0,6 1 192 16,5 0-192-16,5-1 192 0,4-2-192 0,7 3 0 15,0 0 0-15,0 0 128 16,13-2-1664-16,5 2-320 0,5 1-80 0</inkml:trace>
  <inkml:trace contextRef="#ctx0" brushRef="#br1" timeOffset="171230.53">26028 13803 21823 0,'-8'-14'960'0,"4"4"208"0,-1 1-928 0,2-4-240 16,2 1 0-16,-1 4 0 0,2 8 496 0,-8-6 48 0,-1-1 16 15,-2 5 0-15,-5 1-32 0,-1 2 0 0,-5 4 0 0,-3 3 0 16,-5-3-128-16,-3 9-16 0,-2 3-16 0,-6 6 0 15,-3 9 80-15,-6 2 0 0,-7 3 16 0,-5 5 0 16,-6 10 32-16,-2 3 0 0,0 0 0 0,-5 7 0 16,-5 7-96-16,-6 4-16 0,-4 5 0 0,3-2 0 15,3-3 48-15,5-7 0 0,6-7 0 16,-2 2 0-16,-2-5 272 0,0-1 48 0,-2 0 16 0,3-1 0 16,3 2-128-16,0-4-32 0,-2-3 0 0,-2-1 0 15,4 0-256-15,1 2-48 0,8-1-16 0,3-4 0 16,3-2-80-16,6-2-16 0,1 1 0 0,4 0 0 15,2-4-64-15,5-1 0 0,7-6-128 0,5-1 192 16,4-2-192-16,8-6 0 0,5 0 0 0,8-4 0 16,4-3-1296-16,6-1-304 15,6-1-64-15,6-9-9344 0,5-4-1872 0</inkml:trace>
  <inkml:trace contextRef="#ctx0" brushRef="#br1" timeOffset="171651.43">22332 14379 17503 0,'-39'-1'1552'0,"17"-1"-1232"0,-2-3-320 0,4 0 0 16,1 3 656-16,4 4 80 0,4 5 16 0,4 0 0 16,7-7 144-16,-3 14 16 0,2 0 16 0,6 3 0 15,10-1-256-15,6 3-48 0,3 4-16 0,11 0 0 16,12 0 256-16,11 5 48 0,5-3 16 0,11 3 0 16,10-4 160-16,11 7 16 0,11-3 16 0,5 2 0 15,5 4-192-15,9 1-32 0,9 2-16 0,5 4 0 16,-2-1-96-16,9 2-16 0,4 3 0 0,7 2 0 15,-2 0-160-15,-1-4-32 0,-7 2-16 0,6 0 0 16,4 6-112-16,-2 2 0 0,-6-3-16 0,-1 1 0 0,0 1-128 16,-8-2-32-16,-3-2 0 0,-6 0 0 15,0-6-80-15,-11 0-32 0,-11-1 0 0,-3-2 0 0,3 1-160 16,-10-2 160-16,-11-1-160 0,-12-3 160 0,-10-2-160 16,-7-2-256-16,-11-3 64 0,-11-4-12864 15,-12-5-2592-15</inkml:trace>
  <inkml:trace contextRef="#ctx0" brushRef="#br1" timeOffset="172480.39">9821 15382 24879 0,'-32'-9'2208'0,"0"1"-1760"0,3-2-448 0,-2 3 0 16,5 4 256-16,-1-1-48 0,3 3 0 0,4-2 0 16,2 3 0-16,2 0 0 0,1 4 0 0,4 0 0 15,-1 1 208-15,6 4 32 0,1-4 16 0,4 3 0 16,1 3-144-16,5 2-16 0,1-3-16 0,7 0 0 15,3-3 176-15,1-4 48 0,6-3 0 0,7 3 0 16,6-1 256-16,7-2 64 0,5-5 16 0,6-2 0 16,3-3-48-16,9-3-16 0,8-7 0 0,3-3 0 0,7-2-208 15,3-2-32-15,4-5-16 0,10-4 0 0,7-2-112 16,5-3-32-16,2-1 0 0,4-7 0 0,-1-3-16 0,6 1-16 16,6 1 0-16,4 2 0 0,-2-2-16 15,1 7 0-15,2-1 0 0,-3 4 0 0,-2 3-128 16,-3 4-16-16,-3 2-16 0,-7 4 0 0,-6 0-176 0,-5 4 0 15,-5 4 144-15,-8 2-144 0,-12-1 0 16,-8 4 0-16,-8 5 0 0,-6-5 0 0,-1 0-192 0,-11 8-128 16,-11 4 0-16,-4-2-16 15,-5 1-1840-15,-7-1-384 0,-7 1-64 0,-13 3-13472 0</inkml:trace>
  <inkml:trace contextRef="#ctx0" brushRef="#br1" timeOffset="172886.74">8804 14021 36911 0,'24'-4'1632'0,"0"1"352"0,9 2-1600 0,13 2-384 0,7 6 0 0,10 1 0 16,7 6 144-16,6 8-144 0,5 6 160 0,3 5-160 0,5 3 176 15,6 4-176-15,7 9 192 0,0 9-192 0,3 9 192 0,6 3-192 16,7 2 192-16,0 3-192 0,0-2 144 0,7 2-144 15,10-1 0-15,-1-3 144 0,4-2-144 0,3-4 192 16,6-9-192-16,1-4 192 0,-2-4 96 16,3 2 32-16,-1-2 0 0,0-6 0 0,-2-3-16 0,-2-1 0 15,1-2 0-15,-7-4 0 0,-2-2-48 0,-2-4-16 16,-2-4 0-16,-8-1 0 0,-7-2-240 0,-2 0 0 16,-3 0 0-16,-7-1-18448 0</inkml:trace>
  <inkml:trace contextRef="#ctx0" brushRef="#br1" timeOffset="180062.04">1430 15198 5519 0,'0'0'496'0,"0"0"-496"16,0 0 0-16,0 0 0 0,0 0 1712 0,0 0 240 0,-4-4 48 16,4 4 16-16,-9 5-992 0,2-1-192 0,-1-1-32 0,0 0-16 15,-2-4-176-15,3 3-32 0,-4 3-16 0,3-2 0 16,-5-3 128-16,1-1 16 0,-2-1 16 0,3 2 0 15,-2 3-64-15,2-2-16 0,-2-2 0 0,2 0 0 16,11 1-112-16,-9 0-16 0,-3 1-16 0,3-2 0 16,4-4-176-16,-4 2-48 0,1 2 0 0,8 1 0 15,-9-2-96-15,0 0-32 0,0-1 0 0,9 3 0 16,0 0 48-16,-8-2 16 0,2-5 0 0,0 5 0 16,6 2-16-16,-9-1 0 0,0-1 0 0,9 2 0 15,-7-2 32-15,7 2 0 0,0 0 0 0,0 0 0 16,-10 0-96-16,10 0 0 0,0 0-128 0,-7 4 192 15,7-4-192-15,-5 9 0 0,5-9 0 0,-7 8 0 0,3 4 0 0,2-2 0 16,-1 3 128-16,1 2-128 0,0-2 176 16,1 1-16-16,0 2 0 0,0 5 0 0,-1 3 128 0,1-1 32 15,-1 3 0-15,0 4 0 0,2 5-64 0,-1 5-16 16,-4 0 0-16,1 1 0 0,-1 3-80 16,-1 5-16-16,1 0 0 0,-2 5 0 0,3 0-144 0,1 5 128 15,0 6-128-15,3-6 128 0,-1-1-128 0,1-1 0 16,1-4 0-16,2 2 0 0,0 3 0 0,0 1 0 15,-4-2 0-15,-1 1 128 0,0-2-128 0,2-1 160 16,0-8-160-16,0 1 160 0,0 2 48 0,0-1 16 16,2 4 0-16,1-4 0 0,-1-1-32 0,1 3-16 15,0 0 0-15,-2 1 0 0,-1 0-176 0,0-2 192 16,-1-1-192-16,-1 4 192 0,1 1-192 0,-2 1 128 0,1-2-128 16,-3 3 128-16,0-2-128 0,0-4 128 0,0 0-128 15,0-2 128-15,-2-4-128 0,2 3 0 16,0 0 144-16,0 1-144 0,0 1 128 0,-2-3-128 0,2 0 128 0,0-4-128 15,0 1 0-15,0-3 128 0,-1-2-128 16,1 1 0-16,0-1 192 0,-3-1-48 0,0-3 0 0,3 3 0 16,1 4 32-16,1-2 0 0,-1-1 0 0,3 2 0 15,-5-1-48-15,1-2 0 0,0-3 0 0,3 2 0 16,-2 0-128-16,1-2 0 0,2-2 0 0,0 1 128 16,-2 1-128-16,2-2 0 0,2-3 0 0,-1 2 128 15,0-2-128-15,0-2 0 0,0-1 0 0,2-2 0 16,0 3 0-16,1-3 0 0,-2-3 0 0,-1-2 0 15,1 0 0-15,-1-2 128 0,0-3-128 0,0 2 0 16,3 0 128-16,-3-1-128 0,0 3 0 0,-3-2 128 16,2-2-128-16,0 0 128 0,-3-2-128 0,3-2 128 0,-1 2-128 15,0-3 0-15,-1 2 0 0,2-1 0 0,-4 3 128 16,5 0-128-16,0 2 0 0,0-5 128 0,-1 2-128 0,1-12 0 16,-2 6 0-16,2-6 0 0,0 11 0 0,0-11 0 15,0 0 0-15,0 0 0 0,0 0 0 0,0 0 0 16,0 0 128-16,0 0-128 0,0 0 0 0,0 0 128 15,11-5-128-15,-11 5 128 0,11-5-128 0,-11 5 0 16,11-7 0-16,-11 7 128 0,12-3-128 0,-12 3 0 16,10-8 0-16,-10 8 128 0,14-3-128 0,-1-2 0 15,-2-3 0-15,-11 8 0 0,10-5 0 0,0 0 0 16,3-3 0-16,-3 2 0 0,1 1 0 0,-3-3 0 16,4 3 0-16,-1 0 0 0,1-4 0 0,-1 3 0 0,2 1 0 15,1-3 0-15,0 2 0 0,2 2 0 0,-2-1 0 16,4 1 0-16,1-1 0 0,-2 1 0 15,-2-5 0-15,3 3 0 0,2-2 0 0,0 2 0 0,-2 1 0 16,3-3 0-16,0 0 0 0,1 5 0 0,-2-4 0 0,1 2 0 16,-1 1 0-16,1-1 0 0,0 0 128 0,-1 3-128 15,0 2 0-15,2-2 0 0,-2 0 0 16,-1 2 0-16,3 0 0 0,0 0 0 0,-1-3 0 0,2 2 0 16,1 1 0-16,2 0 0 0,-1 0 0 0,4-1 0 15,2-1 0-15,1 0 0 0,2-1 0 0,-1 2 0 16,0 1 0-16,0 0 0 0,-1 0 0 0,0-1 0 15,-2 0 0-15,2-2 0 0,0 2 128 0,5-2-128 16,6 1 0-16,-2-2 0 0,-5 0 0 0,4 3 0 16,2-1 0-16,0 4 0 0,-3 2 0 0,1 1 0 0,-2-2 0 15,0 1 0-15,-1-1 0 0,-2-1 0 0,1 1 0 16,1-1 0-16,5 0 0 0,-3-1 0 0,-1 0 0 16,2 1 0-16,0-1 0 0,0-1 0 0,-3 2 0 0,-1 1 0 15,-1-1 0-15,-1-2 0 0,-2-2 0 0,1 1 0 16,-1-1 0-16,1 1 128 0,1 1-128 0,0-1 0 15,-2-2 0-15,2 1 128 0,-3 2-128 16,-1 0 160-16,0 0-160 0,-1 1 160 0,0 2-32 0,-2-2-128 16,-3 0 192-16,0 0-64 0,0-1-128 0,-2 2 192 15,0-2-192-15,-2 2 192 0,0 5-192 0,3-4 160 16,1-1-160-16,-2 0 160 0,-4 1-160 0,2-1 0 16,2 2 0-16,-2-3 128 0,0-1-128 0,-1 0 128 0,0 0-128 15,0 2 128-15,-1-1 16 0,-1 0 0 0,-1-1 0 16,1 1 0-16,-4-1-144 0,-1 0 0 0,0 2 0 15,-2-1 0-15,-10-1 0 0,10 2 128 0,-10-2-128 0,0 0 128 16,11 3-128-16,-11-3 128 0,0 0-128 0,0 0 128 16,0 0-128-16,0 0 160 0,11 0-160 0,-11 0 160 15,0 0-160-15,0 0 0 0,0 0 144 0,0 0-144 16,0 0 0-16,0 0 144 0,0 0-144 0,0 0 0 16,0 0 128-16,0 0-128 0,0 0 0 0,0 0 0 15,0 0 128-15,0 0-128 0,0 0 0 0,0 0 0 16,0 0 0-16,0 0 0 0,0 0 0 0,0 0 0 15,0 0 0-15,0 0 0 0,0 0 0 0,0 0 0 16,0 0 0-16,0 0 0 0,0 0 0 0,0 0 0 0,0 0 0 16,-9 0 0-16,9 0 0 0,-8 0 0 15,8 0 0-15,-8 1 0 0,8-1 0 0,0 0 0 0,-8 4 0 0,0-1 0 16,8-3 0-16,-9 2 0 0,1-1 0 0,8-1 0 16,-8 3 0-16,8-3 0 0,-11 4 0 0,11-4 0 15,-10 5-128-15,10-5 128 0,0 0 0 0,0 0 0 16,-9 2 0-16,9-2 0 0,0 0 0 0,0 0 0 15,-9 3 0-15,9-3 0 0,0 0 0 0,0 0 0 16,-10-4 0-16,10 4 0 0,0 0 0 0,-7-7 0 16,0 0 0-16,3-2 0 0,2 0 128 0,-1 0-128 15,2 1 0-15,-1-4 0 0,-2 2 0 0,0-4 0 16,3 0 128-16,-4-3-128 0,-1 0 128 0,3-2-128 16,0-2 144-16,-1 1-144 0,-3 1 128 0,2-7-128 15,0 0 0-15,5 3 144 0,0-3-144 0,0 2 0 0,-2-4 0 16,2 4 0-16,4 1 0 0,-4-1 0 15,-2 5 0-15,2-2 0 0,0-2 0 0,0-2 0 0,0 5 0 16,0 0 0-16,2-1 0 0,-2 2 0 0,-2-2 0 0,0 0 0 16,4 4 0-16,-2-5 0 0,0-1 0 0,0 7 0 15,0 5 0-15,0 1 0 0,2-1 0 0,-2 2 0 16,-2-5 0-16,5 5 0 0,-3 9 0 0,4-10 0 16,-3 2 0-16,2-2 0 0,-1 5 0 0,-2 5 0 15,0 0-176-15,11-2 176 0,-11 2-128 0,14 0 128 16,0 0 0-16,0 0 0 0,0 0 0 0,1-2-128 15,4-2 128-15,0 4 0 0,0 2 0 0,1 0 0 16,2 0 0-16,1-2 0 0,1-2 0 0,3 5 0 16,1 1 0-16,2-1 0 0,1-3 0 0,2 3-128 15,1-1 128-15,4 5 0 0,4-3 0 0,1-4 0 0,2-3 0 16,2-1 0-16,0 6 0 0,-1-4 0 0,-2-3 0 16,2 3 0-16,5 2 0 0,-2-3 0 0,1-2 0 0,2 1 0 15,3-1 0-15,1 1 0 0,0 2 0 0,-2 1 0 16,-2-1 0-16,2 1 0 0,-1 0 0 0,0-1 0 15,2 2 0-15,2-2 0 0,3-1 0 0,-1 0 0 16,-4-4 0-16,0 2 0 0,0 3 0 0,-1-2 0 16,2-3 0-16,-1 1 0 0,2 5 0 0,-2-1 0 15,2-3 0-15,0 3 0 0,-3-2 0 0,-1 0 0 16,-2 3 0-16,1-2 0 0,0 1 0 0,0 1 0 16,2-1 0-16,-1 1 0 0,4 0 0 0,-1 0 0 15,-1-3 0-15,-3 1 0 0,-2-1 0 0,-1 2 0 16,1 2 0-16,2 0 0 0,2-4 0 0,1 1 0 15,-1 1 0-15,-1 2 0 0,-4-1 0 0,1-1 0 0,1 1 0 0,1 0 0 16,4 2 0-16,-3-2 0 0,1-2 0 0,-3 2 0 16,2 1 0-16,-1 0 0 0,-2-1 0 0,0-1 0 15,-2 1 0-15,1 1-128 0,3 0 128 0,0-1 0 16,-1-3 0-16,1 3 0 0,2 1 0 0,-1 0 0 16,-3-1 0-16,-1-1 0 0,1 1 0 15,-2 1 0-15,0 0 0 0,1 0 0 0,-1-1 0 0,2 2 0 16,0-3 0-16,3 2 0 0,-5 0 0 0,-1 1 0 15,-1 0 0-15,-2 0 0 0,1-1 0 0,0 0 0 16,1 0 0-16,0 0 0 0,0-1 0 0,-2 1 0 16,1 0 0-16,-1 1 0 0,-1 2 0 0,-3 1 0 15,-1-3 0-15,-1 1 0 0,-2 1 0 0,1-2 176 16,-3 1-176-16,2 0 0 0,0-1-160 0,-1 2 160 0,-3 2 0 16,-1-2 0-16,1-2 0 0,-1-1 0 0,-3 0 0 15,-2 2 0-15,0 2 0 0,-2-1 0 0,-1-6 0 16,-2 4 0-16,-2 5-128 0,-1-3 128 0,0 0 0 15,-3 1 0-15,1-2 0 0,-4 2 0 0,-2 0 0 16,3-2 0-16,-3-2-160 0,-10 0 160 0,9 0-224 0,-9 0 32 16,10 3 0-16,-1-2 0 0,-9-1 16 0,12-1 16 15,-1 1 0-15,-11 0 0 0,0 0 32 0,0 0 0 16,9 2 0-16,0 1 0 0,0-2 128 0,-9-1 0 16,0 0-144-16,0 0 144 0,9-1 0 0,-9 1 0 15,10 4-144-15,-2-4 144 0,-8 0 0 0,0 0 0 16,10 2 0-16,-10-2 0 0,0 0 0 0,11 2 0 15,1 0 0-15,-5 1 0 0,-7-3 0 0,8 4-128 0,-8-4 128 16,11 1 0-16,-1 3 0 0,3-3 0 0,-1-1 0 16,-1-1 0-16,2-3 0 0,-1 3 0 0,2 1 0 0,0 1 0 15,-2-1 0-15,1 4 0 0,1-2 0 16,-2-2 0-16,4-5 0 0,-1 5 0 0,0 3 0 0,0-3 0 16,1-3 0-16,-4 2 0 0,2 0 0 0,1-1 0 15,1 1 0-15,-1 0 0 0,-2-1 0 0,1 2 0 16,1 3 0-16,0-2 0 0,0-3 0 0,3 2 0 15,4 2 0-15,-2 0 0 0,-1-4 0 0,0 4 0 16,0 0 0-16,2 2 0 0,2-3 144 0,1-1-144 16,1-1 0-16,1 0 0 0,-2-2 128 0,1 2-128 15,-2 0 0-15,0-1 0 0,-1 1 0 0,-1 1 0 16,-1 0 0-16,1-1 0 0,-2 2 128 0,1-1-128 16,1 0 0-16,0 3 0 0,1 2 0 0,1-3 0 0,-2-2 0 0,1 0 0 15,1 3 0-15,0-1 0 0,0 2 0 16,-1-1 0-16,1-3 0 0,1 1 0 0,1 4 0 15,-1-4 0-15,-3-1 0 0,2 0 0 0,1 2 144 16,-3-1-144-16,-1 1 160 0,-1 1-160 0,1-2 0 0,-2 2 0 16,0 2 0-16,0-4 0 0,-2-2 0 0,0 1 0 15,-1 1 0-15,-1-1 0 0,0 0 0 0,-1 3 0 16,-1-2 0-16,0 0 0 0,-1-2 0 0,1 5 0 16,0 5 0-16,0-6 0 0,-1-1 0 0,-3 0 0 15,2 3 0-15,-2-1 0 0,-8-4 0 0,14 3 0 16,0-1 0-16,-3-1 0 0,-11-1 0 0,0 0 0 15,11-1 0-15,0 1 0 0,1 0 0 0,-3 1 128 0,-9-1-128 16,0 0 0-16,0 0 0 0,9-1 128 0,-9 1-128 16,9 0 0-16,-9 0 0 0,0 0 128 0,0 0-128 0,0 0 0 15,8 8 0-15,-8-8 0 0,0 0 0 0,6 13 0 16,-5 2 0-16,2 0 0 0,-3 3 0 0,-3 0 0 16,2-6 0-16,0 6 0 0,-1 4 0 0,0 1 0 15,1-3 0-15,-3 3 128 0,-4 2-128 0,2-1 0 16,1 6 0-16,-3-2 0 0,-1 2 0 0,0 4 0 15,2 6 0-15,0 0 0 0,-4 0 0 0,-1-2 0 16,1 0 128-16,0 2-128 0,0-2 0 0,1 0 0 16,-1-5 0-16,1 0 128 0,1 0-128 0,1 0 0 15,1-1 0-15,-1-3 0 0,0 0 0 0,4 3 0 16,-1 1 0-16,0 1 0 0,-1 1 0 0,1-5 0 16,1 1 0-16,-2-5 0 0,3 1 0 0,-1-4 0 15,0-1 128-15,2-3-128 0,-1-4 0 0,1 0 0 0,2 2 128 16,0-5-128-16,-1-3 0 0,-1 3 0 0,1-2 144 0,1 0-144 15,0-10 128-15,-1 8-128 0,1-8 128 0,-1 10-128 16,-2-2 0-16,3-8 128 0,-6 6-128 0,6-6 128 16,-7 5-128-16,7-5 128 0,-10 4-128 0,1 0 0 15,0-1 144-15,-1 0-144 0,1 1 0 0,-1-3 144 16,-3 0-144-16,1 1 0 0,-2-1 128 0,-4 0-128 16,-2 4 0-16,-1-2 0 0,-3-1 0 0,-3 0 0 15,-4 0 0-15,-1 1 0 0,-1 0 0 0,-3 4 0 16,-2-6 128-16,-3 2-128 0,2 0 0 0,-3 1 0 15,-3 1 0-15,-3-1 0 0,-5 0 128 0,-4 1-128 16,-4 3 0-16,-6-6 0 0,-2 1 0 0,-1-2 0 0,0 2 0 16,-8 2-144-16,-7-3 144 0,-4 1 0 0,-2-3-144 0,-1 2 144 15,3 2 0-15,-5-1 0 16,-4-2 0-16,1 1 0 0,3 0 0 0,4-1 0 0,-4-1 0 0,0 1 0 16,-4 2 0-16,0-3 0 0,0 0 0 0,-1 0 0 15,-4 2 0-15,-1 0 0 0,-4-2 0 0,4 0 0 16,2 1 0-16,-3 0 0 0,-6-1 0 15,3 0 0-15,2 0 0 0,0 1 0 0,-5 1-144 0,-1-2 144 16,0-2 0-16,2 0 0 0,3-1-128 16,2 2 128-16,-1 0 0 0,4 0 0 0,6-3 0 15,-3-1 0-15,-3 2 0 0,3 1 0 0,1-2 0 0,8 0 0 16,4 0 0-16,-1 3 0 0,-5 1 0 0,3-1 0 16,4-2 0-16,4 0 0 0,3 2 0 0,1 0 0 0,-6 1 0 15,0 0 0-15,1 0 0 0,4 0 0 0,7 1-160 16,4 0 160-16,1-1-128 0,-1 0 128 0,1 2 0 15,4-2-160-15,1 0 160 0,3 0 0 0,0 0 0 16,1 1 0-16,5 0 0 0,-1 2 0 0,-1 1 0 0,3-1-128 16,-2 0 128-16,1 2 0 0,1-1 0 0,3 1 0 15,2-1 0-15,2 0 0 0,3 1 0 0,2 0 0 16,2-1 0-16,-1-1 0 0,4 2 0 0,1 2 0 16,-1-5 0-16,4 2 0 0,-1 0 0 0,2 1 0 15,-2-2 0-15,5-3 0 0,1 0 0 0,3 1 0 16,-3-1 0-16,3 1 0 0,-1 3 0 0,1-1 0 15,3-1-128-15,-1 2 128 0,1-3 0 0,1-1 0 16,0 0 0-16,3 3 0 0,-2-2 0 0,2 0 0 16,1-1 0-16,0 0 0 0,3 0 0 0,-1-1 0 15,1 1 0-15,1 0 0 0,1 0 0 0,0 1 0 0,1 1 0 0,2-2 0 16,-2 0 128-16,2-2-128 0,6 2 0 16,-8-1 0-16,1-2 0 0,0 1 128 0,0-2-128 0,0 2 0 15,7 2 0-15,-6-4 0 0,-2 1 128 0,1-2-128 16,3-3 0-16,1 1 144 0,2-5-144 0,-2 2 128 15,-2-4-128-15,-1-2 160 0,2 0-160 0,2-1 160 16,2-4-160-16,-3-2 128 0,2-3-128 0,-2-1 128 16,1-5-128-16,-1-5 0 0,-2-8 144 0,4-6-144 15,2-8 0-15,0-4 0 0,3-7 0 0,1 0 128 16,2 0-128-16,-1 3 0 0,2 6 0 0,0 2 0 16,5 10 192-16,-3-1-48 0,1 4 0 0,0 8 0 15,0 5-144-15,1 8 160 0,-1 4-160 0,3 5 160 0,2-1-160 16,0 5-144-16,-1 3 144 0,-1 0-208 15,3 4-2720-15,1 0-528 0</inkml:trace>
  <inkml:trace contextRef="#ctx0" brushRef="#br0" timeOffset="196001.58">5292 17447 4607 0,'0'0'192'0,"0"-181"64"0,-10 367-256 0,1-183 0 16,9-3 0-16,-11 4 0 0,0 5 2752 0,1-4 512 15,2-3 112-15,1 2 16 0,-2 5-1792 0,0-4-336 16,0 1-80-16,3 0-16 0,6-6-144 0,-9 7-48 16,0 3 0-16,1-3 0 0,8-7 0 0,-8 7 0 15,1 1 0-15,1-3 0 0,-1 4-112 0,7-9-32 16,-6 5 0-16,-1 0 0 0,4 4-192 0,3-9-64 16,0 0 0-16,0 0 0 0,0 0-80 0,0 0-32 15,0 0 0-15,0 0 0 0,0 0 16 0,11 1 0 16,3-2 0-16,5-5 0 0,4-2 48 0,4-3 16 0,2-6 0 15,9-1 0-15,3 0-160 0,7-2-48 16,4-1 0-16,7-2 0 0,4-5-32 0,3 4-16 0,2-2 0 16,4 1 0-16,3 1 0 0,9-3 0 0,9 1 0 0,3-2 0 15,1 2-96-15,3-5 0 0,5 1-16 0,3 1 0 16,1-2-176-16,-2-1 0 0,-3 2 144 0,-2 2-144 16,-3-1 128-16,-5 3-128 0,-5-2 128 0,-5 4-128 15,-4 2 160-15,0 0-32 0,0 0-128 0,-5 0 192 16,-6 2-64-16,-3 0 0 0,-6-1-128 0,-3 1 192 15,0 0-192-15,-5 3 176 0,-7 1-176 0,-2 2 160 16,0 0-160-16,-5 1 160 0,-5 4-160 0,-2-2 160 16,-7 0-160-16,-1 2 0 0,-6 3 144 0,-1-1-144 15,-4 1 0-15,-4 3 144 0,-8 3-144 0,0 0 0 16,0 0 192-16,0 0-192 0,0 0 192 0,0 0-192 0,0 0 176 16,-9 0-176-16,-5 0 160 0,3 1-160 0,-3 0 128 15,-3 0-128-15,-1-1 0 0,-3 2 0 0,-3 3 0 0,-4 1 128 16,-4-1-128-16,-2 3 0 0,-2 2 0 0,-5 4 0 15,-4 0 128-15,-5 3-128 0,-3 0 0 0,-7 5 0 16,-6 0 0-16,-7-2 0 0,-4 3 0 16,-5 3 0-16,-1 2 0 0,-4 4 0 0,-3 2 0 0,-3 1 0 15,-4-2 0-15,1 1 0 0,1 2 0 0,-6-1 0 16,-4-3 0-16,0 4 0 0,7-1 128 0,2 0-128 16,1-2 0-16,2-2 0 0,1 0 192 0,7-3-48 15,4 2-16-15,8-4 0 0,6-5 64 0,3 1 0 16,3 0 0-16,5-3 0 0,6-4 16 0,5-1 16 15,4-1 0-15,7-1 0 0,5 1-224 0,5-4 0 0,1 1 128 16,5-2-128-16,4 1 0 0,4-4 0 0,0-1 0 16,10-4 0-16,0 0 0 0,0 0-128 0,0 0 128 15,0 0-208 1,0 0-1200-16,11 1-224 0,6-4-48 0,4-2-11312 0,7 1-2272 0</inkml:trace>
  <inkml:trace contextRef="#ctx0" brushRef="#br0" timeOffset="196535.33">5449 16471 27647 0,'0'0'608'0,"-14"1"128"0,0-3 32 0,3 2 0 0,1 2-624 0,1 0-144 0,0-2 0 0,9 0 0 0,-6 0 848 0,6 0 144 16,0 0 32-16,3 7 0 0,-3-7 0 0,9 9 0 15,3-1 0-15,6 2 0 0,7-1-832 0,7 2-192 16,5 2 0-16,5-1 0 0,1 2 864 0,5-1 128 15,4 1 32-15,7 3 0 0,3 0-832 0,5 0-192 16,4 2 0-16,2 2 0 0,-1 2 864 0,2 5 128 16,2-3 32-16,-15-2 0 0,8 5-832 0,2 4-192 15,2-3 0-15,2 4 0 0,1 1 0 0,3 1 0 16,3 0 0-16,20 8 0 0,-9-1 0 0,-5-5 0 16,-5-1 0-16,-2-4 0 0,-4-6 0 0,-2 2 0 0,-2-2 0 0,-6-4 0 15,-7 0 0-15,-4-2 0 0,-4 1 0 0,19 4 0 16,-9-4 800-16,-31-13 112 0,2 0 32 0,0 1 0 15,0-3-496-15,-1 3-112 0,-2-4-16 0,-1 2 0 16,-3 0-112-16,13 3-16 0,-11-1-16 0,-9-5 0 16,-5 0-48-16,-4-2 0 0,-10-2 0 0,0 0 0 15,0 0-128-15,0 0 192 0,0 0-192 0,0 0 192 16,0 0-192-16,0 0 0 0,0 0 0 0,0 0 128 16,0 0-128-16,0 0 0 0,0 0 0 0,0 0 0 15,-5-7-816-15,-1-5-240 0,-3 2-48 0,0 0-12608 16,-1 5-2528-16</inkml:trace>
  <inkml:trace contextRef="#ctx0" brushRef="#br0" timeOffset="197426.15">18425 17643 4607 0,'-19'4'400'0,"1"-3"-400"15,-2 2 0-15,-3-2 0 0,-4 2 2416 0,0 0 400 16,-3 5 64-16,1-4 32 0,-3 0-1088 0,1-2-224 0,1-1-32 0,5 5-16 16,3-3 64-16,5 0 16 0,5-1 0 0,2 0 0 15,-1-1-304-15,11-1-64 0,0 0-16 0,0 0 0 16,0 0-224-16,0 0-64 0,0 0 0 0,0 0 0 15,7-8-256-15,-1-2-48 0,3 3-16 0,4-2 0 16,3 1-96-16,5-1-32 0,3-1 0 0,5-4 0 16,5 0 0-16,6-1 0 0,4-3 0 0,8-4 0 15,5-2-112-15,7-1-16 0,7 1-16 0,9-1 0 16,5-4-96-16,4 3-16 0,4-4 0 0,9 0 0 16,6-3-48-16,3-3-16 0,-2-2 0 0,5-1 0 15,6-1-16-15,-5 1-16 0,0-3 0 0,-3 2 0 16,-6 1 64-16,0 2 16 0,-2 0 0 0,-6 2 0 0,-6 0 128 15,-5 5 16-15,-3 2 16 0,-1 3 0 0,-1 3-112 0,-8 3-32 16,-10 1 0-16,-7 3 0 0,-8 2-96 0,-3 2-32 16,-3-3 0-16,-7 1 0 0,-5 3-128 0,-6-2 192 15,-3 6-192-15,-3-4 192 0,-7 2-192 0,0-1 160 16,-2 4-160-16,-5 0 160 0,-5 5-160 0,0 0 0 16,4-7 0-16,-4 7 0 15,0 0-848-15,-10-3-160 0,1 2-16 16,-6 1-16-16,-6 1-1344 0,-2 2-272 0,-2 0-48 15,-4 4-14368-15</inkml:trace>
  <inkml:trace contextRef="#ctx0" brushRef="#br0" timeOffset="197876.61">18336 16464 19343 0,'-33'-16'848'0,"13"7"192"0,-2 4-832 0,4-1-208 0,0 2 0 0,6 2 0 16,2 0 2112-16,10 2 368 0,-9 0 80 0,9 0 0 15,0 0-1328-15,0 0-272 0,9 11-48 0,3-3-16 16,5 5-256-16,4-1-64 0,5 3-16 0,8 3 0 15,5 2 176-15,9 2 32 0,6-1 16 0,11 3 0 0,6 6-128 0,5-1-16 16,2 0-16-16,5 3 0 0,3 0-112 0,3 3 0 16,4 3-16-16,0 2 0 0,-4 4 16 15,1 1 0-15,0-1 0 0,3 2 0 0,-2 2-64 0,-3-3-16 16,-5-2 0-16,-7-2 0 0,-1-5-16 0,-4 1 0 16,-1 0 0-16,-6-1 0 0,-5-3 0 0,-1 0 0 15,-9-5 0-15,-6 0 0 0,-4-7-80 0,-5 0-16 16,-2-5 0-16,-4-2 0 0,-3-2-16 0,-3-5-16 15,-3 0 0-15,-2-1 0 0,0-2-80 0,-3-2-16 16,-4-2 0-16,-10 0 0 0,9-2-48 0,-9 2-16 16,0 0 0-16,3-13 0 0,-6 2-128 0,-3-2 0 15,-4-2 0-15,-3 1-176 16,0-2-1952-16,-1 5-400 0,-2-3-80 0</inkml:trace>
  <inkml:trace contextRef="#ctx0" brushRef="#br0" timeOffset="203268.22">27524 16741 7359 0,'0'0'656'0,"0"0"-528"0,0 0-128 0,0 0 0 16,6-4 1184-16,-6 4 208 0,0 0 32 0,0 0 16 16,0 0-496-16,0 0-112 0,6-10 0 0,-6 10-16 15,0 0-16-15,0 0 0 0,0 0 0 0,0 0 0 16,0 0-224-16,0 0-64 0,0 0 0 0,0 0 0 15,0 0 48-15,0 0 0 0,0 0 0 0,0 0 0 16,0 0 96-16,0 0 32 0,0 0 0 0,0 0 0 16,0 0-64-16,0 0-16 0,0 0 0 0,0 0 0 0,0 0-32 0,0 0 0 15,0 0 0-15,5-8 0 0,-5 8-144 0,0 0-48 16,0 0 0-16,7-9 0 0,4 3-64 0,-2 1 0 16,1 0-16-16,3 2 0 0,1 1-64 0,1 0-16 15,1-2 0-15,1 2 0 0,2-1-48 0,0 3-16 16,3 4 0-16,-2-5 0 0,1-3 16 0,0 2 0 15,1 0 0-15,0 1 0 0,-1 0 16 0,3-1 0 16,2 1 0-16,-1 1 0 0,3 1 48 0,0-1 16 16,1 0 0-16,2 2 0 0,1 0-64 0,-2 1 0 15,-1-1 0-15,2 1 0 0,-1-3-192 0,1 2 176 16,-3 1-176-16,-1 0 160 0,-1 0-160 0,2 0 128 16,-4-2-128-16,2 3 128 0,0 1-128 0,1-2 128 15,1-1-128-15,0 2 128 0,0 2-128 0,0-1 128 16,0 2-128-16,-1 0 128 0,-2-2-128 0,2 6 0 0,1-1 0 15,-2 1 0-15,-1-4 128 0,-5 0-128 16,-1-2 0-16,-1 3 128 0,-3 3-128 0,-2 2 0 16,1-4 0-16,-3 2 128 0,-1-3-128 0,1 5 0 0,-1 2 144 0,-4-2-144 15,2-4 0-15,-1 2 128 0,0-2-128 0,0 2 0 16,-3 0 128-16,1 1-128 0,-1 2 128 0,1 0-128 16,-4 1 128-16,1-1-128 0,-2-1 160 0,0 2-160 15,-2 3 160-15,1 0-160 0,-1 0 160 0,-1 0-160 16,-1-2 160-16,0 2-160 0,1 1 160 0,-3-1-160 15,-1-2 176-15,0 2-176 0,1 0 192 0,-1 0-192 16,-2 1 160-16,1 0-160 0,-2-3 128 0,-2 2-128 16,0 1 144-16,-1-1-144 0,-2 0 160 0,-2 1-160 15,-1-3 160-15,-1 1-160 0,-1-2 160 0,0-1-160 0,1 1 176 16,2 2-176-16,1-1 192 0,-4 1-192 0,-1-2 192 0,-2 0-64 16,0-3 0-16,0 1-128 0,2 2 176 0,-2 1-176 15,-1-2 160-15,1-1-160 0,-1 0 128 0,2 1-128 16,-2-3 0-16,0-2 144 0,-3 3-144 0,-1-4 128 15,-1 4-128-15,-1-3 128 0,0 1-128 0,-1 0 0 16,1-1 0-16,-1-3 128 0,2 3-128 0,0-2 0 16,0 2 0-16,0-4 128 0,-1 0-128 0,2 1 0 15,0 2 0-15,2-2 0 0,-1-1 128 0,0-2-128 16,-1-2 0-16,2 1 128 0,-2 4-128 0,-3 0 0 16,-1-4 0-16,-1 1 0 0,0-2 0 0,4 3 0 15,2 2 128-15,-1-2-128 0,-2-1 0 0,-1-1 0 0,1 2 0 16,2 1 0-16,1-3 0 0,1-1 0 0,-2 1 128 0,2 1-128 15,2 2 0-15,-1 1 0 0,-1-2 0 16,-2 1 0-16,-4 5 0 0,1-6 0 0,-4-1 0 0,1-1 0 16,0 0 0-16,-2 0 0 0,2 3 0 0,-1-2 0 15,2-5 0-15,2 1 0 0,0-1 0 0,1 2 128 16,-1 2-128-16,-1-1 0 0,-1-1 0 0,-2 2 0 16,-2-1 0-16,-1 2 0 0,-2 0 0 0,3-1 0 15,2-2 0-15,-1 0 0 0,1 1 0 0,2-2 0 16,-1-3 0-16,3 0 0 0,4 3 0 0,-1-2 128 15,0 1-128-15,1-3 0 0,2-2 0 16,-2 3 0-16,1 3 0 0,-4 2 0 0,-3 2 0 0,7-4 0 16,1-2 0-16,-1-1 0 0,-7 3 128 0,0 0-128 15,0-1 0-15,1 2 0 0,3 2 0 0,-2-2 0 0,1 0 0 16,0-2 0-16,4-1 0 0,-1 1 0 0,-1 5 0 16,0-2 0-16,0-2 0 0,1 0 0 0,1-1 0 15,0 1 0-15,1 1 0 0,1 0 0 0,-2-1 0 16,2 0 0-16,1-1 0 0,2 4 0 0,-2 0 0 0,2-1 0 15,-1-1 0-15,0 3 0 0,0 1 0 0,1-2 0 16,-1-2 0-16,3 0 0 0,-1 3 0 0,-1 1 0 16,-2-2 0-16,2 1 0 0,2-3 0 0,-5 2 0 15,-2 2 0-15,0 1 0 0,-1-5 0 16,1 0 0-16,1 0 128 0,1 1-128 0,1 1 0 0,0 0 0 16,0 5 0-16,0-2 0 0,0-4 0 0,3 3 128 15,1 0-128-15,0-1 0 0,1 1 128 0,2 0-128 16,-2-1 0-16,0 2 128 0,2-2-128 0,-2 3 0 15,0-5 0-15,0 1 0 0,-1 1 0 0,-1 1 0 16,-2 0 0-16,-1 2 0 0,-1-2 0 0,1 1 0 0,2 1 0 16,0-2 0-16,6-3 0 0,-7 3 128 0,1 1-128 15,0 3 0-15,1-4 0 0,0-1 0 0,1-1 128 0,0 3-128 16,0 1 0-16,1 0 0 0,0 0 0 0,0-3 128 16,0 1-128-16,1 1 0 0,0 2 0 0,1-4 0 15,-2-1 0-15,0 0 0 0,-2 2 0 0,-1 0 0 16,3-2 0-16,-2 1 0 0,-3-2 128 0,3 0-128 15,1 3 0-15,0-1 0 0,-3-2 0 0,4 4 0 16,-2-1 0-16,1-1 128 0,-3 0-128 0,1 4 0 16,-2-3 0-16,1-2 0 0,3 3 128 0,-1 2-128 15,1-4 0-15,1-1 0 0,0 0 0 0,2 2 0 0,-1 2 0 16,1-2 0-16,0-3 0 0,-1 1 0 0,-1 1 0 16,-3 1 0-16,6 0 128 0,-3-1-128 0,-2-2 0 15,2 0 0-15,0 0 0 0,1 1 0 0,0 0 0 16,-1 0 0-16,3-2 0 0,1 1 0 0,0 3 128 0,-1-3-128 15,0-1 128-15,2 1-128 0,1-1 0 0,1 3 0 16,-2-1 0-16,1 3 0 0,-1-3 0 0,0 1 0 16,-2-1 0-16,1-1 0 0,3 0 0 0,-1 1 0 15,-1-2 0-15,2 1 0 0,-2-1 0 0,2 1 0 16,-1 0 0-16,2 1 0 0,0-1 0 0,0 1 0 16,0 1 0-16,1-3 0 0,-3-1 0 0,1 4 0 15,1 1 0-15,0-2 0 0,-1-2 0 0,-1 1 0 16,0 0 0-16,1 2 0 0,-1 0 0 0,1 3 0 15,-2-4 0-15,2-1 0 0,-1 2 0 0,1-1 0 16,-2 2 0-16,2 0 0 0,-1-1 0 0,0-1 0 0,-2 2 0 16,0 0 0-16,1 2 0 0,1-2 0 0,0-3 128 15,0 2-128-15,0 6 0 0,-2-4 0 0,-2-4 0 0,2-1 0 16,2 3 0-16,0-1 128 0,1 1-128 0,-1 0 0 16,-2-1 0-16,4 0 0 0,0 1 0 0,0 1 0 15,-2-6 0-15,2 2 128 0,0 2-128 0,1 0 0 16,-1 3 0-16,0-1 0 0,2-1 0 0,-1-2 0 15,-1 3 0-15,1 2 0 0,2-1 0 0,0-1 0 16,0 0 0-16,-2 5 0 0,1-2 0 0,2 3 0 16,-1-3 0-16,0-2 0 0,-1-1 0 0,2 0 0 15,-1-1 0-15,0 1 0 0,-2-1 0 0,3 3 0 16,-1-1 0-16,1 1 0 0,0 1 0 0,-1-3 0 16,-2 1 0-16,4 1 0 0,5-6 0 0,-5 5 0 0,-3 0 0 15,8-5 0-15,-5 4 0 0,5-4 0 0,-7 5 0 0,7-5 0 16,-7 3 128-16,7-3-128 0,-6 2 0 0,0 3 0 15,1 3 0-15,5-8 0 0,-7 3 0 0,0-2 0 16,0 3 128-16,7-4-128 0,0 0 0 0,-6 8 0 16,-2-2 0-16,2-1 0 0,0 4 0 0,6-9 0 15,-7 3 0-15,1 4 0 0,1 2 0 0,5-9 0 16,-4 5 0-16,4-5 0 0,-6 6 0 0,-1 0 0 16,2-2 0-16,5-4 0 0,0 0 0 0,-7 4 0 15,-1-1 0-15,0 2 0 0,1-2 0 0,7-3 0 16,0 0 0-16,-5 7 0 0,-3 2 0 0,2-3 0 15,-1 4 0-15,2-2 0 0,1 2 0 0,-1 0 0 16,-4 4 0-16,2 0 0 0,2-6 0 0,0 3 0 0,-2-2 0 0,1 3 0 16,1 2 0-16,-2-3 0 0,1-1 0 0,0 2 0 15,-1 0 0-15,2 2 0 0,3-1 0 0,-2-4 0 16,-1 1 0-16,-2 0 0 0,5 4 0 16,-1 0 0-16,0-2 0 0,0-3 0 0,3-9 0 0,-1 15 0 15,-1 1 0-15,1 0 0 0,-1-4 0 0,0 4 0 16,1-1 0-16,0 1 0 0,0 2 0 15,-1 1 0-15,1-2 0 0,1-1 0 0,-1 2 0 0,1-1 0 16,0-2 0-16,0-2 0 0,-3 2 0 0,2-1 0 16,1 1 0-16,1 0 0 0,-1-1 0 0,1-1 0 15,-1 2 0-15,0 2 0 0,-1-2 0 0,1 0 0 16,0-1 0-16,0-1 0 0,0 1 0 0,1-1 0 16,1-3 0-16,-2 0 0 0,0-1 0 0,1 2 0 0,0-1 0 15,-2-1 0-15,-2 3 0 0,1-3 0 0,2-9 0 16,-5 12 0-16,1 0 0 0,0-3 128 0,0 2-128 15,1-2 0-15,-2 3 0 0,-2 1 0 0,1 5 0 16,-2-5 0-16,-1-3 0 0,0 3 0 0,2 0 0 16,-2-1 0-16,-1 0 128 0,1-3-128 0,-1 2 0 0,-2-1 0 15,-2 2 0-15,3-1 0 0,-3-5 0 16,0 6 128-16,-4-3-128 0,1 1 0 0,1-4 0 0,-2 5 0 16,-1-3 0-16,-1 3 0 0,-2-5 0 0,2 3 128 15,1-3-128-15,-2 1 0 0,-1 0 0 0,-1-2 128 16,0 2-128-16,-1 2 0 0,-2-4 0 0,1 3 0 15,1-2 0-15,-2 1 0 0,1 1 0 0,-2-2 128 16,-2 3-128-16,-2-3 0 0,0 2 0 0,-5 1 0 0,2-4 0 16,-1 3 0-16,1-2 128 0,-2 0-128 15,0 1 0-15,-1-3 128 0,0-1-128 0,0 2 0 0,-1 4 0 0,0-2 0 16,-2-1 0-16,-2-1 0 16,-2 0 0-16,-3 3 0 0,-3-3 0 0,-1-3 0 0,1 2 0 15,-1-1 0-15,1-3 0 0,-1 0 0 0,2 0 0 0,-2 0 0 16,-1 0 0-16,-4 0 0 0,-1 4 0 0,-1-4 0 15,0-3 0-15,3 2 0 0,3-2 0 0,1 1 0 16,-5-1 0-16,3 2 0 0,-3 1 0 0,1-1 0 16,-1-1 0-16,-1 0 0 0,-2-3 0 0,4 1 0 15,2 1 0-15,2 2 0 0,1-1 0 0,-1-3 0 16,-3 1 0-16,-1-1 0 0,0 2 0 0,1 2 0 16,-2-3 0-16,4 0 0 0,3 2 0 0,1-1 0 15,-2 2 0-15,0 0 0 0,-4 1 0 0,2-2 0 0,-1 1 0 16,-1 0 0-16,1-1 0 0,2 1 0 0,1-1 0 15,2 0 0-15,0 2 0 0,0-1 0 0,-2 0 0 0,-3 0 0 16,-3-1 0-16,2 2 0 0,5-1 0 0,-2 1 0 16,0-1 0-16,3 1 0 0,1 0 0 0,0 0 0 15,-2 0 0-15,0 0 0 0,-5 0 0 0,4 1 0 16,0 2 0-16,2-2 0 0,-1-1 0 0,2 2 0 16,3 3 0-16,1-1 0 0,-3-1 0 0,1-1 0 15,-2 1 0-15,0-1 0 0,-4 4 0 0,4-4 0 16,4-1 0-16,0-1 0 0,0 0 0 0,0 0 0 15,3 0 0-15,2 0 0 0,0 0 0 0,0 0 0 16,-3-2 0-16,-1-1 0 0,0-1 0 0,-1 2 0 16,1-1 0-16,-2 1 0 0,2-1 0 0,1 1 0 0,1 0 0 15,4 1 0-15,0-4 0 0,0 3 0 16,1-1 0-16,-1 2 0 0,-2-3 0 0,1-1 0 0,-1 0 0 0,3 1 0 16,1 1 0-16,3-3 0 0,-1 0 0 0,1 2 0 15,2-4 0-15,3 2 0 0,0 0 0 0,2-3 0 16,0 2 0-16,1-3 128 0,1 1-128 0,1-2 0 15,0 2 0-15,1-3 128 0,0 0-128 0,1 0 0 16,0 0 128-16,1-4-128 0,0 1 0 0,1-1 128 16,2-2-128-16,0-1 128 0,1 1-128 0,2 1 128 15,1 1-128-15,-2-2 0 0,4-4 144 0,1 3-144 16,0 3 0-16,3-3 0 0,4-3 0 0,-3 2 128 16,2 1-128-16,2 0 0 0,2 1 0 0,0-1 0 15,2-5 0-15,0 2 0 0,2 2 0 0,1-3 0 16,-1-4 0-16,0 1 0 0,1-2 0 0,2 2 0 0,-1-1 0 15,1 2 0-15,-1-4 0 0,1 2 0 0,-1-3 0 0,2 2 0 16,0 2 0-16,1 2 0 0,1-1 0 0,0 3 0 16,2-1 0-16,-1 0 0 0,2 3 0 0,2-2 0 15,1 1 0-15,0-2 0 0,1-1 0 0,1 2 0 16,0 2 0-16,2-2-128 0,1-1 128 0,1 4 0 16,0 0 0-16,0-1 0 0,3 1 0 0,-3 1 0 15,-2 3 0-15,3 2 0 0,3 3 0 0,3-4 0 16,0 4 0-16,2-2 0 0,2 3 0 0,-2 0 0 15,0-3 0-15,1 4-128 0,0 0 128 0,5 1 0 16,1-2 0-16,6 0 0 0,5 0 0 0,2 0 0 16,4 0 0-16,2 0 0 0,-3 3 0 0,-1-4 0 15,-2 6 0-15,0-4 0 0,-2 2 0 0,0 4 0 0,0-1 0 16,1 0 0-16,0-2 0 0,-1 3 0 0,-3 1 0 0,-1 1 0 16,-2 0 0-16,2 1 0 0,1 0 0 0,2 0 0 15,-2 1 0-15,5-2 0 0,7-2 0 0,2 4 0 16,1 1 0-16,-1-3 0 0,0-5 0 15,3 3 0-15,1 2 0 0,3-1 0 0,1-3 0 0,-3 1 0 16,-2 2 0-16,-3 1 0 0,-1 0 0 0,1 0 0 16,2 1 0-16,-4 0 0 0,-4-1 0 0,0 2 0 15,-2-4 0-15,0 4 0 0,-3-1 0 0,-4-1 0 16,0 0 0-16,-2 3 0 0,2-1 0 0,2 1 0 16,-1-2 0-16,3 1 0 0,1-2 0 0,-1 0 0 15,-2-2 0-15,0 2 0 0,-4 4 0 0,2-3 0 0,0-1 0 16,-2 0 0-16,-1-1 0 0,1 2 0 0,2 2 0 15,-4-2 0-15,2 1 0 0,-3 2 0 0,-4 3 0 16,0-2 0-16,-6-3 0 0,2 3 0 0,-1 2 0 16,0-4 0-16,1 1 0 0,-1-1 0 0,2-2 0 0,-3 3 0 15,-2-2 0-15,2 0 0 0,2-4 0 0,2 1 0 16,-3 2 0-16,1 1 0 0,-2-1 0 0,0 0 0 16,-3 3 0-16,-1-1 0 0,-1-3 0 0,-2 1 0 15,0 6 0-15,1-4 0 0,-2 0 0 0,1-1 0 16,-2-2 0-16,-1 3 0 0,-3 2 0 0,1 0 0 15,1-1 0-15,3 1 0 0,1 1 0 0,2-3 0 16,-5-1 0-16,0 1 0 0,0 0 0 0,0 1 0 16,-1-1 0-16,1-1 0 0,-2-2 0 0,1 0 0 15,-4 2 0-15,4-1 0 0,-4-1 0 0,1 1 0 0,-1 0 0 16,-2 1 0-16,2-2 0 0,-2 5 0 0,0 0 0 16,2-3 0-16,-1-2 0 0,1 3 0 0,2 1 0 0,-3 0 0 15,-1-3 0-15,1-1 0 0,-2 0 0 16,1 2 0-16,3 1 0 0,-2 0 0 0,-2-6 0 15,2 3 0-15,0 4 0 0,-2-2 0 0,1 0 0 16,-1 3 0-16,0 0 0 0,0-1 0 0,-1-1 0 0,1 0 0 16,-1 1 0-16,1-2 0 0,0 0 0 0,-2-1 0 15,1 3 0-15,0-2 0 0,-2-2 0 0,2 3 0 16,1 2 0-16,0-3 128 0,2 1-128 0,0-1 128 16,-1 1-128-16,0 0 0 0,0 2-128 0,2-3 128 15,-2-3 0-15,-1 0 0 0,0-1 0 0,-1 2 0 16,0 4 0-16,-2-3 0 0,-1-1 0 0,2 2 0 15,-1 0 0-15,0 1 0 0,2-1 0 0,0 3 0 0,1-1 0 0,0-1 0 16,-3-1 0-16,2 0 0 0,0 0 0 16,-1 2 0-16,2 0 0 0,-1-3 0 0,0 2 0 15,-2 0 0-15,-1 2 0 0,1-2 128 0,-1 1-128 0,0 2 0 16,-2 3 0-16,2-3-128 0,0 2 128 0,-1-2 0 16,-2 2 0-16,4 1 0 0,-1-1 0 0,-1 2 0 15,1-4 0-15,0 6 0 0,0-2 0 0,0 2 0 16,-1 0 0-16,3-3 0 0,-2 6 0 0,0-1 0 15,0 1 128-15,2-2-128 0,2 1 0 0,-3 0 144 16,-1 1-144-16,0 0 0 0,-2 1 176 0,0-2-176 16,2 0 160-16,-1 0-160 0,-2-2 144 0,1 1-144 15,-4-3 128-15,1 4-128 0,0-2 0 0,-1-1 128 0,-4-11-128 16,0 13 0 0,0-13-432-16,-3 10-160 0,-1 1-48 0,2 1-12864 0,2-12-2560 0</inkml:trace>
  <inkml:trace contextRef="#ctx0" brushRef="#br0" timeOffset="210466.14">16550 19604 6447 0,'0'0'576'0,"0"0"-576"0,-13-2 0 0,2 1 0 16,-1 1 1584-16,5 1 208 0,7-1 32 0,-10 2 16 15,1-3-816-15,9 1-176 0,0 0-16 0,0 0-16 16,0 0 64-16,0 0 16 0,0 0 0 0,0 0 0 15,0 0-128-15,0 0 0 0,0 0-16 0,0 0 0 0,10-2-32 0,3-1 0 16,-2 2 0-16,6-1 0 0,2-1-96 0,1 0-32 16,0 1 0-16,6 2 0 0,0 1-208 0,2-1-32 15,3 0-16-15,3 0 0 0,-1 0-16 0,9-3-16 16,3-1 0-16,3 1 0 0,2-1 16 0,3 1 0 16,2 0 0-16,-1 0 0 0,1 3 0 15,1-3 0-15,1-5 0 0,2 5 0 0,-1 4 32 0,4-1 16 16,4-1 0-16,-1 2 0 0,-4 3-128 15,0 1-32-15,-2-1 0 0,2 0 0 0,0 1-208 16,1 1 0-16,-1-2 128 0,-1 1-128 0,0 1 0 0,-2 0 0 16,1-4 0-16,-2 2 0 0,-1-4 128 0,1 1-128 15,-1 3 0-15,1 0 0 0,0-2 128 0,0 2-128 16,-2-1 0-16,-3 2 144 0,-5-1-144 0,4-2 0 16,2-2 0-16,0 0 0 0,0 1 0 0,2 3 0 0,-1 1 128 15,0 2-128-15,-2-4 128 0,-1 3-128 0,-4 1 0 16,0-4 128-16,1-1-128 0,0 0 128 0,3-4-128 0,-4 2 128 15,0 2-128-15,0 0 0 0,3 2 0 0,-3 0 128 16,-4-3 0-16,0 0 0 0,-2-1 0 0,1-1 0 16,0-2-128-16,2 0 160 0,2 1-160 0,0 2 160 15,-2 0-16-15,2 2 0 0,2 1 0 0,-2 0 0 16,-5 0-16-16,-1-1 0 0,-1-2 0 0,-1 0 0 16,-1 0-128-16,3 1 192 0,1 1-192 0,0-1 192 15,1 0-64-15,0 2-128 0,-2 2 192 0,-2-1-64 16,-3 1 0-16,-2 1-128 0,-2-2 192 0,1 0-64 15,-4 2-128-15,-1 0 128 0,-2-2-128 0,-2 0 128 16,-2-1 0-16,-1-2-128 0,2-2 192 0,-5 1-64 0,0 1 112 16,-1-1 16-16,2 0 0 0,-3 0 0 0,-3 0 32 15,-1-1 16-15,1-1 0 0,-1 1 0 0,2 1-80 16,0 0-16-16,-3 0 0 0,0 0 0 0,0 0-16 0,0 1-16 16,0 2 0-16,1-2 0 0,-11-1-176 0,10 0 0 15,0 0 0-15,0 0 0 0,-1 0 0 0,-9 0 0 16,10 0 0-16,0 3 0 0,1-1 0 0,-11-2 0 15,0 0 0-15,8 1 128 0,-8-1-128 0,0 0 0 16,0 0 0-16,0 0 0 16,0 0-2128-16,-10 3-368 0,-2 0-64 0,-10-2 0 0</inkml:trace>
  <inkml:trace contextRef="#ctx0" brushRef="#br0" timeOffset="211382.18">9771 17435 12031 0,'0'0'528'0,"0"0"112"0,10 5-512 0,4-1-128 16,2-1 0-16,1 2 0 0,4-2 1072 0,3 2 176 15,6 0 32-15,7 2 16 0,6-5-112 0,7-1-32 16,6-1 0-16,9 4 0 0,6 5-240 0,6-4-48 16,4-1-16-16,2-2 0 0,9 0-336 0,-1 2-80 15,5-2-16-15,-3-2 0 0,-6-2-32 0,4 0 0 16,3 0 0-16,4 0 0 0,1 1 128 0,5-1 32 16,3-2 0-16,1 1 0 0,-2 2-96 0,-3 0 0 15,-3-4-16-15,0 3 0 0,0 4-48 0,0 3-16 0,-1 0 0 16,0-3 0-16,-4 1 144 0,1-1 16 15,-1 4 16-15,-1-1 0 0,-1 1-160 0,-3 0-16 0,-4-2-16 16,0 0 0-16,-6 2-224 0,-3 2-128 0,-6-3 128 0,-8 4-128 16,-10-1 0-16,-7-2 128 0,-7-1-128 0,-10-1 0 15,-4-3 0-15,-8 3 0 0,-6 0 0 0,-11-4 0 32,0 0-1520-32,-13 6-272 0,-11-1-48 0,-12-1-16 0</inkml:trace>
  <inkml:trace contextRef="#ctx0" brushRef="#br0" timeOffset="211931.35">3357 17503 12895 0,'14'4'1152'0,"4"-4"-928"0,0-2-224 0,3-2 0 16,2 1 1472-16,1 2 240 0,0 2 48 0,2-1 16 15,-1-4-128-15,2 3-32 0,2 4 0 0,2-2 0 0,-1-2-624 0,3-1-128 16,2 1-32-16,-1 2 0 0,0 3-464 0,3 1-112 16,1-1 0-16,2-1-16 0,-2 4-240 0,-1 2 0 15,-4-1 128-15,0 2-128 16,-4-2-944-1,-1 2-224-15</inkml:trace>
  <inkml:trace contextRef="#ctx0" brushRef="#br0" timeOffset="-204991.37">16520 19744 13823 0,'-12'-5'608'0,"3"0"128"0,0 1-592 0,3 0-144 16,6 4 0-16,-6-6 0 0,-3-2 352 0,9 8 32 16,-5-5 16-16,5 5 0 0,0 0 320 0,-7-7 64 15,-2 0 16-15,9 7 0 0,-6-3-176 0,6 3-48 16,0 0 0-16,-9-2 0 0,9 2-192 0,0 0-32 16,-10 0-16-16,10 0 0 0,0 0-80 0,0 0 0 15,0 0-16-15,0 0 0 0,6 9 0 0,4 0 0 16,3-3 0-16,8-1 0 0,6 1 208 0,7-3 32 15,4 1 16-15,4 0 0 0,1 1-16 0,4-1 0 0,1-3 0 16,6-1 0-16,4 0-304 0,7 0-176 16,5-1 192-16,1 0-192 0,0 1 224 0,3-2-64 0,0 0-16 0,4-2 0 15,5-2 160-15,2 3 16 0,2 1 16 16,-2-4 0-16,2 1-16 0,2 0-16 0,-1-2 0 16,1 3 0-16,-1 4-80 0,0-1-16 0,-2-3 0 0,2 3 0 15,2-1-208-15,0 4 128 0,-1 1-128 0,-4 1 0 16,-2-1 128-16,2 2-128 0,3-1 0 0,0 1 0 15,-3 6 128-15,-6-3-128 0,-4-1 0 0,-2 0 144 16,0 3-144-16,-1-2 0 0,1 2 0 0,-6-4 0 16,-3 2 0-16,-7-2 0 0,-5-3 160 0,-4 2-160 15,-2-4 0-15,-3 0 0 0,-3 0 0 0,-5 2 0 16,-2 0 0-16,-7-2 0 0,-6-1 0 0,-2-1 0 0,-2 1 0 16,-4 0 0-16,-12 0 128 0,0 0-128 15,0 0 0-15,0 0 128 0,0 0-128 0,0 0 0 0,0 0 144 0,-12 0-144 16,-2 0 0-16,-4 1 144 0,-6-2-144 0,-2-2 0 15,-5-3 144-15,-3 3-144 0,-4 2 0 0,-3 0 0 16,-5-3 0-16,-6-3 128 0,-5 1-128 0,-7 1 0 16,-7 0 128-16,0 0-128 0,-3 1 0 0,-2-2 0 15,-3-3 0-15,-7 2 128 0,-8-2-128 0,0 4 0 16,0 0 128-16,-6-1-128 0,-6 1 160 0,-2 1-32 16,-4 2-128-16,2-2 192 0,2 0 0 0,0 3-16 15,-2 1 0-15,4 1 0 0,3 0-176 0,2 0 0 16,0 1 0-16,5 3 128 0,4-1-128 0,11 1 128 15,11 1-128-15,5 0 128 0,4-1-128 0,6 2 0 16,2-3 144-16,6-1-144 0,2 4 0 0,11 0 0 0,2-1 0 16,8 0 128-16,5 0-128 0,8-3 0 0,11-3 0 15,0 0-128-15,0 0 128 0,12 5-160 0,9-4 160 0,9-2-160 16,8 0 160-16,12-2 0 0,8 1 0 16,16-7-128-16,5-2 128 0,16-3-208 0,17 2 80 0,6-4 128 15,7 1-128-15,8-1 128 0,10-1 0 0,5 1 0 16,5-2 0-16,5 1 0 0,0 5 0 0,6 4 0 15,6-1 0-15,-4 3 128 0,-3-1 0 0,5 4 0 16,1 3 80-16,2 1 16 0,0-1 0 0,-5 5 0 16,-6 1 0-16,0 6 0 0,2-1 0 0,-8 1 0 15,-8-2-224-15,-5 1 0 0,-6 4 128 0,-13 2-128 16,-9 1-528-16,-9 2-160 0,-6-2-16 16,-10 1-16-16</inkml:trace>
  <inkml:trace contextRef="#ctx0" brushRef="#br0" timeOffset="-202433.34">18809 20181 3679 0,'0'0'320'0,"0"0"-320"0,0 0 0 0,0 0 0 16,0 9 2752-16,0-9 496 0,0 0 80 0,0 8 32 16,-1 1-1760-16,1-9-336 0,0 0-80 0,0 0-16 0,0 0-144 0,0 0-16 15,0 0-16-15,0 0 0 0,0 0-32 0,0 0 0 16,0 0 0-16,0 0 0 0,0 0-96 0,0 0-32 16,12 0 0-16,-12 0 0 0,13-4-80 0,1-4-32 15,-4 2 0-15,4-5 0 0,-5 0-208 0,0-1-64 16,0-1 0-16,1 4 0 0,-1-1-80 0,0 4-32 15,-2-5 0-15,-7 11 0 0,0 0-80 0,0 0-32 16,0 0 0-16,12 8 0 0,-2 1 16 0,-1 5 0 16,-1 4 0-16,-1 2 0 0,1 0-80 0,-2 2-16 15,2 1 0-15,-1 0 0 0,0-5-144 0,0 1 0 16,4-2 0-16,-3 0 128 0,-1 1-128 0,3-4 0 16,-2-5 0-16,0 1 0 0,0-5 0 0,-2 1 0 15,-6-6 0-15,8 9 0 0,-8-9-224 0,9 5-80 0,-9-5-16 16,0 0 0-1,10 0-656-15,-10 0-144 0,0 0-32 0,0 0 0 16,0 0-2320-16,4-10-480 0</inkml:trace>
  <inkml:trace contextRef="#ctx0" brushRef="#br0" timeOffset="-202185.82">18921 20348 22287 0,'0'0'976'0,"0"0"224"0,0 0-960 0,9 5-240 0,-1 1 0 0,3 2 0 15,1-3 1296-15,2 0 224 0,0 2 32 0,5-4 16 16,7 4-240-16,-3 0-48 0,-2 0-16 0,2-1 0 16,6 2-400-16,2-3-80 0,2 2-16 0,1 0 0 0,-3-1-288 0,1 2-64 15,1-4-16-15,0-1 0 0,1 4-208 0,2-2-32 16,0-6-16-16,5 1 0 0,2 0-144 0,6-2 0 16,3-3 144-16,1-1-144 0,2-1 0 15,-2 1 128-15,-1 5-128 0,-1-2 0 0,-1 1 0 0,3 0 0 16,1 0 0-16,-2 1-128 15,4-1-1104-15,-1-1-224 0,-1 0-32 0</inkml:trace>
  <inkml:trace contextRef="#ctx0" brushRef="#br0" timeOffset="-201607.25">21971 20132 8287 0,'0'-13'368'0,"0"13"80"0,0 0-448 0,-1-9 0 16,-1 3 0-16,-2 0 0 0,-4-1 4032 0,-1 3 704 15,-2 2 160-15,-3 1 32 0,-4 1-2784 0,-4 1-544 16,-6 3-128-16,3 2 0 0,-4 0-640 0,5 3-128 16,3 0-32-16,2 0 0 0,-2 1-176 0,2-2-48 15,6 1 0-15,4-3 0 0,9-6-48 0,-3 12-16 16,3-12 0-16,7 8 0 0,-7-8-64 0,14 11-32 16,4 0 0-16,1-3 0 0,-2-1-288 0,5 3 128 15,2 2-128-15,2-2 0 0,-1 3 144 0,-1-1-144 16,-4-3 0-16,-2 4 144 0,-5-3-144 0,-3 3 192 15,-3 1-192-15,-5-3 192 0,-3-2 144 0,-4 3 48 0,-5-2 0 16,-4 1 0-16,-3-2 96 0,-5-1 32 0,-3-6 0 16,-2 4 0-16,1 2-288 0,3-4-48 0,0-3-16 15,1-1 0-15,1-2-160 0,3 1 0 0,5-7 0 0,3-1 128 32,-1-1-1328-32,8 0-272 0,7-3-48 0,3 0-16 15,5 1-1968-15,4-5-400 0</inkml:trace>
  <inkml:trace contextRef="#ctx0" brushRef="#br0" timeOffset="-201330.84">22251 20095 25791 0,'0'0'2304'0,"0"0"-1856"0,-1 13-448 0,-4 1 0 0,1 1 1408 0,-1-1 192 16,-4 1 48-16,3 3 0 0,-1 1-384 0,2-1-80 15,0-3-16-15,2 2 0 0,2-1-528 0,0-2-128 16,0 1 0-16,2-3-16 0,3-5-176 0,1 1-16 15,1 1-16-15,2-4 0 0,2-2 32 0,0-3 0 16,3-3 0-16,5-1 0 0,3 0 16 0,3-4 16 16,3-5 0-16,0-2 0 0,-2-3 112 0,-2-1 32 15,-3-5 0-15,0 2 0 0,-5 0 32 0,-3 1 16 16,-1-3 0-16,-2 2 0 0,-2 3-304 0,0 1-64 16,-4 2-16-16,1 2 0 0,-1 2-160 0,-1-1 0 15,-2 2 0-15,0 5 0 16,0 6-1840-16,0 0-240 0,0 0-48 0,0 0-15872 0</inkml:trace>
  <inkml:trace contextRef="#ctx0" brushRef="#br0" timeOffset="-200865.35">23309 19751 2751 0,'0'0'256'0,"0"0"-256"0,0 0 0 0,0 0 0 16,0 0 4800-16,0 0 896 0,-7 11 192 0,1 0 48 16,-3 1-3328-16,-1 2-672 0,-3 2-128 0,-2 5-16 0,-3 3-496 0,3 5-80 15,-3 4-32-15,-2 1 0 0,1 2-224 0,-2 0-64 16,2-1 0-16,1-2 0 0,2-3-336 0,3-3-80 15,2-6-16-15,1-2 0 0,1-4-144 0,5 0-48 16,3-6 0-16,1-9 0 0,0 0-16 0,7 7 0 16,5-7 0-16,2-4 0 0,1-1-80 0,4-4-32 15,0-5 0-15,5-3 0 0,3-2-144 0,1 0 128 16,0-1-128-16,-2 1 128 0,-1-2-128 0,-1 6 128 16,1 1-128-16,-2 3 128 0,-4 4-128 0,-2 5 0 15,-5 1 0-15,-1 6 0 0,-4 5 0 0,-3 3 0 16,-5 1 0-16,-4 1 0 0,-6 1 0 0,-1 2 0 15,-6 1 0-15,-2 0 0 0,1 0 128 0,-4-1-128 0,-3-1 0 16,0-3 128-16,-5-2-128 0,8 1 128 16,-1-5-128-16,4-1 128 0,3-3-272 0,4-1-64 0,5-5-16 15,8 2 0 1,-7-7-2016-16,5-3-416 0,4-1-80 0</inkml:trace>
  <inkml:trace contextRef="#ctx0" brushRef="#br0" timeOffset="-200406.5">24125 19733 18431 0,'0'-12'1632'0,"0"0"-1312"0,-2 1-320 16,1 4 0-16,1 7 2288 0,0 0 384 0,-4-5 80 0,4 5 0 15,0 0-816-15,-11 7-160 0,-2 7-48 0,0 5 0 16,-2 8-608-16,-1 4-128 0,-2 2-32 0,0 2 0 16,0 2-464-16,-1 5-112 0,-2 3 0 0,0-6-16 15,3-3-176-15,4 2-48 0,3 1 0 0,1 2 0 16,0-6-144-16,3-5 0 0,5-4 0 0,2-4 0 15,1-1 0-15,0-4 0 0,-1-3-192 0,4-6 192 32,4 0-1328-32,1-4-144 0,1-2-16 0,-10-2-9328 0,9-6-1872 0</inkml:trace>
  <inkml:trace contextRef="#ctx0" brushRef="#br0" timeOffset="-200045.44">23756 20066 23951 0,'0'0'2128'0,"0"0"-1696"15,14-4-432-15,4 1 0 0,2 1 624 0,-1 2 32 16,0-3 16-16,5 1 0 0,4-1 288 0,4 2 64 16,-3-2 16-16,2 1 0 0,-3-2-656 0,-1-1-128 15,-2-1-16-15,-2-2-16 0,-3 0-224 0,-1-2 144 16,-2 0-144-16,-2-1 128 0,-1 3 224 0,-1 0 32 16,-3 3 16-16,-2 1 0 0,-8 4 96 0,0 0 16 15,0 0 0-15,0 0 0 0,0 0 16 0,2 14 16 16,-4 0 0-16,-2 8 0 0,-3 2-176 0,-3 2-48 15,3 0 0-15,-4 2 0 0,1 4-80 0,0-1-32 16,0-5 0-16,0 0 0 0,0-6 80 0,2-1 16 16,-1 0 0-16,3-4 0 0,1-6 96 0,2 0 32 0,3-9 0 15,0 0 0-15,0 0-48 0,0 0 0 0,13 0 0 0,1-5 0 16,0-4-48-16,2 0-16 0,3-6 0 0,0-1 0 16,2-4-128-16,-1-1-48 0,0-3 0 0,2 0 0 15,0 1-144-15,-1-1 0 0,2 2 0 0,-4 4 0 16,-2 3 0-16,-1 5 0 0,0-2 0 15,-3 8 0-15,0 3-128 0,-3 4-128 0,-10-3 0 0,12 6-12640 16,-5 4-2528-16</inkml:trace>
  <inkml:trace contextRef="#ctx0" brushRef="#br0" timeOffset="-199663.09">24934 20063 34431 0,'-19'-1'1536'0,"9"1"304"0,1 1-1472 0,-5 2-368 15,-6-3 0-15,-2 5 0 0,-1 6 640 0,1 2 48 16,1 0 16-16,2 3 0 0,0 2-192 0,4 1-16 16,3 0-16-16,3-2 0 0,3-2-160 0,4-1-48 15,3 1 0-15,3-5 0 0,2 2-112 0,3-7-32 16,2-1 0-16,3-1 0 0,3-1-128 0,2-1 0 15,0-2 144-15,1-4-144 0,2 0 0 0,-2-3 144 16,-1-1-144-16,-1 1 0 0,-1-2 176 0,-2 3-176 16,-4-5 160-16,0 6-160 0,-3 0 240 0,-8 6-48 15,0 0-16-15,0 0 0 0,0 0 48 0,0 0 16 16,0 0 0-16,0 0 0 0,-7 11-112 0,0 2 0 0,4-2-128 16,1 2 192-16,4 0-192 0,3-5 0 0,4 3 0 0,3-4 0 15,6 1 0-15,5-4 0 0,0-2 0 0,4-1 0 16,1-2-272-16,2-1-48 0,1-1-16 0,-1-6 0 31,-1 0-2496-31,1-2-496 0</inkml:trace>
  <inkml:trace contextRef="#ctx0" brushRef="#br0" timeOffset="-199466.72">25725 19622 26719 0,'-10'3'2368'0,"1"3"-1888"0,1 2-480 0,3 4 0 0,-4 1 2560 16,-1 5 432-16,-3 2 80 0,1 3 0 0,-2 0-1728 0,-1 6-368 16,-2 0-64-16,2 3-16 0,2 1-592 0,-1 0-128 15,1 2-32-15,1-2 0 0,-2-2-144 0,1 1 0 16,1 0 0-16,2 1-176 16,1-1-1328-16,3-4-272 0,2-1-48 0,2-5-16 15,0-1-928-15,1-2-192 0</inkml:trace>
  <inkml:trace contextRef="#ctx0" brushRef="#br0" timeOffset="-199302.29">25392 20061 26719 0,'3'-14'1184'0,"-3"14"240"16,10-3-1136-16,-10 3-288 0,11-6 0 0,3 1 0 0,4 2 1680 0,4-1 288 0,4-1 48 0,3 1 16 16,3-2-1136-16,-1 2-208 0,2 4-48 0,-1-1-16 15,-4-3-384-15,-2 2-80 0,-3-1-16 0,-1 2 0 16,-4 1-144-16,-1 0-272 0,0-1 64 0,-3 1 16 31,-4 2-1920-31,1 1-384 0,1-1-80 0</inkml:trace>
  <inkml:trace contextRef="#ctx0" brushRef="#br0" timeOffset="-199125.11">26038 20010 24703 0,'-13'19'1088'0,"3"-9"240"0,-3 2-1072 0,2 3-256 15,2 1 0-15,-1 2 0 0,-4-1 1008 0,0 0 144 16,-2 0 16-16,5-2 16 0,1-1-592 0,3 0-112 16,1-1-32-16,2-3 0 0,0 0-448 0,3-1 0 15,1-9 0-15,5 9 0 16,-5-9-1632-16,10 5-368 0</inkml:trace>
  <inkml:trace contextRef="#ctx0" brushRef="#br0" timeOffset="-198677.09">26235 20080 21183 0,'0'0'1888'0,"0"0"-1504"0,-7 5-384 0,7-5 0 16,-6 6 1600-16,6-6 256 0,-4 9 64 16,4-9 0-16,0 0-384 0,0 0-64 0,0 0 0 15,0 0-16-15,1 10-512 0,5-1-112 0,-6-9 0 0,8 4-16 16,-8-4-112-16,14 1 0 0,0-2-16 0,0 1 0 15,-1-4-176-15,2 0-16 0,-1-3-16 0,2 2 0 16,-1 1-96-16,3-4-32 0,1 1 0 0,1-4 0 16,0 6-96-16,1 0-32 0,-3-2 0 0,1 3 0 15,1 1 0-15,0 2 0 0,1 0 0 0,-1-1 0 16,-1 2 0-16,-1 3 0 0,-3-2 0 0,-1 4 0 16,-1 3-32-16,-1-2 0 0,1 3 0 0,-1-2 0 15,-3-1-192-15,-1 2 144 0,-8-8-144 0,9 7 128 16,-9-7-128-16,7 9 0 0,-7-9 0 0,6 8-176 15,-6-8 176-15,8 9 0 0,-8-9 128 0,7 5-128 0,-7-5 0 16,10 3 0-16,-10-3 0 0,12 2 0 0,-2-2 0 16,2-2 0-16,-1 1 0 0,3 0 0 0,-3-3 0 15,0-2 0-15,3 2 0 0,-2 0 0 0,1 2 176 16,-2-2-48-16,1 0 0 0,-1 1 0 0,1 3-128 0,-1 3-176 16,-1 1 48-16,-10-4 0 0,10 6 128 0,1-1 0 15,-4 3 0-15,3-3 0 0,-10-5 0 0,9 9 0 16,2 0 0-16,-5-3 0 15,-6-6-1328-15,0 0-224 0,0 0-48 0,0 0-16832 0</inkml:trace>
  <inkml:trace contextRef="#ctx0" brushRef="#br0" timeOffset="-198524.51">26375 19646 38703 0,'1'-9'3440'0,"4"3"-2752"0,-5 6-560 0,11-8-128 15,1 3 1024-15,-1 2 160 0,-3-5 32 0,3 7 16 16,2 3-848-16,-3 2-160 0,-10-4-32 0,12 4-16 31,0 2-2416-31,-1 6-496 0</inkml:trace>
  <inkml:trace contextRef="#ctx0" brushRef="#br1" timeOffset="-194773.37">6114 20190 13935 0,'0'0'608'0,"0"0"144"0,0 0-608 0,0 0-144 0,0 0 0 0,0 0 0 16,0 0 976-16,-6-3 176 0,6 3 16 0,-7-6 16 15,7 6-112-15,-9-3-32 0,1-1 0 0,-3 3 0 16,0 1-208-16,-2 0-64 0,-3 0 0 0,-2 3 0 0,0 2-192 0,7 4-32 16,4-1-16-16,-2 2 0 0,-6-2-288 0,3 2-64 15,4 3-16-15,0-2 0 0,-1 2-160 0,4-4 0 16,5-9 144-16,0 11-144 0,3 2 144 0,-3-13-144 15,7 6 192-15,2-1-192 0,4-5 544 0,-13 0 0 16,0 0 0-16,14-5 0 0,6-1-208 0,2-4-32 16,-2 1-16-16,1-4 0 0,-2 2-128 0,-1-1-32 15,-5-2 0-15,1 1 0 0,-6 3-128 0,-2-2 0 16,-2 0 144-16,0 5-144 0,-4 7 0 0,0 0 144 16,0 0-144-16,0 0 0 0,0 0 240 0,0 0-64 15,0 0-16-15,0 0 0 0,0 14 64 0,0-3 16 16,1 2 0-16,2 2 0 0,-1-1-240 0,2-3 176 15,1 1-176-15,0-1 160 0,1-4-160 0,0 0 0 0,-6-7 0 16,9 7 0-16,-9-7-224 0,12 2-80 0,2-1-16 16,-2-2-14128-16</inkml:trace>
  <inkml:trace contextRef="#ctx0" brushRef="#br1" timeOffset="-194302.84">6712 20131 10127 0,'0'0'448'16,"0"0"96"-16,0 0-544 0,0 0 0 0,-7-11 0 0,-2 8 0 0,0 0 2144 0,0-1 320 15,-4 2 64-15,-1 2 16 0,-3 0-1136 0,0 2-240 16,0 2-32-16,-1 1-16 0,-1 3-352 0,-2 1-80 16,-1-2-16-16,3 5 0 0,5 3-48 0,-3-1-16 15,-1-3 0-15,3 3 0 0,2 2-160 0,4-6-16 16,4 1-16-16,3-3 0 0,2-8-160 0,0 0-48 16,4 9 0-16,-4-9 0 0,0 0 0 0,14 0 0 15,0-5 0-15,2-2 0 0,1 2-208 0,-1-2 144 16,-1-6-144-16,2 0 128 0,-1 1-128 0,-2 1 160 15,2 0-160-15,-2 1 160 0,0-4-160 0,-2 0 160 16,0 4-160-16,-3-2 160 0,-2 1-16 0,-2-2 0 0,-2-1 0 16,1 3 0-16,-4 11 64 0,5-7 16 0,-3 0 0 0,-2 7 0 15,0 0-64-15,0 0-16 0,0 0 0 16,0 0 0-16,0 0 64 0,-3 11 16 0,-1 2 0 0,1-1 0 16,-1 4-224-16,3-1 0 0,1-1 0 0,1 2 0 15,4 1 0-15,1-3 0 0,0-4 128 0,2 3-128 16,-1-4 0-16,-1 1 0 0,0-4 0 0,0 2 0 15,2-4-336-15,0 1-16 0,0 0 0 0,-8-5-9632 16,0 0-1920-16</inkml:trace>
  <inkml:trace contextRef="#ctx0" brushRef="#br1" timeOffset="-193600.49">7281 20187 11967 0,'0'0'1072'0,"0"0"-864"0,6-9-208 0,-6 9 0 16,0 0 1888-16,0 0 336 0,0 0 64 0,0 0 16 15,-1-8-592-15,1 8-112 0,-8-8-32 0,0 5 0 16,-4-1-416-16,-1 1-96 0,1 2-16 0,-4 3 0 16,0 1-368-16,-2 3-80 0,-1 5-16 0,-4 0 0 0,-2-1-240 0,1 4-48 15,1 3-16-15,4-1 0 16,2-1-128-16,7-1-16 0,7 0-128 0,2-1 192 0,0-5-192 0,1 2 144 15,0-10-144-15,0 0 128 0,0 0 0 0,13 5 0 16,3-1 0-16,4-4 0 0,5-4 112 0,-1-1 16 16,-1-5 0-16,0 0 0 0,-2-4-128 0,1-3-128 15,-2 2 176-15,0-2-176 0,-1-1 192 16,-1-1-64-16,-2 2 0 0,-2-1-128 0,-3-1 240 0,0 0-64 16,1-2-16-16,-3 2 0 0,-2 1 32 0,0 1 0 15,-2-1 0-15,0 3 0 0,-1 3-192 0,-2 5 192 16,-2 7-192-16,0 0 192 0,-2-9-192 0,2 9 128 15,0 0-128-15,0 0 128 0,0 0-128 0,-9 10 0 16,1 3 144-16,1-2-144 0,-1 6 0 0,0 0 0 16,2 1 0-16,1 1 0 0,0 3 0 0,1-3 0 0,3-3 0 15,-3-2 128-15,1 2-128 0,3-2 0 16,2-2 0-16,0-3-128 16,-2-9-1120-16,5 13-224 0,-5-13-32 0,9 9-8656 0,1 0-1728 15</inkml:trace>
  <inkml:trace contextRef="#ctx0" brushRef="#br1" timeOffset="-193408.74">7652 20190 26719 0,'0'0'1184'15,"-4"14"240"-15,1-1-1136 0,-4 1-288 0,-2-1 0 0,2 2 0 16,-1-2 1376-16,2 2 224 0,-1-2 32 0,4-1 16 15,1-3-960-15,2 3-192 0,2-3-48 0,-2-9 0 16,1 10-448-16,-1-10 0 0,0 0 0 0,5 12 0 16,-5-12-1280-16,10 6-240 0,1-3-48 0</inkml:trace>
  <inkml:trace contextRef="#ctx0" brushRef="#br1" timeOffset="-193077.93">8237 19968 16575 0,'0'0'1472'0,"0"0"-1168"0,0 0-304 0,0 0 0 16,0 0 2304-16,0 0 384 0,-6 10 96 0,-3 3 16 15,-2-1-752-15,-1 5-160 0,-3-2-32 0,-2 4 0 16,-2 5-704-16,1 1-160 0,2 5-32 0,-1-3 0 16,2 2-352-16,1-4-80 0,1 2-16 0,4-3 0 15,3 0-368-15,1-1-144 0,4-4 0 0,1-1 144 16,1-1-144-16,4-5 0 0,0 0 0 0,0-1 0 16,0-3-592-16,-1 1 0 0,2-4 0 0,4-1 0 15,3-4-512-15,-1 0-112 0,-2-2 0 0,1 0-16 16,1-1-2256-16,-5-4-448 0</inkml:trace>
  <inkml:trace contextRef="#ctx0" brushRef="#br1" timeOffset="-190524.27">9634 17119 8287 0,'0'0'736'0,"0"0"-592"0,6-3-144 0,-6 3 0 0,0 0 1840 0,0 0 336 16,0 0 64-16,0 0 0 0,0 0-768 0,-10 5-144 15,1 5-48-15,3-1 0 0,-2-2-352 0,2 2-80 16,1 4-16-16,0-3 0 0,0 2-208 0,-1 0-48 15,-1-2-16-15,6 3 0 0,-2 0-288 0,2-5-48 16,1-8-16-16,0 0 0 0,-2 15-208 0,1-1 0 0,-1-4 0 16,2-10 0-1,0 0-1440-15,0 0-336 0</inkml:trace>
  <inkml:trace contextRef="#ctx0" brushRef="#br1" timeOffset="-158426.45">7956 20164 8287 0,'0'0'736'0,"0"0"-592"0,-10 0-144 0,2 2 0 15,-2-1 1216-15,10-1 192 0,-8 2 64 0,8-2 0 16,-10 1-80-16,10-1-16 0,-7 1 0 0,7-1 0 15,0 0-48-15,-9 0-16 0,9 0 0 0,-9-1 0 16,9 1-96-16,0 0 0 0,0 0-16 0,0 0 0 0,0 0-304 16,0 0-48-16,0 0-16 0,0 0 0 0,0 0-96 0,0 0-32 15,14 3 0-15,4-1 0 0,2-2-16 0,0-1-16 16,1 0 0-16,3-1 0 0,4-2-288 0,2-1-48 16,1 2-16-16,-1-1 0 0,3-1-128 0,0-3-16 15,0 2-16-15,-3-3 0 0,-2 4-160 0,-4 0 0 16,-5-4 0-16,1 4 0 0,-2 3 0 0,-3-1 0 15,-3-4 0-15,-12 7 0 16,0 0-1712-16,0 0-368 0,0 0-80 0</inkml:trace>
  <inkml:trace contextRef="#ctx0" brushRef="#br1" timeOffset="-157902.12">8547 20155 19343 0,'0'0'848'0,"0"0"192"0,0 0-832 0,0 0-208 16,0 0 0-16,0 0 0 0,0 0 1536 0,-8 4 272 15,2 4 48-15,0 0 16 0,-1 4-736 0,0-2-160 0,0 1-16 0,0 2-16 16,-1-2-480-16,-1 2-80 0,2 2-32 0,0-5 0 15,1 1-224-15,1-3-128 0,1 3 160 0,0-4-160 16,4-7 0-16,0 0 0 0,0 0 0 0,0 0 0 31,0 0-2160-31,0 0-416 0</inkml:trace>
  <inkml:trace contextRef="#ctx0" brushRef="#br1" timeOffset="-157265.39">8903 20134 16927 0,'0'0'752'0,"0"0"144"0,0 0-704 0,0 0-192 16,0 0 0-16,0 0 0 0,0 0 1344 0,0 0 256 15,-8 2 32-15,1 0 16 0,-2 3-432 0,0 2-64 16,0-2-32-16,-2 1 0 0,-2 3-320 0,0-1-64 15,-1 3-16-15,0-2 0 0,0 1-176 0,0 0-32 16,2-2-16-16,3 2 0 0,5 0-224 0,0 0-32 16,4-10-16-16,-3 8 0 0,3-8-48 0,0 0-16 15,7 6 0-15,0-1 0 0,6-3 112 0,-1-1 32 16,-1-1 0-16,4-3 0 0,1-3-16 0,-1 0 0 16,-1-1 0-16,0-1 0 0,0 2-48 0,-2-2-16 15,1 0 0-15,-1-2 0 0,-2 2 32 0,0-2 0 16,-1 1 0-16,-3-1 0 0,-2 2-64 0,-1-2 0 15,-2 2 0-15,-1 0 0 0,0 0-64 0,-3-2-128 0,1 1 176 0,-3-1-176 16,0 3 144-16,-2 4-144 0,1-5 0 16,-1 3 144-16,1 0-144 0,6 5 0 0,-5-7 0 0,5 7 0 15,-4-6 0-15,4 6 0 16,0 0 0-16,0 0 0 0,7-8 0 0,0 0-176 0,3 2 176 0,2 0-128 16,1 2 128-16,2 0 0 0,1-1 0 15,0-1-128-15,1 6 128 0,1 4 0 0,1-2-144 0,-2 2 144 16,-3 1 0-16,2 3 0 0,5-2 0 15,-4 4 0-15,-3-1 0 0,-2 3 0 0,-5-2 0 0,2 1 0 16,-2 2 0-16,-2-3 0 0,-3 2 0 0,-2-2 0 16,0-1 0-16,0-9 0 0,0 0 144 0,-2 9-144 15,2-9 128-15,0 0-128 0,0 0 128 0,0 0-128 0,0 0 128 16,0 0-128-16,12-2 160 0,1 0-160 0,0-2 160 16,1 1-160-16,1-4 160 0,2 3-160 0,-1 3 0 15,1 3 0-15,-2 5 0 0,0-2 0 0,3 1 0 16,4 6 0-16,-2 3 0 0,-1 0 0 0,-1 0 0 0,-2 1 0 15,0-4 0-15,-2 4 0 0,-2-1 0 0,1-4 0 16,0 1 0-16,-3-1 0 0,0-3 128 0,0 1-128 16,0-3 0-16,1-3 0 15,-11-3-1600-15,10-2-400 0,-10 2-96 0</inkml:trace>
  <inkml:trace contextRef="#ctx0" brushRef="#br1" timeOffset="-157102.64">8895 19554 42383 0,'0'0'3776'0,"0"0"-3024"0,0 0-608 0,0 0-144 15,0 0 432-15,0 0 48 0,10 1 16 0,1-1 0 16,-11 0 32-16,12-3 16 0,0-2 0 0,-1-4 0 31,1 0-2080-31,-1-1-400 0</inkml:trace>
  <inkml:trace contextRef="#ctx0" brushRef="#br0" timeOffset="65071.9">1514 1018 16575 0,'0'0'368'0,"0"0"80"0,0 0 0 0,0 0 16 0,0 0-464 0,0 0 0 16,0 0 0-16,0 0 0 0,0 0 912 0,0 0 96 16,11-2 16-16,2 0 0 0,1-3 0 0,1 0 0 0,4-4 0 0,3 1 0 15,2-5 0-15,3 2 0 16,0 1 0-16,-1-2 0 0,-2 6-832 0,2-2-192 0,-5 2 0 0,1 2 0 16,-2 0 0-16,-3 0 0 0,-6 2 0 0,1 1 0 15,-1 1 0-15,-11 0 0 0,0 0 0 0,0 0 0 16,0 0 0-16,0 0 0 0,0 0 0 0,-1 11 0 15,1-11 0-15,-9 6 0 0,-1 0 0 0,-2-1 0 16</inkml:trace>
  <inkml:trace contextRef="#ctx0" brushRef="#br4" timeOffset="13760.32">15167 14450 15599 0,'0'0'688'0,"-5"-11"144"0,1 2-656 0,4 9-176 0,-5-13 0 0,3-1 0 16,0-2 752-16,2 5 112 0,0 11 32 0,2-14 0 15,0 2-96-15,2 0-16 0,1 1 0 0,0 1 0 16,-1 2-144-16,1-2-48 0,0 2 0 0,-1-2 0 0,-4 10 176 0,0 0 48 16,0 0 0-16,6-9 0 0,-2-2 32 0,-4 11 16 15,1-9 0-15,-1-1 0 0,0 2-16 0,-1-2 0 16,1 10 0-16,0 0 0 0,0 0-208 0,0 0-32 16,-4-10-16-16,4 10 0 0,0 0-160 0,0 0-48 15,0 0 0-15,-6 1 0 0,-1-1-608 0,2 5-128 16,0 3-32-16,-2 6 0 0,0-2 880 0,1 6 160 15,1 5 48-15,0 5 0 0,0 3-448 0,1 5-64 16,-1 6-32-16,0 0 0 0,0 3 16 0,2-1 0 16,2 3 0-16,0-2 0 0,-2-2 32 0,1-2 16 15,0 7 0-15,2-17 0 0,0 2 448 0,0 1 96 16,0-1 0-16,0 1 16 0,0 3-624 0,0-4-160 16,0-4 0-16,0 15 0 0,2-8 128 0,-2-4-128 0,-2-10 192 15,1-4-64-15,0-1-128 0,1 1-144 0,0-3 144 16,0 1-208-16,0-4 208 0,0 4 0 0,1 0 0 15,-1-1 0-15,0-1 768 0,0-5 208 0,0-9 48 0,0 11 0 16,0-5-832-16,0-6-192 0,0 0 0 0,0 0 0 16,0 0 0-16,1-5 0 15,1-5 0-15,0-2 0 0,1-3 0 0,-2-4 0 0,0-7 0 0,0 2 0 16,1-5 0-16,-2-1 0 0,-2-6 0 0,2-3 0 16,0-1 0-16,0-17 0 0,-1 1 0 0,1 1 0 15,-1 1 272-15,1 3 16 0,0 1 0 0,2 5 0 16,2-4-288-16,-3 0 0 0,2-1 0 0,-2 3 0 15,-1-1 0-15,2-1 0 0,-1-1 0 0,0 22 0 16,0 0-176-16,1 1-80 0,-2-3-32 0,1 3 0 0,0-1 288 16,0 5 0-16,1 3 0 0,2-2 0 0,-2 2 0 0,-1 2 0 15,-2 1 0-15,1 6 0 0,0-2 0 16,1 6 0-16,-2-1 0 0,1 8 0 0,0 0 0 16,0 0 0-16,-1 13 0 0,-2 3 0 0,-1 3 0 0,1 4 0 15,-1 6 0-15,-3 6 0 0,0 3 0 0,-2 8 0 16,-1 7 0-16,-5 30 0 0,2 1 0 0,0-8 0 15,2-6 176-15,4-22-176 0,2 3 0 0,1 5 0 16,-1 0 0-16,2 0 0 0,0 0 0 0,0-3 0 16,1-4 0-16,-1-7-192 0,1-2 192 0,-1-3 0 15,-1-4 0-15,2-1 0 0,1-1 0 0,-3-7 0 16,0-4 0-16,0 2 0 0,2 3 0 0,0-10 0 16,1-5 0-16,1-10 0 0,0 0 0 0,0 0 0 15,0 0 0-15,0 0 0 0,0-8 0 0,3-7 0 16,-1-3 0-16,1-6 0 0,-1-5 0 0,2-4 0 15,1-5 0-15,2 0 0 0,-2-6 0 0,0 0 0 0,-1-6 0 0,-1 15 0 16,0-6 0-16,3 0 0 0,-3-2 0 16,1 1 0-16,1-6 768 0,1 3 208 0,-2 1 48 0,2 1 0 15,2-6-832-15,-2 1-192 0,1-4 0 0,-1 8 0 16,0 4 0-16,1 3 0 0,-1 2 0 0,0 0 0 16,1 4 0-16,-1 5 0 0,0 1 0 0,1-6 0 31,-3 6-768-31,-1 6-208 0,1 5-48 0,-3 7 0 0,1 0 832 0,-2 7 192 0,2-7 0 0,-2 7 0 15,0 0 0-15,2 11 0 0,-2-1 0 0,0 6 0 16,0 5 0-16,0 8 0 0,0 5 0 0,-2 22 0 16,-3 3 0-16,1 7 0 0,1 4 0 0,-1-18 0 15,2 5 0-15,-1 27 0 0,-1-7 0 0,1-2 0 16,2 2 0-16,0-8 0 0,-1-5 0 0,1-7 0 0,1-5 0 0,0-2 0 16,4-6 0-16,-3-4 0 0,-2-6 0 0,0 2 0 15,1 1 0-15,0-6 0 0,0-7 0 0,0-3 0 16,0-3 0-16,1-6 0 0,0 1 0 0,1-3 0 15,-2-10 0-15,0 0 0 0,0 0 768 0,0 0 208 16,0 0 48-16,2-12 0 0,-1-4-832 0,-2-2-192 16,-3-3 0-16,2 2 0 15,-1 0-1600-15,-1 1-352 0,-1-1-80 0,2 2-16 16,0 2 0-16,0-1 0 0,3-1 0 0,-2 2-14736 0</inkml:trace>
  <inkml:trace contextRef="#ctx0" brushRef="#br4" timeOffset="14514.23">14565 14882 23263 0,'-12'-1'512'0,"1"-1"96"0,-2 0 32 0,2 0 16 0,-2-3-528 0,0 2-128 0,-1 1 0 0,1 2 0 16,1 2 560-16,0-1 80 0,2-2 0 0,2 1 16 0,8 0 112 15,0 0 32-15,0 0 0 0,0 0 0 0,0 0-16 0,0 0 0 16,14 1 0-16,7-2 0 0,4-3-16 0,6 0-16 16,4 3 0-16,3-4 0 0,1-1-112 15,3-1-32-15,2-1 0 0,-10 4 0 0,6 1-224 0,11-3-64 16,11-3 0-16,3 0 0 0,1 1 48 0,-1 3 0 15,-3-2 0-15,1-1 0 0,1-5 528 0,5 4 96 16,4 2 32-16,-3 2 0 0,-6-2-832 0,-7 0-192 16,-7 2 0-16,9 0 0 0,-14 5 0 0,-12 1-128 15,-8 0 128-15,-7 0-208 0,-5 2 208 0,-13-3 0 16,0 0 0-16,1 8 0 0,-1-8 128 0,-9 10-128 16,-5 2 192-16,-4-3-192 0,-4-1 384 0,-5-3-16 15,-5-4-16-15,-6 3 0 0,-7 5-176 0,-7-4-48 0,-6-2 0 16,-3-1 0-16,2 1 16 0,2 1 0 15,1-2 0-15,-6 2 0 0,-3 1-144 0,-5 3 160 0,-6-3-160 16,7 1 160-16,8 0-160 0,5-2 128 0,6-1-128 16,5 2 128-16,6 2-128 0,4-3 0 15,5-4 144-15,6 5-144 0,5 4 0 0,6-5 144 0,4-1-144 16,9-3 0-16,0 0 0 0,0 0 0 0,13 3 0 0,4-3 0 16,5-3 128-16,4 0-128 0,5-2 0 0,6-3 0 15,4 3 0-15,6-5 0 0,5-3 128 0,8 1-128 16,8 3 0-16,-2 0 0 0,-3-3 0 0,-2 5 0 15,-3-6 224-15,3 7-64 0,3-1-16 0,-2 1 0 16,-3 0-144-16,-7 1 160 0,-9 2-160 0,-10 1 160 16,-9-1-160-16,-7 2 0 0,-7 1 144 0,-10 0-144 15,0 0 128-15,0 0-128 0,-15 4 128 0,-8 1-128 16,-8 0 144-16,-11 0-144 0,-11 6 192 0,-1-6-192 0,2-1 208 16,-1 0-64-16,0 2-16 0,-5-2 0 0,-5 2 48 0,-6 1 0 15,-3-5 0-15,3 2 0 0,7 3-176 0,6-2 192 16,8-4-192-16,4-1 192 0,7-1-192 0,3 3 0 15,7 2 0-15,6 0 0 0,4-5 0 0,7-2 0 16,10 3 0-16,0 0 0 0,0 0 0 0,15 0-224 16,4-3 32-16,4 1 0 15,3 1-1056-15,2-1-208 0,3 0-32 16,4 1-16-16,-1-2-1344 0,-1 2-272 0,0-2-48 0,-7 2-16 16</inkml:trace>
  <inkml:trace contextRef="#ctx0" brushRef="#br4" timeOffset="14885.12">15217 14129 23951 0,'0'0'512'0,"0"0"128"0,10-4 0 0,-5-5 64 0,3 1-576 0,-3-1-128 0,-5 9 0 0,5-5 0 15,0-2 848-15,0 2 144 0,-5 5 32 0,0 0 0 16,0 0 0-16,0 0 0 0,0 0 0 0,0 0 0 16,6 12-832-16,-1 2-192 0,-1 4 0 0,-1 4 0 15,-2 2 864-15,0 8 128 0,0 8 32 0,1 7 0 16,0 0 0-16,0 8 0 0,-1 5 0 0,1-1 0 0,0 1 0 16,1-1 0-16,-1 0 0 0,0 25 0 0,0-11-832 0,0-7-192 15,1-9 0-15,-3-6 0 0,-2-7 0 16,1-2 0-16,-1-6 0 0,-1-4 0 0,-2-6 0 15,0-1 0-15,0 0 0 0,0-2 0 0,-3-3 0 16,2-2 0-16,-1-5 0 0,1-1 0 0,0 5 0 0,-1-4 0 16,1-7 0-16,6-6 0 0,-10 9 0 0,3-7 0 15,0-2 0-15,7 0 0 16,-10-2-2416-16,2-7-528 0,2-1-96 0,-2-3-12720 0</inkml:trace>
  <inkml:trace contextRef="#ctx0" brushRef="#br4" timeOffset="15147.62">14544 14932 35007 0,'0'0'768'0,"0"0"176"0,0 0 16 0,0 0 16 0,3-3-784 0,9-2-192 0,5 3 0 0,2-3 0 15,4 0 864-15,5-6 128 0,4 0 32 0,19-2 0 16,3 2-592-16,-12 4-112 0,8-7-32 0,3 2 0 16,7-2 352-16,-2 2 80 0,0 0 16 0,-4-1 0 15,0 1-592-15,-4 0-144 0,-3 5 0 0,0 1 0 16,-2 1 0-16,-2 4 0 0,-5-1 0 0,-5 4-12528 16,-2 5-2528-16</inkml:trace>
  <inkml:trace contextRef="#ctx0" brushRef="#br3" timeOffset="24241.21">15016 16866 12319 0,'-24'-2'544'0,"11"-2"112"0,-2-1-528 0,3 5-128 16,2 6 0-16,0-3 0 0,-4-4 1344 0,6 1 256 15,2 2 32-15,0 2 16 0,2 5-608 0,4-9-112 16,0 0-32-16,11 8 0 0,-1 2-64 0,11-5-32 15,8 0 0-15,7-1 0 0,5 0 0 0,3-1 0 16,-1 1 0-16,3-3 0 0,-2-3-256 0,4-1-48 16,2 3-16-16,2 0 0 0,3-1-160 0,1 0-16 0,-2-4-16 15,0 3 0-15,-6 5 48 0,-5 1 16 0,-3-3 0 16,-6 2 0-16,-5-2-64 0,-3 4-16 0,-5-1 0 16,-3 0 0-16,-5-4-80 0,-13 0 0 0,0 0-16 0,0 0 0 15,0 0 16-15,0 0 0 0,-9 2 0 0,-6 1 0 16,-9 3 176-16,-2-1 32 0,-6-2 16 0,-5-2 0 15,-4-1-112-15,-8 1-32 0,-4 0 0 0,-2 1 0 16,2-2 48-16,1 0 16 0,1 0 0 0,3 1 0 16,2 2-96-16,3-5-32 0,2-4 0 0,4 2 0 15,5 7 0-15,6-3 0 0,5-2 0 0,7 2 0 16,14 0-208-16,0 0 144 0,0 0-144 0,12 5 128 16,7-5-128-16,7 3 160 0,7 0-160 0,6-1 160 15,3-1-160-15,5-2 0 0,3-3 0 0,4 4 128 16,2 8-128-16,1-2 0 0,1-2 0 0,-2 1 0 0,-4 2 0 15,-3-5 0-15,-6-1 0 0,-4 1 0 0,-4-2 0 16,-5 2 0-16,-4 1 0 0,-7 0 0 0,-7 0 0 0,-12-3 0 16,0 0 0-16,0 0 0 0,-10 5 304 0,-9 1-32 15,-9 5 0-15,-6-5 0 0,-9 3 0 0,-6-3 0 16,-5 3 0-16,-7-1 0 0,-8 1-272 0,-1-2 160 16,5 5-160-16,3-5 128 0,4 2-128 0,5-5 0 15,5-1 0-15,11 0 128 0,7 5 0 0,6-3 0 16,6-4 0-16,8 3 0 0,10-4-128 0,0 0 0 15,6 10 144-15,11-3-144 0,7-1 128 0,7 0-128 16,5-3 160-16,5 0-160 0,4 0 128 0,4 1-128 16,-1-4 0-16,5 4 144 0,5 0-144 0,-4-2 0 15,-2 0 0-15,-3-2 0 0,-5 0 0 0,-7 0 0 16,-5 0 128-16,-7 0-128 0,-6-4 0 0,-5 3 192 0,-14 1-192 0,0 0 192 16,0 0 64-16,0 0 32 0,-10-13 0 0,-8 6 0 15,-6 1-32-15,-8 2-16 0,-4-2 0 16,-9-3 0-16,-6 3-240 0,-1 1 128 0,0-2-128 15,1 3 0-15,0 1 128 0,7 0-128 0,4-1 0 0,6-1 144 16,7 1-144-16,8 1 0 0,5-5 144 0,4 4-144 16,10 4 128-16,0 0-128 0,-1-8 160 0,6 0-160 15,4 1 128-15,9 2-128 0,3-5 0 0,6 2 144 16,2-3-144-16,4 5 0 0,4-3 0 0,3 2 128 16,0-4-128-16,1 5 0 0,2-2 0 0,-2 2 0 15,-3-2 0-15,-2-1 0 0,-5 3 0 0,-5-1 0 16,-8 3 0-16,-3 2 0 0,-6-1 0 0,-9 3 0 15,1-12 0-15,-5 5 0 0,-6 6 0 0,-8-5 128 0,-7-4-128 16,-8 1 0-16,-8 5 0 0,-6 1 0 0,-1 2 0 0,-2 0 0 16,2-7 0-16,0 6 0 0,-1 8 0 0,6-2 0 15,5-3 0-15,5 2 0 0,2-2 0 0,7-1 0 16,5-1 0-16,6 1 0 0,4 0 0 0,9 0 0 16,0 0 128-16,0 0-128 0,12 1 0 0,3-2 0 15,4-2 0-15,4 0 0 0,6 3 0 0,4 0 0 16,3-1 128-16,2-3-128 0,2 1 0 0,1 0 0 15,4 2 0-15,1-2 0 0,1-3 0 0,-4-2 0 16,-4 3 0-16,-4 1 0 0,-6-1 0 0,-4 1 0 16,-6-1 0-16,-6 0 0 0,-13 5 0 0,0 0 0 15,0 0 0-15,0 0 0 0,-11-5 0 0,-7 4 128 16,-8 5-128-16,-7 0 0 0,-9-8 0 0,-3 2 0 0,-4 2 128 16,1 0-128-16,2 0 0 0,4 0 0 0,0-1 0 15,7 0 0-15,6 5 0 0,2 0 0 0,7-2 0 16,6-1 0-16,5-2 0 0,9 1 0 0,0 0 0 0,0 0 0 15,0 0 0-15,14 0 0 0,4 0 0 0,7 0 0 16,3 0 0-16,4-1 0 0,2-4 0 0,3 5 0 16,2 2 0-16,1 1 0 0,0-2 0 0,0 0 0 15,-3 1 0-15,-6-1 0 0,-4 4 0 0,-5-2 0 16,-7-5 0-16,-5 2 0 0,-10 0 0 0,0 0 0 16,0 0 0-16,-11 8 0 0,-7-6 0 0,-9 2 0 15,-7 5 0-15,-7-4 0 0,-6 0 0 0,0 0 0 16,4 2 0-16,0-5 0 0,1 2 128 0,2 0-128 15,5-4 0-15,3 4 0 0,4 0 0 0,5-1 0 0,5 4 0 16,9-3 0-16,9-4 0 0,0 0 0 0,0 0 0 0,0 0 0 16,16 0 0-16,5 2 0 0,5 2 0 0,5-2 0 15,4 2 0-15,3-3 0 0,0-3 0 0,4 1 0 16,3-1 0-16,-1 2 0 0,-1 0 0 0,-5-2 0 16,-5-3 0-16,-5-2 0 0,-3 7 0 0,-8 3 0 15,-7 1 0-15,-10-4 0 0,0 0 0 0,0 0 0 16,-10 5 0-16,-7 0 0 0,-9-3 0 0,-8 2 0 15,-8-4 0-15,-1 3 0 0,-2 1 0 0,1-1 0 16,-2-3 128-16,3 3-128 0,1 2 0 0,2 0 0 16,5-1 0-16,5 0 0 0,5-4 0 0,6 5 0 15,4 0 0-15,5-2 0 0,10-3 0 0,0 0 0 16,0 0 0-16,0 0 0 0,15 3 0 0,3 0 0 0,3-3 0 16,3 1 0-16,1 4 0 0,1-5 0 0,2-2 128 15,-1-3-128-15,-2 1 0 0,2 4 0 0,-2 2 0 0,1-2 0 16,-2-3 0-16,-4 1 0 0,-2 0 0 0,-3 0 0 15,-3 1 0-15,-12 1 0 0,9-7 0 0,-9 7 0 16,0 0 0-16,0 0 0 0,-14 0 0 0,-3 1 0 16,-2 1 0-16,-2 5 0 0,0-2-192 0,0 5-13760 15,-1-1-2768 1</inkml:trace>
  <inkml:trace contextRef="#ctx0" brushRef="#br0" timeOffset="37773.25">15056 16962 13823 0,'-11'6'608'0,"11"-6"128"0,-13-1-592 0,2 1-144 15,-1 2 0-15,0-2 0 0,-1-1 640 0,-1 0 112 16,-2-3 16-16,5 3 0 0,11 1 320 0,-10 0 80 16,-1 0 16-16,2-1 0 0,1-5-96 0,8 6 0 15,0 0-16-15,0 0 0 0,0 0-80 0,0 0-16 16,0 0 0-16,0 0 0 0,13-3-144 0,9-4-48 15,4 2 0-15,9 3 0 0,4 2-400 0,4-2-64 0,4 1-32 0,1-1 0 16,3-2-16-16,1 0 0 0,2 0 0 0,3 3 0 16,5-2 0-16,-2 0 0 0,-4-4 0 0,-4 5 0 15,-4 0-16-15,-4 0 0 0,-5-3 0 0,-6 1 0 16,-5 5-16-16,-6 2-16 0,-5-3 0 0,-5 0 0 16,-12 0-64-16,0 0-16 0,0 0 0 0,0 0 0 15,-12 6 208-15,-4 0 32 0,-4 0 16 0,-7-1 0 16,-5-2-160-16,-5 1-48 0,-2-3 0 0,-7 5 0 15,-5-1-64-15,3-2-128 0,1-1 176 0,2-2-176 16,3 0 208-16,6 0-64 0,1 1-16 0,6 0 0 16,4-1 0-16,4-1 0 0,4-3 0 0,6 3 0 15,11 1-128-15,0 0 192 0,0 0-192 0,0 0 192 0,0 0-64 16,0 0-128-16,17-1 192 0,3-2-64 0,4 2-128 0,3 1 128 16,5 0-128-16,-2-1 128 0,3-6-128 0,3 2 0 15,2 4 0-15,-1 0 0 0,-3-1 128 0,-3 1-128 16,-6-1 128-16,-3 2-128 0,-7 3 0 0,-3 0 0 15,-12-3 0-15,0 0 0 0,0 0-128 0,-6 9 128 16,-5 1 0-16,-6-4 0 0,-5-2 0 0,-6 1 0 16,-4 0 0-16,-2 3 0 0,0-3 128 0,1-2-128 15,0 0 128-15,2 4-128 0,0-2 160 0,3 0-160 16,3 2 192-16,3-3-192 0,3-4 256 0,3 3-64 16,4-2-16-16,12-1 0 0,0 0-176 0,0 0 192 15,0 0-192-15,0 0 192 0,0 0-192 0,10-2 192 16,3-2-192-16,3 0 192 0,5 3-192 0,4 1 0 0,-1-2 0 15,6 2 128-15,-6-1-128 0,4 1 0 0,2 3 0 16,1 0 0-16,-3 0 0 0,-3 1 0 0,-5 0 0 16,-4 1 0-16,-4 0 0 0,-12-5 0 0,0 0 0 0,0 0 0 15,-8 10 0-15,-6 1 0 0,-8-2 0 0,-5 0 0 16,-6 3 0-16,-1-5 0 0,-3 3 0 0,1-3 128 16,1-1-128-16,2 2 0 0,1-3 0 0,0 1 0 15,-2-1 0-15,5-2 0 0,-1-3 128 0,5 0-128 16,3 1 0-16,6-1 0 0,4-1 0 0,12 1 128 15,0 0-128-15,0 0 0 0,0 0 0 0,12-6 0 16,6 0 128-16,3 3-128 0,3 0 0 0,4-1 128 16,3-2-128-16,1 1 0 0,-1 0 0 0,5-3 0 15,3 4 0-15,5 3 0 0,0-3 0 0,1 3 0 0,-3 0 0 16,-4 1 0-16,-5 1 0 0,-7 0 0 0,-4 2 0 0,-5-2 0 16,-8-1 0-16,-9 0 0 0,0 0 0 0,0 0 0 15,-9 0 0-15,-9 0 0 0,-9 1 0 16,-6-1 0-16,-6-1 0 0,-3 1 0 0,-3 0 0 0,-1 3 128 15,1-1-128-15,0-1 0 0,-1-2 0 0,1-1 0 16,-2-1 128-16,2 0-128 0,3 0 0 0,7-4 0 16,4 1 0-16,7 2 0 0,6 3 0 0,8-3 0 15,5-1 128-15,5 5-128 0,9-3 0 0,9 0 0 16,7-4 0-16,6 3 128 0,3-1-128 0,3 2 0 16,2-3 0-16,1 1 0 0,-1-1 0 0,2-3 0 15,-1 2 0-15,4-2 0 0,0 1 0 0,2 0 0 16,1 2 0-16,-4 2 0 0,-6 2 0 0,-7-1 0 0,-4-1 0 15,-8 2 0-15,-8-3 0 0,-10 5 0 0,0 0 0 16,0 0 0-16,-10-4 0 0,-11-1 0 0,-3 0 144 0,-8 3-144 16,-6 1 0-16,0 1 0 0,0 0 0 0,-1-1 128 15,-2-2-128-15,3 1 0 0,1 2 0 0,0 0 0 16,1-1 0-16,3 2 0 0,3 4 0 0,4-5 0 16,4-4 0-16,5-1 0 0,7 2 0 0,10 3 0 15,0 0 0-15,0 0 0 0,0 0 0 0,13 3 0 16,4 1 0-16,5-2 0 0,2 0 0 0,3-4 0 15,1-1 0-15,1-1 0 0,0 1 0 0,3 1 0 16,2-2 0-16,-1-4 0 0,-3 2 0 0,-1 2 0 16,0 0 0-16,-5 0 0 0,-5-1 0 0,-6 4 0 15,-13 1 0-15,0 0 0 0,0 0 0 0,0 0 0 0,-13 3 0 16,-4-1 128-16,-6 2-128 0,-5-2 0 0,-5 1 0 16,0 0 0-16,-3 3 0 0,2 0 0 0,1-3 0 15,-2-1 0-15,2-2 0 0,1 3 128 0,2 5-128 0,3-2 0 16,4-2 0-16,6-1 0 0,4 3 0 0,13-6 0 15,0 0 0-15,0 0 128 0,0 0-128 0,13 1 0 16,2-2 0-16,5 1 128 0,4 0-128 0,2 0 0 16,-1-4 0-16,2 1 0 0,0 1 0 0,1 0 0 15,2 2 0-15,1-1 0 0,-1-1 0 0,-3 0 0 16,-3 2 0-16,-2 0 0 0,-1-6 0 0,-7 3 0 16,-14 3 0-16,0 0 128 0,0 0-128 0,0 0 0 15,-11 6 0-15,-6-4 0 0,-3 1 0 0,-6-1 0 16,-4 2 0-16,-3 0 0 0,-3 1 0 0,1-1 0 0,-2 1 0 15,-4 1 128-15,0-5-128 0,-2 1 0 0,-1 0 0 0,4-1 0 16,5 1 0-16,6-2 0 0,8-2 0 0,6 0 0 16,5 2 0-16,10 0 128 0,0 0-128 0,0 0 0 15,12-4 128-15,11 0-128 0,10 3 128 0,6 0-128 16,2-4 144-16,4 1-144 0,-1 1 192 0,0 1-192 16,-2 2 0-16,1-2 0 0,0-1 0 0,2 0-144 15,-2 2 144-15,-1 0 0 0,-3-2 0 0,-6 1 0 16,-6-2 0-16,-7 1 0 0,-7-1 0 0,-13 4 0 15,0 0 0-15,0 0 192 0,-13-2-64 0,-7 1 0 16,-8-1 64-16,-3 0 0 0,-2-5 16 0,-2 6 0 16,-3 2-48-16,1-1-16 0,1-2 0 0,1 1 0 15,-1-1-144-15,3 4 160 0,0 0-160 0,1 1 160 16,2-3-160-16,5 6 0 0,5 2 0 0,7 3 0 16,10-1-2560-16,9 2-560 15</inkml:trace>
  <inkml:trace contextRef="#ctx0" brushRef="#br0" timeOffset="38565.69">15273 17454 1839 0,'0'0'160'0,"0"0"-160"15</inkml:trace>
  <inkml:trace contextRef="#ctx0" brushRef="#br0" timeOffset="39367.66">15370 17778 1839 0,'-3'-7'160'0,"3"7"-160"16,0 0 0-16,-7-10 0 0,2 0 2720 0,-1 3 512 15,-2 1 96-15,2-1 32 0,6 7-1872 0,-4-8-368 16,-2-1-80-16,6 9-16 0,0 0-32 0,0 0-16 15,-7-4 0-15,7 4 0 0,0 0-304 0,0 0-64 16,-9 3-16-16,9-3 0 0,0 0-192 0,0 0-32 16,0 0-16-16,-5 10 0 0,2 0 32 0,1 1 0 15,2-11 0-15,2 15 0 0,0 0-64 0,2-2-16 0,2-1 0 0,-1 2 0 16,3 3 0-16,2-2 0 0,3-2 0 0,-2 0 0 16,3 1-48-16,0 1-16 0,1 1 0 0,3 0 0 15,1-5 32-15,2 2 16 0,-1 0 0 0,2-2 0 16,1 3 32-16,2 0 16 0,0-6 0 0,1 4 0 15,-2 1-64-15,0-2-16 0,0 2 0 0,0-1 0 16,1-6-16-16,-3 4-16 0,0-1 0 0,0 2 0 16,-2-4-96-16,3 3-128 0,1-4 176 0,-1 6-176 15,-2-2 160-15,-3 3-160 0,-4-2 128 0,3-2-128 16,2 4 144-16,0-4-144 0,1 2 160 0,-2 0-160 16,-3 0 192-16,-1 0-48 0,-1-3-16 0,-2 1 0 15,0-3-128-15,-2 2 160 0,-9-8-160 0,7 8 160 16,1 1-32-16,-8-9-128 0,0 0 192 0,0 0-64 0,6 11 0 15,-6-11 0-15,5 7 0 0,-5-7 0 0,0 0-128 0,0 0 160 16,0 0-160-16,0 0 160 0,0 0-160 0,0 0 0 16,0 0 0-16,-5-5 0 15,1 0-1504-15,1-3-176 0,-1 2-48 16,0-2-7760-16,0-2-1568 0</inkml:trace>
  <inkml:trace contextRef="#ctx0" brushRef="#br0" timeOffset="39754.72">16120 17920 13823 0,'0'0'608'0,"0"0"128"0,0 0-592 0,0 0-144 0,0 0 0 0,0 0 0 15,0 0 1968-15,0 0 352 0,-2-6 80 0,2 6 16 16,0 0-944-16,0 0-176 0,0 0-32 0,0 0-16 15,1 11-544-15,2 2-96 0,3-2-32 0,-1 0 0 16,0 0 0-16,2 2 0 0,1 7 0 0,0 0 0 16,2 2 16-16,2 2 0 0,-1 0 0 0,2-1 0 15,-4 4-16-15,1 0-16 0,-1-2 0 0,-3 2 0 16,2-3-240-16,-2 3-32 0,-2-3-16 0,2 0 0 16,-1 0 16-16,-1-2 0 0,-1-2 0 0,-3 4 0 15,0 2 32-15,0-7 0 0,-3-3 0 0,-1-1 0 16,-2-2 192-16,-2 0 32 0,0-2 16 0,-5-2 0 0,-4-1 48 15,-2-3 16-15,-2 0 0 0,-7 1 0 0,-8-2-192 0,-1-3-48 16,-2 1 0-16,1 0 0 0,1 1-192 16,1-2-32-16,1-1-16 0,2-1 0 0,0-2-144 0,3-1 0 15,4 2 0-15,3-1 0 16,4-2-1696-16,5 3-416 0,3-1-96 0</inkml:trace>
  <inkml:trace contextRef="#ctx0" brushRef="#br0" timeOffset="43868.35">3962 18434 3679 0,'0'0'160'0,"0"0"32"16,-5-10-192-16,0 1 0 0,-1-3 0 0,0 1 0 0,3 4 2368 0,-4 2 416 15,7 5 96-15,-9-7 0 0,2 2-1568 0,0-2-320 16,0 0-64-16,7 7-16 0,-10-2-96 0,10 2-32 15,-7-2 0-15,7 2 0 0,-10 1-48 0,10-1-16 16,-9 3 0-16,9-3 0 0,-10 2 0 0,10-2 0 16,-6 9 0-16,-1-1 0 0,-2 1 16 0,3-1 0 15,0 5 0-15,-1 4 0 0,4 2-192 0,-4-1-32 16,-2 1-16-16,2 5 0 0,-1 6 16 0,0 5 16 16,0 1 0-16,-3 4 0 0,-1 3-80 0,0 3 0 15,-3 3-16-15,1 4 0 0,-1-1-96 0,-3 4-16 16,-1 2 0-16,2-2 0 0,1-3 0 0,-1-2-16 15,-2-1 0-15,1-6 0 0,2 1 128 0,1-3 16 0,-2-3 16 16,-1 2 0-16,-1-2-48 0,1-2-16 0,3-4 0 16,1-1 0-16,0-4-144 0,3 1-48 0,2-2 0 15,0-1 0-15,0-4-48 0,1-2-16 0,1 1 0 0,0-1 0 16,2 2-144-16,0-5 160 0,-1-3-160 0,3 2 160 16,3 0-160-16,-3 0 128 0,-2-1-128 0,1-1 128 15,2-3-128-15,0 3 0 0,-2-2 0 0,3-4 128 16,5 3-128-16,-4-11 0 0,0 0 144 0,0 0-144 15,5 9 0-15,1-1 128 0,-6-8-128 0,12 6 0 16,0-3 128-16,0 0-128 0,2-1 128 0,2-2-128 16,1-2 128-16,2 1-128 0,1-1 160 0,2 2-160 15,-1-1 0-15,3-1 0 0,1-1 0 0,1 2 0 16,1 1 0-16,2 0 0 0,0 0 0 0,5 0 0 16,0 0 0-16,1 0 0 0,0 0 0 0,4 0 0 0,7 0 0 15,2 0 0-15,1-2 0 0,-1 0 0 0,-1-2 0 16,1 2 0-16,-1-1 0 0,4 2 0 0,4 2 0 15,1-1 0-15,-3 0 0 0,3 0 0 0,1 0 0 0,-2 0 0 16,-2 0 0-16,-1 1 0 0,-1 1 0 0,3 0 0 16,0 3 0-16,3-4 0 0,2-2 0 0,1 0 0 15,-1-3 0-15,-3 2 0 0,-4-2 0 0,2 1 0 16,-1 2 0-16,6 0 0 0,-1-2 0 0,4-1 0 16,2 2 0-16,-4-2 0 0,-1-1 0 0,-4-1 0 15,-1 2 0-15,1 1 0 0,4-1 0 0,-1 1 128 16,1-5-128-16,-2 3 0 0,2 2 0 0,-4-1 0 15,-1-1 0-15,-2 2 0 0,-1 0 0 0,1 2 0 16,0-1 128-16,3 1-128 0,2-1 0 0,0 0 0 0,0 0 0 16,-2 4 0-16,-3-2 0 0,-1 0 0 0,-2 0 0 15,2 0 0-15,0-2 0 0,1 2 0 0,2-1 0 0,-3-1 0 16,1 1 0-16,-4 0 0 0,-2 1 0 0,-1-1 0 16,1-2 0-16,-1 2 128 0,-2-2-128 0,0-2 0 15,-1 1 0-15,-1-1 0 0,-2 1 128 0,-1-2-128 16,-1 2 0-16,-4 0 0 0,-2-2 128 0,-6 0-128 15,-3 1 0-15,-3-1 0 0,-4-1 0 0,-3 2 0 16,-4-4 0-16,-1 3-240 0,-7 6 80 0,0 0 16 31,-5-9-400-31,-2-2-80 0,0 4-16 0,-3-1 0 0,-1 4-1552 0,0-1-320 16,-3-4-64-16</inkml:trace>
  <inkml:trace contextRef="#ctx0" brushRef="#br2" timeOffset="48700.32">3984 18560 3679 0,'0'0'320'0,"-3"-14"-320"15,1-3 0-15,-3 3 0 0,1 3 2416 0,1-5 400 16,2-1 96-16,0-1 16 0,-1-1-1344 0,1 0-272 0,1-2-48 0,-1 6-16 16,-3-1-272-16,1 3-48 0,3 13-16 0,-2-13 0 15,1 4-208-15,-2-1-32 0,1 4-16 0,2 6 0 16,0 0-80-16,0 0 0 0,-9-4-16 0,9 4 0 15,0 0-32-15,-9 4 0 0,-3 1 0 0,5 4 0 16,7-9 0-16,-7 10 0 0,0 3 0 0,-3 3 0 16,-2 4 80-16,2 1 16 0,2 0 0 0,-1 9 0 15,-3 5-16-15,2 8 0 0,-4 3 0 0,-3 5 0 16,-3 5-96-16,-2 5 0 0,-1 8-16 0,-1 3 0 16,-4-1-192-16,1 2-48 0,-1 0 0 0,2-4 0 15,-3-7-96-15,2-3-32 0,-1-2 0 0,1-1 0 16,0-3 48-16,2-4 0 0,2-5 0 0,3-2 0 15,-2-5 80-15,3-4 32 0,0-3 0 0,4-2 0 16,3-5 48-16,3 1 16 0,-2-5 0 0,2-1 0 0,3 0-144 16,1-5-16-16,1-2-16 0,3 1 0 0,1-3-176 15,0-9 192-15,0 0-192 0,5 8 192 0,4-2-64 16,2-5 0-16,3 1 0 0,0 0 0 0,-1-5-128 16,3 1 128-16,6 0-128 0,2 0 128 0,3-3-128 0,3 2 0 15,1-1 144-15,0 3-144 0,3 0 0 16,-1 1 0-16,-3 0 0 0,6 0 0 0,2 0 0 0,-1 1 0 15,2 2 0-15,6-2 0 0,3-1 0 0,1 0 0 16,1 0 0-16,1 0 0 0,0-1 0 0,0-2 0 16,-2 0 0-16,5 1 0 0,1-1 0 0,5 0 0 15,1-1 0-15,1 0 0 0,1 1 0 0,-2 0 0 16,-3-2 0-16,-1 3-128 0,-1 0 128 0,4-1 0 16,4 3 0-16,-1-1 0 0,-2 0 0 0,0 1 0 15,-1 0 0-15,-2 1 0 0,-2 0 0 0,2 2 0 0,-1-1 0 0,5 1-128 16,5 1 128-16,-2-2 0 0,-4 1 0 0,-2-1 0 15,-3 2 0-15,1 0 0 0,3 2 0 0,1-3 0 16,1-1-160-16,0 0 160 0,1-4-192 0,-4 1 192 16,-2 0-128-16,-1-1 128 0,-1-1 0 0,0-2 0 15,-1 2 0-15,6 1 0 0,5 0 0 0,-4 1 0 16,-5 0 0-16,-3 1 0 0,1 0 0 0,-3 0 0 16,2 0 0-16,2 0-128 0,0 1 128 0,0 0 0 15,0 2 0-15,1 1-192 0,-2-1 192 0,1 0-160 16,0-1-48-16,-1 0-16 0,1-1 0 0,2 0 0 15,2-1 224-15,0 0-192 0,1 0 192 0,-3 0-192 16,-1 0 192-16,-2 0 0 0,-1 0 0 0,-1 2 0 0,2-1 0 16,5-1 0-16,1 0 0 0,1 0 0 0,-5 0 0 15,-1 0 0-15,-3 2 0 0,0-2 0 0,1-2 0 0,2-1 0 16,0 2 0-16,-1 0 0 0,2-3 0 0,-1 1 0 16,-2 0 0-16,-2 1 0 0,-3 2 0 0,1 0 0 15,-2 0-128-15,0 0 128 0,-1 0 0 0,2 0 0 16,4 2 0-16,1-2 0 0,-4-2 0 0,-1 2 0 15,-4 0 0-15,3 0 0 0,-1-1 0 0,1 0 0 16,-1 0 0-16,2-1 0 0,-1 1 0 0,2 1 0 16,-1 0 0-16,-1-1 0 0,-3-1 0 0,-2 2 0 15,-1 0 0-15,-3 0 0 0,0-2 0 0,0 1 0 16,3 1 0-16,-3-3 0 0,-1 1 0 0,1 0 0 16,4 2 0-16,-1 0 0 0,-2-1 0 0,-1 0 0 0,-1-1 128 15,-2 2-128-15,-2 2 0 0,0-2 0 0,-3 0 0 16,2 0 0-16,-1-2 0 0,-1 2 0 0,1 2 0 15,0-1 0-15,0-2 128 0,-1 1-128 0,0 0 0 0,0 1 0 16,2 0 160-16,-2 1-160 0,0-2 128 16,-2 0-128-16,-2 0 0 0,2 0 128 0,-1 1-128 0,0-2 0 15,-1-2 0-15,0 2 128 0,-2-1-128 0,3 1 0 16,1-3 128-16,0 2-128 0,-2-1 128 0,2 2-128 16,4-2 0-16,-5 1 0 0,1-1 128 0,-2 3-128 15,-2 0 0-15,4 0 0 0,0 0 0 0,-3 0 0 16,0 0 0-16,-1 0 0 0,-1 0 0 0,0 0 0 15,-2 0 0-15,2 0 0 0,-2 0 0 0,-1 0 0 16,0 2 0-16,-1-2 0 0,-1 0 0 0,-1 2 0 0,-1 1 0 16,0-2 0-16,-4 0 128 0,0 2-128 0,-1-2 0 15,1 2 0-15,-4-1 0 0,-8-2 0 0,0 0 0 0,0 0 0 16,11 1 0-16,-11-1 0 0,10 3 0 0,-10-3 0 16,0 0 0-16,0 0 0 0,0 0 0 0,0 0 0 15,0 0 0-15,0 0 0 0,0 0 0 0,0 0 128 16,0 0-128-16,-8 4 0 0,-2-3 0 0,0-1 0 15,0 0 128-15,1 0-128 0,-3 0 0 0,2-1 0 16,-1-2 0-16,1 1 0 0,-1-1 0 0,1 1 0 16,0-5 0-16,2 2 0 0,-2 0 0 0,3-4 128 15,-4 2-128-15,3-4 0 0,-1 1 0 0,4-4 128 16,-2 2-128-16,1-4 0 0,0-2 0 0,-1-3 128 16,2-5-128-16,0-1 0 0,-1-3 0 0,-1-7 128 15,3-8-128-15,1 3 0 0,-1-2 0 0,1 3 0 16,-1-4 128-16,3-1-128 0,1-6 0 0,-1-1 0 15,1-1 0-15,2 0 0 0,2-3 0 0,1 2 0 0,0 4 0 16,2 4 0-16,-2 9 0 0,1 2 0 0,1-1 0 0,-1 4 0 16,0 2 0-16,3 3 0 0,0-2 0 0,0 5 0 15,0-4-144-15,2 6 144 0,1-3 0 0,-1 6 0 16,1 0-128-16,0 1 128 0,-1 1 0 0,0 0 0 16,0 0 0-16,0 3-128 0,-4 1 128 0,1 1 0 15,-1-1 0-15,0 4 0 0,-1 3 0 0,-2 2 0 16,-4-4 0-16,-1 2-128 0,1 7 128 0,0 0 0 15,-2-7 0-15,2 7-128 0,3-8 128 0,-3 8 0 16,0 0 0-16,0 0-128 0,0 0 128 0,-10-3 0 16,-2 1 0-16,1 2-128 0,1 1 128 0,-3 2 0 0,-2-2-128 15,-2 2 128-15,1-1 0 0,-3 1 0 0,-2-2 0 16,0 4 0-16,-2-1 0 0,-1 1 0 0,-2-3 0 16,-4 2 0-16,-3-2 0 0,-3 1 0 0,-3-1 0 0,-3 0 0 15,-1 1 0-15,-3 1 0 0,0 1 0 0,-2-3 0 16,-3-2 0-16,-1 1 0 0,0 4 0 0,-7 2 0 15,-7-3 0-15,1-1 0 0,0 3 0 0,1 0 128 16,-4-2-128-16,0-3 0 0,2-1 0 0,-6 0 0 16,-3 1 0-16,-1 2 0 0,-1 1 128 0,2-3-128 15,0-2 0-15,-6-1 144 0,-4-1-144 0,1 0 0 16,-2 2 0-16,1-1 128 0,2 1-128 0,-6 0 0 16,0 0 0-16,-1 1 128 0,0 0-128 0,1 0 0 15,2 0 144-15,-2-3-144 0,-3-1 0 0,-1 2 128 16,1-1-128-16,5 1 0 0,4-6 0 0,-2 2 128 15,-4-1-128-15,1 4 0 0,3 3 0 0,1-3 128 0,6-5-128 16,-3 5 0-16,-4 1 0 0,2 2 0 0,1-5 0 16,0 3 0-16,4-1 0 0,0 2 0 0,2 0 0 0,-1-2 0 15,-1-3 0-15,0 2 0 0,2 1 0 0,2 2 0 16,3-2 0-16,-2 1 0 0,-4-2 0 0,2 0 0 16,1 1 176-16,3 1-48 0,4 0 0 15,-1-1 0-15,-2-2-128 0,0 4 0 0,-5 2 0 0,2 4 0 16,2-4 0-16,2 1 0 0,3 0 128 0,0 3-128 15,0 4 0-15,-2-5 0 0,-3-3 0 0,4 4 0 16,2 4 0-16,4-2 0 0,4 0 0 0,-1-2 0 16,1-2 0-16,-1 2 0 0,-5 3 128 0,2-5-128 15,3 1 0-15,0 0 128 0,5 1-128 0,0-1 128 0,2-2-128 16,-2 2 0-16,1-1 0 0,-3 3 128 0,2 1-128 16,1-2 192-16,1 1-192 0,4-3 192 0,2-2-192 15,3 0 0-15,0 2 0 0,4-1 0 0,3 1 0 0,-1-1 0 16,0-2 0-16,3 3 0 0,0 1 0 0,0-3 128 15,-1-2-128-15,1 1 0 0,4 2 0 0,6-1 128 16,5 1-128-16,0 0 0 0,-1 2 0 0,3-1 0 16,3-2 0-16,0 1 0 0,4-2 0 0,9 0 0 15,-6 4 0-15,6-4 0 0,0 0 0 0,0 0 0 16,0 0 128-16,0 0-128 0,0 0 0 0,0 0 0 16,13 4 0-16,2-4 0 0,3-3 0 0,-1 3 0 15,0 3 0-15,7-2 0 0,8-2 0 0,3-2 0 16,4 1 128-16,-1 1-128 0,5 2 0 0,0 0 0 15,2-1 0-15,4 4 0 0,1 4 0 0,4-6 0 0,6-2 0 16,4 5 0-16,1 3 0 0,1-3 0 0,1-5 0 0,3-1 0 16,2-7 0-16,3 3 0 0,6 2 0 0,0 2 0 15,-2-3 0-15,1-2 0 0,4 0 0 16,2 1 0-16,4-3 0 0,1 2 0 0,-4-5 0 0,5 4 0 16,1-2 0-16,2 3 0 0,2 2 0 0,-2-1 0 15,-2-3 0-15,-1 3 0 0,5-5-176 0,5 3 176 16,3 1 0-16,-3-3 0 0,-4 0 0 0,4 0 0 15,2 4 0-15,0-1 0 0,-2-2 0 0,-1 2 0 16,-1-3 0-16,2 4 0 0,7 0 0 0,-5 0 0 16,-8-2 0-16,3 2 0 0,3-1 0 0,-1 1 0 0,-5 1 0 15,0 0 0-15,-1-2 0 0,3 2 0 16,1 2 0-16,-2-1 0 0,-6-2 0 0,1 2-128 0,-1-2 128 16,2 3 0-16,2-1 0 0,-3-1 0 0,-6-1 0 15,2 3 0-15,1-2 0 0,-1 4 0 0,-2-1 0 16,-2-1 0-16,-3 0 0 0,1-2 0 0,3 2 0 0,-5-1 0 15,-3 0 0-15,0 2 0 0,-2 1 0 0,-2-2 0 16,0-5 0-16,-2 1 0 0,-4 0 0 0,5-2 0 16,0 3 0-16,-2 2 0 0,-5 1 0 0,-3-5 0 15,-5 1 0-15,0 2 0 0,-1 3 0 0,2-2 0 16,-5 1 0-16,-1 2 0 0,1 2 0 0,-3 1 0 16,-5 0 0-16,-2-1 0 0,-4 2 0 0,-1 0 0 15,-2 0 0-15,-2 1 0 0,-2-2 0 0,-2 3 0 16,-2 0-176-16,-6-2 176 15,-5 2-720-15,-5 2-48 0,2-3-16 0,-4 1-11664 16,-2 3-2336-16</inkml:trace>
  <inkml:trace contextRef="#ctx0" brushRef="#br2" timeOffset="49538.72">15101 14167 12895 0,'0'0'1152'0,"3"-9"-928"16,2 0-224-16,-2 0 0 0,-3 9 1008 0,7-6 144 15,-7 6 48-15,0 0 0 0,0 0 96 0,0 0 32 16,0 0 0-16,0 0 0 0,2-8-368 0,-2 8-80 16,0 0-16-16,0 0 0 0,0 0-320 0,0 0-64 15,0 0-16-15,-7 13 0 0,-2 3-224 0,2 2-48 16,4 0-16-16,-2 7 0 0,-1 3-48 0,3 8 0 15,-5 6 0-15,-1 1 0 0,-1 3 112 0,1 0 16 16,-2 3 0-16,-1 2 0 0,1-1-64 0,-1-3 0 0,1-2 0 16,1-1 0-16,-1 1-192 0,4-4 176 0,1-2-176 0,0-1 160 15,1-2-160-15,2-4 128 0,-1-4-128 16,4-4 128-16,0-2 0 0,-2-3-128 0,0-5 192 0,1 0-64 16,1-7-128-16,0-7 0 0,0 0 0 0,0 0-8976 15,11 5-1840-15</inkml:trace>
  <inkml:trace contextRef="#ctx0" brushRef="#br2" timeOffset="49738.04">14666 14698 34095 0,'0'0'3024'16,"18"-5"-2416"-16,5 4-480 0,5-3-128 0,4-1 544 0,5 1 96 15,6 5 0-15,5 3 16 0,0 0-208 0,3 1-64 16,3-1 0-16,-2 2 0 0,-3 2-384 0,1 1 0 16,-2-6 0-16,0 4 0 15,-1 3-2208 1,-2 0-528-16</inkml:trace>
  <inkml:trace contextRef="#ctx0" brushRef="#br1" timeOffset="-174670.6">1454 5244 15887 0,'-4'-17'704'0,"4"8"144"0,0 9-672 0,0 0-176 16,0 0 0-16,0 0 0 0,5-10 480 0,-5 10 64 15,0 0 16-15,0 0 0 0,0 0-176 0,9-5-48 16,-1-1 0-16,-8 6 0 0,0 0-16 0,11 1-16 15,1-2 0-15,-1 2 0 0,1 4-48 0,0 0-16 16,2-2 0-16,3-1 0 0,-1-2-32 0,5 0 0 16,2 2 0-16,1-1 0 0,1 0 32 0,3-1 0 15,4-2 0-15,0 0 0 0,0 4-48 0,1 0-16 16,2 1 0-16,2 0 0 0,0-1 16 0,0-1 16 16,0-1 0-16,2 0 0 0,3-1 112 0,2-1 0 15,6-1 16-15,-2 1 0 0,1 2-16 0,3 0-16 16,0 0 0-16,1 4 0 0,1 1-112 0,-2-3 0 15,0 0-16-15,-1 1 0 0,-2-2-176 0,2 1 0 16,1 5 0-16,0-3 0 0,-3-1 192 0,-1 5-32 0,-1 1-16 16,-1 2 0-16,-2-3-144 0,2 5 0 0,2-6 0 0,-2 4 0 15,-3-3 0-15,2 3 0 0,-2 1 144 16,2-3-144-16,-2 3 0 0,-1-5 144 0,-4 3-144 0,-1-3 0 16,-2 0 208-16,0-1-64 0,-2-1-16 0,1 1 0 15,-1-3 64-15,0-3 0 0,-2-3 0 0,-1 3 0 16,1 3-48-16,-3-2 0 0,-2-4 0 0,-2-1 0 15,-2 3-16-15,0 1-128 0,-2 1 192 0,-2-2-64 16,-6-3 0-16,1 1-128 0,-1 0 192 0,-2 2-64 16,-3-6 96-16,-7 7 16 0,9-3 0 0,-9 3 0 15,0 0-96-15,0 0-16 0,0 0 0 0,0 0 0 16,0 0 16-16,-6-6 0 0,-3-1 0 0,-4 3 0 0,-2 1-144 16,-4 2 0-16,-3 2 0 0,-3-1 0 0,-6-1 0 15,0 0 128-15,-2 0-128 0,-3-1 0 0,-2 4 0 0,-3-1 0 16,-1 0 128-16,-1 2-128 0,1-2 0 0,-4 2 0 15,-3-2 0-15,-5 3 128 0,-4-2-128 16,-1 1 0-16,2 1 0 0,0-1 128 0,-1 1-128 0,-2-3 0 16,-1 1 144-16,-3 0-144 0,-3 2 0 0,-3 1 0 15,-2 2 0-15,2-4 128 0,2-1-128 0,-2 0 0 16,0-1 128-16,1 1-128 0,0-1 0 0,3 0 144 16,-3 3-144-16,4-3 0 0,4-1 128 0,3-1-128 15,1-3 0-15,-2 3 0 0,-1 0 0 0,7-1 0 16,6 0 128-16,1 1-128 0,-1 1 0 0,5 0 0 15,5 0 0-15,4-2 0 0,3-7 0 0,2 4 0 16,5 2 0-16,3 1 0 0,3 0 0 0,7-1 0 0,0 1 0 0,10 2 0 16,0 0 176-16,0 0-176 0,0 0 160 0,0 0-160 15,10-4 0-15,3 0 0 0,2 1 0 0,7 2 0 16,4-1 0-16,6 2 0 0,4 0 0 0,7-2 0 16,5-1 0-16,6 0 0 0,4 0 0 0,4 3 0 15,6 0 0-15,2 0 0 0,3-1-128 0,7 0 128 16,7 1 0-16,2 0 0 0,-2 4 0 0,6-2 0 15,-2-3 0-15,4 1 0 0,7 0 0 0,-3 0 0 16,-3 0 128-16,6 1 0 0,5 1-128 0,0 1 192 16,-3 0-64-16,-1-1-128 0,0 0 176 0,0-1-176 15,1 3 128-15,-2 0-128 0,-7 1 0 0,0-1 0 16,1-1 176-16,-2 2-176 0,-3 3 160 0,-4-3-160 16,-7 0 128-16,-4 3-128 0,-2-3 0 0,-6 5 144 0,-2-1-144 15,-7 1 0-15,-3-6 0 0,-7 4 0 0,-7 0 144 16,-5-2-144-16,-6 1 160 0,-6 1-160 0,-5 2 0 15,-2-1 0-15,-4 5 0 0,-6-8 0 0,-8-6 0 16,0 0 0-16,0 0 0 0,-9 13 0 0,-5-4 0 0,-5 0 0 16,-6-5 0-16,-7-1 0 0,-8 1 0 0,-5-4 0 15,-6 0 0-15,-4 3 0 0,-3 1 0 0,-3-1 0 16,-3 2 0-16,-2-1 0 0,-3-8 0 0,-6 1 128 16,-5-1-128-16,-1 3 0 0,0 3 128 0,-5-1-128 15,-3-1 0-15,-3-1 0 0,-4 0 0 0,-2 0 128 16,3-2-128-16,-5 2 0 0,-7-1 0 0,3 2 0 15,-2 3 128-15,4-3-128 0,-2-1 0 0,2-2 0 16,1-3 0-16,0 5 0 0,3 3 0 0,1-1 0 16,-3-1 0-16,6 0 0 0,4 2 0 0,5 1 0 15,5 1 0-15,5-1 0 0,5-1 0 0,3 2 0 16,1 3 0-16,6-2 0 0,1 2 0 0,7 2 0 0,5-3 0 16,8 2 0-16,6-4 0 0,6 1 0 0,5 1 0 0,6-1 0 15,4 1 0-15,12-6 0 0,0 0 0 0,0 0 0 16,0 0 0-16,11 11-160 0,5-6 32 0,8 0 0 15,8-1 128-15,9-3 0 0,10 0-144 0,7-1 144 16,9 0 0-16,7-2 0 0,6-3 0 0,5 2 0 16,6 2 0-16,5 1 0 0,7 3 0 0,1-6 128 15,2-3-128-15,3-2 128 0,3 3-128 0,0 1 128 16,0-2-128-16,5 1 160 0,4-2-160 0,-2 0 160 16,-3 0-160-16,-2-3 0 0,-1-4 144 0,2 3-144 15,0 7 0-15,-3-2 0 0,-4-1 0 0,-2 2 128 16,-3-2-128-16,-5 3 0 0,-4 5 128 0,-8-4-128 0,-2-3 0 15,-4-3 0-15,-4 5 0 0,-6 3 128 0,-10-1-128 16,-4-1 0-16,-8-1 0 0,-6 3 128 0,-6 0-128 0,-7-3 0 16,-6-4 0-16,-5 2 0 0,-7 3 0 0,-11 3 0 15,0 0 0-15,0 0-128 0,0 0 128 0,-15-6-160 16,-6-3 160-16,-6 3-160 0,-8 2-80 0,-12-4-16 16,-11 1 0-16,-7-2 0 0,-2 4 256 0,-5 0-176 15,-5-4 176-15,-6 1-160 0,-5 3 160 0,-3-1 0 16,-4 2-144-16,-3 1 144 0,-1 0 0 0,-6 0 0 15,-5 0 0-15,-3 2 0 0,-3-1 0 0,-4-1 0 16,-4 1-144-16,-3 2 144 0,-2 2 0 0,0 1 0 0,-3-3 0 16,-1 1 0-16,0 1 0 0,-1 2 0 0,0 0 0 15,7 0 0-15,10 2 0 0,6 2 0 16,4-3 0-16,12 3 0 0,8-2 0 0,11-2 0 0,8 0 0 16,13 4 0-16,12 0 0 0,13 0 0 0,13-5 0 0,17-3 0 15,0 0-192-15,19 7 192 0,16 0-192 0,20-3 192 31,16 0-496-31,13 2 16 0,10 3 0 0,13-1 0 16,12-2-1552-16,14-3-304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13:42.70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5210 3599 9215 0,'-28'1'192'0,"28"-1"64"0,0 0 0 0,0 0 0 16,7 5-256-16,-7-5 0 0,7 4 0 0,1 0 0 0,1-3 864 0,0 1 128 15,0 0 32-15,1-1 0 0,0 2 0 0,0-2 0 16,0-1 0-16,3 1 0 0,0 2 0 0,1 1 0 16,0-3 0-16,2 2 0 0,3-1-832 0,4 2-192 15,3 0 0-15,3 2 0 0,4-1 864 0,3 2 128 16,0 0 32-16,4 0 0 0,0-2 0 0,4-2 0 15,3-1 0-15,4-1 0 0,1-1-832 0,5 0-192 16,1 0 0-16,3 0 0 0,2 1 0 0,0-1 0 16,1-1 0-16,1-2 0 0,3-2 0 0,3 3 0 15,2 3 0-15,1-2 0 0,1-2 864 0,0 0 128 16,0-1 32-16,1-3 0 0,0 4-832 0,0 0-192 16,1-2 0-16,31-4 0 0,-9 5 256 0,-6 2 0 0,-4-6 0 0,-2 4 0 15,1 2-80-15,-3 0-16 0,-3 0 0 0,-1-2 0 16,2-2-16-16,0 3 0 15,4 3 0-15,-3 1 0 0,-3 1-144 0,3-4 0 16,1-1 0-16,2 3 0 0,-1 0 0 0,-3 2 0 0,-5 2 144 16,3-3-144-16,-3-6 0 0,-1 4 144 15,-2 2-144-15,-2-1 0 0,-1 0 192 0,-4-1-64 16,-4 0 0-16,3-1-128 0,-1-1 256 0,2-1-64 0,-2 0-16 16,-3 4 0-16,-3 0-16 0,-3-1 0 0,-2-3 0 15,-1 1 0-15,1-4 64 0,-1 4 16 0,-1 2 0 0,-1 1 0 16,-1 0-64-16,-2-1-16 0,-2-2 0 0,-2 2 0 15,-2 1-160-15,-3 0 192 0,-4-5-192 0,3 1 192 16,-3 3-64-16,1 1-128 0,0 0 192 0,-4-3-64 16,-1 0-128-16,-3 2 160 0,-3 1-160 0,0-1 160 0,-2 0-160 15,-3-1 192-15,-5 0-192 0,-2 1 192 0,-3 1-192 16,-11 0 0-16,0 0 144 0,0 0-144 0,0 0 0 0,0 0 0 16,0 0 0-16,-13 0-128 15,-1-4-2000-15,-5 4-400 0</inkml:trace>
  <inkml:trace contextRef="#ctx0" brushRef="#br0" timeOffset="961.92">16192 3624 9215 0,'0'0'400'0,"-3"-5"96"0,-2 2-496 0,1-4 0 0,4 7 0 0,0 0 0 16,-5-4 912-16,1 1 96 0,4 3 16 0,0 0 0 15,0 0 0-15,0 0 0 0,0 0 0 0,0 0 0 16,8-3 0-16,2 1 0 0,0 0 0 0,3 2 0 16,2 0-832-16,3-2-192 0,2 0 0 0,4 2 0 15,4 0 864-15,5 0 128 0,6-1 32 0,6 1 0 16,7 1 0-16,4 1 0 0,5 0 0 0,8-2 0 15,2 0-832-15,8 0-192 0,5-4 0 0,4 4 0 16,3 2 864-16,5 0 128 0,3-6 32 0,6 2 0 16,6 2-832-16,3-1-192 0,1-1 0 0,47 2 0 15,-16 3 128-15,-8-3-128 0,-5-3 176 0,-3 2-176 0,-4 1 144 16,-4 0-144-16,-7 0 0 0,6-1 144 0,0 0-144 0,-2 1 192 16,-3 2-192-16,0 1 192 0,3-5-64 0,-1 1-128 15,-2 0 192-15,0 0-64 0,-2 1 16 0,2 1 0 16,0 1 0-16,-5 0 0 0,-3-2-16 0,4 1 0 15,1 0 0-15,-2 2 0 0,-5 2 32 16,-1-1 0-16,1-4 0 0,-1 2 0 0,1 3 32 0,-5 0 0 16,0-2 0-16,2-1 0 0,3 2-64 0,-4 5 0 15,-5-1 0-15,-1 1 0 0,3-3-128 0,2 3 128 16,-1 4-128-16,-3 1 128 0,-4 0-128 0,1-4 0 16,2 1 0-16,-2 3 0 0,-1-1 0 0,-6 1 128 15,-6-1-128-15,0-2 0 0,2-1 0 0,2 3 0 16,-2-3 0-16,-4 1 0 0,-7 2 0 0,-1-4 0 0,2 0 128 15,-6-4-128-15,-2 0 0 0,-3 2 0 16,-5-2 144-16,-5-3-144 0,-8 1 0 0,-9-2 128 16,-6-1-128-16,-4-3 0 0,-6 0 144 0,-5 0-144 15,-4-1 192-15,-10 4-192 0,0 0 0 0,0 0-320 0,2-10 32 0,-2 10-10336 16,-9-8-2080-16</inkml:trace>
  <inkml:trace contextRef="#ctx0" brushRef="#br0" timeOffset="5567.12">2921 6690 12895 0,'0'0'272'0,"-9"-1"64"0,3 2 16 0,-2-1 32 0,-1 0-384 0,0 2 0 16,0-2 0-16,1 1 0 0,0 0 1712 0,2-1 272 15,1 0 48-15,5 0 16 0,0 0-832 0,0 0-144 16,0 0-48-16,11-1 0 0,5-2 0 0,6 1 0 16,2-3 0-16,4 1 0 0,3 0 0 0,2-1 0 0,2-1 0 15,3 1 0-15,4-1-816 0,2-1-208 0,0-1 0 0,6-2 0 16,8 2 0-16,-1-2 0 0,1 1 0 15,-2 0 0-15,-3 3 0 0,-4 1 0 0,-1-5 0 16,-5 5 0-16,-3 1 0 0,-4 0 0 0,-7 3 0 16,6 1 0-1,-9 0-1600-15,-8 2-352 0,-7 2-80 0,-11-4-16 0</inkml:trace>
  <inkml:trace contextRef="#ctx0" brushRef="#br0" timeOffset="5843.77">2976 7089 27647 0,'0'0'608'16,"14"0"128"-16,3-3 32 0,-1-2 0 0,3-3-624 0,4 3-144 0,2 0 0 0,6-2 0 0,4 2 848 0,3-5 144 15,7 0 32-15,6-1 0 0,7 5-832 0,3-4-192 16,1 1 0-16,-1-2 0 0,-1 2 864 0,-4-1 128 15,-4 3 32-15,0 0 0 0,2 1-832 0,-5 0-192 16,-4-1 0-16,-6 3 0 0,-4 0 0 0,-5-2 0 16,-3 1 0-16,2-2 0 15,-7-2-768-15,-7 3-208 0,-6 2-48 0,-9 4 0 16,5-11-2448-16,-4 2-496 0,-5-10-112 0,-2 5-16 0</inkml:trace>
  <inkml:trace contextRef="#ctx0" brushRef="#br0" timeOffset="6203.9">3578 6219 20271 0,'0'0'896'0,"-5"-7"192"0,0 1-880 0,1-3-208 0,2 1 0 0,2 8 0 16,0 0 864-16,0 0 128 0,0 0 32 0,9-10 0 15,2 3 0-15,3 0 0 0,1 5 0 0,3-2 0 16,1-1 0-16,3 0 0 0,3 2 0 0,6 3 0 16,3 0-832-16,4 5-192 0,4 2 0 0,8 4 0 0,3-2 864 0,4 6 128 15,-3 2 32-15,-6 2 0 0,-1 3-832 0,0 5-192 16,4 0 0-16,-5 4 0 0,-4 4 864 0,2 3 128 16,3 2 32-16,-18-10 0 0,-2 6-832 15,-3-2-192-15,-4 1 0 0,-4 3 0 0,-7 2 0 0,-6 4 0 16,-4-3 0-16,-13 17 0 0,-7-7 864 0,-7-7 128 15,-5-1 32-15,-3-3 0 0,-3-1 0 0,-3 3 0 16,-3-1 0-16,1-1 0 0,-1-2-832 0,1-3-192 16,-2-3 0-16,5-2 0 15,6-6-768-15,4 0-208 0,6-3-48 0,8-10-12016 16,11-2-2400-16</inkml:trace>
  <inkml:trace contextRef="#ctx0" brushRef="#br0" timeOffset="7399.69">6024 6125 16575 0,'0'0'368'0,"0"0"80"16,0 0 0-16,0 0 16 0,0 0-464 0,0 0 0 0,0 0 0 0,0 0 0 0,-9 0 912 0,3 6 96 15,1 3 16-15,-2 2 0 0,0 0 0 0,-1 4 0 16,0 4 0-16,3 8 0 0,1 1 0 0,-1 6 0 16,-2 3 0-16,4 2 0 0,4 4-832 0,-1 2-192 15,-2 1 0-15,1 1 0 0,1 3 864 0,5 3 128 16,6-3 32-16,4-1 0 0,3-11-832 0,5-5-192 15,0-5 0-15,2-3 0 0,2-6 0 0,2-6 0 16,1-5 0-16,-1-3 0 0,1-3 864 0,-1-2 128 0,2-5 32 16,0-6 0-16,-1-7-832 0,3-2-192 0,4-3 0 0,-4-6 0 15,-5-7 0-15,1 0 0 0,4-1 0 0,-2 3 0 16,-3 2 0-16,-3-2 0 0,-2-2 0 0,-3 3 0 16,-3 3 0-16,-3 7 0 0,-1 4 0 0,-3 4 0 15,-3 2 0-15,-7 13 0 0,0 0 0 0,0 0 0 16,0 0 0-16,9 14 0 0,-1 6 0 0,-6 10 0 15,1 3 0-15,-2 7 0 0,-1 9 0 0,0 9 0 16,0 12 0-16,-1 4 0 0,-3 4 0 0,-1 10 0 16,-3 10 0-16,2-31 0 0,-2 12 0 0,-11 47 0 15,-5-10 0-15,5-44 0 0,-5 3 0 0,-15 34 0 16,0-16 864-16,3-10 128 0,1-14 32 0,4-2 0 16,1 0-832-16,-1-8-192 0,0-5 0 0,9-18 0 0,-3-2 864 0,0 1 128 15,-3-4 32-15,1-5 0 0,-2-2-832 0,-2-8-192 16,-1-7 0-16,1-4 0 0,-1-3 0 15,3-7 0-15,2-6 0 0,-9-16 0 0,7-8 0 0,4-5 0 16,4-13 0-16,7 5 0 0,7 4 0 0,8 13 0 16,5 2 0-16,8-12 0 0,3 7 0 15,-2 14 0-15,5 1 0 0,22-3 0 0,8 5 0 0,-13 10 0 16,5-1 0-16,23 4 0 0,-4 2 0 16,-2 2 0-16,0 2 0 0,4 1 0 0,9 1 0 0,-6 1 0 15,-5 2 0-15,-24-2 0 16,-2 1-1600-16,12 2-352 0,-13 0-80 0,-6 0-9296 15,-3-6-1856-15</inkml:trace>
  <inkml:trace contextRef="#ctx0" brushRef="#br0" timeOffset="7704.64">7805 6553 23951 0,'-9'0'512'0,"9"0"128"0,0 0 0 0,0 0 64 0,0 0-576 16,0 0-128-16,0 0 0 0,10 5 0 0,3 0 848 0,3-2 144 15,3-2 32-15,4-1 0 0,3-4 0 0,4-2 0 16,6-1 0-16,1-1 0 0,-1 3-832 0,4-1-192 16,0 1 0-16,-13 2 0 15,-1 3-768-15,-5 0-208 0,-3 0-48 0,0 5 0 0</inkml:trace>
  <inkml:trace contextRef="#ctx0" brushRef="#br0" timeOffset="7837.22">7765 7013 31327 0,'14'-7'1392'0,"-1"3"272"0,6 0-1328 0,4 1-336 0,2 0 0 0,6-3 0 16,3 1 0-16,4 0 0 0,4-6 0 0,9 6 0 15,9 2 0-15,-17-1 0 0,3 1 0 16,0-1-9216-16,-3 3-1904 0</inkml:trace>
  <inkml:trace contextRef="#ctx0" brushRef="#br0" timeOffset="8352.52">10499 5634 27647 0,'-2'-10'608'0,"-1"1"128"0,1-2 32 0,-1 2 0 0,1 0-624 0,2 9-144 0,0 0 0 0,0 0 0 16,2 12 0-16,-2 5 0 0,-1 3 0 0,1 7 0 15,-1 6 0-15,-2 5 0 0,1 7 0 0,-1-3 0 16,-2 1 848-16,3 1 144 0,-1-3 32 0,-2 3 0 16,1 4-832-16,-1 0-192 0,1 1 0 0,0-3 0 15,-1 0 0-15,-2-4 0 0,-1-4 0 0,-2-1 0 16,-3-3-1600-16,-3-1-352 16,-5-1-80-16,2-3-16 0</inkml:trace>
  <inkml:trace contextRef="#ctx0" brushRef="#br0" timeOffset="8539.69">9851 6764 27647 0,'0'0'608'0,"0"0"128"0,0 0 32 0,0 0 0 0,15-3-624 0,3-2-144 16,3 2 0-16,3-3 0 0,2 3 848 0,5-5 144 15,5-1 32-15,3-2 0 0,4 1-832 0,9-3-192 16,8-1 0-16,1 1 0 0,0 4 0 0,-5-1 0 15,-6 2 0-15,-6-2 0 16,-6 1-1600-16,-6 0-352 0,-7 7-80 0,-4 1-16 0</inkml:trace>
  <inkml:trace contextRef="#ctx0" brushRef="#br0" timeOffset="8892.31">10039 7056 27647 0,'-17'8'1216'0,"10"-3"256"0,2 4-1168 0,5-9-304 0,0 0 0 0,5 14 0 16,2 0 0-16,0-4 0 0,5-2 0 0,10 6 0 15,4-3 880-15,-1 2 112 0,-1 1 32 0,11 1 0 16,8-3-832-16,3 0-192 0,0 2 0 0,-6 3 0 16,-5 1 864-16,-7-1 128 0,-4 1 32 0,-4 1 0 15,-5 2-832-15,-5 3-192 0,-6 0 0 0,-4 1 0 0,-2 7 864 0,-7-1 128 16,-5-2 32-16,-5 3 0 15,-4 2-832-15,-6-1-192 0,-7-1 0 0,-5-1 0 0,-3 4 864 16,17-10 128-16,2-1 32 0,1 2 0 0,-2 0-832 0,5-4-192 16,3 0 0-16,4 1 0 0,2-3 0 15,5-1 0-15,3-4 0 0,8-2 0 0,1-2 0 0,8 1 0 16,4-5 0-16,5-1 0 0,5-1 0 0,8-4 0 16,8-2 0-16,4-2 0 0,2-1 0 15,2-1 0-15,1-1 0 0,18-7 0 16,-9 2-2416-16,-2-1-528 0,0-2-96 0,-7 0-32 0</inkml:trace>
  <inkml:trace contextRef="#ctx0" brushRef="#br0" timeOffset="9375.58">11885 5461 23951 0,'-17'0'512'0,"6"3"128"0,-3 1 0 0,1 4 64 0,-1 4-576 0,2 9-128 16,0 6 0-16,-4 10 0 0,-5 9 0 0,-4 6 0 15,-2 6 0-15,1 8 0 0,-1 1 0 0,1 10 0 16,1 2 0-16,1 7 0 0,0 1 848 0,2-6 144 16,3-2 32-16,4-4 0 0,3-3-832 0,5-2-192 15,3-2 0-15,4-7 0 0,4-4 0 0,2-5 0 16,2-4 0-16,2-8 0 0,0-5 0 0,1-2 0 0,5-1 0 16,0-8 0-1,1-3-1600-15,1-4-352 0,8 4-80 0,-3-7-16 16</inkml:trace>
  <inkml:trace contextRef="#ctx0" brushRef="#br0" timeOffset="9716.54">12193 5943 23951 0,'7'-18'512'0,"3"8"128"0,4 0 0 0,4-2 64 0,4 5-576 0,6-3-128 0,5 4 0 0,1 3 0 16,-1 3 848-16,-1 3 144 0,-3 4 32 0,-3 8 0 0,-5 3-832 0,-4 9-192 15,-6 1 0-15,-3 6 0 0,-6 4 0 0,-5 9 0 16,-6 5 0-16,-7 5 0 0,-5 8 0 0,-10 0 0 16,-7 1 0-16,-3 0 0 0,0-2 864 0,0 1 128 15,3-6 32-15,2-4 0 0,3-8-832 0,5-9-192 16,4-5 0-16,5-4 0 0,5-2 0 0,5-5 0 15,4-7 0-15,4 0 0 0,2-3 0 0,4-2 0 16,1 0 0-16,7-5 0 0,7-4 864 0,5 1 128 16,3-2 32-16,5 0 0 0,5 0-832 0,6-2-192 15,6 1 0-15,-1 1 0 16,0 1-2416-16,-5-1-528 0,12-9-96 0,-10 3-32 16</inkml:trace>
  <inkml:trace contextRef="#ctx0" brushRef="#br0" timeOffset="10089.17">12866 6559 27647 0,'0'0'608'0,"0"0"128"0,0 0 32 0,0 0 0 0,0 0-624 0,8 8-144 0,3-3 0 0,3 0 0 0,-1-1 0 16,5-4 0-16,3-4 0 0,4 0 0 0,1-2 0 16,2-5 0-16,0 2 0 0,1-5 0 0,1-4 848 0,-1 0 144 15,-1 0 32-15,-1-2 0 0,-2 0-832 0,-2-2-192 16,-3 3 0-16,-4-1 0 0,-6-2 864 0,-1 2 128 16,-2 2 32-16,-3 0 0 0,-7 4-832 0,-4 8-192 15,-7 2 0-15,-1 6 0 0,-7 4 864 0,-2 8 128 16,-4 2 32-16,-10 13 0 15,1 6-1648-15,3 0-320 0,2 2-64 0,9-8-16 0,0 7 832 0,3 2 192 16,2 3 0-16,4 2 0 0,2-4 0 0,9-2 0 16,4-1 0-16,7-2 0 0,3-1 0 0,6-7 0 15,3-2 0-15,3-5 0 0,2-1 0 0,2-7 0 16,2 0 0-16,0-7 0 0</inkml:trace>
  <inkml:trace contextRef="#ctx0" brushRef="#br0" timeOffset="11046.5">14134 5746 23951 0,'-5'-15'512'0,"-2"2"128"0,-2 3 0 0,4 2 64 0,-1 3-576 0,-2 3-128 0,-1 0 0 0,-3 4 0 16,-4 4 0-16,-3 5 0 0,-2 7 0 15,-2 1 0-15,-4 4 848 0,2 4 144 0,2-1 32 0,-1 5 0 16,2-4-832-16,3-1-192 0,1 0 0 0,5 0 0 16,5-3 0-16,2-1 0 0,5-3 0 0,2-4 0 15,2-2 0-15,3-2 0 0,3-6 0 0,4-2 0 16,4-6 1680-16,3-2 304 0,5-5 48 0,12-8 16 31,-1-2-2464-31,-3 2-480 0,-1-1-112 0,-12 3-16 0,0-2 832 0,1-2 192 0,-2-5 0 0,0 1 0 16,0-1 0-16,-3-6 0 0,1-2 0 0,-2-2 0 15,2-5 0-15,-5 2 0 0,1 0 0 0,-2 1 0 16,0 2 0-16,-2 3 0 0,-1 1 0 0,0 7 0 16,0-1 0-16,-1 3 0 0,0 2 0 0,-1 3 0 0,-1 5 0 15,0 4 0-15,-5 8 0 0,0 0 0 0,0 0 0 0,0 0 0 16,-1 8 0-16,-3 6 0 0,2 2 768 0,-4 3 208 16,0 3 48-16,0 3 0 0,-1-1-832 0,1 7-192 15,1-2 0-15,0 3 0 0,1 0 0 0,2 1 0 16,0-3 0-16,5-2 0 0,1 1 0 0,2-6 0 15,0 0 0-15,3-3 0 0,1-2 0 0,3 0 0 16,2-4 0-16,2-1 0 0,1-6 0 0,2 1 0 16,2-5 0-16,1-3 0 0,1 0 0 0,0-2 0 15,0-3 0-15,-1-5 0 0,1 0 0 0,-4-4 0 16,-1-5 0-16,-1-5 0 0,-1-2 864 0,-1-7 128 16,-2-4 32-16,-1-2 0 15,-2-7-1648-15,1 2-320 0,-1-5-64 0,2 1-16 0,-2 1 832 0,1-3 192 16,-1-2 0-16,2 4 0 0,-2 6 0 0,1 5 0 0,-2 4 0 15,1 5 0-15,2 5 0 0,-4 6 0 0,-1 4 0 0,1 4 0 16,-3 4 0-16,-6 5 0 0,0 0 0 0,0 11 0 16,-3 7 0-16,0 8 0 0,-1 3 0 15,-3 6 0-15,-1 6 0 0,-1 1 0 0,-2 2 0 16,3 2 0-16,-1 4 0 0,1 1 0 16,2 3 0-16,1 2 0 0,1 0 0 0,4-4 0 0,-3-6 0 0,3 0 0 15,3-7 0-15,-2-3 0 0,2-4 0 0,-1-7 0 16,1 0 0-16,-2-4 0 0,-1-3 0 0,-1 1 0 15,1-19-2496 1,0 0-464-16,-13-3-96 0,3-10-16 0</inkml:trace>
  <inkml:trace contextRef="#ctx0" brushRef="#br0" timeOffset="11186.76">14512 5546 35007 0,'9'-2'768'0,"14"4"176"0,4 2 16 0,-3 0 16 15,5 4-784-15,6-3-192 0,3 0 0 0,2 2 0 0,4 0 0 0,6-3 0 16,10-2 0-16,3 3 0 0,0-1 0 0,-2-1 0 16,-2-5 0-16,19 0-15520 0</inkml:trace>
  <inkml:trace contextRef="#ctx0" brushRef="#br0" timeOffset="11691.16">16087 6109 23951 0,'-15'9'512'0,"5"-6"128"0,1-2 0 0,-2 4 64 0,-6 7-576 0,-1 2-128 16,-1 3 0-16,-2 6 0 0,-6 9 848 0,-2 2 144 15,-2 3 32-15,1 1 0 0,-2-1 0 0,1 5 0 0,1 4 0 0,3-4 0 16,2 4-832-16,6-3-192 15,3 1 0-15,8-2 0 0,5-4 0 0,6-5 0 16,5-2 0-16,3-7 0 0,5 2 0 0,3-5 0 0,4-4 0 0,4-5 0 16,5-3 0-16,3-6 0 0,5-4 0 0,21-6-13888 15</inkml:trace>
  <inkml:trace contextRef="#ctx0" brushRef="#br0" timeOffset="12017.85">16891 6235 27647 0,'-8'-1'608'16,"-1"4"128"-16,0 3 32 0,-2 2 0 0,-3 4-624 0,-5 3-144 0,-4 3 0 0,-4 4 0 0,-5 8 0 0,-4 1 0 16,-6-2 0-16,-3 3 0 0,1-2 848 0,6 3 144 15,7 2 32-15,7-3 0 0,6-3-832 0,5-6-192 16,4-6 0-16,9-1 0 0,4-5 864 0,6-1 128 15,4-6 32-15,8 0 0 0,6-4-832 0,6-3-192 16,4-2 0-16,2-6 0 0,-1-4 864 0,-2-3 128 16,-3-1 32-16,-3-3 0 15,-6 1-832-15,1-1-192 0,-5-2 0 16,-3 1 0-16,-5-1 0 0,-4-3 0 0,-4 2 0 16,-5-3 0-16,-6 6 0 0,-3 3 0 0,-2 2 0 0,-1 4 0 15,-6 1 0-15,-1 3 0 0,-5 8 0 0,-2 1 0 16,-2 1-2416-16,-1 3-528 0,-15 5-96 0,8 0-32 15</inkml:trace>
  <inkml:trace contextRef="#ctx0" brushRef="#br0" timeOffset="12324.99">17526 6148 27647 0,'-4'-14'608'0,"3"6"128"0,-1 3 32 0,-1 1 0 0,3 4-624 0,0 0-144 0,-10-1 0 0,-2 2 0 16,-5 3 0-16,-4 3 0 0,1 6 0 0,-13 5 0 16,4-1 0-16,2 0 0 0,4 4 0 0,5-1 0 15,3-1 848-15,6-2 144 0,4-3 32 0,5 3 0 16,4 5-832-16,4-2-192 0,4-1 0 0,-2-6 0 0,3 2 864 0,2 2 128 16,3-1 32-16,3 2 0 0,-1-1-832 0,-1 0-192 15,-1 4 0-15,-3-2 0 0,-1-3 0 16,-4 1 0-16,-3-2 0 0,-5-1 0 0,-4 5 864 15,-6 2 128-15,-4-4 32 0,-4 1 0 0,-4 0-832 0,-15 5-192 16,0-5 0-16,-2-4 0 0,-1-8 0 0,2 2 0 16,0-1 0-16,12-4 0 15,-1-2-768-15,1-1-208 0,2-1-48 0,-5-1-15152 16</inkml:trace>
  <inkml:trace contextRef="#ctx0" brushRef="#br0" timeOffset="12886.35">18589 5757 23951 0,'0'0'512'0,"0"0"128"0,-8-11 0 0,3 1 64 0,5 10-576 0,-11 1-128 15,-3 5 0-15,-3 3 0 0,-3 7 0 0,-3 3 0 16,-1 7 0-16,-2 3 0 0,-5 7 848 0,0 5 144 16,-1 1 32-16,2 6 0 0,-4 7-832 0,2 3-192 15,0 9 0-15,3-2 0 0,2 1 864 0,5 1 128 0,7-5 32 0,6-5 0 16,6-5-832-16,5-5-192 16,6-5 0-16,6-1 0 15,5-2-768-15,1-7-208 0,3-8-48 0,1-4-7632 0,3-6-1536 0</inkml:trace>
  <inkml:trace contextRef="#ctx0" brushRef="#br0" timeOffset="13280.93">18481 6432 27647 0,'6'-9'608'0,"4"-5"128"0,3 3 32 0,5-2 0 0,1 1-624 0,-1-1-144 0,0 1 0 0,4 0 0 0,3 0 0 0,-1 5 0 15,0 2 0-15,-5-2 0 0,-4 2 848 0,0 3 144 16,-2-1 32-16,-13 3 0 0,0 0-832 0,7 11-192 16,-5 7 0-16,-4 1 0 0,-4 0 0 0,-2 3 0 15,-4 0 0-15,-3 0 0 0,-4 3 864 0,-2-1 128 16,-1-4 32-16,4-2 0 0,5-2-832 0,3 0-192 16,-2-4 0-16,4 1 0 0,4-1 864 0,4-12 128 15,0 0 32-15,0 0 0 0,0 0-832 0,12-8-192 16,2-1 0-16,7-5 0 0,4-1 864 0,2 1 128 15,-2 2 32-15,2-3 0 0,-2-3-832 0,0 3-192 16,-4 2 0-16,-3 3 0 0,-4-1 0 0,3 4 0 16,-5 1 0-16,1 9 0 0,-4 3 0 0,-2 3 0 0,0 4 0 15,-2 4 0-15,-1 4 0 0,-2 2 0 0,-2 1 0 16,-1 0 0-16,0 3 0 0,-3 0 0 0,-4 5 0 0,2 0 0 16,0-8 0-16,0 2 0 0,0-5 0 0,1-3 0 31,2-4-768-31,2-5-208 0,1-9-48 0,0 0 0 15,0 0-816-15,0 0-160 0,12-1-48 0,-1-6-8192 0,2-7-1632 16</inkml:trace>
  <inkml:trace contextRef="#ctx0" brushRef="#br0" timeOffset="13526.56">19650 5821 27647 0,'0'0'1216'0,"0"0"256"0,0 0-1168 0,-2 6-304 0,-3 4 0 0,-3 4 0 0,-2 2 880 0,-3 3 112 16,-3 2 32-16,-2 3 0 0,-4 6-832 0,1 4-192 15,-2 0 0-15,-8 20 0 0,5-3 864 0,4-2 128 16,3 2 32-16,4-3 0 0,2-7-832 0,4-2-192 16,1-2 0-16,3 1 0 0,1-5 0 0,3-1 0 15,1-3 0-15,1-4 0 0,1-1 0 0,0-1 0 16,1-2 0-16,-1-6 0 15,1-4-2416-15,-1-2-528 0,-2-9-96 0,0 0-32 0</inkml:trace>
  <inkml:trace contextRef="#ctx0" brushRef="#br0" timeOffset="13662.06">19238 6339 23951 0,'0'0'1056'0,"0"0"224"0,0 0-1024 0,0 0-256 0,6-3 0 0,-6 3 0 16,11 0 880-16,2 3 112 0,1 4 32 0,1-1 0 15,3-2-832-15,1 2-192 0,5 3 0 0,-5-6 0 16,3-1 0-16,4 1 0 0,0-1 0 0,2 2 0 31,1 0-768-31,0-1-208 0,-1 0-48 0,1-1 0 0</inkml:trace>
  <inkml:trace contextRef="#ctx0" brushRef="#br0" timeOffset="14075.12">20009 5283 23951 0,'0'0'512'0,"0"0"128"0,11 0 0 0,2 0 64 0,-4 4-576 0,5 2-128 16,2 1 0-16,3 2 0 0,2 2 848 0,2 4 144 15,2 6 32-15,3 0 0 0,3 6-832 0,0 1-192 0,0 4 0 0,-2 8 0 16,-2 10 864-16,-3 6 128 0,-5 7 32 0,-3 5 0 16,-5 3 0-16,-2 5 0 0,-6 6 0 15,-4 5 0-15,-5 5-832 0,-6-4-192 16,-3-6 0-16,-5-2 0 0,-7 0 864 0,-4-1 128 0,-3 0 32 0,-1-8 0 15,-1-6-832-15,2-3-192 0,-1-7 0 0,1-4 0 16,1-8 0-16,2-2 0 0,4-1 0 0,1-7 0 31,3-6-1600-31,4-7-352 0,3-7-80 0,2-5-16 0</inkml:trace>
  <inkml:trace contextRef="#ctx0" brushRef="#br0" timeOffset="15089.08">21190 4983 20271 0,'-4'-14'448'0,"4"14"80"0,0-10 32 0,1 1 16 0,2 3-576 0,-3 6 0 0,0 0 0 0,0 0 0 0,0 0 0 16,0 0 0-16,5 5 0 0,2 8 0 0,5 2 928 0,1 7 80 15,-2 0 16-15,3 10 0 0,-1 9-832 0,3 5-192 16,-1 6 0-16,2 4 0 0,-2 3 864 0,0 9 128 16,-1 4 32-16,-2 10 0 0,-3 4-832 0,0 5-192 15,-4 0 0-15,-5 2 0 0,0 3 0 0,-8 3 0 16,-2 3 0-16,-1-11 0 0,-3-8 864 0,-6-3 128 15,-4-5 32-15,-4 1 0 0,-2 3 0 0,-1-6 0 16,0-7 0-16,-2-5 0 0,-2-8-832 0,1-6-192 16,0-2 0-16,-1-3 0 0,0 1 0 0,0-6 0 15,2-7 0-15,3-4 0 16,2-5-768-16,2-7-208 0,5-10-48 0,6-8-13504 0</inkml:trace>
  <inkml:trace contextRef="#ctx0" brushRef="#br0" timeOffset="15332.29">22207 6046 27647 0,'0'0'608'0,"0"0"128"0,0 0 32 0,10-9 0 0,5 1-624 0,0 2-144 0,6 5 0 0,1 1 0 0,9 4 0 16,2-3 0-16,1-1 0 0,1-1 0 0,-2-3 0 0,-5 2 0 15,-4 2 0-15,-4 2-8160 16,-3-1-1664-16</inkml:trace>
  <inkml:trace contextRef="#ctx0" brushRef="#br0" timeOffset="15469.17">22226 6428 23951 0,'0'0'1056'0,"0"0"224"0,12-1-1024 0,5 1-256 16,3 1 0-16,8 1 0 0,4-1 880 0,6-2 112 16,5-1 32-16,2 2 0 0,1 3 0 0,2-3 0 15,1-3 0-15,4 1 0 0,1 1-832 0,3-3-192 16,2 3 0-16,-4-2-9232 16,-10 2-1904-16</inkml:trace>
  <inkml:trace contextRef="#ctx0" brushRef="#br0" timeOffset="16333.1">24159 6020 12895 0,'-11'-10'272'0,"2"0"64"0,-3 1 16 0,1 2 32 16,-1 4-384-16,0 2 0 0,-2 1 0 0,0 2 0 0,0 2 1712 0,0 5 272 15,1 1 48-15,0 4 16 0,2-1-832 0,4 0-144 16,5-1-48-16,3 2 0 0,3 0 0 0,6 0 0 16,5-5 0-16,6 3 0 0,3-4 0 0,4 0 0 15,2-5 0-15,3-2 0 0,3-1-816 0,2-3-208 16,2-4 0-16,3-1 0 0,0-1 864 0,2-2 128 15,0-8 32-15,-2 0 0 0,-3 0-832 0,-8 2-192 16,-7 3 0-16,-6-4 0 0,-6 1 0 0,-6-1 0 16,-4 0 0-16,-6 1 0 0,-2 1 0 0,-7 2 0 15,-6 5 0-15,-10 0 0 0,-9 5 864 0,-2 7 128 16,-3 7 32-16,-4 4 0 0,-4 4-832 0,2 5-192 16,0 3 0-16,2 7 0 0,3 3 0 0,1 2 0 15,2 3 0-15,6 1 0 0,5 0 0 0,7 2 0 0,10-2 0 16,4-2 0-16,9-6 0 0,9-2 0 0,7-2 0 15,7-3 0-15,5-3 0 0,6-5 0 0,3-5 0 16,6-3 0-16,6 3 0 0,3-8 0 0,2-6 0 16,5-4 0-1,3-3-1600-15,-2-4-352 0,-5-3-80 0,-4-5-13120 0</inkml:trace>
  <inkml:trace contextRef="#ctx0" brushRef="#br0" timeOffset="16913.43">25832 5494 20271 0,'-1'-15'448'0,"-3"-3"80"0,0-1 32 0,-1 1 16 0,-2 2-576 0,0 2 0 16,-2 0 0-16,-1 5 0 0,-5 4 928 0,-1 4 80 0,-2-2 16 0,-3 8 0 15,-6 0-832-15,-5 7-192 16,-3-1 0-16,-2 6 0 0,-2 3 864 0,0 3 128 0,-1 0 32 0,7 1 0 15,3 4-832-15,6-4-192 16,3 1 0-16,5-3 0 0,5-2 0 0,5-2 0 0,3-3 0 0,6-6 0 16,-3-9 864-16,12 8 128 0,5-6 32 0,4-4 0 15,6-10 0-15,1 0 0 0,3-5 0 0,3-4 0 16,4-5-832-16,0-4-192 0,2-1 0 0,-5 2 0 16,0-4 0-16,-2 0 0 0,-2-4 0 0,1-2 0 15,1-10 0-15,0-4 0 0,0-3 0 0,0-2 0 16,-1-6 0-16,1 2 0 0,1-3 0 0,0 6 0 15,-4 3 0-15,-12 22 0 0,-3 2 0 0,-2 3 0 16,-2 8 0-16,-4 5 0 0,-2 7 0 0,-5 9 0 16,0 0 0-16,-12 9 0 0,-6 12 0 0,-6 8 0 0,-2 5 0 15,0 4 0-15,3 3 0 0,-5 5 0 0,-2 6 0 16,2 2 0-16,2 2 0 0,2 4 0 0,1 2 0 0,4-7 0 16,5-4 0-16,3-4 0 0,2-5 0 0,4-5 0 15,6-4 0-15,0-5 0 0,1-2 0 0,3-4 0 16,2-3 0-16,4-1 0 15,0-3-1600-15,2-6-352 0,-1-4-80 0,6-7-16 16</inkml:trace>
  <inkml:trace contextRef="#ctx0" brushRef="#br0" timeOffset="17160.74">26869 4571 27647 0,'-1'-6'608'0,"-2"1"128"0,3 5 32 0,-6-3 0 0,-2 3-624 0,-2 6-144 0,-4 1 0 0,-2 10 0 15,-6 6 0-15,-1 6 0 16,-5 6 0-16,-2 5 0 0,-5 4 848 0,2 2 144 0,1 2 32 0,4 2 0 16,3-1-832-16,6 7-192 0,4 2 0 0,5-1 0 15,2 1 0-15,3-2 0 0,2-4 0 0,2-1 0 16,1-5 0-16,0-7 0 0,0-3 0 0,3-3 0 15,0-4 0-15,0-3 0 0,-3-7 0 0,0-5-9232 16,0-7-1904-16</inkml:trace>
  <inkml:trace contextRef="#ctx0" brushRef="#br0" timeOffset="17294.07">26287 5204 27647 0,'0'0'1216'0,"0"0"256"0,4-5-1168 0,2 3-304 15,3 2 0-15,4 0 0 0,3 1 0 0,6 2 0 16,3 2 0-16,6-1 0 0,4 3 0 0,10 1 0 15,8-2 0-15,4 4 0 0,6-1 0 0,-1 4 0 16,5-3 0-16,30 3-12224 16</inkml:trace>
  <inkml:trace contextRef="#ctx0" brushRef="#br0" timeOffset="17868.71">27644 5572 20271 0,'-2'-15'896'0,"-1"6"192"0,-2-8-880 0,-1 4-208 15,-4 6 0-15,-2-1 0 0,1 3 864 0,-3 4 128 16,-3 5 32-16,-3 4 0 0,-5 3 0 0,-5 6 0 0,-1 8 0 15,-2 1 0-15,-2 6-832 0,1 5-192 16,0 4 0-16,-2 3 0 0,0-3 864 0,2 1 128 16,0 1 32-16,3-1 0 0,2 0-832 0,7 0-192 0,8-5 0 0,9-6 0 15,5-5 0-15,8-1 0 0,3 1 0 0,7-7 0 16,5-1 0-16,4-6 0 0,2-3 0 0,4-4 0 31,4-7-768-31,2-5-208 0,3-4-48 0,1-1 0 0</inkml:trace>
  <inkml:trace contextRef="#ctx0" brushRef="#br0" timeOffset="18166.14">28190 5673 27647 0,'-17'7'608'0,"-6"6"128"0,-3 0 32 0,-2 5 0 15,0 4-624-15,-2 6-144 0,-1 1 0 0,1 3 0 0,2-2 0 0,4-3 0 16,3 0 0-16,3-3 0 0,5 1 0 0,6 1 0 15,4-5 0-15,3 0 0 0,5-4 848 0,5-3 144 16,4-3 32-16,5-4 0 0,3-5-832 0,10-4-192 16,3-2 0-16,7-4 0 0,3-1 864 0,2-5 128 15,-1-3 32-15,-4-1 0 0,-6 1-832 0,-5-2-192 16,-4-3 0-16,-7-2 0 0,-5-2 0 0,-5 2 0 16,-3-4 0-16,-3 5 0 0,-4-1 0 0,-4 4 0 15,-4 1 0-15,-3 2 0 0,-3 7 0 0,-4 0 0 16,-5 5 0-16,-1 1 0 0,-3 0 0 0,0 4 0 15,1 0 0-15,-1 4 0 16,-1 0-1600-16,8 0-352 0,1 2-80 0,3 0-16 16</inkml:trace>
  <inkml:trace contextRef="#ctx0" brushRef="#br0" timeOffset="18484.82">29052 5531 27647 0,'0'0'608'0,"0"0"128"0,0 0 32 0,-8 0 0 0,-1 6-624 0,-2 3-144 0,-3-2 0 0,-3 4 0 15,-1 1 848-15,-1 2 144 0,-1 0 32 0,-4 3 0 0,0 1-832 16,-11 6-192-16,3 0 0 0,6-1 0 16,4 1 0-16,4 2 0 0,4-6 0 0,7 1 0 0,7 0 864 0,4 5 128 15,1-5 32-15,4 2 0 0,2 0-832 0,-1-8-192 16,0 2 0-16,1-1 0 0,-1 2 0 0,-1 0 0 15,-2 0 0-15,0-1 0 0,-4 1 864 0,-1-3 128 16,-4-4 32-16,-1 1 0 0,-4 2-832 0,-7 4-192 16,-5-4 0-16,-4-6 0 0,-3-4 0 0,-2-4 0 15,-4-3 0-15,4-1 0 0,5-1 0 0,0-4 0 16,-2 3 0-16,3-6 0 16,3-2-3232-16,2-1-688 0,-2-15-144 15,9 6-32-15</inkml:trace>
  <inkml:trace contextRef="#ctx0" brushRef="#br0" timeOffset="18781.93">29875 4899 27647 0,'-11'-11'608'0,"11"11"128"0,0 0 32 0,-7-1 0 0,-1 2-624 0,-4 1-144 0,-2 7 0 0,-2 2 0 15,-5 4 0-15,-2 5 0 0,-2 4 0 0,-3 6 0 16,-1 4 0-16,-3 8 0 0,1 5 0 0,0 5 0 0,0 4 0 0,1 2 0 16,0 5 0-16,4-4 0 15,0 6 0-15,3 4 0 0,1-2 0 0,4 2 0 16,4-3 0-16,2-4 0 0,5-2 0 0,3-3 0 15,1-2 0-15,6-2 0 0,3 1 0 0,6 15-12256 16</inkml:trace>
  <inkml:trace contextRef="#ctx0" brushRef="#br0" timeOffset="19218.34">29604 5897 27647 0,'0'0'608'0,"2"0"128"0,5-7 32 0,6-5 0 0,0 1-624 0,2-6-144 16,3 1 0-16,3-2 0 0,6-1 0 0,0 1 0 0,0 0 0 16,-2 0 0-16,-1 3 848 0,-2 4 144 0,-3 3 32 0,-4 3 0 15,-4 1-832-15,-2 9-192 0,2 0 0 0,-6 8 0 16,-4 5 0-16,-2 3 0 0,-4 4 0 0,-2 5 0 15,-3 3 0-15,-1 0 0 0,-3-1 0 0,-3 4 0 16,-1-1 0-16,0 1 0 0,1-3 0 0,0-3 0 16,2-7 0-16,2-1 0 0,2-4 0 0,3-6 0 15,3-3 864-15,5-9 128 0,0 0 32 0,0 0 0 16,12-6 0-16,3-3 0 0,3-6 0 0,2-3 0 16,0-2-832-16,2-5-192 0,1 0 0 0,0 0 0 15,1-3 0-15,1 3 0 0,1 1 0 0,-1 1 0 0,-1 4 0 0,2 2 0 16,-1 4 0-16,-2 5 0 0,-4 2 0 15,-4 6 0-15,0 6 0 0,-3 2 0 0,-3 5 0 0,-3 4 0 16,-1 6 0-16,-1 5 0 0,-1 1 0 0,-1 4 0 16,-6 2 0-16,-3 3 0 15,-3 4-768-15,-3-1-208 16,-1-5-48-16,1-1 0 0,2-4 0 0,1-5 0 0,2-2 0 16,0-6-8736-16,4-4-1760 0</inkml:trace>
  <inkml:trace contextRef="#ctx0" brushRef="#br0" timeOffset="19553.27">30962 4893 23951 0,'0'0'512'0,"-2"10"128"0,-4 0 0 0,3 6 64 0,-1 1-576 0,-4 5-128 0,-2 6 0 0,-1 5 0 15,-2 5 848-15,-4 7 144 0,-2 4 32 0,0 6 0 16,0 1-832-16,-1 5-192 0,-1-3 0 0,2 6 0 16,2-1 0-16,3 5 0 0,5 2 0 0,2-7 0 0,4-2 0 15,4-6 0-15,10-4 0 0,1-6 0 0,-1-1 0 16,2-6 0-16,0-10 0 0,-2-2 0 0,3-6 0 15,-4-5 0-15,0-9 0 0,0-3 0 16,-1-6-1600-16,-1-4-352 0,1-27-80 16,-5 3-16-16</inkml:trace>
  <inkml:trace contextRef="#ctx0" brushRef="#br0" timeOffset="19715.84">30427 5600 27647 0,'0'0'1216'0,"9"-2"256"0,4 1-1168 0,1-1-304 15,1 2 0-15,4 2 0 0,5 1 0 0,3-1 0 16,2 1 0-16,4-1 0 0,5 1 0 0,7 2 0 16,5 1 0-16,3 1 0 0,0 0 0 0,0-3 0 0,-1-3 0 0,1-2 0 31,-4 1-768-31,-2-1-192 0,-4-4-64 0,-3-3 0 0</inkml:trace>
  <inkml:trace contextRef="#ctx0" brushRef="#br0" timeOffset="20140.15">31343 4284 23951 0,'0'0'512'0,"0"0"128"0,0 0 0 0,0 0 64 0,0 0-576 0,0 0-128 15,0 0 0-15,0 0 0 0,8 18 0 0,-3-4 0 16,3 1 0-16,3 4 0 0,3 3 0 0,3 8 0 15,0 5 0-15,4 5 0 0,0 5 848 0,4 11 144 16,0 5 32-16,2 9 0 0,2 2 0 0,-2 8 0 16,-3 5 0-16,-3 7 0 0,-4 7-832 0,-4 1-192 15,-6 6 0-15,-7 6 0 0,-6 3 864 0,-7 2 128 16,-5-5 32-16,-3 0 0 0,-7 3-832 0,-4-10-192 0,2-7 0 16,-10-9 0-16,-3-5 0 0,-3-7 0 0,-3-4 0 15,-2-5 0 1,0-4-768-16,1-7-208 0,2-7-48 0,-2-5 0 0</inkml:trace>
  <inkml:trace contextRef="#ctx0" brushRef="#br0" timeOffset="22074.24">2088 10296 9215 0,'0'0'192'15,"4"-9"64"-15,0 1 0 0,0 2 0 0,0 3-256 0,0-4 0 0,-1-2 0 0,1 3 0 16,1-3 864-16,-1 3 128 0,0-3 32 0,-2 0 0 0,0-1 0 0,-1 2 0 16,0-1 0-16,-1 3 0 0,-2 0 0 15,-2-1 0-15,0 2 0 0,-2 3 0 0,1 0 0 0,-4 2 0 16,-3 2 0-16,2-1 0 0,0 4 0 0,-3 5 0 16,-2 3 0-16,1 1 0 0,-1 4-832 0,-1 4-192 15,0 3 0-15,1-1 0 0,2 4 864 0,2 0 128 16,0 5 32-16,4-1 0 0,2-1-832 0,3-5-192 15,4-2 0-15,4-3 0 0,-1 0 0 0,4-5 0 16,4-3 0-16,2-3 0 0,0-2 0 0,3-6 0 16,1-4 0-16,1-7 0 0,-1-4 0 0,2-3 0 15,0-5 0-15,1-1 0 0,-2-5 0 0,-1-4 0 16,-1-3 0-16,0 3 0 0,0 5 0 0,-5-1 0 16,-7 3 0-16,-1 2 0 0,1 5 864 0,-2 4 128 15,-3 6 32-15,-1 7 0 0,0 0-832 0,0 0-192 0,0 0 0 16,3 12 0-16,2 7 0 0,-2 6 0 0,-3 2 0 0,0 15 0 31,2-4-768-31,2-1-208 0,0-3-48 0,1-12 0 0,5-2 832 16,1 1 192-16,2-2 0 0,5 5 0 15,-2-9-864-15,2-5-128 0,0-6-32 0,0-5-11872 0</inkml:trace>
  <inkml:trace contextRef="#ctx0" brushRef="#br0" timeOffset="22383.73">2690 10140 20271 0,'0'0'448'0,"-2"15"80"0,1 7 32 0,0-4 16 0,-2-1-576 0,1 4 0 0,-1 0 0 0,2 9 0 0,-4-1 928 0,0-1 80 15,0-3 16-15,1 3 0 0,0 1 0 0,0-4 0 16,0-4 0-16,2-2 0 0,2-1 0 0,0-3 0 16,0-3 0-16,2-6 0 0,-2-6-832 0,0 0-192 15,0 0 0-15,8-4 0 0,5-8 864 0,-2-2 128 16,-1-2 32-16,3-3 0 0,1-2-832 0,1-1-192 15,1 2 0-15,-1-2 0 0,-1-2 0 0,1 5 0 16,0 2 0-16,1 6 0 0,0 1 0 0,-1 7 0 16,-1 4 0-16,0 7 0 0,-1 2 0 0,0 7 0 15,-6 1 0-15,2 4 0 0,0 4 0 0,0-2 0 16,-3 1 0-16,0 1 0 0,-4-3 0 0,1 3 0 16,-2 0 0-16,1 8 0 15,1-11-768-15,1-5-208 0,0-5-48 0,-4-13-8736 16,0 0-1760-16</inkml:trace>
  <inkml:trace contextRef="#ctx0" brushRef="#br0" timeOffset="22764.25">3751 10073 27647 0,'-13'-7'1216'0,"7"5"256"0,-2 2-1168 0,1 0-304 0,0-2 0 0,-4 4 0 15,-2 3 0-15,-2 1 0 0,-2 6 0 0,-2 0 0 16,-2 4 0-16,-2 4 0 0,-2 7 0 0,-1-1 0 16,1 4 880-16,-1 3 112 0,2-3 32 0,2 1 0 15,5 2-832-15,0-3-192 0,2-6 0 0,6 0 0 0,6-2 0 0,3-4 0 16,3-7 0-16,3-2 0 0,3-4 0 0,3-2 0 16,3-4 0-16,4-7 0 0,5-9 864 0,0-4 128 15,3-7 32-15,0-7 0 0,-1-5-832 0,0-5-192 16,1 0 0-16,-3 1 0 0,-3 1 0 15,0 1 0-15,-1-4 0 0,-4-2 0 0,-3-3 0 0,-3-6 0 16,1 0 0-16,-1 1 0 0,-5 3 864 0,0 8 128 16,1 4 32-16,-2 11 0 0,-3 4-832 0,1 7-192 15,-2 5 0-15,0 8 0 0,0 6 0 0,-2 14 0 16,0 6 0-16,-1 10 0 0,-1 3 0 0,-2 9 0 16,-2 3 0-16,2 8 0 0,2 0 0 0,0 3 0 15,-1 0 0-15,2 24 0 16,3-9-768-16,0-1-208 0,1-5-48 0,1-21-9824 15,3-2-1968-15</inkml:trace>
  <inkml:trace contextRef="#ctx0" brushRef="#br0" timeOffset="23462.34">5520 9916 27647 0,'-10'-20'608'0,"0"-3"128"0,3-5 32 0,3 12 0 0,0 3-624 16,1-4-144-16,0 2 0 0,0 1 0 0,-1 6 0 0,0 0 0 15,1 5 0-15,3 3 0 0,0 0 0 0,-7 11 0 16,-2 5 0-16,3 9 0 0,1 7 0 0,-1 5 0 16,-5 3 0-16,2 7 0 0,3 2 848 0,1 2 144 15,0-1 32-15,2 5 0 0,3 1-832 0,4-3-192 16,3 0 0-16,1-4 0 0,0-8 0 0,5-4 0 15,3-7 0-15,3-7 0 0,4-6 0 0,3-6 0 0,3-7 0 0,1-7 0 16,1-8 864-16,3-4 128 0,-1-8 32 0,3-4 0 16,1-5-832-16,-2-2-192 0,5-3 0 0,-6 0 0 15,-9 0 0-15,1 4 0 0,-1 2 0 0,1 4 0 16,-1 0 864-16,-2 11 128 0,-3 7 32 0,-3 0 0 16,-3 5-832-16,-3 7-192 0,-2 9 0 0,-1 9 0 15,-3 9 0-15,-3 12 0 0,0 13 0 0,-4 6 0 16,-4 5 0-16,1 8 0 0,-8 7 0 0,-2 8 0 15,-9 7 0-15,-3 7 0 0,1 4 0 0,-5 0 0 16,-10 1 0-16,-2-3 0 0,-3-2 0 0,-2-3 0 16,-5 0 864-16,-2-7 128 0,-5-4 32 0,3-5 0 15,4-13-832-15,2-9-192 0,4-6 0 0,1-9 0 16,5-9 0-16,5-6 0 0,2-10 0 0,7-7 0 0,1-10 0 16,2-8 0-16,4-9 0 0,2-6 0 0,4-6 0 15,1-6 0-15,5-8 0 0,7-1 0 0,6-7 0 0,5 2 0 16,7-2 0-16,5 3 0 0,0-8 0 15,6 9 0-15,6 5 0 0,4 3 0 0,5 2 0 16,10 0 0-16,6 7 0 0,0 1 0 16,0 5-768-16,-1 5-208 0,-3 2-48 15,-4 2 0-15,-4 2-2448 0,-5-1-496 16,29-3-112-16,-24 3-16 0</inkml:trace>
  <inkml:trace contextRef="#ctx0" brushRef="#br0" timeOffset="23846.61">7328 10225 16575 0,'-18'0'736'0,"12"0"160"0,-6 0-720 0,2 0-176 0,0 0 0 0,1 0 0 15,2 3 848-15,1 1 144 0,1 1 32 0,5-5 0 0,0 0 0 16,0 0 0-16,8 5 0 0,2 1 0 0,4-3 0 0,4-2 0 15,4-2 0-15,3 1 0 0,3 2-832 0,5-1-192 16,3-2 0-16,8 0 0 0,9 1 864 0,3 0 128 16,-1 0 32-16,0 0 0 0,-4 0-832 0,1 4-192 15,-4 3 0-15,16-2 0 16,-12-5-1600-16,-13 4-352 0,3 11-80 0,-22 7-16 0</inkml:trace>
  <inkml:trace contextRef="#ctx0" brushRef="#br0" timeOffset="24017.61">7352 10810 38703 0,'0'0'848'0,"0"0"176"0,18 5 48 0,-1-3 16 0,5-4-880 0,5 1-208 0,4-1 0 0,25 5 0 32,7 2-768-32,3-6-208 0,0-7-48 0,-17 2 0 0,9-4 1648 0,4 2 320 0,4-2 64 0,27-7 16 31,-9-1-2464-31,-9 6-480 0,15-3-112 0,-26-6-16 0</inkml:trace>
  <inkml:trace contextRef="#ctx0" brushRef="#br0" timeOffset="24890.24">10705 8978 20271 0,'0'0'448'0,"11"-12"80"0,-3-1 32 0,-1 6 16 0,-1 1-576 0,-1-2 0 0,-5 8 0 0,0 0 0 15,0 0 928-15,0 0 80 0,0 0 16 0,0 0 0 16,0 0 0-16,0 9 0 0,0 0 0 0,-2 7 0 15,-3 4 816-15,-3 7 160 0,-2 1 48 0,2 5 0 16,4 3-1648-16,-2 6-400 0,1 7 0 0,-1 4 0 16,1 2 0-16,-1 1 0 0,-1 2 0 0,2-1 0 15,-3 2 0-15,3-3 0 0,0-4 0 0,-1 0 0 16,-3 0 0-16,2 0 0 0,2-7 0 0,-1-3 0 16,-2-6 0-16,2-5 0 0,0-2 0 0,-6 7 0 15,3-8-1552-15,2-7-400 0,-6 2-80 16,-2-9-16-16</inkml:trace>
  <inkml:trace contextRef="#ctx0" brushRef="#br0" timeOffset="25114.56">9643 10095 31327 0,'0'0'688'0,"0"0"144"0,0 0 16 0,0 0 48 0,7 3-720 0,15-2-176 15,7-1 0-15,6 3 0 0,3 1 0 0,4-3 0 16,1-2 0-16,10-1 0 0,7-3 848 0,7 0 144 16,6 1 32-16,3-1 0 0,3-4-832 0,1 2-192 15,0-5 0-15,1 6 0 0,2 0 0 0,-3 2 0 16,-4 0 0-16,-4 4 0 0,-6-3 0 0,-4 2 0 0,-1 1 0 16,-6 1 0-1,-5 2-3232-15,-3 1-688 0,39 10-144 0,-30 0-32 0</inkml:trace>
  <inkml:trace contextRef="#ctx0" brushRef="#br0" timeOffset="25610.12">9652 11048 20271 0,'-21'-9'448'0,"14"5"80"0,7 4 32 0,-2-10 16 0,1-1-576 0,4-1 0 16,3-2 0-16,4 0 0 0,4 1 928 0,5-2 80 15,4 0 16-15,3 2 0 0,2 3 0 0,2-3 0 16,3 0 0-16,1 6 0 0,-1-1 0 0,-1 4 0 15,4 3 0-15,-1 1 0 0,-2 1-832 0,-3 3-192 16,-4 6 0-16,-1 5 0 0,-4 2 0 0,-3 5 0 16,-4-3 0-16,-4 6 0 0,-5 4 864 0,-2 4 128 15,-3 2 32-15,-7 3 0 0,-5 2-832 0,-5 4-192 16,-2-2 0-16,-5 0 0 0,-4 2 864 0,-1-3 128 0,-2-2 32 16,-1-1 0-16,1-3-832 0,-1-4-192 0,0-1 0 0,3-5 0 15,1 3 0-15,4-5 0 0,3-3 0 0,5-1 0 16,3-1 0-16,6-3 0 0,4-2 0 15,6-2 0-15,3 1 0 0,5-2 0 0,7-5 0 0,2 2 0 16,6 0 0-16,3-3 0 0,2-1 0 0,4-2 0 16,5 0 0-16,0-2 0 0,2-2 0 0,14-2 0 15,-10-4-768 1,-3 3-208-16,-1-3-48 0,-16 3-9824 0,-5-2-1968 0</inkml:trace>
  <inkml:trace contextRef="#ctx0" brushRef="#br0" timeOffset="25861.9">10925 11045 27647 0,'0'0'608'0,"0"0"128"0,0 0 32 0,-5 9 0 0,0 0-624 0,-1 5-144 15,-2 2 0-15,-2 6 0 0,-1 6 848 0,-6 1 144 16,-1 4 32-16,0 5 0 0,-1 5 0 0,2 1 0 15,0 1 0-15,2-1 0 0,1-1 0 0,4-4 0 16,3-2 0-16,5-4 0 0,4-4-832 0,5-2-192 16,3-4 0-16,3-1 0 0,3-3 0 0,3-4 0 15,1-5 0-15,3-6 0 0,3-4 0 0,-2-3 0 16,0 1 0-16,8-13 0 16,-7-3-2416-16,1-1-528 0,-6-4-96 0,-7 6-32 0</inkml:trace>
  <inkml:trace contextRef="#ctx0" brushRef="#br0" timeOffset="25986.85">10864 10886 38703 0,'0'0'848'0,"0"0"176"0,0 0 48 0,0 0 16 0,0 0-880 0,0 0-208 16,2 14 0-16,5 4 0 16,2-5-768-16,3 1-208 0,2-6-48 0,1 4 0 0,-1 1 0 15,0-4 0-15,2-1 0 0,-16-8 0 0</inkml:trace>
  <inkml:trace contextRef="#ctx0" brushRef="#br0" timeOffset="26621.86">13039 8770 20271 0,'-13'5'896'0,"7"0"192"0,-3 0-880 0,-2 1-208 16,-4 6 0-16,-3 2 0 0,-1 4 0 0,-3 3 0 15,-3 3 0-15,-1 8 0 0,1 4 1680 0,-1 9 304 16,0 6 48-16,-2 12 16 0,0 8-1648 0,-1 5-400 16,-1 9 0-16,5 3 0 0,-3 3 896 0,6 5 112 15,1 5 16-15,4 4 0 0,3-5-832 0,5 1-192 16,4-2 0-16,5-4 0 0,5-6 0 0,4-5 0 0,4-10 0 16,3-3 0-16,6-4 0 0,6-2 0 0,6-3 0 15,6-10-9232-15,3-5-1904 16</inkml:trace>
  <inkml:trace contextRef="#ctx0" brushRef="#br0" timeOffset="27636.34">13470 9324 20271 0,'-14'-6'448'0,"-1"-5"80"0,0 4 32 0,4-7 16 0,4-3-576 0,7 1 0 15,6-1 0-15,7 1 0 0,3-2 928 0,5 1 80 16,3 1 16-16,4 2 0 0,4-1 0 0,2-1 0 0,0 5 0 0,3 0 0 15,1-3-832-15,0 2-192 0,1 6 0 0,0 3 0 16,2 4 864-16,-2 6 128 0,-2 7 32 0,-5 6 0 16,-6 8-832-16,-7 4-192 0,-6 7 0 0,-5 6 0 15,-7 7 0-15,-7 1 0 0,-7 1 0 0,-6 0 0 16,-5 2 0-16,-5 3 0 0,-2 3 0 0,-1 4 0 16,2-4 0-16,-5 1 0 0,-3-7 0 0,0-4 0 15,1-5 0-15,0-2 0 0,-2-1 0 0,1-6 0 16,0-6 864-16,1-6 128 0,1-7 32 0,6-2 0 15,4-4-832-15,6-3-192 0,6-4 0 0,14-6 0 16,-1-7 864-16,1 7 128 0,11-3 32 0,6-3 0 16,3-2-832-16,5-3-192 0,5 2 0 0,3 2 0 0,4 7 0 15,5 3 0-15,2-2 0 0,6 0 0 0,4-1 0 16,4 4 0-16,-1 1 0 0,1 0 0 0,1-1 0 0,-7 4 0 16,-9 10 0-16,-5-4 0 15,-6-9-768-15,-4 2-208 0,-7 0-48 0,-3-1-9824 16,-5 2-1968-16</inkml:trace>
  <inkml:trace contextRef="#ctx0" brushRef="#br0" timeOffset="28044.99">14790 9597 23951 0,'0'0'1056'0,"0"0"224"0,-4-11-1024 0,4 11-256 0,0 0 0 0,0 0 0 16,0 0 0-16,0 0 0 0,0 0 0 0,0 0 0 16,-5 11 880-16,1 4 112 0,-3 3 32 0,1 8 0 0,-2 3 0 15,1 8 0-15,2 7 0 0,-2-2 0 0,0-1 0 16,2 0 0-16,0-3 0 0,2-1 0 0,2-1-832 0,3-3-192 16,3-3 0-16,1-2 0 0,1-7 864 0,5-2 128 15,-1-2 32-15,3 1 0 0,3-1-832 0,2-3-192 16,3-1 0-16,-1-9 0 0,-6-8 0 0,4-2 0 15,5-2 0-15,-1-2 0 16,-2-3-1600-16,-4-3-352 0,-1-2-80 0,-6-2-13120 16</inkml:trace>
  <inkml:trace contextRef="#ctx0" brushRef="#br0" timeOffset="28201.28">14843 9305 38703 0,'0'0'1712'0,"0"0"352"0,0-13-1648 0,2 7-416 0,-2 6 0 0,9-4 0 16,-9 4 0-16,11 0 0 0,1 1 0 0,-2 2 0 16,-10-3 0-16,13 6 0 0,4 6 0 0,-5-6-11392 15,-12-6-2352 1</inkml:trace>
  <inkml:trace contextRef="#ctx0" brushRef="#br0" timeOffset="31586.77">16208 9483 16575 0,'0'0'368'0,"-5"7"80"0,-1 1 0 0,6-8 16 0,0 0-464 0,-4 6 0 0,4-6 0 0,1 12 0 15,-1-12 912-15,10 8 96 0,3-1 16 0,2-3 0 16,2-3 0-16,2-1 0 0,1 0 0 0,4 0 0 16,2-4-832-16,2-1-192 0,2 0 0 0,3 0 0 15,2-2 864-15,1-1 128 0,1-2 32 0,1 1 0 16,1-4-832-16,-4 2-192 0,-3-5 0 0,-4 1 0 15,-3 0 0-15,-3 0 0 0,-6-1 0 0,-5 4 0 0,-5-1 864 16,-3-1 128-16,-6 1 32 0,-3 3 0 0,-6 0 0 0,-3 4 0 16,-7 2 0-16,-7 3 0 0,-9 3-832 0,-8 4-192 15,-6 10 0-15,-1 4 0 0,-1 7 0 0,2-1 0 16,1 5 0-16,2 1 0 0,-2 1 0 0,3 7 0 16,-4 4 0-16,3 5 0 0,3 2 864 0,7 0 128 15,5-2 32-15,15 0 0 0,10-3-832 0,4-6-192 16,1-4 0-16,12-1 0 0,7-3 0 0,8-6 0 15,7-2 0-15,7-1 0 0,5-7 0 0,0-3 0 16,-1-2 0-16,3-3 0 0,6-2 0 0,4-4 0 16,6-2 0-16,4-4 0 15,3-6-768-15,-1-2-208 0,-5-2-48 0,-5-1 0 16,-6 0-1632-16,-5-3-336 0,13-13-64 0,-8 2-16 0</inkml:trace>
  <inkml:trace contextRef="#ctx0" brushRef="#br0" timeOffset="32087.87">17506 8929 23951 0,'0'0'1056'0,"0"-9"224"0,-3-3-1024 0,-2 2-256 0,-2 3 0 0,-3 3 0 0,-3 4 880 0,-1 5 112 16,-4 1 32-16,8 2 0 0,-3 1-832 0,-1 5-192 15,-2 1 0-15,-2 3 0 0,-3 2 864 0,1 4 128 16,0 3 32-16,1-2 0 0,-16 24-832 0,13-11-192 16,5-5 0-16,7-8 0 0,5 1 0 0,4-7 0 15,3-5 0-15,4-4 0 0,2-1 864 0,3-7 128 16,3-4 32-16,-5-2 0 0,0-1-832 0,1-3-192 15,2-6 0-15,2-1 0 0,1-3 0 0,2-1 0 16,0-1 0-16,16-25 0 0,-5 3 0 0,-2 3 0 16,-2 0 0-16,-4-5 0 0,-4 1 864 0,0-5 128 15,2-3 32-15,0 0 0 0,-2 0-832 0,-2 3-192 16,-1 2 0-16,1 6 0 0,1 1 0 0,-3 9 0 16,-4 7 0-16,0 5 0 0,-2 4 0 0,-3 5 0 0,-3 9 0 0,0 0 0 15,-4 9 864-15,-3 7 128 0,-2 5 32 0,-3 10 0 16,-2 7-832-16,-1 8-192 0,0 1 0 0,0 7 0 15,-2 5 0-15,4-1 0 0,4 1 0 16,2-2 0 0,-2-1-768-16,2-5-208 0,1-4-48 0,2-5 0 0,1-7 832 0,-1-3 192 0,1-4 0 0,1-4 0 31,0 1-1680-31,2-3-304 0,2-8-48 0,0-4-8208 0,-2-10-1632 0</inkml:trace>
  <inkml:trace contextRef="#ctx0" brushRef="#br0" timeOffset="32329.08">18416 8020 31327 0,'-1'175'688'0,"0"-180"144"0,1 5 16 0,0 0 48 0,0 0-720 0,-8 5-176 16,-1 7 0-16,0 5 0 0,-5 6 0 0,-8 14 0 15,-3 5 0-15,-2 3 0 0,1-2 848 0,-5 6 144 16,-1 4 32-16,1 0 0 0,0 3-832 0,4 4-192 15,7 2 0-15,4-2 0 0,5-1 0 0,4-1 0 16,3-6 0-16,1-7 0 0,1-4 0 0,3 0 0 16,5-7 0-16,-4-11 0 15,-4-1-768-15,2 0-208 0,2 1-48 0,2 3-8736 16,-1-6-1760-16</inkml:trace>
  <inkml:trace contextRef="#ctx0" brushRef="#br0" timeOffset="32469.5">17849 8972 35007 0,'-5'-20'768'0,"6"11"176"0,6-4 16 0,2 3 16 0,5 1-784 0,6 0-192 0,4 4 0 0,4 1 0 16,3 0 0-16,4-2 0 0,5 1 0 0,5 2 0 15,6 3 0-15,-13 0 0 0,4 3 0 0,3-1 0 16,-1-3-1600-16,-1 1-352 0,43-4-80 16,-15 4-16-16</inkml:trace>
  <inkml:trace contextRef="#ctx0" brushRef="#br0" timeOffset="44250.7">19514 9096 23951 0,'-11'-12'1056'0,"5"4"224"0,-3-1-1024 0,0-2-256 0,-4 2 0 0,-1 0 0 16,-3 4 880-16,1 1 112 0,-6-2 32 0,-2 4 0 0,-2 4-832 16,-5 4-192-16,-3 0 0 0,-2 3 0 0,-3 7 864 0,-1 1 128 15,0 4 32-15,-1 3 0 0,3 0-832 0,2 5-192 16,4-2 0-16,6 3 0 0,3 2 0 0,6-1 0 16,5-1 0-16,5 1 0 0,5-7 864 0,6 1 128 15,6-1 32-15,4-1 0 0,5 1-832 0,6-2-192 16,6-2 0-16,0 3 0 0,3 1 0 0,-1-1 0 15,-2 0 0-15,-1-1 0 0,-5-2 0 0,-2 2 0 16,-4-1 0-16,-4 0 0 0,-5 0 0 0,-2 1 0 16,-4 0 0-16,-5-3 0 0,-5-2 0 0,0 2 0 15,-9-2 0-15,-3 0 0 0,-2-5 864 0,-6 2 128 16,-2-1 32-16,-1-3 0 0,-3 0-832 0,2-1-192 16,1-2 0-16,-10-7 0 15,8-7-1600-15,7 0-352 0,2-1-80 0,8-5-13120 0</inkml:trace>
  <inkml:trace contextRef="#ctx0" brushRef="#br0" timeOffset="44464.52">19986 9180 23951 0,'0'0'1056'0,"-3"10"224"0,1-1-1024 0,-2 7-256 0,-1 0 0 0,-3 5 0 15,-1 6 0-15,-1 4 0 0,-1 2 0 0,-2 1 0 16,-2 2 880-16,-3-2 112 0,0 2 32 0,-2 2 0 16,0 1 0-16,-1 3 0 0,2-1 0 0,-5 12 0 15,6-4-1648-15,4-11-320 0,3-8-64 16,6-12-7648-16,2-3-1536 0</inkml:trace>
  <inkml:trace contextRef="#ctx0" brushRef="#br0" timeOffset="44796.14">20433 9149 23951 0,'-2'11'512'0,"-5"6"128"0,2 5 0 0,0-3 64 0,-2 4-576 0,-2 4-128 15,-1 4 0-15,-3-1 0 0,-2 3 848 0,-2 0 144 16,-2 1 32-16,-1-3 0 0,-3-3 0 0,1 0 0 15,1-5 0-15,3-2 0 0,3-3-832 0,2-1-192 0,8-3 0 16,0-3 0-16,5-11 864 0,0 0 128 0,1-8 32 0,7 0 0 16,3-6 0-16,6-4 0 0,4-1 0 0,5-2 0 15,2 1-832-15,1 0-192 0,3-184 0 16,-3 366 0-16,1-183 0 0,-2 4 0 0,3 0 0 16,-3 6 0-16,-2 4 0 0,0 9 0 0,-3 4 0 0,-6 5 0 15,-3 5 0-15,-2 4 0 0,-3 4 0 0,-4 4 0 16,-5 4 0-16,-4 1 0 0,-2 3 0 0,-8 12 0 15,-2-2-768 1,1-4-208-16,0 2-48 0,4-7 0 0,0-8-2448 0,4-2-496 0,-3-1-112 16,7-14-16-16</inkml:trace>
  <inkml:trace contextRef="#ctx0" brushRef="#br0" timeOffset="45165.27">21673 8597 20271 0,'5'-20'896'0,"-4"12"192"0,2-3-880 0,-2 3-208 0,-2 0 0 0,1 8 0 16,0 0 864-16,-8 2 128 0,-3 3 32 0,-3 5 0 15,-6 9 0-15,-2 10 0 0,-4 7 0 0,-1 7 0 16,-3 6-832-16,-3 4-192 0,-1 2 0 0,-3 8 0 16,-4-1 864-16,2 4 128 0,-1-1 32 0,5 5 0 15,3 5-832-15,3-3-192 0,3-3 0 0,7 0 0 16,1-5 0-16,6-5 0 0,3-7 0 0,1 13 0 31,4-18-768-31,7-6-208 0,3-11-48 0,2-17 0 0</inkml:trace>
  <inkml:trace contextRef="#ctx0" brushRef="#br0" timeOffset="45570.99">21474 9429 23951 0,'0'0'512'0,"0"0"128"0,-2-11 0 0,2 5 64 0,4-3-576 0,1 1-128 16,2-3 0-16,4 2 0 0,0-3 848 0,3 3 144 15,1-3 32-15,3 3 0 0,4-5-832 0,-2 0-192 16,0 2 0-16,-2 5 0 0,-1 2 0 0,-1 1 0 16,1 4 0-16,-3 6 0 0,-4 2 0 0,-4 7 0 15,-2 4 0-15,-3 7 0 0,-3 0 0 0,-3 6 0 16,-2 0 0-16,-3-2 0 0,-3 3 864 0,-2 2 128 15,-1 0 32-15,-2 0 0 0,-3-2-832 0,2-7-192 16,0 1 0-16,2-5 0 0,-1-1 0 0,4-3 0 0,1-4 0 0,5-4 0 16,1-6 864-16,7-4 128 15,-1-8 32-15,1 0 0 0,0-6-832 0,3-2-192 0,5-1 0 16,2-4 0-16,2-2 0 0,2-1 0 0,3 3 0 16,2 0 0-16,3 1 0 0,1 1 0 0,0 1 0 0,1 5 0 15,-1 6 0-15,1 4 0 0,-4 6 0 0,-2 3 0 16,-3 5 0-16,-2 5 0 0,-3 4 0 0,-3 3 0 15,-4 7 0-15,-4 4 0 0,-4 2 0 0,0 5 0 16,-5 0 0-16,0 2 0 0,1-2 0 0,-9 12 0 16,1-3-3232-1,3-11-688-15,3-11-144 0,5-13-32 0</inkml:trace>
  <inkml:trace contextRef="#ctx0" brushRef="#br0" timeOffset="45857.75">22594 8841 27647 0,'0'0'608'0,"0"0"128"0,0 0 32 0,0 0 0 0,0 0-624 0,0 10-144 16,-4 3 0-16,-3 5 0 0,-5 5 0 0,-3 2 0 15,-3 5 0-15,-2 6 0 0,-7 3 848 0,1 8 144 0,-4 2 32 16,2 3 0-16,2 9-832 0,3-1-192 16,4-2 0-16,3 1 0 0,4-1 0 0,4-2 0 0,-1-1 0 0,7-3 0 15,2-5 0-15,1 0 0 0,2-3 0 16,0-6 0 0,2-5-768-16,1-8-208 0,0-5-48 0,0 2-11872 15</inkml:trace>
  <inkml:trace contextRef="#ctx0" brushRef="#br0" timeOffset="46007.12">22140 9375 27647 0,'0'0'1216'0,"0"0"256"0,6-4-1168 0,-1-2-304 0,2 4 0 0,5 1 0 16,2 0 0-16,5 1 0 0,4-1 0 0,3 2 0 16,10 3 0-16,3 1 0 0,5-1 0 0,0-3 0 15,2-1 0-15,1-1 0 0,1-1 0 0,19-3-12224 16</inkml:trace>
  <inkml:trace contextRef="#ctx0" brushRef="#br0" timeOffset="46382.05">23218 8390 27647 0,'0'0'608'0,"11"2"128"0,-3 2 32 0,4 5 0 0,6 1-624 0,-3 8-144 0,-1 6 0 0,2 4 0 15,3 10 0-15,2 8 0 0,-1 5 0 0,-1 7 0 16,-1 13 848-16,-1 1 144 0,-5 3 32 0,-3 6 0 16,-9 4-832-16,-5 4-192 0,-8 4 0 0,-4 2 0 15,-10 7 0-15,-5-4 0 0,-7 0 0 0,-3-3 0 16,-1-6 0-16,1-10 0 0,2-9 0 0,3-7 0 16,2-7 0-16,3-4 0 0,0-10 0 0,4-4 0 15,3-7-768-15,3-7-208 16,3-4-48-16,-1-7-11872 0</inkml:trace>
  <inkml:trace contextRef="#ctx0" brushRef="#br0" timeOffset="46817.7">23630 7827 27647 0,'0'0'608'0,"1"-3"128"0,-6-7 32 0,0-2 0 0,0 6-624 0,1 0-144 0,4 6 0 0,0 0 0 16,0 0 0-16,0 0 0 0,2 12 0 0,1 4 0 16,3 3 0-16,1 4 0 0,3 7 0 0,4 3 0 15,2 4 0-15,0 4 0 0,3 6 0 0,2 11 0 16,0 17 0-16,2 8 0 0,2 3 0 0,3 8 0 16,-1 11 0-16,-3 4 0 0,-3 3 0 0,-6 5 0 15,-5-3 0-15,-6 6 0 0,-8-6 0 0,-4-1 0 16,-8-6 848-16,-3-3 144 0,-9-2 32 0,-3-8 0 0,-6-5 0 15,-3-4 0-15,-3-7 0 0,-8-6 0 0,-5-7-832 0,-1-5-192 16,-1-3 0-16,2-6 0 16,2-7-1600-16,0-7-352 0,5-5-80 0,2-8-16 15</inkml:trace>
  <inkml:trace contextRef="#ctx0" brushRef="#br0" timeOffset="47338.97">24768 8981 31327 0,'-6'-15'1392'0,"6"15"272"0,0 0-1328 0,8-11-336 15,3 2 0-15,6 1 0 0,2-1 0 0,8 0 0 16,5 0 0-16,14 0 0 0,6 0 0 0,4 0 0 16,2 0 0-16,1 0 0 0,-2 2 0 0,0 2 0 15,-4-2 0-15,-6 5 0 16,-7 6-752-16,-11 3-208 0,-3 6-64 0,-14 2 0 0</inkml:trace>
  <inkml:trace contextRef="#ctx0" brushRef="#br0" timeOffset="47486.09">24778 9569 35007 0,'0'0'768'0,"0"0"176"0,0 0 16 0,18-2 16 0,7-3-784 0,12 1-192 0,9 0 0 0,9 0 0 16,8 2 864-16,7-2 128 0,2 0 32 0,6 0 0 15,2 3-832-15,7 1-192 0,3 2 0 0,-4 2-11424 16,-4 0-2336-16</inkml:trace>
  <inkml:trace contextRef="#ctx0" brushRef="#br0" timeOffset="50583.69">26728 9016 12895 0,'-15'-3'1152'0,"6"3"-928"0,-1 1-224 0,-1-2 0 0,1-5 416 0,3 5 32 16,-4 2 16-16,11-1 0 0,0 0 368 0,-7 7 80 15,7-7 16-15,0 0 0 0,-4 7-32 0,4-7-16 16,0 0 0-16,8 13 0 0,2-6-176 0,3-1-48 16,-1-4 0-16,4 0 0 0,1-2 128 0,4-2 32 15,2-3 0-15,2 2 0 0,3-3-80 0,5-4-16 16,6-1 0-16,1-3 0 0,-2-1-256 0,3-1-48 16,2 0-16-16,-1-1 0 0,-3-1-112 0,-5 1-32 15,-4 0 0-15,-5-1 0 0,-5 1 16 0,0-4 0 16,-5 2 0-16,-4 1 0 0,-3 2 112 0,-2 2 0 0,-1-1 16 0,-2-2 0 15,-6 1-32-15,-1-1-16 0,-1-1 0 16,-3 2 0-16,-4 6-48 0,-4 3-16 0,-5 5 0 0,-5 2 0 16,-9 3 32-16,-5 10 16 0,-6 5 0 0,-1 1 0 15,-3 1-336-15,1 8 0 0,4 4 0 0,1 4 0 16,2 3 0-16,2-1 0 0,1 0 0 0,1 3 0 16,0 6 0-16,1-2 0 0,0 2 0 0,5-3 0 15,7 2 0-15,7-3 128 0,5 2-128 0,6-7 0 16,4-1 0-16,3-3 0 0,4-1 0 0,6-5 0 15,8 0 0-15,5-8 144 0,2-2-144 0,6-2 0 16,5-2 128-16,4-3-128 0,3-1 0 0,3-4 0 16,3-1 0-16,3-5 0 0,2-4 128 0,6 1-128 15,1-2-160-15,-2-3-96 0,-3-1 0 0,-5-1-10752 16,-3 0-2160-16</inkml:trace>
  <inkml:trace contextRef="#ctx0" brushRef="#br0" timeOffset="51853.44">28075 8100 7359 0,'0'0'656'0,"-5"-12"-528"16,-5 0-128-16,4 4 0 0,3-3 2896 0,1 2 560 15,-3-1 96-15,-2 2 32 0,0-2-2880 0,-2 3-560 16,-1 0-144-16,-2 2 0 0,-1 2 848 0,-2 3 144 15,-1 2 32-15,-2 3 0 0,-4 5 0 0,2 1 0 16,-2 4 0-16,-11 13 0 0,0-5-640 0,1 5-128 0,2-1-32 0,1 3 0 16,1 4-32-16,3-3-16 0,4-1 0 0,3 0 0 15,4-5-176-15,5 1 0 0,7-6 0 0,3-2 0 16,4-1 128-16,1-4-128 0,6-2 0 0,2-4 128 16,4-2 64-16,2-3 0 0,2-5 0 0,2-1 0 15,2-5-32-15,1-3 0 0,-2-6 0 0,3-1 0 16,-1 0 0-16,0-4 0 0,0-6 0 0,1-1 0 15,-1-3-32-15,0-1 0 0,-3 2 0 0,-5-5 0 16,-5-2 32-16,3-5 0 0,3-4 0 0,1-1 0 16,-4-4-32-16,1-2-128 0,0-2 192 0,-2 3-64 15,0 5-128-15,-1 7 0 0,-1 1 0 0,-3 6 0 16,0 4 128-16,-4 4-128 0,0 6 0 0,-2 4 128 16,-2 2-128-16,0 5 160 0,-3 10-160 0,0 0 160 0,0-9-160 15,0 9 128-15,0 0-128 0,-8 5 128 0,-2 5-128 0,-1 7 0 16,-4 2 0-16,-3 7 0 0,-4 7 0 0,-1 2 0 15,-1 0-160-15,2 7 160 0,-2 5-128 0,5 5 128 16,4 2 0-16,0 0-144 0,-1 0 144 0,4-2 0 16,2-1 0-16,2-2 0 0,3 0 0 0,2-4 0 15,7-5 0-15,-1-1 0 0,-1 2-128 0,3-8 128 16,3-3-128-16,0-2 128 16,-2-3-704-16,3-5-64 0,0-1-16 0,0-5-8416 15,-2-3-1680-15</inkml:trace>
  <inkml:trace contextRef="#ctx0" brushRef="#br0" timeOffset="52160.46">28922 7333 15663 0,'-1'-14'688'0,"1"14"144"0,-3-10-656 0,3 10-176 0,0 0 0 0,0 0 0 16,-13 10 2416-16,2 7 448 0,-1 2 80 0,-4 4 32 15,-3 7-2080-15,-1 4-432 0,-2 4-80 0,0 1 0 16,1 6-144-16,-1-1-32 0,1 6 0 0,1 0 0 0,4 5 48 16,1-3 16-16,-3-4 0 0,8 0 0 0,6-3-96 15,0-5-32-15,-1-3 0 0,4-1 0 0,3-1-144 0,2-6 0 16,-4-4 144-16,4-2-144 15,4-1-464-15,0 1-176 16,3-3-16-16,-5-8-7856 0,-6-12-1584 0</inkml:trace>
  <inkml:trace contextRef="#ctx0" brushRef="#br0" timeOffset="52312.83">28372 7806 33631 0,'0'0'1488'0,"7"-6"304"0,3 0-1424 0,6 2-368 15,4 1 0-15,5 1 0 0,5-1-144 0,5-1-112 16,7-2 0-16,8 2-16 0,6 3 112 0,1 0 32 0,0 1 0 0,-2 1-9472 31,-3-1-1904-31</inkml:trace>
  <inkml:trace contextRef="#ctx0" brushRef="#br0" timeOffset="53575.48">29496 8821 23039 0,'0'0'1024'0,"2"-11"192"0,-1 4-960 0,-1 7-256 15,0 0 0-15,0-9 0 0,0 9 304 0,0 0 16 16,-6-10 0-16,-1 5 0 0,7 5-16 0,-12-3 0 16,-2 1 0-16,-3 2 0 0,-1 2 144 0,-3 6 48 15,-5-1 0-15,-7 5 0 0,-4-2 128 0,-6 4 16 16,-4 1 16-16,-1 7 0 0,1 2-16 0,1 0-16 15,3 4 0-15,2-4 0 0,5 2-288 0,6 0-48 16,3-3-16-16,4-1 0 0,7-1-112 0,6-4-32 16,3 0 0-16,6-1 0 0,2 1-128 0,7-2 0 0,2-1 144 15,4-2-144-15,4-1 0 0,2 3 144 0,2-2-144 16,1 2 0-16,1 3 128 0,-1 2-128 0,1 3 0 16,-5-2 0-16,-2 0 0 0,-6 1 0 0,0 1 0 0,-7 1 0 15,-5-4 192-15,-4 2-192 0,-4-1 192 0,-6 0-192 16,-7-1 416-16,1-1-32 0,-2-1 0 0,-2-2 0 15,0 2-64-15,1-3 0 0,0-3-16 0,0 0 0 16,1-3-160-16,1 0-16 0,2-6-128 0,5-1 192 31,1-2-960-31,3-4-208 0,4-5-48 0,4-1-9264 0,6-3-1856 0</inkml:trace>
  <inkml:trace contextRef="#ctx0" brushRef="#br0" timeOffset="53807.02">29864 8861 28559 0,'0'0'2544'0,"0"0"-2032"16,0 0-512-16,0 0 0 15,-5 13-304-15,-2 1-144 0,-2 4-48 0,-2 2 0 0,-3 2 496 0,-1 3 0 16,-2 4 0-16,-1 4 0 0,-2 4 128 0,-3 3 0 15,3-1 16-15,-3 7 0 0,1 1 32 0,2-1 0 16,0 2 0-16,1-5 0 0,1 2-176 0,1-6 0 16,3-3 0-16,5-2-8272 15,1-7-1696-15</inkml:trace>
  <inkml:trace contextRef="#ctx0" brushRef="#br0" timeOffset="54231.26">30168 8959 25791 0,'0'0'2304'0,"0"0"-1856"0,0 0-448 0,0 0 0 15,0 0 448-15,-5 8 0 0,-2 4 0 0,-2 5 0 16,-1 2-448-16,0 4 0 0,-3 4 0 0,-1 2 0 0,-1 4 0 0,1 3 256 15,1 0-64-15,-1 3 0 0,-1-1 272 0,0-1 48 16,1-3 16-16,1-6 0 0,2-7 176 0,0-2 16 16,4-3 16-16,1-2 0 0,2-4-32 0,4-10 0 15,0 0 0-15,0 0 0 0,0 0-176 0,14-9-32 16,2-8-16-16,3-2 0 0,2-2-96 0,3-5-32 16,4 1 0-16,-3-4 0 0,-2-3-352 0,2 4 144 15,6 0-144-15,-2 5 0 0,2 4 128 0,-2-1-128 16,0-1 0-16,-2 4 0 0,-4 4 0 0,-4 8 0 15,-3 1 0-15,-2 9 0 0,-2 1 0 0,-3 10 0 16,-3 5 0-16,-2 7-144 0,-4-1 144 0,-4 6-128 16,-2 3 128-16,-3 2-128 0,-1 1 128 0,-4 2 0 15,-4-3 0-15,0 0 0 0,0-2-320 0,-2-1-48 16,-3-4 0-16,4-5 0 16,4 2-1680-16,2-5-352 0,-1-1-64 0,4-7-11264 0</inkml:trace>
  <inkml:trace contextRef="#ctx0" brushRef="#br0" timeOffset="54770.84">31336 8119 2751 0,'0'0'256'0,"0"0"-256"16,0 0 0-16,0 0 0 0,0 0 2784 0,0 0 512 16,0 0 96-16,4 8 32 0,-4-8-1808 0,0 0-352 15,0 0-80-15,0 0-16 0,-2 12 64 0,0-2 16 0,-5 1 0 0,0 1 0 16,-3-1-176-16,-2 5-48 0,-4 4 0 15,-5 8 0-15,-2 5-384 0,-3 4-64 0,-4 3-32 0,0 3 0 16,-3 4-64-16,-1 4-16 0,-1 1 0 0,-2 5 0 16,-2 8-16-16,-2-2-16 0,-1 5 0 0,3-5 0 15,2 2-192-15,4-5-48 0,5-2 0 0,7-2 0 16,5-2-64-16,5 2 0 0,2-3-128 0,3-2 192 16,2-7-192-16,4-2 0 0,5-5 0 0,-1-5 0 15,-2-3-288-15,5-1 0 0,3-5 0 0,1-3 0 16,6 1-1456-1,0-6-304-15,3-4-48 0,1-8-16 0</inkml:trace>
  <inkml:trace contextRef="#ctx0" brushRef="#br0" timeOffset="55270.43">31012 9163 26255 0,'12'-14'1152'0,"-1"5"256"0,1-5-1120 0,6 0-288 0,4-2 0 0,1 4 0 16,2-2 0-16,-1 1-224 0,3 4 32 15,-2-1 16-15,1 4 176 0,-5 1 192 0,-3 2-32 0,0 3-16 16,0 1-144-16,-7 4 0 0,-5 0 0 0,-2 3 0 15,-3 3 448-15,-6 5 16 0,-3-1 0 0,-5 4 0 16,-4 4-160-16,-1 1-48 0,1 0 0 0,-2-2 0 16,0-1-48-16,-1 0-16 0,1-2 0 0,3-1 0 15,-1-2 80-15,6-3 16 0,1-3 0 0,2-4 0 16,-2-1 160-16,10-5 48 0,0 0 0 0,0 0 0 16,4-8 16-16,6-6 16 0,6-4 0 0,4 0 0 15,0 4-144-15,0-5-16 0,1-5-16 0,1 0 0 16,6 2-176-16,-2 3-48 0,2 2 0 0,-4 4 0 15,-2 4-128-15,-5 1 0 0,-1 3 0 0,-4 2 0 16,-12 3 0-16,10 4 0 0,-10-4 0 0,6 17 0 0,-6 4 0 16,-3 6 0-16,-2-2 0 0,-4 7 0 0,-5 3 0 15,-1 1 0-15,0 1 0 0,-2 0 0 0,-2-3 0 0,2-2 0 16,5-5 0-16,-1 0 128 0,-1-6-128 0,5-2 0 16,0-4 0-16,5 1 128 0,1-6-128 0,3-10-256 15,-4 9 64-15,4-9 16 16,0 0-2064-16,10-1-400 0,0-3-96 0,4-8-16 15</inkml:trace>
  <inkml:trace contextRef="#ctx0" brushRef="#br0" timeOffset="55594.42">31962 8293 24879 0,'0'0'1088'0,"-8"-4"256"0,8 4-1088 0,-12 3-256 0,1 7 0 0,2 0 0 16,-4 4 144-16,0 8-16 0,-2 4-128 0,-1 6 192 16,-2 5 320-16,-1 1 48 0,-3 4 16 0,4 6 0 15,4 6 32-15,0 3 16 0,-1 7 0 0,2-3 0 16,3 3 16-16,1-3 0 0,3-2 0 0,2 1 0 15,8-3-384-15,-4-2-80 0,0-3-16 0,2-4 0 16,2-1-160-16,3-4 192 0,2-6-192 0,-4-4 192 0,-3-6-192 16,5-6 0-16,5-5 0 0,3-2 0 15,3-9-992-15,3-3-288 0,3-4-48 0</inkml:trace>
  <inkml:trace contextRef="#ctx0" brushRef="#br0" timeOffset="55789.1">31524 8912 35823 0,'2'-10'1584'0,"4"4"336"0,2-2-1536 16,5-1-384-16,4 3 0 0,4-1 0 0,3 4 0 0,8-1-208 15,4 1 16-15,6 1 16 0,5-3 176 0,4 5 0 0,1 3 0 16,-1 0 0-16,-2-2 0 0,-7 0-160 0,-3-2 160 0,-2 1-208 31,-5-1-2192-31,0-3-432 0,-2-2-96 0,-4-1-16 0</inkml:trace>
  <inkml:trace contextRef="#ctx0" brushRef="#br0" timeOffset="56161.02">32199 7949 28559 0,'0'0'1264'0,"-5"-7"272"0,1-2-1232 0,4 9-304 16,0 0 0-16,0 0 0 15,0 0-672-15,0 0-192 0,9 7-32 0,0 0-16 0,-2 6 1120 0,1-5 240 16,3 4 32-16,3 5 16 0,2 1-16 0,0 6 0 16,1 10 0-16,-2 4 0 0,-1 6 160 0,9 43 48 15,-9-3 0-15,-7 4 0 0,-5 1 16 0,-10 6 0 16,-7 8 0-16,2-46 0 0,-7 11-128 0,-4 7 0 16,-3 6-16-16,-2 2 0 0,1-3-176 0,-4 1-48 15,1-3 0-15,-27 56 0 0,8-31 192 0,6-19 48 0,2-10 0 16,4-13 0-16,2-9-368 0,3-5-64 0,0-6-16 15,5-6 0 1,7-3-1568-16,2-6-320 0,-2-1-64 0</inkml:trace>
  <inkml:trace contextRef="#ctx0" brushRef="#br0" timeOffset="60696.38">10608 8935 12895 0,'0'0'576'0,"7"-5"112"0,-2-1-560 0,4-3-128 0,-1 0 0 0,-2-1 0 16,-2 3 848-16,1-3 144 0,1 1 32 0,1-2 0 15,-2 1 0-15,-1-1 0 0,-1 1 0 0,3 1 0 16,-3-1 0-16,2 3 0 0,1-2 0 0,-1 1 0 15,-3 3-832-15,2-4-192 0,-2 5 0 0,-2 4 0 16,0 0 864-16,0 0 128 0,0 0 32 0,4 8 0 16,-4 2 0-16,-1 5 0 0,1 3 0 0,-4 5 0 15,-2 5-832-15,-2 2-192 0,-1 6 0 0,-1 2 0 0,-1 3 0 16,-1 2 0-16,1 7 0 0,-2 2 0 16,-1 2 864-16,0 0 128 0,1-2 32 0,1 0 0 0,0-5-832 15,1 0-192-15,-1 0 0 0,1-5 0 0,0-4 0 0,0-1 0 16,1-1 0-16,1-5 0 0,3 0 0 15,1-6 0-15,-1-1 0 0,0 1 0 0,3-4 0 0,0-3 0 16,1-4 0-16,-1 3 0 16,2-7-2416-16,1-10-528 0,0 0-96 0,0 0-32 0</inkml:trace>
  <inkml:trace contextRef="#ctx0" brushRef="#br0" timeOffset="61051.78">9539 10090 23951 0,'0'0'512'0,"-8"-3"128"0,-1-2 0 0,3 2 64 0,6 3-576 0,-7-4-128 0,3-1 0 0,4 5 0 16,0 0 0-16,0 0 0 0,8-2 0 0,5-5 0 16,6 1 848-16,6 1 144 0,7-2 32 0,7 2 0 0,9 1 0 0,5 1 0 15,8 0 0-15,6-1 0 0,8-1-832 16,8-1-192-16,7 0 0 0,2 0 0 0,0-2 864 16,3 0 128-16,0 2 32 0,1-1 0 0,1 3-832 0,-4 3-192 15,-5 0 0-15,-1 0 0 0,-3-1 0 16,-5 2 0-16,-8 0 0 0,-7 0 0 0,-10-1 0 0,-5 0 0 15,-10-4 0-15,-6 2 0 16,-6 2-2416-16,-7 0-528 0,8-3-96 16,-28 4-32-16</inkml:trace>
  <inkml:trace contextRef="#ctx0" brushRef="#br0" timeOffset="62647.17">9588 11035 16575 0,'0'0'368'0,"-16"2"80"0,16-2 0 0,-7 3 16 0,0-2-464 0,7-1 0 0,-7-1 0 0,2 1 0 16,-1 1 1728-16,6-1 256 0,0 0 64 0,0 0 0 15,-1-5-832-15,1-4-144 0,1-1-48 0,4-1 0 16,3-2 0-16,0 0 0 0,3-3 0 0,1-2 0 16,4-1-816-16,1 0-208 0,2-3 0 0,3 3 0 15,3 1 864-15,2-1 128 0,1-2 32 0,1 5 0 16,1 10-832-16,0-2-192 0,1 3 0 0,-1 3 0 15,1 3 0-15,-2 4 0 0,3 4 0 0,-4 1 0 16,-3 4 0-16,0 5 0 0,1 4 0 0,-6 2 0 16,-7 7 0-16,-2 1 0 0,-2 3 0 0,-2 1 0 15,-4 0 0-15,-3 2 0 0,-3 6 0 0,-4 3 0 16,-2 1 0-16,-3 5 0 0,-5-2 0 0,-1-1 0 16,-2-4 864-16,-2 0 128 0,-4-8 32 0,-4 2 0 0,2 0-832 15,-2-2-192-15,-3-2 0 0,-1-3 0 0,-3-2 0 16,1-4 0-16,4 0 0 0,2-8 0 0,4-2 0 15,6-2 0-15,2-5 0 0,3-2 0 0,6-7 864 0,3-3 128 16,6 1 32-16,-3-5 0 0,7-4-832 0,4 1-192 16,3-3 0-16,6-2 0 0,6 3 0 15,6-2 0-15,4 5 0 0,2-3 0 0,4 1 0 0,-3 0 0 16,4 4 0-16,2 1 0 0,2-1 0 0,-3 2 0 16,-6 1 0-16,1 3 0 0,0 5 0 0,-3-2 0 15,-4-4 0-15,-4 1 0 0,-3 2 0 0,-4 0 0 16,-4-3 0-16,2-2 0 15,-4 0-2416-15,-12 2-528 0,0 0-96 0,0 0-12720 0</inkml:trace>
  <inkml:trace contextRef="#ctx0" brushRef="#br0" timeOffset="63022.42">10756 11217 23951 0,'-6'-11'1056'0,"6"11"224"0,0 0-1024 0,0 0-256 0,-5-3 0 0,5 3 0 0,0 0 880 0,0 0 112 15,0 0 32-15,0 0 0 0,-3 8 0 16,1 1 0-16,0 5 0 0,1 4 0 0,-1 0 0 0,-1 1 0 15,2 4 0-15,-3 4 0 0,-1 1 0 0,-4 3 0 16,-5 2 0-16,6 3 0 0,3 0-832 0,2-2-192 16,-4-1 0-16,2-3 0 0,1 0 864 0,3-1 128 15,1-2 32-15,4-2 0 0,1-5-832 0,3-3-192 16,0-7 0-16,6 1 0 0,5-3 0 0,4-2 0 16,0-6 0-16,4-3 0 0,-2 0 0 0,1-5 0 15,-2-8 0-15,6-4 0 16,-5 1-2416-16,-6 1-528 0,-4 0-96 15,-5 4-32-15</inkml:trace>
  <inkml:trace contextRef="#ctx0" brushRef="#br0" timeOffset="63468.02">10859 10758 23951 0,'0'0'512'0,"-9"-3"128"0,-1-1 0 0,5-2 64 0,0-5-576 0,1 2-128 0,-3 2 0 0,1 1 0 16,1-4 848-16,2 2 144 0,-1-2 32 0,1 1 0 16,3-2 0-16,1 0 0 0,2 1 0 0,1-2 0 15,7-1 0-15,-1 1 0 0,2 0 0 0,2-2 0 0,1-1 0 0,2 1 0 16,0 0 0-16,4 0 0 0,-3 1-832 0,-1 3-192 15,0-3 0-15,-3 7 0 0,-4 2 0 0,-2 1 0 16,-1 1 0-16,-7 2 0 0,2 10 864 0,-5 0 128 16,-3 5 32-16,-5 3 0 0,-2-1-832 0,-7 0-192 15,-2-1 0-15,-4 3 0 0,-2 0 0 0,-2-1 0 16,-3-2 0-16,2-1 0 0,3 1 0 0,4-7 0 16,5-1 0-16,4-4 0 0,2-2 0 0,3-4 0 15,3 0 0-15,5-7 0 0,3-1 864 0,6-3 128 16,-2 1 32-16,4 0 0 0,3-5-832 0,6 2-192 15,5-2 0-15,1 4 0 0,1-1 0 0,2 1 0 16,-1-1 0-16,-2 1 0 0,-3 7 0 0,-2 2 0 16,-2 0 0-16,-6 3 0 0,-2 1 0 0,-1 6 0 0,-7 2 0 15,-3 2 0 1,-3-2-1600-16,-4 2-352 0,-4-4-80 0,0 3-16 0</inkml:trace>
  <inkml:trace contextRef="#ctx0" brushRef="#br0" timeOffset="75431.12">2138 15567 16575 0,'-18'2'736'0,"8"2"160"0,0-2-720 0,10-2-176 16,-9 4 0-16,0-3 0 0,9-1 1392 0,0 0 240 15,-8 3 48-15,8-3 16 0,0 0-720 0,0 0-144 16,0 0-16-16,0 0-16 0,0 0-128 0,14 7-32 16,4-3 0-16,4-3 0 0,3-2-144 0,6-1-48 0,4-5 0 15,10 1 0-15,8-3-48 0,4 0-16 0,2-2 0 0,-1 2 0 16,1-5-112-16,3-1-16 16,4-5-16-16,-1 3 0 0,1 3 80 0,-1 2 0 0,0-2 16 15,-2 4 0-15,-2 1 0 0,-1 2 0 0,-1 4 0 0,-2 2 0 16,-4 1-208-16,-1 1-128 0,-2 2 160 15,-4 3-160-15,-6-2 0 0,-8 0 0 0,-4-6-128 0,-4 5 128 16,-2 4-1472 0,-7-3-192-16,-2-1-48 0,-13-3-11728 0</inkml:trace>
  <inkml:trace contextRef="#ctx0" brushRef="#br0" timeOffset="75809.95">1938 16104 21183 0,'-19'-4'1888'0,"8"4"-1504"15,2 3-384-15,9-3 0 0,0 0 1824 0,0 0 288 16,0 0 64-16,12 3 16 0,0 1-1664 0,6-3-336 15,2 1-64-15,3-2 0 0,1-2 128 0,7-3 48 16,4-1 0-16,7 0 0 0,7-4 0 0,4 1 0 16,4-5 0-16,4-2 0 0,3 2 16 0,1 2 0 15,1-4 0-15,1 1 0 0,3-1 160 0,5 0 32 16,6 2 16-16,1 4 0 0,-5 0-48 0,3 2-16 0,4-3 0 0,1 3 0 16,1-2-96-16,-4 3-32 0,-2-5 0 0,-1 6 0 15,-5-1-176-15,-7 1-32 0,-6 0-128 16,-1-2 192-16,-2 4-192 0,-3-2 0 0,-5-4 0 0,-6 6 0 31,-6 0-1264-31,-2 0-144 0,-4-3-16 0,-4 0-16 16,-4-2-1504-16,-4 3-320 0,3-9-48 0,-10-3-16 0</inkml:trace>
  <inkml:trace contextRef="#ctx0" brushRef="#br0" timeOffset="76272.22">3389 14889 21183 0,'-15'-12'1888'0,"15"12"-1504"15,0 0-384-15,0 0 0 0,0 0 1296 0,5-7 192 16,2 2 48-16,3 2 0 0,2 0-1024 0,4 2-192 15,-3 0-32-15,6-2-16 0,2 2 48 0,3-1 16 16,4-2 0-16,2 2 0 0,1 2 96 0,3 3 16 16,4-2 0-16,3 3 0 0,3 2-64 0,5-2 0 15,1-1 0-15,4 6 0 0,-1 0-48 0,1 3-16 16,-1-3 0-16,2 9 0 0,-1 7 128 0,1 0 0 0,0 0 16 16,3 6 0-16,3 2-128 0,-1 3-16 0,-6 5-16 15,0 2 0-15,-5 1-112 0,-4 3-32 0,-6-3 0 16,-2 6 0-16,-4 3-160 0,-4 0 160 0,-2-3-160 0,-3-3 160 15,-2 1-160-15,-7-1 192 0,-6-3-192 0,-3 1 192 16,0-3 64-16,-1 0 32 0,-2 0 0 0,-11-1 0 16,-12 1 192-16,-5 2 32 0,0-2 16 0,-11 1 0 15,-5-2-144-15,-2-4-16 0,-4 0-16 0,-5 0 0 16,-6 1 16-16,-3-1 0 0,-3-2 0 0,2-3 0 16,2-1-16-16,1-2 0 0,4-1 0 0,0-3 0 15,1-2-160-15,2-3-48 0,0-2 0 0,9-1 0 16,7-6-144-16,3-1-272 0,3-2 64 0,7-3-12832 15,8-6-2560-15</inkml:trace>
  <inkml:trace contextRef="#ctx0" brushRef="#br0" timeOffset="79720.89">7168 14632 20271 0,'0'0'448'0,"0"0"80"0,-9 24 32 0,3-29 16 0,-1-1-576 0,1-2 0 15,-3 2 0-15,1 2 0 0,8 4 0 0,0 0 0 0,0 0 0 0,-10 0 0 16,0 1 928-16,1 3 80 0,0 4 16 0,2 2 0 16,-4 4-832-16,0 2-192 0,-2 3 0 0,1 8 0 15,-1 11 864-15,1 2 128 0,2-4 32 0,-2 6 0 16,-5 14-832-16,1 1-192 0,-1-2 0 0,3-3 0 15,3-2 0-15,2-4 0 0,0-7 0 0,4-3 0 16,3-5 0-16,2-7 0 0,3-6 0 0,1-6 0 16,3-1 0-16,4-1 0 0,0-6 0 0,4-3 0 15,4-2 864-15,4-4 128 0,3-6 32 0,2-6 0 16,3-5 0-16,2-2 0 0,2-4 0 0,-2 0 0 0,-1-2-832 16,1-3-192-16,-4-1 0 0,0-3 0 0,-3-3 0 15,-2-4 0-15,-1-3 0 0,-3 1 0 0,-2 7 0 0,-2 0 0 16,-2 4 0-16,1 3 0 0,-2 8 0 15,-3 2 0-15,-3 8 0 0,-1 2 0 0,2 0 0 0,-3 7 0 16,-5 5 0-16,0 0 0 0,4 13 0 0,-2 1 0 16,-1 6 0-16,-2 4 0 0,-3 9 0 0,-1 5 0 15,0 7 0-15,-1 6 0 0,-2 3 0 0,1 7 0 16,-1 2 0-16,-2 7 0 0,-2 5 0 0,-2 5 0 16,-1 1 0-16,0 0 0 0,-2-3 0 0,-1-3 0 15,-2-1 0-15,-9 22 0 0,-2-8 0 0,2-13 0 16,-3-9 0-16,-1-7 0 0,-2-4 0 0,-1 0 0 15,2-3 0-15,2 0 0 0,2-6 864 0,2-4 128 16,1-3 32-16,0 2 0 0,0-1-832 0,3-10-192 16,0-3 0-16,3-7 0 0,3 0 0 0,0-3 0 15,1-3 0-15,1-9 0 0,1-4 864 0,1-5 128 0,0-1 32 0,-2-10 0 16,1-9-832-16,2-5-192 0,3-8 0 0,5 0 0 16,4-1 0-16,6-2 0 0,4 2 0 0,2 1 0 15,6 3 0-15,3 5 0 0,6-3 0 0,-1 4 0 16,6 4 0-16,0 4 0 0,2-2 0 0,4 6 0 15,3-1 0-15,2 3 0 0,5 4 0 0,2 4 0 16,3 4 0-16,-1 4 0 0,-2-1 0 0,-4 4 0 16,-3 6 0-16,-1 5 0 0,-2-4 0 0,-4 1 0 15,-6 0 0-15,-5 3 0 0,-4 0 0 0,-7-8 0 16,0 4-2416-16,-2-1-528 16,-2-1-96-16,6 4-32 0</inkml:trace>
  <inkml:trace contextRef="#ctx0" brushRef="#br0" timeOffset="80125.39">8602 14816 31327 0,'0'0'688'0,"0"0"144"0,0-7 16 0,4-2 48 0,6 1-720 0,2 3-176 0,5-4 0 0,3 4 0 15,3-3 0-15,3 2 0 0,2 0 0 0,2-2 0 16,2 2 0-16,1-4 0 0,-1 1 0 0,1 0 0 16,0 2 0-16,-1 2 0 0,-3-4 0 0,-1 4 0 15,-3 4-2432-15,-5 2-512 0,6 6-96 0,-15 4-32 16</inkml:trace>
  <inkml:trace contextRef="#ctx0" brushRef="#br0" timeOffset="80266.73">8750 15153 27647 0,'0'0'608'0,"0"0"128"0,0 0 32 0,0 0 0 0,0 0-624 0,9 0-144 0,0 0 0 0,4 0 0 0,2 0 0 0,3 0 0 16,2 0 0-16,3-2 0 0,3-1 848 0,4-2 144 15,2-3 32-15,2 2 0 0,1-3-832 0,1 3-192 16,4 1 0-16,-1-2-9232 15,-1 3-1904-15</inkml:trace>
  <inkml:trace contextRef="#ctx0" brushRef="#br0" timeOffset="80963.69">11173 14279 12895 0,'0'0'272'0,"0"0"64"0,0 0 16 0,-5 0 32 0,0-4-384 0,-1 3 0 0,-2-1 0 0,2 1 0 16,1 0 896-16,-2-2 96 0,-2-2 32 0,0 4 0 15,-1 2-832-15,-1 0-192 0,1-1 0 0,-2 0 0 16,1-1 864-16,-3 2 128 0,-1 3 32 0,-3 0 0 16,-3-3 0-16,-3 2 0 0,-1 4 0 0,-7 2 0 15,-5 3 0-15,-1-3 0 0,1 2 0 0,-3 4 0 16,-5 7-832-16,1 1-192 0,0 5 0 0,2 1 0 16,2 2 864-16,-1 3 128 0,4 1 32 0,0 1 0 15,2-2-832-15,4 2-192 0,3 1 0 0,7 0 0 16,5-2 0-16,9-2 0 0,3-5 0 0,9 1 0 15,8-2 0-15,5 0 0 0,4-3 0 0,6 0 0 0,4-3 864 16,2-4 128-16,3-5 32 0,4-1 0 0,1-1-832 0,1-3-192 16,0-2 0-16,3-1 0 15,1-1-1600-15,-2 0-352 0,-3-3-80 0,-4 0-11472 16</inkml:trace>
  <inkml:trace contextRef="#ctx0" brushRef="#br0" timeOffset="81147.5">11430 14970 27647 0,'-3'19'1216'0,"2"-4"256"0,0 7-1168 0,-2 6-304 16,1 2 0-16,-2 5 0 0,-4 0 880 0,-1 5 112 0,-2 4 32 0,-2-3 0 15,1-2 0-15,-2 3 0 0,-2-2 0 0,2-2 0 16,2 1 0-16,3-3 0 0,0-4 0 0,5-4-12032 15,2-4-2384-15</inkml:trace>
  <inkml:trace contextRef="#ctx0" brushRef="#br0" timeOffset="82227.55">12804 14185 16175 0,'-9'1'704'0,"0"4"176"0,-7 3-704 0,0-2-176 0,-1 4 0 0,3-2 0 16,-3 1 1008-16,3-1 160 0,-2 5 48 0,3-3 0 16,2 1-288-16,4 0-48 0,3-5-16 0,4-6 0 15,2 16-96-15,5-8 0 0,-7-8-16 0,21 7 0 16,1-2-224-16,6-4-32 0,4-1-16 0,3-2 0 15,0-7-32-15,2 1-16 0,4 2 0 0,1-6 0 16,-2 1-240-16,-3 1-32 0,-3-4-16 0,-2 2 0 16,-4 5 0-16,-2-5 0 0,-6 1 0 0,-1-1 0 0,-2 3-16 15,-3 2 0-15,-4 0 0 0,-3-3 0 0,-2-1 192 0,-6 2 16 16,1 9 16-16,-13-9 0 0,-3 0 160 0,-3 4 16 16,-7 0 16-16,-4 6 0 0,-1 6-112 0,-7 0-32 15,-5 6 0-15,-5 5 0 0,-4 5-160 0,2 7-48 16,6 4 0-16,0 2 0 0,2 1-192 0,6 5 0 15,2 5 0-15,8-5 0 0,4-3 0 0,7 1 0 16,3-5 0-16,7-3 0 0,5 0 176 0,5-2-176 16,4-4 192-16,5 2-192 0,2-4 128 0,3 2-128 15,10-3 0-15,3-1 0 0,3-3 0 0,2-1 0 16,5 0 0-16,4-6-144 16,3-1-256-16,2-6-48 0,3-5-16 0,-3 1-10160 0,-3-1-2016 15</inkml:trace>
  <inkml:trace contextRef="#ctx0" brushRef="#br0" timeOffset="82799.53">14305 13595 19343 0,'-12'-3'1728'0,"1"-3"-1392"16,-4 0-336-16,0 2 0 0,-2 4 784 0,0 1 96 15,-4 3 16-15,-2 3 0 0,-2 1-64 0,-1 6 0 16,-1 4 0-16,-3 1 0 0,-2 0-144 0,-1 1-48 15,-1 3 0-15,5 5 0 0,2 4-224 0,8-4-48 16,6-1-16-16,6-3 0 0,3 4-96 0,1-5-32 16,1-2 0-16,6-3 0 0,2-4 64 0,4-5 16 15,4 0 0-15,4-8 0 0,4-2-32 0,3-8 0 16,3-3 0-16,3-3 0 0,0-3 48 0,1-5 16 16,-3-8 0-16,1 1 0 0,0 2-112 0,-2-2-32 15,0-1 0-15,-3-2 0 0,-2-3 0 0,1-4-16 0,2 1 0 16,-5-8 0-16,-3-3 48 0,-2-3 16 15,-1-4 0-15,-4-1 0 0,-2 2-240 0,-1 1 176 16,-1-3-176-16,0 6 160 0,-2 5-160 0,-3 9 0 16,-2 8 0-16,-1 5 0 0,0 8 0 0,-3 5 0 0,4 12 0 15,-13 0 0-15,-2 9 0 0,0 9 192 0,-2 7-192 16,1 10 192-16,-2 4-192 0,0 7 0 0,0 1 144 0,1 2-144 16,1 7 0-16,2 7 0 0,3 1 0 0,4-1 128 15,4-5-128-15,1-2 0 0,4-6 0 0,0-2 0 16,1-6 0-16,2 1 0 0,1-4 0 0,1-3 0 15,-2-2-208-15,2-6-16 0,2-1 0 0,0-7 0 16,-3-1-544 0,3-2-128-16,5-6 0 0,0-5-13952 0</inkml:trace>
  <inkml:trace contextRef="#ctx0" brushRef="#br0" timeOffset="83110.96">15321 12852 20271 0,'0'0'1792'0,"0"0"-1424"16,0 0-368-16,0 0 0 0,0 0 944 0,0 0 112 15,-10 7 32-15,0 2 0 0,-3 3-256 0,0 9-32 0,-2 7-16 16,-2 5 0-16,-4 1-80 0,2 8 0 0,-3-1-16 0,-1 7 0 15,-2 5 256-15,1 3 48 0,2-2 16 0,3 3 0 16,4 1-400-16,3 1-80 0,5-10-16 0,3 0 0 16,1-5-304-16,3-6-64 0,0-2-16 0,4-6 0 15,0-2-128-15,1-3 0 16,1-4 0-16,2-3 0 0,1-4 0 0,1-3 0 0,0-3 0 0,0 1 0 31,1-4-1408-31,-11-5-192 0,12 0-64 0</inkml:trace>
  <inkml:trace contextRef="#ctx0" brushRef="#br0" timeOffset="83261.86">14624 13578 33167 0,'0'0'2944'0,"21"-5"-2352"16,4-5-464-16,7 4-128 0,7-2 432 0,6 3 64 16,7 1 16-16,10 3 0 0,14-2-512 0,1 2 0 15,-4 1 0-15,-1 1 0 16,-4 1-1328-16,1 0-304 0</inkml:trace>
  <inkml:trace contextRef="#ctx0" brushRef="#br0" timeOffset="83781.53">15723 14421 23903 0,'-8'-13'1056'0,"3"6"224"0,-2-4-1024 0,0 3-256 16,-2 1 0-16,-1 3 0 0,-2 9 816 0,0-2 112 15,-6-3 32-15,-6 3 0 0,-2 4-240 0,-4 7-32 16,-5 5-16-16,1 3 0 0,0-1 704 0,-1 5 144 16,2 7 16-16,-1 0 16 0,2 1-1552 0,4-1-304 15,3-1-64-15,2 1-16 0,3 4 672 0,2-1 128 16,6-2 32-16,4-2 0 0,2-1-240 0,5-1-32 16,4-1-16-16,3-2 0 0,3-2-160 0,4-3 0 15,1-2 0-15,6-3 0 0,0-2 0 0,5-4-176 16,4-6 48-16,4-3 0 15,0-1-1568-15,4-4-304 0,24-6-64 0,-8 1-16 0</inkml:trace>
  <inkml:trace contextRef="#ctx0" brushRef="#br0" timeOffset="84090.3">16253 14474 31327 0,'-27'14'1392'0,"8"-1"272"0,-7 1-1328 0,1 8-336 0,-2 0 0 0,2 3 0 16,1 1 672-16,1 0 64 0,1 2 16 0,6-2 0 15,3 2-288-15,7-5-48 0,3-1-16 0,7-2 0 0,6 2-256 0,5-4-144 16,6-2 160-16,2-6-160 0,2-1 0 0,3-5 0 16,2-3 0-16,-3-5 0 0,0-7 0 0,1-2 144 15,0-1-144-15,-3 2 128 0,-1-2 16 0,-2-2 0 16,-3-3 0-16,-1 0 0 0,-3 0 144 0,-5 0 32 15,-2 0 0-15,-4-8 0 0,-3-2 64 0,-4 0 32 16,-4 6 0-16,-2-2 0 0,-1 0-224 0,-2 5-64 16,1-3 0-16,-2 7 0 0,-2 2-128 0,1 4 0 15,0 2-192-15,0 3 192 16,0 0-1888-16,0 5-256 0,4 4-48 0</inkml:trace>
  <inkml:trace contextRef="#ctx0" brushRef="#br0" timeOffset="84424.78">17099 14224 30527 0,'-13'-3'1344'0,"5"2"288"0,-3-4-1312 0,1-1-320 0,0 2 0 0,-4 5 0 15,0 3 688-15,-4 2 64 0,-2-2 16 0,-3 8 0 16,-2-1-192-16,0 7-16 0,1 3-16 0,7 2 0 15,-1-7-224-15,6 6-32 0,2 8-16 0,5-2 0 16,3-3-272-16,4 2 128 0,3-3-128 0,4 3 0 16,1-3 192-16,3-4-64 0,2-3 0 0,2 0-128 15,-1 1 192-15,2 0-64 0,-1 1 0 0,-1-4-128 0,-3-1 144 0,-1-1-144 16,0 2 0-16,-6-2 144 16,-6-13-144-16,0 14 128 0,-1-3-128 0,-5 1 128 0,-8 1 208 0,-3-1 48 15,-3-4 0-15,-4 3 0 0,-4-3-112 0,-2 1-16 16,0-4 0-16,-2-3 0 0,0 1-256 0,1 0 0 15,-1-2 0-15,5-1 0 16,4 0-1984-16,3-3-368 0,5-1-64 0,6 1-16 0</inkml:trace>
  <inkml:trace contextRef="#ctx0" brushRef="#br0" timeOffset="84905.35">17845 14186 23039 0,'-17'-14'1024'0,"5"9"192"0,-1 5-960 0,1 0-256 0,-4 0 0 0,0 5 0 16,-3 6 1360-16,-3 3 240 0,-2 5 32 0,0 3 16 15,0 3-1072-15,-2 5-192 0,-2 3-64 0,5 1 0 16,7 4-48-16,-3 1-16 0,-3 6 0 0,-2-2 0 16,1 3 64-16,2-7 16 0,3-4 0 0,1-6 0 15,2-2-80-15,2-7-32 0,3-2 0 0,3-6 0 16,7-12 304-16,0 0 64 0,0 0 16 0,0 0 0 0,0 0 96 0,0 0 32 16,8-10 0-16,4-4 0 0,1-1-240 0,3-4-48 15,3-3-16-15,3-2 0 0,1-6-240 16,1 2-32-16,1-2-16 0,3-1 0 0,3-6-144 0,1 3 0 15,-2 2 0-15,-1 6 0 0,0 7 0 0,-2 1 0 16,-5-1 0-16,-2 8 0 0,-2 6 0 0,-4 5 0 16,-4 5 0-16,-2 5 0 0,-2 0 0 0,-2 11-144 15,-4 7 144-15,-5 2-160 0,-2 1 160 0,1 2 0 16,-2 1 0-16,0-1 0 0,-4 0 0 0,1 0 0 16,-1-6 0-16,0 2 0 0,-1-2 0 0,1-1 0 15,1-6 0-15,1-1 128 0,1-2-128 0,0 0 0 16,3-4 0-16,1-3 0 15,5-10-400-15,0 0-112 0,2 10 0 0,-2-10-16 16,13 2-2592-16,1-3-512 0</inkml:trace>
  <inkml:trace contextRef="#ctx0" brushRef="#br0" timeOffset="85273.44">18847 13423 26719 0,'-5'-13'1184'0,"5"13"240"0,0 0-1136 0,0 0-288 15,0 0 0-15,-9-6 0 0,1 1 512 0,-2 6 32 16,-1 4 16-16,-2 7 0 0,-2 4-240 0,-3 7-64 15,-5 4 0-15,-2 6 0 0,-5 8 64 0,2-1 0 16,3 6 0-16,-2 6 0 0,-3 8 304 0,1 9 64 16,-1 9 16-16,2 2 0 0,0-2-240 0,4 1-32 15,1 1-16-15,4-6 0 0,3-1-240 0,3-7-48 16,5-8-128-16,1-5 192 0,1-1-32 0,2-7-16 16,1-9 0-16,3-3 0 0,3-3-144 0,-1-6 0 15,3 3 0-15,3-7 0 0,2-2 0 0,0-4 0 16,0-8 0-16,2-3-176 15,-1-5-1872-15,-2-3-384 0</inkml:trace>
  <inkml:trace contextRef="#ctx0" brushRef="#br0" timeOffset="85428.12">17967 14182 35935 0,'11'-10'3200'0,"4"3"-2560"0,10 0-512 0,7 4-128 16,5-1 240-16,7 2 16 0,8 2 16 0,4 1 0 15,4 3-80-15,5 2 0 0,5-3-16 0,6 2 0 16,4 5-176-16,-1-1 0 0,-4 3-160 0,-4-4-16480 16</inkml:trace>
  <inkml:trace contextRef="#ctx0" brushRef="#br0" timeOffset="86149.62">17745 13841 2751 0,'0'0'256'0,"-17"-1"-256"15,-6 0 0-15,-2 1 0 0,-4 0 4032 0,-3 4 752 16,-6 3 144-16,5 5 48 0,0 4-3504 0,0 3-688 16,-3 3-144-16,-1 7-16 0,0 0 336 0,-1 6 64 15,-1 3 0-15,0 9 16 0,-3 7-144 0,3 5-48 0,1 3 0 0,4 1 0 16,5 3-400-16,8 2-64 0,10-2-32 16,7-3 0-16,7-5-224 0,7 2-128 0,5 2 128 0,9-1-128 15,7-4 0-15,3-3-288 0,2-6 48 0,3-1 16 31,6-1-1824-31,3-6-352 0,3-4-80 0</inkml:trace>
  <inkml:trace contextRef="#ctx0" brushRef="#br0" timeOffset="86581.32">19385 13321 21183 0,'-25'-16'944'0,"13"3"192"0,0-1-912 0,3 5-224 16,2 2 0-16,7 7 0 0,0 0 1664 0,0 0 272 16,4-5 64-16,-4 5 16 0,12 11-1472 0,4 2-288 15,1 5-64-15,5 6-16 0,1 4 48 0,2 7 16 0,5 6 0 16,0 1 0-16,4 7 16 0,-2 7 16 0,-1 5 0 0,-2 9 0 16,-2 9-80-16,-7 6-32 0,-7 9 0 0,-7 2 0 15,-7 5-160-15,-7 0 128 0,-6 3-128 0,-4-1 128 16,-5-8 0-16,-3-3-128 0,-5-7 192 15,-3-6-64-15,-5-4 128 0,-2-12 0 0,0-7 16 0,-2-6 0 16,-3-4 48-16,2-10 16 0,-5-5 0 0,9-2 0 16,4 0-336-16,6-7 128 0,2-8-128 0,5-4 0 31,4-2-2256-31,6-7-528 0,-1-9-96 0,14-7-32 0</inkml:trace>
  <inkml:trace contextRef="#ctx0" brushRef="#br0" timeOffset="86892.82">20838 13790 21183 0,'-16'-1'1888'0,"1"1"-1504"16,-1 1-384-16,-2 11 0 0,-1 8 2720 0,-2 4 480 15,2 7 80-15,-2 6 32 0,3 5-2560 0,-2 6-512 0,-2 2-112 0,2-2 0 16,0 0-128-16,3 4 176 0,-1 0-176 0,1 6 192 16,1 5-192-16,1-4-144 0,-1-7 144 15,4-6-208 1,1-2-1648-16,0-6-336 0,1-1-64 0,1-6-10352 0</inkml:trace>
  <inkml:trace contextRef="#ctx0" brushRef="#br0" timeOffset="87029.28">20192 14312 26719 0,'-5'-13'1184'16,"5"4"240"-16,2-4-1136 0,8 3-288 0,6-1 0 0,4 2 0 15,5 5 2176-15,6 1 368 0,2 1 80 0,5 2 0 16,3-1-2096-16,2 2-528 0,2 0 0 0,0 3 0 15,2-1-1200-15,2 4-336 0,-1 2-80 0,0 1-16 0</inkml:trace>
  <inkml:trace contextRef="#ctx0" brushRef="#br0" timeOffset="87733.42">21938 13976 18431 0,'0'-19'816'0,"3"9"160"0,2-4-784 0,1 0-192 15,-1 5 0-15,2-1 0 0,-5 0 1120 0,-2 1 176 16,-2 2 48-16,2 7 0 0,0 0-128 0,-9-3-32 0,-4 1 0 0,-3 5 0 16,-3 4-352-16,-6 6-64 0,-5 2 0 0,-3 7-16 15,1 1 64-15,-5 10 16 0,-3 4 0 0,-1 0 0 16,-1-2-144-16,1 2-32 0,6 1 0 0,3 4 0 15,1 3-160-15,6-5-48 0,-2-5 0 0,9 3 0 16,6 4-256-16,4-4-64 0,4-5-128 0,7-4 192 16,4-1-192-16,7-4 0 0,6 2 0 0,2-6 0 31,5-8-320-31,4 0-128 0,2 2 0 0,6-6-10432 0,3-4-2064 0</inkml:trace>
  <inkml:trace contextRef="#ctx0" brushRef="#br0" timeOffset="88016.05">22154 14411 21183 0,'-1'-14'1888'0,"2"4"-1504"0,1-1-384 0,4 1 0 0,4 6 3232 0,3 2 576 16,1-2 112-16,1 2 32 0,3 0-3056 0,-5 9-592 15,-4 4-128-15,1 1-32 0,1-4-16 0,-4 8 0 16,-7 4 0-16,-2 7 0 0,1 3-128 0,-2 1 0 15,0 2 0-15,-8 1 128 0,-5 3 0 0,-2-1-128 16,0-2 192-16,1-1-64 0,-1 0 288 0,0-1 48 16,0-2 16-16,4-1 0 0,3-4 176 0,4 0 48 15,1-5 0-15,4-1 0 0,3-1-304 0,4-2-48 16,4-6-16-16,5 1 0 0,5 1-144 0,4-6-48 16,3-6 0-16,5 1 0 0,3-2-144 0,6 0 160 15,5-3-160-15,0-1 160 16,1-3-1040-16,-3-3-208 0,-4 1-32 0,-2-4-10992 0,-4-2-2208 15</inkml:trace>
  <inkml:trace contextRef="#ctx0" brushRef="#br0" timeOffset="88608.48">23225 13948 20271 0,'0'0'896'0,"0"0"192"0,0 0-880 0,0 0-208 0,0 0 0 16,6 13 0-16,2 3 240 0,2 0 0 15,1-4 0-15,2 2 0 0,-2-1 480 0,11 0 112 0,7-2 0 0,6-2 16 16,4-1 80-16,3-5 16 0,1 0 0 0,0-3 0 16,1-3-192-16,1-3-48 0,-1-4 0 0,-1 0 0 15,-1 0-256-15,-7-4-48 0,-7-3-16 0,-9 7 0 16,0-3-384-16,2-1 0 0,-3 2 0 0,-4 0 0 16,-4-3 0-16,-5 1 0 0,-5 2 0 0,-5 2 0 15,-7-2 0-15,-3 3 0 0,-3 1 0 0,-7 7 0 16,-7 6 752-16,-2 4 208 0,-3 5 64 0,-4 2 0 15,-2 7-832-15,0 3-192 0,-6 3 0 0,5 4 0 16,-1 0 0-16,11-3 0 0,2 3 0 0,7-1 0 16,5-1 0-16,4-3 0 0,4 1 0 0,5 0 0 0,6-5 0 15,4 2 0-15,2-1 0 0,6-3 0 0,8-1 0 16,7-2 0-16,5-2 0 0,20 2 0 16,-2-4-768-16,-1-3-208 0,1-8-48 0,-13-4-13504 15</inkml:trace>
  <inkml:trace contextRef="#ctx0" brushRef="#br0" timeOffset="89169.12">24955 13145 23951 0,'0'0'512'0,"-2"-4"128"0,-9-6 0 0,1 5 64 0,-2-3-576 0,-2 4-128 0,-2 2 0 0,-6 4 0 15,-2 5 848-15,-3 3 144 0,-1 4 32 0,-2 2 0 16,-2 5-832-16,-1 2-192 0,-1 6 0 0,-1-1 0 15,0 2 864-15,4 5 128 0,2-1 32 0,5-1 0 16,6-4-832-16,4-1-192 0,4-6 0 0,8-2 0 16,7-2 0-16,2-4 0 0,3-4 0 0,6-5 0 15,4-5 864-15,3-1 128 0,1-7 32 0,3-1 0 16,1-8-832-16,0-5-192 0,0-5 0 0,0 1 0 0,-3-6 0 16,2-3 0-16,-2-1 0 0,1-1 0 0,-2 1 0 15,0-6 0-15,-1-6 0 0,1-4 0 0,0-3 0 16,1-1 0-16,1-1 0 0,-1-2 0 0,-1 1 0 0,-2 5 0 15,-3 11 0-15,-4 4 0 0,-2 5 0 0,-4 5 0 16,-3 7 0-16,-2 6 0 0,-1 6 0 0,-3 9 0 16,-7-1 0-16,-2 7 0 0,-2 9 0 0,-7 8 0 15,0 10 0-15,-6 4 0 0,-2 5 0 0,0 8 0 16,3 7 0-16,-9 26 0 0,5-11 480 0,5-3 48 16,4-11 16-16,8 1 0 0,2-1-416 0,6-8-128 15,-1-5 0-15,3-4 0 0,2 1 128 0,1-6-128 16,2-6 0-16,2-2 0 0,-1-5 0 0,2 0-192 15,-1-7 0-15,4-3 0 16,-1 0-1824-16,0-8-352 0,-10-5-80 16,10 0-16-16</inkml:trace>
  <inkml:trace contextRef="#ctx0" brushRef="#br0" timeOffset="89437.03">25768 12622 31327 0,'0'0'688'0,"0"0"144"0,-7 4 16 0,2-1 48 0,-3 2-720 0,-1 8-176 0,-1 4 0 0,-3 6 0 16,-2 6 848-16,0 3 144 0,-1 4 32 0,-7 22 0 0,2 3-512 0,3 0-112 15,3-5-16-15,2 0 0 0,3-2-176 0,4-1-32 16,4-1-16-16,6-5 0 0,5-4-160 15,0-3 0-15,2 2 0 0,5-3 128 0,-1-5-128 0,1-3-224 16,2-3 48-16,0-3 16 16,-3-1-672-16,-1-6-144 0,-1-6-32 0,-2-1-14224 15</inkml:trace>
  <inkml:trace contextRef="#ctx0" brushRef="#br0" timeOffset="89581.88">25519 13299 34095 0,'0'0'1504'0,"0"0"320"0,12-11-1456 0,4 3-368 0,6 2 0 0,4 4 0 16,5 3 448-16,3 2 32 0,4-1 0 0,8 1 0 16,4 2-480-16,1-1-256 0,1 0 16 0,2 1-10240 15,2 1-2048-15</inkml:trace>
  <inkml:trace contextRef="#ctx0" brushRef="#br0" timeOffset="90129.6">27189 13416 11055 0,'-7'-27'480'0,"2"9"112"0,0-1-464 0,-3 1-128 0,3 4 0 15,-4 1 0-15,-1 3 4096 0,-3 4 816 0,-3 1 144 0,-2 5 48 16,-3 4-3632-16,-5 2-736 0,-7 5-144 0,-4 3-16 16,-1 4-128-16,1 5-32 0,2 3 0 0,4 2 0 15,1 2 112-15,6-2 32 0,3-1 0 0,5-3 0 16,5 5-160-16,5-3-16 0,4-2-16 0,5 1 0 16,3-3-112-16,4-1 0 0,4-2-16 0,3 0 0 15,1-1-240-15,2 3 144 0,2-2-144 0,-1 0 128 16,0-2-128-16,-2 1 128 0,-1-1-128 0,-6 1 128 15,0-1-128-15,-5 2 0 0,0 2 0 0,-7-1 128 16,-3 3-128-16,-5 2 0 0,-2-3 144 0,-2-2-144 16,-5 2 240-16,-2 0-32 0,-4-3 0 0,3-3 0 15,-4-4 0-15,-1-2 0 0,0-4 0 0,1-1 0 16,1-3-80-16,0-2-128 0,0-6 176 0,7 1-176 0,3-1-176 0,4-3-144 16,4-6-16-16,5 0-16 15,4-3-2240-15,6-1-448 0,4-2-96 16,6-2 0-16</inkml:trace>
  <inkml:trace contextRef="#ctx0" brushRef="#br0" timeOffset="90347.7">27806 13235 34095 0,'-12'10'3024'0,"-3"5"-2416"15,-3 3-480-15,-2 6-128 0,-3 1 0 0,-4 4 176 0,-2 0-176 16,-1 4 192-16,-3 4 96 0,6 0 32 0,7 1 0 0,-1-1 0 16,-3-3-192-16,3-1-128 0,3 0 192 0,0 2-192 31,4 0-1088-31,1-3-336 0,3-8-64 0,5 0-16 16,2 0-1072-16,3-7-224 0</inkml:trace>
  <inkml:trace contextRef="#ctx0" brushRef="#br0" timeOffset="90730.37">28125 13236 28559 0,'0'0'1264'0,"-9"0"272"15,9 0-1232-15,-11 4-304 0,-2 9 0 0,-1 5 0 16,-6-2 800-16,-3 6 96 0,-1 4 32 0,-1 6 0 0,2 6-224 0,1-1-32 15,-1-1-16-15,0-2 0 0,0 2-176 0,3-3-32 16,2-4-16-16,3-4 0 0,3-3-128 0,4-2-32 16,3-4 0-16,4-4 0 0,1-12-144 0,0 0-128 15,0 0 144-15,13 3-144 0,1-4 368 0,4-3-32 16,2-4 0-16,4-3 0 0,2-3-144 0,-1-3-48 16,5-3 0-16,1 0 0 0,-1-3-144 0,1-4 128 15,-3 0-128-15,2 1 128 0,-2 1-128 0,0 4 0 16,-2 2 0-16,-5 4 0 0,-3 4 0 0,-4 6 0 15,-4 1 0-15,-10 4 0 0,8 11 0 0,-4 3 0 16,-4 3-176-16,-3 4 176 0,-2 0 0 0,-2 5-128 16,-1-1 128-16,-2 3 0 0,1-4 0 0,-4 3 0 0,-2-2 0 15,-2 1 0 1,0 3-1424-16,3-2-208 0,1-6-32 0,3 0-16 16,2 0-1136-16,4-2-208 0,3 3-48 0,1-22-16 0</inkml:trace>
  <inkml:trace contextRef="#ctx0" brushRef="#br0" timeOffset="91096.31">29490 12310 23951 0,'-9'-2'2128'0,"0"6"-1696"16,-3 6-432-16,-4 4 0 0,0 4 496 0,-5 5 16 15,-3 5 0-15,-2 9 0 0,-5 5 176 0,-4 0 32 16,-9 5 16-16,2 5 0 0,0 5 144 0,0 5 16 15,-2 5 16-15,2 1 0 0,1 3-336 0,6-2-80 16,2 0-16-16,2-3 0 0,5-1-288 0,1-3-48 16,8-1-16-16,4-7 0 0,3-4-128 0,6-8-272 0,4-4 64 15,5-2 16 1,1-3-240-16,6-8-32 0,0-2-16 0,6-5 0 16,3-7-1744-16,0-2-336 0</inkml:trace>
  <inkml:trace contextRef="#ctx0" brushRef="#br0" timeOffset="91548.79">29363 13201 32655 0,'-3'-18'1440'0,"6"4"304"0,3 0-1392 0,3 0-352 0,1-6 0 0,4 1 0 0,3 0 128 16,2-3-128-16,4 0 160 0,2 1-160 0,2-2 224 15,1 5-48-15,0 7-16 0,-3 0 0 0,-3 4-160 0,-7 4-144 16,-15 3 144-16,10 7-208 0,-2 8 208 0,-4 5-176 16,-8 6 176-16,-4 5-160 0,-8 8 160 0,-1-3 0 15,0 1 128-15,-1 1-128 0,-3 0 320 0,0 1-16 16,-2-3 0-16,3-1 0 0,4-10 176 0,0-1 32 16,3-6 16-16,3-5 0 0,4-2 112 0,6-11 32 15,0 0 0-15,0 0 0 0,0 0-32 0,10-3-16 16,4-11 0-16,3-2 0 0,5-2-256 0,4-1-48 15,1-1-16-15,3-2 0 0,-1-3-128 0,0 1-32 16,-1-4 0-16,1 4 0 0,-1 3-144 0,0 4 0 16,-2-1 0-16,-5 4 0 0,-3 6 0 0,-3 2 0 15,-2 3-160-15,-13 3 160 0,5 11-176 0,-5 1 176 0,-4 6-192 16,-5 5 192-16,-2 1-192 0,-4 7 64 16,-2 2 128-16,-1 0-208 0,-1 1 208 0,-3 3 0 0,-5 2 0 15,4-1 0-15,4-1-144 0,4-4 16 0,2-5 0 0,3-1 0 31,2-7-320-31,6-4-48 0,2-5-16 0,3-2 0 16,-3-9-240-16,14 0-48 0,0-1-16 0,2-3 0 16,1-5-2176-16,8 0-432 0</inkml:trace>
  <inkml:trace contextRef="#ctx0" brushRef="#br0" timeOffset="91889.94">30877 12245 16575 0,'0'0'1472'0,"0"0"-1168"15,0 0-304-15,0 0 0 0,0 0 2752 0,-10 11 512 16,-6 7 80-16,-4 6 32 0,-7 5-2224 0,-4 11-432 15,-6 9-80-15,-5 6-32 0,-6 7-32 0,1 6 0 16,-3 4 0-16,2 7 0 0,-1 1-432 0,6-1-144 16,6-5 0-16,8-6 0 0,5-7 192 0,9-1-192 15,7-7 192-15,7-6-192 0,7-3 448 0,6-4-32 0,-1 0 0 16,7-5 0-16,2-3-144 0,4-4-16 16,2-4-16-16,0-5 0 0,2-5-240 0,2-2 0 0,-1-7 128 0,0-1-128 31,-2-3-1888-31,-3-6-416 0,-3-4-96 15</inkml:trace>
  <inkml:trace contextRef="#ctx0" brushRef="#br0" timeOffset="92055.79">30047 13091 28559 0,'-10'-25'1264'0,"10"12"272"16,7-1-1232-16,9-1-304 0,10-1 0 0,7 7 0 15,3 0 1824-15,8 5 304 0,10 4 64 0,0 0 16 16,1 0-1440-16,1 0-272 0,5 0-64 0,0 0-16 0,0 0-416 15,6 0 128-15,10 1-128 0,-7 2 0 16,-8-2-736-16,-6-2-224 0,-8-3-64 16,-3 1-9664-16,-3 1-1920 0</inkml:trace>
  <inkml:trace contextRef="#ctx0" brushRef="#br0" timeOffset="92466.86">31280 11683 31327 0,'0'-29'1392'0,"1"15"272"0,0 0-1328 0,6-1-336 0,4 1 0 0,3 3 0 16,1 1 256-16,6 6 0 0,2 1-16 0,2 5 0 16,3 1 320-16,3 8 64 0,-2 2 16 0,3 6 0 15,1 4-192-15,2 5-48 0,2 9 0 0,1 8 0 16,0 8-32-16,-1 5-16 0,-4 11 0 0,-1 4 0 16,0 5-96-16,-4 10-32 0,-5 9 0 0,-6 4 0 15,0 4 64-15,-6 7 16 0,0 5 0 0,-6 3 0 16,-3-3 0-16,-3 0 0 0,-2-4 0 0,-4-1 0 0,-6-4 176 15,-5-7 32-15,-6-9 16 0,-3-6 0 0,-2-1 48 16,-5-8 0-16,-8-4 0 0,0-5 0 0,-3-9-208 16,2-3-48-16,-3-3 0 0,-1-6 0 0,2-4-192 0,-7-3-128 15,-6-4 128-15,4-2-128 16,0-1-1408-16,5 3-336 0,0 1-80 0,4-4-16 0</inkml:trace>
  <inkml:trace contextRef="#ctx0" brushRef="#br0" timeOffset="95074.89">7498 17208 24639 0,'0'0'1088'0,"0"0"240"0,0 0-1072 0,0 0-256 0,0 0 0 0,0 0 0 15,0 0 528-15,-5 17 48 0,0 5 16 0,0 3 0 16,-1 0 0-16,-3 7 0 0,0 2 0 0,3 1 0 15,1 2-16-15,-3 1-16 0,-5-1 0 0,4 1 0 16,-1 1-240-16,2-4-64 0,0-5 0 0,4-3 0 16,-1-2-256-16,1-6 128 0,-1 2-128 0,5-6 0 15,0-15-1056-15,0 0-320 16,0 0-64-16</inkml:trace>
  <inkml:trace contextRef="#ctx0" brushRef="#br0" timeOffset="95253.22">7427 17080 33167 0,'-10'-1'1472'0,"10"1"304"0,-8-5-1424 0,8 5-352 16,-3-12 0-16,3 12 0 0,0 0 752 0,0 0 80 16,0 0 0-16,0 0 16 0,-3 12-848 0,3-12 0 15,0 9 0-15,4 2-192 16,2-3-2208-16,2 2-448 0,-2-4-96 0</inkml:trace>
  <inkml:trace contextRef="#ctx0" brushRef="#br0" timeOffset="95589.82">8490 17136 29663 0,'0'0'1312'0,"-5"-4"272"0,5 4-1264 0,-5-4-320 0,5 4 0 0,0 0 0 15,-9 4 720-15,-1 1 96 0,-3 4 16 0,0 0 0 16,-1 5-64-16,-1 4 0 0,-2 1 0 0,1 0 0 16,2-1-208-16,-3 1-48 0,3 2-16 0,3-2 0 15,2-2-80-15,3 1-16 0,2 0 0 0,4 2 0 0,4 3-208 0,0-3-64 16,-1-5 0-16,5 4 0 0,3 2-128 16,2 0 128-16,-3 2-128 0,2 3 128 0,-2-5-128 0,0 2 0 15,-1 1 0-15,-4-1 0 0,-1-2 0 16,-3-1 0-16,-2-4 128 0,-3 2-128 0,-4 0 0 15,-3-3 192-15,-6 1-192 0,-3-5 192 0,-4 2 0 16,-8-1 16-16,-10-3 0 0,-5 1 0 0,-1-4-48 0,3-3-16 16,6-3 0-16,2-1 0 15,4-3-1360-15,5-2-288 0,7-8-48 0</inkml:trace>
  <inkml:trace contextRef="#ctx0" brushRef="#br0" timeOffset="97587.26">14579 16444 13823 0,'-25'-20'608'0,"9"14"128"0,-2 3-592 0,0-3-144 0,-1-2 0 0,-2 2 0 16,-2-4 1456-16,-1 6 256 0,-2 1 48 0,1 3 16 15,3 2-640-15,0 1-128 0,2 3-32 0,0 5 0 16,-1 3-352-16,2 0-80 0,2 2-16 0,-4 7 0 16,0 3-80-16,-1 4-32 0,-1-2 0 0,3 4 0 15,0 0-192-15,4-2-32 0,2-3-16 0,4 0 0 16,1-7 16-16,4-3 0 0,5-6 0 0,8-1 0 0,2-5 240 0,4-3 48 15,-3-8 16-15,5-2 0 0,4-1 336 0,2-4 64 16,0-2 0-16,1-4 16 0,0-4-272 0,-4 0-64 16,-2-5-16-16,-1 1 0 0,2-3-240 0,1 2-32 15,1 2-16-15,1 6 0 0,-1 3 176 0,-1 6 48 16,0 3 0-16,-9 7 0 0,2 4-496 0,-3 3 0 16,-2 5 0-16,0 6 0 0,-2 3 192 0,-1 10-64 15,-2-1-128-15,-6 4 192 0,-2 1-192 0,-8 2 0 16,-8 2 0-16,0 6 0 0,-1 5 432 0,4 3 32 15,-2-1 16-15,0-1 0 0,-2 1-320 0,-1-6-160 16,-2-3 160-16,1-4-160 0,1-4 128 0,-21 21-128 16,8-16 0-16,8-7 144 0,1-10-144 0,7-7-192 15,0-6 32-15,3-7 16 16,3-4-1904-16,9-3-368 0,-1-2-80 0,2-5 0 0</inkml:trace>
  <inkml:trace contextRef="#ctx0" brushRef="#br0" timeOffset="97954.36">15048 16498 23951 0,'-21'-4'2128'0,"12"3"-1696"0,9 1-432 0,0 0 0 16,0 0 1728-16,0 0 256 0,0 0 48 0,4-3 16 15,4 1-1648-15,3-2-400 0,3-2 0 0,3-1 0 16,2-2 0-16,2 2 0 0,4-6 0 0,-1 2 0 0,-1-3 0 16,-3-2 0-16,0 1 0 0,3-5 0 0,-6 2 432 0,-3 1 0 15,-5 3 0-15,-1 4 0 16,-4 0-688-16,-4 10-144 0,-1-8-32 0,1 8 0 0,0 0 432 0,0 0 0 16,-6 6 0-16,-3 7 0 0,-3 0 736 0,-2 8 224 15,-3 0 64-15,-1 2 0 0,-3 1-832 0,0 3-192 16,-2 2 0-16,1-1 0 0,3 3 0 0,1-5 0 15,2 0 0-15,-1 4 0 0,7-4-192 0,8-6-96 16,4-2-16-16,8-3 0 0,6-9 304 0,1 2 0 16,-3-3 0-16,5-5 0 15,3-4-2096-15,2-5-304 0</inkml:trace>
  <inkml:trace contextRef="#ctx0" brushRef="#br0" timeOffset="98320.65">15897 16315 28047 0,'-12'11'1232'0,"5"1"272"0,2 7-1200 0,-1 4-304 0,-2-2 0 0,2-3 0 16,0 6 0-16,-2 3 0 0,1-2-208 0,-5 6 80 15,1-7 912-15,0 4 192 0,-1-1 48 0,-3 7 0 16,2-6-352-16,3-8-64 0,2-3-16 0,3-4 0 15,3-5-272-15,2-8-64 0,0 0-16 0,0 0 0 16,0 0 288-16,10-2 64 0,1-4 16 0,2-6 0 0,0-3 0 0,1-3 0 16,0-2 0-16,2-4 0 0,1-4-352 0,-2-2-64 15,-2 1 0-15,6-1-16 0,5 3-176 0,5 0 128 16,3 7-128-16,1 0 128 0,-2 0-128 0,-2 5 0 16,-1 2 0-16,0 6 0 0,0-1 0 0,-5 8 0 15,-7 8 0-15,-2 3 0 0,-3 8 0 0,0 7 0 16,-6-1 0-16,-1 4 0 0,-2 5-144 0,-2-1 144 15,-1-2 0-15,-2 1 0 0,-1-1-256 0,1-1 64 16,-4 2 16-16,3-4 0 16,1-3-1888-16,1-2-384 0,1 0-80 0</inkml:trace>
  <inkml:trace contextRef="#ctx0" brushRef="#br0" timeOffset="103037.32">11408 16719 5519 0,'3'-11'496'0,"-1"-1"-496"16,1 1 0-16,0-2 0 0,-2 4 2672 15,-1-2 432-15,-3-2 96 0,-3 5 0 0,-3 2-1792 0,-5 3-352 16,-4 1-80-16,-3 2-16 0,-4 0-336 0,-1 5-80 16,-3 3-16-16,-2 1 0 0,-3 1-128 0,-1 4-16 15,0-2-16-15,0 5 0 0,2 2 32 0,0 1 16 16,2-2 0-16,-1 5 0 0,1 2-16 0,1 6 0 16,1 2 0-16,2-4 0 0,4-1-144 0,4 4-16 15,4 2-16-15,6-3 0 0,6-3-224 0,7-4 144 16,6-3-144-16,7-3 128 0,4-5 256 0,7-2 32 15,5-6 16-15,3-3 0 0,1-4 16 0,5-4 0 16,1-8 0-16,1-2 0 0,5-6-192 0,-1 2-48 16,3-2 0-16,0-2 0 0,0 1 16 0,-6-1 0 15,-4 1 0-15,-4 5 0 0,-3 3 48 0,-3 5 16 0,-5-2 0 16,1 7 0-16,-1 8-96 0,-2 2-32 0,-1 3 0 0,-1-1 0 16,0 6-160-16,-4 2 160 0,-2 5-160 0,0-2 160 15,0 1-160-15,2 2 128 0,4-1-128 0,2-1 128 16,4-1-128-16,1-3 128 0,1-2-128 0,2-2 128 31,0-1-1408-31,1 1-304 0,0-9-48 0</inkml:trace>
  <inkml:trace contextRef="#ctx0" brushRef="#br0" timeOffset="107311.73">16837 16458 16703 0,'0'0'736'0,"-11"2"160"0,2 2-720 0,9-4-176 16,-8 2 0-16,8-2 0 0,0 0 592 0,0 0 96 15,-7 4 16-15,7-4 0 0,0 0-64 0,0 0 0 16,0 0 0-16,0 0 0 0,11 2 64 0,3-2 0 16,3-2 0-16,2-7 0 0,2-1 240 0,5-3 48 15,4 2 16-15,-3-3 0 0,0-3-304 0,1 1-64 16,3-1-16-16,1 1 0 0,-3-2-288 0,-2 3-48 15,-4-2-16-15,-4 3 0 0,-5 1 48 0,-3 1 0 16,-4-2 0-16,-3 3 0 0,-4 0 304 0,-4 0 64 0,-3 2 16 0,-5 1 0 16,-7 3-16-16,-5 5 0 15,-6 0 0-15,-1 6 0 0,-1 5-416 0,-1 3-80 0,0 1 0 16,-2 6-16-16,4 4-176 0,1 4 0 0,5-4 0 0,3 6 0 16,5 3 0-16,3-2 0 0,5-3 0 15,5 0 128-15,3 0-128 0,4-3 0 0,4 2 144 0,3-5-144 16,4-4 0-16,5-1 0 0,4-1 0 0,1-1 0 15,1-4 0-15,5 0 0 0,3-1 0 0,0-3 128 16,5 1-320-16,0-4-64 0,0-3-16 0,-4 1 0 16,-1-2-2544-1,-6-1-512-15</inkml:trace>
  <inkml:trace contextRef="#ctx0" brushRef="#br0" timeOffset="107653.23">17746 16237 22111 0,'-14'5'1968'0,"0"7"-1584"15,0 1-384-15,2 4 0 0,-2 6 1440 0,0-1 208 16,-2-4 32-16,0 8 16 0,3 5-1120 0,-5 2-240 16,0-3-32-16,1 1-16 0,3 2 160 0,4-3 48 15,6-3 0-15,0 0 0 0,-2-9 144 0,0-2 48 16,3-6 0-16,0 0 0 0,3-10 48 0,0 0 16 15,0 0 0-15,0 0 0 0,0 0-32 0,14-1 0 16,5-8 0-16,1 0 0 0,1-5-64 0,0-3-16 0,1-5 0 0,1-1 0 16,0-2-336-16,-2 1-80 15,0-6-16-15,-1 6 0 0,2-1-208 0,1 1 144 0,-3-2-144 0,0 2 128 16,-1 2-128-16,2 5 128 16,-2 0-128-16,0 7 128 0,-3 1-128 0,-2 5 0 0,-1 4-192 0,0 0 192 31,1 2-1056-31,0 4-96 0,0 5 0 0,0 1-16 15,-2-5-1776-15,0 5-368 0,-3-5-64 0</inkml:trace>
  <inkml:trace contextRef="#ctx0" brushRef="#br0" timeOffset="108214.26">18429 16400 25791 0,'-4'-14'1152'0,"3"9"224"0,1 5-1104 0,-4-13-272 0,1 2 0 0,1 2 0 0,2 9 912 0,0 0 128 16,0 0 32-16,0 0 0 0,-13 2-288 0,-1 4-48 16,0 0-16-16,0 3 0 0,-2 5-272 0,-2 4-48 15,0 2-16-15,-1 1 0 0,0 2-32 0,1 0-16 16,2-1 0-16,3 3 0 0,3-1 48 0,5-3 16 16,3-2 0-16,6-3 0 0,1-2-144 0,3-5-16 15,3 1-16-15,2-5 0 0,1-2 272 0,4-6 48 16,0-2 16-16,2-5 0 0,-1 0-48 0,1-5-16 15,2-3 0-15,-2-1 0 0,-2-3-288 0,-1-1-48 16,-1 2-16-16,-2 1 0 0,-4 0-144 0,-1 3 192 16,-2 4-192-16,-2 4 192 0,-2 0-192 0,-3 9 128 15,0 0-128-15,0 0 128 0,0 0-128 0,0 0 128 0,0 0-128 16,-6 14 128-16,1 4-128 0,1 1 0 0,2 1 0 16,0-1 128-16,4-3-128 0,1 0 0 15,1-1 0-15,3-3 0 0,5-5 0 0,2 0 0 16,5-1 0-16,2-3 0 0,-1-3 0 0,5-3 0 15,6-8 192-15,2-1-64 0,3 0 64 0,-1-5 16 0,1-5 0 16,-3-3 0-16,-1 1-64 0,-2-7-16 0,-3-2 0 0,0-1 0 16,-2-3 0-16,0-3-128 0,1-1 192 0,-1-6-64 15,2-3 16-15,-4-2 0 0,-5-4 0 0,-4 8 0 16,-4 2-144-16,-3 8 192 0,-2 4-192 0,-2 7 192 16,-3 12-192-16,-5 3 0 0,-5 8 0 0,-3 4 0 15,-2 4 0-15,-4 10 192 0,-4 8-192 0,-1 8 192 16,-3 7-192-16,0 5 0 0,1 6 0 0,0 3 0 0,1 0-144 15,1 3 144-15,1 3 0 0,4-4 0 0,3 1 0 16,6-7-128-16,6-2 128 0,4-5 0 0,8-2-176 16,2-3 32-16,4-3 0 0,4 0 0 15,6-7-1248-15,0-3-240 0,6-5-48 16,5-3-10512-16,5-3-2096 0</inkml:trace>
  <inkml:trace contextRef="#ctx0" brushRef="#br0" timeOffset="108914.87">21656 15975 20095 0,'0'0'896'0,"1"-8"176"0,-1-4-864 0,0 6-208 15,0 6 0-15,0-10 0 0,0 10 1056 0,0 0 160 16,0 0 48-16,-3-5 0 0,3 5-176 0,-8-4-16 15,8 4-16-15,-10 5 0 0,-2 4-336 0,1 5-64 16,-2 3-16-16,-1 4 0 0,-1 2-80 0,1-2-32 16,0 1 0-16,0-2 0 0,0 1 112 0,3-1 32 0,0-2 0 15,3 0 0-15,-1-2-224 0,0-1-64 16,2 2 0-16,2-3 0 0,0-5-128 0,4 2-48 0,2 3 0 0,3-5 0 16,2 0-16-16,3-1 0 0,3 2 0 0,2-3 0 15,1 6 192-15,4-4 48 0,1 1 0 16,2 2 0-16,2-4-224 0,0 8-32 0,2-2-16 0,-2-2 0 15,-4 0-160-15,-5 1 0 0,-4-3 0 0,-1 5 128 16,1 3-128-16,-3 0 0 0,-6-2 0 0,-2 2 0 16,0 0 128-16,-1-2-128 0,-1-1 128 0,-5 3-128 15,-5 0 368-15,-4-3-16 0,-3-2 0 0,-4 0 0 16,-3-3-96-16,0-3 0 0,-2 4-16 0,2-8 0 16,-6 0-48-16,-1-2-16 0,-2-3 0 0,0-2 0 15,-3-4-176-15,1 2 192 0,1 1-192 0,4-4 192 16,7 0-368-16,6-2-64 0,6 3-16 0,7-3 0 15,3-1-2400-15,6 2-480 16,3-4-112-16</inkml:trace>
  <inkml:trace contextRef="#ctx0" brushRef="#br0" timeOffset="109980.25">22621 15969 21183 0,'-14'-6'1888'0,"3"3"-1504"16,-3-1-384-16,-4 7 0 0,-3 6 1488 0,-3 0 240 0,-1 3 32 16,-4 6 16-16,-3 4-864 0,0 2-160 0,-2 1-48 0,3 0 0 15,2 3 16-15,7-2 0 0,8 3 0 0,4-3 0 16,3 2-320-16,4-3-64 0,3-1-16 0,4-2 0 15,1 1 0-15,6-4-16 0,6-3 0 0,5-2 0 16,3 0 112-16,4-5 32 0,2-2 0 0,-1-5 0 16,1 0-128-16,-2-4-32 15,-1-3 0-15,-3-1 0 0,-3-1-32 0,-3-4 0 0,-2 0 0 16,-4-1 0-16,-1-3 64 0,-3 0 16 0,-3-2 0 0,-2-1 0 16,-4-1 64-16,-1-2 16 0,-2-4 0 0,-2 0 0 15,-4 2-144-15,0 0-16 0,-2 2-16 0,-4 3 0 16,-1 0-96-16,-4 7-16 0,0-1 0 0,-3 6 0 15,-1 0 0-15,-2 3-128 0,0 2 192 0,3 3-64 0,4 5-128 16,1-4 0-16,1 3 0 0,8-1 0 0,9-5 0 16,0 0-144-16,4 8 144 0,4-1 0 0,3-5-336 15,6 1 32-15,3-1 16 0,0-2 0 0,3-1 96 0,1-3 32 16,1 1 0-16,-4-1 0 0,0 1 160 0,-1-2 0 16,-1-1 0-16,0 2 0 0,-1 1 0 0,0-2 0 15,-1-4 0-15,3 2 0 0,1-6 0 0,2 3 0 16,1 1 0-16,2-1 0 0,-2-2 0 0,6-2 0 15,8 2 0-15,0 0 128 0,4 1-128 0,-2-2 176 16,-3 2-176-16,0-3 192 0,-1 0-64 0,3 1-128 16,-4 2 192-16,2-3-64 0,2-3-128 0,2 3 0 15,0 0 0-15,1 3 0 0,0-5 0 0,0 1 0 16,-2 5 128-16,-3 0-128 0,-6-4 0 0,2 4 0 0,-4-3 0 16,0-1 0-16,-3 3 0 0,-1-2 0 0,0-4 0 0,1 0 0 15,-1-3 0-15,-1-4 128 0,-1-1-128 16,1-6 0-16,1 2 128 0,0-4-128 0,2 0 0 0,-2-1 128 15,-2-1-128-15,-1-1 128 0,-3-3-128 0,-1 3 128 16,-3 4-128-16,-3 3 0 0,-3 2 0 0,-2 4 0 16,-2-1 0-16,0 5 0 0,-3 0 0 0,-2 5 0 15,-2 5 0-15,-2 0 0 0,4 9 0 0,-11-4 0 16,-3 3 0-16,-5 6 0 0,-7 5 0 0,-3 4 0 16,-3 8-144-16,0 2 144 0,-2 5-192 0,0 7 192 15,-1 9-128-15,0 8 128 0,-1 9 0 0,1 4 0 16,-1 6 0-16,2 0-128 0,1-8 128 0,3 0 0 15,8-7 0-15,4-4 0 0,4-8 128 0,6-2-128 16,7-5 0-16,2-3 0 0,3-4 0 0,4-6 0 0,1-4 224 16,2-3-48-16,2-3-16 0,4-5 0 0,4-5 224 15,-3-5 32-15,2 0 16 0,2-3 0 0,-1-9-128 0,5-3-32 16,2-4 0-16,0-1 0 0,-1-1-128 0,1 1-16 16,0-4-128-16,3 0 192 0,3 1-192 0,2-1 128 15,-3 1-128-15,-1 4 0 0,-3 2 0 0,-5 4 0 16,-5 4 0-16,-5 6 0 0,0 0 0 0,-14 3 0 15,0 0 0-15,8 10 0 0,-6 7 0 0,-3 2-160 16,-4 3 160-16,-1 4-192 0,-3 1 192 0,0 3-160 16,-3 2 160-16,3-4-160 0,-1-1 160 0,4-2 0 15,3 1 0-15,1-7 0 0,-1-5 0 0,3-2 0 16,4 0 0-16,2-6 0 0,5 1 0 0,0-5 0 16,2-2 0-16,3-2 0 0,3-3 0 0,3-2 192 0,2 1-64 15,3-6 0-15,-1 0-128 0,4-1 0 0,0 1 128 0,1-3-128 16,-1 3 0-16,3 1 0 0,3 1 0 0,1 4 128 15,0 5-128-15,-2 1 0 0,-2 1 0 0,-2 3 0 16,-5 8 0-16,0 2 0 0,-3 2 0 0,0 1-128 16,-1 4 128-16,4 2 0 0,1-1 0 0,3 5 0 15,3-3 0-15,4 2 0 0,0 0 0 16,6-1 0-16,5 3 0 0,1-6-128 0,-1 3 128 0,-1-4-13600 16,-1-4-2640-16</inkml:trace>
  <inkml:trace contextRef="#ctx0" brushRef="#br0" timeOffset="111992.67">6337 18758 10127 0,'0'0'896'0,"0"0"-704"15,-3-10-192-15,3 10 0 0,0 0 1200 0,-9-4 208 16,-1 0 32-16,-1 2 16 0,-1 2-240 0,-2 1-64 0,-2 3 0 15,-2-3 0-15,-3 1-336 0,-3 3-80 0,-5 4-16 0,-4 0 0 16,-6 1-96-16,-2 3-32 0,-1-3 0 0,6 3 0 16,5 1-80-16,1 1 0 0,4 1-16 0,2-1 0 15,3-1-368-15,5 1-128 0,3 3 0 0,7-4 144 16,6-14 16-16,0 0 0 0,2 12 0 0,4 1 0 16,5 0 224-16,3-3 64 0,5 0 0 0,6 3 0 15,4 0-288-15,7 2-160 0,6 1 192 0,-1 5-192 16,-3-3 0-16,-5 1 0 0,-7 0 0 0,0 1 0 15,-8-2 144-15,-1 0-144 0,-6 1 0 0,-4 0 144 16,-5-1 128-16,-4-2 32 0,0-2 0 0,-7 0 0 16,-5 0 336-16,-3 3 64 0,0-5 0 0,-10 0 16 15,-11-1-176-15,0-3-32 0,1 2-16 0,2-2 0 16,4-1-304-16,4-4-48 0,3-3-16 0,1 1 0 16,-3 0-128-16,5-3-144 0,3-6 144 0,3 0-10368 15,2 3-1936-15</inkml:trace>
  <inkml:trace contextRef="#ctx0" brushRef="#br0" timeOffset="112316.92">6855 18791 13823 0,'0'0'1216'0,"0"0"-960"0,0 0-256 0,0 0 0 16,-5 10 1264-16,0 5 208 0,0 3 32 0,-3 1 16 15,-1 0-176-15,-1 7-16 0,-2 4-16 0,-2 3 0 16,0 0-272-16,-2 2-48 0,-1 1-16 0,-1 3 0 16,2 1-352-16,0-4-80 0,-1-6-16 0,2-2 0 15,1-5-208-15,3-2-64 0,1-4 0 0,4-1 0 16,1-8-64-16,3 4-32 0,1-1 0 0,1-11 0 15,0 0 32-15,0 0 16 0,0 0 0 0,0 0 0 16,12-5-80-16,1-1-128 0,1-3 176 0,-1-2-176 16,-4-2-256-16,1 3-144 0,0-4-48 0,0-3-8768 15,0-1-1744-15</inkml:trace>
  <inkml:trace contextRef="#ctx0" brushRef="#br0" timeOffset="112961.86">7331 18811 20271 0,'0'0'896'0,"0"0"192"0,0 0-880 0,0 0-208 0,-3 9 0 0,-1 3 0 16,-2-2 848-16,-3 4 128 0,0 2 32 0,-1 7 0 16,0 6-32-16,0 4 0 0,-1-1 0 0,-1 1 0 15,-2-4-336-15,-3 5-64 0,2-1 0 0,0-2-16 16,-2-5-48-16,2 0 0 0,0-3 0 0,-1-4 0 15,-1-1-176-15,1-1-32 0,0-5-16 0,3-3 0 16,5 0 96-16,2-2 32 0,0-2 0 0,6-5 0 16,0 0-48-16,0 0-16 0,0 0 0 0,0 0 0 15,0 0 80-15,0 0 16 0,0 0 0 0,0 0 0 16,5-9-176-16,0-1-16 0,1 2-16 0,-6 8 0 16,8-10-240-16,0 2 176 0,-3-3-176 0,0 2 160 0,0-3-16 15,2 2 0-15,4 0 0 0,-1-4 0 0,-3-2 48 0,5-4 0 16,3-1 0-16,0-1 0 0,-1 1-64 0,2-3-128 15,4-7 192-15,-2 4-64 0,-1-1-128 0,1 4 0 16,0 3 144-16,1-5-144 0,1 2 0 0,1 2 0 16,-2 6 0-16,0-1 0 0,0 0 0 0,1 0 0 15,-1 6 0-15,2 3 0 0,-1 2 0 16,0 1-160-16,0 2 160 0,-3 7 0 0,-1 3-144 0,0 2 144 16,2 4 0-16,-3 4-144 0,-2 2 144 0,-3 0 0 15,-2 1 0-15,-2 2 0 0,-1 2 0 0,-2-1 0 16,-2 0 0-16,-2 2-128 0,-4-2 128 0,-1 1 0 15,0 0 0-15,0-2 0 0,-2 1 0 0,0 2 0 16,1-2 0-16,-1-4 0 0,-1-2 128 0,2-2-128 0,0 1 128 16,1-3-128-16,-2 1 0 0,3 0 0 0,-1-3 0 15,2 0 0 1,2 0-1328-16,-1-3-272 0,3-8-64 0,0 0-8960 16,-5 11-1792-16</inkml:trace>
  <inkml:trace contextRef="#ctx0" brushRef="#br0" timeOffset="113363.05">8359 18713 14735 0,'-4'8'1312'0,"4"-8"-1056"16,0 0-256-16,-11-1 0 0,-3 1 1408 0,-3 5 208 16,-2 0 48-16,-4 5 16 0,-2-2-320 0,-3 4-64 15,-1 1-16-15,-3 4 0 0,-1 3-352 0,5 0-80 16,5-1-16-16,3 6 0 0,1 6-112 0,2 2-16 15,7-7-16-15,2 0 0 0,3-4-256 0,3 3-48 16,-1 2-16-16,6-6 0 0,3-4-176 0,0 4-48 16,1-2 0-16,3-3 0 0,3-2 96 0,3 1 16 0,3-6 0 15,5 3 0-15,3-5-80 0,1 1-16 16,-1-4 0-16,-1-2 0 0,2 1-160 0,-4-1-256 0,-2-2 64 0,-2 0 16 31,-1 0-2064-31,-3-2-432 0,-4-2-80 0</inkml:trace>
  <inkml:trace contextRef="#ctx0" brushRef="#br0" timeOffset="113793.6">8506 18976 21183 0,'0'0'944'0,"0"0"192"16,0 0-912-16,-6 8-224 0,1 1 0 0,5-9 0 0,0 0 320 0,0 0 0 16,0 0 16-16,0 0 0 0,13 3 928 0,3-6 176 15,3-3 32-15,4-3 16 0,0 2-560 0,5-4-112 16,2-3-32-16,4 1 0 0,-4-1-176 0,3-1-32 16,0-2-16-16,-6 4 0 0,0 1-112 0,-6-1 0 15,-1-4-16-15,-2 4 0 0,-3 4-112 0,-2-2 0 16,-4-2-16-16,-3 3 0 0,-2-1-112 0,-4 11-32 15,-1-7 0-15,-3-3 0 0,-3 1 32 0,-4 1 16 16,-1 6 0-16,-6 0 0 0,-5 4-64 0,-6 3-16 16,-6 5 0-16,-1 4 0 0,-5 0 16 0,2 1 0 0,0 7 0 15,6 1 0-15,0 2 16 0,8 2 0 16,5-3 0-16,4 1 0 0,4-2 192 0,4-3 32 0,3 1 16 0,4-3 0 16,3-4-112-16,3 2-32 0,3-2 0 0,3-4 0 15,3 2 208-15,7-7 48 0,4-1 0 16,9-2 0-16,10 2-256 0,4-3-64 0,1-2 0 0,0 1 0 15,-1-4-192-15,-3-1 0 0,-4 0 0 0,4 0-12704 16,2-1-2592-16</inkml:trace>
  <inkml:trace contextRef="#ctx0" brushRef="#br0" timeOffset="114898.88">10431 18715 13823 0,'0'-9'1216'0,"0"-3"-960"16,0 3-256-16,0-1 0 0,2 3 1152 0,1-4 192 15,-1 4 48-15,-2 7 0 0,0 0-112 0,0 0-32 16,0 0 0-16,0 0 0 0,11 10-560 0,-2 6-112 16,-1 5-32-16,4 4 0 0,-1-3-128 0,2 6-32 15,4-1 0-15,-2 6 0 0,0 1-64 0,0 1 0 16,2-1-16-16,-1 2 0 0,1 4-48 0,-2-2 0 0,-2-1 0 0,-2-4 0 16,1-1-96-16,-3-4-32 0,1 1 0 15,1-8 0-15,2-4-128 0,-2-2 160 0,-2-3-160 16,3-2 160-1,0-3-800-15,1-3-176 0,-3-4-16 0,2-2-11408 0</inkml:trace>
  <inkml:trace contextRef="#ctx0" brushRef="#br0" timeOffset="115135.2">11026 18607 18431 0,'0'0'816'0,"0"0"160"0,0 0-784 0,0 0-192 0,0 0 0 0,0 0 0 15,0 15 832-15,-3 4 128 0,-2 5 32 0,-1 1 0 0,-3 9 96 16,1-1 32-16,-3 0 0 0,-2 3 0 0,-1 5-128 0,-4 5-32 16,-2 5 0-16,-2 2 0 0,-6 2 0 0,-1 1 0 15,-3 2 0-15,1-1 0 16,0-3-432-16,2-1-80 0,2-3-32 0,3-5 0 0,5 0-192 16,1-6-32-16,4-3-16 0,4-4 0 0,5-8-176 0,4-1-176 15,-1-4 48-15,5-4 0 16,2-5-2352-16,4-7-464 0,7-6-80 15,2-7-32-15</inkml:trace>
  <inkml:trace contextRef="#ctx0" brushRef="#br0" timeOffset="115469.55">11502 18790 20271 0,'0'0'896'0,"0"0"192"16,0 0-880-16,0 0-208 0,0 0 0 0,0 0 0 0,13-5 624 0,1-1 80 16,1 1 0-16,3-1 16 0,2 2-96 0,3 0-32 15,3-2 0-15,2-3 0 0,1 3-432 0,-2-3-160 16,-4 4 0-16,-3 1-11072 16</inkml:trace>
  <inkml:trace contextRef="#ctx0" brushRef="#br0" timeOffset="115604.96">11543 18975 23039 0,'0'0'2048'0,"0"0"-1648"16,0 0-400-16,0 0 0 0,13 1 720 0,0-2 64 15,0-4 16-15,7-3 0 0,1 3-16 0,6 0 0 16,1-4 0-16,1 3 0 0,2-4-592 0,0 4-192 16,4-2 128-16,-1 2-12944 0</inkml:trace>
  <inkml:trace contextRef="#ctx0" brushRef="#br0" timeOffset="116361.68">12466 18729 11055 0,'-9'1'976'0,"0"1"-784"0,0 2-192 0,9-4 0 16,-10 5 1264-16,2 0 208 0,8-5 32 0,0 0 16 15,0 0-448-15,6 11-96 0,5-6-16 0,5-2 0 16,5-4 80-16,4-3 16 0,6-1 0 0,2-5 0 16,2 1-192-16,2-3-32 0,0-5-16 0,3 0 0 0,-1 0-352 0,2-2-64 15,1 0-16-15,-3 1 0 0,-2 0-80 0,-5 1-32 16,-6 5 0-16,-5 2 0 0,-7-4-80 0,-4 1-32 16,-4 3 0-16,-5 0 0 0,-4 4 32 0,-8 0 0 15,-4 0 0-15,-8 3 0 0,-2 7-64 0,-7 5-128 16,-5-1 192-16,-1 7-64 0,0 1-128 0,1 6 128 15,1 7-128-15,2 0 128 0,0 1-128 0,5-1 0 16,2-1 0-16,5 0 0 0,5-4 0 0,4-2 128 16,5-3-128-16,3 1 0 0,6 3 128 0,3-4-128 15,4-4 0-15,5-1 128 0,3 0-128 0,6-1 160 16,3 0-160-16,4-8 160 16,4-5-1136-16,0-2-240 0,-1 1-32 0,3-3-11552 0</inkml:trace>
  <inkml:trace contextRef="#ctx0" brushRef="#br0" timeOffset="116809.99">13454 18149 11967 0,'0'0'1072'16,"0"0"-864"-16,0 0-208 0,0 0 0 15,-7-14 1008-15,1 8 144 0,6 6 48 0,-13-3 0 16,-1 1 16-16,0 2 0 0,-4 2 0 0,4 6 0 16,0 1-528-16,-2 5-112 0,-4 2 0 0,1 3-16 15,1 4-80-15,1 3-16 0,1-4 0 0,2 3 0 0,2-3-64 0,5-1-16 16,3-3 0-16,4-2 0 0,2-2-128 0,3-4-16 16,-5-10-16-16,13 12 0 0,1-3 80 0,0-3 16 15,0-5 0-15,1-3 0 0,3-6 272 0,-1 0 64 16,-2-4 16-16,4-4 0 0,1-1-208 15,3-1-32-15,-4 0-16 0,2 0 0 0,-2-3-224 0,-2 0-64 16,0 1 0-16,-2-3 0 0,-2 0-128 0,-2 0 0 16,-2-5 144-16,0 2-144 0,-2-5 144 0,-1 2-144 15,-1 2 192-15,-1 1-192 0,-2 3 128 0,0 6-128 16,-2 10 0-16,0 7 0 0,0 0 0 0,0 0 0 16,-9 1 0-16,-3 10 0 0,1 6 0 0,-2 8 0 15,-3 1-208-15,2 7 80 0,1 4 128 0,3 2 0 0,-2-1 0 16,2-1-128-16,1-2 128 0,4-3 0 0,3-2 0 0,-1 0 0 15,2-3 0-15,1 1 0 0,0-4 0 16,2-3 0 0,1-2-1472-16,2-1-320 0,3-1-64 0,-1-6-16 0</inkml:trace>
  <inkml:trace contextRef="#ctx0" brushRef="#br0" timeOffset="117384.92">14071 17845 16575 0,'0'0'1472'0,"0"0"-1168"0,0 0-304 0,0 0 0 15,0 0 864-15,0 0 112 0,-6-2 32 0,-3 8 0 16,-2 11 16-16,-3 3 0 0,-3 8 0 0,-2 0 0 16,-4 2-80-16,0 3-16 0,-2 5 0 0,3 1 0 15,3-4-96-15,3 2 0 0,0-3-16 0,6-1 0 16,4-5-320-16,3 0-64 0,3-3-16 0,4 0 0 0,3-3-224 0,-1-3-64 16,-2-5 0-16,3-2 0 0,5 1-128 0,0 1 0 15,1-6 0-15,1-1 0 16,0-7-1696-16,0 0-416 0,-2-2-96 0</inkml:trace>
  <inkml:trace contextRef="#ctx0" brushRef="#br0" timeOffset="117510.94">13845 18267 16575 0,'0'0'736'0,"0"-10"160"0,3-4-720 0,0 3-176 16,3 0 0-16,0 3 0 0,-6 8 1632 0,15-7 288 16,8 1 64-16,0 1 16 0,4 2-1168 0,3 2-224 15,2 0-48-15,0 2-16 0,-1-2-368 0,1 3-176 16,-1 3 160-16,-1 2-11680 0</inkml:trace>
  <inkml:trace contextRef="#ctx0" brushRef="#br0" timeOffset="117839.42">14573 18519 19583 0,'-22'5'864'0,"4"-1"176"15,-6 3-832-15,-3 4-208 0,-4 1 0 0,1 4 0 0,-1 5 1472 0,2 2 256 16,0 1 64-16,4 2 0 0,0-2-672 0,5 2-128 15,3-1-32-15,6-1 0 0,3-1-448 0,5-4-112 16,3-2-16-16,2-3 0 0,5 0-176 0,3 0-32 16,4-2-16-16,3-3 0 0,3 1 0 0,4-6 0 15,0-7 0-15,4 1 0 16,2-2-992-16,5-1-208 0,-1-3-48 0,0-2-7744 16,-1 2-1536-16</inkml:trace>
  <inkml:trace contextRef="#ctx0" brushRef="#br0" timeOffset="118154.66">15063 18392 15663 0,'-13'6'1392'0,"3"-2"-1120"0,-3-3-272 0,-3 4 0 16,-2 2 1424-16,-1 2 240 0,-1 6 32 0,-3 4 16 16,-2-1-224-16,1 2-32 0,-1 2-16 0,2 2 0 15,1-1-656-15,6 2-128 0,4-2-16 0,5-4-16 16,-1-6-240-16,7 1-64 0,5-2 0 0,3-4 0 15,6-2-80-15,4-2-32 0,4-1 0 0,1-3 0 16,3-3 112-16,3 2 0 0,3-7 16 0,3-1 0 16,-1-1-112-16,-1 0-32 0,-2-5 0 0,-2 2 0 15,-2 4-32-15,-6-5-16 0,-5-2 0 0,-2 2 0 16,-4 4 240-16,-4-4 64 0,-4-2 0 0,-3 4 0 16,-3 1 16-16,-4 1 16 0,-3 3 0 0,-5-1 0 15,-6 0-256-15,-3 5-48 0,-3-4-16 0,-3 7 0 16,-2 4-160-16,5-1 128 0,6-1-128 0,2 1 128 15,1 2-912-15,2 4-192 0,6 0-48 0,3-1-14720 16</inkml:trace>
  <inkml:trace contextRef="#ctx0" brushRef="#br0" timeOffset="118895.82">15853 18064 15663 0,'-3'-29'1392'0,"0"13"-1120"0,-1 5-272 0,0-4 0 16,1 2 864-16,-1 4 112 0,-1 1 32 0,-3 7 0 16,-1 9 208-16,-2 2 64 0,-3 8 0 0,-4 8 0 15,-2 5-688-15,-2 7-128 0,-1 3-16 0,-1-2-16 16,0 1 32-16,0-2 16 0,-3 1 0 0,5 2 0 16,2 2-80-16,5 1-16 0,2-3 0 0,4 0 0 15,4-1-160-15,6-1-32 0,5-4-16 0,6-6 0 0,3-2-176 0,6-7 0 16,2-2-160-16,3-4-8464 15,4-5-1680-15</inkml:trace>
  <inkml:trace contextRef="#ctx0" brushRef="#br0" timeOffset="119310.74">15744 18483 21247 0,'0'0'944'0,"0"0"192"0,0 0-912 0,10-4-224 16,0 1 0-16,2 0 0 0,1-5 1152 0,3 1 176 0,3-1 32 16,2-1 16-16,1 2-704 0,-1-3-144 15,2 2-16-15,-4-1-16 0,-4 3-352 0,2-2-144 0,-1 2 128 0,-3 3-128 16,-2 1 0-16,-11 2 0 0,0 0 0 16,7 10 0-16,-5 5 0 0,-4 4 0 0,-1 5 0 0,-2-2-176 15,-1-3 176-15,-2 0 0 0,-1 4 160 0,-1-3-160 16,-3-1 576-16,0-2 0 0,-1-3 16 0,2 0 0 15,0-7 144-15,3 0 32 0,9-7 0 16,0 0 0-16,0 0-80 0,0 0-16 0,0 0 0 0,8-12 0 16,0 2-272-16,4 0-48 0,4-4-16 0,-2 1 0 15,1 1-208-15,4-1-128 0,3 1 160 0,0 2-160 16,1-2 0-16,1 0 128 0,-1 2-128 0,-1 2 0 16,-3 6 0-16,-1 0 0 0,-3 1 0 0,-3 5 0 15,-5 6-144-15,-2 5 144 0,-1 3-208 0,0 1 80 16,-7-1 128-16,-1 2-160 0,-1 2 160 0,-1 3-160 15,-5-3 160-15,0-3 0 0,-3-2 0 0,2 0-128 16,-1 0-384-16,3-7-80 0,0-2-16 16,10-8 0-16,0 0-1680 0,0 0-336 0,0 0-64 0,12 1-9712 15</inkml:trace>
  <inkml:trace contextRef="#ctx0" brushRef="#br0" timeOffset="119581.03">16803 17975 21823 0,'-14'13'960'0,"4"-3"208"0,-3 5-928 0,-2 4-240 0,-3 1 0 0,-2 7 0 16,-2 1 1216-16,-1 4 192 0,0 1 32 0,2 0 16 15,-1 0-432-15,1-1-96 0,3 0-16 0,5-1 0 16,2 1-448-16,3 0-80 0,4 0-32 0,4-1 0 15,4 1-176-15,4-5-48 0,2 0 0 0,4-3 0 16,4 4-128-16,-2-8 192 0,1-1-192 0,-1-1 192 16,-1-2-416-16,-2-3-80 0,-3-3-16 0,-3-2-9088 15,-7-8-1840-15</inkml:trace>
  <inkml:trace contextRef="#ctx0" brushRef="#br0" timeOffset="119718.96">16378 18385 12895 0,'-8'-12'576'0,"8"12"112"0,2-10-560 0,2-2-128 15,1 2 0-15,4 4 0 0,2 3 2992 0,5 0 560 16,3 0 112-16,5-1 32 0,2 5-2352 0,5-1-480 16,6 0-96-16,0-1 0 0,0-2-448 0,-1 2-96 15,-1 1-16-15,-2 1 0 0,-3 2-208 0,0-2 0 16,-4-1 128-16,-3 3-13328 16</inkml:trace>
  <inkml:trace contextRef="#ctx0" brushRef="#br0" timeOffset="120092.34">17056 17684 20271 0,'0'0'1792'0,"0"0"-1424"0,0 0-368 0,9 7 0 15,0 5 656-15,2 3 64 0,1 4 16 0,0 4 0 16,2 6 352-16,3 1 64 0,1 1 0 0,-2 10 16 16,-2 7-16-16,3 7 0 0,-2 3 0 0,-2 5 0 15,-2-4-96-15,-3 4-32 0,2-2 0 0,-6 6 0 16,1 2-496-16,-7-3-96 0,-3-3-32 0,-3-3 0 15,-4-5-128-15,-4-6-16 0,-4-4-16 0,-5-5 0 16,-5-4-96-16,-1 0-16 0,-5-2 0 0,3-4 0 16,5-4-768-16,3-7-144 0,1-1-48 15</inkml:trace>
  <inkml:trace contextRef="#ctx0" brushRef="#br0" timeOffset="121218.05">18523 17771 16527 0,'0'0'720'0,"-1"-10"176"0,-1 0-720 16,1 1-176-16,1 9 0 0,0 0 0 0,0 0 1232 0,0 0 224 15,0 0 32-15,0 0 16 0,0 0-672 0,-8 12-128 16,3-1-16-16,0 4-16 0,1 2-336 0,1 3-64 0,1 2-16 0,1 2 0 16,1-1 16-16,0-2 0 0,1 0 0 0,1 0 0 15,3-1 80-15,0-3 16 0,0-1 0 0,2-1 0 16,2-1 16-16,-2 0 0 0,-3-5 0 0,1 0 0 15,-5-9-48-15,6 6 0 0,-1 2 0 0,-5-8 0 16,0 0-16-16,0 0 0 0,0 0 0 0,-9 3 0 16,-1 0-48-16,-3-2-16 0,-1-2 0 0,-1 2 0 15,-3 2-112-15,0 1-16 0,1 2-128 0,0-1 192 16,2 0-192-16,-2 4 144 0,3 1-144 0,2 2 128 16,1 2-128-16,3 0 0 0,1-2 0 0,5 7 0 15,-3 2 0-15,3-4 0 0,2-1 0 0,0 3 0 16,2 2 128-16,-2-2-128 0,0-2 0 0,1-3 128 15,-1-1-128-15,0 2 0 0,-1 1 0 0,-2 0 128 16,-1-6-128-16,2 3 160 0,-1 1-160 0,2-6 160 16,1-8 0-16,0 0 0 0,0 0 0 0,0 0 0 0,0 11-160 0,0-11 160 15,9 5-160-15,2-3 160 16,4-3-1440-16,3-2-304 0,3 0-48 0,2-6-12000 16</inkml:trace>
  <inkml:trace contextRef="#ctx0" brushRef="#br0" timeOffset="121753.84">19497 17944 10127 0,'0'0'896'0,"-9"-1"-704"0,2-4-192 0,7 5 0 16,-7-3 2000-16,7 3 368 0,-11 0 80 0,1 4 16 16,0 8-992-16,0-1-192 0,-1 4-32 0,-2 7-16 15,1 7-672-15,0 3-144 0,-1-5-32 0,3 2 0 16,0-2-96-16,2-1-32 0,3-2 0 0,2-3 0 15,1-6 0-15,6-1-16 0,1-3 0 0,1-5 0 16,-6-6 144-16,14 1 16 0,1-2 16 0,2-1 0 16,2-5 368-16,1-2 80 0,2-8 16 0,2-2 0 15,0-1-368-15,-1-4-64 0,-3 0 0 0,-1 1-16 0,-1-4-240 16,-3 5-64-16,-4 3 0 0,-2 4 0 0,-2 1 0 16,-2 4-128-16,-1 1 192 0,-4 9-64 0,0 0-128 0,0 0 0 15,-2 13 0-15,-4 8 0 0,-1 11-176 0,-3 8 48 16,-2 7 0-16,-2 1 0 0,0-1 128 0,-2 5 144 15,-2 8-16-15,-2 2-128 0,-3-4 384 0,-1 3-16 16,-2-2-16-16,-1-4 0 0,-2-2 32 0,2-6 0 16,0-9 0-16,-3-1 0 0,1-3 0 0,2-4 16 15,-1-1 0-15,3-6 0 0,2-8-64 0,4-2-16 16,4-6 0-16,1-3 0 0,-3-8-48 0,2-2-16 16,1-7 0-16,1-1 0 0,3 3-496 0,0-7-96 0,1-7-32 15,4 3 0 1,2 3-2320-16,5-1-480 0,2 0-96 0</inkml:trace>
  <inkml:trace contextRef="#ctx0" brushRef="#br0" timeOffset="122014.94">20008 18129 18431 0,'0'0'816'0,"-7"-7"160"15,3 2-784-15,4 5-192 0,0 0 0 0,7-10 0 16,4 2 2192-16,1-2 400 0,3 3 80 0,5 2 16 0,4-3-1456 16,2 3-272-16,-1-4-64 0,6 4-16 0,4 2-512 0,1 2-112 15,-2 0 0-15,-3 1-16 0,-5 2-240 0,-4 3-128 16,-7 3 128-16,-5 1-14272 15</inkml:trace>
  <inkml:trace contextRef="#ctx0" brushRef="#br0" timeOffset="122139.37">20025 18373 5519 0,'0'0'496'0,"0"0"-496"16,0 0 0-16,9-7 0 0,3-2 5024 0,2 2 912 16,3-2 176-16,4 0 32 0,2 4-3920 0,5-4-800 15,3 4-144-15,6 0-48 0,3 1-880 0,-2 2-176 0,-1-1-48 0,-4 3-9728 16,-3 1-1936-1</inkml:trace>
  <inkml:trace contextRef="#ctx0" brushRef="#br0" timeOffset="122683.21">20981 18188 16575 0,'-5'-10'736'0,"3"5"160"0,2 5-720 0,0 0-176 15,0-4 0-15,3-1 0 0,2-4 1408 0,3 2 256 16,1-5 64-16,4 2 0 0,2 0-416 0,5-4-80 15,3-6-16-15,0 3 0 0,0 2-528 0,2 0-112 16,3-4-32-16,-1 5 0 0,-3 2-160 0,-1 2-48 0,-1 4 0 0,-5-1 0 16,-4-5-144-16,-3 4-16 0,-10 8-16 0,0 0 0 15,0 0-160-15,-6-3 192 0,-7 1-192 0,-5 9 192 16,-4 6-192-16,-4 2 0 0,1-1 0 0,-6 7 0 16,1 10 0-16,2 4 0 0,-1 0 0 0,4-2 0 15,4-3 0-15,3-1 240 0,4-2-48 0,4 1 0 16,2-6-64-16,6 0 0 0,4-4-128 0,5-2 192 15,1 0-64-15,5-2 0 0,2-3-128 0,3-5 192 16,3 1-192-16,1 2-128 0,6-3 128 0,2-5-9712 16,0-6-1808-16</inkml:trace>
  <inkml:trace contextRef="#ctx0" brushRef="#br0" timeOffset="123155.2">21936 17688 14735 0,'-8'-23'640'16,"2"9"160"-16,-1-3-640 0,0 1-160 0,3 2 0 0,-4 0 0 0,-3 0 1008 0,-2 1 160 15,-1 7 48-15,-1 1 0 0,-3 3-336 0,0 4-64 16,1 4-16-16,-2 2 0 0,-3 6-272 0,-3 2-48 15,0 3-16-15,4 0 0 0,-2 2-112 0,6-1-32 0,5 0 0 16,3-2 0-16,4-4 0 0,2 0-16 0,3 0 0 0,5-4 0 16,5-4-48-16,2 0-16 0,2-5 0 0,2 0 0 15,3-1 192-15,0-1 32 0,-2-4 16 0,2-4 0 16,3 0-80-16,2-4-16 0,1-1 0 0,1-2 0 16,-3-2-144-16,-1-1-48 0,0 1 0 0,-2-4 0 15,-2 0-16-15,-1-6-16 0,-2-4 0 0,-1 4 0 16,-1-3 32-16,-2 1 0 0,-2-7 0 0,0 7 0 15,-2-1-192-15,0 7 128 0,-1 2-128 0,-1 6 128 16,-1 4-128-16,-1 3 0 0,-3 9 0 0,0 0 0 16,0 0 0-16,0 0-176 0,-12 13 176 0,1 5-192 15,-2 2 192-15,0 6-192 0,1 3 192 0,0 6-192 16,1 4 192-16,1 4 0 0,-1 1 0 0,3 1 0 16,1-6 0-16,2-2 0 0,3-1 0 0,0-3 0 0,1-7 0 15,2 4 0-15,2-7 160 0,-1-2-160 0,1-1 0 16,2-6 0-16,1-2-128 0,1 1-9200 15,-1-2-1824-15</inkml:trace>
  <inkml:trace contextRef="#ctx0" brushRef="#br0" timeOffset="123426.01">22601 17197 17503 0,'0'0'768'0,"0"0"176"0,0 0-752 0,0 0-192 0,-4-6 0 0,4 6 0 15,-10 9 1120-15,-2 2 192 0,-2 2 32 0,-2 4 16 16,-2 1-384-16,-1 6-80 0,-3 6 0 0,-2 1-16 16,2 5-160-16,2 1-16 0,2-2-16 0,3 2 0 15,1 0-160-15,5-1-16 0,3-2-16 0,2-1 0 16,1-2-208-16,2-3-32 0,1-4-16 0,3 0 0 15,-1-5-80-15,2-1-16 0,0-4 0 0,1-2 0 16,-5-12-144-16,5 13 0 0,-2-3 0 0,-3-10-9296 16,0 0-1776-16</inkml:trace>
  <inkml:trace contextRef="#ctx0" brushRef="#br0" timeOffset="123579.23">22214 17588 25455 0,'0'0'1120'0,"10"-6"240"0,2 2-1088 0,2 0-272 0,-3 2 0 0,10 1 0 0,5-1 976 0,6 2 144 16,4 2 32-16,2 3 0 0,4-3-656 0,-2 2-128 16,0 0-32-16,-3 2 0 0,-2-1-336 0,-2-1 0 15,3 3 0-15,-3 0-13632 0</inkml:trace>
  <inkml:trace contextRef="#ctx0" brushRef="#br0" timeOffset="124385.35">23141 17840 15663 0,'0'0'1392'0,"-5"-1"-1120"0,0-3-272 0,0 0 0 15,-2 0 960-15,1 2 144 0,-3 4 32 0,-1 2 0 16,-4-4-48-16,-1 3-16 0,-5 6 0 0,-2 1 0 0,-8 4-432 0,0 2-64 16,-1 0-32-16,1 4 0 15,-1 3-32-15,3 0 0 0,0 1 0 0,7-3 0 0,4 4-16 0,5 0-16 16,3-3 0-16,5-3 0 0,8-3-192 0,2 1-32 15,4-3-16-15,7-3 0 0,7 1 16 0,3-3 0 16,-1-1 0-16,5-1 0 0,-1 3 0 0,-2-4 16 16,-5 2 0-16,-4-3 0 0,-4 3-144 15,-3 3-128-15,-6 0 192 0,-3-3-192 0,-3-8 192 0,-5 12-192 16,-7-2 192-16,-3 1-192 0,-7-1 320 0,-3-1-32 16,-6 0-16-16,3 1 0 0,2 2-64 0,-1-7-16 15,0-3 0-15,3 0 0 16,3-4-592-16,4 0-128 0,4-1-32 0,3-4-14112 0</inkml:trace>
  <inkml:trace contextRef="#ctx0" brushRef="#br0" timeOffset="124582.36">23586 17896 21183 0,'0'0'1888'0,"-9"6"-1504"0,-1 8-384 0,-2 2 0 15,1 1 640-15,-4 4 48 0,-3-1 16 0,0 4 0 16,-1 5 32-16,-1-2 16 0,-2 1 0 0,2-1 0 16,-5 1-432-16,6-3-96 0,4 1-16 0,4-6 0 15,2-2-208-15,4-3 0 0,2-4 0 0,3-11-12032 16</inkml:trace>
  <inkml:trace contextRef="#ctx0" brushRef="#br0" timeOffset="124942.91">23785 17887 20271 0,'0'0'896'0,"-7"10"192"0,-4 3-880 0,1 0-208 16,0 1 0-16,-1 1 0 0,-2 4 848 0,0 1 128 15,1 5 32-15,-2-1 0 0,0-1-64 0,1-3-16 16,0 2 0-16,-1-2 0 0,3-2-144 0,1-3-16 15,1-2-16-15,4-6 0 0,5-7 32 0,0 0 16 16,0 0 0-16,0 0 0 0,0 0-64 0,15-4-16 16,1-4 0-16,3-5 0 0,2-4-144 0,2-2-16 15,1 0-16-15,3-4 0 0,0-2-288 0,3 3-64 16,-2 2-16-16,0 1 0 0,-2 2-176 0,1 1 0 0,0 2 144 16,-3 5-144-16,-3 3 128 0,-3 4-128 0,-5 4 160 0,-2 4-160 15,-2 2 0-15,-4 6 0 0,-3 3 0 0,-2 2 0 16,-4 0 0-16,-4 4 0 0,-3 4 0 15,-1-2 0-15,-4 6 0 0,1-6 0 0,-1 2 0 0,4-3 0 32,0 2-1376-32,3-5-224 0,0-8-32 0,6-2-8736 0,3-11-1728 0</inkml:trace>
  <inkml:trace contextRef="#ctx0" brushRef="#br0" timeOffset="125210.74">24870 17253 21999 0,'-14'1'960'0,"3"2"224"0,-1-1-944 0,-4 5-240 15,-1 5 0-15,-5 5 0 0,-2 1 1136 0,0 2 176 16,1 9 32-16,0 4 16 0,0 5-352 0,-1 4-80 15,-1 5-16-15,2 0 0 0,2 4 432 0,3-1 96 16,6-2 16-16,0-5 0 16,6 1-1936-16,3 0-384 0,3-2-80 0,4-1-16 15,3-8 432-15,3-3 80 0,2 3 0 16,2-7-13328-16</inkml:trace>
  <inkml:trace contextRef="#ctx0" brushRef="#br0" timeOffset="125641.16">24765 17831 25103 0,'0'0'1104'0,"0"0"240"0,5-11-1072 0,2-2-272 0,0-1 0 0,5-1 0 16,1 2 1024-16,3-1 128 0,3-1 48 0,3 0 0 15,-1 2-720-15,4 5-144 0,1-2-16 0,0 4-16 0,-5-2-96 0,-2 6-16 16,-2 2 0-16,-6 3 0 0,-11-3-48 0,8 12-16 16,-3 4 0-16,-2 2 0 0,-5 4-128 0,-3 1 0 15,-4 1 0-15,-2-1 0 0,-2 6 192 0,-2-2 16 16,-2-1 0-16,2-3 0 0,1-5 272 0,0 0 48 16,0-3 16-16,5-5 0 0,9-10 128 15,-4 10 32-15,4-10 0 0,0 0 0 0,0 0-48 0,0 0 0 16,11-12 0-16,1 2 0 0,6-3-272 0,2-2-48 15,5-6-16-15,0 3 0 0,0 1-192 0,1 1-128 16,-2 1 160-16,-2 1-160 0,-3 0 0 0,0 3 0 16,-1 4 0-16,-3 2 0 0,-2 3 0 0,-3 2 0 15,-10 0 0-15,0 0 0 0,6 19-192 0,-5 4 192 0,-2-2-192 16,-4 3 192-16,-3 6-128 0,-2-1 128 0,-4 1 0 16,-1 2 0-16,3-4-128 0,-3 3 128 0,0 0 0 0,2 0 0 31,3-6-1408-31,5-3-192 0,0-6-16 0,4-2-9232 15,1 0-1840-15</inkml:trace>
  <inkml:trace contextRef="#ctx0" brushRef="#br0" timeOffset="125944.44">25983 17165 23263 0,'0'0'1024'0,"0"0"224"0,-9 13-992 0,-1 2-256 16,-1 3 0-16,-6 4 0 0,-5 4 1088 0,1 3 160 16,-1 5 32-16,1 1 16 0,-2 5-336 0,4 0-80 15,-2 3-16-15,6 6 0 0,-1 3-128 0,3-5-32 16,4-5 0-16,4-4 0 0,2 0-256 0,5-1-48 15,1-1-16-15,4-5 0 0,0-1-224 0,0-6-160 16,2 1 192-16,-3-3-192 0,-1-6 176 0,0-6-176 16,-5-10 160-16,0 0-160 15,0 0-1488-15,0 0-400 0,-7-7-80 0</inkml:trace>
  <inkml:trace contextRef="#ctx0" brushRef="#br0" timeOffset="126091.2">25458 17690 12895 0,'-6'-20'576'0,"2"10"112"0,4 1-560 0,5-1-128 0,5 2 0 0,4-2 0 15,3 3 3712-15,6 2 704 0,7 0 128 0,4 3 48 16,3 0-2912-16,3 1-576 0,0 1-112 0,4 1-32 16,0 2-432-16,6-3-80 0,3-3-32 0,-2 5 0 15,-7 2-240-15,1 1-48 0,-3-2-128 0,-4-1 192 32,-5 0-2320-32,-5 0-480 0</inkml:trace>
  <inkml:trace contextRef="#ctx0" brushRef="#br0" timeOffset="126374.34">26352 16760 24879 0,'12'6'2208'0,"5"2"-1760"16,2-1-448-16,4 5 0 0,2-3 704 0,-1 8 64 15,-1 11 16-15,1 3 0 0,1-2 240 0,0 9 64 16,-2 9 0-16,0 8 0 0,-5 9-256 0,-3-3-64 16,-6 3 0-16,-4 6 0 0,-6 9-128 0,-10 4-48 15,-9-2 0-15,-8 2 0 0,-6-8-112 0,-4 5-32 16,-3 1 0-16,-1-3 0 0,-1-7-304 0,3-5-144 16,5-8 128-16,2-7-128 0,1-8 0 0,1-10 0 0,1-5-144 15,2-2-11184-15,1-1-2224 16</inkml:trace>
  <inkml:trace contextRef="#ctx0" brushRef="#br0" timeOffset="127088.92">28107 17316 21183 0,'-4'-10'1888'0,"0"-1"-1504"0,1-1-384 0,-4 2 0 16,-3-2 672-16,-3 4 64 0,-1-1 16 0,0 6 0 16,0 3 240-16,-3 2 48 0,-5 2 16 0,-2 6 0 15,-1 1-560-15,-2 6-112 0,-1 4-32 0,0 2 0 16,0 0 32-16,1 6 0 0,1 3 0 0,3-3 0 15,4-1-32-15,3-4 0 0,5 1 0 0,5-3 0 16,6-4-96-16,3-1-32 0,9-7 0 0,2-1 0 16,4-5 256-16,2-4 48 0,3 0 16 0,2-7 0 0,3-4 128 15,1-7 32-15,2-1 0 0,1-3 0 0,1-1-320 0,-3-1-64 16,-3 0-16-16,-3-1 0 0,-4 1-64 0,-1 2-16 16,-2-1 0-16,-4 3 0 0,-3 1 0 0,-1 5 0 15,-2 5 0-15,-7 9 0 0,4-10-224 0,-4 10 0 16,0 0 128-16,2 10-128 0,-4 4 0 0,2 6-192 15,0 4 48-15,2 7 0 0,0 1 144 0,3-1-128 16,1 4 128-16,3 2-128 0,3 1 128 0,1-1 0 16,2-6 0-16,3-1 0 0,-1-4 0 0,4-2 0 15,0-3 0-15,3-2 0 16,-3-4-368-16,0-4-80 0,1-4-32 0,3-6-10800 16,0-2-2160-16</inkml:trace>
  <inkml:trace contextRef="#ctx0" brushRef="#br0" timeOffset="127456.6">29100 17083 3679 0,'-3'15'320'0,"-3"0"-320"0,-4 4 0 0,-3 0 0 15,-1 3 3776-15,0 2 704 0,-2 3 128 0,2 3 16 16,-3-4-2640-16,2 4-544 0,1 2-96 0,0-2-32 15,1 2-416-15,2-3-96 0,1-4-16 0,1-1 0 16,0 1 16-16,1-5 0 0,2 0 0 0,1-4 0 16,1-5 144-16,1-4 16 0,3-7 16 0,0 0 0 15,0 0-48-15,0 0-16 0,8-7 0 0,2-4 0 0,2-5-96 0,0-4-32 16,1-8 0-16,4 3 0 0,0 2-432 0,2-6-96 16,2-2 0-16,0 0-16 0,1-5-112 0,2 2-128 15,3 1 176-15,3 0-176 0,1-4 128 0,2 4-128 16,2 4 0-16,1 3 0 0,-2 4 0 0,-2 5 0 15,-3 1 0-15,-3 4 0 0,-2 5 0 0,-4 6-144 16,-1 4 144-16,-3 2-128 0,-4 6 128 0,-2-1 0 16,-2 3-144-16,-2 1 144 0,0 1-352 0,-3-1 0 15,0-2 0-15,-3 2 0 16,0 1-2768-16,-4-4-544 0</inkml:trace>
  <inkml:trace contextRef="#ctx0" brushRef="#br0" timeOffset="127813.32">29761 17238 22399 0,'0'0'992'0,"0"0"208"0,10-3-960 0,1-1-240 0,2 3 0 0,4-2 0 15,-2 0 1616-15,4 0 288 0,3-1 48 0,0-2 16 16,1 0-592-16,3-5-112 0,2 3-32 0,1-5 0 15,2 0-304-15,-1-1-64 0,6-2-16 0,-5-2 0 16,-3 0-128-16,-1 0-16 0,-3-2-16 0,0-3 0 16,-3-1-192-16,-7 6-48 0,-5 2 0 0,-3 3 0 0,-6 3-64 0,-6-1-32 15,-5 6 0-15,-4 3 0 0,-4 1-160 0,-6 4-16 16,-6 2-16-16,-3 9 0 16,-4 4-160-16,-2 5 0 0,2 6 0 0,0 2 0 0,1 2 0 15,2 1 128-15,2 2-128 0,2-1 0 0,3 0 144 0,6-1-144 16,6-1 160-16,6 1-160 0,6 1 128 0,8-2-128 15,5-3 0-15,6 2 0 0,3 0 0 0,6-2 128 16,4 0-128-16,7-1 0 0,1-5 0 0,7-5-256 16,6-4 48-16,-1-2-12592 15,4-4-2496-15</inkml:trace>
  <inkml:trace contextRef="#ctx0" brushRef="#br0" timeOffset="128617.48">21063 19823 18431 0,'-3'0'816'0,"2"1"160"0,-1 3-784 0,2-4-192 0,0 0 0 0,0 0 0 15,0 0 1088-15,14-11 192 0,-1-1 16 0,4-1 16 16,3-4-288-16,3-6-48 0,-2-3-16 0,4-2 0 16,3-1 16-16,6-4 0 0,3-2 0 0,2-4 0 15,2-3-208-15,0-1-32 0,-6 0-16 0,1-3 0 16,-7 3-64-16,0-3-16 0,-3 2 0 0,-5-1 0 0,-3 5-240 16,0 5-48-16,-3 4-16 0,-7 9 0 15,-4 7 16-15,-4-1 0 0,-3 6 0 0,-1 4 0 0,-3 5-16 0,-6 10 0 16,-5 2 0-16,0 11 0 0,-1 2-336 0,-2 4 0 15,-2 3 0-15,0 5 128 0,0 2-128 0,0 2 0 16,0-2-128-16,3 1 128 0,1 3 0 0,1-4 0 16,0-5 0-16,8-1 128 0,5-1-128 0,2-5 128 15,1-2-128-15,6-3 128 0,-1-5-128 0,4-2 0 16,2 0 0-16,3-4 0 0,0-7-192 0,2 1-96 16,1-4-32-16,3-4 0 15,1-6-2880-15,1 1-576 0</inkml:trace>
  <inkml:trace contextRef="#ctx0" brushRef="#br0" timeOffset="128808.4">22079 19282 23039 0,'0'0'2048'15,"-10"8"-1648"-15,-1 0-400 0,-1 5 0 0,2-2 1344 0,-1 6 192 0,-2 2 48 0,0 0 0 16,-2 2-624-16,0 1-112 0,0 0-16 0,2 2-16 15,1 1-512-15,2-4-112 0,-1-2 0 0,4-2-16 16,1 0-176-16,1-4 0 0,5-13 0 0,0 0 128 16,3 11-2496-16,-3-11-496 0</inkml:trace>
  <inkml:trace contextRef="#ctx0" brushRef="#br0" timeOffset="129180.59">22430 19330 20959 0,'-14'21'928'0,"4"-4"192"0,-1-2-896 0,-1 2-224 16,0 1 0-16,-4 1 0 0,1 2 624 0,-2 0 80 15,0-2 0-15,4-3 16 0,5-2 208 0,-1-1 32 16,-2-2 16-16,5-1 0 0,6-10 0 0,0 0 0 15,0 0 0-15,0 0 0 0,0 0 64 0,11-12 16 16,4-5 0-16,6-3 0 0,4 0-608 0,2-3-112 0,0-2-16 0,0 3-16 16,3-5-304-16,-2 3 160 0,-2 1-160 0,1 0 128 15,-2 1-128-15,1 5 0 0,-2 3 0 16,-2 3 0-16,-3 6 128 0,0 3-128 0,-3 2 128 16,-2 5-128-16,-2 4 192 0,-2 5-32 0,-1 4-16 0,-4 2 0 15,-1 5-144-15,-2-1 0 0,-2 6 144 0,-2-1-144 16,-3 3 192-16,-2 1-48 0,-2-3 0 0,0-2 0 15,-1 1-144-15,1-4 160 0,2-5-160 0,2-1 160 16,0-1-416-16,1-3-96 0,1-5-16 0,3-10-10512 16,0 0-2112-16</inkml:trace>
  <inkml:trace contextRef="#ctx0" brushRef="#br0" timeOffset="129525.51">23203 19345 19343 0,'0'0'848'0,"0"0"192"0,9-6-832 0,1-1-208 15,3 4 0-15,0-6 0 0,-1 1 1872 0,1-3 336 16,-3 2 64-16,2-1 16 0,-1 2-1200 0,-5-4-256 15,-3 0-32-15,0 2-16 0,2-2-16 0,-4 5-16 16,-2-6 0-16,-3 8 0 0,-3 0 80 0,-3 5 32 16,-4 5 0-16,-2 4 0 0,-2 5-336 0,-2 2-64 0,-2 3-16 0,0 4 0 15,1 1-256-15,2 0-48 0,1 1-16 0,3 2 0 16,2-1 48-16,4 4 0 0,4 1 0 0,2-7 0 16,6-1-176-16,3-4 192 0,3-1-192 0,4-4 192 15,2-3-192-15,4-6 0 0,3-2 0 0,5-4 0 31,3-2-1408-31,-1-2-272 0,-5-5-48 0,6 0-16 0</inkml:trace>
  <inkml:trace contextRef="#ctx0" brushRef="#br0" timeOffset="130198.81">23865 19242 19343 0,'-3'-16'848'0,"0"4"192"0,-1-1-832 0,0 1-208 0,1 0 0 0,-3 6 0 16,6 6 1392-16,-8-3 224 0,-1 5 48 0,-1 1 16 16,-3 5-480-16,0 4-112 0,-1 3 0 0,-1 3-16 0,-2 6-656 15,1 2-128-15,-2-1-32 0,1 1 0 0,2-2-64 0,1 2-32 16,2 1 0-16,3-2 0 0,2-1 32 0,5-5 0 15,0-4 0-15,5-2 0 0,3 0 208 0,2-7 48 16,2-6 16-16,3-4 0 0,0-1 48 0,2-6 0 16,1-4 0-16,5-3 0 0,2-4-192 0,2 1-16 15,3 0-16-15,-3-3 0 0,-2-1-144 16,-2 3-16-16,-2-1-128 0,-2-1 192 0,0 4-192 0,-3 1 0 16,-3 2 128-16,0 6-128 0,-3 2 0 0,-8 9 128 15,0 0-128-15,0 0 0 0,11 5 0 0,-4 6 0 16,0 5 0-16,-4 3 0 0,0 1 0 0,1 2 0 15,-2 0 0-15,1 3 0 0,2-5 0 0,0 2 0 16,1-1 0-16,1-2 0 0,-1-1-304 0,0-4 48 16,2-3 16-16,0-5 0 15,-8-6-2304-15,12 2-464 0,0-2-80 0</inkml:trace>
  <inkml:trace contextRef="#ctx0" brushRef="#br0" timeOffset="130532.9">24489 19151 14735 0,'0'0'1312'0,"-5"10"-1056"0,-5-1-256 0,3 1 0 16,-4 4 1728-16,1 4 272 0,-2 1 64 0,0 1 16 15,3 3-592-15,-2-1-112 0,-3-2-32 0,-1 3 0 0,-1 2-384 0,1-2-64 16,0-4-32-16,2 0 0 15,2-1-16-15,0-3 0 0,3 0 0 0,1-4 0 0,7-11-48 0,0 0-16 16,0 0 0-16,0 0 0 0,0 0 112 0,3-8 32 16,2-2 0-16,4-2 0 0,1-4-256 0,5-2-48 15,0 0-16-15,1 2 0 0,-2-2-416 0,3 1-192 16,5 1 160-16,3 2-160 0,5-1 0 0,-1 3 0 16,-1 0 0-16,0 0 0 0,-1 2 0 0,-3 0 0 15,-3 5 0-15,0 2 0 0,-2 1 0 0,-1 0-320 16,-2 1 64-16,-1 4 0 15,1 2-2320-15,-1-2-464 0,-2-1-96 0</inkml:trace>
  <inkml:trace contextRef="#ctx0" brushRef="#br0" timeOffset="130832.22">25327 18743 22111 0,'4'-11'1968'0,"0"4"-1584"0,-4 7-384 0,0 0 0 16,4-10 960-16,-4 10 128 0,0 0 0 0,0 0 16 15,0 0 160-15,-5 14 16 0,-4 3 16 0,-3 5 0 16,1 6-624-16,-5-3-128 0,-1 3-32 0,-2 8 0 15,-2 7 128-15,1 4 0 0,0 0 16 0,-1 2 0 0,1 1-240 16,1 1-48-16,0-1-16 0,1-7 0 0,0-5-208 0,4-2-144 16,2-3 192-16,3-1-192 0,1-2 0 0,3-5-176 15,2 0 0-15,3-6 0 16,4-5-2528-16,1-4-512 0</inkml:trace>
  <inkml:trace contextRef="#ctx0" brushRef="#br0" timeOffset="131049.99">25539 19186 25103 0,'0'0'1104'0,"-2"13"240"0,1 2-1072 15,2 0-272-15,1 1 0 0,4 0 0 0,-1 3 592 0,2 0 64 0,3-1 16 0,2-1 0 16,2-1-192-16,-3-1-32 0,2 1-16 0,-2-2 0 15,-2 0-432-15,0-2 0 0,-1-5 128 0,-2 2-128 32,-6-9-1936-32,8 6-432 0</inkml:trace>
  <inkml:trace contextRef="#ctx0" brushRef="#br0" timeOffset="131259.42">26038 19068 30927 0,'-10'14'1360'0,"2"1"304"0,-1 6-1344 0,-4 7-320 0,-3 1 0 0,-3 6 0 0,-4 7 512 0,0 3 16 15,-1 2 16-15,-2 1 0 0,0 2-48 0,0 1-16 16,2-3 0-16,3-1 0 0,1-1-128 0,4-7-32 16,2-1 0-16,2-2 0 0,2-2-320 0,5 0 0 15,3-8-160-15,0-1-15648 0</inkml:trace>
  <inkml:trace contextRef="#ctx0" brushRef="#br0" timeOffset="131987.64">27315 18899 21183 0,'0'0'1888'0,"0"0"-1504"0,0 0-384 0,0 0 0 16,0 0 1088-16,0 0 160 0,-6 5 32 0,-4 6 0 15,0 9 192-15,-2 0 32 0,-1 1 16 0,1 9 0 0,-2-1-608 0,0 7-112 16,0-3-32-16,-2 0 0 0,1 0-304 0,0 0-64 16,5-3-16-16,0 2 0 0,-1-4-128 0,1-3-48 15,-2-3 0-15,3 2 0 0,0-4-208 0,5-4 144 16,0-7-144-16,2 2 128 16,2-3-1472-16,0-8-320 0,0 0-48 0,0 0-12736 15</inkml:trace>
  <inkml:trace contextRef="#ctx0" brushRef="#br0" timeOffset="132471.57">27822 18999 27695 0,'-15'7'1216'0,"5"-2"272"0,-3 2-1184 0,-2 5-304 0,-2 3 0 0,0-1 0 16,-5-2 752-16,0 2 80 0,2 1 32 0,1-1 0 15,0-5-176-15,4 3-48 0,2-4 0 0,3 0 0 16,2-5-304-16,8-3-64 0,0 0-16 0,0 0 0 0,0 0 256 0,12-10 32 16,0 0 16-16,6-6 0 0,4-4 96 0,2 1 32 15,0 0 0-15,0-4 0 0,2 1-448 0,-1-1-96 16,-2-5-16-16,1 5 0 0,0 4-128 0,-2 0 0 16,-1-2 0-16,-1 2 0 0,-3 4 0 0,1 4 0 15,0 6 0-15,-3 5 0 0,-5-2 0 0,1 7 0 16,-5 8 0-16,-5 5 0 0,-1 3 0 0,-2 7 0 15,-1 2 0-15,-2 3 0 0,-3 1 0 0,1 0 0 16,-3 2 0-16,2 0 0 0,-2-3 0 0,2-4 0 16,-2-1 0-16,4-7 128 0,2-3-128 0,0-4 0 15,0 0 144-15,4-14-144 0,0 0-192 0,0 0-96 16,0 0-32-16,0 0 0 16,12-1-3104-16,-1-7-624 0</inkml:trace>
  <inkml:trace contextRef="#ctx0" brushRef="#br0" timeOffset="132917.23">28685 18679 24879 0,'-5'-10'2208'0,"2"-3"-1760"0,0 4-448 0,-2 0 0 15,-4 6 832-15,-1 1 64 0,-4 4 32 0,-1 3 0 16,-3 6-64-16,-6 4-16 0,-7 4 0 0,1 3 0 0,-1 3-384 0,1 2-80 16,0-1 0-16,4 3-16 0,2-1-48 0,3 2-16 15,5 2 0-15,4 0 0 16,5-3-160-16,3-1-16 0,4-6-128 0,4-2 192 0,3-2-192 0,3-4 0 16,1-5 0-16,4-7 0 0,3-3 304 0,2-8-48 15,5-6 0-15,5-3 0 0,-1 0 48 0,1-5 0 16,0-9 0-16,-1 1 0 0,1-1-128 0,2-4-32 15,1-3 0-15,0-2 0 0,-1-3 96 0,-1-6 16 16,-2-3 0-16,-1-4 0 0,0-6-112 0,-3 5-16 16,-1 3 0-16,-1 11 0 0,-4 8-128 0,-5 8 0 15,-5 7 0-15,-1 5 0 0,-2 6 0 0,-6 10 0 16,0 0 0-16,-10 13 0 0,-3 8-192 0,-2 7 192 16,-3 3-160-16,0 10 160 0,-2 4-144 0,0 7 144 15,-2 3-128-15,0 1 128 0,0 3 0 0,1-4 0 0,2-1 0 0,4-2-128 16,3-2-32-16,5-6 0 0,2-5 0 15,5 0 0 1,0-4-624-16,2-4-128 0,2-6-32 0,4-6-9376 0,1-5-1888 16</inkml:trace>
  <inkml:trace contextRef="#ctx0" brushRef="#br0" timeOffset="133796.45">28913 18823 8287 0,'0'0'736'0,"0"0"-592"15,0 0-144-15,0 0 0 0,0 0 1552 0,0 0 288 16,0 0 48-16,0 0 16 0,0 0-400 0,0 0-80 16,0 0-16-16,13 5 0 0,-2-9-160 0,6 0-32 15,3-1-16-15,2-1 0 0,-1-6-432 0,3 2-96 16,2-3-16-16,2-1 0 0,4-2-16 0,-2 1-16 0,-1-1 0 0,-2 1 0 15,0-4-32-15,-7 3 0 0,-2 4 0 0,-4-3 0 16,0-4 48-16,-7 1 0 0,-3 1 0 0,-3 6 0 16,-1 11-32-16,-3-8 0 0,-5-4 0 0,-5 8 0 15,-3 8-160-15,-7 6-16 0,-6-1-16 0,-2 5 0 16,-1 2-416-16,-1 6 0 0,4 6 0 0,2-4-176 16,2-1 176-16,6-2 0 0,4-1-144 0,5 0 144 15,1-1 0-15,5-3 0 0,3-5-144 0,3 1 144 16,3 4 0-16,3-4-128 0,2-3 128 0,4-4 0 15,5-3-448 1,1 0 0-16,-1-1 16 0,4-2 0 0,4-7-2528 16,-2 1-512-16</inkml:trace>
  <inkml:trace contextRef="#ctx0" brushRef="#br0" timeOffset="134156.72">29640 18538 24815 0,'-9'10'1088'0,"3"3"256"0,-3 2-1088 0,0 3-256 16,0 2 0-16,-2 6 0 0,-3 4 320 0,0 1 16 16,-2-5 0-16,1 6 0 0,-1-1 224 0,-1-1 32 15,1 1 16-15,-1 0 0 0,1-3 144 0,-1 2 16 16,1-1 16-16,2-6 0 0,1-5-208 0,3-6-32 16,2-2-16-16,3-1 0 0,5-9-16 0,0 0 0 15,0 0 0-15,0 0 0 0,4-10 208 0,3 1 48 16,5-3 0-16,1-6 0 0,1-5-384 0,1-1-64 0,1 1 0 0,3-1-16 15,0-6-304-15,4-1 128 0,1-2-128 16,3 3 0-16,0-1 128 0,-3 1-128 0,-4 2 0 0,5 3 0 16,1 6 0-16,-2 7 0 0,-3 4 0 15,-7 4 0-15,-2 0 192 0,-12 4-64 0,9 6 0 0,-5 8-128 16,-5 2 208-16,-4 1-64 0,-3 2-16 16,-2 3 0-16,-3 0-128 0,1 0 0 0,-1 1 144 15,-2-2-144-15,-3-2 0 0,-1 1 0 0,0 0 0 0,-2-4 0 16,0-6-416-1,2-4 0-15,2 1 0 0,2-1 0 0,0-2-1312 16,2-7-272-16,1-6-48 0,6 3-12928 0</inkml:trace>
  <inkml:trace contextRef="#ctx0" brushRef="#br0" timeOffset="134525.32">31108 17979 22111 0,'0'0'1968'0,"5"-16"-1584"15,-1-1-384-15,-4-1 0 0,0 1 864 0,-4 6 96 16,-1 1 0-16,-2 3 16 0,-2-3 288 0,-1 4 48 0,-7 3 16 0,-2 1 0 15,-3 0-656-15,-4 6-128 0,-5 4-32 16,-3 6 0-16,-3 4 48 0,-2 5 0 0,-5 2 0 0,5 4 0 16,5 9-160-16,2 6-16 0,1 1-16 0,3 5 0 15,2-2-112-15,3 0 0 0,4 0-16 0,1 0 0 16,3 3-240-16,2-9 0 0,2-4 128 0,2 0-128 16,1 1 0-16,2-3 0 0,-1-3 0 0,2-3 0 15,1 0-192-15,1-7-64 0,-1-3-32 0,2-4 0 16,0-4-1840-1,2-12-368-15,0 0-80 0,0 0-16 0</inkml:trace>
  <inkml:trace contextRef="#ctx0" brushRef="#br0" timeOffset="134684.6">30409 18629 24879 0,'0'0'1088'0,"0"0"256"15,9-6-1088-15,5 4-256 0,1 2 0 0,3 0 0 0,2 0 1024 16,2 0 160-16,2-2 32 0,4 1 0 0,4-4-656 0,-2-1-128 15,-2 0-32-15,3 1 0 0,2 0-272 0,-6 0-128 16,-5-1 0-16,-1-2 128 16,-1 3-1856-16,-2 1-368 0,-3-1-80 0,-2-2 0 0</inkml:trace>
  <inkml:trace contextRef="#ctx0" brushRef="#br0" timeOffset="135066.84">31312 18424 11055 0,'-18'6'976'0,"9"3"-784"16,-3 4-192-16,0-1 0 0,-3 2 1344 0,-1 3 240 0,0 2 32 0,-3 5 16 16,-3 4-64-16,-1 4-16 0,0 3 0 0,2-3 0 15,2-7-288-15,1 5-64 0,1-5-16 0,5 2 0 16,3-6-240-16,4-4-48 0,0-6-16 0,3 1 0 15,6 1-208-15,2-7-32 0,-6-6-16 0,14 1 0 16,4-2 208-16,3-2 64 0,3-4 0 0,1-3 0 16,2-4-464-16,5 0-96 0,1 0-16 0,2-3 0 15,3-5 64-15,-1 1 16 0,0-2 0 0,-3 3 0 16,1 1 176-16,-7 2 16 0,-3 2 16 0,-3 1 0 16,-3 6 32-16,-1 3 16 0,-4 8 0 0,-2 3 0 0,-2 3-160 15,-4 7-48-15,-5 7 0 0,-1 5 0 0,-3 4-224 16,-2 2-48-16,-4 3-16 0,-1 3 0 0,-1 4-160 15,-1-2 0-15,0 4 144 0,-1 0-144 16,-1 6-928-16,1-3-256 0,0-3-48 16,-2 0-11328-16,-1-9-2272 0</inkml:trace>
  <inkml:trace contextRef="#ctx0" brushRef="#br0" timeOffset="135809.64">25166 20246 11967 0,'-14'-2'1072'0,"-2"0"-864"16,3-1-208-16,-4-1 0 0,-1 3 2624 0,0 2 496 15,1 3 80-15,-2-1 32 0,-2 1-1648 0,2 4-336 0,-1 1-64 0,2 5-16 16,0 4-528-16,-1-2-128 0,3 1 0 0,0 0-16 16,0 4-240-16,3-2-32 0,3-1-16 0,2-3 0 15,6-5-64-15,4 1-16 0,2-2 0 0,-4-9 0 16,10 11 80-16,3-8 16 0,1-4 0 0,4-1 0 15,1-4 160-15,2-4 16 0,5-1 16 0,2-3 0 16,0-5 48-16,1-2 16 0,0 2 0 0,-2 0 0 16,-4 0-224-16,-4 1-32 0,-1 2-16 0,-6 3 0 15,-1 2-16-15,-4 2-16 0,-7 9 0 0,0 0 0 16,0 0 32-16,0 0 16 0,0 0 0 0,2 14 0 16,-4 1-96-16,0 4-128 0,-2 2 176 0,0 3-176 15,-2-4 0-15,3-1 0 0,-2-4 0 0,3 2 0 16,0 1 0-16,5-6 0 0,-3-12 0 0,6 12 0 15,1-3-624-15,-7-9-80 0,14 5 0 0,1-8-16 16,1-7-1808-16,2-3-352 0,1-3-80 0</inkml:trace>
  <inkml:trace contextRef="#ctx0" brushRef="#br0" timeOffset="136110.29">25604 20265 15663 0,'0'0'688'0,"0"0"144"15,-5 10-656-15,0-1-176 0,-1 3 0 0,-1-5 0 0,2 4 1696 0,-1-2 304 16,-3 3 64-16,3 1 16 0,-2-4-720 0,2 0-144 16,-2-5-16-16,-1 2-16 0,-1 4-288 0,4-6-48 0,6-4-16 0,0 0 0 15,0 0-112-15,0 0-16 16,0 0-16-16,11-5 0 0,2-7-192 0,1 2-48 0,2-3 0 16,2-2 0-16,2 0-224 0,1 0-48 0,-1-2-16 0,0 3 0 15,0 2-32-15,-3-1 0 0,1 4 0 16,-4 1 0-16,-2 4 0 0,-12 4-128 0,0 0 192 0,10 4-64 15,-10-4 16-15,7 12 0 0,-2-3 0 0,-2 2 0 16,-3 3-144-16,-1-3 192 0,-2 2-192 0,2 1 192 16,1-1-192-16,1-3 0 0,-1-10 0 15,1 13 0-15,-1-13-528 16,6 11-48-16,-6-11 0 0,8 7 0 0,-8-7-2272 0,12 0-464 16</inkml:trace>
  <inkml:trace contextRef="#ctx0" brushRef="#br0" timeOffset="136466">26264 20170 16575 0,'-5'-10'1472'0,"-1"3"-1168"16,-3 0-304-16,0 4 0 0,-3 5 1536 0,0 4 256 15,-5-1 64-15,-1 8 0 0,-1-1-416 0,-1 6-80 16,-3 1-16-16,3 4 0 0,-3-1-688 0,5-3-144 15,3 0-16-15,7 0-16 0,2-1-176 0,4-3-48 16,6-1 0-16,5-5 0 0,4 0 0 0,1-7 0 16,2 0 0-16,3-4 0 0,3-4-32 0,2-5-16 0,0-5 0 15,2 1 0-15,-1-5 48 0,2-2 0 16,-2-6 0-16,1 1 0 0,-1-4 32 0,1-5 16 16,0-2 0-16,2 2 0 0,0 1 112 0,-5-1 32 15,-6-3 0-15,-2-3 0 0,4 0-176 0,-3 2-16 0,-3 4-16 16,-1 4 0-16,-3 9-112 0,-3 6-128 0,-2 6 176 15,-4 11-176-15,0 0 128 0,0 0-128 0,-7 8 0 0,-3 4 0 16,-3 7 0-16,-1 8 0 0,-2 1 0 0,7 6-144 16,4 3 144-16,0 3-160 0,-4-5 160 0,4 5-160 15,4 2-1152 1,1 1-224-16,-5-4-64 0,5-1-13152 0</inkml:trace>
  <inkml:trace contextRef="#ctx0" brushRef="#br0" timeOffset="136902.72">27511 19893 23951 0,'-19'-5'2128'0,"7"4"-1696"16,0-3-432-16,-2 2 0 0,0 4 896 0,-1 2 80 15,-3 2 32-15,-1 5 0 0,-2 3-160 0,1 4-16 0,-3 2-16 16,1 1 0-16,3 2-400 0,2 2-80 0,0-1-16 0,3 0 0 16,1 1-48-16,3-5-16 0,5-2 0 0,3-3 0 15,2-4-96-15,3-2-32 0,-3-9 0 0,12 5 0 16,1-3 0-16,1-5 0 0,0-3 0 0,1-7 0 15,0-2 112-15,3-3 16 0,-3-4 0 0,2 3 0 16,-2 0 0-16,-1 0 16 0,-1 0 0 0,-2 1 0 16,-1 3 32-16,-2 1 0 0,-1 1 0 0,-7 13 0 15,0 0 176-15,0 0 32 0,0 0 16 0,0 0 0 16,0 0-208-16,0 0-64 0,-2 14 0 0,-2 2 0 16,2-2-256-16,0 1 0 0,1-1 0 0,2 0 0 15,2 0 0-15,-1 0 0 0,5-4 0 0,-2 0-144 16,-5-10-1040-16,10 4-208 0,0-2-32 15,3-2-9296-15,0-3-1856 0</inkml:trace>
  <inkml:trace contextRef="#ctx0" brushRef="#br0" timeOffset="137214.99">27831 19885 25791 0,'-12'13'1152'0,"3"-3"224"0,-2 4-1104 16,1 4-272-16,0 0 0 0,0 1 0 0,-1-1 768 0,0-1 80 16,4 1 32-16,-1-1 0 0,0-2 64 0,2-2 16 15,0-2 0-15,2 1 0 0,4-12-256 0,0 0-64 16,0 0 0-16,0 0 0 0,0 0-48 0,10-6-16 0,3-2 0 16,1-4 0-16,2-3-64 0,1 0-32 0,-3-6 0 0,1 1 0 15,0-2 128-15,2 2 32 0,-2 1 0 0,0 1 0 16,2-2-128-16,1 2 0 0,0 3-16 0,-1 2 0 15,-1 5-224-15,-2 1-32 0,2 2-16 0,-2 2 0 16,-2 4-224-16,-2 5 176 0,-1 1-176 0,-1 0 160 16,-2 4-160-16,-3-1 0 0,0 2 0 0,-1 0 0 31,-2-12-976-31,4 13-80 0,0 0-16 0,-4-1-11184 0,0-12-2240 0</inkml:trace>
  <inkml:trace contextRef="#ctx0" brushRef="#br0" timeOffset="137507.25">28328 19973 21183 0,'0'0'944'0,"0"0"192"0,0 0-912 0,0 0-224 16,10 3 0-16,3-2 0 0,1-2 1456 0,4-2 240 16,1-2 48-16,1 0 16 0,3 0-864 0,4-4-192 15,1 1-16-15,0-1-16 0,-7-1-96 0,1-3-32 16,-2 5 0-16,-2-4 0 0,-5 3 160 0,-3-2 48 15,-4 2 0-15,-3 0 0 0,-6 0 144 0,3 9 48 16,-11-6 0-16,-7 3 0 0,-7 2-304 0,-4 2-64 16,-3 6-16-16,1 3 0 0,1-1-368 0,-1 5-192 15,2 5 192-15,4 0-192 0,3 0 224 0,4 0-64 16,2 2-16-16,5 0 0 0,5-1 32 0,2-1 0 16,3-1 0-16,6 0 0 0,1-3-176 0,6 0 0 0,1-3 0 15,3-3 0 1,3-6-1600-16,5 1-192 0,4-4-32 0</inkml:trace>
  <inkml:trace contextRef="#ctx0" brushRef="#br0" timeOffset="137957.26">29719 19720 25743 0,'0'0'1136'0,"0"0"240"0,0 0-1104 15,0 0-272-15,0 0 0 0,0 0 0 0,0 0 1360 0,0 0 224 16,-10-6 32-16,0 4 16 0,-2 6-448 0,-3 4-96 15,-5-1 0-15,-3 5-16 0,-2-2-624 0,3 2-128 16,0 2-32-16,5 1 0 0,2-3 0 0,4 1 0 16,2 1 0-16,5 0 0 0,5-4-32 0,3 2-16 15,-4-12 0-15,10 11 0 0,3-2 32 0,2 3 16 16,2-5 0-16,2 2 0 0,2-4-96 0,0 3-32 16,-3 2 0-16,-1 0 0 0,1-2-160 0,-4 2 0 0,-4 1 0 15,-5 3 0-15,-5 0 0 0,-2-4 0 0,-6 1 144 0,-2-2-144 16,-4 2 288-16,-2-2-16 0,-3 0 0 15,-6 2 0-15,-4-3-96 0,0 2-32 0,1-4 0 0,0 1 0 16,1-2-144-16,-2-1-192 0,1-2 32 0,1-2 16 31,1-4-1568-31,0-2-304 0,0-2-64 16,4 2-16-16</inkml:trace>
  <inkml:trace contextRef="#ctx0" brushRef="#br0" timeOffset="138787.09">30207 19854 26719 0,'-9'0'2368'0,"-1"2"-1888"16,-3 2-480-16,-3 5 0 0,-3 2 672 0,0-1 32 15,0 4 16-15,1-1 0 0,-1 0 240 0,2 3 32 16,2 1 16-16,2 1 0 0,3-1-560 0,1-3-96 16,3-1-32-16,2-1 0 0,4 3-96 0,1-1-32 15,-1-14 0-15,7 14 0 0,3-4 128 0,0 0 32 16,0-6 0-16,3 0 0 0,1-3-32 0,1-1 0 16,2-3 0-16,-1 1 0 0,1-1-128 0,-1 1-48 0,1-2 0 0,-6-1 0 15,-11 5-144-15,8-6 192 16,3 0-192-16,-3-1 192 0,-8 7-192 0,4-8 128 0,-4 8-128 15,0 0 128-15,0 0-128 0,0-11 192 0,-2 1-192 16,0-2 192-16,-5 1-192 0,4 1 128 0,-5-3-128 16,2 3 128-16,1 2-128 0,5 8 0 0,-3-6 0 0,3 6 0 15,0 0-128-15,8-8 128 0,-1 3 0 0,6 1 0 16,2-2 0-16,6 2 0 0,-1 0 0 0,4 0 0 16,3-3-176-16,-1 0 176 0,2 2-128 0,2-5 128 15,-2 0 0-15,1-1 0 0,4-3 0 0,-1 0 0 16,-2 1 0-16,2-2 0 0,1-2 0 0,0-1 0 15,-1-1 0-15,0 0 128 0,-3 0-128 0,1-5 0 16,0-1 160-16,-4-5-32 0,-3 1-128 0,-4-3 192 16,-2-1-192-16,-8 1 0 0,-3-1 0 0,-2 8 0 15,-2 7 192-15,-3 3 0 0,-4 2 0 0,-4 7 0 0,-2 5 0 16,-7 6-16-16,-5 6 0 0,-6 4 0 16,-6 4-176-16,5 7 0 0,2 7 0 0,0 3 0 0,-1 0-160 0,3 5 160 15,2 4 0-15,3-5-144 0,1 1 144 0,5-3 128 16,4-5-128-16,3-1 176 0,4-2-176 0,2-4 0 15,1-1 0-15,4-4 0 0,5-6 192 0,2-4-32 16,0-1-16-16,4-5 0 0,5-1 304 0,3-5 48 16,2-5 16-16,2-1 0 0,-1-5-224 0,3-1-32 15,0-4-16-15,2 1 0 0,2 2-112 0,-1-4-128 16,-2 0 176-16,-4 4-176 0,-2 2 128 0,0 3-128 16,-5 0 0-16,-4 6 0 0,-4 2 0 0,-10 1 0 15,10 1 0-15,-10-1 0 0,7 12 0 0,-4-2 0 16,0 3 0-16,-1-1 0 0,-2 0 0 0,0 3 0 0,-1 0 0 15,1 0 0-15,0-3 0 0,0-1 0 0,1 1 0 0,-1-12 0 16,7 7 0-16,0 2 0 0,2-4 0 16,3-2 0-16,1-2 0 0,3-1 0 0,4-2 0 0,2 0 0 15,0-3 128-15,0 0-128 0,4 1 0 16,-1 2 0-16,1 1 0 0,0-1 0 0,1 1 0 16,0 4 0-16,0 3 192 0,-3 4-32 0,-1-1 0 0,-3 6 0 15,-1 9 48-15,-1 3 16 0,-3 6 0 0,-2 1 0 16,-2 2-80-16,1-2-16 0,-1-1 0 0,2-1 0 15,1 0-128-15,1 0-144 0,0 1 144 0,7-1-13664 16,2-3-2608-16</inkml:trace>
  <inkml:trace contextRef="#ctx0" brushRef="#br1" timeOffset="143765.76">12208 15133 11967 0,'0'0'528'0,"1"-8"112"0,0-3-512 0,2-3-128 0,0 1 0 0,2 4 0 15,-5 9 1552-15,6-6 288 0,-2-6 48 0,-4 12 16 16,0 0-960-16,0 0-192 0,10 0-48 0,-1 3 0 16,-9-3-128-16,9 10-48 0,-5 0 0 0,-1 7 0 0,2-1-112 15,1 5-32-15,-4-1 0 0,2 7 0 0,0 2 16 0,-2 1 0 16,-2 2 0-16,0 2 0 0,-1 1-16 0,-2-1-16 16,0 2 0-16,-2 1 0 0,-1-1-144 0,1 1-32 15,2-4 0-15,-1-6 0 0,-1-2 32 0,2-4 0 16,2-6 0-16,1-2 0 0,0-1 160 0,4-1 16 15,-4-11 16-15,12 5 0 0,5-4 384 0,4-2 80 16,6-2 16-16,4-1 0 0,3-5-192 16,3 2-48-16,-2-3 0 0,5 2 0 0,-1-2-400 0,4 2-64 15,5-3-32-15,1 3 0 0,3-1-160 0,8 2 0 16,7-5 0-16,3 6 128 0,-2 1-128 0,3-2 0 16,5 0 0-16,7-2 0 0,4 1 160 0,1 1-160 15,0 2 192-15,0-1-192 0,-2-2 160 0,4 2-160 0,2-1 128 0,-1 6-128 16,-2 1 0-16,1-3 0 0,2-5 0 0,3 5 0 15,6 4 0-15,-3 3 0 0,-6-1 0 0,2 0 0 16,2-6 0-16,3 5 0 0,4 5 0 0,-4-2 0 16,-5-5 0-16,4 3 0 0,5 0 0 0,-1-1 0 15,-3 1 0-15,0-5 0 0,-2-4 128 0,6 2-128 16,6 3 0-16,-9-2 0 0,-11 0 0 0,1-3 128 16,3 1-128-16,3-2 0 0,0 0 0 0,-2 1 0 15,-7-4 128-15,-2 2-128 0,-1-2 0 0,2 6 128 16,2 2-128-16,-5-1 0 0,-6-3 0 0,-6-1 0 15,-1-1 0-15,5 1 160 0,5 5-160 0,-1 0 160 16,-9-3-160-16,0 0 0 0,-4 4 0 0,-2-2 0 0,-1-2 0 16,1-2 0-16,2-1 0 0,-3 3 0 0,0-1 0 15,-4-1 0-15,-1 1 0 0,-3 1 0 0,0 5 0 0,-4 0 0 16,-4 0 0-16,0-1 0 0,0-3 0 0,0 2 0 16,-4 5 0-16,-3-2 0 0,-6-5 0 0,-1 2 0 15,-1 1 0-15,1-1 0 0,-3-1 0 0,2 3 0 16,3 2 0-16,-4 1 0 0,-3-1 0 0,1 1 0 15,2 1 0-15,1-1 0 0,3 4 0 0,-2-2 0 16,-1 4 0-16,-3-2 0 0,-2 0 0 0,0-3 0 16,-2-11 0-16,-1 10 0 0,1 7 0 0,-3-4 0 15,0-4 128-15,1 3-128 0,-4 0 0 0,0-2 0 16,0 0 0-16,0 0 0 0,-1 0 0 0,0 2 128 16,-2 2-128-16,0-1 0 0,-4-6 128 0,1-1-128 15,1-4 0-15,-3 2 128 0,1 3 112 0,-1 2 16 16,-1 0 0-16,-1-2 0 0,-9 0 96 0,11-4 32 0,-4 0 0 15,-7 4 0-15,0 0 0 0,0 0 16 0,0 0 0 16,0 0 0-16,6-10 48 0,-3-2 0 0,-3-7 0 16,-1 2 0-16,-1 4-16 0,1-5 0 0,1-2 0 0,3-1 0 15,-2-1-48-15,4-1-16 0,-2-1 0 0,2-4 0 16,0 1-144-16,2-1-32 0,0 5 0 0,2-2 0 16,-2-2-192-16,4 3 0 0,-4 1 0 0,1 5 0 15,-1 6 0-15,0-1 0 0,-1 4 0 0,0 4 0 16,-6 5-1728-16,0 0-224 0,12 10-48 15,-3-2-16976-15</inkml:trace>
  <inkml:trace contextRef="#ctx0" brushRef="#br1" timeOffset="145355.66">23070 14612 13823 0,'0'0'1216'0,"2"-13"-960"0,1-1-256 0,-1 0 0 15,2-6 704-15,1 2 112 0,2 0 16 0,0 0 0 16,1-1 352-16,-1 3 80 0,1 5 16 0,0 0 0 16,-1 5-256-16,1-5-32 0,-2 1-16 0,3 5 0 15,-9 5-272-15,0 0-64 0,8 7-16 0,-3-1 0 16,-5-6-224-16,2 19-32 0,0 6-16 0,-2 0 0 15,-2 0-144-15,0 4-16 0,-2 4-16 0,-1-1 0 16,1-3 128-16,-2 2 16 0,1-1 16 0,0 0 0 16,1 5 112-16,1-1 32 0,1-3 0 0,0-2 0 15,2-6 0-15,2 1 0 0,-1 2 0 0,3-5 0 16,2-3-16-16,1 0 0 0,-2-8 0 0,4 1 0 0,1 2 48 16,5-5 16-16,0-1 0 0,4-1 0 0,3-4 16 0,2 1 0 15,3-5 0-15,6 0 0 0,5-1-128 0,4 2-32 16,1 0 0-16,0-2 0 0,-1-7-192 0,0 2-32 15,1-3-16-15,1 1 0 0,3 1-144 0,3-5 0 16,4-1 144-16,7 1-144 0,6 2 160 16,1-2-32-16,-5 1-128 0,7 0 192 0,5-4-32 0,8 0-16 15,7 3 0-15,-1-3 0 0,-4-4-16 0,4 4-128 16,6 1 192-16,6 4-64 0,4 0-128 0,0 1 160 16,-6-2-160-16,2 5 160 0,4-1-160 0,0 3 0 15,-1 2 0-15,3-2 128 0,0 1-128 0,1 2 0 16,0 2 0-16,-2 1 128 0,-5 0-128 0,9 0 0 15,6 3 0-15,-1 0 0 0,-6 1 0 0,4 1 0 0,2-1 128 16,-2 1-128-16,-6 5 0 0,1 1 0 0,2-1 0 0,2 2 0 16,3-3 0-16,-7 5 0 0,-7 4 128 0,6 0-128 15,2-4 0-15,-3-1 0 0,-7-1 0 16,0 2 128-16,2 2-128 0,0-6 0 0,3-1 0 16,-6-2 0-16,-9 5 0 0,3-3 128 0,2-1-128 0,4 3 0 15,3 1 0-15,-9 2 0 0,-7 3 128 0,-1-4-128 16,-1-5 0-16,-1 5 160 0,2 1-160 0,-10-1 160 15,-8-2-160-15,-4-2 0 0,-2-4 0 0,2-1 0 16,-1 1 0-16,-1 2 0 0,-1-5 0 0,-3 1 128 16,-3-1-128-16,-5 1 128 0,-3 1-128 0,-2-3 128 0,-1-4-128 15,2 1 160-15,0-2-160 0,-2 3 160 16,-3-2-32-16,3-2 0 0,4 0 0 0,-3 2 0 0,-2 2 32 16,-5 1 0-16,-4-1 0 0,-3 0 0 0,-2-2-16 15,0 2 0-15,-3 1 0 0,-1 1 0 0,2-5-144 16,1 3 128-16,0 1-128 0,2 5 128 0,2-4-128 15,-1 1 0-15,-1-4 0 0,0 5 0 0,0-1 0 16,-3 2 0-16,-1-3 0 0,-2 1 0 0,-2-1 0 0,1 3 0 16,-2-2 0-16,-3 1 0 0,-4-3 0 0,0 0 0 15,0 0 0-15,-3 1 128 0,0 2-128 0,-9-3 160 16,7-2-160-16,3 1 160 0,-3 4-160 0,2-1 192 16,-2-2-192-16,1 5 192 0,1-1-192 0,1 0 0 15,-2 2 0-15,0 1 0 0,3-5 0 0,-4-1 0 16,-7-1 0-16,10 6 0 0,-1-3 0 0,-9-3 0 15,8 3 0-15,0-1 0 0,-8-2 0 0,8 3 128 0,1-2-128 16,-9-1 0-16,0 0 160 0,9 2-160 0,0 1 192 0,-9-3-192 16,8-1 192-16,3 0-64 0,-1-2 0 0,-1 3-128 15,-9 0 224-15,10-2-64 0,3-2-16 16,-3-1 0-16,2 1 32 0,-1 1 0 0,1 0 0 16,0-2 0-16,0 1-48 0,-1 1 0 15,1 1 0-15,2 0 0 0,3-1-128 0,0-2 160 0,-3-1-160 0,1 1 160 16,2-5-32-16,-2 1 0 0,-1-5 0 0,0-1 0 15,0-4 64-15,-1-1 0 0,-1-7 0 0,1 0 0 16,-3 4-64-16,0-2 0 0,-2 0 0 0,-2-2 0 16,2 3-128-16,-3 1 128 0,0-1-128 0,2 1 128 15,-4 2-128-15,2 0 0 0,-1-3 0 0,-1 1 0 16,-1 4-464 0,1 0-128-16,-1-4-32 0,1 4 0 0,-3 1-1872 0,0 3-384 15</inkml:trace>
  <inkml:trace contextRef="#ctx0" brushRef="#br1" timeOffset="151242.67">23474 6403 21183 0,'-18'-23'1888'0,"9"14"-1504"0,-2-2-384 0,1 3 0 16,-2-3 0-16,3 6 0 0,3 0 0 0,6 5 0 15,0 0 224-15,0 0 80 0,0 0 16 0,-5 7 0 16,5 7-128-16,-3 1-32 0,2-1 0 0,2 7 0 16,2 0 96-16,1 2 0 0,-1 4 16 0,2-3 0 15,1 0-128-15,-1 3-16 0,1-3-128 0,2 4 192 16,-1-3-64-16,0 3-128 0,-2-5 176 0,0 1-176 15,-1 2 192-15,-1-2-64 0,1 0 0 0,-1-1-128 16,-2-3 256-16,2-2-48 0,0 0-16 0,1-4 0 16,0-4 64-16,0 3 0 0,1-6 0 0,1 2 0 15,-6-9-64-15,10 4 0 0,2 0 0 0,1-1 0 16,1-2 48-16,2-1 0 0,3 0 0 0,4-3 0 16,1-1 16-16,4 1 16 0,4 3 0 0,5-5 0 0,2-6-96 15,2 5-32-15,1 1 0 0,5 1 0 0,5 2-144 16,-1-1 0-16,1 1 144 0,4-2-144 0,5-1 0 15,2 2 128-15,6-2-128 0,5 1 0 0,3 3 0 16,2 1 0-16,-3 0 0 0,7-3 0 0,5 0 0 0,2 1 0 16,3 5 0-16,-2-1 0 0,-3-3 0 0,4 0 0 15,3 0 0-15,0 2 0 0,1 1 0 0,0 1 0 16,3-3 0-16,-1-3 0 0,-1 2 0 0,-2 2 0 16,-1 3 0-16,-1-1 0 0,0-2 0 0,2-1 0 15,0 0 0-15,0 1-128 0,-4 4 128 0,2-2 0 16,2 1 0-16,2 0 0 0,1-1 0 0,-3 1 0 15,-5 0 0-15,2 1 0 0,2-2 0 0,1-2 0 0,-1 1 0 16,-1 2 0-16,-4-1 0 0,2-2 0 16,4-1 0-16,-3 4 0 0,0 0 0 0,-3-3 0 0,-1-2 0 15,-1 2 128-15,4 3-128 0,-1 0 0 0,-3 1 0 16,1-2 0-16,-1-1 0 0,3 2 0 0,4-1 0 16,-1 4 128-16,-2-3-128 0,-1 3 0 0,1 1 0 0,2-6 0 15,1 0 0-15,-2 0 128 0,-8 3-128 16,0 0 0-16,0-2 0 0,-1-2 128 0,-2-1-128 0,-1-1 0 15,-4 2 128-15,-2-2-128 0,-4-3 160 0,-3-1-160 16,3 1 144-16,5 0-144 0,4 0 128 0,-4-1-128 16,-6 2 192-16,-6-2-32 0,-2-4-16 0,-1 1 0 15,0 4 48-15,-6 2 16 0,-3-6 0 0,-4 5 0 16,0 2-16-16,-7-1 0 0,-6-2 0 0,-5 3 0 0,-2-3 0 16,-5 1-16-16,-6-3 0 0,-1 2 0 0,-1-1 32 15,-1 1 16-15,-4-1 0 0,-1 1 0 0,-2-2 16 16,2 1 0-16,1-2 0 0,-2 0 0 0,1 0-80 15,-1-1-16-15,1 0 0 0,2-2 0 0,0-2 32 16,1-2 0-16,0 2 0 0,0-1 0 0,1-1-48 16,1-3-128-16,1-2 192 0,0 0-64 0,2 3 0 15,-1-3-128-15,-1-4 192 0,2 0-64 0,3 0-128 0,-2 1 128 16,-3-3-128-16,0 1 128 0,-1 1-128 0,-4-1-272 16,-9 0 64-16,-3 3 16 15,0 4-1728-15,-8 1-320 0</inkml:trace>
  <inkml:trace contextRef="#ctx0" brushRef="#br1" timeOffset="152468.73">26197 9652 11967 0,'0'0'1072'0,"-3"-6"-864"0,3 6-208 0,-4-6 0 16,-1-5 368-16,5 11 16 0,0 0 16 0,0 0 0 16,0 0 304-16,0 0 48 0,0 0 16 0,0 0 0 15,0 0-128-15,0 0 0 0,0 0-16 0,0 0 0 0,0 0 144 16,1 15 48-16,-2 2 0 0,-1 1 0 15,-3-1 80-15,-2 2 0 0,-2 1 16 0,2 0 0 0,-1 1-304 0,-2 2-64 16,2 0-16-16,1 1 0 0,-2 4-192 0,1-4-32 16,-1 1-16-16,2-1 0 0,0-4-96 0,3 2 0 15,4-1-16-15,2 0 0 0,-2-6-48 0,2 1-128 16,3 1 192-16,3-3-64 0,3 0 48 0,2-4 0 16,1-1 0-16,4-1 0 0,2 2 48 0,2-4 16 15,-1 1 0-15,4-2 0 0,3-3-64 0,3 3-16 16,4 2 0-16,3-7 0 0,4-6-160 0,1 5 128 15,1 2-128-15,5-2 128 0,3-5-128 0,0 1 0 16,-2-3 144-16,3 6-144 0,4 2 0 0,4-3 0 16,4-2 0-16,4 2 0 0,0 5 0 0,0-2 0 0,-3 0 0 15,5-2 0-15,6-3 0 0,0 5 0 0,-1 3 0 0,3-1 0 16,1-2 0-16,2 2 0 0,2 0 0 0,6 1 0 16,6 1 0-16,-1-2 0 0,-1-2 0 0,3 1-128 15,1 7 128-15,4-2-192 0,2 3 192 0,-5-5-192 16,-3-5 192-16,5 1-128 0,6 2 128 0,-4-2-128 15,-4-1 128-15,0 2 0 0,2 2 0 0,-7 3-128 16,-4 3 128-16,-2-2 0 0,-5-1 0 0,-3 0 0 16,-2 6 0-16,1-5 0 0,-1-2 0 0,-2 4 0 15,2 0 0-15,-6 3 0 0,-3-1 0 0,-1-6 0 16,4-5 0-16,3 1 0 0,-2 6 0 0,2 0 0 16,0-3 0-16,-2-3 0 0,-3-1 0 0,1 3 0 15,1 2 0-15,1 4 0 0,-1-1 0 0,-6 1 0 0,-6-7 0 16,-3 3 0-16,-1 3 0 0,-1-4 0 0,-2-4 0 15,-2 2 0-15,-4 1 0 0,0-2 0 0,-2 4 0 16,-5-2 0-16,0-2 0 0,-5 0 0 0,0 0 0 16,-6 1 0-16,0-4 0 0,-2 2 128 0,-1-2-128 0,0 1 0 15,-5 3 0-15,0-4 0 0,-6-7 0 0,2 4 0 16,-2 1 128-16,-5 1-128 0,-10 3 0 16,9-9 144-16,1 0-144 0,-2 1 0 0,-3 2 320 0,0-4-64 15,-3 0 0-15,2-4 0 0,3-4 160 0,-4 2 32 16,1 2 0-16,3-4 0 0,1-5 0 0,-4 9 0 15,0-2 0-15,1-2 0 0,0 0-160 0,0-2-32 16,3-3 0-16,-3-3 0 0,1 1-112 0,3-25-16 16,-4 6-128-16,0 2 192 0,1 3-192 0,-5 3 144 15,0 0-144-15,-1 8 128 16,0 2-976-16,3 4-208 0,-2 2-32 0</inkml:trace>
  <inkml:trace contextRef="#ctx0" brushRef="#br1" timeOffset="190152.7">21399 20012 6447 0,'0'0'272'0,"0"0"80"0,0 0-352 0,0 0 0 15,0 0 0-15,0 0 0 0,-7-2 1184 0,7 2 160 16,0 0 48-16,0 0 0 0,0 0-880 0,0 0-160 0,0 0-32 16,0 0-16-16,0 0 144 0,0 0 48 0,0 0 0 0,0 0 0 15,0 0 176-15,0 0 32 0,0 0 16 0,11 2 0 16,2-2 160-16,0 0 16 0,-1-1 16 0,1 0 0 16,0 0-208-16,2-2-64 0,3-3 0 0,1 3 0 15,1 1-64-15,6 2-32 0,2-3 0 0,3 1 0 16,2-2 0-16,7 0 0 0,3 0 0 0,4 2 0 15,1-4-32-15,1 0-16 0,-1 0 0 0,2 3 0 16,-1-2-192-16,5 1-48 0,4 0 0 0,3 2 0 16,3 1-32-16,0-2-16 0,2-1 0 0,-2 3 0 15,-4 2-80-15,0 3 0 0,2-1-128 0,0-1 192 16,0 5-192-16,-3 1 0 0,-1-1 128 0,-4 2-128 0,-5-3 0 16,0 4 0-16,-5-2 128 0,3-2-128 0,1 1 0 0,2-4 0 15,-2 2 0-15,1 2 0 0,-2-2 0 0,1-1 176 16,2 1-176-16,-1-4 160 0,-1-1-160 0,2-2 0 15,0-2 0-15,2 0 0 0,2-4 256 0,0 6-16 16,-1 2-16-16,-3 0 0 0,-2 0 32 0,-6-2 0 16,-4 0 0-16,-5 1 0 0,1 1-256 0,-2 0 0 15,-1-2 0-15,-1 2 0 0,-1-1 0 0,1 0 0 16,-1 1 0-16,-1-1 0 0,-3-2 208 0,3-1 0 16,-2 0 0-16,2 2 0 0,1 1 64 0,-1-2 16 15,-1-1 0-15,-1-1 0 0,0 3-96 0,-2-1-32 16,-1 2 0-16,-2-2 0 0,2 1 0 0,1-2 0 15,-1 3 0-15,1-2 0 0,1 1-160 0,1-2 128 0,1 1-128 16,-2 1 128-16,-1-1-128 0,3 2 128 0,0-3-128 0,1 1 128 16,-1 3 0-16,0-1-128 0,0 0 192 15,2 0-64-15,-1-2-128 0,-1 2 192 0,-3-2-192 0,0 2 192 16,1 0-192-16,-3 1 128 0,0-2-128 0,1 4 128 16,0 0-128-16,-2 2 0 0,0-3 0 0,-3 2 0 15,-3-2 128-15,-1 2-128 0,1-2 0 16,-15-1 128-16,0 0-128 0,0 0 0 0,6 5 0 0,-6-5-176 31,0 0-1952-31,-10 5-400 0</inkml:trace>
  <inkml:trace contextRef="#ctx0" brushRef="#br1" timeOffset="190953.88">27315 19461 3679 0,'0'0'320'0,"-9"2"-320"16,0-4 0-16,1 0 0 0,-1 2 2352 0,9 0 400 15,0 0 64-15,0 0 32 0,0 0-1552 0,0 0-304 16,0 0-64-16,0 0-16 0,0 0-336 0,12-6-64 15,2-2 0-15,7 3-16 0,-1 2 16 0,7-4 0 16,3 1 0-16,6 1 0 0,3-4 160 0,6 4 32 16,-3 2 16-16,3-1 0 0,7-4 48 0,-1 2 0 15,-1 0 0-15,3 1 0 0,3 0 0 0,4-4 0 0,6 0 0 16,4-1 0-16,2 2-128 0,-3-1 0 0,-7 1-16 0,8-4 0 16,3 3-256-16,-1-1-48 0,4 1-16 0,-3-1 0 15,-4 5-112-15,-6-4 0 0,-4 3-16 16,-2-1 0-16,0 0-32 0,1 2 0 0,2-6 0 0,-4 6 0 15,-3 4-16-15,-7 1 0 0,-3 0 0 0,-6 0 0 16,0 0-128-16,-5 1 128 0,-3 1-128 0,-2-1 128 16,-3 0-128-16,-2 2 0 0,-2 1 0 0,-5-1 0 15,-3 1-1840 1,-12-4-400-16,0 0-64 0,0 0-32 0</inkml:trace>
  <inkml:trace contextRef="#ctx0" brushRef="#br1" timeOffset="-211723.49">5303 1129 24815 0,'0'0'1088'0,"0"0"256"0,0 0-1088 0,-5-7-256 0,5 7 0 0,0 0 0 16,0 0-448-16,0 0-160 0,8-7-32 0,1-3 0 16,1 1 864-16,4-2 160 0,2 2 48 0,2-2 0 15,0-1-112-15,6 3-32 0,3 3 0 0,4-6 0 16,3-3 208-16,1 0 32 0,1-2 16 0,-1 5 0 16,1-1-64-16,-2 2-16 0,-2 3 0 0,0 5 0 0,1 6-128 0,-4 1-16 15,-4 3-16-15,-2 5 0 0,-2 3 16 16,-4 2 16-16,-3-1 0 0,-5 3 0 0,-6 0 48 15,-4 4 0-15,-3 5 0 0,-3-4 0 0,-1 0-16 0,-4 2 0 16,-3-3 0-16,-3 3 0 0,-4 0-112 0,3-2-32 16,-1-2 0-16,0-3 0 0,-2-3-224 0,3-3 144 15,3-2-144-15,2 1 128 0,3-6-128 0,4 0 128 16,7-6-128-16,0 0 128 0,0 0-128 0,0 0 0 16,0 0 0-16,7 9 0 0,7-5 0 0,3 1 0 15,2 0 0-15,3 0 0 0,2-1 0 0,0 5 0 16,1 0 0-16,-1 2 0 0,2-2 0 0,-7 4 0 15,-5 0 0-15,-1 1 0 0,-1 6 128 0,-2-1 0 16,-2-2 0-16,-4 3 0 0,-7 3 432 0,1 1 80 16,-3 0 0-16,-2-1 16 0,-3 1 80 0,-2 3 16 0,-2-4 0 0,-4 1 0 15,-5-2-240-15,0-3-32 0,0-2-16 16,0-4 0-16,-1-1-208 0,-3-1-64 0,-1-5 0 0,2-1 0 16,0 1-192-16,1-4 0 0,-1-2 0 0,1 0 0 31,5 0-400-31,2-2-176 0,1-5-48 0,5 1 0 15,1-3-2256-15,8 0-464 0,3 0-96 0</inkml:trace>
  <inkml:trace contextRef="#ctx0" brushRef="#br1" timeOffset="-211445.46">6616 1602 23951 0,'0'0'2128'0,"0"0"-1696"15,-5 14-432-15,-1-7 0 0,-3-1 928 0,0-1 96 16,-1 0 32-16,0 3 0 0,-1-3 400 0,0 0 80 16,-2-1 0-16,1 1 16 0,0-3-256 0,3 0-48 15,-2-2-16-15,11 0 0 0,-9 1-464 0,9-1-112 16,-10 0-16-16,10 0 0 0,-12 0-416 0,3 0-96 15,9 0 0-15,-10 0-128 0,0 0 0 0,10 0-192 16,0 0 0-16,0 0 0 16,-8-3-2256-16,8 3-448 0,0 0-96 0</inkml:trace>
  <inkml:trace contextRef="#ctx0" brushRef="#br1" timeOffset="-210970.26">7006 854 31839 0,'-14'-2'1408'0,"7"2"304"0,7 0-1376 0,-9 2-336 0,9-2 0 0,0 0 0 15,0 0-240-15,0 0-112 0,0 0-32 0,0 0 0 0,0 0 1120 0,0 0 224 16,14-6 32-16,1 1 16 0,-2-5-320 0,2 5-64 15,5-1-16-15,3 2 0 0,-1 1-208 0,0 2-32 16,-2 2-16-16,-2 2 0 0,-3 1-160 0,-4 2-16 16,-11-6-16-16,9 9 0 0,-4 5-16 0,-2 3 0 15,-3 3 0-15,-6 1 0 0,-3 4 48 0,-4 0 0 16,-4 7 0-16,2-3 0 0,0-5-64 0,0 0 0 16,-1 1 0-16,2-5 0 0,4-2-128 0,1-3 0 15,6-4 0-15,0 2 0 0,3 1 0 0,5-3 0 16,7-2 0-16,0-2 0 0,1 2 0 0,5-4 0 15,3 0-128-15,4 4 128 0,0-2 0 0,4 5-144 16,-1-3 144-16,-1 2 0 0,-6-1 0 0,-1 0 0 16,-5 4 0-16,-3 4 0 0,-5 0 256 0,-3 2 0 15,-4 3 0-15,-4 4 0 0,-5 0 224 0,-3 3 48 16,-3 4 16-16,-3-1 0 0,-3 2-64 0,-2-3-16 0,-2-3 0 0,-5 0 0 16,-4-4-272-16,5 2-64 0,-2-3-128 15,1-2 192-15,-1-6-192 0,5-2-128 0,1-6 128 16,2 0-208-1,2-6-1520-15,4-2-320 0,3-2-48 0,3-6-15392 0</inkml:trace>
  <inkml:trace contextRef="#ctx0" brushRef="#br1" timeOffset="-210714.4">8006 1043 36863 0,'0'0'3264'0,"-11"1"-2608"0,2-1-528 0,2 1-128 0,-1 6 576 0,8-7 64 16,0 0 32-16,0 0 0 0,-9 5-224 0,9-5-64 15,0 0 0-15,0 0 0 0,0 0-128 0,-7 1-48 16,0-1 0-16,7 0 0 15,0 0-944-15,0 0-192 0,0 0-32 0,-7 3-10736 16,0 1-2128-16</inkml:trace>
  <inkml:trace contextRef="#ctx0" brushRef="#br1" timeOffset="-210562.54">8032 1347 39615 0,'-10'6'3520'0,"-1"4"-2816"0,-2-2-560 0,3 6-144 16,1 0-256-16,0 1-64 0,0-3-32 0,3-1 0 15,-3-7 1104-15,2 0 208 0,0 1 64 0,7-5 0 16,0 0-864-16,-8-4-160 0,2-1 0 0,2-2 0 31,4-5-2112-31,3 0-352 0,2 0-64 0</inkml:trace>
  <inkml:trace contextRef="#ctx0" brushRef="#br1" timeOffset="-209891.99">11069 1221 25567 0,'-17'-10'1136'0,"7"5"224"0,0-6-1088 0,-1 1-272 16,0-5 0-16,0 1 0 0,0 1-176 0,-1 2-80 15,-1-4-32-15,1-2 0 0,-4 1 1296 0,-1-2 256 16,-2-1 48-16,-3 0 16 0,-2 0-432 0,-2 1-64 16,-2 0-32-16,-1 5 0 0,-4 8-160 0,4 3-16 15,4 3-16-15,-3 4 0 0,-2 6-224 0,0 7-32 16,-1 6-16-16,1 7 0 0,-3 2-144 0,1 4-16 15,-1 2-16-15,2 4 0 0,0 3-160 0,0 1 0 16,1 0 0-16,3 3 0 0,4-8 0 0,5 1 0 16,4-4 0-16,5 0 0 0,6-5 0 0,5-4 0 15,8-5 0-15,4-6 0 0,4-5-240 0,6-7 32 16,4-2 0-16,5-3 0 16,3-8-464-16,6-1-96 0,5-8 0 0,5-3-9216 15,3-4-1856-15</inkml:trace>
  <inkml:trace contextRef="#ctx0" brushRef="#br1" timeOffset="-209565.11">11417 1104 42383 0,'-15'6'3776'0,"-3"3"-3024"0,-2 5-608 0,-2 3-144 15,-2 3-1376-15,-1 4-304 16,-2 4-64-16,4 0-16 0,5 0 1760 0,1 3 0 0,-3-3 336 0,4 1-32 15,4-1-160-15,4-2-16 0,1 0-128 0,5-7 192 16,2-8-192-16,0-11 0 0,6 13 0 0,4-9 0 0,4-4 256 0,3-4-32 16,1-7-16-16,6-3 0 0,6-4 144 0,1-4 32 15,-2-2 0-15,-1-1 0 0,-3 3-128 0,-2-1-32 16,-4 3 0-16,-6-2 0 0,-4-2 80 0,-4 1 16 16,-5 2 0-16,-3-2 0 0,-4 4-80 0,-3 5-16 15,-3 2 0-15,0 1 0 0,-5 3-48 0,1 6-16 16,-4 4 0-16,2 2 0 0,-1 2-160 15,-2 5 0-15,-1 1 0 0,4 0-176 16,4 0-912-16,0 4-192 0,1-2-48 16,4-2 0-16,2 1-2096 0,4 0-416 0</inkml:trace>
  <inkml:trace contextRef="#ctx0" brushRef="#br1" timeOffset="-209095.91">11956 993 32015 0,'1'21'1408'0,"1"-5"320"0,-1 3-1392 16,-1 3-336-16,0 3 0 0,-3 1 0 0,0 4-256 0,-4 1-112 0,-2-3-16 0,-2 2-16 15,-3 3 912-15,0-3 176 0,-3 1 32 0,-2 1 16 16,-2-1-80-16,2-6-16 0,1-1 0 0,4-2 0 16,3-6 112-16,4-3 16 0,0-4 0 0,7-9 0 15,0 0-160-15,0 0-32 0,-2-15 0 0,4-3 0 16,-1-4 0-16,5-3-16 0,3 1 0 0,5-6 0 15,4 1-416-15,2-1-144 0,2 2 0 0,1 2 144 0,0 5-144 16,-1 2 0-16,-1 1 0 0,-2 4 0 0,-1 5-128 0,-2 4 128 16,-1 2 0-16,-1 6 0 0,-2 4 0 15,-2 4 0-15,-2 3 0 0,-2 1 0 0,-2 0 0 16,-3 3 0-16,-2 1 0 0,-2 0 0 16,-1-1 0-16,-1-2 0 0,-1-2 176 0,1-1-176 0,0-1 160 0,5-12-160 15,0 0 160-15,0 0-160 0,0 0 144 0,0 0-144 16,0 0 128-16,10-8-128 0,3-4 192 0,1-4-32 15,0-2-16-15,3-1 0 0,5 1-144 0,2 0 160 16,2 2-160-16,-1 1 160 0,0 5-160 0,5 2 0 16,3 5 0-16,-3 5 0 0,1 1 0 0,-1 9 0 15,-2-1-144-15,-4 2 144 0,-3 1-128 0,-3 1 128 0,-2 1 0 16,-3 1 0-16,-4 1 0 0,-2 0 0 16,0-4 0-16,-2 1 0 0,-1 0 0 0,-1-1-128 15,1-5 128-15,1 3 0 16,-1 2-544-16,1-3-48 0,0 1-16 0,3 0 0 15,1-4-2208-15,-2 5-432 0,1-2-80 0</inkml:trace>
  <inkml:trace contextRef="#ctx0" brushRef="#br1" timeOffset="-208652.74">13319 1076 32255 0,'0'0'1424'0,"-4"-9"304"0,0 3-1392 0,4 6-336 0,0 0 0 0,0 0 0 0,0 0 0 0,0 0 0 16,-10 2 0-16,4 7 0 0,1 5 720 0,0 6 176 15,-1 7 48-15,0 0 0 0,-2 3-480 16,-2 3-80-16,-1 4-32 0,-3 3 0 0,-3 4 144 0,1 2 16 16,-2 2 16-16,-2 3 0 0,-3 0-112 0,-1-3-32 15,-2-2 0-15,2-7 0 0,0-6 48 0,2-2 0 16,5-9 0-16,1-6 0 0,2-2 64 0,8-8 16 15,6-6 0-15,0 0 0 0,0 0-160 0,-1-16-32 16,3-3 0-16,3-8 0 0,3-2-96 0,2-7-32 16,4-6 0-16,1-3 0 0,2-9-192 0,3 3 0 15,2 2 0-15,3 2 0 0,2 0 0 0,3 5 0 16,3 0 0-16,3 5 0 0,2 8-144 0,-3 3 144 16,-5 7 0-16,-1 9-144 0,-1 5 144 0,-2 8 0 15,-2 5 0-15,-6 5-128 0,-2 0 128 0,-6 6 0 0,-6 5 128 16,-4 0-128-16,-2 4 0 0,-10 1 0 0,-8 4 0 0,-6 2 0 15,-4-1 0-15,-3-1 144 0,-2-2-144 16,-1-5 0-16,-5 1 0 0,2-3-304 0,3-5 48 0,2-5 0 31,1-9-400-31,2-2-80 0,8-6-16 0,3-2 0 16,2-6-1728-16,7-3-336 0,4-5-80 0,7-3-12704 0</inkml:trace>
  <inkml:trace contextRef="#ctx0" brushRef="#br1" timeOffset="-208408.45">14291 373 30399 0,'0'0'2704'0,"0"0"-2160"0,-10 6-544 0,1 5 0 0,-1 5 1648 0,4-1 208 16,-3 7 64-16,-1 7 0 0,-2 2-1568 0,-2 6-352 15,-2 5 0-15,-3 5 0 0,-2 2 336 0,-22 50 80 16,5-5 16-16,4-8 0 0,2-5-144 0,-4-5-32 15,-3-2 0-15,4-2 0 0,6-2-256 0,3-2 160 16,0-7-160-16,1-3 128 0,3-6-128 0,3-5 0 16,3-4-160-16,3-7 160 15,0-5-1520-15,4-10-208 0,3-6-32 0,5-1-16 16,3-1-1280-16,-2-13-256 0,0 0-48 0</inkml:trace>
  <inkml:trace contextRef="#ctx0" brushRef="#br1" timeOffset="-208062.5">14160 1304 17503 0,'0'0'768'0,"0"0"176"0,0 0-752 0,9 8-192 0,0 0 0 0,0 2 0 16,0-1 1424-16,2 1 256 0,2 2 48 0,2-7 16 16,4-1-368-16,4-2-80 0,3-2-16 0,4-1 0 15,6-3-256-15,2 0-48 0,4-5-16 0,0 2 0 16,0-6-144-16,-4-2-48 0,-5-2 0 0,-3 1 0 15,-3-2-128-15,-4 3-48 0,-4-3 0 0,-2 1 0 16,-5 0-144-16,-3-1-48 0,-5 1 0 0,-3 1 0 0,-4-1 128 0,-5 1 32 16,-4-2 0-16,-4 5 0 15,-6 8-144-15,-2 5-32 0,-3 4 0 0,-3 7 0 0,-4 5-384 16,-3 5 0-16,0 3 128 0,1 6-128 0,5-2 0 0,0 6 0 16,2 3 0-16,3 3 0 0,3-1 0 0,6-1 0 15,1 1 0-15,5-2 0 0,5-4 0 16,3-3 0-16,6-7-144 0,3-2 144 0,5 0 0 15,5-4-160-15,3-4 160 0,5-3-128 0,4-8-176 0,5-3-16 16,5-5-16-16,1-1 0 16,3-2-1440-16,-1-2-272 0,0-7-64 0,-2-1-13536 0</inkml:trace>
  <inkml:trace contextRef="#ctx0" brushRef="#br1" timeOffset="-207818.39">15245 1026 39615 0,'0'0'3520'0,"0"13"-2816"0,0 1-560 16,1 5-144 0,1 2-496-16,2 0-128 0,1 3-16 0,0 4-16 0,2-1 864 0,2 3 176 0,-2 1 48 0,3-2 0 15,2 2-304-15,2 0-128 0,1-1 128 0,2 1-128 16,-1 1 0-16,1-5 0 0,-2 0 0 0,1-7 0 15,-3-1-688 1,-3-5-16-16,-2-1 0 0,-2-7 0 0,-6-6-2640 0,0 0-544 16,12 4-96-16,-12-4-32 0</inkml:trace>
  <inkml:trace contextRef="#ctx0" brushRef="#br1" timeOffset="-207644.85">15644 1044 38815 0,'0'0'1728'0,"-12"9"336"0,0 5-1648 0,-5 5-416 15,-3 9 0-15,-7 0 0 0,-6 6 224 0,-1 3-32 16,-1 3-16-16,0 2 0 0,-3 3 560 0,-1 7 112 16,3 2 32-16,-1-1 0 0,0-1-624 0,3-1-128 15,1-2-128-15,1-5 176 0,1 2-176 0,5-7 0 16,1-1-192-16,4-6 192 16,3-5-1952-16,3-3-272 0,2-6-48 0,4-3-16 0</inkml:trace>
  <inkml:trace contextRef="#ctx0" brushRef="#br1" timeOffset="-207115.7">17325 1044 35583 0,'-14'18'1584'0,"3"-8"320"0,-3 0-1520 0,0 6-384 16,0 4 0-16,0 3 0 16,-4 2-256-16,2 3-128 0,-3 5-32 0,-2 0 0 0,4 2 880 0,-1-2 176 15,-3 0 48-15,2-2 0 0,2 3-384 0,0-4-80 16,1-6-16-16,0-5 0 0,5-3 304 0,7-5 48 0,4-11 16 0,0 0 0 15,0 0 128-15,0 0 16 0,0 0 16 0,3-20 0 16,3-8-96-16,8-4-32 0,5-2 0 0,3-3 0 16,2-4-320-16,4 2-64 0,2-3-16 0,3 0 0 15,0 1-208-15,3 4-128 0,-1 2 128 0,4-1-208 16,1-2 208-16,2 5-176 0,1 6 176 16,3 7-160-1,3 5-256-15,-6 6-48 0,-4 4-16 0,-6 1 0 16,-2 4-1328-16,-8 6-272 0,-6-2-48 0</inkml:trace>
  <inkml:trace contextRef="#ctx0" brushRef="#br1" timeOffset="-206009.26">18192 884 22111 0,'0'0'976'0,"-7"8"208"15,-5-3-944-15,0 1-240 0,-4 2 0 0,0 6 0 0,-5 6 2384 16,4 7 432-16,0-3 96 0,-2 6 16 0,-4 2-1808 0,2 0-352 16,0 4-80-16,3-1-16 0,1-1-464 0,1 0-80 15,4-1-128-15,2-2 176 0,1-4-176 0,4 0 160 16,3-6-160-16,4 0 160 0,1-2 32 0,4-4 16 16,0-4 0-16,5-5 0 0,0-5 176 0,6-4 48 15,3-3 0-15,1-6 0 0,1-5-64 0,2-2-16 16,-3-4 0-16,3-3 0 0,-1 2-144 0,-5-3-16 15,-4 1-16-15,-5-5 0 0,-3 3-32 0,-4-2 0 0,-1-3 0 16,-5 7 0-16,-3 0-144 0,-1 8 192 0,0 5-192 16,-1 4 192-16,-1 0-192 0,-1 7 0 0,0 3 0 0,1 7 0 15,1-1-128-15,3 6-16 0,-1 1 0 16,2-1 0-16,4 3 144 0,3-2-160 16,0-1 160-16,5-3-160 0,4 2 160 0,3-5-128 0,3 0 128 0,3-5-128 15,3-3 128-15,2-4-128 0,-1-5 128 0,4-2-128 16,1-4 128-16,0 0 0 0,2-1 0 0,-2-4 128 15,1-2-128-15,-1 0 0 0,0 1 0 0,-4 0 128 16,1 3-128-16,-1 5 128 0,-4 2-128 0,0 0 128 16,0 3 16-16,-3 0 16 0,-2 5 0 0,-3 3 0 15,-2-2-160-15,-12 3 192 0,9 0-192 0,-9 0 192 16,9 12-64-16,-2 2 0 0,-5 1 0 0,0 3 0 0,-1 1-128 16,-1 2 160-16,-3 4-160 0,-3 0 160 0,3 6-160 15,-4-4 0-15,1 3 0 0,2-1 0 0,0-2 0 16,2-1 0-16,-2-3 128 0,3-1-128 15,3-1 0-15,2 1 0 0,2-3 0 0,2-5 0 0,1-1 0 0,2-2 0 16,3-3 0-16,2-1 0 0,-1-1 0 0,0-5 0 16,0 1 0-16,2-3 0 0,-3-4 0 0,0-4 0 15,0 2 0-15,-1-5 0 0,-3-1 0 0,-3 3 192 16,-2-3-192-16,-2 2 192 0,-4-3-192 0,-2-1 160 16,-2 1-160-16,-4 0 160 0,-5 1-160 0,-2-1 192 15,-2-2-192-15,-1 3 192 0,-2 3-192 0,1-2 0 16,-1 6 0-16,1 0 0 0,4 3 0 0,2 2-144 15,3 0 144-15,11 1-208 0,0 0 208 0,0 0-192 16,0 0 192-16,2 11-192 0,-2-11-64 0,13 6 0 16,3-1 0-16,6 0 0 0,-2-7 0 0,6-1 0 0,0-2 0 15,5-2 0-15,2-6 256 0,0-4 0 0,1-4 0 16,3-5 0-16,4-2 0 0,2-5 0 0,3-1 0 0,2-3 0 16,-2-3 256-16,0-4-64 0,-2 2-16 0,-1-5 0 15,-3 4 16-15,-5-8 16 0,-3-3 0 0,-14 19 0 16,-3-5-64-16,3-5-16 0,-2 2 0 0,0-4 0 15,-4 1 48-15,1-1 0 0,-1 6 0 0,3-26 0 16,-6 25-32-16,-4 12 0 0,-3 12 0 0,-2 14 0 16,0 4 16-16,-10 17 0 0,-1 8 0 0,-2 11 0 15,-1 6-160-15,5-12 0 0,-1 12 0 0,-1 9 0 16,-2 10 0-16,0-1 0 0,2 3 0 0,-2-1 0 0,3 3 0 16,-7 50 0-16,6-26 0 0,5-18 0 0,4-13 0 15,5-12 0-15,2-10 0 0,4-5 0 0,2-8 0 0,2-5 160 16,1-4-160-16,5-9 160 0,3-5-160 15,3-4 0-15,0-6 0 0,5-5 0 0,-2-5 0 0,3-3 160 16,4-4-32-16,-1-4-128 0,-3-8 240 16,-1 1-64-16,1 5-16 0,-1 2 0 0,-2 3-160 0,-1 6 0 15,-2 4 0-15,1 4 0 0,-1 5 0 0,3 0-176 16,0 4 48-16,0 5 0 0,0 6 128 0,0 3-128 16,1-1 128-16,-1 4-128 0,3 6 128 0,-5 3 0 15,-3-2 0-15,-3 0 0 0,-3 0 0 0,-3 5 0 16,-3 1 0-16,-2 3 0 0,-4-2 0 0,-2-2 0 15,-4-2 0-15,-2-2 0 0,-5 0 176 0,-3-2-48 16,-4-1 0-16,-4-2 0 0,-4-4 32 0,-3 1 0 0,-3-6 0 16,-4 0 0-16,-2-4 0 0,-1-4 0 15,0-1 0-15,-2-4 0 0,-1 0-160 0,-2-5 160 0,0-3-160 0,1 1 160 32,0 4-512-32,4-4-96 0,-4 0-32 0,2 5 0 15,1 0-2080-15,3 4-400 0,2 4-96 0</inkml:trace>
  <inkml:trace contextRef="#ctx0" brushRef="#br1" timeOffset="-205829.04">18740 903 51599 0,'0'0'2288'0,"-6"6"464"16,6-6-2192-16,4 11-560 0,6 0 0 0,8-1 0 15,4 3-976-15,9 1-304 16,7 0-64-16,12-4-16 0,7-5 1504 0,18-2 304 0,16-5 64 0,9 6 16 0,4-1-528 0,8-1 0 15,6 0 0-15,-9 0 0 16,-10 3-1872-16,-12 3-496 0,-13-4-80 16</inkml:trace>
  <inkml:trace contextRef="#ctx0" brushRef="#br1" timeOffset="-201951.1">5808 13065 28223 0,'-13'-12'1248'0,"8"2"256"0,1 1-1200 0,0 2-304 0,4 7 0 0,0 0 0 16,0 0 128-16,0 0-128 0,-7 7 192 0,-3 3-192 16,1 7 256-16,-2 5-48 0,1 4-16 0,-2 3 0 15,-5 6 64-15,1 11 0 0,-1 7 0 0,-1 5 0 16,-2 8-128-16,0 6 0 0,-3 4-128 0,-1 13 192 16,-3 9-192-16,-2 3 128 0,-4 6-128 0,2 9 0 15,4 10 128-15,1 1-128 0,-2 0 0 0,2-1 144 16,5-3-144-16,-2-6 192 0,2-1-192 0,5-15 192 15,2-15 16-15,4-9 16 0,1-11 0 0,1-1 0 0,2 0 224 0,1-8 64 16,-2-4 0-16,1-8 0 0,-2-4-160 0,3-6-32 16,0-3 0-16,0 0 0 0,1-3-128 0,2-2-48 15,1 1 0-15,1-2 0 0,-4 0-144 0,4-1 192 16,2 7-192-16,2-5 192 0,1-1-192 0,2-2 0 16,0 1 0-16,5-4 0 0,0-2 0 0,5-1 0 15,2-3 128-15,5-3-128 0,5-2 0 0,4 1 0 16,4-3 144-16,5 0-144 0,4-1 192 0,4-3-16 15,0 0-16-15,2 3 0 0,-1-3-32 0,0 1-128 16,3-1 192-16,5 0-64 0,4-1-128 0,4-1 160 16,7 3-160-16,-2 3 160 0,-2-3-160 0,2-1 0 15,5 0 0-15,4 4 0 0,4 0 0 0,-1 2 0 16,3-2 128-16,-1 3-128 0,2 3 0 0,3-1 0 16,1 0 0-16,-2 1 0 0,-2-3 0 0,2-2 0 0,3 1 0 15,1-3 0-15,4-1 0 0,-4 0 0 0,0-2 0 0,2-1 0 16,4 3 128-16,1-2-128 0,0-7 192 0,2 3-64 15,1 5-128-15,1-2 0 0,5-3 144 16,-2 2-144-16,-4 1 0 0,3 6 128 0,2-3-128 0,-3 1 0 16,0-1 0-16,2-1 0 0,2 5 0 0,3-4 128 15,0-2-128-15,0 4 0 0,-5 0 0 0,5-2 0 16,3-1 0-16,0-2 0 0,-3-1 0 0,4-2 128 16,2 0-128-16,2 0 0 0,0-1 0 0,2-3 0 15,3-2 0-15,0 1 0 0,0 1 128 0,-1 1-128 16,1-2 0-16,-1 1 0 0,-4 0 0 0,1 2 128 15,0 1-128-15,1-1 0 0,0-1 0 0,-1-1 0 0,0 1 0 16,3-1 128-16,1-3-128 0,-3 0 128 0,-5 4-128 16,7-1 0-16,2-4 0 0,1 2 128 0,-3 2-128 0,-1-2 0 15,2 2 0-15,0 0 0 0,-4 3 0 0,5-2 128 16,2-3-128-16,-5 3 0 0,-6 1 0 0,4 1 0 16,3-1 0-16,-4 2 0 0,-6 0 0 0,2-2 128 15,0-2-128-15,3 0 0 0,-1 0 0 0,-1 0 0 16,-2 1 0-16,0-4 0 0,0 3 0 0,-5 1 128 15,-4-1-128-15,4-3 0 0,6 4 0 0,-7 0 144 16,-3 2-144-16,0 1 0 0,0-1 128 0,-1 1-128 16,1 0 0-16,-4 0 0 0,-5 1 0 0,2 0 0 15,3 2 128-15,0-1-128 0,-4 1 0 0,6 2 0 16,-2-1 128-16,-2-4-128 0,-2 0 0 0,-3-2 0 16,-1 0 0-16,3 1 0 0,1-1 128 0,0 0-128 15,-2-1 0-15,-3 2 0 0,-5 1 0 0,6 0 0 16,2-1 0-16,-3-1 0 0,3 1 0 0,-3 0 0 0,0 1 0 15,4 0 0-15,2-1 128 0,-2-2-128 0,-3-2 0 0,1 0 0 16,0 1 0-16,3 0 0 0,-1 2 0 0,-2-3 0 16,-6 0 0-16,3-1 0 0,2-1 0 0,3 2 0 15,-2 2 128-15,0-2-128 0,-2-3 0 0,4 3 0 16,3-3 0-16,-4 0 0 0,-4 2 0 0,1-5 0 16,0 1 128-16,5 1-128 0,0 0 0 0,-2 2 0 15,-3-1 128-15,0-5-128 0,0-2 0 0,4 5 0 16,1 2 192-16,-2 2-64 0,-5-5 0 0,4 2-128 15,3-3 256-15,1 6-48 0,-2 2-16 0,0-1 0 16,1-3-48-16,2 1-16 0,5 2 0 0,0 2 0 0,-3 1-128 16,6 2 0-16,4 1 144 0,-2 1-144 0,1 0 0 0,1-1 0 15,4-2 0-15,-3 2 128 0,-1 3-128 16,0 2 144-16,-2-2-144 0,5-2 160 0,4 1-160 0,-1-2 0 16,-6 1 0-16,3 0 0 0,4 2 0 0,-4 0 0 15,-4 1 144-15,1 1-16 0,3-1 80 0,-5-1 32 16,-1 5 0-16,0 0 0 0,0 0-48 0,5 2 0 15,5 2 0-15,-6-3 0 0,-2 1-64 0,9 1-128 16,7-2 176-16,-2 4-176 0,-5-5 192 0,5 2-192 16,6 2 192-16,-4-3-192 0,-4 2 192 0,5-1-192 15,5-3 192-15,-5 3-192 0,-3-1 0 0,1 2 0 16,-3 1 0-16,0-5 0 0,-6 1 0 0,2-1 0 16,2 5 0-16,-3-4-144 0,1 2 144 0,-3-5 0 0,-3 3 0 15,1-2 0-15,-5 2 0 0,0-4 0 0,-9 0 0 16,3-1 0-16,6 1 0 0,-7-3 0 0,-5-2 0 15,-4 1 0-15,-3 1 0 0,-1 0 0 0,1-1 0 16,-6 1 0-16,-5-4 0 0,-6 2 0 0,-4 3 0 0,-1-3 0 16,4-1 0-16,-2-1 0 0,0 1 0 0,-3 1 0 15,-5-1 0-15,-1 2 0 0,-4 0 0 16,0 2 0-16,2 0 0 0,0-1 0 0,-1-2 0 0,0 0-128 16,-2 0 128-16,-5 1 0 0,-5 2 0 0,-4-1-128 15,-3 1 128-15,-3-2 0 0,-4-3 0 0,-3 3-128 16,-4 4 128-16,-2-1 0 0,-1-3 0 0,-5 0 0 15,-6 2 0-15,0-3 0 0,-2-1 0 0,0 1 176 16,-10 0-176-16,0 0 0 0,0 0 0 0,11 0 0 0,2-3 0 16,-4-1 0-16,-9 4 0 0,0 0 0 0,0 0 0 0,0 0 0 15,5-2-144-15,1-2 144 0,-2-1-144 0,0-1 144 16,0-2-208-16,0 0 80 0,-3-4 128 0,3-1-160 16,0-11 160-16,-2-3-160 0,1 3 0 0,1 0 0 15,-2-7 0-15,3 1 0 0,-1 3 160 0,1-7 0 16,1-8 0-16,2 0 0 0,0-3 0 0,1-3 0 15,1-5 0-15,-1-1 0 0,1 0 0 0,0-5 0 16,0-7 0-16,2-4 0 0,-1-1 0 0,0-1 0 16,-2-2 0-16,2 0 0 0,1 3 0 0,0-4 144 15,-2-5-144-15,3-4 0 0,1 0 0 0,1-1 0 16,-1 1 0-16,-2 3 0 0,1-6 0 0,0 0 0 16,1-1-208-16,-1 3 80 0,-3 3 128 0,0-2-192 0,0-2 192 15,0 3-192-15,0 1 192 0,2-2 0 0,1 4 0 16,-2-4-128-16,3 0 128 0,0 3 0 15,0-2 0-15,1 3-128 0,2-1 128 0,-3 3 0 0,0-1 0 16,0 0-128-16,-2 1 128 0,0 0 0 0,-2 6 0 0,0 3-128 16,0 4 128-16,-1-3 0 0,3-2 0 0,-2 1-128 15,-1 4 128-15,0 0 0 0,0 6 0 0,-1 0 0 16,0 4 0-16,1 2 0 0,0 1 0 0,0-3 0 16,-2-2 0-16,1 1 0 0,0 3 0 0,-3 2-128 15,-1 5 128-15,1 0 0 0,2 5 0 0,0-4 0 16,-5 36 0-16,-2 9 0 0,0 0 0 0,0 0 0 15,0 0 0-15,0 0 0 0,0 0 0 0,0 0 0 16,0 0 0-16,0 0 0 0,0 0 0 0,0 0 0 16,0 0 0-16,-5-487 0 0,-4 461 0 0,-1 3 0 0,-1 2 0 15,-2 1 0-15,-2 1 0 0,-3 1-128 0,-4 2 128 0,-2 2 0 16,2-3 0-16,-4 3-128 0,-5-1 128 16,-2 1 0-16,-2 1 0 0,-2 3-128 0,-4 8 128 0,-2-2 0 15,-3-6-144-15,-2 6 144 0,-4-4 0 0,19 6 0 16,-7-2 0-16,-11 1 0 0,-6 5-128 0,-8 0 128 15,-3 1 0-15,-9-2 0 0,-4 0 0 16,-83 4 0-16,26-1 0 0,8 0 0 0,4-2 0 0,4 0 0 16,-1-2 0-16,-2 0 0 0,-1-2 0 0,-3 2 0 15,-2 0 0-15,0 0 0 0,-3 0 0 0,-2 3 0 16,-3 1 0-16,-1-6 0 0,-1-4 0 0,1 4 0 16,-6 2 144-16,-6-3-144 0,-8-3 0 0,1-1 128 15,2 4-128-15,-2 1 0 0,-5 2 0 0,-5 2 0 16,-7-2 0-16,1 0 0 0,1 0 0 0,-3 2 0 15,-7 3 0-15,-4-2 0 0,-7-6 0 0,1 2 0 0,0 1 0 16,3 4 0-16,-3 1 0 0,-1-4 0 0,-4-1 0 0,0 1 128 16,-3 4-128-16,1 0 0 0,0-5 0 0,6 3 0 15,5 1 0-15,-2 1 128 0,-4-3-128 0,-1 4 0 16,0-3 176-16,4 0-48 0,1 2 0 16,0-2 0-16,1-1-128 0,-2-1-144 0,-4-1 144 0,1-1-208 15,-1-3 208-15,3-1 0 0,-2-1 0 0,3-2 0 16,1 3 0-16,-1 4-144 0,-4 2 144 0,2-2 0 15,-6-2 0-15,7 2 0 0,3 1 0 0,3 4 0 16,-1 5 0-16,-2 1 0 0,-2 1 0 0,1-2 0 16,1 3 0-16,8-3 176 0,3 2-176 0,-2 3 192 15,-6 1-192-15,0 0 192 0,-2 1-192 0,0 0 192 16,-1 1-192-16,1 1 0 0,1-1 0 0,-2 2 0 16,-2 3 0-16,-1 1 0 0,-1-3 0 0,3 2 0 0,5 3 0 0,1 6 0 15,-1 1 0-15,-1 2 0 0,1-2 0 0,6-3 0 16,7 0 0-16,4 2 0 0,3-6 128 15,2 3-128-15,1-4 128 0,6-2-128 0,7 1 128 0,0 1-128 16,-5-4 128-16,8 2-128 0,6-1 0 0,-3-2 0 16,-5-1 0-16,5-1 0 0,8-1 0 0,-4 1 0 15,-2-3 0-15,1 2 0 0,-3 1 0 0,2-2 0 16,1-2 128-16,2 2-128 0,3 0 0 0,-2 1 0 16,1-1 0-16,2-1 0 0,1-1 0 0,3 0 0 15,1 3 0-15,3-2 128 0,-2-2-128 0,5 4 0 16,5-1 0-16,3-2 0 0,2-7 0 0,2 4 128 0,0-1-128 15,4 3 0-15,1-5 0 0,1 3 0 0,-4-2 0 16,5 3 0-16,0 3 128 0,2-2-128 0,-2 1 128 16,3 0-128-16,0 1 128 0,4 0-128 15,1 2 0-15,1-1 128 0,-3-1-128 0,2 4 0 0,3 0 0 0,2-1 128 16,3-1-128-16,1 0 0 0,-1 2 0 0,1-2 0 16,2-2 0-16,5 0 0 0,2 0 0 0,-2 2 0 15,-1 1 0-15,4 2 0 0,2 1 176 0,5-1-176 16,1 0 0-16,2 0 0 0,3-3 0 0,-1 2 0 15,-1 1 0-15,0 0 176 0,-2 0-176 16,2 3 160-16,4 1-160 0,-3-2 0 0,3 0 0 0,-4 0 128 16,-5 2-128-16,5 0 0 0,2-3 0 0,3 2 0 15,0-2 0-15,1 1 0 0,1 0 128 0,-1 0-128 16,-1-1 0-16,5-1 192 0,2-2-192 0,1 2 192 16,3 1 16-16,4 0 16 0,2-2 0 0,4-1 0 0,0-2-32 0,5 0-16 15,3 0 0-15,4-3 0 0,0 1-176 0,4-1 0 16,3-2 0-16,4 3 128 0,1 0-128 0,4-2-144 15,2-1 144-15,2 2-208 16,0-3-1360-16,5 3-272 0,2 1-48 0</inkml:trace>
  <inkml:trace contextRef="#ctx0" brushRef="#br2" timeOffset="-208643.85">12242 15023 5519 0,'-4'-12'240'0,"4"12"64"0,0 0-304 15,0-8 0-15,-6-5 0 0,5 7 0 0,1 6 1984 0,0 0 352 16,0 0 64-16,0 0 16 0,2-14-1072 0,0 5-192 16,-2 9-64-16,0 0 0 0,5-9-208 0,-5 9-48 15,0 0-16-15,3-5 0 0,-3 5-32 0,0 0 0 16,3-9 0-16,-3 9 0 0,0 0-16 0,0 0 0 15,0 0 0-15,0 0 0 0,0 0-48 0,0 14-16 16,3 7 0-16,-3-2 0 0,-3-2-80 0,-1 4-32 16,0 4 0-16,-3-1 0 0,-1 2-80 0,1 0 0 0,-2-1-16 15,1 4 0-15,0-2-112 0,-1 4-32 0,-1 4 0 16,1-2 0-16,0 0-32 0,1 1 0 0,-1 4 0 0,0-1 0 16,-1-3-80-16,1-1-32 0,0-1 0 0,1 1 0 15,1 0-16-15,0-1 0 0,0-5 0 0,2 1 0 16,-1 0 0-16,3-4-16 0,0 0 0 0,1-2 0 15,-2-1 16-15,1-2 0 0,1 0 0 0,2-1 0 16,0-4 16-16,0-2 16 0,0 0 0 0,1-3 0 16,-1-9-32-16,0 0 0 0,0 0 0 0,0 0 0 15,11 9 16-15,1-4 0 0,-3-4 0 0,3-1 0 16,1 0 80-16,2 0 16 0,1 0 0 0,3-1 0 16,4-4-112-16,1-1-32 0,0-1 0 0,3 2 0 15,1 3-160-15,5-2 0 0,0-5 0 0,1 6 0 0,3 3 0 16,0 0 0-16,2 0 0 0,0 0 0 0,1 0 0 15,4 0 0-15,3 2 0 0,0 0 0 0,-2 1 0 0,1-3 0 16,2-3 0-16,-1 2 0 0,1 4 0 0,-2-2 0 16,1-1 0-16,0-1 0 0,1 2 0 0,3-1 0 15,1 1 0-15,6-1 0 0,1-1 0 0,1-2 0 16,1-1 0-16,-1 2 0 0,-2-6 0 0,1 2 0 16,2 0 0-16,1-1 0 0,3 3 0 0,1 1 0 15,1-6 128-15,-3 5-128 0,0 1 0 0,0 2 0 16,2 1 0-16,1-2 0 0,0-5 0 15,0 5 0-15,1 2 128 0,-1 0-128 0,-5-2 0 0,3 2 0 16,2 2 0-16,0 0 0 0,-1 2 0 0,1-1 0 16,0-3 0-16,-2 2 0 0,-4 1 0 0,2 0 0 15,0 3 0-15,2-4 0 0,1 1 0 0,0-2 0 0,0 1 0 16,-2 1 0-16,-3-3 0 0,-1 0 0 0,-1 0 0 16,0 3 0-16,-1 0 0 0,3-3 0 0,2-2 0 0,-4 1 0 15,-2 4 0-15,-2-1 0 0,-1-9 144 0,3 5-144 16,2 2 0-16,5 0 128 0,1 2-128 15,0-3 0-15,-2-3 0 0,0 2 0 0,-1-1 0 0,1 2 128 16,2-3-128-16,-1 1 0 0,-2 1 0 0,0-1 0 16,-2 2 0-16,-3 0 0 0,-2-2 0 0,-2 2 128 15,-1 0-128-15,1 2 0 0,0 0 0 0,4-1 0 16,2-1 0-16,-3 0 0 0,-4-2 0 0,-2 3 128 16,0 0-128-16,-2-1 0 0,-1 0 0 0,2 1 0 15,0 1 0-15,-2-1 128 0,-2-4-128 0,1 3 0 16,-1 2 128-16,0 2-128 0,-3 2 128 0,1-1-128 15,-4-7 128-15,1 3-128 0,-1 0 128 0,-1 1-128 0,0 2 0 16,-1-2 144-16,-2-2-144 0,-1 2 0 0,0 2 160 0,1-1-160 16,-2-1 128-16,0 1-128 0,-5-1 128 15,0 2-128-15,0-3 0 0,-3 0 128 0,-1 0-128 0,-1 2 0 16,0 2 0-16,-1-2 128 0,-2 1-128 0,1-2 0 16,1 1 0-16,0-1 0 0,-3 4 0 0,0-1 0 15,1-2 128-15,-2-1-128 0,-4-3 0 0,1 3 0 16,0 3 0-16,2 1 128 0,-2-5-128 0,2 3 0 15,1 2 0-15,-2-1 0 0,-2-3 0 0,1-1 0 16,-2-1 0-16,0-1 0 0,-2 6 0 0,-1 0 128 16,1-4-128-16,-11 0 0 0,11 2 0 0,-1 2 0 15,-1 1 128-15,1-3-128 0,-2-5 0 0,3 1 0 16,-11 2 144-16,10 1-144 0,1 1 0 0,-11-2 0 0,10 0 0 16,-10 0 128-16,11 4-128 0,-2 1 0 0,-9-5 0 0,9-1 0 15,-9 1 0-15,11 0 0 0,-11 0 0 0,11 0 128 16,-3-1-128-16,-8 1 0 0,9-5 128 0,-9 5-128 15,11-5 128-15,-3 2-128 0,0-2 160 0,0-1-160 16,-8 6 160-16,5-9-160 0,0-4 160 0,0 3-160 16,1 1 176-16,-1-3-176 0,-1 2 192 0,1-2-192 15,-2-2 224-15,2-3-64 0,0-2-16 0,1 0 0 16,1-3 0-16,-1-2 0 0,0-3 0 0,1 3 0 16,0-2-144-16,0-1 160 0,-2-6-160 0,1 0 160 15,2-1-160-15,-1 2 160 0,0 4-160 0,-1-5 160 16,-1-4-160-16,0 1 160 0,0 1-160 0,-1 2 160 15,-1 0-160-15,1 3 0 0,1 1 144 0,-1 5-144 0,-2 2 0 16,1 5 0-16,-1-1 0 0,-1 5 128 0,4 0-128 0,-1 3 0 16,-4 10 0-16,0 0 0 0,4-9 0 0,-4 9-160 15,0 0 160-15,0 0-160 16,0 0-1648-16,0 0-336 0,-5 12-64 0,4 2-16928 16</inkml:trace>
  <inkml:trace contextRef="#ctx0" brushRef="#br2" timeOffset="-206942.22">23067 14501 10127 0,'-4'-13'896'0,"0"3"-704"0,1 1-192 0,1-1 0 15,-3-3 1648-15,1 2 288 0,-1 1 64 0,2 1 16 16,-1-3-992-16,0 5-192 0,0-3-32 0,2 5-16 15,2 5 32-15,0 0 0 0,0 0 0 0,0 0 0 16,0 0 0-16,0 0 0 0,-9 2 0 0,2 4 0 0,2 5 96 0,-1 4 32 16,0 1 0-16,-3 5 0 0,2-180-176 0,0 369-16 15,0-184-16-15,0 6 0 0,-1 2-160 16,0 3-48-16,1-4 0 0,0 4 0 0,1 1-48 0,1 0-16 16,0 1 0-16,0-3 0 0,1-6-128 0,1 3-16 15,1 0-16-15,3-5 0 0,2-3 32 0,1-3 16 16,-2-4 0-16,2-3 0 0,1-1 32 0,1-3 0 15,2 2 0-15,0-2 0 0,2-4 128 0,1-2 16 16,-1-1 16-16,2-1 0 0,1 0-128 0,1-2-32 16,1 0 0-16,3-1 0 0,-1-1-208 0,4-3-48 15,0-5-128-15,3 6 192 0,3 0-192 0,4-1 176 16,4-3-176-16,1 3 160 0,-2-1-160 0,6 0 0 16,7 2 0-16,0 1 128 0,0-1-128 0,0 3 0 15,1 0 0-15,3-1 0 0,1-3 0 0,1-2 0 16,7-1 0-16,4 5 0 0,3 2 0 0,0-2 0 0,0-3 128 0,0 2-128 15,2-2 0-15,3 2 0 0,2-1 0 0,3 2 0 16,0-2 0-16,-3 1 0 0,-1 1 0 0,3 0 0 16,2 0 0-16,2 1 0 0,1-1 0 0,-2 5 0 15,-3-1 0-15,2-2 0 0,-2-2 0 0,2-1 0 16,-3 1 144-16,3 2-144 0,3 2 160 0,-3-4-160 16,-1-1 0-16,0-1 0 0,3-2 0 0,2 1 0 15,0 4 0-15,-2-2 0 0,-3-2 0 0,1 0 0 16,7 1 0-16,2 4 0 0,1-4 0 0,-2 3 144 15,-3 2-144-15,3 2 0 0,3 1 0 0,0-2-176 16,0-3 176-16,-5 2 0 0,-8 2 0 0,7-3 0 0,5-4 0 16,1 0 0-16,-2 2 0 0,-2-1 0 0,1 3 0 0,1-1 0 15,6-5 0-15,1 0 0 0,1 6 0 0,-3 0 0 16,-3 0 0-16,3 0 0 0,-1-2 0 0,3-1 0 16,1 7 0-16,-4-4 0 0,-7-2 0 0,3-2 0 15,2-3 0-15,-1 4 0 0,-2 6 0 0,-3-3 0 16,-5-3 0-16,-1-2 0 0,-1-2 0 0,-1 3 0 15,0 1 0-15,-3 0 0 0,-6-1 0 0,-2 2 0 16,0 2 0-16,2 0 0 0,5-2 0 0,-6 0 0 16,-4-3 0-16,-1 5 0 0,1 5 0 0,-4-4 0 15,-5-5 0-15,-2 2 0 0,-2 4 0 0,-1 0 0 16,-1-1 0-16,-2-2 0 0,-4-5 0 0,-2 4 0 16,-1 1 128-16,-2-1-128 0,-2-1 0 0,-1 0 0 15,-4 3 0-15,-1 1-128 0,-4 2 128 0,-2-3 0 16,0-4 0-16,-4 3 0 0,0 3 0 0,0 1 0 0,-3 1 0 15,1-2 0-15,0 1 0 0,-1 2 0 0,-3 0 0 0,2-1 0 16,1-4 0-16,-4-2 0 0,2 2 0 0,2 3 0 16,-3 3 0-16,3-1 0 0,0-3 0 0,0 3 0 15,-2 2 0-15,0 0 0 0,2 0 0 0,-2 1 0 16,-2-4 0-16,0 2 0 0,4 3 0 0,-3-4 0 16,0 2 0-16,-1-1 0 0,0-1 0 0,-1 3 0 15,0-3 0-15,1 2 0 0,0 1 0 0,2-2 0 16,-1 3 0-16,0-1 0 0,-2 3 0 0,1-2-128 15,2-1 128-15,-1-1 0 0,0 7 0 0,1-5 0 16,0-1 0-16,-1-4 0 0,1 1 0 0,-1 1 0 16,-1 1 0-16,0-2 0 0,-1-3 0 0,3 3 0 0,-2-1 0 15,1 1 0-15,1-1 0 0,-3 0 0 0,-9-4 0 16,14 2 0-16,-3 0 0 0,-1-1 0 0,-10-1 0 0,12-1 0 16,-2-2 0-16,-10 3 0 0,13 3 0 0,-13-3 128 15,10 0-128-15,-10 0 0 0,0 0 0 0,0 0 128 16,0 0-128-16,0 0 0 0,0 0 160 0,0 0-32 15,0 0-128-15,0 0 192 0,9-11 0 0,-4 4 0 16,-3-3 0-16,-1 3 0 0,1-3 0 0,2-1-16 16,2-8 0-16,2 2 0 0,-1 1 0 0,3-5 0 15,2-7 0-15,1-2 0 0,3-2 0 0,3-7 0 16,4-5 0-16,2-3 0 0,1-2-48 0,1-3-128 16,-3 2 192-16,-1-1-64 0,-2 0-128 0,-2-1 160 15,-2-5-160-15,-3 14 160 0,-3 11-16 0,-2 2 0 16,-3 4 0-16,3 2 0 0,-5 4-144 0,0 7 0 0,-2 2 144 15,1 0-144-15,-3 2 0 0,0 2-240 0,0 7 48 0,0 0 0 32,0 0-2832-32,0 0-560 0,3 23-128 0</inkml:trace>
  <inkml:trace contextRef="#ctx0" brushRef="#br2" timeOffset="-203733.68">3001 3635 23951 0,'-4'-16'2128'0,"4"16"-1696"0,4-10-432 0,0 3 0 15,-4 7 208-15,0 0-32 0,0 0-16 0,0 0 0 16,0 0 32-16,9-3 0 0,-9 3 0 0,0 0 0 15,0 0-192-15,0 0 0 0,10 4 144 0,-2 6-144 16,-3 0 128-16,-1 4-128 0,-3 1 128 0,-1 2-128 16,-1 2 176-16,-2 4-48 0,-3 1 0 0,-1 3 0 15,1-3-128-15,-3 4 192 0,-2-1-192 0,0 1 192 16,1-2-192-16,0 2 160 0,0-1-160 0,1 1 160 16,0 2-160-16,5-2 0 0,0 0 0 0,3-5 0 15,1-1 0-15,3-3 128 0,-1-1-128 0,2-2 0 16,1-2-352-16,4-1-160 0,3-4-16 0</inkml:trace>
  <inkml:trace contextRef="#ctx0" brushRef="#br2" timeOffset="-203308.29">3479 3581 22111 0,'0'0'1968'0,"0"0"-1584"0,0 0-384 0,0 0 0 15,0 0 0-15,0 0 0 0,-9-2-192 0,9 2 192 16,0 0-128-16,0 0 128 0,0 0 0 0,-6 5 0 16,6-5 0-16,-4 11 0 0,-1-2 0 0,0 6 0 15,-2-2 0-15,1 4 0 0,-2 0 0 0,1 6 0 16,-3 4 0-16,0 4 0 0,-2 2 224 0,1 2-64 0,-3 6 368 0,-2 3 80 15,2 1 16-15,-1 3 0 0,4-2-16 0,-3 2 0 16,-4 2 0-16,3-1 0 0,6-4-384 0,-3-1-80 16,0-4-16-16,4-3-12048 15</inkml:trace>
  <inkml:trace contextRef="#ctx0" brushRef="#br2" timeOffset="-201453.52">12489 14765 10127 0,'0'0'896'0,"0"-6"-704"16,0 6-192-16,0 0 0 0,-7-4 1024 0,7 4 192 16,-5-4 16-16,5 4 16 0,0 0-672 0,0 0-128 15,-9 6-16-15,1 2-16 0,-1 5-64 0,0 5-16 16,-1 4 0-16,-2 0 0 0,-1-1 128 0,-1 4 32 15,-2 8 0-15,-1 4 0 0,2 1 16 0,-5 4 0 16,-3 0 0-16,3 3 0 0,-1 2-128 0,2 0-32 16,-1-4 0-16,2 1 0 0,3-2-176 0,3 3-48 15,0 1 0-15,4-6 0 0,0-4-128 0,2-3 0 16,2 0 144-16,0 0-144 0,-2-8 128 0,6 1-128 16,0-6 160-16,3-2-160 0,0-3 192 0,5-3-64 0,2-2-128 15,2-5 192-15,4-3 176 0,3 0 16 16,3-2 16-16,5-2 0 0,4-1 128 0,6 0 32 0,3-2 0 0,3-3 0 15,4 2-96-15,2-3-16 0,2 1 0 16,6 2 0-16,7 1-208 0,3-1-48 0,5-3-16 16,3 1 0-16,0 4-32 0,5-2 0 0,5 1 0 0,5 0 0 15,5-4 48-15,2 4 16 0,-2 2 0 0,3-1 0 16,-2-1-80-16,3 3-128 0,6-1 176 0,-1 2-176 16,-1 0 144-16,5 1-144 0,2-3 0 0,-2 1 144 15,0-3-144-15,0 1 0 0,2-3 0 0,2 0 128 16,1 2 64-16,1 0 0 0,-3-4 0 0,4 2 0 15,1 0 0-15,-1-2 16 0,-5 2 0 0,1 1 0 16,3 2-48-16,-5 2-16 0,-5-1 0 0,0-1 0 16,2-2-144-16,2 5 128 0,-1 1-128 0,-4 0 128 0,-4-3-128 0,0 3 0 15,0 3 144-15,-1 3-144 0,-4-3 192 16,-1-1-48-16,-6-2 0 0,1 3 0 0,0 2-144 16,-2 1 0-16,-2-2 0 0,-4-1-176 0,-1-1 176 0,-3 1 0 15,-2-1 0-15,-1 2 0 0,-1-3 0 0,-3 2 0 16,-6-1 128-16,-2-2-128 0,1-1 0 0,-3-1 0 15,1-1 0-15,-2 2 128 0,-4 2-128 0,1 2 176 16,-4-3-176-16,-4 2 192 0,-5 3-32 0,-5 2 0 16,-1-5 0-16,-4 1 0 0,-6-2-32 0,0-1 0 15,-3 0 0-15,-3 0 0 0,-2 0 176 0,-3 2 16 16,3 0 16-16,-2 2 0 0,-2 1 32 0,0 0 0 16,0-1 0-16,0 1 0 0,0 3-192 0,1-2-48 15,1 1 0-15,-2-2 0 0,-2-1-128 0,0 0 0 0,-2 1 144 16,-1-2-144-16,-9-3 144 0,11 0-144 0,-2 0 192 0,-9 0-192 15,10 0 320-15,-10 0-32 0,9-4-16 0,-1-1 0 16,-8 5 48-16,0 0 16 0,8-5 0 0,-8 5 0 16,6-7-48-16,-1 0-16 0,-5 7 0 0,4-9 0 15,-2-5 16-15,2 2 0 0,0 1 0 0,-1-4 0 16,-1-5-32-16,2-2 0 0,0-3 0 0,-2 4 0 16,3-3-64-16,0-4-32 0,0-1 0 0,2 1 0 15,-1-3-160-15,2 7 0 0,-1-2 0 0,1 2 128 16,0 3-128-16,1 0 0 0,-1 1 0 0,0 5 0 15,0 1 0-15,1 1-224 0,-3 4 32 0,2 0 0 16,-8 9-2592-16,12-1-512 0</inkml:trace>
  <inkml:trace contextRef="#ctx0" brushRef="#br2" timeOffset="-200228.9">23037 14473 12095 0,'2'-19'528'0,"-1"13"112"0,-1 6-512 0,0 0-128 15,0 0 0-15,0 0 0 0,0 0 928 0,0 0 160 16,0 0 16-16,0 0 16 0,0 0-480 0,-8 2-80 16,-3 7-32-16,2 3 0 0,-2-1 16 0,0 2 0 15,-2 4 0-15,-1 6 0 0,1 1 0 0,-2 2 0 16,-3 2 0-16,0 2 0 0,-2-2-32 0,2 4-16 16,0 2 0-16,2-1 0 0,-2 1-96 0,2-1-16 15,-1 1 0-15,3-2 0 0,4-1-64 0,4-5 0 16,0-2-16-16,5-1 0 0,2-3 64 0,3 1 16 15,0-7 0-15,5 1 0 0,2 0 64 0,2-3 0 0,2-2 16 16,4 1 0-16,6-6 128 0,0-2 32 0,5 1 0 0,2-2 0 16,4-2-96-16,-1 0-16 0,4 0 0 0,1-1 0 15,2 0-256-15,5-2-64 0,4-1-16 16,4-3 0-16,1 0-176 0,3 5 128 0,4-1-128 16,2-1 128-16,1-5-128 0,6 3 0 0,4-4 0 0,10 5 128 15,2-4-128-15,3 1 128 0,-2-6-128 0,6 7 128 16,4-1-128-16,3 3 160 0,0 1-160 0,-1 0 160 15,0 1-160-15,2 0 0 0,2 3 144 0,-2 0-144 16,-4 0 0-16,2 1 0 0,0 2 0 0,-1 2 0 16,-1-1 0-16,-3-2 0 0,0 1 0 0,-1 1 0 15,3 3 0-15,-4 1 0 0,-3 2 0 0,1-2 0 16,-1-1 0-16,4 0 0 0,7 2 0 0,-2-2 0 0,-2 5 0 16,1-4 0-16,1 6 0 0,2-6 0 0,-1 1 0 15,-4-1 0-15,-5 1 0 0,2-2 0 0,1 5 0 16,0-5 0-16,-3 2 0 0,-4-3 0 0,-5 5 0 0,3-5 0 15,1 0 0-15,2 2 0 0,-2-7 0 0,-6 4 0 16,-6 3 0-16,4-3 128 0,1-2-128 0,-1 2 0 16,1 2 0-16,-5-2 128 0,-5 2-128 0,-3-2 176 15,0-5-176-15,-2 2 192 0,3 2 0 0,-6 4 16 16,0-1 0-16,-2-3 0 0,-5 0 128 0,-4 1 32 16,-4-1 0-16,-3-2 0 0,-1 0-48 0,-1-1-16 15,0 2 0-15,0 0 0 0,-4 4-112 0,0-5-32 16,-1 2 0-16,0 4 0 0,0-1-32 0,-4 4-128 15,-3-6 192-15,1 0-64 0,-4 2-128 0,-1 0 192 16,0 2-192-16,-1-2 192 0,-1-3-64 0,1 5-128 0,3-1 192 0,-4 3-64 16,-3-2 0-16,1 1-128 0,-2-4 192 15,2 2-64-15,-6 1-128 0,2 0 160 0,-3 0-160 0,3-2 160 16,-3 0-160-16,1-1 160 0,-1 5-160 0,3-4 160 16,-2 2-160-16,-2-3 160 0,-2-3-160 0,0 2 160 15,2 2-160-15,2-3 0 0,-5-1 0 0,1-1 0 16,-2 1 128-16,0-1-128 0,-1 0 128 0,1-4-128 15,-1-3 176-15,0 0-48 0,0 0-128 0,1-5 192 16,0-4 0-16,4-3-16 0,-1 0 0 0,2-4 0 16,3-2-32-16,1-3 0 0,2-7 0 0,4 0 0 15,2-2 0-15,0 0 0 0,-4-2 0 0,1-1 0 16,8-3-144-16,-4 3 128 0,-3 1-128 0,0-1 128 16,-1 0-128-16,-5 2 0 0,-4 4 144 0,-2 6-144 0,-2 2 0 15,-2 2 0-15,-4-1 0 0,-1 8 0 16,-4 15-1376-16,0 0-288 0,0 0-64 0</inkml:trace>
  <inkml:trace contextRef="#ctx0" brushRef="#br2" timeOffset="-176625.5">23966 7027 10127 0,'-10'-18'896'0,"5"7"-704"16,-2 1-192-16,0 2 0 0,-4 2 768 0,2-4 128 16,-1-1 32-16,4 3 0 0,6 8-432 0,-5-7-96 15,5 7-16-15,-4-9 0 0,4 9 16 0,0 0 0 16,0 0 0-16,0 0 0 0,-2-7 96 0,2 7 16 16,0 0 0-16,0 0 0 0,5-11 48 0,1 6 16 15,-6 5 0-15,14-6 0 0,2 2-112 0,5 3-16 16,0 0 0-16,4-1 0 0,1 0-128 0,1-2-48 15,1-2 0-15,0 1 0 0,4 2-96 0,1-2-32 16,1-3 0-16,5 2 0 0,6-3 112 0,3 3 32 16,1-1 0-16,3 1 0 0,1 2-160 0,2 0-128 0,-1-4 144 0,5 1-144 15,1 5 320-15,6-3-16 0,4-4-16 16,3 5 0-16,2 3-288 0,0 1 160 0,-2-2-160 0,3 0 128 16,3-3 48-16,1 2 0 0,-1 2 0 0,2 2 0 15,0 0-176-15,2-3 0 0,3-5 144 0,1 5-144 16,1 4 192-16,-4 0-48 0,-1-2 0 15,4-2 0-15,4 0 32 0,1-2 0 0,-3 3 0 0,-1 0 0 16,-3 1-176-16,4-3 192 0,0-2-192 0,1 2 192 16,-1 6-192-16,-4-3 0 0,-6-4 0 0,5 2 0 15,6 2 0-15,-1 3 128 0,-1 0-128 0,-3-1 0 16,-4 4 160-16,3-4-160 0,0-6 192 0,1 3-192 16,3 5 144-16,-5 1-144 0,-5-3 0 0,1 1 144 0,3-2-144 15,-2 1 0-15,2-4 0 0,1 5 0 0,-3 3 0 0,-1-1 128 16,-4-5-128-16,0 0 0 0,1 3 0 0,2-2 0 15,0 2 0-15,-5 0 0 0,-5 3 0 0,0-3 0 16,2 0 0-16,-8 1 0 0,-1-2 0 16,0 1 0-16,1-1 128 0,-4 1-128 0,-5 1 0 0,-6 1 0 15,-3-1 0-15,0-1 128 0,0-3-128 0,-4 3 0 16,-2-1 144-16,-3 1-144 0,-2 0 0 0,-6-1 0 16,-7 2 0-16,-1-2 128 0,-1 2-128 0,-6-2 0 15,-12-2 128-15,0 0-128 0,0 0 128 0,0 0-128 16,0 0 160-16,-12 6-160 0,-3 0 256 0,-5-2-32 15,-6 1-16-15,-6-1 0 0,-4 0-32 0,-3 1-16 16,1 0 0-16,-1 0 0 0,-4 1-160 0,-4-3 128 0,-6-1-128 16,-4 1 128-16,-5 3 752 0,-3-1 144 0,-6-2 16 15,1 1 16 1,-4 0-1616-16,-6-1-320 0,-9 0-64 0,-1 0-16 0,-3-2 784 0,-3 1 176 0,-2 2 0 0,-8-3 0 16,-6-1 0-16,1 0 0 0,-3 0 128 0,-9 3-128 15,-12-1 0-15,3 0 0 0,1-4 0 0,-5 1 0 16,-6 1 160-16,5-1-160 0,6-3 128 0,-5 3-128 15,-8 0 160-15,3-1-160 0,2 1 192 0,1 4-192 16,-1 4 304-16,6-3-48 0,1-4-16 0,1 1 0 16,-2 7-96-16,5-2-16 0,4-4 0 0,0 0 0 15,1 6-128-15,2 1 0 0,4-3 0 0,4 2 0 16,4-5 144-16,6 1-144 0,5 1 160 0,9 2-160 16,9-4 192-16,4 0-48 0,1-4-16 0,5 2 0 15,4 4-128-15,7 0 192 0,7-10-192 0,6 1 192 16,6 2-192-16,1 0 160 0,6 5-160 0,3-3 160 0,1-3-160 0,5 1 160 15,4 1-160-15,5-1 160 0,2 1-32 16,5-3 0-16,8 4 0 0,0 0 0 0,0 0-128 0,14-3 160 16,3 0-160-16,5 2 160 0,5-2-160 0,6 2 0 15,5 0 0-15,9-1-176 0,9-4 176 0,10 1 0 16,6-1 0-16,10-2 0 0,4 2 0 0,9-5 0 16,8 1 0-16,9 0 0 0,12 4 0 0,5-4 0 15,6 1 0-15,5-2 0 0,2 6 0 0,8-6 0 16,7-2 0-16,0 3 0 0,1 0 0 0,10 2 0 15,8-3 0-15,10 1 176 0,5-4-48 0,-1 1-128 16,-2-2 192-16,0 3-64 0,3 2-128 0,2 2 192 16,4-2-192-16,-5 3 192 0,-5-3-48 0,-13 6 0 0,-11 4 0 0,-4 0 0 15,-3 0 32-15,-12 0 0 0,-16 2 0 16,-8 2 0-16,-8 2-176 0,-13 3 160 0,-10 7-160 16,-14 0 160-16,-10 2-336 0,-11-2-64 0,-9 0-16 0,-11 0-11056 15,-9 2-2208-15</inkml:trace>
  <inkml:trace contextRef="#ctx0" brushRef="#br2" timeOffset="-175087.31">26934 10479 8287 0,'-18'-19'368'0,"5"10"80"0,2 6-448 0,-1-4 0 16,0-2 0-16,-2 6 0 0,0 1 736 0,1 4 64 15,3-1 16-15,10-1 0 0,-12-5-576 0,2-3-112 16,1 3-128-16,1 0 176 0,-1-4 384 0,1 1 80 15,-1-2 0-15,0 5 16 0,0-2 96 0,0 0 16 16,-1-2 0-16,1 0 0 0,2 6-208 0,7 3-48 16,0 0 0-16,0 0 0 0,-7-12 32 0,7 12 0 15,0 0 0-15,4-6 0 0,4-6 80 0,4 3 16 16,5-2 0-16,5 3 0 0,4-2-48 0,6 1 0 0,5-3 0 16,9 0 0-16,3 5-16 0,5-4 0 15,3 5 0-15,-2-3 0 0,0 0-224 0,1 3-48 0,3-3-16 0,7 3 0 16,6-3-64-16,7 2-16 0,5-3 0 15,3 4 0-15,-2 5 16 0,8-3 0 0,7-4 0 16,3 3 0-16,0-1-16 0,2 1 0 0,3 3 0 16,2 1 0-16,3-3-32 0,-4 3-16 0,-7 2 0 0,5 0 0 15,5-2-16-15,-3 1 0 0,-6 3 0 0,1 2 0 16,2-1-144-16,-1-2 160 0,-2-3-160 0,-5 3 160 16,-7 1-32-16,3 3-128 0,4 6 192 0,-1-7-64 15,-4-1 32-15,-6 2 0 0,-6-2 0 0,2 2 0 16,1 3-32-16,-1-5-128 0,-3-3 192 0,-8 4-64 15,-7 4-128-15,-8-2 128 0,-4-5-128 0,-8 3 128 0,-3 2-128 16,-5 0 0-16,-6 1 0 0,-3-4 128 0,0-3-128 16,-7 1 192-16,-3 7-192 0,-1-6 192 0,-3-6-192 15,-4 2 0-15,-10 1 0 0,0 0 0 0,0 0 0 0,0 0 128 16,0 0-128-16,-12 4 128 0,-6-2-128 0,-4 3 128 16,-5 6-128-16,-5-6 128 0,-6-1-128 0,-4 2 0 15,-2 0 0-15,-7-2 0 0,-7-5 0 0,-8 1 0 16,-7 0 0-16,-4 1 0 0,-1 3 0 0,-3-7 0 15,-2-3 0-15,-9 0 0 0,-8-3 0 0,-3 0 0 16,-2-4 128-16,-1 5-128 0,-7 1 0 0,-6 2 0 16,-5 1 0-16,-2-2 128 0,0-2-128 0,-4 0 0 15,-3 3 0-15,3 3 0 0,2-1 224 0,-2 2-32 16,-1-2-16-16,2 3 0 0,-1 3-16 0,2 1 0 16,1 3 0-16,-2 1 0 0,6-4-160 0,-4 5 160 15,5-2-160-15,7 0 160 0,7-4-160 0,0 0 0 0,-2 0 0 16,5 3 128-16,8 3-128 0,0-5 0 0,2-4 0 0,4 1 128 15,6 5-128-15,8 2 0 0,4-6 144 0,7 0-144 16,5-4 0-16,4 1 128 0,1 0-128 16,5-3 0-16,4-4 0 0,5 5 0 0,7-1 0 0,4-3 0 15,2 1 0-15,7-2 128 0,6-4-128 0,5 9 0 16,11 3 0-16,0 0 0 0,0 0 0 0,0 0 0 16,17 0 0-16,7 0-192 0,7 0 192 0,6-2-192 15,8-5 192-15,7 4-208 0,7 0 80 0,8 3 128 16,10 0-144-16,9-3 144 0,9-4 0 0,6 6 0 15,3 7 0-15,9-4 0 0,9-2 0 0,0 0 0 16,-4-2 0-16,11 2 0 0,5 1 0 0,4-5 0 0,-2-5 0 16,9 6 0-16,5 1 0 0,-2 1 0 0,-1-3 0 15,5 2 0-15,3-1 0 0,2 1 0 0,-2-2 0 16,-3 1 0-16,-1-1 0 0,-1 2 0 0,-1-3 0 0,-12 4 128 16,-7 3-128-16,-5-1 0 0,-6 1 0 0,-3-2 0 15,-6-3 0-15,-8 2 0 0,-10 2 128 0,-5-1-128 16,-3-2 0-16,-4 0 144 0,-5 2-144 0,-9 0 128 15,-7-1-128-15,-10 0 128 0,-4 0-128 0,-3-1 160 16,-1 0-160-16,-3-1 160 0,-1-1-160 0,-6 3 0 16,-1 1 0-16,-6-1 0 0,0-2 0 0,-6-1 0 15,-6 1 0-15,-3 0 0 0,-9 3 0 0,0 0 128 16,0 0-128-16,0 0 0 0,0-9 0 0,-5 2 0 16,5 7 0-16,-13-6 0 0,-4 1-176 0,1 0 48 15,-1 3 0-15,-1 0 0 0,-1 1-80 0,1-1-16 0,-2-2 0 16,4 3 0-1,1 3-400-15,2 1-80 0,1 0 0 0,3 5-9376 0,9-8-1872 16</inkml:trace>
  <inkml:trace contextRef="#ctx0" brushRef="#br2" timeOffset="-166237.03">22636 292 11967 0,'0'0'1072'16,"0"0"-864"-16,0 0-208 0,0 0 0 0,3-13 512 0,-3 13 48 15,5-9 16-15,0-1 0 0,0 4 192 0,0-3 32 16,-5 9 16-16,8-7 0 0,-8 7 128 0,7-9 16 15,-7 9 16-15,0 0 0 0,0 0-80 0,0 0-32 16,0 0 0-16,0 0 0 0,0 0-80 0,3 12-16 16,-6 3 0-16,0 0 0 0,-1 2-128 0,-5 5-16 15,-1 2-16-15,3-5 0 0,1 9-256 0,-2-2-48 16,1 4-16-16,-4 1 0 0,1 8-64 0,0-3-16 16,-1 1 0-16,-8 24 0 0,5-12-16 0,5-9 0 15,0-7 0-15,4-6 0 0,1-8 48 0,0-4 0 16,3-3 0-16,2 0 0 0,3 1 16 0,-4-13 16 15,0 0 0-15,10 5 0 0,0-5 0 0,2 0 0 16,2 0 0-16,0-1 0 0,2-4-80 0,2-1-32 0,0 0 0 16,1-2 0-16,1 1-160 0,1 2 160 0,-1-4-160 0,0 2 160 15,3-1-160-15,-3 3 0 0,-3 2 0 0,-2 1 128 16,2-3-128-16,-5 0-272 0,2 2 64 0,-2 1 16 31,-12 2-704-31,10-4-128 0,-10 4-16 0,0 0-16 16,0 0-2048-16,10 1-416 0,-10-1-64 0,0 0-32 0</inkml:trace>
  <inkml:trace contextRef="#ctx0" brushRef="#br2" timeOffset="-165902.08">23157 582 2751 0,'0'0'256'0,"0"0"-256"0,-9-4 0 0,9 4 0 0,-10 0 3472 0,10 0 656 16,-10 2 128-16,1 2 32 15,0 8-2688-15,2-1-544 0,-2 5-96 0,1 0-32 0,-1-4-144 0,2 4-16 16,-1-1-16-16,3-1 0 0,0 1-208 0,2-1-32 16,2-1-16-16,2-3 0 0,4 0-64 0,0-2-16 15,6 1 0-15,0-4 0 0,3-3 16 0,3 0 0 16,0-2 0-16,2-2 0 0,2-1-144 0,2-1-32 16,1-6 0-16,-1 2 0 0,-4-3-32 0,0 0-16 15,-1-3 0-15,-3-1 0 0,-2 1 48 0,-5 0 0 16,1 1 0-16,-1-1 0 0,-2-2 48 0,-2 2 16 15,-9 3 0-15,0-1 0 0,-1 6 0 0,-5-4 16 16,3-3 0-16,-3 9 0 0,1 9-336 0,-2 0 0 16,-5-4 0-16,3 2 0 15,1 0-288-15,2 2-128 0,1 0-32 0,1 0 0 16,1-1-1904-16,8-4-384 0,0 0-80 0</inkml:trace>
  <inkml:trace contextRef="#ctx0" brushRef="#br2" timeOffset="-165548.6">23562 561 18431 0,'0'0'1632'0,"0"0"-1312"0,0 0-320 0,-11-2 0 16,2 2 736-16,9 0 80 0,-8-2 16 0,8 2 0 15,-9 3 16-15,1 1 16 0,0 3 0 0,3 4 0 0,0-1-384 16,1-1-80-16,1 3-16 0,0 0 0 0,4 0-192 15,1 2-64-15,0-1 0 0,3-3 0 0,3 0-128 0,1-2 128 16,1 1-128-16,1-3 128 0,3 3 32 0,0-4 0 16,2-3 0-16,0-1 0 0,1-1-16 0,-2 0 0 15,0-1 0-15,-2-1 0 0,0-1 48 0,-1-5 0 16,-2-1 0-16,-2 0 0 0,-8 9 192 0,0 0 32 16,4-9 16-16,-3 0 0 0,-3 2 112 0,-3-2 32 15,-2 2 0-15,-2 2 0 0,-3-2-192 0,-2 3-16 16,0 4-16-16,0 0 0 0,0-1-192 0,1 1-32 15,0 0-128-15,2 0 192 0,11 0-192 0,0 0-240 16,-8 0 48-16,8 0 16 16,0 0-1728-16,0 0-336 0,0 0-80 0</inkml:trace>
  <inkml:trace contextRef="#ctx0" brushRef="#br2" timeOffset="-165145.24">24221 217 27647 0,'0'0'1216'0,"0"0"256"0,0 0-1168 0,0 0-304 16,0 0 0-16,-9 5 0 0,3 4 192 0,0 3-32 0,-3 4 0 0,0 1 0 15,0 1-160-15,0 0 0 0,0 1 0 0,0 4 0 0,-1 5 0 0,2-11 0 16,1 3 128-16,-1 4-128 0,1 5 240 0,-2-2-48 15,1 0 0-15,0-2 0 0,2-1-32 16,-4 14-16-16,2-11 0 0,3-3 0 0,3-6 48 0,-1-7 0 16,3-11 0-16,-1 11 0 0,1-11 144 0,0 0 48 15,0 0 0-15,0 0 0 0,0 0 144 0,10-4 48 16,-1-4 0-16,-3 2 0 0,2-8-192 0,0 1-16 16,-2 3-16-16,2-4 0 0,-2-1-160 0,4 1-48 15,0 1 0-15,2-1 0 0,-1-1-144 0,3-2 128 16,0-1-128-16,-4 10 128 0,3-6-128 0,2-3 0 15,3-1 144-15,1 0-144 0,3 1 0 0,-2-1 0 16,2 0 0-16,16-14 0 0,-8 11 0 0,-4 5 0 16,-6 4 0-16,-5 4 128 0,-1 2-128 0,-2 1 0 15,-12 5 0-15,0 0-128 16,0 0-512-16,0 0-80 0,0 0-32 0,0 0 0 16,0 0-2256-16,0 0-464 0</inkml:trace>
  <inkml:trace contextRef="#ctx0" brushRef="#br2" timeOffset="-164962.21">24296 542 24239 0,'-7'-13'1072'0,"7"13"224"0,-4 18-1040 16,3 1-256-16,2-5 0 0,3 0 0 0,2-4 432 0,3 2 16 0,4-3 16 0,2 0 0 16,3 0 192-16,1-2 48 0,-1-2 0 0,2 3 0 15,4-3-256-15,-2-4-64 0,1 1 0 0,-1-2 0 16,0 0-256-16,-2 0-128 0,-2 0 0 0,-4-2 128 15,1-2-1600-15,-4-1-320 0,-11 5-64 0</inkml:trace>
  <inkml:trace contextRef="#ctx0" brushRef="#br2" timeOffset="-164609.73">24945 527 5519 0,'0'0'240'0,"0"0"64"16,-8 2-304-16,8-2 0 0,-9 6 0 0,1 4 0 0,0 4 6720 0,2 2 1296 0,0 5 256 16,-2-1 48-16,-2-1-6672 0,1 0-1344 0,0-1-304 0,2 1 0 31,2 0-784-31,-2-1-176 0,-1-3-16 0,1 0-16 0,2-1 832 0,0-4 160 0,-1-1 0 0,6-9 0 15,0 0 0-15,0 0 128 0,0 0-128 0,0 0 0 16,0 0 0-16,0 0-144 0,0 0 0 0,7-11 0 31,0-2-432-31,0 0-96 0,2-3-16 0,-1-1 0 16,-2 0-192-16,2-3-32 0,1 0-16 0,0 1 0 16,-2 1 32-16,1 3 0 0,-2 1 0 0,1 3 0 0,-2 0 320 15,0 3 80-15,-5 8 16 0,0 0 0 0,6-6-288 0,-6 6-64 16,8-5-16-16,-8 5 0 0</inkml:trace>
  <inkml:trace contextRef="#ctx0" brushRef="#br2" timeOffset="-163979.02">25339 472 14223 0,'0'0'624'0,"0"0"144"0,0 0-624 0,0 0-144 0,-4 14 0 0,-1-4 0 16,1 2 432-16,-1 1 48 0,-2-3 16 0,0 4 0 15,-2 3 352-15,0 3 80 0,-1-3 16 0,0 4 0 0,0 5 0 16,-2-4 0-16,-2-3 0 0,4 0 0 0,-2 0-32 0,2-1 0 16,0-2 0-16,1 0 0 0,2-6-240 0,0 0-48 15,1-2-16-15,6-8 0 0,0 0-112 0,0 0-32 16,0 0 0-16,0 0 0 0,0 0 160 0,0 0 16 16,11-9 16-16,0-3 0 0,0-2-208 0,0 2-32 15,1-4-16-15,1 1 0 0,1-3-240 0,0 1-160 16,-1-1 192-16,4 1-192 0,-3 1 128 0,3-1-128 15,-1-1 0-15,1 7 0 0,-3 3 0 0,0 3 0 16,-2-1 0-16,0 2 0 0,-2 4 0 0,-10 0 0 16,11 12 0-16,-4 2 0 0,-6 0 0 0,0 1-176 15,2 5 176-15,-2 0-160 0,-1 1 160 0,0-2 0 16,1-1 0-16,2-1 0 0,-1 0 0 0,0-2 0 16,-2-2 0-16,1-2 0 0,-1-11 0 0,8 14 0 0,-3-4 0 0,2 1 0 31,5-6-464-31,0-1-176 0,1-1-16 0,1-3-16 15,0 0-2160-15,4-3-432 0</inkml:trace>
  <inkml:trace contextRef="#ctx0" brushRef="#br2" timeOffset="-163632.42">26202 603 23039 0,'-12'-5'1024'15,"12"5"192"-15,-11-2-960 0,-2 0-256 0,-2 0 0 0,-2 3 0 0,-2 4 624 16,-1 3 80-16,-4 4 0 0,-2 2 16 16,0-3-528-16,-1 1-192 0,-1 4 0 0,3 0 144 0,-2 1 16 0,7-5 0 15,4-3 0-15,5 1 0 0,3-5-16 0,8-5 0 16,0 0 0-16,0 0 0 0,0 0 192 0,10 0 48 16,3-1 0-16,4-3 0 0,-2-6 0 0,3 3 0 15,-2-5 0-15,-1 4 0 0,-1-2-240 0,-1 3-144 16,-3-3 192-16,2 7-192 0,0 3 224 0,-3 3-64 15,-9-3-16-15,4 15 0 0,-1 4 48 0,-3 4 16 16,-5 7 0-16,-3 2 0 0,-1-2 96 0,1 5 16 16,1 3 0-16,-7 5 0 0,-8 0-320 0,2 1 160 15,3-5-160-15,1-3 128 0,-2 0-128 0,3-2 0 16,-2-8 0-16,7-3 0 16,5-8-1424-16,1-2-368 0,2-2-80 0,2-11-10784 0</inkml:trace>
  <inkml:trace contextRef="#ctx0" brushRef="#br2" timeOffset="-162755.17">27840 363 13823 0,'0'-13'1216'0,"-1"2"-960"16,-2 2-256-16,2-3 0 0,0 2 2144 0,0 0 384 16,1 10 80-16,-4-9 16 0,4 9-1888 0,-5-13-368 15,-2 2-80-15,0 3-16 0,7 8 432 0,-13-2 96 16,-1-1 16-16,-1 1 0 0,-3 6-224 0,-1-1-32 15,-4 4-16-15,-2 3 0 0,-2 0-224 0,-2 7-32 16,-1 3-16-16,6 5 0 0,4 2-80 0,8-5 0 16,-2 3-16-16,2 8 0 0,-1 1-48 0,2 3-128 15,0-2 192-15,4-2-64 0,0-3-128 0,0 22 160 16,3-8-160-16,5-13 160 0,2-5-32 0,1-7-128 16,1-1 192-16,1-2-64 0,-1-2-128 0,0-4 0 15,2 2 0-15,-2-5 0 0,-5-7 0 0,0 0-256 0,0 0 48 16,0 0 0-1,0 0-224-15,0 0-32 0,0 0-16 0,0 0 0 16,-10 0-256-16,-1-2-48 0,1-1-16 0,-1-2 0 16,-3-4-48-16,-1 3-16 0,-2-4 0 0,0 2 0 0,1-1 368 0,2 3 80 15,1 1 16-15,3-3 0 0,1 2 592 0,9 6 128 16,0 0 32-16,0 0 0 0,0 0 336 0,0 0 64 0,0 0 16 0,0 0 0 16,10-10-128-16,6 2-32 0,3-3 0 0,4 3 0 15,3 0-224-15,6 2-32 0,4-2-16 0,0-2 0 16,1 3-16-16,1-2-16 0,2 5 0 0,-1-1 0 15,-2-5 128-15,-3 3 16 0,-2 1 16 0,-4 3 0 16,-4 0-160-16,-2 1-48 0,-2 0 0 0,-4 3 0 16,-5 3-64-16,-3 2 0 0,-8-6-16 0,5 13 0 0,-5 1 48 15,-3 1 16-15,-2 3 0 0,-3 0 0 0,-2-3-48 0,1-1-16 16,0 2 0-16,3-2 0 0,1-3-176 16,5-11 160-16,-5 8-160 0,5-8 160 0,-1 13-160 0,1-13 0 15,0 0 144-15,0 0-144 0,12 4 192 0,2-1-48 16,0-3 0-16,4-4 0 0,0-1 48 0,0-3 0 15,0 0 0-15,-1-3 0 0,1 1-192 0,-1-2 160 16,-6 2-160-16,-1 0 160 0,-6-1-160 0,1 0 192 16,-1-3-192-16,-5 3 192 0,-6 2-192 0,0 1 192 15,-3 5-192-15,-2-1 192 0,-2 1-64 0,1 2-128 16,-3 5 192-16,2-3-64 0,1 0-128 0,3 1 0 16,0-4 0-16,2 4 0 0,8-2 0 0,0 0 0 15,0 0 0-15,0 0 0 0,0 0 0 0,0 0 0 16,0 0 0-16,9-4 0 0,3-1 0 0,2-2 0 15,3 6 0-15,4 0 0 0,2 0 0 0,3 2 0 16,0 3 0-16,2 3 0 0,-3 1-176 0,3 3 176 0,3 0-128 0,-3 3 128 16,-3 1 0-16,-3 3 0 0,0 1 0 0,-2-2-128 15,-1-1 128-15,-3 0 0 0,-2 3 0 0,-2 2 0 16,0-1 0-16,0-1 0 0,-5-2 0 16,1 3 0-1,0 5-1744-15,-1-6-272 0,1-5-48 0</inkml:trace>
  <inkml:trace contextRef="#ctx0" brushRef="#br2" timeOffset="-161547.93">22101 1593 5519 0,'-15'4'496'0,"3"-3"-496"0,-2 3 0 0,0-1 0 0,0-2 2112 0,2 2 336 15,-1 0 64-15,2 0 16 0,-1-2-1584 0,3-1-320 16,9 0-64-16,-6-1-16 0,6 1 192 0,0 0 32 15,-1-10 16-15,3 2 0 0,3-2 0 0,4 2 0 16,3-2 0-16,2 1 0 0,0-3-80 0,3 0-32 16,4-1 0-16,-1-1 0 0,-1 2 32 0,3 3 0 15,-1-1 0-15,5 2 0 0,2 0-176 0,-4 5-16 16,-5 1-16-16,1 4 0 0,1 3-288 0,-4 2-48 16,-3 0-16-16,-2 4 0 0,-6 1 32 0,-3 3 0 15,-2 4 0-15,-4 5 0 0,0 3 112 0,-8 1 32 16,-4-3 0-16,-1 6 0 0,-3-3 48 0,-4 1 16 15,-3-1 0-15,0-2 0 0,1 2-32 0,-3-3 0 16,3-1 0-16,0 0 0 0,0-4 16 0,4 3 0 0,2 0 0 16,2-5 0-16,3-6-144 0,3 0-32 0,1-4 0 15,3 2 0-15,7-10-32 0,0 0-16 0,0 0 0 0,0 0 0 16,3 9-144-16,-3-9 160 0,13 7-160 0,-1-4 160 16,6-6-160-16,2-3 192 0,5-1-192 0,3 2 192 15,2-1-192-15,4 1 0 0,3 1 0 0,3-1 128 16,2 1-128-16,0 3 0 0,-3 1 0 0,-1 1 0 15,-1-1 0-15,-4 0 0 0,-6 0 0 0,-3-1 0 16,-4 0-304 0,-2 1-144-16,-3 2-16 0,-2 0-16 0,-3-2-2624 15,-10 0-528-15</inkml:trace>
  <inkml:trace contextRef="#ctx0" brushRef="#br2" timeOffset="-160915.87">23353 2034 22511 0,'-11'8'992'0,"11"-8"224"0,-9 5-976 0,9-5-240 0,-8 6 0 0,8-6 0 16,0 0 0-16,0 0 0 0,0 0 0 0,9-2 0 16,2-3 208-16,3-7 48 0,4 0 16 0,3-5 0 0,1-2 96 0,5-4 16 15,-3 0 0-15,4 2 0 0,0-5 32 0,1 2 16 16,2 0 0-16,-1-4 0 0,1-2-48 0,1-4 0 15,0-5 0-15,-1-3 0 0,1-6-64 0,-4 1-32 16,-5-2 0-16,-1 4 0 0,-3 0-112 0,-4 5-32 16,-6 0 0-16,-3 11 0 0,-2 2 64 0,-4 7 16 15,-5 5 0-15,0 4 0 0,-4 1 128 0,-3 6 32 16,-4 4 0-16,-4 7 0 0,-5 3-192 0,-1 8-48 16,-3 1 0-16,-1 8 0 0,1 2-144 0,1 5 0 15,1 4-160-15,2 5 160 0,1 5 0 0,1 0-144 16,3-6 144-16,3 1 0 0,3-5 0 0,5-1 0 15,0-1 0-15,7-6 0 0,4-6 0 0,2-1 0 16,1-1 0-16,4-1 0 0,1-2 0 0,3-5-240 16,0-2 64-16,1-3 16 15,1-4-1248-15,3-4-256 0,-2 2-64 0,1-6-10384 16</inkml:trace>
  <inkml:trace contextRef="#ctx0" brushRef="#br2" timeOffset="-160681.54">24160 1701 22111 0,'0'0'1968'0,"0"0"-1584"0,-9 3-384 0,3 2 0 15,0 6 1920-15,-1 1 288 0,0 2 64 0,2 1 16 0,-2 3-1968 0,0 1-320 16,-1 1-192-16,2-2 32 0,-1-4 160 0,1 0 0 15,-2-4 0-15,4 2 0 0,1 3 0 0,-2-5-160 16,5-10 160-16,-6 12-208 16,6-12-720-16,0 0-144 0,0 0-16 0,0 0-10896 15</inkml:trace>
  <inkml:trace contextRef="#ctx0" brushRef="#br2" timeOffset="-160292.12">24365 1647 23039 0,'-9'5'2048'0,"3"1"-1648"16,1 7-400-16,-1 0 0 0,1 1 480 0,-1 3 16 0,-2 4 0 16,0-1 0-16,-4-1-496 0,2 1 0 0,0-2 0 0,1 3 0 15,0-1 240-15,0-2-48 0,0-4-16 0,3 1 0 16,2-5 112-16,-1 2 32 0,1-1 0 0,4-11 0 15,0 0 64-15,0 0 32 0,0 0 0 0,0 0 0 16,9-9 80-16,-1 0 16 0,2-5 0 0,0-2 0 16,0-2-208-16,0 0-48 0,2-1 0 0,-2 1 0 15,4-1-256-15,-3 1 128 0,-1 2-128 0,2 1 0 16,-6 1 160-16,3 3-160 0,-1 0 128 0,-1 6-128 16,-7 5 0-16,0 0 0 0,0 0 0 0,9 5 0 15,-1 8-160-15,-4 2 160 0,-3 3 0 0,-2 1-144 0,-2 1 144 16,2 0 0-16,-2 5 0 0,1-2 0 0,-1-4 0 15,0 1 0-15,-5-1 0 0,3 0 0 0,1-1 0 0,0-2 128 16,-1-2-128-16,1-1 128 0,3 1-128 0,0 0 0 16,1-5-176-16,0-9 176 15,0 0-2736-15,0 0-448 0</inkml:trace>
  <inkml:trace contextRef="#ctx0" brushRef="#br2" timeOffset="-159971.27">24676 1794 15663 0,'0'0'1392'0,"0"0"-1120"0,0 0-272 0,0 0 0 15,0 0 2240-15,0 0 384 0,0 0 64 0,0 0 32 16,13-1-2256-16,-2-5-464 0,1-1 0 0,1 1-128 15,-1-4 128-15,1 2 176 0,-3-3-48 0,0 5 0 16,-1-1 48-16,-9 7 0 0,5-8 0 0,-5 8 0 16,0 0 160-16,0 0 48 0,0 0 0 0,0 0 0 15,-7 8 64-15,-2 2 0 0,-1 3 16 0,-2-1 0 16,1 4-144-16,1 0-48 0,-1-2 0 0,4-1 0 16,0-2-272-16,2 1 0 0,2-3 128 0,3-9-128 15,0 14 0-15,1-2 0 0,0 1-176 0,-1-13 176 16,0 0-2128-16,14 3-320 15,0-3-64-15,0-3-16 0</inkml:trace>
  <inkml:trace contextRef="#ctx0" brushRef="#br2" timeOffset="-159556.95">25201 1762 17503 0,'0'0'1552'0,"-9"0"-1232"15,1 0-320-15,8 0 0 0,-11 5 928 0,0 3 128 16,1-3 32-16,-2 2 0 0,1 0-512 0,-1 1-112 16,-2 3-16-16,0 1 0 0,-1-2 128 0,2 4 0 15,2-1 16-15,0-2 0 0,-1 0-144 0,6 0-16 0,6-11-16 0,0 0 0 16,-4 12-224-16,4-12-64 0,0 0 0 0,0 0 0 16,0 0 0-16,10 2-128 0,2-5 192 0,-2-1-64 15,-1 0-128-15,1-1 0 0,0 1 144 0,-1-1-144 16,-1 0 0-16,-2-4 0 0,-1 4 0 0,-5 5 0 15,0 0 0-15,8-5 0 0,-8 5 0 0,0 0 0 16,6-7 0-16,-6 7 0 0,0 0 0 0,0 0 0 16,0 0 0-16,0 0 0 0,0 0 0 0,0 0 128 15,4-7-128-15,-4 7 128 0,0 0-128 0,0 0 128 16,0 0-128-16,0 0 0 0,0 0-176 0,0 0 176 16,0 0 0-16,0 0 0 0,0 0 0 0,0 0 0 15,2 12 0-15,1-1 0 0,-3-11 0 0,2 14 0 16,-2-14 0-16,4 9 0 0,-4-9 0 0,4 11 0 15,1 1 0-15,-5-12 0 0,0 0 0 0,8 9 0 0,-2 0 0 16,-6-9 0-16,0 0-240 0,12 1 80 16,-12-1-848-16,10-5-160 0,0 1-48 15</inkml:trace>
  <inkml:trace contextRef="#ctx0" brushRef="#br2" timeOffset="-159267.34">25405 1835 22799 0,'0'0'1008'0,"-3"14"208"0,-4-3-960 0,0 1-256 15,2 0 0-15,0 4 0 0,-3-4 192 0,2 1-16 0,0 1 0 0,-1-1 0 16,0-2 400-16,0 1 96 0,1-3 16 16,0-1 0-16,-2 0 48 0,3 1 16 0,5-9 0 0,0 0 0 15,0 0-176-15,0 0-16 0,0 0-16 0,0 0 0 16,5-15 16-16,3-1 0 0,-3 1 0 0,2-1 0 15,0-2-304-15,3 0-48 0,1-1-16 0,2 2 0 16,-4 4-192-16,2 0 128 0,1-1-128 0,-1 4 0 16,2-2 0-16,0 6 0 0,-1-1 0 0,0 4 0 15,-12 3 0-15,11-2 0 0,-11 2 0 0,12 3 0 16,-2 2-512 0,-10-5 16-16,10 4 0 0,-10-4-9040 0,11 2-1824 0</inkml:trace>
  <inkml:trace contextRef="#ctx0" brushRef="#br2" timeOffset="-159034.24">25945 1447 29487 0,'0'0'2624'15,"0"0"-2112"-15,-10 4-512 0,3 1 0 0,2 4 208 0,-1 5-64 16,-4 2-16-16,0 5 0 0,-2 2-128 0,1 1 0 15,-2 0 0-15,-3 4 0 0,0-1 0 0,1 1 0 16,0-2 0-16,1 1 0 0,1-3 128 0,3 3-128 16,2-4 0-16,2 1 128 0,0 0-128 0,2-2-224 15,0-5 48-15,1 1 16 16,0-3-2672-16,0-3-544 0</inkml:trace>
  <inkml:trace contextRef="#ctx0" brushRef="#br2" timeOffset="-158777.92">26007 1780 21183 0,'0'0'944'0,"0"0"192"0,0 0-912 0,-6 12-224 0,-2-4 0 0,3 5 0 16,1 2 352-16,2 1 32 0,-1-2 0 0,3 2 0 15,2 1 208-15,-1 1 48 0,0 2 16 0,-1-1 0 16,-2-1 128-16,0 0 32 0,5-1 0 0,-1 1 0 16,1 0-384-16,2-2-80 0,1 0-16 0,2-2 0 0,0 0-208 0,-2-5-128 15,3-2 128-15,0-3-128 16,3 0-480-16,0-2-160 0,-2-2-48 0,1-2-11664 16</inkml:trace>
  <inkml:trace contextRef="#ctx0" brushRef="#br2" timeOffset="-158617.57">26300 1839 27647 0,'-8'10'2448'0,"-2"5"-1952"15,-2 0-496-15,-2 7 0 0,-2 5 304 0,-5 6-48 16,0 5 0-16,-1-1 0 0,1-2-64 0,-3 1-32 0,-3-1 0 16,3 0 0-16,0-5-32 0,3-1 0 0,1-4 0 0,2 1 0 31,3 0-1056-31,3-7-224 0,3-3-32 0</inkml:trace>
  <inkml:trace contextRef="#ctx0" brushRef="#br2" timeOffset="-158266.36">27208 1827 35007 0,'0'0'3120'0,"0"0"-2496"15,0 0-496-15,0 0-128 16,-1 12-1120-16,0 2-240 0,-2 0-48 0,0 3-16 0,-1 0 1088 0,-1 3 336 16,-4 4-176-16,2 3 176 0,-2-3 0 0,1 3 0 15,-1-3 0-15,1 0 128 0,0-2-128 0,3-3 0 16,0-3 0-16,0-2 128 16,1-3-1664-16,1-3-336 0,3-8-64 0,0 0-9456 0</inkml:trace>
  <inkml:trace contextRef="#ctx0" brushRef="#br2" timeOffset="-157899.18">27586 1778 30239 0,'0'0'1344'16,"0"0"256"-16,-4 12-1280 0,0 1-320 0,-2 5 0 0,-2 1 0 15,-2 1-176-15,0-1-96 0,-1 4-32 0,-3-1 0 16,-4-2 304-16,1-1 0 0,1 0 0 0,0 3 0 0,0-2 192 0,3-2-48 16,2-7-16-16,2 0 0 0,3-4 16 0,6-7 0 15,0 0 0-15,0 0 0 16,0 0 176-16,5-9 48 0,2-3 0 0,3-2 0 0,2-3-80 0,1-2-16 16,1-5 0-16,2 5 0 0,1 1-272 0,-1 0 160 15,-2 2-160-15,0 0 128 0,1 2-128 0,1 6 0 16,-1-1 0-16,-1 5 0 0,-14 4 0 15,10-1 0-15,3 4 0 0,-6 8 0 0,-3 1-176 0,-1 2 176 16,-2-1-128-16,-5 5 128 0,3 3-128 0,-4 4 128 16,-2-3-128-16,1 1 128 0,-2 3-144 0,1-3 144 15,-2-1-160-15,3-1 160 16,3-3-1296-16,-1-3-176 0,0-5-16 0,4-10-7072 16,0 0-1408-16</inkml:trace>
  <inkml:trace contextRef="#ctx0" brushRef="#br2" timeOffset="-157487.14">28232 1765 20271 0,'0'0'1792'0,"0"0"-1424"0,-13 2-368 0,2 2 0 31,-1 0-304-31,-3 1-128 0,-3 2-16 0,-4 1-16 0,-2 0 464 0,-2 2 0 0,-1 4 0 0,-1 1 0 15,-1 3 512-15,1-1 0 0,0 3 0 0,5 4 0 16,-1 9-64-16,3-5 0 0,5-1-16 0,3-5 0 0,4-2-80 0,2-4-16 16,4-2 0-16,4-5 0 0,3 0 224 0,-4-9 32 15,10 4 16-15,4-4 0 0,5-3-32 16,2-4 0-16,0-8 0 0,5-2 0 0,2 1-224 16,1-4-48-16,0-1-16 0,2-5 0 0,-1 0-128 0,-1 0-32 15,1 5 0-15,-4-2 0 0,1-6-128 0,-3 2 0 16,0-2 0-16,-3-1 0 0,-1 1 0 0,0-3 0 15,-3-3 0-15,-2 3 0 0,-2 5 0 0,-2 3 0 16,-1 5 0-16,-2 4 0 0,-2 6 0 0,-6 9-144 16,0 0 144-16,0 0 0 0,0 11-176 0,-5 5 176 15,-4 8-160-15,-2 0 160 0,-2 5 0 0,-1 2 0 16,-2-1 0-16,1 2 0 0,-3 1 0 0,3-1 0 16,-2-3 0-16,2 2 0 0,1 2 0 0,4-5-144 15,-3 2 144-15,5-1-192 16,3-7-2368-16,4-3-496 0</inkml:trace>
  <inkml:trace contextRef="#ctx0" brushRef="#br2" timeOffset="-157199.32">28491 1891 23951 0,'0'0'1056'0,"0"0"224"0,0 0-1024 0,0 0-256 0,0 0 0 0,11 1 0 15,-11-1 0-15,14-1-304 0,3-3 64 0,1 0 16 16,0-5 224-16,-4 2 256 0,-4 0-48 0,2-4-16 0,5-1 32 0,-4 3 0 16,-6 1 0-16,2 0 0 0,0-2 128 15,-1 3 32-15,-8 7 0 0,0 0 0 16,0 0 128-16,0 0 48 0,0 0 0 0,-12 4 0 0,2 6-144 0,-3 1-32 16,-1 1 0-16,-2 4 0 0,-3-2-192 0,1 3-32 15,1 4-16-15,3-2 0 0,0-2-144 0,4-1 0 16,4-4 144-16,1 2-144 0,1 0 0 0,5-5 144 15,-1-9-144-15,11 8 0 0,-11-8 0 0,12 2-272 16,1-2 16-16,2-2-8576 16,4-6-1712-16</inkml:trace>
  <inkml:trace contextRef="#ctx0" brushRef="#br2" timeOffset="-156835.16">29171 1804 23951 0,'0'0'1056'0,"-9"9"224"0,0 4-1024 0,-3 3-256 0,-5 4 0 0,0 0 0 16,1 1 352-16,-2 1 16 0,-3 1 0 0,0 4 0 15,1-2 80-15,0 3 32 0,-2-5 0 0,2 4 0 16,1-3 240-16,1-3 48 0,1-3 16 0,4-4 0 16,1-2-80-16,3-7-32 0,3 1 0 0,6-6 0 15,0 0-48-15,0 0-16 0,-2-9 0 0,5-5 0 16,2-1-16-16,3-5 0 0,2-3 0 0,1-4 0 15,2 3-368-15,2 0-80 0,0-3-16 0,3 2 0 16,2-5-128-16,0 7 0 0,0 1 144 0,3 2-144 16,0 1 0-16,1 5 0 0,1 2 0 0,-1 2 0 0,-2 4 144 15,-4 5-144-15,-6 2 192 0,0 3-192 0,-2 4 128 16,-4 1-128-16,0 5 0 0,-4 0 0 0,-3 0 0 16,-2 1 0-16,-2 2 0 0,-5-1 0 0,-5-2 0 15,-1 4 0-15,1-2 0 0,-1 0 0 0,-3-4-336 0,2 1-32 16,2-2 0-16,2-3 0 15,-1 2-1616-15,4-7-320 0,0-4-64 0</inkml:trace>
  <inkml:trace contextRef="#ctx0" brushRef="#br2" timeOffset="-156193.87">30628 1687 23039 0,'-5'-11'1024'0,"5"11"192"16,-2-12-960-16,0 1-256 0,-3 2 0 0,-3 3 0 0,-2 2 576 0,-3 1 80 15,-3 1 16-15,-3 3 0 0,-2 3-368 0,-4 1-80 16,-2 4-16-16,-2 0 0 0,-4 4-208 0,-3 1 0 16,-2 0 0-16,0 2 0 0,-1 2 240 0,3 0 0 15,3 1 0-15,5 2 0 0,6 0-48 0,5-2-16 16,0-1 0-16,7-2 0 0,5-1-16 0,5-1 0 0,5-1 0 0,4 0 0 15,2-7 128-15,2 5 32 0,1 0 0 16,6 0 0-16,4-5-64 0,-2 3 0 16,-4-2 0-16,-2 0 0 0,2-2-256 0,-5 2 160 0,-13-7-160 0,0 0 128 15,1 11 0-15,-2-2 0 0,-7 0 0 0,-4-1 0 16,-7-2 128-16,-1-2 32 0,1 1 0 16,-5 1 0-16,-8-1-64 0,-1 0-16 0,0 6 0 0,3-8 0 15,-2 0-208-15,3-2 0 0,2 0 0 0,2-1 0 16,-1 0-592-1,5-2-176-15,2-2-16 0,3 0-8464 0,4-3-1696 0</inkml:trace>
  <inkml:trace contextRef="#ctx0" brushRef="#br2" timeOffset="-155404.21">30799 1787 19343 0,'0'0'848'0,"0"0"192"0,0 0-832 0,0 0-208 16,-12 8 0-16,0 1 0 0,1 3 432 0,-3 0 32 16,-4 0 16-16,-2 2 0 0,-3 2 48 0,1 0 16 15,1 0 0-15,0 2 0 0,0 1 96 0,2 4 32 16,2 5 0-16,4-7 0 0,3-1-112 0,4-1-32 16,2 0 0-16,4-2 0 0,4-1-192 0,2-1-32 15,3-4-16-15,4-3 0 0,3-3 96 0,2-2 0 16,1-3 16-16,3-3 0 0,1-1-80 0,-2 1 0 15,-3-1-16-15,5-6 0 0,1-4-96 0,-4-2-16 16,-3 2 0-16,-3-1 0 0,0-1-192 0,-4-1 176 16,-5 2-176-16,-1 1 160 0,-2 2-160 0,-2 0 128 0,-2-2-128 15,-2 1 128-15,-3 1-128 0,0 0 0 0,3 4 0 16,-3-2 128-16,-1 4-128 0,3-1 0 0,5 7 0 0,-6-5 0 16,6 5-176-16,0 0 48 0,0 0 0 0,0 0 0 15,0 0 128-15,6-5 0 0,7-3-144 0,2 1 144 16,4-1 0-16,1-2-176 0,1 2 176 0,0-3-128 15,3-3 128-15,1-1 0 0,-1 0 0 0,1-1 0 16,1-4 0-16,2-2 0 0,1-1 0 0,1-3 0 16,3-2 0-16,0-3 0 0,0 2 0 0,1-4 128 15,-4 0-128-15,2-1 144 0,-3-3-144 0,-4 1 160 16,-2 2-160-16,-4 2 0 0,-2 4 0 0,-4 3 0 16,-3 6 0-16,-3 5 0 0,0 3 0 0,-3 3 0 0,-4 8 0 15,0 0 0-15,0 0-128 0,-11 8 128 0,-1 3-128 16,-6 5 128-16,-6 3-160 0,0 7 160 0,-2 0-176 0,-4 6 176 15,-6 4-192-15,2 4 192 0,-1 7-144 0,2 0 144 16,0-3 0-16,4-4-144 0,4-2 144 0,3-3 0 16,4-5 0-16,3 0 0 0,2-9 0 0,4-2 0 15,2-1 0-15,4-3 0 0,3-15 160 0,0 10-32 16,3 1-128-16,-3-11 192 0,0 0 128 0,13 1 0 16,1-2 16-16,1-3 0 0,1-3-16 0,3 1-16 15,2-2 0-15,0-3 0 0,5 1-304 0,-3 2 160 16,-1-2-160-16,3 2 128 0,0 5-128 0,-2 0 0 15,-8 4 0-15,0 2 0 0,-1-1 0 0,-1 5 0 16,-3 3 0-16,-1-1 0 0,0 1-176 0,-1 4 176 0,-2-3-128 16,-3 2 128-16,-3 0 0 0,0 0 0 0,2 2 0 15,-1-4 128-15,-1-11-128 0,2 13 0 0,0-3 0 0,1 2 0 16,-3-12 128-16,0 0 0 0,0 0 0 0,11 2 0 16,-1 3-128-16,2-5 0 0,-1-4 0 0,2 2 0 15,0 2 0-15,1-1 192 0,-2 1-32 0,2 0-16 16,0 0-144-16,0 5 0 0,0 7 0 0,2 1 0 15,-1 0 0-15,1 3 0 0,2 2 0 0,0 1 0 16,0 4 0-16,0-3 0 0,-1 1 0 0,-4-1 0 16,0 2 0-16,2-1 0 0,3 2 0 0,-4-5 0 15,-4-7 0-15,1 2 0 0,1 2 128 0,1-4-128 16,-5-3-1968-16,-8-8-416 16</inkml:trace>
  <inkml:trace contextRef="#ctx0" brushRef="#br2" timeOffset="-153744.33">21826 238 23039 0,'-14'-9'1024'0,"6"4"192"0,-3 0-960 0,1-2-256 16,5 0 0-16,5 7 0 0,0 0 480 0,0 0 48 0,0 0 16 0,0 0 0 16,0 0 32-16,0 0 0 0,0 0 0 0,0 0 0 15,0 0 64-15,0 0 32 0,0 0 0 0,0 0 0 16,0 0-32-16,0 0-16 0,0 0 0 0,4 13 0 15,-3-2-48-15,3 3 0 0,-4 0 0 0,-4 7 0 16,-2 8-128-16,2-7-16 0,-1 12-16 0,0 5 0 16,-1 8-112-16,-2 2-32 0,-5 3 0 0,-1 4 0 15,-2 1-64-15,-17 46-16 0,3-13 0 0,4-9 0 16,0-4 48-16,2-6 0 0,1-6 0 0,0-6 0 16,1-1 64-16,-3 1 16 0,2-3 0 0,1-4 0 15,0-5 32-15,-1 0 16 0,-1 2 0 0,0-6 0 16,2-1-48-16,1-3-16 0,-1-4 0 0,2-2 0 0,-2 1-80 15,6 2-16-15,-1-3 0 0,0-3 0 0,1-6-208 16,2 4 176-16,1 0-176 0,2 1 160 0,-1-1-160 16,5-3 0-16,2-3 0 0,0 0 128 0,-1 0-128 0,4-6 0 15,-1-3 0-15,6 0 128 0,-1 1-128 0,4-5 0 16,0 1 0-16,2-5 128 0,-8-5-128 0,15 5 0 16,3 1 0-16,2-2 0 0,2-3 0 0,2 2 0 15,2-1 0-15,4 1 0 0,3 1 0 0,1-2 0 16,2 1 128-16,-2-1-128 0,-1 3 0 0,1 2 0 15,3-1 0-15,1-1 0 0,2 2 0 0,3-2 0 16,1 1 0-16,5 0 0 0,0-2 0 0,1 0 0 16,-2 4 128-16,-1-2-128 0,-1-1 0 0,-2 1 0 0,1-3 0 15,5 1 0-15,3-2 128 0,3 3-128 0,0 2 0 16,2-3 128-16,5-3-128 0,-4 1 160 0,-2 1-160 16,2-2 160-16,-1 0-160 0,3-1 128 0,3-2-128 0,1-1 128 15,2 1-128-15,-6 2 128 0,-2 0-128 0,0 0 128 16,-1-1-128-16,3 1 0 0,1 1 0 15,1 0 128-15,1-1-128 0,0 1 0 0,-5 1 0 0,1 0 0 16,-1-2 0-16,2 1 0 0,2 3 0 0,3-1 0 16,2-2 0-16,0 2 0 0,-3 2 0 0,-1 0 0 15,-2-4 0-15,3 2 0 0,2-1 0 0,4 2 0 16,4 0 0-16,-4 1 0 0,-3-3 0 0,-1 2 0 16,1 3 0-16,3-1 0 0,4-3 0 0,0-2 0 15,4 1 0-15,-4 2 0 0,-4 2 0 0,1-2 0 16,2-4 0-16,1 3 0 0,0 4 128 0,-1 1-128 15,-1-5 0-15,-2 2 0 0,-3 2 0 0,1-2 0 0,0 2 0 0,1 3 0 16,-1-1 0-16,-3 0 0 0,-2-5 0 16,-2 2 128-16,0 3-128 0,0-3 0 0,2 1 0 15,3 0 0-15,6 2 128 0,-2-1-128 0,-2 3 0 0,-2-2 0 16,0 0 0-16,3-3 128 0,4 1-128 0,-1 0 0 16,-1 0 0-16,-2 0 0 0,-5-3 0 0,1-1 0 15,2 0 0-15,4 2 0 0,0 1 0 0,1 0 0 16,-1 4 0-16,-5-5 0 0,-2-2 0 0,3 1 128 15,3 1-128-15,2 0 0 0,1 0 144 0,-1 4-144 16,-2-4 160-16,-3 0-160 0,0-1 0 0,-1 1 0 16,4-1 0-16,2 1 0 0,2 4 0 0,-4-3 0 15,-4 2 0-15,1-2 0 0,2-4 0 0,1 1 0 0,3 0 0 16,-1 0 0-16,1 4 0 0,-3-2 0 16,-3 0 0-16,0 1 0 0,0-1 0 0,0 0 128 0,1 0-128 0,1-1 0 15,0-1 0-15,-4 1 0 0,-4-1 0 0,4 4 0 16,3-3 0-16,1-2 0 15,0 1 0-15,1 1 0 0,-4 2 0 0,-1-2 0 0,-5 1 0 0,2 2 0 16,-1-3 0-16,3 3 0 0,1 1 0 16,0-1 0-16,-1 2 0 0,-3-4 128 0,-4 0-128 0,-2 2 0 15,3 0 0-15,-1-2 0 0,1 1 0 0,1-1 0 16,2 3 0-16,-4 0 0 0,-4-5 0 0,-2 4 0 16,-1 2 0-16,1 0 0 0,1 1 0 0,1-4 0 15,-1 3 0-15,0-1 0 0,2 2 0 0,-3-3 0 16,-2 2 0-16,-2-2 0 0,-1-1 0 0,0 2 0 0,0-3 0 15,-20-3 128-15,2 1-128 0,7 2 0 0,2 0 0 0,2-2 0 16,1 3 0-16,1 0 0 16,-1-2 0-16,31 2 0 0,-13 0 128 0,-8-4-128 0,-4 1 0 0,-6-3 0 15,0-2 0-15,-1 4 0 0,-4-1 128 0,0 1-128 16,-2-2 0-16,1 2 0 0,-4-1 128 16,1 1-128-16,0 2 0 0,-7-4 0 0,-6-1 128 0,2-2-128 15,-15 3 0-15,-6 0 144 0,0 0-144 0,0 0 0 16</inkml:trace>
  <inkml:trace contextRef="#ctx0" brushRef="#br2" timeOffset="-146715.29">17652 1933 7359 0,'-6'0'656'0,"-6"0"-528"0,0 0-128 0,-1 1 0 16,1 1 1344-16,2 0 256 0,0-2 32 0,0-2 16 15,0 1-800-15,10 1-144 0,0 0-48 0,0 0 0 0,-5-10 96 0,5 10 16 16,0 0 0-16,0 0 0 0,6-13-128 0,4 3 0 16,3-1-16-16,2 2 0 0,0-4-240 0,1 4-64 15,-1-2 0-15,3 2 0 0,1 0 112 0,-1 5 16 16,-3-2 0-16,0 1 0 0,-2 1-32 0,-2 1 0 16,1 3 0-16,-12 0 0 0,7 5 80 0,-7-5 16 15,4 14 0-15,-3 3 0 0,-2 3-160 0,-4-1-32 16,-1 2 0-16,-7 4 0 0,-1 6-176 0,-3 0-144 15,-2 1 192-15,-1-3-192 0,-2 2 144 0,2-1-144 16,1-4 0-16,1-1 144 0,3-4-144 0,2-4 160 16,2 0-160-16,3-4 160 0,3-2-16 0,4 1 0 15,1-12 0-15,5 6 0 0,3 0-144 0,2 1 192 16,-1-4-192-16,2-3 192 0,3 0-192 0,1-2 0 16,1-1 144-16,4-2-144 0,2 0 0 0,-1 1 0 0,2-5-160 15,0 2 160-15,-1 0-192 0,-1 0 192 0,-1-1-192 16,1 1 192-1,-1 2-624-15,0 2-16 0,-2 0 0 0,-4-2-11648 0</inkml:trace>
  <inkml:trace contextRef="#ctx0" brushRef="#br2" timeOffset="-146265.11">18260 1710 25791 0,'0'0'1152'0,"-9"-4"224"0,9 4-1104 0,-9 0-272 15,9 0 0-15,-9 3 0 0,0 2 128 0,0 5-128 16,0 2 144-16,3-1-144 0,0 2 0 0,-1 2 0 15,-2 2 0-15,4-2-160 0,5-2 160 0,-2 1 0 16,-1 1 0-16,3-1 0 0,3-4 0 0,-3-10 0 16,0 0 0-16,2 11 0 0,-2-11 0 0,0 0 0 15,5 9 192-15,-5-9-64 0,0 0 64 0,12-1 32 16,1 0 0-16,-3-3 0 0,0-2-48 0,1-5-16 16,2 3 0-16,-2-3 0 0,-2 4-160 0,2-2 0 15,0 1-160-15,-1 1 160 0,-1 1 0 0,1 3 0 0,0-4 0 0,-2 2 0 16,-8 5 0-16,10-2 0 0,0 3 128 15,0 3-128-15,-10-4 144 0,11 10-144 0,-11-10 0 16,9 13 144-16,-2-3-144 0,0 4 0 0,-4 0 144 0,2-4-144 16,-5-10 0-16,7 14 0 0,-2 1 0 0,0-2 0 15,-5-13-384-15,0 0 16 0,8 13 0 0,-3-2 0 32,-5-11-528-32,9 13-128 0,-1-7 0 0</inkml:trace>
  <inkml:trace contextRef="#ctx0" brushRef="#br2" timeOffset="-145863.07">19003 1694 22111 0,'-7'-9'976'0,"7"9"208"0,-12-5-944 0,2 3-240 16,-1 2 0-16,0 4 0 0,1-1 416 0,-1 2 32 15,-1 5 16-15,2-4 0 0,-1 2-464 0,-1 2 0 16,1-1 0-16,-2 1 0 0,2 3 0 0,1-3 0 16,-2 3 0-16,3 2 0 0,2 0 0 0,0 1 0 15,-2-1 0-15,7-2 0 0,2-13 0 0,2 12 0 16,-2-12 0-16,7 10 0 0,0-1 192 0,4-4-48 16,-1-5-16-16,1-1 0 0,2-3 96 0,3-1 16 15,1-7 0-15,1-2 0 0,1 1-96 0,0 0-16 16,1-5 0-16,1-1 0 0,0-2-128 0,-2 0 0 0,-2 1 144 15,1-2-144-15,-1 0 256 0,-4-3-32 0,-7 3 0 16,3 1 0-16,4 1 112 0,-3 1 32 16,-2 2 0-16,-2 5 0 0,0 4-64 0,-6 8-16 0,0 0 0 0,0 0 0 15,0 0-80-15,0 0-16 0,0 0 0 0,-2 19 0 16,-3 1-192-16,0 1 0 0,1 3 0 0,1 4 0 16,1 5 0-16,1-3 0 0,-1 1 0 0,4 1 0 15,0-2-384-15,3-3 0 0,4 1-16 0,1-5-8112 16,0 0-1600-16</inkml:trace>
  <inkml:trace contextRef="#ctx0" brushRef="#br2" timeOffset="-145389.77">19650 1853 23039 0,'-10'-9'1024'0,"10"9"192"0,-9-7-960 0,2 4-256 15,-1 0 0-15,-1 3 0 0,0 0 960 0,-1 4 160 0,-3 5 32 0,1-2 0 16,-1 5-960-16,-2-1-192 0,-1 3 0 0,2 0 0 16,0-1 0-16,2 2-128 0,0 5 128 0,2 1 0 15,2-2 0-15,5-1-128 0,1-2 128 0,2-1 0 16,3-2 0-16,2-1 0 0,-5-12 0 0,11 6 0 16,1 3 0-16,1-7 0 0,1-5 0 0,2-5 128 15,2 0 0-15,1-4 16 0,1-4 0 0,3-1 0 16,-1-8-144-16,2 4 0 0,-5 3 144 0,1-1-144 15,1-5 0-15,-2 3 0 0,-4 4 0 0,-1 0 128 16,-1-1 0-16,-6 3 16 0,-2 4 0 0,1-3 0 16,-5 0 80-16,0 5 16 0,-1 9 0 0,0 0 0 15,-5-9-112-15,-1 5-128 0,-3 3 176 0,-1 3-176 0,-1 2 0 16,0 1-224-16,-3-1 16 0,-1 1 0 16,-1 7-576-16,1-5-112 0,5 2-32 15</inkml:trace>
  <inkml:trace contextRef="#ctx0" brushRef="#br2" timeOffset="-145041.6">19818 1727 22111 0,'-9'-1'1968'0,"0"2"-1584"0,0 1-384 16,9-2 0-16,-7 9 1920 0,0 0 320 0,2 5 48 0,0 1 16 16,3 1-1904-16,-3-1-400 0,0-2 0 0,1 1 0 15,1-2 0-15,3-12 0 0,0 0 0 0,-1 14 0 16,1-1 0-16,0-2 0 0,0-11 0 0,0 0 0 16,0 0 0-16,0 0 0 0,0 0 0 0,9 2 0 15,1-4 0-15,-1-1 0 0,-9 3 0 0,13-9 0 16,1 0-144-16,-2-3 144 0,0 5 0 0,2-3 0 15,-2 1-144-15,5-2 144 0,-2 6 0 0,-1-1-144 16,-1 2-48-16,-2 2 0 0,1-1 0 0,-1 2 0 16,-1 0-512-16,1-1-128 15,-1 1 0-15,-10 1-7296 0,10 3-1472 0</inkml:trace>
  <inkml:trace contextRef="#ctx0" brushRef="#br2" timeOffset="-144521.86">20421 1839 5519 0,'0'0'496'0,"0"0"-496"16,0-8 0-16,0 8 0 0,0 0 2496 0,0 0 384 15,0-10 96-15,0 10 16 0,-4-8-1968 0,4 8-400 0,0 0-80 16,-10 0-16-16,-1 3-176 0,0 1-32 0,-2 1-16 0,-1 0 0 16,-1 0-112-16,-1 2 0 0,-1 0-16 0,-1 0 0 15,-1 4 144-15,1 3 48 0,1-3 0 0,1 2 0 16,2-1-80-16,3-3-16 0,1 1 0 0,1-2 0 16,1 1-80-16,8-9-32 0,0 0 0 0,0 0 0 15,0 0 48-15,0 0 16 0,0 0 0 0,0 0 0 16,10-6 192-16,1 2 32 0,0 0 16 0,2-5 0 15,-1-4-176-15,4-2-32 0,-1-1-16 0,1-1 0 16,1-1-80-16,1 1-16 0,0 0 0 0,-2 0 0 16,-2 1-16-16,-1-3-128 0,-1-4 192 0,0-1-64 15,-1-3 48-15,1 2 0 0,-1-7 0 0,1 0 0 16,-2-3-16-16,-1-1 0 0,0-1 0 0,-2 4 0 0,0 4-16 16,-2 2 0-16,-1 8 0 0,-2 4 0 0,1 2 176 15,-3 6 48-15,0 7 0 0,0 0 0 0,0 0-96 0,-8 12-16 16,-3 3 0-16,-2 6 0 0,-1 4-256 0,0 7 0 15,0 6 0-15,-1 4 0 0,2 3 0 0,0-1 0 16,2 1 0-16,-1-6 0 0,2-1-176 0,3 0 176 16,3-2-192-16,-1-3 192 15,1-3-704-15,3-4-16 0,3-1-16 0,2-3 0 16,0-3-192-16,0-3-32 0,2-3-16 0,2-4 0 16,0 1-1152-16,3-6-240 0</inkml:trace>
  <inkml:trace contextRef="#ctx0" brushRef="#br2" timeOffset="-144186.79">20563 1756 14735 0,'0'0'1312'0,"0"0"-1056"0,-10 3-256 0,1-1 0 15,1 4 3248-15,2 3 592 0,0 0 112 0,-1 5 16 16,0 3-3248-16,0 2-720 0,0 0 0 0,3-1 0 15,-1-3 0-15,1 0 0 0,-1 2 0 0,4-3 0 16,-2-4 0-16,3-10 0 0,0 0 0 0,0 0 0 16,0 14 0-16,0-14 256 0,0 0-64 0,0 0-16 15,9-3 144-15,0-4 16 0,0-1 16 0,1-7 0 16,0-3-96-16,0-1-32 0,2 0 0 0,0-1 0 16,2-3-224-16,0-2 0 0,-1 4 128 0,1 2-128 0,0 0 0 15,3 0 0-15,0-2 0 0,0 5 0 16,1 2 0-16,-1 1 0 0,5 3 0 0,-2 0 0 0,1 6 0 0,-1 0 0 15,0 3 0-15,-1 1 0 0,-2 2-192 0,1 1 64 16,-2 0 128-16,1 3-208 16,-2 4-1424-16,0-1-288 0,1-1-48 15</inkml:trace>
  <inkml:trace contextRef="#ctx0" brushRef="#br0" timeOffset="-45475.97">11858 14823 2751 0,'0'0'256'0,"0"0"-256"16,9-11 0-16,-1 6 0 0,-8 5 800 0,0 0 112 0,9 2 32 0,-9-2 0 15,6-8-608-15,-6 8-112 0,0 0-32 0,9 4 0 16,-9-4-192-16,0 0 144 0,0 0-144 0,10 4 128 16,-1 2 16-16,-1 0 0 0,-8-6 0 0,0 0 0 15,11 5-16-15,-1 2-128 0,-2 5 192 0,0-3-64 16,-8-9-128-16,7 8 0 0,0-3 0 0,-1 4 128 16,-6-9-128-16,5 11 192 0,-5 2-192 0,0 4 192 15,-5 6 672-15,0-1 144 0,-3 3 16 0,-2-1 16 16,-3 6-128-16,1 2-16 0,-6 0-16 0,-3 3 0 15,-3 0-448-15,0 7-96 0,1 1-16 0,3 4 0 16,3-3-320-16,5 1 144 0,2-7-144 0,2-1 0 16,5 1 176-16,3-4-176 0,4-3 160 0,3-7-160 15,1-4 608-15,3-2 32 0,0-4 0 0,3 0 0 16,1-5-208-16,7 1-48 0,1-6 0 0,2 0 0 16,3-3 208-16,3-2 48 0,0-3 0 0,4 1 0 0,0 0-144 0,3-3-32 15,7 3 0-15,2-1 0 0,4 1-224 16,5 1-48-16,-2 3-16 0,4-2 0 0,-2 0-176 15,2 1 160-15,3 1-160 0,4-1 160 0,2 0-160 0,7 0 0 16,5 0 144-16,1 2-144 0,-1 2 144 0,3 0-144 16,5-3 192-16,6 0-192 0,6 3 144 0,-1 0-144 15,-3 0 0-15,4-2 144 0,4-2-144 0,2 0 0 16,1 3 0-16,3-2 128 0,2-1-128 0,2 2 0 16,3 0 0-16,1-1 0 0,-2-1 0 0,2 0 0 15,1-1 0-15,-2 1 0 0,-5 0 0 0,4 1 128 16,4-1-128-16,-4 2 0 0,-3-1 0 0,1 1 0 15,2 0 0-15,-2 3 0 0,-1 2 0 0,-4-1 0 16,-4 0 0-16,5 3 0 0,2 0 0 0,-4 1 0 0,-3-3 0 0,-1 4 0 16,-3-1 0-16,1 0 128 0,-1 1-128 15,-3-3 0-15,-6-2 0 0,-1 3 0 0,-2-1 128 0,1 1-128 16,-2-3 0-16,2 1 0 0,-7-4 0 0,-2 2 0 16,-1 7 0-16,-1-7 160 0,-2-3-160 0,-2 2 160 15,-3 4-160-15,0-3 0 0,0 0 0 0,-3 1-176 16,-5-3 176-16,-2 1 0 0,-2 5 0 0,-6-2 0 15,-5 0 0-15,-3-1 0 0,-6-5 0 0,-3 2 0 16,-4 3 0-16,-3 2 0 0,-3-4 0 0,-1 1 0 16,-5-1 0-16,2 2 0 0,-3-4 0 0,-2 2 0 15,0 0 128-15,-4 1-128 0,-4-1 128 0,1 0-128 16,-1 0 0-16,1 2 0 0,0-2 0 0,1 1 0 0,1 4 0 16,-2-4 0-16,0-1 0 0,-10-4 0 0,10 6 176 15,-2-1-48-15,-8-5 0 0,9 0 0 0,-9 0 128 16,11-1 0-16,-3 0 16 0,2-3 0 0,-5-4 240 0,3-1 32 15,-1-1 16-15,2 0 0 0,0 0-304 0,1-4-48 16,1-3-16-16,0 1 0 0,3-2-64 0,-1-1 0 16,-2-2-128-16,1-5 192 0,-2-2 128 0,0-5 32 15,-1 0 0-15,0-3 0 0,-3-2 80 0,-1 0 16 16,-1-2 0-16,-1 2 0 0,-3-1-192 0,0 2-48 16,0 1 0-16,-2 6 0 0,2 3-208 0,-2 4 128 15,-2-3-128-15,0 4 0 0,-1 3 0 0,2 4-192 16,0 3 16-16,0 1-10224 15,2-3-2048-15</inkml:trace>
  <inkml:trace contextRef="#ctx0" brushRef="#br0" timeOffset="-43891.43">22814 14487 12783 0,'0'0'560'0,"0"0"128"0,1-16-560 15,-1 2-128-15,-1 3 0 0,1 0 0 0,0 11 752 0,8-10 112 16,-3 1 32-16,2 4 0 0,1-2-304 0,2 4-48 16,0 0-16-16,3-1 0 0,-3-1-144 0,2 3-48 15,-2 0 0-15,-10 2 0 0,11 5-144 0,-2 2-16 16,-9-7-16-16,10 9 0 0,-4 7-160 0,-4-1 160 15,-2 1-160-15,-1 2 160 0,-2 2-16 0,-1 8 0 16,-1-1 0-16,0 0 0 0,4-2-16 0,-3 4 0 0,0 0 0 16,4 3 0-16,3-3-128 0,2-1 0 15,1 4 0-15,3 0 128 0,1-2-128 0,2-6 0 0,2-3 0 16,0 1 0-16,-1 6 0 0,-1-3 160 0,0-4-160 0,0 1 160 16,0-4 160-16,-1-2 48 0,1-4 0 15,-1 0 0-15,1 1-32 0,-1-4 0 0,-1-1 0 0,0-2 0 16,1 5-128-16,0-4-16 0,0-6-16 0,3 1 0 15,0 1-48-15,2 2 0 0,-1 0 0 0,4-2 0 16,3-3 64-16,-1 0 16 0,1 0 0 0,2 1 0 16,5-4 16-16,3 1 0 0,4-7 0 0,2 5 0 15,1 2-32-15,3-1-16 0,1-7 0 0,4 1 0 16,3-4-16-16,5-1 0 0,4-2 0 0,5 3 0 16,3-2-32-16,1 1 0 0,-4 0 0 0,2-3 0 0,4-5 32 15,3 2 0-15,3 3 0 0,0 0 0 0,1 3-160 16,-2-1 160-16,0-3-160 0,2 2 160 0,5 7-160 0,1-5 0 15,5 0 0-15,-1 2 0 0,-4-2 0 0,3 2 128 16,-2-2-128-16,2 2 0 0,3 1 0 0,-3 2 0 16,-2-3 128-16,3 6-128 0,2 0 0 0,-2 1 0 15,-1 1 0-15,-4 0 0 0,-2 0 0 0,2 3 0 16,2 0 0-16,2 1 0 0,3 0 0 0,-4 2 0 16,-4 5 0-16,1-4 0 0,0 1 0 0,5 1 0 15,-2 2 0-15,-2-1 0 0,-7 5 0 0,1-3 0 16,4-2 0-16,1 3 0 0,2 7 0 0,0-3 0 15,-5-2 0-15,-2 0 0 0,0 1 0 0,0-2 0 16,2 4 0-16,1-2 0 0,0-7 0 0,-4 1 0 16,-3 2 0-16,4-1 0 0,3-1 0 0,-1 1 0 0,-3-4 0 15,-3 5 0-15,-4 1 0 0,-2 0 0 0,-1-2 0 16,3-2 0-16,-1 2 0 0,1-1 0 0,2-2 0 16,-3 2 0-16,-6 3 0 0,0-2 0 0,2-1 0 0,-1-1 0 15,1 1 0-15,-1 3 0 16,1-1 0-16,-3 3 0 0,-3-2 0 0,1 3 0 0,-5-5 0 0,4 4 0 15,3-8 0-15,0 5 0 0,1-2 0 16,0 1 0-16,3 0 0 0,-8-3 0 0,-3-3 0 0,-1 2 128 16,2 1-128-16,-1 0 0 0,1-8 0 0,1 5 0 15,-1 4 0-15,-2-1 0 0,-3 1 0 0,-2-1 0 16,-6-2 128-16,-3 0 0 0,1-1 0 0,-2-1 0 16,-3 0-128-16,6 1 0 0,2 2-160 0,-2 0 160 15,-3 3 0-15,0-1-144 0,-1-3 144 0,-3 2 0 16,-2 2 0-16,-3 1 0 0,-2-6 0 0,-1 0 0 15,-2 3 0-15,-1 1 0 0,-1 2 0 0,0-5 0 0,1 1 0 0,-1-1 0 16,-1 2 0-16,1 1-128 0,1-2 128 0,-3-2 0 16,0-2 0-16,-1 2 0 0,0 0 0 15,-1 2 0-15,-2-2 0 0,1 0 0 0,-1-1 0 0,1 0 0 16,1 0 0-16,0 0 0 0,0-1 0 0,0-2 0 16,-1-2 0-16,-1-1 0 0,-2 1 0 0,-2 0 0 15,4-7 0-15,-6 2 0 0,-1-3 0 0,-2-4 0 16,2-2 128-16,-3-3-128 0,2-6 208 0,-2 1-16 15,1-3-16-15,-1-2 0 0,1 2 16 0,-1 0 16 16,2-1 0-16,-2 0 0 0,3 1-32 0,0-1-16 16,-2-1 0-16,0 3 0 0,-1 4-160 0,-1 0 0 15,-2-1 0-15,-1 3 128 0,-2 4-128 0,0 1 0 16,-2 1 0-16,-2 2 0 0,-3 1-160 0,0 2-16 0,0-1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17:43.8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22246 1881 12895 0,'0'0'576'0,"0"0"112"0,0 0-560 0,-5 5-128 0,-3 2 0 0,1 0 0 16,0-5 848-16,2-1 144 0,-2 1 32 0,7-2 0 15,0 0 0-15,0 0 0 0,0 0 0 0,0 0 0 16,0 0 816-16,0 0 160 0,0 0 48 0,8-7 0 15,6-3-832-15,2 3-144 0,0-6-48 0,5-1 0 0,3-4-816 0,2-2-208 16,2-1 0-16,3 0 0 0,-1-5 0 0,2 1 0 16,0-4 0-16,-2 2 0 0,0-1 864 0,-1 3 128 15,-1-3 32-15,-3 5 0 0,-2 4-832 0,-2 2-192 16,-4 3 0-16,0 5 0 0,-2 0 0 0,-5 7 0 16,-10 2 0-16,8 10 0 0,-6 4 0 0,-3 10 0 15,-5 5 0-15,-3 8 0 0,-4 7 0 0,-3-1 0 16,0 4 0-16,-1 1 0 0,-1 0 0 0,0 3 0 15,-1 3 0-15,1-4 0 0,-2 0 0 0,-1-6 0 16,1 1 0-16,1-6 0 0,-1 0 0 0,-1-4 0 16,2-2 0-16,2-2 0 0,-1-5 0 0,1 2 0 15,2-4 0-15,-4 10 0 16,4-9-768-16,3-3-208 0,3-1-48 0,3-3 0 16,-2-4-816-16,2-1-160 0,-2-2-48 0,-1-6-9824 15</inkml:trace>
  <inkml:trace contextRef="#ctx0" brushRef="#br0" timeOffset="177.53">22054 2531 23951 0,'0'0'1056'0,"0"0"224"0,0 0-1024 0,0 0-256 0,0 0 0 0,9 2 0 15,1 0 880-15,3 3 112 0,3-1 32 0,5-1 0 16,5-7 0-16,1 1 0 0,4-1 0 0,4 1 0 16,8-2-832-16,4-4-192 0,2 1 0 0,-1-1 0 15,-2 3 864-15,-2-1 128 0,-2-4 32 0,-2 5 0 16,-4-2-832-16,0 4-192 0,-3 2 0 0,9-3 0 15,-11-7-2416-15,-6 4-528 16,0 1-96-16,-8 1-32 0</inkml:trace>
  <inkml:trace contextRef="#ctx0" brushRef="#br0" timeOffset="608.62">23592 2045 23951 0,'0'0'512'0,"0"0"128"0,12 15 0 0,-14 0 64 0,-2-1-576 0,1 4-128 0,-4 1 0 0,1 5 0 16,1 1 0-16,-3 2 0 0,-1-5 0 0,2-1 0 16,-1 4 848-16,-2-4 144 0,1-3 32 0,0-2 0 15,4-2-832-15,-3-2-192 0,-2-5 0 0,10-7 0 16,0 0 864-16,0 0 128 0,0 0 32 0,0 0 0 16,0 0 0-16,0 0 0 0,3-12 0 0,-1-3 0 15,6-2 0-15,2-1 0 0,0-3 0 0,2-5 0 16,0 2-832-16,2-4-192 0,0 0 0 0,4-4 0 15,-3-2 864-15,4 2 128 0,3 3 32 0,1 0 0 16,-1 5-1648-16,0-2-320 16,3 5-64-16,-3 7-16 0,0 7 832 0,0 6 192 0,-3 0 0 0,0-1 0 0,0 0 0 15,-4 2 0-15,-3 2 0 0,-2 2 0 16,-10-4-2496-16,7 12-464 0,-7-12-96 0,0 11-16 0</inkml:trace>
  <inkml:trace contextRef="#ctx0" brushRef="#br0" timeOffset="931.75">24024 2051 20271 0,'0'0'448'0,"10"8"80"0,2 2 32 0,2 2 16 0,4-4-576 0,-1 1 0 16,3-4 0-16,0-1 0 0,1-3 1744 0,4-3 240 15,-4-5 64-15,3-2 0 0,2-2-832 0,-8-1-144 0,-2 2-48 0,4-2 0 16,-4-4 0-16,0 1 0 0,-3 0 0 0,-2-2 0 15,0-1-816-15,-4 1-208 0,0-4 0 0,-4 2 0 16,-3 5 864-16,-2 0 128 0,-3-2 32 0,-3 2 0 16,0 1-832-16,-3 7-192 15,-3 1 0-15,-8 1 0 0,1 8 0 0,0 2 0 0,1 3 0 0,1 5 0 16,1 5 0-16,2 0 0 0,-1-1 0 0,6 6 0 16,4 4 0-16,4 1 0 0,0-5 0 0,3 2 0 15,4-3 0-15,1-2 0 0,4 1 0 0,1-4 0 16,0-6 0-16,2 2 0 0,0-5 0 0,2 1 0 15,0 1-1600-15,2-4-352 16,0-2-80-16,-2-3-8208 0,3-4-1632 0</inkml:trace>
  <inkml:trace contextRef="#ctx0" brushRef="#br0" timeOffset="1317.09">24901 1765 20271 0,'0'0'896'0,"-3"10"192"0,-1 0-880 0,-3 4-208 16,0 4 0-16,-2 4 0 0,-1 3 864 0,-3-1 128 15,-4 8 32-15,1 2 0 0,-1 4 0 0,1 2 0 16,-1 3 0-16,1-2 0 0,-1-3 0 0,2 1 0 16,1-2 0-16,1-4 0 0,2-4 0 0,2-6 0 15,0-1 0-15,3-3 0 0,-1-3-832 0,2-2-192 0,1-1 0 16,2-5 0-16,2-8 864 0,0 0 128 0,0 0 32 15,2-4 0-15,2-6 0 0,1-2 0 0,2-3 0 16,-1-4 0-16,4-3-832 0,-2-4-192 16,3-5 0-16,1-4 0 0,0-9 0 0,2-1 0 0,4-2 0 0,3 1 0 15,3 6 0-15,2 4 0 0,1 3 0 0,1 2 0 16,5 7 0-16,-1 4 0 0,-2 2 0 0,0 4 0 16,-4 6 0-16,-3 2 0 0,-2 5 0 0,-5 2 0 15,-3 4 0-15,-6 1 0 0,0 7 0 0,-7-2 0 16,-3 3 0-16,-4 3 0 0,-6 2 0 0,-5 3 0 15,-3 3-768-15,-5-3-208 16,-3-2-48-16,1-1 0 0,1 0-816 16,1-2-160-16,1-3-48 0,2-5-8192 0,3-2-1632 0</inkml:trace>
  <inkml:trace contextRef="#ctx0" brushRef="#br0" timeOffset="1615.81">25238 1963 23951 0,'0'0'512'0,"0"0"128"0,7 5 0 0,1-1 64 0,-1-1-576 0,2-2-128 15,1 1 0-15,1-2 0 0,1-2 848 0,0 1 144 16,2-4 32-16,0-3 0 0,0 3 0 0,2-2 0 16,-1-1 0-16,0-1 0 0,-2-5-832 0,0 0-192 15,-3 6 0-15,-1-3 0 0,-3-2 0 0,0 3 0 0,-1-2 0 0,-3 6 0 16,-2 6 864-16,0 0 128 0,-4-5 32 0,-4 2 0 15,-3 5-832-15,-2 3-192 0,-1 1 0 0,-1 4 0 16,0-1 0-16,-2 5 0 0,1 1 0 0,2-1 0 16,1 0 0-16,1 2 0 0,2-1 0 0,4 1 0 15,2 0 0-15,2-4 0 0,2 0 0 16,2 0 0 0,3 0-768-16,3-2-208 0,2 2-48 0,1-6-8736 0,0-4-1760 0</inkml:trace>
  <inkml:trace contextRef="#ctx0" brushRef="#br0" timeOffset="1969.27">25783 1808 20271 0,'-7'8'896'0,"1"-4"192"0,-1 1-880 0,-4 0-208 15,2-1 0-15,-4 2 0 0,-2 3 864 0,-2-2 128 16,3 4 32-16,0-3 0 0,-1 4 0 0,1 1 0 15,3-3 0-15,-1 3 0 0,2 2-832 0,2-1-192 16,3-4 0-16,3 1 0 0,2-4 864 0,0-7 128 16,6 6 32-16,3-3 0 0,1-3 0 0,3-2 0 15,2-3 0-15,-2-1 0 0,2-4-832 0,-1 1-192 16,0-4 0-16,-1 3 0 0,-3-3 0 0,-1 4 0 16,-1 4 0-16,-2 1 0 0,-2-1 0 0,-4 5 0 15,5-6 0-15,-5 6 0 0,-1 9 0 0,-1 0 0 0,0 2 0 0,2 4 0 16,-3 3 0-16,2 1 0 0,1 0 0 15,2 0 0-15,2-1 0 0,3 0 0 0,0 0 0 16,2-2 0-16,1-4 0 0,2-5 0 0,0-4 0 0,4-3 0 31,0-1-768-31,2-3-208 0,0-8-48 0,1-1-8736 0,-1-5-1760 16</inkml:trace>
  <inkml:trace contextRef="#ctx0" brushRef="#br0" timeOffset="2203.23">26492 1142 23951 0,'0'0'1056'0,"-6"8"224"0,-2-1-1024 0,-1 6-256 0,-5 4 0 0,-3 2 0 0,-2 1 880 0,0 3 112 16,1 1 32-16,-2 4 0 0,0 4-832 0,2 3-192 15,2 5 0-15,1 4 0 0,0 1 0 0,2 2 0 16,1-4 0-16,4 1 0 0,0-4 864 0,2 1 128 15,1 0 32-15,0-5 0 16,2-7-1648-16,-1 1-320 0,1-5-64 0,0 2-16 16,1-4 0-16,-1-2 0 0,0-6 0 0,-2-3-10240 15</inkml:trace>
  <inkml:trace contextRef="#ctx0" brushRef="#br0" timeOffset="2365.25">26052 1765 23951 0,'0'0'512'0,"0"0"128"0,0 0 0 0,9 8 64 0,-2-5-576 16,2 0-128-16,0 1 0 0,2 0 0 0,3-1 848 0,2-1 144 0,-1-2 32 0,4 0 0 16,3-2 0-16,1 1 0 15,1-1 0-15,1-1 0 0,1-2-832 0,-1 0-192 0,4-3 0 0,-2 2 0 16,-2 1 0-16,-1-3 0 0,-1 3 0 0,-1 1-13888 16</inkml:trace>
  <inkml:trace contextRef="#ctx0" brushRef="#br0" timeOffset="2686.51">26789 1773 20271 0,'0'0'448'0,"0"0"80"16,0 0 32-16,9-4 16 0,0 0-576 0,1 0 0 0,1 2 0 0,1-2 0 0,-1-1 928 0,1 1 80 15,-2 0 16-15,-1 0 0 0,-2 2 0 0,-7 2 0 16,0 0 0-16,0 0 0 0,0 0 0 0,0 0 0 15,0 0 0-15,-6 0 0 0,-3 1-832 0,-1 0-192 16,0 0 0-16,-2 2 0 0,3 1 864 0,1 3 128 16,-1 0 32-16,0-3 0 0,4 1-832 0,5-5-192 15,-4 6 0-15,4-6 0 0,0 0 0 0,0 0 0 16,0 0 0-16,0 0 0 0,0 0 0 0,7 3 0 16,2-3 0-16,2 0 0 0,-1 0 864 0,0-2 128 15,1 1 32-15,2 0 0 0,-2-4-832 0,1 2-192 16,-3 2 0-16,0-2 0 15,0 1-768-15,-2 2-208 0,-7 0-48 0,0 0 0 16,8-3-816-16,-8 3-160 0,0 0-48 0,0 0-11456 0</inkml:trace>
  <inkml:trace contextRef="#ctx0" brushRef="#br0" timeOffset="3123.79">27281 1750 20271 0,'-8'5'448'0,"-3"0"80"0,-1 2 32 0,0 4 16 0,-6 1-576 0,0 0 0 16,-4-1 0-16,2 3 0 0,1 3 1744 0,3-1 240 15,2 1 64-15,2-2 0 0,4-5-832 0,3 0-144 16,3 2-48-16,2-2 0 0,0-10 0 0,9 5 0 15,3-1 0-15,5-4 0 0,2-5-816 0,3-5-208 16,1-1 0-16,-1-3 0 0,3-1 864 0,-1-1 128 16,-1-2 32-16,1-2 0 0,0-5-832 0,1-3-192 15,1-3 0-15,4-4 0 0,1-4 864 0,-1-3 128 16,1-6 32-16,1 1 0 0,2-4-832 0,-1 0-192 16,-1-1 0-16,-4 6 0 0,-5 7 0 0,-3 7 0 15,-5 6 0-15,-3 7 0 0,-6 2 0 0,2 6 0 16,-5 5 0-16,-3 6 0 0,0 0 0 0,-11 10 0 15,-2 3 0-15,-5 10 0 0,-2 2 0 0,-3 7 0 16,-2 4 0-16,-1 2 0 0,3 4 0 0,1 6 0 16,0 3 0-16,3 0 0 0,2-2 0 0,5-3 0 0,2-5 0 15,3-4 0-15,5-4 0 0,2-2 0 0,2-4 0 0,3 0 0 32,3-4-3232-32,1-4-688 0,14 10-144 0,-2-23-32 0</inkml:trace>
  <inkml:trace contextRef="#ctx0" brushRef="#br0" timeOffset="3763.46">28697 1572 23951 0,'-1'-14'512'0,"-2"4"128"0,-3 2 0 0,2 2 64 0,4 6-576 0,0 0-128 0,0 0 0 0,-9 5 0 16,0 1 0-16,0 7 0 0,-2-1 0 0,-1 7 0 16,-3 6 848-16,-1 1 144 0,-1 5 32 0,-1 1 0 15,-2 2-832-15,-2 0-192 0,-1-2 0 0,3 1 0 16,1-1 864-16,2-2 128 0,2-5 32 0,3 2 0 0,1-1-832 0,2-4-192 16,1-7 0-16,2-3 0 0,6-12 864 0,0 0 128 15,0 0 32-15,0 0 0 0,0 0 0 0,11-14 0 16,0-5 0-16,4-3 0 0,4-4 0 0,3 1 0 15,1-6 0-15,4-1 0 0,1 1-832 16,2-4-192-16,3-2 0 0,3-1 0 0,-1 3 0 0,1 2 0 16,-1 0 0-16,0 3 0 0,-3 8 0 0,-2-1 0 15,-1-1 0-15,-1 8 0 0,-5 9 0 0,0 5 0 16,-1 0 0-16,-3 1 0 0,-3-1 0 0,-2 5 0 16,-2 2 0-16,-2 5 0 15,-3-2-2416-15,-1 3-528 0,-4 1-96 0,-2-1-12720 16</inkml:trace>
  <inkml:trace contextRef="#ctx0" brushRef="#br0" timeOffset="4728.72">29454 1528 23951 0,'-12'11'1056'0,"7"-5"224"0,-4 3-1024 0,-3 2-256 0,-3 5 0 0,-5 1 0 16,1 5 880-16,-7 2 112 0,-3 3 32 0,-3-3 0 15,-1 5-832-15,3-5-192 0,2 1 0 0,2-3 0 16,5 0 864-16,-3 10 128 0,11-8 32 0,8-10 0 16,5-3 0-16,4-4 0 0,3-1 0 0,3-1 0 15,4-1 0-15,7-4 0 0,2-5 0 0,5-4 0 16,2 1-832-16,1-6-192 0,-2-3 0 0,1-1 0 16,-2 0 0-16,-1 0 0 0,-3 0 0 0,-1-3 0 0,-1-5 0 15,-2 2 0-15,-4-5 0 0,0 1 0 0,-4-2 864 16,-3 0 128-16,-2 4 32 0,-6-1 0 0,-1 8-832 15,-1 6-192-15,-3 0 0 0,-2 5 0 16,-5 0-768-16,2 5-208 0,1 1-48 16,-3 2 0-16,1 2 832 0,0 1 192 0,1 3 0 0,2 2 0 0,0-3 0 0,7-5 0 15,0 0 0-15,0 0 0 0,5 9 0 0,3-4 0 16,3-4 0-16,5-1 0 0,1-1 0 0,5-4 0 16,3-3 0-16,3 3 0 0,2-4 0 0,1 3 0 15,2 1 0-15,2-4 0 0,0 0 0 0,0-4 0 16,-2 1 0-16,-2 0 0 0,0 1 0 0,-2 3 0 15,-2-2 0-15,-2 4 0 0,-3-3 0 0,-3 4 0 16,-1-1 0-16,-4 4 0 0,-5 2 0 0,-9 0 0 16,6 5 0-16,-2 1 0 0,-4 6 0 0,-1-1 0 0,-3 5 0 0,-3 0 0 15,0 3 0-15,-2 3 0 16,-1 3 0-16,-2-2 0 0,0 0 0 0,0 1 0 0,5-4 0 16,-1 1 0-16,2-2 0 0,2 1 0 15,1-2 0-15,2-3 0 0,2-2 0 0,3-3 0 0,0 0 0 16,2-3 0-16,1 1 0 0,3-4 0 0,2-1 0 0,5-1 0 15,-4-2 768-15,3-2 208 0,2-2 48 0,1-1 0 16,-1-3-832-16,0 3-192 0,-2-1 0 0,-1-4 0 16,-1 0 0-16,-3-1 0 0,-8-4 0 0,0 1 0 15,-1 0 0-15,2 1 0 0,0-2 0 0,-3-3 0 16,-4 1 0-16,-1-1 0 0,0 0 0 0,-1 1 0 16,1 5 0-16,-1 0 0 0,0 0 0 0,1 0 0 0,4 2 0 15,0-3 0-15,-3 2 0 0,5 1 0 0,-1-2 0 16,4 3 0-16,0-1 0 0,0 3 0 15,0-2 0-15,2 2 0 0,2 1 0 0,-1 0 0 0,1-1 0 16,5-2 0-16,0 3 0 0,4-3 0 16,4 1-768-16,2 2-208 0,-2-4-48 0,3 1 0 0,2-2 832 15,2-3 192-15,0-2 0 0,3 0 0 0,1-3 0 0,3-3 0 16,2-1 0-16,2-3 0 0,4-4 0 0,-1-1 0 16,-1-2 0-16,-2-3 0 0,0-2 768 0,-3 0 208 15,-3-2 48-15,-2-3 0 0,-4-1-832 0,-2-5-192 16,0 0 0-16,-5 2 0 0,-1 0 0 0,-8 14 0 15,-2 0 0-15,2 1 0 0,-6 6 0 0,-1 6 0 16,-1 3 0-16,-4 5 0 0,-2 5 0 0,-5 5 0 16,1 7 0-16,-6 8 0 15,1 3-768-15,-3 6-208 0,0 8-48 0,-3 2 0 0,-2 4 832 16,-7 15 192-16,-1 1 0 0,2 2 0 0,2 5 0 0,-1 2 0 0,5 0 0 16,2 2 0-16,6 0 0 0,3 1 0 0,5-4 0 0,7 0 0 15,4-5 0-15,2-2 0 0,3-3 0 0,3-1 0 16,1 2 768-16,1-4 208 0,-1-6 48 0,1-2 0 15,-1-7-832-15,-1-3-192 0,2-5 0 0,-4-5 0 16,-3-2 0-16,0-8 0 0,-3-3 0 0,1-5 0 31,-1-2-768-31,-2-8-208 0,-1-2-48 0,-1-6 0 0,0-2-1632 16,-5-8-336-16,-9-32-64 0,-8-2-16 0</inkml:trace>
  <inkml:trace contextRef="#ctx0" brushRef="#br0" timeOffset="4899.87">30124 1061 38703 0,'0'0'1712'0,"13"1"352"0,2 0-1648 0,7 4-416 16,5 3 0-16,6-2 0 0,4 1 0 0,5-1 0 15,3-3 0-15,9 0 0 0,5-1 896 0,15-1 112 16,4 0 16-16,3 0 0 0,3-1-832 0,2-2-192 16,3-3 0-16,2 1 0 0,1 2 0 0,-9-4 0 15,-12 3 0-15,-9-1-12512 16,-8 1-2544-16</inkml:trace>
  <inkml:trace contextRef="#ctx0" brushRef="#br1" timeOffset="13224.64">16867 6392 12895 0,'0'-11'272'0,"0"1"64"0,2 1 16 0,1 3 32 0,-2 0-384 0,3-5 0 16,2 0 0-16,0 1 0 0,-2-3 896 0,0 4 96 15,0-2 32-15,0 2 0 0,-1-1 0 0,0 3 0 16,-3 0 0-16,1 2 0 0,-1 5 816 0,0 0 160 0,0 0 48 0,0 0 0 15,0 0-832-15,0 0-144 0,0 0-48 0,-1 9 0 16,-2 2-816-16,1 4-208 0,-2 6 0 0,0 3 0 16,-3 4 864-16,-1 7 128 0,0 5 32 15,-2 9 0-15,-4 6 0 0,-1 7 0 0,-4 8 0 16,-3 5 0-16,2 3-832 0,-3 0-192 0,-1 8 0 0,4-1 0 16,-4-3 0-16,2-1 0 0,0-10 0 0,3-1 0 15,0-3 864-15,1-7 128 0,1-4 32 0,0-3 0 16,3-2-832-16,3-2-192 0,-1-5 0 0,3-4 0 15,0 0 0-15,3-10 0 0,2-1 0 0,0-4 0 16,2 0 0-16,1-5 0 0,-1-2 0 0,2-6 0 16,0-3 0-16,0-9 0 0,0 0 0 0,0 0 0 15,13-12-2416-15,1-4-528 0,-1-6-96 16,-2 3-7664-16,4-5-1536 0</inkml:trace>
  <inkml:trace contextRef="#ctx0" brushRef="#br1" timeOffset="14787.48">16737 6497 23951 0,'-9'-2'512'0,"-1"-5"128"0,0 2 0 0,3 1 64 0,1 2-576 0,6 2-128 0,-5-3 0 0,5 3 0 16,-6-9 0-16,3 6 0 0,3 3 0 0,0 0 0 16,0 0 848-16,5-7 144 0,3 1 32 0,2 1 0 15,1 2-832-15,3-4-192 0,2-1 0 0,1 2 0 16,4-5 864-16,2 5 128 0,2-3 32 0,8 2 0 16,1-5 0-16,3 4 0 0,4-3 0 0,0 3 0 15,3-3-832-15,2 1-192 0,0 1 0 0,1 0 0 16,1 0 0-16,4-2 0 0,3 0 0 0,27-5 0 15,-3 3 448-15,-1 6 32 0,-2-1 16 0,-4 3 0 16,2-5-288-16,-3 3-48 0,-1 5-16 0,1-2 0 16,6-4-144-16,-2 3 0 0,-4 3 0 0,0-2 0 15,-1-2 128-15,1 2-128 0,2 3 0 0,-1-2 128 0,2 2 16 16,-3-1 0-16,-4 1 0 0,4-4 0 0,1-1 80 16,1-1 16-16,1-3 0 0,0 6 0 0,-2 2 0 0,-3 2 0 15,-3 0 0-15,0-1 0 0,0-3-48 0,4-1 0 16,3-2 0-16,-4 0 0 0,-2 3-64 0,-3 0-128 15,0-1 176-15,-3 0-176 0,-1 1 192 0,3 0-64 16,5 0 0-16,-5-2-128 0,1 1 192 0,-3 0-64 16,-4-3 0-16,1 3-128 0,0 3 208 0,1-2-64 15,5-2-16-15,-2 2 0 0,2 2-128 0,-4 1 0 16,-3 0 144-16,-5-2-144 0,1 0 0 0,1-3 144 16,-2 3-144-16,5 1 0 0,-2 1 160 0,1 0-160 15,-2-7 128-15,-2 6-128 0,-5 0 176 0,2 2-48 16,-1-1-128-16,0-1 192 0,3-1-192 0,2-1 176 15,6-1-176-15,-4 3 160 0,-2-1-160 0,-3 4 192 0,-3 2-192 16,-2-4 192-16,-1-4-192 0,0 2 0 0,3 0 0 16,0 0 0-16,-1 1 0 0,2 1 0 0,2-1 0 15,-3 0 0-15,-3 2 0 0,0-1 0 0,-3 0 0 0,0-1 0 16,-1-1 0-16,-1-2 0 0,2 2 0 0,-2 0 0 16,-1 1 0-16,3 2 0 0,2-3 0 0,-1 2 0 15,-3 0 0-15,-2 0 0 0,-2-2 0 0,-4 0 0 16,0-2 0-16,-3 2 0 0,-3-1 128 0,-1 0-128 15,1 3 0-15,-1-1 0 0,0 2 0 0,0 0 0 16,0-2 0-16,0-1 0 0,-1 1 0 0,0 1 0 16,-1 1 0-16,2 1 0 0,0-1 0 0,1 1 0 15,0 0 128-15,-1-1-128 0,-3 2 0 0,0-2 128 16,-1-2-128-16,0 2 0 0,-2-1 0 0,0 1 0 16,0 1 0-16,-3 1 0 0,-1 0 0 0,-1 1 0 0,-1-3 0 0,0 0 0 15,-2 0 0-15,-1 0 0 0,-9 0 128 0,0 0-128 16,0 0 0-16,0 0 128 0,9 7-128 0,-9-7 192 15,5 10-192-15,-1-1 192 0,-4-9-192 0,0 0 192 16,0 0-192-16,2 12 192 0,-2-2-192 0,-1 3 0 16,0-3 0-16,-2 3 128 0,-1 3-128 0,2 3 0 15,-3 1 0-15,0 8 0 0,1 2 0 0,0 4 128 16,-5 5-128-16,1 3 0 0,0-4 0 0,-1 3 0 16,0 0 128-16,1 3-128 0,-2-2 0 0,0 8 0 15,-2 6 0-15,1 1 0 0,-2 3 0 0,2-3 0 16,-1 1 0-16,2 0 0 0,-3-1 0 0,2-1 0 15,0-3 0-15,2-5 128 0,0-1-128 0,4 0 0 0,0-3 0 16,1-2 0-16,0 1 0 0,1-6 0 0,2 0 0 16,-3-2 128-16,3-1-128 0,0 2 0 0,-2-4 0 0,1-3 0 15,-1 3 0-15,1 1 128 0,2 2-128 0,-2 0 128 16,0-1-128-16,-1 0 0 0,-1 2 0 0,2 0 128 16,1-5-128-16,-2 0 0 0,1-4 0 0,-2-3 0 15,4 1 0-15,-2 2 0 0,0-7 0 0,-2-1 0 16,0-3 0-16,2 0 0 0,-1-1 0 0,2-3 0 15,0 0 0-15,-2-1 0 0,3-11 0 0,-4 8 0 16,3 5 0-16,-1-5 0 0,2-8 0 0,-7 11 0 16,0 2 0-16,0-7 0 0,7-6 0 0,-9 12 0 15,-2-2 0-15,-3 1 0 0,-4-2 0 0,2-1 0 0,-1-4 128 16,-1 0-128-16,-3 2 0 0,-1-1 128 0,0-1-128 16,0 1 0-16,-3 1 0 0,1-2 128 0,-2-1-128 15,-4-1 0-15,-1-1 0 0,-5-2 0 0,-3 0 0 0,-5 1 0 16,-1 0 0-16,-4 1 0 0,-2 2 0 15,-5 0 0-15,3 0 128 0,-4-2-128 0,-7-2 0 0,-6-4 0 16,-5-1 0-16,0 3 0 0,-2 4 0 0,2-2 0 16,0-1 0-16,-6-1 0 0,-11-1 0 0,2 2 0 15,2-2 128-15,2 1-128 0,-1-2 0 16,-3 0 0-16,-5 0 0 0,1 0 128 0,1-4-128 16,0 3 0-16,-1 2 0 0,-4-3 0 0,-5 1 0 0,3 0 128 15,3-4-128-15,-3 3 0 0,-5 2 0 0,1 0 128 16,0 0-128-16,1-3 0 0,1 3 0 0,-5 1 0 15,-6-2 128-15,4-3-128 0,5 3 0 0,0-3 0 16,-4 3 0-16,2-5 128 0,4 4 0 0,6-2-128 0,4 0 192 16,-3 1-64-16,-4 5 16 0,2-2 0 0,2 1 0 15,6-4 0-15,1 0 0 0,-1 2 0 0,-2 1 0 16,4 0 0-16,2 1-144 0,2 0 160 16,2 0-160-16,-3 1 160 0,-4-1-160 0,7 0 0 0,2-2 144 15,6 3-144-15,0 3 128 0,2 0-128 0,-3 0 128 0,2 0-128 16,-2 0 0-16,4 1 144 0,1 2-144 15,5 2 0-15,1-1 192 0,1-2-192 0,0 2 192 16,-1 3-192-16,0-2 192 0,3-2-64 0,8 1 0 0,-1 3-128 16,3 0 160-16,4 3-160 0,4-2 128 0,3 2-128 15,1-3 0-15,2 0 128 0,-2 1-128 0,3-3 0 16,1 0 0-16,7 3 0 0,4-5 0 0,2 1 0 0,1 1 0 16,2-2 0-16,3-2 0 0,2-1 0 0,3 3-128 15,10-3-16-15,0 0 0 0,0 0 0 16,0 0-1040-16,0 0-208 0,0 0-32 0,14-3-12464 15,4-3-2496-15</inkml:trace>
  <inkml:trace contextRef="#ctx0" brushRef="#br1" timeOffset="31497.33">20873 7654 9215 0,'0'0'400'0,"0"0"96"0,0 0-496 0,0 0 0 0,0 0 0 0,0 0 0 16,0 0 912-16,-4-9 96 0,4 9 16 0,0 0 0 0,-2-9 0 0,-1-1 0 15,-1 3 0-15,4 7 0 0,0 0 0 0,0 0 0 16,0 0 0-16,0 0 0 0,0 0-832 0,0 0-192 16,0 0 0-16,0 0 0 0,-8-8 864 0,1 2 128 15,7 6 32-15,0 0 0 0,-7-1 0 0,7 1 0 16,-9-2 0-16,9 2 0 0,-9-2-832 0,9 2-192 15,-8-3 0-15,8 3 0 0,0 0 864 0,0 0 128 16,0 0 32-16,0 0 0 0,0 0-832 0,0 0-192 16,0 0 0-16,0 0 0 0,8 8 0 0,1-1 0 15,3-2 0-15,5-1 0 0,2 0 0 0,4-1 0 16,4-1 0-16,-1 0 0 0,5 3 864 0,3-2 128 16,5-2 32-16,2-1 0 0,0-1-832 0,3 0-192 15,2-3 0-15,4 0 0 0,-3 3 0 0,-3-2 0 16,-3 1 0-16,-2 0 0 0,-1 1 0 0,0-3 0 0,-1-5 0 15,-1 5 0-15,-3-1 0 0,-2-1 0 16,-6 2 0-16,0 0 0 0,-3-3 0 0,-2 2 0 0,-3 1 0 16,-3 0 0-16,-4 2 0 0,-10 2 0 0,8-6 0 0,-8 6 0 15,0 0 864-15,0 0 128 0,0 0 32 0,0 0 0 16,-11 12-832-16,1-3-192 0,0 2 0 0,-6 2 0 16,-6-8 0-16,-2 1 0 0,-3 2 0 0,-2-3 0 15,-4 0 0-15,1 3 0 0,-4-3 0 0,0 0 0 16,-1 0 0-16,-6-1 0 0,-3-3 0 0,-1-1 0 15,-4-1 864-15,1 2 128 0,1 2 32 0,2-1 0 16,1-2-832-16,5-1-192 0,3 0 0 0,4-2 0 16,3-1 0-16,3-5 0 0,3 1 0 0,2-1 0 15,4 4 0-15,2-1 0 0,1-5 0 0,2 5 0 16,2-1 0-16,2 3 0 0,1 1 0 0,9 3 0 0,-6-5 0 0,6 5 0 16,0 0 0-16,0 0 0 0,0 0 0 0,0 0 0 15,0 0 0-15,0 0 0 0,0 0 0 0,10-4 0 16,0 4 0-16,3 2 0 0,1 0 0 0,3 1 0 15,2 0 0-15,2 2 0 0,2 1 0 0,3-1 0 16,0-2 0-16,6 2 0 0,2 1 0 0,5-2 0 16,4-1 0-16,-1-1 0 0,2 0 0 0,4-2 0 15,2 0 0-15,-4-2 0 0,-2 1 0 0,-2-1 0 16,-1-2 0-16,0-3 0 0,-2-2 0 0,2-1 0 16,1 4 0-16,-3-4 0 0,-2 0 0 0,-3-2 0 15,-3 6 0-15,-5-2 0 0,0 4 0 0,-6-1 0 16,-5 0 0-16,-1 0 0 0,-3 5 0 0,-11 0 0 15,0 0 0-15,0 0 0 0,0 0 0 0,0 0 0 0,0 0 0 16,0 0 0-16,0 0 0 0,-9 6 0 0,-7-2 0 16,1 0 0-16,-5 4 0 0,1-2 0 15,-3-2 0-15,-3 4 0 0,-7 2 0 0,-1 1 0 16,-3-1 0-16,-1 0 0 0,-1-4 0 0,-1 4 0 0,-3-1 0 0,-3 2 0 16,-4-5 0-16,-2 2 0 0,0-4 0 0,-2 1 0 15,1 4 864-15,-2-3 128 0,6 3 32 0,2-4 0 16,2-4-832-16,2 2-192 15,1-3 0-15,3 0 0 0,1-1 0 0,4 1 0 0,3 0 0 0,3-2 0 16,4 0 0-16,4-6 0 0,-1 1 0 0,11 3 0 16,0 3 0-16,4-1 0 0,-2-3 0 0,7 5 0 15,0 0 0-15,0 0 0 0,0 0 0 0,0 0 0 16,0 0 0-16,0 0 0 0,0 0 0 0,11-4 0 16,0 2 0-16,4-1 0 0,3 2 0 0,4 1 0 0,2 3 0 15,4-2 0-15,1 0 0 0,2 2 0 0,0 0 0 16,4 3 0-16,0-4 0 0,3-1 0 0,0-1 0 0,4 0 0 15,0 2 0-15,4-2 0 0,-3-2 0 0,2 1 0 16,-2 0 0-16,-1 0 0 0,-3-3 0 0,1-1 0 16,-3 0 0-16,0-3 0 0,-2 3 0 0,-1 1 0 15,-2 3 0-15,1-2 0 0,-5-2 0 16,-2 1 0-16,-3 1 0 0,-4 1 0 0,-3-2 0 0,-2-1 0 16,-1 2 0-16,-3 0 0 0,-1 2 0 0,-9 1 0 15,0 0 0-15,0 0 0 0,0 0 0 0,0 0 0 16,0 0 0-16,0 0 0 0,-6 2 0 0,-3 1 0 15,-3 2 0-15,-3-4 0 0,-5 0 0 0,-3 1 0 0,-3-1 0 16,0 0 0-16,-4 2 0 0,1-2 0 0,-1-1 0 0,-2 1 0 16,-2 2 0-16,-3 2 0 0,-4-2 0 0,-1-2 0 15,-1-1 0-15,0 1 0 0,-1 3 0 0,1-2 0 16,1 0 0-16,3-2 0 0,2-2 0 0,4 1 0 16,1-1 0-16,2-1 0 0,4 1 0 0,2-1 0 15,1 2 0-15,3-2 0 0,2 1 0 16,5-1 0-16,2-1 0 0,2 3 0 0,1 0 0 0,8 1 0 15,0 0 0-15,0 0 0 0,-3-4 0 0,3 4 0 16,0 0 0-16,7-4 0 0,3 2 0 0,4 3 0 16,-1 4 0-16,4-1 0 0,-1-2 0 0,2 1 0 15,1-2 0-15,4 2 0 0,1 2 0 0,3-1 0 16,2-2 0-16,4 1 0 0,3-1 0 0,2 1 0 0,2 2 0 16,4-3 0-16,3-2 0 0,0 3 0 0,1-2 0 15,-2 2 0-15,1-3 0 0,0 0 0 0,0 1 0 16,-4 0 0-16,-1 0 0 0,-1 1 0 0,-2-4 0 15,-1 1 0-15,-3 0 0 0,-4 0 0 0,-3-2 0 0,-2 2 0 16,-3 1 0-16,-4 0 0 0,-2 0 0 0,-1 0 0 16,-4-3 0-16,0 2 0 0,-1 1 0 0,-3 1 0 15,-8-1 0-15,0 0 0 0,6-2 0 0,-6 2 0 16,0 0 0-16,0 0 0 0,0 0 0 0,0 0 0 16,0 0 0-16,0 0 0 0,0 0 0 0,0 0 0 15,0 0 0-15,0 0 0 0,0 0 0 0,0 0 0 16,0 0 0-16,0 0 0 0,0 0 0 0,-5 5 0 15,5-5 0-15,-6 1 0 0,-1-1 0 0,1 1 0 16,6-1 0-16,-6 3 0 0,6-3 0 0,0 0 0 16,-8 1 0-16,2 4 0 0,-1 0 0 0,1-2 0 0,1-1 0 15,-4 2 0-15,1-2 0 0,0 3 0 0,-5-2 0 16,-2 5 0 0,-3 0-2416-16,0-3-528 0,0 1-96 0,7 2-32 0</inkml:trace>
  <inkml:trace contextRef="#ctx0" brushRef="#br1" timeOffset="33233.3">15252 5937 12895 0,'0'0'272'0,"0"0"64"0,0 0 16 0,3 6 32 0,-13-1-384 0,-1 1 0 0,-1-2 0 0,2-1 0 15,-2-1 896-15,-2 0 96 0,1-1 32 16,-1 1 0-16,0 2 0 0,-1-3 0 0,-1-1 0 0,0 0 0 15,-1 0-832-15,-1 3-192 0,0 0 0 0,0-1 0 16,3-2 0-16,2 1 0 0,2 1 0 0,2-1 0 16,1 0 864-16,8-1 128 0,0 0 32 0,0 0 0 15,0 0-832-15,7 6-192 0,0-2 0 0,3 0 0 16,4 1 864-16,0 0 128 0,4-1 32 0,4-3 0 16,-1 2-832-16,4-2-192 0,1-1 0 0,2-1 0 15,1-3 0-15,3 2 0 0,1-6 0 0,3 2 0 0,2 0 864 0,1-2 128 16,1-1 32-16,1-3 0 0,0 3-832 15,0-2-192-15,-1-1 0 0,-2 2 0 0,0-4 0 16,-1 2 0-16,-2 0 0 0,0-1 0 0,-2-1 0 0,0 0 0 16,-2 2 0-16,-1-1 0 0,-5 0 0 0,-1 3 0 15,-1-3 0-15,-1 3 0 0,-4 3 0 0,-4 2 0 16,1 0 0-16,-5 2 0 0,-4 0 0 0,-6 3 0 16,0 0 0-16,0 0 0 0,0 0 0 0,-5 11 0 15,-4-2 0-15,-2 3 0 0,-3 2 0 0,-4 0 0 16,-3 1 0-16,-2 2 0 0,-7 1 864 0,1-2 128 15,-1 1 32-15,-2-1 0 0,-2 2-832 0,-1-3-192 16,0-1 0-16,-2-1 0 0,-4 1 0 0,0 1 0 16,-1-1 0-16,2-1 0 0,-1 1 864 0,3-1 128 15,1-4 32-15,3 1 0 0,2 2-832 0,4-4-192 0,3-2 0 16,2 1 0-16,2-5 0 0,5 2 0 0,1 0 0 16,2 0 0-16,1-7 0 0,2 2 0 0,4-2 0 0,1 0 0 15,1 0 0-15,4 3 0 0,-2-5 0 0,2 5 0 16,2-8 0-16,4 3 0 0,2 0 0 0,5-1 0 15,3 1 0-15,6 1 0 0,3-1 0 0,7 0 0 16,6-2 0-16,3-1 0 0,3 1 0 16,5 2 0-16,2-5 0 0,-1 2 0 0,1-3 0 0,-2 2 0 15,0-2 0-15,2 0 0 0,0 1 0 0,0-4 0 16,-4 0 0-16,2 3 0 0,0-1 0 0,-2-2 0 16,-3-1 0-16,-2 2 0 0,-6 1 0 0,-5-2 0 15,-4 2 0-15,-3 2 0 0,-2-1 0 0,-6 3 0 16,-3-1 0-16,-3 4 0 0,-2 2 0 0,-8 3 0 15,0 0 864-15,0 0 128 0,0 0 32 0,-10 0 0 0,-3 3-832 16,-2 1-192-16,-4 3 0 0,-3-1 0 16,-3 1 0-16,-5 2 0 0,-1-1 0 0,-1 3 0 15,-4 1-768-15,2-1-208 0,0 2-48 0,-2 3 0 16,-1 1-1632-16,0-1-336 0,-35 14-64 0,18-13-16 16</inkml:trace>
  <inkml:trace contextRef="#ctx0" brushRef="#br1" timeOffset="34511.21">14313 5924 9215 0,'0'0'400'0,"0"0"96"0,-4-3-496 0,-1 1 0 0,5 2 0 0,-6-3 0 16,-3 2 912-16,1 0 96 15,0 1 16-15,1 0 0 0,-1 0-832 0,2 0-192 0,-1-2 0 0,2 2 0 16,-2 0 864-16,0 2 128 0,7-2 32 0,-6 2 0 16,0 1-832-16,6-3-192 0,-5 2 0 0,5-2 0 15,-7 2 864-15,7-2 128 0,0 0 32 0,0 0 0 16,0 0-832-16,0 0-192 0,0 0 0 0,0 0 0 16,3 8 0-16,1 4 0 0,5-4 0 0,3 2 0 15,2-4 864-15,5 3 128 0,4-4 32 0,1 1 0 16,4 2-832-16,0-3-192 0,0-1 0 0,0 1 0 15,0-1 0-15,-1-3 0 0,0 0 0 0,-2 1 0 16,-2-2 864-16,-2 0 128 0,0-2 32 0,-2 2 0 16,-1-1-832-16,-3 1-192 0,-2 0 0 0,-2-1 0 0,-1-2 0 0,-1 1 0 15,-3-2 0-15,-6 4 0 0,6-4 0 0,-6 4 0 16,0 0 0-16,0 0 0 0,0 0 0 0,0 0 0 16,0 0 0-16,0 0 0 0,-7-4 0 0,-2 4 0 15,2 3 0-15,-3-1 0 0,-3-3 0 0,-2 1 0 16,-2 0 0-16,-2 1 0 0,-3 2 864 0,-2 1 128 15,-1-3 32-15,1 0 0 0,2 3-832 0,-1-1-192 16,0-3 0-16,2-2 0 0,-1 1 0 0,3 0 0 16,2 0 0-16,3-1 0 0,2 1 0 0,2 1 0 15,2 0 0-15,0 0 0 0,8 0 0 0,0 0 0 16,0 0 0-16,0 0 0 0,0 0 0 0,0 0 0 16,13 3 0-16,2-1 0 0,2-1 0 0,3 3 0 15,4 4 0-15,14-3-13888 0</inkml:trace>
  <inkml:trace contextRef="#ctx0" brushRef="#br1" timeOffset="38490.12">18965 7594 12895 0,'0'0'272'16,"-9"0"64"-16,2-4 16 0,7 4 32 0,-7 3-384 0,1-3 0 0,0-2 0 0,1 1 0 0,-3 1 896 0,8 0 96 15,-6 0 32-15,6 0 0 0,-4-2 0 0,4 2 0 16,0 0 0-16,0 0 0 0,-7-2-832 0,7 2-192 16,-5-2 0-16,5 2 0 0,0 0 864 0,0 0 128 15,0 0 32-15,0 0 0 0,0 0-832 0,0 0-192 16,0 0 0-16,0 0 0 0,0 0 864 0,0 0 128 16,7 5 32-16,0 1 0 0,3 2-832 0,4-2-192 15,4 3 0-15,5-1 0 0,4 3 0 0,2-3 0 16,5 1 0-16,2-3 0 0,1 4 0 0,3-2 0 15,1 2 0-15,0-4 0 0,-2 0 0 0,2-1 0 16,-2 1 0-16,2-3 0 0,1-1 0 0,1 1 0 16,3-3 0-16,-3 0 0 0,2 3 864 0,-2 1 128 15,-3-3 32-15,-1 2 0 0,-3-2-832 0,-2 2-192 16,-4-2 0-16,1-1 0 0,-5-2 0 0,-2-1 0 16,1 0 0-16,-4 1 0 0,-2-1 0 0,-2 2 0 0,-3-1 0 0,0 0 0 15,-5 1 0-15,0 0 0 0,-9 1 0 0,0 0 0 16,0 0 0-16,0 0 0 0,0 0 0 0,0 0 0 15,0 0 864-15,0 0 128 0,-8-1 32 0,-2-1 0 16,-3 2-832-16,-2-1-192 0,-2-2 0 0,-3 2 0 16,-2-1 0-16,-2 0 0 0,-4-1 0 0,-2-1 0 15,-3 2 0-15,-4 0 0 0,-4-1 0 0,-1 0 0 16,-1-1 0-16,-2 1 0 0,0 2 0 0,-1 0 0 16,3-2 0-16,-1 1 0 0,1-2 0 0,0 1 0 15,0 1 0-15,1-2 0 0,1 1 0 0,4 2 0 16,4 1 864-16,3 0 128 0,1-1 32 0,3 1 0 15,4-1-832-15,5 1-192 0,1 1 0 0,5 0 0 0,3-3 0 0,8 2 0 16,0 0 0-16,0 0 0 0,8 0 0 0,6 0 0 16,4 0 0-16,6 1 0 0,5 0 0 0,5 2 0 15,7 0 0-15,4 1 0 0,2 1 0 0,1-1 0 16,4 1 0-16,4-1 0 0,3-3 0 0,-1 1 0 16,4 1 0-16,-1 1 0 0,-2 0 0 0,-3 0 0 15,-3-2 0-15,-2 0 0 0,-3-2 864 0,-2 3 128 16,-4 1 32-16,-5-4 0 0,-5 0-832 0,-4 0-192 15,-4 0 0-15,-4 0 0 0,-2 0 0 0,-4-1 0 16,-3-3 0-16,-3 2 0 0,-8 2 0 0,0 0 0 16,0 0 0-16,0 0 0 0,-9-3 0 0,-4 1 0 15,-2-1 0-15,-4 2 0 0,-5-1 0 0,-4 0 0 0,-3-2 0 16,-3-1 0-16,-3 1 0 0,-4 0 0 16,-2-5 0-16,-3 4 0 0,-1 3 0 0,-2 1 0 0,-3-3 0 15,1 0 0-15,1 1 0 0,5 1 0 0,1-1 0 0,4 2 0 16,3-1 0-16,4 0 0 0,6 2 0 0,3 0 0 15,4-1 0-15,4 1 0 0,7 3 0 16,4-1 0-16,5-2 0 0,0 0 0 0,8 4 0 0,5 1 0 16,3 3 0-16,6-5 0 0,5 1 0 0,4 1 0 15,7-1 0-15,4 0 0 0,4 2 0 0,23 1 0 16,-3-4-2416 0,-5 0-528-16,19 2-96 0,-15 3-32 0</inkml:trace>
  <inkml:trace contextRef="#ctx0" brushRef="#br1" timeOffset="50972.76">18871 7564 6447 0,'0'0'576'0,"0"0"-576"0,-8-7 0 0,8 7 0 16,0 0 1088-16,0 0 96 0,-6-5 32 0,6 5 0 16,0 0-576-16,0 0-96 0,0 0-32 0,0 0 0 15,0 0-320-15,0 0-64 0,0 0 0 0,0 0-128 16,0 0 256-16,0 0-64 0,6 12-16 0,3-4 0 16,0 5 64-16,4-5 16 0,2-1 0 0,3-2 0 15,2-1 96-15,5 0 32 0,1-181 0 0,3 364 0 16,2-185-96-16,2-1-16 0,1 0 0 0,6 0 0 15,3 1-16-15,1-1 0 0,0 0 0 0,0 3 0 0,-1-1-112 16,2-1-16-16,-1-1-128 0,3 2 192 0,3-1-192 0,-2 0 0 16,-1-1 128-16,0-2-128 0,-5-3 0 15,-1 0 0-15,-3 2 128 0,-4 0-128 0,-3 2 0 0,-4-1 0 16,-3-4 0-16,-3 5 0 0,0 5 208 0,-2-5-48 16,-3-6-16-16,-2 6 0 0,-2 6 48 0,-12-6 0 15,9 3 0-15,-9-3 0 0,0 0-32 0,0 0 0 16,0 0 0-16,0 0 0 0,0 0 32 0,-9 3 16 15,-3 0 0-15,-3 1 0 0,-4 3 32 0,-4-3 0 16,-2-1 0-16,-3 4 0 0,-3 1-80 0,1-3-16 16,-5-4 0-16,0 3 0 0,-2 0-16 0,-1-2 0 15,-2-2 0-15,0 2 0 0,-4 3 48 0,1-1 0 16,1-2 0-16,-2-1 0 0,1 2-16 0,-2-3 0 0,-1-1 0 16,-1-1 0-16,0 2-32 0,2-1 0 0,1-3 0 15,4 1 0-15,3-1-128 0,5 2 192 0,5 0-192 16,6-4 192-16,0-3 16 0,7 0 16 0,4 1 0 15,4 3 0-15,6 5-16 0,-3-10 0 0,5 4 0 0,-2 6 0 16,11-7-32-16,6 3-16 0,3 1 0 0,4-1 0 16,4-4-160-16,5 6 0 0,4 2 0 0,6 0 0 15,0-2 0-15,6 2 0 0,-1 3 0 0,2-1 0 16,-1 2 0-16,4-3 0 0,5 1 0 0,-1 0 0 16,1 0 128-16,2 1-128 0,1 1 128 0,-2 0-128 15,-3-4 128-15,-2 1-128 0,1 3 0 0,-2-3 128 16,-1 1-128-16,-5-2 0 0,-3-3 0 0,-5 4 0 15,-1 4 0-15,-6-2 0 0,-7-3 0 0,-3 0 0 16,-8 4 0-16,-3 0 0 0,-11-4 0 0,0 0 0 0,0 0 0 0,0 0 0 16,-7-5 0-16,-10-2 0 0,-7 2 0 15,-5 1 0-15,-4-2 0 0,-9 2 0 0,-3 2 0 16,-4-1 0-16,-3-6 0 0,-2 5 128 0,-2 3-128 0,-1 0 0 16,-1-1 0-16,2 2 0 0,-1 0 128 0,3 0-128 15,2 0 0-15,6 0 128 0,6-1-128 0,7 1 0 16,3 0 0-16,7 0 128 0,7 0-128 0,3 0 0 15,4 0 0-15,9 0 0 0,0 0 0 0,3 9 0 16,4 0 0-16,9-1 0 0,5 2 0 0,7 0 0 16,5 3 0-16,4 1 0 15,3-3-1248-15,3 2-288 0,19 8-48 16,-10 9-16-16</inkml:trace>
  <inkml:trace contextRef="#ctx0" brushRef="#br1" timeOffset="56751.98">24772 6694 22687 0,'0'0'1008'0,"-9"-5"208"16,0-5-976-16,1 6-240 0,8 4 0 0,-10 0 0 0,0 1 208 0,1 4 0 16,-4 4 0-16,1 3 0 0,-2 6 176 0,-3-1 48 15,-1 2 0-15,0 6 0 0,-2-1-176 0,-4 5-16 16,-1-1-16-16,-2 0 0 0,0-1 0 0,1 1 0 16,-1 2 0-16,3-2 0 0,5 2 32 0,5-4 0 15,3-2 0-15,5-2 0 0,2-3 16 0,3-3 16 16,1-16 0-16,5 9 0 0,-5-9 176 0,13 9 48 15,3-1 0-15,6-2 0 0,3-5-96 0,3-2-16 16,4-5 0-16,1-1 0 0,0 1-208 0,0-3-64 16,-1 3 0-16,0-4 0 0,-2 1-128 0,1-3 192 15,1 1-192-15,-3 2 192 0,-1 5-384 0,-8-1-80 16,-2 1-16-16,-4 2 0 16,-5-1-640-16,-9 3-128 0,0 0-32 0,0 0 0 15,0 0-2000-15,0 0-416 0</inkml:trace>
  <inkml:trace contextRef="#ctx0" brushRef="#br1" timeOffset="57134.34">24553 7060 4607 0,'0'0'400'0,"0"0"-400"0,-8-9 0 0,2 3 0 15,6 6 2592-15,0 0 432 0,0 0 96 0,0 0 16 16,0 0-1888-16,0 0-368 0,0 0-80 0,6-9-16 16,5 1-80-16,0 1-32 0,4 2 0 0,4 1 0 15,5-6 96-15,2 1 32 0,1-4 0 0,6 0 0 16,9-1-256-16,1 2-48 0,4-4-16 0,4 2 0 15,6 2-208-15,-1 0-32 0,-2 1-16 0,-1 2 0 16,-5-1 0-16,0 2 0 0,-5-2 0 0,-3 6 0 0,-5 2-32 0,-3 2 0 16,-4 0 0-16,-6 3 0 0,-8 3-64 15,-5 5 0-15,-3 3-128 0,-5 4 192 0,-2 2 192 16,-8 4 48-16,-2 9 0 0,-7-1 0 16,-5-1 32-16,-4 3 16 0,1 0 0 0,-1 7 0 15,0 2-256-15,2-2-48 0,2-4-16 0,6-4 0 0,5-3-160 0,4-3 160 16,2 0-160-16,8-6 160 0,3-4 16 0,6-2 0 15,2-5 0-15,8 0 0 0,4-1 272 0,7-1 48 16,6-8 16-16,4 0 0 0,-1-4-224 0,6-1-32 16,6 0-16-16,-1 0 0 0,-2-5-240 0,-1 2 176 15,1-3-176-15,-2 0 160 0,1-1-160 0,-2 1 0 16,-2 4 144-16,-1 1-144 0,-4-5 0 0,-4 8 0 16,-6 0 0-16,-4-1 128 15,-5 2-1728-15,-4 0-352 0,-4 1-64 0</inkml:trace>
  <inkml:trace contextRef="#ctx0" brushRef="#br1" timeOffset="57496.1">27211 6798 19343 0,'-3'-21'848'0,"1"8"192"0,-2 0-832 0,0-1-208 0,-1-3 0 0,0 0 0 0,-3 3 1280 0,0 1 224 15,-3 7 32-15,0-2 16 0,-2 1-656 0,-2-1-144 16,-4 2-32-16,-4 8 0 0,-1 8-16 0,-5 7-16 16,-6 6 0-16,0 7 0 0,-1 7-368 0,1 0-64 15,0 0 0-15,5 1-16 0,-2 3-96 0,4-2-16 16,4 1 0-16,3-2 0 0,4-3 64 0,5-5 0 15,8-5 0-15,6-5 0 0,4 2 128 0,6-6 16 16,4-4 16-16,3-7 0 0,5-3 32 0,3-5 16 16,6-9 0-16,4-2 0 0,6-1-160 0,2-3-48 15,-2-1 0-15,3-6 0 0,1-6-192 0,-7 4 0 16,-5 1 0-16,-5 4-160 16,-3 6-1424-16,-4 3-272 0,-3-2-64 0,-2-1-11792 0</inkml:trace>
  <inkml:trace contextRef="#ctx0" brushRef="#br1" timeOffset="57906.54">27858 5942 31103 0,'0'0'1376'0,"-9"12"288"0,0 6-1344 0,-1 6-320 0,-1 7 0 0,-2 2 0 16,-1 5 0-16,-1 4-240 0,-1 6 48 0,1 4 0 16,-1 3 192-16,-1 1 0 0,1 0 0 0,-4-1 0 0,1-1 144 0,-1-2-16 15,0-7-128-15,4 1 192 0,6 1-16 16,3-9-16-16,-1-9 0 0,4-2 0 0,4-8 160 0,0-5 48 16,4-4 0-16,-4-10 0 0,0 0 400 0,11 1 64 15,5-3 32-15,-1-6 0 0,0-9-288 16,3-3-48-16,1-5-16 0,1-1 0 0,2-4-256 0,-2-1-48 15,-1 1-16-15,-2 3 0 0,1 8-192 0,-3 4 0 16,-2 5 0-16,-1 6 0 0,0 6 0 0,-2 6 0 16,-4 6-144-16,2 0 144 0,-3 0-128 0,0 9 128 15,-2 3 0-15,-1 7-144 0,1 4 144 0,-1 0 0 16,-2 0 0-16,2-1-128 0,-1-1-96 0,1-3-16 16,1-3 0-16,1-5 0 15,1-2-864-15,1-2-176 0,3-2-48 0,1-5 0 16,1-3-1744-16,0-6-368 0,3-7-64 15</inkml:trace>
  <inkml:trace contextRef="#ctx0" brushRef="#br1" timeOffset="58191.02">28166 6690 23039 0,'7'-14'2048'0,"2"5"-1648"0,4-1-400 0,3 0 0 16,3 4 688-16,2-3 48 0,-1-3 16 0,3-3 0 15,1-1-464-15,-2-1-96 0,-2-1 0 0,-1 2-16 16,1 1 208-16,-4 3 32 0,-2-1 16 0,-2 2 0 16,-1-6 64-16,-5 6 16 0,-6 11 0 0,0 0 0 15,0 0 240-15,-10 0 48 0,-3 3 16 0,-5 5 0 16,0 5-240-16,-2 4-64 0,-4 0 0 0,0 5 0 0,0 3-288 16,0 3-64-16,2 3-16 0,4-4 0 0,2-7-144 15,4-2 128-15,6 0-128 0,2-4 128 0,3 1-128 16,5-3 0-16,-4-12 0 0,11 8 0 15,0 1-320-15,5-8-80 0,-2-5-32 0,2-3 0 16,2 0-2112-16,2-1-416 0,-1-1-96 0</inkml:trace>
  <inkml:trace contextRef="#ctx0" brushRef="#br1" timeOffset="58464">29012 6285 17503 0,'-11'-8'1552'0,"11"8"-1232"0,-12 0-320 0,0 3 0 16,0 1 1856-16,1 3 320 0,-5 5 64 0,0 2 16 15,1 1-1264-15,-3 1-256 0,0 0-48 0,0 1-16 16,0 5-192-16,1 0-32 0,-1-2-16 0,1 0 0 16,1-1-112-16,4-1 0 0,5 0-16 0,3-1 0 15,1-4 96-15,6 3 32 0,1-5 0 0,2-2 0 16,3-4-32-16,1-2 0 0,5-3 0 0,1 0 0 15,-1-2-144-15,1 1-48 0,1-3 0 0,1 1 0 16,1-6-80-16,0 1-128 0,0-5 176 0,0 3-176 16,0-3-400-16,0 1-192 15,0-1-48-15,-1-1-9280 0,-3-4-1856 0</inkml:trace>
  <inkml:trace contextRef="#ctx0" brushRef="#br1" timeOffset="58822.24">29616 5549 27647 0,'-3'-14'2448'0,"3"14"-1952"15,0 0-496-15,0 0 0 0,-7 5 528 0,-3 5 16 16,1 7 0-16,-3 2 0 0,-3 5-272 0,0 8-48 16,-1 7-16-16,0 6 0 0,-3-3 48 0,2 3 16 15,2-2 0-15,0 6 0 0,-2 0-80 0,3 0-32 16,2 0 0-16,1-2 0 0,3-6-160 0,3-3 192 15,1-5-192-15,1-4 192 0,2-5 64 0,1-6 0 16,0 0 16-16,2-4 0 0,2-5 304 0,-4-9 48 16,3 8 16-16,-3-8 0 0,10-7 64 0,-2 0 0 0,2-7 16 15,0-3 0-15,1-5-80 0,2-5-32 0,2-3 0 0,1-1 0 16,0 0-352-16,2 3-64 0,0 3 0 16,3 0-16-16,3-4-176 0,1 6 0 0,3 4 144 15,-3 3-144-15,2 2 0 0,2 0 0 0,3 1 0 0,-2 2 0 16,-2 6 0-16,0-2 0 0,3 3 0 0,-3 1 0 15,-2 0 0-15,-2 1 0 0,-1-1 0 0,-2-1-128 16,-4 0-240 0,-1 2-32-16,-6 1-16 0,-10 1 0 0,0 0-2640 0,0 0-528 0,0 0-96 15</inkml:trace>
  <inkml:trace contextRef="#ctx0" brushRef="#br1" timeOffset="58992.97">29688 6095 18015 0,'0'0'800'0,"0"0"160"0,0 0-768 0,-3 14-192 0,0 4 0 0,3-3 0 0,3-1 992 0,7 0 160 16,2-2 16-16,6-1 16 0,4 1 80 0,5-3 16 16,-1 1 0-16,3-3 0 0,5 0-768 0,0-1-160 15,0-3-32-15,4-1 0 0,4 3-176 0,0 0-144 16,-2-1 192-16,-4-1-192 16,-1-1-1216-16,-5 6-368 0,-4-2-64 0</inkml:trace>
  <inkml:trace contextRef="#ctx0" brushRef="#br1" timeOffset="63649.83">27741 7842 15663 0,'-3'-17'1392'0,"1"7"-1120"0,-2-3-272 0,2 0 0 16,-1-3 224-16,2 4-16 0,-2-1 0 0,2 1 0 16,1 2 192-16,0-2 48 0,-1 3 0 0,1 9 0 15,0 0 320-15,0 0 80 0,1-8 16 0,-1 8 0 16,0 0-304-16,0 14-64 0,-1 1-16 0,-2 6 0 15,3 3 80-15,-1 6 16 0,-3 3 0 0,0 0 0 16,0-1-192-16,-1 2-16 0,0 1-16 0,0-2 0 16,1-1-160-16,1-1-16 0,-3-3-16 0,3-2 0 0,1-5 0 15,1-2 0-15,-3-3 0 0,2-5 0 0,2-1 272 16,0-10 48-16,0 0 16 0,10 3 0 0,1-7 128 0,3-7 16 16,3-1 16-16,2-10 0 0,3-4-208 0,2-6-32 15,0 0-16-15,1 2 0 0,1-1-240 0,0 1-160 16,0 3 192-16,-3 3-192 0,-4 6 0 0,2 7 0 15,-2 0 0-15,-3 8 0 0,-4 3 0 0,1 3 0 16,-1 10 0-16,-1 2 0 0,-1 3-128 0,-5 3 128 16,-6 1 0-16,1 5-144 0,0 0 144 0,-6 2 0 15,-7-1 0-15,-4 1 128 0,-3 4-128 0,-3-1 192 16,-1-3-64-16,-3 2 0 0,-2-8 64 0,0 0 32 16,1-1 0-16,2-5 0 0,-2-7-224 0,3-2 0 15,1-7 0-15,4-2 0 16,1-4-1472-16,3-3-400 0,4-7-80 0,4-3-11344 0</inkml:trace>
  <inkml:trace contextRef="#ctx0" brushRef="#br1" timeOffset="63857.17">28336 7880 29487 0,'0'0'2624'0,"10"11"-2112"0,-1 1-512 0,4-1 0 16,3 2 0-16,2 4 0 0,1-1 0 0,0-1 0 16,4 1-176-16,0 1 176 0,0 1-192 0,-2 3 192 15,-2-1 0-15,-1 0 0 0,-2-1 0 0,-3 2 0 16,0-2-1424-16,-1-3-240 0,-3-1-32 0</inkml:trace>
  <inkml:trace contextRef="#ctx0" brushRef="#br1" timeOffset="64044.52">28860 7658 23951 0,'-12'1'2128'0,"5"4"-1696"0,-4 8-432 0,1 7 0 0,-1 12 1424 0,2 5 208 16,-1 5 32-16,1 6 16 0,1 0-1424 0,1 2-256 15,-4 1-128-15,5 8 128 0,0 4-144 0,-1 4 144 16,0-2 0-16,-2 0 0 0,4-1 0 0,-4-1 0 0,-4 0 0 15,2-3-8800-15,0-2-1728 16</inkml:trace>
  <inkml:trace contextRef="#ctx0" brushRef="#br1" timeOffset="64807.97">26408 10206 21183 0,'-8'6'1888'0,"-1"1"-1504"0,0 7-384 0,3-2 0 16,2-1 1088-16,0 4 128 0,2 7 48 0,-1 2 0 15,2 0-1120-15,-3 3-144 0,1 4-176 0,1 0 48 16,1 2 128-16,-2-3 0 0,-2 2 0 0,-1 0 0 16,-2 0 0-16,-1-1 0 0,-1 0 160 0,0-2-160 15,1-6 336-15,0-1-16 0,0-2-16 0,0-5 0 16,0-1 160-16,3-2 48 0,0-7 0 0,6-5 0 0,0 0 96 0,0 0 32 16,-4-17 0-16,4 1 0 0,1 0-112 15,3-4-16-15,1-5 0 0,5-6 0 0,0-2-208 0,4 3-48 16,0-1-16-16,4-1 0 0,1-2-96 15,-1 2-16-15,-2 4 0 0,2 0 0 0,1 4-128 16,-1 3 0-16,-4-2-160 0,1 2 160 0,3 5 0 0,-1 7 0 16,-2 5-128-16,0-1 128 0,2 1 0 0,1 6 0 15,-1 6-160-15,1 0 160 0,-1 0 0 0,-2 2 0 16,-2 3-144-16,-2-1 144 0,-3 1 0 0,-2 1 0 16,-2-1 0-16,-4-2 0 0,-1 3 0 0,-5 0 0 15,-4 1 0-15,-2-1 0 0,-4-2 176 0,-3 0-176 16,-2 4 192-16,-2-7-192 0,-3 1 0 0,1-8 0 15,3 2-240-15,1-3 80 16,0-2-544-16,2-5-96 0,0-4-32 0,7-2-8544 16,3-2-1712-16</inkml:trace>
  <inkml:trace contextRef="#ctx0" brushRef="#br1" timeOffset="65031.37">27020 9712 27647 0,'0'0'1216'0,"0"0"256"0,0 0-1168 0,0 0-304 0,0 0 0 0,0 0 0 15,9 9-448-15,-1 3-128 0,-3 3-48 0,0 6 0 16,-1 4 624-16,0 7 0 0,-3 2 0 0,-2 2 0 16,-2 1 0-16,-1 0 0 0,-1-2 144 0,0 1-16 0,-1-2-128 0,-2 0 192 15,0 1-64-15,1-2 0 16,-1-4-448-16,1 2-64 0,0 0-32 0,0-4-10816 15</inkml:trace>
  <inkml:trace contextRef="#ctx0" brushRef="#br1" timeOffset="65339.76">27332 10018 8287 0,'0'0'368'0,"-4"6"80"0,-1 7-448 0,2 1 0 16,1 1 0-16,0 3 0 0,0 2 2832 0,2-1 496 0,1 1 80 0,0-3 32 16,1 0-2736-16,0-1-528 0,0-2-176 0,3 0 0 15,-3-1 272-15,-2-13-16 0,0 0-16 0,10 6 0 16,2 2 224-16,1-7 48 0,-1-7 16 0,3-3 0 16,3-4 432-16,0-2 96 0,0-3 16 0,0-6 0 15,-2-5-240-15,2 2-64 0,-2 3 0 0,2-4 0 16,0-1-352-16,-1 1-80 0,-2-3-16 0,-1 7 0 15,-1 0-176-15,-2 4-144 0,-2 1 192 0,0 2-192 16,-2 6 0-16,-1 1 0 0,-6 10 0 0,5-8 0 16,-2-1-1520-1,-3 9-400-15,0 0-96 0</inkml:trace>
  <inkml:trace contextRef="#ctx0" brushRef="#br1" timeOffset="65756.84">28331 9522 17503 0,'0'0'768'0,"0"0"176"0,1-9-752 0,-1 9-192 16,0 0 0-16,0 0 0 0,-1-11 896 0,1 11 160 15,-10-3 32-15,-1 3 0 0,-1 2-64 0,-1 3 0 16,-3 4 0-16,-2 1 0 0,-3 6-352 0,-1 3-80 15,-4 2-16-15,1 3 0 0,-1 1-144 0,1 3-48 16,2-4 0-16,3 1 0 0,-1-1-64 0,6-3-32 16,4 1 0-16,4-3 0 0,6-4-160 0,4-2-128 0,-3-13 192 0,13 5-192 15,0-2 256-15,4-7-64 0,2-5-16 0,4-3 0 16,3-2 48-16,2-2 16 0,0-3 0 0,-1-3 0 16,-2 1-96-16,-2 0-16 0,-4 1 0 0,-1 6 0 15,-3 1-128-15,-3 7 0 0,-3 0 0 0,-9 6 128 16,9 2-128-16,-9-2 0 0,5 10 0 0,-1 7 0 15,-2 3 0-15,-2 9 0 0,0 1 0 0,-2 3 0 16,-2 1 176-16,-4 3-48 0,0 0-128 0,0 1 192 16,-4 0-64-16,-2 0 0 0,0-5-128 0,-1 1 192 15,-2 1-48-15,1-3-16 0,-6-2 0 0,2-2 0 16,-2 0 16-16,1-3 0 0,-1 0 0 0,4-8 0 16,6-5-512-16,-1-1-96 0,0-4-32 15,2-5-9232-15,1-8-1856 0</inkml:trace>
  <inkml:trace contextRef="#ctx0" brushRef="#br1" timeOffset="66158.21">29213 9009 24879 0,'0'0'1088'0,"-9"-8"256"0,-2 4-1088 0,0 3-256 16,1 4 0-16,0 0 0 0,-1 6 0 0,-2-1 0 16,0 5 0-16,1-1 0 0,-2 5 208 0,-3 2 48 0,-2 3 0 0,1 0 0 15,0 9-64-15,1-4 0 0,-1 1 0 0,3-4 0 16,3 1-16-16,1 1-16 0,-1-6 0 0,6-1 0 16,3-4 32-16,2-1 16 0,1-14 0 0,4 10 0 15,1-2 128-15,5-5 32 0,2-5 0 0,0-3 0 16,4-1 112-16,1-2 32 0,2-3 0 0,-1-1 0 15,-4 0-128-15,0 0-32 0,-2 8 0 0,-12 4 0 16,0 0-176-16,10 2-48 0,-10-2 0 0,9 12 0 16,-7 1 64-16,-1 5 0 0,1 2 0 0,-4 6 0 15,-3-1 16-15,-2 4 16 0,-1 0 0 0,-2-1 0 16,-1 2-48-16,-2-1-16 0,-2 3 0 0,1-2 0 16,2 2-160-16,-1-5 192 0,-1-1-192 0,2 1 192 15,2 5-64-15,1-7-128 0,-3-1 192 0,3-2-64 16,3-4-1056-16,0-2-224 15,-1-7-32-15,2-1-8608 0,5-8-1712 0</inkml:trace>
  <inkml:trace contextRef="#ctx0" brushRef="#br1" timeOffset="66402.13">29671 8915 20271 0,'0'0'896'0,"-8"5"192"0,-1 5-880 0,1 6-208 15,3 4 0-15,-2 1 0 0,-2 3 1024 0,0 2 144 0,-1 5 48 0,0 0 0 16,-2 2-944-16,2-1-272 0,1 0 128 16,0-1-128-16,0 1 128 0,2-1-128 0,2-2 160 0,-2-4-160 15,1 2 0-15,1-5 0 0,1-3 0 0,4-3-7392 16,-1-3-1504-16</inkml:trace>
  <inkml:trace contextRef="#ctx0" brushRef="#br1" timeOffset="66796.83">29944 8821 18431 0,'-9'12'816'0,"3"0"160"16,-1 6-784-16,0 3-192 0,0 3 0 0,1 0 0 0,-2 4 704 0,2-2 112 16,0 1 16-16,-2-5 0 0,-2 3-416 0,3-1-80 15,0-1-16-15,0-4 0 0,2-2 352 0,0 0 64 16,-1-4 16-16,6-13 0 0,0 0-32 0,0 0 0 16,0 0 0-16,0 0 0 0,9-12 112 0,1-7 0 15,4-4 16-15,1-3 0 0,2-1-304 0,1-2-64 16,1-1-16-16,0 2 0 0,0-2-272 0,1 3-48 15,2-1-16-15,-1 5 0 0,1 1-128 0,-2 3 0 16,2 2 0-16,-3 7 0 0,-4 6 0 0,-2 3 0 16,-2 6 0-16,-2 8 0 0,-2 2 0 0,-2 6 0 15,0 1 0-15,-5 2 0 0,-2 5 0 0,-1-1 0 16,-4 3 0-16,1-1 0 0,0-3 128 0,-1 1-128 0,0-5 128 16,-1 2-128-16,4-2 0 0,-1-5 0 0,1-5 0 0,4-13 0 31,-5 7-576-31,5-7-112 0,0 0-16 0,0 0 0 15,9-7-2368-15,-1-5-464 0,2-8-112 0,5 1 0 0</inkml:trace>
  <inkml:trace contextRef="#ctx0" brushRef="#br1" timeOffset="67201.17">30879 8526 22111 0,'-7'-9'976'0,"7"9"208"0,0 0-944 0,-9-4-240 0,0 4 0 0,-2 1 0 0,-1 2 448 0,-3 3 32 15,-8 3 16-15,3 1 0 0,-1 7-16 0,-2 3 0 16,-3 6 0-16,-2-2 0 0,0 6-64 0,1 2-16 16,3-3 0-16,4 0 0 0,3-2-208 0,6-1-32 15,3-7-16-15,5-2 0 0,7-4-144 0,3-7 192 16,0 1-192-16,3-5 192 0,3-3 256 0,5-4 48 15,4-3 16-15,-2-6 0 0,-2-2 0 0,3-1 0 16,6-2 0-16,0 1 0 0,-1 1-192 0,1 3-48 16,-5 4 0-16,-3 2 0 0,-4 3-144 0,-4 5-128 15,-11 0 144-15,8 9-144 0,-3 5 176 0,-5 5-176 16,-4 7 192-16,-1 2-192 0,-4 5 256 0,-1 3-64 16,-1 1-16-16,-3 1 0 0,-4 1-48 0,3 2 0 0,-3 1 0 15,0 3 0-15,0-6-128 0,1 0 128 0,-1 6-128 16,-3-3 128-16,0-4 0 0,2-2 0 0,2-3 0 15,1-5 0-15,-2-2-272 0,1-4-64 0,2-4-16 0,4-6-10016 16,-1-7-2016-16</inkml:trace>
  <inkml:trace contextRef="#ctx0" brushRef="#br1" timeOffset="67359.86">29991 8213 43311 0,'-29'-20'1920'16,"12"8"384"-16,2 5-1840 0,2 0-464 0,3 9 0 0,10-2 0 15,-8-4-528-15,8 4-208 0,0 0-32 0,0 0-16 0,0 0 416 0,0 0 96 16,0 0 16-16,0 0-11584 16,8 12-2320-16</inkml:trace>
  <inkml:trace contextRef="#ctx0" brushRef="#br1" timeOffset="67794.16">29032 11023 28559 0,'-5'-17'1264'0,"2"9"272"0,3 0-1232 0,0 8-304 0,0 0 0 0,0 0 0 0,0 0 656 0,6 13 80 15,-4 2 16-15,1 3 0 0,0 1 160 0,-2 5 48 16,-1 3 0-16,-3 0 0 0,1 4-544 0,-2 4-96 16,1-2-32-16,-2 2 0 0,-4 2-96 0,2-2 0 15,-1-6-16-15,-1 0 0 0,2 0-176 0,-1-5 192 16,0-1-192-16,1-2 192 15,-2-5-1408-15,1-3-256 0,2-2-64 0,0-7-13248 0</inkml:trace>
  <inkml:trace contextRef="#ctx0" brushRef="#br1" timeOffset="68159.37">29596 10831 28223 0,'-14'11'1248'0,"9"1"256"0,1 6-1200 0,0 2-304 0,0 1 0 0,-1 2 0 16,0 2 0-16,0-2 0 0,1 1 0 0,1 0 0 16,-2-3 304-16,2-1-48 0,0-1-16 0,0-4 0 15,2-5 256-15,1-10 48 0,3 11 16 0,-3-11 0 16,0 0 160-16,0 0 48 0,12-3 0 0,1-8 0 15,1-2 112-15,1-5 16 0,1-5 16 0,0-1 0 16,2-6-528-16,4-1-128 0,2 2 0 0,1 0-16 0,-1 3-80 16,2-1-16-16,-1 3 0 0,1 4 0 0,-1 5-16 15,-1 1-128-15,-2 6 192 0,-2 3-64 0,-1 9-128 0,3 1 0 16,-2 5 0-16,0 4 128 0,-2 3-128 0,0 4 128 16,0 6-128-16,0-2 128 0,-6 3-128 0,0-2 0 15,-3 2 0-15,-4-3 0 16,-1 3-816-16,-4-5-192 0,-3-1-32 0,-2 2-9984 15,-4-1-2000-15</inkml:trace>
  <inkml:trace contextRef="#ctx0" brushRef="#br1" timeOffset="68304.95">29362 10483 46367 0,'-35'-28'2048'0,"18"14"432"0,-2 0-1984 0,3-1-496 0,4 1 0 0,6 5 0 16,3 1-128-16,3 8-128 0,0 0-32 15,10-6 0 1,3-1-480-16,2 4-80 0,1 4-32 0,3-2-18384 0</inkml:trace>
  <inkml:trace contextRef="#ctx0" brushRef="#br1" timeOffset="77215.42">12205 6403 11167 0,'-19'-9'496'16,"8"5"96"-16,-1-2-464 0,1-2-128 0,0 5 0 0,-1-3 0 0,1-1 768 0,0 2 144 15,3 1 32-15,-1 1 0 0,9 3-288 0,-11-5-48 16,3 1-16-16,8 4 0 0,-9-3 0 0,9 3 0 16,0 0 0-16,0 0 0 0,0 0-16 0,0 0-16 15,0 0 0-15,0 0 0 0,0 0-48 0,10-4 0 16,1-1 0-16,5 1 0 0,3 0-160 0,4 2-32 16,3-3-16-16,5-2 0 0,0 2 80 0,5 5 32 15,2 0 0-15,2 0 0 0,2-1 80 0,2 2 16 16,1 5 0-16,2 1 0 0,1-7-160 0,5 1-32 15,7 2 0-15,1-1 0 0,-1 3-112 0,3 2-16 16,3-4-16-16,4 0 0 0,2-1-176 0,4 1 128 16,0-2-128-16,7-1 128 0,4 0 16 0,-1 3 0 0,-4 2 0 15,2-5 0-15,4-3 32 0,1 3 0 0,1 3 0 16,-2-2 0-16,-3 0-176 0,3-1 160 0,-2 0-160 0,0 0 160 16,0 2-160-16,-6-1 0 0,-5-1 144 0,-3-3-144 15,-3 0 128-15,-4-1-128 0,-6 1 160 0,0 2-160 16,-6 0 192-16,-4-1-64 0,-6 2-128 0,-5 2 192 15,-4 2-48-15,-3-1-16 0,-3-1 0 0,-3 0 0 16,-3-1-128-16,-3 2 128 0,-1 0-128 0,-4-1 128 16,-3-1-128-16,-2 4 160 0,-9-5-160 0,0 0 160 15,0 0-160-15,0 0 0 0,0 0 0 0,0 0 0 16,0 0 0-16,-12-1 128 0,-5 1-128 0,-4-2 128 0,-3 2-128 16,-3 0 0-16,-4 2 0 0,-6-4 0 15,-5-1 0-15,-6 3 128 0,-8 5-128 0,-7-2 0 16,-1-3 0-16,-3 2 0 0,-2 1 128 0,-8-3-128 0,-4-3 0 15,-6 3 0-15,-3-1 0 0,1 0 0 0,2-1 0 16,-4 2 0-16,0 2 0 0,-2-2 0 0,-2 0 0 0,2 1 128 16,3 0-128-16,-2-1 0 0,-2-4 0 0,2 3 0 15,1 4 128-15,3-1-128 0,4-3 0 0,3 1 0 16,-3-1 0-16,4 2 128 0,2 0-128 0,6 3 0 16,3 1 0-16,6 0 0 0,3-3 0 0,4 1 0 15,2 0 0-15,4-1 0 0,5-2 0 0,6 3 0 16,3 1 0-16,6 0 0 0,3-2 0 0,8-1 0 15,3 1 0-15,7-1 0 0,9-1 0 0,0 0 0 16,0 0 128-16,0 0-128 0,12 1 0 0,9-1 0 16,6 4 0-16,8-4 128 0,8-3-128 0,8 1 192 15,6-1-192-15,7 2 192 0,5 0-192 0,7-3 0 16,8-6 0-16,9 6 0 0,6 3 0 0,7 1 0 0,5-1 0 16,5 1 0-16,6-2 176 0,0-2-48 0,-1 2-128 0,1-1 192 15,1 1-64-15,-4-1-128 0,-3-2 176 0,0-1-176 16,-4-1 288-16,-6 2-48 0,-7-1-16 15,-10 2 0-15,-8 0 16 0,-8 1 0 16,-8-2 0-16,-8 2 0 0,-7 0-240 0,-7 5 144 0,-7 3-144 0,-8 1 128 31,-7-3-1264-31,-6 3-256 0,-6 3-48 0,-9 1-13344 0</inkml:trace>
  <inkml:trace contextRef="#ctx0" brushRef="#br1" timeOffset="78933.25">22316 3216 9215 0,'0'0'400'0,"0"0"96"0,0-8-496 0,0 8 0 16,0 0 0-16,0 0 0 16,0 0-512-16,0 0-192 0,9-9-32 0,1 4-16 0,3 3 480 0,-3 1 80 0,-10 1 32 0,11-1 0 15,-1 1 304-15,-10 0 64 0,11-1 16 0,-1-1 0 16,-10 2 560-16,11-2 112 0,-1-5 32 0,-1 2 0 15,0 3-224-15,-9 2-32 0,10-4-16 0,-2-1 0 16,0-2-48-16,-1 4-16 0,3-4 0 0,-10 7 0 16,7-9 160-16,0 3 16 0,1-3 16 0,-8 9 0 15,0 0 64-15,0 0 16 0,6-6 0 0,-6 6 0 16,0 0-32-16,0 0-16 0,0 0 0 0,0 0 0 16,0 0-272-16,0 0-48 0,-1 10-16 0,-3 4 0 15,-1 4 64-15,-5 5 16 0,-1 6 0 0,-3 4 0 16,-2 2 16-16,-7 6 0 0,-1 7 0 0,-1 3 0 15,-1 1-208-15,0 6-48 0,-5 1 0 0,5 5 0 0,1-3-128 16,1 1-48-16,-1-3 0 0,4-3 0 0,2-4-16 16,3 1-128-16,1 2 192 0,2-3-64 0,2-5 16 15,2-1 0-15,1-3 0 0,3-1 0 0,2-7 48 0,2-2 16 16,1-2 0-16,3-2 0 0,0-2-208 0,3-3 176 16,-4-4-176-16,4-2 160 0,0 0-160 15,-1-3 192-15,0 0-192 0,0-6 192 0,-5-9-192 0,0 0 0 16,7 14 0-16,0-10 0 15,-7-4-480-15,10-7-176 0,1-4-48 0,2-1-8736 16,1-6-1760-16</inkml:trace>
  <inkml:trace contextRef="#ctx0" brushRef="#br1" timeOffset="80440.69">22542 3227 23151 0,'-16'-31'1024'0,"8"15"208"0,-2 3-976 0,2 0-256 0,-2 0 0 0,5 3 0 15,2-2 208-15,1 3 0 0,2 9 0 0,0 0 0 16,9-7 80-16,3 2 16 0,5-2 0 0,1 0 0 15,5 1-112-15,3-4-32 0,2-2 0 0,4 3 0 16,6 4-16-16,4-2 0 0,4-1 0 0,5-3 0 16,3-3 112-16,4 5 32 0,-2 2 0 0,2-3 0 0,4-4-64 0,4 0-16 15,4 3 0-15,7-1 0 0,1 6 0 0,2-3 0 16,1 3 0-16,4-4 0 0,5 3-208 0,2 1 176 16,0-4-176-16,1 5 160 0,-1 1-16 0,2-1 0 15,5 0 0-15,-5 3 0 0,-1 2-144 0,-4-1 0 16,-3-1-160-16,7 2 160 0,6 3 0 0,-1 0 0 15,-3 1 0-15,1 2 160 0,-2-1-160 0,4 0 0 16,2 2 0-16,-1-4 0 0,-4 0 0 0,3-3 0 16,1 1 0-16,1-1 128 0,0-1-128 0,-3 1 0 15,-3-1 0-15,1-2 128 0,0-3-128 0,-1 2 0 16,-3 3 0-16,-5-1 128 0,-6 1-128 0,2 0 0 16,0-3 0-16,-2 3 0 0,-4 2 128 0,-7 0-128 0,-3-1 0 15,0 0 128-15,3 0-128 0,-2 0 0 0,5-2 0 16,-1-1 128-16,0 6-128 0,-2-1 128 0,-6 1-128 15,4-3 128-15,0-1-128 0,2-1 128 0,4 0-128 0,-2 2 128 16,-4 1-128-16,-2 2 128 0,0-1-128 16,-1-1 128-16,1 1-128 0,-1 0 0 0,1 2 0 0,-1 0 0 15,-3-2 0-15,-3 1 128 0,-3-3-128 0,-2 3 128 16,-1 0-128-16,2 2 0 0,0-2 0 0,-1 1 0 16,-1-5 0-16,-2 1 0 0,-2-2 0 0,-3 2 128 15,-3 0-128-15,-2 0 0 0,-3 0 0 0,2 2 128 16,-2-1-128-16,3-1 0 0,1 0 0 0,0 0 0 15,-1 0 0-15,0-1 0 0,-1-2 0 0,-1 0 128 16,-1 1-128-16,3 2 0 0,-3 0 0 0,-1-1 0 0,1-4 0 16,1 2 0-16,3 0 0 0,2 1 128 0,4-3-128 15,-3 1 0-15,-4-1 0 0,0 1 0 0,2 3 0 16,-3-2 128-16,-5-1-128 0,2 1 128 0,-4 1-128 0,1 0 0 16,0-2 0-16,0 0 0 0,0 3 0 15,1 0 0-15,2-1 0 0,1 0 0 0,0 1 0 0,-4-3 0 16,-2-4 0-16,-1 4 0 0,-1 2 0 0,-1 1 0 15,-2-2 0-15,0-2 0 0,-1 1 0 0,-1 3 0 16,-1 1 0-16,-1-1 128 0,-3-2-128 0,5 0 0 16,0 2 0-16,3 0 0 0,-2 2 0 0,3-1 0 15,3 0 0-15,-1-1 0 0,1-3 0 0,-1 2 0 16,3 0 0-16,2 1 0 0,-3-2 0 0,-2 2 0 16,-3-3 0-16,-2 2 0 0,-1-3 0 0,-2 1 0 15,-2 0 0-15,-2 2 0 0,0-5 128 0,-2 1-128 16,0-2 0-16,-1 1 128 0,0 2-128 0,0 1 0 15,-1-3 144-15,2 2-144 0,-4 1 128 0,2-3-128 16,0 1 128-16,-1 2-128 0,-2-1 144 0,1 1-144 16,1 1 192-16,-3 2-192 0,-10 1 176 0,0 0-176 0,0 0 160 0,0 0-160 15,13 0 128-15,-13 0-128 0,7 5 0 0,-7-5 144 16,10 5-144-16,-10-5 0 0,0 0 0 0,0 13 0 16,4 2 208-16,-4 0-32 0,-1 2-16 0,0 1 0 15,1-1-160-15,-2 4 0 0,-4 0 0 0,0 6 0 16,1 0 0-16,-2 6 0 0,3 4 0 0,-2-3 0 15,-3-2 0-15,1 7 0 0,0 11 0 0,-4-1 0 16,-3 2 0-16,1 0 0 0,-3 1 0 0,0 3 0 16,-4 2 0-16,2-1 0 0,3 0 0 0,0 1 0 15,1 4 0-15,2 0 0 0,3-6 0 0,3-7 0 0,2-7 0 16,1-2 0-16,-1 3 0 0,2 1 0 0,3-2 0 0,-2-2 0 16,-1-2 0-16,0-2 0 0,2-2 0 0,-1-2 0 15,-2-4 144-15,1 0-144 0,-3-1 0 0,1-3 128 16,-1-4-128-16,-5-1 0 0,1-3 128 0,-3-1-128 15,-1 0 128-15,-5-1-128 0,-3-4 192 0,-5 0-16 16,-4 0-16-16,-4 0 0 0,-6-2 32 0,-1 2 0 16,-2-2 0-16,-2 0 0 0,-1 0-192 0,-3-4 160 15,-3 2-160-15,-4 2 160 0,-6-5-160 0,-5 5 0 16,-6 2 144-16,3-6-144 0,3-3 128 0,-3 2-128 16,-5-1 160-16,-3 2-160 0,-1 2 0 0,-1 0 128 15,-1 0-128-15,1 0 0 0,1 0 0 0,-5-1 0 16,-4-2 0-16,0 2 0 0,-1-1 128 0,-4 0-128 0,-4 0 0 15,-7 0 0-15,-4-2 0 0,1 1 128 0,1 0-128 16,-5 0 0-16,-7 5 0 0,2-6 0 0,4-2 0 0,-3 2 0 16,-3 1 128-16,1 3-128 0,1-1 0 0,1 0 0 15,2-4 0-15,-1 1 128 0,-1 3-128 0,5-3 0 16,4-2 0-16,-6 1 0 0,-8 3 0 0,5-3 0 16,2 0 0-16,-4-3 0 0,-6-1 0 0,2 4 0 15,5 4 0-15,-2-3 0 0,-3 1 0 0,-3-2 0 16,-2-3 0-16,0 3 0 0,-1 0 0 0,2 0 0 15,3 3 0-15,-1-2 0 0,1-4 0 0,3 3 0 16,4 4 0-16,2 0 0 0,6 0 0 0,-2-2 0 16,-1 1 0-16,4 3 0 0,6 3 0 0,-1-4 0 15,-4-1 0-15,7 5 144 0,1 1-144 0,6 0 128 0,4 0 128 16,3 3 0-16,-4 1 16 0,6 1 0 0,1-1-112 0,8-2-32 16,5 2 0-16,4-1 0 0,3-3-128 0,0 1 0 15,1-2 0-15,2 0 0 0,3-5 0 0,7 1 0 16,4-1 0-16,7-1 0 0,4 1-144 15,6 1-64-15,4 2-16 0,6-5 0 16,4-2-1232-16,8 0-240 0,6 0-48 16,0 0-13312-16</inkml:trace>
  <inkml:trace contextRef="#ctx0" brushRef="#br1" timeOffset="82627.47">30540 11551 26719 0,'-18'9'1184'0,"7"0"240"0,-1 1-1136 0,2 4-288 0,0 2 0 0,1 2 0 16,3 1 0-16,1-1-256 0,-3 0 64 0,7 0 0 16,5 2 400-16,-1 0 96 0,3-1 16 0,1-1 0 15,3 0 16-15,3-3 16 0,1-1 0 0,6 0 0 16,-1-5 16-16,7 1 0 0,4-3 0 0,2-1 0 15,0-1-16-15,3-5 0 0,4-1 0 0,4-4 0 16,-1 0-48-16,0-2-16 0,1-3 0 0,-1-5 0 16,0-6-16-16,1-1 0 0,2 0 0 0,-1-6 0 15,2 1 48-15,-3-3 0 0,-2-5 0 0,-3 0 0 16,0-3 32-16,-2-3 16 0,-7-6 0 0,0-4 0 16,2-6-64-16,-4-3-16 0,4-3 0 0,-2 3 0 15,-2-1-112-15,0 0-32 0,2-3 0 0,-1 1 0 0,-4-3-144 16,1-2 0-16,1 1 0 0,-1-3 128 0,-1 0-128 15,-1 0 0-15,-2 0 0 0,0-1 0 0,1-1 0 16,-1 1 0-16,2-1 128 0,-1 5-128 0,-2 0 0 0,3 1 0 16,0-2 144-16,1-3-144 0,0-1 0 0,3 2 0 15,1 4 0-15,1 5 0 0,-1 0 0 0,-13 27 0 16,5-9 0-16,1-2-128 0,3-9 128 0,-1-3-192 16,3-2 192-16,-2 1-192 0,0-6 192 0,18-51 0 15,-10 14 0-15,-8 14-128 0,-6 5 128 0,-4 9 0 16,-3 4 0-16,-5 4 0 0,-1 5 0 0,-2-3 128 15,-3-2-128-15,-1 3 0 0,-2 7 0 0,-1 3 144 16,-2 0-144-16,1-2 0 0,0 2 128 0,-2 3-128 16,0-3 0-16,-1-2 0 0,2-2 0 0,-1-1 0 0,2 0 0 0,-1 2 0 15,1 3 0-15,-1 0 0 0,-1 0 0 0,0 1 0 16,-4-1 144-16,1 0-144 0,-1-3 0 0,-3 6 144 16,0-1 16-16,-3 6 0 0,0-3 0 0,0 5 0 15,-1-4-160-15,9 24 0 0,-2-6 0 0,2 0 0 16,-1-5 0-16,-2-2 0 0,1-1 0 0,0-1 0 15,-1 0 0-15,-11-31 0 0,-1 12 0 0,5 4-176 16,1 7 176-16,0 5 0 0,1 0 0 0,-2 5 0 16,2-1 0-16,-1-1 0 0,-2 0 0 0,2 0 128 15,0 2-128-15,2-1 0 0,-3 2 0 0,2-2 0 16,-1 1 0-16,2 0 0 0,-2 5 0 0,3 3 0 16,-6-1 0-16,7 4 0 0,0-3 0 0,-1 2 0 15,-4-7 0-15,0 2 0 0,1 2 0 0,-2-3 0 0,-2 3 0 16,1-1 0-16,-1 1 128 0,3 4-128 0,-1 2 144 0,1-1-144 15,1-1 192-15,1 4-192 0,3-2 176 0,-1 3-176 16,-1 0 160-16,2 1-160 0,3 2 144 0,0-1-144 16,-2 1 128-16,1 2-128 0,0-3 128 0,-1 1-128 15,-1-2 128-15,2 0-128 0,-1 2 0 16,2-5 0-16,-2-2 128 0,-2 3-128 0,-3 1 0 16,3 1 0-16,1-1 0 0,0-1 128 0,-2-4-128 15,0 3 192-15,-1 2-192 0,-1 0 192 0,1 0-32 0,-1 1 0 16,0 1 0-16,2-1 0 0,0 3 0 0,2 1 0 15,0-2 0-15,2 4 0 0,0-4-160 0,1 4 0 16,1 0 144-16,1 1-144 0,1-1 0 0,0 5 0 16,1-4 0-16,0 4 128 0,1-3-128 0,0 2 0 0,-1-2 0 15,2 4 0-15,5 6 0 0,-5-9 0 0,0 1 0 0,5 8 128 16,0 0-128-16,0 0 0 0,0 0 0 0,0 0 0 16,-6-4 0-16,6 4 0 0,0 0 0 0,0 0 0 15,-7 8 0-15,6 5 0 0,0 1-128 0,0 1 128 16,1-1-128-16,0 4 128 0,0 1-128 0,1 5 128 15,0 1 0-15,0 4 0 0,-1-1 0 0,0 0-128 16,4-1 128-16,-2 4 0 0,-2 2 0 0,0 0 0 16,0-7 0-16,0 2 0 0,-2-2 0 0,1 2 0 15,1 0 0-15,-3-2 0 0,1-3 0 0,-1 3 0 16,0-3 0-16,0-1 0 0,-1 3 0 0,0-3 0 16,1-1 0-16,-1 3 0 0,-1 1 0 0,0-3 0 0,-2-4 0 15,2 0 0-15,1-4 0 0,-2 1 0 0,1-1 0 16,0 0 144-16,0-3-144 0,5-11 0 0,0 0 192 15,0 0-192-15,0 0 192 0,0 0-192 0,-7 5 320 0,7-5-64 16,0 0 0-16,0 0 0 0,-6-7 128 0,0-6 0 16,-1-5 16-16,3 0 0 0,2 1-128 15,-2-6-16-15,0-4-16 0,0 0 0 0,1-3-48 0,0-1-16 16,-2 2 0-16,1-4 0 0,2-3 0 0,-1 1 0 16,1-3 0-16,2-2 0 0,-2 0-176 0,2-1 0 15,0-1 0-15,3 1 128 0,-1 4-128 0,2 1 0 16,0-3 0-16,1 4-176 0,0-2 176 0,0 0 0 15,-1-1 0-15,0 0 0 0,0-2 0 0,0 7 0 16,-1 0 0-16,1 3 0 0,1 4 0 0,-1 2 0 0,-3 5 0 16,3 1-128-16,0 2 128 0,0 3 0 0,-2 0 0 15,2 3-128-15,-4 10 128 0,0 0 0 0,10-2-144 0,-1-1 144 16,0 2 0-16,-9 1-176 0,13 2 176 16,0 4-128-16,-2 0 128 0,2 0 0 0,1 6 0 0,1-1-128 15,1 3 128-15,4 1 0 0,1 2 0 16,5 1-128-16,-2 8 128 0,5 1 0 0,1 0 0 0,6 1 0 15,3-3 0-15,3 2 0 0,0-3 0 16,2 3 0-16,-3-6 0 0,1 0 0 0,-1-4 0 16,2-1 0-16,2-2 0 0,-1-5 0 0,1-1 0 15,-2 0 0-15,-2 4 0 0,-2-4 0 0,-1 3 0 0,-3-6 128 16,-4-1-128-16,-3 2 0 0,-1 2 0 0,-3 3 0 16,-2-1-1152-16,-1 5-192 15,2 4-32-15</inkml:trace>
  <inkml:trace contextRef="#ctx0" brushRef="#br1" timeOffset="84569.66">12424 6173 2751 0,'-14'-4'256'0,"-3"-2"-256"0,2 1 0 0,-1 0 0 16,0-3 1760-16,4 3 304 0,0 2 64 0,2 0 16 15,0-3-1520-15,2 4-304 0,8 2-64 0,0 0-16 16,-10 0-32-16,10 0 0 0,-6-4 0 0,6 4 0 16,0 0 176-16,0 0 16 0,0 0 16 0,0 0 0 15,1 9-160-15,-1-9-48 0,0 0 0 0,13 10 0 16,-2 0 16-16,4-3 0 0,1-1 0 0,3 3 0 15,2-1 304-15,2 0 64 0,4-2 16 0,0 4 0 16,1-3 160-16,1 4 16 0,-1-5 16 0,2 3 0 16,3 1-96-16,2-2-32 0,2-1 0 0,2 0 0 0,2 1-160 0,1 0-16 15,0 2-16-15,1-2 0 0,1 5-208 16,2-4-32-16,1 1-16 0,1-5 0 0,1-1 96 0,3 1 0 16,2-2 16-16,6 3 0 0,2 2 0 0,2-1 0 15,0 0 0-15,0 0 0 0,1-5-208 0,3 3-128 16,3 2 160-16,1-2-160 0,1-1 176 0,0 1-176 15,-4 0 192-15,1-3-192 0,1 2 224 0,3 1-64 16,2 0-16-16,0-2 0 0,-1-3 96 0,-2 1 16 16,-6 2 0-16,2-3 0 0,1 0 48 0,-2 0 16 15,-1 0 0-15,-3 2 0 0,0 1-80 0,-3 1-16 16,-4 1 0-16,-2-3 0 0,-2 0 32 0,2 3 16 16,-1 3 0-16,1 0 0 0,1-3-96 0,-5 2-32 15,-3-2 0-15,-3 0 0 0,-3 0-144 0,-3-1 0 0,-2 1 144 16,-3 2-144-16,1-2 128 0,-2-1-128 15,0 0 128-15,-4 2-128 0,-2-2 208 0,-2-3-16 16,-3-1-16-16,-2 2 0 0,-2 0 64 0,2 1 16 0,-2-1 0 0,-3 2 0 16,0-1-48-16,-1-2 0 0,0 0 0 0,0 1 0 15,0 3-80-15,0 0-128 0,0-3 176 0,0 2-176 16,0 0 128-16,-1 1-128 0,-2 0 0 0,1-1 0 16,-3-2 0-16,1 3 0 0,-1 2 0 0,-9-7 0 15,9 1 224-15,-9-1-64 0,9 0-16 0,-9 0 0 16,0 0-144-16,6-2 0 0,-6 2 0 0,0 0 128 15,0 0-128-15,0 0 192 0,0 0-192 0,0 0 192 16,9-6-192-16,-9 6 0 0,0 0 0 0,0 0 0 16,0 0-1824-16,0 0-352 0,0 0-64 0</inkml:trace>
  <inkml:trace contextRef="#ctx0" brushRef="#br1" timeOffset="85649.3">1972 9351 15487 0,'0'0'688'0,"0"0"144"15,0 0-672-15,0 0-160 0,0 0 0 0,0 0 0 0,-9 10 368 0,5 1 32 16,4-11 16-16,0 0 0 0,0 0-128 0,0 0-32 15,0 9 0-15,0-9 0 0,0 0 256 0,0 0 64 16,0 10 0-16,0-10 0 0,2 8 0 0,-2-8 16 16,0 0 0-16,8 11 0 0,0-3-112 0,-2 2-32 15,2-6 0-15,3 1 0 0,2 0 128 0,2-1 32 16,0-3 0-16,6-1 0 0,-1 0 160 0,7 0 16 16,2-4 16-16,4 2 0 0,2-2-112 0,6 2-32 15,4-4 0-15,7 5 0 0,4 0-32 0,2 1-16 16,-2-3 0-16,0-2 0 0,-1-1-256 0,1 1-48 0,0-4-16 15,-2 3 0-15,0 2-96 0,-1-1-32 0,-2 2 0 16,-3-1 0-16,-5 2-160 0,-1-3 128 0,-1-2-128 16,-3 2 128-16,-1 3 32 0,-3-1 0 0,-3 2 0 0,-5 0 0 15,-1 1-16-15,-6 1 0 0,-5 1 0 0,-3 1 0 16,-11-3-144-16,0 0 128 0,0 0-128 0,0 0 128 16,0 0-128-16,5 8 0 0,-5-8 0 0,-1 12 0 31,-3 4-1680-31,-1 1-368 0</inkml:trace>
  <inkml:trace contextRef="#ctx0" brushRef="#br1" timeOffset="86486.11">1703 11242 5519 0,'-7'0'496'0,"-2"-1"-496"15,0 1 0-15,-1 0 0 0,-2-2 2256 0,2 2 368 16,-1 4 64-16,3-1 0 0,8-3-1728 0,-10-3-368 0,1-1-64 0,0 3-16 15,3 4 16-15,6-3 0 0,-9-4 0 0,2 1 0 16,7 3 112-16,0 0 32 0,0 0 0 0,-7-1 0 16,7 1 16-16,0 0 0 0,0 0 0 0,0 0 0 15,0 0-176-15,0 0-48 0,0 0 0 0,0 0 0 16,0 0-48-16,0 0-16 0,4-8 0 0,-4 8 0 16,0 0 32-16,14 0 0 0,-3 3 0 0,3-3 0 15,-1 0-80-15,2-3-16 0,4 2 0 0,1 0 0 16,1-2-48-16,0 0-16 0,1-1 0 0,3-3 0 15,6 4 48-15,1-2 0 0,2-6 0 0,2 4 0 16,0-2 96-16,4 4 32 0,-2 2 0 0,1-3 0 16,3-4-64-16,3 5-16 0,2-2 0 0,2 3 0 15,4 1-144-15,0-1-32 0,-1-1 0 0,0 3 0 16,-1 6-192-16,-1 0 0 0,-7 0 0 0,-1 6-15792 16</inkml:trace>
  <inkml:trace contextRef="#ctx0" brushRef="#br1" timeOffset="89051.78">2986 14225 8287 0,'0'0'736'0,"0"12"-592"16,0-12-144-16,0 0 0 0,0 0 1152 0,-4 6 192 15,-2 4 32-15,6-10 16 0,0 0-240 0,0 0-64 16,0 0 0-16,0 0 0 0,0 0-64 0,0 0 0 16,0 0-16-16,0 0 0 0,14 1 16 0,-2 1 0 15,2-2 0-15,2-2 0 0,-1-1-240 0,3 1-32 0,2 5-16 0,0-2 0 16,5-3-224-16,1-3-64 16,5 1 0-16,2 2 0 0,1 4 0 0,5-4 0 0,5-3 0 0,0 2 0 15,6 0 96-15,-1 2 16 0,1-2 0 0,3 2 0 16,5-3-96-16,0 3-16 15,2 0 0-15,3-2 0 0,5-5-192 0,-1 3-64 0,-2 3 0 16,0-1 0-16,-1-1-64 0,1 1-128 0,1-1 176 0,3 3-176 16,2-1 160-16,0 2-160 0,2 0 128 0,-4 0-128 15,-2-5 144-15,4 1-144 0,2 3 160 0,2 0-160 16,2-2 256-16,-4 1-64 0,-5-1 0 0,3 2 0 16,3 1-32-16,1-1-16 0,3-6 0 0,-1 6 0 15,1 5 0-15,-1 0 0 0,-1-3 0 0,1 0 0 16,-2 0-16-16,1 2-128 0,2 3 192 0,-2-1-64 15,-4-2-128-15,1-2 0 0,0-1 144 0,2 2-144 16,4 1 0-16,-4-3 144 0,-1-2-144 0,0 2 0 0,-1 5 128 16,2 3-128-16,2-5 0 0,-1-3 0 0,-1 0 0 0,0 0 128 15,0 2-128-15,4 0 0 0,1-3 144 0,-1 0-144 16,-2-1 0-16,-2 2 144 0,-2 5-144 0,-3-1 160 16,-3 0-160-16,4 0 160 0,4-2-160 0,0 2 192 15,0-1-192-15,-2 1 192 0,-5-3-192 0,1 1 192 16,-1 2-192-16,5-1 192 0,3-6-192 0,-1 2 192 15,-4 1-192-15,-2 0 192 0,1 1-192 0,0-2 192 16,-2-2-192-16,2 2 192 0,0 4-192 0,-1-2 128 16,-2-1-128-16,-6 1 128 0,-2 2-128 0,3 1 0 15,2 2 0-15,-2-4 128 0,0-5-128 0,-1-1 128 16,0 3-128-16,-1 1 128 0,-3-2-128 0,0 1 0 16,2 0 144-16,-1 1-144 0,0 1 128 0,0 2-128 15,0 0 128-15,0-1-128 0,-5-4 0 0,-1 4 144 16,-1 0-144-16,0-1 0 0,1-2 160 0,-1 1-160 15,1 3 128-15,0-2-128 0,4-2 0 0,-3 1 128 0,1 0-128 16,-6 0 0-16,0 0 0 0,2 1 128 0,1 2-128 0,0-1 0 16,1-1 0-16,0 4 0 0,0 1 128 0,0-5-128 15,-4-2 0-15,-1 1 0 0,-1 2 0 0,0 1 0 16,0-1 0-16,1-2 0 0,0-4 0 0,-3 7 0 16,-1 6 0-16,1-7 0 0,-1-2 0 0,-1 2 0 15,1 0 0-15,-2 2 128 0,-3 1-128 0,0-2 0 16,0-5 0-16,-4 1 0 0,6 0 0 0,-2 1 0 15,1 0 160-15,0 0-160 0,-3 0 192 0,1 0-192 0,0 0 0 16,-3 0 0-16,0 0 0 0,-3 0-144 0,0-3 144 16,-2 2 0-16,0 1 0 0,-1 0 0 0,0 1 0 15,1-1 0-15,1 0 0 0,-1 0 0 0,-1 0 0 16,-1 0 0-16,-2 0 0 0,-2 0 0 0,-2 3 0 16,1-2 0-16,1 2 0 0,-1-1 0 0,-5-1 0 0,2 3 0 15,1 0 0-15,-4-1 128 0,-2-6-128 0,0 2 0 16,0 1 0-16,0 1 128 0,-3-2-128 0,1 1 128 15,-1 0-128-15,-1 1 128 0,-10-1-128 0,11 3 128 16,-11-3-128-16,10 1 128 0,-10-1 0 0,0 0 0 16,0 0 0-16,0 0 0 0,0 0 64 0,9 1 0 15,-9-1 16-15,0 0 0 0,0 0 0 0,0 0 0 16,0 0 0-16,0 0 0 0,0 0 16 0,0 0 0 16,0 0 0-16,0 0 0 0,0 0-96 0,0 0 0 15,0 0-128-15,0 0 192 0,0 0-192 0,0 0 0 0,0 0 128 0,0 0-128 16,0 0 0-16,-10-2-240 0,1-1 48 0,9 3 16 31,-12 6-2512-31,2-1-512 0</inkml:trace>
  <inkml:trace contextRef="#ctx0" brushRef="#br1" timeOffset="90357.09">15991 14281 11967 0,'-3'-7'1072'0,"1"3"-864"0,2 4-208 0,0 0 0 15,0 0 1296-15,0 0 224 0,0 0 32 0,-5-3 16 16,5 3-768-16,0 0-160 0,0 0-16 0,0 0-16 15,0 0 176-15,0 0 48 0,0 0 0 0,0 0 0 16,0 0 416-16,14 1 96 0,2 2 0 0,3-2 16 16,1-1-208-16,5-1-32 0,3-3-16 0,1-1 0 15,4 5-384-15,2 0-80 0,4-1 0 0,4 1-16 16,4 0-192-16,5-1-48 0,3-1 0 0,4 0 0 16,4 0-192-16,-1 0-32 0,-1-1-16 0,1 1 0 15,3 1-144-15,1-1 192 0,0-2-192 0,3 2 192 16,2 1-48-16,-2-1 0 0,-6 1 0 0,2 0 0 15,1 0 0-15,2 1 0 0,2 2 0 0,-1-1 0 16,1-4-144-16,-1-1 160 0,-4 5-160 0,1 3 160 16,1-3-160-16,2 2 128 0,-2-2-128 0,1 3 128 0,-2 0-128 15,0 2 0-15,0-2 0 0,3 1 128 0,0 1-128 16,1-1 0-16,0-2 144 0,1-1-144 0,-3-2 128 0,-3 3-128 16,-4 2 160-16,1-1-160 0,0-2 192 0,1 2-48 15,-2 5-16-15,-2-4 0 0,1-1-128 0,-4 4 128 16,-3-2-128-16,-3 3 128 0,-3-2-128 0,3 0 0 15,-2 0 0-15,0-3 0 0,0-4 0 0,0 1 0 16,-4 2 128-16,3 1-128 0,-2 0 0 0,-1-1 0 16,-2-4 0-16,0 4 128 0,0 3-128 0,0 0 0 15,-2-2 0-15,0-1 0 0,-5-1 0 0,1 3 0 16,1 3 0-16,-1-5 0 0,-3-2 0 0,-2-1 0 16,-1 6 128-16,-2-3-128 0,-2-3 0 0,0 0 0 15,-2-2 0-15,0 0 128 0,-1-1 16 0,1 1 0 16,1 1 0-16,1-2 0 0,2 2 64 0,0-2 16 0,0 1 0 15,0 0 0-15,0 0-80 0,1-2-16 0,0 4 0 16,-2 0 0-16,1 0-128 0,-4 1 160 16,-1-1-160-16,-2 2 160 0,0 0-160 0,-1-2 0 0,-3-1 0 15,-2 0 128-15,-1 1-128 0,0 0 0 0,-3-2 144 0,1 2-144 16,-1 2 192-16,1-1-16 0,-2-1-16 0,0-1 0 16,0-3 80-16,2 1 16 0,-2 2 0 0,-10 1 0 15,11-3-48-15,-1 3 0 0,-10 0 0 0,10 0 0 16,-10 0-80-16,0 0-128 0,9 0 176 0,-9 0-176 15,0 0 192-15,0 0-64 0,0 0 0 0,0 0-128 16,0 0 192-16,0 0-192 0,0 0 192 0,0 0-192 16,-11 4 0-16,1-1 0 0,-2-2 0 0,1 2 0 15,-2 2-2464 1,2 2-544-16</inkml:trace>
  <inkml:trace contextRef="#ctx0" brushRef="#br1" timeOffset="91352.8">23394 14111 4607 0,'0'0'400'0,"0"0"-400"16,0 0 0-16,0 0 0 0,0 0 1360 0,0 0 192 15,0 0 48-15,0 0 0 0,0 0-1232 0,0 0-240 16,0 0-128-16,0 0 128 0,-8 4-128 0,8-4 128 16,0 0-128-16,0 0 128 0,0 0 192 0,0 0 64 15,0 0 0-15,0 0 0 0,0 0 112 0,0 0 16 16,-4 5 16-16,4-5 0 0,0 0-208 0,0 0-32 15,0 0-16-15,0 0 0 0,0 0-272 0,0 0 128 0,0 0-128 0,0 0 0 16,0 0 128-16,0 0-128 0,0 0 0 0,0 0 0 16,0 0 0-16,0 0 0 0,0 0 0 0,0 0 0 15,0 0 0-15,0 0 0 0,0 0 0 0,0 0-6832 16</inkml:trace>
  <inkml:trace contextRef="#ctx0" brushRef="#br1" timeOffset="93128.1">23884 14214 11055 0,'0'0'480'15,"0"0"112"-15,-7-3-464 0,7 3-128 0,0 0 0 0,-9-4 0 0,4-1 1408 0,5 5 272 16,0 0 48-16,0 0 16 0,0 0-592 0,0 0-112 16,6-5-16-16,-6 5-16 0,0 0-16 0,13-4 0 15,1-3 0-15,0 6 0 0,0 1-192 0,1 1-32 16,2 0-16-16,2-1 0 0,4-1-160 0,2 1-16 15,0 1-16-15,3-1 0 0,2-2-80 0,1 0-16 16,2 0 0-16,4 0 0 0,3 2-96 0,3-1-32 16,0-4 0-16,3 4 0 0,1 2 0 0,-1 2 0 0,-3 0 0 15,-2 0 0-15,-7-2-16 0,-1 1 0 0,-3 1 0 16,-2 0 0-16,-3-1-192 0,-4 2-128 0,-2-2 160 0,-3 1-160 16,-6 1 0-16,-10-4 128 0,0 0-128 0,0 0 0 15,0 0 0-15,0 0 144 0,-5 9-144 0,-7-4 128 16,-3 0 96-16,-3 4 16 0,-2 0 0 0,-4 1 0 15,-4-7-32-15,-5-2 0 0,-4 7 0 0,-4-3 0 16,-2-5-80-16,-3-2-128 0,-2-1 176 16,-2-1-176-16,1 1 240 0,3 1-64 0,3-1-16 15,2-1 0-15,3 1 64 0,2 0 16 0,3 0 0 0,1 0 0 16,2-2 0-16,6-1 0 0,5 3 0 0,7 1 0 16,12 2 0-16,0 0 0 0,0 0 0 0,0 0 0 15,13-2 64-15,9-1 16 0,6 1 0 0,6-2 0 16,4-1-160-16,5 2-32 0,4 3 0 0,9 0 0 0,6-2-128 15,1 1 0-15,-4 2 0 0,0 1 0 0,-2-2 0 0,-3 0 0 16,-6 0 0-16,1 3 0 0,1 2 128 0,-6 0-128 16,-3-2 128-16,-5-1-128 0,-6 3 0 0,-6 2 128 15,-6-4-128-15,-4 0 0 0,-14-3 0 16,0 0 128-16,0 0-128 0,0 0 0 16,0 0-768-16,-10 6-224 0,-3 4-48 0,-2 3-16720 0</inkml:trace>
  <inkml:trace contextRef="#ctx0" brushRef="#br1" timeOffset="108748.57">17344 19940 2751 0,'0'0'256'0,"0"0"-256"0,0 0 0 0,0 0 0 16,0 0 2416-16,0 0 432 0,0 0 96 0,0 0 0 16,0 0-1680-16,0 0-352 0,0 0-64 0,0 0-16 15,0 0-144-15,11 0-48 0,-11 0 0 0,0 0 0 16,11 1-32-16,-11-1-16 0,9 5 0 0,-9-5 0 15,9 9-16-15,-9-9-16 0,9 5 0 0,0 3 0 16,0 2-48-16,-2 0-16 0,-7-10 0 0,10 10 0 16,1 2-112-16,-4-3-32 0,0 2 0 0,0 2 0 15,5-2 0-15,-2 2 0 0,0 1 0 0,0 0 0 0,0 1-112 16,2-1-32-16,0 0 0 0,2 3 0 0,3-1-48 16,2 0-16-16,1-2 0 0,2-2 0 0,0 1 32 0,2 1 0 15,0-1 0-15,0-2 0 0,0-1 16 0,2-1 0 16,0 3 0-16,-2-4 0 0,2 1 0 0,2-1 16 15,0 1 0-15,1-1 0 0,2 3-80 0,-2-3 0 16,4 0-128-16,1 0 192 0,3 4-192 0,0-2 128 16,-2 1-128-16,2-4 0 0,0-1 144 0,1-2-144 15,0 1 128-15,2 2-128 0,-1 0 208 0,4-3-32 16,1-2-16-16,3 1 0 0,-2 0 32 0,5-1 0 16,1-5 0-16,-2 4 0 0,-4 3-192 0,-2-2 128 15,2-5-128-15,-1 3 128 0,-1 3-128 0,6-3 0 16,-2 1 0-16,4-1 128 0,1 0-128 0,0 1 0 0,-1 2 0 0,-2-1 128 15,0-1-128-15,-1-3 0 0,1-3 0 0,4 4 0 16,-3 1 0-16,5 0 128 0,3 1-128 0,0-2 0 16,-2-2 0-16,-2 0 0 0,-2 3 0 0,1-1 0 15,-3-3 0-15,2 1 0 0,1-1 128 16,1 2-128-16,2 1 0 0,-1-3 0 0,-3-3 0 0,-1 3 0 16,-2 4 0-16,1-1 0 0,0-2 0 0,2-2 0 15,1 1 0-15,3 0 128 0,1 3-128 0,0-3 0 16,2-3 0-16,-5 3 128 0,-3 1-128 15,1 1 0-15,2 1 0 0,-1-2 0 0,3-3 0 0,-1 2 0 16,2 3 0-16,-1-2 0 0,-4 0 0 0,-1-2 0 16,-3 2 0-16,3-1 0 0,4 2 0 0,-1 1 0 15,4-3 0-15,0-2 0 0,2 1 0 0,-3 1 0 0,-5 4 0 0,-2-2 0 16,-2-5 0-16,0 3 128 0,6 3-128 0,-5-1 0 16,-2-1 0-16,4-2 0 0,5 1 0 0,-1 0 128 15,-6 3-128-15,-2-1 0 0,-2-1 0 0,-3-2 0 16,1 0 0-16,-1 1 0 0,2 0 0 15,1-2 0-15,-1 0 0 0,2-2 0 0,1 4 0 0,-2 0 0 16,-3 2 0-16,-2-3 0 0,0-4 0 0,-5 4 0 16,0-2 0-16,-1 2 0 0,0-1 0 0,3-3 0 15,2 1 0-15,0 3 0 0,-6-2 0 0,1 0 0 16,0-3 0-16,1 4 0 0,-2 1 0 0,1-2 0 16,-2 1 0-16,-2-3 0 0,1-2 0 0,-3-2 0 15,-2 1 0-15,2 2 128 0,2-2-128 0,-1 1 0 16,1-1 0-16,1 3 128 0,-1 4-128 0,2 0 160 0,-1-6-160 15,0 4 160-15,1-3-160 0,-1 3 128 0,-3-2-128 16,-2 2 128-16,0-3-128 0,-3 1 0 0,-3-1 0 16,0 1 0-16,2-3 0 0,-4 2 0 0,2-1 0 0,-2 0 0 15,-2 4 0-15,1-3 0 0,1-1 176 0,0-1-176 16,-3 3 192-16,3-3-48 0,1 1-16 0,-2 1 0 16,0-3-128-16,-2 2 160 0,1 2-160 15,0-1 160-15,3-1-160 0,-2-3 192 0,-5 2-192 0,4 0 192 16,1 0-192-16,-4-1 0 0,-3 1 144 0,3 0-144 15,-3-2 128-15,2 0-128 0,-5 1 128 0,2-1-128 16,-1-1 128-16,-2 2-128 0,3 0 128 0,-3-1-128 16,-1-1 128-16,1 2-128 0,0 2 128 0,-2-3-128 15,2-2 0-15,-1-2 128 0,-1 1-128 0,-2 1 0 0,5 2 128 16,-5 2-128-16,1 0 160 0,-1 0-160 0,2 1 128 16,0-2-128-16,0 2 0 0,0 0 144 0,0-1-144 15,-2-1 0-15,3-2 0 0,-2 5 0 0,1-1 0 16,-1 2 0-16,0-5 0 0,2 3 0 0,-1 1 0 0,1-3 0 15,1-1 128-15,-1 1-128 0,0-1 0 0,3-1 0 16,-3-1 0-16,1 0 0 0,1 1 0 0,-1-3 0 16,-1 1 0-16,2 0 128 0,-1 2-128 0,0-3 0 15,1 0 0-15,-1 3 0 0,0 1 0 0,1-4 0 16,-1 0 0-16,0 1 0 0,0 1 0 0,0 2 0 16,0-1 128-16,2 1-128 0,-2-4 0 0,-1 3 0 15,3 0 0-15,-2 1 128 0,2-1-128 0,0 2 0 16,2-1 0-16,-3 1 0 0,0 3 0 0,0-1 0 15,0-3 0-15,2 5 0 0,1-3 0 0,0 1 0 16,-1-1 0-16,1 0 0 0,-1 4 0 0,1-2 0 16,1 2 128-16,1-3-128 0,1 1 0 0,-1 1 192 0,4-1-192 0,-4 1 192 15,0-1-192-15,-1 3 0 0,1 0-192 0,0 0 192 16,1 2 0-16,-1-3 0 0,-2 3 0 0,1 2 0 16,-1-3 0-16,2 0 0 0,-1 1 0 0,2 1 0 15,0-2 0-15,-1 1 0 0,0 1 0 16,0 1 0-16,0 0 0 0,1-2 0 0,-2 2 0 0,0 2 0 15,1 1 128-15,-1-2-128 0,1-1 128 0,-2 0-128 16,-1 2 128-16,1 2-128 0,1 3 128 0,1-3-128 16,-2-1 128-16,2 0-128 0,-1 1 0 0,-1 1 128 15,-10-2-128-15,10 1 0 0,-10-1 0 0,10 3 128 16,-10-3-128-16,11 5 0 0,-11-5 0 0,0 0 0 16,0 0-1392-16,0 0-256 0,0 0-48 0,0 0-16 15</inkml:trace>
  <inkml:trace contextRef="#ctx0" brushRef="#br1" timeOffset="109732.91">26436 18364 17215 0,'-11'-7'768'0,"11"7"144"0,-7-3-720 0,-2 0-192 0,-1 2 0 0,0 0 0 16,-2-1 496-16,1 1 64 0,-2 1 16 0,0 0 0 16,-1 0 64-16,-1 1 32 0,-2 2 0 0,0 3 0 15,-2 4-96-15,0-1 0 0,-2 1-16 0,0 6 0 0,-2 1 208 0,1 4 32 16,1-1 16-16,1 2 0 0,-1-2-304 0,4 3-48 15,7 0-16-15,3 0 0 0,0-5-160 0,5-1-32 16,2 0-16-16,5-3 0 0,1-1 0 0,3-3 0 16,1 0 0-16,3-6 0 0,3-3 336 0,3 0 80 15,0 2 16-15,2-7 0 0,-1-5-160 0,1-1-48 16,-1 4 0-16,-1-7 0 0,0-2-256 0,0-5-48 16,-1-1-16-16,-2 2 0 0,-2 2 64 0,-1 2 16 15,-3 2 0-15,-1 3 0 0,-1-1 224 0,-8 11 64 16,0 0 0-16,0 0 0 0,0 0-16 0,0 0 0 15,0 0 0-15,0 0 0 0,5 12-208 0,0 0-32 16,-1 2-16-16,1 1 0 0,0 2-240 0,3 0 128 0,2-3-128 16,1-1 0-16,-1 1 0 0,2 0 128 15,-1-1-128-15,1-4 0 0,-7-2 0 0,5-2-288 0,1 0 64 16,1-1 16 0,-1 0-2000-16,1-5-400 0,-3-6-80 0</inkml:trace>
  <inkml:trace contextRef="#ctx0" brushRef="#br1" timeOffset="110118.67">26919 18201 21183 0,'0'0'944'0,"0"0"192"15,0 0-912-15,-8 5-224 0,-1-1 0 0,0 7 0 0,-1 1 512 0,1 3 64 16,0 3 16-16,0 0 0 0,0 1 112 0,1 4 0 16,0 1 16-16,2-3 0 0,-1 1-144 0,2 2-16 15,-1 0-16-15,4-2 0 0,1-4-112 0,-1-7-32 16,2-11 0-16,0 0 0 0,1 15 160 0,0-6 16 16,-1-9 16-16,0 0 0 0,0 0 256 0,0 0 48 15,9-6 16-15,0-3 0 0,-1 0-144 0,-1-4-48 16,1 2 0-16,0-7 0 0,-1-5-256 0,6 2-48 15,1 0-16-15,0 4 0 0,-3-4-160 0,2 3-48 16,2 3 0-16,2 0 0 0,1 2-192 0,1 3 144 16,1-1-144-16,-1 3 128 0,0-1-128 0,-1 3 0 15,1 2 0-15,-3 3 0 0,0-1 0 0,-1 0-192 0,-2-1 64 16,-2 3 128 0,-11 0-2304-16,12 3-320 0,-2 2-80 0,-10-5-16 0</inkml:trace>
  <inkml:trace contextRef="#ctx0" brushRef="#br1" timeOffset="110575.24">27465 17801 21183 0,'0'0'1888'0,"0"0"-1504"16,0 0-384-16,0 0 0 0,0 0 384 0,0 0 0 15,0 0 0-15,10-9 0 0,1-3 400 0,3 5 96 16,3-1 16-16,0 3 0 0,-3 0-288 0,5-1-48 15,6-2-16-15,2 4 0 0,0 0-32 0,-3 3 0 16,-3-1 0-16,-3 2 0 0,-4 1-128 0,-4 5-48 16,-10-6 0-16,5 7 0 0,-5-7-160 0,-2 14-48 0,-4-1 0 0,-6 1 0 15,-3 3 96-15,-5 1 16 0,-1 1 0 16,0 0 0-16,0-1-16 0,3-2 0 16,2-1 0-16,5-2 0 0,2 0 160 0,5-4 16 0,3 1 16 0,1-10 0 15,8 5-96-15,6 1-32 0,4 3 0 16,4-5 0-16,-1-1-48 0,4-1-16 0,-1-2 0 0,1 1 0 15,-1 3-224-15,0-1 176 0,-2-3-176 0,0 1 160 32,-5 0-752-32,-3 3-160 0,0 0-16 0,-1-1-14720 0</inkml:trace>
  <inkml:trace contextRef="#ctx0" brushRef="#br1" timeOffset="110797.45">28117 18066 21183 0,'0'0'1888'0,"0"0"-1504"15,0 0-384-15,-4 16 0 0,-2-2 848 0,0 2 112 16,-3 3 0-16,0 2 16 0,0-1 0 0,-1 3 0 16,0 1 0-16,2-2 0 0,4-3-576 0,-1 2-112 15,4 1-32-15,-2 1 0 0,1-4-128 0,-1 1-128 16,6 0 144-16,-2-2-144 0,-1 0-160 0,0-1-128 15,-1-2-32-15,0-3-8192 16,-2 1-1664-16</inkml:trace>
  <inkml:trace contextRef="#ctx0" brushRef="#br1" timeOffset="110954.36">27864 18354 22575 0,'12'-5'992'0,"-1"1"224"0,3-3-976 0,4 2-240 0,2 1 0 0,2 1 0 15,1-1 816-15,4 3 112 0,4 1 32 0,1 0 0 16,2-3-352-16,1 2-64 0,-2 3-16 0,-3-2 0 16,-2-2-528-16,-4-1 0 0,-5 2 0 0</inkml:trace>
  <inkml:trace contextRef="#ctx0" brushRef="#br1" timeOffset="111519.47">28872 17741 15663 0,'0'0'1392'0,"-6"-5"-1120"0,-2-4-272 0,2 6 0 0,6 3 2048 0,-11 6 368 16,-1 1 64-16,-1 1 16 0,-2 3-1536 0,-1 6-288 0,-2 6-64 16,0 2-16-16,-1 3 48 0,-1 3 0 0,-2-1 0 0,2 4 0 15,-3 4-112-15,5 2-16 0,5-2 0 0,-1 1 0 16,-3 0-192-16,1-3-32 0,2-3-16 0,2-1 0 15,4-6-64-15,-2-3-16 0,3-2 0 0,2-4 0 16,-1-6 16-16,5 2 0 0,1-13 0 0,1 11 0 16,-1-11 224-16,8 8 32 0,-8-8 16 0,14 0 0 15,2 0-16-15,2-1 0 0,0-4 0 0,2-6 0 16,5 0-144-16,3-1-48 0,3-1 0 0,-2 0 0 16,-3 0-272-16,0 0 128 0,-3 4-128 0,-3 2 0 15,-2 2 0-15,-2-2 0 0,-4 2 0 0,0 4 0 16,-12 1 0-16,9 5 0 0,-9-5 0 0,6 12 0 0,-2-2 0 15,-4 4 0-15,-4 5 0 0,-1-1 0 0,-1-3 0 16,-3 3 0-16,-3 1 0 0,-1 1 0 0,-2-1 0 0,-3-1 160 16,-2-3-160-16,0-2 192 0,-2-3-32 0,-1-2 0 15,-2-1 0-15,1 1 0 0,1-6-32 0,6 2-128 16,5 3 192-16,0-5-64 0,-1-3-128 16,5 0 0-16,8 1 0 0,0 0 0 15,-7-8-1216-15,7 8-288 0,0-5-48 16,5-3-14256-16</inkml:trace>
  <inkml:trace contextRef="#ctx0" brushRef="#br1" timeOffset="111974.03">28971 18296 27647 0,'0'0'1216'0,"0"0"256"0,0 0-1168 0,0 0-304 0,0 0 0 0,13-1 0 32,-1-3-320-32,-2-3-128 0,1 0-32 0,4 2 0 0,5-1 640 0,-1 0 128 0,1-6 32 0,2 2 0 15,0-1 48-15,4-1 16 0,-1 2 0 0,-4-3 0 16,-1 1 0-16,-2 0 16 0,-3-1 0 0,0 2 0 16,-3 2 0-16,-2-1 0 0,-4 3 0 0,-6 7 0 15,0 0 176-15,0 0 48 0,0 0 0 0,0 0 0 16,0 0-240-16,-2 13-32 0,-5 0-16 0,-2 2 0 15,-1 0-176-15,-2 3-32 0,-5 1-128 0,2 2 192 0,0-1-192 16,-3 3 176-16,-1-7-176 0,1 2 160 16,5 0-16-16,0-7 0 0,2-2 0 0,0 0 0 0,2 3 48 15,2-6 0-15,7-6 0 0,0 0 0 0,0 0 160 0,0 0 32 16,0 0 16-16,0 0 0 0,0 0-80 0,8-9 0 16,0-4-16-16,3 2 0 0,0 2-128 0,5-4-32 15,3-1 0-15,0 2 0 0,-1-4-144 0,1 2 128 16,2 2-128-16,1 2 128 0,0-4-128 0,-3 2 0 15,1 3 0-15,-1-1 0 0,1 2 0 0,-2 0 0 16,-1 0 0-16,-1 4 0 0,1-2 0 0,-3 2 0 16,-2 0 0-16,-1 3 0 15,-11 1-1024-15,11-1-96 0,-11 1-16 0,10-3-9968 16,-10 3-2000-16</inkml:trace>
  <inkml:trace contextRef="#ctx0" brushRef="#br1" timeOffset="112554.66">29821 17961 20383 0,'0'0'896'0,"0"0"192"0,0 0-864 0,0 0-224 0,-9 2 0 0,-1 7 0 16,-2 3 864-16,1 4 128 0,-1 6 32 0,-1 1 0 15,0-3-80-15,-1 6-16 0,3 0 0 0,1 0 0 16,0 0-480-16,2-2-112 0,3-2-16 0,3 1 0 16,-1-1-96-16,2-1-32 0,1 0 0 0,1-4 0 15,0 0-192-15,2 1 144 0,-2 1-144 0,1-4 128 16,3-4-128-16,-2 0 192 0,0 3-192 0,0-2 192 15,-3-12-448-15,0 0-64 0,0 0-32 0,0 0-8288 16,0 0-1648-16</inkml:trace>
  <inkml:trace contextRef="#ctx0" brushRef="#br1" timeOffset="112729.76">29454 18272 3679 0,'-3'-12'320'0,"3"12"-320"16,0 0 0-16,6-11 0 0,3 4 4560 0,2 0 848 15,2-3 160-15,2 8 48 0,6 0-3632 0,0 4-736 16,5-2-144-16,2 1-16 0,2-1-496 0,5 3-80 16,4-1-32-16,0 1 0 0,1 0-272 0,-3 0-48 15,-3 0-16-15,-4-1 0 0,-4 1-144 0,-2-1-192 16,-2-2 32-16,-5 1-13040 0</inkml:trace>
  <inkml:trace contextRef="#ctx0" brushRef="#br1" timeOffset="113061.31">30596 18017 20271 0,'-14'-8'896'0,"4"6"192"0,-2-1-880 0,-2 4-208 0,-2 3 0 0,-3 1 0 16,-4 4 1744-16,-1 0 304 0,-2 4 64 0,-2 2 16 0,-2 3-704 15,-1 1-144-15,1 0-16 0,6 0-16 0,2 3-288 0,6-1-48 16,0 3-16-16,6-2 0 0,3-3-352 0,4 1-80 16,3-1-16-16,8 1 0 0,1-4-272 0,3 2-176 15,2-2 192-15,4 1-192 0,2-1 192 0,2 1-64 16,0-3 0-16,0-1-128 0,3 2 144 0,-1-2-144 15,-1-1 0-15,-2-4 144 16,-2 2-960-16,0-5-192 0,-1-1-32 0,-3-1-14880 16</inkml:trace>
  <inkml:trace contextRef="#ctx0" brushRef="#br1" timeOffset="113589.48">30878 18010 16575 0,'0'0'1472'0,"0"0"-1168"16,0 0-304-16,0 0 0 0,0 0 1136 0,0 0 160 15,0 0 48-15,0 0 0 0,14 0-16 0,4 0 0 16,2-1 0-16,2 1 0 0,2 0-576 0,1 0-112 15,2 0-32-15,1-1 0 0,0-2-240 0,3 2-48 16,2-1-16-16,-3-1 0 0,-2-1-144 0,0 2-32 0,1 0 0 16,-1 1 0-16,-4 2-128 0,-3-1 0 0,-6 0-192 0,-4 0-13056 15</inkml:trace>
  <inkml:trace contextRef="#ctx0" brushRef="#br1" timeOffset="113757.2">30910 18314 27647 0,'0'0'1216'0,"8"-10"256"0,0 1-1168 0,4-1-304 0,1 2 0 0,-1 3 0 15,1-1 1120-15,1 1 160 0,4 1 48 0,3-2 0 16,4 2-688-16,3 0-144 0,1 3-32 0,4 0 0 0,2-2-464 0,0 2 128 16,-1 1-128-16,-2 1-10080 15,-2 2-2048-15</inkml:trace>
  <inkml:trace contextRef="#ctx0" brushRef="#br1" timeOffset="120166.45">32036 17686 14735 0,'1'-12'640'0,"-1"5"160"0,-1-3-640 0,0 1-160 15,1-2 0-15,0 3 0 0,-3-3 1008 0,2 4 160 16,1 7 48-16,0-10 0 0,-1-1-448 0,3 3-96 15,-2 8-16-15,3-6 0 0,-1-4 16 0,1 4 0 16,-3 6 0-16,4-8 0 0,-4 8-48 0,4-7-16 16,-4 7 0-16,0 0 0 0,0 0 32 0,0 0 0 15,0 0 0-15,0 0 0 0,-2-6-80 0,2 6-16 16,-5-8 0-16,5 8 0 0,0 0-64 0,0 0-16 16,-11 2 0-16,1 4 0 0,1 0-16 0,-1 2 0 15,2-2 0-15,-4 1 0 0,1 5-32 0,0 0-16 16,-1 2 0-16,-2 1 0 0,-2 4-80 0,-1 1 0 15,1 3-16-15,-2 0 0 0,-1 0-64 0,0 1-16 0,0 3 0 16,1-3 0-16,0 4-96 0,5-1-128 0,4-1 176 0,2 0-176 16,-1 2 192-16,2-2-64 0,-2 0 0 0,6-2-128 15,2 0 144-15,0 0-144 16,0-3 0-16,2-2 144 0,2 1 48 0,1-2 16 0,-1-3 0 0,4 2 0 16,2-3-80-16,2-3-128 0,2-1 176 0,2 2-176 15,0-3 128-15,2-3-128 0,1-1 0 0,-1-1 0 16,-2-2 208-16,1 3-64 0,-2-2-16 0,0-1 0 15,-1-2-128-15,0 0 0 0,-2 0 0 0,0 2 0 16,1-2 0-16,-3 1 0 0,1-4 0 0,0 0 128 16,0 0-128-16,1 1 128 0,-1 0-128 0,2 0 128 15,0-1-128-15,-1-3 0 0,2 0 0 0,0 0 128 0,-1-4-128 16,0 3 0-16,2-5 144 0,-2 2-144 16,-3-3 128-16,3-2-128 0,3 0 128 0,1 1-128 0,-3 0 0 0,-7 5 128 15,2 0-128-15,0-2 0 0,1-2 0 0,2 1 144 16,0-2-144-16,1-1 0 0,0-1 0 0,11-15 0 15,-4 5 0-15,-1-1 0 0,-1 3 0 0,-4 3 0 16,-2-2 0-16,-1 2 0 0,-1 1 128 0,-1 0-128 16,-2 1 0-16,-2 0 0 0,-3 2 0 0,-1 0 128 15,-3 0-128-15,-1 2 0 0,0 1 208 0,0-1-64 16,-2 0-16-16,0-1 0 0,-3 5-128 0,2 1 0 16,-1-4 0-16,0 0-176 0,-3 4 176 0,-1-2 0 15,1 2 0-15,-1 1 0 0,-2-2 0 0,0 3 0 16,1-2 0-16,-1 1 0 0,-1-4 0 0,0 8 0 0,-1 3 0 15,6 0 0-15,-1-3 0 0,-2 3 0 0,-2-1 0 16,2 2-128-16,0 0 128 0,-1 0 0 0,1-1 0 16,-14 1-128-16,9 1 128 0,1 0 0 0,1 3 0 15,1-1 0-15,1-1 0 0,1 2 0 0,-2-1 0 16,3 3 0-16,0 1 0 0,-2-3 0 0,-1 2 0 16,2 3 0-16,-1 1 0 0,1 2 0 0,0-3 0 0,0 4 0 15,-2 1 0-15,0 1 0 0,-1-1 0 0,-1 4 0 16,-2-1 0-16,1 2 0 0,2 1 0 0,0 1-128 15,-3-1 128-15,1 1 0 0,0 1 0 16,3 2 0-16,-2-1 0 0,6 1 0 0,6 1 0 16,-1 0 0-16,-1 4 0 0,1-3 0 0,1 2 0 0,0-4-128 15,2-2 128-15,-2 4 0 0,1 0 0 0,3-3 0 16,3-1 0-16,-2-2-128 0,-1-1 128 0,0-1 0 0,3-2 0 16,1 0 0-16,3-1 0 0,0-2 0 0,-2-2 0 15,2 1 0-15,5-2 0 0,2 0-128 0,0-4 128 16,3-1 0-16,4 3 0 0,-1-3 0 0,2-1 0 0,-1 1 0 15,1-1 0-15,0 2 0 0,0-2 0 0,-1 0 0 16,-3-1 0-16,1-1 0 0,1-2 0 0,0 0 0 16,-2 0 0-16,0 1 0 0,0-3 0 0,1-2 0 15,0-1 128-15,1-1-128 0,-2-2 0 0,1 3 0 16,1-4 0-16,-8 5 128 0,2 0-128 0,1-4 0 16,0 1 0-16,2-2 0 0,1 2 0 0,-1-3 128 15,0 1-128-15,13-13 0 0,-2 4 0 0,-5-2 128 16,-4 2-128-16,-2-1 0 15,-2 0 0-15,-1-4 128 0,0 1-128 0,-1 0 0 0,-2-5 0 16,-1 2 144-16,-2 4-144 0,-2-3 0 0,1 2 176 16,-3 2-176-16,-2-3 160 0,-2 5-160 0,-2 1 176 0,-1 0-176 0,0 0 192 0,-2 2-192 15,-3 3 192-15,1-2-64 0,-3-4 0 0,0 2-128 16,-3 5 160-16,2-4-160 0,-2 0 128 0,2 2-128 16,-2 1 0-16,0 4 0 0,-2 0 0 0,0-1-176 31,-3 1-192-31,-3-2-32 0,2 3-16 0,-2 2 0 15,-2 2-1952-15,10 4-400 0,-2-1-80 0</inkml:trace>
  <inkml:trace contextRef="#ctx0" brushRef="#br1" timeOffset="132569.04">16541 4758 7359 0,'0'0'320'0,"-2"-9"80"0,-5-1-400 16,1-1 0-16,-2-1 0 0,-2 3 0 0,-5-1 384 0,-3 3 0 16,0-2 0-16,-6 2 0 0,-4 4-128 0,-1-3-48 15,-2 3 0-15,-2-4 0 0,0 1-32 0,-5-3-16 16,-4 3 0-16,-2-4 0 0,-5-3-32 0,1 4-128 15,1-1 192-15,0 3-64 0,-4 5 128 0,2-6 0 16,0-1 16-16,1 4 0 0,-3 1 144 0,-2 3 32 0,-4 1 0 16,-3 1 0-16,-1 3-80 0,0 0-16 0,-1 0 0 0,2 1 0 15,1 1-112-15,0-2-32 0,-4 2 0 16,1 2 0-16,-2-3-16 0,0 5 0 0,-2 2 0 0,3 3 0 16,2 0 0-16,-1 1-16 0,2-5 0 0,0 2 0 15,-1 2 32-15,2 3 16 0,2-2 0 0,2 2 0 16,4 0 32-16,-1 0 0 0,4-2 0 0,-1 2 0 15,2 0-48-15,-1 1 0 0,1 0 0 0,5 1 0 16,6 3 32-16,2 1 0 0,1-2 0 0,1 1 0 16,3 6-96-16,2-1-16 0,3 0 0 0,4 4 0 15,1 1-128-15,3 2 0 0,4 0 0 0,3 3-176 16,3-5 176-16,3 2 0 0,3-2 160 0,3 2-160 16,2-1 256-16,5 2-64 0,2-1 0 0,4 2 0 15,0 3-16-15,5 2-16 0,3-3 0 0,2 2 0 16,2 1-160-16,4-3 0 0,1-1 144 0,4-2-144 0,1-5 0 15,2-4 0-15,-2-1 0 0,0-2 0 0,4 0 0 0,1 1 128 16,3-3-128-16,1-1 0 0,2 2 0 0,4-1 0 16,-1-7 0-16,1 0 0 0,2 2 0 0,-1-2 0 15,1 1 0-15,2-5 0 0,2-1 0 0,-1-1 128 16,2-4-128-16,0-2 0 0,2 0 0 0,0 0 0 16,-2-3 0-16,0-1 0 0,-3-2 0 0,3-1 0 15,-2 1 0-15,4-5-128 0,-1 0 128 0,0-1 0 16,-2 1 0-16,-3-6 0 0,-3 0 0 0,1 0 0 15,0-3 0-15,1-2 0 0,0-3 0 0,-3-1 0 16,-3-1 0-16,0-1 0 0,-2 5 0 0,-4-1 0 16,-4 1 0-16,-3-2 0 0,-3-6 0 0,-1 0 0 0,-2-5 0 15,-2-2 0-15,0-3 0 0,0-2 0 0,-4 3 0 16,-1 3 0-16,-4 4 0 0,-1-2 0 0,0-4 0 0,-2 3 0 16,-3 6 0-16,-3-1 128 0,-1 3-128 0,-4-3 0 15,-2 1 0-15,-5-2 0 0,-1-3 0 16,-4 2 0-16,-2 1 0 0,-1-2 0 0,-4 3 0 0,-2 0 0 15,-2 4 0-15,-4-1 0 0,-3-1 0 0,-3 1-128 16,-1 1 0-16,-2 2 0 0,-1-2 0 16,-2 2 0-16,-3 1 128 0,-1 0 0 0,-8 0-144 0,-1-2 144 15,-2 1 0-15,-2 1 0 0,0 2-144 0,-1 1 144 16,-2 1 0-16,2 1 0 0,2-2 0 0,-3 3 0 16,-1-1 0-16,-3 4 0 0,-4-1-128 0,0 2 128 15,0 3 0-15,2 0 0 0,1 4 0 0,0-2 0 0,1-3 0 16,0 0 0-16,-2 3 0 0,4 1 0 15,1 4 0-15,1 2 0 0,1 1 0 0,1 6 0 0,3-2 0 16,-1 5 0-16,1-5 0 0,-2 7 0 0,1 2-128 16,0 3 128-16,2 3 0 0,-1 2 0 0,0 3-128 0,2-2 128 15,4 2 0-15,1 2 0 0,1 2 0 0,-1-5 0 16,6 3 0-16,-1 0 0 0,0 5 0 0,3 1-128 16,3-3 128-16,3 1 0 0,5 2 0 0,5 3 0 15,3 2 0-15,2-2 0 0,3-1 0 0,2 1 0 16,-1-3 0-16,4 0 0 0,4-2-144 0,4 1 144 15,1 0 0-15,2 1-144 0,-1 3 144 0,7-1 0 16,3-2 0-16,3 3 0 0,4 1-128 0,2-1 128 16,1-1-128-16,3-2 128 0,2-4 0 0,2-4 0 15,5-1 0-15,4-2 0 0,0-3 0 0,5 2 0 16,4-2 0-16,2 2 0 0,0-3 0 0,3-2 0 16,2-6 0-16,-1 0 0 0,0 2 0 0,4-3 0 15,2 3 0-15,1-7 0 0,-2-3 0 0,6 1 0 0,-1-2 0 0,-2 1 0 16,-3-2 0-16,2-2 0 0,1-4 0 15,2-2 128-15,0 2-128 0,1-4 0 0,-2 1 0 16,-1-4 0-16,-3-3 0 0,1 2 128 0,2-1-128 16,-1-2 0-16,-2-5 128 0,0 1-128 0,3-5 160 0,-6-1-160 15,-7-3 0-15,-5-5 0 0,-4-6 0 0,-2-2 0 16,-2-7 0-16,-1 2 0 0,0 2 144 0,-2-4-144 16,-2-2 128-16,-2 2-128 0,-6 1 0 0,-4-4 128 15,-4-1 96-15,-8-2 16 0,-6 2 0 0,-6 3 0 16,-6 7 0-16,-7 0 0 0,-8-1 0 0,-5 10 0 15,-8 6-240-15,-6 4 0 0,-6 2 128 0,-4 6-128 0,-3 3-272 0,-7 7-112 16,-7 1 0-16,-3 3-6144 16,-4 5-1216-16</inkml:trace>
  <inkml:trace contextRef="#ctx0" brushRef="#br1" timeOffset="138695.71">15909 1226 21823 0,'-24'6'960'0,"9"1"208"0,2-5-928 0,2 2-240 15,-1-3 0-15,4 1 0 0,8-2 208 0,0 0 0 16,-9-2 0-16,9 2 0 0,0 0 624 0,0 0 112 15,0 0 16-15,2-11 16 0,5-3-272 0,3-1-48 16,5-1-16-16,1 0 0 0,2-2-224 0,0-1-48 16,0-1-16-16,2 1 0 0,3 1-144 0,0 0-16 0,1 4-16 15,0 1 0-15,0 3-176 0,-1 8 128 0,-1 5-128 0,-2 6 128 16,1 0 80-16,-4 8 16 16,0 1 0-16,-2 3 0 0,0 8-96 0,-2 3 0 0,-3 4-128 0,-1 4 192 15,-1 1-192-15,-3 4 176 0,-1 0-176 16,-3 6 160-16,-1 3-160 0,0-4 128 0,0-8-128 15,-1 0 128-15,-2-2-128 0,1-10 0 0,-1-4 144 0,1-6-144 16,-1-2 256-16,3-6-32 0,0-12 0 0,0 0 0 16,0 0 160-16,0 0 16 0,8-5 16 0,0-5 0 15,1-9 0-15,2-8 0 0,-1-4 0 0,1-7 0 16,-1-6-288-16,4-3-128 0,-1 3 128 0,4-3-128 16,0 2 0-16,4 1 0 0,-1 3 0 0,5 2 0 15,1 3 0-15,2 3 0 0,0 1 0 0,2 4 0 16,-2 5 0-16,2 3 0 0,-3 2 0 0,0 6 0 15,0 4-256-15,-6 5-16 0,1 2-16 0,-2 4 0 16,-2-1-400-16,-1 5-80 16,-3 0 0-16,-3 1-16 0,2 3-2064 0,-3-2-416 0</inkml:trace>
  <inkml:trace contextRef="#ctx0" brushRef="#br1" timeOffset="139009.76">17318 1049 29487 0,'0'0'2624'0,"0"0"-2112"0,0 0-512 16,11 3 0-16,1-6 0 0,3 1-352 0,3-1 48 0,2 2 16 15,2-2-96-15,1-3 0 0,1-3-16 0,0 0 0 16,-1 4 224-16,1 0 176 0,0-5-208 0,1 4 80 16,-3-2-704-1,0 4-144-15,-3 3-32 0,-3 0 0 0,-3-1-1616 0,-13 2-336 0</inkml:trace>
  <inkml:trace contextRef="#ctx0" brushRef="#br1" timeOffset="139156.14">17238 1368 12895 0,'-9'7'1152'0,"0"2"-928"15,3-3-224-15,6-6 0 0,0 0 2384 0,0 0 432 16,5 11 96-16,4-6 16 0,3 1-2352 0,5-6-448 16,6-3-128-16,0-3 0 0,3-3 0 0,6-1 144 15,5-4-144-15,2-3 160 0,3-3-288 0,5-1-64 16,3 1-16-16,-2 0-6704 15,-3 3-1328-15</inkml:trace>
  <inkml:trace contextRef="#ctx0" brushRef="#br1" timeOffset="139776.72">18253 1151 24879 0,'0'0'2208'16,"-11"4"-1760"-16,-1 2-448 0,12-6 0 0,0 0-128 0,0 0-128 16,0 0 0-16,0 0-16 0,0 0 416 0,8-5 96 15,5-8 16-15,1 1 0 0,0-2 192 0,4-7 32 16,2-8 16-16,-1 1 0 0,0-2-240 0,1 0-32 15,2 4-16-15,-3-4 0 0,-2 5 0 0,-2 1 0 16,-1 4 0-16,0 2 0 0,-4 2 16 0,-2 5 0 16,-1 1 0-16,-7 10 0 0,0 0 160 0,0 0 16 15,0 0 16-15,3 16 0 0,-1 9-96 0,-2 9-32 16,-2 12 0-16,-1 2 0 0,-2 4-288 0,-1-1 0 0,-2-2 0 16,2 2 0-16,-2 1 128 0,2 1-128 0,-1-6 0 15,0-3 0-15,0-2 0 0,0-4 0 0,0-2 0 16,4-7 0-16,3-5 0 0,0-7 0 0,1-7 0 0,-1-10 0 15,6 6 176-15,4-6-176 0,2-6 160 0,3-12-160 16,3-6 320-16,2-7-16 16,2-4-16-16,2-2 0 0,1-8-96 0,3 2 0 0,0-3-16 0,0 3 0 15,0 1-176-15,-1 2 0 0,-3 3 0 0,0 1 0 16,-1 1 0-16,-2 8-144 0,-2 8 144 0,-3 4 0 16,-1 3-144-16,1 7 144 0,-5 2 0 0,-11 3-144 15,12 7-368-15,-2 4-80 16,-3-1-16-16,0 6 0 0,-3 3-2448 0,-2 0-480 0</inkml:trace>
  <inkml:trace contextRef="#ctx0" brushRef="#br1" timeOffset="140069.04">19166 1155 20271 0,'0'0'896'0,"0"0"192"0,0 0-880 0,0 0-208 16,0 0 0-16,-4 14 0 0,4-2 912 0,-2 1 144 16,-3 1 32-16,2 3 0 0,2 2 128 0,-1 1 48 0,0 4 0 15,-2 0 0-15,-2 1-368 0,2 4-64 0,-1 1 0 16,0 0-16-16,-2 0-352 0,4 2-64 0,1-4-16 0,0-2 0 15,-1-5-240-15,2-2-144 0,1-3 160 0,3 0-160 32,0-5-496-32,2-2-192 0,-5-9-32 0,0 0-13360 0</inkml:trace>
  <inkml:trace contextRef="#ctx0" brushRef="#br1" timeOffset="140343.62">19437 1038 26719 0,'0'0'2368'0,"0"0"-1888"15,0 0-480-15,10-9 0 0,0 1 768 0,4 2 64 16,4 5 16-16,2-3 0 0,4-1-848 0,-1-3 0 16,-1 2 0-16,2-1-128 0,3 1 128 0,-2 1 0 15,-2-4-144-15</inkml:trace>
  <inkml:trace contextRef="#ctx0" brushRef="#br1" timeOffset="140494.54">19627 1231 28559 0,'0'0'2544'0,"11"4"-2032"0,-11-4-512 0,17-4 0 16,5 3-256-16,2-2-128 0,2-1-48 0,0 1 0 16,4-5-48-16,-3 2-16 0,1-6 0 0,-1 2-7200 0,-4-4-1456 0</inkml:trace>
  <inkml:trace contextRef="#ctx0" brushRef="#br1" timeOffset="140940.74">20108 1007 29487 0,'11'-12'2624'0,"2"-5"-2112"16,-1-6-512-16,0 2 0 0,5-5 0 0,-1 2-320 16,1-4 32-16,1 3 16 0,-1 2 96 0,-4 1 32 15,-1 7 0-15,-2 0 0 0,-1-1 144 0,-2 4 0 16,0 4 0-16,-7 8 0 0,0 0 160 0,0 0 16 16,0 0 0-16,0 0 0 0,2 14 192 0,-2 5 32 15,0 3 16-15,-4 1 0 0,2 3-224 0,-2 2-32 16,-1 4-16-16,0 2 0 0,-3-3-144 0,3 1 192 15,-1 2-192-15,1-2 192 0,0-4-192 0,-2-5 0 0,3-4 0 16,2-3 0-16,-1-1 0 0,2-4 288 0,1-11-48 0,0 0-16 16,0 0 240-16,0 0 48 0,10-4 16 0,2-4 0 15,-1-5-16-15,1-4-16 0,-2-5 0 16,1-8 0-16,2-7-272 0,2 0-48 0,0 1-16 16,2 2 0-16,-1 3-160 0,2 2 192 0,1-1-192 0,-1 2 192 15,1 5-192-15,1 4 0 0,1 2 144 0,-1 7-144 16,-1 0 0-16,-1 4 0 0,-1-1 0 0,-2 6 128 15,-3 3-320-15,0 5-64 0,-12-7-16 0,9 10 0 16,1 1-2016 0,-5 1-400-16,-7-2-64 0</inkml:trace>
  <inkml:trace contextRef="#ctx0" brushRef="#br1" timeOffset="141317.68">20531 1277 33167 0,'0'0'2944'0,"0"0"-2352"16,0 0-464-16,5-7-128 16,0-4-704-16,3 1-144 0,3 1-48 0,1-1 0 0,-2 3 896 0,3-1 0 15,2 0 0-15,3 2 0 0,-2-3 448 0,1 5 48 16,-3 1 16-16,4 2 0 0,-3 1-192 0,-2 4-16 0,-3 0-16 0,-4 5 0 15,-6-1 224-15,-1 5 32 0,-4-3 16 0,0 4 0 16,0 2-128-16,-6 0-32 0,1 1 0 0,0 2 0 16,-5 0 16-16,3 0 0 0,1 1 0 0,1-3 0 15,2-3 288-15,4 1 64 0,2-4 16 0,2 1 0 16,0-12-32-16,9 10-16 0,3-5 0 16,5-1 0-16,3 0-240 0,4-4-48 0,8-4-16 15,3-3 0-15,1-4 0 0,4 2 0 0,-1-4 0 16,2-1 0-16,0-1-240 0,2 0-64 0,1 2 0 0,2-2 0 15,1 0-128-15,1-1 0 0,2 3 0 16,-6 2 128-16,-4 1-1104 16,-6 4-240-16,-6-3-32 0,-5 4-18464 0</inkml:trace>
  <inkml:trace contextRef="#ctx0" brushRef="#br1" timeOffset="153700.39">14159 19791 7359 0,'-18'7'320'0,"7"-2"80"0,-3 2-400 0,0-3 0 0,-1-3 0 0,-1 3 0 16,0 0 1808-16,-1 1 288 0,0-1 48 0,0-2 16 15,3 0-784-15,0-1-160 0,1-1-16 0,2 0-16 16,2 1-144-16,0-1-16 0,1-1-16 0,8 1 0 0,0 0-272 0,0 0-48 16,0 0-16-16,0 0 0 0,0 0-288 0,0 0-64 15,11-4-16-15,1 2 0 0,4-6-16 0,3 2 0 16,2-1 0-16,5-2 0 0,2 2 96 0,2-5 32 15,3 1 0-15,5-1 0 0,3-3-64 0,3 0-16 16,6-2 0-16,3 1 0 0,5-1-80 0,1 2 0 16,2 0-16-16,2-2 0 0,-2 0 16 0,7-3 0 15,4-4 0-15,3 3 0 0,7-1-32 0,0-1 0 16,-4-2 0-16,6 3 0 0,4 1-96 0,2-4-128 16,2 3 176-16,-2 0-176 0,-2-1 192 0,2 0-64 15,4 3 0-15,0 0-128 0,0-1 160 0,-4 2-160 16,-2 0 128-16,2 0-128 0,3-1 144 0,1 2-144 15,-4 1 160-15,1 1-160 0,-5-2 128 0,1 3-128 16,0 1 0-16,0 0 144 0,-1 0-144 0,-3-1 0 0,-4 1 0 0,-1 0 128 16,2 0 0-16,2 1-128 0,2-1 192 15,-2-1-64-15,-3 2 0 0,0 2 0 0,0-2 0 0,-3-2 0 16,-1 1 0-16,-4 2-128 0,-3-1 192 0,-2 3-64 16,-3 3-128-16,1 0 0 0,-2-4 0 0,-1 4 128 15,-5-1-128-15,2 1 0 0,-3 1 0 0,-3-2 128 16,-7-2-128-16,-2 1 192 0,-1-1-192 0,-1 1 192 15,-3-2-192-15,1 2 128 0,-2-4-128 0,1 2 128 16,0 2 80-16,-2-3 16 0,-1 6 0 0,0-3 0 16,-2 1-32-16,-1 2 0 0,-2-3 0 0,-3 3 0 15,-3-4-64-15,-1 2-128 0,-2-2 176 0,1 2-176 16,-3-1 272-16,0 2-48 0,-1-5-16 0,0 3 0 16,-2 2-208-16,0 0 0 0,-3 0 0 0,3 0 0 15,-4 1 0-15,1 0 176 0,-1 2-48 0,-1 0-128 0,-1 0 128 16,-1 2-128-16,-9 2 0 0,9-5 0 0,1 0 0 0,-10 5 0 15,8-3 0-15,-8 3 0 0,0 0 0 0,0 0 0 16,0 0 0-16,0 0 0 16,0 0-1216-16,0 0-368 0,0 0-64 0,0 0-9072 15,0 0-1824-15</inkml:trace>
  <inkml:trace contextRef="#ctx0" brushRef="#br1" timeOffset="154048.91">19055 18350 23439 0,'0'0'1024'0,"0"0"240"0,0 0-1008 0,0 0-256 0,0 0 0 0,9-4 0 15,0-2 208-15,1 3 0 0,4 2 0 0,5 0 0 16,7-5 352-16,4 0 64 0,6 1 16 0,2 1 0 15,0 0-240-15,2-1-32 0,0 0-16 0,1 1 0 16,2 2 96-16,-1 1 0 0,0 3 16 0,0-1 0 16,0 2 80-16,-4 3 16 0,-4 3 0 0,-4 4 0 15,-6-2-128-15,-5 5-32 0,-5 0 0 0,-4 4 0 16,-4 6-144-16,-3-4-16 0,-4-3-16 0,-3 2 0 16,-2 5 160-16,-5-5 48 0,-1 0 0 0,-1-2 0 15,-2-2-32-15,-1 0 0 0,-1-1 0 0,-1-2 0 0,-3-2-176 16,4 1-32-16,3-4-16 0,0 1 0 0,1 1-176 15,2-5-224-15,0-2 48 0,11-4-16256 16</inkml:trace>
  <inkml:trace contextRef="#ctx0" brushRef="#br1" timeOffset="154593.09">20562 17953 5519 0,'0'0'496'0,"0"0"-496"0,7-11 0 0,-3 3 0 16,-4 8 2560-16,5-10 400 0,-3 1 96 0,-1-1 16 16,-1 2-1296-16,0 8-256 0,0 0-48 0,-7-10-16 15,0 3-224-15,-3 1-32 0,-3 5-16 0,-1 4 0 0,-3 2-288 0,-2 1-48 16,-1 7-16-16,-3 3 0 0,-4 3-128 0,1 3-48 15,-5 5 0-15,1 5 0 0,-6 1-96 0,6 2-32 16,0 1 0-16,9-3 0 0,6-6-80 0,4-1-32 16,5 0 0-16,6-2 0 0,8-3-32 0,6-3-16 15,7-4 0-15,7-4 0 0,7 0 16 0,3-6 16 16,2 0 0-16,4-4 0 0,-1-5 112 0,1-4 32 16,2-2 0-16,0-6 0 0,-3-3 0 0,0-3 0 15,-2 3 0-15,-4-3 0 0,-4 0 80 0,-5-6 16 16,-5-2 0-16,-6 3 0 0,-4-1-128 0,-8 3 0 15,-4-3-16-15,-4 6 0 0,-5 2-240 0,-7 0-64 16,-7 1 0-16,-3 5 0 0,-6 0-192 0,-4 1 0 16,-3 3 0-16,-1 8-160 15,1 3-2320-15,4 3-464 0</inkml:trace>
  <inkml:trace contextRef="#ctx0" brushRef="#br1" timeOffset="158237">1843 19194 4607 0,'0'0'400'0,"0"0"-400"0,0 0 0 0,0 0 0 16,0 0 1968-16,0 0 304 0,0 0 64 0,1 13 16 16,-2-3-1008-16,1 0-208 0,0 1-48 0,0-1 0 15,-2 3-288-15,0 2-64 0,2 1-16 0,2-4 0 16,0 2-16-16,-1 0-16 0,1 3 0 0,-2 1 0 16,0-1-80-16,0-1-16 0,0-5 0 0,0 4 0 15,0 4-112-15,0-1-32 0,-3-4 0 0,3 2 0 16,1-1-80-16,1 0-32 0,-2-5 0 0,2 2 0 15,3-3-96-15,-5-9-32 0,5 10 0 0,-5-10 0 16,5 9 16-16,-5-9 0 0,4 10 0 0,-4-10 0 16,0 0-16-16,0 0 0 0,9 6 0 0,-9-6 0 0,9 9-48 0,1-5-16 15,-10-4 0-15,10 5 0 16,-2 1-144-16,0-1 0 0,3-2 0 0,-1-1 128 0,0 0-128 0,1 0 0 16,-1 2 144-16,1-3-144 0,3-1 0 15,1 0 0-15,2-5 0 0,1 4 128 0,0 7 32 16,-2-4 16-16,7-5 0 0,1 2 0 0,0 1-176 0,6 0 0 15,0 0 0-15,-1 0-176 0,-2 0 176 0,3 2 0 16,5 2 128-16,-1-1-128 0,2-1 0 0,-3 2 0 16,-1 2 0-16,2-3 128 0,0-2-128 0,0 2 0 15,0-2 0-15,1 2 0 0,5-1 0 0,0 1 0 16,1-3 128-16,5 2-128 0,1 1 176 0,0 2-48 16,0-1 0-16,1 1 0 0,0-1-128 0,2-3 192 15,1 0-192-15,5 0 192 0,3 1-192 0,4-2 128 16,-1 0-128-16,0 0 128 0,-2 0-128 0,-1 0 128 0,3-2-128 15,-2 0 128-15,-1-1-128 0,5 1 160 16,4 4-160-16,0-2 160 0,-5-2-160 0,0 0 0 0,-1 0 0 16,2 2 128-16,-1 0-128 0,3 2 0 0,3 0 0 15,-2 2 128-15,-1-1-128 0,-2 2 0 0,-2 1 0 0,5-3 0 16,1-1 0-16,1 1 0 0,0 2 0 0,0 3 0 16,-2-3 0-16,-2 0 0 0,-2-2 0 0,4-1 0 15,0 1 0-15,3-1 0 0,0 1 128 0,-3 1-128 16,0 0 0-16,-4-2 0 0,-1-1 144 0,1-1-144 15,0-1 0-15,6 1 0 0,1 0 0 0,-3 1 0 16,-5-1 0-16,-2-1 128 0,-1 0-128 0,-1 0 0 16,-1-2 0-16,7 2 128 0,3-2-128 0,-2 3 0 15,-4 3 0-15,-1 1 128 0,1-3-128 0,-1-1 0 16,1 0 128-16,0 0-128 0,-2 0 128 0,4 0-128 0,-2 0 0 16,0 0 0-16,-2 0 0 0,1 0 128 0,0 0-128 0,1 0 176 15,1-1-176-15,1 1 192 0,-1 1-48 0,-1 1 0 16,-5 1 0-16,-3-3 0 0,-2 0-16 0,1 0 0 15,0 3 0-15,2-1 0 0,-1-2 0 0,0 0 0 16,3 1 0-16,-2 2 0 0,-5 1-128 0,1-3 160 16,-2-2-160-16,2 1 160 0,-2 1 0 0,3 2 0 15,1-1 0-15,1 1 0 0,1-1-32 0,-2 3-128 16,-3-1 192-16,0-1-64 0,-2-2-128 0,0 0 128 16,-1 0-128-16,2-1 128 0,1 0 64 0,4 0 0 15,-3-1 0-15,1 1 0 0,0 1 0 0,-3 1 0 16,-2-2 0-16,0 1 0 0,-2-1-32 0,6 1 0 15,-4 3 0-15,3-1 0 0,3-2-160 0,1 1 0 16,-4 0 0-16,-1 1 128 0,-2 1-128 0,-1 0 0 0,-3-3 0 16,0 2 128-16,0-1-128 0,1 1 0 0,4-3 0 0,-1 0 0 15,-3 0 0-15,1 0 0 0,6 0 0 16,-3 0 128-16,-4 0-128 0,-1 0 192 0,-4 0-192 0,0 0 192 16,0 0-192-16,2-1 160 0,-1-2-160 0,1 3 160 15,-2 0-160-15,1 0 128 0,1 0-128 16,-1-1 128-16,2 0-128 0,-2 1 0 0,-2 0 0 0,-1 0 128 15,-2-2-128-15,0 1 0 0,-1 0 0 16,3-2 0-16,1 2 0 0,1 0 0 0,0-1 128 0,0 1-128 16,-1 0 0-16,0 1 0 0,0-1 0 0,-2-1 0 15,1 2 0-15,-3 0 0 0,-3 2 0 0,0-1 0 16,-2-2 0-16,1-1 0 0,-1 4 0 0,1-2 0 0,0 0 0 16,0-2 0-16,-1 2 0 0,-1 0 0 0,-4 0 0 15,1 2 0-15,-1 0 0 0,0-1 0 0,-3-1 0 16,3 3 0-16,-3 2 128 0,1-2-128 0,-3-3 0 0,-1 1 0 15,0 0 0-15,-2 2 128 0,-1-1-128 16,0 0 0-16,-1-1 0 0,-2 3 0 0,1-2 0 16,-1 1 0-16,-1-2 0 0,1-1 0 0,-11 0 0 0,11 3 0 15,-1-1 128-15,-1-1-128 0,-9-1 0 0,10 0 0 16,-10 0 0-16,10 2 0 0,-10-2 128 0,9 0-128 16,-9 0 128-16,0 0-128 0,12 0 128 0,-12 0-128 15,11-2 128-15,-11 2-128 0,12-1 128 0,-2 1-128 16,-1 1 128-16,-9-1-128 0,0 0 0 0,10-2 0 15,1 2 128-15,-11 0-128 0,0 0 0 0,9-3 0 0,-1 1 0 16,-8 2 128-16,0 0-128 0,0 0 0 16,0 0 0-16,7-4 128 0,-7 4-128 0,0 0 160 15,0 0-160-15,8-8 160 0,-2 3-32 0,-6 5 0 0,5-9 0 16,-5 9 0-16,9-9 0 0,-4-2 0 0,-2 1 0 0,2-3 0 16,0 2 128-16,-4-1 0 0,1-4 16 0,-1-1 0 15,2 1-16-15,0-3 0 0,1-2 0 16,-3-2 0-16,-2 2 48 0,1-1 0 0,4 2 0 15,-4-1 0-15,0 0-144 0,1-1-32 0,-1 1 0 0,2 0 0 16,-2 2 32-16,0 4 0 0,0 4 0 0,-2 0 0 16,1 1-160-16,1 10 0 0,0 0 0 0,0 0 0 15,0 0 0-15,0 0-224 0,0 0 32 0,0 0 0 16,1 13-3024-16,4 5-608 16,4 11-112-16,5-7-32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20:30.41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14640 2885 18431 0,'0'0'1632'0,"3"-10"-1312"0,0 1-320 0,1-3 0 15,1 3 256-15,-3 2 0 0,-2 7-16 0,4-5 0 16,-1-4 432-16,-3 9 96 0,0 0 0 0,0 0 16 15,0 0-288-15,0 0-64 0,0 0-16 0,0 0 0 16,0 0-192-16,0 0-32 0,2 11-16 0,-2 2 0 16,0-13-16-16,-1 16 0 0,0 5 0 0,-2-2 0 15,-1 0 112-15,2 1 32 0,-1 6 0 0,-1 0 0 16,1 6-64-16,-4-3-16 0,1 1 0 0,0 1 0 16,-2 0 0-16,0-3 0 0,2-2 0 0,-2-1 0 15,1 0 16-15,-1 2 0 0,2-6 0 0,-1 1 0 0,2-3 0 16,1-2 0-16,1-3 0 0,1-2 0 0,2-12 16 15,3 12 0-15,2-1 0 0,-1 1 0 0,3-6 32 16,5 0 16-16,-1 2 0 0,3-4 0 0,2 0-64 0,3-2-16 16,1 2 0-16,4-3 0 0,2-2 16 0,4 1 0 15,6 0 0-15,2 0 0 0,-3-1-48 16,7-3-16-16,5 0 0 0,2 1 0 0,-1 2-176 16,2 0 0-16,-1 1 144 0,4 0-144 0,2 0 144 0,2 0-144 15,3-1 192-15,2 1-192 0,2 2 192 0,-2-1-64 16,-2 3 0-16,1 0-128 0,1 1 0 0,2-2 0 15,2-2 0-15,5 0 0 0,5 2 0 0,1-1 0 16,-6 3 0-16,3-1 0 0,3-1 0 0,3 1 0 16,4-1 128-16,-4 1-128 0,-1-3 0 0,4 2 128 15,-1 0-128-15,1-2 0 0,1 1 128 0,0 1-128 16,-2-1 0-16,-2 4 0 0,-2-1 0 0,2 0 0 0,1 0 0 16,2 0 0-16,2 1 128 0,-2 3-128 15,-3-5 0-15,0 2 0 0,1-3 0 0,-1 3 0 16,-1 1 0-16,0 1 0 0,-2-2 128 0,2-5-128 0,0-1 0 15,1 2 0-15,-1 3 0 0,-2 4 0 0,-2-1 0 16,-5 0 0-16,4-5 128 0,-1-1-128 0,-1 0 0 0,0 3 0 16,1 4 0-16,-2-2 0 0,-2 3 0 0,-2-4 0 15,0 2 0-15,3-3 0 0,0 1 0 16,0 3 0-16,-1-3 128 0,0 2-128 0,-3-3 0 0,0-1 0 16,-1 0 0-16,-2 1 0 0,3-3 0 0,-1 2 0 15,2 0 0-15,-4 1 0 0,-5 0 0 0,-1-1 0 16,1-3 144-16,-1 1-144 0,-6-2 0 0,2 2 144 15,0 2-144-15,-1 2 0 0,-2-1 0 0,-4 0 128 16,-4 0-128-16,-2 1 0 0,0-4 144 0,-2 2-144 0,0-2 0 16,0 1 0-16,-3-2 0 0,-1 2 128 0,-1-1-128 15,-1 1 0-15,-1 1 0 0,0 1 128 0,-4-3-128 16,-3 2 0-16,-3-3 0 0,1 2 0 0,0-1 0 16,-2 2 128-16,-2 1-128 0,0-2 128 0,-3-3 0 15,-1 1 16-15,-1 3 0 0,-3-1 0 0,-10-3 48 0,11 0 0 16,-2 0 0-16,-9 0 0 0,10 0 16 0,-10 0 16 15,10 0 0-15,-10 0 0 0,0 0-16 0,11 0 0 16,-11 0 0-16,0 0 0 0,7-6 0 0,-7 6 0 16,7-7 0-16,-1-2 0 0,0 3 0 0,3-5 0 15,1 3 0-15,0-5 0 0,-1 0-16 0,2-3-16 16,-3-3 0-16,3-6 0 0,4 1 16 0,-1-5 0 16,-1-4 0-16,2-1 0 0,1-5 128 0,2 1 48 0,-3 0 0 15,2-1 0-15,-1-3 32 0,0 1 16 0,-1 2 0 0,0-2 0 16,0 2-112-16,-1-1-32 15,3 2 0-15,-2 3 0 0,-1 0-112 0,-1 5-32 0,2 2 0 16,-5-1 0-16,1 4-128 0,-1 4 0 0,-1 3 0 16,-2 5 0-1,0 2-928-15,-1 6-224 0,-6 5-32 0,0 0-11728 0,8 9-2336 0</inkml:trace>
  <inkml:trace contextRef="#ctx0" brushRef="#br0" timeOffset="5516.54">22748 5138 20271 0,'-13'-5'1792'0,"13"5"-1424"15,-5-9-368-15,4 0 0 0,2-3 688 0,4-4 64 16,3 2 16-16,2 2 0 0,2-5-768 0,2 1 0 0,2-1-160 0,3-1 32 16,4-2 128-16,0-2 0 0,-3 2 160 0,1 2-160 15,-1 4 160-15,-1-1-160 0,-2 0 160 0,-4 3-160 16,0 6 240-16,-1 2-48 0,-3 3-16 0,-2 6 0 15,-2 1 160-15,-1 7 48 0,-1 4 0 0,-3 2 0 16,-3 6 176-16,-1 7 32 0,-1 4 16 0,-2 4 0 16,-2 6-176-16,0 1-48 0,0-1 0 0,0 1 0 15,1-4-208-15,-1-2-48 0,1-6-128 0,0-2 192 16,0-3-192-16,3-6 0 0,-1-4 128 0,2-2-128 16,1-4 304-16,3-2 16 0,0-12 0 0,0 0 0 15,0 0 320-15,0 0 80 0,12-1 16 0,1-8 0 16,3-2-96-16,2-7-32 0,1-5 0 0,3-3 0 15,-1-4-320-15,3-4-64 0,-1-3-16 0,4-4 0 16,1 1-208-16,1-2 128 0,0 1-128 0,1 7 0 0,-2 7 0 0,-3 0 0 16,-3 5 0-16,-3 2 0 0,1 4 0 0,-2 5 0 15,-4 4 0-15,-3 5 0 0,-11 2-144 0,0 0-128 16,0 0-32-16,0 0-10224 16,8 9-2048-16</inkml:trace>
  <inkml:trace contextRef="#ctx0" brushRef="#br0" timeOffset="5819.92">23895 4920 24767 0,'-18'0'1088'0,"6"-2"240"0,3-1-1072 0,9 3-256 0,0 0 0 0,0 0 0 16,0 0 0-16,0 0 0 0,13-4 0 0,4 3 0 16,6 1 608-16,1-2 16 0,2 0 0 0,2-2 0 15,7-1-384-15,-4 1-80 0,3 0-16 0,-1 2 0 16,-2-6-144-16,1 4 0 0,-1 2 0 0,-5 2 0 15,-3 0-2032-15,-2 1-432 0</inkml:trace>
  <inkml:trace contextRef="#ctx0" brushRef="#br0" timeOffset="5953.54">24032 5109 22111 0,'-8'6'1968'0,"8"-6"-1584"16,-9 0-384-16,9 0 0 0,0 0 864 0,0 0 96 15,11 8 0-15,4-2 16 0,4 0-160 0,5-5-48 16,3-2 0-16,7-5 0 0,3 1-496 0,7-1-96 15,6-4-32-15,0 1 0 16,-1-3-1744-16,-1 1-368 0</inkml:trace>
  <inkml:trace contextRef="#ctx0" brushRef="#br0" timeOffset="6324.17">25110 4601 27647 0,'0'0'1216'0,"-7"-9"256"15,2 0-1168-15,5-1-304 0,4 2 0 0,4 3 0 0,2 1 240 0,1 3-16 16,2-2 0-16,4 1 0 0,0-1-224 0,3-2 0 16,2-1 0-16,3 1 0 0,-1-2 0 0,2 0 0 15,4 0 128-15,-2 0-128 0,0 0 0 0,-2 4-160 16,1-4 32-16,-4 2 0 15,-5 1-1744-15,-1-2-352 0,1-4-64 0,-4 5-16 0</inkml:trace>
  <inkml:trace contextRef="#ctx0" brushRef="#br0" timeOffset="6779.65">26246 3810 23039 0,'0'0'1024'0,"0"0"192"0,0 0-960 0,0 0-256 0,0 0 0 0,0 0 0 16,0 0 0-16,0 0 0 0,0 0 0 0,-6 9 0 16,1 6 240-16,0 4 0 0,-2 2 0 0,-2 4 0 15,1 0-16-15,-4 9 0 0,1 2 0 0,-1 5 0 16,-1 6 144-16,2-1 16 0,2 0 16 0,0-3 0 15,-3-1-224-15,1-4-48 0,0-4-128 0,2-6 192 16,1-2 32-16,1-7 0 0,0-4 0 0,4-2 0 16,0-1 160-16,1 0 48 0,2-12 0 0,0 0 0 0,0 0 64 0,0 0 16 15,12-5 0-15,2-2 0 0,3 1 64 16,-1-7 32-16,-2-3 0 0,4-1 0 0,0 1-400 0,0-1-80 16,-3 1 0-16,3-2-128 0,-2 3 0 15,1-1 0-15,-3 2 0 0,-2 4 0 0,0 5 0 0,-12 5 0 16,11 5 0-16,-1 5 0 0,-2 6 0 15,-2 0 0-15,-4 3 0 0,-2 4 0 0,-3 6 0 0,-2-1 128 16,-5 3 16-16,1-5 0 0,-2 1 0 0,-5-4 0 16,1-3 0-16,-3-1 0 0,0-1 32 0,-1-3 0 15,2-1 0-15,-4 0 0 0,3-3-48 0,3-5-128 16,-3-5 192-16,6-3-64 16,2-3-1136-16,4-3-224 0,4-2-48 0,4-4-8384 0,6-8-1664 15</inkml:trace>
  <inkml:trace contextRef="#ctx0" brushRef="#br0" timeOffset="7072.97">27316 3731 25791 0,'12'-11'1152'0,"-4"1"224"0,-1-1-1104 0,5 4-272 0,-2 3 0 0,0 1 0 16,-10 3 0-16,10 4 0 0,-10-4 128 0,8 9-128 15,-4 3 416-15,-2 3 32 0,-4 1 0 0,2 5 0 16,-3 4 192-16,-1 3 32 0,-1 0 16 0,-3 1 0 0,1 2-320 0,-2-2-64 16,1 0-16-16,1 4 0 0,-1 3-288 0,3-2 160 15,0-1-160-15,1-3 128 0,2-1-128 0,-1-9 0 16,2-5-192-16,-1 2 192 15,2-1-800-15,0-5-32 0,0-11-16 0,0 0-7808 16,0 0-1568-16</inkml:trace>
  <inkml:trace contextRef="#ctx0" brushRef="#br0" timeOffset="7241.35">26953 4057 26255 0,'0'0'1152'0,"0"0"256"0,0 0-1120 0,0 0-288 16,8-7 0-16,4 5 0 0,5-1 544 0,6-3 48 0,7-3 16 0,6 4 0 15,3 0-80-15,3 0-16 0,3 1 0 0,0-5 0 16,2 0-352-16,-1-2-160 0,2 4 128 0,-2 0-128 31,-3 2-1248-31,-4 1-336 0,-8 1-64 0,-4 2-16 0</inkml:trace>
  <inkml:trace contextRef="#ctx0" brushRef="#br0" timeOffset="7403.84">27019 4368 33167 0,'0'0'1472'0,"0"0"304"16,0 0-1424-16,0 0-352 0,0 0 0 0,14-2 0 15,4 0 160-15,6-2-32 0,8 1-128 0,2-1 192 16,4 1-192-16,3-2 0 0,1-4 0 0,2 2 0 16,3-5-288-16,0 2-96 0,-1 2-32 0,-4 2-9280 15,-5-3-1856-15</inkml:trace>
  <inkml:trace contextRef="#ctx0" brushRef="#br0" timeOffset="8331.92">28117 4786 10127 0,'0'0'896'0,"0"0"-704"0,-7 10-192 0,7-10 0 15,-4 7 2432-15,4-7 448 0,-3 11 80 0,3-11 32 0,0 0-2224 0,0 0-448 16,0 0-96-16,0 0-16 16,0 0 672-16,0 0 128 0,10-6 16 0,-3-1 16 0,-1 1-32 0,2-4-16 15,1 0 0-15,0-3 0 0,-1-3-80 0,3-4-16 16,-2-2 0-16,1-4 0 0,1 2-240 0,1-6-48 15,-1 2-16-15,2-5 0 0,1-6-208 0,-3 0-32 16,-1 0-16-16,2 0 0 0,1 3-96 0,0 0-32 16,-5 0 0-16,0 6 0 0,-1 4-16 0,0 1 0 15,-1 3 0-15,-3 3 0 0,0 4-32 0,1 4-16 16,-1-1 0-16,-3 12 0 0,0 0-144 0,0 0 0 16,0 0 0-16,0 0 0 0,0 0 0 0,0 0 0 15,2 16 0-15,1 1 0 0,-3 4-128 0,0 4 128 16,2 2-160-16,1 2 160 0,0-2 0 0,0 2-144 0,0-2 144 15,2-2 0-15,4-5 0 0,-2-2 0 0,1-3 0 16,2-1 0-16,0 0 0 0,1 0 0 0,-4-1 0 0,3-5 0 16,2-3 0-16,-1 1 0 0,1-2 0 0,0 1 0 15,2-1 0-15,2-2 0 16,-1-4 0-16,-1-2 0 0,-3-4 0 0,3-4 0 16,5-2 128-16,0-2-128 0,-2 2 240 0,0-2-32 0,-1-3 0 0,1-3 0 15,-3-1-208-15,0 1 128 0,-1-5-128 0,0 0 0 16,-3-5 224-16,1-1-48 0,-1-2-16 0,1-7 0 15,2-7-160-15,0 1 192 0,-2 1-192 0,2 0 192 16,-1 5-192-16,1-2 0 0,0-1 144 0,0 2-144 16,-1-4 0-16,-2 1 128 0,-1 0-128 0,2-1 0 15,-1 4 0-15,-3 5 0 0,1 2 0 0,0 2 0 16,0 1 0-16,-2 0 144 0,-1 3-144 0,-2 2 0 16,-3-2 0-16,0 6 0 0,0-4 0 0,-1 5 0 0,0 0 128 0,0 1-128 15,-1 1 0-15,1 2 0 0,1 3 0 16,0-2 0-16,0 3 0 0,0 3 0 0,0-1 128 15,3 2-128-15,0 1 0 0,3-4 0 0,1 1 0 0,1 3 0 16,-1-3 0-16,4 6 0 0,1-2 0 0,4 4 0 16,1-3 0-16,4 0 0 0,2 1-128 15,5-2 128-15,3 3 0 0,6-1-144 0,3 3 144 16,2 1 0-16,1-6 0 0,4 4 128 0,1 3-128 16,7 0 0-16,6-2 0 0,4-4 0 0,2 2 0 15,-1 3 0-15,-2 0-176 0,-1-1 176 0,-1 1 0 0,-2 1 0 16,-1 0 0-16,0 2 0 0,4 2-256 0,-6-2 64 0,-8 0 0 15,-5 2 0 1,-7 1-1504-16,-7-2-288 0,-5 4-64 0,-4-1-13056 0</inkml:trace>
  <inkml:trace contextRef="#ctx0" brushRef="#br0" timeOffset="8758.67">29835 3619 21183 0,'0'0'1888'16,"3"-9"-1504"-16,0 1-384 0,-3 8 0 0,0 0 1152 15,0 0 176-15,0 0 16 0,0 0 16 16,-10 6-752-16,-4 7-160 0,-5 4-16 0,-3 8-16 0,-6 4 240 0,-2 5 48 15,-6 6 16-15,0 4 0 0,2-2-336 0,2 1-64 16,4 0 0-16,7-1-16 0,3 8-176 0,9-7-128 16,8-5 192-16,6-5-192 0,5-3 448 0,8-9-32 15,5-4 0-15,5-3 0 0,2-7 208 0,10-4 32 16,8-6 16-16,5-4 0 0,-2-9 112 0,3-4 32 16,-1-10 0-16,0 2 0 0,1-3-112 0,-3-1 0 15,-6-1-16-15,-1-2 0 0,-5-3-80 0,-7-1-16 16,-9 3 0-16,-7 0 0 0,-4-1-192 0,-7 4-32 15,-8 1-16-15,-5 7 0 0,-3 2-352 0,-7 5 144 16,-7 3-144-16,-4 2 0 0,-3 7-208 0,-5 2-160 16,-4 7-16-16,1 2-16 15,-2 2-2160-15,-2 5-448 0,1-1-64 0,-4 2-32 0</inkml:trace>
  <inkml:trace contextRef="#ctx0" brushRef="#br0" timeOffset="9258.84">25245 5307 4607 0,'-17'-10'192'0,"8"8"64"0,-1 0-256 0,10 2 0 15,-8-2 0-15,8 2 0 0,0 0 4720 0,0 0 896 16,13 9 176-16,6-8 32 0,4-2-4672 0,7-4-928 16,10-3-224-16,7 2 0 0,5-4 272 0,12-1 48 0,8-3 0 15,9-3 0-15,8-4 320 0,11-5 64 0,8 0 0 16,3-2 16-16,4 3 96 0,11 1 16 16,13-1 0-16,4 4 0 0,-1-1-128 0,3 1 0 0,6 0-16 0,-2 3 0 15,0 4-240-15,1-1-32 0,0-3-16 0,4-1 0 16,3-1-80-16,-8-2-32 0,-10 1 0 0,-3-1 0 15,-3 2 0-15,-14 2 0 0,-12 2 0 0,-13-2 0 16,-9 0-160-16,-10 1-128 0,-6 2 192 0,-9 8-192 16,-11 0 128-16,-7 5-128 0,-5-2 0 0,-9 1 0 15,-6 1-288-15,-7 1-112 16,-3 1-32-16,-12 0 0 0,0 0-2464 16,-9 7-496-16</inkml:trace>
  <inkml:trace contextRef="#ctx0" brushRef="#br0" timeOffset="9726.24">26443 5769 23263 0,'0'0'1024'0,"1"-8"224"0,-2-2-992 0,4 2-256 0,2-2 0 16,4 3 0-16,2-1 496 0,-2 0 48 0,-3-1 16 0,6 1 0 16,4-6 432-16,5 3 96 0,3 0 0 0,3 5 16 15,-1-5-208-15,0 10-32 0,-3 1-16 0,-1 1 0 16,-4 3-304-16,-3 4-64 0,-2-2-16 0,-5 8 0 15,-3 4-128-15,-5 2-16 0,-3 4-16 0,-3 2 0 16,-4-3 128-16,-3 2 16 0,-3 4 16 0,-3 1 0 16,-3-5-80-16,0 2 0 0,-1-4-16 0,4-3 0 15,0-1-176-15,4-1-16 0,4-3-16 0,4-3 0 16,2-5-160-16,5-7 192 0,12 5-192 0,5-5 192 16,6-4 176-16,5-1 32 0,4-4 16 0,4-1 0 15,3-5-176-15,0-1-48 0,3-2 0 0,0 2 0 16,4 8-192-16,0-1 0 0,-3 1 128 0,0-2-128 0,-3 2 0 15,-3-1 0-15,-2 4 0 0,-6 1 0 16,-3-1-320-16,-5 4-128 0,0 1 0 0,-3-1-16 16,-3-3-2608-16,0 0-512 15</inkml:trace>
  <inkml:trace contextRef="#ctx0" brushRef="#br0" timeOffset="10123.29">28018 5493 28559 0,'-10'0'2544'0,"-3"-3"-2032"0,-1 0-512 15,-1 1 0-15,0 4 464 0,-3 3 0 16,0 0 0-16,-1 4 0 0,-1 0-48 0,-1 3-16 0,-1 0 0 0,-1 4 0 16,-3 3 0-16,3 0 0 0,0 0 0 0,3 2 0 15,2-6-16-15,6 2 0 0,0-1 0 0,6 2 0 16,3 1 48-16,5-3 0 0,1-2 0 0,8 0 0 15,3-6 80-15,3 3 32 0,4-3 0 0,2 0 0 16,1-4-192-16,4-2-32 0,0-1-16 0,3-2 0 16,0-3-112-16,2 0 0 0,1-3-16 0,1 2 0 15,-2 2 112-15,-3-1 32 0,-2-2 0 0,0 5 0 16,0 2-48-16,-5 2 0 0,-1 2 0 0,-3-2 0 16,-3 4-48-16,-1 0-16 0,1-1 0 0,-1 1 0 15,0 1-80-15,5-6 0 0,-2 0-128 0,3-1 192 16,3 0-64-16,2-3 0 0,4-2-128 0,1-6 192 0,4 1-16 15,0-4-16-15,-2-1 0 0,3-1 0 0,1 1-160 16,1 0 0-16,0 0 0 0,-2 5 128 0,-3-2-128 0,-3 2-256 16,0-2 64-16,-2 1 16 15,-2 4-1488-15,2 5-288 0,-1-2-64 16,1 1-16-16</inkml:trace>
  <inkml:trace contextRef="#ctx0" brushRef="#br0" timeOffset="12401.9">24225 7176 4607 0,'6'-17'400'0,"-2"11"-400"16,-4 6 0-16,7-13 0 0,-2 1 1744 0,0 1 272 0,-1 1 48 0,-2 4 16 15,-2 6-816-15,4-13-176 0,-2 0-16 0,-2 13-16 16,0 0-336-16,0 0-64 0,0 0-16 0,0 0 0 15,0 0-80-15,0 0-32 0,0 0 0 0,-8 2 0 16,-1 3-208-16,0 4-32 0,-1 5-16 0,-2 5 0 16,-2 2-48-16,-1 7-16 0,0 2 0 0,-2 10 0 15,1 6 0-15,-3 2 0 0,-2 2 0 0,1 3 0 16,-3 4 0-16,1 4 0 0,1 8 0 0,0 2 0 16,0 0-16-16,1-2 0 0,2-2 0 0,-1 2 0 15,-3 1-192-15,2 0 0 0,1-4 0 0,-2 4 0 16,0 4 128-16,0-4-128 0,1-3 0 0,4-9 0 15,3-3 0-15,4-4 128 0,4-8-128 0,1 2 0 16,1-5 0-16,2-3 144 0,1-3-144 0,0-6 128 16,0-6-128-16,0-3 192 0,1-6-192 0,-1-13 192 15,6 6 48-15,-6-6 16 0,0 0 0 0,0 0 0 16,11-4 0-16,-2-3 16 0,-1-1 0 0,0-2 0 16,0 1-1520-16,2-4-304 0,2 1-64 15</inkml:trace>
  <inkml:trace contextRef="#ctx0" brushRef="#br0" timeOffset="13408.58">23912 7075 14735 0,'-9'-24'640'0,"6"8"160"0,-1 1-640 0,4-5-160 0,2 0 0 0,5 2 0 15,3 4 1328-15,5 4 224 0,3-3 48 0,5 1 16 16,7 2-848-16,1-3-160 0,3 3-32 0,6 1-16 15,4-5-256-15,8 0-48 0,7-1-16 0,4 1 0 16,5 0-112-16,2-2-128 0,1 4 176 0,2-4-176 16,2-1 176-16,7-2-176 0,5-3 160 0,5 5-160 15,2 6 128-15,1-3-128 0,3-3 0 0,-1 0 144 0,1-4-144 16,-3 0 0-16,2-1 0 0,1 3 128 0,-1-1-128 16,3 1 0-16,-1 0 144 0,-4 0-144 0,-3 1 0 0,2-1 128 15,5-3-128-15,0 4 0 0,-1 4 0 0,-4 2 0 16,-3-2 0-16,1 1 0 0,3-2 0 0,-6 1 0 15,-9 2 0-15,0 3 128 0,-6-3-128 0,1 1 128 16,0-1-128-16,1 0 128 0,1 6-128 16,-7 0 0-16,-8-3 0 0,-2 2 0 0,-3 0 0 0,-1 3 0 15,-2 3 0-15,-1-2 0 0,-5-8 0 0,-1 4 128 16,1 5-128-16,-2 2 0 0,-4 2 0 0,-4 0 0 16,-1-4 0-16,-2 2 0 0,0 2 0 0,-1-2 0 15,2-3 0-15,-2 4 0 0,-1 3 0 0,-2 6 0 16,-5-1 0-16,0 4 128 0,-2-3 16 0,-4 5 16 0,-3 6 0 15,-3 5 0-15,0 1 160 0,-3 6 16 0,-5 3 16 16,1 2 0-16,-3 2-96 0,-4 5 0 0,-4 4-16 0,-3 9 0 16,-1 7-112-16,-4 3 0 0,1 6-128 15,-5 1 192-15,0 0-192 0,-2 7 0 0,-1 5 0 0,-1 3 0 16,-6 0 0-16,1 3 0 0,-1 1 0 0,2 4 0 16,1-1 0-16,4-3 0 0,4-8 0 15,2 2 0-15,1 2 0 0,1-2 0 0,4-6 0 16,1-3 0-16,2-6 0 0,2-2 0 0,1-1 128 0,2-3-128 15,2-7 0-15,0 1 128 0,-1 1-128 0,1-1 0 16,2-2 128-16,-4-10-128 0,1-3 0 0,2-1 144 16,0 2-144-16,0-4 0 0,0-1 144 0,0-4-144 15,-2-6 128-15,1-4-128 0,-1 1 128 0,-1-6-128 16,-1-4 128-16,0-1-128 0,-1-4 160 0,-1-3-160 0,-2-6 384 16,4-5 0-16,0 0-16 0,-13-1 0 0,-1 1 512 0,-1-3 96 15,0-6 32-15,-4 0 0 0,-4-3-368 16,-5 0-64-16,-4 2 0 0,-4-3-16 0,-3 1-176 15,-8 0-48-15,-6 1 0 0,-2 3 0 16,0 1-96-16,-1 0-32 0,-1-4 0 0,-5 2 0 0,-8-4-80 0,-5 0-128 16,-4-1 176-16,-1-1-176 0,0 1 192 0,-5 2-192 15,-7 5 192-15,-6-4-192 0,-7-1 192 0,-1 0-64 16,3 1 0-16,-6 4-128 0,-7-2 272 0,6 3-48 16,4 0-16-16,-2-1 0 0,-5-1 64 0,-1 3 16 15,-3-2 0-15,0 1 0 0,-3 1-32 0,2 0-16 16,0 4 0-16,1-2 0 0,-3-2-16 0,1 0 0 15,-2 1 0-15,8 3 0 0,10 0-48 0,1 0-16 16,-1-3 0-16,6 1 0 0,4-1-16 0,10-4 0 0,9-1 0 16,7-3 0-16,5 1-144 0,10 2 192 0,7-3-192 15,10 2 192-15,5-4-192 0,9 0 160 0,7 3-160 16,1 3 160-16,5 4-160 0,8 4 0 0,7-10 0 0,4 5 0 31,7 3-1152-31,4-1-144 0,3 1-48 0</inkml:trace>
  <inkml:trace contextRef="#ctx0" brushRef="#br0" timeOffset="15260.16">23945 7266 13823 0,'-2'-14'1216'0,"-1"-1"-960"16,1-2-256-16,1 3 0 0,1 0 800 0,0-2 112 0,-3-6 32 0,2 6 0 16,-2 2-80-16,3 0-16 0,-4-4 0 0,2 1 0 15,-1 2-224-15,-1 1-48 0,-1-2-16 0,0-2 0 16,-1 1-64-16,-3 1-16 0,-4-1 0 0,-1-2 0 16,-2-4 0-16,-3 0 0 0,-4 1 0 0,-1 3 0 15,-2 3-128-15,-2 0-32 0,-2-2 0 0,-4 0 0 16,-3-1-112-16,-5 0-16 0,-7-1-16 0,-3 2 0 15,-4-2-176-15,-6 2 128 0,-5 3-128 16,-2-2 128-16,0 0-128 0,-2 3 0 0,-4 7 0 0,-6-5 128 16,-7-3-128-16,0 4 0 0,1 1 144 0,-5 2-144 15,-4-5 0-15,-2 1 0 0,-3-2 0 0,1 2 128 16,0 6-128-16,-3-3 176 0,-11 0-176 0,3 0 192 16,1 3 0-16,-4-2 0 0,-3 3 0 0,-1 1 0 15,-1-2 32-15,-4 3 16 0,-5 2 0 0,-1 1 0 0,5 3 32 0,-2-2 16 16,-2-2 0-16,-2 6 0 0,-2 1-128 15,1 4-32-15,1-3 0 0,1 0 0 0,-2-3-128 0,5-3 0 16,-1-2 0-16,-2 2 128 0,-3 3-128 0,4-3 0 16,-5 2 0-16,3-2 0 0,-3-1 128 0,2 0-128 15,3 0 0-15,-2 3 128 0,1 2-128 0,-1-1 0 16,0-2 0-16,2-2 128 0,3 0-128 0,3 1 0 16,3 2 0-16,-1-1 0 0,-4 4 0 0,3-3 0 15,2 0 0-15,-2 2 0 0,-5 3 0 0,8-5 0 16,3-1 0-16,0 2 0 0,-3 3 0 0,1-3 0 15,1-2 0-15,-2 1 0 0,-3 3 0 0,1 2 0 16,4-2 0-16,-1 5 0 0,0-6 0 0,0 2 0 16,-1 2 128-16,-1-1-128 0,-3 2 0 0,-1-1 0 0,-3-2 0 15,3 2 0-15,1 2 0 0,1 0 128 0,4-3-128 16,3 2 0-16,3-3 0 0,-1 4 0 0,-3-5 128 0,4 3-128 16,2 0 0-16,1-2 192 0,0 1-192 0,1-3 192 15,0 1-192-15,4 3 0 0,1-2 144 16,1 0-144-16,-4-3 0 0,3 4 128 0,-1 2-128 0,1 1 0 15,4-4 0-15,0-4 144 0,-4 1-144 0,3 4 0 16,1 0 144-16,2 0-144 0,-2-4 0 0,0 1 144 16,-1-1-16-16,7 3 0 0,6-5 0 0,1 2 0 15,-5-2 64-15,4 1 0 0,2 2 0 0,7-2 0 16,2-3 0-16,4-4 16 0,0-5 0 0,2 5 0 16,-1 3 0-16,3-2 0 0,1-3 0 0,3 1 0 15,3 1-32-15,3-1-16 0,-1-1 0 0,1 0 0 0,-1-2 0 16,2 1 0-16,4 3 0 0,2-3 0 0,0-1 48 15,5 2 16-15,4-3 0 0,5 3 0 0,0-3 0 0,1 1 0 16,4-2 0-16,2 1 0 0,4-6 32 16,0-3 0-16,1-4 0 0,3 5 0 0,-1 3-64 15,2-3 0-15,-1-1 0 0,4-2 0 0,1 0-64 0,4-1-128 16,-1 2 176-16,5-4-176 0,3-1 160 0,0 0-160 16,-1 0 128-16,-2 1-128 0,2-1 128 0,2 0-128 15,0 1 128-15,2 1-128 0,0-5 0 0,2 3 128 16,4-4-128-16,0 4 0 0,-1 5 0 0,-1 3 0 15,2 3 128-15,-2 3-128 0,2-4 0 0,-1 7 0 16,-3 7 0-16,0 0 0 0,4-11 0 0,1 5-192 16,0-2 64-16,-5 8 128 15,0 0-1424-15,0 0-176 0,0 0-16 0,0 0-16 16,4 15-976-16,-2 2-192 0,-2 2-32 0</inkml:trace>
  <inkml:trace contextRef="#ctx0" brushRef="#br0" timeOffset="15590.05">8412 6661 26607 0,'-12'-11'1168'0,"7"3"256"0,-4 3-1136 0,2-3-288 0,2 2 0 0,5 6 0 0,-4-6 576 0,4 6 64 16,4-13 16-16,3-4 0 0,3-2-128 0,4-2-16 15,3-3-16-15,4-2 0 0,0-3-240 0,7 0-64 16,0-6 0-16,3 0 0 0,1-3 784 0,2-3 160 16,-4 0 16-16,4-1 16 15,-1-5-1552-15,1 3-304 0,0-5-64 0,1 8-16 0,-1 0 896 0,0 4 160 16,-1 3 32-16,2 3 16 0,3 2 32 0,-1 1 0 16,-2 1 0-16,-3 9 0 0,-5 5-64 0,-2 6-16 15,0 6 0-15,0 6 0 0,-3 9-160 0,3 5-128 16,1 4 192-16,-3 6-192 0,0 0 0 0,1 7 0 15,0 5 0-15,4-1 0 0,3 2 0 0,3 4 0 16,0 0 0-16,5 5-10848 16,3 3-2208-16</inkml:trace>
  <inkml:trace contextRef="#ctx0" brushRef="#br0" timeOffset="16489.13">7936 4256 5519 0,'-19'-14'240'0,"7"8"64"0,1 2-304 0,-5 7 0 16,1 5 0-16,0 5 0 0,0 2 3776 0,-4 10 704 15,-6-1 144-15,-4 10 32 0,-4 5-3376 0,-6 10-688 16,-7 4-128-16,-1 6-16 0,0 4 64 0,-4 2 0 0,-4 2 16 0,1 1 0 16,-2-2-64-16,0-1-16 0,-3 6 0 0,-2-1 0 15,-2 0-112-15,-1-2-16 0,1-4-16 0,0-2 0 16,2-6-48-16,0-4-16 0,-1-2 0 0,1-7 0 15,3 3 80-15,4-6 32 0,7 2 0 0,4-1 0 16,1-7-160-16,7-3-16 0,5-2-16 0,6-4 0 31,4-4-1008-31,5 0-208 0,2 0-32 0</inkml:trace>
  <inkml:trace contextRef="#ctx0" brushRef="#br0" timeOffset="16861.2">9414 5371 25631 0,'-23'-9'1136'0,"8"6"224"0,-3 3-1088 0,-2 6-272 0,-4 0 0 0,-6 5 0 15,-4 5 752-15,-3 7 80 0,-2-2 32 0,-5 8 0 16,-4 2-160-16,-1 6-16 0,-4 3-16 0,-1 2 0 15,-5 5 0-15,-4 0 0 0,-7 4 0 0,1 0 0 16,1 2-464-16,2 2-80 0,-1 2-128 0,5 8 176 16,-3 4-176-16,-1 2 0 0,-4 3-192 0,0 3-14816 15</inkml:trace>
  <inkml:trace contextRef="#ctx0" brushRef="#br0" timeOffset="21657.39">5987 10767 13295 0,'0'0'576'0,"-9"1"144"0,0-4-576 0,9 3-144 15,0 0 0-15,0 0 0 0,0 0 704 0,0 0 96 16,0 0 32-16,0 0 0 0,10 3-176 0,3-3-16 16,1-3-16-16,1 2 0 0,3-3-176 0,2 3-48 15,5 2 0-15,-1-5 0 0,0-2-224 0,1-2-48 16,3 2-128-16,3 1 192 0,-1-4-64 0,3 2 0 15,0-5-128-15,4 4 192 0,3 1 16 0,3-1 0 16,4-3 0-16,2 1 0 0,5-3 48 0,1 1 16 16,-2 2 0-16,3-1 0 0,2 1-32 0,2-4-16 15,1-2 0-15,3 1 0 0,2 2 160 0,1 2 16 16,0-4 16-16,3 2 0 0,3-2-48 0,1-2-16 0,1 2 0 16,0 0 0-16,0 0-48 0,0-1-16 0,-3 4 0 15,3-4 0-15,0-3-288 0,6 3 160 0,3 3-160 0,0-1 128 16,-4-4-128-16,4-1 0 0,-1-2 0 15,2 5 0-15,1 5 0 0,0 1 128 0,-5-4-128 0,1-2 0 16,1 2 0-16,1 3 0 0,-3 0 128 0,1-2-128 16,-1 1 0-16,-1 1 0 0,-1-2 0 0,5 3 128 15,2-3-128-15,-1 1 0 0,-1-4 0 0,-2 2 0 16,-1-2 128-16,4-2-128 0,3-3 128 0,3 3-128 16,3 4 128-16,2-3-128 0,0-2 128 0,6-1-128 15,0-2 304-15,-2 4-32 0,-1 2 0 0,2-3 0 16,2-4-144-16,1 3-128 0,2 2 144 0,-2 1-144 15,-3 1 160-15,2-1-160 0,2 1 160 0,-4-3-160 0,-3-4 128 0,0 5-128 16,1 0 0-16,-1 0 144 0,1 1-144 0,-3-2 0 16,-5-1 0-16,-2 3 0 0,0-2 128 0,-3 1-128 15,2 0 0-15,-6 2 128 0,-2 0-128 0,1 2 0 16,0-4 144-16,3 4-144 0,3 6 0 0,-5-1 0 16,-3 2 0-16,0 5-9008 15,-2-3-1744-15</inkml:trace>
  <inkml:trace contextRef="#ctx0" brushRef="#br0" timeOffset="27386.69">4636 13388 15135 0,'0'0'672'0,"-10"-4"144"0,-1-1-656 0,3 0-160 15,8 5 0-15,-11-7 0 0,4 1 352 0,7 6 32 16,-8-5 16-16,8 5 0 0,0 0 96 0,0 0 16 16,-2-9 0-16,2 9 0 0,0 0-16 0,0 0 0 15,0 0 0-15,0 0 0 0,0 0 112 0,0 0 32 16,6-1 0-16,3-1 0 0,-2 2-176 0,5 0-16 15,-2 0-16-15,2 2 0 0,-1 4 16 0,2-2 16 16,2-8 0-16,1 3 0 0,4 1 48 0,2 0 0 16,1-2 0-16,5 0 0 0,5-1 0 0,3 1 16 0,1 1 0 15,6-2 0-15,3-1-80 0,5 3-32 0,-1 0 0 0,4 1 0 16,0 0-224-16,4 0-32 0,0-3-16 0,6 3 0 16,3 3-16-16,2-1-128 0,-2 2 192 15,-1-1-64-15,-1-1-128 0,1-1 128 0,5 3-128 0,-5-1 128 16,-1-2-128-16,-1 0 0 0,2 2 0 0,-1 1 128 15,-2-2-128-15,3 1 0 0,3-6 0 0,1 3 0 16,0 1 144-16,2 2-144 0,-1 0 160 0,2-3-160 16,-1-3 192-16,1 2-48 0,-3 1-16 0,1 0 0 15,0-3 0-15,2 2 0 0,-2 2 0 0,0-1 0 16,0-1-128-16,-1 0 192 0,0-3-192 0,-4 5 192 16,1 4-192-16,-3 2 192 0,-4-2-192 0,-1-3 192 15,1-1-192-15,-1 2 0 0,-2 1 144 0,3-2-144 0,4-2 0 16,-1 3 128-16,-4 1-128 0,0-2 0 0,-1 1 128 15,1-3-128-15,1-2 128 0,-1 2-128 0,0 3 0 0,-1 2 128 16,-2 5-128-16,-2-6 0 0,-2-4 0 0,-3 1 128 16,0 1-128-16,0-2 0 0,3-4 0 0,-3 3 128 15,-4-1-128-15,1 2 0 0,1 2 0 0,-4-1 144 16,-1 0-144-16,-4 0 0 0,3 1 128 0,-4-1-128 16,0 0 0-16,-2-2 0 0,2-2 0 0,-1 2 128 15,-3 1-128-15,-3-1 0 0,0 0 192 0,-6-1-192 16,1 1 192-16,-2 1-192 0,-1 0 256 0,-3 0-48 15,-4 0-16-15,-1 1 0 0,-1 1-16 0,-2 0-16 16,-1 2 0-16,-10-4 0 0,11-1-32 0,-11 1 0 16,6 6 0-16,-6-6 0 0,0 0-128 0,0 0 160 15,0 0-160-15,0 0 160 0,0 0 32 0,-10 0 0 0,-3 0 0 16,-2 1 0-16,-1 2-48 0,-4-1 0 0,-4 0 0 0,0 0 0 16,-2-1-144-16,-3 2 160 0,-3 2-160 15,-1-1 160-15,-2-3-160 0,-3 0 128 0,-3 2-128 16,-5 1 128-16,-1-3-128 0,-6-2 0 15,-8-3 144-15,-4 4-144 0,-2 4 0 0,-3-3 144 0,-4 2-144 0,-1-3 0 16,-4-4 128-16,-5 2-128 0,-6 2 0 16,1 0 0-16,3-1 128 0,-3-1-128 15,-3-1 0-15,-2 1 0 0,0-1 0 0,0 2 0 0,1-2 0 0,-2 2 0 16,-6-2 144-16,0 3-144 0,-1 2 0 0,0-2 144 16,-1-2-144-16,3 1 0 0,-1 0 0 0,2 0 0 15,0-1 0-15,0 2 128 0,0-1-128 0,-2 1 0 16,4 1 0-16,4-1 0 0,6 0 128 0,2 0-128 0,-1 0 0 15,2 0 0-15,0-1 0 0,9 1 0 0,5 1 0 16,0 1 0-16,3-2 0 0,-2-2 128 0,0 0-128 0,3 2 0 16,0 2 0-16,5 2 0 0,5-1 0 15,4-2 0-15,4-1 0 0,0 1 0 0,-1 6 0 0,2-5 0 16,0-2 0-16,4 0 0 0,2 4 0 0,3 1 0 16,1 3 0-16,2-5 0 0,0 1 0 0,5 1 0 15,1-1 0-15,3-1 0 0,2-1 0 0,-1 0 0 16,3-2 0-16,2 1 0 0,2 1 0 0,3 2 0 15,1-3 0-15,2-1 0 0,3 2 0 0,9-2 0 16,0 0 0-16,0 0 0 0,0 0 0 0,0 0 0 16,0 0 0-16,0 0 128 0,0 0-128 0,0 0-144 15,0 0 144-15,17 1-208 0,1 2 208 0,1-1 0 0,0-3-160 16,4 0 160-16,2-1 0 0,8-2 0 0,4-3 0 16,2 2 0-16,3-4-128 0,4 4 128 0,9 1 0 15,6-1 0-15,-1-2 0 0,3 1 0 0,1-5 0 16,4 1 0-16,5-1 0 0,6 5 0 0,3-3 0 15,1 3 0-15,-3 1-128 0,3-4 128 0,2 1 0 0,6 1 0 16,3 3 0-16,2 1 0 0,-4 1 0 0,5-1 0 16,7-1 0-16,3 3 0 0,1 1 0 0,1 4 0 15,2-2-144-15,1 2 144 0,0-1 0 0,2 1 0 16,1-2 0-16,0 3 0 0,0-1 0 16,-6-2 0-16,-6 0 0 0,0-4 0 0,0 0 0 0,1 2 0 15,-1 4 0-15,-1-4 0 0,-3-4 0 0,0 4 0 16,0 0 0-16,-5 2 0 0,-4 0 0 0,-2-1 0 15,1-1 0-15,-6 0 0 0,-2 1 0 0,-2 1 0 0,-4-4 0 16,-6 4 0-16,-8 1 0 0,-3-1 0 0,1-4 0 16,-7-1 0-16,-5 0 0 0,0 3 0 0,0 3 0 0,-7-2 0 15,-5-2 0-15,-6 1 0 0,-4 3 128 0,-4 1-128 16,-6-1 0-16,-2-2 0 0,-13-1 128 0,9 1-128 16,-9-1 0-16,0 0 144 0,0 0-144 0,0 0 0 15,-9-2 144-15,-4 2-144 0,-6 0 128 0,-5 0-128 16,-7-5 128-16,-2 1-128 0,-2 3 0 0,-5 1 0 15,-6 0 0-15,-2 1 128 0,0 3-128 0,-4-2 0 16,-4 1 0-16,-8-5 0 0,-4-1 0 0,-5 1 0 16,-6 4 0-16,-1 1 128 0,-5 1-128 0,-5-1 0 15,-7-6 0-15,1 3 0 0,-2 7 0 0,-4-2 0 16,-1-3 0-16,-5 1 0 0,-6-2 0 0,1 0 0 16,1 3 0-16,-5-4 0 0,-8-2 0 0,-1 0-128 15,-3 2 128-15,-1 0 0 0,-2 0 0 0,0 0-128 0,-3-1 128 16,-1 1 0-16,-4 3 0 0,5 0 0 0,2 1 0 0,1 0 0 15,-2-3 0-15,8 3 0 0,7 4 0 0,2-4 0 16,1-4 0-16,8 2 0 0,6 2 0 0,8 0 0 16,5 0 0-16,7-3 0 0,3 0 0 0,5 3-128 15,6 1 128-15,7 3 0 0,7-3 0 0,8-3 0 16,5 2 0-16,7 1 0 0,8 0 0 0,4-2 0 16,6-2 0-16,5-1 0 0,11 0 0 0,0 0-128 15,0 0-80-15,14 1-16 0,4-3 0 0,9 1 0 16,5 1 64-16,15-4 16 0,6-4 0 0,13 2 0 15,12-3 144-15,6 1 0 0,3 2 0 0,10-6 0 16,8-4 0-16,7 4-160 0,4 4 160 0,6-3 0 0,1 0 0 16,6 1-128-16,5 5 128 0,4-4 0 0,-2 2 0 15,4 4 0-15,1-1 0 0,-1 1 0 0,-4 3-288 0,-3 8 0 16,-5 2 0-16,-3-1-16656 16</inkml:trace>
  <inkml:trace contextRef="#ctx0" brushRef="#br0" timeOffset="31576.22">6113 14185 2751 0,'1'-22'256'0,"2"9"-256"0,-1 6 0 0,3-4 0 15,0 0 2496-15,3 1 464 0,1-5 96 16,0 3 16-16,0 2-2320 0,1-1-464 0,1 0-96 0,2-3 0 16,2-5 304-16,3 1 64 0,-4 2 16 0,1-4 0 15,-1-6 176-15,3 6 32 0,-1 2 16 0,0 3 0 16,-4 3 48-16,2-3 16 0,0 0 0 0,-1 3 0 15,0 9-224-15,1 1-32 0,-3 1-16 0,-1 1 0 16,0 1-144-16,-10-1-48 0,12 8 0 0,-2 1 0 16,-10-9-16-16,9 9-16 0,-3 2 0 0,2 2 0 15,1-2-64-15,-3 2-16 0,-3 0 0 0,1 1 0 16,-1 0-80-16,0 1-16 0,1-2 0 0,-4-1 0 16,-2-1-192-16,2 1 176 0,3 4-176 0,-3-5 160 15,0-11-160-15,-4 11 0 0,-1 3 144 0,1-3-144 0,4-1 0 16,0 1-208-16,0-11 16 0,4 12 16 15,1-1-816-15,-1-3-160 0,-4-8-48 0,0 0-6672 16,13 10-1328-16</inkml:trace>
  <inkml:trace contextRef="#ctx0" brushRef="#br0" timeOffset="31827.21">6546 13899 4607 0,'-29'-3'400'0,"13"4"-400"16,2 1 0-16,0 3 0 0,1 2 4512 0,0 3 816 16,2 6 176-16,3 1 16 0,2 3-3920 0,1 0-800 0,0 0-160 0,3 2-16 15,5 3 96-15,4-1 32 16,1-1 0-16,2-1 0 0,3 2-448 0,5 0-96 0,5-1-16 0,2-4 0 16,-5 0-192-16,7-2 144 0,2-2-144 0,3-1 128 15,0-3-128-15,0 2 0 16,1-5 0-16,1 3 0 15,2 6-1280-15,-1-5-144 0,1-7-32 0,1-2-10512 0</inkml:trace>
  <inkml:trace contextRef="#ctx0" brushRef="#br0" timeOffset="32467.18">8017 13797 15775 0,'-14'-7'704'0,"4"7"128"0,-2 0-656 0,0 0-176 16,-5 3 0-16,1 1 0 0,-1 2 656 0,-1 2 112 15,-1 6 0-15,0-3 16 0,-2-1 0 0,2 4 0 16,-3 0 0-16,3 2 0 0,0 4 48 0,1-1 16 16,0 0 0-16,3 3 0 0,3-1-320 0,5 2-64 15,2-1-16-15,2-3 0 0,3-1-256 0,4-2-48 16,2-2-16-16,7 0 0 0,-1-2-128 0,-1-6 128 16,4-1-128-16,0 1 128 0,2-3-128 0,1-2 160 15,0-2-160-15,1 0 160 0,0-1-160 0,-1 1 192 16,-2-1-192-16,2-3 192 0,0-1-192 0,1 3 0 15,0-1 0-15,1-5 0 16,-1 1-704-16,3-2-128 0,-3 2-32 0,-1 1-10432 0</inkml:trace>
  <inkml:trace contextRef="#ctx0" brushRef="#br0" timeOffset="32888.81">8583 13864 11055 0,'-9'-19'976'0,"2"14"-784"0,-2 1-192 0,-1 3 0 16,0 0 1568-16,0-1 272 0,-1 2 48 0,-3 4 16 15,-4 4-1328-15,0 0-256 0,-1 2-48 0,1 4-16 16,-2 0 400-16,2 2 80 0,0 2 16 0,3 0 0 15,0-3-48-15,4 0 0 0,3 2 0 0,3-1 0 0,3-2-320 0,4-2-64 16,-2-12 0-16,6 12-16 0,1 1-144 0,4-6-32 16,-1-4 0-16,1-1 0 0,2-4 80 0,0 1 16 15,-2-1 0-15,-1-4 0 0,-1-5 32 0,0 2 16 16,-1-2 0-16,-1-1 0 0,0-1-16 0,-2-3-16 16,-1-3 0-16,-1 4 0 0,0 1-96 0,0 1-16 15,0 0 0-15,-1 4 0 0,-2 9-128 0,0 0 0 16,0 0 144-16,0 0-144 0,0 0 0 0,-2 16 0 15,1 1 0-15,2 1 128 0,2-1-128 0,2-1 128 16,1-1-128-16,3 2 128 0,3-3-128 0,0-1 0 16,1-2 0-16,0-4 0 0,-2 0 0 0,3-2-160 15,7-1 160-15,-2-4-208 16,-2-3-1696-16,2-2-336 0</inkml:trace>
  <inkml:trace contextRef="#ctx0" brushRef="#br0" timeOffset="33120.47">9008 13600 21183 0,'-8'-7'944'0,"8"7"192"0,0 0-912 0,-7 6-224 0,2 4 0 0,1 2 0 16,2 6 1312-16,0 5 224 0,1 0 32 0,0 5 16 0,1-1-944 0,0 4-176 15,-3-3-32-15,2 5-16 0,1 0-288 0,1 1-128 16,2-5 128-16,-1-3-128 16,4 4 0-16,-3-6-144 0,0-1 0 0,2-4 0 15,1-5-1904-15,3-2-384 0</inkml:trace>
  <inkml:trace contextRef="#ctx0" brushRef="#br0" timeOffset="33474.98">9755 13671 19519 0,'0'0'864'0,"0"0"176"0,-8-3-832 0,-2 1-208 0,-4 2 0 0,-1 0 0 16,1 5 832-16,-3 3 112 0,-1-2 16 0,-1 4 16 16,-2-1 16-16,-1 6 0 0,2 2 0 0,1-2 0 15,1-2-288-15,4 3-48 0,2 0-16 0,3-1 0 16,3 0-336-16,2-1-80 0,4-14-16 0,3 12 0 16,2 0-208-16,1 0 176 0,-6-12-176 0,14 3 160 15,2-1 16-15,-1 0 0 0,-1 1 0 0,2-3 0 16,3-4-176-16,-1 3 192 0,-3-2-192 0,1 3 192 15,-2 1-192-15,0-1 128 0,0-1-128 0,1 1 128 16,0 1-128-16,0 1 0 0,1 0-192 0,0-2-9008 16,2-2-1792-16</inkml:trace>
  <inkml:trace contextRef="#ctx0" brushRef="#br0" timeOffset="33796.32">10332 13239 20271 0,'-7'14'1792'0,"-4"-3"-1424"0,-1 3-368 0,2 7 0 16,1 3 1024-16,0 4 128 0,-2 7 16 0,-2 3 16 16,-3-2-496-16,4 2-112 0,-2 2 0 0,3-2-16 15,1-4-368-15,3-5-192 0,7-2 192 0,-1-2-192 16,-1 2 128-16,0-5-128 0,2-3 0 0,3-1 0 16,2-5 0-16,1 3 0 0,2-1 0 0,1-6 0 31,-9-9-1264-31,13 5-352 0,-2 1-80 0,2-3-16 0</inkml:trace>
  <inkml:trace contextRef="#ctx0" brushRef="#br0" timeOffset="34087.37">10447 13632 26719 0,'0'0'2368'0,"0"0"-1888"15,-3 11-480-15,0-1 0 0,0 3 0 0,2 2 0 16,0 4-128-16,3-2 128 0,0-3 0 0,2-4 0 16,-1 4 0-16,2-1 0 0,1-2 0 0,0-1 0 15,-6-10 0-15,13 4 0 0,-3 6 0 0,1-6 144 16,1-7-144-16,-2 1 128 0,3-2 224 0,-1-1 32 16,1 0 16-16,1-8 0 0,-3-2 176 0,2-2 48 0,-1 0 0 15,-1-2 0-15,-1 0-112 0,-2-2-32 0,-4 1 0 0,2 0 0 16,-1-1-320-16,1 1-160 15,1 1 160-15,-5-2-160 0,0 2 0 0,-1 3-160 0,0 6 0 0,2-2-9376 16,-1 5-1856 0</inkml:trace>
  <inkml:trace contextRef="#ctx0" brushRef="#br0" timeOffset="35178.8">9900 13696 13535 0,'0'0'592'0,"0"0"128"0,0 0-576 0,0 0-144 16,0 0 0-16,0 0 0 0,-7-8 704 0,7 8 96 15,0 0 32-15,-10 1 0 0,1 3-144 0,0 2-32 16,2-2 0-16,0 3 0 0,1 5 112 0,3 2 0 16,-2-4 16-16,5 3 0 0,5 1-208 0,0 0-32 15,3-2-16-15,2-1 0 0,2-6-256 0,4 1-48 16,-1-1-16-16,2-2 0 0,-1-6 112 0,2-5 32 16,1-2 0-16,2 1 0 0,2 2-32 0,-4-1-16 15,0-6 0-15,-2-1 0 0,0 0-304 0,-3 1 160 16,-1 1-160-16,-3-2-7888 0,-3-2-1664 15</inkml:trace>
  <inkml:trace contextRef="#ctx0" brushRef="#br0" timeOffset="35849.23">11225 13508 11807 0,'5'-10'512'0,"-5"10"128"0,7-10-512 0,-2 2-128 0,-5-3 0 0,0 2 0 16,0 9 1088-16,0 0 192 0,-5-9 32 0,5 9 16 15,-12-5-32-15,1 4 0 0,-2 5 0 0,-5-2 0 16,-3 2-464-16,-1 5-112 0,2 0-16 0,-2 5 0 15,-2 0-128-15,6-4-16 0,0 1-16 0,4-2 0 16,3 1-64-16,1-1-16 0,3 0 0 0,7-9 0 16,0 0-144-16,-1 12-48 0,4-3 0 0,4-4 0 15,5-2-144-15,2 0-128 0,1-2 192 0,4 2-192 16,1-1 144-16,2 3-144 0,2 2 0 0,-2 0 144 0,-3 7-144 16,-4 0 0-16,-5-1 144 0,-2 2-144 0,0-1 0 15,-5 3 144-15,-3 1-144 0,-2-1 0 0,-4 0 240 16,-6 1-64-16,-4-1-16 0,-2 1 0 0,-1-2 0 15,-2-6 0-15,-2-1 0 0,1-2 0 0,-1 7-160 0,4-2 0 16,2-7 144-16,7-4-144 16,10-1-1840-16,0 0-432 0</inkml:trace>
  <inkml:trace contextRef="#ctx0" brushRef="#br0" timeOffset="36206.08">11825 13508 23951 0,'-7'-21'1056'0,"3"5"224"0,1-1-1024 0,2 3-256 0,1 4 0 0,1-3 0 16,3 1 1088-16,2 1 176 0,2-4 16 0,5 1 16 15,2 5-992-15,4-5-304 0,1-4 128 0,5-1-128 16,-3 0 0-16,3-3 144 0,-2 2-144 0,1 2 0 16,0 0 208-16,-3 7-64 0,-2 1-16 0,-1 3 0 15,-4 0 96-15,0 4 16 0,-4 2 0 0,-10 1 0 16,11 14 32-16,-5 5 16 0,-5 3 0 0,-2 8 0 0,-4 6 48 16,2 2 16-16,-2 8 0 0,-5-2 0 0,-3 3-144 15,-1-1-16-15,0 2-16 0,-1-1 0 0,1-6-176 16,0-3 128-16,3-1-128 0,1-2 128 15,2 0-480-15,0-6-96 0,2-10-32 0,2-2 0 16,3-5-1984-16,0 0-400 0,1-12-80 0</inkml:trace>
  <inkml:trace contextRef="#ctx0" brushRef="#br0" timeOffset="36370.73">11702 13792 29135 0,'0'0'1280'0,"0"0"288"0,0 0-1248 0,11 4-320 16,6-2 0-16,5 4 0 0,4 2 944 0,10-3 128 15,7-7 16-15,5 5 16 0,2 8-288 0,5-1-64 16,3-5-16-16,6-3 0 0,4-3-496 0,2 4-112 16,-2 3 0-16,-6-1-128 15,-8-2-768-15,-5-1-256 0,-6 2-48 0</inkml:trace>
  <inkml:trace contextRef="#ctx0" brushRef="#br0" timeOffset="41286">22509 15701 14735 0,'-9'-15'640'0,"3"10"160"0,-3-2-640 0,0 3-160 0,-1 1 0 0,1 0 0 15,0 7 1792-15,-1 2 336 0,-2 3 64 0,0 3 16 16,0 3-1600-16,1 5-320 0,-3 4-64 0,2 0-16 16,2 6 48-16,0-1 0 0,-1 0 0 0,2 5 0 15,0 0-16-15,1 0 0 0,-1-1 0 0,4-3 0 0,1 1 0 0,3-4 0 16,0-5 0-16,-2-4 0 0,1-2 80 0,2-4 32 16,2 2 0-16,0-1 0 0,-2-13 64 0,0 0 16 15,-2 8 0-15,2-8 0 0,0 0 96 0,0 0 32 16,0 0 0-16,0 0 0 0,0 0-160 0,0 0-16 15,0 0-16-15,13 2 0 0,2-2-112 0,1 1 0 16,-2 3-16-16,1-1 0 0,0-1-240 0,3 1 0 16,-2 2 0-16,2 1 0 0,0-2 0 0,0 1 0 15,0 1-128-15,-2 1 128 0,2 4 0 0,0-2 0 16,-2-2 0-16,-1 0 0 0,-2-3-256 0,1 1 16 16,0 0 0-16,-2-4 0 15,-4-2-1424-15,-8 1-304 0,13-4-48 0,-4 1-10192 0</inkml:trace>
  <inkml:trace contextRef="#ctx0" brushRef="#br0" timeOffset="41627.01">22794 16068 20095 0,'0'0'896'0,"0"0"176"0,0 0-864 0,0 0-208 0,0 0 0 0,0 0 0 16,0 0 384-16,14 3 16 0,1-3 16 0,3-3 0 15,0-2 160-15,1 1 16 0,0-2 16 0,1-2 0 16,0 1-176-16,-2-3-48 0,-1 2 0 0,-2-2 0 16,-1 1-64-16,-3-3-32 0,-2-2 0 0,-2 4 0 15,-3-1 224-15,-3 1 64 0,-2 2 0 0,1 8 0 16,-7-6 256-16,-3 3 48 0,0 10 16 0,-3-4 0 0,-6 1-384 16,0 4-64-16,-1 2 0 0,2 3-16 0,1 4-240 15,3 1-32-15,2 0-16 0,4 0 0 0,4 1-144 0,3 0 0 16,2-3 0-16,6 0 0 0,4-1 0 15,3-2 0-15,2-1 0 0,1 0 0 0,1-5 0 0,1 2 0 16,-1-4-160-16,5-2 160 16,-2 0-656-16,2-3-48 0,1-4 0 15,-3 0 0-15,-1-5-1984 0,1 1-416 0,0-4-80 16,-1-1-4000-16,-2-1-816 0</inkml:trace>
  <inkml:trace contextRef="#ctx0" brushRef="#br0" timeOffset="41827.17">23712 15393 20847 0,'0'0'912'0,"0"0"208"0,0 0-896 0,0 0-224 0,-9 2 0 0,0 4 0 16,-1 10 848-16,-2 2 128 0,-1 8 32 15,-1 4 0-15,0 5-96 0,-1 0-16 0,0 2 0 0,0-3 0 16,-2 1-256-16,3-1-48 0,1 4-16 0,3-2 0 16,0-2-368-16,3-5-80 0,1-2 0 0,4-3-128 15,1 3 128-15,1-7-128 0,1-2 0 0,1 0 0 16,2-1 0-16,0 0 0 0,-4-4 0 0,3-3 0 15,-3-10-1328-15,0 0-272 0,-7 10-48 0,0-6-10096 16</inkml:trace>
  <inkml:trace contextRef="#ctx0" brushRef="#br0" timeOffset="41950.25">23312 15853 5519 0,'6'-20'496'0,"-4"10"-496"0,-3-2 0 0,5 1 0 16,1 1 4048-16,5 0 720 0,4 2 144 0,5-1 16 15,4 3-3200-15,2-2-656 0,6 3-128 0,0 0-32 0,5 1-512 0,3-1-96 16,2 1-32-16,1 2 0 0,3-2-144 0,-2 1-128 15,-4 3 144-15,-2 0-8352 16,1 0-1680-16</inkml:trace>
  <inkml:trace contextRef="#ctx0" brushRef="#br0" timeOffset="42255.38">24812 15236 25567 0,'0'0'1136'0,"-6"7"224"0,-4 6-1088 0,-2 6-272 0,-4 5 0 0,1 7 0 16,-3 3 288-16,-4 5 0 0,1 6 0 0,-2 2 0 15,0 4 288-15,-3 2 48 0,-2-2 16 0,3 2 0 16,1 0-352-16,4-6-64 0,2-3-16 0,4-6 0 15,4-1-208-15,1-4 128 0,1-1-128 0,4-4 0 16,3-1 160-16,1-8-160 0,0-3 160 0,3-4-160 16,4-2 0-16,3-5-336 0,2-3 48 0,2-3 16 15,4-4-1776 1,1-3-336-16,1-6-80 0</inkml:trace>
  <inkml:trace contextRef="#ctx0" brushRef="#br0" timeOffset="42579.33">25292 15299 23039 0,'0'0'2048'15,"-8"13"-1648"-15,-1 3-400 0,-2 1 0 0,-3 1 1200 0,-3 1 144 16,-1 4 48-16,-1 5 0 0,-2 5-688 0,-4-3-144 16,-1 3-32-16,-2 0 0 0,-1 2-320 0,-2-5-64 15,-2-3-16-15,4 0 0 0,2-6 48 0,2-2 0 16,1-3 0-16,2-5 0 0,3-2 304 0,1-2 64 15,3 1 16-15,1-4 0 0,2 0-48 0,3-2-16 16,9-2 0-16,-7 3 0 0,7-3-208 0,-7 7-32 16,7-7-16-16,-2 9 0 0,2 1-240 0,2 3 176 15,2-1-176-15,3 2 160 0,0 1-16 0,3 0 0 16,2-5 0-16,-2 4 0 0,2 3-16 0,0-2-128 0,2 0 192 0,-1-1-64 16,2 0-128-16,3 2 0 0,2-2 144 0,2 2-144 15,0-3 0-15,0-3 0 0,4 3 0 0,-5-3 0 31,2 0-1664-31,-2 0-256 0,-4-2-64 0,0-3-7760 0,-2-3-1568 0</inkml:trace>
  <inkml:trace contextRef="#ctx0" brushRef="#br0" timeOffset="42733.35">25415 16039 25391 0,'-13'14'1120'0,"6"-3"240"16,-2 2-1088-16,-2 2-272 0,0 6 0 0,0 0 0 0,0 5 768 15,-1 0 80-15,0-1 32 0,2 4 0 0,2 0-592 16,2-2-112-16,1 2-32 0,0-4 0 0,0 2-144 0,2-3 0 16,2-2-192-16,4-2-8384 15,2-3-1680-15</inkml:trace>
  <inkml:trace contextRef="#ctx0" brushRef="#br0" timeOffset="43279.6">26056 15632 24351 0,'0'0'1088'0,"-8"-2"208"0,8 2-1040 16,0 0-256-16,0 0 0 0,0 0 0 0,0 0 368 0,13-4 16 15,3 0 0-15,6 4 0 0,3 0-208 0,3 0-48 16,3 0 0-16,-1-1 0 0,-2 0-128 0,1-1 0 16,2 1 0-16,-3 1 0 15,-3 1-1600-15,-3 2-384 0</inkml:trace>
  <inkml:trace contextRef="#ctx0" brushRef="#br0" timeOffset="43434.72">26063 15855 18431 0,'13'-21'1632'0,"-2"10"-1312"0,5-3-320 0,3 0 0 16,2 4 1664-16,2 1 256 0,0 4 48 0,2-3 16 16,2 3-1216-16,1 4-256 0,3 1-32 0,3 1-16 15,5-2-336-15,-2 3-128 0,-3 1 0 0,2 2 144 16,1 3-1488-16,-3-1-288 0,7 3-64 0,-8 1-16 0</inkml:trace>
  <inkml:trace contextRef="#ctx0" brushRef="#br0" timeOffset="43700.05">27491 15223 33167 0,'-17'-1'2944'0,"-2"5"-2352"15,-1 7-464-15,-2 5-128 0,-1 5 224 0,0 2 32 16,-1 8 0-16,0 6 0 0,1 4-256 0,0 4 144 0,-1-1-144 0,0 3 128 16,-1-1-128-16,-2 2 0 0,-4 3 144 0,2 0-144 31,1-2-592-31,4-5-192 0,5-5-48 0,4-1 0 15,3 4-784-15,6-8-176 0,3-4-16 16</inkml:trace>
  <inkml:trace contextRef="#ctx0" brushRef="#br0" timeOffset="44724.56">25756 17114 18431 0,'-12'4'1632'0,"-1"5"-1312"0,-2 1-320 0,4 7 0 16,-2 1 2208-16,0 2 368 0,1 0 80 0,0 3 16 15,3 1-2160-15,-2-1-512 0,-2 3 0 0,3-4 0 16,1-3 0-16,1 3 0 0,2 0 0 0,0-4 0 15,-2-6 0-15,4 0 0 0,4-12 0 0,-2 11 0 0,-3-1 0 0,5-10 0 16,0 0 0-16,0 0 0 0,0 0 0 0,0 0 0 16,0 0 0-16,12 2 128 0,0-5 96 0,-1-5 32 15,1-3 0-15,2-6 0 0,0 1 16 0,0-3 16 16,-2-4 0-16,2-1 0 0,3 0-64 16,-2 2-16-16,-1-2 0 0,3 2 0 0,0 3 0 0,0 0 0 15,-1 3 0-15,2-1 0 0,3 1-80 0,0 0-128 16,3 4 176-16,-2-1-176 0,-3 1 128 0,1 5-128 15,3-2 0-15,-1 4 0 0,-4 1 0 0,-1 3 0 16,0-1 0-16,-2 2 0 16,0 2-1472-16,-3-1-368 0,-12-1-64 0</inkml:trace>
  <inkml:trace contextRef="#ctx0" brushRef="#br0" timeOffset="44912.38">25874 17314 16575 0,'0'0'1472'0,"-4"11"-1168"0,0-3-304 0,4 3 0 16,4 0 2736-16,5 0 480 0,4 2 112 0,1-1 0 15,-2 5-2672-15,0-2-528 0,-2-2-128 0,3-2 0 16,4 2 0-16,2 1 0 0,0 0 0 0,1 1 0 16,-1 1-496-1,-2 0 16-15,-1 1 0 0,0-1-7664 0,2-1-1536 0</inkml:trace>
  <inkml:trace contextRef="#ctx0" brushRef="#br0" timeOffset="45326.4">26509 17254 34383 0,'0'-13'1520'0,"0"13"320"0,10-1-1472 0,3 0-368 16,4 0 0-16,2 1 0 0,2 0 0 0,0 2 0 15,0-1-192-15,0 3 64 0,-2 4 128 0,-1-2 0 16,-4-2 0-16,-3 5 0 0,0-1 0 0,-2 4 0 16,-9-12 0-16,5 18 0 0,-2-3 0 0,-3 3-160 15,-1 1 160-15,-2 0 0 0,-1 0 0 0,-1 0 0 0,-1 3 0 0,-2 0 0 16,-2 0 0-16,0 0 0 0,0 0 0 15,0-1 0-15,2-2 0 0,-1 0 176 0,0-1-176 0,2 0 160 16,0-3-16-16,3-1 0 0,3 0 0 0,2-4 0 16,2 1-144-16,2-3 128 0,0 1-128 0,1-5 128 15,-6-4-128-15,11 4 128 0,-1-1-128 0,0 0 128 16,0-3-128-16,0 0 160 0,-10 0-160 0,13-1 160 16,0-3-160-16,-2 3 0 0,1-2 0 0,-1 1 128 15,0-1-128-15,1 3 0 0,1 0 0 0,-3-1 0 16,2-3-256-16,0-1-64 0,-2 1-32 0,2 1 0 15,-1 0-2336 1,0-3-448-16</inkml:trace>
  <inkml:trace contextRef="#ctx0" brushRef="#br0" timeOffset="45625.6">27371 16963 23951 0,'-10'-9'2128'0,"10"9"-1696"0,-3-9-432 0,0 2 0 15,1-6 1088-15,5 7 128 0,-3 6 16 0,14-8 16 16,4 3-688-16,3 0-144 0,6-3-32 0,1 1 0 15,-1 0-128-15,7-3-48 0,9 0 0 0,0-2 0 16,3 2-208-16,-4 3 144 0,-5-2-144 0,-1 4 128 16,-3-2-128-16,-5 1-256 0,-6 2 64 0,-3 3 16 31,-3 2-1120-31,-16-1-240 0,0 0-32 0,0 15-10272 0</inkml:trace>
  <inkml:trace contextRef="#ctx0" brushRef="#br0" timeOffset="45761.04">27461 17257 13823 0,'0'0'608'0,"0"0"128"0,0 0-592 0,18-7-144 0,1 1 0 0,7 0 0 16,4-3 2640-16,4 1 496 0,5-1 112 0,-1 3 16 16,4-4-2032-16,-3 2-400 0,-1 4-64 0,3-5-32 0,1 3-416 0,1-4-96 15,2 2-16-15,2-1 0 0,2 3-208 0,-3 2 144 16,-4-1-144-16,-4 0-12864 16</inkml:trace>
  <inkml:trace contextRef="#ctx0" brushRef="#br0" timeOffset="46183.7">29345 16513 27071 0,'-15'-11'1200'0,"2"3"240"0,-5 7-1152 0,-6 2-288 0,-10 3 0 0,-3 6 0 16,-6 7 864-16,-5 4 112 0,-6 11 32 0,5 4 0 16,0-1-128-16,2 3-32 0,2 2 0 0,3 5 0 15,3 1-336-15,9 2-80 0,6 1-16 0,10-3 0 16,11 2-256-16,8-6-160 0,8-2 192 0,7-6-192 16,8-5 208-16,5-4-64 0,4 1-16 0,6-9 0 15,7-4 272-15,9-7 48 0,7-2 16 0,4-4 0 16,2-4 176-16,-1-6 48 0,-3-2 0 0,-1-5 0 15,-5-2 16-15,2-6 16 0,-1-5 0 0,-4-4 0 16,-3-4-16-16,-8-3 0 0,-7 1 0 0,-7-6 0 16,-7-5-176-16,-11 1-32 0,-6 2-16 0,-6 7 0 0,-8 3-96 15,-10 0 0-15,-7-3-16 0,-10 5 0 0,-8 3-176 16,-7 5-16-16,-6-2-16 0,-3 7 0 0,-3 4-288 16,1 4-64-16,-1 5-16 0,-1 1 0 15,-5 0-1456-15,3 5-304 0,1 3-48 0,2 5-11040 16,-1 5-2224-16</inkml:trace>
  <inkml:trace contextRef="#ctx0" brushRef="#br0" timeOffset="47797.37">7379 15289 17503 0,'15'-10'1552'0,"-2"6"-1232"0,1-1-320 0,1 4 0 16,0 7 592-16,2-2 64 0,-2-2 16 0,3 1 0 15,-4 0 384-15,0-3 80 0,-5-3 16 0,-9 3 0 16,11-8-272-16,1 5-48 0,-1-1-16 16,-11 4 0-16,0 0-368 0,0 0-80 0,-4-12-16 0,-1 2 0 15,-1 3 144-15,-6 1 16 0,-4-4 16 0,-2 4 0 16,-2-3-128-16,-3 3-16 0,-1-2-16 0,-2-2 0 15,-2-2-112-15,-1 2-32 0,-1-2 0 0,-2-1 0 16,-1 1 96-16,-4-3 0 0,-3-3 16 0,-1 2 0 16,-3 2 32-16,-3 0 0 0,-4 1 0 0,-1 0 0 15,-1 2 0-15,-3 5 0 0,-1-3 0 0,-5 1 0 16,-3-2-112-16,-1 1-32 0,3 0 0 0,0 5 0 16,-3 4-64-16,0 0-16 0,5-2 0 0,-7 1 0 0,-4 3-144 15,2-2 128-15,1 0-128 0,1 3 128 0,-1 0-128 16,-1 5 0-16,-2-3 0 0,-5 0 0 0,-3 0 0 0,1 3 0 15,1 6 0-15,0 2 0 0,2-3 0 0,-7-1 0 16,-6 0 0-16,4 4 0 0,6 4 0 0,3-2 0 16,3-2 0-16,-4 2 0 0,1 0 0 0,2 1 0 15,1 2 0-15,5 1 0 0,0-5 0 0,5 4 0 16,2 6 0-16,-1-2 0 0,-3 3 0 0,2 5 0 16,4 2 0-16,-2 4 0 0,2 3 0 0,3 4 0 15,4-3 0-15,3 4 0 0,0-4 0 0,2 4 0 16,0 4 0-16,5 0 0 0,5-3 0 0,6 4 0 15,3 6 128-15,4 0-128 0,3 0 0 0,6 1 128 16,6-3-128-16,1 1 128 0,5 0-128 0,3-2 128 0,3-2-128 16,4 1 128-16,0-3-128 0,6-6 0 0,6 0 144 15,4-5-144-15,3-3 0 0,4-1 144 16,6-2-144-16,-1 3 0 0,3 1 176 0,4 2-176 0,3-5 160 0,1 1-160 16,1-2 128-16,3-1-128 0,5-1 0 0,6-4 144 15,5 0-144-15,0-4 128 0,-1-4-128 16,2-3 128-16,3-2-128 0,4-2 128 0,1-4-128 0,4 0 128 15,1-6-128-15,1 1 0 0,-1-4 144 0,6-2-144 16,1-3 128-16,2-6-128 0,0 0 128 0,-5-4-128 16,0-3 0-16,2 0 144 0,6-3-144 0,0-6 0 15,-2 1 128-15,0-3-128 0,-1 1 0 0,-1-2 0 16,-2-3 0-16,-1 1 128 0,-2-1-128 0,0 0 0 16,-5 2 128-16,4-2-128 0,0-4 0 0,1 2 0 15,-2-5 0-15,-3-4 0 0,-7-2 128 0,-1-8-128 0,-3-11 128 16,-2 0-128-16,-4 0 192 0,-1-5-192 0,-2-2 208 15,-4-6-64-15,-10-2-16 0,-4 4 0 0,-6 3 224 16,-6 7 32-16,-5 9 16 0,-7 4 0 0,-4 3 176 16,-7 8 16-16,-5 3 16 0,-6 3 0 0,-7 3-272 15,-5 3-48-15,-2 0-16 0,-7 6 0 0,-2 3-272 16,-4 5-144-16,-8 6 16 0,-3 5 0 16,-5 4-1632-16,-3 3-320 0,-3 9-64 0,3 1-15920 0</inkml:trace>
  <inkml:trace contextRef="#ctx0" brushRef="#br0" timeOffset="49995.67">21771 15210 20271 0,'-4'-7'1792'0,"-4"-5"-1424"15,2 5-368-15,6 7 0 0,-8-12 1680 0,-1 7 272 16,-2 4 48-16,-1 2 16 0,1 2-1408 0,1 6-288 16,-2-2-48-16,0 8-16 0,-4 4-256 0,1 2 0 0,-1 3 128 15,-1 6-128-15,-1 7 0 0,0 10 160 16,1 7-160-16,-1 2 128 0,0 1 16 0,2 3 0 0,0 3 0 0,4 5 0 16,0 1 16-16,3 4 0 0,2 2 0 0,5-4 0 15,7-5-160-15,6-5-144 0,-1-6 144 0,6-2-208 16,3 2 208-16,7-4 0 0,4-4 0 0,5-3 0 15,3 3 256-15,6-4-64 0,8 4-16 0,7-5 0 16,3-1-48-16,2 1 0 0,-3-3 0 0,6 2 0 16,4 5 0-16,7-3-128 0,6 2 192 0,3-1-64 15,2 6-128-15,3-2 0 0,2-5 144 0,4 0-144 16,2 2 0-16,-2 2 144 0,-4-4-144 0,0 3 0 16,0-3 128-16,4 4-128 0,3-1 0 0,-6 2 0 15,2-3 0-15,2 0 0 0,4-3 0 0,0 4 0 16,-3-5 0-16,3 1 0 0,1 0 0 0,2-2 0 0,-1 6 128 15,-2-3-128-15,-4 3 0 0,4-4 0 0,5-4 880 16,-1 3 112-16,0 0 32 0,-5-5 0 16,-5-3-1632-16,4-1-320 15,-1 0-64-15,-3 2-16 0,-4 2 832 0,-4-2 176 0,-3-1 0 0,3 2 0 16,1 1 0-16,-5 3 0 0,-3-1 0 0,-5-3 0 0,2 0 0 16,0-1 0-16,-3 2 0 0,1-2 0 0,-2-5 0 0,-2 2 0 15,-2 0 0-15,-1 0 0 0,4-3 0 0,1 2 0 16,-1-3 0-16,-4 1 0 0,-7-4 128 0,0 0-128 15,-1-2 0-15,0-6 0 0,0 1 128 0,2-4-128 16,3-2 0-16,-3 2 0 0,-7-6 160 0,-2-1-160 16,-3-1 160-16,1-5-160 0,2-5 160 0,0-2-160 15,-3-2 160-15,1-3-160 0,4-1 240 0,-5 0-48 0,-1 0-16 16,0-7 0-16,1-8 80 0,2 1 0 0,3-2 16 16,6-1 0-16,6-3 48 0,2-4 16 0,2-6 0 0,2-3 0 15,2 3-80-15,10-10 0 0,8-2-16 0,3-8 0 16,0 1-112-16,5-4-128 0,2 5 176 0,1-3-176 15,-3 3 144-15,0-2-144 0,-2 2 0 0,2-2 144 16,-1 4-144-16,-2 3 0 0,-2-3 0 0,-4 7 0 16,-6 3 0-16,-3-2 0 0,-2 0 0 0,-1 0 0 15,1 0 0-15,-8 0 0 0,-8-1 0 0,-3 0 0 16,-2-1 128-16,0 1-128 0,-3 0 0 0,-3-1 128 16,-1 3-128-16,-6-4 0 0,-4-4 0 0,-6 3 0 15,-3 3 128-15,-3 0-128 0,-3 2 0 0,-1 1 128 16,-3-2-128-16,-1-1 192 0,-3-2-192 0,-4-2 192 15,-6-3-192-15,-1 2 0 0,-5-1 0 0,-6 4 0 0,-6 0-160 16,-3 0 160-16,-3 0 0 0,-4 1-144 0,-6 2 144 16,-3-2 128-16,-5-3-128 0,0 1 176 0,-4 2-176 15,-6-1-144-15,-6 6 144 0,-11-3-208 0,-5-4 208 16,-8 2 0-16,-4 4 0 0,-3-1-144 0,-6-2 144 16,-6-2-128-16,-10-3 128 0,-4 5-128 0,-1 4 128 0,-4 1 0 15,-4 1-144-15,-1-1 144 0,-4 5 0 0,0-2 0 16,1-1 0-16,-1 1 0 0,-2 3 0 0,3 3 0 15,2 0 0-15,-2 2 0 0,-6 1-128 0,5 1 128 16,6 1 0-16,-7 2 0 0,-6 0 0 0,0 1 0 16,4 3-144-16,-6-2 144 0,-8 2 0 0,5 7 0 15,0 7 0-15,-2-4 0 0,-5-2 0 0,7 5 0 16,3 5 0-16,-3 2 0 0,-1-5-160 0,5 4 160 16,7-1-128-16,0 2 128 0,-1 2-320 0,5-6 32 0,6-6 0 15,4 6 0-15,3 3 144 0,-2 4 144 0,-5 1-208 0,0-4 80 16,0 1 128-16,-1 3 0 0,-3 7 0 0,-2-1 0 15,-2-6 0-15,-1 6 0 0,-1 0 0 0,1 6 0 16,1 2 0-16,8-1 0 0,5-5 0 0,-1 2-128 16,-3-2-144-16,4 4-32 0,3 3 0 0,-1-2 0 15,0-5 32-15,-1 1 0 0,-1 6 0 0,4 3 0 16,2 0 272-16,-3 3 0 0,-6 1 0 0,3 4 0 16,2 9 0-16,0-2 0 0,2 2 0 0,1 0 0 15,-1 1 0-15,9 0-160 0,7-2 160 0,7-1-128 16,3-6 128-16,1 3 0 0,-6-2 0 0,7 1-128 15,4-5 128-15,2 1 0 0,4-3 0 0,1 5 0 0,2-1 0 16,-3-3 0-16,-4 2 0 0,5 2 0 0,6 0 0 16,3 0 0-16,1 3 0 0,7 1 0 0,2 3-256 0,7 3 48 15,5 3 0-15,6 10-9232 16,4 7-1840-16</inkml:trace>
  <inkml:trace contextRef="#ctx0" brushRef="#br0" timeOffset="50345.01">20663 16486 3679 0,'16'-10'320'0,"-5"6"-320"0,7-4 0 0,2 0 0 16</inkml:trace>
  <inkml:trace contextRef="#ctx0" brushRef="#br0" timeOffset="51632.57">21483 16171 35999 0,'0'0'1600'0,"0"0"320"0,-6-5-1536 0,-4 1-384 15,-3 1 0-15,-5 6 0 0,-3 2 432 0,-10 3 16 16,-7 2 0-16,-5 5 0 0,-4 7-256 0,-3-2-64 16,-1 2 0-16,2 2 0 0,-5 2-128 0,-2 2 0 15,-5-2 0-15,-5 2 128 0,-5-6-128 0,-4 1 160 0,-2 7-160 16,-5-3 160-16,-4 1-32 0,-7-3 0 0,-9 3 0 15,-3-1 0-15,-4 3 48 0,-10 1 0 0,-4-4 0 16,-2 3 0-16,1-1-176 0,-6-2 0 16,-5 2 0-16,5-5 0 0,2 2 128 0,-2-2 0 0,-8 3 0 0,2 1 0 15,0-3 176-15,-2 1 16 0,-5-4 16 0,3 5 0 16,3-3-32-16,-3 3-16 0,-6-2 0 0,5-3 0 16,-1 0-96-16,-2-2 0 0,-2 3-16 0,-3 0 0 15,-2-4-176-15,0 2 0 0,3 1 144 0,-3 3-144 16,0 1 128-16,1-1-128 0,2-4 128 0,-2 0-128 15,-2 7 0-15,3-5 128 0,8-1-128 0,1-1 0 16,2 0 128-16,1-1-128 0,4-1 160 0,-2-3-160 0,-2 0 128 16,2-2-128-16,1-2 0 0,0 4 144 15,2-6-144-15,0 0 0 0,-2-1 144 0,-1 0-144 0,-3 2 0 16,2-2 0-16,1 3 0 0,0-4 128 0,-1 4-128 16,-2-2 0-16,1 2 0 0,-2-1 0 0,3-3 0 15,0 2 0-15,1-4 0 0,4-1 0 0,3 0 0 0,3-2 128 16,-2-2-128-16,5-1 0 0,-2 0 0 0,2-1 0 15,2 0 0-15,2 1 128 0,0 0-128 0,1 0 0 16,5 0 0-16,-1-2 0 0,-2 2 0 0,5 2 0 16,2-1 0-16,1-1 0 0,1 0 0 0,4-1 0 15,-3-1 0-15,7 0 0 0,4 2 0 0,0-2 0 16,-4-1 0-16,4-1 128 0,5 0-128 0,4 1 0 16,3 0 0-16,1-1 0 0,-2-1 0 0,6 0 0 15,5 0 0-15,1 1 128 0,2 0-128 0,6 0 0 16,3-3 0-16,-1 1 0 0,-3 5 0 0,4 0 0 15,3-5 0-15,3 2 0 0,0 2 0 0,1 2 0 0,1 0 0 16,3-1 0-16,5 0 0 0,-4 0 0 0,-2-1 0 0,2 2 128 16,1 0-128-16,3 0 0 0,-1 0 128 0,3 0-128 15,1 0 0-15,2 0 144 0,1-3-144 0,-1 1 0 16,3 0 128-16,-3 2-128 0,1-2 0 0,-4 1 0 16,-1 0 0-16,1 0 0 0,3-1 0 0,-3 2 0 15,0 0 0-15,-1 0 0 0,1-2 0 0,4 1 0 16,1-3 0-16,1-1 0 0,1 0 0 0,-1 1 0 15,0-5 144-15,1 0-144 0,-2-1 0 0,-1 1 144 16,5-2-144-16,3 2 0 0,6-4 144 0,1 5-144 16,-1-1 160-16,3 3-32 0,0-4-128 0,4 3 192 15,0 0-192-15,2 1 128 0,2-1-128 0,0-2 0 16,1 2 0-16,1-2 0 0,1 4 0 0,3-2 0 0,-2-2 0 16,2 4 0-16,2-2 0 0,2-1 0 0,-4-1 0 0,3 0 0 15,1 3 0-15,-1-4 0 0,0 2 0 0,0 0 0 16,2 3 0-16,-1-3 0 0,-1-1 0 0,2 2 0 15,2 7 0-15,-5-9 0 0,1 4 0 0,4 5 0 16,-4-9 0-16,4 9 0 0,0 0 0 0,0 0 0 16,-5-6 0-16,5 6 0 0,0 0 0 0,0 0 0 15,0 0 0-15,0 0 0 0,0 0 0 0,0 0 0 16,0 0 0-16,0 0 0 0,0 13 0 0,0-1-128 16,1 5 128-16,2 2 0 0,-1 5 0 0,2-1 0 15,-1 6-128-15,-1-2 128 0,1 3 0 0,-2 0 0 16,3 0 0-16,-2 1 0 0,-3-5 0 0,1 2 0 0,0 0 0 15,0-1 0-15,-1-2 0 0,-2 3 0 0,1-1 0 0,0 0 0 16,1-6 0-16,-3 2 0 0,0 1 0 0,1-3 0 16,-1-3 0-16,0-2 144 0,0-2-144 15,0-1 128-15,1-2-128 0,-1 2 0 0,1-7 0 0,3-6 0 16,-7 5 0-16,7-5 0 0,-8 3 0 0,8-3 0 16,0 0 0-16,-8-4 128 0,8 4-128 0,-7-8 128 15,2-4-128-15,-2-1 0 0,3 0 144 16,-1-3-144-16,-2-3 0 0,2-2 128 0,1-1-128 0,0-3 0 15,-4 3 0-15,3-8 0 0,0 1 0 0,0-1 128 16,0-3-128-16,-1-4 0 0,-2-5 0 0,3 1 0 16,0-3 0-16,1-1 0 0,0 3 0 0,2-1 0 0,3 1 0 15,3 4 0-15,1 2 0 0,1 4 0 16,-1 4 0-16,3 2 0 0,1 3 0 0,1-1 0 0,4 3 0 16,0 2 0-16,-1 3 0 0,1 4 0 0,-2 0 0 15,4 2 0-15,-1 1 0 0,3 5 0 0,0 1 0 0,2 5-128 16,3 3 128-16,3 2 0 0,5 5 0 0,2 3-160 15,1 1 160-15,8 4 0 0,7 0 0 0,0 0-128 16,2 2 128-16,-1-2 0 0,-2-2 0 0,1-2 0 16,0 0-128-16,3-1 128 0,3-1-320 0,-1-4 0 15,1 2 0-15,1-1 0 16,4-5-2112-16,-1-1-448 0</inkml:trace>
  <inkml:trace contextRef="#ctx0" brushRef="#br0" timeOffset="55122.08">16611 19547 17503 0,'-22'-13'768'0,"12"7"176"0,1-4-752 0,4 2-192 0,5 8 0 15,0 0 0-15,4-11 2048 0,4 6 384 0,3 1 80 0,4-1 16 16,4 1-1824-16,6 0-352 0,3 2-80 0,5-1-16 16,4-2-256-16,3 4 128 0,5 2-128 0,8 2 0 15,8-6 320-15,8 2-64 0,6-2 0 0,2 2 0 16,2 0 176-16,1-2 16 0,7-2 16 0,5 1 0 15,6 7-80-15,3-2 0 0,-2-1-16 0,6 0 0 16,7 0-160-16,3 0-16 0,0 0-16 0,7-1 0 16,5-2-48-16,-2 3-128 0,-3 3 192 0,0-3-64 15,3-4-128-15,-3 1 160 0,-3-2-160 0,-1 4 160 16,1 0-16-16,0 0 0 0,1-1 0 0,-4-1 0 16,-1 5 0-16,-1-2 0 0,1 0 0 0,-6 0 0 15,-5 3-144-15,2-1 0 0,2-1 144 0,-3 4-144 0,-3 4 0 0,-3-4 0 16,-4 1 0-16,2 1 0 0,-2-2 0 0,-3-1 128 15,-7-3-128-15,-1 4 0 0,-1 2 0 0,-2-5 0 16,-1 1 0-16,-1-1 128 0,-3 2-128 0,-5-1 0 16,-6-1 0-16,-1 0 0 0,-1-2 128 0,2 0 0 15,-1 0 0-15,-1 0 0 0,1 0 0 0,-6 0 16 16,-6 0 0-16,-3-2 0 0,-4 0-144 0,-3-1 160 16,3-1-160-16,-5 2 160 0,-1-1 0 0,-5 1 0 15,-4 2 0-15,1 0 0 0,-2-1 48 0,-3-2 16 16,-5-2 0-16,-2 1 0 0,3 5-64 0,-3-2-16 15,-3-4 0-15,-2 4 0 0,0 2-144 0,-1-1 128 16,-1 3-128-16,0-2 128 0,-2-1-128 0,-10 0 0 0,13 2 0 16,-5 0 0-16,-8-2 0 0,10-2 0 0,-10 2 128 15,0 0-128-15,0 0 144 0,8-1 0 0,-8 1 0 0,0 0 0 16,7-4 128-16,-7 4 32 0,0 0 0 0,7-4 0 16,-7 4-80-16,0 0-16 0,0 0 0 0,0 0 0 15,0 0-208-15,5-7 176 0,-2-1-176 0,-3 8 160 16,0 0-160-16,0 0 128 0,6-10-128 0,-4 4 128 15,-2 6-128-15,0 0 0 0,0 0 0 0,0 0 0 16,5-5 0-16,-5 5 128 0,0 0-128 0,0 0 0 16,4-8 128-16,-4 8-128 0,4-6 0 0,-4 6 128 15,0 0-128-15,0 0 0 0,10 0 0 0,0-2 0 16,0 2 0-16,4 0 0 0,3 0 0 0,2 0 0 16,0-1 128-16,1 1-128 0,1 3 0 0,-1-3 128 15,-1-2-128-15,4 1 160 0,1 0-160 0,3 0 160 0,1-1-160 16,1-2 0-16,1-1 0 0,1 3 128 0,1 1-128 15,-2 1 0-15,5-2 0 0,-2 0 0 0,5 0 0 0,2-1 0 16,4 1 128-16,3 1-128 0,-2-3 0 0,2 2 0 16,-2 2 0-16,-7-2 0 0,-4 1 0 0,-3 0 0 15,-3 0 0-15,-4-2 0 0,-2 2 0 0,-2 1 0 16,-5 1 0-16,-1-1 0 0,-2 0 0 0,-3-1 128 16,-9 1-128-16,0 0 0 0,0 0 0 0,0 0 128 15,0 0-128-15,0 0 0 0,0 0 128 0,0 0-128 16,-9-1 0-16,-4 2 128 0,-4 3 0 0,-7-2-128 15,-6 1 192-15,-12-1-64 0,-10 2-128 0,-11 2 0 16,-8 1 144-16,-4 0-144 0,-2 2 0 0,-10-2 0 0,-8 3 0 16,0-4 128-16,-2-1-128 0,3-1 0 15,1-4 0-15,-9 0 0 0,-8 0 0 0,2-4 0 0,1-1 0 0,-6 1 128 16,-8 3-128-16,0-3 0 0,4-1 0 0,-5 1 0 16,-1 1 0-16,-5-1 0 0,-3-5 0 0,-3 4 0 15,-2 4 0-15,-1 1 128 0,-1-3-128 0,-5 2 0 16,-4 6 0-16,6-1 0 0,7-2 0 15,-1 5 128-15,2-2-128 0,6 2 0 0,6 3 0 0,2-3 0 16,-1 0 0-16,6-3 0 0,4-4 0 0,6 5 0 16,5 5 0-16,0-2 0 0,-3 1 0 0,4-3 0 15,4 1 0-15,1 2 0 0,2-1 0 0,-4 0 0 16,1-7 0-16,2 3 0 0,4 1 0 0,3 2 0 16,2-4 0-16,1 1 0 0,-1-2 0 0,7 4 128 15,5 3-128-15,5-2 0 0,5-5 0 0,3 0 0 0,3 2 0 16,1-1 0-16,2-3 0 0,4 1 0 0,3 1 0 0,1 0 0 15,3 0 0-15,3 1 0 0,-1-1 0 16,3 1 0-16,4 1 0 0,2-1 0 0,0 4 0 16,2-5 0-16,2-2 0 0,-1 2 0 0,2 1 0 15,3 0 0-15,3-3 0 0,1 0 0 0,0-1 0 0,4-1 0 16,4 2 0-16,10 0 0 0,-5-5 0 0,5 5 0 16,0 0 0-16,0 0-128 0,15-5 128 0,6-4-192 15,2 2 192-15,6 0-192 0,5 4 192 0,7-4-128 16,1-5 128-16,10 0-128 0,9 2 128 0,11-4 0 15,8 1-144-15,8 2 144 0,4-3 0 0,7 1 0 16,9 3 0-16,6-3 0 0,6 2 0 0,8 2 0 16,6-3 0-16,-1 7 0 0,4 0 0 0,7-1 0 0,6 1 0 15,-1 4 0-15,-2 1-128 0,7 2 128 0,6 4 0 16,-1 2 0-16,-3-3 0 0,3 5 0 16,0-1 0-16,5 4 0 0,4-3 0 0,-2 2 0 0,-3-2 0 0,-1-1 0 15,-1 3 0-15,2-4 0 0,-1 0 0 0,-3-5 0 16,-6 1 0-16,2 0 0 15,-1 1 0-15,-7 0 128 0,-8 3-128 0,1 2 0 0,3-2 0 0,-8 2 0 16,-12-1 128-16,4 1-128 0,0 3 0 0,-8-3 128 16,-11 2-128-16,0-3 0 0,-3-2 0 0,-2-2 0 15,-4 1 0-15,-8 0 0 0,-9-3 0 0,-3 0 0 16,0-3 0-16,-5 0 0 0,-6 0 0 0,-4 1 0 16,-10 1 0-16,-5 3 0 0,-7-5 0 0,-8 0 0 15,-6 0 0-15,-5-2 0 0,-5-2 0 0,-7 2 0 0,-11 2 0 16,0 0 0-16,0 0 0 0,-9-8 0 0,-11-1 0 15,-3 1 128-15,-8-2-128 0,-9 0 0 0,-11-4 0 16,-6 0-144-16,-9 1 0 0,-2 3 0 0,-2-1 144 16,-1 1 0-16,-4-3-144 0,-7-1 144 0,-10 1 0 15,-2 0 0-15,0-2-144 0,-8 1 144 0,-10 2 0 0,-3 3 0 16,-5-3 0-16,-4 5 0 0,-7-4 0 0,-5 4 0 16,-5-3 0-16,-8 5 0 0,-9-1 0 0,2-1 0 15,-3 0 0-15,-4 1 0 0,-12 2 0 0,1 2-128 16,0-1 128-16,-2 2 0 0,5-2 0 0,-5 1 0 15,-4-2 0-15,0 2 0 0,4 0 0 0,4 1 0 16,4 1 0-16,2 0 0 0,-3 0 0 0,6 1 0 16,7 1 0-16,7-2 0 0,7-2 0 0,6 2 0 15,3 0 0-15,6 0 0 0,3-1 0 0,6 0 0 16,4 1 0-16,5 2 0 0,4 1 0 0,7-3 0 16,5-1 0-16,5 3 0 0,-1 3 0 0,4-1 0 0,0-3 0 0,7 3 0 15,9 1 0-15,4 3 128 16,5-3-128-16,1 2 0 0,6-1 0 0,1-4 0 0,5 2 0 15,8 2 0-15,7-1 0 0,5-2 0 0,4-2 0 16,4 2 0-16,1-1 0 0,7 3 0 0,3-1 0 16,8-4 0-16,0 0 0 0,0 0 0 0,10 5 0 0,6-2 0 15,3-5 0-15,11 0 0 0,8-2 0 0,8-1 0 16,6-4 0-16,5 3 128 0,6-6-128 0,10 6 0 16,14-2 0-16,8 2 0 0,9-3 0 0,10 0 0 15,6 0 0-15,7 2 0 0,7 2 0 0,7-3 0 16,8 2 0-16,2 3 0 0,-1 3 0 0,13-1 0 15,7 1 0-15,2 1 0 0,4 0 0 0,1 4 0 0,4 3 0 16,-1-2 0-16,3 2 0 0,1 1 0 0,2-1 0 0,-4 2 0 16,-4-1 0-16,0 2 0 0,0 2 0 15,2-3 0-15,2 5 0 0,-7-1 0 16,-9-5 0-16,-4 3 0 0,0 2 0 0,-10-1 0 0,-9 0 0 16,-10 0 0-16,-5 0 0 0,-9-3 0 0,-11 0 0 0,-5 1 0 15,-5-3 0-15,-8 6 0 0,-6 0 0 0,-12-3 0 16,-11 1 0-16,-5-4 0 0,-9-2 0 0,-8-4 0 15,-7-2 0-15,-9 0 0 0,-8 0 0 0,-15 0 144 16,0 0-144-16,0 0 128 0,-12-1-128 0,-6 0 0 16,-9-2 144-16,-7 2-144 0,-7-1 0 0,-13-4 0 15,-13-4 0-15,-6 1 0 0,-9 3 0 0,-5-4 0 0,-2-3 0 16,-10 3 0-16,-13-3 0 0,-7 1 0 16,-1-4 0-16,-12 1 0 0,-12 1 0 0,-1-1 0 0,-1 0 0 0,-11 1 0 15,-10 3 0-15,0 0 0 16,-2 0 0-16,1 2 0 0,-1-2 0 0,-6 4 0 0,-8-2 0 15,-3 1 128-15,-1 2-128 0,-1 0 0 0,3 2 0 16,-6 1 0-16,-2 2 0 0,-3 1 0 0,-1 0 0 0,4 2 128 16,3 1-128-16,7 1 0 0,7 1 0 0,5 0 0 15,1 3 0-15,10 1 0 0,7-4 0 0,8 4 128 16,9-2-128-16,12 3 0 0,9-1 0 0,10 3 0 16,2-6 0-16,10 3 0 0,7-4 0 0,12 0 128 15,9 4-128-15,12-5 0 0,6-2 0 0,10 1 0 16,9 1 0-16,10-2 0 0,8-2 0 0,10 0 128 15,0 0 16-15,20-2 16 0,11 0 0 0,13 0 0 0,8-3-160 0,23 0 0 16,18-4 0-16,15 1 0 0,12-3 0 16,20-1 0-16,18 1 0 0,15-1 128 0,10 5-128 15,11-2 0-15,8 1 0 0,9 4 0 0,6-1 0 16,9 3 0-16,7 1 0 0,8 1 0 0,10 1 0 0,2 0 0 16,2-1 0-16,3 6 0 0,3 2 0 0,1 0 192 15,-4-2-192-15,0-1 192 0,-3 4-16 0,-2-1 0 16,-2 2 0-16,-9-5 0 0,-1-4-176 0,-11 2 128 15,-8 3-128-15,-11 2 128 0,-10-4-128 0,-6 2 0 16,-7 3 144-16,-7 3-144 0,-4 2 0 0,-13 7 0 16,-11-1 0-16,-3 4 0 15,0 8-2560-15,-13 0-416 0</inkml:trace>
  <inkml:trace contextRef="#ctx0" brushRef="#br0" timeOffset="69043.91">17140 19513 11055 0,'0'0'480'0,"11"-4"112"0,-4-6-464 0,0 4-128 16,-7 6 0-16,5-6 0 0,-5 6 2128 0,0 0 416 15,0 0 80-15,0 0 0 0,0 0-944 0,0 0-192 0,0 0-32 16,0 0-16-16,0 0-288 0,0 0-48 0,0 0-16 0,0 0 0 15,0 0 16-15,-7-2 0 0,-5-2 0 0,0 4 0 16,-4 4-192-16,0-2-32 0,-1-4-16 0,-2 2 0 16,-4 4-256-16,-2-3-48 0,-3-1-16 0,-4 0 0 15,-5 0-64-15,-2 1-16 0,-4-1 0 0,-6 2 0 16,0-1-48-16,-7 0-16 0,-6 2 0 0,-3-1 0 16,-1 1 16-16,0 0 0 0,-1-1 0 0,0-1 0 15,-3 0-80-15,-4 3-16 0,-2 5 0 0,-1-4 0 16,-2-5 0-16,4 0 0 0,1 0 0 0,-2 1 0 15,-3 4 32-15,-2-3 0 0,-1-5 0 0,6 2 0 16,2 1-192-16,-1-1-32 0,-3-1-128 0,-1 1 192 16,0 0-192-16,1 0 128 0,1-2-128 0,2 0 0 0,0 2 0 15,1 1 128-15,-1 5-128 0,4-3 0 0,2-5 0 16,8 0 0-16,3 2 0 0,1 1 0 0,1 0 0 16,-2 4 0-16,1-1 0 0,3 0 0 0,3-3 0 15,2 0 128-15,2 3-128 0,3-1 0 0,5-2 0 0,2 4 0 16,0 4 128-16,5-6-128 0,3-2 0 0,1-1 0 15,0 1 0-15,5-1 0 0,1 1 144 0,3-1-144 16,4-1 128-16,2 1-128 0,3 0 144 0,1-2-144 16,9 3 160-16,-6-4-160 0,6 4 160 0,-4-6-160 15,3-3 160-15,0 2-160 0,1-5 160 0,0 5-160 16,2-5 160-16,2 2-160 0,1-3 128 0,0-2-128 16,1 0 0-16,2-2 144 0,1 1-144 0,1-3 128 15,2-3-128-15,0 0 128 0,1-1-128 0,1-4 0 16,3-4 0-16,-1-5 0 0,2-4 128 0,0-3-128 15,-2-7 0-15,3-3 128 0,0-3-128 0,-1-2 0 0,-1 0 0 16,0 1 128-16,4 0-128 0,-2-2 0 16,-3-2 0-16,1 3 0 0,-2 3 0 0,-5 3 0 0,-2 4 0 0,2 1 0 15,2-4 0-15,-2 0 0 0,-4 0 0 0,0 1 0 16,1 6 0-16,-2-4 0 0,-3 2 0 16,1-1 0-16,-2 6 0 0,3 3 0 0,-4 0 0 0,1 6 0 15,-1 0 0-15,0 2 0 0,-1 3-144 0,1 0 144 16,0 5 0-16,0-1 0 0,-3-3 0 0,2 9 0 15,1 3 0-15,0 2-128 0,0-2 128 0,1 4 0 16,2 2 0-16,-3 8 0 0,0 0 0 0,8-5 0 16,2 0-176-16,-1 3 176 0,1 0-160 0,4 4 160 15,4-1-128-15,2 3 128 0,2-3 0 0,3 3-144 0,0 0 144 16,5-2 0-16,1-3 0 0,8 0-128 0,0-1 128 16,5 0 0-16,4-2 0 0,9 0-128 0,5 0 128 15,4 1 0-15,0 0 0 0,2-5 0 0,1-1 0 0,3-1-128 16,1 0 128-16,7 0 0 0,7 4-144 0,-3-5 144 15,-3 1-160-15,7 0 160 0,6 5 0 0,5-4 0 16,4-1 0-16,1-3 0 0,2 4 0 0,3-1 0 16,3 3-192-16,-5-2 48 0,-3 2 144 0,4 0 0 15,5 2 0-15,-4 1 0 0,-2-1 0 0,-1-2 0 16,-2 2 0-16,7 0 0 0,-1-1 0 0,-4 1 0 16,-7 3 0-16,2-1-128 0,5-2 128 0,-2 1 0 15,-2-1 0-15,0 1 0 0,-1-4 0 0,1 2 0 0,0 1 0 16,-3-3 0-16,-1 3 0 0,1 1 0 0,3-3 0 15,-3 0 0-15,-1 3 0 0,-2-1 0 0,-6 0 0 16,3 0-128-16,0-2 128 0,-1 1 0 0,0 4 0 16,-5-2 0-16,-3-5 0 0,5 3 0 0,3 1 0 0,-1 0 0 15,-4 2 0-15,-1 1 0 0,-1-2 0 16,1 3 0-16,-2-2 0 0,1 2 0 0,0-2 0 0,-2 3 0 16,-4-2 0-16,2-1 0 0,4-1 0 15,3 3 0-15,-2 1 0 0,-2 0 0 0,-2 0 0 0,-1 0 0 16,0-1 0-16,2 1 0 0,0 0 0 0,-3 1 0 15,-7 2 0-15,5-1 0 0,2-2 0 16,1 0 0-16,0 0 0 0,-4 3 0 0,-2 2 0 0,-1-4 0 16,-6-2 0-16,4 1 0 0,0 1 0 0,7 2 0 0,-2-1 0 15,-3 2 0-15,-4 0 0 0,-3 1 0 0,-1-1 0 16,1-1 0-16,1 2 0 0,0 3 0 0,-2-3 0 16,-4 4 0-16,-4-3 0 0,0 2 0 0,-1-2 0 15,1 0 0-15,2 1 0 0,2 2 0 0,1-4 0 16,-4-1 0-16,-3 1 0 0,-4-1 0 0,-5 1 0 0,0 1 0 15,-2-3 0-15,-3-1 0 0,-1 0 0 16,2 0 0-16,0 7 0 0,0-5 0 0,-3-5 0 0,-2 1 0 16,-4 0 0-16,-2 0 0 0,-4 0 0 0,-3 0 0 15,-1-2 0-15,-2 2 0 0,-3 3 0 0,0-2 0 16,0 0 0-16,-2-1 0 0,-2 0 0 0,2 0 0 16,-2 2 0-16,4-2 0 0,0 1 0 0,-1-1 0 15,-3-3 0-15,3 3 0 0,1 0 0 0,0-1 0 16,-5-3 0-16,0 3 0 0,2 2 0 0,1 2 0 0,-2-2 0 15,2-1 0-15,-2-1 0 0,3 0 0 0,0-1 0 16,-2 1 128-16,1-1-128 0,-3 0 0 0,0 1 0 16,0 0 0-16,-3-2 0 0,0 2 0 0,1 0 0 15,-2-1 0-15,-1 2 0 0,-3-1 0 0,3-1 0 0,-9 2 0 16,9-4 0-16,0 2 0 16,-9 2 0-16,9-1 0 0,-9 1 0 0,0 0 0 0,8-2 0 0,-8 2 0 15,0 0 0-15,0 0 0 0,8 1 0 0,-8-1-128 16,7 8 128-16,-7-8 0 0,0 0 0 0,9 6 0 15,-3 0 0-15,0 3 0 0,-2 0 0 0,1 1 0 16,-5-10 0-16,8 12 0 0,-4 2 0 0,1 5-128 16,1 1 128-16,-1 3 0 0,-1 2-144 0,2 7 144 15,-4 5 0-15,-1 5 0 0,-1 2 0 0,0 6 0 16,-1 0 0-16,-1 8 0 0,0 6 0 0,1 0 0 16,1 4 0-16,3-1 0 0,-1 7 0 0,5-3 0 0,2-2 0 0,1-2 0 15,1-1 0-15,-3-2 0 0,1 2 0 0,-1-1 0 16,-3-7-176-16,0-1 176 0,-4-2 0 15,-1-3 0-15,-1-1 0 0,0 1 0 0,-2-5 0 0,0-4 0 16,-3-2 0-16,1 1 0 0,0-1 0 0,-1-3 0 16,0-4 0-16,-3-1 0 0,-2-4 0 0,3-2 0 15,0-4 0-15,0-2 0 0,-1 1 0 0,3-3 0 16,1-2 0-16,-1 2 128 0,-1 1-128 0,3-1 0 16,2-2 0-16,2-1 128 0,-3 2-128 0,2-3 0 15,1-2 0-15,0 0 0 0,0-1 0 0,0-5 0 16,0-7 0-16,0 0 0 0,3 10 128 0,-3-10-128 15,0 0 128-15,0 0-128 0,0 0 192 0,0 0-48 0,0 0 0 16,0 0 0-16,0 0-144 0,-8-13 160 16,-3 0-160-16,-2-1 160 0,-4 0-160 0,-2-1 0 15,-2 0 0-15,-5 0 0 0,-2 1 0 0,-4 4 192 0,-4-2-192 16,-2 5 192-16,-4-6-192 0,-3 1 128 0,-5 1-128 0,5 1 128 16,-2 5-128-16,-2-2 0 0,-1 2-192 0,-4 7 192 31,-4 6-2304-31,-1 3-352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20:28:19.37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1669 1062 12895 0,'0'0'272'0,"0"0"64"0,0 0 16 0,-6 6 32 0,-5 1-384 0,11-7 0 0,-10 2 0 0,0 1 0 16,1-1 896-16,9-2 96 0,-10 5 32 0,1 1 0 15,9-6 0-15,-9 2 0 0,9-2 0 0,0 0 0 0,0 0 0 16,0 0 0-16,0 0 0 0,0 0 0 0,0 0 0 0,0 0 0 16,4-10 0-16,9 2 0 0,2-4-832 0,5 0-192 15,2 2 0-15,5-3 0 0,3 3 0 0,-1-3 0 16,-1-1 0-16,3 2 0 0,4 1 0 0,-1 0 0 16,-3 1 0-16,0 1 0 0,-3 6 0 0,-2 5 0 15,0 0 0-15,-3 3 0 0,-4 6 0 0,-4 5 0 16,0 4 0-16,-3 3 0 0,-6 0 0 0,-3 1 0 15,-3 8 0-15,-3-3 0 0,-4 3 864 0,-4 0 128 16,-4-7 32-16,0 3 0 0,-4-4-832 0,-7 2-192 16,-2-5 0-16,-1 1 0 0,-1-2 0 0,-2 2 0 15,-1 0 0-15,5-3 0 0,5-4 864 0,3-4 128 16,1 1 32-16,5-6 0 0,6 0-832 0,8-6-192 16,0 0 0-16,0 0 0 0,0 0 0 0,0 0 0 0,0 0 0 15,18 3 0-15,3-4 0 0,4 2 0 0,2 2 0 0,3-1 0 16,-1 1 0-16,1 2 0 0,0 6 0 15,-4 4 0-15,-4 2 0 0,-2 2 0 0,-2 1 0 16,-4 4 0-16,-2 3 0 0,-6-3 0 0,-1 2 0 0,-4-2 0 16,-3 0 0-16,-3 3 0 0,-4-7 0 0,-1 2 0 15,-6-2 864-15,0 2 128 0,-3-3 32 0,-4 0 0 16,-3-1-832-16,-2 1-192 0,-2 1 0 0,-3-4 0 16,-4-4 864-16,5 2 128 0,7 0 32 0,-2 0 0 15,-3-5-832-15,3-3-192 0,4-5 0 0,4-2 0 16,1-5-768-16,5-1-208 15,6 2-48-15,4-6 0 0,3-3-1632 0,8 0-336 16,5-1-64-16,3-1-16 0</inkml:trace>
  <inkml:trace contextRef="#ctx0" brushRef="#br0" timeOffset="207.59">2348 1827 27647 0,'0'0'1216'0,"0"0"256"0,0 0-1168 0,0 0-304 16,0 0 0-16,0 0 0 0,0 0 1696 0,0 0 288 16,0 0 48-16,0 0 16 0,11 1-832 0,-11-1-144 15,0 0-48-15,0 0 0 0,9-3-816 0,-9-180-208 16,0 366 0-16,0-183 0 0,9-7 0 0,-9 7 0 16,0 0 0-16,0 0 0 15,0 0-2416-15,0 0-528 0,0 0-96 0,0 0-32 0</inkml:trace>
  <inkml:trace contextRef="#ctx0" brushRef="#br0" timeOffset="1215.76">5510 845 20271 0,'-1'-14'448'0,"1"-3"80"0,1-1 32 0,2 2 16 0,-2 1-576 0,-1 4 0 0,0-1 0 0,0 4 0 16,0 8 1744-16,0 0 240 0,0 0 64 0,0 0 0 15,0 0-1648-15,-4 8-400 0,-2 6 0 0,-2 2 0 16,1 3 896-16,-3 7 112 0,-1 5 16 0,0 6 0 16,1 3-832-16,-3 2-192 0,-2-3 0 0,2 3 0 15,-1 4 0-15,1-2 0 0,1 1 0 0,0-5 0 0,0 0 0 0,0-5 0 16,2-3 0-16,0-4 0 0,1-2 0 0,1-6 0 16,3-2 0-16,1-2 0 15,3-2-2416-15,1-14-528 0,0 0-96 0,0 0-32 0</inkml:trace>
  <inkml:trace contextRef="#ctx0" brushRef="#br0" timeOffset="1518.43">5865 653 12895 0,'0'0'576'0,"0"0"112"0,9-3-560 0,-9 3-128 0,0 0 0 15,0 0 0-15,11-2 0 0,-11 2 0 0,0 0 0 0,7 6 0 16,-7-6 848-16,3 11 144 0,0 0 32 0,-2 4 0 16,-2 4 0-16,-2 1 0 0,0-1 0 0,-2-2 0 15,-1 3 0-15,0 6 0 0,-1-2 0 0,-5 15 0 16,-2 1 0-16,1-2 0 0,2 0 0 0,1 0 0 16,-3 0-832-16,0 0-192 0,4-3 0 0,-1-2 0 15,-1 0 0-15,1-7 0 0,0 1 0 0,-1-4 0 16,1-1 0-16,1 0 0 0,0-1 0 0,4-2 0 15,0-3 0-15,0 0 0 0,0-4 0 0,4 0 0 16,1-12-2416-16,0 0-528 0,0 0-96 16,0 0-32-16</inkml:trace>
  <inkml:trace contextRef="#ctx0" brushRef="#br0" timeOffset="1736.32">5288 1059 27647 0,'-12'-2'608'0,"2"2"128"0,10 0 32 0,-9 4 0 0,9-4-624 16,-7 5-144-16,0 4 0 0,7-9 0 0,-1 11 0 0,4 1 0 15,-3-12 0-15,11 8 0 0,6 0 848 0,9-3 144 16,10 0 32-16,7 0 0 0,7 0 0 0,6-3 0 16,5-2 0-16,2 0 0 0,1 0-832 0,-17-2-192 15,5-3 0-15,0 0 0 0,0 3 0 0,-4-1 0 16,-2 1 0-16,-5 0 0 15,-6 1-2416-15,-4 1-528 0,-4 0-96 0,-4 0-32 0</inkml:trace>
  <inkml:trace contextRef="#ctx0" brushRef="#br0" timeOffset="5106.47">3621 913 20271 0,'0'0'896'0,"3"-11"192"0,-2 2-880 0,-1 9-208 0,0 0 0 0,0 0 0 15,0 0 0-15,0 0 0 0,0 11 0 0,-1 8 0 16,-2 8 864-16,-3 4 128 0,1 3 32 0,1-185 0 15,-1 369 0-15,0-174 0 0,-3 4 0 0,1 3 0 0,-2 2 0 0,0 7 0 16,-1 7 0-16,0 2 0 0,-1-2-832 16,1-3-192-16,0-3 0 0,0-5 0 0,-1-4 0 0,-3-5 0 15,1-1 0-15,0-6 0 0,0 0 0 0,3-5 0 16,3-3 0-16,0-3 0 0,2-5 0 0,3-2 0 16,2-7 0-16,3-1 0 15,-3-14-1600-15,12 0-352 0,8-12-80 0,-1-9-16 0</inkml:trace>
  <inkml:trace contextRef="#ctx0" brushRef="#br0" timeOffset="6147.45">7538 1054 16575 0,'0'0'368'0,"0"0"80"0,0 0 0 0,-7 0 16 0,7 0-464 15,0 0 0-15,-6 0 0 0,6 0 0 0,0 0 912 0,-2-5 96 16,3-1 16-16,4-3 0 0,2 1 0 0,4-2 0 15,1 3 0-15,5-4 0 0,2 1 0 0,3-2 0 16,0 0 0-16,3 1 0 0,0-2-832 0,-1 4-192 16,3-1 0-16,-2 4 0 0,-1-2 0 0,1 3 0 15,-1 2 0-15,-3 1 0 0,-2 3 0 0,-1 3 0 16,-1 5 0-16,-2 2 0 0,-2 4 0 0,-3 3 0 16,-4 4 0-16,-3 6 0 0,-6 5 0 0,-3 4 0 15,-6 5 0-15,-4-3 0 0,-4 4 0 0,-2-1 0 16,-3-2 0-16,-3-1 0 0,-3 3 0 0,-2-4 0 15,-4-2 0-15,-1-3 0 0,0-3 864 0,1-1 128 0,3-1 32 0,1-3 0 16,1-5-832-16,3-1-192 0,2-2 0 0,5-2 0 16,5-3 864-16,4-4 128 0,3-2 32 15,3 1 0-15,7-7-832 0,0 0-192 0,0 0 0 0,9 2 0 16,1 0 864-16,8-2 128 0,3 0 32 0,5 1 0 16,6 1-832-16,5 1-192 0,4 2 0 0,2-1 0 15,1 0 0-15,2 0 0 0,0-3 0 0,2 0 0 16,3-1 0-16,0 1 0 0,0-2 0 0,-3 0 0 15,-4 0 0-15,-3-1 0 0,-7 2 0 0,8 0 0 16,-11-2-768-16,-11-1-208 0,-7-6-48 16,-3 3 0-16,-2 0-1632 0,-3-6-336 0,-3-7-64 0,0 4-16 15</inkml:trace>
  <inkml:trace contextRef="#ctx0" brushRef="#br0" timeOffset="6539.79">9003 580 20271 0,'0'0'448'0,"8"-10"80"0,-2 1 32 0,-2 2 16 0,0 0-576 0,0 3 0 0,-4 4 0 0,0 0 0 15,0 0 928-15,7 4 80 0,-7-4 16 0,6 12 0 16,-4 5 0-16,-2 4 0 0,-1 0 0 0,-2 9 0 16,-2 0-832-16,-1 8-192 0,-1 3 0 0,-1 5 0 15,-3 7 864-15,0 8 128 0,-2 1 32 0,-2 4 0 16,-3 3-832-16,0 0-192 0,-1-2 0 0,0 2 0 15,1 1 0-15,2-3 0 0,-1-5 0 0,2-1 0 16,1-6 0-16,1-2 0 0,2-7 0 0,0-1 0 0,0-3 0 16,0-2 0-16,1-5 0 0,-3 10 0 15,3-8-768-15,1-5-208 0,1-9-48 16,3-8 0-16</inkml:trace>
  <inkml:trace contextRef="#ctx0" brushRef="#br0" timeOffset="7188.66">5010 1408 16575 0,'0'0'368'0,"0"0"80"0,0 0 0 0,0 0 16 0,0 0-464 0,0 0 0 16,0 0 0-16,0 0 0 0,0 0 912 0,10 0 96 15,1-2 16-15,4 2 0 0,4 3 0 0,7 0 0 0,3 2 0 0,5-2 0 16,5 3 0-16,5 0 0 0,7-2 0 0,5-2 0 16,4 3-832-16,2-2-192 0,1-2 0 0,0-1 0 15,-4 0 0-15,1-1 0 0,4-2 0 16,18-2 0 0,-12 1-768-16,-13-2-208 0,13-2-48 0,-18-3 0 0</inkml:trace>
  <inkml:trace contextRef="#ctx0" brushRef="#br0" timeOffset="15448.27">13980 871 16575 0,'0'0'368'0,"0"0"80"0,-10 2 0 0,6-9 16 0,0 1-464 0,-1-4 0 16,-1 2 0-16,-3-1 0 0,-1 3 1728 0,-2-2 256 0,-1 2 64 0,-1 2 0 15,-2-1-832-15,-3 4-144 0,-2 5-48 0,1-1 0 16,-5 0-816-16,1 6-208 0,-6 5 0 0,1 2 0 15,0 2 864-15,0 2 128 0,-6 5 32 0,1-1 0 16,1 5-832-16,0-1-192 0,0 2 0 0,4 2 0 16,-1-1 0-16,7-1 0 0,6 2 0 0,4-8 0 15,7-2 864-15,6-2 128 0,1-5 32 0,7-1 0 16,5-1-1648 0,7-2-320-16,4-4-64 0,4-5-16 0,1-3 1648 0,4-1 320 0,1-7 64 0,1-2 16 15,0-4-832-15,1-1-192 0,-1-3 0 0,0 0 0 16,-5-3 0-16,-2 3 0 0,-4 1 0 0,-3 4 0 15,-1 3 0-15,-2 4 0 0,-6 4 0 0,-1 3 0 0,-2 3 0 16,-3 5 0-16,-1 5 0 0,-1 4 0 0,0 3 0 0,-2 1 0 16,-1 3 0-16,1-1 0 0,2-3 0 0,1 1 0 15,-2-2 0-15,4-1 0 0,2-3 0 0,1-1 0 16,1-4 0-16,2 0 0 0,-3-1 0 0,3-1 0 16,-2-4 0-16,3-2-10336 15,-1-3-2112-15</inkml:trace>
  <inkml:trace contextRef="#ctx0" brushRef="#br0" timeOffset="16013.72">14917 960 23951 0,'0'0'512'0,"0"0"128"0,0 0 0 0,0 0 64 0,0 0-576 0,1 13-128 0,-4-4 0 0,-3 4 0 16,-3 3 848-16,3 3 144 0,-6 3 32 0,3 5 0 16,-2 0-832-16,1 5-192 0,0 0 0 0,1-1 0 15,2-3 864-15,4 1 128 0,1-5 32 0,5 1 0 16,3-4-832-16,3-4-192 0,-1-1 0 0,-1-5 0 0,1 1 0 0,3-9 0 15,7-3 0-15,3-2 0 0,1-2 864 0,3-6 128 16,0 0 32-16,2-4 0 0,-1-3-832 0,1 1-192 16,-3-3 0-16,-1 0 0 0,-1-2 0 0,-2 1 0 15,-2-2 0-15,0 4 0 0,-3 4 0 0,-1 3 0 16,-4 0 0-16,0 6 0 0,-1 3 0 0,-1 9 0 16,-2 4 0-16,-1 3 0 0,-2 4 0 0,-2 5 0 15,-2 6 0-15,-2 3 0 0,-1 7 0 0,-2 6 0 16,-2 7 0-16,0 5 0 0,-4 4 0 0,-2 0 0 15,-2 4 0-15,-2-2 0 0,-3 3 0 0,-1 3 0 16,-6 1 0-16,-4-5 0 0,-3 0 0 0,2-6 0 16,-5 2 0-16,0-5 0 0,1-6 864 0,0-7 128 15,2 0 32-15,1-7 0 0,3-9-832 0,4-8-192 16,4-3 0-16,3-6 0 0,2-3 864 0,3-7 128 0,1-7 32 0,3-4 0 16,2-9-832-16,5-6-192 0,3 1 0 0,4-6 0 15,4 3 0-15,3-2 0 16,3-3 0-16,5 0 0 0,4-2 0 0,3 0 0 0,1-1 0 0,2 3 0 15,3 4 0-15,2-2 0 0,6 5 0 0,3-1 0 32,0 4-2416-32,-1-1-528 0,-2 2-96 0,-2 2-12720 0</inkml:trace>
  <inkml:trace contextRef="#ctx0" brushRef="#br0" timeOffset="16313.91">16138 451 27647 0,'0'0'608'0,"0"0"128"0,0 0 32 0,17 3 0 0,-16 5-624 15,-1 2-144-15,-1-3 0 0,-3 5 0 0,0 5 848 0,-2 3 144 16,-3 2 32-16,-4 10 0 0,-1-1-832 0,0 1-192 16,1 0 0-16,1 0 0 0,-2-1 0 0,1 0 0 15,0-6 0-15,4 3 0 0,1-2 0 0,0-2 0 16,0-1 0-16,3-4 0 16,3-6-1600-16,0-2-352 0,2 6-80 0,0-17-16 0</inkml:trace>
  <inkml:trace contextRef="#ctx0" brushRef="#br0" timeOffset="16495.18">16437 527 31327 0,'-6'19'1392'0,"3"-8"272"0,0 0-1328 0,1 5-336 0,1 4 0 0,-3 6 0 15,-1-3 0-15,0 1 0 0,-3 1 0 0,2-2 0 16,-1 1 0-16,1 0 0 0,0-4 0 0,1-1 0 15,-1 1-1568-15,1 0-384 0,-6 20-80 0,3-16-16 0</inkml:trace>
  <inkml:trace contextRef="#ctx0" brushRef="#br0" timeOffset="17327.98">17979 1067 20271 0,'0'0'896'0,"1"-8"192"0,-1-3-880 0,0 3-208 0,0 1 0 0,0 7 0 15,0 0 864-15,0 0 128 0,-5-7 32 0,5 7 0 16,0 0 0-16,-4 12 0 0,-5 1 0 0,0 6 0 15,-1 6 0-15,0 3 0 0,-1 6 0 0,0 3 0 16,-1 0-832-16,0 0-192 0,2 1 0 0,0 1 0 16,0 1 0-16,5-13 0 0,-4 3 0 0,2 2 0 0,1 1 0 0,1 0 0 15,0-5 0-15,1 1 0 0,-2-5 0 0,2-1 0 16,1 0 0-16,1-4 0 16,-1-5-768-16,3-5-208 0,-2 1-48 0,2-10-11872 15</inkml:trace>
  <inkml:trace contextRef="#ctx0" brushRef="#br0" timeOffset="17509.13">17615 1363 31327 0,'0'0'688'0,"0"0"144"0,10-1 16 0,4 1 48 0,5 3-720 0,4-2-176 15,3 0 0-15,7-1 0 0,5 0 0 0,5-1 0 0,3-3 0 0,7-4 0 16,8 2 0-16,4-2 0 0,3 2 0 0,-4 0 0 15,-3-5 0-15,-3 4 0 0,-5-3 0 16,-2 3-9248-16,-3-2-1888 16</inkml:trace>
  <inkml:trace contextRef="#ctx0" brushRef="#br0" timeOffset="19549.06">19724 641 20271 0,'1'-7'448'0,"1"-4"80"0,-2 11 32 0,0 0 16 16,0 0-576-16,2-7 0 0,-2 7 0 0,0 0 0 0,0 0 0 0,0 11 0 15,-5 3 0-15,2 0 0 0,-3 4 928 0,0 5 80 16,-2 4 16-16,-2 4 0 0,-3 0-832 0,-1 6-192 16,0 6 0-16,-3-1 0 0,-4 4 0 0,0-1 0 15,-4 4 0-15,3 0 0 0,-1-4 864 0,2-2 128 16,0-5 32-16,3-5 0 0,0-5-832 0,3-1-192 15,2-7 0-15,3-2 0 0,6-4 864 0,2-5 128 16,2 0 32-16,0-9 0 0,6-2-832 0,7-4-192 0,1-1 0 16,5-6 0-16,4-2 864 0,3-2 128 0,4 1 32 15,0 0 0-15,3 1-832 0,0 1-192 16,1 3 0-16,-3 4 0 0,-1 3 0 0,-4 6 0 0,-4 0 0 0,-3 3 0 16,-4 7 0-16,-2 0 0 0,-5 2 0 0,-2 4 0 15,-5 3 0-15,-4 0 0 0,-4 2 0 0,-5 2 0 16,-3 2 0-16,-4-3 0 0,-5 2 0 15,-3-3 0-15,-2 1 0 0,-3 1 0 0,-1-3 0 0,0-2 0 16,0-2 0-16,1-4 0 0,2-5 0 0,2-2 0 16,1-4 0-16,3-3 0 0,2-3 0 0,3-4 0 15,4-1-2416 1,3-2-528-16,-5-15-96 0,13 6-32 0</inkml:trace>
  <inkml:trace contextRef="#ctx0" brushRef="#br0" timeOffset="19774.89">20311 1260 27647 0,'0'0'608'0,"0"0"128"0,8 13 32 0,-7-5 0 0,-1 4-624 0,1 2-144 16,2 4 0-16,1 1 0 0,1 2 0 0,0-1 0 15,1 1 0-15,2 2 0 0,1 1 0 0,2 1 0 16,-2 1 0-16,1-3 0 0,1-1 0 0,-1-3 0 16,0-1 0-16,0-3-8160 15,0 0-1664-15</inkml:trace>
  <inkml:trace contextRef="#ctx0" brushRef="#br0" timeOffset="19977.25">20625 1262 27647 0,'-12'6'608'0,"5"3"128"0,-3 2 32 0,-1 3 0 0,-1 5-624 0,-1 7-144 0,-1-1 0 0,-1 8 0 15,-3 5 0-15,1 6 0 0,-1-1 0 0,-1 5 0 16,-3-2 848-16,-1 3 144 0,0 0 32 0,0-5 0 16,-1 3-832-16,0-2-192 0,0-1 0 0,1-1 0 15,2 2 0-15,1-7 0 0,3-1 0 0,-4 9 0 16,5-11-768-16,3-7-208 0,2-4-48 15,4-12 0-15</inkml:trace>
  <inkml:trace contextRef="#ctx0" brushRef="#br0" timeOffset="20278.47">21455 551 31327 0,'0'0'688'0,"0"0"144"0,0 0 16 0,-4 9 48 0,-1-1-720 0,-1 4-176 0,-3 6 0 0,0 1 0 16,-1 4 0-16,-1 4 0 0,-5 1 0 0,1 3 0 15,-1 2 0-15,0 2 0 0,-1 2 0 0,0-3 0 16,3-1 0-16,1 0 0 0,3-5 0 0,1 3 0 16,0-3 0-16,4-2 0 0,3-4 0 0,0-2-13888 15</inkml:trace>
  <inkml:trace contextRef="#ctx0" brushRef="#br0" timeOffset="21243.04">22723 1021 23951 0,'0'0'512'0,"0"0"128"0,0 0 0 0,0 0 64 0,-11-1-576 0,3 4-128 16,-1 0 0-16,-2 10 0 0,0 5 0 0,1 5 0 15,-2-2 0-15,2 6 0 0,-1 0 0 0,2 3 0 16,-1 0 0-16,0-1 0 0,-1 1 0 0,3-2 0 16,-1 0 0-16,0 0 0 0,1-1 0 0,0 2 0 15,2-2 0-15,0 1 0 0,-3-4 0 0,1-2 0 16,1-3 0-16,0 0 0 15,2-2-1600-15,0-1-368 0,-6-1-64 0,3-4-16 0</inkml:trace>
  <inkml:trace contextRef="#ctx0" brushRef="#br0" timeOffset="21403.18">22250 1442 27647 0,'0'0'608'0,"0"0"128"0,7-4 32 0,7 3 0 0,7-2-624 0,3 2-144 0,4 1 0 0,4 0 0 15,1-1 0-15,6-2 0 0,0 0 0 0,2 0 0 16,2 2 0-16,1-2 0 0,4-6 0 0,1 3 0 31,0 5-784-31,0-3-192 0,-2-3-48 0,-6 1 0 0</inkml:trace>
  <inkml:trace contextRef="#ctx0" brushRef="#br0" timeOffset="21967.31">24516 993 16575 0,'0'0'368'0,"-2"-6"80"0,-5-2 0 0,0 5 16 0,-2 1-464 0,-3 1 0 0,-3 0 0 0,0 2 0 16,-6 4 912-16,0 3 96 0,-3-3 16 0,-3 4 0 15,-2 2-832-15,0 6-192 0,-3 6 0 0,1 2 0 0,-1-2 864 0,1 2 128 16,-2 3 32-16,1 3 0 0,1-2-832 0,2 1-192 16,0-2 0-16,9-3 0 0,3-1 864 0,6 2 128 15,7-3 32-15,4 1 0 0,2-1-832 0,7-2-192 16,3-4 0-16,5 1 0 0,5-1 0 0,1-1 0 16,0 1 0-16,2-4 0 0,1-1 0 0,4 1 0 15,1-5 0-15,0 2-8144 16,5-5-1680-16</inkml:trace>
  <inkml:trace contextRef="#ctx0" brushRef="#br0" timeOffset="22668.55">25231 960 20271 0,'-8'-7'448'15,"0"-1"80"-15,-1 4 32 0,1 4 16 0,-3 3-576 0,0 4 0 0,-3 1 0 0,0 7 0 0,0 6 928 16,-1 7 80-16,1 6 16 0,1 2 0 0,0 0-832 0,3 3-192 16,1-1 0-16,5-3 0 0,4 1 0 0,4-4 0 15,3-4 0-15,4-2 0 0,4-4 0 0,3-3 0 16,2-3 0-16,-3-8 0 0,2-2 0 0,3-3 0 15,0-3 0-15,3-3 0 0,0-3 864 0,3-2 128 16,3-6 32-16,-2-1 0 0,0-1-832 0,-4-2-192 16,2-1 0-16,1-2 0 0,0 1 0 0,-1 1 0 15,-4 0 0-15,0 0 0 0,-2 0 864 0,-1 1 128 16,-3 4 32-16,-2 3 0 0,-1 3-832 0,-2 3-192 16,-3 0 0-16,1 5 0 15,-10 0-768-15,4 14-208 0,-2 4-48 0,-2-3 0 0,-2 4 1648 0,-2 5 320 16,-1 5 64-16,-3 7 16 0,-3 5-832 0,-5 7-192 0,-3 5 0 15,-4 7 0-15,-2 7 0 0,-2 1 0 0,1 0 0 0,-7 5 0 16,-3 4 0-16,0 5 0 0,3-6 0 0,-2-4 0 16,-1-4 0-16,-1-7 0 0,-1-3 0 0,3-7 0 15,-2-4 864-15,-3-5 128 0,1 3 32 0,2-9 0 16,3-6-832-16,1-4-192 0,0-4 0 0,3-7 0 16,5-2 864-16,2-9 128 0,1-7 32 0,5-8 0 15,3-6-832-15,2-6-192 0,3-6 0 0,5-1 0 16,6-6 0-16,4-2 0 0,4 6 0 0,7-1 0 15,-1 0 0-15,8 3 0 0,3 2 0 0,4 1 0 16,3 5 0-16,3 2 0 0,1 2 0 0,0 3 0 0,0 2 0 16,2 4 0-16,-1 0 0 0,3 2 0 15,1-2-1600-15,-5 3-352 0,-1 3-80 16,0 0-8208-16,1 0-1632 0</inkml:trace>
  <inkml:trace contextRef="#ctx0" brushRef="#br0" timeOffset="23086.4">26814 1230 12895 0,'0'0'576'0,"0"0"112"0,-7 0-560 0,-2-1-128 0,-1-1 0 0,10 2 0 16,0 0 1664-16,0 0 320 0,0 0 48 0,0 0 16 0,0 0-832 0,9 0-144 16,5 0-48-16,10-1 0 15,0-2 0-15,5 1 0 0,4-2 0 0,7-1 0 0,4 1-816 0,-13 2-208 16,5-2 0-16,17-1 0 0,-9 2 0 0,-3 1 0 16,-4-1 0-16,-6 2 0 15,-5-2-2416-15,-6 1-528 0,2-2-96 0,-22 4-32 0</inkml:trace>
  <inkml:trace contextRef="#ctx0" brushRef="#br0" timeOffset="23235.73">26722 1532 20271 0,'-12'12'448'0,"5"-6"80"0,-1 4 32 0,2 6 16 0,4-4-576 0,4 2 0 16,3 0 0-16,6-1 0 0,4-3 1744 0,6 0 240 16,3-5 64-16,5 0 0 0,2-2-1648 0,9-3-400 15,7 0 0-15,5-4 0 0,2-2 0 0,2 1 0 0,1-4 0 0,-19 5 0 31,1-1-736-31,3-3-224 0,-1 1-64 0,11-7-10240 0</inkml:trace>
  <inkml:trace contextRef="#ctx0" brushRef="#br0" timeOffset="23783.38">29045 1048 23951 0,'0'0'512'0,"0"0"128"0,-4 3 0 0,-3-6 64 0,-3 0-576 0,-2 2-128 16,-2 2 0-16,0 2 0 0,1 1 0 0,-4 3 0 15,-6 0 0-15,0 6 0 0,-1 1 0 0,-13 10 0 0,1-1 0 0,2 5 0 16,-2 1 848-16,2 5 144 0,0 3 32 0,2 4 0 15,3-2-832-15,5 2-192 0,3 2 0 16,7-1 0-16,7-4 0 0,9 0 0 0,8-4 0 0,6-2 0 16,3-6 864-16,9-6 128 0,7-2 32 0,-6-8 0 15,6 0-832-15,4-4-192 0,-1-3 0 16,6-4 0-16,3-2 864 0,6-8 128 0,7-5 32 0,-2 0 0 16,2-4 0-16,-3-3 0 0,-6-3 0 0,-3-4 0 15,-6-3 0-15,-7-2 0 0,-6-3 0 0,-5-2 0 16,-10 7-832-16,-3-3-192 0,-2-2 0 0,-4 0 0 15,-3-2 0-15,-4 5 0 0,-3 3 0 0,-2 1 0 16,-5 0 0-16,-3 5 0 0,-4 2 0 0,-10-1 0 16,-6 6-768-16,-7 1-208 15,-7 5-48-15</inkml:trace>
  <inkml:trace contextRef="#ctx0" brushRef="#br0" timeOffset="29599.93">30066 1606 20271 0,'0'0'448'0,"0"0"80"0,-9-5 32 0,3 0 16 0,-1-4-576 0,7 9 0 0,0 0 0 0,0 0 0 15,0 0 928-15,0 0 80 0,0 0 16 0,-9 6 0 16,4 1 0-16,2 7 0 0,-1 1 0 0,1 4 0 16,3 3-832-16,-1-1-192 0,-2 3 0 0,0 3 0 15,-1-4 864-15,-3 2 128 0,0 1 32 0,-2 0 0 0,-4-1-832 0,2-1-192 16,1-5 0-16,-4 0 0 0,-4 2 0 0,2-5 0 16,2-4 0-16,-2 2 0 0,-4 0 0 15,2-6 0-15,1-3 0 0,1 0 0 16,-5-6-2416-16,5-3-528 0,3 0-96 15,7-3-32-15</inkml:trace>
  <inkml:trace contextRef="#ctx0" brushRef="#br0" timeOffset="30071.36">30896 1120 20271 0,'0'-3'448'0,"0"-4"80"0,0-2 32 0,0-2 16 0,-1 1-576 0,-1 0 0 0,2 10 0 0,-3-8 0 16,3 8 928-16,-9-3 80 0,-1 2 16 0,-2 2 0 15,-1 2 0-15,-2 1 0 0,-6 5 0 0,-5 2 0 16,-4 7-832-16,2 2-192 0,5 4 0 0,1-2 0 15,2-3 0-15,1 1 0 0,-2 0 0 0,6-3 0 16,4 1 0-16,1-3 0 0,1-1 0 0,4-3 0 16,2-1 864-16,3-10 128 0,0 0 32 0,0 0 0 15,0 0-832-15,0 0-192 0,13 3 0 0,-1-4 0 16,5-3 0-16,2-4 0 0,4-1 0 0,-4-4 0 0,0 1 0 0,1 0 0 16,2-2 0-16,-2 2 0 0,-2 2 0 15,-1 0 0-15,-3 4 0 0,-2 1 0 0,0 3 864 0,-12 2 128 16,0 0 32-16,0 0 0 0,6 13-832 0,-5 5-192 15,2 1 0-15,-1 2 0 0,2 1 0 0,-1-2 0 16,-3-2 0-16,5 1 0 0,0-1 0 0,3 0 0 16,-2 0 0-16,3-3 0 0,2-7 0 0,3 0 0 15,-2-2 0-15,-2-3 0 0,0 1 0 0,2-4 0 16,-1-4 0-16,0-1 0 16,-2-6-3232-16,0 3-688 0,17-24-144 0,-7 11-32 15</inkml:trace>
  <inkml:trace contextRef="#ctx0" brushRef="#br0" timeOffset="30522.23">31407 908 20271 0,'0'0'448'0,"0"0"80"0,-10 0 32 0,0 0 16 0,1 1-576 0,1 1 0 0,0 0 0 0,2 0 0 16,6-2 1744-16,0 0 240 0,0 0 64 0,0 0 0 0,0 0-1648 0,8 3-400 15,2 0 0-15,1 2 0 0,3 1 0 0,2-1 0 16,-1-1 0-16,1 1 0 0,3-1 896 0,-3-1 112 15,0-2 16-15,2 0 0 0,2 4-832 0,1 2-192 16,-2-2 0-16,0-1 0 0,-3-1 0 0,1 2 0 16,-1-1 0-16,1 0 0 0,-8 2 864 0,-2 3 128 15,1-1 32-15,-3 2 0 0,-5-2-832 0,-2 3-192 16,-3-2 0-16,-4 5 0 0,-3 1 864 0,-1 1 128 16,2-2 32-16,0-3 0 0,-2 2-832 0,1 2-192 15,0-1 0-15,0-1 0 0,2 1 0 0,0-2 0 16,0-1 0-16,1 3 0 0,3-2 0 0,0-3 0 15,1 1 0-15,2-3 0 0,0-1 0 0,3-6 0 16,0 0 0-16,0 0 0 16,0 0-2416-16,10-3-528 0,0-2-96 0,2 0-11088 0</inkml:trace>
  <inkml:trace contextRef="#ctx0" brushRef="#br0" timeOffset="30920.56">32426 790 23951 0,'0'0'2128'0,"0"0"-1696"0,0 0-432 0,0 0 0 0,0 0 416 15,0 0 0-15,0 0 0 0,0 0 0 0,-10 6 432 0,-4 5 96 16,-1-3 16-16,-2 5 0 0,-4 1-144 0,1 1-32 15,-3 6 0-15,-2 2 0 0,-2 2-272 0,1 4-48 16,3 0-16-16,-3 8 0 0,1-5-80 0,5-1-32 16,6-2 0-16,4-5 0 0,5 0 0 0,4 0 0 15,2-6 0-15,4-3 0 0,1-2-64 0,7-3-16 16,2-3 0-16,2-5 0 0,6 1 0 0,3-7 0 16,4-1 0-16,0-2 0 0,2-5 160 0,0-1 32 15,-1-2 0-15,6-8 0 0,-4 1 112 0,-5-2 16 16,-4-3 16-16,-6 2 0 0,-6-4-16 0,-6 3 0 15,-3 0 0-15,-6 4 0 0,-3 0-160 0,-6 5-32 16,-2 1-16-16,-5 2 0 0,-4 3-240 0,-1 5-128 0,-3 3 160 16,5 3-160-1,-5 0-1088-15,1 0-304 0,-3 3-64 0</inkml:trace>
  <inkml:trace contextRef="#ctx0" brushRef="#br0" timeOffset="52045.45">10520 3927 9215 0,'0'0'192'0,"0"0"64"0,0 0 0 0,0 0 0 0,0 0-256 15,0 0 0-15,0 0 0 0,0 0 0 0,0 0 0 0,0 0 0 16,-18-1 0-16,18 1 0 0,0 0 864 0,0 0 128 16,0 0 32-16,0 0 0 0,0 0-832 0,-1 6-192 15,1-6 0-15,0 0 0 0,0 0 864 0,0 0 128 16,0 0 32-16,0 0 0 0,-4 8-832 0,4-8-192 16,0 0 0-16,0 0 0 0,0 0 0 0,0 0 0 15,-6 1 0-15,6-1 0 0,0 0 0 0,0 0 0 16,0 0 0-16,0 0 0 0,-7 1 0 0,7-1 0 15,0 0 0-15,0 0 0 0,-5-1 0 0,5 1 0 0,0 0 0 16,0 0 0-16,-4-5 864 0,4 5 128 0,0 0 32 0,0 0 0 31,0 0-1648-31,0 0-320 0,0 0-64 0,0 0-16 0,-3-5 832 0,3 5 192 0,0 0 0 0,0 0-7424 16</inkml:trace>
  <inkml:trace contextRef="#ctx0" brushRef="#br0" timeOffset="58442.42">14169 4067 16575 0,'-20'-5'368'0,"8"0"80"0,-2-2 0 0,3 6 16 0,-3 1-464 0,-2 3 0 0,-4-1 0 0,0 1 0 16,-1-1 912-16,-2 2 96 0,-3 4 16 0,1 2 0 15,-1-3-832-15,1 6-192 0,3 1 0 0,2 0 0 16,1 4 864-16,0 3 128 0,0-1 32 0,2 1 0 15,3 1-832-15,2 3-192 0,0-2 0 0,3 0 0 16,4 0 864-16,3-2 128 0,0-1 32 0,6-3 0 16,0-3-832-16,2 0-192 0,6-4 0 0,2-3 0 15,4-3 0-15,1-3 0 0,-2-2 0 0,5-4 0 16,3-3 864-16,3-6 128 0,2 0 32 0,-1-4 0 16,0-3-832-16,-2-1-192 0,-2-3 0 0,-2 0 0 15,-3 1 0-15,-2 0 0 0,-3 5 0 0,-2 1 0 0,-4 0 864 16,1 6 128-16,-3 3 32 0,-1 6 0 0,-6 3-832 0,0 0-192 15,4 10 0-15,-2 7 0 0,0 3 0 0,0 4 0 16,-1-1 0-16,1 1 0 0,0 3 0 0,-1-4 0 16,3 1 0-16,1-2 0 0,3-3 0 0,-2-4 0 15,3-3 0-15,1-2 0 16,2-3-1600-16,2 0-352 0,2-3-80 0,2-6-11472 0</inkml:trace>
  <inkml:trace contextRef="#ctx0" brushRef="#br0" timeOffset="58892.62">14823 4068 23951 0,'0'0'1056'0,"0"0"224"0,0 0-1024 0,0 0-256 0,7-6 0 0,-2-6 0 16,2 1 0-16,2-2 0 0,2-3 0 0,-1 0 0 15,-2 2 880-15,3-2 112 0,3-4 32 0,3 2 0 16,-1 4-832-16,0 2-192 0,-3 0 0 0,0 3 0 16,-1 1 864-16,-12 8 128 0,0 0 32 0,0 0 0 15,0 0-832-15,0 0-192 0,2 13 0 0,-1-1 0 0,-1 6 0 0,-3 3 0 16,-4-2 0-16,-2 4 0 0,-2 6 0 0,3-10 0 15,-1 1 0-15,1-1 0 0,-3 0 0 0,4-1 0 16,2 0 0-16,1-3 0 0,0-3 864 0,3-2 128 16,1-1 32-16,0-9 0 0,0 0-832 0,0 0-192 15,9-9 0-15,3-4 0 0,6-5 864 0,11-8 128 16,1-5 32-16,-4 2 0 0,1 0-832 0,-3-2-192 16,-2 6 0-16,-2-2 0 0,0 4 0 0,1 0 0 15,-2 0 0-15,0 6 0 0,-1 0 0 0,2 3 0 16,-1-4 0-16,0 4 0 0,-1 3 0 0,-7 6 0 15,0-2 0-15,0 0 0 0,-3 3 0 0,-1-1 0 16,1 1 0-16,0-1 0 16,-8 5-3232-16,7-8-688 0,2-6-144 0,-9 14-32 0</inkml:trace>
  <inkml:trace contextRef="#ctx0" brushRef="#br0" timeOffset="59244.31">15770 3246 27647 0,'11'-16'1216'0,"-5"10"256"16,3-4-1168-16,4 0-304 0,2-4 0 0,2 1 0 0,2 2 0 15,-4-1 0-15,0 2 0 0,2 2 0 16,1-1 0-16,-1 4 0 0,-1 2 0 0,-2 3 0 0,-5 2 880 0,-3 7 112 15,-5 1 32-15,-3 7 0 0,-5 3-832 0,-4 4-192 16,-6 0 0-16,-3 6 0 0,-3-1 0 0,0 3 0 16,-3-3 0-16,3-2 0 0,2 1 0 0,4-6 0 15,1 1 0-15,6-2 0 0,2-4 864 0,5-3 128 16,0-1 32-16,8-5 0 0,2 1-832 0,4-6-192 16,4 1 0-16,6-1 0 0,4-2 0 0,6-2 0 15,2-6 0-15,3 1 0 0,5-5 864 0,0 0 128 16,-3 3 32-16,0-5 0 15,-6 3-3280-15,-4 0-656 0,-3 4-128 0,-3-1-32 0</inkml:trace>
  <inkml:trace contextRef="#ctx0" brushRef="#br0" timeOffset="59645.2">17821 3566 31327 0,'-5'-14'688'0,"-3"0"144"0,1 3 16 0,2-2 48 0,1 5-720 0,4 8-176 15,-6-7 0-15,6 7 0 0,0 0 0 0,-11 10 0 16,3 0 0-16,1 7 0 0,1 4 0 0,-1 6 0 16,0 5 0-16,0 2 0 0,1 1 0 0,0 5 0 15,-3-3 0-15,0 1 0 0,0 0 0 0,-1 0 0 16,-3 0 0-16,3 0 0 0,-1-2 0 0,-1-4 0 15,1-2 0-15,1 0 0 0,-1-4 0 0,2-4 0 16,3-4 0-16,0-4 0 16,-1-2-2432-16,2-7-512 0,5-5-96 0,0 0-32 0</inkml:trace>
  <inkml:trace contextRef="#ctx0" brushRef="#br0" timeOffset="59798.78">17418 3842 23951 0,'0'0'512'0,"0"0"128"0,10 4 0 0,6-2 64 0,3 1-576 0,0-2-128 0,2-1 0 0,9 0 0 16,5 0 0-16,6-1 0 0,2-1 0 0,4-4 0 15,1-2 0-15,3 1 0 0,0-5 0 0,0 5-7072 16,-1-6-1440-16</inkml:trace>
  <inkml:trace contextRef="#ctx0" brushRef="#br0" timeOffset="60619.88">19411 3234 20271 0,'3'-19'896'0,"-2"14"192"0,2 1-880 0,-3 4-208 16,2-5 0-16,-2 5 0 0,0 0 0 0,0 0 0 16,0 0 0-16,7 13 0 0,-4 10 864 0,-3 2 128 15,-1 4 32-15,-1 5 0 0,-2 5 0 0,-4 3 0 16,-2 5 0-16,0 1 0 0,-4 6-832 0,-4 1-192 16,-1 5 0-16,-4-8 0 0,-2-5 864 0,-2-2 128 0,-1-8 32 15,1-3 0-15,2-5-832 0,2-2-192 0,3-4 0 0,1-4 0 16,0-5 864-16,7-1 128 0,12-13 32 0,0 0 0 15,0 0-832-15,0 0-192 0,17-4 0 0,3-8 0 16,2-3 864-16,7-1 128 0,8 0 32 16,-16 7 0-16,3-3-832 0,3 0-192 0,2 3 0 0,1-1 0 15,3 3 0-15,-2 3 0 0,1 1 0 0,8 6 0 16,-7 2 0-16,-4 6 0 0,-7 2 0 0,-5 4 0 16,-4 3 0-16,-3 4 0 0,-3 0 0 0,-10 12 0 15,-12-4 0-15,-6 1 0 0,-4 0 0 0,-4-3 0 16,-4 2-768-16,1-4-208 15,-2-9-48-15,3-4 0 0,-1-5-816 0,2-5-160 0,1-6-48 0,6-6 0 16</inkml:trace>
  <inkml:trace contextRef="#ctx0" brushRef="#br0" timeOffset="61041.58">20084 3913 31327 0,'0'0'688'0,"0"0"144"0,0 0 16 0,0 0 48 0,0 0-720 0,11 4-176 15,-4-7 0-15,1 1 0 0,3-2 0 0,1 1 0 16,0-6 0-16,3 1 0 0,4-4 848 0,4-1 144 16,1-2 32-16,-1 0 0 0,-1-3-832 0,-6 3-192 0,1 0 0 0,-2-1 0 15,-2 4 0-15,-2-1 0 0,-2 2 0 16,-1 3 0-16,-2-1 0 0,-6 9 0 0,0 0 0 0,0 0 0 15,-1 10 0-15,-4 5 0 0,-4 2 0 0,-4 5 0 16,-1 0 0-16,-4 5 0 0,-2 0 0 0,0 2 0 16,-3-4 0-16,2 2 0 0,2-5 0 0,3 1 0 15,0-3 864-15,5-3 128 0,3-4 32 0,2 0 0 16,1-5-832-16,5-8-192 0,0 0 0 0,0 0 0 16,10-1 864-16,3-5 128 0,3-8 32 0,5-2 0 15,3-2-832-15,1-2-192 0,1-3 0 0,-1-2 0 16,1 0 0-16,-2 1 0 0,-1-2 0 0,-2 3 0 15,0-3 0-15,-1 5 0 0,-1 2 0 0,0 1 0 0,-4 3 0 16,1 4 0-16,-3 1 0 0,3 5 0 0,-4 1 0 16,1 3 0-16,-3-2 0 0,1 6 0 15,-1 1-1600-15,1 0-352 0,1 1-80 0,0 1-14752 16</inkml:trace>
  <inkml:trace contextRef="#ctx0" brushRef="#br0" timeOffset="61442.3">22564 3491 23951 0,'-3'-13'512'0,"1"1"128"0,-1 0 0 0,1-2 64 0,2 1-576 0,-3 3-128 0,2-1 0 0,-1 5 0 15,2 6 848-15,0 0 144 0,-3-7 32 0,3 7 0 16,-7 5-832-16,-2 3-192 0,-1 6 0 0,-4 2 0 15,-4 5 864-15,-2 3 128 0,-4 6 32 0,-13 20 0 16,2-2 0-16,5 3 0 0,7 0 0 0,1 0 0 16,-3-2-832-16,4-2-192 0,0 0 0 0,6-2 0 0,0-3 0 15,2-4 0-15,2-5 0 0,2-5 0 0,1-3 0 16,2-4 0-16,1 0 0 0,-2-4 0 16,2-3-1600-16,-1-8-352 0,6-6-80 0,-10 0-11472 15</inkml:trace>
  <inkml:trace contextRef="#ctx0" brushRef="#br0" timeOffset="61632.6">21862 3891 31327 0,'0'0'688'0,"0"0"144"0,0 0 16 0,14-3 48 0,0-2-720 0,8 1-176 16,1 2 0-16,2 1 0 0,3 0 0 0,4 1 0 16,1 0 0-16,5 0 0 0,4-1 0 0,5-2 0 15,1 1 0-15,-8 0 0 0,5 2 0 0,2 0 0 16,0-1 0-16,-3 1 0 15,-5-3-2432-15,-1 3-512 0,28-2-96 0,-19 1-32 0</inkml:trace>
  <inkml:trace contextRef="#ctx0" brushRef="#br0" timeOffset="62099.97">24183 3591 20271 0,'-6'-28'896'0,"3"14"192"0,1 1-880 0,-2 1-208 15,-1-1 0-15,-3 4 0 0,-2 4 864 0,-3 4 128 0,-3 1 32 0,-15 9 0 16,-3 4 0-16,-7 6 0 0,-7 4 0 0,16 0 0 15,-6 8 0-15,-23 25 0 0,0 0 0 0,4-1 0 16,3-1-832-16,4 2-192 0,-3-3 0 0,9-3 0 16,5-5 864-16,9-2 128 0,10-6 32 0,10 0 0 15,9-3-832-15,7-6-192 0,9-1 0 0,9-4 0 16,6-3 0-16,5-2 0 0,6-6 0 0,6-1 0 16,5-6 0-16,1-5 0 0,5-3 0 0,-13-3 0 15,9-2-2416 1,0-2-528-16,44-13-96 0,-28 5-32 0</inkml:trace>
  <inkml:trace contextRef="#ctx0" brushRef="#br0" timeOffset="62740.41">25167 3857 23951 0,'0'0'1056'0,"-9"3"224"0,9-3-1024 0,0 0-256 15,0 0 0-15,0 0 0 0,0 0 880 0,0 0 112 16,17-2 32-16,3 2 0 0,4 0 0 0,4-1 0 16,3 0 0-16,5 0 0 0,5-2-832 0,4 2-192 15,0-2 0-15,7 2 0 0,4-3 0 0,-1 2 0 16,-3-1 0-16,0 0 0 0,0 2 0 0,-3 1 0 15,-4-1 0-15,-6 1-13888 0</inkml:trace>
  <inkml:trace contextRef="#ctx0" brushRef="#br0" timeOffset="62902.89">25311 4297 27647 0,'0'0'608'0,"0"0"128"0,0 0 32 0,0 0 0 0,0 0-624 0,0 0-144 0,14 0 0 0,5 1 0 15,7-1 0-15,-1 1 0 0,5-1 0 0,9 2 0 16,11-1 0-16,3-1 0 0,3-1 0 0,4-2 0 16,4 1 0-16,3-5 0 0,4 2 0 0,-1 1-8160 15,-5 1-1664-15</inkml:trace>
  <inkml:trace contextRef="#ctx0" brushRef="#br0" timeOffset="63322.91">27805 3499 27647 0,'0'0'608'0,"0"0"128"0,5 9 32 0,-23-4 0 0,-2 6-624 0,-8-1-144 16,-7 4 0-16,-4 5 0 0,-4 7 0 0,-4 5 0 0,3 0 0 0,2 6 0 16,3 2 848-16,2 6 144 0,2-1 32 0,0 6 0 15,1 4-832-15,2 2-192 0,5 3 0 0,6-3 0 16,7-5 0-16,5-2 0 0,10-4 0 0,7-7 0 16,3-4 0-16,6-6 0 0,3-1 0 0,14-1 0 15,7-6 864-15,11-9 128 0,8-6 32 0,9-5 0 16,-2-4 0-16,-1-6 0 0,-5-4 0 0,0-8 0 15,-15 7-832-15,2-9-192 0,2-1 0 0,-2-8 0 16,-3-4 864-16,-5 0 128 0,-3-3 32 0,-4-1 0 16,-6-3-832-16,-7 4-192 0,-6-1 0 0,-6 4 0 15,-6 3 864-15,-5 3 128 0,-9 0 32 0,-7 1 0 16,-8 6-832-16,-3 3-192 0,-4 1 0 0,-3 6 0 16,-12-3-1600-16,0 4-352 0,-2 7-80 0,-32-3-16400 15</inkml:trace>
  <inkml:trace contextRef="#ctx0" brushRef="#br0" timeOffset="66847.03">14187 6475 20271 0,'0'0'448'0,"-5"-7"80"0,4-2 32 0,1 0 16 0,2 3-576 0,3-4 0 15,2 1 0-15,3-5 0 0,0-2 928 0,4-3 80 0,4-4 16 0,1 1 0 16,1-3-832-16,1 1-192 15,-2-4 0-15,1 3 0 0,3-3 864 0,-2 3 128 0,0 0 32 0,-1 2 0 16,0 3-832-16,-3 4-192 0,-4 4 0 0,-3 2 0 16,-4 6 0-16,-6 4 0 0,0 0 0 0,-2 12 0 15,-5 5 864-15,-3 13 128 0,-4 8 32 0,-4 8 0 16,-2 4-832-16,0 4-192 0,-1 3 0 0,2 1 0 16,-1 7 0-16,0-1 0 0,1 1 0 0,-1-7 0 15,3-4 0-15,1-6 0 0,4-9 0 0,0-2 0 16,5-5 864-16,0-9 128 0,3-4 32 0,3-5 0 15,2-4-832-15,-1-10-192 0,8-3 0 0,4-5 0 16,3-9 864-16,3-6 128 0,3-7 32 0,3-5 0 16,3-4-832-16,16-18-192 0,-3 3 0 0,-1 2 0 0,-1-1 0 15,-2 2 0-15,-1 8 0 0,1-2 0 0,-2 2 0 0,-1 1 0 16,3 4 0-16,-2 4 0 0,2 7 0 0,-8 0 0 16,-3 3 0-16,-2 6 0 0,4 9 0 0,-3 7 0 15,-2 3 0-15,-2 4 0 16,-2 0-1600-16,-3 0-352 0,-2 8-80 0,-1 0-13120 15</inkml:trace>
  <inkml:trace contextRef="#ctx0" brushRef="#br0" timeOffset="67165.42">15743 6473 27647 0,'-6'-4'608'0,"-1"3"128"0,0 0 32 0,7 1 0 0,0 0-624 0,0 0-144 0,0 0 0 0,0 0 0 15,7-4 848-15,3 0 144 0,3-2 32 0,4-1 0 16,3 1-832-16,2-3-192 0,4 3 0 0,-4-2 0 0,3-1 0 16,2 3 0-16,3-2 0 0,1 4 0 15,-2-5-768-15,-1 3-208 0,-2 2-48 0,-2 2-7632 16,-10 4-1536-16</inkml:trace>
  <inkml:trace contextRef="#ctx0" brushRef="#br0" timeOffset="67302.62">15667 6980 27647 0,'0'0'608'0,"10"0"128"0,5 0 32 0,4-2 0 0,4-5-624 16,5 3-144-16,4 1 0 0,-2 0 0 0,3-2 0 0,5-1 0 15,6 1 0-15,-1-4 0 16,0 1-1600-16,-1 0-368 0,57-18-64 0,-38 5-16 0</inkml:trace>
  <inkml:trace contextRef="#ctx0" brushRef="#br0" timeOffset="68050.59">17383 6290 20271 0,'0'0'448'15,"0"0"80"-15,0 0 32 0,0 0 16 0,0 0-576 0,0 0 0 0,0 0 0 0,0 0 0 0,11 5 928 0,4-5 80 16,2-5 16-16,3 2 0 0,2 0 0 0,8 0 0 15,8-2 0-15,7-4 0 0,3 1 0 0,1-2 0 16,-2 3 0-16,-2-6 0 0,1-2-832 0,-1 1-192 16,2 2 0-16,-4 0 0 0,-5-4 0 0,0 5 0 15,-1 1 0-15,1 1 0 0,-6 4 0 0,-3 2 0 16,-3 3 0-16,-7 0-13888 0</inkml:trace>
  <inkml:trace contextRef="#ctx0" brushRef="#br0" timeOffset="68746.22">19405 5329 30399 0,'-14'-11'1344'0,"5"7"288"0,0-1-1312 0,-1 2-320 15,-1 2 0-15,4 2 0 0,-2-1 0 0,0 1 0 16,9-1 0-16,-11 7-128 0,1-1 352 0,0 7 80 16,-2 1 16-16,2 5 0 0,0 4-320 0,-3 6 0 15,-2 4 0-15,-2 9 0 0,-2 1 0 0,-2 8 0 16,-5 5 0-16,3 6 0 0,3-2 880 0,0-2 112 0,-1-2 32 0,2-6 0 15,3-6-832-15,2-7-192 16,4-7 0-16,1-3 0 0,1-4 0 0,3-4 0 0,4-6 0 16,1-13 0-16,-1 12 0 0,1-12 0 0,0 0 0 15,12-4 0-15,5-4 864 0,3-5 128 0,7-6 32 16,2-4 0-16,3-6-832 0,3 3-192 0,4-2 0 0,-1 5 0 16,0 1 0-16,-3-1 0 0,-2 3 0 0,-2 1 0 15,-2 4 0-15,-3 4 0 0,-2 1 0 0,-3 6 0 16,0 4 0-16,-4 7 0 0,-3 4 0 0,-2 6 0 15,-3 1 0-15,-4 6 0 0,-3 4 0 0,-4 2 0 16,-4 2 0-16,-5 4 0 0,-3 0 0 0,-2 4 0 16,-6-1 0-16,-1-2 0 0,-1-4 0 0,-5-4 0 15,0 1 0-15,-3-5 0 0,-2-2 0 0,-2-5 0 16,0-6 0-16,3-1 0 0,3-3 0 0,3-4 0 0,7-9 0 16,1-1 0-16,-3-4 0 0,3-1 0 15,4-3-1600-15,5-3-352 0,3-4-80 0,6 5-16 16,2-3-816-16,3-2-160 0,10-26-48 15,4 11 0-15</inkml:trace>
  <inkml:trace contextRef="#ctx0" brushRef="#br0" timeOffset="69055.12">20569 5361 27647 0,'0'0'608'0,"0"0"128"0,0 0 32 0,0 0 0 0,0 0-624 0,-5 12-144 0,0 4 0 0,0 2 0 16,0-1 848-16,0 5 144 0,0 6 32 0,1-7 0 15,0 4-832-15,0 5-192 0,1 3 0 0,0 2 0 16,2 1 0-16,-1 1 0 0,2 0 0 0,0-1 0 16,0-2 0-16,0-1 0 0,2-2 0 0,-2-3 0 15,0-4-768-15,-2-1-208 0,1-3-48 0,-3-4 0 16,2-3-1632-16,-3-3-336 0,-9 3-64 0,2-8-16 0</inkml:trace>
  <inkml:trace contextRef="#ctx0" brushRef="#br0" timeOffset="69258.25">20119 5799 31327 0,'-10'-11'688'0,"10"11"144"0,0 0 16 0,5-7 48 0,5 2-720 0,3-1-176 15,1 0 0-15,9 2 0 0,11-2 0 0,3-1 0 16,6 1 0-16,1-2 0 0,-2 4 0 0,0 1 0 16,-1-8 0-16,-9 6 0 0,4 0 0 0,1-2 0 15,-2 0 0-15,-7 3 0 0,3-1 0 0,-2 4 0 16,-4 0 0-16,-3 1 0 15,-5 2-3248-15,-6 3-672 0,4 6-144 0,-20 6-32 0</inkml:trace>
  <inkml:trace contextRef="#ctx0" brushRef="#br0" timeOffset="69384.64">20217 6095 35007 0,'-14'4'1552'0,"14"-4"320"0,-9 8-1488 0,9-8-384 0,9 13 0 0,1-8 0 31,4 1-752-31,4 0-208 0,8-1-64 0,0-1 0 0,4-2 832 0,-5-4 192 0,3 2 0 0,2-1 0 15,5-3 0-15,2-1 0 0,2-3 0 0,3 2 0 32,2 0-864-32,0-4-128 0,-2-1-32 0,8 0 0 0</inkml:trace>
  <inkml:trace contextRef="#ctx0" brushRef="#br0" timeOffset="70379.53">21568 6534 23951 0,'0'0'1056'0,"0"0"224"0,0 0-1024 0,-2 6-256 0,2-6 0 0,0 0 0 16,0 0 0-16,0 0 0 0,0 0 0 0,0 0 0 15,0 0 880-15,0 0 112 0,0 0 32 0,9-3 0 16,2-4 0-16,-3-2 0 0,1 0 0 0,1-5 0 16,1 0-832-16,5-1-192 0,4-1 0 0,5-10 0 0,-4 3 864 0,-1-1 128 15,0 0 32-15,-4 7 0 0,1-2-832 0,8-11-192 16,-5 2 0-16,-9 11 0 0,2 2 0 0,-1 5 0 15,-1 4 0-15,-1 2 0 0,-1-1 0 16,2 1 0-16,-11 4 0 0,7 9 0 0,0 1 0 0,0 7 0 16,-1 4 0-16,-1 12 0 0,0 3 0 15,-1-11 0-15,0-1 0 0,1 3 0 0,1-2 0 0,2 2 0 16,-2-3 0-16,2-1 0 0,2-2 0 0,0-4 0 16,1 0 0-16,-1-4 0 0,1-3 0 0,3-5 0 15,0-4 0-15,1-2 0 0,3-3 864 0,0-4 128 16,1 1 32-16,0-6 0 0,1-2-832 0,-1-3-192 15,2-1 0-15,-5-3 0 0,-3 1 0 0,0-6 0 16,-3 2 0-16,1-6 0 0,0-1 864 0,-4-3 128 16,0-1 32-16,-2-3 0 0,0-2-832 0,-1-5-192 15,1 1 0-15,-3-4 0 0,2 5 0 0,-4-3 0 16,0 0 0-16,0 1 0 0,0-4 0 0,-3 8 0 16,2 3 0-16,0 1 0 0,0 0 0 0,-1 2 0 15,0 6 0-15,1 3 0 0,-1 3 0 0,0 1 0 16,-1 3 0-16,-2 2 0 0,1 3 0 0,2 2 0 0,-2 0 0 15,3-1 0 1,3 4-384-16,1-1-112 0,-2 2-16 0,5 2-16 0,6 3 384 0,0-1 144 0,1 0 0 0,6 1-144 16,7 2 144-16,0-3-160 0,2-3 160 0,4 3-160 15,1 1 160-15,3-3 0 0,-1-1 0 0,7-2-128 16,4 1 128-16,5-4 0 0,4-1 0 0,6 2-128 16,6-4 128-16,-2 1 0 0,-2 2 0 0,3-2 0 15,2-1 0-15,4 0 0 0,3 4 0 0,7-1-128 16,0 3 128-16,-2-3 0 0,-2-3 0 0,4 4 0 0,6 4 0 15,2 0 0-15,1 1 0 0,-26 3 0 0,6-3-288 16,9-1 32-16,6 3 0 0,3-3 0 0,1 2 256 16,1-3 0-16,-1 2 0 0,10 0 0 0,8-2 0 0,-2 5 0 15,-6 1 0-15,-1-2 0 0,1 1 0 0,-1 0 0 16,0 3 0-16,-4-2 0 0,-1 2 0 0,-1 1 0 16,2 1 0-16,-6 0 0 0,-2 1 0 0,-6-1 0 15,-6-1 0-15,-1 3 0 0,-4-1 0 0,1 2 0 16,1 0 0-16,-4-1 0 15,-8 1-1696-15,-8 5-288 0,-8-2-48 0,-3 0-16 16,-4 0-816-16,-5-2-160 0,21 6-48 0,-18-3 0 0</inkml:trace>
  <inkml:trace contextRef="#ctx0" brushRef="#br0" timeOffset="71068.08">23338 5499 23951 0,'0'0'512'0,"0"0"128"0,0 0 0 0,0 0 64 0,0 0-576 0,0 0-128 16,0 0 0-16,0 0 0 0,0 0 848 0,-12 14 144 15,10-4 32-15,1 6 0 0,-3 3-832 0,0 6-192 0,-1 1 0 0,0 4 0 16,-3 6 864-16,2-1 128 0,-2 3 32 0,-2 3 0 16,-4 2-832-16,0-1-192 0,-1 4 0 15,-2-4 0-15,3 1 0 0,-1 2 0 0,0-1 0 0,1-1 0 16,0-4 0-16,1-4 0 0,2-3 0 0,2-7 0 15,1 1 864-15,3-7 128 0,1-5 32 0,3-2 0 16,1-1-832-16,0-6-192 0,0-5 0 0,0 0 0 16,9-2 0-16,1-3 0 0,0-6 0 15,2-3 0-15,0-3 864 0,1-2 128 0,2-2 32 0,1-3 0 16,-1-7-832-16,4 3-192 0,1 8 0 0,-1-1 0 16,-1 1 0-16,2 2 0 0,5 4 0 0,-3 5 0 15,3-1 0-15,-1 6 0 0,-4 3 0 0,0 4 0 16,0 6 0-16,-3 3 0 0,-1 4 0 0,-4 1 0 15,-2 2 0-15,-2 3 0 0,-4 2 0 0,-5-1 0 0,-4-3 0 16,-3 3 0-16,-5 1 0 0,-2-2 0 0,-4-4 0 16,-3 0 0-16,-2-1 0 0,0-1 0 0,1-5 0 0,-1-1 0 15,0-5 0-15,-11 3 0 16,6-4-768-16,11-5-208 0,2-6-48 0,-1 1 0 16,2-3-816-16,4-4-160 0,2 1-48 0,1-4-11456 15</inkml:trace>
  <inkml:trace contextRef="#ctx0" brushRef="#br0" timeOffset="71449.49">24080 5564 27647 0,'0'-15'1216'0,"0"15"256"0,0 0-1168 0,7-5-304 0,-2-2 0 0,1 2 0 15,0 2 0-15,1-3 0 0,-7 6 0 0,0 0 0 16,0 0 0-16,0 0 0 0,0 0 0 0,0 0 0 16,2 11 880-16,-2 1 112 0,-2 1 32 0,-3 2 0 15,-2 1-832-15,-3 0-192 0,0 2 0 0,0 1 0 16,0-1 0-16,1 0 0 0,2-2 0 0,5-1 0 0,3-2 864 0,4-3 128 15,4 0 32-15,2-2 0 16,3 2-832-16,3-5-192 0,2-1 0 0,3-1 0 0,2-2 864 0,0-1 128 16,1-1 32-16,2-2 0 0,1-1-832 0,0 0-192 15,-1-1 0-15,-2-2 0 16,-2 0-768-16,0-2-208 0,0 3-48 0,-4 0 0 16,-4-2-1632-16,-3 4-336 0,0-1-64 0,-12 5-16 15</inkml:trace>
  <inkml:trace contextRef="#ctx0" brushRef="#br0" timeOffset="71743.08">24643 6076 27647 0,'-5'-10'608'0,"5"10"128"0,0 0 32 0,0 0 0 0,0 0-624 0,0 0-144 0,5-4 0 0,4-1 0 16,0 1 848-16,-1 1 144 0,1-2 32 0,3-2 0 16,6 3 0-16,1 2 0 0,0-2 0 0,2-2 0 15,1 1-832-15,1 1-192 0,2-1 0 0,0-2 0 16,7 1 0-16,1-3 0 0,-4 2 0 0,-2-2 0 15,-3 2-1600-15,-4 3-352 0,-3 1-80 0,-3-4-16 16</inkml:trace>
  <inkml:trace contextRef="#ctx0" brushRef="#br0" timeOffset="72266.28">25466 5586 31327 0,'0'0'688'0,"0"0"144"0,0 0 16 0,0 0 48 0,2 4-720 0,0 8-176 0,-6-2 0 0,2 4 0 16,0 3 0-16,-1 2 0 0,1 1 0 0,-1 3 0 16,1-1 848-16,2-1 144 0,2 1 32 0,0-2 0 15,-2-4-832-15,5-4-192 0,4 1 0 0,1-2 0 16,-1 1 0-16,1-6 0 0,-1 1 0 0,2-4 0 16,2-1 0-16,0-2 0 0,-1 0 0 0,0-3 0 15,2-4 0-15,-3 0 0 0,2 3 0 0,1-6 0 16,0 0-768-1,0-4-208-15,1 0-48 0,0-2 0 0,-1-2 0 0,4-6 0 0,-1-4 0 16,-1 4 0-16,-3 4 832 0,0-1 192 0,-2-1 0 0,0 3 0 0,1 1 0 16,-1 4 0-16,-1 0 0 0,-1 2 0 0,-2 3 768 15,-3 0 208-15,-2 5 48 0,-2 4 0 0,0 0-832 0,-4 5-192 16,-2 5 0-16,-3 2 0 0,-2 7 864 16,-2 6 128-16,-4 2 32 0,2 5 0 0,-1 3-832 0,-4 1-192 15,0 1 0-15,-7 12 0 0,2 1 0 0,-2-3 0 16,4-1 0-16,2-7 0 0,-1-1 0 0,3-2 0 15,3-2 0-15,-1-1 0 0,-1 2 0 0,4-2 0 16,4-4 0-16,3-3-10336 16,1-4-2112-16</inkml:trace>
  <inkml:trace contextRef="#ctx0" brushRef="#br0" timeOffset="72801.6">26451 5874 23951 0,'0'0'512'0,"0"0"128"0,0 0 0 16,-8 3 64-16,-2-11-576 0,-1-1-128 0,-2 3 0 0,1 3 0 0,-2 1 848 0,0 2 144 15,-2 1 32-15,-1 3 0 0,1 2-832 0,-1 6-192 16,0 0 0-16,-1 2 0 0,0 7 864 0,1-1 128 15,2 2 32-15,1 1 0 0,4-2-832 0,2 2-192 16,5-1 0-16,3-5 0 0,0 1 0 0,3-1 0 16,4-6 0-16,2 1 0 0,1-1 864 0,3-5 128 15,2-3 32-15,1-3 0 0,1-4-832 0,1-2-192 16,2-6 0-16,2 1 0 0,-1-2 0 0,1-2 0 16,-1-2 0-16,-8 7 0 0,-1-1 0 0,-1-3 0 15,-3 2 0-15,2 4 0 0,-4-1 864 0,1 2 128 16,-2 3 32-16,-2-1 0 0,-3 5-832 0,0 0-192 15,0 0 0-15,3 9 0 0,-6 3 0 0,5-1 0 0,2 4 0 16,-1 2 0-16,2-1 0 0,1 2 0 0,0 0 0 0,3-3 0 31,1-3-768-31,3-1-208 0,3 4-48 0,2-2 0 16,1-4-1632-16,3 1-336 0,21 0-64 0,-8-3-16 0</inkml:trace>
  <inkml:trace contextRef="#ctx0" brushRef="#br0" timeOffset="73120.3">27400 5746 31327 0,'-10'-5'688'0,"10"5"144"15,-7 1 16-15,-2 3 48 0,-1-2-720 0,-2 7-176 0,-1 0 0 0,1 6 0 0,-2 2 0 0,-3 2 0 16,-1 1 0-16,-8 10 0 0,-2-4 848 0,4 2 144 15,2-2 32-15,4 4 0 0,3-4 0 0,6 2 0 16,6-3 0-16,7 0 0 0,5-5-832 0,4-3-192 16,3-1 0-16,5-4 0 0,0 2 864 0,2-1 128 15,1-5 32-15,3-1 0 0,4-7-832 0,4-1-192 16,5-4 0-16,3 0 0 0,0 0 0 0,1-3 0 16,1 2 0-16,-2-1 0 0,-3-4 0 0,-5-1 0 15,-3 1 0-15,-3 0 0 0,-3 3 0 0,-5-1 0 16,-3 5 0-16,-3-1 0 15,-1-2-2416-15,-5 3-528 0,-9 4-96 0,0 0-32 0</inkml:trace>
  <inkml:trace contextRef="#ctx0" brushRef="#br0" timeOffset="74056.66">18889 7078 19919 0,'0'0'880'0,"-12"-3"192"0,0 3-864 0,2-1-208 16,-1-3 0-16,0 2 0 16,3 2-336-16,-2 0-112 0,10 0-32 0,-7-1 0 0,7 1 624 15,0 0 128-15,0 0 32 0,0 0 0 0,0 0 288 0,0 0 64 16,0 0 16-16,7-9 0 0,5 4-32 0,2 2 0 16,2-2 0-16,4 1 0 0,2 3-112 0,6-2-16 15,5-1-16-15,4 3 0 0,6 0-112 0,9 0-32 16,9-6 0-16,5 2 0 0,2 3-32 0,3-5 0 0,3-3 0 15,11 5 0-15,6-4 0 0,7 2-16 0,4-5 0 16,3 3 0-16,5-2-32 0,8 1 0 0,7 2 0 0,4 0 0 16,5-3 0-16,5 6 0 0,4-2 0 15,6 2 0-15,4 2-16 0,1-1 0 0,0-1 0 0,6 3 0 16,8 2-112-16,-2 2-16 0,1-2-128 0,1 1 192 16,2 0-192-16,4-2 176 0,3-4-176 0,-3 1 160 15,-4-1 32-15,-1-4 16 0,3 1 0 0,2-2 0 16,3 3 48-16,-7-6 16 0,-7 0 0 0,-3 4 0 15,-5-1-64-15,-2 1-16 0,-2-5 0 0,-7 4 0 16,-5 2 0-16,-8 3-16 0,-7-2 0 0,-5 3 0 16,-2 3-176-16,-6-1 192 0,-5-5-192 0,-4 4 192 15,-1 2-192-15,-10 5 0 0,-10 3 0 0,-4-4 128 0,-5-2-304 16,-4 2-64-16,-10 3-16 0,-1 0-10368 16,-3 3-2096-16</inkml:trace>
  <inkml:trace contextRef="#ctx0" brushRef="#br0" timeOffset="74702.2">22064 7537 24063 0,'0'0'1072'0,"0"-7"208"0,0 7-1024 0,4-11-256 15,0 2 0-15,3-2 0 0,5 2 0 0,2 0 0 16,4 0 0-16,5-1 0 0,3-2 256 0,2 4 128 16,1-5 48-16,7 1 0 0,6 2-16 0,1-1 0 15,2 4 0-15,-3 4 0 0,-3-4-80 0,-3 5-16 16,-5 0 0-16,-3 6 0 0,-3 6-112 0,-4 1-16 16,-2 1-16-16,-5 2 0 0,-2 3-48 0,-6 2-128 15,-3 0 192-15,-7 6-64 0,-5 5 192 0,-5 4 16 16,-3 0 16-16,-3 3 0 0,-7-1 32 0,1 1 16 15,-6-2 0-15,-1 1 0 0,-2-3-224 0,1-5-48 16,1 0-128-16,1-7 192 0,4-2-192 0,7-3 144 16,5-1-144-16,8-4 128 0,8-11-128 0,-6 7 128 0,6-7-128 15,0 0 128-15,0 0-128 0,0 0 0 0,11-4 144 0,6-3-144 16,8 4 0-16,1-1 0 0,2-3 0 16,0-1-192-1,0 1-224-15,1-2-48 0,1 3-16 0,-2-3-8896 0,0 1-1776 0</inkml:trace>
  <inkml:trace contextRef="#ctx0" brushRef="#br0" timeOffset="75171.7">23795 7588 23951 0,'-20'-16'1056'16,"7"11"224"-16,-2 2-1024 0,-1-1-256 0,-2 0 0 0,0 3 0 0,-1-2 1120 0,0 3 160 16,0 0 48-16,0 1 0 0,0 4-944 0,-2 3-192 15,0-2-48-15,-2 5 0 0,1-1 80 0,-2 4 16 16,-3 2 0-16,-1 3 0 0,0 3-96 0,6 5-16 15,1-2 0-15,3 3 0 0,2-4 32 0,3 0 0 16,4 2 0-16,4-6 0 0,4-3-16 0,2-3 0 0,6-3 0 16,0 0 0-16,1-4-16 0,6-1-128 15,6-5 192-15,4-3-64 0,7-4 128 0,3-1 0 16,0-4 16-16,2-3 0 0,0-4 80 0,2 0 16 0,-8 4 0 0,2-2 0 16,-1-2-112-16,-3 1 0 0,-2 2-16 0,-2 5 0 15,-3 5 80-15,-3 1 0 0,-1 3 16 0,-3 1 0 16,-2 1-160-16,-1 3-48 0,1 5 0 0,-1 1 0 15,1 4-128-15,0 0 0 0,1-3 0 0,2 3 0 16,3-1 0-16,2 0 0 0,2-3 0 0,3 1 0 16,3-4 0-16,3-4 0 0,-1-1 0 0,6-4 0 15,6 0-656-15,6-2-16 16,7-2 0-16,6-2-9824 0,4 2-1952 0</inkml:trace>
  <inkml:trace contextRef="#ctx0" brushRef="#br0" timeOffset="76825.89">2139 10158 20271 0,'0'0'448'0,"0"0"80"0,0 0 32 0,0 0 16 0,0 0-576 0,0 0 0 15,-5 4 0-15,0 4 0 0,0 5 928 0,-1 4 80 16,2 2 16-16,-1 5 0 0,-2 5-832 0,1 5-192 16,0 5 0-16,-2 4 0 0,3-2 864 0,0 3 128 15,0 4 32-15,0 4 0 0,1 1-832 0,0 0-192 16,3 0 0-16,-2-2 0 0,1-5 864 0,-2-2 128 0,1-4 32 16,1-5 0-16,-1-3-832 0,2-6-192 0,0-4 0 0,1-2 0 15,2-5 864-15,1-4 128 0,-2-4 32 16,-1-7 0-16,0 0-832 0,8-2-192 0,-1 0 0 0,1-5 0 15,0-7 0-15,-1-1 0 0,1-3 0 0,1-1 0 16,0-1 0-16,0-2 0 0,0-2 0 0,-1 1 0 16,0 3 0-16,1 1 0 0,1 1 0 0,2 3 0 15,0 3 0-15,2 5 0 0,3-2 0 0,-1 5 0 16,1 3 0-16,1 3 0 0,-1 6 0 0,4 1 0 16,0 4 0-16,-2 3 0 0,-2 1 0 0,-2 2 0 15,0 0 0-15,-3 0 0 0,-3 1 0 0,-3 3 0 16,-2-1 0-16,-3-2 0 0,-2 0 0 0,-2-1 0 0,1 3 0 15,-4-2 0-15,-3-1 0 0,-2 3 0 0,-3-2 0 16,-1-1 0-16,-3-1 0 0,1-1 0 0,-1-6 0 0,-1 1 0 16,-2-1 0-16,1-3 0 0,-2 1 0 0,1-4 0 15,-2-4 0-15,0-1 0 0,0-1 0 16,2-2 0-16,-1-2 0 0,2 0 0 0,-1 0 0 0,2-4 0 16,3 0 0-16,2-2-10336 15,2 2-2112-15</inkml:trace>
  <inkml:trace contextRef="#ctx0" brushRef="#br0" timeOffset="77331.8">2469 9501 20271 0,'0'0'448'0,"0"0"80"0,-4-14 32 0,4 14 16 0,1-13-576 0,-1 13 0 0,4-10 0 0,1-2 0 16,6 6 928-16,1 1 80 0,0 1 16 0,6 8 0 15,3 1-832-15,3 0-192 0,2 5 0 0,2 0 0 0,-1 4 864 0,7 4 128 16,3 1 32-16,8 3 0 0,2 2-832 0,4 4-192 16,2 8 0-16,-17-7 0 0,-1 6 0 0,1 6 0 15,-1 7 0-15,1 3 0 0,-2 4 0 16,-2 2 0-16,-3 2 0 0,-2 4 0 0,-4 1 864 0,-1 3 128 16,-8 2 32-16,-3-5 0 0,-2-4 0 0,-4 1 0 15,-3 3 0-15,-3-7 0 0,-3-4 0 0,-3 1 0 16,-5 2 0-16,-2-2 0 0,-2 0-832 0,-1-6-192 15,-3-1 0-15,-2-5 0 0,-1 0 864 0,1 1 128 16,-3-3 32-16,-4-4 0 0,-4-3-832 0,-1-1-192 16,-2-4 0-16,-2 1 0 0,0-4 0 0,1 3 0 15,5-6 0-15,2 0 0 0,1-3 0 0,1-1 0 16,2-5 0-16,5-5 0 0,2 0 0 0,3-4 0 16,5-2 0-16,4-2 0 15,7 0-3232-15,0 0-688 0,3-17-144 0,11 5-32 0</inkml:trace>
  <inkml:trace contextRef="#ctx0" brushRef="#br0" timeOffset="82093.94">4722 9768 12895 0,'0'0'272'0,"0"0"64"0,1-6 16 0,-1-1 32 0,0 0-384 0,0 0 0 0,0-1 0 0,0 3 0 15,0 5 896-15,0 0 96 0,0 0 32 0,0 0 0 16,0 0 0-16,0 0 0 0,0 0 0 0,0 0 0 0,-5 7-832 0,-1 4-192 15,0-1 0-15,-1 8 0 0,0 9 0 0,-1 2 0 16,0 4 0-16,0 4 0 0,-4 5 864 0,3 1 128 16,0 6 32-16,-1 4 0 0,1 3-832 0,3-2-192 15,1 3 0-15,2-2 0 0,1-5 0 0,4-3 0 16,2-9 0-16,1-4 0 0,0-5 0 0,2-3 0 16,3-8 0-16,0-6 0 0,0-2 864 0,2-2 128 15,-1-2 32-15,2-6 0 0,2-6-832 0,1-2-192 16,0 0 0-16,-1-3 0 0,-1-4 0 0,1-1 0 15,-2-3 0-15,1-1 0 0,-1 1 0 0,-2 2 0 16,-2-4 0-16,0 3 0 0,-3 1 0 0,1 1 0 16,-2 6 0-16,-2 3 0 0,0 2 0 0,-3 5 0 15,0 0 0-15,4 5 0 0,-2 6 0 0,2-1 0 16,3 4 0-16,-2 1 0 0,-2 3 0 0,3 1 0 16,0 2 0-16,2-2 0 0,-1-1 0 0,3-2 0 15,2 3 0-15,2-4 0 0,0-6 0 0,2 0 0 0,1-5 0 0,1-1 0 16,1-3 864-16,2-3 128 0,-2 0 32 0,3-5 0 15,1-3-832-15,1-5-192 0,-1-3 0 0,0-3 0 16,0-5 864-16,-1 1 128 0,1-5 32 0,-1-1 0 16,-3-1-832-16,-1 2-192 0,0-2 0 0,-2-2 0 15,-1 1 0-15,-1-2 0 0,-2 2 0 0,-2 2 0 16,-2 6 864-16,-2-1 128 0,-2 4 32 0,-2 4 0 16,1 0-832-16,-2 2-192 0,-3 2 0 0,0 4 0 15,1 2-1600 1,0 1-352-16,1 8-80 0,0 0-16 0</inkml:trace>
  <inkml:trace contextRef="#ctx0" brushRef="#br0" timeOffset="85212.55">6506 10187 16575 0,'-4'-14'368'0,"1"6"80"0,3 8 0 0,-5-5 16 0,-1-6-464 0,-1 2 0 15,2-2 0-15,-1 3 0 0,-4-1 912 0,-2 3 96 16,1-5 16-16,0 6 0 0,-3 0 0 0,-2 0 0 0,1 1 0 0,0 2 0 15,1 2 0-15,-1 5 0 0,-3 6 0 0,0 1 0 16,3-1-832-16,-3 5-192 0,0 1 0 0,2 2 0 16,0 2 0-16,2 4 0 0,0 1 0 0,3 2 0 15,1-4 864-15,3 0 128 0,5 0 32 16,2-6 0-16,4-3-832 0,2-5-192 16,3 0 0-16,2-6 0 0,2-5 0 0,2-7 0 0,2 1 0 0,2-5 0 15,1-4 864-15,-1-3 128 0,0-4 32 0,0 2 0 16,-1 5-832-16,-2-3-192 0,-2-3 0 0,-3 4 0 15,-1 4 0-15,0 7 0 0,-5-1 0 0,2 4 0 16,-7 4 0-16,0 0 0 0,6 8 0 0,-2 2 0 16,1-3 0-16,0 4 0 0,-1 7 0 0,0 0 0 15,2 2 0-15,2 2 0 0,-5-3 0 0,3-3 0 16,2-2 0-16,0-1 0 0,2-6 0 0,2 2 0 16,2-4 0-16,0-3 0 0,1-2 0 0,0-3 0 15,0-4-2416-15,1-2-528 0,14-24-96 0,-6 13-32 16</inkml:trace>
  <inkml:trace contextRef="#ctx0" brushRef="#br0" timeOffset="85543.14">7109 10106 23951 0,'-14'7'512'0,"4"1"128"0,-2 0 0 0,1 4 64 0,2 5-576 0,-1-2-128 16,-1-2 0-16,1 5 0 0,0 3 848 0,-1 3 144 15,1-2 32-15,1 0 0 0,-2-6 0 0,1-1 0 0,0 1 0 16,2-6 0-16,4-3-832 0,0-3-192 0,4-4 0 16,0 0 0-16,0 0 864 0,0 0 128 15,5-7 32-15,2-5 0 0,0-2-832 0,3 0-192 0,-1 0 0 0,2 0 0 16,-1 1 0-16,1 3 0 0,3-4 0 0,3 3 0 16,-3 5 0-16,0-1 0 0,-2 3 0 0,0 6 0 15,1 4 0-15,-3 0 0 0,-1 4 0 0,-3 3 0 16,-2 6 0-16,-3 4 0 0,-1 0 0 0,-3 0 0 15,-2 2 0-15,2-2 0 0,-5 0 0 0,0-1 0 16,2-2 0-16,-2-2 0 0,-1-4 0 0,2-1 0 16,2-2 0-16,2-5 0 0,3-6 0 0,0 0 0 15,0 0-2416-15,0 0-528 16,7-6-96-16,0-5-32 0</inkml:trace>
  <inkml:trace contextRef="#ctx0" brushRef="#br0" timeOffset="85806.38">7917 9427 31327 0,'-4'-8'688'0,"4"8"144"0,0 0 16 0,0 0 48 16,0 0-720-16,-7 8-176 0,0 0 0 0,-1 6 0 0,-1 5 0 0,-1 2 0 15,0 3 0-15,-2 3 0 0,2 6 848 0,-4 6 144 16,4 9 32-16,-1-3 0 0,-1 4-832 0,2 3-192 15,1 4 0-15,2-4 0 0,-1-1 864 0,2 1 128 16,1 1 32-16,2 0 0 0,3 3-832 0,1-2-192 0,1-3 0 16,-1-6 0-1,3 0-768-15,-2-6-208 0,2-4-48 0,-2-5 0 16,0-6-816-16,-1-2-160 0,0-6-48 0,-3-3 0 0</inkml:trace>
  <inkml:trace contextRef="#ctx0" brushRef="#br0" timeOffset="85933.52">7449 10027 27647 0,'7'-10'608'0,"2"-4"128"0,1 0 32 0,-2 6 0 0,1-1-624 0,8 2-144 0,8-1 0 0,5 0 0 15,4 2 848-15,2-4 144 0,3 2 32 0,1-1 0 16,1 3-832-16,2-6-192 0,2 2 0 0,-2-1-9232 16,-4 5-1904-16</inkml:trace>
  <inkml:trace contextRef="#ctx0" brushRef="#br0" timeOffset="86635.45">11191 9405 20271 0,'0'0'448'0,"6"-12"80"0,3-6 32 0,4 6 16 16,2 0-576-16,4-2 0 0,7-2 0 0,0 4 0 0,5 2 0 0,2-2 0 16,0 2 0-16,-1 2 0 0,-2 4 928 0,0 2 80 15,-3 2 16-15,-1 5 0 0,-2 3-832 0,-5 6-192 16,-4 2 0-16,-3 7 0 0,-6 6 864 0,-5 6 128 15,-6 0 32-15,-5 5 0 0,-4 5-832 0,-6 1-192 16,-6 6 0-16,-4 2 0 0,-4 2 864 0,-5-3 128 16,-2-1 32-16,0-2 0 0,-1-8 0 0,4-3 0 15,2-1 0-15,4-7 0 0,4-2-832 0,6-6-192 0,4-3 0 0,3-1 0 16,3-2 0-16,4-5 0 0,5-1 0 16,5-3 0-16,3 4 0 0,8-3 0 0,0 1 0 15,4-2 0-15,6-5 0 0,7 4 0 0,5-1 0 0,6-3 0 16,2-7 0-16,2 0 0 0,-1 3 0 0,2-1 0 15,0 2 0-15,-2-1 0 0,-1-3 0 0,-3 1 0 16,-5-4-1600 0,0 1-352-16,28-16-80 0,-23 8-16 0</inkml:trace>
  <inkml:trace contextRef="#ctx0" brushRef="#br0" timeOffset="87209.18">13019 9723 20271 0,'0'0'448'0,"0"0"80"0,0 0 32 0,0 0 16 0,0 0-576 0,-6 4 0 0,-2 0 0 0,3 3 0 15,-4 7 0-15,0 4 0 0,0 0 0 0,-1 4 0 16,-2 4 928-16,2 0 80 0,-5 4 16 0,1 1 0 16,1-5 0-16,-2 5 0 0,1-1 0 0,0-3 0 0,1-5 0 0,5-3 0 15,2-2 0-15,3-3 0 16,-2-2-832-16,1-7-192 0,4-5 0 0,0 0 0 0,0 0 864 15,0-5 128-15,2-7 32 0,5-4 0 0,3-4 0 0,4-5 0 16,4 0 0-16,1-3 0 0,1-4-832 16,2-2-192-16,0-2 0 0,1 1 0 0,0-1 0 0,3 2 0 15,-2 0 0-15,1 2 0 0,1 5 0 16,-1 0 0-16,2 3 0 0,-3 5 0 0,0 4 0 0,-2 4 0 16,1 3 0-16,3 3 0 15,-4 2-1600-15,-4 3-352 0,-1 3-80 0,-4 1-16 0</inkml:trace>
  <inkml:trace contextRef="#ctx0" brushRef="#br0" timeOffset="87543.53">13582 9830 23951 0,'0'0'1056'0,"0"0"224"0,9 6-1024 0,2-2-256 0,2 0 0 0,2-2 0 15,3 0 0-15,2-2 0 0,-1-3 0 0,4-2 0 16,2-4 880-16,-1 0 112 0,-3-3 32 0,2 0 0 16,1-185 0-16,0 365 0 0,-1-182 0 0,-4 0 0 15,-5 0-832-15,-2-1-192 0,-3-1 0 0,-5 0 0 16,-7 2 0-16,-3 1 0 0,-5 3 0 0,0 0 0 16,0 1 864-16,-6 0 128 0,-6 8 32 0,-1 2 0 15,1 4-832-15,-2 1-192 0,1 6 0 0,1-2 0 0,1 7 0 16,2 3 0-16,1 4 0 0,2 0 0 15,1 5 0-15,3-2 0 0,1 4 0 0,5-3 0 0,3 0 0 16,3-4 0-16,2 1 0 0,4-3 0 0,1-3 0 0,5-1 0 16,3-2 0-16,1-1 0 15,1 1-1600-15,2-5-352 0,4-1-80 0,1-7-16 16</inkml:trace>
  <inkml:trace contextRef="#ctx0" brushRef="#br0" timeOffset="88143.55">14265 9793 23951 0,'0'0'512'0,"0"0"128"0,0 0 0 0,0 0 64 0,-6 5-576 0,3 1-128 0,0 3 0 0,-2 0 0 16,0-1 848-16,-1 2 144 0,-1-1 32 0,0 4 0 15,-1-2 0-15,0-1 0 0,-1 2 0 0,1 3 0 16,-1-1-832-16,1-3-192 0,0 1 0 16,2 0 0-16,1 0 864 0,2-1 128 0,0-4 32 0,1 2 0 15,2-2-832-15,2 2-192 0,1-4 0 0,-3-5 0 16,0 0 0-16,0 0 0 0,9 0 0 0,-2-1 0 16,0-4 864-16,1-1 128 0,0 0 32 0,-1 1 0 15,1-2-832-15,-3 2-192 0,0 3 0 0,-5 2 0 16,8 0 0-16,-8 0 0 0,3 4 0 0,3 5 0 15,-1-1 0-15,0 4 0 0,0 1 0 0,0 1 0 0,-1 0 0 16,2 1 0-16,0-1 0 0,2-4 0 0,1 2 0 0,2-6 0 16,2-3 0-16,1 3 0 0,1-1 0 0,4-2 0 15,4-6 0-15,10-3 0 0,0-7 0 0,0-1 0 16,-1 0 0-16,1-5 0 0,-5-4 0 0,-1 0 0 16,-3-2 0-16,-1 0 0 0,-1-5 0 0,-2 0 0 15,-1-4 0-15,3-2 0 0,-1 0 0 0,-1-3 0 16,1 0 0-16,-3 7 0 0,1-5 0 0,6-4 0 15,3-1 0-15,1-5 0 0,-1 1 0 0,0 1 0 16,-1 4 0-16,2-7 0 0,-6 12 0 0,-5 6 0 16,-5 4 0-16,-5 6 0 0,-2 3 0 0,-4 3 0 15,-1 5 0-15,-1 9 0 0,-7-2 864 0,-6 7 128 16,-2 4 32-16,-6 5 0 0,-4 4-832 0,-4 7-192 16,-3 8 0-16,-1 8 0 0,0 2 0 0,-1 7 0 15,-1 0 0-15,-4 19 0 0,3 5 0 0,4-2 0 16,7-3 0-16,5-3 0 0,3-4 0 0,7-3 0 0,5-6 0 0,2-3 0 31,5-6-768-31,1 2-208 0,4-2-48 0,2-3 0 16,2-1-1632-16,4-9-336 0,16 18-64 0,-8-19-16 0</inkml:trace>
  <inkml:trace contextRef="#ctx0" brushRef="#br0" timeOffset="88657.9">16780 9662 23951 0,'-10'-15'512'0,"2"7"128"0,-2-3 0 0,3 6 64 0,-1-3-576 0,-2 3-128 0,-2 2 0 0,0 3 0 15,-1 4 0-15,-5 4 0 0,0 1 0 0,-2 5 0 16,0 0 848-16,-3 0 144 0,-1 1 32 0,2 3 0 15,2 6-832-15,6-4-192 0,0-1 0 0,3 2 0 16,4-1 0-16,4 0 0 0,6 1 0 0,7-2 0 16,4 1 864-16,5 0 128 0,4 2 32 0,5-4 0 15,2 1-832-15,0-1-192 0,-2-1 0 0,-2 1 0 16,-2 0 0-16,-3-1 0 0,-5-1 0 0,-3-1 0 16,-4-3 0-16,-4 0 0 0,-4 4 0 0,-5-2 0 15,-3-3 864-15,-5 2 128 0,-4 2 32 0,-7-7 0 16,-5-2-832-16,-6-2-192 0,-8-2 0 0,0 1 0 15,0-2 0-15,2-3 0 0,1-3 0 0,3-3 0 0,6 2 0 16,3-2 0-16,3-3 0 0,6-1 0 16,7 3-1600-16,3-1-352 0,4 2-80 15,8-4-11472-15</inkml:trace>
  <inkml:trace contextRef="#ctx0" brushRef="#br0" timeOffset="88981.88">17566 9662 31327 0,'-8'-1'688'0,"-2"0"144"0,-3 2 16 16,-1 3 48-16,-1 6-720 0,-2 0-176 0,2 1 0 0,-3 5 0 0,3 3 0 0,-3 1 0 16,1 3 0-16,0 4 0 0,2-5 0 0,2 4 0 15,4-1 0-15,1-3 0 0,2 2 0 0,5-2 0 16,3-5 0-16,6-3 0 0,2 0 848 0,4-3 144 0,3-8 32 0,3 0 0 15,2-3-832-15,2-3-192 0,0-2 0 0,3-5 0 16,1-1 0-16,0-1 0 0,-9-2 0 0,-2 0 0 16,0-1 864-16,-3 1 128 0,-3-4 32 0,-4 1 0 15,-5-3-832-15,-3-1-192 0,-4-1 0 16,-4 2 0-16,-5 3 864 0,-1 1 128 0,-3-2 32 0,-1 3 0 16,-5-2-832-16,1 5-192 0,3 0 0 0,-1 7 0 15,2-1 0-15,1 4 0 0,3 4 0 0,1-1 0 16,1-1-1600-16,2 4-352 15,1 0-80-15,1 1-9296 0,3-2-1856 0</inkml:trace>
  <inkml:trace contextRef="#ctx0" brushRef="#br0" timeOffset="89371.12">18509 8753 20271 0,'2'-19'448'0,"-2"13"80"0,-1-6 32 0,0 6 16 0,1 6-576 0,0-8 0 0,-1 2 0 0,1 6 0 15,0 0 928-15,0 0 80 0,0 0 16 0,-4 5 0 16,-3 7 0-16,1 4 0 0,0 2 0 0,-3 5 0 16,1 5-832-16,-2 1-192 0,0 5 0 0,-2 4 0 15,0 4 864-15,-2 3 128 0,0 4 32 0,-3 6 0 16,-6 20 0-16,-1-1 0 0,-3-3 0 0,1 0 0 16,5-17-832-16,-1-2-192 0,-6-2 0 0,3 0 0 15,3-7 0-15,1 1 0 0,2-3 0 0,1-5 0 16,3 0 0-16,2-10 0 0,4 0 0 0,1-7 0 15,1-3-768 1,5-2-208-16,2-7-48 0,0-7 0 0</inkml:trace>
  <inkml:trace contextRef="#ctx0" brushRef="#br0" timeOffset="89694.5">19195 8697 23951 0,'5'-14'1056'0,"0"9"224"0,3-4-1024 0,0 4-256 15,-3 1 0-15,-1 1 0 0,-4 3 0 0,0 0 0 16,0 0 0-16,0 0 0 0,0 0 880 0,-6 3 112 0,-1 5 32 0,-6 5 0 15,-1 0 0-15,-4 2 0 0,-5 4 0 0,-1 2 0 16,0 6-832-16,0 0-192 0,0 1 0 0,1 1 0 16,1 3 0-16,2-4 0 0,1-2 0 0,1 1 0 15,0 0 0-15,3-4 0 0,0-2 0 0,-3 3 0 16,4-4 0-16,-1-4 0 0,5-1 0 0,2-5-9232 16,2-2-1904-16</inkml:trace>
  <inkml:trace contextRef="#ctx0" brushRef="#br0" timeOffset="90062">19307 9414 23951 0,'-4'17'512'0,"2"-7"128"0,-2-4 0 0,-1 6 64 0,-3 0-576 0,-1 5-128 16,-2 2 0-16,-1 1 0 0,-3 4 848 0,0-1 144 15,-2 2 32-15,0-1 0 0,-8-1 0 0,4-1 0 16,3 1 0-16,3-4 0 0,3-6 0 0,5-1 0 16,0-5 0-16,7-7 0 0,0 0-832 0,0 0-192 15,9-5 0-15,5-3 0 0,4-4 864 0,4-2 128 16,1-4 32-16,1-4 0 0,0-2-832 0,-1-3-192 16,-2 3 0-16,2-1 0 0,0 2 0 0,-1 1 0 15,-3 2 0-15,0 4 0 0,-1 2 0 0,-1 5 0 16,0 0 0-16,-1 6 0 0,0 3 864 0,-2 4 128 0,0 10 32 15,-4 1 0-15,0 3-832 0,0 4-192 0,-1 6 0 0,-1 3 0 16,-2 5 0-16,-1 2 0 0,-2 3 0 0,-1 0 0 16,0 6 0-16,-2-7 0 0,-2 0 0 0,2-4 0 15,-1 0 0-15,0-5 0 0,-1-5 0 0,1-2 0 32,1-3-1600-32,0-5-352 0,0-6-80 0,0-10-16 0</inkml:trace>
  <inkml:trace contextRef="#ctx0" brushRef="#br0" timeOffset="90923.47">21779 9539 27647 0,'-7'-7'1216'0,"-1"2"256"0,-3 2-1168 0,2 1-304 16,9 2 0-16,-10 3 0 0,-2 6 0 0,0 1 0 16,-1 4 0-16,0 2 0 0,-2 2 0 0,2 2 0 15,0 2 0-15,6-7 0 0,-1-1 0 0,2 2 0 16,3 1 0-16,1-1 0 0,0-4 0 0,5-1 0 16,3-4 0-16,5 1 0 0,0-4 880 0,4-2 112 15,3-2 32-15,2-5 0 0,1-4-832 0,12-4-192 16,0 1 0-16,-1-1 0 0,-4-2 864 0,-3 5 128 15,-3 1 32-15,-3 4 0 0,-5 1-832 0,-2 3-192 0,0 2 0 16,-2 9 0-16,-2 6 0 0,-3-2 0 0,-2 2 0 16,3 4 0-16,-4 5 0 0,3 0 0 0,2 4 0 15,0-5 0-15,2-1 0 0,1-2 0 0,3 0 0 16,1-6 0-16,2-3 0 0,5-6 0 0,2-2 0 0,2-7 0 16,3 1 0-16,4-6 0 0,3-10 0 0,4 0 0 15,1-4 0-15,0-4 0 0,-2 2 0 0,13-15 0 16,-11-2 0-16,-8 4 0 0,-5 3 0 0,-8 2 0 15,-1 0 0-15,-4 2 0 0,-3 4 0 0,-1 2 0 16,-2 6 0-16,-2 6 0 0,1-1 0 0,-2 0 0 16,-2 4 0-16,-3 9 0 0,0 0 0 0,7-9 0 15,-7 9-1600-15,0 0-352 16,0 0-80-16,11-2-11472 0</inkml:trace>
  <inkml:trace contextRef="#ctx0" brushRef="#br0" timeOffset="91285.28">23504 8893 27647 0,'-10'9'608'0,"-4"2"128"0,-2 5 32 0,-1 1 0 0,1 3-624 0,-2 7-144 15,-1 4 0-15,1 6 0 0,3-2 0 0,-1 6 0 16,-1 1 0-16,-4 8 0 0,-2 4 0 0,3 0 0 15,-1-6 0-15,1-2 0 0,3-4 848 0,3-3 144 16,2-3 32-16,5-8 0 0,0-3-832 0,5-6-192 0,2-5 0 16,2-4 0-16,-2-10 864 0,0 0 128 15,12 3 32-15,5-6 0 0,4-4-832 0,6-6-192 16,4-5 0-16,0 0 0 0,-5 2 864 0,5-1 128 0,5 1 32 16,-2 3 0-1,-2 5-1648-15,-4 6-320 0,-4 3-64 0,-3 0-16 0,-2 3 832 0,-5 8 192 0,2 3 0 0,-6 4 0 16,-2 3 0-16,-3 0 0 0,-5 5 0 0,-3-8 0 15,-1 0 0-15,-1 2 0 0,-1 2 0 0,-3 1 0 16,0 0 0-16,0-5 0 0,1-3 0 0,2 0 0 16,0-6-2496-1,3-3-464-15,3-7-96 0,0 0-16 0</inkml:trace>
  <inkml:trace contextRef="#ctx0" brushRef="#br0" timeOffset="91586.86">24018 9550 27647 0,'0'0'608'0,"14"-5"128"0,0 4 32 0,1 0 0 0,2-1-624 0,3 0-144 15,3-2 0-15,-5 0 0 0,3-1 848 0,2-1 144 16,1-2 32-16,3-2 0 0,3 0-832 0,-9 1-192 16,-3-1 0-16,1 1 0 0,-2-6 0 0,1 1 0 15,-4-2 0-15,-4 2 0 0,-2-1 864 0,-2-4 128 16,-3 2 32-16,-8 3 0 0,-5 8-832 0,-6 0-192 15,-3 3 0-15,-2 3 0 0,-3 8 0 0,-1-2 0 16,1 6 0-16,0-1 0 0,1 3 0 0,3 3 0 16,1 0 0-16,4 4 0 0,2-2 0 0,4-1 0 15,3-3 0-15,3 3 0 0,4-2 0 0,4-1 0 0,4-4 0 16,4 0 0-16,2 0 0 0,4-4 0 16,4-1 0-16,4-3 0 15,0-6-768-15,3-1-208 0,1-1-48 0,-1-5 0 0</inkml:trace>
  <inkml:trace contextRef="#ctx0" brushRef="#br0" timeOffset="91882.73">25050 9056 27647 0,'-19'11'1216'0,"10"-4"256"16,-2 4-1168-16,-3 2-304 0,-2 5 0 0,0 3 0 15,2 1 0-15,-3 2 0 0,-2 5 0 0,0 0 0 0,-1 2 0 16,2 1 0-16,-2-1 0 0,2-3 0 0,1 2 880 0,2-5 112 15,2-2 32-15,2-4 0 0,1-6 0 0,1-2 0 16,3-1 0-16,2-3 0 0,4-7-832 0,0 0-192 16,0 0 0-16,4-11 0 0,3 0 864 0,3-3 128 15,2-5 32-15,2-3 0 0,1-3-832 0,3 0-192 16,2-7 0-16,8-5 0 0,1 3 0 0,3 2 0 16,-1 3 0-16,3-1 0 0,0 6 0 0,1 1 0 15,-4 4 0-15,0 4 0 0,-2 4 0 0,-2-1 0 16,-7 4 0-16,-1 2 0 0,-1 4 0 0,0 0 0 15,-2 2 0-15,0 0 0 16,-4-1-1600-16,1 4-352 0,-1 2-80 0,0 1-13120 16</inkml:trace>
  <inkml:trace contextRef="#ctx0" brushRef="#br0" timeOffset="92214.78">25719 9121 27647 0,'0'0'608'0,"0"0"128"0,9-4 32 0,-1 1 0 0,3 1-624 0,1-1-144 0,2 1 0 0,0-1 0 16,2-5 0-16,-1 2 0 0,1 1 0 0,0-4 0 16,-1 3 848-16,-1-4 144 0,-5 1 32 0,0-1 0 15,-3 3-832-15,-2-2-192 0,-4 3 0 0,-4 2 0 16,-2 0 864-16,-7 2 128 0,-2 6 32 0,1-1 0 0,-3 2-832 15,-1 6-192-15,1-2 0 0,-3 3 0 0,1 5 0 0,2 1 0 16,0 1 0-16,1 5 0 0,3 2 864 0,5-3 128 16,7 0 32-16,5 1 0 0,5-1-832 0,6-2-192 15,5-4 0-15,6 0 0 0,4-1 0 0,11-3 0 16,8-4 0-16,6-1 0 0,2-6 0 0,3-2 0 16,-1-1 0-16,-2-5 0 15,0-2-3232-15,0-5-688 0,55-17-144 0,-23 11-32 16</inkml:trace>
  <inkml:trace contextRef="#ctx0" brushRef="#br0" timeOffset="93222.29">6812 11681 12895 0,'0'0'576'0,"0"0"112"0,5-11-560 0,1 4-128 15,1-3 0-15,-1 2 0 0,0-4 848 0,1 4 144 16,-1-4 32-16,-1 3 0 0,-1-2 816 0,0 3 160 16,-3-3 48-16,0-1 0 0,-1 6-832 0,0 6-144 15,0 0-48-15,0 0 0 0,-8-1 0 0,-4 3 0 16,-2 3 0-16,-2 7 0 0,0-1 0 0,-3 3 0 0,-1 4 0 16,-2 6 0-16,-1 4-816 0,-1 3-208 15,-1-2 0-15,2 3 0 0,3 4 0 0,2 0 0 0,5-2 0 0,3-1 0 16,7-5 0-16,6-5 0 0,5-1 0 0,2-4 0 15,6-6 0-15,3-3 0 0,6-1 0 0,1-7 0 16,2-1 864-16,3-2 128 0,-3-9 32 0,1 1 0 16,0-4-832-16,-1-3-192 0,-3-5 0 0,-2-2 0 15,-1 0 0-15,-3 2 0 0,-5 2 0 0,-4-3 0 16,-5-3 0-16,-7 3 0 0,-5-3 0 0,-2 5 0 16,-4 4 0-16,-3 0 0 0,-2-1 0 0,-8 1 0 15,4 5-768-15,2 4-208 0,1 6-48 16,7-1-9824-16,1 1-1968 0</inkml:trace>
  <inkml:trace contextRef="#ctx0" brushRef="#br0" timeOffset="93514.76">7462 11614 27647 0,'0'0'608'0,"1"13"128"0,-2 2 32 0,-5 2 0 0,-1 2-624 0,-2 1-144 0,0 1 0 0,0 0 0 0,0 1 848 0,2-2 144 16,-1-5 32-16,2 1 0 0,2-1 0 0,1-1 0 16,3-5 0-16,3-3 0 0,-3-6 0 0,0 0 0 15,9-4 0-15,2-5 0 0,2-3-832 0,2-2-192 16,3-7 0-16,-2 2 0 0,0 0 864 0,3 0 128 16,4 0 32-16,1 3 0 0,1 0-832 0,1 6-192 0,-2-1 0 0,0 6 0 15,-1 1 0-15,-3 6 0 0,-1 5 0 16,-2 4 0-16,-6-1 0 0,-3 6 0 0,1 3 0 15,-6 4 0-15,-3 1 0 0,-1-1 0 0,-4 2 0 0,-2-1 0 32,-4 5-1600-32,1-1-352 0,0 0-80 0,0-6-14752 0</inkml:trace>
  <inkml:trace contextRef="#ctx0" brushRef="#br0" timeOffset="93852.72">8162 11708 31327 0,'0'0'688'0,"15"3"144"0,-3-6 16 0,3 3 48 0,3 3-720 0,2-6-176 0,0-3 0 0,2 1 0 0,0-3 0 0,0 1 0 16,1-2 0-16,0 0 0 0,-1-1 848 0,-2 1 144 15,-1-3 32-15,-1 5 0 0,-7-7-832 0,1 4-192 16,-6 1 0-16,-2 2 0 0,-3-1 864 0,-2 2 128 15,-3-2 32-15,-2 5 0 0,-2 3-832 0,-2 4-192 16,-3 3 0-16,-2 0 0 0,-3 3 864 0,1 0 128 16,0 4 32-16,0 1 0 0,1 3-832 0,1 0-192 15,-1 2 0-15,4 2 0 0,2 1 0 0,3-5 0 16,5 2 0-16,0-1 0 0,4 0 0 0,0-1 0 0,6-2 0 16,1 0 0-1,3-4-768-15,6 6-208 0,1-4-48 0,2-4 0 16,-1-6 0-16,3-3 0 0,2 1 0 0,3-4 0 0</inkml:trace>
  <inkml:trace contextRef="#ctx0" brushRef="#br0" timeOffset="94223.05">10344 11447 27647 0,'0'0'608'0,"0"0"128"0,-3 5 32 0,-6-1 0 0,-1 4-624 0,-1 1-144 15,1 3 0-15,0 6 0 0,1 1 848 0,0 2 144 16,0 1 32-16,-1 1 0 0,0 0-832 0,2 2-192 16,3 2 0-16,1-3 0 0,-1 4 864 0,2-5 128 15,0-3 32-15,0-1 0 16,2-1-1648-16,1-3-320 0,0-1-64 0,1-5-8752 0,-1 0-1760 0</inkml:trace>
  <inkml:trace contextRef="#ctx0" brushRef="#br0" timeOffset="94370.15">10187 11289 35007 0,'-15'-8'768'0,"15"8"176"0,0 0 16 0,0 0 16 0,0 0-784 0,0 0-192 0,0 0 0 0,0 0 0 16,-6 4 0-16,6-4 0 0,0 0 0 0,-5 7 0 15,0 3 0-15,3-1 0 0,2 3 0 0,1-1-10336 16,-1-1-2112-16</inkml:trace>
  <inkml:trace contextRef="#ctx0" brushRef="#br0" timeOffset="94713.04">11539 11307 31327 0,'-12'-5'1392'0,"6"3"272"0,-1 2-1328 0,-1 2-336 16,1 0 0-16,-2 2 0 0,-1 4 896 0,-1 2 96 16,-4 3 32-16,1-2 0 0,0 3 0 0,4 0 0 15,-3-1 0-15,3 1 0 0,1 1-832 0,3 0-192 0,2 0 0 0,3 2 0 16,2-3 0-16,3 1 0 0,2-2 0 0,3 1 0 15,1 0 864-15,3-1 128 0,-2-2 32 0,5 4 0 16,-4 1-832-16,0-4-192 16,-2-3 0-16,-2 3 0 0,-3-4 0 0,-3 3 0 0,-2-11 0 0,-2 9 0 15,-5 2 0-15,-3 2 0 0,-5-3 0 0,-4 3 0 16,-1-6 0-16,-5 3 0 0,-3-1 0 0,-5 0 0 16,-2-6 864-16,-1 1 128 0,2-2 32 0,1-2 0 15,-5-1-1648 1,5-3-320-16,5 0-64 0,5-2-12032 0,4-4-2400 0</inkml:trace>
  <inkml:trace contextRef="#ctx0" brushRef="#br0" timeOffset="95332.14">14187 11152 23951 0,'-8'-9'512'0,"3"0"128"0,0 3 0 0,1 4 64 0,-1 2-576 0,2 2-128 0,-6 1 0 0,2 9 0 15,-3 3 848-15,0 5 144 0,-3 5 32 0,1 6 0 16,-4 4-832-16,1 2-192 0,-3 1 0 0,-1 1 0 15,-1 3 864-15,-1 0 128 0,1-4 32 0,1 0 0 16,1-1 0-16,2-5 0 0,3-4 0 0,-1-5 0 16,5-3-1648-16,2-3-320 0,-1-5-64 0,4-7-16 0,4-5 1648 0,0 0 320 15,0 0 64-15,6-11 16 0,5-9 0 0,1-2 0 16,7-1 0-16,4-5 0 0,3 0-832 0,2-2-192 16,1-5 0-16,0 1 0 0,3 0 0 0,0-2 0 15,1-1 0-15,2 3 0 0,-2 3 0 0,3 5 0 16,0 4 0-16,-2 4 0 0,-2 4 0 0,-2 3 0 15,-2 7 0-15,-2 4 0 0,-5 0 0 0,-4 5 0 16,-5 5 0-16,-5 2 0 0,-6 1 0 0,-5 3 0 16,-6 2 0-16,-7 2 0 0,-4 1 0 0,-3 3 0 15,-2-3 0-15,-3 2 0 0,-3-4 0 0,1-2 0 16,-1-3 0-16,1-2 0 0,1-8 0 0,2-1 0 16,2-4 0-16,6-2 0 15,2-2-1600-15,6-4-352 0,8-1-80 0,4-3-13120 0</inkml:trace>
  <inkml:trace contextRef="#ctx0" brushRef="#br0" timeOffset="95620.21">14950 11097 31327 0,'-10'8'688'0,"-3"1"144"0,0 2 16 0,2-3 48 0,-3 6-720 0,-2 3-176 0,-1 4 0 0,0-1 0 16,1 0 0-16,2 3 0 0,1-1 0 0,3-2 0 15,3-1 0-15,6-2 0 0,2-3 0 0,6-4 0 16,3-1 848-16,6-4 144 0,6-4 32 0,3-3 0 16,3-2-832-16,5-5-192 0,4 0 0 0,0-4 0 15,-1-2 0-15,-1-1 0 0,-2-2 0 0,-5-1 0 0,-5-3 0 0,-4 1 0 16,-1-1 0-16,-4-1 0 0,-6 4 864 16,-3 1 128-16,-4 4 32 0,-3 2 0 0,-4 0-832 15,-2 7-192-15,-5 1 0 0,-4 3 0 0,-3 1 0 0,-3 1 0 16,-2 0 0-16,-1 2 0 15,0 1-1600-15,1-2-352 0,4 3-80 0,-7 1-13120 16</inkml:trace>
  <inkml:trace contextRef="#ctx0" brushRef="#br0" timeOffset="95933.41">15936 10912 27647 0,'0'0'608'0,"0"0"128"0,0 0 32 0,0 0 0 0,-5-3-624 0,-1 2-144 0,-3 2 0 0,-3 3 0 16,-2 1 0-16,-1 4 0 15,-3-2 0-15,-1 6 0 0,-1-3 848 0,-2 2 144 0,1 2 32 0,0-2 0 16,1 0-832-16,2 1-192 0,2-1 0 0,2 1 0 16,2 1 0-16,3 0 0 0,4 1 0 0,3-3 0 15,2 0 0-15,4 1 0 0,4-4 0 0,0 2 0 16,1 3 864-16,4-3 128 0,-1 0 32 0,1-2 0 15,0 2-832-15,-2 2-192 0,-2-5 0 0,-3 2 0 16,-2 0 0-16,-4 3 0 0,-2 1 0 0,-3 0 0 16,-3-4 864-16,-1 1 128 0,-4-2 32 0,-2 1 0 15,-4-2-832-15,-2 1-192 0,-5-1 0 0,1-1 0 16,-1-3 0-16,3-4 0 0,3-1 0 0,2-2-17152 16</inkml:trace>
  <inkml:trace contextRef="#ctx0" brushRef="#br0" timeOffset="96397.88">16741 10956 27647 0,'0'0'1216'0,"-7"-5"256"0,7 5-1168 0,0 0-304 0,-5-3 0 0,1 3 0 16,-2 2 0-16,1 3 0 0,0 4 0 0,0 0 0 0,-2 3 880 0,0 3 112 15,-7 12 32-15,5-6 0 0,-1 0-832 0,0-2-192 16,-3 0 0-16,-2 8 0 0,2 1 864 0,3-5 128 15,3-4 32-15,2-1 0 0,2-4-832 0,1 0-192 16,2-7 0-16,0-7 0 16,0 0-1600-16,0 0-352 0,10 8-80 0,-1-8-16 0</inkml:trace>
  <inkml:trace contextRef="#ctx0" brushRef="#br0" timeOffset="96732.73">17728 10436 27647 0,'0'0'1216'0,"0"0"256"0,0 0-1168 0,0 0-304 0,0 0 0 0,4 9 0 16,-3-3 0-16,-1 7 0 0,-2 6 0 0,-4 0 0 16,-1 3 880-16,-4 3 112 0,2-3 32 0,-4 3 0 15,-1 7-832-15,-4 2-192 0,1-1 0 0,-2 2 0 16,-1 4 0-16,3 2 0 0,-1-2 0 0,-4 15 0 16,3-6 0-16,3-6 0 0,-1-1 0 0,1-5 0 15,-1-5 0-15,3-3 0 0,4-9 0 0,0 0 0 16,-2-1-2416-16,1-4-528 0,-23 4-96 15,7-12-32-15</inkml:trace>
  <inkml:trace contextRef="#ctx0" brushRef="#br0" timeOffset="96881.63">17224 10984 27647 0,'16'-14'1216'0,"-7"10"256"0,4-1-1168 0,5 0-304 16,-1 0 0-16,5 1 0 0,1-4 0 0,2 3 0 15,7 2 0-15,11-4 0 0,3-2 880 0,1 4 112 16,1-2 32-16,-2 0 0 0,-1 2-832 0,-2-1-192 15,-4 1 0-15,-6 0 0 16,-5-4-1600-16,-3 2-352 0,-5 2-80 0,-2-4-16 0</inkml:trace>
  <inkml:trace contextRef="#ctx0" brushRef="#br0" timeOffset="97058.58">18152 10770 27647 0,'0'0'608'0,"0"0"128"0,0 9 32 0,0 3 0 0,1 2-624 0,-2 1-144 0,-3 3 0 0,-1 2 0 16,0-1 0-16,-2 0 0 0,2 2 0 0,-1 1 0 16,-3 3 848-16,1-1 144 0,2-1 32 0,1 2 0 15,-1-2-832-15,0 7-192 0,3-7 0 0,0-1 0 16,1-3 0-16,0 0 0 0,0-4 0 0,2-2-9232 16,0-2-1904-16</inkml:trace>
  <inkml:trace contextRef="#ctx0" brushRef="#br0" timeOffset="97491.51">18491 10837 27647 0,'0'0'1216'0,"0"0"256"0,0 0-1168 0,-2 6-304 16,-4 5 0-16,3 1 0 0,-1 3 880 0,3 0 112 16,-3 2 32-16,0-2 0 0,-1 3-832 0,0 2-192 15,0-2 0-15,1 2 0 0,1-1 864 0,2-1 128 0,0-1 32 0,1-2 0 16,0-2-832-16,1-3-192 0,0 1 0 0,2-3 0 16,-3-8 864-16,4 9 128 0,-4-9 32 0,0 0 0 15,6 5-832-15,3-3-192 0,0-2 0 0,1-2 0 16,0-2 0-16,2-4 0 0,-1 1 0 0,3 0 0 15,0-4 864-15,4 1 128 0,2 1 32 0,2-4 0 16,-1 3-832-16,2-3-192 0,0 1 0 0,1 1 0 16,0 0 0-16,-3 3 0 0,0-3 0 0,1 0 0 15,0 2 0-15,-1-3 0 0,1 2 0 0,1-1 0 16,-3 0 0-16,5 1 0 0,-2-1 0 0,-5 3 0 16,0-3 0-16,-5 4 0 0,-2 0 0 0,-2 2 0 15,-3 0-1600 1,-2-2-352-16,-1 2-80 0,-3 5-16 0,0 0-816 0,-7 0-160 0,-7 4-48 0,14-4 0 15</inkml:trace>
  <inkml:trace contextRef="#ctx0" brushRef="#br0" timeOffset="97847.25">19310 10915 27647 0,'0'0'608'0,"0"0"128"0,0 0 32 0,5 4 0 0,1 3-624 0,2-2-144 16,1-3 0-16,1 3 0 0,0 2 848 0,1-4 144 0,2 2 32 15,4-1 0-15,-1 1-832 0,2-2-192 0,0-2 0 16,0-1 0-16,-1-2 864 0,1-1 128 0,0-1 32 0,-3 0 0 16,-2-1-832-16,-2-4-192 15,0 1 0-15,-5-3 0 0,-5 4 0 0,-1 0 0 0,0-3 0 0,-2 3 0 16,-5-4 864-16,0 5 128 0,-2-2 32 0,-3 3 0 15,-2 3-832-15,0 2-192 0,0 2 0 0,0 5 0 16,0 4 0-16,3-2 0 0,-3 1 0 0,2 6 0 16,2 0 0-16,1 3 0 0,3 1 0 0,1 2 0 15,2 0 864-15,5 2 128 0,2-4 32 0,3 3 0 16,3 0-832-16,3-1-192 0,4-3 0 0,4-2 0 16,3 0 0-16,4-6 0 0,4-2 0 0,4-2 0 15,2 1-768-15,0-4-208 16,-1-6-48-16,-3-3-10912 0,-3-3-2192 0</inkml:trace>
  <inkml:trace contextRef="#ctx0" brushRef="#br0" timeOffset="98032.45">18481 10525 38703 0,'0'0'848'0,"-6"3"176"0,14-12 48 0,3 1 16 0,4 4-880 0,-2 1-208 16,-3 0 0-16,1-1 0 15,-1 0-1600-15,2 3-352 0,-1-1-80 0,-4-2-16 0</inkml:trace>
  <inkml:trace contextRef="#ctx0" brushRef="#br0" timeOffset="98745.56">22064 10528 31327 0,'0'0'1392'0,"3"-8"272"0,-3 8-1328 0,0 0-336 0,0 0 0 0,0 0 0 15,2-5 0-15,-2 5 0 0,0 0 0 0,7 5 0 16,-2 6 0-16,0 0 0 0,0 1 0 15,1 2 0-15,1 3 0 0,0 1 0 0,1-3 0 0,5 12 0 16,-1-5 0-16,-2-8 0 0,2-1 0 0,1-1 0 16,1-1 0-16,0 0 0 0,-2-4 0 0,5-1 0 15,-3-6 0-15,-14 0 0 0,0 0 0 0,9 1 0 16,-9-1 896-16,0 0 96 0,0 0 32 0,-5-5 0 16,-4 0-832-16,-3 0-192 0,-2-1 0 0,-9 0 0 15,0-5 0-15,8 8 0 0,-3 1 0 0,3 2 0 16,-1-1 864-16,-1 1 128 0,1 3 32 0,-1 2 0 15,1 5-832-15,0-4-192 0,2 2 0 0,0-2 0 0,0 3 0 16,4 0 0-16,-1 5 0 0,2-3 0 16,1 2-768-16,3 0-208 0,1-4-48 0,3 2 0 15,2 3 832-15,3 0 192 0,1-3 0 0,3 3 0 0,1 2 768 0,0-1 208 16,0-2 48-16,-1 1 0 0,1 0-832 0,-2 2-192 16,-2-1 0-16,1-1 0 0,-3-1 0 0,-1 1 0 15,-3 1 0-15,0-1 0 0,-1-3 0 16,1 0 0-16,1-1 0 0,-2 3 0 15,4 0-2416-15,-2-13-528 0,0 0-96 16,13 1-32-16</inkml:trace>
  <inkml:trace contextRef="#ctx0" brushRef="#br0" timeOffset="99202.58">23761 10486 38703 0,'-29'-8'848'0,"16"0"176"0,-2 1 48 0,0-5 16 0,-2 5-880 0,1 0-208 0,0 5 0 0,0 4 0 0,1 3 0 0,-12 6 0 16,4 5 0-16,5-2 0 0,-3-1 0 0,-1 2 0 15,-1 7 0-15,2 1 0 0,1 0 0 0,4 3 0 16,2-2 0-16,6 3 0 0,6-3 0 0,4-1 0 16,6-3 0-16,3-2 0 0,5-4 0 0,3 0 0 15,4-1 0-15,12-2 0 0,-1-4 0 0,-11-7 0 16,4-5 0-16,11-2 0 0,-1 3 0 0,-13-6 0 15,2-5 0-15,0-2 0 0,2 3 0 0,-2-1 0 16,-5 0 0-16,-3-3 0 0,-3-1 0 0,-4 0 0 16,-6 0 0-16,-4 1 0 0,-2 2 0 0,-2 0 0 15,1 2 0-15,-5 4 0 0,-4 0 0 0,-2 0 0 16,-1 0 0-16,0 5 0 16,0 0-1600-16,1 2-352 0,2 3-80 0,1-1-13120 0</inkml:trace>
  <inkml:trace contextRef="#ctx0" brushRef="#br0" timeOffset="99512.52">24426 10464 27647 0,'-15'6'608'0,"11"2"128"0,-1 1 32 0,1 4 0 0,-1 1-624 0,2 3-144 0,0 3 0 0,-4 0 0 15,-2 0 848-15,0 1 144 0,2-1 32 0,-2-1 0 16,0 1-832-16,0 1-192 0,1-7 0 0,2 0 0 15,1-2 864-15,0-5 128 0,5-7 32 0,0 0 0 16,0 0 0-16,0 0 0 0,6-8 0 0,3-6 0 0,3-4 0 0,0-1 0 16,-2 1 0-16,7 1 0 0,6-4-832 0,6 1-192 15,2 1 0-15,2 1 0 0,1 2 0 0,2 3 0 16,-5 0 0-16,2 4 0 0,0-2 0 0,1 7 0 16,-4 3 0-16,-2 3 0 0,-1 3 0 0,-3 5 0 15,-3-1 0-15,-3 4 0 0,-4 2 0 0,-2 1 0 16,-5-4 0-16,-3 5 0 0,-3 1 0 0,-2 1 0 15,-3 1 0-15,-3 5 0 16,-2-3-1600-16,-3-2-352 0,2-1-80 0,4-10-9296 16,-1-4-1856-16</inkml:trace>
  <inkml:trace contextRef="#ctx0" brushRef="#br0" timeOffset="99953.25">25809 10395 23951 0,'0'0'1056'0,"0"0"224"0,0 0-1024 0,0 0-256 16,0 0 0-16,6 7 0 0,4 2 880 15,1-7 112-15,4 0 32 0,4-1 0 0,4-1 0 0,-2-1 0 16,0 1 0-16,3-3 0 0,4-6 0 0,0 1 0 16,1 1 0-16,-2-5 0 0,-2 1-832 0,-2 0-192 15,-3-3 0-15,-3 0 0 0,-3 7 0 0,-4-4 0 16,-2-6 0-16,-3 7 0 0,-4 1 864 0,-2 4 128 15,-6 1 32-15,0-1 0 0,-3 1-832 0,-6 4-192 16,-4 5 0-16,-2 4 0 0,-2-2 0 0,1 5 0 16,2 4 0-16,-2 3 0 0,1 1 0 0,1 4 0 15,0 3 0-15,2-2 0 0,3 2 0 0,2-2 0 16,4 5 0-16,1-7 0 0,5-2 0 0,4 2 0 16,5-1 0-16,3-3 0 15,1-1-1600-15,5-3-352 0,2-5-80 0,3 0-16 0</inkml:trace>
  <inkml:trace contextRef="#ctx0" brushRef="#br0" timeOffset="100621.07">27995 9826 27647 0,'0'0'608'0,"0"0"128"0,0 0 32 0,0 0 0 0,0 0-624 0,-9 9-144 16,-1-1 0-16,0 6 0 0,-1 1 0 0,-2 6 0 0,-1 4 0 0,-1 4 0 15,-1 1 848-15,0 0 144 0,-7 1 32 0,1 4 0 16,-1-2-832-16,2-4-192 0,-6 1 0 0,3 1 0 16,0-6 864-16,2-1 128 0,3-6 32 0,4-4 0 15,4-2 0-15,3-1 0 0,3-5 0 0,5-6 0 16,0 0 0-16,6-15 0 0,7-4 0 0,6 0 0 16,4-1-832-16,3-6-192 0,6-4 0 0,-1-2 0 15,2 4 0-15,4 0 0 0,3-5 0 0,4 1 0 16,1 1 0-16,1 3 0 0,0 1 0 0,-2 4 0 15,2 1 0-15,-4 5 0 0,-5 5 0 0,-4 6 0 16,-3 6 0-16,-5 4 0 0,-5 7 0 0,-3 3 0 16,-5 4 0-16,-2 5 0 0,-3 5 0 0,-5 0 0 15,-3-2 0-15,-2 4 0 0,-5 3 0 0,-1 1 0 0,-7-7 0 16,2 1 0-16,-1-6 0 0,-1 5 0 0,-1-4 0 0,-1-4 0 16,2-5 0-16,3-2 0 0,4 0 0 0,2 0 0 15,0-7 0-15,7-5 0 16,0 0-768-16,0 0-208 0,0 0-48 0,0 0 0 15,10 1-1632-15,1 2-336 0,1 3-64 0,2-5-11072 16</inkml:trace>
  <inkml:trace contextRef="#ctx0" brushRef="#br0" timeOffset="100933.83">28794 10073 27647 0,'0'0'608'0,"0"0"128"0,0 0 32 0,0 0 0 0,0 0-624 0,10-2-144 0,0 2 0 0,3 0 0 15,4-2 848-15,4-1 144 0,3-6 32 0,1 3 0 16,1-3-832-16,2 3-192 0,1-8 0 0,1 2 0 16,1 1 864-16,-6-4 128 0,-6-3 32 0,-1 1 0 15,-1 2-832-15,-7 0-192 0,-6 2 0 0,-4 0 0 16,0 2 864-16,-8 5 128 0,-5 2 32 0,-2 5 0 15,-5 4-832-15,-6 7-192 0,-4-1 0 0,1 7 0 16,-1 2 0-16,1 4 0 0,0-1 0 16,2 4 0-16,2-3 0 0,2 0 0 0,1 4 0 0,4-6 0 15,2-3 0-15,5 0 0 0,4 2 0 0,5 0 0 16,2-7-1600-16,2-1-352 0,-2-13-80 0,14 14-8208 16,3-6-1632-16</inkml:trace>
  <inkml:trace contextRef="#ctx0" brushRef="#br0" timeOffset="101303.93">29969 9794 27647 0,'0'0'608'0,"-7"-7"128"0,-2-4 32 0,-1 4 0 0,-2-2-624 0,-2 6-144 15,-1 6 0-15,-5 2 0 0,-2-2 848 0,-5 2 144 0,-4 7 32 0,-4 6 0 16,1 1-832-16,0 4-192 0,1 3 0 0,-2-4 0 15,0 3 0-15,5-1 0 16,2-1 0-16,6-3 0 0,2-1 864 0,6-2 128 0,6-1 32 0,1-3 0 16,3-4-832-16,4-9-192 0,0 0 0 0,12 5 0 15,1-1 864-15,4-8 128 0,6-4 32 0,5 0 0 16,4-3-832-16,0-2-192 0,-3 2 0 0,4-2 0 16,0 0 0-16,-1 5 0 0,-3-4 0 15,-6 7 0-15,-4-3 0 0,-2 7 0 0,-3 4 0 0,-4 4 0 16,-5 0 0-16,0 7 0 0,-4 3 0 0,-2 5 0 15,-4 5 0-15,-2-1 0 0,-4 6 0 0,-2 0 0 16,-3-3 0-16,-2 4 0 0,-1 2 0 0,-3-2 0 16,-3 0 0-16,2-4 0 0,3 3 0 0,-3-2 0 15,0-4 0-15,1-2 0 0,2-5 0 0,3-3 0 16,2-2-1600-16,4-3-352 0,-1-8-80 16,5 0-16-16</inkml:trace>
  <inkml:trace contextRef="#ctx0" brushRef="#br0" timeOffset="101704.48">30646 9877 26607 0,'0'0'1168'0,"-8"-5"256"0,-2-3-1136 0,-2 4-288 0,-3 4 0 0,0 4 0 15,-2 5 544-15,1 0 48 0,-2 4 16 0,-2 3 0 16,-3 2 16-16,-1 0 0 0,-1 0 0 0,0 1 0 16,2-2-144-16,0 3-32 0,2 0 0 0,3-2 0 15,1-2-16-15,5-2-16 0,3-4 0 0,5 0 0 16,3 2 32-16,1-12 0 0,0 0 0 0,10 4 0 16,4-7 160-16,4 1 32 0,2-2 16 0,0-3 0 15,1-7-368-15,-1 4-80 0,-1 1-16 0,0 6 0 16,0-2-192-16,-1-1 144 0,-4 0-144 0,-1 5 128 15,-1 5-128-15,-2 1 0 0,-1 2 0 0,-1 2-176 16,-3 3 176-16,0 3 0 0,0 0-144 0,0-2 144 16,-5-13 0-16,7 15 0 0,-2 2-144 0,1-3 144 15,1 0 0-15,0-5 0 0,3-1 0 0,0-4 0 16,3-1-656-16,1-4-32 0,1-3 0 16,3-5 0-16,3 0-1936 0,0-4-384 0,3-1-64 0,4-2-9824 15</inkml:trace>
  <inkml:trace contextRef="#ctx0" brushRef="#br0" timeOffset="101906.09">31488 9390 30527 0,'0'0'1344'0,"0"0"288"0,0 0-1312 0,-9 0-320 16,-1 4 0-16,-1 3 0 0,-4 6 528 0,-5 4 48 15,0 3 0-15,-8 5 0 0,-2 0-32 0,-3 5 0 16,1-1 0-16,-2 7 0 0,-2 5-208 0,2-1-32 15,1 0-16-15,2 0 0 0,3 2-128 0,4-2-32 0,2-1 0 16,3-5 0-16,1-3-128 0,4-7 0 0,3 2 144 0,1 0-144 31,1 0-1104-31,0-3-304 0,3-4-48 0,2-2-13168 0</inkml:trace>
  <inkml:trace contextRef="#ctx0" brushRef="#br0" timeOffset="102070.74">31038 9977 18431 0,'0'0'1632'0,"0"0"-1312"0,12 0-320 0,-2-4 0 16,-10 4 2688-16,13-2 448 0,1-2 112 0,1 2 16 16,3-1-2176-16,1 0-448 0,2-2-64 0,1 3-32 15,0 1-336-15,2-1-64 0,1 1-16 0,2 0 0 16,1-3-128-16,-2-2-192 0,-3 1 32 0,-1 2 16 16,-2-1-2624-16,2-2-528 0,2-4-96 15,-6 1-32-15</inkml:trace>
  <inkml:trace contextRef="#ctx0" brushRef="#br0" timeOffset="102263.59">31743 9897 29487 0,'-9'12'2624'0,"-4"-1"-2112"16,-5 4-512-16,-1 2 0 0,0-1 384 0,0 3-48 15,1 1 0-15,0-1 0 0,1 0 80 0,1-3 16 16,4-2 0-16,0 0 0 0,2 0-256 0,1-1-48 15,1-2-128-15,6-1 192 0,2-10-352 0,0 0-80 0,-1 12-16 0,1-12 0 32,0 0-2304-32,0 0-480 0</inkml:trace>
  <inkml:trace contextRef="#ctx0" brushRef="#br0" timeOffset="102602.44">32016 9949 15663 0,'0'0'1392'0,"-5"8"-1120"0,5-8-272 0,-9 10 0 15,0 4 2592-15,-4-2 464 0,1 3 80 0,-1 0 32 16,0 2-2000-16,-1 2-400 0,-1 2-64 0,0-3-32 0,1-4 48 0,1 1 16 16,1 2 0-16,5-1 0 15,2-6 0-15,2 1 0 0,3-11 0 0,0 11 0 0,0-1 160 0,0-10 16 16,0 0 16-16,12 2 0 0,0-6-48 0,4-1-16 15,1-7 0-15,5 2 0 0,-3-4-400 0,1-1-80 16,1-3 0-16,0 0-16 0,1 0-192 0,0 1-48 16,-2-2 0-16,2 1 0 0,0 3-128 0,0 2 0 15,0 1 144-15,-1 1-144 0,0 3 0 0,-1 1 0 16,0 3 0-16,-8 4 0 0,0-1-128 0,1 4 128 16,-1 1-128-16,-1 1 128 15,-1-1-704-15,0 0-48 0,-1 2-16 0,5 6 0 16,-2-1-1872-16,-3-3-384 0,-2 1-80 0</inkml:trace>
  <inkml:trace contextRef="#ctx0" brushRef="#br0" timeOffset="102955.08">32536 10082 23439 0,'0'0'1024'0,"0"0"240"0,6-9-1008 16,-6 9-256-16,13-7 0 0,-2 0 0 0,1 2 1088 0,0 1 160 0,0-1 32 0,1 1 16 15,0-1-272-15,1 0-64 16,0-2-16-16,0 4 0 0,2 1-288 0,-1-2-48 0,-1-2-16 0,1 2 0 16,2 0-48-16,-2 1-16 0,-1-2 0 0,-3-1 0 15,0 1 48-15,-11 5 0 0,7-11 0 0,-3 2 0 16,-4-2-96-16,-3 2-16 0,-2-3 0 0,-2 5 0 16,-5-4-80-16,0 5-32 0,-4-2 0 0,-1 6 0 15,-4 4-192-15,0 6-32 0,0 1-128 0,0 4 192 0,0-3-192 16,1 3 0-16,0 2 0 0,1 3 0 15,2-2 256-15,2 2 0 0,1 1 0 0,5-1 0 0,3 2-128 0,2-1 0 16,1 0-128-16,4 5 192 0,5 1-64 0,2-5-128 16,1-2 176-16,4 1-176 0,4 2 240 0,0 0-64 15,1-1-16-15,3-1 0 16,-1-2-160-16,3-5 0 0,0 0 144 0,1-5-144 0,0 0 0 0,0-3-208 16,0-2 16-16,-3 3 16 15,-4 5-2592-15,21-6-528 0</inkml:trace>
  <inkml:trace contextRef="#ctx0" brushRef="#br0" timeOffset="103109.36">32109 9605 46591 0,'-16'-20'2064'0,"7"7"432"0,-1 0-2000 0,4 3-496 0,1 0 0 0,5 10 0 15,0 0 0-15,0 0 0 0,0 0-128 0,13-13 128 31,-2 2-2496-31,3-2-400 0,5-2-80 0,-6-4-16 0</inkml:trace>
  <inkml:trace contextRef="#ctx0" brushRef="#br1" timeOffset="121871.19">2922 13535 20271 0,'0'0'448'0,"0"0"80"0,0 0 32 0,-1-11 16 0,-5 0-576 0,2 5 0 0,4 6 0 0,0 0 0 16,-5-5 928-16,5 5 80 0,-9-6 16 0,9 6 0 0,0 0 0 16,-9 6 0-16,1 0 0 0,2 6 0 0,0-1 0 0,1 6 0 15,1 1 0-15,1 2 0 0,1 4-832 0,0 0-192 16,-3 4 0-16,2-1 0 0,-1 2 0 0,-1 3 0 16,0 3 0-16,-2-4 0 0,1-3 0 0,1-3 0 15,2 2 0-15,-1-4 0 0,-2-2 864 0,-2-1 128 16,2-5 32-16,2-1 0 0,0 1-832 0,2-5-192 15,-1-1 0-15,3-9 0 0,0 0 864 0,0 0 128 16,0 0 32-16,-2-15 0 0,2-5 0 0,0-2 0 16,-1-6 0-16,4 4 0 0,6-2-832 0,1 0-192 15,1-9 0-15,4 2 0 0,3 3 0 0,1 3 0 16,5-1 0-16,4 3 0 0,0-2 0 0,0 3 0 16,-2 4 0-16,1-2 0 0,0 3 0 0,-2 1 0 0,-3 2 0 0,-2 0 0 15,-2 6 0-15,0 3 0 0,-3 1 0 16,-1 3 0-1,-14 3-768-15,10 0-208 0,0 3-48 0,-10-3 0 16,0 0-2448-16,0 0-496 0,12 17-112 0,-10-7-16 0</inkml:trace>
  <inkml:trace contextRef="#ctx0" brushRef="#br1" timeOffset="122248.65">3454 13690 23951 0,'0'0'512'15,"0"0"128"-15,0 0 0 0,12 5 64 0,4 2-576 0,0-1-128 0,1 0 0 0,2-2 0 0,1-3 848 0,2-1 144 16,1 0 32-16,2-2 0 0,2-7 0 0,3 0 0 16,2-5 0-16,2 1 0 0,2 2 0 0,-3-3 0 15,-3-1 0-15,-3 2 0 0,-5 4-832 0,-3-2-192 16,-4 0 0-16,-1 1 0 0,-9 3 864 0,-5 7 128 15,0 0 32-15,0 0 0 0,-5-13-832 0,-8 1-192 16,-1 6 0-16,-3 6 0 0,-3 1 0 0,-1 4 0 16,-3 4 0-16,-2 0 0 0,-2 5 0 0,3 3 0 15,-2 1 0-15,-1 1 0 0,3 0 864 0,-2 4 128 16,3 3 32-16,1-3 0 0,5 0-832 0,1 1-192 16,-1-4 0-16,8 2 0 0,2-2 0 0,5 1 0 15,2-3 0-15,2-1 0 0,2-1 0 0,6-4 0 16,4 1 0-16,1-5 0 15,3 1-768-15,5-6-208 0,1 0-48 0,2-6 0 16,-2-4-816-16,3-1-160 0,0-3-48 0,1 1-13104 0</inkml:trace>
  <inkml:trace contextRef="#ctx0" brushRef="#br1" timeOffset="122881.48">4599 13520 31327 0,'-10'-14'688'0,"5"10"144"0,-3-4 16 0,0 2 48 0,2 0-720 0,-3 1-176 0,-2 3 0 0,-2 4 0 0,-1-1 848 16,-4 5 144-16,-2 1 32 0,0 5 0 0,-1 1-832 0,1 1-192 16,0 4 0-16,0 5 0 0,3-1 864 0,-1 3 128 15,1 0 32-15,5-2 0 0,1-1-832 0,5 0-192 16,2 3 0-16,2-5 0 0,1-5 0 0,3-1 0 15,3-2 0-15,3-1 0 0,1-6 0 0,1-2 0 16,0-3 0-16,1-3 0 0,1 1 864 0,-2-1 128 16,3-6 32-16,1 0 0 0,0-1-832 0,-2 2-192 15,0-2 0-15,-1 4 0 0,1-7 0 0,-2 6 0 16,-4-2 0-16,1 4 0 0,0 1 0 0,-7 4 0 16,7-3 0-16,-7 3 0 0,0 0 0 0,3 5 0 15,1 4 0-15,-2 0 0 0,-2-9 0 0,3 12 0 0,1-5 0 16,1 5 0-16,0-7 0 0,2 1 0 0,3 0 0 15,-1-2 0-15,0-3 0 0,2 1 0 0,2-2 0 16,2-2 0-16,2 2 0 0,2-2 0 0,0-4 0 0,0-1 0 16,0 2 0-16,1-2 0 0,3-1 0 0,0 2 0 15,2-5 0-15,2 1 0 0,0 1 0 0,1-3 0 16,-2 1 0-16,4-3 0 0,0-2 0 0,6-2 0 16,-3 2 864-16,0-1 128 0,0-3 32 0,-1-4 0 15,-3-3-832-15,-1 1-192 0,-1-5 0 0,-1-2 0 16,-2-3 0-16,1-3 0 0,-4-5 0 0,1 0 0 15,-3-2 0-15,-1-2 0 0,-2-7 0 0,-4 1 0 16,-2-5 0-16,-3 4 0 0,-2 7 0 0,-3 2 0 16,-5 10 0-16,-1 4 0 0,-2 9 0 0,-2 6 0 15,-2 5 0-15,-1 10 0 0,-4 11 0 0,-3 5 0 16,-3 10 0-16,-1 8 0 0,-3 8 0 0,0 4 0 0,-2 11 0 0,-1 3 0 16,0 2 0-16,2 1 0 0,-2 4 0 15,4 3 0-15,4 1 0 0,3-7 0 0,1 1 0 0,6-5 0 16,4-1 0-16,3-6 0 0,3-3 0 0,5-6 0 15,3-6 0-15,1 0 0 16,1-1-1600-16,2-3-352 0,0-7-80 0,4-2-10384 16,0-6-2096-16</inkml:trace>
  <inkml:trace contextRef="#ctx0" brushRef="#br1" timeOffset="123614.52">7156 13306 12895 0,'-22'3'576'0,"11"1"112"0,0-3-560 0,-2 0-128 0,-1 0 0 0,0 1 0 15,-1 1 848-15,0 0 144 0,1-2 32 0,2 1 0 16,2 1 816-16,5 0 160 0,5-3 48 0,0 0 0 15,0 0-832-15,0 0-144 0,0 0-48 0,18-3 0 16,12 1 0-16,10-1 0 0,6-1 0 0,4-3 0 16,5 0-816-16,6 0-208 0,5 2 0 0,5 0 0 15,6-3 864-15,4 0 128 0,2-3 32 0,-5 5 0 0,-5 3-832 16,3-2-192-16,4-4 0 0,3 1 0 16,-1 0 0-16,-26 4 0 0,0 3 0 0,-1-3 0 0,-3-4 0 15,-1 3 0-15,-4 2 0 0,15 0 0 0,-10-1 0 0,-12 1 0 16,-11 1 0-16,-14 0 0 15,-3 6-3232-15,-5-1-688 0,-7-3-144 16,0 0-32-16</inkml:trace>
  <inkml:trace contextRef="#ctx0" brushRef="#br1" timeOffset="123909.99">7102 13633 31327 0,'-33'10'1392'0,"17"-5"272"0,4-2-1328 0,12-3-336 0,-2 10 0 0,2-10 0 16,12 5 0-16,6-1 0 0,5-2 0 0,7 1 0 15,7-1 0-15,6-4 0 0,5-2 0 0,7-1 0 16,5-5 0-16,10 0 0 0,9-4 0 0,6 0 0 16,4-2 896-16,1 0 96 0,-1-2 32 0,5 0 0 15,5 3-832-15,-30 2-192 0,3 1 0 0,2 0 0 16,0 1 0-16,3-3 0 0,3-2 0 0,-1 5 0 15,-1 1 0-15,-10 4 0 0,-7-3 0 0,-6 2 0 16,-4-4 0-16,-8 4 0 0,-6 0 0 0,-7 0 0 16,-4 2-2416-1,-7-1-528-15,-6 1-96 0,-4 1-9440 0</inkml:trace>
  <inkml:trace contextRef="#ctx0" brushRef="#br1" timeOffset="124222.71">8168 12794 27647 0,'0'0'608'0,"21"-1"128"0,7 5 32 0,2 1 0 0,2 1-624 0,2 0-144 15,4 3 0-15,6 0 0 0,0 3 0 0,6 0 0 16,3 0 0-16,8 2 0 0,5 2 0 0,-19-2 0 15,4 0 0-15,1 1 0 0,1 2 848 0,2 1 144 16,-2 2 32-16,-3 3 0 0,-4-1-832 0,-3-1-192 0,-4 1 0 16,-5 2 0-16,-8-2 0 0,-5 0 0 0,-7 0 0 15,-6 2 0-15,-5 3 864 0,-8 2 128 16,-8-3 32-16,-6 1 0 0,-8 4-832 0,1 0-192 0,-1 2 0 0,-3-2 0 16,-5 4 0-16,1-5 0 0,-2-2 0 0,2 4 0 15,1-5 0-15,-10 8 0 0,6-7 0 16,8-4-10336-16,6-1-2112 0</inkml:trace>
  <inkml:trace contextRef="#ctx0" brushRef="#br1" timeOffset="127989.62">28513 5975 7359 0,'-8'-9'656'0,"-1"1"-528"0,-6-2-128 0,-2 5 0 16,-1-1 704-16,1-3 96 0,-2 1 32 0,-2-1 0 15,-2 5-480-15,-1-5-96 0,-2 1 0 0,-4-1-16 16,1 0-240-16,-1-1 0 0,-2 2 128 0,-1-4-128 0,-2 1 0 0,0-2 0 15,-1 2 0-15,-1 3 0 0,1-2 0 0,-3 1 0 16,1-6 0-16,0 4 0 0,0 0 0 16,-4-3 0-16,-2-1 0 0,-1 0 0 0,1-2 0 0,-3 5 0 15,-2-1 128-15,-2-1-128 0,1-3 288 16,1 1 16-16,1 1 0 0,3 1 0 0,2-2 32 0,-5-4 16 16,-2-4 0-16,-2 5 0 0,-2 5 0 0,-1 2 0 15,0-3 0-15,3 1 0 0,3 0-32 0,0 3-16 16,0-3 0-16,-2 1 0 0,-1 2-160 0,-3-2-16 15,-1-1-128-15,0 5 192 0,2-2-192 0,1-1 0 16,5 1 0-16,0-2 0 0,-4 2 0 0,2-1 0 16,-2-3 128-16,-1 0-128 0,-3 2 0 0,-1 4 0 15,-1 0 0-15,2 2 0 0,2-4 0 0,-2 1 0 16,0-5 0-16,1 5 0 0,2 2 0 0,-4-2 0 0,-6 2 0 16,2 2 0-16,0 1 0 0,2 1 0 0,-1-1 0 0,-1-3 0 15,-1 1 0-15,1 3 0 0,2-1 0 16,1 1 0-16,-2-2 0 0,4 1 0 0,5-1 0 0,1 3 0 15,0-1 128-15,-2 0 0 0,-2-1-128 0,1 4 192 16,-2 2-192-16,3-1 176 0,0 0-176 0,4 4 160 16,2 0-160-16,1-1 128 0,1 1-128 0,1 0 128 15,-2 1-128-15,1-2 0 0,-1-2 0 16,3 1 0-16,-2 5 0 0,2 0 0 0,0-1 0 0,2 4 0 16,4-1 0-16,0 3 0 0,0-3 0 0,1 1 0 15,-2 4 0-15,1-3 0 0,1 1 0 0,-2 2 0 16,0-2 0-16,3 0 0 0,2 1 0 0,1 2 0 15,-3 1 0-15,2-2 0 0,2 2 0 0,2-1 0 0,2 1 0 16,1 0 0-16,3-2 144 0,1-1-144 0,2 0 160 16,0 1-32-16,0 1-128 0,1 0 192 0,0-2-64 0,-1 2 0 15,1 0-128-15,2 2 192 0,-1-1-192 0,1 2 176 16,-1-4-176-16,0 0 160 0,3 3-32 0,1-1-128 16,0-2 192-16,3 1-64 0,-1 3 0 0,4 1 0 15,2 0 0-15,0-1 0 0,-3-1-128 0,2 0 0 16,2 1 144-16,1 1-144 0,0 2 144 0,1-2-144 15,2 0 192-15,0 0-192 0,-1 0 160 0,1-1-160 16,0-2 128-16,4 2-128 0,2 0 128 0,2 1-128 16,-4 2 0-16,4-2 128 0,1 1 0 0,3 0-128 15,1 1 192-15,1-1-64 0,1-5 48 0,1 1 0 16,1 2 0-16,-2 0 0 0,5 2 32 0,1 3 16 16,-1 3 0-16,2-4 0 0,-1 3-224 0,2 0 0 15,1-6 0-15,0 1 0 0,2 1 0 0,2-1 0 0,1 3 0 16,4-3 0-16,1 1 192 0,5-2-64 0,1-1-128 15,1-1 192-15,2 5-192 0,0-3 0 0,2-1 0 16,2 2 0-16,1 3 144 0,4-3-16 0,3-3 0 0,3-3 0 16,2 0-128-16,1 2 0 0,4 3 0 0,-3 0 0 15,-2-3 0-15,4-2 160 0,-1-5 16 0,1 2 0 16,1 4-176-16,1-1 0 0,1-1 0 0,-3 1 0 16,-3 1 0-16,2 0 0 0,3-7 192 0,3 1-64 15,1-5 0-15,2 2 0 0,3 3 0 0,0-3 0 16,-2 1 64-16,2-3 16 0,2-3 0 0,2 4 0 15,-3 5-16-15,-1-4 0 0,0-2 0 0,0 3 0 16,2-2-16-16,1 2-16 0,2 0 0 0,-1-3 0 0,-2-1-160 16,-1 2 0-16,-1 4 0 0,4-6 0 0,3-1 0 0,1 2 0 15,-3 3 0-15,-2-4 128 0,-6 2-128 0,3-2 0 16,0-3 0-16,1-1 128 0,0 5 64 0,-3-3 0 16,-6-1 0-16,-1-1 0 0,-1-6 64 0,5 2 0 15,3 0 16-15,-1-3 0 0,-2-3-80 16,0 0-32-16,-1-2 0 0,0 1 0 0,3-2-16 0,4-3 0 15,5-6 0-15,-1 0 0 0,-3 4-144 0,-4-4 0 16,-2-6 144-16,-2-2-144 0,4-2 128 0,-4 1-128 16,-7 6 160-16,-5-4-160 0,-4-6 192 0,-6 1-48 15,-7 1-16-15,-6 0 0 0,-6 1 160 0,-5-4 32 16,-6-4 0-16,-8-2 0 0,-5 1-64 0,-5 0-16 0,-5-4 0 16,-7 3 0-16,-5-2-240 0,-6 7 0 0,-5 5-144 15,-12 4 144 1,-9-3-688-16,0 3-32 0,1 4-16 0,-7 4 0 15,-3 7-1712-15,0 3-352 0</inkml:trace>
  <inkml:trace contextRef="#ctx0" brushRef="#br1" timeOffset="131308.41">10774 12709 16575 0,'0'0'368'0,"-16"-7"80"0,16 7 0 0,1-7 16 0,-1-6-464 0,0 7 0 16,0 6 0-16,0 0 0 0,0-12 912 0,0 12 96 0,0 0 16 0,0 0 0 16,0 0 0-16,0 0 0 15,0 0 0-15,0 0 0 0,-1 19-832 0,-1-1-192 16,-2-1 0-16,4 3 0 0,0 8 0 0,0 1 0 0,-2 6 0 0,-1 0 0 16,0 3 864-16,-3 3 128 0,-1 1 32 0,0-1 0 15,2-2-832-15,0 0-192 0,0-2 0 0,1-1 0 16,-2-2 0-16,1-3 0 0,-3-3 0 0,2-7 0 15,0-2 864-15,2-1 128 0,1-1 32 0,2-3 0 16,1-14-832-16,-1 9-192 0,1-9 0 0,0 0 0 16,0 0 864-16,0 0 128 0,10-11 32 0,3-1 0 15,2 4-832-15,4-3-192 0,4-7 0 0,2 1 0 16,2 1 0-16,2 4 0 0,-2 6 0 0,0 1 0 16,-3-3 0-16,-3 7 0 0,-2 5 0 0,-1 2 0 15,-3 8 0-15,-1 0 0 0,-3 4 0 0,-5 0 0 16,-2 6 0-16,-3-3 0 0,-2 4 0 0,-4 0 0 0,-4-5 0 0,-4 3 0 15,0 3 0-15,-3-6 0 0,-5-2 0 0,-1-2 0 16,-3 2 0-16,0-8 0 0,0 0 864 0,-3-6 128 16,-3-1 32-16,7-2 0 0,9 0-832 0,-2-4-192 15,1-3 0-15,-1-5 0 16,-1-2-1600-16,4-1-352 0,5-4-80 16,4-1-8208-16,4-9-1632 0</inkml:trace>
  <inkml:trace contextRef="#ctx0" brushRef="#br1" timeOffset="131729.04">11402 12542 23951 0,'-17'-16'512'0,"7"8"128"0,0-2 0 0,5 5 64 0,0-5-576 0,2 3-128 0,2-2 0 0,0 4 0 16,1 5 848-16,0 0 144 0,5-6 32 0,4 0 0 15,4 2-832-15,2 1-192 0,3 0 0 0,3 1 0 16,2-2 864-16,3-1 128 0,0 4 32 0,2 1 0 16,0-4-832-16,-1 4-192 0,-3 3 0 0,-2 4 0 15,-5 1 0-15,-3 4 0 0,-3-2 0 0,-4 4 0 16,-4 3 0-16,-5 4 0 0,-1 0 0 0,-6 5 0 0,-4-5 0 15,-2 4 0-15,-2 1 0 0,-1-3 0 0,-1 3 864 0,2-4 128 16,-1 0 32-16,1 0 0 0,3-5-832 0,3-1-192 16,2-4 0-16,4-4 0 0,2 3 0 15,3-2 0-15,4 2 0 0,4-8 0 0,2 0 0 0,5-3 0 16,4-1 0-16,3-2 0 0,5-2 0 0,2-3 0 16,3 3 0-16,-1 1 0 0,0-1 0 0,-1-2 0 15,0-1 0-15,-2 2 0 16,-3 3-1600-16,-2 2-352 0,0-2-80 0,-4 1-16 0</inkml:trace>
  <inkml:trace contextRef="#ctx0" brushRef="#br1" timeOffset="132068.69">12226 13020 23951 0,'0'0'512'0,"0"0"128"0,0 0 0 0,0 0 64 0,0 0-576 0,10 0-128 0,3-1 0 0,2 0 0 0,1 2 1664 0,5-2 320 16,3-3 48-16,3 1 16 0,0 1-1648 0,4 2-400 15,-1-1 0-15,2-2 0 0,0-1 0 0,0-1 0 16,-2 4 0-16,0 0 0 0,-5-2 0 0,-1 2 0 16,-4-3 0-16,-2 4-13840 15</inkml:trace>
  <inkml:trace contextRef="#ctx0" brushRef="#br1" timeOffset="132594">13677 12340 23951 0,'4'-7'512'16,"-1"0"128"-16,-3 7 0 0,5-5 64 0,-1-4-576 0,-2 4-128 0,-1-1 0 0,-1 6 0 0,0 0 848 0,0 0 144 16,-2 9 32-16,-1 6 0 0,1 3-832 0,-1 3-192 15,-3 9 0-15,2-4 0 0,-1 4 864 0,2 1 128 16,-3-1 32-16,4 1 0 0,0-3-832 0,2-2-192 15,2-2 0-15,1 1 0 0,2-3 0 0,3-1 0 16,2-1 0-16,0-4 0 0,3-3 864 0,2-1 128 16,3-1 32-16,1-4 0 0,3-5-832 0,-1-4-192 15,0-2 0-15,3-1 0 0,4-1 0 0,-1-5 0 16,-2 0 0-16,0-1 0 16,-3-1-768-16,0-1-208 0,-5-4-48 0,0 4 0 15,-3-1-816-15,0-2-160 0,-3 1-48 0,0-3-9824 0</inkml:trace>
  <inkml:trace contextRef="#ctx0" brushRef="#br1" timeOffset="132756.63">14181 12314 20271 0,'7'-20'896'0,"-3"15"192"0,-1 0-880 0,-3 5-208 0,0 0 0 0,0 0 0 16,0 0 864-16,0 0 128 0,0 0 32 0,-4 10 0 15,0 4 0-15,-2 7 0 0,-3 5 0 0,-1 5 0 16,-3 6-832-16,-1 5-192 0,-1-3 0 0,-3 3 0 16,-1 5 864-16,-2 4 128 0,-1 0 32 0,-1 2 0 15,-1 2 0-15,-1 1 0 0,-1 1 0 0,3-2 0 16,0-2-832-16,3-3-192 0,1-7 0 0,2 1 0 15,2-3 0-15,2-4 0 0,2-4 0 0,2-5 0 16,2 0-768-16,4-5-208 0,0-4-48 0,3-8-13504 16</inkml:trace>
  <inkml:trace contextRef="#ctx0" brushRef="#br1" timeOffset="133226.92">14825 12691 20271 0,'0'0'448'0,"0"0"80"0,0 0 32 0,0 0 16 0,0 0-576 0,0 0 0 15,0 0 0-15,0 0 0 0,0 0 0 0,-2-6 0 16,0 2 0-16,2 4 0 0,0 0 0 0,-4-5 0 0,2-3 0 0,-1 4 0 15,-3 2 928-15,6 2 80 0,-6-3 16 0,-2-2 0 16,0 3 0-16,1 0 0 0,-3 2 0 0,-2 2 0 16,0-1-832-16,-2 4-192 0,-2 0 0 0,1 1 0 15,-2 1 864-15,-2 2 128 0,0 5 32 0,-1 2 0 16,-2 5-832-16,2-1-192 0,1 0 0 0,-1 6 0 16,4-4 0-16,2 1 0 0,4 3 0 0,4-3 0 15,2-6 864-15,4 0 128 0,5 0 32 0,3-5 0 16,2 0-832-16,3-1-192 0,1-7 0 0,2 0 0 15,2-2 864-15,1-2 128 0,0-2 32 0,-1-2 0 16,2-5-832-16,-1 0-192 0,0-4 0 0,-1 3 0 16,0-2 0-16,-1-1 0 0,-4 3 0 0,0-1 0 0,-3 6 0 15,-1 2 0-15,-2-1 0 0,-7 4 0 0,7 7 0 16,1 1 0-16,-1 3 0 0,1 2 0 0,0 1 0 0,1 3 0 16,0 0 0-16,2 0 0 0,2 0 0 0,1-2 0 15,1 3 0-15,1-4 0 16,0-4-768-16,2 0-208 0,-1-5-48 15,1 0-15152-15</inkml:trace>
  <inkml:trace contextRef="#ctx0" brushRef="#br1" timeOffset="133693.46">16114 12525 20271 0,'-6'-4'448'0,"-1"-6"80"0,0-1 32 0,-2 0 16 0,-3 5-576 0,1-2 0 0,-3 3 0 0,0 2 0 0,0 5 928 0,-3 1 80 16,0 8 16-16,-4-3 0 0,-3 5 0 0,0 1 0 15,1 3 0-15,-1 2 0 0,0 2 0 0,2 5 0 16,2 2 0-16,2-2 0 0,3 5-832 0,2 1-192 15,3-1 0-15,5-1 0 0,2-1 864 0,6 0 128 16,3 0 32-16,3-2 0 0,6-7-832 0,6-3-192 16,5-3 0-16,5-4 0 0,3 2 0 0,9-5 0 15,8-2 0-15,3 0 0 0,-1-3 864 0,0-4 128 16,1-3 32-16,1-4 0 16,-1-3-1648-16,1 0-320 0,-1 0-64 0,-1-4-16 0</inkml:trace>
  <inkml:trace contextRef="#ctx0" brushRef="#br1" timeOffset="134822.15">17908 12235 21183 0,'-13'-13'944'0,"13"13"192"0,-8-13-912 0,2 4-224 15,0 3 0-15,6 6 0 0,-9-6 720 0,1 2 112 0,-1 1 0 0,9 3 16 16,0 0-16-16,-9 0-16 0,9 0 0 0,-6 0 0 16,6 0-112-16,0 0 0 0,-6 5-16 0,6-5 0 15,0 0 112-15,0 0 32 0,8 9 0 0,5-4 0 16,4-1-16-16,2-1 0 0,0-2 0 0,5 5 0 16,1 2-224-16,5 2-32 0,0-3-16 0,6 4 0 15,2-1-192-15,4 3-32 0,2 3-16 0,-2-4 0 16,1-6 32-16,1 1 16 0,-2 3 0 0,2-3 0 15,-1 3-32-15,1-2 0 0,-1 0 0 0,-3 1 0 16,1 3-48-16,-4 2-16 0,-1-2 0 0,-3 0 0 16,-3 2-128-16,-4-2-128 0,-7 2 192 0,-3-3-192 15,-4-2 128-15,-5 1-128 0,1-2 0 0,-6 1 0 16,-2-9 192-16,-3 8 0 0,-4 0-16 0,-3 1 0 0,-8 3 112 16,-3 0 32-16,-6-3 0 0,-5 4 0 0,-6 0-80 0,1 0-16 15,3 0 0-15,-2 0 0 0,-1-4-32 0,1 4-16 16,-1 2 0-16,1-2 0 0,0-4-48 0,2 2 0 15,1-2 0-15,-1 4 0 0,5 1-128 0,-3-3 0 16,-3 1 144-16,5-1-144 0,3-1 0 0,3 3 144 16,0-3-144-16,4-1 0 0,2-4 0 0,1 3 0 15,3-2 0-15,3 0 0 0,2 1-256 0,9-7 32 16,0 0 16-16,0 0 0 16,0 0-1584-16,0 0-320 0,11 0-64 0,5-3-9984 15,3-1-1984-15</inkml:trace>
  <inkml:trace contextRef="#ctx0" brushRef="#br1" timeOffset="135326.51">20816 12158 28559 0,'-17'-26'2544'0,"6"10"-2032"0,-3 0-512 0,1 3 0 0,1 1 960 0,-1-2 112 16,-1 5 16-16,0-1 0 0,-3 4-896 0,0 3-192 15,-5 0 0-15,-1 3 0 0,-1 0 0 0,-3 5 160 16,-2-1-160-16,-2 5 192 0,0 2 192 0,-5 3 64 15,-5 0 0-15,-1 5 0 0,-2 7 0 0,3 6 16 16,-1 1 0-16,3 2 0 0,1 5-144 0,5 4-16 16,6 7-16-16,3 1 0 0,6-4-112 0,7 1-32 15,6-7 0-15,7-2 0 0,7 0 0 0,8-2 0 16,7-6 0-16,5 1 0 0,3-2 128 0,8-1 32 16,13-8 0-16,2-2 0 0,3-4 192 0,-1-6 32 15,-2-1 16-15,4-5 0 0,6-8 32 0,5-6 0 16,2 1 0-16,0-6 0 0,-5-3-64 0,-5-2-16 15,-3-7 0-15,-6 0 0 0,-3-4 112 0,-11-1 32 0,-7-3 0 16,-7-3 0-16,-3-4-192 0,-7 2-48 0,-7-7 0 16,-6 3 0-16,-7 0-112 0,-5 5-32 0,-5 3 0 15,-9 2 0-15,-12-1-256 0,-3 5 0 0,-3 2 0 0,-4 4 0 32,-2 10-880-32,-1 0-224 0,0 2-48 0,2 6-16 15,1 6-1840-15,12 4-352 0</inkml:trace>
  <inkml:trace contextRef="#ctx0" brushRef="#br0" timeOffset="158042.44">2793 15039 16575 0,'0'0'736'0,"0"0"160"0,-2-12-720 0,1 6-176 16,-3-2 0-16,2 2 0 0,-1 1 0 0,1-3 0 16,-1 3 0-16,1-1 0 0,2 6 848 0,-4-7 144 15,-1 2 32-15,0 2 0 0,-2-4 0 0,1 3 0 16,0 1 0-16,-2 1 0 0,-2 2 0 0,-2 0 0 16,0 2 0-16,-4 1 0 0,0 5-832 0,-2-2-192 15,-1 2 0-15,-1 2 0 0,-1 4 0 0,0-1 0 16,-2 2 0-16,1 0 0 0,1-1 0 0,0 2 0 15,2-1 0-15,4-1 0 0,3-3 0 0,4 2 0 16,1-3 0-16,6 0 0 0,6-1 864 0,3 0 128 0,-1-3 32 16,9 5 0-16,0-1-832 0,4-1-192 15,3-3 0-15,1 3 0 0,-1 1 0 0,0 2 0 0,-1 0 0 0,-2 1 0 16,-2-2 0-16,-3 6 0 16,-2-1 0-16,0 1 0 0,-6 1 0 0,0-2 0 0,-4-3 0 0,-3 4 0 15,-3-1 0-15,-4 3 0 0,-3-1 0 0,-3 0 0 16,-2-2 864-16,0 2 128 0,-4 0 32 0,1-2 0 15,-2-4-832-15,-2-6-192 0,-1 2 0 16,0-3 0-16,2-5 0 0,0-3 0 0,1-3 0 0,3 0 0 16,3-1 0-16,4-4 0 0,3-1 0 0,3-4 0 15,8 2-1600 1,5 0-352-16,3 2-80 0,6 0-11472 0</inkml:trace>
  <inkml:trace contextRef="#ctx0" brushRef="#br0" timeOffset="158290.46">3206 15131 23951 0,'0'0'1056'0,"0"0"224"0,0 0-1024 0,2 12-256 15,-2-12 0-15,0 14 0 0,-2 0 0 0,-2 4 0 16,-1 2 0-16,0-1 0 0,-2-1 880 0,-1 0 112 15,-3 5 32-15,1-2 0 0,0 1 0 0,2 1 0 16,-3-3 0-16,2 3 0 0,0-4-832 0,3-3-192 16,-1-4 0-16,2-1 0 15,2 2-768-15,3-13-208 0,0 0-48 0,0 0-7632 16,0 0-1536-16</inkml:trace>
  <inkml:trace contextRef="#ctx0" brushRef="#br0" timeOffset="158678.15">3663 15131 23951 0,'0'0'1056'0,"-3"13"224"0,-3-4-1024 0,0 4-256 0,-3 1 0 0,-1 1 0 15,0 3 880-15,-2 2 112 0,-2 0 32 0,2 2 0 0,-1-2 0 0,0 1 0 16,-1 3 0-16,2-4 0 0,0-3-832 15,3-8-192-15,0-5 0 0,9-4 0 0,-5 10 864 0,5-10 128 16,0 0 32-16,0 0 0 0,0 0-832 0,10-5-192 16,1-8 0-16,0-4 0 0,2-2 864 0,1 3 128 15,2 3 32-15,-2-3 0 0,-1-5-832 0,0 5-192 16,-1 0 0-16,1 5 0 0,-1-2 0 0,0 7 0 16,1 1 0-16,0 4 0 0,-3 2 0 0,-1 6 0 15,-2 4 0-15,-3 3 0 0,1 2 0 0,-1 6 0 16,-1 6 0-16,-5 2 0 0,-1-1 0 0,-3 2 0 15,1-1 0-15,-3 0 0 0,-1 0 0 0,0-1 0 16,-3-4 0-16,2-4 0 0,0-2 0 0,1-5 0 16,1-4 0-16,2-2 0 0,0-2 0 0,6-6 0 15,0 0 0-15,0 0 0 16,-4-9-1600-16,4-4-352 0,5-4-80 0,1-2-13120 0</inkml:trace>
  <inkml:trace contextRef="#ctx0" brushRef="#br0" timeOffset="158980.68">4261 15109 23951 0,'0'0'1056'0,"0"0"224"16,0 0-1024-16,0 0-256 0,0 0 0 0,0 0 0 15,0 0 880-15,0 0 112 0,0 0 32 0,0 0 0 16,-5 1 0-16,-3 1 0 0,-2 1 0 0,1 3 0 0,-4 3 0 0,-1 0 0 15,-1 1 0-15,-1 6 0 16,-2 0-832-16,0 2-192 0,0-2 0 0,-6 9 0 0,2-4 864 0,6 6 128 16,4 0 32-16,5-5 0 0,2-4-832 0,5 0-192 15,6 6 0-15,-1-10 0 0,2-2 0 0,4 0 0 16,0 1 0-16,2-4 0 0,4 2 0 0,-1-4 0 16,2-4 0-16,0 0 0 0,-3 0 0 0,0-3 0 15,1 1 0-15,-1-5 0 16,0-1-768-16,-4 0-208 0,2-2-48 0,-1 0-9824 15,-6 1-1968-15</inkml:trace>
  <inkml:trace contextRef="#ctx0" brushRef="#br0" timeOffset="159397.6">4572 15184 27647 0,'0'0'608'0,"0"0"128"0,0 0 32 0,0 0 0 0,2 8-624 0,-1 3-144 0,1-4 0 0,3 3 0 15,3-6 0-15,2-1 0 0,2-3 0 0,2 1 0 0,2 0 848 0,2-2 144 16,0-4 32-16,1 2 0 0,2 0 0 0,1-5 0 15,1 0 0-15,0-2 0 0,0 1-832 0,-2-2-192 16,-2 2 0-16,-2-2 0 0,-4-2 0 0,-3 3 0 16,0-3 0-16,-5 3 0 0,-5 1 864 0,-1-1 128 15,-3 0 32-15,-2 2 0 0,-2 5-832 0,-2 3-192 16,-2 3 0-16,-2 5 0 0,-2 0 0 0,-2 6 0 16,1 4 0-16,2 1 0 0,-3 2 0 15,1 2 0-15,1-1 0 0,4 4 0 0,2 0 0 0,3 2 0 16,2 4 0-16,4 1 0 0,3-2 0 0,5-2 0 15,4-2 0-15,2-4 0 0,1-1 0 0,5-1 0 16,4-1 0-16,2-6 0 0,4-1 0 0,4 0 0 16,6-6 0-16,3 2-11424 15,2-5-2336-15</inkml:trace>
  <inkml:trace contextRef="#ctx0" brushRef="#br0" timeOffset="160105.29">6790 15012 20271 0,'0'-8'448'0,"-1"-3"80"0,-1 2 32 0,0-5 16 0,-3-4-576 0,0 3 0 0,-1 2 0 0,-2 3 0 15,-1-1 928-15,-1-3 80 0,-3-4 16 0,1 5 0 16,-2 6 0-16,-2 1 0 0,-1 3 0 0,-4 0 0 15,-2-1 0-15,-1 3 0 0,-2 0 0 0,0 5 0 16,1 4 0-16,-1 5 0 0,1 0 0 0,1 6 0 31,2 8-1648-31,0 1-320 0,1 3-64 0,2 5-16 0,2 2 832 0,3 2 192 16,4-5 0-16,4-4 0 0,4-2 768 0,4-2 208 0,2 1 48 0,3-8 0 16,3-5-832-16,4-3-192 0,3-6 0 0,4-1 0 15,0-1 0-15,0-5 0 0,0-6 0 0,5 2 0 16,5-4 864-16,2 0 128 0,-1-6 32 0,-4-1 0 15,0 0-832-15,-4 1-192 0,-5 0 0 0,-1 0 0 0,-3-7 0 16,-2 5 0-16,-2 6 0 0,-2 1 0 0,-9 10 0 16,8-8 0-16,-1-2 0 0,-7 10 0 0,8 4 0 0,1 3 0 15,2 0 0-15,-2 4 0 0,-1-1 0 0,3 3 0 16,1 1 0-16,0 0 0 0,4-4 0 16,0 2 0-16,2-2 0 0,1 3 0 0,0 1 0 0,3-2 0 15,1-7 0-15,-6 2 0 16,2 2-1600-16,2-2-352 0,0 3-80 0,10-5-16 0</inkml:trace>
  <inkml:trace contextRef="#ctx0" brushRef="#br0" timeOffset="160946.35">7845 14701 12895 0,'0'0'576'0,"0"0"112"0,0 0-560 0,0 0-128 0,-7 3 0 0,7-3 0 15,-12-2 1664-15,3 1 320 0,9 1 48 0,-10 2 16 16,10-2-832-16,-9 3-144 0,9-3-48 0,0 0 0 16,0 0 0-16,0 0 0 0,0 0 0 0,0 0 0 15,0 0 0-15,0 0 0 0,8 10 0 0,1-4 0 16,2-5-816-16,5 1-208 0,1-2 0 0,5 4 0 16,1-1 864-16,6 1 128 0,5-1 32 0,5 2 0 15,0 5-832-15,7-4-192 0,2-1 0 0,2 2 0 16,-2-2 0-16,-2 4 0 0,-4 0 0 0,-3 1 0 15,-3-8 0-15,-1 2 0 0,1 3 0 0,-3 3 0 16,-3-1 0-16,-2-1 0 0,-2-1 0 0,-3 2 0 16,-3-2 0-16,-2 1 0 0,-3-4 0 0,-4-2 0 0,-11-2 864 15,6 8 128-15,-5 1 32 0,-1-9 0 0,0 0-832 16,-10 9-192-16,-4 2 0 0,-4 2 0 0,-3-3 0 0,1 2 0 16,1-1 0-16,-5 2 0 0,-4 4 864 0,0 1 128 15,0-1 32-15,0-2 0 0,-1 0-832 0,0 3-192 16,2 0 0-16,-5-2 0 0,-1 0 0 0,-1-4 0 15,-1 1 0-15,1 1 0 0,-1-2 0 0,5-4 0 16,4-1 0-16,5 2 0 0,5-2 0 0,0 2 0 16,0-2 0-16,5-2 0 0,11-5 0 0,-9 3 0 15,9-3 0-15,0 0 0 16,0 0-768-16,0 0-208 0,6-12-48 0,4 2 0 16,4 2-1632-16,4-2-336 0,14-11-64 0,3 6-16 15</inkml:trace>
  <inkml:trace contextRef="#ctx0" brushRef="#br0" timeOffset="161460.31">9758 14577 16575 0,'0'0'368'0,"0"0"80"0,-2-6 0 0,-1-2 16 0,1 3-464 0,2 5 0 15,-7-7 0-15,0 2 0 0,-2 2 912 0,-1 2 96 16,-3-1 16-16,-1 4 0 0,0 2 0 0,-1 4 0 15,-3 0 0-15,-1 5 0 0,-3 2 0 0,-1 2 0 16,-1-2 0-16,-1 4 0 0,-1 4-832 0,-9 14-192 16,1 1 0-16,1 0 0 0,2-3 864 0,3 6 128 15,3 5 32-15,3-4 0 0,5 1-832 0,5-5-192 16,3-5 0-16,8-2 0 0,6-1 0 0,6-2 0 16,6-7 0-16,4-6 0 0,5-3 864 0,-6-4 128 15,5-4 32-15,3-3 0 0,5-3-832 0,2-6-192 16,3 0 0-16,1 0 0 0,2-6 864 0,1-4 128 0,2-3 32 15,0-1 0-15,-4-1 0 0,0-3 0 0,-5-4 0 16,-5-2 0-16,-5 4 0 0,-5-3 0 0,-4-2 0 0,-6-1 0 16,-5-4-832-16,-5 2-192 0,-5 3 0 15,-4 3 0-15,-4 2 0 0,-3 0 0 16,-5 4 0-16,-2 5 0 0,-3 1 0 0,-2 3 0 0,-3 3 0 0,2 5 0 16,4 3-2416-1,0 1-528-15,5 2-96 0,2 1-32 0</inkml:trace>
  <inkml:trace contextRef="#ctx0" brushRef="#br0" timeOffset="162485.28">11286 14764 5519 0,'0'0'496'0,"-11"-4"-496"0,-1 1 0 0,2 1 0 16,-1 1 1536-16,2 1 224 0,9 0 32 0,0 0 16 0,-10-6-768 0,1 3-144 16,9 3-48-16,-10-1 0 15,-3 0 144-15,3 1 32 0,2-2 0 0,8 2 0 0,0 0-192 0,0 0-48 16,0 0 0-16,0 0 0 0,0 0 176 0,12 0 48 15,0-1 0-15,7 0 0 0,7 1-96 0,3 0-16 16,7-3 0-16,2 1 0 0,4-6-336 0,0 2-80 16,-2-5-16-16,1 4 0 0,1 3-208 0,4-2-64 15,2-2 0-15,-2 0 0 0,-4 0 0 0,2 4 0 16,3-1 0-16,-2 3 0 0,-5-1-192 0,-3 0 144 16,-4 2-144-16,-2 1 128 0,-4-2-128 0,-2 2 0 15,-2 2 0-15,-4 0 0 16,-5 0-448-16,-4 0-112 0,-10-2-16 0,0 0-16 15,0 0-992-15,0 12-192 0,-6 0-32 0</inkml:trace>
  <inkml:trace contextRef="#ctx0" brushRef="#br0" timeOffset="162795.59">11283 15096 18303 0,'0'0'816'0,"0"0"160"0,0 0-784 0,0 0-192 0,0 0 0 0,0 0 0 16,10 6 464-16,4 1 48 0,2-6 16 0,3-1 0 15,7-1 608-15,0-3 112 0,4-1 32 0,1 0 0 16,2-6-336-16,3 1-64 0,1-4-16 0,4-1 0 0,2-1-160 0,1-1-16 16,-1 0-16-16,7 5 0 0,6-1-32 0,0 0 0 15,-4 1 0-15,-1 1 0 0,-2 0-128 16,2 3-16-16,-1-1-16 0,-1 1 0 0,-4-5-240 15,-1 7-48-15,0 2-16 0,-2-1 0 0,-2 0-176 0,-4 2 0 16,-6-2 144-16,-3 2-144 0,-4 3 0 0,-3 0-256 16,-2-1 32-16,-4-1 16 15,-3-1-624-15,-11 3-128 0,11 1-32 0,-11-1 0 16,0 0-1632-16,0 0-320 0</inkml:trace>
  <inkml:trace contextRef="#ctx0" brushRef="#br0" timeOffset="163237.25">11893 14285 24879 0,'-28'-14'2208'0,"10"10"-1760"0,1 4-448 0,6-4 0 0,3-1 688 0,8 5 48 0,0 0 16 0,0 0 0 16,0 0-496-16,0 0-80 0,0 0-32 0,17 4 0 16,3 1 80-16,4-1 16 0,3-1 0 0,4 0 0 15,3 0 208-15,3 3 64 0,3-1 0 0,4 0 0 16,3-5 0-16,3 4 0 0,9 5 0 0,3 0 0 0,6-3 48 16,-2 1 16-16,-3 0 0 0,-2 2 0 15,0 6-96-15,-1 2-16 0,-3-3 0 0,3 6 0 0,2 6-96 16,-2 6-32-16,-7-2 0 0,-6 1 0 0,-6-1-336 0,-5 3 128 15,-6 0-128-15,-4 1 0 0,-6 2 128 0,-6 3-128 16,-5 2 160-16,-4 4-160 0,-3-5 240 0,-5 2-48 16,-9 0-16-16,-4-2 0 0,-5-5 224 0,-4-2 48 15,-4-4 16-15,-8 1 0 0,-8-5 128 0,-6-2 32 16,-6-4 0-16,3-2 0 0,1-2-64 0,5-2-16 16,1-3 0-16,3-3 0 0,2 2-320 0,4-2-64 15,2 3-16-15,7-6 0 0,3-4-144 0,7-2-224 16,5 0 48-16,14 2 16 15,0-13-2128-15,13 0-416 0,9 3-96 0</inkml:trace>
  <inkml:trace contextRef="#ctx0" brushRef="#br0" timeOffset="166515.21">14170 14436 10303 0,'0'0'448'0,"0"0"112"0,0 0-560 0,0 0 0 16,0 0 0-16,0 0 0 0,0 0 1024 0,0 0 112 15,0 0 16-15,0 0 0 0,0 0-256 0,0 0-32 16,-7-1-16-16,7 1 0 0,0 0-32 0,0 0-16 16,0 0 0-16,0 0 0 0,0 0-32 0,0 0 0 15,6 11 0-15,-6-11 0 0,0 0 64 0,0 0 16 0,10 5 0 0,1-2 0 16,-1-2-208-16,1 1-64 0,2-1 0 0,1 1 0 15,2 2-64-15,2-1-32 0,-1-2 0 0,2 0 0 16,1-1-96-16,0 2 0 0,0-1-16 0,1 0 0 16,2-1-96-16,2 0-16 0,-3 0 0 0,1 0 0 15,-1 0-16-15,0-1-16 0,-3-2 0 0,1 2 0 16,-1 4 16-16,-2-2 0 0,-1-1 0 16,-4 0 0-16,0 1-48 0,-3 2 0 0,1-2 0 0,-10-1 0 15,0 0-64-15,0 0 0 0,0 0-128 0,0 0 192 16,0 0-64-16,0 0 0 0,0 0-128 0,0 0 192 15,0 0-192-15,0 0-128 0,-5-3 128 0,5 3-208 16,-10 2-2288-16,1-1-464 16,-5-5-96-16,14 4-16 0</inkml:trace>
  <inkml:trace contextRef="#ctx0" brushRef="#br0" timeOffset="167186.48">15604 13852 12895 0,'0'0'272'0,"0"0"64"0,0 0 16 0,16 2 32 0,-14-8-384 0,2 1 0 0,0-2 0 0,-4 7 0 15,5-4 896-15,-5 4 96 0,0 0 32 0,0 0 0 16,0 0 0-16,0 0 0 0,0 0 0 0,0 0 0 15,0 0-832-15,-3 12-192 0,2 1 0 0,-4 1 0 16,-1 3 864-16,-2 2 128 0,-1 8 32 0,-2-1 0 16,-2 3-832-16,-1 3-192 0,-3 1 0 0,1 0 0 15,-1 1 864-15,2-1 128 0,0-2 32 0,2 2 0 0,6 0-832 16,-1-4-192-16,2-2 0 0,-1-5 0 0,2-4 0 16,1 0 0-16,3-3 0 0,1 1 0 0,0-9 864 0,1 2 128 15,-1-9 32-15,0 0 0 0,12 4-832 0,2-4-192 16,2-3 0-16,3-3 0 0,3 0 864 15,1 1 128-15,1-6 32 0,1 4 0 0,2-6-832 0,-4 4-192 16,1-2 0-16,-1-1 0 0,1 2 0 0,-2-1 0 16,-1 2 0-16,0 1 0 0,-2 4 0 0,1 4 0 15,-1 0 0-15,-2 0 0 0,-2 5 0 0,-1 7 0 16,-3 3 0-16,-1-2 0 0,-2-1 0 0,-2 4 0 16,1 2 0-16,-3-1 0 0,-4 1 0 0,-2 0 0 15,0 0 0-15,-5 1 0 0,0 2 0 0,-3-2 0 0,-2-2 0 16,0 0 0-16,-4-1 864 0,-2 1 128 15,-1-1 32-15,-1-3 0 0,-4-2-832 0,1-1-192 0,-1-5 0 0,0 1 0 16,0-1 0-16,-1-5 0 0,0-2 0 16,1-1 0-16,1-1 0 0,3-1 0 15,-1-4 0-15,4 0 0 0,3-1 0 0,1 0 0 0,3-4 0 0,-2-6 0 32,6 0-2416-32,6 2-528 0,5 2-96 0,3 4-32 0</inkml:trace>
  <inkml:trace contextRef="#ctx0" brushRef="#br0" timeOffset="168308.88">16595 14190 12895 0,'0'0'272'0,"0"0"64"0,0 0 16 0,0 0 32 0,-3-5-384 0,2 2 0 16,-1-3 0-16,2 6 0 0,0 0 1712 0,0 0 272 16,0 0 48-16,6-4 16 0,-6 4-1648 0,8-1-400 15,1 1 0-15,1 0 0 0,1-3 896 0,1 3 112 16,2 1 16-16,2-2 0 0,0-2 0 0,2 0 0 15,1-2 0-15,3 3 0 0,-1 1-832 0,2 0-192 16,3-3 0-16,9 0 0 0,-2 3 720 0,-4 1 112 16,-3 1 0-16,-5-1 16 0,-4 0-640 0,1 3-208 0,0-2 128 0,-6 0-128 15,-3 0 160-15,1 2-32 0,2 0 0 0,2 0 0 32,-4 0-912-32,-10-3-192 0,0 0-48 0,0 0 0 0</inkml:trace>
  <inkml:trace contextRef="#ctx0" brushRef="#br0" timeOffset="169248.43">17601 14415 9215 0,'-5'11'400'0,"5"-11"96"0,0 0-496 0,0 0 0 16,0 0 0-16,-4 9 0 0,4-9 1392 0,0 0 176 0,0 0 32 0,-5 11 16 15,1-4-592-15,4-7-112 0,0 0-16 0,0 0-16 16,0 0 256-16,0 0 48 0,-2 12 16 0,2-12 0 16,0 0-144-16,0 0-32 0,0 0 0 0,0 0 0 15,10-5-176-15,2-1-32 0,0-5-16 0,0 2 0 16,2-2-208-16,-2 1-32 0,4-5-16 0,-2 1 0 16,-2 1-224-16,0 2-32 0,0-4-16 0,-1-2 0 15,-1-2 16-15,-3 3 0 0,0 2 0 0,-1 2 0 16,1 1-144-16,-2 1-16 0,-3 1-128 0,-2 9 192 15,0 0-192-15,0 0 0 0,0 0 0 0,4 10 0 16,-2 3 0-16,1 6 0 0,0 6-128 0,-1-3 128 16,1-3 0-16,0 0 0 0,3 2 0 0,0 1 0 15,0 0 0-15,2-5 0 0,2-4 0 0,0 0 0 16,2 1 0-16,0-5 0 0,1-2 0 0,1-3 0 16,1 0 0-16,1-2 0 0,1 1 0 0,0-4 0 0,-1-4 272 15,2 1 16-15,0 0 0 0,-3-5 0 0,-3 0-96 16,-1-3 0-16,-1-6-16 0,-2 2 0 0,-2 4-16 0,-1-1 0 15,-1-3 0-15,1 0 0 0,-3 0 64 0,-2-1 16 16,-2-1 0-16,2-3 0 0,-4-10-48 0,2 3-16 16,-2-1 0-16,0-3 0 0,0 1-176 0,2-1 128 15,1-4-128-15,-1 2 128 0,2 1-128 0,0-1 0 16,0-2 0-16,0 5 0 0,-1 6 0 0,0 0 0 16,0 4 0-16,2 1 0 0,3-3 0 0,-1 5 0 15,-3 4 0-15,4 2 0 0,1-1 0 0,0 0 0 16,1 0 0-16,-1 7 0 0,-5 6 0 0,7-9 0 15,2 2 0-15,4 1 0 0,-2 1 0 0,3 4 0 16,3 0 0-16,2-2 0 0,1 1 0 0,2-2 0 16,1 1 0-16,1 0 0 0,1 0 0 0,3-1 0 0,3 2-144 15,1-1 144-15,-1 3 0 0,5-2 0 16,5-6 0-16,2 4 0 0,3 4 0 0,4-2 0 0,6-2 0 0,-1-1 0 16,-4-2 0-16,1 2 0 0,1-1 0 0,2 0 0 15,2-6 0-15,7 3 0 0,7-2 0 16,-4 3 0-16,-3-1 0 0,-2-1 0 0,-1-6 0 0,3 0 0 15,-2 4 0-15,4 1 0 0,4-1 0 0,0 0 0 16,-3 1 0-16,-2-2 0 0,1 2 0 0,0-1 0 16,0 0 0-16,6-1 0 0,3 5 0 0,-2 1 0 15,-1 3 0-15,-5-1 0 0,2-7 0 0,0 6 0 16,1 1 0-16,0 1 0 0,-1 4 0 0,-3-1 0 0,-2-2 0 16,-3 2 0-16,-3 2 0 0,-1-1 0 15,-3-4 0-15,0 7 0 0,1 2 0 0,0 4 0 16,-2-3 0-16,-5 3 0 0,-3-4 0 0,-6 5 0 15,-4-2-1024-15,-5 3-112 16,-5-2-16-16,0 3-9120 0,-10-3-1824 0</inkml:trace>
  <inkml:trace contextRef="#ctx0" brushRef="#br0" timeOffset="169953.92">18588 14022 16575 0,'0'0'368'16,"0"0"80"-16,0 0 0 0,0 0 16 0,-12 13-464 0,12-13 0 0,3 7 0 0,-2 7 0 0,-2 4 0 0,-1 0 0 15,1 0 0-15,0 1 0 0,0 1 912 0,-1 4 96 16,1 5 16-16,0 1 0 0,-2-4 0 0,0 3 0 16,-1-3 0-16,0 1 0 0,0-5-832 0,2-2-192 15,-1-3 0-15,0 1 0 0,1 1 864 0,2-2 128 16,0-3 32-16,2-4 0 0,1 1-832 0,3-4-192 15,1 2 0-15,-2-7 0 0,4-3 864 0,0-3 128 16,2-2 32-16,2-1 0 0,1-5-832 0,1 0-192 16,0-3 0-16,0 1 0 0,2 4 864 0,0 0 128 15,-2-7 32-15,0 4 0 0,-2 3-832 0,-1 3-192 0,1 5 0 16,-3 2 0-16,-1-4 0 0,-2-1 0 16,-7 5 0-16,0 0 0 0,0 0 0 0,0 0 0 0,0 0 0 0,0 0 0 15,6 8 0-15,-4 2 0 0,-2-3 0 0,-1 0 0 16,-3 1 0-16,2-2 0 0,-3 7 0 15,-2-6 0-15,-1 1 0 0,-1-3 0 16,0 5 0-16,-1-2 0 0,-2-2 0 0,1 2 0 0,-1-4 0 0,1 1 0 16,-1 3 0-16,1-5 0 0,1 0 0 0,0-1 0 15,1 2 0-15,2 1 0 0,1-1 0 0,0-4 0 16,-1-2 0-16,2-1 0 0,5 3 0 0,-6-8 0 16,2 1-1600-16,1-6-352 15,2 0-80-15,4 6-16 0</inkml:trace>
  <inkml:trace contextRef="#ctx0" brushRef="#br0" timeOffset="170357.87">19115 13968 16575 0,'0'0'736'0,"0"0"160"0,-5-2-720 0,1-6-176 16,-1-1 0-16,3 0 0 0,-2 4 848 0,4 5 144 15,0 0 32-15,2-6 0 0,2-3 0 0,1 4 0 16,2 0 0-16,2 0 0 0,2-3 0 0,4 1 0 0,2 0 0 0,2 5 0 16,1-1-832-16,2-1-192 0,-2-3 0 0,-1 3 0 15,-2 4 0-15,-2 2 0 0,0 4 0 0,-2 0 0 16,-4-4 0-16,0 2 0 0,-5 12 0 0,-2-5 0 15,-1-2 864-15,-2 4 128 0,-1-2 32 0,-4 4 0 16,-2 1-832-16,-3-1-192 0,0-1 0 0,-2-3 0 16,-2 3 0-16,1 0 0 0,0-2 0 0,3-5 0 15,0 0 0-15,6 0 0 0,0-3 0 0,5-4 0 16,0 0 0-16,0 0 0 0,8 3 0 0,1-1 0 16,2-1 0-16,2-1 0 0,1-2 0 0,1-1 0 15,2 2 0-15,-1 0 0 0,1-1 0 0,0 1 0 16,-1-3 0-16,-1 1 0 0,-2 5 0 0,-1-4-9232 15,0-2-1904-15</inkml:trace>
  <inkml:trace contextRef="#ctx0" brushRef="#br0" timeOffset="170625.98">19739 14169 20271 0,'0'0'448'0,"0"0"80"0,0 0 32 0,0 0 16 0,9-2-576 16,-1-2 0-16,1 1 0 0,-2 0 0 0,4 0 1744 0,-3 0 240 16,4 0 64-16,1 1 0 0,2 5-1648 0,0-3-400 0,0 0 0 0,1 0 0 15,-1 0 0-15,-1 0 0 0,1 2 0 0,-1 0 0 16,-1-4 0-16,-2 2 0 0,1 3 0 0,2 0 0 31,-4-3-736-31,0-2-224 0,-2 0-64 0,-8 2-6544 0,0 0-1328 0</inkml:trace>
  <inkml:trace contextRef="#ctx0" brushRef="#br0" timeOffset="171120.81">20314 13727 16575 0,'0'0'736'0,"0"0"160"0,5-5-720 0,-5 5-176 15,0 0 0-15,0 0 0 0,0 0 848 0,0 0 144 16,0 0 32-16,0 11 0 0,-5 5 0 0,-2 1 0 16,-1 5 0-16,-1-2 0 0,0-2-832 0,0 4-192 15,0 6 0-15,0-4 0 0,0 0 864 0,4 1 128 16,1 0 32-16,3-3 0 0,2 0-832 0,2-3-192 15,1-4 0-15,2-1 0 0,2 2 0 0,1-4 0 16,1-2 0-16,0-1 0 0,1-2 0 0,1-2 0 16,-1-1 0-16,1-4 0 0,-1-4 0 0,1 0 0 15,-2 1 0-15,0-2 0 0,-1-4 0 0,0-1 0 16,0-5 0-16,-1 2 0 0,0 2 864 0,-2-3 128 16,2-4 32-16,-3 0 0 0,-1-1-832 0,1 1-192 15,0 2 0-15,-1-2 0 0,-2 0 0 0,1 3 0 0,0 4 0 16,-1 2 0-16,1 0 0 0,-1-1 0 0,-1 1 0 15,1 5 0-15,-2 4 0 0,0 0 0 0,0 0 0 0,0 0 0 16,0 0 0-16,-2 13 0 0,0-1 0 0,-1 0 0 16,0 1 0-16,-3 4 0 0,1 4 0 0,-1 3 0 15,0 1 0-15,-1-1 0 0,-2 3 0 0,2-1 0 16,-5 1 0-16,1-2 0 0,1-5 0 0,0 7 0 16,-1-1 0-16,3 5 0 0,0-4 0 0,0-2 0 15,1-6 0-15,3 0 0 0,0 3 0 0,0-5 0 16,-1-3 0-16,1-6 0 0,4-8 0 0,-1 10 0 15,1-3 0-15,0-7 0 0,0 0 0 0,0 0-9232 16,0 0-1904-16</inkml:trace>
  <inkml:trace contextRef="#ctx0" brushRef="#br0" timeOffset="171634.41">20944 14004 13823 0,'0'0'1216'0,"0"0"-960"0,0-13-256 0,0 4 0 16,0-3 1472-16,0 5 256 0,0 7 64 0,-6-9 0 16,0 1-832-16,-3 1-176 0,-3 6-16 0,-2 5-16 15,-2 3-336-15,-5-2-64 0,-1 2-16 0,-4 3 0 16,1 7 48-16,-1 0 16 0,1 2 0 0,2 0 0 16,1-2 64-16,5 2 16 0,1 1 0 0,6-2 0 15,4-5-256-15,2-3-48 0,4 1-16 0,3 2 0 16,0-3 16-16,5-1 0 0,1-5 0 0,2 0 0 15,1-2 208-15,-1-2 64 0,3-1 0 0,4-3 0 0,1-2-80 16,1-2-16-16,-1 3 0 0,-1 0 0 16,0-6-176-16,-1 1-48 0,-3-3 0 0,-2 3 0 0,-2 2-128 15,-1 0 128-15,-1 0-128 0,-8 8 128 0,0 0-272 0,0 0-64 16,0 0-16-16,0 0 0 0,5 5 224 0,0 4 0 16,-1-1 0-16,0 3 0 0,-4-11 0 0,4 9 0 15,-2 2 0-15,2 7 0 0,0-3 384 0,0-1 128 16,-2-3 32-16,2 3 0 0,0 3-544 0,0-2 0 15,-1-6-160-15,2 3 160 16,0-4-2432-16,2 3-352 0,4 3-80 0,-11-14-16 0</inkml:trace>
  <inkml:trace contextRef="#ctx0" brushRef="#br0" timeOffset="171933.14">21473 13904 23951 0,'0'0'1056'0,"0"0"224"0,-8 2-1024 0,0 2-256 0,-3-3 0 0,-1 4 0 15,-4 4 880-15,0 4 112 0,-4 1 32 0,-8 5 0 16,2 0-320-16,2 1-64 0,1 1-16 0,4 0 0 16,4 0-272-16,2-1-48 0,3 0-16 0,2-1 0 15,2-3-96-15,3-4-32 0,9-1 0 0,-3 3 0 16,4 2 16-16,4-2 0 0,2-5 0 0,8 2 0 15,6 0 192-15,2-1 32 0,1-4 16 0,4 0 0 16,-1-2-128-16,0 0-32 0,0 1 0 0,0-5 0 16,1-5-128-16,1 1-128 0,-2 0 144 0,0 1-144 0,0-1 144 15,-1-1-144-15,-3-2 128 0,-2 2-128 16,-2 4-752-16,0 2-224 16,-3 2-48-16,-10-1-16 0</inkml:trace>
  <inkml:trace contextRef="#ctx0" brushRef="#br0" timeOffset="173120.1">14662 15032 12895 0,'0'0'576'0,"-5"7"112"0,-2-3-560 0,2-2-128 16,-3 1 0-16,2-1 0 0,-1 3 848 0,1-1 144 15,6-4 32-15,0 0 0 0,0 0-832 0,0 0-192 16,-1 5 0-16,1-5 0 0,0 0 864 0,9 4 128 15,-1 0 32-15,4-2 0 0,2 1 0 0,2-3 0 16,2-4 0-16,4-1 0 0,3 5-832 0,4-4-192 16,5-1 0-16,2-4 0 0,4 2 864 0,4 3 128 15,7-1 32-15,1-2 0 0,2-4-832 0,3-1-192 16,3-3 0-16,4 1 0 0,6 1 864 0,4 3 128 16,4-2 32-16,2 1 0 0,-4-1-832 0,4 0-192 15,3 6 0-15,35-6 0 0,-14 2 0 0,-9-1-160 16,-8 2 32-16,-5-1 0 0,2 3 128 0,0-3 0 0,0-2 0 15,0 4 0-15,-5 3 0 0,1-4 0 0,1-5 0 0,2 6 128 16,0 3-128-16,-2-1 128 0,-2 0-128 0,-1 0 128 16,3-2 96-16,4 2 32 0,5 3 0 0,2-5 0 15,-4-1-16-15,1 0 0 0,-1 4 0 0,4 0 0 16,3-3 16-16,2 3 16 0,-2 2 0 16,3 1 0-16,1 2-272 0,1 0 160 0,3-1-160 0,-3 4 128 15,-6 0-128-15,3 5 128 0,1 2-128 0,-2-5 128 16,-5 2-128-16,-2-1 0 0,-5 0 0 0,3 1 0 15,-1-4 0-15,-2 0 0 0,-3 1 0 0,-3 2 0 16,-6-2 176-16,-1-1-48 0,-5-1-128 0,3-1 192 16,-3-1-16-16,-2 0-16 0,-3 2 0 0,-7-1 0 15,-5-4 208-15,-5 2 32 0,-1-1 16 0,-2 2 0 0,-4 0-160 16,-3-3-16-16,-3-5-16 0,-1 7 0 0,0 6-224 16,-4-4 176-16,-3-4-176 0,-4 3 160 0,-5 2-160 15,-2-1 0-15,-12-1 0 0,0 0 0 0,0 0 0 0,0 0-272 16,-8 8 32-16,-6-4 16 15,-5-7-2224-15,-3 3-448 0,-2 4-96 0,-6 1-16 16</inkml:trace>
  <inkml:trace contextRef="#ctx0" brushRef="#br0" timeOffset="173751.39">17530 15295 16575 0,'-6'-1'368'0,"6"1"80"0,0 0 0 0,0 0 16 15,0 0-464-15,0 0 0 0,0 0 0 0,0 0 0 0,0 0 912 0,0 0 96 16,11-1 16-16,3-3 0 0,0-1 0 0,1 1 0 16,4 2 0-16,3 0 0 0,1 0 0 0,0-2 0 15,1 0 0-15,1 2 0 0,0-1 0 0,-1 1 0 16,-5 0 0-16,0 1 0 0,-3 2-832 0,-2-1-192 16,-2 2 0-16,-2 1 0 0,-2 5 0 0,-2-2 0 15,-2 6 0-15,-2-3 0 0,-2 2 0 0,-1 1 0 16,-2 2 0-16,-2 0 0 0,-1 0 0 0,0-3 0 15,-6 2 0-15,1 1 0 0,-1 2 864 0,1-2 128 16,-2-6 32-16,2 3 0 0,-1-2-832 0,2 3-192 0,3-5 0 16,0 3 0-16,2-5 0 0,5-5 0 0,0 0 0 0,0 0 0 15,5 7 0-15,3-1 0 0,2-5 0 16,3-1 0-16,1 0 0 0,2 0 0 16,3-1 0-16,3-1 0 0,1-3 0 0,1 1 0 0,0-1 0 0,1 2 0 15,2-5 864-15,-1 5 128 0,-2-1 32 0,10 0 0 31,-1 1-1152-31,-5 0-240 0,-4-1-32 0,-3 3-16 0,-4 3-976 16,-1-1-192-16,-4-3-32 0,-4 1-8432 0,0-1-1664 0</inkml:trace>
  <inkml:trace contextRef="#ctx0" brushRef="#br0" timeOffset="174186.93">18891 15192 11055 0,'0'0'976'0,"0"0"-784"15,-2-12-192-15,-1-1 0 0,0 4 2928 0,3 9 528 16,-9-4 128-16,-2 2 0 0,1-2-2144 0,-1 1-432 16,-3 3-96-16,-1 0-16 0,-1 0-448 0,-1 2-80 15,-5 2-32-15,-1 2 0 0,0 4 112 0,0-1 0 16,-2 0 16-16,2 7 0 0,3 3-16 0,-1 1-16 15,1 0 0-15,4 0 0 0,3 2-112 0,4 1-32 0,4-2 0 0,2-4 0 16,3-17-16-16,5 13 0 0,3-3 0 0,5 1 0 16,1-3 64-16,3 1 16 0,3-6 0 0,4-1 0 15,1-4 16-15,3-1 0 0,3-2 0 0,-2-2 0 16,-2-2-80-16,-2-2-16 0,-2 1 0 0,-3 0 0 16,-1-6-144-16,-1 4-128 0,-4 1 144 15,-1 1-144-15,-2 6 160 0,-2-1-160 0,-3-1 160 0,-6 6-160 16,0 0 176-16,0 0-176 0,11 6 192 0,-5 3-192 15,-1 6 0-15,1 2 0 0,1-3 0 0,0 0 0 16,2 1 0-16,3 0 0 0,-2-1 0 0,5 2 0 16,3-5 0-16,2-1 0 0,2-2 0 0,5 1 0 15,4 0 176-15,5 0-176 0,3-6 160 0,2 3-160 16,1 0 0-16,0-4 128 0,-3 2-128 0,1-2-11392 16,-1-4-2304-16</inkml:trace>
  <inkml:trace contextRef="#ctx0" brushRef="#br0" timeOffset="180506.44">20577 14795 5519 0,'0'0'496'16,"0"0"-496"-16,0 0 0 0,0 0 0 0,0 0 1408 0,0 0 192 15,0 0 48-15,5-5 0 0,-5 5-912 0,10-2-176 16,0 1-48-16,2-3 0 0,2-1-96 0,4 1-32 15,1 3 0-15,2 0 0 0,3-3-96 0,3-2-32 16,4 1 0-16,0 1 0 0,2 4-64 0,1-3-32 16,0-3 0-16,3 1 0 0,1 1 16 0,1 1 0 0,6 1 0 0,2-5 0 15,-1-1-16-15,-2 0 0 0,-1 7 0 0,0-1 0 16,-1 1 32-16,-1 0 16 0,-2-2 0 0,-2 2 0 16,-2 6-16-16,-2-4 0 0,-3-2 0 0,-1 1 0 15,1 1-64-15,-6 3 0 0,0 3-128 0,-2-6 192 16,-2-6-32-16,-2 3-16 0,-6 4 0 0,-12-2 0 15,0 0-144-15,13-2 0 0,-3-1 0 0,-10 3-176 16,0 0 336-16,0 0 64 0,0 0 16 0,0 0 0 16,0 0 64-16,-14 2 16 0,0 1 0 0,-3-3 0 15,-1-4-320-15,0 3 128 0,-2 3-128 0,2 1 0 16,-3-5 0-16,2 0 0 0,0-3 0 0,-1 4 0 16,-3 3 128-16,2 2-128 0,-5-3 0 0,1-1 0 15,-3 0 128-15,0 3-128 0,0 3 0 0,-1-6 0 16,-1-5 128-16,5 4-128 0,2 5 0 0,1-3 0 0,0-2 160 0,1 1-32 15,1-3 0-15,3 7 0 0,3-2-128 0,5 1 0 16,9-3 0-16,0 0 0 0,0 0 192 0,0 0-64 16,0 0 0-16,14 1 0 0,4-2-128 0,4 2 0 15,2 6 0-15,4-4 0 0,1-5 0 0,3-2 0 16,1-1 0-16,0 5 0 0,0 5 128 0,1-2 0 16,-1-6 0-16,2 3 0 0,-2 6-128 0,6-1 0 15,2-1 0-15,0-2 0 0,-3-5 0 0,2 2 0 16,2 3 0-16,-2 1 0 0,-2-2 0 0,-4-1 0 15,-2-2 0-15,-4 2 0 0,-4 3 0 0,-5 1 0 16,-4-6 0-16,-2 2 0 0,-4 5-320 0,-9-5 64 16,4 9 16-16</inkml:trace>
  <inkml:trace contextRef="#ctx0" brushRef="#br0" timeOffset="-198565.38">14331 14357 6447 0,'0'0'576'0,"0"0"-576"16,-8-1 0-16,0-3 0 0,0 0 1408 0,8 4 160 15,-9-2 32-15,9 2 16 0,-9 2-912 0,9-2-192 16,-9-3-48-16,9 3 0 0,0 0 0 0,0 0 0 15,-9 1 0-15,9-1 0 0,0 0 48 0,0 0 16 16,0 0 0-16,0 0 0 0,0 0-176 0,0 0-32 0,0 0-16 16,0 0 0-16,0 0-64 0,0 0-16 0,0 0 0 0,0 0 0 15,0 0 80-15,0 0 16 0,0 0 0 0,0 0 0 16,0 0 208-16,0 0 48 0,10 11 16 0,2-6 0 16,4-6-80-16,1 0 0 0,-2 3-16 0,1-2 0 15,1-1-112-15,3 1-32 0,3 1 0 0,3 1 0 16,-2-2-160-16,2 1-48 0,1 3 0 0,0-2 0 15,-1-4-144-15,1 2 160 0,0 2-160 0,0-3 160 16,-1-4-16-16,1 2 0 0,0 0 0 0,-1-2 0 16,0 1 48-16,0 0 0 0,-3 3 0 0,-2 1 0 15,-5 0-64-15,-3 0 0 0,-3 0 0 0,0 0 0 16,-10 0-128-16,0 0 192 0,8 3-192 0,-8-3 192 16,0 0 64-16,0 0 32 0,0 0 0 0,0 0 0 15,0 0 32-15,-10 6 0 0,-6-3 0 0,-1 1 0 16,-2-1-64-16,-2 4-16 0,-3 4 0 0,0-5 0 0,-2-5-96 15,0 4-16-15,-1-1 0 0,-1 0 0 0,0-4-128 0,-1 1 128 16,-2 0-128-16,1-1 128 0,-3-2 16 0,2-1 0 16,2 1 0-16,4 2 0 0,2 2-144 0,4 2 160 15,1 0-160-15,5 0 160 0,3-4-160 0,10 0 128 16,-10 4-128-16,10-4 128 0,0 0-128 0,0 0 192 16,0 0-192-16,15-2 192 0,0 1-192 0,4 0 0 15,3-4 0-15,7 3 128 0,4 2-128 0,0 0 128 16,0 0-128-16,1-1 128 0,1-1-128 0,-1 0 0 15,1 1 0-15,-1 0 128 0,0-8-128 0,1 4 0 16,-2 2 0-16,-5 2 0 0,-4-3 0 0,-6 0 128 16,-7 1-128-16,1 3 0 0,-12 0 0 0,0 0 0 15,0 0 128-15,0 0-128 0,0 0 0 0,-7 8 128 16,-9-1-128-16,-5-3 128 0,-4-2-128 0,-3 2 0 0,-3-1 144 0,0-1-144 16,-1-1 128-16,0-2-128 0,0-3 128 15,2-1-128-15,-1 9 128 0,6-3-128 0,-4-6 160 0,3 4-160 16,3 1 192-16,3 2-64 0,2 4-128 15,6-6 192-15,1-2-192 0,11 2 0 16,0 0 128-16,0 0-128 0,0 0 0 0,0 0 0 0,0 0 128 0,11-1-128 16,1 4 0-16,6-2 0 0,0-2 0 0,3 1 0 15,1 2 0-15,1-1 0 0,-1 2 0 0,0-1 0 16,-1-2-1168 0,-3 4-176-16,-3 4-48 0,-2-6-13136 0</inkml:trace>
  <inkml:trace contextRef="#ctx0" brushRef="#br0" timeOffset="-196328.9">15553 13740 7359 0,'0'0'656'0,"0"0"-528"0,0 0-128 0,0 0 0 15,0 0 1024-15,11 0 160 0,-11 0 32 0,0 0 16 16,7-4-304-16,-7 4-64 0,0 0-16 0,10-5 0 15,-10 5-80-15,6-8-32 0,-6 8 0 0,6-5 0 16,-6 5-144-16,0 0-16 0,6-11-16 0,-6 11 0 0,0 0-48 0,0 0 0 16,0 0 0-16,0 0 0 0,0 0 16 0,0 0 0 15,0 0 0-15,0 0 0 0,0 0-16 0,0 0 0 16,4-8 0-16,-4 8 0 0,0 0-160 0,0 0-32 16,0 0-16-16,0 0 0 0,-2 14 64 0,0 1 16 15,-2 3 0-15,2 2 0 0,-3-4-384 0,1 4 128 16,-1 3-128-16,0-2 0 0,0 1 192 0,0 5-48 15,-4 1 0-15,1 2 0 0,0 2 48 0,1-4 0 16,-2 0 0-16,0 2 0 0,1 0 0 0,1-1 16 16,-2-1 0-16,3-1 0 0,-6-7 0 0,6 4 0 15,-2 4 0-15,3-4 0 0,0-5 32 0,0 2 0 16,-3-2 0-16,2 1 0 0,1 0 64 0,0-2 16 0,-2-5 0 16,1 2 0-16,1 7-80 0,0-2-16 0,-1-2 0 0,0 1 0 15,0-4-80-15,0 0-16 0,1 3 0 0,-3-4 0 16,3-2 0-16,0 0 0 0,1-3 0 0,0 4 0 15,-1-2-128-15,1-2 160 0,4-9-160 16,-4 12 160-16,1-3-32 0,-1 1-128 0,4-10 192 0,-4 7-64 16,4-7-128-16,-2 12 128 0,-2-6-128 0,4-6 128 15,0 0-128-15,0 0 128 0,0 0-128 0,0 0 128 16,-4 12-128-16,4-12 0 0,0 0 144 0,0 0-144 16,0 0 144-16,0 0-144 0,0 0 192 0,0 0-192 15,0-11 192-15,0 11-64 0,0 0 0 0,0 0-128 16,2-17 160-16,2 3-160 0,1 2 128 0,0-1-128 0,-5 13 0 15,5-13 0-15,2-1 128 0,-1 0-128 0,-1 1 0 16,2 1 0-16,-1 3 0 0,2-3 0 0,-2 0 0 16,2 1 0-16,-1-2 0 0,2 2 0 0,0-6 0 15,0 3 0-15,-1 0 0 0,-1 0 0 0,0-2 0 16,1-2 0-16,1 0 0 0,4 5 0 0,-2 2 0 0,3 5 0 16,0-2 0-16,0 0 0 0,0-6 0 0,2 8 0 15,-1 0 0-15,1-2 0 0,-3-7 0 0,2 3 0 16,2 5 0-16,-2 0 0 0,-1-3 0 0,1 1 0 15,1-3 0-15,-1 7 0 0,-1 7 0 0,0-2 0 16,0-2 0-16,0-1 0 0,0 6 0 0,0-1 0 16,0 1 0-16,-1-3 0 0,2-2 0 0,-1 2 0 15,0 3-144-15,0-3 144 0,2 0 0 0,-3 0 0 16,0 1 0-16,-2 4 0 0,-1 5 0 0,0-2 0 16,1 1 0-16,-4-3 0 0,-7-6 0 0,7 14 0 15,-1 3 0-15,3-4 0 0,-2-7 0 0,-7-6 0 16,8 9 0-16,-3 2 0 0,-2 4 0 0,-2-4 0 0,-1-11 0 0,-1 14 0 15,-1 2 0-15,0-2-128 0,-2-2 128 16,2 0 0-16,-2 5 0 0,-1 1 0 0,-2-1 0 0,3-3 0 16,4 0 0-16,-2-2 0 0,-2 2 0 0,-2-2 0 15,-2 1 0-15,2-3 0 0,-3 2 0 0,0-3 0 16,-1 2 0-16,0 1 0 0,-2-6 0 0,1 3 0 16,-2 1 0-16,0 1 0 0,1 0 0 0,-5-1 0 15,1-5 0-15,-1 0 0 0,1 1 128 0,-1-2-128 16,1 1 0-16,-1-1 128 0,-1-5-128 0,0 5 0 15,-1-1 144-15,0 0-144 0,0-1 128 0,0-2-128 16,0-1 128-16,0 2-128 0,-1 5 128 0,2-5-128 16,-2-5 0-16,-1 1 0 0,1 1 0 0,2 1 0 0,3-4 0 0,-2-2 0 15,-1 2 128-15,2 3-128 0,3 0 0 16,1 0 0-16,0-2 0 0,2 0 128 0,1 0-128 0,9 4 0 16,-10 0 0-16,10 0 0 0,-9-1 0 0,9 1 0 15,0 0 0-15,0 0 0 0,0 0 0 0,0 0 0 16,0 0 0-16,0 0 0 0,0 0 0 0,0 0 0 15,0 0-144-15,11 1 144 0,-11-1 0 0,13 2 0 16,-1 0 0-16,0-1 0 0,1-3 0 0,0-1 0 16,1 2 0-16,1 1 0 0,0-1 0 0,2 0 0 15,0-5 0-15,3 4 0 0,0 3 0 0,0-2 0 16,2-2 0-16,-1 0 0 0,1 1 0 0,0 0 0 0,-1 0 0 16,0-1 0-16,-1-2 0 0,-2-1 0 0,2 3 0 15,-2-4 0-15,-3 2 0 0,2 1 0 0,-1-8 0 0,-1 4 0 16,1-1 0-16,-2 3 0 0,0-4 0 15,-2 1 0-15,1-3 0 0,-1 3 0 0,-1-2 0 0,-1 3 0 16,0-4 0-16,-2-2 0 0,-2 1 0 0,1 2 0 16,-1-5 0-16,-2 0 0 0,-4 2 0 0,-1 0 0 15,-1 4 0-15,1-3 0 0,-2 1 0 0,0 2 0 16,-4-1 0-16,1 3 0 0,-3 1 0 0,-1-2 0 16,-3-1 0-16,2 2 0 0,-1 4 0 0,0-4 0 15,-4 1 0-15,2-3-128 0,-1 2 128 0,-1 5 0 16,-2 6-160-16,0-2 160 0,0 2-128 0,0-1 128 15,-1 6 0-15,-1-2-128 0,3 6 128 0,0-7 0 16,-1-3 0-16,0 2-160 0,0 3 160 0,0-5 0 0,3-2-128 16,2 3 128-16,1-1 0 0,2 1 0 0,1-3 0 0,9 0 0 15,0 0 0-15,0 0 0 0,0 0 0 0,0 0 0 16,0 0 0-16,0 0 0 0,0 0-144 0,0 0 144 16,0 0 0-16,10-4-144 0,0 0 144 0,0-2 0 15,2-1-144-15,0 5 144 0,2 2 0 0,2-1 0 16,-1-7-144-16,1 4 144 0,1 4 0 0,1 1-128 15,-3 1 128-15,3-4 0 0,0 0 0 0,-1 1-128 16,1 2 128-16,0-1 0 0,0-4 0 0,0 4 0 16,-2 3 0-16,-1 2 0 0,-2 2-128 0,0 0 128 15,-2 3 0-15,-1-1 0 0,-2 2 0 0,0 1-128 16,-2 3 128-16,-1 0 0 0,-1-2 0 0,-2 2 0 16,0 3 0-16,-4 0 0 0,0 0-128 0,-3 2 128 15,-2 0 0-15,1 4 0 0,-5-1 0 0,0-1 0 16,0-2 0-16,-2 0 0 0,1 0 0 0,-1 0 0 0,-2-1 128 0,1-1-128 15,-2-3 0-15,2 2 0 0,-1 0-176 16,0-1 176-16,1-2 0 0,0-4 0 0,0 0 0 0,0-1 0 16,0 0 0-16,0-4 0 0,-3 1 0 0,3-1 0 15,0 0 0-15,1 0 0 0,-4-1 0 0,0-1 0 16,1-1 0-16,-1 1 0 0,1 2 0 0,-2-1 0 16,-1-8 0-16,4 3 0 0,3-1 0 0,1 1 0 15,-3 1 0-15,1-4 0 0,3-2 0 0,0 1 0 16,0 4 0-16,1-1 0 0,0 1 0 0,0-2 0 15,0-3 0-15,3 2 0 0,6 4 0 0,0 0 0 16,-8-7 0-16,3 3 0 0,5 4 0 0,0 0 0 16,0 0 0-16,0-10 0 0,-4 0 0 0,4 3 0 0,0 7 0 0,0 0 0 15,0 0 0-15,0 0 0 0,0 0 0 0,4-6 0 16,-4 6 0-16,0 0 0 0,1-13 0 0,3 3 0 16,1-3 0-16,-1 1 0 0,0 3 0 0,-2-4 0 15,3-4 0-15,-2 5 0 0,1 2 0 0,1-6 0 16,3 0 128-16,0-2-128 0,-2-2 0 0,1-6 0 15,-1-1 0-15,2-3 0 0,-2-6 0 0,1 2 0 16,-2 1 0-16,1 3 128 0,3-4-128 0,0 1 0 16,0 0 0-16,1 5 0 0,-1-1 0 0,0 1 0 15,4 2 0-15,-2-5 0 0,-1 2 0 0,2 0 0 16,-2 3 0-16,0-3 0 0,-1-5 0 0,0 2 0 16,-2 0 0-16,0 5 0 0,-2 1 0 0,-1-1 0 15,-2-2 0-15,0 5 0 0,-1 8 0 0,1 2 0 0,1 0 0 16,-1 0 0-16,0 0 0 0,-1 7 0 0,-1 7 0 15,1-12 0-15,0 3-128 0,-1 9 128 0,0 0 0 0,0 0 0 16,0 0 0-16,0 0 0 0,0 0-144 0,-5 9 144 31,-1 8-1728-31,-3 1-304 0,-4 5-48 0,-3 4-11424 0</inkml:trace>
  <inkml:trace contextRef="#ctx0" brushRef="#br0" timeOffset="-190548.43">2752 16389 14335 0,'0'0'640'0,"0"0"128"0,0 0-624 0,-5-9-144 15,-4-3 0-15,3 7 0 0,6 5 352 0,-9-7 32 16,-1-1 16-16,-1 4 0 0,-1-1 400 0,3 1 80 15,-1 0 16-15,-1 2 0 0,-1 2-32 0,-1-1 0 16,0-1 0-16,1 2 0 0,-4 0-112 0,2 3-32 16,0 1 0-16,-3 1 0 0,-4 2-64 0,3 1-16 15,1 5 0-15,-4 2 0 0,-3 0-224 0,1 2-48 16,2-2-16-16,0 5 0 0,1 1-32 0,1-1 0 16,0 0 0-16,2 2 0 0,5 0-32 0,0 2-16 15,2-4 0-15,6-2 0 0,7 0-48 0,2-2-16 0,1-2 0 16,6-2 0-16,3 2 128 0,3-3 32 0,1-5 0 0,1 2 0 15,6 2-176-15,-2-4-16 0,0-2-16 0,0 0 0 16,1-1-160-16,0-1 160 0,-4-2-160 0,1 1 160 16,-1 2-160-16,1-2 0 0,-4 1 144 0,-2-2-144 15,2 0 0-15,-1-2-240 0,-5 0 48 0,1 0 0 32,2 2-1600-32,-3 0-320 0,-12 0-64 0,12-2-10240 0</inkml:trace>
  <inkml:trace contextRef="#ctx0" brushRef="#br0" timeOffset="-190073.55">3363 16325 20271 0,'-2'-8'1792'0,"-1"3"-1424"16,3 5-368-16,-4-5 0 0,1-5 384 0,-2 4 0 15,-2-2 0-15,3 3 0 0,4 5 208 0,-8-3 48 16,-1 1 16-16,0 1 0 0,-3-1 96 0,1 2 16 16,-6 3 0-16,1 1 0 0,-2 6-96 0,1-1-16 15,2 5 0-15,0 0 0 0,1 4-128 0,-3 1-16 16,2-3-16-16,3 7 0 0,0 4-144 0,3 1-32 0,3 1 0 0,2-4 0 15,1 1-128-15,5-2-48 0,3-4 0 16,-1-3 0-16,1-3 0 0,4-4 0 0,3 0 0 16,2-5 0-16,-1-2 48 0,2-3 16 0,2-3 0 15,-1-2 0-15,8-5-16 0,-2 0 0 0,0-6 0 0,-2-1 0 16,-2-2-64-16,0-2 0 0,-1 0-128 0,1-1 192 16,-1 0-192-16,-3 1 144 0,-4 3-144 0,1 3 128 15,1 0-128-15,-3 2 0 0,-4 3 0 0,-5 10 0 16,0 0 0-16,0 0 0 0,0 0 0 0,0 0 0 15,0 0-128-15,9 12 128 0,-2 4-160 0,-2 1 160 16,-3 1 0-16,0 0 0 0,2-3-128 0,-1 3 128 16,2 4-176-16,-2-1 16 0,3-2 0 0,0-1 0 15,1-4-1552 1,1-1-304-16,2-2-64 0,2-3-6784 0,-1 1-1360 0</inkml:trace>
  <inkml:trace contextRef="#ctx0" brushRef="#br0" timeOffset="-189655.41">4136 16183 27407 0,'0'0'1216'0,"0"0"256"0,0 0-1184 0,0 0-288 15,0 0 0-15,-11-3 0 0,-2 1 272 0,0 4 0 0,-2 4 0 16,1 0 0-16,-4 2 352 0,1 1 64 0,-1 3 16 0,-1-2 0 16,-4 5-240-16,2-1-32 0,4 1-16 0,-1 1 0 15,0 3-144-15,7-4-16 0,-1-4-16 0,7 3 0 16,4 2-48-16,-3 0-16 0,-2 1 0 0,2-6 0 16,4-11 0-16,4 12 0 0,1-1 0 0,5 0 0 15,4 3 0-15,2 2 0 0,-3 0 0 0,4 3 0 16,2-1-176-16,0 0 0 0,0-2 0 0,-1 3 0 15,-4-2 0-15,0 1 0 0,0-3 128 0,-3 0-128 16,-2-3 0-16,-1 0 0 0,-2 2 0 0,-2-3 128 16,-4-1-128-16,0-3 0 0,0-7 0 0,-5 12 128 15,-3-6 0-15,-2 3-128 0,-3-3 192 0,-2 2-64 0,-2-3-128 16,-2-1 192-16,-2 1-192 0,-2 1 192 0,0-7-192 16,1-3 0-16,2 1 0 0,3-3 128 15,5 3-1520-15,2-6-304 0,-1-1-64 0,3-3-12640 16</inkml:trace>
  <inkml:trace contextRef="#ctx0" brushRef="#br0" timeOffset="-189272.23">4404 16516 27519 0,'0'0'1216'0,"0"0"256"0,12-3-1168 0,1-1-304 0,-2-1 0 16,0-2 0-16,1 2 0 0,-2 1 0 0,0-4 0 0,2 0-144 15,0 0 144-15,1-1 0 0,0-2 160 0,0 1-160 16,3-4 288-16,-1 0-32 0,-2 0-16 0,0 3 0 16,2-4-48-16,-4 2-16 0,-2-1 0 0,-2 4 0 15,-2 0 128-15,0 2 16 0,-1-5 16 0,-3 6 0 16,-1 7 240-16,-4-7 64 0,4 7 0 0,-10-2 0 15,-4 1-112-15,-3 3-16 0,0 6 0 0,-4 2 0 16,0 5-96-16,-2 4-32 0,-1 3 0 0,0 3 0 16,2-2-48-16,0 3-16 0,5-2 0 0,4 0 0 15,5 1-128-15,3-3-48 0,0-1 0 0,0 1 0 16,1-4-144-16,0 0 0 0,2-2 0 0,2-1 0 0,5-2 0 16,0-4 0-16,4 1 0 0,4-2 0 15,1 1-1456-15,6-5-160 16,0-1-48-16,1-1-8384 0,-2-2-1696 0</inkml:trace>
  <inkml:trace contextRef="#ctx0" brushRef="#br0" timeOffset="-188866.57">5071 16291 25167 0,'0'0'1104'0,"0"-10"240"0,0 10-1072 0,6-12-272 0,1-2 0 0,2-1 0 16,4 2 0-16,0-2 160 0,-2-3-160 0,2 2 128 15,1-3 128-15,1-2 32 0,2 1 0 0,-2 1 0 16,0-4 160-16,2 0 48 0,1 3 0 0,-3 3 0 15,-4 7-112-15,2-1-32 0,0 0 0 0,1 4 0 16,-5 4 32-16,-9 3 16 0,11-2 0 0,-11 2 0 16,10 11 16-16,-3 1 0 0,-2 5 0 0,-3 6 0 15,-1 4 48-15,-1 5 16 0,-1-2 0 0,-1 5 0 16,-2-1-64-16,-3 0-16 0,-1 0 0 0,-1 5 0 16,0 5-96-16,0-5-32 0,0-3 0 0,0 0 0 0,0-5-112 15,0-1-32-15,0-2 0 0,0-5 0 0,1-2-128 0,0-2 0 16,2 2 0-16,0-9 0 0,0 0 0 0,1 0 0 15,1-3 0-15,4-9-176 16,0 0-1488-16,-2 12-320 0,-2-6-48 0,4-6-12272 16</inkml:trace>
  <inkml:trace contextRef="#ctx0" brushRef="#br0" timeOffset="-188705.32">5067 16836 35935 0,'0'0'3200'0,"10"-6"-2560"15,5 1-512-15,4-2-128 16,4 3-464-16,0 2-112 0,1 1-32 0,-1-2 0 0,0-2 608 0,2 1 128 0,3-1 32 16,5 1 0-16,4-2-32 0,-3 2 0 0,-3 0 0 0,2-1 0 31,5-4-1408-31,-2 4-272 0,-3 1-64 0</inkml:trace>
  <inkml:trace contextRef="#ctx0" brushRef="#br0" timeOffset="-187770.65">6907 15801 15599 0,'0'0'688'0,"0"0"144"16,0 0-656-16,0 0-176 0,0 0 0 0,0 0 0 0,0 0 848 0,0 0 144 16,0 0 32-16,-4 12 0 0,1-2 272 0,-1 0 64 15,-3 5 16-15,4 3 0 0,-2 6-224 0,2 4-32 16,-2 3-16-16,4 1 0 0,-3 7-400 0,0-3-64 16,-2-1-32-16,1-2 0 0,0 0-96 0,-1-2-32 15,1-2 0-15,0-6 0 0,1-5-144 0,1-3-16 16,-2-4-16-16,3 1 0 0,2-12 192 0,-1 12 32 15,1-12 16-15,0 0 0 0,0 0-32 0,0 0 0 16,8 6 0-16,1-5 0 0,1-5-64 0,0-5-32 16,0 0 0-16,2-1 0 0,0-1-176 0,3-3-48 0,2-4 0 0,0 5 0 15,0 4-192-15,0-2 0 16,-2 2 0-16,3-1 0 0,2 3 0 0,4 2 0 16,2 7 0-16,-1 1 0 0,-1 1 0 0,-2 4 0 0,-2 3-128 0,-2 7 128 15,-3 0 0-15,-1 3 0 0,-2 5 0 0,-3-1 0 16,-7 5 0-16,1-3 0 0,-3 5 0 0,-3-6 0 15,-2-1 0-15,-2-3 0 0,-1 2 128 0,-4-3-128 16,0-5 320-16,-5-1 32 0,-2-1 0 0,-1-1 0 16,-2-4 128-16,-3-1 32 0,-1-4 0 0,1 0 0 15,2 1-208-15,0-1-48 0,-1-4 0 0,0-4 0 16,0-1-128-16,1 0-128 0,3 0 192 0,-1-4-192 16,3 0 0-16,3-2 0 0,1-1 0 0,3 1 0 15,1-3-576-15,2 1-160 16,3-1-32-16,2 4-16 0,5 0-2000 0,3 3-400 15,4-1-80-15</inkml:trace>
  <inkml:trace contextRef="#ctx0" brushRef="#br0" timeOffset="-187009.61">7712 15848 15375 0,'0'0'672'0,"-5"-2"160"0,5 2-672 0,0 0-160 0,-9-5 0 0,0 2 0 0,0 2 1120 0,9 1 192 16,0 0 32-16,-7-5 16 0,0 2-32 0,7 3-16 16,0 0 0-16,0 0 0 0,0 0-320 0,0 0-64 15,9-4-16-15,1 2 0 0,3 3-416 0,2 3-96 16,3-1-16-16,2-1 0 0,1-1 0 0,0 3 0 15,2 3 0-15,1-2 0 0,2 1-208 0,-1 3-48 16,2-3-128-16,1 4 192 0,2-1 48 0,-3 1 0 16,-2-4 0-16,2 4 0 0,5-3 112 0,-2 4 32 15,0-4 0-15,-5 3 0 0,-2-1-80 0,-4 3-16 0,1-3 0 16,-2 1 0-16,-3 4-80 0,-1-5-16 16,-1-1 0-16,-4 0 0 0,0 1 64 0,-3-3 16 0,-6-6 0 15,7 8 0-15,-2 1 48 0,-5-9 16 0,0 0 0 0,0 0 0 16,0 0 112-16,-5 13 32 0,-2-3 0 0,1 1 0 15,-4-7 64-15,-2 2 16 0,0 3 0 0,-5 3 0 16,-2-3-128-16,-1 2-32 0,-3-3 0 0,-1 3 0 16,-2-1-192-16,3 2-32 0,2-1-16 0,0-2 0 15,0-1-160-15,0-2 160 0,2-1-160 0,3 3 160 16,2-3-32-16,1-3-128 0,3 2 192 0,0 1-64 16,-2-1-128-16,3-1 0 0,9-3 0 0,0 0 0 15,0 0-240-15,-7 2 80 0,7-2 16 0,0 0 0 16,0 0-1488-16,0 0-288 0,0 0-64 0,11-1-15296 15</inkml:trace>
  <inkml:trace contextRef="#ctx0" brushRef="#br0" timeOffset="-185240.48">9464 15681 12895 0,'0'0'1152'0,"0"0"-928"16,5-9-224-16,-5 9 0 0,7-7 896 0,-7 7 128 15,0 0 16-15,0 0 16 0,0 0 0 0,5-10 0 16,-1 4 0-16,-4 6 0 0,0 0-160 0,0 0-16 16,-10-4-16-16,2 0 0 0,-2 2-128 0,3 2-32 15,-4 1 0-15,1-1 0 0,0 0-208 0,-1 1-48 16,-3 2-16-16,0-1 0 0,-2 1 32 0,0-1 16 0,-2 1 0 0,0 1 0 15,-1 5 32-15,1-4 0 0,-3 2 0 0,-2 1 0 16,-1 3-112-16,2 1-16 0,4 2 0 0,-1 2 0 16,-1 2-112-16,2 1-16 0,4 0-16 0,1 3 0 15,1 3-96-15,2-3-16 0,3-3 0 0,5 1 0 16,2 1-128-16,1-1 192 0,0 2-192 0,6-3 192 16,0-3 32-16,2 2 16 0,0-3 0 0,2 2 0 15,2-3-112-15,0-2-128 0,-3-4 176 0,4 3-176 16,5 1 224-16,1-6-64 0,1-1-16 0,-1 2 0 15,0-3 32-15,3-2 0 0,-2-1 0 0,0-2 0 16,0-1 16-16,0-2 0 0,0-3 0 0,-2 2 0 16,1-1-48-16,0-4 0 0,-1 0 0 0,0-1 0 0,-1-1-144 15,1-1 160-15,-1 0-160 0,0-2 160 0,-2 2-160 16,1-2 128-16,-1-1-128 0,-2 0 128 0,2-4-128 16,-5 5 0-16,-3 1 0 0,2-2 128 0,1 0-128 0,0 1 0 15,-6 5 0-15,2-3 128 0,-2-1-128 0,-1 0 0 16,-4 2 144-16,-1 0-144 0,-2 2 0 0,0-1 144 15,-1-3-144-15,-3 2 0 0,-2 0 128 0,1 0-128 16,-1-1 0-16,-3 1 0 0,-2 0 128 0,2-1-128 16,-4 4 0-16,0-2 0 0,-2 3 0 0,1-1 0 15,1 3 0-15,-1-2 0 0,0 3 0 0,0 1 0 16,1-1 0-16,-1 1 0 0,-1 2 0 0,0 1 0 16,1-2 0-16,-1 3 0 0,0 1 0 0,0 2 0 15,0-2-128-15,1 4 128 0,0-1 0 0,-3-2 0 0,1 0-160 16,0 3 160-16,-2 5 0 0,4-2 0 0,-3-2 0 15,5 0 0-15,4 5-128 0,-1-1 128 0,1 4 0 16,1-2 0-16,-3-1 0 0,2 1-144 0,0 4 144 0,4-1 0 16,0-1 0-16,2 0 0 0,0-2 0 0,1 4 0 15,1 1 0-15,-1 3-128 0,1-3 128 16,2 1 0-16,-2-3 0 0,6-1 0 0,0 2 0 0,0-1 0 16,0-1 0-16,1 0 0 0,1-3 0 15,2 2 0-15,4 2 0 0,-1-2 0 0,-1-4 0 0,0 2 0 16,-2 1 0-16,3-2 0 0,3-1 0 0,2-2 0 15,1 1 0-15,1 1 0 0,1-5 0 0,0 2 0 16,0-1 0-16,0 0 0 0,-1-2 0 0,1 1 0 16,-3-2 0-16,2 1 128 0,-1-3-128 0,1 0 0 0,-2 0 128 15,0-3-128-15,1 2 0 0,-1 0 0 0,0-1 128 16,2 0-128-16,-2-2 0 0,2-1 144 0,-1-3-144 0,1 3 128 16,-1 0-128-16,2-5 128 0,1-1-128 0,0-1 0 15,-1-1 144-15,-3 3-144 0,-2 0 128 0,1-4-128 16,2 1 128-16,0 1-128 0,-4-1 0 0,-2 1 144 15,3 1-144-15,-3-3 0 0,-1-1 176 0,-1 1-176 16,-2-1 160-16,1-1-160 0,-4 0 144 0,0-2-144 16,-1 0 128-16,-2 0-128 0,-1-1 176 0,-1-2-48 15,-2-2-128-15,-3 1 192 0,-1 4-64 0,-5 1 0 16,0 0-128-16,0 1 192 0,-2 0-48 0,2 2-16 16,2 3 0-16,-3-2 0 0,1 6-128 0,-3-1 160 15,-3 3-160-15,1 4 160 0,1-1-160 0,2 2 0 0,0 0 0 16,0 0 0-16,-1 4 0 0,2 0 0 15,0 0 0-15,2 2 0 16,-1-2-528-16,2 1-48 0,-1 3 0 0,2-2-11456 0,1 5-2288 0</inkml:trace>
  <inkml:trace contextRef="#ctx0" brushRef="#br0" timeOffset="-177889.07">22697 14524 11055 0,'0'0'976'0,"0"0"-784"15,-9 0-192-15,9 0 0 0,0 0 1296 0,0 0 224 16,-7 0 32-16,7 0 16 0,0 0-592 0,0 0-112 0,0 0-32 0,0 0 0 16,0 0-32-16,0 0-16 0,10-4 0 0,-10 4 0 15,14-1-144-15,4 2-16 0,1 3-16 0,0-4 0 16,-1-1-144-16,4 1-16 0,5 2-16 0,4 2 0 16,0-4-176-16,1 0-16 0,-1 0-16 0,-5 3 0 15,0 3-224-15,-2-2 128 0,-4 1-128 0,-1 2 0 31,-3 1-240-31,-2 2-144 0,-3-3-16 0,-3 0-11296 0</inkml:trace>
  <inkml:trace contextRef="#ctx0" brushRef="#br0" timeOffset="-177704.53">22617 14825 30863 0,'0'0'1360'0,"4"-7"304"0,-4 7-1344 0,13-4-320 0,1 5 0 0,5-1 0 0,1-1 0 0,3 2 0 15,1 3 0-15,5 1 128 0,3-1 48 0,2-4 16 16,2-4 0-16,-2 4 0 0,1 2-192 0,-1 0 160 16,-4-1-160-16,-2 3 160 0,-2 2-352 0,-1 0-80 15,-1 3-16-15,1 0-8992 16,-8-2-1808-16</inkml:trace>
  <inkml:trace contextRef="#ctx0" brushRef="#br0" timeOffset="-176376.29">24098 14692 5519 0,'0'0'496'16,"0"0"-496"-16,-9-2 0 0,9 2 0 0,-11-3 1920 0,11 3 304 16,-9 5 48-16,9-5 16 0,-10-2-1360 0,10 2-272 15,0 0-48-15,0 0-16 0,-8 8 64 0,8-8 16 16,0 0 0-16,0 0 0 0,0 0 16 0,0 0 0 16,9 4 0-16,0-2 0 0,1-3 32 0,0 1 16 15,4 1 0-15,0 1 0 0,1-4-96 0,3 1-32 16,2 0 0-16,3 0 0 0,1 3-64 0,6-2-16 15,5-1 0-15,1 0 0 0,-2-1-80 0,7 2 0 16,6-2-16-16,1-2 0 0,2 1 32 0,-2 1 16 16,3-2 0-16,4 0 0 0,6-1-208 0,-2 1-32 15,5-1-16-15,1 3 0 0,0-1-32 0,-6-1-16 0,-4 1 0 16,-4 1 0-16,-7 5-176 0,1 1 192 0,-6 1-192 16,-1-3 192-16,-6-2-192 0,-6 0 0 0,-4 3 0 0,-4-2 128 15,-5 0-128-15,-2 1 0 0,-11-2 0 0,11 2 128 16,-3 3-128-16,-8-5-144 0,0 0 144 0,0 0-208 31,0 0-1200-31,0 0-256 0,0 0-32 0,0 0-11008 0</inkml:trace>
  <inkml:trace contextRef="#ctx0" brushRef="#br0" timeOffset="-175938.08">24760 15101 6447 0,'-2'-5'576'0,"-2"-1"-576"16,4 6 0-16,0 0 0 0,-4-12 2864 0,3 3 464 16,2 0 80-16,-1 9 32 0,0 0-1968 0,0 0-384 0,0 0-64 0,0 0-32 15,0 0-16-15,0 0 0 16,0 0 0-16,0 0 0 0,0 0-64 0,5 13-16 0,-2-2 0 16,-1 3 0-16,-4 2-192 0,0-1-32 0,0-1-16 0,1 5 0 15,-4 4-224-15,1-2-48 0,0 0-16 0,0-1 0 16,-1 3-176-16,0-1-48 0,-1-2 0 0,0 0 0 15,3-1-144-15,-1 2 192 0,0 2-192 0,0-4 192 16,0-4-192-16,2-1 128 0,-1 0-128 0,1 0 128 16,1 1-128-16,-1-2 0 0,0 0 0 0,0-1 0 15,0-2-432 1,1 1-112-16,1-11-32 0,-2 12 0 0,2-12-1728 16,-1 9-368-16,-1 1-64 0</inkml:trace>
  <inkml:trace contextRef="#ctx0" brushRef="#br0" timeOffset="-175707.93">24445 15369 20959 0,'0'0'928'0,"1"-6"192"0,-1 6-896 0,0 0-224 15,3-13 0-15,-1 8 0 0,-2 5 512 0,12-4 48 16,-3-2 16-16,3 2 0 0,-1 1-96 0,3 1-16 15,0 1 0-15,2-1 0 0,2-1-208 0,2 1-64 16,2 1 0-16,1 1 0 0,-2 3-192 0,3 0 128 16,1-1-128-16,0 0 0 0,-2 2 0 0,2 1 0 15,-1 0 0-15,1-1 0 16,-1-3-1888-16,-4 3-368 0</inkml:trace>
  <inkml:trace contextRef="#ctx0" brushRef="#br0" timeOffset="-175068.73">25232 15082 3679 0,'0'0'320'15,"0"0"-320"-15,0 0 0 0,-1-10 0 0,-2-3 2416 0,3 13 400 16,-1-13 96-16,-1 4 16 0,2 9-1616 0,0 0-320 16,-5-12-64-16,0 0-16 0,1 3-64 0,-2-1-16 15,-1 3 0-15,0-5 0 0,-2 3 0 0,-1-2-16 16,0 3 0-16,-2-2 0 0,-2 0-64 0,-1 0-16 16,-3-1 0-16,-2 4 0 0,-2 3-224 0,0-2-64 15,-6-1 0-15,0 4 0 0,-2-1-112 0,0 1-16 16,-1 3-16-16,0 3 0 0,-4-3-16 0,1 2 0 15,0 2 0-15,1 1 0 0,1-2 64 0,-1 2 16 16,-2-1 0-16,2 3 0 0,-2 5-48 0,-1-2-16 16,1-3 0-16,3 2 0 0,3 10-112 0,-1 3 0 15,0 1-16-15,1 1 0 0,1 4-176 0,2-3 128 16,2 5-128-16,3 0 128 0,1-1-128 0,4 6 0 0,3 2 0 16,6 2 0-16,-1 2 0 0,7-4 0 15,2-4 0-15,4 1 0 0,4-1 0 0,2 1 0 0,1 1 0 16,4-5 0-16,3-1 0 0,6-5 0 0,-1-1 0 0,2-1 0 15,2-2 0-15,4-2 128 0,5-4-128 0,0 0 128 16,1 0 0-16,0-5-128 0,0 0 192 0,0-4-64 16,-1 0-128-16,1 0 192 0,-1-2-192 0,5-3 192 15,5-2 0-15,-2-1 0 0,-3-6 0 0,1 4 0 16,1-6 16-16,-2 3 16 0,-5-8 0 0,0 2 0 16,-1 0-32-16,-3-4-16 0,-3-3 0 0,-2-2 0 15,1-4 96-15,-3-2 32 0,-2-9 0 0,-2-3 0 16,-7 2 64-16,-2-1 16 0,-2 1 0 0,-5-2 0 15,-6 2 160-15,-2 3 32 0,-3 3 16 0,-4 4 0 16,-3-1-48-16,0 3-16 0,-4-2 0 0,0 5 0 0,-1-1-304 0,0 4-64 16,-1 2-16-16,0 1 0 0,0 0-144 0,0 5 0 15,1 3 0-15,0-2 0 16,2 0-1664-16,1 6-192 0,1 2-64 16,2 3-15296-16</inkml:trace>
  <inkml:trace contextRef="#ctx0" brushRef="#br0" timeOffset="-170263.96">24304 14164 20271 0,'-8'-11'1792'0,"3"6"-1424"16,-1-5-368-16,1 4 0 0,5 6 464 0,0 0 32 15,-5-6 0-15,5 6 0 0,0 0 208 0,0 0 64 16,0 0 0-16,9-10 0 0,1 2-160 0,4 1-32 15,2 2 0-15,3 1 0 0,0-3 0 0,3 2-16 16,2 0 0-16,4 3 0 0,4 2 16 0,0-2 16 16,-2-1 0-16,-1 3 0 0,-1 2-160 0,-1 1-48 0,-2 0 0 15,0-1 0-15,-1-1-192 0,0 0-64 0,-1 1 0 16,-2 0 0-16,0-1-128 0,-2-1 192 0,0-1-192 0,-4 0 192 16,-5 3-64-16,2-2-128 0,-2-1 192 0,-10 1-64 15,0 0-128-15,11 3 0 0,-2 0 144 0,-9-3-144 16,0 0 448-16,0 0 32 0,0 0 0 0,0 0-10784 15,-9 0-2176-15</inkml:trace>
  <inkml:trace contextRef="#ctx0" brushRef="#br0" timeOffset="-169563.48">25403 13829 18143 0,'3'-17'800'0,"1"12"160"0,-4 5-768 0,5-9-192 16,-1 0 0-16,-2-1 0 0,1 1 368 0,-3 9 16 15,0 0 16-15,2-11 0 0,1-5 304 0,-3 8 64 16,0 8 16-16,-4-11 0 0,-1 3-16 0,1-4 0 15,0 4 0-15,-2 0 0 0,-5 1 0 0,2-2-16 16,-3 3 0-16,-2-3 0 0,-4 4-256 0,1 0-48 16,-5-4-16-16,-1 1 0 0,-2 2-128 0,-3-3-32 15,-1 4 0-15,-3-3 0 0,-3 1-16 0,-3 0 0 16,-5-3 0-16,1 6 0 0,-1 2 64 0,1-2 0 16,-5 2 0-16,1 0 0 0,4 4-64 0,-1 0-16 0,1 2 0 0,0-2 0 15,-2-2-112-15,-1 3 0 0,-1 2-128 0,4 3 192 16,-1-3-32-16,1 4-16 0,0 0 0 0,3 3 0 15,2 1-144-15,1 2 192 0,2-1-192 0,1 3 192 16,1 2-192-16,-1 2 0 0,1 1 144 16,2 5-144-16,-1-2 0 0,1 6 0 0,-1 2 0 0,3 2 0 15,2 0 0-15,3 0 0 0,3 1 0 0,3-1 0 16,3-2 0-16,4-1 0 0,1-4 0 0,4 4 0 16,4-3 0-16,3 4 0 0,3 2 0 0,3-4 0 15,3-5 0-15,2 2 0 0,5 0 0 0,3 1 0 16,4 3 0-16,4-6 128 0,3 1-128 0,3-4 128 15,2 0 0-15,0-2 0 0,1-7 0 0,4-1 0 0,2 1 112 16,5-6 16-16,3-1 16 0,5-4 0 0,5-3-16 16,2-3-16-16,-1 0 0 0,1-6 0 0,1-4-80 0,2 0-16 15,3-2 0-15,3-2 0 0,5 0-144 16,-1-2 128-16,-6-2-128 0,-1-3 128 0,-2 0-128 16,-8 0 0-16,-6-4 144 0,-1-3-144 0,0-4 256 0,-4-2-32 15,-7-1 0-15,-7-2 0 0,-6-5 160 0,-6 1 48 16,-6-3 0-16,-7 4 0 0,-7 1 160 0,-3-4 48 15,-8-1 0-15,-4 4 0 0,-5 8-256 0,-5 4-64 16,-2 4 0-16,-5-2 0 0,-4 4-192 0,-3 1-128 16,-3 4 160-16,-1 3-160 0,1-1 0 0,1 5 0 15,1 2 0-15,2 4 0 16,2 2-1408-16,5 5-192 0,3 5-16 0,6 3-10464 16,4 6-2080-16</inkml:trace>
  <inkml:trace contextRef="#ctx0" brushRef="#br0" timeOffset="-167730.8">27857 13958 13583 0,'2'-9'592'0,"-2"9"144"0,0 0-592 0,0 0-144 16,0 0 0-16,0 0 0 0,7-10 480 0,-7 10 64 0,0 0 16 15,0 0 0-15,0 0-32 0,0 0 0 0,-8 3 0 0,-1 4 0 16,-1 5 160-16,-2 1 16 0,-2-1 16 0,-1 2 0 16,-3 0 176-16,-2 4 16 0,-4 2 16 0,0-2 0 15,-5-4-128-15,-1 4-32 0,-3 6 0 0,1-4 0 16,3-2-144-16,-5-1-48 0,-2-2 0 0,1-1 0 16,-1 1-112-16,4-1-16 0,2 1-16 0,1-1 0 15,2 0-64-15,0 3-16 0,-1 2 0 0,3-4 0 16,-1-6-80-16,2-3-16 0,0 3 0 0,4-2 0 15,3-1-48-15,5 2-16 0,1-4 0 0,2 2 0 16,2 3-64-16,7-9 0 0,0 0-128 0,0 0 192 16,5 10-64-16,4 0-128 0,2 2 176 0,3-6-176 15,4-4 256-15,4 4-48 0,3 2-16 0,1-1 0 0,-1 0 48 0,2-1 0 16,-1-6 0-16,2 3 0 0,2 5-112 0,1-2 0 16,2-3-128-16,3 1 192 0,1 1-64 0,-3 0-128 15,-3 1 176-15,-3 2-176 0,-2-4 192 0,-2 1-64 16,-3 4 0-16,-3-2-128 0,-3 0 192 0,-4-1-192 15,-11-6 192-15,0 0-192 0,8 6 0 0,-8-6 0 16,0 0 0-16,0 0-144 16,0 0-1504-16,-4 12-288 0,-2-5-64 0</inkml:trace>
  <inkml:trace contextRef="#ctx0" brushRef="#br0" timeOffset="-167131.35">29066 13930 17503 0,'11'-17'768'0,"-5"5"176"0,1 1-752 0,-2 2-192 0,-5 9 0 0,10-9 0 15,-4-3 256-15,3 1 32 0,1 3 0 0,1-1 0 16,-11 9-16-16,7-7 0 0,1-5 0 0,-2 6 0 0,-6 6 336 16,0 0 64-16,0 0 16 0,0 0 0 0,-4-10 144 0,-3 5 16 15,-5 3 16-15,-2 1 0 0,-5-3-224 0,-5 4-64 16,-5 5 0-16,-2 4 0 0,1 4-96 0,-2 2-32 15,-1 2 0-15,-3 6 0 0,-2 10-48 0,-6 4-16 16,-3 2 0-16,-2 6 0 0,4 0-176 0,1 5-32 16,4 2-16-16,4 0 0 0,4-5-160 0,10-1 0 15,6 2 144-15,7-5-144 0,3 1 0 0,6-9 144 16,5-4-144-16,7-1 0 0,2-1 240 0,5-3-64 16,3-1-16-16,5-4 0 0,1-4 240 0,5-3 48 15,4-1 16-15,6-1 0 0,0-5 96 0,2 1 16 16,1-4 0-16,-1-4 0 0,4-3-64 0,2-7-16 15,1-4 0-15,4 0 0 0,2-1-64 0,-1-2-16 16,-2-2 0-16,-3-6 0 0,-4-3-32 0,1-5 0 0,0-3 0 16,1-5 0-16,-6-7 16 0,-2 0 0 0,-5-3 0 15,-5 7 0-15,-4 5-80 0,-8 0 0 0,-7-4-16 0,-8 5 0 16,-6 3 112-16,-4 0 32 0,-8-2 0 0,-4 1 0 16,-5-1-256-16,-8 7-64 0,-7 6 0 0,-1-5 0 15,-1-1-128-15,2 2 0 0,1 7 0 0,1 3 0 31,1 6-1056-31,2 6-144 0,1 2-16 0,6 7-16 0,5 2-1520 16,3 6-288-16,3 6-64 0</inkml:trace>
  <inkml:trace contextRef="#ctx0" brushRef="#br0" timeOffset="-154237.24">17638 14535 1839 0,'0'0'0'0,"0"0"160"0,0 0-160 0,0 0 0 15,0 0 0-15,0 0 0 0,0 0 1280 0,5-7 208 16,-2 0 48-16,-3 7 16 0,0 0-848 0,0 0-192 16,4-10-16-16,-4 10-16 0,0 0-160 0,0 0-16 15,0 0-16-15,0 0 0 0,2-6-16 0,-2 6 0 16,0 0 0-16,0 0 0 0,-1-8 48 0,1 8 0 16,-5-2 0-16,5 2 0 0,0 0 192 0,-7-4 32 15,0-1 16-15,2 2 0 0,5 3 32 0,0 0 16 16,-8 4 0-16,8-4 0 0,-10 1-96 0,10-1 0 0,-10 3-16 0,1-1 0 15,0 1-176-15,1 1-48 0,1-2 0 0,-2 1 0 16,0-1 112-16,9-2 32 0,-8 5 0 0,8-5 0 16,-9 8-32-16,3-3 0 0,6-5 0 0,-8 7 0 15,8-7-48-15,0 0-16 0,-9 3 0 0,9-3 0 16,0 0 64-16,-8 3 0 0,0-1 0 0,8-2 0 16,0 0 64-16,0 0 0 0,0 0 16 0,0 0 0 15,0 0-96-15,0 0-32 0,0 0 0 0,0 0 0 16,0 0 0-16,0 0 0 0,0 0 0 0,0 0 0 15,-1-8 64-15,2 0 16 0,3-4 0 0,-2 6 0 16,-2 6-80-16,4-13-16 0,-1 5 0 0,4-5 0 16,-2-1-64-16,3 4-32 0,0-2 0 0,2 1 0 15,0-1-96-15,3 0 0 0,-4 1-128 0,2 0 192 16,2-7-192-16,-1 0 176 0,1 1-176 0,-1-1 160 16,-1 1-160-16,-1 0 0 0,-1-1 144 0,-1 1-144 0,2 7 0 15,0 1 144-15,-1 3-144 0,-1-2 0 0,-2 3 160 0,-6 5-160 16,0 0 128-16,8-5-128 0,-8 5 0 0,11-4 128 15,-11 4-128-15,10 5 0 0,-1-1 0 0,-9-4 0 16,0 0 0-16,10 14 0 0,-2 4 0 0,-1 0 0 16,0-2 0-16,-1 2 0 0,-1 1 0 0,2 1 0 15,-1 2 0-15,0 2 0 0,1 2 0 0,-1-5 0 16,0 1 128-16,2-1-128 0,0 4 0 0,-1-4 128 16,1-3-128-16,0 1 128 0,-1-1 16 0,1 0 0 15,-2-1 0-15,2 0 0 0,2-3 0 0,-2-3 0 16,2 1 0-16,-3-1 0 0,2-4 32 0,0-1 0 15,-1 2 0-15,-8-8 0 0,9 2 80 0,1-1 0 16,-1-2 16-16,-9 1 0 0,12 0 0 0,0 0 0 0,-2 0 0 0,2 0 0 16,-2-2-96-16,-1-6-32 0,-1 4 0 0,0-2 0 15,2-6-144-15,-2 3 192 0,-2-1-192 0,1 1 192 16,-2-3-192-16,0-2 192 0,0 1-192 0,-1 0 192 16,1-1-192-16,0-2 192 0,-1-2-192 0,-2 0 192 15,1-5-64-15,-1 2 0 0,0 0 0 0,0-3 0 16,-1-3-128-16,2 1 128 0,-1 2-128 0,1-6 128 15,-2 1-128-15,2 1 0 0,-1-4 0 0,1 2 128 16,1 6-128-16,-2-4 0 0,-2-1 0 0,0-3 128 16,0 1-128-16,0 3 0 0,0-1 0 0,0 0 0 15,-2 0 0-15,2-1 0 0,0 9 0 0,2-1 0 16,-2-2 0-16,0 4 0 0,2-2 0 0,-1 6 0 16,0 2 0-16,0 2 0 0,1-1 0 0,-1 3 0 0,0 1 0 15,0 0 0-15,-1 9 0 0,2-8 0 0,-2-4 0 0,1 4 0 16,-1 8 0-16,0 0 0 0,4-8 0 0,-4 8 0 15,4-9 0-15,-4 9 0 0,0 0 0 0,0 0 0 16,0 0-144-16,7-5 144 0,-7 5 0 0,9-3 0 16,0 3 0-16,-9 0 0 0,10-4 0 0,-1 3 0 15,-9 1 0-15,12 0 0 0,-1-1 0 0,0 1 0 16,1-2 0-16,-1 4 0 0,2 0 0 0,1 1 0 16,1-2 0-16,2 3 0 0,2-3 0 0,0 0-128 15,3-1 128-15,2 0 0 0,1-2 0 0,3 1 0 16,3-2 0-16,2 2 0 0,1-2 0 0,2 1 0 15,0-1 0-15,1 3 0 0,0 1 0 0,0 1 0 16,-3-4 0-16,1 2 0 0,0 3 0 0,-2-1 0 16,0 1 0-16,4 1 0 0,1-2 0 0,-3 1 0 0,-5-1 0 15,3 2 0-15,3-1 0 0,-1-1 0 0,0-4 0 0,-1 4 0 16,-1 2 0-16,0-3 0 16,0-2 0-16,0 1 0 0,3 0 0 0,2-1 0 0,-1 0 0 0,2-3 0 15,1-1 0-15,2 1 0 0,-1 3 0 0,3-1 0 16,-5-1 0-16,1-4 0 0,-4 2 0 0,1 1 0 15,-2-1 0-15,0 3 0 0,3-1 0 0,0 1 0 16,1 0 0-16,-1 2 0 0,0-1 0 0,0 0 0 16,-1-2 0-16,3-1 0 0,1 2 0 0,-3 1 0 15,-1-2 0-15,-1 1 0 0,-2-1 0 16,-1 0 0-16,0 2 0 0,0-1 0 0,3-1 0 0,-2 1 0 0,-2 0 0 16,1 1 0-16,0 0 0 0,3 1 0 15,-3-4 0-15,1 1 0 0,-1 1 0 0,-1 2 0 16,0-4 0-16,-1 0 0 0,0-2 0 0,-1 1 0 0,1 1 0 0,-2 1 0 15,-1 1 0-15,0-1 0 0,0-6 0 0,0 6 0 16,0 0 0-16,-4-1 0 0,0-2 0 0,0 3 0 16,-2 2 0-16,0 0 0 0,0 0 0 0,-1-1 0 15,-1 2 0-15,-1 0 0 0,-2 0 0 0,1 0 0 16,-1 0 0-16,-3 0 0 0,0 0 0 0,0 0 0 16,0-1 0-16,-1 0 0 0,0-1 0 0,-1 2 0 15,0 0 0-15,-2 0 0 0,0 0 0 0,0 0 0 16,1-1 0-16,-1 1 0 0,0 1 0 0,-1-1 0 15,0-1 0-15,0 0 0 0,-1 1 0 0,1 2 0 16,-9-2 0-16,11 4 0 0,-11-4 0 0,11-1 0 0,-5 2 0 16,3-1 0-16,0 0 0 0,-9 0 0 0,0 0 0 0,0 0 0 15,9 0 0-15,-9 0 0 0,0 0 0 16,0 0 0-16,0 0 0 0,0 0 0 0,0 0 0 0,0 0 0 16,0 0 0-16,0 0 0 0,0 0 0 0,0 0 0 15,0 0 0-15,0 0 0 0,5-5 0 0,-5 5 0 16,0 0 0-16,0 0 0 0,0 0 0 0,0 0 0 15,0 0 0-15,0 0 0 0,0 0 0 0,0 0 0 16,0 0 0-16,0 0 0 0,0 0 0 0,-11 0 0 16,11 0 0-16,-9-4 0 0,-5 1 0 0,2 1 0 15,2 4 0-15,0-2 0 0,0-3 0 0,-3 3 0 16,-1 0 0-16,-1 0-128 0,1-1 128 0,-1 0 0 16,-3 1 0-16,0 0 0 0,-1 0 0 0,-4 0 0 0,0-3 0 15,-5-1 0-15,-2-5 0 0,-5 7 0 16,-1 0 0-16,-3 0 0 0,-1-4 0 0,-3 2 0 0,-4 4 0 15,2 0 0-15,-1 0 0 0,-1 0 0 0,3-3 0 0,-5 2 0 16,-3 1-128-16,0-3 128 0,-1 1 0 0,-1 1 0 16,2-2 0-16,0 3 0 0,1 3 0 0,1-3 0 15,0-4 0-15,-1 2 0 0,-2 8 0 0,-1-4 0 16,1 1 0-16,0-1 0 0,-1 3 0 0,3 4 0 16,-2-1 0-16,2 1 0 0,0-5 0 0,0-1-128 15,-2 0 128-15,-2 2 0 0,-1-1 0 0,3-2 0 16,2 1 0-16,2 1 0 0,0 3 0 0,4-3 0 15,1-1 0-15,2 0 0 0,0 1 0 0,2 3 0 16,-1-4 0-16,2 0 0 0,1 0 0 0,-1-1 0 16,0 3 0-16,0-1 0 0,3 1 0 0,2-2 0 15,-2-3 0-15,3 0 0 0,3 3 0 0,-2 0 0 0,0-1 0 16,4 0 0-16,-1 0 0 0,0 2 0 0,-1 4 0 0,2-4 0 16,2-2 0-16,1 2-128 0,0 2 128 0,2-1 0 15,0-2 0-15,0 1 0 0,1-3 0 0,0 4 0 16,2 0 0-16,1-2 0 0,-1-1-128 0,3 2 128 15,-1 2 0-15,1-4 0 0,1-1 0 0,2 0 0 16,2-1 0-16,2 0-128 0,0 1 128 16,1-1 0-16,2-2 0 0,-1 1 0 0,2-2 0 0,6 3 0 15,0 0-176-15,-9 0 176 0,9 0-160 0,-9-1 160 16,9 1 0-16,0 0-144 0,0 0 144 0,0 0 0 16,-5-4 0-16,5 4 0 0,-7-1 0 0,7 1-128 15,0 0 128-15,-6-3 0 0,-2-1 0 0,8 4 0 16,0 0 0-16,-10 3 0 0,3-2 0 0,7-1-128 0,-8 4 128 15,8-4 0-15,-9 6 0 0,9-6 0 0,0 0 0 0,0 0 0 16,-8 5 0-16,8-5 0 0,-5 6 0 0,5-6 0 16,0 0 0-16,0 0 0 0,-2 11 0 0,2-11-128 15,0 0 128-15,-3 13 0 0,3-4 0 16,-1 3 0-16,0 0 0 0,-1-2 0 0,1 1 0 0,-1 3 0 16,0 4 0-16,0 0 0 0,2-3 0 0,-1 3 0 15,-1 1 0-15,0 8-128 0,-2 2 128 0,-2 0 0 16,-1 2 0-16,2 0 0 0,0 4 0 0,-1-3 0 15,-2-1 0-15,2 0 0 0,1-4 0 0,0 1 0 16,-2-3 0-16,3-1 0 0,2-6 0 0,-1-2 0 16,-2-2 0-16,0 3 0 0,5-1 0 0,-4-2 0 15,0-1 0-15,2-3 0 0,1 2 0 0,1 2 0 16,0 2 0-16,0-3 128 0,-2-2-128 0,2 5 0 16,-1-1 0-16,1-2 0 0,1-2 0 0,1 1 0 0,-2-12 0 0,1 10 0 15,-1-1 0-15,0-9 0 0,0 0 0 0,2 8 0 16,1 3 0-16,-3-11 128 0,0 0-128 0,1 6 0 15,-1-6 0-15,0 0 0 0,2 9 0 0,-2-9 128 16,0 0-128-16,0 0 0 0,0 0 0 0,0 0 0 16,-6 4 0-16,6-4 0 0,0 0 0 0,0 0 128 15,0 0-128-15,0 0 0 0,0 0 0 0,0 0 0 16,-7 1 0-16,7-1 128 0,0 0-128 0,0 0 0 16,-5-5 0-16,0-3 128 0,-6 2-128 0,6 1 0 15,5 5 0-15,-2-12 128 0,-1 2-128 0,0 1 0 0,-4-1 0 16,-2 3 144-16,0-4-144 0,-1 2 0 0,0-3 128 15,0 2-128-15,1-3 0 0,0 1 0 0,-1-3 0 16,-3 1 0-16,-2 0 0 0,2-1 0 0,2 0 128 0,-1-2-128 16,-3 1 0-16,1 0 0 0,0 6 0 0,-4-1 0 15,1 2 0-15,0-3 0 0,0 4 0 0,0 1 0 16,-1 6 0-16,0 0 0 0,2-4 0 0,2 2 0 16,1 3 0-16,4 0 0 0,1 1 0 0,8-1 0 15,0 0 0-15,0 0 0 0,0 0-256 0,0 0 32 16,0 0 16-16,13 7 0 15,0 2-1792-15,5-3-368 0,-1 3-64 0</inkml:trace>
  <inkml:trace contextRef="#ctx0" brushRef="#br0" timeOffset="-152488.78">10336 13585 12095 0,'0'0'528'0,"0"0"112"0,0 0-512 0,0 0-128 0,0 0 0 0,0 0 0 0,0 0 608 16,0 0 96-16,0 0 0 0,0 0 16 0,0 0-64 0,0 0-16 16,5 11 0-16,-3 0 0 0,-2-2-160 0,3 5-32 15,-2-2-16-15,-1 0 0 0,-1 2-224 0,-1 2-32 16,1 0-16-16,1 2 0 0,0 0-160 0,0-3 160 16,0-2-160-16,3 1 160 0,2-2-160 0,0 1 160 15,0-5-160-15,0-1 160 0,3 1 32 0,1-4 0 16,-1 0 0-16,4 2 0 0,1-2 64 0,1-4 0 15,-2-1 16-15,4 2 0 0,0 1-80 0,2 2-32 16,1-2 0-16,1-2 0 0,1-4-160 0,0 2 0 16,6 4 0-16,-3-4 0 0,-1 0 0 0,4-2 128 15,6-5-128-15,2 3 0 0,3-4 0 0,2 2 0 16,-1-5 0-16,3 6 0 0,0-3 144 0,0 2-144 16,4-4 160-16,3 4-160 0,4-4 192 0,1 3-64 15,2 0-128-15,3-1 192 0,-1-1-64 0,1-1-128 0,-2 3 176 16,0-1-176-16,1 5 176 0,1-4-176 0,-2 2 160 0,2-2-160 15,0 4 128-15,1 1-128 0,-4-4 0 0,1 2 144 16,-1 1-144-16,5-2 0 0,5 6 0 0,0-3 128 16,-1-1-128-16,1-1 0 0,0 1 0 0,0 2 0 15,-2 1 128-15,3-1-128 0,3-4 128 0,0 3-128 16,-1 2 0-16,-3 0 0 0,-3 1 128 0,1-2-128 16,-4-2 0-16,2 2 0 0,3 1 0 0,1 1 0 15,3-1 0-15,-7 1 0 0,-1 0 0 0,0-2 0 16,0-1 0-16,-1 2 0 0,-2-3 0 0,2 2 128 15,1-1-128-15,0 2 0 0,1-2 0 0,-2 2 0 16,-2-3 0-16,3 1 0 0,-1-4 0 0,-1 3 0 16,-2 0 0-16,1 0 0 0,1 2 0 0,-3 1 0 0,-4-1 0 0,-3-1 0 15,0-5 0-15,-2 4 0 0,0 4 0 0,0 1 0 16,-4-4 0-16,0 2 0 0,-2 2 0 0,2 0 128 16,-2 0-128-16,-2 0 0 0,1-4 0 0,-5 1 0 15,0 1 0-15,-2-1 0 0,0 1 0 0,2-2 128 16,0-2-128-16,-1 2 0 0,0 3 128 0,-1-1-128 15,-2 0 0-15,2-1 128 0,-3-2-128 0,1 4 160 16,-3 1-160-16,-2 0 160 0,-1-1-160 0,-3 1 0 16,1 0 144-16,-1 1-144 0,-2-1 128 0,-1 0-128 15,-1-4 160-15,-1 3-160 0,-2 1 128 0,1 0-128 16,1-3 0-16,-2 2 144 0,-1 0-144 0,0 1 128 16,-1 5-128-16,1-5 128 0,0-4-128 0,-1-1 160 15,1 4-160-15,-2-1 160 0,1-2 16 0,-2 1 0 0,0-1 0 16,-11 4 0-16,7 4-176 0,2-3 192 0,0-1-192 15,-9 0 192-15,9 0-192 0,2 0 0 0,0-1 144 16,-1 1-144-16,-10 0 144 0,0 0-144 0,10-3 192 0,-10 3-192 16,0 0 256-16,10-6-48 0,-2-1-16 0,-3 4 0 15,-5 3 144-15,0 0 32 0,5-9 0 0,0 2 0 16,-5 7-48-16,6-5 0 0,-6 5 0 0,0 0 0 16,8-11-64-16,-3 1 0 0,-1-1-16 0,-2 0 0 15,1 0-48-15,-3-3-16 0,-1-4 0 0,1 1 0 16,1 5 0-16,-1 0 0 0,0-1 0 0,0-1 0 15,1 3-176-15,-1 2 128 0,0 9-128 0,0 0 128 16,-4-11-320-16,3 4-64 0,1 7 0 0,0 0-14208 16</inkml:trace>
  <inkml:trace contextRef="#ctx0" brushRef="#br2" timeOffset="-129747.1">1739 3913 9215 0,'0'0'192'0,"0"0"64"0,0 0 0 0,0 0 0 0,0 0-256 0,10-3 0 0,-10 3 0 0,0 0 0 16,0 0 1680-16,0 0 304 0,0 0 48 0,0 0 16 15,0 0-832-15,0 0-144 0,-4-7-48 0,-1-1 0 16,-2 4 0-16,0 2 0 0,-3 1 0 0,0 1 0 16,-3 0-816-16,0 3-208 0,-1 2 0 0,-2 4 0 0,-2-1 864 15,-1 3 128-15,-1 5 32 0,1 2 0 0,0 1-832 0,0 3-192 16,-1 3 0-16,3 0 0 0,0 4 0 0,3-1 0 16,4 1 0-16,2-3 0 0,7 1 0 0,4-3 0 15,3-4 0-15,4-1 0 0,3-1 0 0,3-4 0 16,3 0 0-16,3-6 0 0,3-2 0 0,5-4 0 15,3-3 0-15,1-1-8144 16,0-5-1680-16</inkml:trace>
  <inkml:trace contextRef="#ctx0" brushRef="#br2" timeOffset="-129408.02">2228 3875 20271 0,'0'0'448'0,"0"0"80"0,0 0 32 0,0 0 16 0,-10 8-576 0,-1-3 0 0,1 3 0 16,-3 1 0-16,-2 0 928 0,-2 3 80 0,0 0 16 0,0 8 0 15,-1 1-832-15,3 6-192 0,-2-2 0 0,3 3 0 16,4-4 0-16,2 0 0 0,3-2 0 0,4-4 0 16,2-2 864-16,4-3 128 0,2 0 32 0,0-9 0 15,-7-4-832-15,16-2-192 0,-4-1 0 0,4-6 0 16,1 0 864-16,1-4 128 0,0-1 32 0,-3-2 0 15,-2-4-832-15,1 1-192 0,0 0 0 0,-3 2 0 16,-3 1 0-16,2 5 0 0,4-2 0 0,-4 4 0 16,-6 0 0-16,-4 9 0 0,8-6 0 0,-8 6 0 15,0 0 0-15,6 8 0 0,2 6 0 0,-2 0 0 16,0-2 0-16,1 4 0 0,-1-2 0 0,3 2 0 16,-3 1 0-16,6-1 0 0,2 1 0 0,-5-7 0 15,0 0-2416-15,-1-4-528 16,9 6-96-16,3-10-32 0</inkml:trace>
  <inkml:trace contextRef="#ctx0" brushRef="#br2" timeOffset="-129039.73">2837 3778 20271 0,'0'0'448'0,"0"0"80"0,0 0 32 0,0 0 16 0,0 0-576 0,0 0 0 16,-9 7 0-16,4 0 0 0,-1 0 928 0,-3 3 80 15,-3 0 16-15,0 3 0 0,-1-4-832 0,0 3-192 0,-2 4 0 0,1-1 0 16,-4 1 0-16,1 3 0 0,0 2 0 0,0 0 0 16,1 1 0-16,2-2 0 0,0 1 0 0,1-2 0 15,2 4 0-15,1-1 0 16,2 4 0-16,2-3 0 0,2-4 0 0,1 0 0 0,3 1 0 0,2-2 0 16,1-3 0-16,1 0 0 0,4-4 0 0,1-2 0 15,0-2 0-15,1 0 0 0,1-4 0 0,2 0 0 16,2 1 864-16,-1 2 128 0,-1-1 32 0,0-2 0 15,-2 1-832-15,-1 1-192 0,0-2 0 0,-1 0 0 16,-9-3 0-16,7 6 0 0,-1 2 0 0,-2-3 0 16,-4-5 864-16,1 6 128 0,-1-6 32 0,-1 11 0 15,-3-4-832-15,-2 3-192 0,-5-2 0 0,3 1 0 16,-1-3 0-16,0 3 0 0,0-1 0 0,0-2 0 16,0 0-768-16,0-3-208 15,-1 1-48-15,1-3-7632 0,1-2-1536 0</inkml:trace>
  <inkml:trace contextRef="#ctx0" brushRef="#br2" timeOffset="-128642.25">3074 4041 23951 0,'0'0'512'0,"0"0"128"0,11 0 0 0,-5 4 64 0,6 1-576 0,-5-2-128 15,4-3 0-15,-1 0 0 0,0-1 848 0,1-1 144 0,1 1 32 0,1 0 0 16,-2-6-832-16,0 0-192 0,1 2 0 0,-1-3 0 16,2 0 864-16,-4 2 128 0,0-5 32 0,-2 3 0 15,2-2-832-15,-2 2-192 0,-3-3 0 0,1 1 0 16,-5-1 0-16,-2 0 0 0,-1 3 0 0,0 1 0 15,-3 0 864-15,-3 2 128 0,1 1 32 0,-3 3 0 16,-3 1-832-16,0 4-192 0,-2 1 0 0,0 3 0 16,-2 4 0-16,0 5 0 0,1 1 0 0,0 2 0 15,3 0 0-15,3 5 0 0,0 0 0 0,5 4 0 16,3-3 0-16,5 2 0 0,2-3 0 0,2-2 0 16,4-3 864-16,3 1 128 0,1-6 32 0,2-1 0 15,5-1-1648-15,4-1-320 0,2-5-64 16,-1-1-16-16,0-1-1632 0,2-2-336 15,32-7-64-15,-16-4-16 0</inkml:trace>
  <inkml:trace contextRef="#ctx0" brushRef="#br2" timeOffset="-127970.97">4432 3743 16575 0,'0'0'368'0,"0"0"80"0,0 0 0 0,0 0 16 0,-5-4-464 0,5 4 0 16,-5-5 0-16,5 5 0 0,2-8 912 0,5 2 96 16,2-4 16-16,4 2 0 0,3-2 0 0,5 2 0 15,1-2 0-15,3 2 0 0,1-3-832 0,1 2-192 16,1 0 0-16,0 0 0 0,-1 3 864 0,-1 3 128 15,1 2 32-15,-3 0 0 0,-2 1-832 0,-3 1-192 16,-3 0 0-16,-3 4 0 0,-4 8 0 0,-1 4 0 0,-6-1 0 16,-2 5 0-16,-2-1 0 0,-7 4 0 15,-3 3 0-15,-3-2 0 0,-3 2 864 0,-3-2 128 0,-1 3 32 0,0-4 0 16,0 2-832-16,0-5-192 16,4-1 0-16,0-1 0 0,3-2 0 0,4 0 0 0,2-4 0 0,4-2 0 15,3 2 864-15,6-6 128 0,4 1 32 0,3-4 0 16,2 1-832-16,4 1-192 0,3-2 0 0,5-4 0 15,3-4 0-15,3-2 0 0,3 1 0 0,0 1 0 16,-1-2 864-16,2 1 128 0,4-1 32 0,-1-1 0 16,-2 0-2464-1,-3 4-480-15,-4-2-112 0,-3-2-16 0</inkml:trace>
  <inkml:trace contextRef="#ctx0" brushRef="#br2" timeOffset="-126553.41">7098 3609 16575 0,'0'0'368'0,"1"-7"80"0,1-4 0 0,-2 5 16 0,0-4-464 0,-2 2 0 0,0 2 0 0,-1-2 0 16,1 3 912-16,-2 1 96 0,0-4 16 0,0 1 0 15,2 3-832-15,-2-1-192 0,-1 3 0 0,0 0 0 16,5 2 864-16,-5 7 128 0,-1-1 32 0,-1 3 0 16,-1 0-832-16,1 1-192 0,0 5 0 0,1 4 0 15,0 4 0-15,-1 1 0 0,2 4 0 0,-5 2 0 16,0 4 864-16,0-1 128 0,1 0 32 0,1-4 0 15,2-1-832-15,-1-2-192 0,1-1 0 0,2-6 0 0,3-1 0 16,1 0 0-16,-3-3 0 0,6-6 0 0,-3-9 864 16,8 5 128-16,2-4 32 0,-1-2 0 0,2-4 0 0,4-1 0 15,1-5 0-15,4 0 0 0,0-4-832 0,3-2-192 16,1 1 0-16,0-1 0 0,-1 3 0 0,-1 3 0 16,-2-2 0-16,1 7 0 0,-4-2 0 0,1 4 0 15,-3 3 0-15,-1 3 0 0,-1 5 0 0,-1 2 0 16,-1 3 0-16,-2 1 0 0,-4 1 0 0,-1 4 0 15,-3 2 0-15,-1 2 0 0,-2 2 0 0,-2-4 0 16,0 1 0-16,-5-1 0 0,-2-1 0 0,-3-1 0 16,-3-2 0-16,-1 1 0 0,2-3 0 0,-2-5 0 15,-1-2 0-15,-1-1 0 0,-1-1 0 0,1-2 0 0,0-5 0 16,-6-6 0 0,8-3-1600-16,6-3-352 0,3-4-80 0,4 5-16 0</inkml:trace>
  <inkml:trace contextRef="#ctx0" brushRef="#br2" timeOffset="-126065.8">8091 3616 16575 0,'0'0'368'0,"6"-8"80"16,2 2 0-16,1-3 16 0,-2 2-464 0,2 4 0 0,-1-1 0 0,-2-3 0 0,-6 7 912 0,5-3 96 16,-5 3 16-16,0 0 0 0,0 0 0 0,0 0 0 15,0 0 0-15,0 0 0 0,-9 3-832 0,-2 4-192 16,-3-1 0-16,0 6 0 0,1-1 864 0,-2 3 128 15,-5 1 32-15,-2 3 0 0,-1-3 0 0,0 3 0 16,2-3 0-16,0 2 0 0,1-3-832 0,2 0-192 16,2 0 0-16,0 0 0 0,2-3 0 0,2-1 0 15,0-1 0-15,3 1 0 0,2-2 864 0,2 1 128 16,1-4 32-16,4-5 0 0,0 0-832 0,0 0-192 16,0 0 0-16,0 0 0 0,4 8 0 0,2-3 0 0,-6-5 0 15,10 1 0-15,0 3 0 0,2 0 0 0,0-1 0 0,2 0 0 16,2-3 0-16,0 1 0 0,2 1 0 15,0 0 0-15,0 1 0 0,-1-1 0 0,0 3 0 0,-2-2 0 16,-1-1 0-16,0 0 0 0,-2-2 0 0,-1 1 0 16,0 1 0-16,1 0 0 0,-2-1 0 0,-1-2 0 15,-1-2-768 1,-1 1-208-16,1 0-48 0,1 1 0 0,0 0-1632 16,0 0-336-16,7-7-64 0,-3 3-7792 0</inkml:trace>
  <inkml:trace contextRef="#ctx0" brushRef="#br2" timeOffset="-125628.18">8931 3565 20271 0,'0'-13'448'0,"0"13"80"0,0-6 32 16,1-3 16-16,0 1-576 0,1 2 0 0,-2-3 0 0,-2 4 0 0,1-2 0 0,1 7 0 15,0 0 0-15,0 0 0 0,-7 4 928 0,-2 0 80 16,0 1 16-16,-1 5 0 0,-3 2 0 0,-1 4 0 0,-1 3 0 16,-1 6 0-16,-1-1-832 0,1 5-192 0,0-4 0 15,1 5 0-15,-1-2 864 0,4 2 128 16,1-1 32-16,5-6 0 0,4-1-832 0,3-3-192 0,4-1 0 0,0-1 0 15,4 0 0-15,2-2 0 0,2-3 0 0,1-5 0 16,4 0 864-16,3-2 128 0,2-5 32 16,0-4 0-16,1 0-832 0,-2-1-192 0,1-4 0 15,1-1 0-15,-1-5 864 0,1-2 128 0,1-2 32 0,-2-1 0 16,-1 1-832-16,-4-7-192 0,-3 0 0 16,-1-2 0-16,-3 0 864 0,-2-3 128 0,-4 4 32 0,-2 1 0 15,-3 3-832-15,-3-1-192 0,-3 1 0 0,1 2 0 16,1 5 0-16,-2 2 0 0,-4 4 0 0,-2 0 0 15,-2 2-768-15,-2 0-208 16,-5 2-48-16,-9 5-16784 0</inkml:trace>
  <inkml:trace contextRef="#ctx0" brushRef="#br2" timeOffset="-122491.39">1499 5334 12895 0,'0'0'272'0,"0"0"64"0,0 0 16 0,0 0 32 0,0 0-384 0,0 0 0 0,0 0 0 0,0 0 0 15,0 0 0-15,0 0 0 0,0 0 0 0,0 0 0 16,0 0 896-16,0 0 96 0,0 0 32 0,0 0 0 15,0 0 0-15,0 0 0 0,0 0 0 0,0 0 0 16,-9 1-832-16,9-1-192 0,-7 3 0 0,7-3 0 16,0 0 864-16,0 0 128 0,-7 2 32 0,7-2 0 15,0 0-832-15,-10 3-192 0,2 1 0 0,8-4 0 16,0 0 864-16,0 0 128 0,-10 2 32 0,10-2 0 0,-7 5-832 16,7-5-192-16,0 0 0 0,0 0 0 0,0 0 0 0,0 0 0 15,0 0 0-15,-1 8 0 0,1-8 864 0,0 0 128 16,0 0 32-16,0 0 0 0,0 0-832 0,0 0-192 15,0 0 0-15,14 6 0 0,1-2 0 0,-1 0 0 16,-1 0 0-16,2-2 0 0,-2-4 0 0,2 1 0 16,1 1 0-16,0-2 0 0,1 0 864 0,0-1 128 15,2 2 32-15,-1 0 0 0,-1 1-832 0,1-3-192 16,-1-3 0-16,-1 3 0 0,-5 2 0 0,3 1 0 16,1-3 0-16,-1 2 0 0,-2-1 0 0,-1-1 0 15,2-1 0-15,-3 0 0 0,-10 4 0 0,8-5 0 16,-1 0 0-16,-7 5 0 0,0 0 0 0,0 0 0 15,0 0 0-15,0 0 0 0,0 0 0 0,0 0 0 16,0 0 0-16,0 0 0 0,0 0 0 0,0 0 0 0,-11-4 0 16,1 4 0-16,0 3 0 0,-3 0 0 15,-1-2 0-15,-3 1 0 0,0 1 864 0,-4 2 128 16,-3 1 32-16,-1-2 0 0,-1-1-832 0,2 0-192 0,4 4 0 0,-1-3 0 16,0-3 0-16,3 3 0 0,3 0 0 15,1-3 0-15,1-2 0 0,3-1 0 16,5 0 0-16,5 2 0 0,0 0 0 0,0 0 0 0,0 0 0 0,0 0 0 15,0 0 0-15,0 0 0 0,0 0 0 0,0 0 0 16,9-8 0-16,2 2 0 0,-1 2 0 0,4 1 0 16,2 2 0-16,3-1 0 0,2-5 0 15,1 3 0-15,-3 2 0 0,4-1 0 0,1 0 0 0,-2-3 0 16,-2 3 0-16,-4 0 0 0,-4 2 0 0,-1 0 0 16,-1-1 0-16,-10 2 0 0,11-1 0 0,-11 1 0 15,0 0 0-15,0 0 0 0,0 0 0 0,0 0 0 0,0 0 0 0,-12 3 0 16,2-3 0-16,-1 1 0 0,0-1 0 0,11 0 0 15,-10-1 0-15,10 1 0 16,0 0-3232-16,0 0-688 0,0 0-144 0,0 0-32 0</inkml:trace>
  <inkml:trace contextRef="#ctx0" brushRef="#br2" timeOffset="-121808.02">2266 4885 16575 0,'0'0'368'0,"12"-3"80"0,-12 3 0 0,2-8 16 0,1 3-464 0,-1-4 0 0,1 3 0 0,-3 6 0 15,0 0 912-15,3-8 96 0,-3-2 16 0,0 10 0 16,0 0 0-16,0 0 0 0,0 0 0 0,0 0 0 16,0 0 0-16,-4 10 0 0,6 1 0 0,-4 2 0 15,-7 1-832-15,2 1-192 0,5 1 0 0,-2 8 0 0,-3 4 0 0,-1 5 0 16,0 1 0-16,3 3 0 15,1-1 864-15,1 3 128 0,-3 5 32 0,3-4 0 0,0-1-832 0,1-1-192 16,-4-2 0-16,3-7 0 0,3-5 0 0,0-2 0 16,-5-4 0-16,3-3 0 0,6-1 864 0,-1-1 128 15,-3-13 32-15,0 0 0 0,2 9-832 0,-2-9-192 16,7 8 0-16,-7-8 0 0,0 0 0 0,11-7 0 16,2 2 0-16,-4 1 0 0,-3-4 864 0,3-3 128 15,1-1 32-15,1 4 0 0,2-4-832 0,1 3-192 16,0-1 0-16,1 2 0 0,1-2 0 0,0 4 0 15,2-2 0-15,0 4 0 0,1 2 0 0,-1 2 0 16,-1 1 0-16,1 3 0 0,-1 2 0 0,-1 1 0 16,-2 4 0-16,0-2 0 0,2 4 0 0,-4-4 0 0,0 2 0 15,-2 4 0-15,0 1 0 0,-2-2 0 16,-1 2 0-16,0 1 0 0,-2-3 0 0,-2 1 0 0,1 0 0 16,-4 3 0-16,-1-5 0 0,-3 2 0 0,-2 1 0 15,-3-181 0-15,0 363 864 0,-1-182 128 0,-3-5 32 0,-2-1 0 16,-4 2-832-16,0-7-192 0,-5-1 0 0,-2 2 0 15,0-1 0-15,-5-2 0 0,-3 0 0 0,2-3 0 16,3-2 0-16,5-1 0 0,3 1 0 0,3-1 0 16,2 1 0-16,1-1 0 0,-1-1 0 0,4 1 0 15,0-1-768 1,3-3-208-16,3 1-48 0,2 1 0 0,3-4-2448 16,1 0-496-16,0-5-112 0,5 4-16 0</inkml:trace>
  <inkml:trace contextRef="#ctx0" brushRef="#br2" timeOffset="-120942.74">3165 5019 12895 0,'0'0'576'0,"0"0"112"0,0 0-560 0,0 0-128 0,0 0 0 0,0 0 0 15,-2-9 848-15,2 9 144 0,0 0 32 0,0 0 0 16,0 0 0-16,-7-6 0 0,7 6 0 0,0 0 0 16,0 0 0-16,0 0 0 0,-6 7 0 0,-1 2 0 15,2 3 0-15,-2 2 0 0,0 1 0 0,4 3 0 16,-4 2-832-16,3 4-192 0,1 7 0 0,-1-2 0 0,1-1 0 0,-1-2 0 15,2 1 0-15,1-3 0 0,1 4 0 0,1-6 0 16,0-2 0-16,2-5 0 0,-2-2 0 16,3-4 0-16,-4-9 0 0,1 12 0 0,-1-12 0 0,4 14 0 15,-2-6 0-15,-2-8 0 16,0 0-768-16,0 0-208 0,0 0-48 0,0 0-10240 16</inkml:trace>
  <inkml:trace contextRef="#ctx0" brushRef="#br2" timeOffset="-120762.15">2805 5218 20271 0,'0'0'896'0,"12"-3"192"0,-2-1-880 0,5 3-208 15,4 3 0-15,2-2 0 0,0-1 864 0,5 1 128 16,2 1 32-16,2 2 0 0,1 0 0 0,0 1 0 0,2-4 0 0,2 0 0 16,-1 0 0-16,0-2 0 0,1-1 0 0,-11 3 0 15,3 0-832-15,-1 3-192 0,0 0 0 0,-3 0 0 16,-3-2 0-16,-4 1 0 0,-3-1 0 0,-1 0-13888 15</inkml:trace>
  <inkml:trace contextRef="#ctx0" brushRef="#br2" timeOffset="-119706.34">3361 5872 12895 0,'0'0'576'0,"0"0"112"0,0 0-560 0,0 0-128 0,0 0 0 0,0 0 0 15,0 0 848-15,0 0 144 0,6 5 32 0,-6-5 0 16,0 0 0-16,0 0 0 0,0 0 0 0,0 0 0 16,8 2 0-16,-1-3 0 0,-7 1 0 0,9-5 0 15,-1 1 0-15,0-3 0 0,-1-1 0 0,1-1 0 16,-1-1 0-16,1-4 0 0,-2 0 0 0,6-9 0 15,-3 3-832-15,0-3-192 0,0-4 0 0,-2 9 0 16,2 1 0-16,0 0 0 0,0 0 0 0,4-7 0 0,-2-4 0 0,1 8 0 16,-2 5 0-16,-3 5 0 0,-2 2 0 15,-5 8 0-15,8-5 0 0,-8 5 0 0,10 5 0 0,-1 5 0 16,-1 2 0-16,-1 2 0 0,2 7 0 0,-2 1 0 16,-2-1 0-16,1 5 0 0,2 1 0 0,-1-2 0 15,0 3 0-15,-2-5 0 0,0 0 0 0,0-3 0 16,-1-6 0-16,1 0 0 0,2 0 0 0,0-1 0 15,0-6 0-15,1 0 0 0,-8-7 864 0,11 3 128 16,1-4 32-16,-1-3 0 0,0-1-832 0,3 0-192 16,-1-5 0-16,-2-1 0 0,-6-6 864 0,0-5 128 15,2 2 32-15,0-1 0 0,-3-2-832 0,-2-4-192 16,-2 0 0-16,0-3 0 0,0-2 0 0,-1-4 0 16,-4-4 0-16,1 0 0 0,1-2 0 0,1-1 0 15,-2 1 0-15,2-4 0 0,0 1 0 0,2 0 0 16,0 5 0-16,3 4 0 0,1 8 0 0,-3 3 0 0,1-2 0 0,1 3 0 15,1 1 0-15,1-1 0 0,-1 3 0 0,0 2 0 16,-4 1 0-16,1 4 0 0,3 4 0 16,-2 1 0-16,1 1 0 0,-1-3 0 0,2 2 0 0,0-2 0 15,0 5 0-15,-1-3 0 0,1 1 0 0,3-3 0 16,0 4 0-16,2-2 0 0,1 3 0 0,3 2 0 16,2-1 0-16,2-1 0 0,2 3 0 0,3 1 0 15,4-1 0-15,-2-1 0 0,2-1 0 0,2 1 0 16,2 2 0-16,3-1 0 0,5-3 0 0,-2 0 0 15,2 1 0-15,3-2 0 0,2 2 0 0,2 1 0 16,3 1 0-16,-2-3 0 0,1 3 0 0,0-1 0 0,-3-1 0 0,2-3 0 16,6 0 0-16,-1 0 0 0,0 3 0 15,2 1 0-15,4 0 0 0,-1-1 0 0,-1 1 0 16,1 0 0-16,-2 2 0 0,24-6 0 0,-8 2-224 16,-4 3-96-16,-4 3 0 0,-1 0-16 0,-1-4 336 0,-4-1 0 15,-4-1 0-15,0 3 0 0,-1 1 0 0,0-1 0 16,2-1 0-16,-2 2 0 0,-3-1 0 0,2 1 0 15,-3 1 0-15,0-1 0 0,-1 2 0 0,-4 2 0 16,-2-1 0-16,0-1 0 0,-3-3-160 0,1-2-16 16,-1-1 0-16,-3 2 0 15,-6 5-1680-15,1 1-320 0,1-4-80 0,-8 1-11888 0</inkml:trace>
  <inkml:trace contextRef="#ctx0" brushRef="#br2" timeOffset="-119021.34">4239 5147 9215 0,'0'0'400'0,"0"0"96"0,-6-6-496 0,6 6 0 16,-8-3 0-16,8 3 0 0,-7 2 912 0,7-2 96 15,-7 7 16-15,2 2 0 0,0 3 0 0,1-1 0 16,0 3 0-16,2 3 0 0,2 0 0 0,0 2 0 16,-1 0 0-16,-1 3 0 0,0 6 0 0,-2-1 0 15,0-1 0-15,3-5 0 0,0 0-832 0,-2 6-192 16,1-2 0-16,-2 7 0 0,-1 0 864 0,-2 0 128 0,3 2 32 0,1-5 0 15,-2-3-832-15,0-1-192 0,2-2 0 16,-2-3 0-16,-1-3 864 0,0-3 128 0,3-6 32 0,0 2 0 16,1-4-832-16,2-6-192 0,0 0 0 0,0 0 0 15,0 0 0-15,0 0 0 0,3-9 0 0,2-5 0 16,3-1 864-16,0-2 128 0,1-2 32 0,-1-1 0 16,3 1-832-16,-1-1-192 0,1-1 0 0,1 0 0 15,-2 3 0-15,1 5 0 0,2-1 0 0,-2 5 0 16,1 2 0-16,1 3 0 0,1 0 0 0,-2 1 0 15,0 7 0-15,0 1 0 0,1 8 0 0,0-1 0 16,-3 0 0-16,-1 3 0 0,-3-1 0 0,-2 3 0 0,-4 2 0 16,0 1 0-16,0 1 0 0,-4-2 0 0,-5 2 0 15,-1-3 0-15,-2-1 0 0,-2-1 0 0,-2 2 0 16,-1-3 0-16,-4 2 0 0,1-6 0 0,-1-1 0 16,1 1 0-16,0-6 0 0,1-3 0 15,1 1-768-15,0-5-208 0,0 0-48 16,2-4-8736-16,1-6-1760 0</inkml:trace>
  <inkml:trace contextRef="#ctx0" brushRef="#br2" timeOffset="-118677.1">4575 5105 20271 0,'12'-7'896'0,"-4"2"192"0,0-2-880 0,4 2-208 0,1-3 0 0,1 3 0 15,0 2 864-15,1-1 128 0,-1-1 32 0,-1 2 0 16,-1 2 0-16,-1 1 0 0,-2 0 0 0,-2 2 0 16,-7-2-832-16,7 7-192 0,-7-7 0 0,4 10 0 15,-7 4 0-15,-2 2 0 0,-3 2 0 0,-2 0 0 16,-2 1 0-16,0 0 0 0,-2 0 0 0,0-1 0 15,-1 0 0-15,1-2 0 0,1 2 0 0,3-5 0 16,2-3 864-16,3 0 128 0,3-2 32 0,4 2 0 16,2-5-832-16,2 0-192 0,5 0 0 0,1-2 0 15,4-4 864-15,1-1 128 0,4-3 32 0,0 1 0 0,3 2-832 16,1 1-192-16,-1-2 0 0,0 0 0 16,3 0-768-16,-7 1-208 0,-6 1-48 0,8 1-13504 15</inkml:trace>
  <inkml:trace contextRef="#ctx0" brushRef="#br2" timeOffset="-118421.08">4988 5527 27647 0,'0'0'608'0,"0"0"128"0,0 0 32 0,0 0 0 0,0 0-624 0,11 2-144 0,0-4 0 0,0 2 0 16,2 2 0-16,-2-2 0 0,2-3 0 0,1 3 0 15,1-3 848-15,-1 1 144 0,-1-2 32 0,-1 0 0 32,0 3-1648-32,-1-2-320 0,-1 0-64 0,-1 0-16 15,0-1-816-15,-1 0-160 0,7-6-48 0,-5 3 0 0</inkml:trace>
  <inkml:trace contextRef="#ctx0" brushRef="#br2" timeOffset="-117980.33">5414 5140 23951 0,'1'-11'1056'0,"-1"11"224"0,0 0-1024 0,0 0-256 16,0 0 0-16,0 0 0 0,0 0 0 0,0 0 0 16,-3 13 0-16,1 1 0 0,1 3 880 0,-4 0 112 15,1 3 32-15,-1 0 0 0,-2-1-832 0,2-1-192 16,1-2 0-16,2 2 0 0,2-1 0 0,1 0 0 16,2-3 0-16,2-4 0 0,1 1 0 0,2-8 0 15,1 1 0-15,-2-2 0 0,2-4 864 0,4 0 128 16,1-2 32-16,0-1 0 0,1-4-832 0,-1 3-192 15,0-7 0-15,-1 1 0 0,-1 2 0 0,0-4 0 0,-1-2 0 16,0 1 0-16,-4-1 864 0,0 2 128 0,-1-1 32 16,-2-1 0-16,-1 2-832 0,1 3-192 0,-1 0 0 15,1 2 0-15,-4 3 0 0,0 6 0 0,0 0 0 0,0 0 0 16,0 9 0-16,-4 1 0 0,0 6 0 16,0 3 0-1,-1 3-768-15,1 3-208 0,1 2-48 0,-3 4 0 0,0 0 832 0,0 0 192 16,-1 3 0-16,2-1 0 0,-4 0 768 0,2 0 208 0,-3-2 48 15,1-2 0-15,2 2-1648 16,1-2-320-16,-2-5-64 0,5 0-16 0,-4-1 832 0,3-3 192 0,1-4 0 0,1-5-9328 16,0 2-1808-16</inkml:trace>
  <inkml:trace contextRef="#ctx0" brushRef="#br2" timeOffset="-117594.52">5904 5422 20271 0,'0'0'448'0,"7"-7"80"0,-2 0 32 0,0 2 16 16,1-3-576-16,-6 8 0 0,0 0 0 0,0-6 0 0,0 1 928 0,0 5 80 15,0 0 16-15,-6-4 0 0,-4 4 0 0,-2 2 0 16,0 1 0-16,-1 1 0 0,-2 2-832 0,1 4-192 15,0-3 0-15,0 4 0 0,1 2 0 0,0 1 0 16,2 1 0-16,2-1 0 0,1 0 864 0,2-4 128 0,1 2 32 16,2 0 0-16,3-2-832 0,2 1-192 0,-2-11 0 0,0 0 0 15,6 3 0-15,2 0 0 0,0-3 0 0,1-1 0 16,3-1 864-16,-2 1 128 0,-2 0 32 0,-2-2 0 16,3-2-832-16,-3 3-192 0,-6 2 0 0,0 0 0 15,0 0 0-15,8 7 0 0,-1 1 0 0,1 3 0 16,-5-2 0-16,2 3 0 0,0-1 0 0,0 1 0 15,-1 2 0-15,1 2 0 0,0-2 0 0,0-1 0 16,-1-3-768 0,0-2-208-16,-1-1-48 0,4-3-8736 0,0 0-1760 0</inkml:trace>
  <inkml:trace contextRef="#ctx0" brushRef="#br2" timeOffset="-117247.93">6501 5235 23951 0,'0'0'512'0,"0"0"128"0,0 0 0 0,0 0 64 0,0 0-576 0,0 0-128 15,0 0 0-15,0 0 0 0,0 0 848 0,-6 10 144 16,-5-4 32-16,-2 3 0 0,-1-1 0 0,-2 5 0 16,-2-1 0-16,0 4 0 0,0 1-832 0,1 1-192 0,0 0 0 0,1 4 0 15,0 1 864-15,4-1 128 0,-1 3 32 0,3-4 0 16,3-1 0-16,4 0 0 0,3 1 0 0,2 0 0 16,2-2-832-16,2 0-192 0,2 1 0 0,2-5 0 15,1-2 0-15,5 0 0 0,2-4 0 0,-1 1 0 16,2-1 0-16,2 0 0 0,0 3 0 0,1-4 0 15,-2 1-2416 1,-1-3-528-16,18 8-96 0,-8-8-32 0</inkml:trace>
  <inkml:trace contextRef="#ctx0" brushRef="#br2" timeOffset="-111036.64">7481 4997 20271 0,'0'0'448'0,"0"0"80"0,0 0 32 15,0 0 16-15,0 0-576 0,0 0 0 0,0 0 0 0,0 0 0 0,0 0 0 0,0 0 0 16,0 0 0-16,0 0 0 0,2-2 928 0,-2 2 80 16,0 0 16-16,0 0 0 0,0 0 0 0,0 0 0 15,0 0 0-15,0 0 0 0,0 0-832 0,8 6-192 16,-1 2 0-16,1-2 0 0,1 2 0 0,2 1 0 15,5-4 0-15,0 4 0 0,1-2 864 0,2 3 128 16,1-3 32-16,2 3 0 0,-3-1-832 0,1 2-192 16,0-2 0-16,3 1 0 0,-4-5 0 0,0 3 0 0,2-2 0 15,-3-1 0-15,-2-1 864 0,-1 3 128 0,1-2 32 16,-4 1 0-16,0 0-832 0,-2-1-192 16,-1 2 0-16,-3 0 0 0,-6-7 0 0,4 7 0 0,-3 2 0 0,-1-3 0 15,-1 2 864-15,0-1 128 0,-6 2 32 0,0 1 0 16,-2 3-832-16,-3 0-192 0,0 2 0 0,-2 3 0 15,-2 0 864-15,-1 2 128 0,-2 2 32 0,-1-1 0 16,1 2-832-16,2 1-192 0,-1 2 0 0,0-5 0 16,0 1 0-16,2 2 0 0,2 0 0 0,1-5 0 15,-1-2 0-15,3-2 0 0,0-4 0 0,3 1 0 16,0 1 0-16,0-6 0 0,1 2 0 0,2-5 0 16,5-4-1600-16,0 0-352 15,-7-1-80-15,6-7-16 0,3-1-816 0,5-2-160 0,8-16-48 0,5 2 0 16</inkml:trace>
  <inkml:trace contextRef="#ctx0" brushRef="#br2" timeOffset="-110539.33">8824 4922 27647 0,'0'0'608'0,"0"0"128"0,7-4 32 0,-2-2 0 0,-5 6-624 0,3-6-144 0,-3 6 0 0,0 0 0 15,4-5 0-15,-4 5 0 0,0 0 0 0,0 0 0 16,-1-8 848-16,1 8 144 0,-4-5 32 0,-2 4 0 15,-2 1-832-15,-2 2-192 0,-3 3 0 0,-2 4 0 16,-4 0 0-16,0 5 0 0,-1 3 0 0,-5 2 0 16,-3 2 864-16,3 7 128 0,2 1 32 0,0 6 0 15,0 5 0-15,2 1 0 0,2 4 0 0,3-1 0 16,4-5-832-16,3 1-192 0,4-5 0 0,6 0 0 16,3-3 0-16,3-1 0 0,5-5 0 0,3-3 0 15,3-2 0-15,5-8 0 0,2-3 0 0,6-6 0 16,2-1 864-16,1-3 128 0,0-4 32 0,1-1 0 0,-2-6-832 15,1 1-192-15,0-4 0 0,-3-5 0 0,-2-2 0 0,-1-4 0 16,-1 1 0-16,-4-5 0 0,-4 0 864 0,-4-3 128 16,-2-2 32-16,-4-3 0 0,-3 0-832 0,-3 0-192 15,-6-1 0-15,-2 2 0 0,-3 5 0 0,-1 0 0 16,-2 7 0-16,-2 2 0 0,-2 5 0 0,-2 1 0 16,-2 2 0-16,0 4 0 15,0 4-2416-15,0 3-528 0,-20-2-96 0,15 9-32 0</inkml:trace>
  <inkml:trace contextRef="#ctx0" brushRef="#br0" timeOffset="-96352.62">30460 10838 13071 0,'0'0'576'0,"0"0"128"0,0 0-576 0,0 0-128 0,0-10 0 0,0 10 0 15,0 0 640-15,0 0 80 0,0 0 32 0,0 0 0 16,0 0-112-16,0 0 0 0,6-8-16 0,-6 8 0 16,0 0-64-16,0 0-16 0,0 0 0 0,0 0 0 15,10 4 32-15,-10-4 16 0,0 0 0 0,6 11 0 16,-3 1-32-16,0 0-16 0,-3 1 0 0,0 0 0 15,-1 3-48-15,-2 2-16 0,-1 1 0 0,-1 3 0 16,0-2-32-16,-2 2-16 0,-2-3 0 0,4 2 0 0,-1 0-112 16,1-1-32-16,0 0 0 0,1-4 0 0,3-2-96 15,0-2-32-15,-2 1 0 0,2-4 0 0,1-9 176 16,0 0 48-16,0 0 0 0,0 0 0 0,4 14 80 0,-4-14 32 16,0 0 0-16,0 0 0 0,9 3 48 0,2-5 16 15,-1-2 0-15,2-3 0 0,1-1-32 0,1-5 0 16,1-2 0-16,4-1 0 0,5-3-144 0,3-2-16 15,-2-2-16-15,4 2 0 0,1-5-192 0,0 2-32 16,1-1-128-16,3-3 192 0,3 2-192 0,0-2 0 16,-2 1 128-16,0 0-128 0,-4-2 0 0,0 1 0 15,-2-3 0-15,0 2 0 0,-2 2 128 0,-2 6-128 16,0 0 0-16,-1 5 0 0,-3 2 0 0,-2-2 0 16,-1 1 0-16,-1 5 0 0,-3 1 0 0,-3 5 0 0,-11 4 0 15,9-7 0-15,-3 0 0 0,-6 7 0 0,0 0 0 0,0 0 0 16,0 0 128-16,0 0-128 0,0 0 0 0,0 0 0 15,0 0 0-15,0 0 0 0,-10-1-128 0,-1 4 128 16,-2 4-160-16,2 0 160 0,-1 0-128 0,0 3 128 16,-6 2 0-16,2 1-160 0,1 2 160 0,-3 3 0 15,-3-3 0-15,-1 4-128 0,4 1 128 16,-3 4 0-16,-2 1 0 0,0-1 0 0,-1 2 0 0,0 1 0 16,-2 4 0-16,0-6-128 0,-4 0 128 0,5-3 0 15,3 0 0-15,-6-1 0 0,-6 5 0 0,6-7 0 16,9 0 0-16,0-3 0 0,-3 0 0 15,3-1 0-15,0 0 0 0,3-1 0 0,2-4 0 0,1-1 0 16,2 1 0-16,2-3 0 0,1 0 0 0,0-2 0 16,0 0 0-16,0 2 0 0,8-7 0 0,-9 4 0 0,9-4 0 15,-8 0 128-15,8 0-128 0,-5-4 0 0,5 4 128 16,-6-8-128-16,1 3 0 0,1-2 0 0,4 7 128 0,-4-9-128 16,0-3 0-16,4 5 144 0,0 7-144 0,-1-12 0 15,0 2 0-15,1-3 0 0,0 1 0 0,1 1 0 16,-1-3 128-16,1 3-128 0,2 1 0 0,-2-4 0 15,0 0 0-15,2 1 0 0,0 4 0 0,-1-4 0 16,-1-2 0-16,2 4 0 0,-2-2 0 0,3 3 0 16,-1 1 0-16,-3 9 0 0,3-9 0 0,-3 9 0 15,4-9 0-15,-4 9 0 0,0 0 0 0,0 0-144 16,7-11 144-16,-7 11 0 0,0 0-128 0,0 0 128 16,0 0 0-16,3 11 0 0,-3-11-128 0,2 14 128 15,-2 1 0-15,0-2 0 0,1 0-128 0,0 1 128 16,0-3 0-16,2 3 0 0,0-1 0 0,0 2-128 0,-1-5 128 15,1 3 0-15,1 0 0 0,0-4 0 0,-4-9 0 16,5 12 0-16,0 2 0 0,0-3 0 0,-1 0 0 16,-4-11 0-16,0 0 0 0,6 9 0 0,1 0 0 0,-7-9 0 15,0 0 0-15,0 0 0 0,0 0 0 0,0 0 0 16,9 6 128-16,-9-6-128 0,0 0 0 0,0 0 144 16,0 0-144-16,0 0 0 0,0 0 0 0,0 0 0 15,0 0 128-15,0 0-128 0,0 0 0 0,0 0 128 16,0 0-128-16,10 0 0 0,1-5 0 0,1 3 128 15,-1-4-128-15,1-1 0 0,-1-2 0 0,3-4 128 16,3 1-128-16,-1-4 160 0,-2-3-160 0,4 1 160 16,2-2-160-16,3-3 0 0,0 4 0 0,0-4 128 15,0-1-128-15,0 1 0 0,0-6 0 0,-1 5 128 0,0 5-128 16,0-7 0-16,-1 1 0 0,1 3 0 0,-1 6 0 0,0 3 0 16,0 2 0-16,1-2 0 0,2-4 0 0,-2 7 0 15,-1 4 0-15,-2 1 0 0,-3-5 0 0,-2 3 0 16,-3-3 0-16,-1 5 0 0,-1 2-128 0,-9 3 128 15,0 0 0-15,0 0 0 0,8-6-288 0,-8 6 16 16,10 0 0-16,-10 0 0 16,0 0-560-16,0 0-128 0,0 0 0 0,0 0-14656 0</inkml:trace>
  <inkml:trace contextRef="#ctx0" brushRef="#br0" timeOffset="-83727.78">2496 17333 6447 0,'0'0'576'0,"0"0"-576"0,0 0 0 0,0 0 0 15,0 0 1328-15,0 0 144 0,0 0 48 0,0 0 0 16,0 0-112-16,0 0 0 0,0 0-16 0,0 0 0 16,0 0-560-16,12-6-128 0,2-2 0 0,4 4-16 15,5 2-112-15,2-1 0 0,4-3-16 0,7 3 0 16,5 1-96-16,4-1-16 0,6 2 0 0,8-2 0 15,4 1 16-15,3-2 0 0,-1-1 0 0,6 1 0 16,7-5 16-16,-1 2 0 0,3-1 0 0,0 0 0 16,-2 4-48-16,1 1-16 0,0-6 0 0,2 4 0 15,-2 1-112-15,1 4-32 0,-1 0 0 0,-3 0 0 16,-4 0-48-16,3 1-16 0,4 2 0 0,-3-1 0 16,-4 2-64-16,-5 1-16 0,-5-1 0 0,-4 0 0 15,-1 2-128-15,-1-1 0 0,-3-2 144 0,-6-2-144 0,-5 0 0 16,-4-1 144-16,-2 0-144 0,-3 0 0 0,-4 0 240 0,-2-1-64 15,-6 0-16-15,-2-2 0 0,-3-2-160 0,-4 1 128 16,-4 0-128-16,-8 4 128 16,0 0-848-16,0 0-176 0,0-8-48 0,-5 1 0 0</inkml:trace>
  <inkml:trace contextRef="#ctx0" brushRef="#br0" timeOffset="-82822.49">2672 18202 7359 0,'0'0'656'0,"0"0"-528"0,0 0-128 0,0 0 0 16,8-10 1472-16,-8 10 256 0,0 0 48 0,0 0 16 15,0 0-528-15,0 0-112 0,0 0 0 0,0 0-16 16,-2 13-528-16,0 0-96 0,-2-1-32 0,1 6 0 16,1 4-96-16,-1 4 0 0,-1 0-16 0,2 2 0 15,-2 2-48-15,4 0 0 0,0 1 0 0,3-1 0 16,-2-9-128-16,3-2-16 0,1-2-16 0,0-2 0 16,3-5 144-16,0-2 16 0,-8-8 16 0,16 0 0 15,0-3 336-15,2-3 64 0,2 0 16 0,-1-7 0 16,-2-4-48-16,1 2-16 0,1 4 0 0,2-5 0 15,1-4-320-15,-3-4-64 0,-4 0-16 0,2 5 0 0,-2 5-128 16,0 2-32-16,-3-3 0 0,-3 4 0 0,-9 11-128 0,0 0 160 16,0 0-160-16,0 0 160 0,0 0-160 0,6 10 0 15,-2 0 0-15,-2 4 0 0,0 2-160 16,0 2 160-16,3 3 0 0,-1-2-144 0,0-5 144 0,1 0 0 16,1-4 0-16,3 1 128 0,1-2-128 0,2-1 0 15,-1-7 0-15,3-1-128 0,2 0 128 0,1-4 224 16,1-5-48-16,0-1-16 0,0-6 160 0,1-3 48 15,0-6 0-15,-1 4 0 0,-2 0-32 0,-3 2 0 16,-3-4 0-16,-2 2 0 0,-3 4 0 0,-1 0 0 0,-4-1 0 16,-2 0 0-16,-1 3-144 0,-3-1-16 15,1 4-16-15,0-1 0 0,-1 3-352 0,3 0-80 0,3 10-16 16,0 0-10032-16,0 0-2016 0</inkml:trace>
  <inkml:trace contextRef="#ctx0" brushRef="#br0" timeOffset="-82471.16">3708 18251 18303 0,'0'0'816'0,"-12"6"160"16,0-1-784-16,-2 0-192 0,-3 2 0 0,-1-1 0 15,-1 0 1536-15,-1 3 256 0,-3 1 48 0,3 4 16 0,1-1-736 0,0 2-144 16,-2-3-16-16,4 0-16 0,6 2-368 0,5-1-80 15,6-13-16-15,0 0 0 0,-3 8-96 0,3-8 0 16,11 4-16-16,1-3 0 0,2-2-16 0,2-1 0 16,1 1 0-16,2-4 0 0,-1-7-112 0,-1 5-32 15,-3-1 0-15,-2 2 0 0,-1 1-80 0,-2-3 0 16,-2 2-128-16,-7 6 192 0,0 0-192 0,0 0 0 16,0 0 128-16,0 0-128 0,0 0 0 0,5 11 0 15,-5 1 0-15,0 2 0 0,0 2 0 0,0 2 0 16,0-3 0-16,3 1 0 0,-1-3 0 0,2 0 0 15,-4-13 0-15,9 14 0 0,2-5 0 0,2-1 0 16,0-7 0-16,1 0 0 16,1 1-1232-16,3-5-192 0,1-7-48 15,-1 0 0-15</inkml:trace>
  <inkml:trace contextRef="#ctx0" brushRef="#br0" timeOffset="-82135.28">4098 18239 6447 0,'0'0'576'0,"0"0"-576"0,1 8 0 0,-2 1 0 16,1-9 2880-16,-5 11 448 0,0 2 112 0,-1 2 16 15,-3 0-1040-15,0 2-208 0,0-3-32 0,0 2-16 16,1 2-912-16,1 0-176 0,-2 0-48 0,2-2 0 16,2 0-432-16,2-4-80 0,3-12-32 0,-3 7 0 15,3-7-160-15,0 0-16 0,0 0-16 0,0 0 0 16,0 0 32-16,0 0 16 0,0 0 0 0,11-4 0 0,1 0 48 15,-1-6 16-15,0-4 0 0,-1 2 0 0,-3-2-176 0,3 3-32 16,-2 3-16-16,2-3 0 0,-2 0-176 0,2-2 0 16,-2 9 0-16,1-2 128 0,-3-2-128 0,-6 8 0 15,0 0 0-15,0 0 0 0,0 0 0 0,8 8 0 16,-2 3-128-16,-2 1 128 0,-4-12 0 0,1 12 0 16,-2 2 0-16,1 0 0 0,0-2 0 0,1-1 0 15,0 3 0-15,-1 1 0 0,0-15-128 0,0 0 128 16,0 0 0-16,0 0 0 15,13 10-1520-15,-2-2-224 0,1-8-48 0,-1-4-12480 0</inkml:trace>
  <inkml:trace contextRef="#ctx0" brushRef="#br0" timeOffset="-81902.7">4654 17810 3679 0,'0'0'160'0,"0"0"32"0,0 0-192 0,0 0 0 0,0 0 0 0,0 0 0 16,0 0 5024-16,-7 15 960 0,2 4 192 0,-1 1 32 16,-1 1-4064-16,2 0-816 0,0 7-176 0,1 3-16 15,2 4-608-15,1 2-112 0,-1 3-32 0,2-4 0 16,2 1-224-16,0-1-160 0,-1-2 192 0,2-6-192 16,0-2 160-16,3-5-160 0,-1 2 128 0,0-1-128 15,0-5 0-15,-1-1-272 0,-1-2 32 0,-2-2-9136 16,-2 0-1824-16</inkml:trace>
  <inkml:trace contextRef="#ctx0" brushRef="#br0" timeOffset="-81753.29">4385 18233 26719 0,'13'-9'1184'0,"0"3"240"0,6-2-1136 0,2 2-288 16,7-2 0-16,-1 3 0 0,2 2 1376 0,2-2 224 15,1-4 32-15,1 4 16 0,2 0-496 0,1-2-80 16,1 0-32-16,-2 1 0 0,2 3-704 0,-2 1-144 15,-4-1-16-15,-1 2-11056 16,-2 1-2224-16</inkml:trace>
  <inkml:trace contextRef="#ctx0" brushRef="#br0" timeOffset="-81047.2">5979 18064 17727 0,'0'0'784'0,"0"0"176"0,0 0-768 0,0 0-192 0,0 0 0 0,0 0 0 15,0 0 1472-15,0 0 256 0,0 0 48 0,13 1 16 0,1-2-544 16,5 0-96-16,5-3-32 0,4-1 0 0,1 2-224 0,2-2-32 16,1-4-16-16,0 3 0 0,1 3-480 0,-2-1-112 15,0-2 0-15,-3 1-16 0,-3 1-96 0,-2 2-16 16,-3-1 0-16,0-1 0 0,-3 0-128 0,0 2 0 16,-3 1 0-16,-14 1 0 15,9 5-2256-15,-9-5-336 0</inkml:trace>
  <inkml:trace contextRef="#ctx0" brushRef="#br0" timeOffset="-80545.04">6998 17475 6447 0,'0'0'576'0,"0"0"-576"0,0 0 0 0,0 0 0 15,-6 10 2800-15,0-1 448 0,0 4 80 0,-2 4 32 16,0 3-1664-16,3 3-336 0,0 4-64 0,-1 1-16 16,-3 3-256-16,0 4-64 0,-1-7-16 0,-1 2 0 15,2 7-160-15,-2-1-16 0,0-3-16 0,1-2 0 16,1-8-240-16,1 0-32 0,2-1-16 0,2-6 0 15,0-4 0-15,4-2 0 0,0-10 0 0,0 0 0 0,5 9-16 0,-5-9 0 16,0 0 0-16,13-3 0 0,4 1 0 0,0-1 0 16,3-7 0-16,0 0 0 0,2-4-144 0,0 1-48 15,1 3 0-15,1-3 0 0,1-3-256 16,1 3 128-16,0 4-128 0,-1 3 0 0,-1 3 0 0,-1 2 0 16,-4 0 0-16,0 6 0 0,-1 5 0 0,-3 4 0 15,-1 1 0-15,-4 2 0 0,-3 0 0 0,-3 5-144 16,-2 2 144-16,-2-1 0 0,-2-1 0 0,-3-2 0 15,-3-1 144-15,-2-2-144 0,-2-2 320 0,-2-4-32 16,-3 1-16-16,-5-2 0 0,-3 1 128 0,-5 2 32 16,-1-7 0-16,1 2 0 0,5-3-176 0,2-2-48 15,0 0 0-15,0 0 0 0,-1-4-80 0,2-2-128 16,2-1 176-16,4 1-176 0,2-2 0 0,2-1-272 16,3-1 16-16,3-3 16 15,2 1-2448-15,3-4-512 0</inkml:trace>
  <inkml:trace contextRef="#ctx0" brushRef="#br0" timeOffset="-79902.18">7951 17613 8287 0,'4'-8'736'0,"1"2"-592"0,-1-5-144 0,1 4 0 15,-3 0 2144-15,-1-3 400 0,-1-1 80 0,0 5 0 16,0 6-1136-16,0 0-224 0,3-7-48 0,-3 7-16 16,0-10-112-16,0 10-32 0,0 0 0 0,0 0 0 15,0 0-176-15,0 0-48 0,0 0 0 0,-6 15 0 16,-1 3-128-16,1 2-48 0,0 3 0 0,-1 5 0 15,1 3 32-15,1-1 0 0,0 2 0 0,1 1 0 16,-1-1-160-16,0-2-16 0,-2 3-16 0,2-2 0 16,1-2-208-16,1-3-32 0,0 0-16 0,1-2 0 15,-1-1-240-15,1-1 176 0,-1-4-176 0,0 1 160 16,1 1-160-16,2-5 128 0,-4-2-128 0,2 1 128 0,-2-3-128 16,1-3 0-16,3-8 0 0,0 0-176 15,0 0-528-15,0 0-96 0,-9 3-32 0,9-3-9536 16,-10-4-1904-16</inkml:trace>
  <inkml:trace contextRef="#ctx0" brushRef="#br0" timeOffset="-79711.96">7646 17821 23903 0,'0'0'1056'0,"0"0"224"0,14-6-1024 0,4 3-256 15,-1 3 0-15,5 0 0 0,-5-1 1584 0,3 0 272 16,4-2 48-16,3 3 16 0,2 3-496 0,4-5-80 15,3-3-32-15,0 3 0 0,3 2-336 0,-5 0-64 0,-2-2-16 0,1 2 0 16,1 0-512-16,-1 4-96 0,-6 5-32 0,-4-4 0 16,-6-1-256-16,-1 1-272 0,-2-1 48 0,-2 1-11424 15,-1 6-2272-15</inkml:trace>
  <inkml:trace contextRef="#ctx0" brushRef="#br0" timeOffset="-78569.39">8558 18207 14975 0,'0'0'656'0,"0"0"144"0,0 0-640 0,0 0-160 0,0 12 0 0,0-12 0 16,0 0 1232-16,0 0 224 0,-1 13 32 0,1-2 16 15,0 0-288-15,0-11-48 0,1 11-16 0,-1-11 0 16,4 15-320-16,0-1-64 0,-4-14 0 0,5 10-16 15,3 0-192-15,-2-1-48 0,-2 0 0 0,-4-9 0 16,0 0 96-16,0 0 16 0,11 1 0 0,-11-1 0 16,13 4-48-16,-1-3-16 0,-12-1 0 0,11 2 0 15,-11-2-96-15,0 0-16 0,11 1 0 0,-11-1 0 16,0 0-128-16,12 4-16 0,-2-3-16 0,-10-1 0 16,0 0 48-16,12 1 16 0,-12-1 0 0,11 0 0 0,-11 0 64 0,13-2 16 15,-2-3 0-15,-1 1 0 0,-2 0 128 16,0-5 16-16,-2 2 16 0,2 0 0 0,-1-2-144 15,1 2-16-15,-2-2-16 0,0 0 0 0,-3-4-128 0,2 2-32 16,-1 1 0-16,0-4 0 0,-2 0-80 0,0-2-32 16,-1-1 0-16,-1 1 0 0,0 1-144 0,0-2 160 15,0-2-160-15,0 0 160 0,0-2-160 0,0 0 0 16,0 2 0-16,2-2 0 0,-2-2 0 0,2-4 0 16,0 2 128-16,-1-2-128 0,-1 2 0 0,2 2 0 15,-2-4 0-15,0 5 0 0,2 3 0 0,1 0 0 16,-2-1 0-16,0 1 0 0,-1 1 0 0,0 0 0 15,2 1 0-15,0 1 0 0,3 0-128 0,0-1 128 16,-1-1 0-16,0 1 0 0,-2 1 0 0,2 1-144 16,1-1 144-16,-1 3 0 0,1-1 0 0,0 0-128 0,0 2 128 0,1 2 0 15,-3 0 0-15,2 4 0 0,-5 6-128 16,6-10 128-16,-3 2 0 0,-3 8-192 0,0 0 192 0,5-9-160 16,-1 1 160-16,-1 3-128 0,-1-4 128 0,-2 9-128 15,0 0 128-15,0 0-128 0,0 0 128 0,0 0-128 16,0 0 128-16,0 0 0 0,0 0 0 0,0 0-128 15,0 0 128-15,0 0 0 0,4-6 0 0,-4 6 0 16,0 0 0-16,0 0-160 0,3-7 160 0,-3 7 0 16,0 0 0-16,0 0 0 0,0 0 0 0,0 0 0 15,5-8 0-15,-5 8-128 0,0 0 128 0,0 0 0 16,10-5 0-16,-10 5 0 0,9 0-128 0,1 0 128 16,1 0 0-16,5 0 0 0,3-1-128 0,2 2 128 0,2 3 0 15,3-3 0-15,-2-1 0 0,10 0 0 0,6-1 0 16,4 1 0-16,4-3 0 0,-1-1 0 0,-1-3 0 0,2 3 0 15,6 0 0-15,4-4 0 0,6 2 0 0,1 0 0 16,-1-2 0-16,0 4 0 0,-2 0 0 16,2 2 0-16,2-3 0 0,1 1 0 0,2 1 0 0,0 0 0 15,1-2 0-15,-3-1 0 0,-4 1 0 0,1 0 0 16,1-1 0-16,-2 1 0 0,1 0 0 0,3-2 0 16,7 4 128-16,-3 0-128 0,-2-1 0 0,-2-1 0 15,3-1 0-15,5 3 0 0,0 3 0 0,3 2 0 16,-2-1 0-16,-1-1 0 0,-4 0 0 0,-1 4 0 15,1 1 0-15,6-2 0 0,1-1 0 0,-4-1 0 16,-7-1 0-16,0 1 0 0,-4 2 0 0,-3 1 0 0,-3 1 0 16,-5-1 0-16,-5-2 0 0,-7 2 0 0,-10-2 0 0,-6 2-160 31,-9-4-1568-31,-2 2-304 0,-13-2-64 0,0 0-14608 0</inkml:trace>
  <inkml:trace contextRef="#ctx0" brushRef="#br0" timeOffset="-77650.93">9394 17718 11967 0,'0'0'1072'0,"0"0"-864"15,0 0-208-15,0 0 0 0,0 0 1152 0,0 0 176 16,0 0 32-16,0 0 16 0,0 0-288 0,0 0-64 16,-4 4-16-16,-1 4 0 0,-2 3-272 0,1 7-48 15,0 1-16-15,1 1 0 0,-1 2 0 0,3 6 0 16,0 4 0-16,-2 2 0 0,-3-1-64 0,0 2-16 15,-1 2 0-15,1 1 0 0,0 1-208 0,3-6-32 16,1-7-16-16,1 2 0 0,0-5-32 0,3-5-16 0,0-1 0 16,1-7 0-16,-1-10 112 0,8 9 32 0,-8-9 0 15,11 1 0-15,0-2 96 0,0 1 32 16,-1-4 0-16,5-4 0 0,-1 1-112 0,3-5-32 0,0 1 0 0,-1-2 0 16,2-2-224-16,-2 3-64 0,1 1 0 0,1-3 0 15,1 1-128-15,0 4 0 16,0 2 0-16,0 4 128 0,0-1-128 0,-2 4 0 0,-5 3 0 0,0 7 0 15,-2 1 0-15,-4 5 0 0,-2-2 0 0,-1 3 0 16,-2 4 144-16,-5-2 0 0,-2 0 0 0,-6 0 0 16,1 0 112-16,-3 0 0 0,-1 0 16 0,-2-1 0 15,-1-3-32-15,0-1-16 0,1 0 0 0,-1-4 0 16,1-1 0-16,1-4 0 0,1 2 0 0,2-2 0 16,0-3-96-16,3-2 0 0,2-1-128 0,2-4 192 15,0-4-192-15,4 3-288 0,2 6 64 0,2-14-11184 16,4 0-2240-16</inkml:trace>
  <inkml:trace contextRef="#ctx0" brushRef="#br0" timeOffset="-77278.66">9873 17832 14735 0,'0'0'640'0,"0"0"160"0,-3-11-640 0,3 2-160 15,3-1 0-15,-3 10 0 0,7-9 2848 0,1-2 544 0,-2 2 96 0,7 1 32 16,0 4-1920-16,1 3-368 0,0-3-80 0,1 2 0 16,-2-1-448-16,-2 7-64 0,-1 1-32 0,-1 1 0 15,-1 3-384-15,0 0-80 0,-6 3-16 0,-2 4 0 16,-2 2-128-16,-6 1 0 0,-1-1 0 0,-1 5 0 15,-2 5 160-15,1-5-160 0,1-3 192 0,0-2-192 16,1-3 320-16,2 0-64 0,1-1 0 0,5-4 0 16,1-10 224-16,0 0 32 0,0 0 16 0,11 7 0 15,2-4-16-15,2-4 0 0,3-5 0 0,4 0 0 16,4 3-208-16,2-2-48 0,0-7-16 0,0 4 0 16,-2 0-240-16,0 4 0 0,2 3 128 0,-1-2-128 15,-3-2-1168 1,1 1-288-16,0 1-48 0,-4 3-14848 0</inkml:trace>
  <inkml:trace contextRef="#ctx0" brushRef="#br0" timeOffset="-77021.75">10318 18242 22111 0,'0'0'1968'0,"0"0"-1584"0,11-5-384 0,1 0 0 15,-1 2 1664-15,0 1 256 0,2-2 64 0,1 0 0 16,0-2-592-16,1 2-112 0,1 1-32 0,-2-1 0 16,1-3-784-16,-1 3-144 0,0 1-48 0,0 3 0 15,0-1-272-15,1 0 0 0,-2-2 0 0,-2 3 0 31,-11 0-2432-31,13 3-432 0</inkml:trace>
  <inkml:trace contextRef="#ctx0" brushRef="#br0" timeOffset="-76527.86">10952 17761 20207 0,'0'0'896'0,"0"0"192"16,0 0-880-16,0 0-208 0,0 0 0 0,0 0 0 0,0 0 1344 0,0 0 208 16,-9 16 48-16,3-4 16 0,2-2-672 0,0 2-144 15,0-3-32-15,3 3 0 0,1 4-112 0,1-2-16 16,2-4-16-16,-3-10 0 0,5 13-224 0,0-1-32 15,1-2-16-15,1-1 0 0,-7-9-112 0,0 0-32 16,11 9 0-16,-1 0 0 0,-1-2-16 0,-9-7-16 16,10-3 0-16,-1 0 0 0,-9 3 16 0,10-3 0 15,-1-8 0-15,-1 4 0 0,0-1-192 0,-2 3 0 16,0-4 0-16,1 0 0 0,-2-6 0 0,1 2 192 0,0 3-192 0,1-3 192 16,-2 1-192-16,1 0 0 0,1 0 0 15,-1 3 0-15,-6 9 0 0,0 0 0 0,4-9 128 0,-4 9-128 16,0 0 128-16,0 0-128 0,0 0 192 0,0 0-64 15,0 0 80-15,-4 13 16 0,-1 3 0 0,-1 3 0 16,-3 1 96-16,0 3 0 0,0 5 16 0,-3 0 0 16,-2 4 0-16,2 2 0 0,-4 1 0 0,1-2 0 15,-1-3-144-15,2 1-48 0,1-3 0 0,0-5 0 16,1-2-144-16,0 1 0 0,-1 1 0 0,3-6 128 16,1-4-320-16,3 0-80 0,-2 0-16 0,3-4-11120 15,3 2-2224-15</inkml:trace>
  <inkml:trace contextRef="#ctx0" brushRef="#br0" timeOffset="-75933.28">11771 18041 2751 0,'3'-29'128'0,"1"15"16"0,-1 6-144 0,-4-1 0 0,-5 2 0 0,1-4 0 15,-1 4 3696-15,0-2 704 0,-3 4 144 0,-1 1 16 16,-6 1-2576-16,-1 3-528 0,-3 3-112 0,-2 2 0 15,-4 3-560-15,-1 1-96 0,2 5-32 0,-3 1 0 0,1 1 48 0,-1 1 16 16,0-2 0-16,3 3 0 0,1 2 16 0,2-2 0 16,4-5 0-16,6 1 0 0,4 0-160 0,3-4-16 15,4 0-16-15,1-10 0 0,7 6-160 0,4 1-48 16,1-5 0-16,4 0 0 0,3-2 16 0,0-2 0 16,0-7 0-16,1 2 0 0,0 2-48 0,2-5-16 15,0-3 0-15,-3 3 0 0,-2-4-128 0,0 4-32 16,0 1 0-16,-5 2 0 0,-2-3-128 0,-2 6 128 15,-8 4-128-15,0 0 128 0,0 0-128 0,9 9 0 16,-4 3 0-16,-5 3 0 0,-3 1 0 0,1 1 0 16,-1-1 0-16,1-2 0 0,-3 0 0 0,2 2 0 15,1 1 0-15,0-1 0 0,2-7 0 0,0-9 0 16,4 12 0-16,3 0 0 16,-7-12-1024-16,12 5-224 0,1-4-48 0,2-1-14192 0</inkml:trace>
  <inkml:trace contextRef="#ctx0" brushRef="#br0" timeOffset="-75569.64">12514 17826 15663 0,'0'0'1392'0,"0"0"-1120"16,0 0-272-16,0 0 0 0,-7-5 1680 0,-6 3 288 15,-2 0 48-15,-2 2 16 16,-2 3-528-16,-4 3-96 0,-4-1-32 0,0 8 0 0,-4 1-256 0,0 2-48 16,1 1-16-16,1 3 0 0,1 6 80 0,5-3 16 15,5-1 0-15,5 1 0 0,4-2-208 0,4-1-48 16,3-1 0-16,7-1 0 0,3-2-400 0,4-3-96 15,4-4-16-15,3 2 0 0,2-2 0 0,7 2 0 16,3-6 0-16,4 2 0 0,3 0-192 0,2-2-64 16,-2 1 0-16,0-3 0 0,-1-2-128 0,0 0 0 15,-2-1 0-15,1 0 0 16,-2-1-2320-16,1 0-496 0</inkml:trace>
  <inkml:trace contextRef="#ctx0" brushRef="#br0" timeOffset="-75022.83">12182 17327 9215 0,'0'0'400'0,"0"0"96"0,0 0-496 0,0 0 0 0,0 0 0 0,0 0 0 16,0 0 2240-16,0 0 336 0,0 0 80 0,12 2 16 15,-1-1-976-15,5-1-192 0,3-2-32 0,0-1-16 16,0 0-288-16,2 0-48 0,4 0-16 0,1 1 0 16,2-2-208-16,1 0-64 0,-1-2 0 0,2 2 0 15,0 3-208-15,-1-3-48 0,-1-2-16 0,2 2 0 16,-1 3-128-16,0-1-32 0,-1 1 0 0,-3 1 0 16,-3-1-272-16,-2 2-128 0,-2 0 128 0,-3 4-128 15,-4-2-1040-15,-1 2-304 16,0-1-48-16</inkml:trace>
  <inkml:trace contextRef="#ctx0" brushRef="#br0" timeOffset="-68026.32">13990 17266 11679 0,'0'0'512'0,"-9"-2"128"0,0-3-512 0,2 3-128 0,7 2 0 0,-9-2 0 0,0 0 960 0,0-3 160 16,-1 0 32-16,1 3 16 0,9 2-208 0,-10 0-64 16,-1-1 0-16,3 1 0 0,-3 0-16 0,3 0-16 15,-1 1 0-15,9-1 0 0,0 0-32 0,0 0-16 16,0 0 0-16,0 0 0 0,0 0-112 0,0 0-32 15,0 0 0-15,0 0 0 0,0 0-224 0,0 0-64 16,0 0 0-16,0 0 0 0,-2 12-112 0,2-4-16 16,0-8-16-16,7 10 0 0,0-4 80 0,6 2 0 15,4 2 16-15,0-3 0 0,1 2-48 0,2-2-16 16,1 0 0-16,2 1 0 0,1 5-64 0,0-4-16 16,1-1 0-16,1 0 0 0,-2 4 0 0,3-4-16 15,-2 3 0-15,2 1 0 0,-3-4 0 0,0 0 0 16,2-1 0-16,-4-2 0 0,0 3 16 0,-2-3 16 15,-3 0 0-15,1 0 0 0,1 5-208 0,-3-2 176 0,-3-2-176 16,0-2 160-16,1 1-160 0,-2 3 0 0,-1-3 144 0,-3-1-144 16,-8-4 160-16,9 4-32 0,-9-4-128 0,7 7 192 15,-7-7 0-15,0 0 0 0,0 0 0 0,0 0 0 16,-3 9 64-16,3-9 16 0,-6 8 0 0,-4-2 0 16,-1 5-16-16,-1-3 0 0,-5 1 0 0,1 0 0 15,-5 2-16-15,-1 2-16 0,0 1 0 0,-4 0 0 16,0 0-32-16,-1 0-16 0,-1-3 0 0,0 2 0 15,0 2-16-15,0-2 0 0,-1-4 0 0,1 2 0 16,-1-2 64-16,0 4 16 0,-1-2 0 0,1-3 0 16,2-2-112-16,3 5-128 0,1-4 176 0,4 3-176 15,3-4 144-15,4-3-144 0,12-3 0 0,-7 5 144 0,7-5-144 16,0 0 0-16,-9 0 0 0,9 0 0 0,0 0 0 0,0 0 0 16,0 0 0-16,0 0 0 15,0 0-1312-15,0 0-240 0,0 0-48 0,14-6-9728 16,5-2-1952-16</inkml:trace>
  <inkml:trace contextRef="#ctx0" brushRef="#br0" timeOffset="-67318.59">15739 17046 9215 0,'4'-19'400'0,"0"14"96"0,-4 5-496 0,0 0 0 0,0 0 0 0,0 0 0 0,0 0 1760 0,0 0 256 16,4-9 48-16,-4 9 16 0,0-5-864 0,-3-3-192 15,-1-1-16-15,4 9-16 0,-9-2-128 0,-1-1-32 16,0-2 0-16,-2 6 0 0,0 6-240 0,-3-4-48 15,-2 1-16-15,-2 2 0 0,-1 0-64 0,-1 1-16 16,-3 5 0-16,0 0 0 0,-1-1 0 0,0 4 0 16,0 3 0-16,0 3 0 0,-3 6-48 0,1-3-16 15,1 4 0-15,5 0 0 0,-2 2-64 0,4 2 0 16,1-3-16-16,3 3 0 0,2 3-160 0,3 0-16 16,2-2-128-16,5-1 192 0,1-7-64 0,4 2-128 15,1-3 176-15,5-2-176 0,2-1 336 0,3-3-32 16,1-5-16-16,4 1 0 0,1-4 64 0,5 0 16 15,0-3 0-15,3-1 0 0,-1-2-16 0,2 0 0 16,4 1 0-16,0-5 0 0,0-3-16 0,-1 1 0 0,-1-2 0 16,-1-1 0-16,-1-4-16 0,1-1-16 0,0-4 0 15,2-2 0-15,-1 2-48 0,2-2 0 0,1-3 0 0,0 0 0 16,-6-2 48-16,2 4 0 0,2-1 0 0,0-4 0 16,0-7 16-16,-4 2 0 0,-4 1 0 0,-3 1 0 15,-4-1-64-15,-3 2-16 0,-5-3 0 0,-3 3 0 16,-3 2-16-16,-3-1 0 0,-4-3 0 0,-4 3 0 15,-2-1 16-15,-5 3 0 0,-3 0 0 0,-2-1 0 16,-5 0-64-16,1 5-16 0,1 4 0 0,-2 1 0 16,0 2-160-16,-4-1 0 0,4 3 0 0,-4 8 0 15,0 4 0-15,-1 2 0 0,2 1 0 0,1 2 0 16,0 7-2320-16,4-1-352 16</inkml:trace>
  <inkml:trace contextRef="#ctx0" brushRef="#br0" timeOffset="-36552.54">8051 18689 6447 0,'0'0'576'0,"0"0"-576"15,0 0 0-15,0 0 0 0,0 0 1296 0,0 0 160 16,0 0 16-16,0 0 16 0,0 0-480 0,0 0-112 16,0 0 0-16,0 0-16 0,0 0-176 0,0 0-48 15,4-9 0-15,-4 9 0 0,0 0-208 0,0 0-64 16,0 0 0-16,0 0 0 0,0-7-16 0,0 7-16 15,0 0 0-15,0 0 0 0,0 0 32 0,0 0 16 16,0 0 0-16,0 0 0 0,0 0 48 0,0 0 0 16,0 0 0-16,0 0 0 0,0 0-32 0,0 0 0 15,4 10 0-15,-4-10 0 0,0 0 0 0,0 0 0 0,2 9 0 0,-2-9 0 16,0 0-144-16,3 12-16 0,-3-12-16 0,0 12 0 16,1-1-16-16,1 0 0 0,-2-11 0 0,0 0 0 15,2 16-16-15,2-2 0 0,-2 0 0 0,4 0 0 16,-1-1-48-16,0-3-16 0,0 3 0 15,1 2 0-15,2-2-16 0,-2 1 0 0,-1-2 0 0,3 1 0 16,2-2 0-16,0 2-128 0,0 2 192 0,2-2-64 16,-1-3 16-16,1 4 0 0,0 4 0 0,0-4 0 15,1-8 16-15,-1 4 0 0,2 2 0 0,0-1 0 16,0 3-16-16,-1-6 0 0,0 0 0 0,-1-2 0 16,2 4-16-16,0-2 0 0,0-1 0 0,2 2 0 15,-2-2 16-15,1 2 0 0,0-3 0 0,0 0 0 16,1 2-16-16,0-4-128 0,2-2 192 0,0 1-64 15,-1 2 0-15,0-1-128 0,-2-4 192 0,-1 2-64 0,4-1 0 16,0 2 0-16,2-2 0 0,0 1 0 0,0-1 0 16,-1 0-128-16,1 4 192 0,0-4-64 0,-1-1-128 0,0 3 128 15,0-2-128-15,-1 2 128 0,0-2-128 0,0-1 0 16,0 0 0-16,1 1 0 0,0 4 0 0,2-3 0 16,1-4 128-16,0 0-128 0,-1 1 0 0,2-1 160 15,-1 1-160-15,2 1 160 0,0-1-160 0,-1-2 0 16,-4 1 0-16,1-1 128 0,2 2-128 0,3 1 0 15,-1-1 0-15,1-2 128 0,-2 2-128 0,-3-3 0 16,1-1 0-16,1 1 0 0,0 0 128 0,-2 3-128 16,2 0 128-16,-2-3-128 0,-1-1 128 0,1-3-128 15,-2 2 128-15,3 1-128 0,0-3 0 0,3 1 128 16,0-2-128-16,-1 1 0 0,-2 3 0 0,0-4 128 16,0 0-128-16,1 0 0 0,3 4 0 0,-4 0 128 0,0-1-128 15,-1-1 0-15,0-2 0 0,1 2 128 0,-1 2-128 0,-1-4 0 16,1 0 0-16,-3-1 0 0,1 1 128 0,-1-1-128 15,1 5 0-15,0-4 0 16,0 1 0-16,0-1 0 0,-1 3 0 0,4 5 0 0,-3-1 0 0,-1 0 0 16,2-10 0-16,0 9 0 0,-1 1 0 0,1 1 0 15,0-7 0-15,-3 5 0 0,-5 0 0 16,4 0 0-16,6 2 0 0,-1-1 0 0,-2-5 0 0,3 2 0 16,0 4 0-16,-1-2 0 0,-2 2 0 0,1-3 0 15,-1 2 0-15,1-1 0 0,-1 2 0 0,-1 0 0 16,0 1 0-16,-1-2 0 0,1 0 0 0,1 1 0 15,-2 3 0-15,2-3 0 0,0-3 0 0,1 0 0 0,1 3 0 16,-1 1 0-16,0 1 0 0,1-1 0 0,-3-2 0 16,0 2 0-16,-3 2 0 0,1 2 0 0,3-3 0 15,0 1 0-15,1-1 0 0,0-1 0 0,0 0 0 0,0-1 0 16,0-2 0-16,0 1 0 0,-1 7 0 16,1-2 0-16,0-1 0 0,-1 2 0 0,-3-2 0 0,0-1 0 15,1 4 0-15,-1-2 0 0,0-2 0 0,0-1 0 16,-2 0 0-16,1 3 0 0,1 1 0 0,-1-2 0 15,1-2 0-15,-1 5 0 0,0 0 0 0,0 3 0 16,3 0 0-16,-4-5 0 0,-1 0 0 0,1 5 0 16,-1 2 0-16,-1 0 0 0,0-6 0 0,0 1 0 15,-11-5 0-15,10 9 0 0,1 0 0 0,-1 1 0 16,-10-10 0-16,12 4 0 0,-1 2 0 0,-4 3 128 0,-4-2-128 16,-3-7 0-16,0 0 0 0,8 7 128 0,-8-7-128 15,0 0 0-15,0 0 144 0,0 0-144 0,0 0 160 0,0 0-160 16,6 7 144-16,-6-7-144 0,0 0 128 0,0 0-128 15,0 0 128-15,8 8-128 0,-8-8 0 0,0 0 128 16,0 0-128-16,0 0 128 0,0 0-128 0,8 3 128 16,-8-3-128-16,0 0 0 0,7-7 144 0,-7 7-144 15,9-5 0-15,0 0 144 0,-3-3-144 0,-6 8 0 16,0 0 144-16,11-5-144 0,-3 0 0 0,0-1 144 16,-8 6-144-16,10-5 0 0,0 0 0 0,1-3 0 15,-4 0 0-15,3 3 0 0,1-1 0 0,-1 0 0 16,0-2 0-16,1-1 0 0,1 2 0 0,-1-1 0 15,-1 3 0-15,2 1 0 0,1 3 0 0,1-1 0 0,-2-5 0 16,2 4 0-16,2 5 0 0,-3-4 0 0,0 1 0 16,1 0 0-16,1 1 0 0,3 0 0 0,0 1 0 15,0-1 0-15,-2 0 0 0,0 0 0 0,-1 3-128 0,1-2 128 16,3 0 0-16,2 0 0 0,0 1 0 0,2 1 0 16,-1 0 0-16,1 0 0 0,0-2 0 0,-2 0 0 15,2-1 0-15,-1 3 0 0,-2-1 0 0,0 1 0 16,-1-5 0-16,2 2 0 0,-1-1 0 0,2 2 0 15,-2 5 0-15,3-5 0 0,0-4 0 0,2 3 0 16,-2 4 0-16,-1-4 0 0,-1-2 0 0,-2-2 0 16,3 0 0-16,2 3 0 0,2 2 0 0,-3-4 0 15,-3-3 0-15,1 1 0 0,0 5 0 0,-2 2 0 16,1 0 0-16,-1-2 0 0,0-5 0 0,0 1 0 16,0 0 0-16,1 3 0 0,-3 1 0 0,2-3 0 15,0-6 0-15,2 4 0 0,0 5 0 0,1-2 0 0,0-5 0 16,-1 2 0-16,0 1 0 0,-1 1 0 0,-1-2 0 0,3-2 0 15,-2 0 0-15,4-2 0 0,0 4 0 0,0-4 0 16,-2 1 0-16,-2 2 0 16,1-3 0-16,-2 1 128 0,0-3-128 0,0-2 0 0,-1-1 144 0,-2 1-144 15,1 1 176-15,-1 1-48 0,1-1 0 0,-1-2 0 16,1-2-128-16,-2 1 192 0,0 1-192 0,1 0 192 16,-4-1-64-16,1 0-128 0,0 1 192 0,-3 2-64 15,-2 0 32-15,2-1 0 0,2-2 0 0,0 5 0 16,-5-2 32-16,4 3 0 0,0-2 0 0,-1 2 0 15,-3-3-48-15,-4 6 0 0,-3 6 0 0,0 0 0 16,5-9-144-16,-1 3 192 0,-1-4-192 0,-3 10 192 16,0 0-192-16,0 0 160 0,2-5-160 0,-2 5 160 0,0 0-160 15,0 0 0-15,0 0 0 0,0 0 0 16,0 0-816-16,0 0-80 0,-1 10-32 0,-1 1-10784 16,-7-6-2176-16</inkml:trace>
  <inkml:trace contextRef="#ctx0" brushRef="#br0" timeOffset="-30248.23">10172 19977 5519 0,'0'0'496'0,"0"0"-496"0,0 0 0 0,0 0 0 16,0 0 2112-16,0 0 320 0,0 0 64 0,0 0 0 15,0 0-1184-15,0 0-240 0,0 0-48 0,0 0-16 16,0 0-48-16,0 0 0 0,0 0 0 0,5-12 0 16,-2 3-32-16,-3 9-16 0,0-12 0 0,3 3 0 15,0-4-208-15,2-1-64 0,0 4 0 0,1-3 0 16,0-2-160-16,2 1-32 0,0 3-16 0,-2-3 0 15,2 0-160-15,-1 1-16 0,0 1-16 0,0 2 0 16,1 3-112-16,-1-2-128 0,1 2 176 0,-8 7-176 16,0 0 144-16,0 0-144 0,10 0 0 0,-10 0 144 0,0 0-144 0,0 0 0 15,12 6 0-15,-5 2 0 0,-2-1 0 0,1 4 0 16,-6-11 0-16,5 14 0 0,-2 4 0 0,1-1 0 16,-1-2 0-16,-1 0 0 0,0 2 0 0,0-3 0 15,2 0 0-15,1-2 0 0,0-2 0 0,-5-10 0 16,6 9 0-16,2 0 0 0,-8-9 0 0,10 5 128 15,-10-5-128-15,0 0 0 0,13 4 368 0,-2-3-16 16,-11-1 0-16,13-3 0 0,-3-3 80 0,0-1 16 16,-2-1 0-16,0 2 0 0,-3-3-144 0,1 1-32 15,1-3 0-15,-2-1 0 0,0 1 0 0,-3-3 0 16,2 0 0-16,-1 3 0 0,-1-2-80 0,1-4-32 16,-1 1 0-16,-1-1 0 0,-2 0-32 0,1-1-128 15,0-1 192-15,0 0-64 0,1 0-128 0,-1-2 0 16,0 1 0-16,0 1 128 0,-1-2-128 0,0 2 128 0,0 0-128 15,-1 2 128-15,1 1 0 0,-1 2-128 0,-1-1 192 0,-1-1-64 16,3 0-128-16,0 5 192 16,1 3-192-16,-2-2 192 0,0 0-64 0,1-2 0 0,1 6 0 0,0 6 0 15,1-9-128-15,0 3 0 0,-1 6 0 0,0 0-176 16,0 0 176-16,5-5 0 0,-5 5 0 0,9-7-128 16,-1 2 128-16,-1 1 0 0,-7 4 0 0,12-1 0 15,-1-1 0-15,-1-1 0 0,1 2 0 0,0 0-128 16,3 1 128-16,3-2 0 0,-2 1 0 0,5 0 0 15,0 1 0-15,2-2 0 0,-2 0 0 0,6-2 0 16,7 0 0-16,-1 2 0 0,-1-3 0 0,1 2 0 16,3-1 0-16,-5 2 0 0,1-2 0 0,0 1 0 15,2 1 0-15,0-1-128 0,3-2 128 0,2 1 0 0,0 4 0 0,6 0 0 16,3-1 0-16,0 0 0 0,-3-2 0 0,1 2 0 16,-3 4 0-16,-2-2 0 0,-2-5 0 0,2 2 0 15,-2 0 0-15,1 2 0 0,3 2 0 0,-2-1 0 16,-5-2 0-16,5 1 0 0,4 0 0 0,1 0 0 15,-3 0 0-15,-3 0 0 0,-2 0 0 0,-3-2 0 16,-1 0 0-16,1-3-128 0,1 1 128 0,3-1 0 16,4 4 0-16,2-5 0 0,-2 0 0 0,2 1 0 15,1 2 0-15,0-3 0 0,-2 1 0 0,-2 1 0 16,-3-2 0-16,-1-1 0 0,-2 2 0 0,2 0 0 16,-1-2 0-16,-3 2 0 0,-1 0 0 0,-2-1 0 15,-2 4 0-15,0 2 0 0,-1-4 0 0,-2 3 0 0,-3 0 0 16,-2 1 0-16,0 2 0 0,-3 1 0 0,-3-5 0 15,-4 4-128-15,-10-2-208 0,8 5-48 0,-8-5 0 16,0 0-10320-16,0 0-2080 0</inkml:trace>
  <inkml:trace contextRef="#ctx0" brushRef="#br0" timeOffset="-29417.26">10902 19646 10943 0,'0'0'480'0,"0"0"96"0,3-9-448 0,-2 2-128 0,-1 7 0 0,0-12 0 16,0 2 1280-16,0 4 224 0,0 6 48 0,0 0 16 16,-2-8-368-16,2 8-80 0,0 0-16 0,0 0 0 15,0 0-240-15,0 0-48 0,0 0-16 0,0 0 0 0,-9 5-32 0,1 4 0 16,1 4 0-16,1 2 0 16,0 3-160-16,-3 0-32 0,-2 0-16 0,2 2 0 0,1 0-80 0,-1 1-16 15,-2-2 0-15,3 0 0 0,3-2-192 0,0 0-32 16,0-2-16-16,0-2 0 0,0 0 800 0,2-3 144 15,2 3 48-15,1-6 0 16,0-7-1536-16,0 0-320 0,0 0-48 0,6 9-16 0,-6-9 832 0,11 3 144 16,-11-3 48-16,12 0 0 0,0-2-64 0,0 0 0 15,5-5 0-15,-3 1 0 0,0-2-96 0,1-2-32 16,0 4 0-16,2-3 0 0,-2 3-128 0,-1-2 192 16,-1 3-192-16,-2 1 192 0,0 3-192 0,-11 1 0 15,11 0-192-15,-11 0 192 0,11 4-128 0,0 5 128 16,-6-2 0-16,2 5 0 0,-7-12 0 0,5 14 0 15,-2 0 0-15,-3 1 0 0,0 0 0 0,-1-1 0 0,-2-1 0 16,-1 0 0-16,-1-1 0 0,-1-4 128 0,-1 3-128 0,-1-3 192 16,-3 2 32-16,0-5 16 0,-2-1 0 15,2 1 0-15,-3-2-48 0,-1-1-16 0,-3-2 0 16,0-1 0-16,-1-4-176 0,0-2 0 0,0 6 0 0,1-3 128 31,3-2-1248-31,2-5-256 0,5-1-48 0,1 2-13600 0</inkml:trace>
  <inkml:trace contextRef="#ctx0" brushRef="#br0" timeOffset="-29009.78">11169 19594 19295 0,'0'0'848'0,"0"0"176"0,0 0-816 0,0 0-208 16,0 0 0-16,0 0 0 0,4-9 944 0,-4 9 144 15,0 0 16-15,13-4 16 0,2-3-240 0,-1 2-48 16,0 1-16-16,3 3 0 0,2-3-144 0,-1-2-32 16,-3-1 0-16,-1 6 0 0,-2 2-64 0,-1 3-32 15,-11-4 0-15,7 10 0 0,-2-3-160 0,-5-7-48 16,0 12 0-16,-2-2 0 0,-3 3 144 0,-2 2 32 15,-3-3 0-15,-1-3 0 0,-3 2-64 0,0-3 0 0,-1-2 0 0,2 2 0 16,1-2-64-16,5 2 0 0,-2-4-16 0,9-4 0 16,0 0-80-16,0 0-16 0,0 0 0 0,9 5 0 15,2-3-16-15,3-2 0 0,1 0 0 0,4 0 0 16,3-2-112-16,0-2-16 0,1 0-128 0,1-2 192 16,1 2-192-16,1 0 0 0,-4 1 0 0,-1 0 0 31,-2-1-1408-31,-1 3-320 0,-3 1-64 0,-1 0-13648 0</inkml:trace>
  <inkml:trace contextRef="#ctx0" brushRef="#br0" timeOffset="-28670.76">11730 19828 18431 0,'0'0'1632'0,"0"0"-1312"16,0 0-320-16,0 0 0 0,0 0 1632 0,0 0 256 15,0 0 48-15,0 0 16 0,0 0-160 0,13-4-48 16,-1 2 0-16,2-2 0 0,0 0-784 0,2-1-144 0,0-1-48 0,3 2 0 16,0 0-368-16,0 0-80 0,-2 2 0 0,-1-1-16 15,-2 1-144-15,-1 0-32 0,-3 1 0 0,-10 1 0 16,12 0-128-16,-2 1 0 0,-10-1 0 0,0 0 0 31,13 4-1744-31,-13-4-288 0,0 0-48 0,0 0-11808 0</inkml:trace>
  <inkml:trace contextRef="#ctx0" brushRef="#br0" timeOffset="-28213.24">12135 19573 11967 0,'0'0'1072'0,"0"0"-864"15,7-8-208-15,-7 8 0 0,0 0 1392 0,0 0 224 16,0 0 48-16,0 0 16 0,0 0-96 0,0 0-32 16,1 14 0-16,-3-3 0 0,-5 3-336 0,1 2-64 15,-1 0 0-15,2 1-16 0,0 2-192 0,0-1-48 16,0-1 0-16,1-1 0 0,0-4-144 0,2 0-48 16,1-1 0-16,1-2 0 0,0-9-256 0,3 13-64 15,3-7-16-15,0 2 0 0,-6-8 16 0,0 0 0 16,11 4 0-16,2-4 0 0,0-2-48 0,-1 0 0 15,-1-3 0-15,-1-2 0 0,1 0-64 0,2-2-16 16,0 1 0-16,-2-3 0 0,-1-1-112 0,-1 1-16 16,-1-2-128-16,-1 0 192 0,0 2-192 0,-3-2 144 0,-4 3-144 15,3 2 128-15,-3 8-128 0,0 0 0 0,0 0 0 16,0 0 0-16,0 0 0 0,0 0 0 0,-2 14 0 0,-2 4 0 16,-1 3 0-16,-1-2 0 0,-2 2 0 0,-2 5 0 15,-2-3 0-15,1 1 0 0,1 2 0 0,2-3 0 16,2 1 0-16,2-1 0 0,1-1 0 0,2-3 0 15,0 0 0-15,1-2 0 0,0-5 0 0,0-12 0 16,2 12-240-16,5-1-80 0,-2 1 0 0,1-6-16 16,-6-6-2864-1,16 0-576-15,0-5-128 0,1 0 0 0</inkml:trace>
  <inkml:trace contextRef="#ctx0" brushRef="#br0" timeOffset="-27609.97">12662 19775 2751 0,'0'0'256'0,"0"0"-256"0,0 0 0 0,-9-2 0 16,-1 2 3168-16,-1 2 592 0,0-1 112 0,0 2 32 15,-1-1-1984-15,1 4-400 0,-2 2-80 0,0-3-16 16,1 1-144-16,-1 3-48 0,1-1 0 0,-2 2 0 16,2-2-224-16,3 2-48 0,0-2-16 0,4 2 0 15,5-10-336-15,-3 11-64 0,3-11-16 0,5 9 0 16,-5-9-208-16,13 10-64 0,0-5 0 0,-1 0 0 0,1-1-64 0,1-4 0 15,-1-1-16-15,0-2 0 0,-1 1-32 0,1-1 0 16,-2 1 0-16,0-2 0 0,-1-1 16 16,-10 5 0-16,10-4 0 0,-10 4 0 0,0 0 16 0,0 0 0 15,0 0 0-15,0 0 0 0,0 0 16 0,0 0 16 16,5 13 0-16,-2-4 0 0,-3-9-16 0,1 14 0 16,1 1 0-16,0-1 0 0,-2-4-192 0,0 3 0 15,0-13 128-15,5 9-128 0,-5-9 0 0,10 10 0 16,1-3 0-16,2 0 0 0,-1-5 0 0,2 1 0 15,3-2 0-15,1-2-160 16,0-3-1888-16,-3-1-368 0,-3-1-80 0</inkml:trace>
  <inkml:trace contextRef="#ctx0" brushRef="#br0" timeOffset="-27209.34">13358 19677 14735 0,'0'0'640'0,"0"0"160"0,0 0-640 0,0 0-160 0,0 0 0 0,0 0 0 0,0 0 2048 0,-7-3 384 16,-2 1 80-16,0 2 16 0,0 4-928 0,-3 2-176 16,-4 2-32-16,-2 0-16 0,2 3-224 0,-2 3-64 15,0-2 0-15,0 5 0 0,2-2-192 0,2 2-32 16,4-1-16-16,-1 2 0 0,5-3-208 0,2-1-64 16,3-1 0-16,2 1 0 0,2-1-96 0,2-1-32 15,4-3 0-15,2 1 0 0,3-2 64 0,4 1 16 16,2-4 0-16,4 0 0 0,3-2-176 0,4-1-32 15,0 2-16-15,5-4 0 0,2-1-112 0,2-4 0 16,-6-1-16-16,1 3 0 0,-3-4-176 0,-4 2 160 16,-2 0-160-16,-2 1 160 0,-4-2-160 0,-1 2-224 15,-4 2 48-15,-2 0-12576 0,-1 1-2528 16</inkml:trace>
  <inkml:trace contextRef="#ctx0" brushRef="#br0" timeOffset="-25437.16">9776 19576 2751 0,'0'0'128'0,"0"0"16"0,0 0-144 0,0 0 0 16,0 0 0-16,0 0 0 16,10-3 3200-16,-10 3 592 0,0 0 128 0,0 0 32 0,11-3-2256 0,-11 3-448 15,7-4-96-15,-7 4 0 0,0 0-224 0,0 0-32 16,0 0-16-16,0 0 0 0,0 0-96 0,0 0-16 16,0 0 0-16,0 0 0 0,0 0-208 0,0 0-48 15,0 0-16-15,-4 8 0 0,4-8-96 0,-6 7-16 16,-3-3 0-16,0 1 0 0,2 4-48 0,-4-2-16 15,-1 0 0-15,-2-2 0 0,0 3 32 0,-2 1 0 16,4-3 0-16,-3 3 0 0,-5-4 16 0,3 3 0 16,0 1 0-16,-1 0 0 0,-2 0-64 0,0-1-16 15,-3 1 0-15,1-1 0 0,2 2-96 0,0-1-32 16,-1 1 0-16,1-1 0 0,-3 0-160 0,3 0 160 16,-2 0-160-16,2-2 160 0,-2 2-160 0,2-2 192 15,1 0-192-15,1 0 192 0,0-2-192 0,2 0 0 0,-1-3 0 0,4 2 128 16,3-1-128-16,0 1 0 0,2-2 0 15,8-2 128-15,-9 3-128 0,9-3 0 0,-7 3 144 0,7-3-144 16,0 0 0-16,0 0 128 0,0 0-128 0,0 0 0 16,0 0 0-16,13 6 128 0,-2-1-128 0,3-2 0 15,0 1 0-15,4-1 128 0,-3 1-128 0,3-1 0 16,0 2 0-16,1-1 0 0,-2-1 0 0,5 2 128 16,-3 0-128-16,1-1 0 0,1-2 0 0,-1 1 0 15,2 1 0-15,-1-2 0 0,-2-2 0 0,3 0 0 16,2 0 176-16,-2 0-48 0,-3-1 0 0,1 1 0 15,3 0 128-15,-3 1 32 0,-1 1 0 0,-2-2 0 16,-3-2-64-16,-3 2-16 0,0 0 0 0,-11 0 0 16,0 0-208-16,0 0 176 0,10 0-176 0,-10 0 160 15,0 0-160-15,0 0 0 0,0 0 0 0,0 0 0 16,-12 4-2016-16,2-1-288 0,1-1-48 0</inkml:trace>
  <inkml:trace contextRef="#ctx0" brushRef="#br0" timeOffset="-20494.56">8492 19609 7359 0,'0'0'656'0,"0"0"-528"0,0 0-128 0,0 0 0 15,0 0 1408-15,0 0 256 0,0 0 64 0,0 0 0 16,0 0-640-16,0 0-128 0,0 0-32 0,0-8 0 16,-1-1-224-16,1 9-64 0,-2-7 0 0,2 7 0 15,0 0-160-15,-7-5-32 0,2-1-16 0,-1 3 0 0,6 3-80 0,-9 2-16 16,0 1 0-16,0-1 0 0,-1-2-48 0,1 0-16 15,0 1 0-15,0 1 0 0,-1 2 16 16,0-2 0-16,0-4 0 0,-3 4 0 0,2 0 32 0,0 3 0 16,1-2 0-16,-1 1 0 0,-2-2-32 0,-1 3 0 15,0 2 0-15,0-4 0 0,-2 1-128 0,3-1-32 16,-2 2 0-16,1-1 0 0,0-1 0 0,0 4 0 16,-2 2 0-16,2-2 0 0,2 2-128 0,0 0 0 15,-2 3 0-15,4-4 0 0,1 3 0 0,2-3 0 16,0 3 0-16,1 0 0 0,0-2 0 0,-1 2 0 15,2-4 0-15,0 3 128 0,5-10-128 0,0 10 192 16,0-10-192-16,0 13 192 0,0 0 64 0,3-3 0 16,-1 1 16-16,2-2 0 0,2 0-144 0,2-1-128 15,0 0 192-15,2-1-192 0,-3 2 192 0,4-3-192 0,-3 0 192 16,3 2-192-16,-1-3 192 0,1 2-192 0,2-1 192 0,-13-6-192 16,11 6 144-16,1 3-144 0,-2-5 0 0,0 1 144 15,-1 0-144-15,2-1 128 0,0 0-128 0,-2-2 128 16,-9-2 80-16,10 0 16 0,-10 0 0 0,12 0 0 15,0 0-80-15,-1-2-16 0,-1-1 0 0,-1 2 0 16,-9 1 0-16,12 0-128 0,-2-1 192 0,0-3-64 16,-1 1-128-16,1 1 192 0,0-1-192 0,1 1 192 15,-3-5-192-15,1 2 128 0,0 0-128 0,1 1 128 16,1-2-128-16,-1 1 192 0,0 0-192 0,0-2 192 16,0 2-192-16,0 0 0 0,-1-2 0 0,1-1 128 15,-1 3-128-15,2-3 192 0,0 2-192 0,-1 0 192 16,-1-3-192-16,-3 2 128 0,-6 7-128 0,9-11 128 15,-1 2-128-15,-2-2 160 0,-1-1-160 0,0 5 160 0,2-4-160 16,-7 11 128-16,4-11-128 0,-3-2 128 0,-2 3-128 16,-1 2 0-16,1-3 0 0,1 2 0 0,-1-4 0 0,0 4 0 15,-2-2 0-15,2 1 0 0,-4 0 0 0,0-2 0 16,-2 3 176-16,5-2-176 0,-2 6 0 0,0-4 0 16,-4 3 0-16,3-1 0 0,-4 1 0 0,1 1 0 15,-1-4 0-15,1 1-160 0,-1 2 160 0,0-2 0 16,-1 3 0-16,0 0 0 0,1 0 0 0,0 0 0 15,1-1 0-15,0-1 0 0,-1 5 0 0,-2-1 0 16,1 1 0-16,0 0 0 0,0 0 0 0,1-1-160 16,0 1 160-16,-1 2 0 0,-3 2 0 0,3 1-128 15,-4-1 128-15,3 0 0 0,-2 1 0 0,2 1 0 0,-1 3 0 16,-1-4 0-16,1 2 0 0,-2 2 0 0,0-2 0 16,-3-3-160-16,1 1 160 0,-2 0 0 0,0-1 0 0,2 3 0 15,0 0 0-15,1 2 0 0,-1-1 0 0,2 0 0 16,2 4 0-16,1-2 0 0,-2 1 0 0,2-1 0 15,2 6 0-15,0-4-128 0,0 2 128 0,0 1-128 16,0-4 128-16,1 3 0 0,5-4 0 0,-3 3 0 16,1-3 0-16,2 3-128 0,3 0 128 0,2-3 0 15,-2-8 0-15,5 14 0 0,0-4 0 0,0 1-128 16,-1 2 128-16,1-5 0 0,-5-8 0 0,8 12 0 16,-4 1 0-16,1-4 0 0,0 2 0 0,0-3 0 15,4 1 0-15,-9-9 0 0,8 9 0 0,-2 1 0 16,-6-10 0-16,9 8 0 0,-9-8 0 0,10 11 0 15,1-5 0-15,2 2 0 0,0-5 0 0,-13-3 128 0,10 5-128 0,0 1 144 16,0-1-144-16,2-1 160 0,-1-3-160 16,2 2 128-16,-2 1-128 0,1-2 128 0,-2-4 0 15,1 0 0-15,0 1 0 0,0 1 0 0,0 0 0 0,2 0 0 16,1-1 0-16,-1 1 0 0,-13 0-128 0,13-2 0 16,-2 0 0-16,0 1 128 0,0-2-128 0,-1 2 192 15,0-2-192-15,0 1 192 0,-2-3-192 0,-1 1 128 16,1 0-128-16,1-1 128 0,-9 5 0 0,11-6-128 15,1-1 192-15,-2 0-64 0,-2 2 0 0,0-1 0 16,4-1 0-16,-3 0 0 0,-2-1 0 0,4 1-128 16,-4 2 192-16,3-1-64 0,-2-1-128 0,2 1 0 15,-2-3 0-15,1 3 128 0,-3-2-128 0,-6 8 0 16,6-9 0-16,2-1 128 0,-2 3-128 0,2-4 0 0,-3 5 0 16,0-4 128-16,-1 2-128 0,-4 8 0 0,3-11 144 0,0 2-144 15,0-3 0-15,-1 4 0 0,-2-5 0 16,0 3 128-16,-1 1-128 0,-1-1 0 0,-1 1 0 0,2-3 0 15,1 12 0-15,-1-9 0 0,-3-2 0 0,0 2 0 16,0-1 0-16,-1 5 0 0,5 5 0 0,-8-10 0 16,-1 1 0-16,1 0 0 0,1 5 0 0,-2-1 0 15,-1-5 0-15,0 5 0 0,4 1 0 0,-3 0 0 16,0 1 0-16,0 0-128 0,0-1 128 0,0 0 0 16,0-1 0-16,0 2 0 0,-1 5 0 0,1-4-128 15,-2 1 128-15,1 0 0 0,-2 0-144 0,1 1 144 16,-2 2 0-16,0 1 0 0,1-1 0 0,-1 2 0 15,-1 0-128-15,3 0 128 0,-3 1 0 0,-2 0 0 0,0-4 0 16,-1 2 0-16,1-1 0 0,-1 2 0 0,2-1 0 16,-2-2 0-16,1-1 0 0,1 4 0 0,1 2-144 0,0-1 144 15,0 1 0-15,0 1 0 0,2 0 0 16,2 4-128-16,-3 1 128 0,2-2 0 0,-3 3 0 0,1 0 0 16,2-3 0-16,2 3 0 0,3-1-128 0,-1-1 128 15,0 0 0-15,-1 0 0 0,0 2 0 0,3 0-128 16,5-13 128-16,-2 13 0 0,-1-2 0 0,2 2 0 15,1-1 0-15,0-1 0 0,0 0-128 0,1-2 128 16,2 1 0-16,1 2 0 0,-4-12 0 0,6 10 0 16,2 1 0-16,-1-1 0 0,-7-10 0 0,9 11 0 15,1-5 0-15,-1 2 0 0,1-3 0 0,2 1 0 16,-1-1 0-16,1-1 0 0,-2-2 0 0,2 2 0 0,2 0 0 16,3 1 0-16,1-2 0 0,1-2 0 15,0-1 0-15,0 0 0 0,0 0 0 0,-1-1 0 0,0-1 0 0,-1 1 0 16,0 0 128-16,-1-2-128 0,0 2 0 0,-1-2 144 15,-1 1-144-15,0-2 0 0,-1 2 0 0,-1-3 0 16,0-3 0-16,-1 3 128 0,1-3-128 0,-1 1 0 16,-1 0 0-16,0-3 0 0,1 2 128 0,-1-2-128 15,0 4 0-15,-1-3 0 0,-3 1 0 0,1-2 0 16,-1 3 0-16,0-6 0 0,-1 1 128 0,-1 1-128 16,-1-4 0-16,-2-2 0 0,-2 3 144 0,1 0-144 15,1 3 0-15,-1-3 0 0,0-1 0 0,-1 3 128 16,-1 3-128-16,2 9 0 0,-2-10 0 0,-2 1 0 15,0 4 0-15,4 5 0 0,0 0-176 0,0 0 176 16,-7-6-2368-16,7 6-384 16</inkml:trace>
  <inkml:trace contextRef="#ctx0" brushRef="#br0" timeOffset="-17513.38">9164 19997 1839 0,'0'0'160'0,"0"0"-160"0,0 0 0 0,0 0 0 0,0 0 1792 0,-9 4 320 16,0-2 64-16,9-2 0 0,0 0-1136 0,0 0-224 16,0 0-48-16,-8 0-16 0,8 0-96 0,-9 3-16 15,9-3 0-15,0 0 0 0,0 0 0 0,-7 4-16 16,0-2 0-16,7-2 0 0,-9 0-176 0,9 0-48 16,0 0 0-16,0 0 0 0,0 0 16 0,0 0 0 15,0 0 0-15,0 0 0 0,0 0-80 0,0 0-16 16,0 0 0-16,0 0 0 0,0 0-16 0,16 3-16 15,1-2 0-15,1 2 0 0,0-1 64 0,2 2 16 16,4 0 0-16,1-2 0 0,-1 4-192 0,1-1-48 0,1-3 0 16,-2 1 0-16,-1-1 80 0,-2 5 16 0,1-2 0 0,-2-2 0 15,1-1 16-15,-6 0 0 0,0 1 0 0,-1-2 0 16,0 0-16-16,-1 1 0 0,-3 0 0 0,0-1 0 16,-10-1-96-16,13 2 0 0,-3 0-128 0,-10-2 192 15,0 0-64-15,0 0 0 0,0 0-128 0,0 0 192 16,9 5-192-16,-9-5 144 0,0 0-144 0,0 0 128 15,0 0 16-15,0 0 0 0,0 0 0 0,0 0 0 16,0 0 80-16,-1 12 16 0,1-12 0 0,-7 5 0 16,1 0-48-16,-2 0-16 0,-1-4 0 0,0 2 0 15,1-2 16-15,-1 2 0 0,-2-2 0 0,-1 0 0 16,-2-1-16-16,-1-1 0 0,1 0 0 0,-7-1 0 0,3 1 16 16,-2 0 16-16,-3-4 0 0,-2 0 0 0,-3 2-80 15,-1-1 0-15,1 1-128 0,0-3 192 0,-2 4-192 16,5-1 0-16,1 0 128 0,2 1-128 0,1 1 0 15,3-2 0-15,3 0 0 0,1 0 0 0,1 1 128 0,1-1-128 16,5 2 0-16,7 1 144 0,0 0-144 0,0 0 0 16,0 0 0-16,0 0 0 0,0 0-128 0,11-2 128 15,1 0-160-15,3 1 160 0,5 1-128 0,1 0 128 16,-1 0 0-16,5 1-144 0,3 1 144 0,3 0 0 16,2 0 0-16,-1 2 0 0,-4 2 0 0,0 0-128 15,0-4 128-15,-3 2 0 0,-2 1 0 0,-3-1 0 16,2-2 0-16,-4 1 0 0,-2-1 0 0,-4 0 0 15,-12-2 0-15,11 1 0 0,-1 0 0 0,-10-1 0 0,0 0 0 16,0 0 0-16,0 0 0 0,0 0 0 0,0 0 0 16,0 0 128-16,-10 5-128 0,0-2 176 0,-2-2-176 15,1-1 192-15,-2 0-192 0,1-2 192 0,-9-2-192 0,3-1 192 16,-1 0-192-16,0 1 160 0,-1-5-160 0,-2 3 160 16,-2-1-160-16,1 0 0 0,0 0 144 15,3 1-144-15,1 1 0 0,2 1 0 0,4 1 0 0,0 1-128 31,1 1-1648-31,2-2-320 0,10 3-64 0,0 0-16 0</inkml:trace>
  <inkml:trace contextRef="#ctx0" brushRef="#br0" timeOffset="-4815.77">14737 19453 9951 0,'0'0'448'0,"0"0"80"0,-6-6-528 0,6 6 0 0,-8-3 0 0,8 3 0 0,-10-1 576 0,10 1 0 16,-10 0 0-16,10 0 0 0,-8 4-96 0,8-4-16 15,-10 10 0-15,5-1 0 0,-2 1-16 0,0 3-16 16,1-3 0-16,1 3 0 0,-2 2-96 0,2 0-16 16,0 3 0-16,-1-2 0 0,2-2-64 0,2 4-32 15,0 1 0-15,1-3 0 0,1-3-48 0,0 1-16 16,1-3 0-16,2 0 0 0,-1 1 48 0,3-5 16 16,-5-7 0-16,8 6 0 0,-8-6 256 0,10 7 48 15,0-5 16-15,1-2 0 0,-11 0 64 0,12-5 16 16,0-1 0-16,-1 0 0 0,-1-5-192 0,1 3-48 15,-1-5 0-15,-1 0 0 0,-1 2-128 0,0-2-48 16,-3 3 0-16,0 0 0 0,0 2-208 0,-5 8 128 16,0 0-128-16,0 0 0 0,0 0 0 0,0 0 0 0,0 0 0 15,0 0 0-15,0 0 0 0,0 0 0 16,0 11 0-16,0 5 0 0,0 0 0 0,0 1 0 16,2-3 0-16,1-3 0 0,1 1 0 0,3-1 0 0,-2-2 0 0,2-3 0 15,-7-6 0-15,14 7 0 0,0-5 0 0,2-2 0 16,-2-2 0-16,3-5 0 0,1 1 0 0,0 0 0 15,4-5 224-15,-1 1 48 0,1-2 16 0,-3-2 0 16,-3 1-32-16,-3 1 0 0,-3 0 0 0,0 0 0 16,-2 1-256-16,-2-2 160 0,-2 2-160 0,0 3 128 15,-4 8-128-15,4-6 0 0,0-7 0 0,-4 13 0 16,0 0 0-16,0 0-272 0,0 0 32 0,0 0-11648 16</inkml:trace>
  <inkml:trace contextRef="#ctx0" brushRef="#br0" timeOffset="-4276.97">15331 19476 6447 0,'0'0'576'0,"0"0"-576"15,-4-9 0-15,4 9 0 0,0 0 1632 0,0 0 224 16,0 0 32-16,0 0 16 0,-7-5-864 0,7 5-160 16,-9-3-48-16,9 3 0 0,-10 3-432 0,10-3-80 15,-8 1-32-15,2 6 0 0,-2 0-48 0,2 1-16 16,6-8 0-16,-7 10 0 0,2 4-32 0,1-4 0 0,0-1 0 0,2-3 0 16,2-6-16-16,-1 13-16 0,-2-4 0 0,2 0 0 15,1-9 0-15,2 11 0 0,1-2 0 0,-3-9 0 16,0 0 64-16,0 0 16 0,0 0 0 0,0 0 0 15,9 9 48-15,-9-9 16 0,0 0 0 0,11 0 0 16,-11 0 80-16,10-4 32 0,-10 4 0 0,0 0 0 16,8-6-208-16,-2 1-32 0,-6 5-16 0,7-8 0 15,-7 8-160-15,5-7 192 0,-1-5-192 0,-4 12 192 16,0 0-192-16,0 0 0 0,5-9 144 0,-5 9-144 16,2-10 0-16,-2 10 128 0,0 0-128 0,0 0 0 15,0 0 0-15,0 0 0 0,0 0 0 0,0 0 0 16,0 0 0-16,0 0 144 0,0 0-144 0,0 0 0 15,-3 9 0-15,1 0 0 0,-2 2 0 0,3-2-192 0,1-9 192 16,3 13 0-16,1 0 0 0,-1-7 0 0,-3-6 0 0,0 0 0 16,13 6 0-16,-3 0 0 0,2-4 144 0,-2-2 32 15,-10 0 0-15,13-2 0 0,-1 0 48 0,1 1 16 16,0-3 0-16,1-1 0 0,0-4-64 0,-2 3-16 16,0 5 0-16,-2-2 0 0,-2-2-160 0,-2-1 0 15,-6 6 0-15,9-5 0 16,-9 5-1248-16,0 0-336 0,5-8-64 0</inkml:trace>
  <inkml:trace contextRef="#ctx0" brushRef="#br0" timeOffset="-3655.58">15754 19452 10367 0,'0'0'448'0,"0"0"112"0,0 0-560 0,0 0 0 0,0 0 0 0,0 0 0 0,0 0 624 16,0 0 16-16,0 0 0 0,0 0 0 0,0 0 0 0,0 0 0 15,0 0 0-15,0 0 0 16,0 0-128-16,0 0-32 0,0 0 0 0,4-12 0 0,-4 12 0 0,5-10 0 16,-5 10 0-16,0 0 0 0,4-9 32 0,-4 9 0 15,0 0 0-15,0 0 0 0,0 0-64 0,0 0-16 16,0 0 0-16,0 0 0 0,0 0-160 0,0 0-16 15,-3 11-16-15,0-1 0 0,-2 2 96 0,0 4 32 16,-2 4 0-16,2-1 0 0,-1-4 80 0,-1-1 32 16,1 0 0-16,1 3 0 0,1-2 48 0,0-1 16 15,0-6 0-15,2 2 0 0,2-10-112 0,-1 7-32 16,1 2 0-16,0-9 0 0,0 0 32 0,0 0 0 16,0 0 0-16,10-6 0 0,-1-2 32 0,0-1 16 0,0 1 0 0,-1-3 0 15,1 4-240-15,0-7-48 0,0-4-16 0,-1 3 0 16,-2 3-176-16,0 1 128 0,1 1-128 0,-1 1 128 15,1-3-128-15,-2 5 0 0,-5 7 0 0,0 0 0 16,0 0 0-16,0 0 0 0,0 0 0 0,0 0 0 16,5 7 0-16,-1 5-144 0,-1-3 144 0,-3 2-160 15,-1 3 160-15,-1 0 0 0,-1 3 0 0,0-2-128 16,1-1 128-16,-1 1 0 0,0 2 0 0,1-1-128 16,0-3 128-16,0-2 0 0,4 2 0 0,-1 1-128 15,0-5-416 1,-1-9-80-16,7 9-16 0,-7-9-8640 0,10 5-1728 0</inkml:trace>
  <inkml:trace contextRef="#ctx0" brushRef="#br0" timeOffset="-3281.37">16303 19133 13823 0,'0'0'1216'0,"0"0"-960"15,0 0-256-15,0 0 0 0,3-12 960 0,-3 12 128 16,0 0 48-16,0 0 0 0,0 0 64 0,0 0 16 16,-6 7 0-16,-1 4 0 0,-2 6-448 0,0 2-64 15,1 0-32-15,-1 4 0 0,0 3 96 0,0 1 0 0,0 1 16 16,3 0 0-16,-2-4-128 0,3 3-16 0,1 1-16 15,3 2 0-15,3-3-288 0,-2-2-48 0,-1-4-16 0,1-1 0 16,4-1-16-16,-2-1-16 0,-2-5 0 0,2-2 0 16,2 3-240-16,1 1 176 0,-4-7-176 15,-1-8 160-15,4 10-16 0,0-2 0 0,-2 2 0 0,-2-10 0 16,0 0-144-16,0 0 0 0,0 0 0 0,0 0 0 31,-5-8-1872-31,-1 1-256 0,-3-2-48 0,0-3-9984 0</inkml:trace>
  <inkml:trace contextRef="#ctx0" brushRef="#br0" timeOffset="-3146.1">15979 19462 5519 0,'0'0'496'0,"0"0"-496"0,3-13 0 0,2 4 0 16,4 4 3328-16,1-2 576 0,4-1 128 0,3-1 0 15,2 2-2192-15,2 3-448 0,3-1-96 0,0 0-16 0,1 1-384 16,-1-1-64-16,1-2-32 0,1 3 0 0,-5 2-448 0,1 1-96 16,-3-3 0-16,-1 1-16 0,-2 2-96 0,1 1-16 15,-1 1 0-15,-2 3 0 16,-2-3-1728-16,-12-1-368 0,0 0-64 0,14 3-16 0</inkml:trace>
  <inkml:trace contextRef="#ctx0" brushRef="#br0" timeOffset="1266.64">18561 18837 7359 0,'6'-17'656'0,"-2"11"-528"0,-4 6-128 0,5-13 0 16,-1 2 1152-16,-1-1 208 0,2 1 48 0,-3 4 0 15,-2 7-208-15,0 0-48 0,0 0 0 0,0 0 0 16,0 0-576-16,-7 7-112 0,-1 3-16 0,2 0-16 16,-1 3 16-16,2 3 0 0,0 5 0 0,-1 2 0 15,-2 4-32-15,-1 8 0 0,-1 0 0 0,-1 2 0 16,-3 5 160-16,-2 4 16 0,0 4 16 0,-1-9 0 15,1-2-96-15,1-6-32 0,2-3 0 0,1-6 0 0,2 0-80 16,1-3-16-16,2-8 0 0,2 0 0 0,2 3-48 16,2-7-16-16,1-9 0 0,0 0 0 0,0 0 112 0,12 7 16 15,2-3 0-15,2-4 0 0,-1-4 80 0,3-2 32 16,2-2 0-16,2 2 0 0,-1-4-304 0,3 1-48 16,2-4-16-16,1 4 0 0,1 0-192 0,3 3 0 15,2-2 128-15,0 5-128 0,-2 0 0 0,-1 2 0 16,-2 1 0-16,-2 0 0 0,-3 1 0 0,-2 3 0 15,0 3 0-15,-6 5 0 0,-1 3 0 0,-4 2 0 16,-2-3-128-16,-2 3 128 0,-3 5 0 0,-2-2 0 16,-1 2 0-16,-3 0 0 0,0-1 0 0,-5-2 0 15,0 0 0-15,-1-1 0 0,0 0 0 0,-1-3 192 16,-2-3-16-16,-4 0-16 0,0-3 224 0,-1 0 64 0,1-4 0 16,-2-2 0-16,-6-3 48 0,2-1 16 0,-1-2 0 15,0-1 0-15,1 0-160 0,-1-3-32 16,1 0 0-16,3-2 0 0,2 1-112 0,3-4-16 0,2 3-16 0,0-2 0 15,2 2-176-15,3-4 160 0,0-2-160 0,2 3 160 16,1 5-416-16,2-1-96 0,0-3-16 0,2 11-16160 16</inkml:trace>
  <inkml:trace contextRef="#ctx0" brushRef="#br0" timeOffset="7906.38">17253 19096 9615 0,'0'0'416'0,"0"0"96"0,-5-8-512 15,5 8 0-15,-9-2 0 0,3-2 0 0,-1-6 1280 16,2 5 128-16,5 5 48 0,0 0 0 0,0 0-512 0,-9-3-112 16,3-1 0-16,6 4-16 0,0 0-176 0,0 0-16 15,0 0-16-15,0 0 0 0,0 0-160 0,0 0-48 16,0 0 0-16,0 0 0 0,0 0 64 0,0 0 16 16,0 0 0-16,11 8 0 0,0 5-80 0,-1-6-16 15,0 0 0-15,0-2 0 0,1 4-32 0,2 2-16 16,2 2 0-16,-1-3 0 0,2 1 48 0,1-2 0 15,1 3 0-15,3 0 0 0,-1-1-128 0,3-1-32 16,2-1 0-16,-2 1 0 0,-1 4 80 0,1-3 16 16,2-2 0-16,-1 3 0 0,-1-2-80 0,-1 1-16 15,-2-2 0-15,-1 1 0 0,-2-3-224 0,-3 2 176 0,-2-3-176 16,0 0 160-16,-1 2-160 0,-2-3 0 0,-9-5 144 16,9 9-144-16,-9-9 176 0,6 6-48 0,-6-6 0 15,0 0 0-15,7 9 64 0,-7-9 0 0,0 0 0 0,4 9 0 16,-4-9 80-16,0 0 32 0,0 0 0 0,-3 9 0 15,3-9 80-15,-5 8 0 0,5-8 16 0,-10 5 0 16,-2 2-208-16,1-2-64 0,-2-3 0 0,0 1 0 16,-2 5 0-16,-3-3 0 0,-2-2 0 0,-2 2 0 15,-2 2-128-15,-1 2 160 0,-1 4-160 0,0 0 160 16,-2-6-160-16,0 6 0 0,-1 1 0 0,-1 0 0 16,1-1 0-16,1 2 128 0,1 1-128 0,1 0 0 15,-1-4 0-15,3 2 0 0,2 0 128 0,1 0-128 16,-2-5 0-16,1 3 0 0,3-2 0 0,3-1 128 15,2-3-128-15,1 2 128 0,1-4-128 0,5 2 128 0,0 3-128 16,7-9 192-16,0 0-192 0,0 0 192 0,0 0-192 16,0 0 160-16,0 0-160 0,0 0 160 0,0 0 32 0,0 0 16 15,0 0 0-15,11-4 0 0,-1-2-16 0,0 2-16 16,0 0 0-16,0-2 0 0,1 1-176 0,0 0 192 16,0-1-192-16,2 1 192 0,0 3-192 0,1-2 0 15,1 0 0-15,0-2 0 0,1 1 0 0,1 1 0 16,2-4 0-16,0 3 0 0,1 0 0 0,0-4 0 15,3 0 0-15,1 3 0 0,0 0 0 0,3-1 0 16,-1-4 0-16,1 3 128 0,0 2-128 0,2 1 0 16,-2 4 0-16,-1-2 0 0,0-1 0 0,-3-1 0 15,-3 8 0-15,-1-7 0 0,-1-4 0 0,-3 4 0 16,-1-1 0-16,-2 4 0 0,-2 0 0 0,-10 1 0 0,10-4 0 0,-1 1 0 16,-9 3 0-16,0 0 0 0,10 0 0 0,-10 0 0 15,9-2 0-15,-9 2 0 0,0 0 0 0,0 0 0 16,0 0 0-16,0 0 0 0,8-7 0 0,-8 7 0 15,0 0 0-15,0 0 0 0,0 0 0 0,0 0 0 16,0 0 0-16,0 0 192 0,0 0-192 0,0 0 192 16,-8-6-192-16,0 2 0 0,-2 0 0 0,0-3-176 15,-1-1 176-15,-1-2 0 0,-1 4 0 0,-2-3 0 16,-4 1 0-16,-1-5 0 0,-2 0 0 0,1 0 0 16,-2 0 0-16,0 0 128 0,1-4-128 0,-1-2 0 15,-2-1 0-15,1 1 0 0,1-1 0 0,0 1 0 16,0-3 0-16,3-1 0 0,-1 2 0 0,4 3 0 15,-2 3 0-15,1-3 0 0,-1-5 0 0,0 7 0 0,-2 5 0 16,1 0 0-16,-2 1 0 0,3 1 0 0,1 0 0 0,3 4 0 16,1 1 0-16,1 3-128 0,2-2 128 0,5-3 0 15,6 6 0-15,0 0-128 0,0 0 128 0,0 0-128 16,0 0 128-16,0 0-128 0,0 0 0 0,11 4 0 16,2 0 0-16,0-2 0 0,2-1 128 0,0 5-192 15,-1 2 192-15,3-4-192 0,0 0 192 0,1 1-128 16,0 3 128-16,0-3-128 0,0 4 128 0,1-4 0 15,1 0 0-15,0 5 0 0,1-1 0 0,-1 2 0 16,5-2 0-16,-2 1-128 0,-1 1 128 0,-3-1 0 16,-3 4 0-16,1-1 0 0,0-7 0 0,0 1 0 15,1 2 0-15,-1-2 0 0,-2 0 0 0,0-3 0 16,-1 0 0-16,-1 1 0 0,-2 1 0 0,-2-2 0 0,-9-4 0 16,13 5-128-16,-4 2 128 0,-2-2 0 0,-7-5 0 0,7 4 0 15,-7-4 0-15,0 0 0 0,9 10 0 0,-9-10 0 16,0 0 0-16,0 0 0 0,0 0 0 0,0 9 0 15,-2 3 0-15,0-4 0 0,2-8 0 0,-8 8 0 16,-1-3 0-16,-1 2 0 0,-1 1 0 0,-2 0 0 16,-2-1 0-16,-3 0 0 0,-1 3 0 0,0-1 0 15,0 2 0-15,0-1 0 0,-2 3 0 0,2 2 0 16,-5 3 0-16,1 0 0 0,0-2 0 0,0 2 128 16,2-4-128-16,1 0 0 0,-2 4 0 0,2-4 128 15,1-1-128-15,1-5 128 0,1 3-128 0,-1 1 128 16,1-3-128-16,-1 3 144 0,0-6-144 0,3 5 160 15,1-2-160-15,0 2 128 0,-1-4-128 0,3 1 128 16,1-3-128-16,1 2 160 0,-1 1-160 0,4-4 160 16,7-4-160-16,0 0 0 0,0 0 0 0,0 0 0 0,0 0 128 0,0 0-128 15,0 0 0-15,0 0 128 0,0 0-128 0,0 0 0 16,0 0 0-16,0 0 128 0,12 1-128 0,1 0 128 16,1 1-128-16,0-4 128 0,1-1-128 0,1 1 0 15,0-1 0-15,2 0 0 0,1-1 0 0,0 2 0 16,-1-3 128-16,1 2-128 0,1-1 0 0,-2-2 0 15,1 1 0-15,0 1 0 0,0-2 0 0,0 1 0 16,0 1 0-16,2 1 0 0,-2-2 0 0,0 0 0 16,0 0 0-16,3 0 0 0,0-1 0 0,1 0 0 15,-1 3 0-15,0-1 0 0,-3 1 0 0,-2 2 0 16,-1-2 0-16,-2 2 0 0,-2-1 0 0,-2 0 0 16,-10 2 0-16,11-1 0 0,-11 1 0 0,9-1 0 0,-9 1 0 0,0 0 0 15,0 0 0-15,0 0 0 0,0 0 0 0,0 0 0 16,0 0 0-16,0 0 0 0,-2-9 0 0,-2 4 128 15,4 5-128-15,-10-3 0 0,-2 1 0 0,-1-5 0 16,0 0 0-16,-1-3 0 0,-2 2 0 0,-2-3 0 16,-2-1 0-16,-2-3 0 0,0-3 128 0,-2-1-128 15,-3 0 0-15,0-3 0 0,-3 1 0 0,0-2 0 16,1 1 0-16,-2-2 0 0,3 1 0 0,-1 2 0 16,2-2 0-16,3-4 0 0,0 2 0 0,0-1 0 15,-2 3 0-15,2 3 0 0,0-2 0 0,1 5 0 16,1 4 0-16,6 1 0 0,6 1 0 0,0 1 0 15,-2 6 0-15,6 0 0 0,6 4 0 0,-7-5 0 16,0 0 0-16,7 5 0 0,0 0 0 0,0 0 0 16,-1-5 0-16,1 5 0 0,0 0-144 0,0 0 144 15,0 0 0-15,0 0 0 0,12-1 0 0,-2 3 0 0,1 5 0 0,0 1 0 16,3 0-128-16,3 5 128 0,0-1 0 0,5 1 0 16,2 2 0-16,3 3 0 0,1 1 0 0,1-1 0 15,1-1 0-15,1 0 0 0,2 4 0 0,-1-5 0 16,1-2 0-16,0 3 0 0,0-2 0 0,-1-1 0 15,-2-3 0-15,0 1 0 0,-3-4 0 0,0 3 0 16,-3-2 0-16,-2 0 0 0,-3-4 0 0,-1-1 0 16,-4 1 0-16,1-1 0 0,-2-2 0 0,-2 2 0 15,-2 2 0-15,-9-6 0 0,9 5 0 0,-9-5 0 16,8 5 0-16,-8-5 0 0,0 0 0 0,0 0 0 16,3 12 0-16,-3-12 0 0,0 0 0 0,0 0 0 15,-5 9 0-15,0 1 0 0,-1-5 0 0,-3 3 0 0,-1-2 0 16,-2 3 0-16,0 5 0 0,-2-1 0 15,-4-2 0-15,-1-2 0 0,-4 2 0 0,0-2 0 0,-5 1 0 0,3 1 0 16,-1 0 0-16,1 3 0 0,-1-3 0 0,2 3 0 16,-2 0 0-16,3 3 0 0,0-2 0 0,1 0 0 15,3-2 0-15,1 1 0 0,1-1 0 0,0-4 0 16,0 2 0-16,3-3 0 0,1 2 128 0,-1-4-128 16,0 2 0-16,0-4 0 0,1 0 128 0,0-1-128 15,2 2 0-15,1-1 0 0,-1-5 0 0,2 2 0 16,9-1 128-16,-8 2-128 0,8-2 0 0,0 0 144 15,0 0-144-15,0 0 0 0,0 0 0 0,0 0 128 16,0 0-128-16,0 0 0 0,8-4 0 0,-8 4 0 16,11-2-1840-16,0 2-288 15,2 3-64-15,0 0-16 0</inkml:trace>
  <inkml:trace contextRef="#ctx0" brushRef="#br0" timeOffset="28041.16">12322 18410 7935 0,'0'0'352'0,"0"0"80"0,-7 2-432 0,7-2 0 0,-9-1 0 0,9 1 0 16,-7 6 864-16,7-6 96 0,-7 0 0 0,7 0 16 15,0 0-304-15,-7 5-64 0,7-5-16 0,-7 5 0 16,7-5-128-16,0 0-16 0,-9 7-16 0,9-7 0 15,-9-2-160-15,9 2-16 0,0 0-16 0,0 0 0 16,0 0-48-16,0 0 0 0,-6-3 0 0,6 3 0 16,0 0 64-16,0 0 0 0,0 0 0 0,0 0 0 15,0 0 64-15,10-2 32 0,-10 2 0 0,14-2 0 16,2 1-32-16,1-1-16 0,-1 1 0 0,2 1 0 16,-1 0-48-16,3-1-16 0,-2-3 0 0,1 3 0 15,0 3-64-15,0-1-16 0,-1-2 0 0,0 0 0 0,-2-3 0 16,1 3 0-16,-1 0 0 0,-1-2 0 0,1-1 96 0,-1 3 0 15,-1-2 16-15,-1 1 0 0,-3-3 32 16,0 2 0-16,-10 3 0 0,10-1 0 0,-10 1-48 0,0 0-16 16,0 0 0-16,0 0 0 0,0 0-112 0,0 0-128 15,0 0 176-15,0 0-176 0,0 0 192 0,0 0-192 16,-10 4 192-16,-1-2-192 0,0 2 240 0,-3-3-64 16,0-1-16-16,0 2 0 0,-1 0-32 0,-1-1-128 15,-3-2 192-15,0 1-64 0,-1 0 112 0,0 0 16 16,0 0 0-16,-2 0 0 0,-1 0-256 0,5 1 128 15,-1 3-128-15,4 0 0 0,-3-4 144 0,4 0-144 16,3 0 128-16,2 0-128 0,9 0 128 0,0 0-128 16,-9 6 0-16,9-6 128 0,0 0-128 0,0 0 0 15,0 0 0-15,0 0 0 0,0 0 0 0,10-2 0 0,3 7 0 16,5-5 0-16,3 0 0 0,4-3 0 0,-1-4 144 0,2 6-144 16,2 6 0-16,-1-3 128 0,-1-3-128 0,0 1 0 15,0 2 0-15,-1 0 0 0,-2-2 0 0,-1 0 128 16,-2-4-128-16,-1-1 0 0,-1 6 0 0,-4-3 0 15,-4-2 0-15,-10 4 0 0,0 0 0 0,0 0 0 16,0 0 0-16,0 0 0 0,0 0 128 0,0 0-128 16,0 0 0-16,-14 4 144 0,-4-2-144 0,0 2 0 15,-3 0 128-15,-2 0-128 0,-1 1 0 0,0 0 0 16,-1-5 128-16,0 0-128 0,1-4 0 0,-3 4 0 16,2 4 0-16,1-2 0 0,-1-3 128 0,5 0-128 15,1 3 0-15,2 1 0 0,2-3 0 0,5 2 0 16,10-2 0-16,0 0 0 0,0 0 0 0,0 0 0 15,-9 0 0-15,9 0 0 0,0 0 0 0,0 0 0 0,14 2 0 0,4-1 0 16,2-1 0-16,2 0 0 0,-1-1 0 16,4 1 0-16,0 0 0 0,0-2 0 0,-2 0 128 0,-1 1-128 15,-2-3 0-15,-1 0 0 0,-1 3 0 0,-3-1 0 16,-1 0 0-16,-2 1 0 0,-12 1 160 0,0 0-160 16,9 0 128-16,-9 0-128 0,0 0 160 0,0 0-160 15,0 0 192-15,-10-2-192 0,-3 5 176 0,-4-1-176 16,-2 1 160-16,0-3-160 0,-1-3 128 0,-2 3-128 15,-1 3 0-15,0-1 144 0,2-4-144 0,-1 2 0 16,-1 4 0-16,3-3 0 0,1 0 0 0,1 2 0 16,2-1 128-16,3 1-128 0,3-1 0 0,0 5 0 15,2-1 0-15,8-6-13488 0</inkml:trace>
  <inkml:trace contextRef="#ctx0" brushRef="#br0" timeOffset="50975.49">13705 17313 4607 0,'0'0'400'0,"0"0"-400"16,0 0 0-16,0 0 0 0,0 0 1472 0,0 0 192 0,0 0 64 0,0 0 0 15,-6-9-640-15,1 2-112 0,5 7-16 0,0 0-16 16,-5-6-176-16,5 6-48 0,-8-11 0 0,8 11 0 16,0 0-112-16,0 0-32 0,-6-6 0 0,6 6 0 15,0 0-32-15,0 0-16 0,0 0 0 0,0 0 0 16,-7-10-16-16,7 10-16 0,0 0 0 0,0 0 0 15,0 0 64-15,-3-7 16 0,-1-5 0 0,4 12 0 16,0 0-48-16,0 0 0 0,0 0 0 0,0 0 0 16,0 0-32-16,0 0-16 0,0 0 0 0,0 0 0 15,0 0-192-15,0 0-32 0,0 0-16 0,0 0 0 16,0 0-48-16,12 2-16 0,-1-4 0 0,0 4 0 16,2 1 80-16,2 4 32 0,3-2 0 0,1 4 0 0,1-3-96 0,4 0 0 15,3 5-16-15,2-4 0 0,2 1 112 16,1-3 32-16,-1 1 0 0,1 4 0 0,0-1-96 0,0 1-16 15,-2-2 0-15,-2 4 0 0,-1 4-16 16,0 1-16-16,-2-2 0 0,-2-2 0 0,-3 1-48 0,1 0-128 16,-1 0 192-16,-1-1-64 0,0-1-128 0,-1 1 192 15,-2 2-192-15,0-4 192 0,-4 1-64 0,2 0 0 16,3-3 0-16,-2 3 0 0,-1 2 16 0,0-1 0 16,0-3 0-16,0 1 0 0,-3-3 16 0,1 3 0 15,1-2 0-15,-4 3 0 0,1-7 16 0,1 2 0 16,1-2 0-16,-4 0 0 0,0 2-48 0,-8-7-128 15,0 0 192-15,12 6-64 0,-4 0 0 0,-8-6-128 16,0 0 192-16,12 6-64 0,-12-6-128 0,10 6 192 16,-10-6-192-16,10 2 192 0,-10-2-192 0,10 4 160 0,-10-4-160 0,9 4 160 15,-9-4-160-15,0 0 0 0,0 0 0 16,10 1 128-16,-10-1-128 0,0 0 0 0,0 0 144 0,0 0-144 16,0 0 0-16,0 0 128 0,0 0-128 0,0 0 0 15,0 0 0-15,0 0 144 0,0 0-144 0,0 0 0 16,0 0 128-16,0 0-128 0,-8 4 0 0,-3-1 0 15,0 3 128-15,-3-2-128 0,-1-4 0 0,-3 4 0 16,-2 0 0-16,-5-1 0 0,-1 1 128 0,-4 0-128 16,0 1 0-16,-2-1 0 0,-1 2 0 0,-1 3 0 15,-2-4 0-15,1 4 0 0,0-3 0 0,2 3 0 16,0 3 0-16,-1-1 0 0,2-3 0 0,3 3 0 16,0 1 0-16,2 0 0 0,2 1 0 0,0-4 0 15,1-1 0-15,3-1 0 0,2 3 0 0,2-3 0 0,3 0 0 0,3-1 0 16,-1-3 0-16,1 6 0 0,-1-2 0 15,1-1 0-15,1-2 0 0,0 1 0 0,-1 0 0 0,2 3 0 16,2 0 0-16,-1-2 0 0,8-6 128 0,-10 7-128 16,1-2 0-16,3 0 0 0,6-5 0 0,0 0 0 15,-10 3 0-15,10-3 0 0,0 0 128 0,0 0-128 16,0 0 0-16,0 0 0 0,-9 5 0 0,9-5 160 16,0 0-160-16,0 0 128 0,0 0-128 0,0 0 128 15,0 0-128-15,0 0 128 0,2-11-128 0,3 3 128 16,3-2-128-16,2 2 128 0,3-2 16 0,2 0 0 15,2-4 0-15,0 4 0 0,2 6-144 0,3 0 0 16,2-4 0-16,2 2 128 0,-1-8-128 0,4 4 0 16,3-2 144-16,1 1-144 0,0-2 0 0,0-1 0 15,-1-1 0-15,0 2 0 0,1 6 0 0,0-6 0 0,0-2 0 16,1 5 0-16,-1-1 0 0,0 5 0 0,-1-4 0 16,0 2 0-16,1-3 0 0,0 3 0 0,-2 1 0 15,-2 0 0-15,-3 0 0 0,-1 0 0 0,-4 2 0 16,-2-1 0-16,-1 2 0 0,-3 0 0 0,-2 2 0 0,-3-2 0 15,-10 4 0-15,10-3 0 0,-10 3 0 0,11-2 0 16,-11 2 0-16,0 0 0 0,0 0 0 0,0 0 0 16,0 0 0-16,0 0 0 0,0 0 0 0,0 0 0 15,0 0 0-15,0 0 0 0,0 0 0 0,-11 5 0 16,1-1 0-16,1-3 0 0,0 1 0 0,1-2 0 16,-3-1 0-16,0 0 128 0,2 1-128 0,-2-3 0 15,-2-2 0-15,-1-2 0 0,-3-1 0 0,0-2 128 16,-3 2-128-16,-2-3 0 0,-5-4 0 0,0-1 0 0,1 2 0 15,-5-2 0-15,-1-1 0 0,-2-1 128 0,0-2-128 16,-1 0 0-16,2 1 0 0,0-2 0 0,-1-2 0 0,-2 3 0 16,2-1 0-16,0-1 0 0,-2 4 0 0,3-2 0 15,-3-3 0-15,2 3 128 0,4 3-128 0,2 1 0 16,1 0 0-16,1 4 0 0,2 0 0 0,1 1 0 16,2 3 0-16,2-2 0 0,2 2 0 0,2-1 0 15,1 3 0-15,3 3 0 0,2 2 0 0,9 1 0 16,-9-5 0-16,9 5 0 0,0 0 0 0,0 0 0 15,0 0 0-15,0 0 0 0,0 0 0 0,0 0-128 16,5 9 128-16,5-3 0 0,3 1 0 0,3-1-160 16,3 6 160-16,3-2 0 0,2 2 0 0,3 1-128 15,-1-1 128-15,5 2 0 0,3 1 0 0,4 0 0 16,2-2 0-16,1 1 0 0,-2 1 0 0,2 1 0 0,-1 2 0 0,2 0 0 16,-4-1 0-16,2-2 0 0,0-5 0 0,0 1 0 15,-1 3 0-15,-1-3 0 0,1 0 0 0,-1 2 0 16,-1 1 0-16,-2 1 0 0,-3-2 0 0,-3 2 0 15,-2-2 0-15,-2-2 0 0,-3 1 0 0,-3-5 0 16,-3 1 0-16,-2-3 0 0,-1 0 0 0,-1 1 0 16,-4-1 0-16,-8-5 0 0,0 0 0 0,0 0 0 15,8 7 0-15,-8-7 0 0,0 0 0 0,0 0 0 16,0 0 0-16,0 0 0 0,0 0 0 0,-9 10 0 16,-1-5 128-16,0 3-128 0,-2-3 0 0,0-3 0 15,-5 1 128-15,-2-2-128 0,-2 0 0 0,-4 2 0 16,-3 2 0-16,-3-1 128 0,-5 1-128 0,-2 3 0 0,-2-2 0 15,0 5 0-15,-1-1 0 0,0 4 0 0,0 2 0 16,1-2 0-16,5-3 0 0,-2 4 0 0,-1 1 0 0,1-4 0 16,0-1 0-16,-1 5 0 0,-2 3 0 0,5 0 0 15,4-2 0-15,2-1 0 0,0-1 0 0,1 2 0 16,1 0 0-16,4-7 0 0,4-1 0 0,1-2 0 16,2 1 0-16,3-3 0 0,3 1 128 0,1 1-128 15,9-7 0-15,-9 2 0 0,9-2 144 0,0 0-144 16,0 0 128-16,0 0-128 0,0 0 176 0,0 0-48 15,0 0-128-15,0 0 192 0,0 0-64 0,0 0 0 16,6-10-128-16,5 4 192 0,3 2-192 0,2-4 176 16,3 1-176-16,3 2 160 0,3 1-160 0,3 0 0 15,3-1 0-15,3 1 128 0,2-2-128 0,2 1 0 16,2 1 0-16,1-5 0 0,-3 0 0 0,-1-1 0 0,4 3 0 0,-2-1 0 16,1-1 0-16,-1 0 0 0,-1-1 128 15,0 1-128-15,0 2 0 0,-1 1 0 16,-1-4 0-16,-2 2 128 0,-1-2-128 0,-2 4 0 0,-5-3 0 15,-1 2 0-15,-4 0 0 0,-2 3 0 0,-1 3 0 0,-3-1 0 16,-2 0 0-16,-2-3 0 0,-2-2 0 0,-9 7 0 16,0 0 0-16,11-1 0 0,-11 1 128 0,0 0-128 15,0 0 0-15,0 0 0 0,0 0 0 0,0 0 0 16,0 0 0-16,0 0 0 0,0 0 0 0,-12-5 0 16,1 0 0-16,-1-3 0 0,-1 2 0 0,-1 2 0 15,-1-1 0-15,-3-1 0 0,-2-4 0 0,-3-1 0 16,-3 0 0-16,-4-2 0 0,-4-2 0 0,-2-4 0 15,0-4 0-15,-4 1 0 0,-2 1 0 0,0-1 0 16,0-6 0-16,2 2 0 0,-1-2 0 0,2 1 0 0,-5-4 0 16,5 0 0-16,-1 3 0 0,2-2 0 0,1 9 0 0,4-2 0 15,4 4 0-15,3 0 0 0,0 0 0 0,2 2 0 16,1 2-144-16,3 4 144 0,3-3 0 0,3 2-128 16,2 2 128-16,0 1 0 0,3 3 0 0,3 2-128 15,2-4 128-15,4 8 0 0,0 0 0 0,0 0 0 16,0 0-128-16,0 0 128 0,0 0-128 0,0 0 128 15,0 0-192-15,0 0 192 0,9 4-176 0,5 0 176 16,2 0-160-16,3 3 160 0,3 5-160 0,3 2 160 16,3 0-160-16,7 4 160 0,7 2 0 0,1 0-144 15,1-2 144-15,0 1 0 0,-2-1 0 0,0 0 0 16,-1 1 0-16,0-2-128 0,-1 0 128 0,-1 0 0 0,-1-2 0 16,2 1 0-16,0 0 0 0,0-2 0 0,-2-3 0 0,-3-1 0 15,-2 5 0-15,-3 1 0 0,-5-1 0 16,-2-1 0-16,-3-5 0 0,-2 2 0 0,-3-2 0 15,-2 0 0-15,-3-1 0 0,-2-1 0 0,-8-7 0 0,7 9 0 16,-1 3 0-16,-3-3 0 0,-3-9 0 0,0 0 0 16,-1 14 0-16,-3-3 0 0,0-5 0 0,-3 3 0 15,-2-4 0-15,-1 3 0 0,-3 1 0 0,-3-2 0 16,-2 2 0-16,-3-1 0 0,-5 2 0 0,-6 0 0 16,-4 3 0-16,-4 1 0 0,-4-5 0 0,1 6 0 15,1 3 0-15,2 0 0 0,1-3 0 0,3 0 0 16,3 2 0-16,2-1 0 0,3 1 0 0,0-2 0 15,5-5 0-15,2 2 144 0,0-5-144 0,2 3 160 0,1-2-160 16,2 0 160-16,1-6-160 0,3 2 160 0,2 8-160 16,2-6 192-16,1-1-192 0,7-5 192 0,0 0-192 0,0 0 128 15,0 0-128-15,0 0 128 0,0 0-128 0,0 0 0 16,0 0 144-16,0 0-144 0,0 0 128 0,0 0-128 16,0 0 128-16,7-4-128 0,-7 4 0 0,11-1 0 15,-11 1 0-15,11-1 0 16,-3-3-1600-16,-8 4-256 0,10 1-32 0,-10-1-15360 0</inkml:trace>
  <inkml:trace contextRef="#ctx0" brushRef="#br0" timeOffset="53899.22">7871 18515 4607 0,'0'0'400'0,"0"0"-400"0,0 0 0 0,0 0 0 0,0 0 1008 16,9 8 112-16,-2-4 32 0,-7-4 0 0,0 0-192 0,0 0-16 16,9-2-16-16,-9 2 0 0,0 0 32 0,0 0 16 15,0 0 0-15,0 0 0 0,0 0-112 0,0 0-32 16,0 0 0-16,0 0 0 0,0 0-64 0,0 0-32 15,0 0 0-15,0 0 0 0,8-4 0 0,-8 4 0 16,0 0 0-16,0 0 0 0,0 0-224 0,6 8-32 16,-6-8-16-16,4 13 0 0,-1-2-144 0,-1 2-48 15,3 0 0-15,-1-2 0 0,4 4-96 0,-2 1-32 16,0-1 0-16,1 0 0 0,-1-1 0 0,4 0 0 16,3 1 0-16,2-1 0 0,-1 2 80 0,-1-2 16 15,-2-2 0-15,3 2 0 0,3 1 0 0,-1 1 0 0,0-6 0 16,1 3 0-16,4 1-48 0,-1 1-16 0,-1-2 0 15,-1-1 0-15,-3 0 32 0,0-1 16 0,2 9 0 0,-2-7 0 16,0-3-224-16,1-2 128 0,-2 2-128 0,0 0 0 16,-2 3 208-16,1-2-48 0,-1-4-16 15,0 3 0-15,1 0-16 0,1 2 0 0,-1-5 0 0,2 1 0 16,-1-4 80-16,1 1 16 0,0 2 0 0,6-3 0 16,-2-3 96-16,1-1 0 0,-1-2 16 0,0 1 0 15,-2 3-80-15,1-1-32 0,1-3 0 0,1 2 0 16,2 2-80-16,1 4-16 0,-4 0 0 0,2-4 0 15,0-2-128-15,-2 3 0 0,0 1 0 0,-2 0 0 16,1-6 0-16,-1 2 0 0,-2 0 128 0,2 0-128 16,-1 2 0-16,1-5 0 0,0-2 144 0,0 2-144 0,-2 3 0 15,3 0 128-15,2-3-128 0,-2-4 0 0,-1 2 0 0,0 1 128 16,4 3-128-16,-3-4 0 0,-4-1 0 16,2 1 0-16,3-3 0 0,0 3 128 0,3 2-128 0,-1-4 0 15,1-2 0-15,0 4 0 0,1 0 0 0,-3 3 128 16,-1 1-128-16,1 0 0 0,1-6 0 15,-2 5 0-15,-2 3 0 0,1-2 0 0,-1-11 0 0,-1 9 0 16,2 0 0-16,0 3 0 0,1 0 0 0,0-4 0 16,1-2 0-16,-1 3 0 0,-1 6 0 0,0-1 0 15,1 0 0-15,-1-2 128 0,1-3-128 0,0 2 0 16,1 2 0-16,-1 0 0 0,-2-4 0 0,1 1 0 16,0 1 0-16,-1 1 0 0,4 1 0 0,-2-3 0 15,-3-5 0-15,2 5 0 0,-1 2 0 0,-2 0 0 16,3 0 0-16,-2-1 0 0,1-4 0 0,-1 5 0 0,1 1 0 15,1-2 0-15,-1-4 0 0,2-2 0 16,2 3 0-16,0 2 0 0,1 2 0 0,0-3 0 0,-1-3 0 0,0 3 0 16,-1 3 0-16,-2-1 128 0,-1-1-128 0,5-1 0 15,-2-1 0-15,2 3 0 0,2 2 0 0,-1-2 0 16,-3-4 0-16,1 1 0 0,0-1 0 0,1 2 128 16,0 5-128-16,-2-5 0 0,0-6 0 0,1 5 0 15,-1 4 0-15,1 0 128 0,0-1-128 0,4-3 0 16,1-3 0-16,0 4 0 0,1 3 0 0,0-1 128 15,-3-3-128-15,0-2 0 0,4 3 0 0,-3 1 128 16,3 0-128-16,-2 1 0 0,1-1 0 0,-2-1 128 16,-1 2-128-16,0 1 0 0,-3 1 0 0,-2-1 0 15,-2-1 0-15,-1 2 0 0,-4 2 0 0,2-1 0 16,0-1 0-16,-1 1 0 0,-1-1 0 0,-1 3 0 0,-1 2 0 16,2-2 0-16,-2-2 0 0,-10-2 0 0,11 9 0 0,1-1 0 15,-2 2 0-15,1-4 0 0,1 0 0 0,-1 2 0 16,1 3 0-16,-5-2 0 0,-7-9 0 0,10 5 0 15,-3 4 0-15,0-3 0 0,2 1 0 0,-2 2 0 16,-7-9 0-16,0 0 0 0,8 13 0 0,-1-4 0 16,-7-9 0-16,4 11 0 0,1-4 0 0,-5-7 0 15,0 0 0-15,5 7 128 0,-5-7-128 0,0 0 128 16,0 0-128-16,7 7 128 0,0 0-128 0,-7-7 192 16,0 0-64-16,0 0 0 0,0 0-128 0,0 0 144 15,0 0-144-15,0 0 160 0,0 0-160 0,0 0 192 16,0 0-192-16,0 0 192 0,0 0-192 0,0 0 160 15,0 0-160-15,0 0 160 0,0 0-160 0,0 0 0 16,-4-11 144-16,3 1-144 0,1 10 0 0,0 0 144 0,0 0-144 16,6-8 0-16,2-3 128 0,1 4-128 15,-2 2 0-15,3-1 0 0,3-2 0 0,0-1 0 0,1 4 0 0,1 0 0 16,2 0 0-16,0 0 0 0,-1-1 0 0,1-1 0 16,4 5 0-16,-3-2 0 0,2-1 0 0,2-4 0 15,-2 1 0-15,0 2 0 0,1 4 0 0,1-2 0 16,3-3 0-16,-1 0 0 0,-1 3 0 0,2 1 0 15,3 0 0-15,-3-3 0 0,-4 1 0 0,0 2 0 16,3 3 0-16,-1 0 0 0,0-3 0 0,1-2 0 16,-2 5 0-16,-2 0 0 0,-1 0 0 0,0 0 0 15,-1 0 0-15,0-1 0 0,0-1 0 0,-2 4 0 16,0 1 0-16,0-3 0 0,-1-3 0 0,1 0 0 0,-1 2 0 16,1 2 0-16,1 0 0 0,1-2 0 0,0-1 0 0,-1 2 0 15,0 5 0-15,1 0 0 0,1-3 0 0,0-2 0 16,1-1 0-16,-1 1 0 0,2 0 0 0,-1 1 0 15,2-2 0-15,-1 2 0 0,1-1 0 0,-2 0 0 16,0-1 0-16,1 0 0 0,0-1 176 0,1 0-176 16,-2 1 160-16,3-1-160 0,-4-1 192 0,4-1-48 15,-3 0-16-15,2-1 0 0,-2 2 0 0,2 1 0 16,0-2 0-16,-1 1 0 0,0 1-128 0,-1-3 192 16,0 1-192-16,1 0 192 0,-4 2-192 0,1-1 0 15,3 2 144-15,0-3-144 0,-1-1 128 0,0 2-128 16,-3-2 128-16,1 1-128 0,-1-2 144 0,-1 1-144 15,-1-4 192-15,1 3-192 0,-2 2 192 0,2-4-64 16,-1 2 0-16,3-4-128 0,-3 2 160 0,1-2-160 16,-2 1 128-16,1-2-128 0,-1 1 128 0,1-3-128 0,0 0 128 15,-1-1-128-15,-2 1 0 0,3-1 128 0,0 2-128 0,1 2 0 16,-2-3 0-16,0 4 0 0,-3 3 128 0,1-2-128 16,-2-3 0-16,1 5 0 0,-11 6 0 0,10-3 128 15,0-4-128-15,-1 3 192 0,-9 4-192 0,9-1 192 16,0 2-192-16,-9-1 0 0,0 0 0 0,9-2 0 15,-9 2 0-15,0 0 0 0,8-3 0 0,-8 3 0 16,0 0 0-16,0 0-144 0,0 0 144 0,0 0-160 16,0 0-1232-1,0 0-240-15,-9 5-48 0</inkml:trace>
  <inkml:trace contextRef="#ctx0" brushRef="#br0" timeOffset="54799.12">12957 18779 9039 0,'0'0'384'0,"0"0"112"0,0 0-496 0,0 0 0 0,0 0 0 0,0 0 0 16,0 0 800-16,0 0 64 0,0 0 16 0,0 0 0 16,0 0-144-16,0 0-32 0,0 0 0 0,0 0 0 0,0 0-192 15,0 0-32-15,0 0-16 0,0 0 0 16,0 0-160-16,0 0-48 0,0 0 0 0,0 0 0 0,0 0-64 0,0 0-32 15,10 0 0-15,-10 0 0 0,0 0-160 0,0 0 0 16,0 0 0-16,0 0 128 0,0 0-128 0,0 0 0 16,0 0 0-16,0 0 128 0,0 0-128 0,0 0 0 15,0 0 0-15,0 0 0 16,0 0-464-16,0 0-128 0</inkml:trace>
  <inkml:trace contextRef="#ctx0" brushRef="#br0" timeOffset="75203.28">17707 20118 15663 0,'0'0'1392'0,"0"0"-1120"16,0 0-272-16,0 0 0 0,0 0 320 0,0 0 0 15,0 0 0-15,0 0 0 0,11 1 96 0,-11-1 32 16,14-1 0-16,-1-2 0 0,-2 1 0 0,1-2 16 16,0 0 0-16,-3 0 0 0,2 3-112 0,0-3-32 15,-3-2 0-15,-1 1 0 0,-7 5 128 0,10-5 32 0,-1-2 0 0,-1 4 0 16,0-4 64-16,0 0 16 0,-1 0 0 0,0 3 0 15,-7 4-144-15,11-7-32 0,-2-1 0 0,-2 3 0 16,-7 5-144-16,10-6-48 0,-10 6 0 0,9-4 0 16,0 3 0-16,-9 1-16 0,0 0 0 0,0 0 0 15,0 0 32-15,0 0 16 0,0 0 0 0,0 0 0 16,0 0-32-16,9 2-16 0,-9-2 0 0,9 9 0 16,-4-4 48-16,-5-5 16 0,0 0 0 0,3 14 0 15,3-5-112-15,-1 4-128 0,-1-2 176 0,0-3-176 16,-4-8 192-16,6 10-192 0,0-2 192 0,-6-8-192 15,0 0 192-15,8 7-64 0,-8-7 0 0,0 0-128 16,0 0 272-16,0 0-48 0,11 8-16 0,-11-8 0 16,0 0 64-16,0 0 16 0,0 0 0 0,8-5 0 15,-2-4 32-15,1 4 0 0,-3-4 0 0,-1 1 0 0,1-2-64 16,0 2 0-16,-1-2 0 0,-1-1 0 0,1-3-64 0,-2-3-32 16,0-2 0-16,2-1 0 0,0-5-16 15,1 0 0-15,0 1 0 0,1-4 0 0,0-1-144 0,-1 0 192 16,1-4-192-16,0-2 192 0,-1 0-192 0,1-1 0 15,-2 2 0-15,-1-3 0 0,0-1 0 0,0-4 0 16,2-4 128-16,-3 6-128 0,2-1 0 0,-3 3 0 16,-2 2 0-16,1 4 0 0,0-1 0 0,1 0 128 15,-3-1-128-15,2 1 0 0,-1 1 128 0,0 7-128 16,0 1 128-16,2-6-128 0,2 4 0 0,0 0 0 16,-1 2 128-16,1-3-128 0,1 6 0 0,-1-2 0 15,1-1 0-15,1 3 0 0,-2 2 0 0,2-1 0 16,1 1 0-16,-2 1 0 0,-1-3 0 0,1 2 0 15,-2 1 0-15,2 1 0 0,-2-2 0 0,1 1 0 16,1 3 0-16,1-1 0 0,-2-2 0 0,1-1 0 0,-3 0 0 16,0 1 0-16,2 0 0 0,0 0 0 0,-4 2 0 15,2 0 0-15,0 2 0 0,2 4 0 0,-2 0 128 0,2 1-128 16,0-2 0-16,0 2 0 0,-2 0 0 0,1-1 0 16,3 3 0-16,-4 7 0 0,0 0 0 0,1-5 0 15,2-2 0-15,-3 7 0 0,4-7 0 0,-4 7 0 16,0 0 0-16,9-2 0 0,0-2 0 0,-1 0 0 15,1 3-160-15,2-2 160 0,-1 0 0 0,2 1-144 16,1-1 144-16,1 1 0 0,0 2 0 0,1-2 0 16,1-1 0-16,1-1 0 0,1 2 0 0,5 1 0 15,0-3 0-15,5-1 0 0,2 1 0 0,2 0 128 16,3 1-128-16,0 1 0 0,3-3 0 0,3 2 128 0,2 1-128 0,-1-1 144 16,-2-2-144-16,0 0 160 0,1 1-160 0,2 0 160 15,0 2-160-15,1-4 160 0,4-1-32 0,-1 3-128 16,0-1 192-16,0 0-64 0,-4 1 48 0,-1 2 0 15,-4 1 0-15,-2 1 0 0,-2-3-16 0,-3 2 0 16,-2-1 0-16,0 0 0 0,-2 2-160 0,-3 2 0 16,-2 1 144-16,-5 0-144 0,0-2 0 0,-3 1 144 15,-4 0-144-15,3 0 0 0,-2 6 128 0,-1-4-128 16,-10-4 0-16,8 6 0 0,0 0 0 0,-8-6-272 16,6 8 16-16,-5 2 16 15,-1-10-1632-15,-7 13-336 0,3 2-64 0</inkml:trace>
  <inkml:trace contextRef="#ctx0" brushRef="#br0" timeOffset="75771.67">19301 18835 14735 0,'0'0'640'0,"0"0"160"0,-5-5-640 0,5 5-160 15,0 0 0-15,0 0 0 0,-7-9 1216 0,7 9 224 16,0 0 32-16,0 0 16 0,5-7-272 0,-5 7-48 16,8-8-16-16,2 3 0 0,3 0-368 0,1 1-80 15,-1-3 0-15,3 1-16 0,-1 4-32 0,2-2 0 16,-2-1 0-16,0 2 0 0,-2 3-16 0,0 0-16 16,0 0 0-16,-2 4 0 0,-11-4-160 0,9 9-16 15,-9-9-16-15,5 13 0 0,-2-4-160 0,-6 5-16 16,0 0-16-16,-2-2 0 0,-2 4 48 0,-5 0 16 15,1 2 0-15,-1-3 0 0,0 1 48 0,0-1 16 0,1 0 0 0,1-4 0 16,-2 0 64-16,6-5 16 0,-2-1 0 16,8-5 0-16,0 0-32 0,0 0 0 0,0 0 0 0,0 10 0 15,3 3-96-15,-3-13 0 0,9 5-16 0,2-1 0 16,2-2-32-16,1 2 0 0,2-4 0 0,2 0 0 16,1-4-48-16,3 3-16 0,2-3 0 0,1 2 0 15,0 2 0-15,-1-3 0 0,0-1 0 0,3 1 0 16,2 3 32-16,1-2 0 0,-1 0 0 0,1-1 0 15,-5 2-240-15,1 0 0 0,-4 1 0 0,-2 0 0 16,-4-2 0-16,-3 2-160 0,-1 3 32 0,-1 3 0 16,-4 6-2080-16,-2 0-416 15,-5-12-64-15</inkml:trace>
  <inkml:trace contextRef="#ctx0" brushRef="#br0" timeOffset="82971.86">17102 17133 3679 0,'0'0'160'0,"0"0"32"0,0 0-192 0,0 0 0 15,-9 0 0-15,9 0 0 0,0 0 2912 0,0 0 544 16,0 0 96-16,0 0 32 0,0 0-2192 0,14 0-432 15,5 0-96-15,1-1-16 0,2-4-208 0,1-1-64 16,5 2 0-16,0 0 0 0,2-5-112 0,1 2-16 16,0-6-16-16,4 3 0 0,0 1-64 0,1 1-16 15,-2-5 0-15,2 7 0 0,1 1-112 0,-3 4-32 0,-1-1 0 0,-5 2 0 16,-5-1-208-16,-4 2 128 0,1 3-128 0,-6 1 0 31,-4 0-288-31,-10-5-160 0,0 0-16 0,0 0-16 16,0 14-1872-16,-6-3-368 0</inkml:trace>
  <inkml:trace contextRef="#ctx0" brushRef="#br0" timeOffset="83202.62">17039 17342 13471 0,'0'0'592'0,"0"0"128"15,0 0-576-15,0 0-144 0,0 0 0 0,11 2 0 0,4 1 1104 0,1-2 192 16,11-1 48-16,0-4 0 0,-1-4-304 0,6 2-48 15,1 4-16-15,-1-4 0 0,0-3-272 0,2 2-64 16,2-2-16-16,1 4 0 0,-1-4-32 0,3 3 0 16,-3 1 0-16,1-1 0 0,1 1-160 0,-6 2-48 15,-3-1 0-15,-2 3 0 16,-3 1-384-16,-2 0 0 0,-3 2 0 0,-4 1 0 0,-2-2-208 0,-13-1-80 16,0 0-16-16,0 0 0 15,0 0-2128-15,0 0-416 0</inkml:trace>
  <inkml:trace contextRef="#ctx0" brushRef="#br0" timeOffset="83685.04">17419 16817 7359 0,'-11'-1'656'0,"2"-3"-528"0,3-1-128 0,-2-3 0 16,8 8 1408-16,-7-2 256 0,7 2 64 0,0 0 0 15,-7-7-672-15,7 7-128 0,0 0-32 0,0 0 0 16,0 0-288-16,0 0-64 0,0 0-16 0,8-6 0 16,-8 6-80-16,15-4 0 0,4 2-16 0,1 2 0 15,3 0 96-15,4 1 32 0,0 3 0 0,5-2 0 16,4 2 16-16,5 0 0 0,-2 2 0 0,2 0 0 0,-1-2-240 15,-1-1-32-15,0 2-16 0,-1 4 0 0,1-2-80 0,-3 5-16 16,0-4 0-16,-5 3 0 0,-3 4-64 0,0-1-128 16,1 0 176-16,-3 1-176 0,-1 1 144 0,-5 1-144 15,-2 3 0-15,-4 0 144 0,-3 0-144 0,-2 3 0 16,-4 0 0-16,-1 0 128 0,-3 4 80 0,-2-5 16 16,-5-1 0-16,1-1 0 0,-3-1-32 0,0-1 0 15,-1-2 0-15,-2 0 0 0,-1-2 256 0,-5-3 32 16,-4 1 16-16,2 0 0 0,5-3 144 0,-4 1 48 15,-3-2 0-15,-2 2 0 0,0-3-176 0,2 1-16 16,-1-4-16-16,0 3 0 0,1 0-160 16,2-3-48-16,1 0 0 0,1 0 0 0,3-1-144 0,3 1-128 15,1-1 144-15,10-3-144 0,-10 0 0 0,10 0 0 16,0 0 0-16,0 0 0 16,0 0-1792-16,0 0-240 0,2-5-48 0</inkml:trace>
  <inkml:trace contextRef="#ctx0" brushRef="#br0" timeOffset="84592.51">19615 16813 12783 0,'0'0'560'0,"0"0"128"0,4-5-560 0,-4 5-128 0,0 0 0 0,0 0 0 16,8-6 1152-16,0 1 192 0,-8 5 32 0,8-4 16 15,-8 4-480-15,0 0-80 0,7-5-32 0,-7 5 0 0,0 0-128 0,0 0-32 16,0 0 0-16,0 0 0 0,0 0-64 0,0 0 0 16,0 0-16-16,0 0 0 0,0 0-64 0,-5-8-16 15,0 4 0-15,5 4 0 0,-9 0-32 0,-2 0-16 16,-4-1 0-16,-3 2 0 0,-3 4-48 0,5 2 0 16,-4-4 0-16,-1 0 0 0,-2 1-16 0,0 3-16 15,1 1 0-15,-3 0 0 0,0-1-32 0,0-2-16 16,-2 4 0-16,-1 0 0 0,-1 4-64 0,-1-2-16 15,1 1 0-15,3 2 0 0,1 0-16 0,6 2 0 16,3 2 0-16,4 0 0 0,0-3-80 0,0 3-128 16,6 2 176-16,1-1-176 0,2-2 192 0,-1 1-192 15,4-3 192-15,3 1-192 0,3 1 128 0,1-2-128 16,-2-1 0-16,4 1 0 0,3-3 160 0,5 2-160 16,2-1 128-16,4-5-128 0,4 1 256 0,-2-4-16 15,4 3-16-15,-1-4 0 0,0-2-224 0,0-2 176 0,-1 2-176 16,1-2 160-16,-2 0 32 0,2 0 0 0,2-2 0 0,-4 2 0 15,2-1 0-15,-1 0 0 0,0-2 0 16,-3 0 0-16,3 0-64 0,-2 0 0 0,-2 3 0 0,-3-1 0 16,-1-1-128-16,-2-1 128 0,-3 1-128 15,-2 0 128-15,-1 0-128 0,-11 2 0 0,0 0 0 0,0 0 128 16,0 0-128-16,0 0 0 0,0 0 0 0,0 0 128 16,0 0-128-16,0 0-176 0,0 0 48 0,0 0 0 15,0 0-1328-15,0 0-256 0,0 0-48 16,0 0-8288-16,0 0-1664 0</inkml:trace>
  <inkml:trace contextRef="#ctx0" brushRef="#br0" timeOffset="86296.53">20844 16596 11807 0,'0'0'512'16,"0"0"128"-16,0 0-512 0,0 0-128 0,0 0 0 0,0 0 0 0,9-8 816 0,-2 3 144 16,-7 5 16-16,8-4 16 0,-8 4-80 0,0 0-16 15,6-5 0-15,-6 5 0 0,0 0-144 0,0 0-48 16,0 0 0-16,0 0 0 0,0 0-256 0,0 0-48 15,0 0-16-15,0 0 0 0,0 0 0 0,0 0 0 16,0 0 0-16,0 0 0 0,0 0-16 0,0 0-16 16,0 0 0-16,-6 6 0 0,0 3 48 0,-3-1 16 15,-1-2 0-15,-2 3 0 0,1-2-32 0,-3 3 0 16,-3-1 0-16,-1 2 0 0,-1-2 0 0,2 2 0 16,-1 1 0-16,0-2 0 0,0 3-64 0,0-3-32 15,1-1 0-15,-1 2 0 0,0-2-48 0,1 1-16 0,2-1 0 16,1 0 0-16,2-4 16 0,-2 3 0 15,1 1 0-15,1-3 0 0,1 2-16 0,1-3 0 0,0 0 0 0,1 1 0 16,0-1-16-16,9-5 0 0,-9 2 0 0,1 1 0 16,8-3-32-16,-7 4-16 0,7-4 0 0,0 0 0 15,0 0-160-15,0 0 160 0,0 0-160 0,0 0 160 16,-7-1-32-16,7 1 0 0,0 0 0 0,0 0 0 16,0 0 0-16,7-8 0 0,-1-3 0 0,4 3 0 15,0 1-128-15,2-1 128 0,1-3-128 0,1 2 128 16,-1-4-128-16,3 4 0 0,-2-2 0 0,1 0 128 15,2 0-128-15,-1-3 0 0,1 1 0 0,0 2 128 16,1-1-128-16,0-2 0 0,0-1 0 0,1 4 0 16,1-2 0-16,0 2 0 0,0-1 0 0,-3-1 0 0,1 3 0 0,-3 1 0 15,1-1 0-15,-1 3 128 0,-1-4-128 0,-3 5 0 16,-2 2 0-16,-1-2 0 0,-8 6 0 0,10-5 0 16,-2 0-144-16,-8 5 144 0,0 0 0 0,0 0 0 15,0 0 0-15,0 0 0 0,0 0 0 0,0 0 0 16,0 0 0-16,0 0 0 0,0 0-144 0,0 0 144 15,0 0 0-15,0 0-144 0,0 0 144 0,0 0 0 16,-8 5 0-16,0 5 0 0,-1 0 0 0,1 2 0 16,-3-1 0-16,0-3 0 0,0 2 0 0,-5-1 0 15,0 5 0-15,-2-3 0 0,-1 1 0 0,0 2 0 16,0 0 0-16,-2 0 0 0,-1 1 0 0,0 0 0 16,2-2 0-16,-1 0 0 0,1-1 0 0,2 1 0 15,0 0 0-15,3-2 128 0,0 2-128 0,1-1 0 16,0-4 0-16,-1 2 0 0,3-2 0 0,-1 2 128 0,2-1-128 15,1 0 0-15,0-4 0 0,1-1 0 0,9-4 0 0,-9 6 128 16,0-1-128-16,9-5 0 0,-8 1 128 0,8-1-128 16,0 0 128-16,-6 6-128 0,2 2 160 0,4-8-160 15,0 0 144-15,0 0-144 0,0 0 128 0,0 0-128 16,0 0 160-16,0 0-160 0,0 0 192 0,0 0-192 16,0 0 160-16,0 0-160 0,12-1 128 0,-12 1-128 15,12-1 0-15,0 2 128 0,-1 2-128 0,-1-2 0 16,-10-1 0-16,13 0 0 0,0 0 0 0,1 3 0 15,-1 2 0-15,-1 0 0 0,1-1 0 0,0 1 0 16,1 7 0-16,0-4 0 0,0-2 0 0,1-1 0 16,0 0 128-16,-1 4-128 0,0-2 0 0,-1-1 128 15,-3 0-128-15,-1 0 160 0,0-1-160 0,0 1 160 16,2-1-32-16,-11-5 0 0,12 1 0 0,-12-1 0 0,11 4 64 0,-11-4 16 16,0 0 0-16,11 4 0 0,-11-4-16 0,11 4 0 15,-11-4 0-15,0 0 0 0,0 0-64 0,0 0-128 16,0 0 176-16,0 0-176 0,0 0 176 0,0 0-176 15,5-9 160-15,-5 9-160 0,0 0 0 0,0 0 128 16,-3-8-128-16,3 8 0 0,-6-6-272 0,6 6-112 16,-9-3 0-16,0 0-16 15,0-1-2064-15,1 2-416 0,8 2-64 16</inkml:trace>
  <inkml:trace contextRef="#ctx0" brushRef="#br0" timeOffset="87630.39">21600 16428 1839 0,'0'0'160'0,"0"0"-160"0,0 0 0 0,0 0 0 16,0 0 2784-16,0 0 528 0,0 0 96 0,0 0 32 16,0 0-1664-16,0 0-336 0,0 0-64 0,0 0-16 15,-1-9-464-15,1 9-80 0,0 0-32 0,0 0 0 16,0 0-272-16,0 0-48 0,0 0-16 0,-9-1 0 16,0 0 0-16,9 1-16 0,-10 0 0 0,0 2 0 15,0-2 16-15,1 4 0 0,0 1 0 0,-1 4 0 16,-2-2-32-16,1 4 0 0,-2 1 0 0,-1 1 0 15,-1 5-96-15,0 1 0 0,-1 3-16 0,-4 0 0 16,-3 0-64-16,2 5-16 0,-1-1 0 0,-1 1 0 16,-1-3-224-16,4-1 128 0,2 1-128 0,2-1 0 15,4-1 0-15,2-2 128 0,2-2-128 0,3 0 0 16,1 1 192-16,4-3 0 0,3-3 0 0,2-3 0 16,2 3 320-16,5 0 48 0,0-6 16 0,4 1 0 0,2-6 0 0,3 0 16 15,6 0 0-15,0-1 0 0,-1 1-144 16,0-2-16-16,-2-2-16 0,-1 1 0 0,0 1-160 0,-1 0-48 15,0-1 0-15,2 0 0 0,-1 1-32 0,1-3-16 16,0-3 0-16,2 1 0 0,1-4-32 0,-2-1 0 16,-2 3 0-16,-2-2 0 0,0 2 0 0,0-3-128 15,1 2 192-15,-2-3-64 0,-1 2-128 0,0-4 0 16,-1 1 144-16,-3 2-144 0,-1-5 128 0,-1 1-128 16,-3 0 160-16,-2 1-160 0,-2-3 144 0,-1 2-144 15,-1-1 128-15,0 1-128 0,-1-2 0 0,-2 1 128 16,-2-3-128-16,-1 2 0 0,-1-1 0 0,0 1 0 15,-3-1 128-15,1-1-128 0,-2 1 0 0,1 0 0 16,-3 3 0-16,0 0 0 0,-1-4 0 0,0 4 0 0,-3 2 0 16,-1 0 0-16,-1 6 0 0,1-3 0 0,0 0 0 15,0-1 0-15,1 6 0 0,-1 0 0 0,0 3 0 0,-1 0 0 16,-4-1-176-16,1 2 176 0,-1 2-128 0,1-2 128 16,-1 0 0-16,1 2-128 0,0 1 128 0,1 3 0 15,-2 3-128-15,1-3 128 0,1 2-128 0,1 1 128 16,-1 9 0-16,1 0-128 0,2-2 128 0,-4 1 0 15,1-1 0-15,2 2-160 0,0 1 160 0,1-3 0 16,0-2 0-16,1-1-128 0,1 1 128 0,0 1 0 16,2 2 0-16,1-1-128 0,0-2 128 0,1-1 0 15,2 4 0-15,1-2 0 0,1-2 0 0,2 1 0 16,-1-3 0-16,2 1 0 0,1 0 0 0,1-3 0 0,-1-9 0 16,5 14 0-16,0 1 0 0,0-4 0 15,-5-11 0-15,8 11 0 0,2-2 0 0,-2-2 0 0,2 7 0 16,0-3 0-16,3-4 0 0,0 0 0 0,-1 2 0 15,4-3 128-15,-2-2-128 0,1 3 0 0,-1-4 0 0,1 1 128 16,2 1-128-16,0-4 0 0,2-4 160 0,2 1-160 16,-1-2 160-16,4 0-160 0,2-1 192 0,0 0-64 15,2-1-128-15,2-3 192 0,-6 3-32 0,5-3-16 16,1 1 0-16,3-5 0 0,-1-1 32 0,-4 3 0 16,-1-3 0-16,-4 0 0 0,-3-3 16 0,-2 1 0 15,-4-1 0-15,-1 3 0 0,-1 0-192 0,-4-2 192 16,-2-2-192-16,-1 2 192 0,-1 2-192 0,-2-2 0 15,-4 0 0-15,1-2 128 0,-3-1-128 0,-1 0 0 16,-3-1 0-16,0-1 128 0,-4 2-128 0,1 0 0 0,-2 1 0 16,-1 0 0-16,-4 3 0 0,0 4 0 0,-2 2 0 15,2 3 0-15,-1-3 0 0,-1 4 0 0,-3-2 0 0,1 2 0 16,3 1 0-16,1 2 0 0,-1-1 0 0,2 3 0 16,-2 0 0-16,1 3 0 0,-3-1-144 0,4 2 144 15,-1 4 0-15,0-2-160 0,3-3 160 0,0 3-128 31,-1 3-320-31,2 2-48 0,2-1-16 0,1 4 0 16,4-1-2272-16,3 0-464 0,1 8-80 0,9-7-32 0</inkml:trace>
  <inkml:trace contextRef="#ctx0" brushRef="#br0" timeOffset="93817.79">20923 16423 6447 0,'0'0'576'0,"0"0"-576"0,0 0 0 0,9-3 0 16,-9 3 1024-16,0 0 80 0,10 0 32 0,-10 0 0 15,9-3-304-15,-9 3-48 0,0 0-16 0,0 0 0 16,0 0-256-16,0 0-64 0,0 0-16 0,0 0 0 16,0 0 32-16,0 0 16 0,0 0 0 0,0 0 0 0,0 0 0 0,-4 11 0 15,-1 3 0-15,-2-1 0 0,-1-4-16 0,-1 2 0 16,0 3 0-16,-4 0 0 0,0-1-16 0,-1-1-16 15,-3 0 0-15,-3-1 0 0,0 5 80 0,0-3 0 16,-3 1 16-16,0-3 0 0,0 0-192 0,0 4-32 16,-2-1-16-16,2-2 0 0,-2-1 32 15,0-2 0-15,3 1 0 0,0 4 0 0,0-4 64 16,3 1 0-16,0-9 16 0,3 10 0 0,0 0-208 0,4 1-32 16,0-2-16-16,2-4 0 0,1-1-144 0,2 3 0 15,1-3 144-15,6-6-144 0,0 0 128 0,0 0-128 16,-3 12 160-16,3-12-160 0,0 0 176 0,10 7-176 15,0 2 192-15,1 0-192 0,2 3 272 0,4-5-48 16,0 0-16-16,4-2 0 0,-1 2-16 0,3 4-16 16,1 0 0-16,3-5 0 0,2-1-16 0,0 2 0 15,-2-1 0-15,1 0 0 0,-1 1 80 0,-3-2 16 0,3 1 0 16,-3 3 0-16,0-2 0 0,-3 0 16 0,-2-2 0 0,-1 0 0 16,-1 4-16-16,-2 0-16 0,0 3 0 0,-3-7 0 15,-2-3-16-15,-10-2 0 0,11 3 0 0,-11-3 0 16,11 4 48-16,-11-4 16 0,0 0 0 0,0 0 0 15,0 0-16-15,0 0 0 0,0 0 0 0,0 0 0 16,0 0-48-16,0 0-16 0,0 0 0 0,0 0 0 16,0 0-208-16,0 0 176 0,-9-4-176 0,0 2 160 15,0 0-160-15,-1-2 0 0,-2 0 0 0,1 4 128 16,-2 4-2176-16,0 1-432 16,-4-5-80-16,3 1-32 0</inkml:trace>
  <inkml:trace contextRef="#ctx0" brushRef="#br1" timeOffset="107139.2">5559 18468 3679 0,'0'0'320'0,"0"0"-320"15,0 0 0-15,-3-10 0 0,1 2 2464 0,2 8 416 16,0 0 96-16,0 0 16 0,-9-6-1328 0,1 5-272 16,0 4-48-16,8-3-16 0,-9 7-272 0,3-3-48 15,6-4-16-15,-9 7 0 0,0 3-272 0,4-3-48 16,-1 2-16-16,0 0 0 0,4 3-80 0,-2 5 0 16,-2 1-16-16,2-1 0 0,2 2-112 0,2-1 0 0,-2 1-16 0,2 0 0 15,2 2-112-15,-2-2 0 0,0-3-16 0,5 1 0 16,2-1-112-16,1 0-32 0,-3-4 0 0,2-2 0 15,-1 3 80-15,2-1 16 0,-1-6 0 16,2 0 0-16,0-2 0 0,4 2 16 0,1 0 0 0,1-1 0 16,1 0-16-16,2-5 0 0,1-2 0 15,3 0 0-15,-1 2-64 0,2-1 0 0,3-1-16 0,0 1 0 16,2-1-176-16,3 0 160 0,3 2-160 0,2-1 160 16,-1-2-160-16,4 2 0 0,5 4 0 0,2-2 128 15,-2 0-128-15,1 2 0 0,-2-2 0 0,2 3 0 16,0 2 0-16,2-3 0 0,0-3 0 0,5 1 0 15,2 3 0-15,3-2 0 0,3-3 176 0,-2 1-176 0,-2 0 0 16,3 1 0-16,-2-1 0 0,1 0-160 0,0-1 160 0,1 0 0 16,5-4 0-16,-2 4 128 0,-1-1-128 15,-1 4 0-15,-3-2 0 0,3-2 0 0,2-4 0 0,-1 3 0 16,0 2 0-16,1 0 0 0,2-2 0 0,-3 3 0 16,-5 2 0-16,1-2 0 0,0-2 0 0,1 1 0 15,0 0 0-15,3-1 0 0,4 4 0 0,-3-2 0 16,-3-8 0-16,-1 4 128 0,-2 4-128 0,0 2 0 15,1-4 0-15,5 2 0 0,3 0 0 0,-1 0 0 16,-4-1 0-16,-3 1 0 0,-3 3 0 0,2-2 0 16,-2-4 0-16,-1 5 0 0,-5 4 0 0,6-4 0 15,3 0 0-15,-1 0 0 0,-3 2 0 0,-3 0 0 16,-4 0 0-16,-1-3 0 0,4-1 0 0,-2 0 0 16,-1 1 0-16,2-1 0 0,5-2 0 0,-2-2 0 0,-1 1 0 0,-1 2 128 15,-1 0-128-15,1-2 0 0,-2 1 0 0,5-1 0 16,3 1 0-16,-2-2 0 15,-1 3 0-15,1-2 0 0,1 1 0 0,-2 0 0 0,-1 1 0 0,-2-3 128 16,-2-1-128-16,7 0 0 0,-1 0 0 0,-1 0 0 16,-3-2 0-16,3 5 0 0,5 1 0 0,-2-1 0 15,-3-3 0-15,-3 0 0 0,-3 4 0 0,5-3 0 16,1-2 0-16,0-1 0 0,0 6 0 0,5 0 0 16,3-2 0-16,-1 1 144 0,-5-2-144 0,1-1 0 15,1 2 128-15,1 0-128 0,2-3 0 0,0 0 0 16,1 2 0-16,0 0 0 0,0 2 0 0,-3-1 0 15,-3-3 0-15,2 1 0 0,3 1 0 0,-2-3 0 16,0 1 0-16,3 3 0 0,2 1 0 0,-1-1 0 0,-4-4 0 16,1 1 0-16,0-1 0 0,2-4 0 0,1 1 128 15,-3 2-128-15,-2 7 0 0,1-3 0 0,1-5 128 0,-1 4-128 16,-4 0 0-16,2 0 0 0,0 1 128 16,-3 0-128-16,-4 1 0 0,5-3 0 0,5 5 128 0,-1 0-128 15,-3-3 0-15,-1 3 0 0,-6 2 0 0,-2-1 0 16,2-1 0-16,-3 0 0 0,-2-2 0 0,2 2 0 15,2 1 0-15,0 0 0 0,1-2 0 0,-3 2 0 16,-1 2 0-16,2-2 0 0,-6-2 0 0,2-1 0 16,1-2 128-16,0-2-128 0,1-3 128 0,-4 6-128 15,1 4 192-15,3-1-192 0,2-5 176 0,-1 1-176 16,-1 3 160-16,-3 1-160 0,-2-3 160 0,-1 0-160 16,-3-6 160-16,2 6-160 0,0 2 192 0,1-2-64 15,0-2-128-15,0 2 192 0,0 1-192 0,0 0 0 0,-2-3 128 16,5 4-128-16,-3-1 0 0,-2 2 0 0,-1 1 0 15,-2-1 0-15,-1-2 0 0,-1-1 0 0,0 2 0 16,-3 1 0-16,1-2 0 0,0 1 0 0,-1 0 0 16,1 1 0-16,-5 1 128 0,2-1-128 0,1-1 0 15,-2 1 0-15,-1-1 192 0,-2-2-64 0,1 1-128 0,0 1 192 16,-2-1-192-16,0 3 0 0,1 0 128 0,-2 0-128 16,-3 0 0-16,1-2 0 0,-1-2 0 0,1 1 0 15,-2 7 0-15,0-3 128 0,3-1-128 0,-1 0 0 16,0 3 0-16,3-2 0 0,0 2 0 0,-1-1 0 15,0-2 0-15,1 0 0 0,2 0 0 0,-6 0 0 16,-5 0 0-16,1 0 0 0,2 0 0 0,2-1 0 16,-1-2 0-16,4 3 176 0,-1 3-176 0,-2-3 160 0,-3-3-160 15,3 2 160-15,-2-1-160 0,0 0 160 0,-1 2-160 16,0 0 128-16,-3-2-128 0,3-1 128 0,-2 6-128 16,-1-6 0-16,-2-1 144 0,-8 4-144 0,9 0 0 0,-9 0 144 15,9-2-144-15,-9 2 0 0,9-3 192 0,-9 3-192 16,9 0 192-16,-9 0-192 0,7-3 192 0,1-2-192 15,-8 5 192-15,0 0-192 0,6-6 256 0,-6 6-64 16,8-5-16-16,-2-2 0 0,-6 7 16 0,6-7 16 16,-6 7 0-16,7-5 0 0,-7 5 0 0,6-11 0 15,-1 1 0-15,0-3 0 0,-1-2 64 0,0-1 16 16,-1 2 0-16,-1-3 0 0,1-5 32 0,0-1 0 16,1-1 0-16,1-1 0 0,-2 3-96 0,1-1-16 0,-2-1 0 15,1 2 0-15,-1 2-48 0,1 2-16 16,-2 3 0-16,3 1 0 0,-3 3-144 0,2-1 0 0,-3 12 0 15,0 0 0-15,0 0 0 0,0 0 0 0,-2-7 0 0,2 7-176 32,0 0-1808-32,-6 8-384 0,1 4-64 0</inkml:trace>
  <inkml:trace contextRef="#ctx0" brushRef="#br1" timeOffset="108516.88">23141 16419 7359 0,'0'0'656'0,"0"-11"-528"15,0 2-128-15,2-3 0 0,0 5 1152 0,-1-2 208 16,-1 4 48-16,0 5 0 0,0 0-336 0,0 0-64 15,-3-7-16-15,3 7 0 0,0 0-224 0,0 0-64 0,0 0 0 0,0 0 0 16,0 0-272-16,-5 9-64 0,1 4-16 0,1 5 0 16,-2 3-48-16,2 7-16 0,0 0 0 0,2 8 0 15,1 7 16-15,0-1 0 0,0 0 0 0,0 5 0 16,-1 3 16-16,0 8 16 0,-3 9 0 0,0 6 0 16,-1 2-16-16,-3 1-16 0,-1 0 0 0,1 4 0 15,-3 4 16-15,0 4 0 0,-2 2 0 0,1 1 0 16,-4-4-80-16,4 0-16 0,-4-1 0 0,0 3 0 15,1 1 128-15,-2-1 32 0,0-5 0 0,1 1 0 16,-2-2-96-16,0 3-16 0,-1 5 0 0,4-6 0 16,4-3 48-16,3 0 16 0,4 0 0 0,-1 0 0 15,-3 0-16-15,5-3 0 0,3-6 0 0,-2 2 0 16,0-3 16-16,1 1 0 0,-1-6 0 0,0 2 0 0,-3-5-96 16,3-1-32-16,4-4 0 0,0-1 0 0,-2-5-32 0,-2-3-16 15,0-6 0-15,-1 4 0 0,0 3-32 0,-1-3-128 16,0-1 192-16,2 1-64 0,-1-8-128 0,1 0 160 15,0-1-160-15,0-3 160 0,-1-5-160 0,3 1 0 16,4-6 0-16,0-1 0 16,2-5-2240-16,-1-2-496 0</inkml:trace>
  <inkml:trace contextRef="#ctx0" brushRef="#br1" timeOffset="110042.99">23531 17427 1839 0,'0'0'0'0,"0"0"160"0,0 0-160 16,0 0 0-16,0 0 0 0,0 0 0 0,0 0 2640 0,0 0 496 0,10-1 112 0,-10 1 16 15,10-7-2048-15,-1-1-416 0,-1 0-80 0,0 0-16 16,-1-3 256-16,2-1 64 0,-3 2 0 0,2-4 0 16,0 0 48-16,-1 2 16 0,1-1 0 0,0-1 0 0,-1-1-208 0,1 1-48 15,-2 2 0-15,1-1 0 0,-1-1-176 0,-1 6-32 16,0-4-16-16,-5 12 0 0,5-10-160 0,-5 10-48 15,0 0 0-15,0 0 0 0,0 0-144 0,0 0-16 16,0 0-16-16,1 13 0 0,-1 6-224 0,0 1 128 16,-1 4-128-16,0-1 0 0,-2 3 0 0,1 1 0 15,-1 7 0-15,1-4 0 0,-1-3 0 0,2 2 0 16,0-4 0-16,-1-2 0 0,2-4 0 0,2-2 0 16,0-4 0-16,2-1 0 0,1-5 0 0,-5-7 144 15,8 5-144-15,2-1 128 0,1-6 176 0,2-5 16 16,1-2 16-16,4-5 0 0,1-4 112 0,-3-2 0 15,0-6 16-15,-2 2 0 0,-2 2-192 0,0-3-32 16,-1 0-16-16,1-5 0 0,-2 5-96 0,0-3 0 16,0 3-128-16,-2-6 192 0,-3-1-64 0,-1 2 0 15,-2-2-128-15,1-5 192 0,-1-4-192 0,1 0 128 16,-1 1-128-16,2 3 0 0,-3 2 0 0,2 0 128 16,0 2-128-16,0 4 0 0,1 1 0 0,0 5 0 0,-4 0 0 0,3 11 0 15,0-2-256-15,1 0-64 0,-1 4 0 0,2-2 0 16,0 2 320-16,2 2 0 0,1-2 0 0,1 4 0 15,2 2 0-15,3 0 0 0,2-2 0 0,0 3 0 16,6 2 0-16,1 1 0 0,1-1 0 16,5 1 0-16,4-3 0 0,5-1 0 0,4-1 0 0,9 3 0 15,8-3 0-15,2 0 0 0,0-6 0 0,28 1 0 16,-6 0 0-16,3 0 128 0,-2 0-128 0,2 0 192 16,2 4-192-16,-4 0 0 0,-4-4 0 0,-2 0 0 15,1 1 0-15,1 4 128 0,2 1-128 0,-4 1 0 16,-4-3 0-16,1 2 0 0,1-3 0 0,-1 4 0 0,-3 2 0 15,-2 0 0-15,-3-1 0 0,-5 2 0 0,-5 4 0 0,-6-1 0 16,-4-2 0-16,-3 3 0 0,-3-2 0 0,-9 2 0 16,-9 0 0-16,-5 0 0 15,-4-1-1056-15,-14-3-256 0,0 0-48 0,0 0-13056 16</inkml:trace>
  <inkml:trace contextRef="#ctx0" brushRef="#br1" timeOffset="110607.04">24576 17005 9215 0,'0'0'816'0,"0"0"-656"0,0 0-160 0,0 0 0 16,0 0 2176-16,0 0 416 0,0 0 80 0,-4 5 16 15,-1 1-1024-15,-1 5-208 0,-2 3-48 0,0 3 0 16,1 4-304-16,-1 0-64 0,-1 4-16 0,-2 14 0 15,-1 0-608-15,1-2-128 0,0 0-32 0,-3 0 0 0,-2 2 112 0,2 1 16 16,0-3 0-16,3 1 0 16,2-7-128-16,0 1-32 0,3-3 0 0,-2-6 0 0,0-2 128 0,1-2 32 15,-1-7 0-15,3 1 0 0,4-4 80 0,1-9 32 16,0 0 0-16,0 0 0 0,10 0-48 0,0-5-16 16,-1-4 0-16,4-4 0 0,0-6 0 0,3-4 0 15,2-2 0-15,2 2 0 0,2-1-240 0,-1 1-32 16,1 2-16-16,-2-1 0 0,1 0-144 0,-2 5 0 15,-1 3 0-15,-8 3 0 0,2 4 320 0,0-1 0 16,-1 4-16-16,-1 3 0 0,1 2-304 0,-4 3 0 16,0 5 0-16,-1-1 0 0,-1 3 0 0,-1 1 0 15,-3 3 0-15,-1 0 0 0,-1 3 0 0,-2 0 0 16,0-2 0-16,-3 2 0 0,0 0 0 0,-2-2 0 0,1 2 0 16,-5 0 0-16,1-3-144 0,-1-5-96 0,0 0-16 0,-1-2 0 15,2-3 32-15,-2-5 0 0,-2-1 0 0,2-3 0 31,3 0-2032-31,-3 0-416 0,2-6-80 0</inkml:trace>
  <inkml:trace contextRef="#ctx0" brushRef="#br1" timeOffset="110944.21">24933 16962 27647 0,'0'-10'608'0,"0"10"128"15,4-12 32-15,1 7 0 0,4-3-624 0,4 1-144 0,1 1 0 0,2-2 0 0,2 3 848 0,1 2 144 16,-1-2 32-16,-2 3 0 0,0 0-832 0,-2 2-192 16,-3 7 0-16,-1-2 0 0,-2 2 0 0,-2 4 0 15,-2-4 0-15,-2 5 0 0,-3 3 0 0,-1 0 0 16,-5-2 0-16,2 3 0 0,-4 5 0 0,0-3 0 15,2-2 0-15,-1-1 0 0,1-2 0 0,1 0 0 16,3-2 0-16,1-1 0 0,2-10 864 0,0 0 128 16,0 0 32-16,7 5 0 0,0 1-832 0,4-1-192 15,0-4 0-15,3-1 0 0,1-1 0 0,2-2 0 16,-1 1 0-16,8-4 0 16,-2 3-768-16,0-2-208 0,-2-2-48 0,-1 2-13504 0</inkml:trace>
  <inkml:trace contextRef="#ctx0" brushRef="#br1" timeOffset="111247.24">25300 17446 27647 0,'0'0'608'0,"0"0"128"0,0 0 32 0,0 0 0 0,0 0-624 0,0 0-144 0,9 0 0 0,2-1 0 0,1 0 848 0,3-3 144 16,2 1 32-16,2-2 0 0,3 0-832 0,1 0-192 15,2 1 0-15,2 0 0 0,1 3 0 0,-3-1 0 16,-1 0 0-16,5 2 0 15,-3 4-768-15,-5-3-208 0,6 1-48 0,-9-4 0 0</inkml:trace>
  <inkml:trace contextRef="#ctx0" brushRef="#br1" timeOffset="111682.38">26085 17111 27647 0,'-13'7'1216'0,"8"-2"256"0,-3 3-1168 0,2-2-304 0,-2 3 0 0,1-1 0 15,3 3 0-15,1-2 0 0,3 3 0 0,4-5 0 16,3 3 0-16,1-3 0 0,1 0 0 0,3-2 0 0,-1-3 0 0,3-1 0 15,1-1 0-15,-1 0 0 0,3-1 880 16,-1-4 112-16,1-7 32 0,-2 2 0 0,1 0 0 0,-1-3 0 16,-1-1 0-16,0 1 0 0,-2-1-832 0,0 0-192 15,-2 2 0-15,-1 3 0 0,-1-1 0 0,-2 2 0 16,-2 3 0-16,-4 5 0 0,0 0 864 0,0 0 128 16,0 0 32-16,-2 6 0 0,-1 8-832 0,-4 2-192 15,-3 1 0-15,3 4 0 0,-4 0 0 0,2 6 0 16,-2 2 0-16,-2 2 0 0,1-5 0 0,-1 5 0 15,1 2 0-15,-2-3 0 0,3-2 0 0,1 0 0 16,1-6 0-16,1 2 0 0,1 0 0 0,0-2 0 16,4-2 0-16,1-3 0 15,4-3-1600-15,1-4-352 0,2 1-80 0,0-6-16 16,3-1-816-16,1-2-160 0,16-4-48 0,-3-3 0 0</inkml:trace>
  <inkml:trace contextRef="#ctx0" brushRef="#br1" timeOffset="112090.78">26734 17266 20271 0,'0'0'448'0,"0"0"80"0,0 0 32 0,0 0 16 0,0 0-576 0,0 0 0 0,0 0 0 0,0 0 0 15,-1-3 928-15,-5-1 80 0,-2 4 16 0,-3 0 0 16,-1 0 0-16,-4 2 0 0,-3 3 0 0,-3 2 0 16,0 1 0-16,1 5 0 0,-1 1 0 0,2 0 0 0,2 3 0 15,3 1 0-15,3 0 0 0,2-2 0 0,1 1-832 0,5-2-192 16,-1-1 0-16,5-1 0 0,5-3 0 0,-1 2 0 16,3-5 0-16,1 1 0 0,3-4 864 0,3-3 128 15,3 0 32-15,3-2 0 0,-1-3-832 0,0-4-192 16,0 2 0-16,0-3 0 0,-1-1 0 0,-3-3 0 15,-1 1 0-15,-1 1 0 0,-3 0 0 0,-1 3 0 16,-2-1 0-16,1 4 0 0,-8 5 0 0,0 0 0 16,0 0 0-16,0 0 0 0,0 0 0 0,0 11 0 15,0-1 0-15,-3 2 0 0,2 1 0 16,0 0 0-16,-1 2 0 0,1 2 0 16,1-1-768-16,3 2-208 0,2-2-48 0,-1 2 0 15,1-1-2448-15,4-5-496 0,5 8-112 0,2-13-16 16</inkml:trace>
  <inkml:trace contextRef="#ctx0" brushRef="#br1" timeOffset="112353.12">27313 17105 31327 0,'0'0'688'0,"-4"11"144"0,-4-8 16 0,-2 6 48 0,-5 1-720 0,-2 4-176 0,-1 3 0 0,-1 2 0 0,0 1 1664 16,0 2 320-16,-1 2 48 0,7-1 16 0,3 1-1648 0,4-1-400 15,3-1 0-15,3-1 0 16,3 2 896-16,3-2 112 0,3-5 16 0,4 1 0 0,2-1-832 0,3-1-192 16,1 2 0-16,0-4 0 0,0-5 0 0,1 4 0 15,3-4 0-15,1-2 0 16,2-4-768-16,3 0-208 0,3-2-48 0,-1-3-16784 15</inkml:trace>
  <inkml:trace contextRef="#ctx0" brushRef="#br1" timeOffset="113173.75">28832 16734 16575 0,'0'0'736'0,"-8"-2"160"0,8 2-720 0,-9 0-176 16,0-2 0-16,9 2 0 0,-6-5 1664 0,6 5 320 0,0 0 48 0,0 0 16 16,0 0-832-16,0 0-144 0,0 0-48 0,0 0 0 15,0 0 0-15,0 0 0 0,11 4 0 0,2 4 0 16,1-2 0-16,1 6 0 0,3-3 0 0,2 2 0 16,2-2-816-16,5 4-208 0,4 2 0 0,3 0 0 15,2-5 0-15,3 4 0 0,-1 1 0 0,1 2 0 16,2 1 0-16,-2 0 0 0,-1-4 0 0,-3-2 0 15,-2 6 0-15,-4 0 0 0,-2-3 0 0,-3-1 0 16,-1 1 0-16,-3-2 0 0,-1-3 0 0,-4 2 0 16,-2-3 864-16,-4-1 128 0,-9-8 32 0,5 9 0 15,-1 2-832-15,-4-11-192 0,0 0 0 0,-8 8 0 0,-1 3 864 0,-1-5 128 16,-4 3 32-16,0-5 0 0,-2-1-832 0,-1 1-192 16,-1 3 0-16,-2-2 0 0,-4-1 0 0,1-1 0 15,-1 2 0-15,-3-2 0 0,-2 2 864 0,0-1 128 16,-1 1 32-16,4-1 0 0,1 2-832 0,4 2-192 15,1-3 0-15,2-1 0 0,4 1 0 0,1 0 0 16,0-1 0-16,7-1 0 0,6-3 0 0,0 0 0 16,0 0 0-16,0 0 0 15,0 0-1424-15,13 6-336 0,1-4-64 0,1-4-16 16,1 0-1088-16,4 0-208 0</inkml:trace>
  <inkml:trace contextRef="#ctx0" brushRef="#br1" timeOffset="113884.3">30743 16164 16575 0,'0'0'736'0,"0"0"160"0,0 0-720 0,0 0-176 15,-3-9 0-15,1 5 0 0,2 4 1664 0,-7-3 320 16,-2 3 48-16,-1 2 16 0,-1-1-832 0,1 5-144 15,-1 6-48-15,-2 0 0 0,-1 2-816 0,-1 4-208 16,-2 4 0-16,1 2 0 0,-1 8 864 0,1 2 128 16,-2 2 32-16,0 2 0 0,2 6 0 0,-1 2 0 15,-1-4 0-15,2 1 0 0,1-2-832 0,1-1-192 16,1-4 0-16,1-2 0 0,2-1 0 0,1 0 0 16,1-5 0-16,0 0 0 0,3-6 864 0,1-2 128 15,0-2 32-15,3-3 0 0,-3 1-832 0,3-5-192 16,0-3 0-16,1 2 0 0,0-4 0 0,0-6 0 15,1 7 0-15,-1-7 0 0,0 0 0 0,0 0 0 0,0 0 0 16,7-7 0-16,2-3 864 0,0 0 128 0,1-5 32 0,2-1 0 16,1 4-832-16,-1 0-192 15,2-3 0-15,2 4 0 0,-1 3 0 0,1-1 0 0,2 3 0 16,1 1 0-16,3-3 0 0,1 4 0 0,2 3 0 16,2 1 0-16,1 1 0 0,0 0 0 0,-2 2 0 15,0 5 0-15,-2 1 0 0,-1 3 0 0,-2-3 0 0,-1 4 0 16,-4 2 0-16,-2 3 0 0,-1 1 0 0,-6 1 0 15,0 2 0-15,-3 2 0 0,-4-1 0 0,-4 0 0 16,-1 1 0-16,-3-2 0 0,-2-3 0 0,-3 0 0 16,-1 0 0-16,-4-4 0 0,1-1 0 0,-4-4 0 15,-3 2 864-15,-1-5 128 0,-1 0 32 0,1-4 0 16,2-1-832-16,-3-2-192 0,1 0 0 0,1-3 0 16,0-5 0-16,1 1 0 0,0-3 0 0,1 1 0 0,1-4 0 15,0 0 0-15,4 1 0 0,1-2 0 0,4 2 0 16,2 3 0-16,2-3 0 0,4 3 0 15,4-3-2416-15,4 6-528 0,4 0-96 0,4 1-32 0</inkml:trace>
  <inkml:trace contextRef="#ctx0" brushRef="#br1" timeOffset="116846.86">28762 16718 1839 0,'0'0'0'0,"0"0"160"0,0 0-160 0,0 0 0 0,0 0 0 0,0 0 0 15,0 0 2688-15,0 0 512 0,0 0 112 0,0 0 16 16,-4-9-2000-16,4 9-400 0,0 0-80 0,0 0-16 15,0 0-48-15,-3-8-16 0,3 8 0 0,0 0 0 16,0 0-64-16,0 0-32 0,4-10 0 0,-4 10 0 16,0 0-80-16,0 0-16 0,0 0 0 0,0 0 0 15,0 0 16-15,0 0 0 0,0 0 0 0,0 0 0 16,0 0-208-16,0 0-32 0,0 0-16 0,0 0 0 16,0 0-48-16,0 0-16 0,0 0 0 0,9-1 0 15,-9 1-48-15,12 1-16 0,-2 3 0 0,0 1 0 16,-1-1 48-16,2-2 16 0,1 5 0 0,-1-2 0 0,2-1-80 15,0-1 0-15,0 2-16 0,3 3 0 0,-1-2-48 16,2 3-128-16,2-2 192 0,1 4-64 0,3-1-128 0,2 3 192 16,2-5-192-16,2 3 192 0,3 3-192 0,1-4 128 15,3 2-128-15,-2 0 128 0,-1-3-128 0,-1 3 192 16,-3-3-192-16,-4 1 192 0,2-1-192 0,-4 0 0 16,-1-2 144-16,-2 5-144 0,-1-3 128 0,-1-1-128 15,-2-4 128-15,-3 0-128 0,0 1 128 0,-1 0-128 16,0 3 128-16,-2-2-128 0,-10-6 192 0,9 0-16 15,-9 0-16-15,0 0 0 0,0 0-32 0,0 0 0 16,0 0 0-16,0 0 0 0,0 0 32 0,0 0 0 16,0 0 0-16,0 0 0 0,-5 9 16 0,-3 0 0 15,-1-5 0-15,-1 1 0 0,-3 3-176 0,-1-2 192 16,-2 2-192-16,-1 0 192 0,2-1-64 0,0 0 0 0,-5-1 0 16,-1 4 0-16,0-1 48 0,-2 2 0 0,-1-3 0 15,-3 3 0-15,-4-1 32 0,1 4 16 0,-1 0 0 0,3-1 0 16,3-4-32-16,2 2-16 0,2-2 0 0,0 4 0 15,1-6-16-15,2 4 0 0,3-2 0 0,1 1 0 16,1 0-160-16,2-4 192 0,2 1-192 0,1 0 192 16,2-2-192-16,1 2 128 0,-3-1-128 0,8-6 128 15,0 0-128-15,0 0 0 0,-6 6 0 0,6-6 128 16,0 0-128-16,0 0 0 0,0 0 144 0,0 0-144 16,0 13 0-16,0-13 0 0,6 10 0 0,2-1-128 15,-8-9-448-15,11 4-96 0,2 2-16 16,2 2-10464-16,3-4-2096 0</inkml:trace>
  <inkml:trace contextRef="#ctx0" brushRef="#br1" timeOffset="152665.94">23454 18487 11055 0,'0'0'976'0,"-9"0"-784"0,1-1-192 0,8 1 0 0,0 0 960 0,0 0 128 16,0 0 48-16,0 0 0 0,11-10-48 0,3 6-16 15,3 3 0-15,2-1 0 0,3-7-560 0,-1 6-96 16,1-4-32-16,2 1 0 0,0 2-112 0,2 0-16 15,-1-3-16-15,2 3 0 0,-1 1-48 0,1 2 0 16,-2 1 0-16,-2 0 0 0,-1 0-32 0,-5 1-16 16,-5 2 0-16,-2-2 0 0,-10-1-144 0,0 0 0 15,5 10 0-15,-5-10-6624 16,0 0-1360-16</inkml:trace>
  <inkml:trace contextRef="#ctx0" brushRef="#br1" timeOffset="152882.82">23633 18507 15663 0,'0'0'688'0,"0"0"144"0,0 0-656 0,0 0-176 0,0 0 0 0,0 0 0 15,-7 7 1552-15,2 7 288 0,0 2 48 0,0 3 16 16,3 0-880-16,-5 0-160 0,2 4-32 0,1 2-16 16,2-4-368-16,-3-1-80 0,0 2-16 0,1 0 0 15,1-1-176-15,-1 1-48 0,2-3 0 0,-1 1 0 16,1-1-128-16,-1 0 0 0,1-1 144 0,-1-1-144 15,1-2 0-15,0 0-128 0,1-1 0 0,-1 0 0 32,-2 1-1904-32,1-2-368 0</inkml:trace>
  <inkml:trace contextRef="#ctx0" brushRef="#br1" timeOffset="153059.19">23295 19011 20271 0,'-13'4'896'0,"13"-4"192"0,0 0-880 0,0 0-208 16,0 0 0-16,0 0 0 0,0 0 1152 0,10-5 192 15,3-1 48-15,0 3 0 0,-1 3-608 0,6 3-112 16,6 0-32-16,3-2 0 0,3-3-288 0,-2 0-64 16,0 2-16-16,-1 2 0 0,-2 0-128 0,-2-2-16 15,-4-4-128-15,0 2 192 0,-2 6-192 0,-2-2 0 16,-1-2 0-16,-4 0-8624 16,1 3-1648-16</inkml:trace>
  <inkml:trace contextRef="#ctx0" brushRef="#br1" timeOffset="153436.28">24431 18579 13823 0,'5'-17'1216'0,"-1"6"-960"0,0 0-256 0,1-2 0 16,-4-4 752-16,-1 3 96 0,-4 1 32 0,2 1 0 15,0-6 336-15,0 3 64 0,-3-1 0 0,1 4 16 16,0 3-432-16,-2-3-96 0,-4 2 0 0,3-1-16 16,0 2 16-16,0 4 16 0,0 1 0 0,-5 4 0 15,-4 0-112-15,-2 4-32 0,-1 3 0 0,-1 3 0 16,-3 4-224-16,0 4-48 0,0 4-16 0,1 3 0 0,2-1-160 16,1 7-48-16,1-1 0 0,3 2 0 0,1 1-144 15,2 0 0-15,4-3 144 0,2-1-144 0,3-3 0 16,0-1 0-16,2 0 0 0,1-1 0 0,1-4 0 15,4 0 144-15,-1-6-144 0,0 0 0 0,0 1 128 0,-3-1-128 16,3-2 0-16,-3-5 0 0,-1-7 0 0,0 0-176 16,0 0 0-16,0 0 0 15,-9 2-2000-15,0-3-416 0,-7-7-80 0,-1-3-16 0</inkml:trace>
  <inkml:trace contextRef="#ctx0" brushRef="#br1" timeOffset="153524.66">23931 18792 10127 0,'0'0'896'0,"-1"-10"-704"15,1 10-192-15,0 0 0 0,3-8 2432 0,3-1 464 16,3 4 96-16,5 3 16 0,2 3-1584 0,5 0-304 15,0-1-64-15,5 3-16 0,2 3-496 0,4-1-96 16,2-6-32-16,3 1 0 0,2 1-288 0,4 1-128 0,1-2 128 0,-4 0-7920 16,-3 0-1584-16</inkml:trace>
  <inkml:trace contextRef="#ctx0" brushRef="#br1" timeOffset="154475.2">25767 18429 17391 0,'0'0'768'0,"0"0"160"0,-13 0-736 0,2-2-192 0,1 1 0 0,-2 0 0 15,1 0 896-15,-2 2 128 0,-1 3 48 0,-1 1 0 16,0-1-272-16,-2-1-48 0,-3 4-16 0,1 2 0 16,0 2-176-16,0-3-48 0,-1-3 0 0,-1 5 0 15,2 0 48-15,1 4 0 0,1 0 0 0,1 3 0 16,3 2-64-16,0 2-16 0,0 2 0 0,-1 3 0 15,2-6-80-15,3 1-16 0,3 0 0 0,2 0 0 16,0 0-48-16,5-2-16 0,6-8 0 0,0 3 0 16,2 2 80-16,2-3 16 0,4-6 0 0,1 2 0 15,3-4 48-15,2 1 16 0,2 2 0 0,3-7 0 16,2-2-224-16,4 0-32 0,-3-1-16 0,0-2 0 16,-2 2-80-16,0-2 0 0,-3-2-128 0,-1-1 192 15,-3 4-192-15,-1-1-160 0,-1-1 32 0,-1-2 0 16,-2 4-2240-16,-2 0-432 0</inkml:trace>
  <inkml:trace contextRef="#ctx0" brushRef="#br1" timeOffset="155157.23">26866 18374 13823 0,'0'0'1216'0,"0"0"-960"16,0 0-256-16,0 0 0 0,0 0 1088 0,0 0 192 15,0 0 16-15,0 0 16 0,0 0-48 0,0 0-16 16,0 0 0-16,0 0 0 0,0 0-384 0,0 0-80 16,-7-1-16-16,-1 3 0 0,-1 5 0 0,3-4 0 15,-2 4 0-15,-2 2 0 0,-1-3-80 0,-2 5-32 16,-2 0 0-16,-2 0 0 0,1-3-80 0,-3 1-32 15,-3 2 0-15,0-2 0 0,1 1-224 0,-2-2-64 16,0-2 0-16,-1 2 0 0,0-4-48 0,5 4-16 16,2-1 0-16,3-2 0 0,1-1-32 0,5 1-16 15,8-5 0-15,0 0 0 0,0 0-16 0,0 0 0 0,0 0 0 0,0 0 0 16,0 0 144-16,0 0 32 0,0 0 0 0,16 4 0 16,4 1 80-16,3-2 0 0,3 3 16 0,2-3 0 15,0 4-400-15,0 0 0 0,0 0 128 0,-3-1-128 16,-2 2 0-16,-1-6 0 0,-1-2 0 15,-1 3 0-15,0 1 0 0,-3-2 0 0,1-2 0 16,-3 3 0-16,-1-1 0 0,0 1 0 0,2-2 128 0,-1-1-128 31,-5 0-1248-31,-10 0-288 0,11 0-48 0,0 1-13776 0</inkml:trace>
  <inkml:trace contextRef="#ctx0" brushRef="#br1" timeOffset="155786.19">28072 18338 16927 0,'0'0'752'0,"0"0"144"0,-3-9-704 0,-1-2-192 0,-1 3 0 0,0 0 0 15,-1 1 1216-15,-3 2 224 0,-3-4 32 0,0 5 16 16,-2 4-352-16,-3 3-80 0,-1 1-16 0,-1 2 0 16,-1 0-464-16,0 6-80 0,0-1-32 0,1 5 0 15,2-1-160-15,-1 5-48 0,1 7 0 0,3 0 0 16,3 2-80-16,3-1-32 0,3 2 0 0,4 3 0 15,3-1 48-15,6-4 0 0,3 0 0 0,5-4 0 0,2 0 320 16,3-2 80-16,3-3 16 0,6-6 0 0,4-4-208 0,1-1-32 16,1 0-16-16,1-5 0 0,1-3 0 15,-1-4 0-15,-2-8 0 0,-1 4 0 0,-4-1 128 0,-2-2 32 16,-3-6 0-16,-3-5 0 0,-2-1-48 0,-4 2 0 16,-4-7 0-16,-1-3 0 0,-5-8 80 0,-4 1 16 15,-2 3 0-15,-2 3 0 0,-6-1-176 0,-1 2-48 16,-2 1 0-16,-3 6 0 0,-1 5-144 0,-6 3-48 15,0 0 0-15,-5 4 0 0,-4 3-144 0,-3 4-272 16,-3 5 64-16,3 2-12080 16,1 1-2400-16</inkml:trace>
  <inkml:trace contextRef="#ctx0" brushRef="#br1" timeOffset="156996.66">23842 19931 4607 0,'0'0'192'0,"0"0"64"0,0 0-256 0,0 0 0 16,-6-3 0-16,6 3 0 0,0 0 2704 0,0 0 496 15,0 0 112-15,3-7 16 0,0-3-1680 0,1 3-336 16,-4-3-64-16,4 3-16 0,2 1-320 0,3-2-64 16,-2 0-16-16,0-2 0 0,2 2-64 0,-1-1 0 15,-8 9-16-15,9-6 0 0,0-2-224 0,-9 8-32 16,0 0-16-16,10-4 0 0,-10 4-160 0,0 0-48 16,9 3 0-16,-3 6 0 0,0-1-272 0,0 3 160 15,-1 2-160-15,-2 3 128 0,-1 3-128 0,-2 3 160 0,-2 1-160 16,1-2 160-16,0 0-160 0,0 2 192 0,-2-1-192 15,2 0 192-15,0-3-192 0,1-2 128 0,0-2-128 16,2 0 128-16,1-2-128 0,2-4 0 0,-5-9 0 0,10 9 0 16,0-4 160-16,1-1-160 0,2-6 192 0,0 0-192 15,2-2 496-15,-1-4-16 0,-1-2 0 0,-2-4 0 16,2-2-48-16,-2-2-16 0,1-1 0 0,-2 1 0 16,0 0-192-16,-2-2-32 0,-3-4-16 0,0 0 0 15,0-1-48-15,-1-3 0 0,0 2 0 0,-2-5 0 16,1 1-128-16,-3 0 160 0,1 1-160 0,2 0 160 15,-2 0-160-15,1-2 0 0,1 2 0 0,0 5 0 16,-2 6 0-16,-1 3 0 0,-1-3 0 0,1 8 0 0,0 10 0 16,0-13 0-16,0 0 0 0,1 5 0 0,-1 8 0 15,4-11 0-15,-4 11 0 0,2-9 0 0,2-2 0 0,2 5 0 16,2-2 0-16,2 3 0 0,0-1 0 0,3-2 0 16,2 4 0-16,6 2 0 0,3-5 0 0,2 3 0 15,2 1 0-15,8 0 0 0,7-1 0 0,4-2 0 16,4 0 0-16,2-1 0 0,2 1 0 0,11 1 0 15,8 1 0-15,11-2 0 0,9-2 0 0,0 2 0 16,0-5 0-16,4 6 0 0,6-2 0 0,1 2 0 16,0 1 0-16,2-1 0 0,0 0 0 0,-2 2 0 15,-1 2 0-15,-7-2 0 0,-9 2 0 0,-2 0 0 16,-3-2 0-16,-1 2 0 0,1-2 0 0,-8 3 0 16,-9 0 0-16,-9 0 0 0,-7 0 0 0,-7 0 0 15,-5 0 144-15,-7 3-144 0,-7 0 0 0,-4-1 0 0,-2-1 0 16,-4 3 128-16,-4-3-272 0,-10-1-48 0,0 0-16 15,0 0 0 1,0 0-2176-16,-11 4-432 0</inkml:trace>
  <inkml:trace contextRef="#ctx0" brushRef="#br1" timeOffset="157581.51">24732 19763 14735 0,'0'0'1312'0,"0"0"-1056"15,0 0-256-15,0 0 0 0,-6-5 1136 0,6 5 160 16,0 0 48-16,0 0 0 0,0 0 48 0,-8 4 16 16,8-4 0-16,-6 11 0 0,0 0-656 0,-1 3-128 15,1 1-32-15,1 0 0 0,0 2-96 0,0 0-32 16,-2-1 0-16,1 4 0 0,1-1-80 0,0 0 0 0,0 0-16 15,-2-1 0-15,2 0-80 0,0-3-16 0,0-4 0 16,1 2 0-16,2 1 32 0,0-4 0 0,2-10 0 0,-1 12 0 16,1-12 32-16,0 0 16 0,0 0 0 0,9 1 0 15,1-5 128-15,2-7 32 0,2-2 0 0,1 0 0 16,5-1-144-16,-1-1-32 0,2-4 0 0,-1 4 0 16,0 1-208-16,-1 4-128 0,-2-1 128 0,-2 5-128 15,-1-1 0-15,-1 4 0 0,-2 2 0 0,-1 3 0 16,-1 5 0-16,-9-7 0 0,0 0 0 0,4 12 0 15,-3 5 0-15,-3-1 0 0,-4 1 0 0,-5-3 0 16,-1-1 0-16,-4-3 192 0,0 4-32 0,-1 0-16 16,1-4 48-16,-2 1 0 0,-1 2 0 0,2-5 0 15,3-1-192-15,3-4 128 0,-3-3-128 0,4-3 128 16,0-3-320-16,2-2-64 0,2-6 0 0,3 2-16 16,2 0-2464-16,3-3-480 0</inkml:trace>
  <inkml:trace contextRef="#ctx0" brushRef="#br1" timeOffset="157897.14">25208 19643 23039 0,'0'0'2048'0,"6"-9"-1648"16,2-3-400-16,1 3 0 0,-1-3 768 0,6 1 64 15,-1 4 0-15,2 0 16 0,1 5 64 0,-1 1 16 0,-1 1 0 0,-1 0 0 16,-3 1-656-16,-10-1-128 0,11 7-16 0,-4 0-128 16,-7-7 256-16,-2 14-48 0,1 4-16 0,-3-2 0 15,-2 1 112-15,-3-1 16 0,-1 2 0 0,0-1 0 16,-4-4-32-16,1 1 0 0,1-1 0 0,4 0 0 16,1-4-96-16,1 0 0 0,6-9-16 0,0 0 0 15,0 0 0-15,0 0 0 0,11 5 0 0,2-4 0 16,1-1 144-16,5-1 16 0,3-4 16 0,2-2 0 15,0 2-128-15,0 0-32 0,-2-4 0 0,-2 4 0 16,0 1-384-16,-2-1-96 0,-3 3-16 0,1 0-10160 16,-2 1-2032-16</inkml:trace>
  <inkml:trace contextRef="#ctx0" brushRef="#br1" timeOffset="158128.79">25683 19892 20271 0,'0'0'896'0,"0"0"192"0,0 0-880 0,0 0-208 16,10-3 0-16,0 1 0 0,-10 2 1200 0,16-2 192 16,1 0 32-16,1-1 16 0,1-2-352 0,2 1-64 15,0 2 0-15,0-1-16 0,-2 1-608 0,-2-2-112 16,-1-1-32-16,-1 2 0 0,0 2-256 0,-1 1 0 0,-4-1 0 0,-10 1 0 31,12-3-1360-31,-12 3-336 0,10-1-64 0,-10 1-16 0</inkml:trace>
  <inkml:trace contextRef="#ctx0" brushRef="#br1" timeOffset="158530.65">26219 19636 17503 0,'0'0'1552'0,"0"0"-1232"0,0 0-320 0,0 0 0 15,0 0 864-15,-7 10 112 0,-1-1 32 0,2 0 0 16,0 1 144-16,-1 3 16 0,2-3 16 0,0 2 0 0,2-1-560 16,1-2-112-16,1 1-32 0,1-2 0 0,0-8-224 15,0 0-32-15,6 10-16 0,-6-10 0 0,11 5 224 0,1-1 32 16,-2-4 16-16,1-1 0 0,1-2-32 0,1 2-16 15,1-2 0-15,-2-4 0 0,5-2-112 0,-3-2-32 16,-1 4 0-16,-3-3 0 0,1-6-112 0,-1 5-32 16,-1 0 0-16,-1 2 0 0,-2-3-144 0,-1 3 0 15,-1 3 144-15,-1 1-144 0,-3 5 0 0,0 0 0 16,0 0 0-16,0 0 128 0,0 0 0 0,-11 4 16 16,1 2 0-16,1 5 0 0,1 5 80 0,1-2 16 15,0-2 0-15,-1 5 0 0,-1 1-240 0,1 1 0 16,1-1 0-16,-1-1 0 0,4 1 0 0,-1-1 0 15,0-2 0-15,1-1 0 0,4 0 128 0,0-3-128 0,-1 1 0 16,0-1 144-16,1-11-144 0,2 10 0 0,-2-10 0 0,0 0 0 31,4 12-1856-31,-4-12-288 0,0 0-64 0</inkml:trace>
  <inkml:trace contextRef="#ctx0" brushRef="#br1" timeOffset="158975.08">26784 19739 16575 0,'0'0'1472'0,"0"0"-1168"0,0-10-304 0,0 2 0 0,0-2 864 0,0 10 112 15,-4-11 32-15,2 3 0 0,2 8 352 0,-6-5 80 16,-1-1 16-16,-1 3 0 0,-1 2-576 0,-1 3-112 15,0 3-32-15,-3 2 0 0,-1-1-96 0,-2 6 0 16,-2-4-16-16,-1 5 0 0,-1 1-160 0,2 4-16 16,0-1-16-16,4-2 0 0,3-3-144 0,3 1-32 15,4 1 0-15,3-2 0 0,2-3 48 0,-1-9 0 16,10 11 0-16,3-6 0 0,1-1 64 0,1-3 16 16,0-2 0-16,2-2 0 0,-1 1-96 0,1-3-16 15,-2-4 0-15,1 1 0 0,-3-2-96 0,0 1-32 16,-1-2 0-16,-2 3 0 0,-4-2-144 0,-6 10 128 15,0 0-128-15,0 0 128 0,0 0-128 0,0 0 0 16,0 0 0-16,0 0 0 0,0 0 0 0,0 0 128 0,-2 13-128 16,-2-2 128-16,0 2-128 0,1 1 0 0,1-2-192 15,1-1 192-15,1-11 0 0,1 14 0 0,1-6 0 16,-2-8 0-16,0 0-336 0,11 11 48 0,-2-4 16 16,1 0 0-1,1-6-2624-15,3-4-528 0</inkml:trace>
  <inkml:trace contextRef="#ctx0" brushRef="#br1" timeOffset="159286">27411 19604 21183 0,'0'0'1888'0,"-7"-3"-1504"16,0 1-384-16,7 2 0 0,-11-1 304 0,0 1-16 15,-3 3 0-15,3 2 0 0,-3 5 1056 0,-2-3 192 16,0 2 64-16,1 0 0 0,-1 4-560 0,1 2-96 16,0 0-32-16,3-1 0 0,2 4-144 0,1-3-16 15,3-2-16-15,3 1 0 0,5-4-80 0,1 2-16 16,4-3 0-16,2 0 0 0,2-3-96 0,3 0-32 15,0-1 0-15,3-1 0 0,2-3-240 0,1-1-48 16,2-2-16-16,2 1 0 0,2-2-48 0,2-1-16 16,3-2 0-16,-3 2 0 15,0 2-1440-15,-1-2-304 0,2-1-48 0,1 0-16 0</inkml:trace>
  <inkml:trace contextRef="#ctx0" brushRef="#br1" timeOffset="160920.17">28227 19302 12671 0,'0'0'560'0,"0"0"112"0,-9 0-544 0,1 1-128 0,8-1 0 0,-9 3 0 16,9-3 576-16,0 0 96 0,-7 0 16 0,7 0 0 16,-11 3 256-16,11-3 48 0,-7 4 16 0,7-4 0 15,-10 2-96-15,10-2-16 0,0 0 0 0,0 0 0 16,0 0 16-16,-8 0 0 0,8 0 0 0,0 0 0 0,0 0-256 0,0 0-48 15,0 0-16-15,0 0 0 0,0 0-48 0,13 3-16 16,-1 1 0-16,2 1 0 0,3-2 16 0,2-182 0 16,0 362 0-16,1-181 0 0,2 1-128 0,1 2-32 15,-2 1 0-15,2-2 0 0,0-1-64 0,1-2-32 16,-1 0 0-16,1 4 0 0,1-1-32 0,-1 1 0 16,-1-2 0-16,-3 2 0 0,-4 0-16 0,5-1-16 15,2-1 0-15,-3 4 0 0,-5-2-32 0,2-1-16 16,-1-1 0-16,0 1 0 0,-4-1 48 0,-12-3 16 15,0 0 0-15,10 1 0 0,-10-1 0 0,0 0 0 16,0 0 0-16,0 0 0 0,0 0 0 0,0 0 0 16,0 0 0-16,0 0 0 0,-2 9 48 0,-6 1 16 15,-3-5 0-15,-2 4 0 0,-1 0 0 0,-1 4 0 16,-3-1 0-16,-2 1 0 0,-2 1-80 0,2 1-16 0,1 2 0 16,-2-4 0-16,1-6-16 0,1 6-16 0,2-2 0 15,3 2 0-15,-1 1-32 0,3-1 0 0,0-4 0 16,2 2 0-16,0-2-144 0,1 2 0 0,1-2 0 15,3 0 128-15,5-9-128 0,-4 5 0 0,1 2 0 0,3-7 0 16,0 0 0-16,0 0 0 0,0 0-224 0,15 2 80 31,3-4-1536-31,1-2-304 0,1-2-64 0,4-5-14768 0</inkml:trace>
  <inkml:trace contextRef="#ctx0" brushRef="#br1" timeOffset="161806.18">28871 19894 4607 0,'0'0'400'0,"0"0"-400"0,0 0 0 0,0 0 0 15,0 0 1120-15,0 0 144 0,0 0 16 0,0 0 16 16,0 0-848-16,0 0-192 0,0 0-16 0,0 0-16 15,0 0-16-15,0 0 0 0,0 0 0 0,0 0 0 0,0 0 80 0,0 0 16 16,0 0 0-16,0 0 0 0,0 0-176 16,0 0-128-16,0 0 144 0,0 0-144 0,0 0 0 0,0 0 0 15,0 0 0-15,0 0 0 0,-2-6 0 0,2 6-336 16,0 0 48-16,0 0 16 0</inkml:trace>
  <inkml:trace contextRef="#ctx0" brushRef="#br1" timeOffset="163658.77">28969 19956 2751 0,'0'0'256'0,"0"0"-256"0,0 0 0 0,0 0 0 15,0 0 2752-15,0 0 512 0,0 0 112 0,0 0 16 16,0 0-1696-16,0 0-336 0,11-10-64 0,-2 3-16 16,-1-4 16-16,1 4 0 0,5-2 0 0,-3 0 0 15,-1-4-192-15,2 3-32 0,-1-1-16 0,1-3 0 16,2 1-288-16,-3 3-48 0,1-4-16 0,2 1 0 16,2-1-208-16,-3 2-48 0,-4-1-16 0,-3 6 0 15,-6 7-128-15,0 0-32 0,4-8 0 0,-4 8 0 16,0 0-64-16,0 0-16 0,0 0 0 0,-1 10 0 15,-2-4-64-15,2 7-128 0,-1-1 176 0,0 2-176 16,1-1 0-16,1 1 0 0,0 0 0 0,1-2 0 16,-2 0 0-16,4 1 0 0,3-4 0 0,-6-9 0 15,5 11 0-15,2-4 0 0,2 0 0 0,1-3 0 0,-10-4 128 16,12 5-128-16,-2-2 0 0,3-2 0 0,1-2 0 16,-2-2 0-16,0-1 0 0,1 1 0 0,1-4 128 0,-2-2-128 15,-2-1 0-15,2 1 0 0,-2-2 208 0,0 2-64 16,-2-4-16-16,1-1 0 0,-2-2 96 0,2-3 16 15,-2-2 0-15,0-2 0 0,-2-7-32 0,3 1 0 16,-3-1 0-16,0-3 0 0,0 0-208 0,2-2 144 16,0-3-144-16,1 2 128 0,-2 0-128 0,0 3 0 15,3 2 0-15,-1 1 0 0,-3 0 0 0,1-1 0 16,-2 3 0-16,1-1 0 0,2 3 0 0,-2-1 0 16,-1 4 0-16,1-2 0 0,-2 3 0 0,1 4 0 15,-1 2 0-15,-1 4 0 0,1-1 0 0,2 1 0 16,1 2 0-16,-1-2 0 0,-5 12 0 0,8-5 0 0,1-4 0 15,1 3 0-15,-1 2 0 0,4-2 0 0,2-1 0 16,-1 3 0-16,-1 2-128 0,6-3 128 0,5 0 0 0,3 1 0 16,2 0 0-16,3-1 0 0,1 0 0 15,-2 1 0-15,1-4-144 0,1 1 144 0,2 1 0 16,1-5 0-16,3 0 0 0,0 2 0 0,-1 4 0 0,7-4 0 16,7 0 0-16,-1-1 0 0,-3 5 0 0,-1-3 0 15,1 3 0-15,-6 1 0 0,-5-1 0 0,-4 0 0 16,-4 4 0-16,-5-2 0 0,-3 1 0 0,-5 1 0 15,-3-1 0-15,-3 2 0 0,-10 0 0 0,0 0 0 16,0 0-352-16,0 0 32 0,0 0 16 0,-2 14 0 16,-3-4-2192-16,-3 2-432 15,-6-3-80-15,-3 2-9600 0</inkml:trace>
  <inkml:trace contextRef="#ctx0" brushRef="#br1" timeOffset="164137.74">30002 19306 19343 0,'0'0'1728'0,"0"0"-1392"16,0 0-336-16,-7 7 0 0,3-2 880 0,-5 7 96 15,0-3 32-15,0 2 0 0,0 2 208 0,0 1 64 16,1 4 0-16,-1 5 0 0,0 1-688 0,1 4-128 15,0 0-16-15,2 2-16 0,1-3 16 0,0 3 0 0,-1 3 0 16,3-1 0-16,-2-4 64 0,2 0 0 0,2-6 16 0,0-2 0 16,-2-2-64-16,1-3-16 0,2-1 0 0,2-5 0 15,-2-9-16-15,0 0-16 0,3 11 0 0,-3-11 0 16,0 0 0-16,0 0 0 0,0 0 0 0,11-3 0 16,-1-5 64-16,-1 0 16 0,3-4 0 0,-3-2 0 15,-2-4-160-15,4 0-16 0,-1-1-16 0,0-1 0 16,0-3-176-16,0 1-128 0,3-1 144 0,-3 5-144 15,2 6 0-15,2-1 0 0,-3 5 0 0,0 1 0 16,-2 3 0-16,3 3 0 0,2 2 0 0,-4 2 0 16,-10-3 0-16,0 0 0 0,9 11 0 0,-3 2 0 15,-2 2 0-15,-4 0 0 0,-3 2 0 0,1-1 0 0,-1 3 0 16,0-2 0-16,-6-2 0 0,0-1 0 0,0-3 0 16,0 2 0-16,-1 0 0 0,-2-4 0 0,0-2 160 0,-1-1-160 15,-1-4 160-15,0 1-160 0,0-2 128 0,0-1-128 16,0-3 0-16,0 1 144 0,4-5-320 0,1-1-64 15,1 1-16-15,3-4 0 16,1-1-1776-16,8 2-352 16,3-3-80-16,-1-2-12832 0</inkml:trace>
  <inkml:trace contextRef="#ctx0" brushRef="#br1" timeOffset="164483.84">30377 19234 27231 0,'0'0'1216'0,"14"-7"240"0,4 2-1168 0,1-4-288 0,0 3 0 0,2-2 0 16,-1 3 800-16,-1 1 96 0,1 0 32 0,1 2 0 16,0-1 64-16,0 7 16 0,-2 0 0 0,-4 1 0 15,-1 5-304-15,-3-1-48 0,-2 4-16 0,-4 1 0 16,-2 2-256-16,-6 1-64 0,-3-5-16 0,-3 5 0 15,0-2 0-15,-2 0 0 0,-1 1 0 0,-2-5 0 16,2 0-112-16,0 1 0 0,3-4-16 0,9-8 0 16,-6 6 16-16,6-6 0 0,-5 10 0 0,5-10 0 15,0 0-16-15,0 0 0 0,0 0 0 0,15 4 0 16,4 0 48-16,0-4 16 0,0-5 0 0,3 2 0 16,-3 2-96-16,5 0-16 0,3-2 0 0,5 0 0 0,1-2-128 15,-2 2 0-15,0-3 0 0,-2 3 128 0,-1 3-288 0,-2-3-64 16,-5 1-16-16,-3 0-12096 15,-5 1-2416-15</inkml:trace>
  <inkml:trace contextRef="#ctx0" brushRef="#br2" timeOffset="204102.96">962 3145 2751 0,'0'0'256'0,"0"0"-256"0,0 0 0 0,0 0 0 15,0 0 1952-15,0 0 352 0,0 0 64 0,0 0 0 16,10-2-1552-16,-10 2-320 0,12 0-64 0,-2 0-16 15,-10 0-144-15,13 0-16 0,-2-2-16 0,1 2 0 16,-2 3-32-16,1-3 0 0,-1-3 0 0,2 2 0 16,1 2-16-16,-1-1 0 0,-2-1 0 0,3 1 0 0,2 0 80 0,1 0 16 15,-2-1 0-15,1 1 0 0,3 0 48 0,-1 0 16 16,1 0 0-16,0-1 0 0,0-1 32 16,2 2 0-16,3-1 0 0,2 0 0 0,-3-3-64 0,2 1 0 15,3 7 0-15,2-4 0 0,-3-4 0 0,3 1 0 16,3-4 0-16,1 2 0 0,0 1 32 0,1 1 0 15,3-4 0-15,0 1 0 0,0 2-80 0,2 0-16 16,2 2 0-16,1 0 0 0,1 2-64 0,0-3-32 16,2-6 0-16,2 1 0 0,1-5-160 0,0 8 192 15,2 2-192-15,2-3 192 0,0-2-192 0,1-3 160 16,0 5-160-16,-1-2 160 0,0 5-160 0,0-1 160 16,0 1-160-16,0-3 160 0,-1-2-160 0,4 3 160 15,4 0-160-15,0 0 160 0,-2-3-160 0,0-1 192 16,-2 4-192-16,5 3 192 0,-1-6-192 0,4 2 192 0,0-2-192 15,2 2 192-15,0 5-192 0,-2-1 160 0,0 0-160 16,-1-2 160-16,3-2-160 0,-3 2 192 0,3 0-192 16,2 0 192-16,3-3 0 0,-4 1 0 0,-2 4 0 0,-2-2 0 15,2-2-192-15,1 1 0 0,2-2 0 16,2 1 0-16,-2 2 160 0,-1 0-160 16,-2-6 192-16,-1 5-192 0,3 4 192 0,0-2-192 0,0-4 192 0,2 2-192 15,-1 2 192-15,-1-1-192 0,-3-1 192 0,-1 0-192 16,1-1 160-16,2-1-160 0,4 5 128 0,-1-2-128 15,0 0 128-15,-2-1-128 0,-2-3 0 0,0 3 128 16,2 3-128-16,2-6 160 0,-2 1-160 0,1 3 160 16,3-1-160-16,-1 2 0 0,-4-1 144 0,-1-1-144 15,3-4 0-15,-4 3 0 0,5-3 0 0,-2 4 128 0,1 2-128 16,-1 1 0-16,-1-3 0 0,1-2 128 0,0 2-128 0,0-4 0 16,0 1 128-16,2 3-128 0,-3 3 144 15,-1-2-144-15,0 2 192 0,-1-3-192 0,1-4 0 16,1 3 0-16,1 3 0 0,1-1 0 0,-2-1 0 0,-1 3 0 15,-5 0 0-15,0 0 0 0,-1-2 0 0,1 0 0 16,1-2 0-16,1 3 0 0,1 2 0 0,-1 2 0 16,-4 2 0-16,2-3 0 0,-1-4 128 0,1 0-128 15,0-1 0-15,5 0 0 0,-2 2 0 0,0 5 0 16,-1 4 0-16,-2-3 0 0,-3-3 0 0,0-2 0 16,1 1 128-16,-2-1-128 0,1 2 0 0,-1 3 0 15,3 1 0-15,-1-1 0 0,-3 0 128 0,0 0-128 16,-1-2 144-16,-1 3-144 0,1-1 0 0,0-2 0 15,0 0 0-15,2 0 0 0,0 5 0 0,-2 0 0 16,-1-2 0-16,-1-2 0 0,-3 2 0 0,2-1 0 0,-1-2 128 0,0 3-128 16,-1-2 0-16,2 1 0 0,0 1 128 0,0 1-128 15,0 1 0-15,-5-1 0 0,-1-1 128 0,-1 2-128 16,-3-2 0-16,5-3 128 0,-1-1-128 0,-2 2 0 16,-2 1 128-16,-1 4-128 0,2-2 0 0,1-1 144 15,0 1-144-15,-2 2 0 0,-1 0 0 0,-6 0 0 16,-2-2 0-16,1-3 128 0,0-2-128 0,1 4 0 15,0 2 0-15,1 0 0 0,1-4 128 0,-1 0-128 16,0 3 0-16,1 2 0 0,-1-4 144 0,0 4-144 16,-2-3 0-16,-1 1 0 0,-2-3 0 0,-1 3 0 15,0-1 0-15,0 1 0 0,-2-1 0 0,1-2 0 16,0 1 0-16,-2 1 144 0,-1 1-144 0,-1-4 0 16,-1 0 128-16,2 1-128 0,0 0 0 0,-4 1 0 0,-3-1 0 15,2 1 0-15,4 1 128 0,-1 0-128 0,-2-2 0 16,2 2 0-16,-2-3 0 0,0 4 0 0,-2-1 128 15,0-1-128-15,1-6 0 0,-1 4 0 0,-3 3 0 0,0 1 0 16,-1-1 128-16,1-3-128 0,-1-1 0 0,2 0 0 16,-1 2 0-16,3-1 0 0,-1-1 128 0,3 0-128 15,-1-3 0-15,0 3 0 0,4 3 0 0,-2-1 0 16,-2-2 0-16,2 0 0 0,-1 0 128 0,3 0-128 16,-3-1 0-16,2 2 0 0,-1-3 0 0,0 3 0 15,-1 0 0-15,-1 2 0 0,1-3 0 0,-1 0 0 16,2-3 0-16,-3 5 0 0,-1 0 0 0,2-2 0 0,-1-1 0 15,1 1 0-15,0 1 128 0,0 0-128 0,2-1 0 16,-1 2 0-16,0-2 0 0,3 2 0 0,-2 3 0 16,0-2 0-16,0-3 0 0,-2-1 0 0,0-1 0 0,2 2 0 15,0 4 0-15,3-1 0 0,0-1 0 16,1 1 0-16,-3 1 0 0,-2-4 0 0,-1-4 0 0,1 3 0 16,-1 1 128-16,0 2-128 0,1 2 0 0,-2-3 0 15,0-1 0-15,1 0 0 0,-3-1 0 0,2 1 0 16,-4 0 0-16,4 0 0 0,0 0 0 0,-1 1 0 15,-1 2 0-15,-1-3 0 0,1-2 128 0,2 4-128 16,0-1 0-16,-3 2 0 0,-3-2 0 0,4-1 0 16,1 0 0-16,1-1 0 0,-1-1 0 0,2 4 0 15,0 3 0-15,2 0 0 0,-3-5 0 0,-2 0 0 16,1 0 0-16,0 0 0 0,-1-2 0 0,-1 2 0 16,0-2 0-16,0 6 0 0,1 1 0 0,0-3 0 15,-3 0 128-15,2-5-128 0,0-1 0 0,1 0 0 0,-2 8 0 16,2-4 0-16,-3-1 0 0,2 0 0 0,0 5 128 0,-1-3-128 15,-2 1 0-15,-1 0 0 0,1-2 0 0,-2 1 0 16,-10-1 0-16,11 2 0 0,-1 2 0 0,2-3 0 16,-12-1 0-16,10 3 0 0,-10-3 0 0,12 3 0 15,-12-3 0-15,0 0 0 0,7 5 0 0,-7-5 0 16,0 0 0-16,5 9 0 0,-5-9 0 0,8 5 0 16,-2 2 0-16,-2 3 0 0,-3 3 0 0,1-4 0 15,-2-9 0-15,1 14 0 0,-2 1 0 0,-1-5 0 16,2-10 0-16,0 0 0 0,-3 16 0 0,-1-1 0 15,0 0 0-15,4-1 0 0,-1-5 128 0,-3 4-128 0,-1-2 0 16,1 1 0-16,0 0 128 0,2 4-128 0,-5-6 0 16,2 3 0-16,0 1 0 0,0-4 0 0,1 0 0 15,-1 1 0-15,5-11 0 0,-6 9 0 0,-1 0 0 0,2-3 0 16,5-6 128-16,-6 11-128 0,0-5 0 0,6-6 0 16,0 0 128-16,0 0-128 0,0 0 0 0,0 0 0 15,0 0 0-15,0 0 0 0,0 0 128 0,-2-9-128 16,2 9 0-16,0 0 0 0,-4-9 0 0,4 9 0 15,-2-14 0-15,-2 5 0 0,-1 0 0 0,5 9 0 16,-4-6 0-16,4 6-144 0,-5-10 144 0,5 10-128 16,-8-4 0-16,2 0 0 0,-1-3 0 0,0 3 0 15,7 4-112-15,-9 0-16 0,-1-1 0 0,10 1 0 16,-9-4 128-16,9 4 128 0,-10-3-208 0,1 1 80 0,9 2 128 16,0 0 0-16,-9-5 0 0,9 5 0 0,-11 0 0 0,2 0 0 15,1-6 0-15,8 6 128 0,0 0-128 0,-9 7-160 16,0-1 160-16,2-2-208 0,7-4 208 0,-9 6 0 15,0 2 0-15,3-2-144 0,-2 4 144 16,0-1 0-16,0 4 0 0,0 0 0 0,2-2 0 0,-2 2 0 16,-1 0 0-16,0-2 0 0,0 4 0 0,0 2 0 15,-1 1-128-15,0-1 128 0,0 0 0 0,-3 1 0 16,2 0 0-16,-2 2 0 0,3 0 0 0,-2 6 0 16,3-3 0-16,-1 1 0 0,-1 4 0 0,-1-5 0 15,1-2 0-15,2 5 0 0,3-1 0 0,-2 3 0 16,-1-1 0-16,3 2 0 0,2-5 0 0,-1 3 0 15,0-3 0-15,1 4 0 0,0-4 0 0,0 1 0 16,1 2 0-16,-1 0 0 0,1 3 0 0,2 0 128 0,0-8-128 0,-3 6 0 16,1 8 0-16,0-2 0 0,-3 2 0 15,4-1 0-15,-2 0 0 0,2 0 128 0,-5 5-128 16,2-3 0-16,0-3 0 0,0-1 0 0,-1 1 0 16,-2 7 0-16,-2 2 0 0,2-1 0 0,2-1 0 15,-1 0 0-15,0 4 0 0,0 0 0 0,1-5 0 16,1-1 128-16,0-4-128 0,0 2 0 0,0 1 0 15,0 2 0-15,0 2 0 0,1 2 0 0,0-1 0 0,0 4 0 16,0-5 0-16,2 0 0 0,-1-1 128 0,-1 1-128 16,1 0 0-16,0 1 0 0,1-2 0 0,-1-1 0 15,-1 2 0-15,0 3 0 0,1 6 0 0,-3 1 128 16,1-3-128-16,0 0 0 0,3-1 0 0,-2-1 0 16,-2-6 0-16,2 3 0 0,4 2 0 0,-1 3 0 15,-3 0 0-15,1 0 0 0,1 0 0 0,0-1 0 0,2-1 0 16,0 0 144-16,-2-3-144 0,-1 0 0 0,1-6 160 0,0 1-160 15,2 2 128-15,0 3-128 0,-1 6 192 0,1-3-32 16,0 0-16-16,0 1 0 0,0-1-144 0,0-1 192 16,0-4-192-16,0 2 192 0,0-2-192 0,-1 2 128 15,0 0-128-15,-1-1 128 0,1 4-128 0,1 2 0 16,3-4 0-16,-2 2 0 0,-1-5 0 16,1-2 0-16,2-2 128 0,-1 0-128 0,1 1 0 0,-3-2 0 15,0 0 144-15,1 0-144 0,2-1 128 0,-2-2-128 16,0 0 128-16,0 1-128 0,-1-4 176 0,2-1-48 15,-1 0 0-15,2-3 0 0,-2-1 64 0,3-4 0 16,-3 0 0-16,1 3 0 0,1-1-192 0,-1 0 0 16,1-1 0-16,0-1 0 0,0-3 0 0,-3 1 0 15,2-1 0-15,-2 3 128 0,0 3-128 0,1-3 128 0,1 0-128 16,0-3 128-16,-2-4-128 0,2-1 0 0,1 1 0 16,-1 0 0-16,0 2 0 0,0-2 128 0,1-1-128 0,-1-1 128 15,1 1-128-15,-1-4 192 0,1 1-192 16,-1 1 192-16,-2-3-192 0,3 2 160 0,-3-2-160 0,1 1 160 15,-1-10-160-15,0 0 128 0,0 0-128 0,0 0 128 16,3 14-128-16,-1-5 128 0,-2-9-128 16,0 0 128-16,2 12 0 0,-2-12 0 0,1 9 0 0,-1-9 0 15,0 11-128-15,0-11 0 0,0 10 144 0,0-10-144 16,0 0 160-16,0 0-32 0,0 0-128 0,1 12 192 16,-1-12-192-16,1 12 128 0,-1-12-128 0,0 0 0 15,2 10 128-15,-2-10-128 0,1 12 0 0,-1 1 0 0,-1-3 144 16,1 2-144-16,0 1 128 0,0-4-128 0,0-9 0 15,0 0 0-15,0 0 0 0,0 17 0 0,0-1 0 16,0 1 0-16,0-1 0 0,0-2 0 0,0-2 0 0,1 0 0 16,0 1 0-16,-1 0 0 0,-1 3 0 15,0 1 0-15,1-2 128 0,0-1-128 0,0-5 0 16,0-9 0-16,0 10 0 0,1 2 0 0,-1-2 0 16,1 1 0-16,-1-11 0 0,0 0 0 0,0 9 0 0,0-9 0 15,0 0 0-15,0 10 0 16,-1-1-640-16,1-9-16 0,-5 8 0 0,5-8-15408 0</inkml:trace>
  <inkml:trace contextRef="#ctx0" brushRef="#br2" timeOffset="205555.93">918 9371 11167 0,'-5'-14'496'0,"2"8"96"0,3 6-464 0,-2-11-128 15,0 4 0-15,1-3 0 0,1 3 608 0,1 0 96 16,-1 7 32-16,4-7 0 0,-4 7-336 0,6-7-64 16,-6 7-16-16,9-3 0 0,-1-3-64 0,0 1-32 15,1-2 0-15,1 4 0 0,1 0 0 0,1 2 0 0,0-3 0 0,2-1 0 16,4 2 0-16,0 1 0 0,3-1 0 0,4 1 0 16,3-1-16-16,0 2 0 0,2-3 0 0,2 0 0 15,0 0 48-15,2-1 16 0,3-1 0 16,0 5 0-16,2 3-32 0,0 2-16 0,1-3 0 0,1-2 0 15,1-4 144-15,5 1 16 0,5 2 16 0,-3 2 0 16,-2-2-80-16,2 2-32 0,1 2 0 0,3 0 0 16,-1 5-144-16,1-2-16 0,2-5-128 0,3-2 192 15,1 1-64-15,3-3-128 0,4-1 176 0,0 4-176 16,3 5 240-16,-2-3-64 0,-2-4-16 0,1 0 0 16,-1 0-160-16,5-1 192 0,5-2-192 0,0 1 192 15,-2 1-192-15,4-1 160 0,2 1-160 0,2-1 160 16,-1-1-160-16,1-2 0 0,-1 4 144 0,-1-1-144 0,-2-2 0 15,3 0 144-15,2 0-144 0,-2 1 0 16,2 3 160-16,-2 1-160 0,-1 0 128 0,-1-3-128 0,2-2 128 16,3 4-128-16,1-1 0 0,-3 3 128 0,-1 1-128 0,-2 0 0 15,6-3 0-15,0 2 0 0,1-2 0 0,-2 1 128 16,-5-1-128-16,4 2 0 0,2 0 0 0,2-3 128 16,2-3-128-16,-3 4 0 0,-3 0 0 0,0 2 0 15,-1-2 128-15,3 1-128 0,3-1 0 0,-4 3 0 16,-3-4 0-16,1 3 128 0,-3-2-128 0,8 2 0 15,1 0 0-15,1-4 0 0,-3-3 192 0,-1 2-64 16,-3-3 0-16,5 3 0 0,1 1 48 0,2-3 0 16,-1 2 0-16,0-2 0 0,-1 3 160 0,0 1 48 15,2-2 0-15,2 1 0 0,-3 2-64 0,-2 1 0 16,0-2 0-16,0 0 0 0,2 1-160 0,-1 2-32 0,2 2-128 16,-1-3 192-16,-1-3-192 0,0 0 128 0,2-4-128 0,0 4 0 15,0 1 128-15,-1-3-128 0,-2 0 0 0,1 1 0 16,-1-2 0-16,-2 3 128 0,0-3-128 15,-1 1 0-15,-2-5 0 0,4 3 0 0,2 2 0 0,-2-2 0 16,-1-3 0-16,0 2 176 0,-4-1-176 0,2 2 160 16,-2-4-32-16,3 4-128 0,2 3 192 0,0-2-64 15,-3-2 32-15,0-1 0 0,2-1 0 0,3-1 0 16,0 4 0-16,-2-2 0 0,-3 0 0 0,0 2 0 16,4-3-32-16,-1 6 0 0,0-2 0 0,-1 2 0 15,-4 1 0-15,1-4-128 0,-1 0 192 0,0 0-64 16,1 4-128-16,-3-1 128 0,-4-3-128 0,-4 4 128 15,-5 1-128-15,-2 0 0 0,0 2 144 0,-4-1-144 0,-1-1 0 16,-5 0 128-16,-2-1-128 0,-4 2 0 0,-5-1 0 0,-4 1 128 16,-4 1-128-16,-3 0 0 0,-2 0 128 15,-7 1-128-15,-2-2 128 0,-4 2-128 0,-4 1 0 16,-1 0-256-16,-11 0 32 0,0 0-9600 16,0 0-1920-16</inkml:trace>
  <inkml:trace contextRef="#ctx0" brushRef="#br2" timeOffset="-203020.3">1319 8124 5519 0,'0'0'240'0,"0"0"64"0,0 0-304 0,0 0 0 15,0 0 0-15,-1 12 0 0,1-12 944 0,0 0 128 0,0 0 16 0,-2 10 16 16,-1 4-848-16,2 1-256 0,1 0 0 0,0-5 128 16,0-10 48-16,1 12 16 0,3 0 0 0,-3-3 0 15,-1-9 432-15,0 0 80 0,0 0 32 0,0 0 0 16,0 11 0-16,0-11 0 0,0 0 0 0,0 0 0 15,0 0-48-15,0 0-16 0,0 0 0 0,7-13 0 16,-2-5-16-16,0 0 0 0,-3 0 0 0,3-3 0 16,2-6 48-16,-1 2 16 0,-1-5 0 0,1 3 0 15,3-4-224-15,0-1-48 0,-1-1-16 0,-2-2 0 16,1-4-160-16,-2 0-16 0,2 0-16 0,0-3 0 16,-2 1-240-16,1 3 144 0,2 2-144 0,-1 5 128 15,1 3-128-15,-2-2 160 0,2 2-160 0,0 6 160 0,-1 4-160 16,1 1 160-16,-2 2-160 0,1 5 160 0,-1 0-160 15,-6 10 0-15,8-7 0 0,-8 7 0 0,0 0 0 0,0 0 0 16,0 0 0-16,0 0 0 0,8 10-176 0,0 3 176 16,-2 1-128-16,1 6 128 0,-2 5-128 0,0 3 128 15,0 5-128-15,-1 1 128 0,0 3 0 0,1 2 0 16,0 4 0-16,1 1 0 0,1-4 0 0,0-2-160 16,1-3 160-16,1-6 0 0,0-9-176 0,3-3 176 15,2-3-160-15,3-5 160 0,-2 0 0 0,2-7 0 16,-1-4 0-16,3-1 0 0,3-2 0 0,-3-1 128 15,-3-5 16-15,5 0 0 0,3-4 48 0,0-3 16 16,-1-4 0-16,-1-4 0 0,-3-1-208 0,0-4 144 16,-2 2-144-16,1 0 128 0,-1-5 64 0,-1-2 16 15,1-1 0-15,-3 4 0 0,-3 4-16 0,1 4 0 0,-1-3 0 16,-1 2 0-16,-2-2-64 0,0 4 0 0,-1 1-128 16,0-1 192-16,-1 4-192 0,0 1 0 0,2 1 128 0,-1 4-128 15,0 2 0-15,-1 0-240 0,1-1 48 0,-1 7-8160 16,-6 6-1632-16</inkml:trace>
  <inkml:trace contextRef="#ctx0" brushRef="#br2" timeOffset="-202468.81">2336 7780 24703 0,'-24'3'1088'0,"14"0"240"0,10-3-1072 0,-10 8-256 16,-2-2 0-16,3 0 0 0,6 4 0 0,-1-3 0 15,4-7 0-15,-1 11-144 0,3-2 144 0,-2-9 0 16,0 0 0-16,12 10 128 0,2-3-128 0,3 0 0 0,4-3 128 0,-1-1-128 16,2-3 0-16,1-3 128 0,1-3-128 0,-3 2 0 15,3 0 0-15,-2-2 144 0,-3-6-144 0,1 1 0 16,2-1 128-16,-2-2-128 0,-2-1 0 0,0 1 0 15,-4 2 0-15,0-4 0 0,-1 0 0 0,-3-1 0 16,-3-1 0-16,0 2 0 0,-2-3 128 0,-5 2-128 16,-3 3 176-16,0 3-32 0,-4-2 0 0,1 3 0 15,-3 6 96-15,-1 3 16 0,-2 3 0 0,0 1 0 16,-4 0-96-16,1 3-16 0,-1 2 0 0,-3 6 0 16,-2 2-144-16,0 7 0 0,-4 4 144 0,3-2-144 15,0 6 0-15,3-3 128 0,0 2-128 0,1 3 0 16,3 0 0-16,5-1 0 0,-1-3 0 0,4 2 128 0,-1-8-128 15,6-2 0-15,4-2 0 0,6 2 0 16,-1-1 0-16,6-2-240 0,4-2 64 0,2-4 16 16,1-2-1376-16,2-6-288 0,9-3-48 15,2-1-16-15</inkml:trace>
  <inkml:trace contextRef="#ctx0" brushRef="#br2" timeOffset="-202014.31">2967 7772 27359 0,'0'0'1216'0,"0"0"240"0,0 0-1168 0,0 0-288 0,0 0 0 0,0 0 0 16,9 0 0-16,5 0 0 0,0-3-128 0,0 1 128 15,0-4 0-15,1-3 0 0,3 0 0 0,2-3 160 16,-2 1-160-16,0 1 0 0,-1-2 0 0,1 0 0 16,-4-2 0-16,0-2 128 0,-1 1-128 0,-2 2 0 15,1 8 0-15,-2 0 0 0,-2-1 0 0,-2-1 0 16,0 2 0-16,-6 5 0 0,0-10 0 0,0 10 0 0,0-5 0 0,0 5 0 15,-10-2 128-15,-1 0-128 0,-1 0 0 0,0 2 0 16,-4 2 0-16,-2 2 0 16,-2 5 0-16,0 2 0 0,-2 1 0 0,1 1 0 0,0 6 0 0,-2 0 0 15,4 1 0-15,0 0 0 0,-4 1 0 0,4-1 0 16,4 0 0-16,2 3 0 0,3-1 0 0,4-3 0 16,2-5 0-16,4 2 0 0,4 2 0 0,2-1 0 15,4-2 0-15,4-1 0 0,5-3-288 0,0-2-96 16,2 2 0-16,2-3-7552 15,1 3-1520-15</inkml:trace>
  <inkml:trace contextRef="#ctx0" brushRef="#br2" timeOffset="-201526.04">3963 7628 24351 0,'-25'-15'1088'0,"8"6"208"0,-2-4-1040 0,2 5-256 0,1 0 0 0,-1 3 0 16,-5 2 240-16,-1 2-16 0,3 2 0 0,-1 2 0 16,-2 2 128-16,1 3 32 0,-3-2 0 0,5 7 0 15,1 2-384-15,1 5 144 0,0 3-144 0,-2 1 0 16,2-3 0-16,1 3 0 0,-3 0 0 0,4 3 0 15,1-5 0-15,1 3 0 0,1 0 0 0,4-2 0 0,3-4 0 0,2-2 160 16,0-2-160-16,4-3 192 0,3 0-192 0,3-1 0 16,4-6 0-16,0-2 0 0,0-3 272 0,3-4 80 15,4-1 16-15,2-4 0 0,0 0 48 0,4-6 16 16,3-4 0-16,1-4 0 0,1-4-240 0,1-3-32 16,3-6-16-16,2-2 0 0,2 1-144 0,-5-2 0 15,-6-3 0-15,2-6 128 0,-2-4 0 0,-3-3 0 16,-5 0 0-16,1-10 0 0,0-4 192 0,-4 1 48 15,-1 1 0-15,-2 10 0 0,-2 8 16 0,-1 12 0 16,-4 7 0-16,-1 8 0 0,-4 7 272 0,-1 7 64 16,2 8 16-16,0 0 0 0,-12 12-288 0,-1 13-48 15,1 10-16-15,0 5 0 0,1 10-384 0,2 7 0 16,0 5-144-16,1 10 144 0,1 4 0 0,0 3 0 16,2 3 0-16,4 2 0 0,4 4-160 0,2-4 160 0,2-2-128 15,6-5 128 1,4-6-1360-16,0 1-192 0,2 1-48 0,6-3-13248 0</inkml:trace>
  <inkml:trace contextRef="#ctx0" brushRef="#br2" timeOffset="-192905.79">4748 7519 12895 0,'0'0'576'0,"-7"3"112"0,1 0-560 0,1 1-128 15,-2-3 0-15,1 1 0 0,-1 0 0 0,7-2 0 16,0 0 0-16,-7 0 0 0,1 0 848 0,6 0 144 15,0 0 32-15,0 0 0 0,0 0 0 0,0 0 0 16,0 0 0-16,0 0 0 0,0 0 0 0,0 0 0 16,2-5 0-16,-2 5 0 0,7-6-832 0,0 2-192 15,3 0 0-15,2 0 0 0,1 1 0 0,2 1 0 16,1 0 0-16,2-1 0 0,1 1 864 0,2-2 128 16,2 1 32-16,2 0 0 0,3-1-832 0,1-1-192 15,2 0 0-15,-1-2 0 0,1 2 0 0,-5 1 0 16,1-1 0-16,-4 1 0 0,-1 1 0 0,-3 0 0 15,-2 2 0-15,-1-2 0 0,-4-2 0 0,0 1 0 16,-3 1 0-16,-3 1 0 0,-6 2 0 0,0 0 0 16,5-4 0-16,-5 4 0 0,0 0 864 0,0 0 128 0,0 0 32 15,0 0 0-15,-6 2-832 0,-3-1-192 0,-3 0 0 16,0 1 0-16,-5 0 0 0,-1 1 0 0,-2 0 0 0,-2 1 0 16,-3-2 0-16,-2-1 0 0,1 0 0 15,-2 2 0-15,0 2 0 0,4 1 0 0,-2-2 0 0,3 1 0 16,3 0 864-16,1 1 128 0,1-3 32 0,4 1 0 15,3 0-832-15,2 1-192 0,2-2 0 0,7-3 0 16,0 0 0-16,0 0 0 0,0 0 0 0,0 0 0 16,12 0 0-16,2-1 0 0,2 0 0 0,2 0 0 15,1-3 0-15,5 1 0 0,7 1 0 0,1-2 0 16,2 1 0-16,0 0 0 0,1-4 0 0,-2 2 0 16,-3 0 0-16,-1-3 0 0,-2 2 0 0,-3-2 0 15,-3 3-768-15,-2-1-208 0,-2-3-48 16,0 3-13504-16</inkml:trace>
  <inkml:trace contextRef="#ctx0" brushRef="#br2" timeOffset="-192104.86">5893 6947 12895 0,'0'0'576'0,"0"0"112"0,1-5-560 0,0-5-128 16,1 1 0-16,0-3 0 0,2 6 848 0,-3-4 144 16,-2 2 32-16,1-2 0 0,0 1 0 0,1-1 0 15,-1 10 0-15,2-6 0 0,-4-4-832 0,2 4-192 16,0 6 0-16,0 0 0 0,0 0 864 0,0 0 128 16,0 0 32-16,0 0 0 0,0 9-832 0,0 3-192 15,0 2 0-15,2 2 0 0,-1 3 0 0,1 4 0 16,0 6 0-16,-2 5 0 0,-2 2 0 0,0 4 0 15,1-1 0-15,-1 4 0 0,0 4 0 0,-1 2 0 16,-1-6 0-16,1 0 0 0,0-3 864 0,1-6 128 16,0-6 32-16,2 0 0 0,0-5-832 0,3-3-192 15,1-3 0-15,-1-5 0 0,1 0 0 0,0-6 0 0,-4-6 0 16,8 4 0-16,2-4 864 0,1-4 128 0,0-2 32 0,0-4 0 16,-1 2-832-16,4-4-192 0,4-3 0 0,1 3 0 15,-1 1 0-15,3 1 0 0,2 3 0 0,-1-1 0 16,-2 3 0-16,-1 1 0 0,0 3 0 15,-1 1 0-15,-1 2 0 0,-2 5 0 0,-1 2 0 0,-1-1 0 16,-2 5 0-16,-1 4 0 0,-2-2 0 0,-2 1 0 16,-2 1 0-16,-1 1 0 0,-3 1 0 0,-2-1 0 15,0-3 0-15,-5 0 0 0,1 3 0 0,-5 2 0 16,2-4 864-16,-4 0 128 0,-2-2 32 0,-3 0 0 16,-1 0-832-16,-3-4-192 0,-2 2 0 0,0-5 0 15,-1 1 0-15,2-4 0 0,5 0 0 0,-1-3 0 16,-3-1 0-16,4 0 0 0,2-1 0 0,-2-2 0 0,4-1 0 15,1-3 0-15,4-1 0 0,1 3 0 16,1-3-768-16,5 2-208 0,-2-4-48 0,5 2-13504 16</inkml:trace>
  <inkml:trace contextRef="#ctx0" brushRef="#br2" timeOffset="-191562.45">6740 7331 12895 0,'0'0'272'0,"-8"2"64"0,0 1 16 0,1-2 32 0,-1 2-384 0,0-1 0 0,1-2 0 0,-1 3 0 0,2 2 896 0,-1 0 96 16,2-1 32-16,5-4 0 0,0 0 0 0,0 0 0 15,0 0 0-15,7 5 0 0,2 0 0 0,1-2 0 16,1-3 0-16,3-2 0 0,3 0 0 0,2-3 0 15,2-2 0-15,2 4 0 0,1-4-832 0,2 2-192 16,1 1 0-16,0-1 0 0,3-2 0 0,-4 1 0 16,-3 0 0-16,0-2 0 0,-1 5 0 0,-3-2 0 15,-3-3 0-15,0 5 0 16,-2 1-768-16,-3 1-208 0,-1-3-48 0,-2-1 0 0</inkml:trace>
  <inkml:trace contextRef="#ctx0" brushRef="#br2" timeOffset="-190421.04">7061 7936 5519 0,'0'0'240'0,"0"0"64"0,0 0-304 0,0 0 0 0,-6-6 0 0,6 6 0 15,0 0 2304-15,0 0 416 0,0 0 80 0,0 0 16 16,0 0-1728-16,0 0-352 0,0 0-64 0,0 0-16 16,7-8-192-16,2-1-32 0,-1 1-16 0,1 1 0 15,4 2 32-15,-5 1 0 0,-8 4 0 0,11-12 0 16,0 4 48-16,-1-3 16 0,2 4 0 0,-2-5 0 16,0 0-112-16,0 3-16 0,0-1 0 0,0-1 0 15,2-1 0-15,-2-2 0 0,-1 4 0 0,0-1 0 16,-9 11-128-16,10-3-16 0,0-4-16 0,-10 7 0 15,0 0-64-15,10-2-16 0,-10 2 0 0,9 5 0 16,-9-5-144-16,8 6 192 0,0 3-192 0,-2 2 192 0,-1 5-64 16,0-2 0-16,0-2 0 0,0 6 0 0,0 5 16 15,0-1 0-15,0-2 0 0,-1 0 0 0,0 1 0 0,1 0 0 16,-1 0 0-16,1-5 0 0,1-3 48 0,0 0 0 16,-1 2 0-16,0-1 0 0,-5-14-32 0,7 11 0 15,-7-11 0-15,10 10 0 0,-1-3 32 0,-9-7 0 16,12-2 0-16,-12 2 0 0,10 4 32 0,0-2 16 15,2-6 0-15,-2-1 0 0,-3-2-80 0,1-3-16 16,0-1 0-16,-2 1 0 0,-1-7 16 0,0 1 0 16,-1-2 0-16,0 0 0 0,-2-1 16 0,1-1 0 15,1-7 0-15,-2 0 0 0,0-3-16 0,0-2 0 16,1-4 0-16,0 1 0 0,2-3-160 0,2-2 160 0,-1 3-160 16,-1 0 160-16,-7-6-160 0,4 4 0 0,2-1 0 15,4 2 0-15,2 0 0 0,-1-5 0 16,-4-2 0-16,0 2 0 0,-1 5 0 0,1 2 0 0,0 1 0 15,0 1 0-15,1 2 0 0,-1-1 0 0,-1 0 0 0,0 0 0 16,-1 1 0-16,0 1 0 0,0-2 0 0,1 2 0 16,-5 5 0-16,-2-3 0 0,3-3 0 0,0 7 0 15,0 4 0-15,0 1 0 0,0 1 0 0,0 2 0 16,0 6 0-16,0-2 128 0,5 2-128 0,-1-1 0 16,-2 0 0-16,2 4 0 0,-1 0 0 0,1 2 0 15,-4 6 0-15,6-9 0 0,0 0 0 0,2 3 0 16,1 0 0-16,1 2-192 0,0 1 64 0,2-2 128 15,-1-1 0-15,2 2 0 0,2 1 0 0,0 0 0 16,1-2-128-16,1 2 128 0,1-1-160 0,2 0 160 0,2-2 0 16,2 1 0-16,2 1 0 0,3-2 0 0,4-3 0 0,4 4 0 15,1-2-128-15,6 2 128 0,7 0 0 16,1 0 0-16,-1 0 192 0,0 1-192 0,0 0 0 16,2-1 0-16,5-2-160 0,3 3 160 0,0 0 0 0,1 2 0 15,1-1 0-15,0 0 0 0,-4 0 0 0,4 0 0 16,2 3 0-16,-1-1 0 0,0 1 0 15,-1 0 0-15,4 0 0 0,-4 0 0 0,-4-3 0 0,-1-2 0 16,2 1 0-16,-3 2 0 0,0-1 0 0,0 0 0 16,2-4 0-16,-7 2 0 0,-5 5 0 0,-4-1 0 15,-3 0 0-15,-5-1 128 0,0 2-272 0,-6-1-64 16,-1 0-16-16,-7-1 0 16,-2-1-432-16,-2 3-96 0,-3 2-16 0,-4 1-8576 15,-10-3-1728-15</inkml:trace>
  <inkml:trace contextRef="#ctx0" brushRef="#br2" timeOffset="-189538.33">8222 7107 14223 0,'-3'-14'624'0,"3"14"144"0,0 0-624 0,-2-7-144 0,-1-5 0 0,2 5 0 16,-1-5 336-16,2 12 48 0,0 0 0 0,0 0 0 15,0 0 0-15,0 0 0 0,-5-5 0 0,5 5 0 16,0 0-384-16,0 0 0 0,-10 1 0 0,10-1 0 16,-6 8 0-16,0 0 0 0,6-8 0 0,-9 7 0 15,1 6 0-15,3 2 0 0,-1 2 0 0,-1 0 0 16,0-3 256-16,0 7 0 0,2 2-16 0,1 2 0 15,-2 7-80-15,1 1-16 0,-1 2 0 0,0 1 0 16,1 2 0-16,-2-1 0 0,-2-3 0 0,4 2 0 16,3 2 48-16,0 0 0 0,-3-5 0 0,1-1 0 15,1-7 80-15,2 2 32 0,0-4 0 0,0-1 0 0,-1-3-48 16,1-3 0-16,-4 0 0 0,2-3 0 0,2-4 16 16,1 2 0-16,0-11 0 0,0 0 0 0,0 0 176 0,0 0 48 15,0 0 0-15,0 0 0 0,0 0-112 0,9-7 0 16,-3-6-16-16,0-3 0 0,-5-3-112 0,1-1 0 15,3-5-16-15,1 6 0 0,-1 7-240 0,4-6 0 16,2-8 128-16,0 6-128 0,1 1 0 0,1-1 0 16,1 1 0-16,1 1 0 0,1 1 0 0,1 5 0 15,1 6 0-15,-3 1 0 0,-2-5 0 0,-2 5 0 16,-1-1 0-16,-10 6 0 0,13 2 0 0,-3 2-128 16,-10-4 128-16,12 9 0 0,-4 2-128 0,-1 2 128 15,2-1 0-15,-3 0 0 0,0 1 0 0,-1 2-128 16,-1 4 128-16,0 0 0 0,-3-1 0 0,-1-1 0 0,0-3 0 0,-1 2 0 15,-3 3 0-15,-1-2 0 0,0-3 0 16,-5 0 0-16,-1-1 0 0,-2-3 128 0,-1 1-128 0,-3-3 144 16,-1 1-144-16,1-4 128 0,-2 0-128 0,0-3 128 15,0-2 0-15,-1-1-128 0,0-3 192 0,4 0-64 16,2 3-128-16,3-4 0 0,3-4 0 0,-1 0 0 31,0-2-576-31,1-2-32 0,2 3-16 0,1-3-7024 0,2 1-1408 0</inkml:trace>
  <inkml:trace contextRef="#ctx0" brushRef="#br2" timeOffset="-189012.19">8481 6859 17503 0,'0'0'768'0,"0"0"176"0,-8-7-752 0,3-2-192 16,5 9 0-16,-5-7 0 0,5 7 176 0,-2-8 0 0,2-1 0 0,0 9 0 15,0 0 48-15,0 0 16 0,6-12 0 16,0 6 0-16,-6 6-240 0,9-4 0 0,4-1 128 0,0 0-128 16,1 1 0-16,0 0 0 0,0 3 128 0,0 0-128 15,-2-2 0-15,0 1 0 0,-2-2 0 0,-10 4 0 16,13 5 0-16,-2 0 0 0,-1-5 0 0,-10 0 0 16,10 4 0-16,-10-4 0 0,8 7-192 0,-3 5 192 15,-2-1 0-15,-3 2 0 0,-3 2 0 0,-1 1 0 16,-2 0 0-16,-2-2 0 0,-1-4 128 0,0 3-128 15,1 3 0-15,1-3 128 0,1-5-128 0,0-1 0 16,-3 2 128-16,1-2 0 0,2 0-128 0,6-7 192 16,0 0-192-16,0 0 144 0,-7 7-144 0,7-7 128 15,0 0-128-15,0 0 0 0,0 0 144 0,0 0-144 16,8 6 0-16,2-1 144 0,2-5-144 0,2-2 0 0,1-4 128 16,0 4-128-16,2-2 0 0,0 3 0 0,1-2 0 15,1 2 0-15,-1 0 0 0,-1 1 0 0,-2 0-256 16,0-3-48-16,-4-1-16 0,1 3-8368 15</inkml:trace>
  <inkml:trace contextRef="#ctx0" brushRef="#br2" timeOffset="-188637.96">8721 7402 23439 0,'0'0'1024'0,"0"0"240"0,8-8-1008 0,-1 5-256 0,-7 3 0 0,11-4 0 16,-1 1 0-16,0 1 128 0,-10 2-128 0,14 0 0 15,0 0 160-15,0-2-160 0,-1 0 160 0,1 1-160 16,0 2 128-16,0 1-128 0,0 2 0 0,1-2 0 0,0-4 0 0,2 0 0 16,-1 0 0-16,-1 1 0 0,-2 0-272 0,2-2-48 15,-2 1-16-15,1 2 0 16,0 0-496-16,-3-3-112 0,2-3-16 0,-3 2-5184 15,-10 4-1024-15</inkml:trace>
  <inkml:trace contextRef="#ctx0" brushRef="#br2" timeOffset="-188066.69">9270 6755 27647 0,'0'0'2448'0,"0"0"-1952"0,0 0-496 0,-7 6 0 15,0 0-528-15,1 5-208 0,0 0-32 16,2 5-16-16,1-2 592 0,1 3 192 0,-3 1 0 0,2 1 0 16,3 4 0-16,1-2 0 0,2-4 0 0,1 1 0 15,1-1 0-15,1 0 0 0,1 0 0 0,1-3 0 16,3-1 0-16,0-4 0 0,0 1 0 0,0-5 0 16,1-3 0-16,1 0-128 0,0-4 128 0,-1 1 0 0,1 0 0 0,0-3 0 15,0-6 0-15,-1 2 0 16,1-1 0-16,-3 0 0 0,4-6 0 0,-2 2 0 0,0 2 0 0,-4 0 0 15,-2-2 0-15,1 0 0 0,0-5 0 0,1 1 0 16,-6 0 0-16,4 2 0 0,-1-2 0 0,0 3 0 16,-4 0 0-16,3 5 0 0,-4 9 128 0,0 0-128 15,4-10 0-15,-4 10 0 0,0 0 0 0,0 0 0 16,0 0 0-16,2 13 0 0,1-2 0 0,-5 1 0 16,-1 2 0-16,-1 4 0 0,0 2 0 0,0 2 0 15,0-1 0-15,-1 3 0 0,-1 8 0 0,-3-1 0 16,1-1 0-16,1 3 0 0,-2 4 0 0,0 2 0 15,-1 5 0-15,0-5 0 0,-2-6 0 0,1 0 0 16,-2-2 0-16,0-1 0 0,1-2 0 0,0-4 0 0,1-1 0 0,-1-1 0 16,1-1 0-16,2-2 128 0,3-5-128 15,-1 2 0-15,2-2 0 0,1 0-288 0,2-4 64 16,2-10-7072-16,0 0-1408 0</inkml:trace>
  <inkml:trace contextRef="#ctx0" brushRef="#br2" timeOffset="-187620.83">9832 7229 8287 0,'0'0'736'0,"0"0"-592"16,0 0-144-16,0 0 0 0,0-10 1664 0,0 10 288 15,-2-8 64-15,2 8 16 0,-5-10-1088 0,-3 5-224 16,-2 3-32-16,1-1-16 0,0 2-288 0,0 2-64 16,0 2-16-16,-2 3 0 0,-1 3-64 0,1-3-16 15,-1 3 0-15,2-1 0 0,0 4 80 0,1 0 16 16,2 1 0-16,0 3 0 0,1 2 0 0,1 0 16 16,1 0 0-16,1-1 0 0,0 1-112 0,0-1-32 15,2-5 0-15,2 1 0 0,3 1-16 0,1 0-16 16,3-4 0-16,2-1 0 0,0-5 48 0,1-2 16 15,1 0 0-15,3-1 0 0,5-1-16 0,-2-3 0 16,-4-2 0-16,3 2 0 0,-1-4-64 0,-1 1-16 0,-2-3 0 16,0-2 0-16,-2 3-128 0,-1-4 0 15,-2 1 144-15,-2 3-144 0,3-3 0 0,-1 3 0 0,-2-1 0 16,-6 9 128-16,0 0 16 0,0 0 16 0,8-3 0 0,-8 3 0 16,0 0-160-16,8 10 192 0,-2-3-192 0,-1 6 192 15,-1-1-192-15,0 2 0 0,-1-2 0 0,1 2 0 16,0-4 0-16,-1 2 0 0,0 2 0 0,0-5 0 31,-3-9-1792-31,0 0-256 0</inkml:trace>
  <inkml:trace contextRef="#ctx0" brushRef="#br2" timeOffset="-187249.21">10353 7131 24239 0,'-21'0'1072'0,"8"3"224"0,-4-1-1040 0,1 2-256 15,-1-2 0-15,0 3 0 0,1 4 176 0,2 1-32 16,0 4 0-16,3 1 0 0,2 5-16 0,0 1-128 16,0 0 192-16,0 2-64 0,0-1-128 0,2-2 160 0,4 3-160 0,2-4 160 15,1-1 32-15,4-3 16 16,6-1 0-16,0 0 0 0,0-4-16 0,3-1 0 0,2-3 0 0,3 1 0 16,2-2-16-16,5-3-16 0,1 0 0 0,2-4 0 15,-1 0-160-15,0 2 0 0,-2-3 0 16,2 1 128-16,-2-7-128 0,2 1 0 15,-3-2-192-15,4 2 192 16,-3-3-2128-16,0 0-304 0</inkml:trace>
  <inkml:trace contextRef="#ctx0" brushRef="#br2" timeOffset="-186670.07">9903 6510 9215 0,'0'0'816'0,"0"0"-656"0,0 0-160 0,0 0 0 15,-1-12 1120-15,1 12 192 0,4-7 32 0,-4 7 16 16,0 0-720-16,0 0-128 0,6-8-48 0,4 4 0 16,-10 4-80-16,13-2 0 0,-1-5-16 0,0 4 0 15,2-2-160-15,0 3-16 0,0 1-16 0,4-2 0 16,2-3 32-16,-1 1 16 0,3 1 0 0,3 0 0 0,2 1 160 15,0-1 48-15,0-6 0 0,3 2 0 0,4 5 192 16,1 2 32-16,-4-1 16 0,1-1 0 0,-1-1-160 0,-1 3-16 16,1 1-16-16,-1-1 0 0,-1-3-176 0,2 1-48 15,0 3 0-15,-1 0 0 0,-2 0-128 0,0 0-128 16,-5 0 144-16,-3 2-144 16,-3 4-752-16,-3 0-240 0,-2-2-48 0,1 0-16 0</inkml:trace>
  <inkml:trace contextRef="#ctx0" brushRef="#br2" timeOffset="-185157.98">12054 6604 7487 0,'0'0'320'0,"0"0"80"0,0 0-400 0,0 0 0 0,0 0 0 0,0 0 0 15,0 0 448-15,0 0 16 0,0 0 0 0,0 0 0 16,0 0-144-16,0 0-16 0,9-1-16 0,-9 1 0 15,0 0-48-15,5-9-16 0,-5 9 0 0,0 0 0 16,0 0-224-16,0 0 0 0,0 0 0 0,0 0 0 0,0 0 128 0,0 0-128 16,0 0 0-16,0 0 0 0,0 0 0 0,0 0 128 15,0 0-128-15,0 0 0 0,0 0 0 0,0 0 0 16,0 0 0-16,0 0 0 0,0 0 0 0,0 0 0 16,0 0 0-16,0 0 0 0,0 0 0 0,0 0 0 15,0 0 0-15,0 0-4944 16</inkml:trace>
  <inkml:trace contextRef="#ctx0" brushRef="#br2" timeOffset="-181648.01">11735 6842 8511 0,'0'0'384'0,"0"0"64"0,0 0-448 0,0 0 0 15,0 0 0-15,8-7 0 0,-3 0 560 0,-5 7 16 16,4-9 0-16,-4 9 0 0,0 0 16 0,0 0 16 15,3-9 0-15,-3 9 0 0,0 0-144 0,0 0-16 16,0 0-16-16,0 0 0 0,0 0-112 0,0 0-32 16,0 0 0-16,0 0 0 0,0 0-96 0,0 0-32 0,-10 4 0 0,3-1 0 15,-5 4 16-15,1 2 0 0,-2-3 0 16,-1 7 0-16,-4-2 32 0,0 2 16 0,1 1 0 0,-1-1 0 16,-1-3-64-16,1 2-16 0,1 4 0 0,1-4 0 15,-1 1-16-15,2 1-128 0,-1-1 192 0,0-2-64 16,2 1 0-16,-3-1-128 0,0-6 192 15,1 3-64-15,-1 3-128 0,-1 2 160 0,-1-3-160 0,3-1 160 16,3-5-160-16,0 1 160 0,0 1-160 0,2-1 160 16,0-3-32-16,11-2-128 0,0 0 192 0,-9 2-64 15,9-2 112-15,0 0 16 0,-8-5 0 0,8 5 0 16,0 0-48-16,0 0 0 0,0 0 0 0,0 0 0 16,0 0-32-16,0 0-16 0,0 0 0 0,0 0 0 15,9-10 0-15,-1 5 0 0,-8 5 0 0,12 0 0 0,1 0-160 16,-2 0 0-16,0-3 0 0,0 6 0 0,3 1 128 15,0 3 0-15,0 0 0 0,1-1 0 0,2 5-128 0,1-3 0 16,-1 0-160-16,1-4 160 0,0-2 0 0,1 1 0 16,1-1 0-16,1 3 0 0,-1-1 0 0,0-1 0 15,2-1 160-15,0 3-160 0,-2 3 176 0,0-4-48 16,1-2-128-16,-4-1 192 0,-3 1-192 0,0 2 0 16,0-2 0-16,-1 1 0 0,-3-5 0 0,-10 2 0 15,10 3 0-15,-10-3 0 0,11 6-400 0,-11-6 16 16,0 0 16-16,0 0-9616 0</inkml:trace>
  <inkml:trace contextRef="#ctx0" brushRef="#br2" timeOffset="-180439.62">12547 6671 4607 0,'4'-14'400'0,"-1"3"-400"0,-2-3 0 0,0 2 0 0,0 0 1408 16,2 5 192-16,-3 7 32 0,0 0 16 0,1-11-704 0,-1 11-144 16,0 0-32-16,0 0 0 0,0 0-448 0,0 0-80 15,-5-5-32-15,5 5 0 0,-10 1-48 0,0 4-16 16,-2 7 0-16,1-5 0 0,-2 1-144 0,-1 1 0 16,-4 3 144-16,3 1-144 0,-1-4 0 0,-2 5 128 15,-4 4-128-15,4 1 0 0,-1 4 128 0,4 1-128 16,-1-2 160-16,2-1-160 0,0 3 240 0,2 2-48 15,1-3-16-15,1-1 0 0,1-2 128 0,1-1 16 16,-1 2 16-16,2 1 0 0,-1-3-160 0,3 0-48 16,1-3 0-16,2 2 0 0,0 0 0 0,5-1 0 15,3-10 0-15,4 5 0 0,2-3 80 0,2-1 16 16,1-5 0-16,3 1 0 0,1-2 256 0,1 2 48 16,2-1 16-16,1-2 0 0,1-1-224 0,-3-1-64 0,0-3 0 0,0-1 0 15,0 1-256-15,-1 0 0 16,0-5 0-16,-2 3 0 0,1 5 0 0,0-3 0 0,0-4 0 15,2 2 0-15,-1-4 192 0,2 2-64 0,-1 4 0 0,0-8-128 16,-2-5 208-16,0 2-64 0,0 1-16 0,-3 4 0 16,0-1 0-16,-5 1 0 0,-1-4 0 0,2 2 0 15,0 0 0-15,0-1 0 0,-5-2 0 0,0 1 0 16,-2 0-128-16,0 2 0 0,0-4 0 0,-1 1 0 16,-3-2 0-16,0 0 0 0,1-2 0 0,-1 2 0 15,0 2 0-15,-1 0 0 0,-1 1 0 0,-2 1 0 16,0 1 0-16,-1 1 128 0,0-2-128 0,-2 3 128 0,-5 3-128 15,5 0 128-15,6 7-128 0,-4-10 128 16,-6 2-128-16,1-3 0 0,3 1 0 0,-3 3 0 0,-4 4 0 16,2-5 0-16,-1-1 0 0,1 0 0 0,-3 3 0 0,-1 2 0 15,-1-1 0-15,0 0 0 0,-2 2 0 16,2 5 0-16,-1 0 0 0,1-1 0 0,-2-2 0 0,1 1 0 16,1 4 0-16,0 0 0 0,1-2 0 0,1 2 0 15,-1-1 0-15,1-1 0 0,0 2 0 0,1 1 0 16,1 0 0-16,-1 4 0 0,-1-3 0 15,0 5 0-15,1 0 0 0,-1 0 0 0,0-2 0 0,1 2 0 16,1 1 0-16,-2 0 0 0,0 2 0 0,2 1 0 16,2-1 0-16,0 4 0 0,-1 2 0 0,0-1 0 15,1 3 0-15,1-2-176 0,0-1 176 0,2 3 0 16,-1 1 128-16,4-4-128 0,1-5 0 0,1 0 0 0,1 1-160 16,2-2 160-16,4-1 0 0,-5-12 0 15,4 9 0-15,3 4 0 0,0 5 0 0,-2-4 0 0,0-7 128 0,3 2-128 16,0-2 0-16,-1 3 0 0,1-1 0 15,1 0 0-15,0-4 0 0,3 0 0 0,0 2 0 0,1 0 0 16,-1-4 0-16,3-1 0 0,3-5 0 0,-1 4 0 16,-2 7 0-16,2-4 0 0,-1-4 0 15,2 0 0-15,0 0 192 0,-1 1-48 0,1 0-16 0,0-1 0 16,0-1-128-16,0 1 0 0,-2 3 0 0,2-1 0 16,-1-4 0-16,0-2 0 0,1-8 0 0,0 9 0 15,0 1 0-15,-2 0 0 0,1-4 0 0,-2-1 0 16,-1 0 128-16,1-4 0 0,0 4 0 0,-1-5 0 15,-3 1-128-15,-1 1 0 0,0-3 0 0,0 3 0 0,0 1 0 16,0-4 192-16,1 2-192 0,-1-2 192 0,-1-1-64 16,0 0 0-16,0-2 0 0,-3-2 0 0,-2-1-128 15,2 0 0-15,0 0 144 0,-2-2-144 0,-3-2 0 16,-1-1 128-16,0 3-128 0,-1-1 0 0,0 2 0 0,-3-2 144 16,-2-1-144-16,-2 2 0 0,-1 3 240 0,0 4-64 15,-1 4-16-15,-1-4 0 0,-3-4-160 0,1 4 0 16,3 4 0-16,-3-2 0 0,-5 1 128 0,1 2 0 15,-4 4 0-15,1 0 0 0,-3 1-128 0,1 1 0 16,0 1 0-16,-1 1 0 0,0 2 0 0,0 1-144 16,-1 3 144-16,2 1-208 0,2-1 208 0,-1 2 0 15,0 6 0-15,1 3-144 16,0 1-416-16,3 2-80 0,0 0 0 0,2 5-16 0</inkml:trace>
  <inkml:trace contextRef="#ctx0" brushRef="#br2" timeOffset="-171622.69">4469 7885 6447 0,'0'0'576'0,"0"0"-576"15,0 0 0-15,0 0 0 0,-7 6 176 0,7-6-176 16,0 0 160-16,0 0-160 0,-7 8 512 0,1 1 0 16,6-9 0-16,-5 5 0 0,5-5-16 0,-7 12 0 15,1-4 0-15,2 4 0 0,4-12-48 0,-3 13-16 16,-5-2 0-16,3 2 0 0,0-1-144 0,5-12-32 15,-3 12 0-15,1-1 0 0,-1 5-96 0,2-2-32 0,1-2 0 0,1 0 0 16,3-1-128-16,-2 1 160 0,0 2-160 0,0-3 160 16,-2-11 0-16,7 11 0 0,0 5 0 0,-3-2 0 15,-4-14-160-15,6 11 160 0,-6-11-160 0,8 13 160 16,-2 3-160-16,1-3 0 0,-7-13 0 0,9 13 128 16,1-1-128-16,-3 1 0 0,0 1 144 0,0-7-144 15,4-2 192-15,-3 1-48 0,1-1 0 0,3 0 0 16,-1 0 112-16,1-4 32 0,-2-2 0 0,1 2 0 15,1 2-80-15,0 0-16 0,1-5 0 0,-1 2 0 16,-1 3-64-16,1-2 0 0,0 0-128 0,0-1 192 16,-2-2-192-16,1 1 144 0,1-1-144 0,2 0 128 15,0-6-128-15,1 2 0 0,1-4 144 0,0 3-144 16,0 3 0-16,2-3 128 0,-1-2-128 0,0 1 0 16,1-2 128-16,-1 5-128 0,-1 2 128 0,1-3-128 0,1-3 0 15,1 3 0-15,2 3 0 0,2 0 0 0,0-10 0 0,1 4 0 16,0-3 0-16,-1 6 0 0,0-2 0 0,-1 1 0 15,-2-3 0-15,0 2 0 0,-1 3 0 0,-1-1 0 16,0 3 0-16,-2-1 128 0,0-1-128 0,-2-1 0 16,-2 6 0-16,1-1 0 0,-3 1 0 0,2-2 0 15,0-2 0-15,-3 4 0 0,0 7 0 0,1 2 0 16,2-5 0-16,-2 3 0 0,-1 2 0 0,0 0 0 16,0 2 0-16,-2 1 0 0,1-6 0 0,0 6 0 15,-2-2 0-15,3 1 0 0,-9-11 0 0,7 12 0 16,-1-2 0-16,0 3 0 0,2-3 0 0,-2 0 0 15,-6-10 0-15,5 14 0 0,0-3 0 0,-4 2 0 0,3 1 0 16,-4-4 128-16,0-10 0 0,-1 12 16 0,2-1 0 0,-1-5 0 16,0-6 96-16,0 0 16 0,0 0 0 0,0 0 0 15,-4 11-64-15,4-11-16 0,0 0 0 0,0 0 0 16,0 0-16-16,0 0 0 0,-5 7 0 0,5-7 0 16,0 0-32-16,0 0 0 0,0 0 0 0,0 0 0 15,0 0 16-15,0 0 0 0,0 0 0 0,10-2 0 16,2-2-144-16,-2-1 0 0,-4-2 0 0,2 5 0 15,2 1 0-15,2-1 128 0,-1 1-128 0,2-1 0 16,-3-2 0-16,3 2 0 0,-3 4 0 0,3-2 0 16,-1-4 0-16,0 0 0 0,2 3 0 0,-2 0 0 15,1 1 0-15,0 0 0 0,0-3 0 0,-2 3 0 16,3 3 0-16,0-1 0 0,0 2 0 0,1-2 0 16,2-3 176-16,0 1-48 0,1 0-128 0,1-1 192 0,0-2-192 15,2 2-128-15,-1-1 128 0,0-1-208 0,2 2 208 16,-2-4 0-16,1-2 0 0,0 3 0 0,1 3 160 15,1-3-160-15,-3 1 128 0,3-3-128 0,-4 1 0 0,0-2 0 16,0 0 0-16,0-3 0 0,-1-1 0 0,0-4 0 16,0-1 0-16,-3 4 0 0,-4 0 192 0,3-7-32 15,-1-9-16-15,-1 8 0 0,-2 7 80 0,0 0 16 16,0-1 0-16,-1 2 0 0,-1 7-96 0,-2-2-16 16,-6 7 0-16,10-6 0 0,-1-6-128 0,-3 6 0 15,-6 6 0-15,0 0 128 0,0 0-128 0,0 0 0 16,4-5 0-16,-4 5 0 0,0 0 0 0,0 0 0 15,-6 6-144-15,-2 2 144 16,-2 1-576-16,-1 0-48 0,-1 3-16 0</inkml:trace>
  <inkml:trace contextRef="#ctx0" brushRef="#br2" timeOffset="-170424.29">4574 8697 6447 0,'0'0'576'0,"0"0"-576"0,0 0 0 0,0 0 0 16,0 0 384-16,0 0-48 0,0 0 0 0,0 0 0 16,0 0-160-16,0 0-48 0,0 0 0 0,0 0 0 15,0 0 32-15,0 0 0 0,0 0 0 0,0 0 0 16,11-1 160-16,0 0 16 0,-4-4 16 0,2-3 0 16,-3 2-32-16,0-4-16 0,1-1 0 0,-1 2 0 0,-6 9-112 15,9-3 0-15,-1-4-16 0,-2 0 0 0,-6 7-176 0,6-5 128 16,-6 5-128-16,7-8 128 0,-7 8-128 0,0 0 0 15,0 0 0-15,0 0 0 0,0 0 0 0,10-3 0 16,-10 3 0-16,0 0 128 0,0 0-128 0,9 3 0 16,-9-3 144-16,0 0-144 0,10 8 144 0,-10-8-144 15,6 7 192-15,-6-7-192 0,0 0 160 0,0 0-160 16,0 0 128-16,0 0-128 0,0 0 0 0,0 0 0 16,0 0 128-16,0 0-128 0,7 12 0 0,-7-12 128 15,0 0-128-15,0 0 128 0,0 0 0 0,0 0-128 16,0 0 192-16,0 0-64 0,0 0 0 0,0 0 0 15,0 0 0-15,0 0 0 0,0 0-128 0,0 0 160 16,6-7-160-16,-6 7 160 0,0 0-160 0,0 0 0 0,0 0 0 0,9-5 128 16,-9 5-128-16,7-5 0 0,-7 5 0 0,8-4 128 15,-2-2-128-15,-6 6 0 0,0 0 0 0,11-4 128 16,-11 4-128-16,11-4 0 0,-1-1 0 0,-1-1 0 16,-9 6 0-16,12-4 0 0,-1-1 0 0,0 1 0 15,0 0 0-15,-11 4 128 0,10-2-128 0,-10 2 0 16,7-4 0-16,-7 4 0 0,12 1 0 0,-12-1 0 15,0 0 0-15,0 0 0 0,0 0 0 0,0 0 0 16,2 13 0-16,1-4 0 0,-3-9 0 0,0 14 0 16,0 0 0-16,-3 0 0 0,0-5 0 0,0 3 0 15,2 2 176-15,-2-2-48 0,-1-1-128 0,-3 5 192 16,-1-2 16-16,-1 0 0 0,-1 1 0 0,1 0 0 16,2 0 16-16,0 1 0 0,1-6 0 0,1-1 0 0,0-2-96 15,5-7 0-15,-3 10-128 0,3-10 192 0,-6 4-192 0,6-4 176 16,0 0-176-16,0 0 160 0,0 0-160 15,0 0 192-15,0 0-192 0,0 0 192 0,0 0-64 0,0 0-128 16,0 0 192-16,0 0-64 0,0 0-128 0,0 0 160 16,0 0-160-16,0 0 160 0,0 0-160 0,0 0 0 15,0 0 0-15,0 0 0 0,-3-7 0 0,3 7 0 16,0 0 0-16,0 0 0 0,0 0 0 0,0 0 0 16,0-11 0-16,0 11 128 0,0 0-128 0,0 0 0 15,4-7 0-15,-4 7 0 0,0 0 0 0,0 0 160 16,3-10-160-16,-3 10 160 0,0 0-160 0,0 0 0 15,0 0 0-15,0 0 0 0,0 0 0 0,3-8 0 16,-3 8 0-16,0 0 0 0,0 0 0 0,0 0 0 16,0 0 0-16,0 0 0 0,0 0 0 0,0 0 0 0,0 0 0 0,0 0 0 15,0 0 0-15,0 0 0 0,0 0 0 16,0 0 0-16,0 0 0 0,0 0 0 0,0 0-144 0,0 0 144 31,0 0-576-31,0 0-48 0</inkml:trace>
  <inkml:trace contextRef="#ctx0" brushRef="#br2" timeOffset="-169338.6">4743 8561 5519 0,'0'0'496'0,"0"0"-496"0,0 0 0 0,0 0 0 15,0 0 1280-15,0 0 144 0,-2-6 48 0,2 6 0 0,0 0-656 0,0 0-128 16,0 0-32-16,0 0 0 0,0 0-272 0,0 0-48 16,0 0-16-16,-4 13 0 0,2-2-48 0,-1 4-16 15,1 4 0-15,-2 2 0 0,-1 2 80 0,-3-2 16 0,2 0 0 0,-2 7 0 16,1 1-64-16,-2 4-16 0,0 0 0 0,-1 1 0 16,-2 1-32-16,-2-2-16 0,2-2 0 0,-4 4 0 15,-1-5-32-15,-1 3 0 0,1-1 0 0,2-3 0 16,0-1-32-16,3-7-16 0,5-5 0 0,0-2 0 15,2-4-16-15,-2 2-128 0,0-6 192 0,7-6-64 16,0 0 224-16,0 0 32 0,0 0 16 0,0 0 0 16,0 0 240-16,2-6 64 0,-1-1 0 0,3-4 0 15,3-4-224-15,2-3-32 0,0-4-16 0,1 1 0 16,-1-1-208-16,1 0-32 0,2-2-16 0,0 1 0 16,0-2-32-16,1 1 0 0,1-3 0 0,0 0 0 15,-2-4-144-15,4 0 0 0,-1 2 0 0,1 0 0 16,1 4 0-16,1-1 0 0,1 0 0 0,-2 5-176 0,3 3 176 15,-1 1 0-15,-2 1 0 0,2 2-128 0,1 2 128 16,-1 5 0-16,-2 1 0 0,0-1 0 0,-2 3 0 0,-1 3 0 16,-1 1 0-16,-2 3 0 0,1 3 0 15,-2 3-128-15,-2-3 128 0,-2 6 0 0,-2 2 0 0,-2-3 0 16,2 2 0-16,-6-2-128 0,2-11 128 0,-6 12 0 16,1 3 0-16,-2-1 0 0,-1-1 0 0,-2-3 0 15,-3 2 0-15,-1 2 0 0,-1-5 0 0,-4 2 0 16,-4-6 0-16,-1 4 0 0,1-3 0 0,0 2 0 15,0-2 0-15,0-2 0 0,0-1 0 0,3 0 0 16,-1-3 0-16,3 0 128 0,2-1-128 0,4-1 0 16,0 1 0-16,3 1 0 0,9 0-192 0,0 0-96 15,0 0-32-15,0 0-11024 0</inkml:trace>
  <inkml:trace contextRef="#ctx0" brushRef="#br2" timeOffset="-168968.36">5166 8649 7359 0,'-13'-3'656'0,"4"3"-528"0,2 2-128 0,-5 0 0 15,-3 0 992-15,0 4 160 0,1 3 48 0,-3 2 0 16,-2 2-544-16,1-2-96 0,1 2-32 0,1 2 0 15,4 1-304-15,1-1-64 0,2-1-16 0,4 0 0 0,2-1-144 0,1-5 128 16,2 3-128-16,4-4 128 0,-4-7 16 16,12 8 0-16,0-6 0 0,2-2 0 0,0 0 144 0,0 0 32 15,1-3 0-15,2-2 0 0,1 1-64 0,0 0 0 16,-1-1 0-16,1-5 0 0,-4-1-48 0,1 0-16 16,-1 0 0-16,-1-1 0 0,-1-2 96 0,-2-1 16 15,-3 2 0-15,0 2 0 0,-2-2 32 0,-1-1 16 16,-2 4 0-16,-2-2 0 0,0 12-128 0,-1-6-32 15,-3-3 0-15,4 9 0 0,-8-2-192 0,8 2 0 16,-11 3 0-16,0 5 0 16,-1-2-384-16,-1 0-128 0,1 1-32 0</inkml:trace>
  <inkml:trace contextRef="#ctx0" brushRef="#br2" timeOffset="-168609.1">5555 8596 10815 0,'0'0'480'0,"-7"7"96"0,-3-4-448 0,-2-1-128 0,-5 2 0 0,-1 4 0 15,-2-1 576-15,0 4 80 0,-1-5 32 0,3 2 0 16,2-1-304-16,2 0-48 0,1 1-16 0,3-1 0 15,1-1-160-15,3 2-32 0,1-3-128 0,5-5 192 16,0 0-192-16,0 0 0 0,0 0 128 0,4 13-128 0,-1-5 0 0,-3-8 128 16,0 0-128-16,9 13 0 0,0 0 144 15,1-4-144-15,-2-2 128 0,-2 0-128 0,-6-7 0 0,5 14 0 16,0-5 0-16,-2 0 0 0,-3-9 0 0,0 0 0 16,0 0 0-16,0 7 0 0,0-7 128 0,0 0-128 15,0 0 128-15,-8 9-128 0,-1-3 288 0,-1 1-32 16,0-2 0-16,-1-3 0 0,-1 0-64 0,2 1-32 15,0 0 0-15,0 0 0 0,-2 0-160 0,2 0 128 16,1-2-128-16,9-1-5040 16,0 0-1088-16</inkml:trace>
  <inkml:trace contextRef="#ctx0" brushRef="#br2" timeOffset="-168355.85">5747 8666 13823 0,'0'0'608'0,"0"0"128"0,0 0-592 0,-9 6-144 0,-1-1 0 0,0 4 0 16,-3 4 528-16,0 2 80 0,0 3 16 0,1-1 0 15,-2 2-304-15,2 3-48 0,-3-4-16 0,2 1 0 16,2 1-96-16,-1-1-32 0,1 2 0 0,2-7 0 15,4-3-128-15,0 2 0 0,1-6 0 0,3 4 0 16,1-11 0-16,2 9-176 0,-2-9 48 0,0 0 0 0</inkml:trace>
  <inkml:trace contextRef="#ctx0" brushRef="#br2" timeOffset="-168034.6">6113 8469 13823 0,'0'0'1216'0,"0"0"-960"0,-9-6-256 16,0 6 0-16,-1 2 256 0,-3 4 0 0,0 3 0 0,-2 4 0 16,-1 1 288-16,0 2 64 0,4 1 16 0,-4 3 0 15,-3 4-304-15,0 2-48 0,2 5-16 0,-1-3 0 16,1 0-256-16,2 2 0 0,0-5 0 0,2 4 0 16,2-2 128-16,0 1-128 0,2-5 192 0,2-3-192 15,0-2-176-15,1-3-144 0,1-2-16 0</inkml:trace>
  <inkml:trace contextRef="#ctx0" brushRef="#br2" timeOffset="-167855.4">5772 8718 8287 0,'8'-4'736'0,"2"-1"-592"15,4 1-144-15,0 3 0 0,1-2 1184 0,2 2 208 16,-1 0 32-16,1 2 16 0,-2 1-1008 0,0 3-208 15,-1-5-32-15,-2 6-16 0,2 1-176 0,-3 3 128 16,-2-6-128-16,-3 5 128 0,2 1-352 0,-2 0-80 16</inkml:trace>
  <inkml:trace contextRef="#ctx0" brushRef="#br2" timeOffset="-167450.48">6174 8616 11055 0,'0'0'976'0,"0"0"-784"0,0 0-192 0,-3 11 0 16,-1 1 576-16,1 1 80 0,0 4 16 0,-1 1 0 15,1 0-288-15,-3 2-48 0,1 2-16 0,-1-2 0 16,-2 2-320-16,1-1 128 0,-1 2-128 0,3-4 0 15,2 0 128-15,0-7-128 0,3-12 128 0,0 0-128 16,3 10 128-16,-3-10-128 0,0 0 160 0,0 0-160 16,12-1 240-16,1-2-48 0,1-4-16 0,-2-1 0 0,0-5 80 0,0-1 32 15,2-3 0-15,-1-1 0 0,0 0-48 0,0-1-16 16,-2-5 0-16,0 5 0 0,-2 1 16 0,2 0 0 16,-4 2 0-16,2-1 0 0,0-1-80 0,0 4-16 15,-2 4 0-15,1-1 0 0,0 2-144 0,-1 0 0 16,1 4 0-16,-8 5 0 0,0 0 0 0,0 0 0 15,9-4 0-15,-9 4 0 0,0 0 0 0,0 0 0 16,6 9 0-16,-6-9 0 0,0 0 0 0,-1 15-144 16,-2 0 144-16,-2-1-208 15,2-4-496-15,-1 3-80 0</inkml:trace>
  <inkml:trace contextRef="#ctx0" brushRef="#br2" timeOffset="-167121.51">6446 8678 6447 0,'0'0'272'0,"6"-2"80"0,6 3-352 0,-12-1 0 0,0 0 0 0,12 0 0 16,2-3 1472-16,3 1 208 0,1-3 48 0,-1 2 16 15,1 1-1264-15,0-1-256 0,0-4-48 0,-2 0-16 16,0 2-16-16,-4-4 0 0,0-1 0 0,-2 0 0 15,0 7 64-15,-10 3 16 0,8-6 0 0,-3-4 0 16,-4-2 288-16,-1 12 48 0,-5-7 16 0,-3 2 0 16,-3-3 224-16,-3 4 48 0,-3 3 16 0,-3 1 0 0,-4 3-96 0,0 2 0 15,-2 2-16-15,6 1 0 16,4 3-368-16,2 3-80 0,1-4-16 0,3 4 0 0,-1 2-160 0,5 0-128 16,1-2 192-16,3-1-192 0,2 1 176 0,2 0-176 15,2 0 160-15,1-3-160 0,1 1 208 0,2 0-48 16,-2-3-16-16,7 3 0 0,6-5-144 0,1 2 0 15,1-4 0-15,0 2 0 16,1 2-1632-16,-2-6-304 0</inkml:trace>
  <inkml:trace contextRef="#ctx0" brushRef="#br2" timeOffset="-166939.54">6217 8387 24879 0,'-1'-21'2208'0,"2"3"-1760"0,3 3-448 0,1 3 0 16,1 3 0-16,2 4 0 0,2 0 0 0,2 5 0 15,-2 6 0-15,1 2 0 0,-1-3 192 0,2 3-64 32,-1 2-1104-32,-1 1-240 0</inkml:trace>
  <inkml:trace contextRef="#ctx0" brushRef="#br2" timeOffset="-165903.7">6998 8714 11679 0,'0'0'512'0,"0"0"128"0,0 0-512 0,8-3-128 0,-8 3 0 0,14-1 0 16,-1 2 272-16,1-2 48 0,1-4 0 0,3 2 0 16,3 1-64-16,0-2 0 0,2 0 0 0,2-2 0 15,3 2 0-15,2 0 0 0,0 0 0 0,3-4 0 16,0-1 0-16,-1-3 0 0,4 5 0 0,-2-2 0 16,2 4-16-16,-6 0-16 0,-7-3 0 0,-4 4 0 0,-3 4-80 0,-3-2-16 15,-4-2 0-15,-9 4 0 0,0 0 32 0,0 0 0 16,0 0 0-16,0 0 0 0,-9 5 96 0,-6-1 0 15,-5 1 16-15,-5 0 0 0,-1-1 96 0,-3-4 16 16,-2-3 0-16,2 2 0 0,2 5-96 0,2-3-16 16,-1-1 0-16,3 0 0 0,2 0-16 0,2 4 0 15,1 3 0-15,1-3 0 0,3-6-112 0,2 2-16 16,1 2-128-16,11-2 192 0,0 0-192 0,0 0 0 16,0 0 128-16,0 0-128 0,7 12 128 0,3-4-128 15,1-2 176-15,3 0-176 0,2 0 0 0,1 1-304 16,1-1 48-16</inkml:trace>
  <inkml:trace contextRef="#ctx0" brushRef="#br2" timeOffset="-165320.46">8163 8495 10591 0,'0'0'464'16,"0"0"112"-16,0 0-576 0,0 0 0 0,0 0 0 0,0 0 0 0,0 0 848 15,-5 8 64-15,-1 3 16 0,-2 1 0 0,-1 4-448 0,0 3-96 16,-6 3 0-16,2 2-16 0,2 1 80 0,-3 7 32 16,-6 3 0-16,-2 0 0 0,-1 2-176 0,0 0-48 15,2-2 0-15,3-3 0 0,3-5-256 0,3-4 160 16,2-8-160-16,1-5 128 0,3 2-128 0,6-12 160 16,0 0-160-16,-9 2 160 0,9-2 400 0,-9 2 80 15,9-2 0-15,-6-8 16 0,2-5 64 0,2-2 16 16,2 1 0-16,3-5 0 0,0-4-320 0,0-5-64 15,4-2-16-15,2-1 0 0,2 1-64 0,2 0-16 0,-1-3 0 16,1 0 0-16,1 3-256 0,0 6 160 0,-1-1-160 16,2 4 128-16,3-1-128 0,0 3 0 0,-1 1 0 15,3 1 128-15,-1-1-128 0,4 2 128 0,-1 4-128 0,3 3 128 16,-4 5-128-16,1-2 0 0,-2 2 0 0,-2 4 0 16,-3 5 0-16,-2 4-176 0,-3 0 176 0,-4 3-192 15,-2 1 192-15,0 1 0 0,-4 3 0 0,-4 0-128 16,-1-3 128-16,-1 4 0 0,-2 0 0 0,-1-3 0 15,-2-1 0-15,-3-2 0 0,1-7 0 0,-3 4 0 16,-3 3 0-16,-3 2 0 0,-2-5 0 0,1-1 0 16,3-6 0-16,-2 0 0 0,-1 0 0 0,1-2 0 15,2-1-176-15,2-2 176 0,2 1-208 0,4-2 80 16,5 0-1360-16,7 4-272 0,-4-7-48 16</inkml:trace>
  <inkml:trace contextRef="#ctx0" brushRef="#br2" timeOffset="-164984.98">8510 8471 11231 0,'-13'10'496'0,"2"-3"96"0,-5 1-464 0,0 0-128 16,1 4 0-16,1 0 0 0,1 0 688 0,1-2 112 15,1-4 32-15,5 6 0 0,1-1-368 0,4 1-64 16,1-12-16-16,5 12 0 0,1-3 0 0,-6-9 0 16,12 3 0-16,0-2 0 0,2-1-96 0,2-1-32 15,0-3 0-15,3 0 0 0,1-5 0 0,1-1 0 0,2-3 0 0,-3 1 0 16,0 1-128-16,-1 0-128 0,-1-6 144 0,-1 5-144 16,-2-1 336-16,-2 0-16 0,-2 2-16 0,-4-2 0 15,-5-2 64-15,-2 3 16 0,-2 4 0 16,-6-3 0-16,-2 4-256 0,0-1-128 0,-1 4 128 0,-3 4-128 15,-3 4 0-15,0 4 0 0,1-4 0 0,2 4 0 16,1 0-528 0,0 2-176-16</inkml:trace>
  <inkml:trace contextRef="#ctx0" brushRef="#br2" timeOffset="-164638.13">9044 8382 12783 0,'0'0'560'0,"0"0"128"0,0 0-560 0,0 0-128 15,-2-6 0-15,-6 4 0 0,-5 2 816 0,-1 3 128 16,-2 0 16-16,-1 3 16 0,1 0-416 0,0 1-96 16,1 3-16-16,2-3 0 0,2 2-256 0,3-1-48 15,1 3-16-15,4-2 0 0,3-9-128 0,3 12 0 16,-3-12 0-16,7 12 0 0,-2-1 0 0,3-3 0 15,-8-8 0-15,13 6 128 0,-1 2-128 0,0-1 128 16,-2-1-128-16,-1 1 128 0,-9-7-128 0,0 0 0 16,8 5 144-16,-8-5-144 0,0 0 160 0,0 0-32 15,0 0-128-15,0 0 192 0,-5 9 64 0,-4-3 0 0,0-6 0 0,-4 1 0 16,-1 2 192-16,-1-1 64 0,-2 0 0 0,1-1 0 16,-2-1-320-16,1 1-48 0,0 0-16 0,4 3 0 15,-1-3-128-15,2 1 0 0,2-2 0 0,1 2 0 16,9-2-272-16,0 0-96 0</inkml:trace>
  <inkml:trace contextRef="#ctx0" brushRef="#br2" timeOffset="-164419.86">9361 8437 14975 0,'0'0'656'16,"0"0"144"-16,-7-4-640 0,7 4-160 0,-11 9 0 0,-1-3 0 0,-2 3 656 0,0 0 112 16,0 2 0-16,0 2 16 0,2 5-464 0,-1-3-80 15,0-2-32-15,-1 5 0 0,-1 3-208 0,2 1 128 16,3 1-128-16,0-4 0 0,0-3 0 0,3-3 0 16,2 0 0-16,4-2-5504 15,1-11-1104-15</inkml:trace>
  <inkml:trace contextRef="#ctx0" brushRef="#br2" timeOffset="-163813.12">9875 7988 6447 0,'0'0'272'0,"0"0"80"0,0 0-352 0,0 0 0 0,0 0 0 0,0 0 0 16,0 0 1872-16,-11 6 304 0,-4 1 64 0,-3 8 16 15,-2 5-1296-15,-1 8-272 0,-2 0-48 0,0 4-16 16,2 4-112-16,-5 3-32 0,1 9 0 0,1-3 0 15,2 2-160-15,4-5-48 0,6-4 0 0,2-2 0 16,2-5-272-16,3-3 128 0,1-7-128 0,4 0 0 16,4 1 128-16,3-2-128 0,2-5 0 0,2-2 0 15,0-1 128-15,2-4-128 0,-1 3 0 0,4-8 0 16,-2-1 0-16,0-2-256 0,-2-2 32 0,-2-1-8416 16</inkml:trace>
  <inkml:trace contextRef="#ctx0" brushRef="#br2" timeOffset="-163644.72">9460 8336 15487 0,'0'0'688'0,"0"0"144"0,4-12-672 0,2 7-160 16,-6 5 0-16,15-3 0 0,3-1 448 0,0 2 48 16,2-1 16-16,3 4 0 0,2 6-320 0,2-1-48 15,0-2-16-15,2 6 0 0,3-1-128 0,0 4 128 16,-2-4-128-16,-2 1-7904 0</inkml:trace>
  <inkml:trace contextRef="#ctx0" brushRef="#br2" timeOffset="-163394.8">9933 8247 5519 0,'0'0'240'0,"0"0"64"0,0 0-304 0,3 9 0 0,0 4 0 0,-1 0 0 15,1-4 1888-15,0 5 320 0,-2 8 64 0,-1 1 16 16,0-4-1728-16,0 0-352 0,-1 1-64 0,-1 0-16 16,0-1-128-16,-1-3 128 0,1-2-128 0,0-3 128 15,1 0-128-15,0 0 0 0,1-11 144 0,-1 9-144 16,1-9 0-16,0 0-240 0</inkml:trace>
  <inkml:trace contextRef="#ctx0" brushRef="#br2" timeOffset="-163013.92">10191 8336 11967 0,'0'0'1072'0,"0"0"-864"16,0 0-208-16,0 0 0 0,0 0 1152 0,0 0 192 0,-2 14 48 0,0 0 0 16,-5 4-848-16,5 0-160 15,-2-2-48-15,3 1 0 0,0-1-208 0,1-2-128 0,2 0 128 0,1-5-128 16,-3-9 0-16,0 0 128 0,7 10-128 0,-7-10 0 15,0 0 128-15,0 0-128 0,12-1 160 0,-2 1-160 16,0 0 416-16,3-2-16 0,-1-6 0 0,1 2 0 16,-1-4 32-16,0 1 0 0,1-3 0 0,0-1 0 15,-1-3-112-15,1-2-32 0,1 0 0 0,-2 1 0 16,-2-1-80-16,1-1-16 0,-1-2 0 0,1 6 0 16,-4 5-192-16,1-1 128 0,-2 0-128 0,0 4 0 15,-6 7 0-15,0 0 0 0,0 0 0 0,0 0 0 16,0 0 0-16,0 0-288 0,4 12 32 0,-2-3-6624 15,-2-9-1328-15</inkml:trace>
  <inkml:trace contextRef="#ctx0" brushRef="#br2" timeOffset="-162644.62">10559 8388 12319 0,'17'0'544'0,"-5"2"112"0,6-1-528 0,3-1-128 16,1-1 0-16,3-1 0 0,-1 1 448 0,2 2 64 16,2 2 16-16,4-2 0 0,-1-5-272 0,1-2-64 15,-2 1-16-15,-2 0 0 0,-3-7 80 0,-3 2 32 16,-3-5 0-16,-2 1 0 0,-2 3 192 0,-2 0 32 16,-3-4 16-16,-3 1 0 0,-3 5 112 0,-3-2 32 0,-2 1 0 0,-4 1 0 15,-4-1 80-15,-2 5 16 0,-5 6 0 0,-3-1 0 16,-3-4-288-16,-5 4-48 0,-4 1-16 15,-2 6 0-15,2 3-256 0,1 3-160 0,4-5 192 0,1 6-192 16,5 4 128-16,4 3-128 0,3 0 0 16,3 0 0-16,3-4 128 0,5 2-128 0,2 2 0 15,2-4 0-15,1-1 128 0,1-1-128 0,2-1 144 16,3 1-144-16,0-1 192 0,6-4-48 0,3-1-16 0,1 0 0 16,0 3-128-16,3 0-176 0,-2-4 48 15,0-2-7424-15,1 2-1488 0</inkml:trace>
  <inkml:trace contextRef="#ctx0" brushRef="#br2" timeOffset="-162494.27">10286 8021 33167 0,'-1'-20'2944'0,"6"3"-2352"16,2 5-464-16,5 6-128 15,2 5-1120-15,1 4-240 0,3 1-48 0,0 4-16 0,-3 3 1136 0,-1 4 288 16,-4 1 0-16</inkml:trace>
  <inkml:trace contextRef="#ctx0" brushRef="#br2" timeOffset="-118740.62">32608 8714 11967 0,'0'0'1072'0,"0"0"-864"16,0 0-208-16,-7 4 0 0,-4 1 3008 0,4 1 544 16,-3-2 112-16,2 0 32 0,-3-2-2096 0,0 2-432 15,1 0-80-15,-3-2 0 0,-3 4-432 0,-3 1-80 16,-1-2 0-16,-5 2-16 0,-3 1-112 0,12-5-32 15,-4 0 0-15,-7-1 0 0,-2 1-64 0,-3 2-16 16,-2-3 0-16,-2 1 0 0,-2-2 96 0,-32 0 16 16,8-2 0-16,-1 0 0 0,0-4 48 0,3-2 16 15,4 1 0-15,-1 5 0 0,-3-3-112 0,3 0-16 16,0 2 0-16,-3-2 0 0,-4 0-160 0,0-1-32 0,-8 0-16 16,3 0 0-16,0 0-176 0,3 0 160 0,-2 3-160 0,0 1 160 15,-3-2-160-15,-4 0 192 0,-2-4-192 16,5 1 192-16,3 2-192 0,3 3 0 0,-4 0 144 15,0 1-144-15,-5 0 0 0,5 1 0 0,3 0 0 0,2 2 128 16,0-2-128-16,4 0 0 0,-1 2 128 0,1-3-128 16,0 0 0-16,4-3 144 0,6 2-144 0,0 0 0 15,0 2 192-15,6-1-192 0,4 0 192 0,1 1-192 16,2 2 160-16,1 1-160 0,2-2 128 0,-1-1-128 16,-1 1 0-16,1 1 128 0,-4 0-128 0,6 2 0 15,6-1 0-15,1 0 0 0,-1 1 128 0,3 1-128 16,1-3 0-16,1-1 0 0,0 1 0 0,5-1 0 0,4 1 144 15,3 1-144-15,-1-3 160 0,2-1-160 0,0 0 176 16,2-1-176-16,1-2 192 0,7 3-192 0,-11 3 160 16,11-3-160-16,0 0 128 0,-6 1-128 0,6-1 160 0,0 0-160 15,-4-5 192-15,4 5-192 0,-6-8 176 0,6 8-176 16,0 0 160-16,0-9-160 0,4 0 144 0,0-1-144 16,-2 0 128-16,3-5-128 0,4-2 0 0,-3-2 128 15,2-7-128-15,2-1 0 0,2-4 0 0,-1 0 0 16,2-6 0-16,1-4 0 0,0-3 0 0,4-5 128 15,-1-4-128-15,1-4 0 0,0-6 0 0,0 4 0 16,5-4 128-16,-3 0-128 0,-2 1 0 0,2-2 160 16,3-3-160-16,0 1 160 0,-4 3-160 0,1 1 0 15,1 0 0-15,-5-2-176 0,1 2 176 0,-2-2 0 16,0-1 0-16,0-1 0 0,1 0 0 0,-2 3 0 0,-2-2 0 16,0 6 0-16,2 2 0 0,-1-1 0 0,-2-1 0 15,2 2 0-15,-3-1 0 0,1 0 0 0,1 5 0 16,-1 2 0-16,3-1 0 0,0 3 0 0,1 3 0 0,-1 0 128 15,0-4-128-15,2 1 0 0,-1 2 0 0,-5-1 0 16,-6 0 0-16,2 4 0 0,4-3 0 0,-2 5 0 16,0-1 0-16,2 2 0 0,2-1 0 0,1-1 0 15,0 1 0-15,1 1 0 0,0-2 0 0,0 0 0 16,-1-2 0-16,-1 3 0 0,1 2 0 0,0-6 0 16,1 0 0-16,-4-3 0 0,0-1 0 0,1-2 0 15,2 0 0-15,0-1 0 0,-3-5 0 0,1 6 128 16,-2 6-128-16,5 1 0 0,-3 1 0 0,-1 0 0 15,-1 3 0-15,0 1 0 0,-3-2 0 0,-1 0 128 16,0-3-128-16,0 1 128 0,-1-2-128 0,0 4 128 0,-4 4-128 16,2 1 0-16,3 2 0 0,0-1 128 0,-5 0-128 15,3 1 0-15,1-1 0 0,-2 1 0 0,1-2 0 0,-2 0 0 16,-1-3 0-16,3 2 0 0,1 1 0 0,-3 4 0 16,-2 2 0-16,1-2 0 0,0 0 0 0,-2 1 0 15,0 3 0-15,-3-3 0 0,1 0 0 0,0 1 0 16,1 1 0-16,1-2 128 0,-2-2-128 0,0 1 0 15,0 0 0-15,2 0 0 0,-1 0 0 0,2 0 0 16,-1 0 0-16,-1 0 0 0,-1 3 0 0,2 2 0 16,0-3 0-16,1 4 0 0,-3-1 0 0,2 2 0 15,2-3 0-15,0 0 0 0,-3 0 0 0,1-3 0 0,0 0 0 16,1 4 0-16,0-1 0 0,0 0 0 0,-1-2 0 16,1 1 0-16,4 3 0 0,-2 3 0 0,-1 2 0 0,0-1 0 15,1 1 0-15,0 2 0 0,-1 3 0 0,0-1-128 16,-2-1 128-16,1 2 0 0,2 3 0 15,-2 2 0-15,-2-5 0 0,1 2 0 0,-1 2 0 0,0 2 0 16,1-2 0-16,1-4 0 0,-1 3 0 0,1 3 0 16,-1 0 0-16,0-1 0 0,2 2 0 0,-1 0-128 15,-3 2 128-15,4 1 0 0,-1 0 0 0,1 7 0 16,0-9 0-16,0 2 0 0,-1 0-144 0,1 7 144 16,2-9 0-16,-2 9-144 0,5-12 144 0,2 3 0 15,-1 2-144-15,2 0 144 0,2 3 0 0,1-1-144 16,2 0 144-16,3 5-160 0,5 1 160 0,2 2-160 15,2-6 160-15,3 2-160 0,1-2 160 0,8 1-160 16,6-1 160-16,6-2 0 0,2-5 0 0,1 2-128 0,0-3 128 16,5 3 0-16,8-3-144 0,6 1 144 0,4 1 0 15,4 2-144-15,2 0 144 0,0 2 0 0,2-5-128 16,6 3 128-16,8 3 0 0,-5-2 0 0,-4 0 0 16,1 2 0-16,1 0 0 0,6 0 0 0,-1 2 0 0,-2-1-128 15,-7 1 128-15,1 2 0 0,-3-2 0 0,-36 1 0 16,8 0 0-16,6 0 0 0,6-1 0 0,-1 0 0 15,-1 0 0-15,1 0 0 0,2-2 0 0,59 0 0 16,-21 0 0-16,-20 1 0 0,-19 1-320 0,-12 2 320 0</inkml:trace>
  <inkml:trace contextRef="#ctx0" brushRef="#br2" timeOffset="-117154.15">30658 2943 5519 0,'0'0'496'0,"-4"-5"-496"16,4-4 0-16,2 5 0 0,-1 1 1728 0,0-3 256 0,2 0 64 0,-2 1 0 15,0 1 0-15,-1 4 0 0,3-6 0 0,-3 6 0 16,2-5-1648-16,-2 5-400 0,0 0 0 0,0 0 0 16,0 0 896-16,0 14 112 0,0 2 16 0,-1 7 0 15,-3 10 0-15,1 3 0 0,-3-1 0 0,0 5 0 16,-2 4-832-16,2 1-192 0,-3 2 0 0,0-4 0 16,2 2 0-16,0-5 0 0,4-3 0 0,-1 18 0 15,5-6 384-15,2-30 16 0,-1-1 16 0,2 0 0 16,1-4-176-16,1-4-48 0,2-1 0 0,2-6 0 15,0-5 256-15,14-10 32 0,3-8 16 0,0-2 0 16,0-8-128-16,-1 2-32 0,0-1 0 0,-2 2 0 16,0 3-128-16,-5 4-16 0,-2 1-16 0,-4 2 0 15,-2 3-176-15,-2 4 128 0,-3-1-128 0,-6 11 128 0,0 0-128 0,0 0 128 16,0 0-128-16,0 0 128 0,2 9-128 0,0 2 0 16,-4 4 0-16,0 3 0 0,-2-1 0 0,2 2 0 15,-1-1 0-15,2 3 0 0,-1 1 0 16,2-9 0-16,2 2 0 0,0-3 0 0,2-3 0 15,1 2 0-15,0-6 0 0,3-2 0 0,0 0 0 0,9-3 0 16,-1-8 144-16,0-4-144 0,2-6 272 0,0-4-16 16,-1-2 0-16,0-1 0 0,0 2 0 0,-6-4 0 15,2 0 0-15,-4 1 0 0,-3-1 16 0,0 3 0 16,-1 0 0-16,-1 3 0 0,-1 2-144 0,-1 3-128 16,1 3 192-16,-2 4-192 0,-2 0 0 0,1 9 0 15,0 0 0-15,0 0-144 16,0 0-2512-16,0 0-496 0</inkml:trace>
  <inkml:trace contextRef="#ctx0" brushRef="#br2" timeOffset="-116928.95">31412 3393 29487 0,'-16'7'2624'0,"5"-2"-2112"0,1 3-512 0,3 1 0 16,1-1 128-16,1 5-128 0,2 2 0 0,0 3 0 15,2 1 160-15,2 0-160 0,2 0 128 0,-1 1-128 16,2-1 0-16,0 0 128 0,0-3-128 0,-2 0 0 16,3 1 160-16,0-2-160 0,0 0 192 0,-1-3-192 15,0-2 128-15,-4-10-128 0,0 0 0 0,0 0 0 0,0 0-208 0,0 0-160 16,0 0-16-16,0 0-16 16,8-7-2112-16,-3-5-432 0</inkml:trace>
  <inkml:trace contextRef="#ctx0" brushRef="#br2" timeOffset="-116659.58">31837 2978 23039 0,'0'0'1024'0,"0"0"192"0,0 0-960 0,0 0-256 15,0 0 0-15,-8 10 0 0,3 2 1120 0,0 6 176 0,-2 0 48 16,2 6 0-16,0 3-496 0,-2 5-80 0,-2 3-32 0,0 1 0 16,4-1-112-16,-2 1-32 0,0-2 0 0,-3-1 0 15,-2-1-272-15,6 0-48 0,6-2-16 0,-1 0 0 16,-3-6-128-16,-1-3-128 0,0-2 192 0,1 1-192 16,1-3 0-16,2-3 0 0,1-2-160 0,0-12 160 31,0 0-2336-31,0 0-352 0,0 0-64 0</inkml:trace>
  <inkml:trace contextRef="#ctx0" brushRef="#br2" timeOffset="-116092.64">32306 2829 27647 0,'0'0'2448'0,"0"0"-1952"0,0 0-496 0,-2 4 0 16,1-1 0-16,0 6 0 0,-2 3 0 0,2 3 0 0,0 4 864 16,-4 6 128-16,0 1 32 0,-1 7 0 0,1 3-128 0,-1 0-32 15,0 1 0-15,-2 0 0 0,2 3-224 0,-1-4-32 16,4 0-16-16,0-18 0 0,0 2-304 0,2 3-64 15,0-3-16-15,0-1 0 0,-2 2-64 0,1-3-16 16,2-1 0-16,-7 14 0 16,-2-7-1392-16,3-5-272 0,2-4-64 0</inkml:trace>
  <inkml:trace contextRef="#ctx0" brushRef="#br2" timeOffset="-115917.07">31678 2671 39615 0,'-17'-13'3520'15,"2"2"-2816"-15,5 0-560 0,2-2-144 0,3 4 464 0,8-2 64 0,4 5 16 16,3 3 0-16,1-2-544 0,0 2 0 0,3 4-160 0,0 6 160 31,-3-1-1840-31,-4 3-240 0,-7-9-48 0,2 20-16 0</inkml:trace>
  <inkml:trace contextRef="#ctx0" brushRef="#br2" timeOffset="-115190.23">30451 4454 19343 0,'0'0'1728'0,"0"0"-1392"15,0 0-336-15,0 0 0 0,0 0 912 0,0 0 112 16,-8 6 32-16,1 0 0 0,3 7 96 0,0 4 0 16,0 5 16-16,1 6 0 0,-1 1-496 0,0 4-96 15,1 2-32-15,2-1 0 0,0 2-288 0,5-3-48 16,1-7-16-16,1 1 0 0,0-7 64 0,3-1 0 16,2-5 0-16,1-1 0 0,2-7 320 0,-1-1 64 15,0-3 0-15,2-2 16 0,5-4-176 0,2-2-32 16,-2-8-16-16,3-3 0 0,2-2 16 0,-2-3 16 15,-5-6 0-15,0 2 0 0,0-5-144 0,-6 2-16 16,-1 0-16-16,-2 0 0 0,-4 3-96 0,1 1 0 16,-3 2-16-16,-2 4 0 0,-2 2-176 0,-1 2 160 0,-2 1-160 15,1 5 160-15,1 0-160 0,2 9 0 0,0 0 0 0,0 0 0 32,0 0-2352-32,0 0-336 0,0 0-80 0</inkml:trace>
  <inkml:trace contextRef="#ctx0" brushRef="#br2" timeOffset="-114842.29">31329 4294 28559 0,'-17'-7'2544'0,"8"4"-2032"0,-3 1-512 0,3 0 0 16,9 2 336-16,-10 0-16 0,-1 5-16 0,2 3 0 15,4-3 208-15,-2 4 64 0,0 1 0 0,0 4 0 0,2 1-416 0,0-2-160 16,1 0 128-16,-1 1-128 0,-1 0 192 0,1 0-64 15,1 4 0-15,2-3 0 0,0-1-128 0,2 2 0 16,2 7 144-16,0-2-144 0,-1-2 0 0,3-4 0 16,1-4 0-16,0 2 0 0,-2 1 0 0,1-1 0 15,0-2 0-15,1-2 128 0,-2 3 48 0,0-4 16 16,-3 3 0-16,1 0 0 0,-1-11 64 0,0 11 32 16,-5 2 0-16,0 1 0 0,-1-5 0 0,-2 2 0 15,-6-2 0-15,0 2 0 0,-1 1 80 0,1-3 16 16,0-1 0-16,-1-2 0 0,-3-1-192 0,3 2-16 15,1-4-16-15,0 0 0 0,-2-4-160 0,8 1 0 16,8 0-192-16,-12-2 192 16,1 1-2304-16,2-1-320 0,9 2-80 0</inkml:trace>
  <inkml:trace contextRef="#ctx0" brushRef="#br2" timeOffset="-114527.15">31346 4599 20271 0,'0'0'896'0,"0"0"192"0,0 0-880 0,13 0-208 0,1-2 0 0,2-2 0 15,3 3 912-15,2-1 144 0,1 0 32 0,5-2 0 16,1-6-128-16,4 1 0 0,2-2-16 0,2-1 0 16,-2-3 64-16,-5 0 16 0,-7-1 0 0,0 2 0 15,-1 0-320-15,-3 2-64 0,-5-2-16 0,-4 1 0 16,-4 4 112-16,-4-1 32 0,-6 2 0 0,-2-1 0 0,-3 3 48 0,-4 1 16 15,0 1 0-15,-2 4 0 0,-7 4-272 0,1 2-48 16,-2 6-16-16,0-1 0 0,-1 3-304 0,3 2-48 16,4-3-16-16,4 5 0 0,3 1-128 0,3 2 128 15,3-2-128-15,4-1 128 0,3 1-128 0,3 1 0 16,6 2 0-16,4-1 0 0,6-2 0 0,4-1-176 16,-1 0 176-16,2-3-128 15,0 0-1216-15,-1-1-224 0,1 0-48 0</inkml:trace>
  <inkml:trace contextRef="#ctx0" brushRef="#br2" timeOffset="-114124.21">30644 5821 18719 0,'0'0'832'0,"0"0"160"0,8-6-800 16,-8 6-192-16,2-11 0 0,-2 11 0 0,0 0 1808 0,0 0 320 15,0 0 64-15,0 0 16 0,0 0-768 0,0 13-160 16,0 1-16-16,-1 0-16 0,0 1-160 0,-3 2-16 16,0-2-16-16,0 2 0 0,1-1-464 0,0 2-80 15,-1-2-32-15,2 1 0 0,-1-2-272 0,1-1-48 16,-3 1-16-16,-1-1 0 0,3 0-144 0,-1-2-176 15,-1 1 48-15,5-13 0 16,0 0-2560-16,0 0-496 0</inkml:trace>
  <inkml:trace contextRef="#ctx0" brushRef="#br2" timeOffset="-113805.95">31102 5690 28447 0,'-10'9'1264'0,"5"1"256"0,-7-5-1216 0,5 5-304 0,0-1 0 0,3 4 0 16,1 3 608-16,-1-2 64 0,0-1 16 0,1 0 0 16,2 0-304-16,0-5-64 0,1-8-16 0,-1 12 0 15,1-12 80-15,0 0 32 0,3 6 0 0,-3-6 0 16,11-1 64-16,0-4 16 0,0-7 0 0,3 1 0 16,3-3-16-16,1-3 0 0,0-2 0 0,-2 2 0 15,-1 0-224-15,2 2-32 0,-1 3-16 0,2 6 0 16,-3 4-80-16,1 2-128 0,-1 5 176 0,-2 5-176 15,-3-1 224-15,0 6-64 0,0 4-16 0,-1 4 0 0,0 2 96 0,-3 1 16 16,1 0 0-16,-5-3 0 0,2 1-112 16,-3-1-16-16,-1-1 0 0,2-4 0 0,-1 0-128 15,-1-5 160-15,-1-1-160 0,-1-2 160 16,2-10-624-16,0 0-128 0,0 0-32 0,0 0-10944 16,0 0-2192-16</inkml:trace>
  <inkml:trace contextRef="#ctx0" brushRef="#br2" timeOffset="-113635.03">30862 5160 35007 0,'-18'-14'3120'0,"1"1"-2496"0,3-1-496 0,5 2-128 16,7 1 1392-16,2 11 256 0,0 0 48 0,8-9 16 15,2 6-1520-15,1 0-192 0,1 2-240 0,-1 3 48 31,2 3-1280-31,-3 6-256 0,0-1-48 0,-2 4-14448 0</inkml:trace>
  <inkml:trace contextRef="#ctx0" brushRef="#br2" timeOffset="-112787.43">30306 7408 16575 0,'-16'-19'736'0,"7"5"160"0,-3-1-720 0,3 0-176 0,-1-3 0 0,1 5 0 16,-2-1 1328-16,2 0 224 0,-1-1 48 0,1 4 16 15,-3-1-240-15,1 1-48 0,-2 3-16 0,3 3 0 16,0 6-416-16,-4 3-64 0,-1 1-32 0,-3 7 0 16,-1 3-64-16,-3 4-16 0,1 3 0 0,0 3 0 15,1 4-192-15,1 3-32 0,0-3-16 0,2 3 0 16,2 1-224-16,2 0-32 0,2-2-16 0,1-2 0 16,5-1-208-16,3-3 128 0,4 0-128 0,1-6 0 15,3-12 144-15,2 0-144 0,5-4 128 0,1-4-128 16,1-5 320-16,7-3-32 0,6-9 0 0,5-5 0 15,4-2 16-15,-1-3 0 0,-2-1 0 0,3-5 0 16,3 3-144-16,-2-1-32 0,-2 0 0 0,-4-2 0 0,-3-3 32 16,-6-4 0-16,-1 1 0 0,-1 0 0 0,1 2-160 0,-4 0 0 15,-3-1 0-15,1 6 0 0,1 2 0 0,-2 6 0 16,-2 4 0-16,-3 5 0 0,-1 4 0 0,-3 1 0 16,-1 3 128-16,-5 8-128 0,0 0 0 0,0 0 0 15,0 0 0-15,-6 8 0 0,-3 6 0 0,0 4 128 16,-2 5-128-16,-2 8 0 0,-2 6 0 0,0 9 0 15,-2 1 0-15,-1 8 0 0,-1 4 0 0,0 1 0 16,0-4 0-16,1-3 0 0,0-3 0 0,2-6 0 16,-1 1 0-16,3-8 0 0,3-4 0 0,1-4 0 15,1-1 0-15,4-8 128 0,2-3 64 0,2-8 0 0,1-9 0 16,0 0 0-16,0 0 192 0,11-3 32 16,2-4 16-16,0-11 0 0,1-4 0 0,2-4 0 15,2 1 0-15,1 0 0 0,2 1-240 0,-4 3-64 0,0 4 0 16,-2 3 0-16,-1 7-128 0,0 4 0 0,0-3 0 0,0 9 0 15,-1 5 0-15,0 4-192 0,-1 7 64 0,0 2 128 16,-2-1 0-16,0 5 0 0,-2 3 0 0,1 0 0 16,-1 0 0-16,-1 0 0 0,-2-4 0 0,1-1 0 15,4-2-208-15,3-5 80 0,-4-3 128 0,-3-2-208 32,-6-11-576-32,9 5-112 0,4-2-32 0,1-6 0 15,-1-5-1712-15,2-3-352 0,3-1-64 0,1-5-16 0</inkml:trace>
  <inkml:trace contextRef="#ctx0" brushRef="#br2" timeOffset="-112101.85">31198 6974 11967 0,'0'0'1072'0,"0"0"-864"0,-7-5-208 0,7 5 0 16,0 0 656-16,0 0 96 0,-3-7 16 0,3 7 0 16,0 0 16-16,0 0 16 0,0 0 0 0,0 0 0 15,0 0 112-15,0 0 32 0,0 0 0 0,0 0 0 16,0 0 192-16,0 0 32 0,0 0 16 0,0 0 0 16,0 0-32-16,0 0 0 0,0 0 0 0,0 0 0 15,0 0-400-15,3-10-96 0,1 3-16 0,5 1 0 16,3 6-128-16,4-1-16 0,4-3-16 0,4 1 0 15,4-1 16-15,1 1 0 0,2-3 0 0,1 1 0 16,1-2 128-16,2-4 16 0,2 1 16 0,6-2 0 16,6 2-112-16,-2 0-32 0,-4-5 0 0,1 2 0 0,2 3-96 15,-1 1-32-15,-4 4 0 0,-5 1 0 0,-7-4-176 16,-3 5-32-16,-5 1-16 0,-2 2 0 0,-2 0-160 16,-3 0 192-16,-3-1-192 0,0 1 192 0,-11 0-32 0,8 4 0 15,-8-4 0-15,8 8 0 0,-4-2 0 0,-4-6 0 16,0 13 0-16,0-1 0 0,2 5 48 0,-4 2 16 15,1 1 0-15,-3 3 0 0,0-3-32 0,-2 6-16 16,-3 3 0-16,-1 4 0 0,-1 4 0 0,0 2 0 16,-2 3 0-16,-1 5 0 0,-2 6 64 0,0-3 16 15,1 0 0-15,-1-4 0 0,-1-1 0 0,1-1 0 16,-2 1 0-16,3 0 0 0,-1 2-112 0,2-5-16 16,2-1 0-16,0-1 0 0,2-3-128 0,0-1 128 15,2-6-128-15,2 1 128 0,3-2-128 0,-2-5 0 16,0-1 0-16,1-1 0 0,2-3 0 0,1-3-144 0,1-4 144 15,0-1-208 1,0-11-1008-16,0 0-192 0,-3 9-32 0,3-9-16 16,0 0-1264-16,0 0-256 0,-1-8-48 0,1-3-16 0</inkml:trace>
  <inkml:trace contextRef="#ctx0" brushRef="#br2" timeOffset="-111908.34">31478 7664 35935 0,'-4'-10'1600'0,"2"-2"320"0,4 0-1536 0,2-1-384 0,1 1 0 0,5 0 0 16,6 2 432-16,4-2 16 0,5 5 0 0,8-2 0 16,7 1 160-16,4-1 32 0,1 1 16 0,7 0 0 0,4 2 112 0,1 5 0 15,2-3 16-15,-5-2 0 0,1 0-224 0,-2-4-48 16,-1 3-16-16,-26 5 0 0,3 0-240 0,0 1-64 16,-2 1 0-16,-2 0 0 0,0 1-192 15,-6-1 0-15,-4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31:34.7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1210 2314 12895 0,'0'0'272'0,"0"0"64"0,0 0 16 0,0 0 32 0,0 0-384 0,0 0 0 0,0 0 0 0,0 0 0 15,0-9 896-15,0 0 96 0,-1-1 32 0,2 2 0 0,3-3-832 0,4 2-192 16,3-4 0-16,2 1 0 0,-2-1 864 0,4-1 128 16,4 0 32-16,2-1 0 0,-2-3-832 0,4 3-192 15,-2 3 0-15,-2 0 0 0,-1 0 0 16,-1 3 0-16,-1 3 0 0,0 1 0 0,-4 3 0 0,1 4 0 16,0 0 0-16,-1 7 0 0,1 4 0 0,-1 3 0 15,-4 0 0-15,3 5 0 0,-3 1 864 0,3 2 128 16,-4 5 32-16,0-1 0 0,-2 1-832 0,-1 5-192 15,-2 1 0-15,1 3 0 0,-6 3 0 0,2 3 0 16,0 0 0-16,-3 1 0 0,-3-4 0 0,1-3 0 16,1-2 0-16,-3-4 0 0,-2-4 864 0,3-2 128 15,1-7 32-15,3 2 0 0,-4-6 0 0,1 0 0 16,5-5 0-16,1-10 0 0,0 0-832 0,0 0-192 16,0 0 0-16,0 0 0 0,0 0 0 0,11 3 0 15,1-6 0-15,0-1 0 0,2-1 864 0,4 0 128 0,1-5 32 16,5 5 0-16,8-5-832 0,-3 4-192 0,-3-3 0 0,5 1 0 15,9 3 0-15,-1-3 0 0,-2 3 0 0,-1-1 0 16,-2-2 0-16,-2 3 0 0,-3 1 0 16,-1-1 0-16,-5 1 0 0,-3 1 0 0,-5 1 0 0,1-1 0 31,-5-4-1600-31,-2 2-352 0,1-1-80 0,-10 6-16 0</inkml:trace>
  <inkml:trace contextRef="#ctx0" brushRef="#br0" timeOffset="407.31">2455 2028 20271 0,'0'0'448'0,"0"0"80"0,0 0 32 0,0 0 16 0,1 8-576 0,-2 4 0 16,-3 5 0-16,1 3 0 0,1 6 928 0,-1 0 80 16,-1 6 16-16,3-3 0 0,-3 1-832 0,2 0-192 15,-1 2 0-15,1-2 0 0,-4 2 864 0,5-1 128 16,-1-7 32-16,0 2 0 0,2-1-832 0,0-6-192 16,0-19 0-16,0 15 0 0,3-1 864 0,-1-4 128 15,-2-10 32-15,0 0 0 0,0 0 0 0,8-5 0 16,-2-6 0-16,2-5 0 0,1-4 0 0,0-4 0 0,-3 0 0 0,2-3 0 15,1 3-832-15,-2-4-192 0,0 1 0 16,0-1 0-16,2 3 0 0,1-1 0 0,1 4 0 0,0 1 0 16,-1 0 0-16,2 1 0 0,0 5 0 0,1 0 0 15,1 2 0-15,1 2 0 0,-1-1 0 0,3 6 0 32,-4 2-768-32,2 3-208 0,0-2-48 0,0 5 0 15,-1 2-1632-15,-2-1-336 0,2 0-64 0,1-1-16 0</inkml:trace>
  <inkml:trace contextRef="#ctx0" brushRef="#br0" timeOffset="743.65">3015 2135 20271 0,'0'0'448'0,"0"0"80"16,12 2 32-16,-2 0 16 0,0-2-576 0,1-3 0 0,-1 1 0 0,1-2 0 0,-2-3 1744 0,-1 2 240 15,1 0 64-15,0-6 0 0,0-6-1648 0,-1 2-400 16,-1 0 0-16,-4 2 0 0,-1-1 896 0,1 0 112 16,-3 4 16-16,0-2 0 0,-3-2-832 0,1 9-192 15,2 5 0-15,0 0 0 0,-9-5 864 0,-1 1 128 16,0 4 32-16,-2 9 0 0,0 9-832 0,-1 2-192 16,-2 3 0-16,1 4 0 0,1 1 0 0,3 3 0 15,-2 0 0-15,5-4 0 0,4-2 0 0,3-3 0 16,3-3 0-16,2-1 0 0,4-2 0 0,1-2 0 15,1-2 0-15,3-1 0 0,1 1 0 0,2-6 0 0,1 0 0 0,0-2 0 16,-1-6 0-16,1 2 0 0,0 0 0 0,-4-3 0 31,0-1-1600-31,2-1-352 0,2-6-80 0,-2 2-16 0</inkml:trace>
  <inkml:trace contextRef="#ctx0" brushRef="#br0" timeOffset="1247.96">3676 1916 20271 0,'0'0'896'0,"0"0"192"0,0 0-880 15,-5 7-208-15,-1 3 0 0,-2-1 0 0,0 3 864 0,0 0 128 16,-4 0 32-16,-1 5 0 0,-2 3 0 0,2 2 0 16,-2 2 0-16,0-2 0 0,1 1 0 0,0-1 0 15,4-1 0-15,1-3 0 0,2-2-832 0,4-2-192 16,0-4 0-16,3-1 0 0,4-1 0 0,2-6 0 15,3 2 0-15,0-6 0 0,1-4 864 0,2-2 128 16,2 0 32-16,0-1 0 0,-2 0-832 0,1-4-192 16,1 3 0-16,-1-2 0 0,0-2 0 0,-2 1 0 15,-1 3 0-15,-2 0 0 0,-1 4 0 0,0 4 0 16,-7 2 0-16,0 0 0 0,9 0 0 0,-3 1 0 16,0 3 0-16,-6-4 0 0,0 0 0 0,5 9 0 15,0-3 0-15,2 2 0 0,0-2 0 0,2-3 0 16,0-1 0-16,1 0 0 0,1-5 0 0,1-2 0 15,4-6 0-15,0-2 0 0,2-1 864 0,2-3 128 16,3-2 32-16,1-5 0 0,0-3-832 0,2-4-192 16,1-1 0-16,-2-1 0 0,-1-3 0 0,-1-2 0 15,-3-3 0-15,3-7 0 0,-2-5 0 0,-1-7 0 16,-1-9 0-16,-3-1 0 0,-3-2 0 0,0 0 0 0,-2-2 0 16,0 8 0-16,-3 10 0 0,0 5 0 0,-3 8 0 15,-1 7 0-15,-2 7 0 0,-2 10 0 0,-1 10 0 16,1 9 0-16,-7 1 0 0,-4 9 0 0,-1 13 0 0,-4 4 0 15,0 9 0-15,-2 3 0 0,0 4 0 0,-1 4 0 16,-1 7 0-16,2 7 0 0,4 2 0 0,1 3 0 16,3 5 0-16,4-4 0 0,2-8 0 0,3-2 0 15,1-4-2416-15,0-4-528 16,0-7-96-16,2 3-32 0</inkml:trace>
  <inkml:trace contextRef="#ctx0" brushRef="#br0" timeOffset="1670.63">3353 2842 27647 0,'-10'-9'1216'0,"8"5"256"0,0-5-1168 0,-2-3-304 16,-1-2 0-16,-2 3 0 0,-3 6 880 0,-3 1 112 0,-4-1 32 0,0 4 0 15,-1 2-832-15,-1 3-192 0,-3-2 0 0,0 3 0 16,2 7 864-16,0 1 128 0,-2 2 32 0,2-1 0 16,2 0-832-16,0 0-192 0,4-1 0 15,3 1 0-15,4 1 0 0,5-3 0 0,2 0 0 0,2-1 0 16,-2-11 0-16,11 14 0 0,0-2 0 0,4-1 0 15,3 1 0-15,1-1 0 0,3 2 0 0,1 1 0 16,-2-3 0-16,1-1 0 0,-2 2 0 0,-2 1 0 16,-3 4 0-16,-3 0 0 0,-7-2 0 0,-1 0 0 15,-1 2 0-15,-5-2 0 0,-8 2 0 0,1-3 0 16,-1 1 864-16,-4 0 128 0,-4-1 32 0,-1 0 0 16,1-5-832-16,-5 0-192 0,0-7 0 0,0-2 0 15,0 0-768-15,3-1-208 16,1-4-48-16,3-1-9824 0,0-4-1968 0</inkml:trace>
  <inkml:trace contextRef="#ctx0" brushRef="#br0" timeOffset="2573.42">3778 2552 20271 0,'0'0'448'0,"-1"7"80"0,-2 10 32 0,-3 1 16 0,-5 2-576 0,1 0 0 16,0-1 0-16,1 6 0 0,-2 0 1744 0,2-2 240 0,0-2 64 0,5 2 0 16,2-2-1648-16,-1-6-400 0,2-1 0 0,2-3 0 15,3-3 0-15,0 2 0 0,1-5 0 0,2-1 0 16,1 0 896-16,2-4 112 16,2-3 16-16,-1 1 0 0,1-2-832 0,0 1-192 0,2-3 0 0,5-5 0 15,-5 0 864-15,-2 1 128 0,-3-2 32 0,-3 5 0 16,2-3-832-16,-1 2-192 0,-2-2 0 0,3 3 0 15,-3-4 0-15,0 4 0 0,0-5 0 0,-1 5 0 16,-1-1 0-16,-3 2 0 0,0-4 0 0,0 2 0 16,0-1 0-16,1 0 0 0,1-5 0 0,1 0 0 15,1-5 0-15,-2 0 0 0,1-1 0 0,2-1 0 16,3-5 0-16,0 0 0 0,1-2 0 0,1 0 0 0,-1-1 0 16,0 2 0-16,0-3 0 0,1 5 0 15,1-2 0-15,1 4 0 0,-2-2 0 0,2 0 0 0,-2 1 0 16,0-2 0-16,0 1 0 0,0 2 0 0,-2 2 0 15,2 2 0-15,-2 2 0 0,-2 3 0 0,-2 2 0 0,-3 0 0 16,-1 6 0-16,0 6 0 0,0 0 0 0,-5 11 0 16,-2 8 0-16,-2 4 0 0,0 1 0 0,-3 6 0 15,0 0 0-15,0 2 0 0,1 2 0 0,1 2 0 16,1-1 0-16,0-2 0 0,1-1 0 0,2-1 0 16,2-6 0-16,3-1 0 0,1-2 0 0,2-4 0 15,3-4 0-15,2-3 0 0,2-5 0 0,1 0 0 16,3-6 0-16,1-4 0 0,0-1 0 0,1 0 0 15,1-6 0-15,0 1 0 0,-2-5 0 0,0-3 0 16,1 0 0-16,0 2 0 0,0 4 0 0,1 5 0 16,-1-3 0-16,0 3 0 0,-1 3 0 0,0 3 0 15,-3 4 0-15,0 2 0 0,-1 6 0 0,-1 1 0 16,-2 3 0-16,-2 0 0 0,-3 0 0 0,-2 2 0 0,0-2 0 0,0 2 0 16,0-3 0-16,0 2 0 0,1-2 0 0,-1-2 0 15,-1-6 0-15,1-6 0 0,0 0 0 0,0 0 0 16,7 0 864-16,2-3 128 0,3 0 32 15,-2-6 0-15,-1 0-832 0,1-5-192 0,0-1 0 16,1 1 0-16,3 2 0 0,2-1 0 0,-1 2 0 0,0 1 0 16,0-4 0-16,-1 4 0 0,-1 1 0 0,1 5 0 15,0 3 0-15,0 2 0 0,0 2 0 0,-1-1 0 16,0 1 0-16,-2 0 0 0,0 3 0 0,1-3 0 16,-1 2 0-16,2 3 0 0,0-2 0 0,-2 1 0 15,3-5 0-15,-1-2 0 0,1-3 0 0,1-4 0 16,3 3 0-16,-3-3 0 0,3 0 0 0,2-2 0 0,-2-3 0 15,2-2 0-15,-2-1 0 0,0 1 0 0,-2 2 0 16,2 1 0-16,0 3 0 0,-3 2 0 0,2 1 0 16,-2 2 0-16,-1 1 0 0,-1 3 0 0,-2 3 0 0,-2 1 0 15,-1 4 0-15,-2-2 0 0,-2 5 0 0,-3-1 0 16,-2 3 0-16,-3 3 0 0,-1 0 0 0,-3 1 0 16,-2 0 0-16,-2-2 0 0,-5 1 0 0,0 1 0 15,4-2 0-15,-5 3 0 0,-4-1 864 0,-2-1 128 16,1 1 32-16,-4-3 0 0,-1-4-832 0,0-1-192 15,-1-3 0-15,-1-2-12512 16,0-3-2544-16</inkml:trace>
  <inkml:trace contextRef="#ctx0" brushRef="#br0" timeOffset="4876.54">27999 1385 16575 0,'5'-1'368'0,"-1"-1"80"0,-4 2 0 0,5-1 16 0,-5 1-464 0,0 0 0 0,0 0 0 0,0 0 0 0,0-182 0 0,0 364 0 15,0-182 0-15,0 0 0 0,-11 4 912 0,-2 0 96 16,-4-2 16-16,1 1 0 0,-4 1-832 0,-1-2-192 16,-2 1 0-16,-1-1 0 0,1 1 864 0,-7-1 128 15,-2 2 32-15,-4 0 0 0,-4 0-832 0,-5 0-192 16,-1-2 0-16,-3 2 0 0,-5-2 864 0,0 2 128 16,-1-2 32-16,-6-2 0 0,-1-2-832 0,-7 0-192 15,-4-1 0-15,-2-1 0 0,1 3 864 0,0 0 128 16,-3 0 32-16,-2-2 0 0,-3 2-832 0,-2-1-192 15,-2 0 0-15,-30-4 0 0,16 2 0 0,2 1 128 16,-2 1-128-16,-1 0 0 0,0-1 144 0,-4-1-144 16,-1 1 128-16,-3 1-128 0,-5-1 128 0,-2 2-128 0,-1-3 0 15,-3 3 128-15,-6-1-128 0,4-1 0 0,5-4 0 16,-5 4 128-16,-8-4-128 0,4 3 0 0,4-1 0 16,-6 0 0-16,-8-4 0 0,4 3 0 0,6-3 128 15,-1 3-128-15,-3-1 128 0,6 0 0 0,4 2 0 0,-2 2 0 16,-3-3-128-16,5 1 192 0,3 1-192 0,0 0 192 15,-3-2-192-15,2 4 160 0,1 1-160 0,3 0 160 16,2-2-160-16,-4 2 128 0,-2 2-128 0,5 3 128 16,4-3-128-16,1 2 0 0,-3 1 144 0,5 1-144 15,6 1 128-15,2 1-128 0,2-6 128 16,2 0-128-16,-1 2 192 0,6-1-48 0,7 3 0 0,0 0 0 16,1-5-16-16,0 2 0 0,-1-1 0 0,4 1 0 15,1 3-128-15,4-1 0 0,1 0 0 0,3-3 128 16,-3-1-128-16,1 2 0 0,0-1 0 0,7 0 0 0,3 3 0 15,4-1 0-15,1-2 128 0,3-1-128 0,-2-1 0 16,4-1 0-16,4 0 0 0,4 0 128 0,1 1-128 16,7 0 0-16,4-2 0 0,4 0 128 0,1-1 0 15,4 0 0-15,4 0 0 0,3-1 0 0,2-1 0 0,2 2 0 16,1 1 0-16,0 1 0 0,3-3-128 0,7 5 192 16,-7-2-192-16,7 2 192 0,-8-2-192 0,8 2 0 15,-6 1 0-15,6-1 0 0,-5 8 0 0,1-2 0 16,-4 6 0-16,4-2 0 0,2 2 0 0,-2 5 0 15,0 1 0-15,-2 5 0 0,1-177-160 0,0 370 160 16,-3-175 0-16,2 1-144 0,-3 5 144 0,1 1 0 16,0-2-144-16,0 3 144 0,-3 5 0 0,0 0 0 15,-2 1 0-15,-1 3 0 0,2 3 0 0,-1-2 0 0,-1-1 0 16,-1-3 0-16,-1-3 0 0,2 0 0 0,-1-2 0 16,1 1 0-16,0-6 0 0,1 5 0 0,1 2 0 0,2 1 0 15,2 1 0-15,-2-5 0 0,-2-4 0 0,2-1 0 16,3-3 0-16,0-2 0 0,0 0 0 0,0-3 0 15,1-1 0-15,2-2 0 0,0-3 0 0,4-2 0 16,-1 0 128-16,2-4-128 0,2-5 0 0,-3-1 128 16,1-4-128-16,4-1 0 0,3-7 0 0,2 2 128 15,-10-8 32-15,14 4 0 0,1-3 0 0,3 0 0 16,0-1-16-16,3 0 0 0,3 0 0 0,3-1 0 16,2 0-144-16,2 0 0 0,-2-2 0 0,3 2 128 15,1-1-128-15,3-3 0 0,-1-1 0 0,7 2 0 16,3-2 0-16,3 1 0 0,3 0 0 0,6 1 0 0,4-1 0 15,1 1 0-15,1 1 0 0,0 2 0 0,6-3-128 16,6-1 128-16,4 1 0 0,2 4 0 0,0 3 0 0,1-3 0 16,0-1 0-16,5 1 0 0,3 7 0 0,0-2 0 15,0-1 0-15,1-1 0 0,3-6 0 0,2 3 0 16,3 1-144-16,-1 6 144 0,-4-1 0 16,4 1 0-16,1-1 0 0,6 0 0 0,-1 7 0 0,0-5 0 15,-1 2 0-15,6 0 0 0,6 4 0 0,-5 1 0 16,-3 2 0-16,5-6 0 0,2 1 0 0,3 0 128 15,-1 2-128-15,1 0 0 0,-4 0 0 0,3 0 128 16,2 1-128-16,-2-3 0 0,-4-1 144 0,2 1-144 16,4-6 128-16,-2 7-128 0,-6 2 0 0,7-1 0 15,0 0 128-15,3-1-128 0,-5-6 0 0,4 4 160 0,0-5-160 16,1 3 160-16,-3-4-160 0,1 4 192 16,0-3-192-16,0-1 192 0,2-1-192 0,-5 0 128 0,-3-3-128 15,-1 3 128-15,-7 6-128 0,-2 2 0 0,-4 2 0 0,-1-7 128 16,3 0-128-16,-6-1 0 15,-3 7 0-15,-4-1 0 0,-5 0 128 0,1-2-128 16,1-6 0-16,0 0 128 0,0 2-128 0,-4 3 0 0,-5-4 0 16,-4 2 0-16,-3-1 0 0,1 2 0 0,6 1 128 15,-4-1-128-15,-5 2 0 0,-5-2 0 0,-6 2 0 16,-3 3 0-16,-3-3 0 0,-1 1 0 0,0-2 0 0,-2 1 0 16,-2-3 0-16,-3 0 128 0,-5-2-128 0,-2 2 0 15,-1 0 0-15,-5-3 128 0,-1 0-128 0,-4-1 0 16,-2-1 144-16,-3-2-144 0,-3-2 160 0,-1-1-160 15,-1 0 176-15,-3 1-176 0,-2-3 192 0,-1-3-192 16,2 3 208-16,-2-5-64 0,-2-1-16 0,0-5 0 0,0-3 16 16,0-6 0-16,-1-3 0 0,1-5 0 0,0-5 16 0,1-7 0 15,-1-2 0-15,0-6 0 0,3-7 112 0,1-6 32 16,1-12 0-16,3-6 0 0,1-10 16 16,4-3 0-16,1-6 0 0,0 0 0 0,-1 0-160 0,-3 4-32 15,-6 8 0-15,-4 6 0 0,-1 5 128 0,-2 3 0 16,1 3 16-16,-5 6 0 0,-4 4-128 0,1 6-16 15,0 6-128-15,1 7 192 0,-5 8-192 0,4 4 0 16,1 1 0-16,0 1 0 16,-1 0-352-16,0 1-160 0,0 4-48 0,0-2 0 15,0 1-1616-15,-1 5-320 0,-3 3-64 16,1 2 0-16</inkml:trace>
  <inkml:trace contextRef="#ctx0" brushRef="#br0" timeOffset="7136.7">1277 7485 12895 0,'0'0'272'0,"0"0"64"0,0 0 16 0,0 0 32 0,0 0-384 0,0 0 0 0,0 0 0 0,0 0 0 16,7-5 896-16,-1-11 96 0,3 4 32 0,3-4 0 15,4 0 0-15,2-2 0 0,0 0 0 0,2 2 0 16,3 1 0-16,-7 3 0 0,2 2 0 0,8-5 0 15,-5 1-832-15,0 2-192 0,-1 6 0 0,-2 5 0 16,-3 2 0-16,-1 3 0 0,-3 7 0 0,0 4 0 16,-4 6 0-16,0 2 0 0,-2 6 0 0,-5 5 0 15,-5 4 864-15,-2 3 128 0,0 5 32 0,-4 1 0 16,-3 4-832-16,-1-1-192 0,0-4 0 0,-2-1 0 0,3-3 0 0,-2-4 0 16,1-4 0-16,2-6 0 0,1-5 0 15,5-4 0-15,-1-2 0 0,3-5 0 0,5-12 864 16,0 0 128-16,0 0 32 0,10 8 0 0,0-3-832 0,4-8-192 15,5 0 0-15,4-2 0 0,2-2 864 0,2-3 128 16,5 2 32-16,4-3 0 0,2-2-832 0,-1 2-192 16,-2-2 0-16,0-1 0 0,-2 1 0 0,-1 2 0 15,-6-2 0-15,-2 2 0 16,-3 2-2416-16,-3-4-528 0,1-5-96 0,-5 3-32 0</inkml:trace>
  <inkml:trace contextRef="#ctx0" brushRef="#br0" timeOffset="7437.91">2469 7231 20271 0,'0'0'448'0,"-6"-9"80"0,0 0 32 0,-2 2 16 0,8 7-576 0,-10 4 0 0,-2-1 0 0,-1 4 0 15,-1 4 928-15,-3 5 80 0,0 2 16 0,-3 3 0 16,-1 6 0-16,4 1 0 0,3 4 0 0,-2 2 0 16,-6 3-832-16,4-1-192 0,7-2 0 0,3-1 0 15,3-2 0-15,5-4 0 0,3-2 0 0,7-5 0 16,4-4 0-16,1-3 0 0,-1 0 0 0,7-8 0 16,5-2 864-16,3-3 128 0,2-3 32 0,1-3 0 0,1-8-832 15,-1-4-192-15,-3 0 0 0,-1 0 0 16,-5 2-2416-16,-3-1-528 0,-3-3-96 15,-3 2-32-15</inkml:trace>
  <inkml:trace contextRef="#ctx0" brushRef="#br0" timeOffset="7729.71">2802 7203 20271 0,'-2'11'448'0,"1"6"80"0,-2 2 32 0,0 6 16 0,-5 5-576 0,4 1 0 16,-1-4 0-16,3-1 0 0,-2-4 0 0,6-2 0 0,5-3 0 0,-2-3 0 15,-3 0 0-15,5-5 0 16,2-2 0-16,2-5 0 0,3-7 928 0,-1-2 80 0,-1 0 16 16,4-6 0-16,1-1-832 0,-3-1-192 0,-3-3 0 0,-2 0 0 15,-2 0 864-15,-2-1 128 0,-2 0 32 0,-5 0 0 16,-4-1-832-16,-3 2-192 0,0 0 0 0,-1 3 0 15,0 1 864-15,0 5 128 0,0 0 32 0,-2 5 0 32,0 2-1648-32,-1 2-320 0,-1-2-64 0,4 5-7648 0,2 3-1536 0</inkml:trace>
  <inkml:trace contextRef="#ctx0" brushRef="#br0" timeOffset="8191.21">3192 7100 20271 0,'0'0'448'0,"0"12"80"0,-5 1 32 0,0 4 16 0,1 3-576 0,0-1 0 16,-2-4 0-16,1-1 0 0,-1-5 928 0,3 1 80 15,3-10 16-15,0 0 0 0,0 0 0 0,0 0 0 16,0 0 0-16,0 0 0 0,2-15 0 0,3-4 0 15,2-3 0-15,0-2 0 0,1 1-832 0,1 0-192 16,1-5 0-16,0 4 0 0,3-2 0 0,2 1 0 16,4 4 0-16,0-1 0 0,-2 4 0 0,-3 4 0 15,-3 4 0-15,1 4 0 0,-2 2 0 0,1 2 0 0,-11 2 0 16,9 5 0-16,0 4 0 0,-3 3 0 0,-2 4 0 16,-4 1 0-16,-4 2 0 0,-2-1 0 0,-3-1 0 0,0 2 0 15,-2 1 0-15,1 0 0 0,1 0 0 0,4-7 0 16,5-13 0-16,0 0 0 0,0 0 0 0,0 0 0 15,0 0 864-15,0 0 128 0,3-12 32 0,4-3 0 16,2-3-832-16,1-4-192 0,1-1 0 0,3 2 0 16,3-1 0-16,1 3 0 0,-6 2 0 0,4 3 0 15,0 0 0-15,-2 6 0 0,-2 0 0 0,4 7 0 16,-1 2 0-16,2 4 0 0,-2 3 0 0,-1 6 0 16,-2 3 0-16,0 2 0 0,-3 2 0 0,-1 2 0 15,-3 5 0-15,1-3 0 0,-1 2 0 0,2-6 0 16,-4-4-1600-1,0-7-352-15,7 14-80 0,-1-6-11472 0</inkml:trace>
  <inkml:trace contextRef="#ctx0" brushRef="#br0" timeOffset="8574.07">3872 6514 20271 0,'-7'19'896'0,"6"0"192"0,0 6-880 0,0 4-208 16,-2 4 0-16,1 6 0 0,-1 6 1680 0,-1 1 304 16,2 2 48-16,-3-2 16 0,0 0-832 0,-3-3-144 15,-1-1-48-15,-1-3 0 0,-3 1-816 0,5-2-208 0,1-4 0 0,1-3 0 16,3-7 864-16,2-11 128 0,-1-4 32 0,0 3 0 16,2-12-832-16,0 0-192 15,0 0 0-15,0 0 0 0,1-17 864 0,6-6 128 0,3-5 32 0,-3 0 0 16,-3-4-832-16,0 0-192 0,1-3 0 0,1-2 0 15,2-1 0-15,-2 1 0 0,1 0 0 16,4 1 0-16,2-2 0 0,3 1 0 0,3 0 0 16,1 8 0-16,0 10 0 0,0 1 0 0,-1 2 0 0,-1 4 0 15,-1 3 0-15,-3 8 0 0,-4 5 0 0,1 6 0 16,-4-1 0-16,-1 6 0 0,-2 6 0 0,-4 0 0 16,-3 0 0-16,-2 1 0 0,-3 0 0 0,-4 0 0 15,-4 4 0-15,-3-3 0 0,-1-1 0 0,-3-2 0 16,-1-5-768-16,2-1-208 15,2-6-48-15,2 0 0 0,8-4 0 0,0-6 0 0,1-5 0 0,3-4-8736 16,2 0-1760-16</inkml:trace>
  <inkml:trace contextRef="#ctx0" brushRef="#br0" timeOffset="8811.51">4191 5842 23951 0,'0'0'512'0,"0"0"128"0,-5 14 0 0,0 2 64 0,0 0-576 0,-2 3-128 15,0 2 0-15,-1 5 0 0,-1 6 848 0,2 9 144 0,-1 2 32 0,2 5 0 16,-2-2 0-16,2 2 0 16,2 3 0-16,0-2 0 0,3-6-832 0,-1 1-192 0,4 2 0 0,-2-3 0 15,0-2 0-15,1-4 0 16,5-3 0-16,1-2 0 15,-2 0-2416-15,5-4-528 0,1-3-96 0,-2-10-32 0</inkml:trace>
  <inkml:trace contextRef="#ctx0" brushRef="#br0" timeOffset="9119.09">4285 6462 23951 0,'11'-18'1056'0,"1"5"224"0,6-2-1024 0,-7 5-256 16,-1-6 0-16,0-3 0 0,3 4 0 0,-3-2 0 15,-2-2 0-15,0 0 0 0,-2-1 880 0,-2 0 112 16,-4-1 32-16,-2 4 0 0,1 1 0 0,-3 5 0 16,-2 7 0-16,-4 0 0 0,-3 3 0 0,2 5 0 15,-3 3 0-15,-4 10 0 0,-4 5-832 0,3 5-192 16,1 3 0-16,1-1 0 0,-1 1 0 0,4 1 0 15,4-4 0-15,3 2 0 0,4-4 0 0,3 1 0 16,2-6 0-16,2-2 0 0,2-5 0 0,3-2 0 16,4 0 0-16,1-2 0 15,1 3-1600-15,5-7-352 0,-1-4-80 0,-5-2-16 0</inkml:trace>
  <inkml:trace contextRef="#ctx0" brushRef="#br0" timeOffset="9339.03">4654 5966 27647 0,'0'0'608'0,"2"9"128"0,6 0 32 0,-1 3 0 0,4 6-624 0,-1 1-144 0,1 5 0 0,3 0 0 15,1-4 848-15,1-1 144 0,-1 0 32 0,0 0 0 16,0-1-832-16,-1 1-192 0,0-2 0 0,2 0 0 15,-4-1 0-15,1-2 0 0,-4-1 0 0,2 5 0 16,-4-4-1600-16,-2-3-352 0,-5-11-80 0,0 0-16 0</inkml:trace>
  <inkml:trace contextRef="#ctx0" brushRef="#br0" timeOffset="9489.11">4914 5754 27647 0,'0'0'608'0,"0"0"128"0,-4 10 32 0,1 0 0 0,5 5-624 0,-6 8-144 15,-5 2 0-15,-1 10 0 0,-1 2 848 0,-3 6 144 16,-3 5 32-16,1 5 0 0,-2 11 0 0,-1-2 0 16,1 3 0-16,0-5 0 0,3-3-832 0,2-2-192 15,1-3 0-15,1 1-10336 0,3 3-2112 16</inkml:trace>
  <inkml:trace contextRef="#ctx0" brushRef="#br0" timeOffset="10154.45">2033 8920 20271 0,'-8'-10'448'0,"4"2"80"0,-1 0 32 0,1 2 16 0,-3-3-576 0,-2 4 0 0,-2 0 0 0,0-1 0 16,-2 2 1744-16,2 1 240 0,-1 3 64 16,1 4 0-16,-5 5-1648 0,0 0-400 0,2 4 0 0,0-2 0 15,0 2 0-15,2 1 0 0,0 3 0 0,6 1 0 16,1 0 896-16,1 0 112 0,0-3 16 0,7-3 0 16,4-4-832-16,5 0-192 0,0 1 0 0,5-3 0 15,2 4 0-15,1-2 0 0,1 2 0 0,2-6 0 16,1-1 0-16,0 0 0 0,0 3 0 0,-2-1 0 15,-2 2 0-15,-2 3 0 0,-3 4 0 0,-1-2 0 0,-1 3 0 16,-2-1 0-16,-2 1 0 0,-5 1 0 0,-7-2 0 16,-1 2 0-16,-2 2 0 0,-1 1 0 0,-6 1 0 15,-2-1 0-15,-3-1 0 0,-3-1 0 0,-1-6 864 0,-4 1 128 16,-2-6 32-16,-2-1 0 16,-2 0-1648-16,-1-2-320 0,-3-3-64 0,6 0-8752 15,3-5-1760-15</inkml:trace>
  <inkml:trace contextRef="#ctx0" brushRef="#br0" timeOffset="11231.26">2728 8484 23951 0,'0'0'512'0,"0"0"128"0,0 0 0 0,0 0 64 0,0 0-576 0,0 0-128 15,-5 14 0-15,0 1 0 0,-3 2 848 0,0 3 144 16,1 0 32-16,-1 6 0 0,2 3-832 0,-1 3-192 16,2-4 0-16,2 1 0 0,1-4 864 0,2 1 128 0,3-3 32 0,1-2 0 15,1-2-832-15,4-4-192 0,2-2 0 0,0-3 0 16,7 1 0-16,-2-4 0 0,0 0 0 0,1-5 0 16,-2-2 864-16,1-2 128 0,2-2 32 0,3-4 0 15,0 0-832-15,-1-3-192 0,-4 2 0 0,-1-4 0 16,-1-4 0-16,-1-2 0 0,-4-4 0 0,-3 1 0 15,0 3 864-15,-2-3 128 0,-1 0 32 0,-2-6 0 16,-2 0-832-16,-2-3-192 0,2 2 0 0,0 2 0 16,1-2 0-16,0 2 0 0,0-2 0 0,2 4 0 0,1-2 0 15,-1 3 0-15,1-4 0 0,1 2 0 0,1 0 0 0,1 0 0 16,-1 0 0-16,1 1 0 16,2 4-768-16,-2 0-208 15,-2 2-48-15,0 2 0 0,1-2 832 0,3 2 192 0,-4 0 0 0,-1 6 0 0,-3 11 0 0,0 0 0 16,0 0 0-16,0 0 0 0,12 5 0 0,-3 7 0 15,-3 4 0-15,-1 2 0 0,-1 5 0 0,1 5 0 16,-2 3 0-16,-1-4 0 0,-1-1 0 0,1-1 0 16,-1-1 0-16,0 0 0 0,0-3 0 0,2-4 0 15,1-1 0-15,0-5 0 0,1 1 0 0,0-6 0 16,-5-6 0-16,7 8 0 0,-7-8 0 0,11 1 0 16,-1-1 0-16,1-5 0 0,-1-2 0 0,1 0 0 0,-3-5 0 15,3 2 0-15,-1 0 768 0,0-1 208 0,0 3 48 16,0 0 0-16,-2 2-832 0,2 5-192 15,2 1 0-15,0 2 0 0,0 5 0 0,0 3 0 0,1 5 0 16,0 0 0 0,-2 2-768-16,1 1-208 0,-1 1-48 0,-2 0 0 0,0-2 832 0,0-1 192 0,-5-6 0 15,2 3 0-15,2-3 0 0,-1-1 0 0,1-3 0 16,1-1 0-16,2-7 768 0,1-2 208 0,-1-3 48 0,1-3 0 16,3-1-832-16,-1-4-192 0,-2-2 0 0,0-1 0 15,2-1 0-15,-1 0 0 0,-2-1 0 0,0 2 0 16,1 4 0-16,-2 0 0 0,4 1 0 15,-2 3 0-15,-4-3 0 0,0 8 0 0,0-1 0 0,-8 6 0 16,11 3 0-16,2 2 0 0,-3 0 0 0,1 5 0 16,0-1 0-16,-3 2 0 0,1-2 0 0,2 3 0 15,0 2 0-15,-1-3 0 0,0 2 0 0,1-2 0 16,1-5 0-16,-4-2 0 0,-8-4 0 0,14 7 0 0,2-4 0 16,-7 0 0-16,-9-3 0 0,10 0 0 0,2-1 864 0,-1-2 128 15,5-4 32-15,0 0 0 0,1 3-832 0,0-1-192 16,0-2 0-16,-1 2 0 0,0-4 0 0,-1 2 0 15,0 2 0-15,-1 0 0 0,-2 4 0 0,-1 1 0 16,1 4 0-16,-1 0 0 0,-1 1 0 0,-1 3 0 16,0 0 0-16,0 5 0 0,-2 0 0 0,1 2 0 15,-3 0 0-15,-1 0 0 0,-1 2 0 0,-3-3 0 16,0-3 0-16,-2 3 0 0,0 1 0 0,-1 2 0 0,-1-2 0 16,-1-2 0-16,0 0 0 0,0-1 0 15,0-4 0-15,0 3 0 0,-1-2 0 0,0 0 0 0,3-2 0 16,3-7 0-16,-5-4 864 0,-1 0 128 0,1-4 32 15,0 1 0-15,2-3-832 0,-1 1-192 0,1-5 0 0,3 0 0 32,0 0-768-32,3-4-208 0,-2-2-48 0,3 4 0 0,1 4 832 0,1-2 192 15,2 3 0-15,-2 0 0 0,1-3 0 0,-1 5 0 0,0 0 0 0,1 4 0 16,0 1 0-16,1-1 0 0,-8 5 0 0,0 0 0 16,0 0 0-16,8-1 0 0,-8 1 0 0,0 0 0 15,0 0 0-15,6 8 0 0,0-3 0 16,-6-5 0-16,0 0 0 0,3 7 0 0,-2 2 0 0,0-1 0 15,-1 2 0-15,0-2 0 0,0 2 0 0,-1-5 0 16,1-5-864 0,-4 8-128-16,0-3-32 0,4-5 0 0,0 0 0 0,-3 6 0 0,3-6 0 0,-8 4-15152 15</inkml:trace>
  <inkml:trace contextRef="#ctx0" brushRef="#br0" timeOffset="14245.56">18851 3162 9215 0,'-14'1'400'0,"4"-1"96"0,-3 3-496 0,0-3 0 0,-1-3 0 0,0 2 0 16,0-2 912-16,-1-1 96 16,4 2 16-16,-1-2 0 0,2 0 0 0,1 2 0 0,0-1 0 0,9 3 0 15,-10 0 0-15,10 0 0 0,0 0 0 0,0 0 0 16,0 0-832-16,0 0-192 0,0 0 0 0,0 0 0 16,0 0 864-16,14 4 128 0,4 0 32 0,5-2 0 15,5 1-832-15,3-3-192 0,5-1 0 0,7-1 0 16,6 1 0-16,6 0 0 0,12-2 0 0,5 2 0 15,9 2 864-15,1-2 128 0,-4-2 32 0,6-2 0 16,4-1-832-16,2 2-192 0,2 5 0 0,-2-1 0 16,-3-1 0-16,-2 0 0 0,-3 0 0 0,1 2 0 15,1 4 0-15,-5-1 0 0,-7-2 0 0,-1-2 0 0,-1 0 0 16,1-1 0-16,1-1 0 0,-4 0 0 0,0 2 0 16,-4-1 0-16,-1-5 0 0,0 1 0 0,3 0 0 0,2-1 0 15,-1 4 0-15,2 3 0 0,-2 6 864 16,-1-2 128-16,-1-4 32 0,4 0 0 0,2-1-832 0,3 1-192 15,1 3 0-15,-3 3 0 0,-3-4 0 0,-4 1 0 16,-4-4 0-16,1 0 0 0,4-1 0 0,0 1 0 16,1 1 0-16,1 3 0 0,-2 2 0 0,-3-2 0 15,-3 0 0-15,1-1 0 0,1-2 0 0,3 3 0 16,3-1 0-16,-2 3 0 0,-3 4 0 0,-2-4 0 16,-3-1 0-16,0 1 0 0,0-2 0 0,-14-2 0 15,1 0 0-15,5 2 0 0,3 1 0 0,-2 0 0 16,-2-1 0-16,-4 1 0 0,-1 0 0 0,-3-1 0 15,1-3 0-15,-1 0 0 0,1 1 0 0,-3-2 0 16,0 0 0-16,0 1 0 0,0 0 864 0,1 1 128 0,-1-2 32 16,-1 0 0-16,-1-2-832 0,0 1-192 15,0-2 0-15,1 2 0 0,3-3 0 0,2-1 0 0,3 1 0 0,-1 3 0 16,0-3 0-16,2 4 0 0,3 0 0 16,-3 0 0-16,-3 4 0 0,2 0 0 0,0 0 0 0,3-2 0 15,7 1 0-15,1-1 0 0,3 2 0 0,1 3 0 16,0-1 0-16,-1-2 0 0,-2 0 0 0,-1 1 0 15,-1-2 0-15,2 0 0 0,-1 0 0 16,-3 0 0-16,5 5 0 0,-3-3 0 0,-3 1 0 0,-2 1 0 16,-3-5 0-16,3 2 0 0,-1-1 0 0,1 1 0 15,1 1 0-15,-1-2 0 0,-2 1 0 0,0 0 0 16,-2 0 0-16,-2-2 0 0,0 0 0 0,-1 0 0 16,2 1 0-16,-1 1 0 0,3 1 0 0,0-2 0 0,0 0 0 15,-1-2 0-15,1 2 0 0,-4-1 0 0,-2 3 0 0,-3-2 0 16,-2-2 0-16,-2-1 0 0,-2 0 0 0,0-1 0 15,-2-2 0-15,4 3 0 0,-1 2 0 0,0-2 0 16,1-2 0-16,-2 0 0 0,-1 1 0 0,-3-1 0 16,-3 1 0-16,0 1 0 0,-3 0 0 0,1 0 0 15,-2 1 0-15,-5 1 0 0,-1-4 0 0,-2 0 0 16,2-2 0-16,-6 4 0 0,0 0 0 0,-1 0 0 16,1-1 0-16,-2 1 0 0,-2 0 0 0,-6 0 0 15,7-2 0-15,-7 2 0 0,6 2 0 0,-6-2 0 16,0 0 0-16,8 0 0 0,-8 0 0 0,0 0 0 15,5-3 0-15,-5 3 0 0,0 0 0 0,0 0 0 0,0 0 0 16,0 0 0-16,0 0 0 0,0 0 0 0,0 0 0 0,0 0 0 16,0 0 0-16,0 0 0 15,0 0 0-15,0 0 0 0,0 0 0 0,0 0 0 16,0 0 0-16,0 0 0 0,0 0 0 0,0 0 0 0,-8 0 0 0,8 0 0 16,-7 1 0-16,7-1 0 0,0 0 0 0,-5 2 0 15,-1-1 0-15,-1-1 0 0,-1 3 0 0,2-2 0 16,-2-1 0-16,-2-1 0 0,-1-2 0 15,-3 3 0-15,-9-1 0 0,-3-2 0 0,-5 1 0 0,-1-3 0 16,-5 1 0-16,-4 1 0 0,-2-2 0 0,-1-1 0 16,-4 1 0-16,-2 1 0 0,-4-2 0 0,7 0 0 15,-10 1 0-15,-5-4 0 0,-4 2 0 0,-3 0 0 16,-2-1 0-16,-3 1 0 0,-5-4 0 0,-33 1 0 16,4-1 0-16,3 1 0 0,1-1 0 0,-1-1 0 0,4 5 0 15,0-2 0-15,3 4 0 0,-1-4 0 0,-1 0 0 0,1 4 0 16,2 0 0-16,6 2 0 0,4 1 0 0,-2-1 0 15,-2-1 0-15,-2 3 0 0,0 5 0 0,2-2 0 16,2 1 0-16,-4-3 0 0,-5-1 0 0,0 1 0 16,1 4 0-16,0-2 0 0,-4-3 0 0,-40 0 0 15,14-1 0-15,13 1 0 0,7 0 0 0,1-2 0 16,-1-6 0-16,2 7 0 0,1 4 0 0,-1-2 0 16,0-5 0-16,-2 3 0 0,-1 0 0 0,4 2 0 15,5 0 0-15,-2-1 0 0,-4-1 0 0,2 2 0 16,1 3 0-16,8-3 0 0,6 0 0 0,1-2 0 15,-5-6 0-15,3 7 0 0,2 3 0 0,1 2 0 16,5-1 0-16,-4-3 0 0,-3-3 0 0,0 3 0 16,5 3 0-16,4-1 0 0,2 1 0 0,0-1 0 15,-2-2 0-15,2 3 0 0,-1 3 0 0,4-2 0 0,3 1 0 0,2-2 0 16,3-2 0-16,2-1 0 0,-1 0 0 16,1 3 0-16,1-1 0 0,2 2 0 0,3-1 0 0,5-3 0 15,2-3 0-15,0 0 0 16,-5 1 0-16,7-2 0 15,-1 3-768-15,1 0-208 0,0-1-48 0,2 4 0 0,0 0 832 16,4 3 192-16,4-1 0 0,-2-1 0 0,4-3 0 0,2 0 0 16,-4 1 0-16,4 0 0 0,-1-2 0 0,3 2 0 0,0 0 0 0,4 2 0 15,2 1 0-15,4-4 0 0,0-4 0 0,4 6 0 16,3 2 0-16,2-1 0 0,1-1 0 0,6 0 0 16,0-2 0-16,3 0 0 0,4 0 0 0,0 0 0 15,0 0 0-15,0 0 0 0,0 0 0 0,0 0 0 0,0 0 0 0,8-4 0 16,0 0 0-16,3 1 0 0,2 1 0 15,3 1 0-15,-3 1 0 0,5 0 0 0,3-2 0 0,4 2 0 16,0 3 0-16,5 1 0 0,4 0 0 0,-1-3 0 16,5 1 0-16,0 1 0 0,6-3 0 15,6-3 0-15,6 0 0 0,6-1 0 16,4 2 0-16,4 0 0 0,1 1 0 0,6-3 0 0,4-1 0 0,4 0 0 16,5 2 0-16,3 2 0 0,0 0 0 0,4-1 0 15,3 1 0-15,0 1 0 0,3 3 0 0,0-3 0 16,2-3 0-16,1 4 0 0,2 6 0 0,-1-2 0 15,-5-4 0-15,2 0 0 0,2-2 0 0,-2 2 0 16,-1 3 0-16,-2 0 0 0,1-5 0 0,0 1 0 16,3 3 0-16,-2 1 0 0,-5-1 0 0,-1-3 0 0,-2 0 0 15,3 0 0-15,2 4 0 0,-3 1 0 16,-5 0 0-16,-1-1 0 0,-1-2 0 0,-2 2 0 16,-5 2 0-16,-7-1 0 0,-9 3 0 0,-1-2 0 0,-5-2 0 15,-2-1 0-15,-4-1 0 0,-6 0 0 0,-6-2 0 16,-3 0 0-16,-3 1 0 0,-3 3 0 0,-2-2 0 15,-3-1 0-15,-2-1 0 0,-2 2 0 0,-1-1 0 0,-2-1 0 16,-2 1 0-16,0-1 0 0,1 0 0 16,-2 0 0-16,0 0 0 0,0-1 0 0,1 1 0 0,2-1 0 15,0-1 0-15,0 1 0 0,3 1 0 0,0 0 0 16,2 0 0-16,1 0 0 0,2 1 0 0,3 2 0 16,2-2 0-16,-1 3 0 0,0 0 0 0,2 1 0 15,1-1 0-15,1-2 0 0,2 1 0 0,4-1 0 0,0 1 0 16,4 2 0-16,2-2 0 0,0 2 0 0,-1-2 0 15,-1 1 0-15,-2 0 0 0,0-3 0 0,1 2 0 16,1-1 0-16,3 1 0 0,0 2 0 0,2-1 0 16,2-2 0-16,1-2 0 0,-1 3 0 0,-3 2 0 15,0 0 0-15,1-2 0 0,1-1 0 0,0-1 0 0,1 1 0 16,1 3 0-16,-1 0 0 0,-2-3 0 0,0 2 0 16,-1 1 0-16,1 2 0 0,-1-2 0 0,2-3 0 15,1 2 0-15,0 1 0 0,-1 0 0 0,-2 0 0 16,-1 3 0-16,-2-2 0 0,-4-2 0 0,-1 1 0 15,-4 3 0-15,1-3 0 0,-2 3 0 0,6-2 0 16,-1-1 0-16,1 1 0 0,-5 1 768 0,2 0 208 16,0 1 48-16,0-3 0 0,-2 4-832 0,2-3-192 0,-4 1 0 15,-1-1 0-15,0-3 0 0,2 0 0 16,3 4 0-16,2-1 0 0,1-2 0 0,-1-2 0 16,1 2 0-16,-3 3 0 0,-3-1 0 0,-3 0 0 0,-4-1 0 0,-2-1 0 15,-2-1 0-15,-1-1 0 0,-4 0 0 0,-2-2 0 16,0-4 0-16,-2 3 0 0,-3 1 0 0,-1-2 0 15,-3-2 0-15,-2-1 0 0,-2 0 0 16,-2 3 0-16,-6 2 0 0,0 0 0 0,0 0 0 0,0 0 0 31,0 0-768-31,0 0-208 0,-9-3-48 0,0 1-8736 0,2-1-1760 0</inkml:trace>
  <inkml:trace contextRef="#ctx0" brushRef="#br0" timeOffset="16212.66">13229 8138 12895 0,'0'0'272'0,"0"0"64"0,-21 4 16 0,21-4 32 0,-4-4-384 0,4 4 0 16,0 0 0-16,0 0 0 0,3-8 896 0,1 3 96 15,-4 5 32-15,6-3 0 0,1-4 0 0,0 2 0 16,-1 1 0-16,5 0 0 0,-1 2 0 0,1-2 0 16,-3 2 0-16,-8 2 0 0,0 0-832 0,8 6-192 15,-2-1 0-15,0 1 0 0,-6 6 864 0,-2 3 128 16,-2 3 32-16,-1 3 0 0,-2 6-832 0,-3 5-192 16,-4 6 0-16,2 5 0 0,-4 2 864 0,-1 6 128 0,-3 6 32 0,0 9 0 15,0 8-832-15,-1 3-192 16,2 3 0-16,0-1 0 0,-1 4 0 0,1-3 0 0,1 2 0 15,3-4 0-15,1-2 864 0,2-6 128 0,0-5 32 0,0 1 0 16,2-4-832-16,1 2-192 0,0-7 0 16,2-2 0-16,0-3 0 0,2-3 0 15,3-5 0-15,-2-2 0 0,4-6 864 0,0-1 128 0,2-5 32 0,2-1 0 16,-1-6-832-16,1-2-192 0,-2-4 0 0,1-1 0 16,-1-4 0-16,1 0 0 0,-2-6 0 0,-1-6 0 15,0 0 0-15,0 0 0 0,6-5 0 0,2-8 0 16,-2 1-768-1,1-5-208-15,-1-1-48 0,-1-2 0 0,0-3 0 0,-2-4 0 0,1 2 0 16,1-3 0-16,1 1-1632 0,2-4-336 16,3-18-64-16,-1 7-16 0</inkml:trace>
  <inkml:trace contextRef="#ctx0" brushRef="#br0" timeOffset="18575.03">12871 8441 20271 0,'-15'-11'896'0,"15"11"192"0,-6-2-880 0,6 2-208 15,0 0 0-15,0 0 0 0,0 0 0 0,0 0 0 0,0 0 0 0,10-3 0 16,4 2 0-16,2-2 0 0,4-2 0 0,2 3 0 15,5 2 864-15,1-1 128 0,1-2 32 0,2 2 0 16,1-3-832-16,3-1-192 0,1 0 0 0,2 1 0 16,-1-4 864-16,5 3 128 0,2 1 32 0,3-1 0 15,0-2-832-15,2 2-192 0,-4-4 0 0,2 2 0 16,0 4 864-16,2-5 128 0,0 2 32 0,2 2 0 16,1 0 0-16,3-1 0 0,1 2 0 15,23 1 0-15,-8-1-1648 16,-1 2-320-16,1 1-64 0,-1-3-16 0,0-3 1376 0,0 2 272 0,0 3 48 0,-4 2 16 15,1 2-464-15,2-3-96 0,2-4 0 0,3 1-128 16,1 2 288-16,1 2-48 0,-1 2-16 0,-1-4 0 0,-2-6 32 16,4-1 16-16,3 1 0 0,4 3 0 0,1 1 48 15,-2 1 0-15,-2-2 0 0,-1 1 0 0,2 0-176 16,3 1-16-16,2-2-128 0,-1 4 192 0,-6 4-48 16,2-3-16-16,3-2 0 0,3-1 0 0,4 0 48 15,-1 0 0-15,-4 0 0 0,2-2 0 0,1-1-176 16,1 2 0-16,3 3 0 0,-3-3 0 0,-6 0 0 0,0-2 0 15,0-5 0-15,4 6 0 0,5 4 144 0,-3 3-144 16,-5-1 160-16,-24-3-160 0,6-3 0 0,8 0 0 16,5 3 0-16,2 0-160 0,-2-1 160 0,3 0 0 15,0-3 0-15,3 4 0 0,0 1 0 0,-1 0 0 16,-3-3 0-16,0 0 0 0,2 3 0 0,1 2 0 16,-1-2 0-16,-1-2 0 0,-2 0 0 0,2-4 0 15,-5 3 0-15,5 0 0 0,0 1 784 0,-1 1 192 16,-2-2 48-16,30 1 0 15,-12 2-1648-15,-9-2-320 0,-5-2-64 0,-27 4-16 0,8 4 832 0,1-2 192 16,0-1 0-16,2 0 0 0,1 0 0 0,6 1 0 0,1 0 0 0,2-1 0 16,-3-1 0-16,2 0 0 0,0 2 0 0,31-1 0 15,-10 0 272-15,-7-1 112 0,-3-1 0 0,-4 1 16 16,-7 1-400-16,1 3 0 0,1 0 0 0,1-2 0 16,0-2 0-16,-7 0 0 0,1 4 0 0,-8-1 0 15,0-3 0-15,2 0 0 0,-2 0 0 16,8 2 0-16,-3 3 0 0,-1-1 0 0,-4-2 128 0,-3-2-128 15,2 0 0-15,1-2 0 0,0 2 0 0,3 0 0 16,-4 4 0-16,-3 1 0 0,-2 2 0 0,-2-5 0 16,2-4 0-16,0-1 0 0,0 3 0 0,2 3 128 15,1 2-128-15,-2 1 0 0,-1 0 0 0,-4-3 128 16,0-1-128-16,1 0 128 0,-1-1-128 0,1 1 128 0,3 2-128 16,0 1 0-16,-2 3 144 0,1-2-144 15,-5-4 0-15,2-4 128 0,3 2-128 0,-1 3 0 0,2-1 0 0,4 2 128 16,0 0-128-16,-1 2 0 0,-5-2 0 0,-3 1 0 15,-2 3 0-15,4-3 128 0,2-2-128 0,2 2 0 16,-3 1 0-16,2-1 0 0,1-2 0 0,-1 0 0 16,-3 0 0-16,0 2 128 0,-1-1-128 0,1-3 0 15,2 0 0-15,-1 2 0 0,1 3 0 0,-2 1 0 16,-1-5 0-16,-3 1 0 0,-3-1 0 0,-1 2 0 16,4-3 0-16,-1-1 0 0,0 0 0 0,-4 0 0 15,-3 0 0-15,-1 3 128 0,-1-1-128 0,-1 2 0 16,-2-1 0-16,-2-2 0 0,1-1 0 0,-2 0 0 15,-1-1 0-15,2 0 0 0,1-3 0 0,2 1 128 16,1 1-128-16,-1-1 0 0,3-1 0 0,0 2 128 0,0 0-128 0,-2 2 0 16,-3 0 0-16,2-1 0 0,-2-1 0 0,-10-1 0 15,4 1 240-15,3-2-32 0,1 0 0 0,2 1 0 16,1 1-208-16,-2 1 0 0,-1-1 0 0,-2 0 0 16,-3-3 0-16,0 2 0 0,-3-1 0 0,-4 3 0 15,3-1 0-15,-1-2 0 0,2-5 0 0,2 5 0 16,-2 0 0-16,2 0 0 0,-1 2 0 0,2-2 0 15,-4-1 0-15,1-3 0 0,4 3 0 0,0 1 0 16,0-1 0-16,-1 0 0 0,-3 1 0 0,1 2 0 16,-1-2 0-16,-3 0 0 0,0-3 0 0,-2 3 0 15,0 1 0-15,-1 1 0 0,-1-3 0 0,-1 0 0 16,-2 0 0-16,-1-2 0 0,-3 3 0 0,1 1 0 0,-4-4 0 16,4 1 0-16,-6 2 0 0,-1 1 0 0,-2 3 0 0,1-1 0 15,-2 0 0-15,-6 1 0 0,0 0 0 0,0 0 0 16,0 0 0-16,0 0 0 0,0 0 0 0,0 0 0 15,7 2 0-15,-7-2 0 0,0 0 0 0,0 0 0 16,6-1 0-16,-6 1 0 0,5 4 0 0,0 1 0 16,-5-5 0-16,0 0 0 0,5 6 0 0,-5-6 0 15,0 8 0-15,0 2 0 0,0-2 0 0,-1 3 0 16,0 1 0-16,-2 0 0 0,1 2 0 0,-1 0 0 16,-2 0 0-16,0 7 0 0,0 0 0 0,0 2 0 15,0 1 0-15,0 3 0 0,-4 2 0 0,0 2 0 16,0 1 0-16,0 3 0 0,-1 3 0 0,1 3 0 15,-1 1 0-15,0 0 0 0,-1 7 0 0,0-2 0 16,2 0 0-16,-1 2 0 0,0-5 0 0,1 2 0 0,-1-4 0 0,-4 20 0 16,1-5 0-16,3-3-288 0,0-5 64 0,1-4 16 15,1-6 208-15,2-2 0 0,-2-1 0 0,3-4 0 16,0-2 0-16,1-3 0 0,0 1 0 0,1 0 0 16,-1-4 0-16,1 1 0 0,-1 1 0 15,3-3 0-15,-1 2 0 0,0 0 0 0,1-3 0 0,1-2 0 16,0-2 0-16,1-1 0 0,1-3 0 0,0 1 0 15,-1-4 0-15,1 3 0 0,-1 2 0 0,1-4 0 16,1-5 128-16,-3-7-128 0,0 0 0 0,4 12 0 16,-2-2 0-16,1 2 0 0,-3-3 0 0,0-9 0 15,0 0 0-15,0 0 0 0,-4 7 0 0,0 1 0 16,4-8 0-16,-7 9 0 0,-2-3 0 0,-1 1 0 16,-1-3 0-16,-1-1 0 0,-2 4 0 0,-4-1 0 0,-2-2 0 15,-1 0 0-15,-3 1 0 0,-3 0 0 0,1-1 0 0,-4-1 0 16,-1 6 0-16,-2-4 0 0,-4 1 0 15,0 0 0-15,-1-1 0 0,2 0 0 0,-2 4 0 0,-5-4 0 16,-4 1 0-16,-8 2-144 0,-6-3 144 0,-1-1 0 16,-2-3 0-16,1 6 0 0,0-1 0 0,-5 4 0 15,-7-1 0-15,-3-4 0 0,-3-5 0 0,0 0 0 16,2 0 0-16,-3 1 0 0,-2 3 0 0,-2-4 0 16,-4-1 0-16,0 1 0 0,-1 1 0 0,-1-1 0 15,-3-1 0-15,-1-2 0 0,-2 1 0 0,3-1 0 16,2 1 0-16,-4 0 0 0,-4 1 0 0,-2-1 0 15,1-3 0-15,3 2 0 0,2 2 0 0,-2-1 0 0,-5 0 0 16,2 1 0-16,-1-2 0 0,0-1 0 16,-6-1 0-16,-3 1-128 0,-2 1 128 0,-2-3 0 0,-2 0-144 15,-2 1 144-15,2-4 0 0,-2 2 0 16,4 1 0-16,-5 0 0 0,-4-2 0 0,3 2 0 0,3-4 0 0,-5 4 0 16,-3-2 0-16,5 2 0 0,5 2 0 0,-3-4 0 15,-8-3 0-15,5-1 0 0,5 5 0 0,-3-5 0 16,-3-3 0-16,0 3 0 0,2 4 0 0,-2-5 0 15,-5-1 0-15,2 4 0 0,3 0 0 0,-1 2 0 16,-5-5 0-16,7 6 0 0,-4-2 0 0,4 2 0 16,-4-4 0-16,-1 6 0 0,3 0 0 0,1 0 0 15,2 2 0-15,-2 2 0 0,0 1 0 0,4-1 0 16,3 1 0-16,-3 2 0 0,1 4 0 0,1 0 0 16,1-3 0-16,-3 2 0 0,2 2 0 0,1-3 0 0,1-3 0 15,-1 0 0-15,-3-3 0 0,3 2 0 0,6 3 0 0,-1 1 0 16,2-2 0-16,-1 1 0 0,2 1 0 0,2-4 0 15,3-2 0-15,-4 2 0 0,-2 2 0 0,6 2 0 16,8 1 0-16,1-1 0 0,5-4 0 0,0 0 0 16,-3 2 0-16,4 2 0 0,3 0 0 0,3 0 0 15,2-3 0-15,-1 4 0 0,-1 0 0 0,1 5 0 16,1-1 0-16,3 2 0 0,5-6 0 0,-1 0 0 16,-4 1 0-16,3 0 0 0,0 2 0 0,4 1 0 15,4-3 0-15,1 3 0 0,0-4 0 0,-3-1 0 16,2-4 0-16,-1 4 0 0,2 5 0 0,3-2 0 0,0 1 0 15,5-5 0-15,1 2 0 0,-2 0 0 0,1 1 128 0,2-1-128 16,1 0 0-16,2 2 0 0,-3-4 0 0,2-1 0 16,3 0 0-16,3 0 160 0,-1-2-160 0,0 1 160 15,-3 1-160-15,-1 1 0 0,-2-2 0 0,6 0 0 16,5 1 0-16,1 0 0 0,0 1 0 0,0 1 0 16,2-2 0-16,3 3 0 0,0-1 0 0,1-3 128 15,-1-2-128-15,1 0 0 0,1-2 144 0,3 3-144 16,1 1 128-16,2-1-128 0,1-1 160 0,-2 0-160 15,2 0 256-15,2-2-32 0,2 1-16 0,5 0 0 16,-2 1-48-16,3 1-16 0,1 3 0 0,3-3 0 16,0-4 16-16,2 1 0 0,3 2 0 0,1 1 0 15,0 0-32-15,1 0 0 0,2-1 0 0,6 1 0 16,0 0-128-16,0 0 128 0,0 0-128 0,0 0 128 16,0 0-128-16,0 0 0 0,0 0 0 0,0 0 0 0,0 0 0 0,0 0 0 15,13 2 0-15,-1 0 0 0,0 0 0 16,3-2-176-16,3-1 48 0,2 2 0 15,0 3-1280-15,10 1-256 0,1-3-64 16,6 0-16320-16</inkml:trace>
  <inkml:trace contextRef="#ctx0" brushRef="#br0" timeOffset="24364.33">1283 13492 12895 0,'-13'9'272'0,"5"-4"64"0,1 1 16 0,-1 4 32 0,-1-3-384 0,0 2 0 0,0-3 0 16,2 0 0-16,2 2 1712 0,1-2 272 0,0-3 48 15,1-3 16-15,3 0-832 0,0 0-144 0,-1-7-48 0,1 7 0 16,6-14 0-16,3-1 0 0,0-3 0 0,0-1 0 16,-4-1-816-16,2-2-208 0,0 0 0 0,3-5 0 15,3 1 864-15,2-3 128 0,2 2 32 0,-2-3 0 16,2-2-832-16,-3 3-192 0,3 0 0 0,1 6 0 15,-5-3 0-15,1 5 0 0,-1 2 0 0,1 1 0 16,-2 5 0-16,-3 3 0 0,-1-1 0 0,-8 11 0 16,13-4 0-16,-13 4 0 0,14 2 0 0,-6 10 0 15,1-2 0-15,0 8 0 0,-1 5 0 0,0 3 0 16,-2 6 0-16,0 4 0 0,-2 3 0 0,1 3 0 0,-1 6 0 16,-2 3 0-16,2 3 0 0,-1-1 0 0,-1 0 0 15,0-2 0-15,-2-5 0 0,1 2 0 0,-2-3 0 0,-1-1 0 16,0-6 0-16,1-1 0 0,-1-2 0 15,2-4 0-15,0-5 0 0,0-1 0 0,2-6 0 0,-1-5 0 16,1-2 0-16,2-1 0 16,1-5-1600-16,-5-6-352 0,0 0-80 0,0 0-9840 15</inkml:trace>
  <inkml:trace contextRef="#ctx0" brushRef="#br0" timeOffset="24575.68">1277 14155 27647 0,'0'0'608'0,"0"0"128"0,0 0 32 0,0 0 0 0,17 2-624 0,-2-4-144 0,2 1 0 15,3-4 0-15,4-1 848 0,6-5 144 0,0 4 32 0,3-3 0 16,1-2-832-16,5-2-192 0,4-5 0 0,1-1 0 16,-2 1 864-16,1 1 128 0,-3 0 32 0,-2 4 0 15,-4-1-832-15,-1 1-192 0,-1 4 0 0,-6 2 0 31,-7-2-1600-31,0 2-352 0,0 3-80 0,-4 1-16 0</inkml:trace>
  <inkml:trace contextRef="#ctx0" brushRef="#br0" timeOffset="25136.87">2579 13058 20271 0,'-9'-3'896'0,"9"3"192"0,0 0-880 0,0 0-208 0,0 0 0 0,0 0 0 16,-10 0 0-16,10 0 0 0,0 0 0 0,-6 6 0 15,1 3 864-15,0 0 128 0,1 2 32 0,2 4 0 16,2 4-832-16,-1 2-192 0,0-1 0 0,1 4 0 15,0 7 864-15,1 3 128 0,2-1 32 0,-3 4 0 16,-2 1-832-16,2-1-192 0,0 2 0 0,-1-4 0 16,0-3 0-16,0-10 0 0,-2-3 0 0,2-2 0 15,-3-3 864-15,1-5 128 0,3-9 32 0,0 0 0 16,0 0-832-16,0 0-192 0,0 0 0 0,-5-13 0 16,2-5 864-16,0-7 128 0,0-2 32 0,3-3 0 15,3-1-832-15,0-1-192 0,0-4 0 0,2 0 0 16,2 2 864-16,-3-1 128 0,1 1 32 0,1 2 0 0,4 6-832 15,3-1-192-15,-3 4 0 0,2-1 0 16,0 5-768-16,1 5-208 0,0 1-48 0,1 3 0 0,-3 0 832 0,2 3 192 16,-2 5 0-16,1 3 0 0,-1 4 0 15,-1 0 0-15,-10-5 0 0,12 8 0 16,2 3-3328-16,-3-3-608 0,-11-8-128 16,13 15-32-16</inkml:trace>
  <inkml:trace contextRef="#ctx0" brushRef="#br0" timeOffset="25434.29">2873 13160 20271 0,'0'0'896'0,"0"0"192"0,0 0-880 0,0 0-208 16,0 0 0-16,0 0 0 0,10-5 864 0,0 0 128 0,3 1 32 16,-2-6 0-16,-1 0 0 0,1-4 0 0,-1-3 0 0,0 3 0 15,1 0 0-15,-4 2 0 0,0-4 0 0,-2 0 0 16,-2 2-832-16,-3 0-192 0,-1 1 0 0,-3-1 0 15,-1 0 0-15,0 4 0 0,-3 0 0 0,-2 6 0 16,2 3 0-16,-3 3 0 0,-6 2 0 0,5 8 0 16,-1 4 0-16,-2 3 0 0,-3 1 0 0,0 3 0 15,0 7 0-15,4-4 0 0,3 2 0 0,2-2 0 16,1 0 0-16,6-3 0 0,4-1 0 0,5-3 0 16,0-5 0-16,3-3 0 0,1-4 0 0,3-2 0 15,5 0 0-15,1-5 0 0,2-7 0 0,-1 1 0 0,2-4 0 16,0 1 0-16,-1-5 0 0,-1-1-9232 15,1-3-1904-15</inkml:trace>
  <inkml:trace contextRef="#ctx0" brushRef="#br0" timeOffset="25830.92">3329 12706 20271 0,'0'0'448'0,"4"9"80"0,-5 9 32 0,-3 2 16 0,-1 2-576 0,0 7 0 16,1 4 0-16,3 3 0 0,2 2 928 0,-4 1 80 16,-4-1 16-16,0 3 0 0,2 2 0 0,0-2 0 15,0 1 0-15,-1 2 0 0,-2-2-832 0,2 3-192 16,1-6 0-16,1-6 0 0,-1-6 864 0,1-2 128 16,4-4 32-16,-1-5 0 0,-3-4-832 0,4-12-192 15,0 0 0-15,0 0 0 0,0 0 864 0,0-12 128 0,2-8 32 0,1-5 0 16,-3-1-832-16,4-4-192 15,-4-1 0-15,2-2 0 0,1-1 0 0,-1-4 0 16,-2 1 0-16,4-1 0 0,4-2 0 0,1 1 0 16,-2-4 0-16,0 3 0 0,-1 5 0 0,3 3 0 0,6 4 0 15,2 2 0-15,0 6 0 0,3 5 0 0,-1 6 0 0,-2 3 0 16,0-2 0-16,-2 8 0 0,-3 8 0 0,-3 2 0 16,-2 4 0-16,-2 4 0 0,-1-1 0 0,-4 5 0 15,-4 3 0-15,-3 1 0 0,-4 2 0 0,0-3 0 16,-2 1 0-16,-3 0 0 0,-2-2 0 0,0-2 0 15,3-4-1600-15,0-5-352 16,1-5-80-16,2-2-11472 0</inkml:trace>
  <inkml:trace contextRef="#ctx0" brushRef="#br0" timeOffset="26133.31">3647 12700 23951 0,'0'0'1056'0,"10"-5"224"0,-1-5-1024 0,4 5-256 15,1-3 0-15,-2 0 0 0,0-4 880 0,-1 3 112 16,1-4 32-16,-3 2 0 0,-6 0 0 0,1-1 0 0,0 0 0 16,-3 3 0-16,-1 9-832 0,-4-11-192 0,-1 5 0 15,5 6 0-15,-6-11 0 0,-4 8 0 0,-2 3 0 0,1 2 0 16,0 3 864-16,-1 2 128 0,-1 1 32 0,2 6 0 15,-2 4-832-15,1 0-192 0,-1 0 0 0,0 2 0 16,2 6 0-16,2-5 0 16,2-2 0-16,2 0 0 15,3-1-768-15,2 0-208 0,2 0-48 0,5-3 0 0,-2-2 832 16,1-6 192-16,3 2 0 0,2-5-9328 0,0-4-1808 0</inkml:trace>
  <inkml:trace contextRef="#ctx0" brushRef="#br0" timeOffset="26468.33">3975 12467 16575 0,'0'0'368'0,"-10"7"80"0,-2 0 0 0,2 2 16 0,-4 5-464 0,1 1 0 16,-2 1 0-16,4 1 0 0,-1 3 1728 0,2-1 256 15,1 1 64-15,2 0 0 0,0 2-832 0,0-3-144 16,-1-3-48-16,4 0 0 0,7-2-816 0,-3-14-208 15,0 0 0-15,0 0 0 0,11 4 864 0,1-4 128 16,-1-4 32-16,2-1 0 0,1-7-832 0,-2 1-192 16,1-1 0-16,-1-2 0 0,-1-2 864 0,-1 2 128 15,-2 0 32-15,-2 4 0 0,-1-3-832 0,-1 4-192 16,0-1 0-16,-4 10 0 0,0 0 0 0,0 0 0 0,0 0 0 0,10-1 0 31,-10 1-768-31,11 3-208 0,-2 8-48 0,0-5 0 0,0 3 1648 0,-1-2 320 0,1 4 64 0,-2-5 16 16,-7-6-832-16,10 10-192 0,-10-10 0 15,12 5 0 1,-1-3-768-16,-1-1-208 0,1-1-48 0,-11 0-8736 16,10-5-1760-16</inkml:trace>
  <inkml:trace contextRef="#ctx0" brushRef="#br0" timeOffset="26668.02">4209 11682 27647 0,'0'0'1216'0,"0"0"256"16,0 0-1168-16,-4 9-304 0,1 6 0 0,2-2 0 16,-3 1 0-16,0 3 0 0,1 4 0 0,-1 4 0 0,1 4 880 0,-1 4 112 15,2 3 32-15,1 0 0 0,-3 2-832 0,1-3-192 16,1 0 0-16,3-2 0 0,-1-3 864 0,1 1 128 16,1-1 32-16,-1 8 0 15,3-3-1648-15,-4-4-320 0,1 1-64 16,0-1-13520-16</inkml:trace>
  <inkml:trace contextRef="#ctx0" brushRef="#br0" timeOffset="26842.45">4106 12307 23951 0,'0'0'1056'0,"6"-9"224"0,2-1-1024 0,1-1-256 15,0 3 0-15,2-2 0 0,0 4 0 0,2-7 0 0,1 0 0 16,1 0 0-16,1 2 880 0,-1-1 112 15,1 1 32-15,1-3 0 0,-3 3-832 0,0 0-192 0,1 0 0 0,3-3 0 32,-7 3-1600-32,0-1-352 0,0-1-80 0,-11 13-16 0</inkml:trace>
  <inkml:trace contextRef="#ctx0" brushRef="#br0" timeOffset="27125.65">4511 11983 20271 0,'1'-9'448'0,"3"3"80"0,1-1 32 0,-1 1 16 0,1 1-576 0,0-1 0 0,0-3 0 0,-1 2 0 0,0-2 1744 15,0 3 240-15,0 1 64 0,-4 5 0 0,0 0-832 0,0 0-144 16,0 0-48-16,0 0 0 0,0 0-816 0,0 0-208 16,-8 8 0-16,-1 4 0 0,0 4 0 0,-2 1 0 15,-2 2 0-15,0 3 0 0,2 1 864 0,1 0 128 16,1-2 32-16,4 0 0 0,1-1-832 0,3-2-192 15,2 0 0-15,2-3 0 0,-1-4 0 0,3 0 0 16,3-3 0-16,1 0 0 0,0-5 0 0,1-2 0 16,1-1 0-16,7-3 0 15,-1-6-1600-15,-2-1-352 0,-1-1-80 16,-4 3-16-16</inkml:trace>
  <inkml:trace contextRef="#ctx0" brushRef="#br0" timeOffset="27480.75">4768 11918 16575 0,'-6'15'368'0,"-3"2"80"0,-1 1 0 0,2-4 16 0,3-2-464 0,-3 4 0 0,-1 0 0 0,3 0 0 16,0-1 1728-16,1-3 256 0,1-3 64 0,2 3 0 15,1-2-832-15,1 0-144 0,0-10-48 0,0 0 0 16,7 4 0-16,-7-4 0 0,8 0 0 0,5-4 0 15,0-5-816-15,1-1-208 0,1-6 0 0,0-2 0 16,-1-1 864-16,3-7 128 0,2 0 32 0,-3-5 0 0,-2-1 0 0,-1 2 0 16,1-3 0-16,0-3 0 0,1-3-832 15,-1-6-192-15,-2 0 0 0,-1-8 0 0,-1-6 864 16,-2-7 128-16,-5-7 32 0,-1 3 0 0,1 4-832 0,-1 9-192 16,1 2 0-16,1 11 0 0,-1 8 0 0,-1 11 0 15,-4 6 0-15,1 6 0 0,0 9 0 0,1 4 0 16,-7 10 0-16,0 13 0 0,-2 6 0 15,3 13 0-15,-2 5 0 0,0 12 0 0,2 3 0 0,1 6 0 16,1-1 0-16,2 3 0 0,-1 2 0 16,2 2 0-16,1 1 0 0,2 0-12512 15,1 1-2544-15</inkml:trace>
  <inkml:trace contextRef="#ctx0" brushRef="#br0" timeOffset="28000.61">2222 14584 27647 0,'-8'0'608'0,"3"1"128"0,5-1 32 0,0 0 0 0,-2 11-624 0,2 5-144 16,2 0 0-16,2 4 0 0,1 6 0 0,-1 4 0 16,-3 5 0-16,3 0 0 0,4 2 848 0,-3 3 144 15,-5 2 32-15,2-3 0 0,5-5-832 0,-2-2-192 16,-3-1 0-16,-2-2 0 0,-2-5 864 0,2-5 128 16,1-6 32-16,0-2 0 0,1-3-832 0,-2-8-192 15,0 0 0-15,5-4 0 0,1-10 864 0,0-4 128 0,1-3 32 0,0-9 0 16,2-1-832-16,-1-4-192 0,2-3 0 15,-1 1 0-15,2 2 0 0,5-1 0 0,-1 0 0 16,3 6 0-16,-1 1 0 0,2 5 0 0,-1-1 0 0,0 6 0 16,2 4 0-16,-2 4 0 0,0 0 0 0,0 5 0 15,-4 0 0-15,0 3 0 0,-4 2 0 0,0 1-11424 16,-1 0-2336-16</inkml:trace>
  <inkml:trace contextRef="#ctx0" brushRef="#br0" timeOffset="28943.56">2938 14401 23951 0,'-18'20'1056'0,"10"-9"224"0,-2 1-1024 0,0 4-256 16,-2 6 0-16,2 0 0 0,-3 0 880 0,2 5 112 15,0 0 32-15,2 2 0 0,2-4-832 0,2 2-192 16,1-3 0-16,4-2 0 0,7-3 864 0,0-4 128 15,4-1 32-15,-1-5 0 0,4 1-832 0,1-5-192 16,2-5 0-16,3-2 0 0,0-3 864 0,1-7 128 16,-1 2 32-16,7-14 0 0,-2 1-832 0,-3 0-192 15,-3-2 0-15,-4 3 0 0,-2 3 0 0,-3 0 0 16,-5 1 0-16,-1 0 0 0,-6 1 864 0,-1-1 128 16,-4 0 32-16,-2 3 0 0,-1 1-832 0,-1 5-192 15,-4 1 0-15,1 3 0 0,0 0 0 0,-2 3 0 16,2 0 0-16,0 5 0 0,2 1 0 0,-1 0 0 15,4 3 0-15,0 0 0 16,9-7-768-16,-1 8-208 0,1-8-48 0,0 0 0 0,0 0 832 0,14 0 192 0,0-2 0 16,4-4 0-16,2-6 0 0,2 1 0 0,-2-5 0 15,0 0 0-15,1-3 0 0,1 0 0 0,1-3 0 16,0-2 0-16,0 1 0 0,1-1 0 0,-1 0 0 0,1 1 0 16,-6 0 0-16,2 1 0 0,2 5 0 15,-2 1 0-15,-1 0 0 0,0 3 0 0,-1 4 0 0,-1 5 0 16,-3 2 0-16,-3 3 0 0,-11-1 0 0,14 9 0 15,-5 1 0-15,-4 3 0 0,-1 0 0 0,-4 1 0 16,3 3 768-16,-3 4 208 0,-3-2 48 0,0-1 0 16,2-2-832-16,0 2-192 0,-3 1 0 0,2-1 0 15,-1-4 0-15,2 0 0 0,1 0 0 0,1 0 0 16,0-4 0-16,-1-10 0 0,7 11 0 0,-7-11 0 0,0 0 0 0,12 0 0 16,1-1 0-16,1 0 0 0,0-3 0 15,1-6 0-15,2-4 0 0,-2 1 0 0,-1 0 0 16,-1-2 0-16,-2 1 0 0,1 3 0 0,-2-2 0 15,0 0 0-15,-4 4 0 0,1-1 0 0,-3 1 0 0,-2-1 0 16,-2 10 0-16,-1-11 0 0,0 1 0 16,-1-3 0-16,-3 4 0 0,0-2 0 0,-3-3 0 0,-2 1 0 15,-1 0 0-15,-1-2 0 0,-2 1 0 0,0-1 0 16,0-2 0-16,-2 1 0 16,1-3-768-16,1 5-208 0,4 1-48 0,3 0 0 15,2 3 0-15,3-1 0 0,-1 0 0 0,3 5 0 16,0 6 0-16,3-6 0 0,3-2 0 0,-6 8 0 0,11-1 832 0,3-1 192 15,-1 0 0-15,0-2 0 0,1-1 0 0,1 0 0 16,0 0 0-16,2-7 0 0,1-2 0 0,1 0 0 0,0-2 0 0,-2-2 0 16,3-1 0-16,-3-3 0 0,1 0 0 15,0-1 0-15,1-4 0 0,1 0 0 16,6-1 0-16,-7 2 0 0,-6-4 768 0,1 2 208 16,2-2 48-16,-1-2 0 0,-2-1-832 0,-2-1-192 0,-3-3 0 0,0 1 0 15,-3 2 0-15,-1-2 0 0,-4 0 0 0,-2 1 0 16,2 7 864-16,-1 5 128 0,0 1 32 0,1 4 0 15,-1 5-832-15,-1 2-192 0,2 11 0 0,0 0 0 16,0 0 0-16,0 0 0 0,0 0 0 0,-5 16 0 16,-1 4 864-16,1 10 128 0,0 3 32 0,1 6 0 15,0 3-832-15,1 8-192 0,3 2 0 0,4 0 0 16,4 0 0-16,1 1 0 0,0 1 0 0,3-5 0 16,1 0 0-16,1-1 0 0,3-4 0 0,0 3 0 0,2-1 0 15,-1-1 0-15,-2-7 0 0,-2 0 0 16,-1 1-768-16,-2-3-208 0,-2-4-48 15,-3-3-9824-15,-1-5-1968 0</inkml:trace>
  <inkml:trace contextRef="#ctx0" brushRef="#br0" timeOffset="29115.8">3503 13777 38703 0,'3'-14'1712'0,"3"5"352"0,7-5-1648 0,3 0-416 15,3 1 0-15,4-2 0 0,3-2 0 0,4-1 0 0,3-2 0 0,7-3 0 16,3 0 0-16,9 2 0 0,9-7 0 16,4 5 0-16,0 3 0 0,3-2 0 0,4-2 0 0,9 2-17120 15</inkml:trace>
  <inkml:trace contextRef="#ctx0" brushRef="#br0" timeOffset="31018.93">16270 16275 2751 0,'0'0'128'0,"0"0"16"0,0 0-144 0,0 0 0 0,0 0 0 15,0 0 0-15,0 0 640 0,0 0 80 0,0 0 32 16,0 0 0-16,0 0-608 0,0 0-144 0,0 0 0 0,-9 6 0 16</inkml:trace>
  <inkml:trace contextRef="#ctx0" brushRef="#br0" timeOffset="33742.26">15996 16395 5519 0,'0'0'496'0,"0"0"-496"16,0 0 0-16,-5 6 0 0,5-6 2192 0,0 0 352 15,0 0 64-15,-8 5 16 0,0 2-1248 0,8-7-240 16,-10 5-48-16,10-5-16 0,-7 4-32 0,7-4 0 16,0 0 0-16,0 0 0 0,0 0-48 0,0 0-16 15,-3 12 0-15,3-12 0 0,0 0-80 0,0 0-32 16,0 0 0-16,0 0 0 0,-4 9-160 0,4-9-16 15,0 0-16-15,0 0 0 0,-5 9-64 0,5-9-16 16,0 0 0-16,0 0 0 0,0 0-144 0,0 0-16 16,0 0-16-16,0 0 0 0,0 0-128 0,0 0-32 0,0 0 0 15,0 0 0-15,8-8-16 0,-4 0-16 0,-7-8 0 16,6 1 0-16,3-3-32 0,3-1-16 0,5-2 0 0,-1-2 0 16,-1-8 16-16,1 2 16 0,0 1 0 0,-1-2 0 15,0-2-64-15,2-1-16 0,-3-2 0 0,0-1 0 16,-3-1-128-16,1-1 160 0,-1-3-160 0,-2 1 160 15,1 2-32-15,-4-1-128 0,3-2 192 0,-1 2-64 16,-2-2-128-16,1-1 0 0,0 2 0 0,0 1 0 16,-2 1 0-16,2 0 0 0,-4 0 0 0,2 5 0 15,-1 0 0-15,1 0 0 0,0 1 0 0,0 7 0 16,-1-1 0-16,1 3 0 0,-2 0 0 0,2 1 0 16,2 1 0-16,-3 0 0 0,1-2 0 0,0 0 128 15,1 0-128-15,-1 3 0 0,-1-2 0 0,2 2 0 0,1-2 0 16,-2 1 0-16,2 0 0 0,0 2 0 0,-1-1 0 15,-1 2 0-15,1 1 0 0,-1 2 0 16,1-1 0-16,-1 6 0 0,1-1 128 0,-1 2-128 0,1-5 0 0,-2 3 0 16,2 3 144-16,-2-2-144 0,0 1 0 0,-1 9 0 15,2-6 0-15,-2 6 128 0,0 0-128 0,0 0 0 16,2-9 0-16,-2 9 0 0,0 0 0 0,0 0 0 16,0 0 0-16,0 0 0 0,3-5 0 0,-3 5 0 15,0 0 0-15,0 0 128 0,0 0-128 0,0 0 0 16,5-6 0-16,-5 6 0 0,0 0 0 0,0 0 0 15,9-3 0-15,-9 3 0 0,0 0 0 0,10 0 0 16,-1 3 0-16,0-2 0 0,-9-1 0 0,12 0 0 16,1 0 0-16,2 0 0 0,0-1 0 0,1-1 0 15,4 1 0-15,0 2 0 0,3 2 0 0,5-2 0 16,3-2 0-16,2-2 0 0,4 0 0 0,1 1 144 0,2 0-144 16,1-1 160-16,0-3-160 0,2 3 0 0,0 3 144 15,4-1-144-15,2-1 128 0,-1 0-128 0,0 0 128 0,3 0-128 16,1 2 0-16,2 0 128 0,-4-1-128 0,1-1 0 15,0 0 0-15,1 0 0 0,3-1 0 0,2 1 128 16,5 0-128-16,1-1 0 0,0-4 0 0,1 3 128 16,-1-2-128-16,1 1 0 0,-1 2 0 0,5 1 0 15,3-2 0-15,0 2 0 0,-2-2 0 0,1 0 128 16,-2 0-128-16,0 2 0 0,0 0 0 16,4 2 0-16,0-1 0 0,-1 0 0 0,-2-3 0 0,-2 0 128 15,2 3-128-15,-2-2 0 0,4-2 0 0,3 4 0 16,5-2 0-16,-5 3 0 0,-2 0 0 0,2-3 0 0,0-1 0 0,2 3 0 15,3 2 0-15,-3-1 0 0,-1-3 0 16,-1 2 0-16,-3 0 0 0,-1-1 0 0,1 2 0 0,0-2 0 16,3-1 0-16,-3 1 0 0,-5 4 0 15,-2-2 0-15,-5-3 0 0,4 0 0 0,3 0 0 16,1 2 0-16,4 1 0 0,-2 1 0 0,-4-2 0 0,0 1 0 16,-1 3 0-16,5-2 0 0,-2-1 0 0,6-1 0 15,2-1 0-15,-3 2 128 0,-3 3-128 0,2-3 0 16,3-1 0-16,0 1 0 0,2 2 0 0,-2 0 0 15,-3-2 128-15,-4-2-128 0,-3-3 0 0,-2 3 0 16,0-1 0-16,2 1 128 0,1-6-128 0,2 3 0 16,-2 4 128-16,-3-2-128 0,-1 2 160 0,-4-3-32 15,1 0-128-15,0 0 192 0,3 2-192 0,4-2 144 0,0 0-144 16,-4 2 128-16,-5-1-128 0,0 1 160 0,-3 0-160 16,0 0 160-16,2-2-160 0,2-2 160 0,-1 0-160 0,1 3 160 15,2 0-160-15,-5-1 160 0,0 1-160 16,-1 0 160-16,-2 2-160 0,0-3 0 0,0-1 144 15,-2 1-144-15,0 0 0 0,0 3 0 0,0 0 0 0,-2-1 128 16,-5 1-128-16,-3 1 0 0,-1 0 0 0,-1-1 0 16,-1-3 0-16,-1 3 0 0,1 1 0 0,2-2 0 15,-1 0 0-15,-2 4 0 0,0 6 0 0,-1-4 0 16,-1-3 0-16,1 2 0 0,1-2 0 0,-4 2 0 16,-3 0 0-16,0-3 0 0,-4-3 0 0,1 0 0 15,-4-2 0-15,2 2 0 0,0-3 0 0,2 2 128 16,2 2-128-16,0 0 0 0,0 1 0 0,0 0 0 15,0-3 0-15,0-1 0 0,0 2 0 0,-1 1 0 0,1-1 0 16,-2 1 0-16,-2-6 0 0,0 2 128 16,0 2-128-16,-3-2 0 0,2 1 0 0,-3 1 0 15,0-5 0-15,1 2 0 0,2 4 0 0,0-6 128 0,-2 0-128 0,2 4 0 16,2 1 0-16,1 0 0 0,-1-1 0 0,3-3 0 16,2 2 0-16,-3 4 0 0,-6 0 0 0,2 2 0 15,3-4 0-15,-1 1 0 0,-1 1 0 0,1 0 0 16,-2-2 0-16,-2 0 0 0,-1-6 0 0,0 5 0 15,-1 2 0-15,-1 0 0 0,-1-5 0 0,1 3 0 16,-2-4 0-16,-1 4 0 0,-1 4 0 0,-1 1 0 16,1-2 0-16,0 1 0 0,-2 1 0 0,1-1 0 15,0 1 0-15,-1-1 0 0,-4-2 0 0,2 2 0 16,1-2 0-16,-10 3 0 0,0 0 0 0,12-1 0 16,2-3 0-16,-4 3 0 0,-1 6 0 0,-2 0 0 0,2-1 0 0,1-3 0 15,-1 2 0-15,-9-3 0 0,10 5 0 0,-10-5 0 16,0 0 0-16,8 4 0 0,-8-4 0 15,10 5 0-15,-10-5 0 0,8 6 0 0,-2 2 0 0,1-2-128 16,-1 4 128-16,0-4 0 0,-6-6 0 0,7 13-128 16,-4 6 128-16,1 2 0 0,0-1 0 15,-1 2 0-15,-3 0 0 0,0 6-128 0,0 5 128 16,0 0 0-16,-4-3 0 0,-1 4 0 0,-4 4 0 0,0 4-128 16,0 0 128-16,0 4 0 0,2 0 0 0,-2 4 0 15,-3 5 0-15,1 0 0 0,2-1 0 0,1-3 0 16,3-2 0-16,3-6 0 0,-1 4 0 0,2-5 0 15,2 2 0-15,2-2 0 0,-1 1 0 0,1 2 0 16,-1-4 0-16,-2 2 0 0,3-1 0 0,-1-3 0 0,0-1 0 0,-2 0 0 16,-2 4 0-16,2-4 0 0,0 1 0 15,3-3 0-15,1 1 0 0,-1-2 0 0,-3-1 0 16,2-1 0-16,0-4 0 0,-2 0 0 0,-2 1 0 0,4-4 0 16,3-1 0-16,-1-4 0 0,-4-2 0 0,0-1 0 15,-1-3 0-15,1-2 128 0,0-3-128 0,-1 2 0 16,-2-5 0-16,3-7 0 0,0 0 0 0,-6 9 128 15,6-9-128-15,-5 8 0 0,-2-2 0 0,0-1 128 16,-2-4-128-16,-1 1 0 0,-2-1 0 0,-1 0 144 16,-2-1-144-16,-1 0 0 0,-3 0 128 0,0 0-128 15,-1 0 0-15,-1 0 0 0,-5 0 0 0,-2-1 0 16,-1 0 0-16,-4 1 0 0,-4-2 0 0,-1 2 0 16,-1 0 0-16,-2 0 0 0,-1 0 0 0,-2 3 0 15,-3 1 0-15,0 1 0 0,-4 1 0 0,-1-2 0 0,-4-1 0 16,-4 3 0-16,-4 3 0 0,-3-2 0 0,-4 1 0 0,4-2 0 15,2 5 0-15,-3-3 0 0,-3 4-128 0,-4-2 128 16,-4 3 0-16,-1 2 0 0,1-1 0 0,-1-3 0 16,-1 0 0-16,-2 1 0 0,-3 1-128 0,2 2 128 15,3 1 0-15,2-1 0 0,4 0 0 0,-3 0 0 16,-3-2 0-16,3 1 0 0,3 0 0 0,4-4 0 16,1 0 0-16,-1-2 0 0,-4-2 0 0,-2-3 0 15,-3-3 0-15,1 0 0 0,0-1 0 0,1-1 0 16,0 0 128-16,-4-3-128 0,-3 0 0 0,1 1 0 15,2 1 128-15,3-2-128 0,5 1 0 0,-1 1 0 16,-1 0 128-16,-2 3-128 0,4-1 0 0,3 2 0 16,1 0 0-16,3 2 0 0,2-2 0 0,-2 0 0 0,-4-1 0 15,-1 0 0-15,5 0 0 0,2 0 0 0,2 0 0 16,0-1 0-16,2-1 0 0,-3-1 0 0,-5 0 0 0,3-2 0 16,0 3 0-16,2-1 0 0,3 1 0 0,3-1 0 15,1-3 0-15,-3 1 0 0,-3 2 0 0,2-1 0 16,3 2 0-16,-2-1 0 0,1 3 128 0,1-1-128 15,2 1 0-15,0-2 0 0,-1-1 0 0,-1 2 0 16,-5 1 0-16,1 1 0 0,1-4 0 0,1 5 0 16,3 2 0-16,0 1 0 0,1-3 0 0,0-2 0 15,-4-1 0-15,2 0 0 0,0 1 0 0,-2 2 0 16,3-1 0-16,3 1 0 0,2-4 0 0,-1 2 0 16,2-1 0-16,-3-1 0 0,-1-5 128 0,1 3-128 15,2 2 0-15,1 1 0 0,0 1 0 0,2-3 0 0,2-1 128 16,2 0-128-16,2 3 0 0,0-1 128 0,0-1-128 15,-3 2 0-15,0 1 144 0,3 0-144 16,1 0 0-16,1 0 144 0,1 0-144 0,1 1 0 0,1 0 0 16,1-1 0-16,2 0 0 0,2-1 0 0,-2 0 0 0,1 1 0 15,-1 0 128-15,-1 0-128 0,-1 0 0 0,-1-1 128 16,0 1-128-16,5 1 0 0,5-1 0 0,0 2 0 16,-1-3 0-16,-1 1 0 0,1 0 0 0,2 3 0 15,1-3 0-15,0 0 0 0,1-3 0 0,-1 3 0 16,0 3 0-16,2-3 0 0,-2-3 0 0,2 2 0 15,-3 1 0-15,3 0 0 0,-2 0 0 0,1-1 0 16,4-3 0-16,-1 0 0 0,-1 3 0 0,-1-2 0 0,-3 1 0 16,2 0 0-16,1 1 0 0,-3 2 0 0,3 2 0 15,0-3 0-15,1-1 0 0,1-1 0 0,1 4 0 16,-1-2 0-16,-1-2 0 0,2 2 0 0,-2-1 0 16,-1-1 0-16,-2-2 0 0,1 1 0 0,-1-1 0 15,0 2 0-15,-5-1 0 0,6 1 0 0,4-1 0 0,1-1 0 16,-4 2 0-16,1 2 0 0,0 0 0 0,2 0 0 15,0-1 0-15,1-1 0 0,0 2 0 0,0-1 0 16,1 0 144-16,2-1-144 0,-1 2 0 0,0-1 0 16,-1-1 0-16,-1 0 128 0,-1 1-128 0,0-1 0 15,-2-1 0-15,0 2 128 0,-1 1-128 0,0 0 0 16,-1 0 0-16,5 2 128 0,5 3-128 0,-2-2 128 16,-2-2-128-16,0 2 128 0,0 2-128 0,1 1 128 15,2-3-128-15,-1 1 128 0,1 1-128 0,-1 1 128 0,3-3-128 16,-1-1 128-16,0 3-128 0,3 3 176 0,0-6-176 15,0 1 192-15,-1-3-64 0,3 1-128 0,0 0 192 16,1 1-64-16,0-4-128 0,2 1 0 0,7 1 0 16,-8-1 128-16,2 1-128 0,6 0 0 0,-9 0 0 0,9 0 0 31,0 0-1120-31,0 0-208 0,0 0-32 0</inkml:trace>
  <inkml:trace contextRef="#ctx0" brushRef="#br0" timeOffset="36387.49">8698 14335 11343 0,'0'0'496'0,"-7"-7"112"0,-1 0-480 0,2-2-128 16,1 4 0-16,5 5 0 0,0 0 448 0,0 0 80 16,-8-11 16-16,8 11 0 0,0 0-160 0,0 0-16 15,0 0-16-15,0 0 0 0,0 0-32 0,0 0-16 16,0 0 0-16,0 0 0 0,0 0 16 0,11-1 0 16,-11 1 0-16,12 0 0 0,-1 5-128 0,-11-5-32 15,9-2 0-15,3 3 0 0,-1 9 80 0,2-4 16 16,0 3 0-16,2-6 0 0,0-6 384 0,3 2 64 15,0 2 32-15,3-1 0 0,1-1 64 0,2-4 16 16,1-3 0-16,3 7 0 0,2 2-304 0,3-2-64 16,4-5-16-16,-1 1 0 0,1 3-96 0,5 1-16 15,5-1 0-15,2-2 0 0,-6-5-48 0,1 3-16 0,2 0 0 16,0 0 0-16,1 2-112 0,0 0-16 0,0-3-128 16,2 3 192-16,2 4-64 0,-2-1-128 0,-4-1 176 0,-1 1-176 15,-5 1 144-15,-2 1-144 0,-5 3 0 0,-1-2 144 16,0-4-144-16,-2 2 0 0,0 3 144 15,-2-3-144-15,1-3 0 0,0 1 128 0,-1-1-128 0,-1 2 0 16,0 2 128-16,0-2-128 0,2-2 128 0,2 2-128 16,-2 2 224-16,-2-1-32 0,0 0 0 0,-2-1 0 15,-4-5 112-15,2 3 16 0,-1 1 0 0,1 0 0 16,-2 1-320-16,2-1 160 0,-2-2-160 0,2 0 128 16,0 3 0-16,-1-1 0 0,0 0 0 0,-1-1 0 0,0 3-128 15,1 2 0-15,-6 3 144 0,3-4-144 16,1-4 928-16,-2 2 112 0,4 1 32 0,-1-1 0 15,2-2-1648-15,-2 3-320 0,-2-2-64 0,1 2 0 16,1 2 816-16,1-3 144 0,-4-7 0 0,0 6 128 0,-2 3-128 0,0 3 176 16,1 0-176-16,0-4 192 0,-1-3-192 0,-1 2 128 15,2 1-128-15,-2 0 128 0,0 0-128 0,1 0 0 16,1 0 0-16,1 3 128 0,-4 0-128 0,-2-3 0 16,1 0 144-16,-2 0-144 0,2 2 128 0,-1 1-128 15,-4 4 128-15,-7-7-128 0,0 0 224 0,13 2-32 16,-4 2 0-16,0-1 0 0,-9-3 0 0,0 0 0 15,0 0 0-15,10 0 0 0,-10 0-48 0,0 0-16 16,0 0 0-16,0 0 0 0,0 0-128 0,0 0 160 16,0 0-160-16,0 0 160 0,0 0-160 0,0 0 0 0,0 0 0 15,0 0 0 1,0 0-1488-16,0 0-384 0,-14-8-80 0,2-3-16 0</inkml:trace>
  <inkml:trace contextRef="#ctx0" brushRef="#br0" timeOffset="44319.35">5491 18429 9215 0,'-9'-3'816'0,"-1"-1"-656"0,-3 0-160 0,2 1 0 0,1-2 800 0,-3 1 128 16,3 1 32-16,-1-1 0 0,-2-2-320 15,1 2-48-15,2 2-16 0,3-1 0 0,0-2 128 0,7 5 32 16,0 0 0-16,0 0 0 0,-4-8-48 0,4 8-16 15,0 0 0-15,0 0 0 0,0 0 0 0,0 0 0 16,4-7 0-16,-4 7 0 0,0 0-160 0,0 0-48 16,12-5 0-16,0 2 0 0,2 3-64 0,-1 0-16 15,-1 1 0-15,3 3 0 0,4-2 64 0,2-2 0 16,2 0 0-16,7 2 0 0,3 1 48 0,1-3 16 16,3-2 0-16,1 2 0 0,3 3-176 0,3-1-16 15,3 0-16-15,3-4 0 0,2 0-32 0,6 1 0 16,8 1 0-16,0-3 0 0,-2-1-272 0,2 0 0 15,2 2 0-15,1-1-144 0,3 1 1008 0,1-1 208 16,4-4 32-16,-5 0 16 16,-2 5-1664-16,-1-2-336 0,-2-1-64 0,3 1-16 0,4 0 960 0,-2 3 0 0,-2-2 192 15,-3 1-16-15,-1-1-16 0,1 1 0 0,0-2 0 16,2 1 0-16,4 2 0 0,-2 1 0 0,-4-1 0 0,-4 0 0 16,-3-1 0-16,2-1 0 0,2-1 0 0,3 0 0 15,-1 1 0-15,0 2 0 0,-2 1 0 0,-3-1 0 16,-3-4-32-16,2 1-128 0,1 1 192 0,-1 1-64 15,-3-2 0-15,0-1-128 0,3 2 192 0,-3 1-64 16,-3-1-128-16,-4 1 0 0,3-1 144 0,-3-1-144 16,1-1 128-16,1 2-128 0,0 0 160 0,2 2-160 15,2-2 224-15,-3 1-48 0,-2-2-16 0,0 1 0 16,-2 2-160-16,7-2 160 0,-2 2-160 0,0 0 160 16,2 1-160-16,2 1 0 0,-4 4 0 0,0-2 128 15,-5 1-128-15,-1-3 0 0,-1-1 0 0,2 0 128 0,0 0-128 0,-2 1 0 16,-2 0 0-16,-1 2 0 0,1-3 0 15,-1 1 0-15,0 1 128 0,-6 0-128 0,-1 1 0 16,-1-2 0-16,-3-1 0 0,2 0 0 0,-2 0 0 16,2 0 0-16,1 0 0 0,-3 0 0 0,-1 0 0 0,0 0 0 15,1 2 0-15,1 0 0 0,2-1 0 0,-1-1 128 16,-6-1-128-16,1 1 0 0,-2 1 0 0,0 0 128 16,-2 1-128-16,1-2 0 0,-2-2 0 0,2 1 0 15,1 0 0-15,0-1 0 0,1 0 0 0,-1 1 128 16,0-1-128-16,4 4 0 0,-2 1 0 0,1 0 0 15,-2-2 0-15,0 2 0 0,1-2 0 0,0 2 0 16,-6 0 128-16,0 0-128 0,1-1 0 0,-2 0 0 0,-1 0 0 16,1 0 0-16,0-2 0 0,0-2 0 15,-1 1 0-15,-1-2 0 0,1 5 0 0,-1-2 0 16,0 0 128-16,-2 0-128 0,-3 0 0 0,3-2 0 0,1-1 0 0,0 1 128 16,-1 2-128-16,0 0 0 0,0 0 0 0,-1-1 0 15,2-1 0-15,-2 0 0 0,-3 1 0 0,2 0 0 16,-2 1 0-16,-1 0 0 0,-1 0 128 0,2-1-128 15,-1-1 0-15,-1 1 0 0,-1-2 144 0,0 0-144 16,-1-1 0-16,2 1 128 0,0 2-128 0,1 0 0 16,-3-3 160-16,2-1-32 0,0 1-128 0,-1 3 192 15,2-1-192-15,0 1 0 0,1 0 128 0,-1 0-128 16,0-1 0-16,0 1 0 0,2 0 0 0,0-2 0 16,-3 1 0-16,3 0 0 0,5 4 0 0,-2-2 0 15,1-3 0-15,-3 2 0 0,0 1 0 0,1 0 0 16,0-1 0-16,0-1 0 0,0 2-128 0,-3 0 128 0,-1 0 0 15,0 0 0-15,-1 0 0 0,-1 0 0 0,0 0 0 16,-1-1 0-16,1-1 0 0,-2 0 0 0,-1 2 0 0,0 0 0 16,-9 0 0-16,11 0 0 0,-1 2 0 0,0-1 0 15,1-1 0-15,-11 0 0 0,11 2 0 0,-11-2 0 16,10 2 0-16,-10-2 0 0,0 0 0 0,9 1 0 16,-9-1 0-16,9 0 0 0,-9 0 192 0,0 0-16 15,0 0 0-15,0 0 0 0,0 0-176 0,0 0 0 16,0 0 0-16,0 0 0 0,0 0 160 0,-13 1-160 15,-1-1 192-15,-1 1-192 0,0 3 160 0,-3 1-160 16,-2-1 128-16,-3 1-128 0,-3-3 0 0,-3-1 0 16,-4-2 128-16,-5 3-128 0,-5 3 0 0,-2-1 0 15,-1-3 0-15,-1 3 128 0,-1 4-128 0,-1-4 0 16,-2-3 0-16,-5 0 128 0,-5-1-128 0,-5 0 0 0,-2-1 0 0,-3 0 0 16,-5-2 0-16,-2 0 0 0,1-2 128 0,-7 3-128 15,-6-1 0-15,-2 2 0 0,4-3 0 0,1 3 0 16,0 1 0-16,-3 0 0 0,-3 0 0 0,0 1 0 15,3 3 0-15,1-1 0 0,0 0 0 0,3 4 0 16,-1-2 0-16,2-1 0 0,3 2 0 0,3 2 0 16,5-5 0-16,-4 1 0 0,1-1 0 0,-2 1 0 15,0 1 0-15,4 1 0 0,3 2 0 0,-3-5 0 16,-5 0 0-16,0 0 0 0,2 4 0 0,-2-2 0 16,1-3 0-16,2 0 0 0,-1 2 0 0,-3 1 0 15,-4-1 0-15,3-3 0 0,3-1 0 0,3 1 0 0,1 2 0 16,1-1 0-16,-2 1 0 0,1 1 0 15,2-3 0-15,3 0 0 0,3 2 0 0,1-1 0 0,2 1 0 0,-5-1 0 16,-4 0 0-16,2 3 0 0,1 0 0 16,3-1 0-16,1-4 0 0,1 4 0 0,2 3 144 0,-1-1-144 15,-1 2 160-15,2-3-160 0,5-2 0 0,2 1 0 16,1 1 0-16,2-2 0 0,3 0 0 0,1-4 0 16,-3-1 0-16,-1 5 0 0,-4 1 0 0,8 0 0 15,7-3 0-15,0 3 0 0,-2-2 0 0,-1 2 0 16,5 2 0-16,0 1 0 0,2-5 0 0,-1 1-128 15,-1 2 128-15,0 0 0 0,-4-2 0 0,5-1 0 16,3-1 0-16,0 2 0 0,-1-1 0 0,2 0 0 16,2-2 0-16,3 2 0 0,1 5 0 0,1-5 0 15,0-1 0-15,1 2 0 0,-1 0 0 0,3 2 0 0,-2 0 0 16,2-4 0-16,-2-2 0 0,3 1 0 0,-3 1 0 0,3 0 0 16,1-2 0-16,1 1 0 0,3 1 0 0,4 1 0 15,4-2 0-15,2 0 0 0,2 0 0 0,7 0 0 16,0 0 0-16,0 0 0 15,-6 2 0-15,6-2 0 0,0 0 0 0,0 0 0 0,0 0-128 0,0 0 128 16,0 0 0-16,14-5-192 0,2 2 192 0,5 1-160 16,-1-2 160-16,7 2-128 0,0-2 128 0,3 1-128 15,2-2 128-15,2 1 0 0,2 2 0 0,1-2 0 16,1-1 0-16,5 1 0 0,7 1 0 0,2 0-128 16,0-4 128-16,5-3 0 0,4 3 0 0,0-1 0 15,-1 4 0-15,3 2-128 0,2-1 128 0,6 0 0 16,0-4 0-16,4 4 0 0,3 2 0 0,2 1-128 0,-2-4 128 15,0 0 0-15,1-1 0 0,4 3 0 0,2-1 0 16,-1 2 0-16,-1 0 0 0,2-1 0 0,1 2 0 16,3 0 0-16,0 0 0 0,-4 0-128 0,-6-2 128 15,2 1 0-15,3 1 0 0,4-2 0 0,2-1 0 16,-3 0 0-16,-5 0 0 0,0 1 0 0,-3 1 0 0,3 1 0 16,5-2 0-16,-4 0 0 0,-4-3 0 0,0 1 192 15,-1 0-64-15,-1 3 0 0,1 0-128 0,-2 1-160 16,-2 1 160-16,-3-1-208 0,-2-1 208 0,0-2 0 15,0 0 0-15,2 1 0 0,0 1 0 0,-1-2 0 16,-6-1 0-16,-2 2 0 0,-2 2 0 0,0 1 0 16,-2-1 0-16,2 0 0 0,2-3 0 0,-1 2 0 15,-2 1 0-15,-3-1 0 0,-3-4 0 0,-1 2 0 16,0 1 0-16,2-1 0 0,0 2 0 0,2 0 0 16,3-1 0-16,-2 1 0 0,-1-3 0 0,-2 2 0 0,-3-1 0 15,1 1 0-15,-1-1 0 0,0 1 0 0,-1-1 0 16,2-1 0-16,4 2 0 0,-2-1 0 0,-3 2 128 0,-1 0-128 15,-1 1 0-15,0-2 0 0,-1 0 0 16,2-1 0-16,0 1 0 0,1 0 0 0,1 0 0 0,0 1 0 16,1-1 0-16,-5 4 0 0,-2-1 0 0,-2 0 0 15,-1-3 0-15,2-1 0 0,1 2 0 0,-1 0 0 16,0 1 0-16,1-2 0 0,1 1 0 0,0 0 0 16,-2 2 0-16,-1 2 0 0,-2-3 0 0,0 0 0 15,-3 0 128-15,2 0-128 0,-1 1 0 0,0 0 0 16,-2-1 0-16,0 0 0 0,0 0 0 0,-1 1 0 0,0 1 0 15,-3-1 0-15,-2-1 0 0,-2 1 0 0,0 2 128 16,-1-3-128-16,-1-2 0 0,-3 1 0 0,-1 0 0 0,2 1 0 16,2 0 0-16,-1-1 0 0,-3-3 128 15,1 3-128-15,1-1 0 0,-2 2 0 0,-3-1 0 16,2 0 0-16,3-3 0 0,-4 4 0 0,-1 2 0 16,0 0 0-16,1-2 0 0,-2 1 0 0,-1 0 128 0,0 1-128 15,-1 0 144-15,3 1-144 0,-4-2 0 0,1-1 0 16,0-1 0-16,-3 2-160 0,3 1 160 0,0-2 0 15,-2-1 160-15,1 1-160 0,-2 3 0 0,2-1 0 16,-1-6 0-16,-2 3 0 0,-1 0 0 0,0 0 0 16,1 1 0-16,0-2 0 0,-4 1 0 0,0-1 0 15,-1 0 0-15,-9 2 0 0,0 0 0 0,0 0 0 16,14-4 0-16,-3 1 144 0,-2 0-144 0,-9 3 0 0,12 0 0 0,-1-1 128 16,-3-2-128-16,-8 3 0 0,0 0 0 15,0 0 0-15,10-1 0 0,-10 1 128 0,0 0-128 0,0 0 0 16,0 0 0-16,0 0 128 0,0 0-128 0,-8-1 0 15,-2 1 0-15,-3 1 0 0,2 0 128 0,-3 2-128 16,-5-2 0-16,-2 2 0 0,-3 0 0 0,-2 3 0 16,-2-5 0-16,-3 0 0 0,-1 0 128 0,-4 2-128 15,-6-2 0-15,-7 0 0 0,-4-1 144 0,-6 2-144 16,-4 0 0-16,-2 1 128 0,-1-1-128 0,-1 0 0 16,-1-2 128-16,-7-2-128 0,-4 2 128 0,-6 0-128 15,-4-1 0-15,0 0 0 0,2 0 0 0,-5-1 128 16,-5-2-128-16,1 3 0 0,2 0 0 0,-3 1 128 15,-1 0-128-15,-3 1 0 0,-5 0 0 0,-1 3 0 16,1-1 0-16,-5-1 128 0,-3 2-128 0,0 3 0 0,4 0 0 16,-6-2 0-16,-7 4 0 0,1-2 0 0,1-1 0 15,-2 1 0-15,-3-1 0 0,0 2 0 0,-1-1 0 16,1-1 0-16,-4 3 0 0,3-4 0 0,2 0 0 0,0 2 0 16,2-2 0-16,3 0 128 0,3 0-128 0,4-1 0 15,3-2 0-15,-2 2 0 0,-1 4 0 0,2-5 0 16,4 0 0-16,-1 1 0 0,-5 6 0 0,6-4 0 15,3-1 0-15,4-1 0 0,3-1 0 0,-1 1 0 16,-1 1 0-16,2-2 0 0,2 0 0 0,5 0 0 16,5 0 0-16,2 1 0 0,0-3 0 0,6-1 0 15,11-2 0-15,5-1 0 0,3 3 0 0,4 0 0 16,0 0 0-16,1 3 0 0,-2-1 0 0,3 1 0 16,1-2 0-16,3-1 0 0,2-4 0 0,2 2 0 15,-2-1 0-15,4 2 0 0,3 0 0 0,2 0 0 0,0-1 0 16,1 4 0-16,1 0 0 0,3-2 0 0,-2-2 0 0,-1 2 0 15,0 1 0-15,4 0 0 0,6 0 0 0,-1-1 0 16,1 0 0-16,0 2 0 0,-1 0 0 0,2-1 0 16,1-1 0-16,2-1 0 0,-1 0 0 0,-1 2 0 15,3 3 0-15,-2 1 0 0,-1-4 0 0,2 1 0 16,0-2 0-16,2-2 0 0,-2 4 0 16,0 0 0-16,2-1 0 0,1 2 144 0,3 0-144 0,0-2 160 15,3-1-160-15,2 0 0 0,3 0-192 0,7 0 192 16,0 0-144-16,0 0 144 0,0 0 0 0,0 0 0 15,15-4-208-15,7 3 64 0,3-1 16 0,4 1 0 16,3-4 128-16,2 1-160 0,3 4 160 0,4 0-160 0,3-2 160 16,5-2 0-16,4 0-144 0,3 0 144 0,1 0 0 0,4 1 0 15,5-2-144-15,-1-2 144 0,2 0 0 0,6 3-128 16,4 1 128-16,9-4 0 0,4-1 0 0,1 2-128 16,1-5 128-16,6 5 0 0,5-3 0 0,2 4 0 15,-1 0 0-15,5-3 0 0,-1 5 0 0,6-2 0 16,3-3 0-16,-3 3 0 0,-2 4 0 0,5-1-128 15,5 2 128-15,0 0 0 0,-2-1 0 0,2 2 0 16,4 2-128-16,-4-2 128 0,-5 0 0 0,3-1 0 16,5-1 0-16,-4 2 0 0,-6 3 0 0,1 1 0 15,1-2 0-15,-4-1 0 0,0 0 0 0,-4 0 0 16,0 1 0-16,-1 1 0 0,-2-4 0 0,-5 2 0 16,-8-1 0-16,-3 2 0 0,-2-2 0 0,2 0 0 15,1-2 0-15,-7 2 0 0,-9 1 0 0,-4-1 0 0,-5-4 0 0,3 2 0 16,-2-1 0-16,0-1 0 0,-4 1 0 15,-2-1 0-15,-2-2 0 0,-5 1 0 0,-3 0 0 16,-1-1 0-16,-1-1 128 0,1 2-128 0,-6-2 0 0,2 2 144 16,1 1-144-16,-2 2 0 0,-3 0 144 0,-3-1-144 15,-3 0 0-15,-3 2 0 0,-2 0 0 0,1 0 128 16,-1-4-128-16,-1 2 0 0,1 0 0 16,0 1 0-16,1 1 0 0,0-1 0 0,0 0 0 0,1-1 0 15,0 2 0-15,-1 0 0 0,-3-4 0 0,0 2 128 16,0-1-128-16,1 3 0 0,-2 0 0 0,0-1 0 15,-1-3 0-15,1 2 0 0,2-1 0 0,-2 3 0 16,0-1 0-16,1-3 128 0,1-2-128 0,0 2 0 0,-8 3 0 16,4-1 0-16,-1 1 0 0,2 0 128 0,-2 1-128 15,1 0 0-15,-1 1 0 0,-3-1 0 0,-3-1 128 16,0 0-128-16,-1-1 128 0,-2 0-128 0,0 0 0 0,-4 1 128 16,0-1-128-16,-1 0 0 0,-2 2 0 0,0 0 128 15,-9 0-128-15,13-1 0 0,-3 1 0 0,0 3 0 16,1-1 0-16,2 1 0 15,0-1-1328-15,2 2-336 0,2 2-64 16,2 2 0-16</inkml:trace>
  <inkml:trace contextRef="#ctx0" brushRef="#br0" timeOffset="50373.72">16335 18388 6447 0,'0'0'576'0,"0"0"-576"0,0 0 0 0,0 0 0 16,0 0 944-16,-5 10 80 0,5-10 0 0,0 0 16 15,0 0-448-15,-6 6-80 0,6-6-32 0,0 0 0 16,0 0 240-16,0 0 48 0,-8 7 16 0,8-7 0 16,0 0 48-16,0 0 0 0,0 0 0 0,0 0 0 15,-9 1-128-15,9-1 0 0,0 0-16 0,0 0 0 16,-9 4-128-16,9-4-32 0,-5 6 0 0,5-6 0 15,0 0 48-15,0 0 0 0,0 0 0 0,0 0 0 0,0 0-128 16,0 0 0-16,0 0-16 0,0 0 0 0,0 0-96 0,0 0-16 16,0 0 0-16,0 0 0 0,0 0 16 0,2 10 0 15,-2-10 0-15,10 7 0 0,-10-7-16 0,12 5 0 16,1-1 0-16,4 1 0 0,-2-1-16 0,3-2-16 16,2 1 0-16,2-1 0 0,-2 3-16 0,3-3 0 15,1-5 0-15,0 4 0 0,7 4-32 0,-1 2-16 16,1 0 0-16,-2-3 0 0,4-5-16 0,-1 0 0 15,0 1 0-15,1 0 0 0,1 0 16 0,3 0 0 16,1 0 0-16,-3 0 0 0,-3 0-64 0,4 0-16 16,2 0 0-16,1 1 0 0,0 0-144 0,-3 2 0 15,0 1 144-15,-2-3-144 0,-2-2 0 0,0-1 0 16,-4 2 0-16,4 0 128 0,-4-2-128 0,3-1 0 16,0 3 0-16,1 0 0 0,1-1 0 0,2 1 0 0,3 0 0 15,2-1 128-15,-1-2-128 0,1-1 0 0,-2 8 0 16,2-4 0-16,0-1 0 0,-1-2 0 0,1 1 0 15,2 0 0-15,1 4 128 0,-3-2-128 0,-3-3 128 0,5 2-128 16,0 1 128-16,1 0-128 0,-1-1 160 16,0 1-160-16,-3 2 128 0,0 1-128 0,-1-2 0 0,1-4 144 15,2-2-144-15,0 2 128 0,-1 1-128 0,1 1 128 16,-1-3-128-16,1 2 192 0,4 0-192 16,-1 0 192-16,-4-2-16 0,-1 3 0 0,1 2 0 0,3-1 0 15,-5-1 16-15,4 3 0 0,1 2 0 0,4 0 0 16,-1-4-192-16,1 1 0 0,1 0 0 0,-1 2 128 15,-3-3-128-15,-2 1 0 0,-2 2 0 0,1-1 0 0,0-2 0 16,-2 0 0-16,-1 0 0 0,2 0 0 0,-2 3 0 16,1-1 0-16,0-2 0 0,2 0 0 0,-4-1 128 15,1 1-128-15,-1 1 0 0,-1-1 128 0,-1 0-128 0,3-2 0 16,-1-2 0-16,-1 2 128 0,-2 2-128 0,0 0 160 16,-2-3-160-16,1-1 160 0,0 0-160 0,0 3 0 15,2 0 144-15,-2 0-144 0,0-4 128 16,-4 1-128-16,-1 4 128 0,-1 0-128 0,-1 0 0 0,1 0 128 15,-2 0-128-15,1 4 0 0,-2-1 0 0,0-1 0 16,0-4 0-16,-1 2 128 0,0 3-128 0,-3 1 0 16,-4-2 0-16,-1 2 0 0,1-3 0 15,-2 1 0-15,0-2 0 0,-1-2 0 0,0-2 0 0,-2 3 128 16,-11 1-128-16,10 0 0 0,-10 0 0 0,9 4 0 16,-9-4 0-16,0 0 128 0,0 0-128 0,0 0 0 0,0 0 0 15,0 0 128-15,0 0 0 0,0 0 0 0,0 0 0 0,-12-3 0 16,-4 7-128-16,0-5 192 0,-3-7-64 15,-3 6 0-15,-2 4-128 0,-3 0 0 0,-2-4 0 16,1 2 128-16,-5 0-128 0,-1-1 0 0,-2 0 128 0,-2 0-128 16,-5-6 0-16,-5 1 0 0,-5 2 0 0,-4 3 128 15,1-8-128-15,-3 3 0 0,-2 0 0 0,-3 0 0 16,-2 2 0-16,-5-1 0 0,-8 0 0 0,1 0 0 16,-6 1 0-16,2 2 0 0,-1 0 0 0,-3 1 128 15,-7-3-128-15,-1 1 0 0,-3 0 0 0,1 0 0 16,-1 0 0-16,-6-2-128 0,-5-3 128 0,0 5 0 15,1 2 0-15,0 0-128 0,1 1 128 0,-1 0 0 16,3 0 0-16,2 2 0 0,3 0 0 0,2-1 0 0,2-1 0 16,7 2 0-16,8 2 0 0,5-2 0 15,4-2 0-15,1 2 0 0,0 1 0 0,3-2 0 16,7 0 0-16,2 2 0 0,-1-1 0 0,6 2 0 16,1-1 0-16,5-1 0 0,2-1 0 0,-2 2 0 0,1 1 0 0,0 1 0 15,2 0 0-15,3 0 0 0,7 3 0 16,2-2 0-16,2-5 0 0,3 7 0 0,3 3 0 15,5 1 0-15,2-8 0 0,5 2-128 0,0 2 128 16,5-3 0-16,1 1 0 0,6-6 0 0,0 0-240 0,0 0 48 16,0 0 0-16,0 0 0 0,11 8 0 0,3-6 0 15,5-4 0-15,6 0 0 0,4 2 192 0,8 0-144 16,8-1 144-16,3-3-128 0,5 0 128 0,8 1 0 16,0 0 0-16,7-2 0 0,4-5 0 0,4 2-128 15,6-1 128-15,2 3 0 0,0-3 0 0,5 3 0 0,2-3 0 16,6 5 0-16,6 3 0 0,-2-1 0 0,2 1 0 15,3 1 0-15,2 1 0 0,0 3 0 0,-3 0 0 16,1 2 0-16,-1-2 0 0,3 3 0 0,2 0 0 0,-9-2 0 16,-9 0 0-16,0 2 0 0,-2-2 0 0,0-1 0 15,-1-2 128-15,-5 3-128 0,-9 0 128 0,-1-1-128 16,-3-3 192-16,-1 1-48 0,-2-2 0 0,-2 2 0 16,-2 2-16-16,-6-3 0 0,-4-1 0 0,-2 2 0 15,-4 0-128-15,-1-2 160 0,-1 0-160 0,-4 0 160 16,-5-1-160-16,-3 1 0 0,-3 1 0 0,-5 0 128 15,-1 1-128-15,-6-2 0 0,-4-2 0 0,-2 2 0 16,-5 0 0-16,-8 0 0 0,0 0 0 0,0 0 0 16,0 0 0-16,0 0 0 0,-12-1 0 0,-3 1 0 15,-5 0-1120 1,-2 3-256-16,-3-2-48 0,-3-2-14768 0</inkml:trace>
  <inkml:trace contextRef="#ctx0" brushRef="#br0" timeOffset="51551.91">16090 16539 4607 0,'-12'-2'400'0,"0"0"-400"0,-2 0 0 0,0 2 0 16,-1 0 1552-16,1 0 240 0,0 0 32 0,3 0 16 16,4-1-640-16,7 1-128 0,-9 3-32 0,9-3 0 15,0 0 96-15,0 0 16 0,0 0 0 0,0 0 0 16,0 0 128-16,0 0 16 0,10-5 16 0,7 2 0 0,3 2-464 0,5 1-80 16,6-3-32-16,3 2 0 0,3 0-352 0,2 1-64 15,2-2 0-15,4-3-16 0,3-1-128 0,7 1-32 16,4-1 0-16,6 2 0 0,1 1 160 0,4 3 16 15,0-1 16-15,5 0 0 0,4-2-48 0,2 2-16 16,3 1 0-16,0 1 0 0,0 2-16 0,2-3-16 16,2-3 0-16,4-1 0 0,3 2 0 0,-1-1 0 15,1 2 0-15,3-2 0 0,1 1-16 0,3-2 0 16,1-1 0-16,1 2 0 0,5 2 0 0,1 1 0 16,-1-1 0-16,-1 2 0 0,-5 2-80 0,4-1-16 15,0 3 0-15,-2-1 0 0,5 0 0 0,-2 1-128 16,0 3 192-16,0-2-64 0,0 4-128 0,-3-2 0 15,-1 1 0-15,1-3 0 0,-1 2 0 0,-1 1 0 0,0-2 0 16,-2 1 0-16,0-6 0 0,3 4 0 0,3 1 0 16,-3-3 0-16,-2-3 0 0,2 2 0 0,2-3 0 15,-1 2 0-15,-1 2 0 0,2-4 160 0,-2-4-32 0,7 3-128 16,2 2 128-16,-5-1-128 0,-5-1 0 16,4-2 0-16,2 0 224 0,0 0-64 0,1 2-16 0,-4-4 0 15,-1-2-16-15,-1 1 0 0,1 0 0 0,-4 1 0 16,-5-2 64-16,2-4 16 0,1-1 0 0,3 5 0 15,1 2 48-15,0-3 0 0,-1-1 0 0,-1 0 0 16,5 5-80-16,-5 3-16 0,-5-1 0 0,3-1 0 16,5-3-160-16,-5 3 128 0,-3 3-128 0,-5 3 128 15,-11-5-128-15,2 1 0 0,-1 0 0 0,-2 2 128 16,-5 3-128-16,-7-1 0 0,-2-1 0 0,-9 2 0 16,-7-2 0-16,-4 2 0 0,-6-4 0 0,-5 0 0 15,-3-1-1760-15,-8 0-288 16,-10-1-48-16,-13 2-16 0</inkml:trace>
  <inkml:trace contextRef="#ctx0" brushRef="#br0" timeOffset="52749.91">13161 9989 9263 0,'-24'-21'400'0,"10"12"112"0,-2 2-512 0,-1 1 0 0,1-5 0 0,3 4 0 15,-2-3 912-15,2 3 96 0,0 5 16 0,3-2 0 16,1-3-496-16,9 7-80 0,0 0-32 0,0 0 0 16,0 0-192-16,0 0-32 0,3 13-16 0,3 0 0 15,4 0 64-15,4-1 16 0,3 1 0 0,3-3 0 16,5 2 32-16,5-5 16 0,4 2 0 0,7-5 0 16,3-1-128-16,6 0-32 0,4 2 0 0,5-1 0 15,2-2 48-15,2-1 0 0,2 0 0 0,4 0 0 0,2-1 192 0,7 0 64 16,4-1 0-16,2 2 0 0,-1 3 16 0,6 0 16 15,2-2 0-15,5 0 0 0,1-1-176 0,1 0-48 16,-2 2 0-16,4-2 0 0,4-1-48 0,1 3-16 16,-4 0 0-16,3 1 0 0,3 0-192 0,3 2 0 15,0 2 0-15,-1-4 0 0,-1-2 0 0,6 6 128 16,4 1-128-16,-6 0 0 0,-3-7 0 0,5 2 0 16,7 3 0-16,-1 1 0 0,-2-2 0 0,1-3 0 15,1-1 0-15,2 3 0 0,-3 2 0 0,1 2 0 16,-2-2 0-16,2-2 0 0,4-2 192 0,1 4-48 15,-3 3-16-15,0 0 0 0,1-3-128 0,-2 3 0 16,2-3-192-16,0 4 192 0,2-4 0 0,-6 3 0 0,-3 0 0 16,5 1 0-16,1 1 0 0,-3 0 0 0,-3 2 0 15,4 1 0-15,2-1 0 0,0 1 0 0,1 3 0 16,3-7 0-16,0-4 0 0,-2-1 0 0,-3 8 0 16,1-5 0-16,1 0 0 0,2-3 0 0,1 1 0 0,-1 0 0 15,3-4 0-15,-3 2 0 0,1 0 0 0,0-2 0 16,0-5 0-16,1 4 0 0,3 0 0 0,-3-4 0 15,-4-7 0-15,0 4 0 0,2 3 144 0,-3 0-144 16,-2-3 0-16,0 2 0 0,1 1 0 0,-1 0 0 16,-7 1 0-16,5 0 0 0,1 1 0 0,1 0 0 15,-1 1 0-15,3 2 0 0,7-1 0 0,-3 1 0 16,-2-3 0-16,5 0 0 0,4 0 0 0,-2 0 0 16,-4 0 160-16,3-3 64 0,-2-3 16 0,0 5 0 0,1 2 144 15,-3 1 48-15,-3-3 0 0,-5 4 0 0,-7 4-48 16,-7 0 0-16,-6-2 0 0,-1 2 0 0,0-2-256 15,-4 0-128-15,-6 4 0 0,-5-4 128 0,-7-1-128 16,-2 0 0-16,-6 1 144 0,0-1-144 0,0 4 0 0,-9-1 144 16,-6-3-144-16,-6 0 0 0,-9-2 0 0,-7 1-224 15,-6 2 16-15,-6-2-8000 16,-5-5-1600-16</inkml:trace>
  <inkml:trace contextRef="#ctx0" brushRef="#br0" timeOffset="53448.76">19395 3439 3503 0,'0'0'144'0,"0"0"48"0,6 10-192 0,2-1 0 0,-8-9 0 0,13 6 0 16,-1 3 272-16,1-5 16 0,1-1 0 0,1-3 0 15,6-3 80-15,-1 0 16 0,3 0 0 0,3-4 0 16,4 2 480-16,1 1 96 0,4-4 32 0,3 2 0 15,4 3 80-15,0-1 16 0,0-3 0 0,2 5 0 16,3 1-384-16,7 1-80 0,5 1-16 0,7 0 0 16,6-2-288-16,4 1-48 0,4 0-16 0,8 0 0 15,5-1-128-15,11 1-128 0,10 0 144 0,7-2-144 16,3 2 128-16,9-2-128 0,4-5 0 0,7 2 0 16,6 2 0-16,3 0 128 0,2 1-128 0,9 0 0 15,8 0 0-15,3 2 0 0,0 2 128 0,1 1-128 16,1-1 0-16,6 2 176 0,4 5-176 0,1 0 160 0,1 4-160 15,-8 1 0-15,-4 0 0 0,-7 3-7664 16</inkml:trace>
  <inkml:trace contextRef="#ctx0" brushRef="#br0" timeOffset="55164.39">21601 18732 14047 0,'0'0'624'0,"0"0"128"0,-6-6-608 0,1 2-144 15,5 4 0-15,0 0 0 0,-4-10 736 0,4 10 112 16,0-10 32-16,3-3 0 0,2 2 64 0,4 2 16 16,2-3 0-16,2 2 0 0,0-4-192 0,7-1-16 15,2-2-16-15,4 1 0 0,4-3 16 0,4 2 0 16,5 1 0-16,1 2 0 0,-1 1-176 0,-3 2-48 0,-3 3 0 16,-4-2 0-16,-2 1-240 0,-3-1-48 0,-3 2-16 0,0 1 0 15,-2 5-224-15,0 5 128 0,0 5-128 0,-1-3 0 16,-3-2 0-16,1 2 0 0,4 4 0 0,-1 0 0 15,1 3 0-15,4 2 0 0,2 0 0 0,4 0 0 16,3 2 0-16,1 2 0 0,-1 1 0 0,2-4 0 16,-3-2 0-16,-1 0 0 0,-1-2 0 0,0 1 0 15,2-7 0-15,0 2 0 0,-1-2 0 16,2 0 0-16,6-3 0 0,1-1 0 0,5-1 0 0,1 4 0 16,-1 0 128-16,0-2-128 0,-6-1 0 0,-1 2 144 15,-2-2 48-15,2-1 0 0,1-1 0 0,3 0 0 16,0-2 64-16,4 2 0 0,4 0 16 0,2 1 0 15,-4-2 64-15,-1 2 16 0,-2 0 0 0,-5 3 0 16,0-1-144-16,-7 1-16 0,0 0-16 0,-4-1 0 0,2 3-176 16,-4-1 0-16,0 4 144 0,0 2-144 0,5-5 0 15,-2 3 0-15,1-3 0 0,-1 2 0 0,2 2 0 0,-2-4 0 16,0 3 0-16,-2-2 0 0,1 1 0 0,-1 0 0 16,-1-3 0-16,-1-1 0 0,2 0 0 0,4 4 0 15,-3-2 0-15,4-1 0 0,2-4 0 0,4 0 0 16,7 0 0-16,2-2 0 0,2 0 0 15,-2 0 0-15,-2 0 0 0,2 1 128 0,-1-2-128 0,4-1 0 16,4-2 0-16,7-3 0 0,8 3 176 0,0 1 16 16,-3-2 0-16,-2 0 0 0,-5-1 16 0,-3-2 16 15,-4 2 0-15,1-2 0 0,-4 2-224 0,-1 0 144 16,-7 1-144-16,-5 0 128 0,-7 0-128 0,-6 3 0 0,-6-2 0 16,-7 2 128-1,-11 4-1680-15,0 0-352 0,0 0-64 0,-12 9-11472 0</inkml:trace>
  <inkml:trace contextRef="#ctx0" brushRef="#br0" timeOffset="55693.49">23480 19207 5519 0,'-12'1'496'0,"3"-1"-496"16,-2 0 0-16,3 0 0 0,-1-1 2112 0,9 1 336 16,-8-3 64-16,8 3 16 0,0 0-1088 0,0 0-224 15,0 0-32-15,0 0-16 0,0 0-272 0,0 0-64 16,0 0-16-16,0 0 0 0,6-8 208 0,1 2 32 16,4 1 16-16,-1-4 0 0,3 3-48 0,2-7-16 0,3-1 0 0,1 1 0 15,1-1-384-15,2-2-80 0,2-2-16 0,-1-1 0 16,-1-3-208-16,-2 1-32 0,-1-2-16 0,0 6 0 15,-1 3-112-15,-3 5-32 0,-2-1 0 0,-2 4 0 16,-3 1-128-16,-8 5 0 0,0 0 0 0,10 6 0 16,-3 7 128-16,-4 2-128 0,-3 3 0 0,-1 5 128 15,-1 6 0-15,-4 2 0 0,1 0 0 0,-1 4 0 16,-2-2-128-16,5-4 0 0,0-2 144 0,-1-2-144 16,-2 2 0-16,3-7 144 0,1-1-144 0,1-1 0 15,-1-3 0-15,2 0 0 0,0-3 0 0,3-2 0 16,-3-10 0-16,0 0-224 0,5 8 16 0,-5-8 0 15,11 1-2128-15,0-2-416 0,-11 1-96 16</inkml:trace>
  <inkml:trace contextRef="#ctx0" brushRef="#br0" timeOffset="55903.39">23671 19320 2751 0,'-15'12'128'0,"4"-5"16"0,0 3-144 0,0 0 0 16,0 3 0-16,3 1 0 0,0 0 4592 0,3-3 880 15,2 1 176-15,3 2 48 0,4-2-3584 0,4 5-704 16,1 1-128-16,3-1-48 0,2 1-480 0,3 0-112 16,1-1 0-16,2-1-16 0,2-2-112 0,2 0-32 15,1-3 0-15,-1 1 0 0,3 1-240 0,3-4-48 16,5 2-16-16,0-3 0 0,-2-1-336 0,2-2-64 16,-1-1-16-16,-2-4-13888 0</inkml:trace>
  <inkml:trace contextRef="#ctx0" brushRef="#br0" timeOffset="56279.69">24878 19284 2751 0,'7'-15'128'0,"-3"6"16"0,-4-4-144 15,2 4 0-15,1-1 0 0,-1 5 0 0,-2 5 4352 0,0 0 848 16,0 0 176-16,0 0 16 0,0 0-3216 0,0 0-656 15,0 0-128-15,-10 10-32 0,0 5-592 0,1 3-128 16,-5 3-32-16,0 4 0 0,1 0-128 0,1 5-32 16,-2-4 0-16,2 4 0 0,1-1-144 0,1 0-48 15,-1 2 0-15,3-5 0 0,1 0-256 0,1-3 128 16,-2 2-128-16,3-5 0 0,1-3 0 0,3-4 0 16,-2-2-240-16,2 2 80 15,-1-2-2128-15,2-11-416 0</inkml:trace>
  <inkml:trace contextRef="#ctx0" brushRef="#br0" timeOffset="56769.16">24650 19392 21183 0,'0'0'1888'0,"11"-4"-1504"0,2 0-384 0,2-2 0 15,4 2 544-15,3 0 32 0,1 2 16 0,-1 2 0 16,5 0 224-16,-1 0 32 0,-2-1 16 0,2 2 0 15,1 3-560-15,0 0-112 0,-3-3-32 0,-1 0 0 16,-3 2-160-16,2-1 0 0,-3 1 0 0,0 2 0 16,-1 2-736-16,0-3-176 15,-3-2-48-15,0 0 0 0,0 1-576 0,1-1-112 0,-1-2-16 16,0 0-16-16,0-1 272 0,-1-2 48 0,0 1 16 0,-1 1 0 0,0-3 1024 0,-3 0 320 16,-10 4-176-16,9-3 176 0,-9 3 1184 15,0 0 320-15,0 0 64 0,0 0 16 0,0 0 144 0,0 0 16 16,-12 2 16-16,-2 4 0 0,-3 0-608 0,-1 5-112 15,-1-3-16-15,-2 6-16 0,0 2-368 0,-1-1-64 16,2-2 0-16,-1 1-16 0,4 2-176 0,3-2-16 16,1-6-16-16,7-1 0 0,6-7 96 0,0 0 0 15,0 0 16-15,0 0 0 0,9 7-80 0,4-3-32 16,7-6 0-16,0 0 0 0,0-2-32 0,2-4 0 16,-1-1 0-16,1-2 0 0,-2-4-96 0,-2-1-32 15,-3 1 0-15,-1 1 0 0,-2 0-64 0,-1 5-128 16,-2 0 176-16,-9 9-176 0,7-5 208 0,-7 5-64 15,0 0-16-15,0 0 0 0,0 0-128 0,0 0 0 0,0 0 0 0,3 13 0 16,-1 6 128-16,-2 0-128 0,0-2 0 0,-2-1 128 16,0-3-128-16,1 5 0 0,2 2 0 15,1 0-176-15,2-6-32 0,1 0-16 0,2 0 0 16,-1-1 0 0,-1-5-1552-16,3-2-304 0,4-1-64 0,1-4-7264 0,2-2-1472 0</inkml:trace>
  <inkml:trace contextRef="#ctx0" brushRef="#br0" timeOffset="57047.27">25869 18993 21823 0,'0'0'960'0,"0"0"208"0,0 0-928 0,0 0-240 0,0 0 0 0,0 0 0 0,-3 23 1136 0,-2-2 176 16,-4 4 32-16,0-2 16 0,-2 2-336 0,-1 2-64 16,0 3 0-16,-1-3-16 0,-1 2-368 0,1-4-80 15,1 3-16-15,0-2 0 0,1 1-256 0,0-2-48 16,3-2-16-16,-1 0 0 0,1-4-160 0,3-1 0 16,1-3 144-16,0-4-144 0,1 2 0 0,3-4 0 15,0-9-192-15,0 0 64 16,0 0-2080-16,0 0-416 0,0 0-64 0</inkml:trace>
  <inkml:trace contextRef="#ctx0" brushRef="#br0" timeOffset="57373.3">26147 19060 9215 0,'0'0'400'0,"0"0"96"0,0 0-496 0,0 0 0 0,0 0 0 0,0 0 0 16,0 0 2832-16,0 0 480 0,0 0 80 0,0 0 32 15,-3 17-1888-15,-2-2-368 0,-5 2-80 0,-2 0 0 16,-5 0-272-16,-1 2-48 0,-2 4-16 0,0-4 0 16,-2-2-112-16,4-5-32 0,4 2 0 0,-2 0 0 15,-5-1-256-15,2-4-48 0,-1 1-16 0,2-2 0 16,0 2-160-16,0-1-128 0,1 1 192 0,1-6-192 16,4-2 144-16,0 1-144 0,2-2 0 0,1 0 144 0,2 2-144 0,7-3 0 15,0 0 0-15,0 0 0 0,0 0 0 0,0 0 0 16,0 0 0-16,0 0 0 0,8 11 0 0,3 2 0 15,-2-3 0-15,2 2 0 0,3-2 0 0,1-1 0 16,-1 2 160-16,1-1-160 0,1 0 144 0,2 2-144 16,1-2 0-16,-5 0 144 0,-14-10-144 0,12 7 0 15,9-2-192-15,-2 0-9344 16,-4-4-1856-16</inkml:trace>
  <inkml:trace contextRef="#ctx0" brushRef="#br0" timeOffset="57670.72">26170 19357 19983 0,'0'0'880'0,"10"3"192"0,3 2-864 0,1-2-208 0,1-2 0 0,3-1 0 16,2-1 1200-16,2-4 192 0,-1 0 32 0,2-2 16 15,-1-3-576-15,1 1-112 0,0-5-32 0,-2 2 0 16,0-2-336-16,-6-2-80 0,-5 0-16 0,0-2 0 15,3 0-32-15,-5 1-16 0,-6-1 0 0,-1 4 0 16,-1 5 208-16,0 0 64 0,-1 4 0 0,-7-1 0 16,-7 4-96-16,0 7-16 0,0 2 0 0,-2 7 0 15,1 3-144-15,0 3-48 0,1-1 0 0,4 1 0 16,2 4-208-16,2 2 0 0,4-5 0 0,3 6 0 16,2-2 0-16,3 1 128 0,3-1-128 0,3-1 0 15,7 4-928-15,1-4-224 16,0-1-64-16</inkml:trace>
  <inkml:trace contextRef="#ctx0" brushRef="#br0" timeOffset="58356.79">27927 19049 18431 0,'-13'-6'1632'0,"7"0"-1312"0,-2 3-320 0,-1-1 0 0,-1 3 848 0,-4-2 112 15,0-1 0-15,-1 4 16 0,-3 5-208 0,-3 0-32 16,0 3-16-16,-6 1 0 0,-3 5-128 0,-5 0-16 16,-1 1-16-16,2 3 0 0,6 5-224 0,1-2-32 15,-3 0-16-15,6-1 0 0,5 0-128 0,4-3-32 16,3-4 0-16,6 1 0 0,3-5-128 0,3-9 0 16,0 0 144-16,12 8-144 0,3-4 240 0,0-1-32 15,2-4 0-15,5-2 0 0,4-8 96 0,3-1 16 16,5-2 0-16,0-2 0 0,0-2 32 0,-2-4 16 15,-2-3 0-15,-3 2 0 0,-1 3 16 0,-2-3 0 16,-1-8 0-16,-1-2 0 0,0 3 112 0,-3-6 16 0,-2-1 16 16,-1-4 0-16,1 0-96 0,-1-6-32 15,0 2 0-15,-1 1 0 0,-1 2-240 0,-3 6-160 0,-2 4 192 16,-3 13-192-16,2 4 192 0,-5 5-64 0,-2 1 0 16,-1 9-128-16,-6 7 240 0,-2 9-64 0,0 8-16 0,-4 5 0 15,-4 9-160-15,1 4 0 0,0-1 0 0,0 6 0 16,-1 0 0-16,2 1 0 0,3 1 0 0,-2-2 0 15,3 1 0-15,1-1 0 0,3-6 0 0,2-5 0 16,0-4-176-16,3-5-64 0,1 0-16 0,2-6 0 16,1-3-1632-1,1-5-336-15,-4-13-64 0,7 5-11664 0</inkml:trace>
  <inkml:trace contextRef="#ctx0" brushRef="#br0" timeOffset="58660.77">28078 19060 20271 0,'11'-1'1792'0,"3"0"-1424"0,0-3-368 0,5 1 0 0,4 2 832 0,1-3 112 16,3-2 16-16,-2 0 0 0,2 1 64 0,-1-2 32 16,-2-4 0-16,-4 1 0 0,-1 2-576 0,-2-5-112 15,-2-2-32-15,-2 1 0 0,-6 0-16 0,1-2 0 16,1-4 0-16,-5 3 0 0,-4 1 32 0,-2 2 0 15,0-2 0-15,-1 6 0 0,-3 2 48 0,-3 6 16 16,-2 2 0-16,-3 3 0 0,-2 4-224 0,-1 3-64 16,-3 6 0-16,1 4 0 0,-1-1-128 0,2 5 128 15,3 0-128-15,6 0 128 0,3 0-128 0,6-2 128 0,2-2-128 16,5 0 128-16,2 2-128 0,5-4-176 16,0-4 48-16,2-3 0 15,3-4-368-15,-1-2-64 0,1-3-16 0,0 0-13568 0</inkml:trace>
  <inkml:trace contextRef="#ctx0" brushRef="#br0" timeOffset="58972.57">28861 18688 21183 0,'-9'6'1888'0,"-1"7"-1504"0,0 1-384 0,-2 3 0 0,-2 0 592 0,-1 2 48 16,-3 0 16-16,3 2 0 0,-3 2 240 0,2 0 64 15,-1 1 0-15,2-4 0 0,2-2-432 0,2-3-80 16,-6 3 0-16,10-8-16 0,7-10-80 0,0 0-16 16,0 0 0-16,0 0 0 0,0 0 272 0,0 0 48 15,7-9 16-15,3-5 0 0,3 0-48 0,2-1-16 16,1 0 0-16,1-6 0 0,1 1-96 0,1 0 0 16,0 1-16-16,2-3 0 0,-1 0-256 0,0-1-48 15,-1 4-16-15,-1 5 0 0,-3 3-176 0,-1 0 0 16,-1 2 0-16,-1 2 0 0,-12 7 0 0,10 0 0 15,-10 0 0-15,10 5 0 16,-10-5-880-16,10 4-208 0,-4 5-32 0,-6-9-14112 0</inkml:trace>
  <inkml:trace contextRef="#ctx0" brushRef="#br0" timeOffset="59168.16">29292 18561 20271 0,'0'0'1792'0,"-5"6"-1424"0,5-6-368 0,-8 12 0 15,4 0 2448-15,-2 5 432 0,0-1 64 0,0 3 32 16,-1 3-1808-16,3-2-352 0,1-1-80 0,2 2-16 16,-1-3-528-16,-1 1-192 0,1-3 144 0,-1 1-144 15,1-6-256 1,0 2-128-16,2-13-16 0,0 13-9376 0,0-13-1872 0</inkml:trace>
  <inkml:trace contextRef="#ctx0" brushRef="#br0" timeOffset="59693.32">29705 18369 21183 0,'0'0'1888'16,"0"0"-1504"-16,0 0-384 0,-10 6 0 15,0 3 800-15,1 0 96 0,2 5 0 0,0 3 16 16,-3 0 112-16,2 4 32 0,3 0 0 0,0 5 0 15,-3-2-592-15,2 3-112 0,-1-2-32 0,4 2 0 0,0-3-160 0,2-5-32 16,-1-3-128-16,1 1 192 0,0-3-48 0,2-5-16 16,3 0 0-16,-4-9 0 0,0 0 192 0,0 0 48 15,14-4 0-15,0-2 0 0,-3-3 192 0,5-7 32 16,4-3 16-16,3-4 0 0,1 2-176 0,-1-1-48 16,-3-4 0-16,2 1 0 0,-4 4-224 0,-1-1-160 15,0 2 192-15,-4-1-192 0,-2 2 0 0,-1 3 0 16,0 4 0-16,-2 2 0 0,0 0-144 0,-2-1-144 15,-1 1-32-15,3 4-10016 16,-8 6-2016-16</inkml:trace>
  <inkml:trace contextRef="#ctx0" brushRef="#br0" timeOffset="60227.69">30168 18388 20271 0,'0'0'1792'0,"0"0"-1424"0,-5 9-368 0,-1-3 0 16,6-6 1424-16,-7 7 224 0,-3 1 32 0,-1 1 16 15,0 3-672-15,-2-1-128 0,-1-4-16 0,3 1-16 16,1 6-544-16,-2-1-128 0,0-4 0 0,5 0-16 16,6 0-176-16,1-9 128 0,0 9-128 0,0-9 128 15,0 0 0-15,0 0-128 0,15 1 192 0,-1-2-64 16,-4-8 64-16,4 1 16 0,4 2 0 0,1-3 0 16,0 1-64-16,-6-2-16 0,-7 0 0 0,3-1 0 15,1-2 48-15,2 5 0 0,-12 8 0 0,0 0 0 16,9-9 16-16,-9 9 16 0,0 0 0 0,0 0 0 15,0 0 16-15,0 0 0 0,0 0 0 0,0 0 0 16,5 12-224-16,-1-1 0 0,-4-11 0 0,6 8 0 0,5-1 0 16,2 0 0-16,1-5 0 0,4 0 0 0,0-4 128 0,3-4-128 15,3-4 176-15,2-2-176 0,-1-2 0 16,1-2 0-16,-1-6 0 0,2 3 0 0,0 5 192 0,-1-4-192 16,1-3 192-16,1 1-192 0,2-2 208 0,-2 0-64 15,-2-3-16-15,2-2 0 0,4-6-128 0,1-4 160 16,-2-2-160-16,1-7 160 0,0 0-160 0,-3-3 128 15,-2-2-128-15,-3 0 128 0,-2 5-128 0,-5 2 0 16,-3 6 144-16,-2 6-144 0,-5 4 0 0,-1 4 0 16,-5 6 0-16,-1 8 0 0,-4 2 0 0,4 8 0 15,-14 4 0-15,-4 4 0 0,-3 8 0 0,-4 5 0 16,1 1 0-16,-5 8-128 0,2 4 128 0,-2 5 0 0,-3 7 0 16,4 1 0-16,4 3 0 0,3 2-128 0,-1 1 128 15,3 1 0-15,2-6 0 0,3-5 0 0,3 2 0 16,3-7 0-16,3-4 0 0,0-6 0 0,0-3 0 0,4 0 0 15,5 0 0-15,-2-2 0 0,-4-9 0 16,0-1 0-16,2-13-256 0,5 14-64 0,3-7 0 0,-8-7-16 31,9 0-2576-31,1-2-512 0</inkml:trace>
  <inkml:trace contextRef="#ctx0" brushRef="#br0" timeOffset="60444.95">30471 18107 32255 0,'5'-10'1424'0,"3"4"304"0,4 0-1392 0,3 3-336 0,3-2 0 0,3-1 0 0,6 4 0 0,1-1 0 16,1 3 0-16,5-2 128 0,15-2 16 0,-1-1 16 15,0 1 0-15,-3 0 0 0,-5 2-160 0,-4-3 0 16,-7-7 0-16,-3 7 0 0,-5-1 0 0,-3 1 0 15,-4-2-144-15,-1 2-9584 16,-3 3-1904-16</inkml:trace>
  <inkml:trace contextRef="#ctx0" brushRef="#br0" timeOffset="60673.03">31220 18105 22111 0,'0'0'976'0,"-9"8"208"0,-1-1-944 0,1 5-240 0,0 0 0 16,-1 3 0-16,-3 3 1216 0,3 1 208 0,4 3 48 0,-2-2 0 15,-2 0-640-15,1-1-128 0,0-1-32 0,3 1 0 16,1-4-480-16,0-1-192 0,-2-2 176 0,4 1-176 16,-1-2 0-16,4-11 0 0,0 0 0 0,0 0 0 15,0 0 0-15,-3 10-336 0,3-10 48 0,0 0-12832 16</inkml:trace>
  <inkml:trace contextRef="#ctx0" brushRef="#br0" timeOffset="61087.57">31544 18148 22975 0,'0'0'1024'0,"0"0"192"0,-5 7-960 0,1 4-256 0,4-11 0 0,-5 11 0 16,0 4 816-16,1 0 112 0,1 1 32 0,-1-2 0 15,-1-3-480-15,1 3-96 0,1 1 0 0,2-2-16 16,1-13-224-16,0 10-144 0,0-10 192 0,0 0-192 16,5 10 448-16,-5-10 0 0,10 7-16 0,0-3 0 15,1-3 304-15,-1-2 64 0,1-2 16 0,2-1 0 16,1-6-176-16,-1 1-48 0,1 0 0 0,-2 0 0 16,2-3-176-16,2-2-32 0,-5 0-16 0,2-2 0 15,-1 1-48-15,0-3 0 0,-2-2 0 0,-1 2 0 16,0 2-128-16,-2 0-48 0,-1 4 0 0,-1 2 0 15,0-4-144-15,2 5 0 0,0 4 0 0,-7 5 0 16,0 0-1136-16,0 0-144 0,0 0-48 16,0 0-14064-16</inkml:trace>
  <inkml:trace contextRef="#ctx0" brushRef="#br0" timeOffset="61389.03">32083 18150 23263 0,'0'0'1024'0,"12"-4"224"0,0 1-992 0,1-1-256 16,1 0 0-16,1-1 0 0,3-1 1200 0,0 0 192 15,0 3 32-15,-2-5 16 0,-2 0-704 0,-4 5-144 16,-1-4-16-16,3 1-16 0,-1-2-128 0,1-2-32 16,-2 0 0-16,-1 0 0 0,0 0 128 0,1-8 32 15,-4 1 0-15,-3 8 0 0,-3 9-16 0,-4-2 0 0,-4-1 0 0,-3 1 0 16,-3 2-160-16,-4 4-48 0,1-1 0 0,0 2 0 15,-2 6-128-15,-13 8-16 0,8-2-16 16,6 1 0-16,8 1-176 0,2-2 0 0,3-3 0 0,4 0 0 16,3 1 0-16,2-1 0 0,1 0 128 0,4-5-128 15,4 0 0-15,-1-4 0 0,0 1 144 0,3 2-144 16,2-6 0-16,-6 0-240 0,4-2 48 0</inkml:trace>
  <inkml:trace contextRef="#ctx0" brushRef="#br0" timeOffset="61542.8">31899 17740 38703 0,'-12'-17'3440'0,"9"8"-2752"0,-1 0-560 0,4 4-128 0,0 5 0 0,7-5 0 0,1 1 0 0,-2 1 128 0,2 1-128 0,-8 2-192 15,0 0 32-15</inkml:trace>
  <inkml:trace contextRef="#ctx0" brushRef="#br0" timeOffset="61751.19">28530 18088 42383 0,'-10'-6'3776'15,"4"-1"-3024"-15,3-3-608 0,3 10-144 16,3-11-1120-16,2 3-256 0,1 3-48 0,4-1-15984 0</inkml:trace>
  <inkml:trace contextRef="#ctx0" brushRef="#br0" timeOffset="62455.38">26072 20137 21071 0,'-23'13'928'0,"9"-6"208"0,-1 5-912 0,-3-3-224 0,0 1 0 0,9 0 0 16,7 3 0-16,-1 1 0 0,0-3 0 0,3 2 0 16,5 1 192-16,-3-5 112 0,-2-9 16 0,5 10 0 15,7-3 320-15,3 0 64 0,3-7 0 0,2 2 16 16,2 0 176-16,2-2 16 0,0-3 16 0,-1-2 0 15,-3-3-352-15,-1 1-80 0,-2-5-16 0,-2 3 0 16,-1-3-96-16,-1-1 0 0,-3-1-16 0,-2 3 0 16,-1-3 16-16,-2 3 0 0,-1 1 0 0,-3 0 0 0,2 4-96 15,-3 6-16-15,0-10 0 0,0 3 0 16,0 7-144-16,0 0-128 0,0 0 144 0,0 0-144 0,0 0 128 16,0 0-128-16,0 0 0 0,0 0 144 0,8-4-144 0,2-3 0 15,1-2 0-15,3-4 0 0,1 0 0 0,6 1 0 16,4-5 0-16,1-2 0 0,-1-5 0 0,5-1 0 15,5-3 0-15,2 0 0 0,1-3 0 0,-3 3 128 16,-3-2-128-16,-1-3 128 0,-7 1-128 0,-3-1 160 16,-3-2-160-16,-4 9 160 0,-2 7 96 0,-5 1 0 15,-2 7 16-15,0 4 0 0,-5 7 0 0,0 0 0 16,0 0 0-16,-8 18 0 0,-1 5 32 0,-3 10 0 16,-2 8 0-16,-1 6 0 0,-4 6-304 0,-1 3 160 15,-1 5-160-15,1 4 128 0,0 2-128 0,-3-7 0 0,-4-3 0 16,2-5 0-16,-1-5 0 0,6-4 0 0,5-1 0 15,-1 4 0 1,0 6-2592-16,-2 0-400 0</inkml:trace>
  <inkml:trace contextRef="#ctx0" brushRef="#br0" timeOffset="62599.71">26352 20317 38703 0,'0'0'1712'0,"10"-11"352"0,3 0-1648 0,6-3-416 0,5 2 0 0,1 5 0 15,2-4-160-15,10 4-112 0,11-3-32 0,2 2 0 16,-1 3 304-16,-2-3 0 0,-4 4 0 0,2-1 0 16,-1-5-1040-16,1 4-112 0,-2-2 0 0</inkml:trace>
  <inkml:trace contextRef="#ctx0" brushRef="#br0" timeOffset="63042.02">28809 19481 18431 0,'-14'-5'1632'0,"4"4"-1312"0,-3-1-320 0,0 1 0 15,-1-1 736-15,-4 3 80 0,-3 3 16 0,-2-2 0 16,-1 2 512-16,3 5 96 0,2 1 32 0,-1 2 0 16,0-5-688-16,3 5-128 0,8 2-16 0,3 0-16 15,0 1-304-15,2 1-64 0,2 2-16 0,5 0 0 16,3 2 16-16,5 1 0 0,0-1 0 0,4 2 0 15,3-3 32-15,1 2 16 0,0-2 0 0,2 2 0 16,1-1-64-16,-3-1-16 0,-6-1 0 0,-1 0 0 16,-2-2-32-16,-4-1 0 0,-3-1 0 0,-3-1 0 15,-5 0 272-15,-2-3 48 0,-5 3 16 0,-6-3 0 16,-5 0 80-16,1-5 16 0,3-2 0 0,-6-1 0 0,-7 1-320 16,1-6-64-16,3-6-16 0,3 3 0 0,2-3-224 15,2 3-208-15,4-6 32 0,-1 2-11088 16,6-5-2208-16</inkml:trace>
  <inkml:trace contextRef="#ctx0" brushRef="#br0" timeOffset="63917.52">29354 19472 29887 0,'-14'1'1328'0,"6"3"272"0,0 6-1280 0,-4-1-320 16,-4 4 0-16,-1 1 0 0,1 1 528 0,-2 7 48 0,-1 1 16 16,2-3 0-16,3-1-224 0,1 3-48 0,1 2-16 0,4-4 0 15,4-2-144-15,4-4-32 16,5-3 0-16,3 2 0 0,2-6 0 0,4 0 0 0,7-3 0 0,0-3 0 16,1-2 64-16,1-2 0 0,-2-4 0 0,1 0 0 15,-2-3 0-15,-2-2 0 0,-3-6 0 0,-2 0 0 16,-2 1-192-16,-2 1 192 0,-4-1-192 0,-1 1 192 15,-1-2-192-15,-2 0 160 0,-1-2-160 0,-1 3 160 16,-1 3-160-16,0 4 128 0,-3-1-128 0,1 6 128 16,4 5-128-16,0 0 0 0,0 0 0 0,0 0 0 15,-4-7 0-15,4 7 0 0,0 0 0 0,0 0 0 16,8-6-144-16,5 1 144 0,2-4-192 0,3 3 192 16,-1-2-128-16,5-1 128 0,5-2 0 0,1 1 0 15,2-4 0-15,-1 1 0 0,2 1 0 0,2-4 0 0,5-6 0 16,0-1 0-16,-1-1 0 0,-1-4 0 0,-2 2 0 15,-2-6 0-15,-3-2 0 0,-2-3 0 0,-2 0 0 0,-3-1 0 16,-2-9 0-16,-2 9 144 0,-2 3-144 0,-3 7 0 16,-3 2 144-16,-1 5-144 0,-2 6 0 0,-4 6 0 15,-3-1 0-15,0 10 0 0,-9-1 0 0,-2 6 0 16,-2 6 0-16,-5 7 0 0,-3 5 0 0,-1 6 0 16,2 3 0-16,-2 5 0 0,-1 1 0 0,-1 3 0 15,-2 0 0-15,3 1 0 0,0-2 0 0,1-2 0 16,2-2 0-16,3-3 0 0,7-3 0 0,5-6 0 15,3-2 0-15,2-4 0 0,2-4 0 0,4-2 0 16,3-5 0-16,5-1 128 0,4-1 112 0,2-5 16 0,1-6 16 16,2-1 0-16,1 1-16 0,0-4-16 15,-1 0 0-15,-2 0 0 0,1-3-240 0,2 0 144 0,3 2-144 16,-3-2 128-16,-2 0-128 0,1 4 0 0,-1 0 0 0,-4 3 0 16,-5 4 0-16,-2-1 0 0,-2 2 0 0,3 5 0 15,-1 2 0-15,-2 5 0 0,-6-2 0 0,-1 4 0 16,2 1 0-16,-4 0 0 0,0-1 0 0,0 1 0 15,-1 0 0-15,1 0 0 0,0-3 128 0,1 0-128 16,3 1 0-16,-4-12 0 0,7 5 0 0,5-2 0 16,1 0 0-16,2-1 0 0,3-6 128 0,2 0-128 15,3-5 0-15,1 0 128 0,-1-5-128 0,0 2 128 16,-2 0-128-16,2-1 0 0,-1 2 0 0,1 1 0 16,0-4 0-16,1 2 128 0,0 2-128 0,-1 0 0 15,1 4 0-15,-4 1 0 0,-6-3 0 0,7 3 0 0,5 2 0 16,0 2 0-16,-5 1 0 0,-2 3 0 0,-1 2 0 0,-3 2 0 15,-3-2 0-15,1 0 0 0,-1 3 0 0,0-2 0 16,-2 1 0-16,3 0 0 0,-1-2 0 0,1 1 0 16,0-1 0-16,-1-3 0 0,2 1 0 0,0-2 0 15,0 0 0-15,0-1 128 0,0-1-128 0,0 2 0 16,0-1 0-16,0 0 128 0,0-1-128 0,-2 0-224 16,-12 1 48-16,11-3 16 15,1-3-2192-15,-12 6-432 0,9-4-96 0,-9 4 0 16</inkml:trace>
  <inkml:trace contextRef="#ctx0" brushRef="#br0" timeOffset="80702">2058 16028 18431 0,'-10'-9'1632'0,"10"9"-1312"0,-3-9-320 0,3 9 0 16,0 0 464-16,0-9 32 0,3-3 0 0,3 1 0 15,2 3-496-15,4-4 128 0,4-4-128 0,2-1 0 16,-1-2 304-16,7-4 16 0,6-1 0 0,0-4 0 16,2 3-48-16,5-4 0 0,5-1 0 0,5-2 0 15,6-2 16-15,1-2 0 0,-2-1 0 0,6-7 0 16,7-7 144-16,0-1 16 0,0 0 16 0,5 2 0 15,3-1-32-15,2-1-16 0,-2-1 0 0,3-2 0 16,2-2-32-16,2-3-16 0,1-1 0 0,-3 5 0 16,-3 1 16-16,1 6 0 0,3 1 0 0,-9 4 0 15,-4-4 64-15,-2 9 32 0,4 2 0 0,-7 2 0 16,-7 1-112-16,0 2-32 0,-3 1 0 0,-3 5 0 16,-7 7-192-16,-3 1-144 0,-4 1 192 0,-2 0-192 15,-2 3 0-15,-3 4-320 0,-5-3 32 0,-4 6 16 16,-4-2-2000-1,-2 4-400-15,-7-3-80 0</inkml:trace>
  <inkml:trace contextRef="#ctx0" brushRef="#br0" timeOffset="81521.23">1539 10388 15663 0,'-11'-12'688'0,"11"12"144"0,0 0-656 0,-8-3-176 0,3-5 0 0,5 8 0 16,0 0 448-16,0 0 48 0,1-8 16 0,6-4 0 15,4-5-16-15,6 2 0 0,2 1 0 0,5-4 0 16,5-6-160-16,8 0-16 0,6-7-16 0,7 2 0 0,6-4-32 15,6-4 0-15,5-5 0 0,10-4 0 0,4-4 160 0,9-4 16 16,8-2 16-16,1-3 0 0,-1-4-32 0,5 4-16 16,3-3 0-16,3 5 0 0,-1 3-160 0,0-5-48 15,-1-3 0-15,0 3 0 0,-1 5-208 0,-4 2 176 16,-7 5-176-16,-3 5 160 0,-2 5-160 0,-1 8 0 16,-2 6 0-16,-9 5-11328 15</inkml:trace>
  <inkml:trace contextRef="#ctx0" brushRef="#br0" timeOffset="83480.25">1801 4157 9839 0,'0'0'432'0,"0"0"96"0,-9-1-528 0,9 1 0 0,0 0 0 0,0 0 0 15,0 0 400-15,0 0-16 0,-7-3-16 0,7 3 0 16,0 0-176-16,0 0-48 0,0 0 0 0,0 0 0 15,0 0 128-15,0 0 32 0,12 2 0 0,-1-2 0 16,0-4-16-16,4 2 0 0,3 2 0 0,2-3 0 16,5-1 64-16,2-3 16 0,8-4 0 0,0 1 0 0,4-4-160 0,8-5-16 15,6-3-16-15,5-3 0 0,5 1 0 16,3-3 0-16,2 2 0 0,1-5 0 0,1 4 160 0,2-5 48 16,5 2 0-16,5-2 0 0,4 0 224 0,0-5 48 15,2 0 16-15,7-2 0 0,5-1-288 0,5-3-48 16,1 0-16-16,2 1 0 0,-1-1-48 0,3 4-16 15,0 1 0-15,-2 2 0 0,-4-1-48 0,3 1-16 16,1 0 0-16,0 2 0 0,-2 3-192 0,-3-3 0 16,-2-3 0-16,1 3-6736 15,-1 5-1440-15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33:07.0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2873 1119 12895 0,'0'0'272'0,"-21"9"64"0,10-11 16 0,1 7 32 0,1 1-384 0,1-1 0 0,8-5 0 0,-10 4 0 0,0-2 1712 0,2 1 272 16,8-3 48-16,0 0 16 0,-9 0-832 0,9 0-144 16,0 0-48-16,0 0 0 0,-3-8 0 0,3 8 0 15,8-7 0-15,1-1 0 0,-1-3 0 0,5 2 0 16,5 0 0-16,4 0 0 0,3-1-816 0,0 0-208 16,0 1 0-16,3-1 0 0,3 2 0 0,-2-4 0 15,-2 2 0-15,-13 3 0 0,1 0 0 0,2 0 0 16,2 2 0-16,1 1 0 0,-1 1 0 0,1 2 0 15,-1 2 0-15,1 2 0 0,13 8 864 0,-9 1 128 16,-9-1 32-16,-2-3 0 0,-2 1-832 0,-6 3-192 16,-5 10 0-16,-5 0 0 0,-4 2 0 0,-1 4 0 15,-3-4 0-15,4-8 0 0,-3 2 0 0,-4 3 0 16,-1-1 0-16,-2 4 0 0,-2-2 0 0,2 0 0 0,-4 5 0 16,-14 14 0-16,8-12 0 0,6-6 0 15,2-5 0-15,8-3 0 0,7-5 0 0,6-10 0 0,-7 9 0 0,7-9 0 16,0 0 0-16,8 8 0 0,2-1 0 0,4-4 0 15,4-6 0-15,2 2 0 16,2 1 0-16,1 0 0 0,-2-2 0 0,2 2 0 0,1-2 0 16,1 7 0-16,-1 4 0 0,1 5 0 0,1-1 0 0,1 5 0 15,-1 3 0-15,-5 2 0 0,-3 4 0 0,-1-2 0 16,1 1 864-16,-9 0 128 0,-7 1 32 0,-1 0 0 16,-1-4-832-16,-3 2-192 0,-6-1 0 0,-5 4 0 15,-2-4 864-15,-4 2 128 0,-4 0 32 0,-3-3 0 16,-2 0-832-16,-2 3-192 0,0-1 0 0,-4 1 0 15,1-5 864-15,-3-2 128 0,-2-1 32 0,-6-3 0 0,-6-3-832 16,3-2-192-16,2-5 0 0,6 1 0 0,2-2 0 0,5-4 0 16,3-6 0-16,5 1 0 15,1 0 0-15,5-2 0 0,0-3 0 0,3-1 0 16,9 0-768-16,0-1-208 0,2 4-48 16,5-5 0-16,5-2-1632 0,3 2-336 0,3 5-64 0,6-8-12704 15</inkml:trace>
  <inkml:trace contextRef="#ctx0" brushRef="#br0" timeOffset="392.05">3857 2057 20271 0,'0'0'896'0,"0"0"192"0,0 0-880 0,0 13-208 0,-5 0 0 0,2-2 0 16,3-11 1680-16,0 0 304 0,-6 9 48 0,1 0 16 16,5-9 0-16,0 0 0 0,-7 5 0 0,7-5 0 15,0 0-832-15,0 0-144 0,-1-17-48 0,1 2 0 16,1 0 0-16,2 0 0 0,4-1 0 0,1 0 0 15,0-2 0-15,-1 4 0 0,1 4 0 0,-1 2 0 0,0-3-816 16,0 3-208-16,0-1 0 0,-7 9 0 0,0 0 0 0,0 0 0 16,0 0 0-16,0 0 0 0,0 0 0 0,1 12 0 15,-5 2 0-15,-2-4 0 0,-3-5 0 0,-1 1 0 16,-3 6 0-16,3-2 0 16,1 1-768-16,0 0-208 0,-1 0-48 0,4-3 0 15,6-8-1632-15,0 0-336 0,0 0-64 0,0 0-16 0</inkml:trace>
  <inkml:trace contextRef="#ctx0" brushRef="#br0" timeOffset="1233.1">4940 1215 20271 0,'0'0'448'0,"0"0"80"0,-7-6 32 0,1 1 16 0,-2-2-576 0,1 2 0 16,-2 1 0-16,9 4 0 0,0-13 928 0,-2 4 80 15,-1 0 16-15,0 2 0 0,2-6 0 0,1 2 0 16,2 0 0-16,5-1 0 0,4-1 0 0,6 2 0 16,3-5 0-16,4 5 0 0,4 2-832 0,3-6-192 15,2-3 0-15,-2-1 0 0,-1 1 0 0,-14 9 0 16,2 2 0-16,2 0 0 0,2-3 864 0,2 5 128 0,3 2 32 0,3 2 0 15,2 1-832-15,0 3-192 0,0 0 0 0,22 13 0 16,-10 0 0-16,-9 6 0 0,-2 2 0 0,-7-4 0 16,-7-4 0-16,-3 5 0 0,-4 8 0 15,-3 3 0-15,-2 1 0 0,-6-12 0 0,-3 1 0 0,-3 10 0 16,-4 3 0-16,-1 3 0 0,-4 2 0 0,-5 6 0 16,-4-1 0-16,-23 41 0 0,4-12 0 0,-2-9 0 15,-3-11 864-15,1-4 128 0,3-6 32 0,-2 1 0 16,-1-7-832-16,-4-1-192 0,-6-4 0 0,0 2 0 15,0 2 0-15,6-4 0 0,2-3 0 0,5-2 0 16,1-7 864-16,6 1 128 0,4-4 32 0,4-3 0 0,5-4-832 16,3-4-192-16,5-1 0 0,5-1 0 0,10-5 0 15,0 0 0-15,0 0 0 0,0 0 0 0,0 0 0 0,12-6 0 16,4 1 0-16,4 2 0 0,5-1 0 0,8 3 0 16,3 1 0-16,7-1 0 0,8-4 0 0,9 2 0 15,7 2 0-15,-3 2 0 0,-8 0 0 0,-3-1 0 16,-3-1 0-16,-1 1 0 0,1 0 0 0,-3 1 0 15,-4 1 0-15,-6 3 0 0,-5 0 0 0,-6-1 0 16,-4-1 0-16,-3 0 0 0,-2-3 0 0,-5 0 0 16,-12 0 0-16,9 0 0 15,-9 0-2416-15,0 0-528 0,0 0-96 0,8-9-32 0</inkml:trace>
  <inkml:trace contextRef="#ctx0" brushRef="#br0" timeOffset="1873.94">6671 1368 20271 0,'0'0'448'0,"0"0"80"0,0 0 32 0,0 0 16 0,0 0-576 0,0 0 0 0,0 0 0 0,0 0 0 16,0 0 1744-16,0 0 240 0,0 0 64 0,0 0 0 15,0 0 0-15,0 0 0 0,0 0 0 0,11 0 0 16,-11 0-832-16,9-3-144 0,-9 3-48 0,10-8 0 16,-1 0 0-16,-2 3 0 0,-7 5 0 0,3-7 0 0,-3 7-816 15,0 0-208-15,0 0 0 0,0 0 0 0,0 0 0 0,0 0 0 16,0 0 0-16,0 0 0 16,0 0-2416-16,0 0-528 0,0 0-96 0,-2 17-12720 15</inkml:trace>
  <inkml:trace contextRef="#ctx0" brushRef="#br0" timeOffset="2328.54">6633 1963 23951 0,'-3'15'512'0,"2"-1"128"0,1-14 0 0,0 12 64 0,0 1-576 0,1-2-128 16,-1 0 0-16,0-3 0 0,0-8 1664 0,0 0 320 15,0 0 48-15,0 0 16 0,0 0 0 0,0 0 0 0,0 0 0 0,0 0 0 16,4-8-832-16,0-3-144 0,-2-4-48 16,1 1 0-16,3 2 0 0,1 0 0 0,-1 3 0 0,-6 9 0 15,6-10-816-15,-1-1-208 0,0 4 0 0,-5 7 0 16,0 0 0-16,3-9 0 0,-3 9 0 0,0 0 0 16,0 0 0-16,0 0 0 0,0 0 0 0,0 0 0 15,-3 10 0-15,-2 1 0 0,2 3 0 0,-4-2 0 16,-2-6 0-16,0 2 0 0,9-8 0 0,-8 5 0 15,-1 1 0-15,9-6 0 0,-8 8 0 0,8-8 0 16,0 0 0-16,0 0 0 0,0 0 0 0,0 0 0 16,-4-10 0-16,4 10 0 0,-2-9 0 0,3-3 0 15,3 4 0-15,0-3 0 0,3 2 0 0,0-1 0 16,-4 0 0-16,5 1 0 0,-2 3 0 0,-6 6 0 0,0 0 0 0,7-9 0 16,-3 3 0-16,-4 6 0 0,0 0 0 0,0 0 0 15,0 0 0-15,0 0 0 0,0 0 0 0,-4 9 0 16,-4 2 0-16,-1-3 0 0,-1 0 0 0,-1-2 0 15,2 0 0-15,0 2 0 0,9-8 0 0,-9 2 0 16,-1 1 0-16,1-1 0 16,9-2-3232-16,0 0-688 0,0 0-144 0,-10-6-32 0</inkml:trace>
  <inkml:trace contextRef="#ctx0" brushRef="#br0" timeOffset="2723.19">6479 1384 16575 0,'0'0'736'0,"0"0"160"0,0 0-720 16,-1-9-176-16,-2 0 0 0,3 1 0 0,1-1 848 16,4 3 144-16,-1-3 32 0,1 3 0 0,2-5 0 0,2 5 0 15,2-3 0-15,3 3 0 0,1 0-832 0,2-2-192 16,1 3 0-16,2-2 0 0,2 1 864 0,2 2 128 15,-1 2 32-15,-3 0 0 0,-4 2-832 0,0 2-192 16,-2-1 0-16,0 3 0 0,-8 0 0 0,2 1 0 16,-8-5 0-16,5 5 0 0,-5-5 0 0,2 7 0 15,-2-7 0-15,-2 11-8144 16,0-2-1680-16</inkml:trace>
  <inkml:trace contextRef="#ctx0" brushRef="#br0" timeOffset="3703.23">9125 887 12895 0,'0'0'576'0,"0"0"112"0,0 0-560 0,0 0-128 16,0 0 0-16,0 0 0 0,0 0 848 0,0 0 144 16,-1 8 32-16,-1-1 0 0,-2-2 0 0,1 8 0 15,2 4 0-15,-3 5 0 0,0 1-832 0,-1 5-192 0,0 2 0 0,-2 6 0 16,-5 3 864-16,-1 3 128 0,-1 7 32 0,0 3 0 16,3 0 0-16,-3 3 0 0,-1 0 0 0,-3 1 0 15,0 2-832-15,3-6-192 0,-3-4 0 0,2-2 0 16,-2-6 0-16,0-3 0 0,4-4 0 0,0-3 0 15,0-1 864-15,3-5 128 0,-1 0 32 0,-2 5 0 16,3-2-1648 0,1-7-320-16,1-11-64 0,2 1-16 0,7-10-816 15,0 0-160-15,0 0-48 0,-5 0 0 0</inkml:trace>
  <inkml:trace contextRef="#ctx0" brushRef="#br0" timeOffset="4259.05">8531 1207 12895 0,'13'-6'272'0,"3"-7"64"0,0-2 16 0,-3 3 32 0,10-1-384 0,2-1 0 16,5-1 0-16,3 0 0 0,2-3 896 0,2 0 96 15,2-2 32-15,3-2 0 0,4-6 0 0,4 3 0 16,-3 3 0-16,2-2 0 0,2 1 0 0,-4 3 0 16,0 0 0-16,-5 4 0 0,-4 4-832 0,-3 5-192 0,-5 0 0 15,-3 4 0-15,-6 3 0 0,-1 7 0 0,-5 3 0 0,-1 4 0 16,-2 2 0-16,-3 5 0 0,-2 5 0 16,-2 4 0-16,-3 4 0 0,-2 4 0 15,-5 1 0-15,0 5 0 0,-1-1 0 0,-3 3 0 0,-4-2 0 16,3 3 0-16,-4 3 0 0,-1-3 0 0,-2 1 0 15,-1 0 0-15,-2-3 864 0,0-2 128 0,-2-5 32 0,1-4 0 16,2-3-832-16,-2-3-192 0,6-5 0 0,0-3 0 16,2-3 864-16,3-3 128 0,2-2 32 0,3-4 0 15,3 0-832-15,2-8-192 0,0 0 0 0,0 0 0 16,5-7 864-16,2 0 128 0,5-6 32 0,2-1 0 16,1 0-832-16,3-3-192 0,1 0 0 0,1-1 0 0,0-1 0 15,2 1 0-15,1 1 0 0,-1 2 0 0,-2 1 0 16,0 5 0-16,1 0 0 0,0 4 0 15,-2 4 0-15,0 4 0 0,0 4 0 0,-2 5 0 0,-4 4 0 16,-2 2 0-16,-1 1 0 0,-1 4 0 0,-3 2 0 0,0 0 0 16,-3 4 0-16,-1-5 0 0,-2 0 0 0,-2 0 0 15,0-2 0-15,2-4 0 0,-1-1 0 0,-1 1 0 16,2 0 0-16,2 0 0 0,-1-6 0 0,1-3 0 16,-2-9 0-16,0 0 0 15,0 0-3232-15,12 3-688 0,3-11-144 0,-1-4-32 0</inkml:trace>
  <inkml:trace contextRef="#ctx0" brushRef="#br0" timeOffset="4661.67">10048 1727 20271 0,'0'0'448'0,"-5"11"80"0,3-1 32 0,2-10 16 0,0 0-576 0,2 11 0 0,3-5 0 0,4 2 0 15,0-5 0-15,4-1 0 0,2-5 0 0,3 1 0 16,3-4 1744-16,4 0 240 0,1 0 64 0,1-6 0 16,0 1-1648-16,-1-1-400 0,0-2 0 0,-3 0 0 15,-3 0 896-15,-4 2 112 0,-2-2 16 0,-2-3 0 16,-4 2-832-16,-2 1-192 0,-2 1 0 0,-4 1 0 15,-3-4 0-15,-2 5 0 0,-1 1 0 0,-8 1 0 0,0 6 0 0,-4 5 0 16,-4 5 0-16,-2 1 0 0,-2 3 0 0,-2 3 0 16,0 1 0-16,1 7 0 0,1 1 0 0,2 1 0 15,3 0 0-15,2-1 0 0,2-2 0 0,6-2 0 16,3-3 0-16,4 2 0 0,3 0 0 0,5-2 0 16,3 2 0-16,4-4 0 0,1-4 0 0,4 2 0 15,3-5 0-15,2 3 0 0,2-5 0 0,4 1 0 16,2 0 0-16,0-5-9232 15,0 0-1904-15</inkml:trace>
  <inkml:trace contextRef="#ctx0" brushRef="#br0" timeOffset="5038.83">11274 1404 27647 0,'0'0'608'0,"0"0"128"0,0 0 32 0,1 2 0 0,-9 7-624 0,-2-1-144 0,-3 2 0 0,-3 0 0 15,-3 6 0-15,-4 0 0 0,-1 4 0 16,-2 6 0-16,2 1 0 0,-1 3 0 0,3-2 0 0,3 0 0 16,3-3 848-16,3 1 144 0,1-3 32 0,6-3 0 15,1-3-832-15,4-2-192 0,2-1 0 0,4-4 0 0,3 1 0 16,2-3 0-16,3-2 0 0,3-3 0 0,3-4 864 0,4-2 128 15,2-3 32-15,2-1 0 16,0-5 0-16,0 0 0 0,-1 0 0 0,0-5 0 0,-2-2-832 0,0-1-192 16,-1-3 0-16,-3 0 0 0,-2 0 0 15,-4-4 0-15,-5 1 0 0,-3-4 0 0,-1 6 0 0,-5 4 0 16,-4 0 0-16,-1 0 0 0,-6 3 864 16,-1 1 128-16,-3 2 32 0,-8 2 0 15,-2 5-1648-15,0 4-320 0,0-1-64 16,4 8-16-16,0-1-2448 0,4 0-496 0,-6-2-112 0,10 4-16 15</inkml:trace>
  <inkml:trace contextRef="#ctx0" brushRef="#br0" timeOffset="5362.87">11796 1365 23951 0,'0'0'512'0,"0"16"128"0,-1 6 0 0,-3-2 64 0,-4 2-576 0,-1 3-128 0,2 0 0 0,-3 5 0 16,-2-2 0-16,-1 1 0 0,-2 0 0 0,0-2 0 16,2 2 1664-16,1-6 320 0,1-3 48 0,0-2 16 15,1-4-1648-15,3-3-400 0,2-4 0 0,5-7 0 16,-6 6 896-16,6-6 112 0,0 0 16 0,0 0 0 16,0 0 0-16,0 0 0 0,5-13 0 0,1-3 0 15,2-3 0-15,3-3 0 0,1-1 0 0,1 1 0 16,-1-5-832-16,5 1-192 0,1 4 0 0,-1-5 0 15,1 1 0-15,4 2 0 0,-1 6 0 0,6 2 0 0,0 1 0 16,0-1 0-16,-2 4 0 0,-1 4 0 0,-1-1 0 16,-1 7 0-16,-3-1 0 0,-2 3 0 15,-1 1-768-15,-2 1-208 0,-2 4-48 16,-1 4 0-16,-4-1-2448 0,1 1-496 0,-1 7-112 16,-7-17-16-16</inkml:trace>
  <inkml:trace contextRef="#ctx0" brushRef="#br0" timeOffset="5603.23">12621 1390 31327 0,'0'0'688'0,"0"0"144"0,3 11 16 0,-2 5 48 0,-1 5-720 0,0-2-176 0,0 2 0 0,0 4 0 16,0 0 0-16,2 6 0 0,3 2 0 0,2-4 0 15,0 1 0-15,4-6 0 0,3 1 0 0,-2-1 0 16,6 2 0-16,-1 0 0 16,-2-4 0-16,1 0 0 0,1-2 848 0,-2 2 144 0,-1-3 32 0,-1 0 0 31,0 0-2464-31,-1-2-480 0,2-1-112 0,-2-7-16 0</inkml:trace>
  <inkml:trace contextRef="#ctx0" brushRef="#br0" timeOffset="5877.2">13108 1427 31327 0,'0'0'688'0,"0"0"144"0,0 0 16 0,0 0 48 0,-3 16-720 15,-1 6-176-15,1 6 0 0,-2 6 0 0,-1 6 848 0,0 8 144 16,-1 3 32-16,-4 1 0 0,-4-5 0 0,-4 6 0 15,-3 6 0-15,-3 6 0 0,-6 4 0 0,-4 3 0 16,-3-2 0-16,-2-2 0 0,3-5-832 0,1 1-192 16,-3-3 0-16,3 4 0 0,-1-5 0 0,2 1 0 15,1-6 0-15,1-3 0 0,1-7 0 0,3 1 0 16,0-5 0-16,1 1 0 0,1-5 0 0,6-2 0 16,7-2 0-16,3-2-12512 0,3-1-2544 15</inkml:trace>
  <inkml:trace contextRef="#ctx0" brushRef="#br0" timeOffset="7264.3">15955 908 23951 0,'3'-10'512'0,"1"-5"128"0,2-3 0 0,-1 5 64 0,-5 13-576 0,0 0-128 0,5-12 0 0,-5 12 0 16,0 0 0-16,0 0 0 0,0 0 0 0,-8 11 0 15,-2 6 848-15,-4 7 144 0,0 7 32 0,-1 6 0 16,-2 3-832-16,0 4-192 0,-5 1 0 0,2 4 0 15,-1 5 0-15,1 4 0 0,-2 4 0 0,2 7 0 16,-1 5 864-16,-1-2 128 0,0-2 32 0,2-3 0 16,0-4-832-16,4-6-192 0,2-4 0 0,5-7 0 0,6-8 0 15,4-2 0-15,4-7 0 0,5-5 0 16,4-6-768-16,4-1-208 0,1-7-48 0,3-6-11872 16</inkml:trace>
  <inkml:trace contextRef="#ctx0" brushRef="#br0" timeOffset="7706.34">16900 918 20271 0,'-12'13'448'0,"1"2"80"0,-1 3 32 0,-2 8 16 0,-2 2-576 0,-2 5 0 15,0 3 0-15,-2 6 0 0,-6 0 0 0,1 2 0 0,-3 0 0 0,0 3 0 16,-2 3 0-16,3 0 0 0,1 3 0 0,6 0 0 16,4 0 928-16,4-4 80 0,7-9 16 0,9-5 0 15,9-12-832-15,4-4-192 0,5-5 0 16,6-8 0-16,4-6 864 0,1-5 128 0,-1-3 32 0,-1-6 0 16,1-2-832-16,0-5-192 0,0-8 0 0,-1 1 0 15,-1-4 864-15,-1 2 128 0,0 1 32 0,2-3 0 16,-1-4-832-16,1 3-192 0,-1 3 0 0,-4 4 0 15,-7 2 0-15,-3 6 0 0,-2 6 0 0,-4 1 0 16,-10 11 0-16,0 0 0 0,0 0 0 0,9 14 0 16,-5 3 0-16,0 3 0 0,-3 4 0 0,4 2 0 15,-1-3 0-15,0 5 0 0,0 1 0 0,1 1 0 0,1 1 0 16,2-6 0-16,1-2 0 0,2-5 0 0,3-5 0 0,3-4 0 16,2-7 0-16,2-8 0 0,2-4 0 0,3-8 0 15,0-8 0-15,5 0 0 0,2-6 0 0,7 4 0 16,4-1 0-16,3-2 0 0,-3 0 0 0,-7-1 0 15,-8-1 0-15,-5 0 0 0,-3 0 0 0,-3 2 0 16,-3 4 0-16,-1 1 0 16,-1-1-2416-16,-2-1-528 0,-2 0-96 0,0 4-32 0</inkml:trace>
  <inkml:trace contextRef="#ctx0" brushRef="#br0" timeOffset="8064.82">18407 793 20271 0,'-6'15'896'0,"3"-1"192"0,1 9-880 0,-1 0-208 0,-1 1 0 0,-1 9 0 16,-4 10 864-16,-1 3 128 0,-1 2 32 0,-2-2 0 16,-2-4 0-16,-2 1 0 0,-1 5 0 0,-2-1 0 15,-3-1 0-15,12-22 0 0,-1 3 0 0,1 2 0 16,0-2 0-16,-2 1 0 0,4-5 0 0,1 0 0 15,2-4-832-15,2-4-192 0,2-1 0 0,2-7 0 16,0-7 864-16,0 0 128 0,5-3 32 0,4-5 0 16,1-6 0-16,1-4 0 0,1 0 0 0,3-1 0 15,0-1-832-15,0 0-192 0,1-2 0 0,10-7 0 16,-4 6 0-16,-4 9 0 0,-6 0 0 0,0 10 0 0,-1 3 0 16,-11 1 0-16,10 9 0 0,-1 5 0 15,-2 4-768-15,-3 1-208 0,-3-4-48 0,0 3 0 16,-1 2 832-16,0 2 192 0,0 3 0 0,0 0 0 0,0 5 0 0,0-2 0 15,0 0 0-15,1-3 0 16,2 0-2496-16,1-2-464 0,0-4-96 0,1-1-16 16</inkml:trace>
  <inkml:trace contextRef="#ctx0" brushRef="#br0" timeOffset="8268.89">18968 1445 31327 0,'0'0'688'0,"-4"10"144"0,0 4 16 0,0 2 48 0,0 6-720 0,1 1-176 0,-1 5 0 0,1-2 0 15,1 5 0-15,0-3 0 0,2 0 0 0,2 1 0 16,0-1 0-16,2 0 0 0,2-5 0 0,2 0 0 16,-3 0 0-16,4-3 0 15,1-1 0-15,9 8 0 16,-2-9-784-16,-1-7-192 0,1-7-48 0,-1-5 0 0</inkml:trace>
  <inkml:trace contextRef="#ctx0" brushRef="#br0" timeOffset="8457.07">19363 1489 35007 0,'-4'29'1552'0,"-1"-2"320"0,-5 9-1488 0,-3 3-384 0,-2 9 0 0,-3 3 0 0,-6 4 0 16,-4 2 0-16,-5 1 0 0,-1 5 0 0,-1-2 896 0,4 2 96 15,0-3 32-15,15-26 0 0,-2 2-832 16,0 3-192-16,0 6 0 0,2-4 0 16,0-2-768-16,2 0-208 0,3-1-48 15,2-1-15152-15</inkml:trace>
  <inkml:trace contextRef="#ctx0" brushRef="#br0" timeOffset="9726.28">21192 1460 12895 0,'0'0'576'0,"0"0"112"16,-7 4-560-16,0 2-128 0,0-2 0 0,0 1 0 16,2 4 848-16,-1-2 144 0,2 4 32 0,1-4 0 0,2 3 0 0,1-10 0 15,7 7 0-15,1-2 0 0,3-5 0 0,3-3 0 16,2-1 0-16,8-1 0 0,7-6 0 0,4 0 0 15,2-1 0-15,1-3 0 0,0-3 0 0,1-1 0 16,-1 0 0-16,9-10 0 0,-7 5-832 0,-8-1-192 16,-6 4 0-16,-6 3 0 0,-3-2 0 0,-7 2 0 15,-5 3 0-15,-1 2 0 0,-2-2 0 0,-6 1 0 16,-7 2 0-16,-3 6 0 0,-3 3 0 0,-3 6 0 16,-4 1 0-16,-3 6 0 0,-2 0 0 0,-5 7 0 15,-7 4 0-15,-2 5 0 0,-3 0 0 0,-1 7 0 16,-1 3 0-16,18-6 0 0,4 3 0 0,0 6 0 15,2-3 0-15,5 5 0 0,4-2 0 0,6-2 0 16,5-4 0-16,4-2 0 0,3-6 0 0,6-1 0 16,7-2 0-16,7-4 0 0,4-4 0 0,8-5 0 0,7 0 0 15,20-2 0-15,-7 0 0 0,-5-7 0 16,-5-7 0-16,0 1-9232 0,-2-6-1904 0</inkml:trace>
  <inkml:trace contextRef="#ctx0" brushRef="#br0" timeOffset="10044.93">22379 1203 27647 0,'-24'8'608'0,"8"3"128"0,-2 3 32 0,0 4 0 0,3 2-624 0,0 3-144 0,1 5 0 0,1 3 0 15,2 5-784-15,-1 0-192 0,1 0-48 0,0 1 0 0,1 2 1648 0,1-1 320 16,0-1 64-16,3-3 16 0,1-5-832 0,1-1-192 15,2-7 0-15,-1-3 0 0,1-4 864 0,2-4 128 16,0-10 32-16,0 0 0 0,0 0-832 0,0 0-192 16,11 0 0-16,3-5 0 0,4-6 864 0,2-5 128 15,-5-8 32-15,6 0 0 0,4-7-832 0,3-2-192 16,-1-4 0-16,1-1 0 0,0 1 864 0,0 3 128 16,-3 0 32-16,1 3 0 0,-1 1-832 0,-1 0-192 15,-1 7 0-15,-4 4 0 0,-4 3 0 0,-2 2 0 16,-3 4 0-16,-1 0 0 15,-1 4-1600-15,-8 6-352 0,6-7-80 0,-6 7-13120 0</inkml:trace>
  <inkml:trace contextRef="#ctx0" brushRef="#br0" timeOffset="10382.23">23012 1345 23951 0,'0'0'1056'0,"7"11"224"0,-1 0-1024 0,3 2-256 0,1-4 0 0,2 1 0 16,-1-6 880-16,3 1 112 0,1-1 32 0,1-1 0 16,0-4 0-16,1-4 0 0,-3-1 0 0,1-1 0 15,0-2-832-15,0 3-192 0,1-3 0 0,-1 0 0 16,-1-5 864-16,0 2 128 0,-4 0 32 0,-1-1 0 16,-1-1-832-16,-3 0-192 0,-4 0 0 0,0 0 0 15,0 0 0-15,-2 4 0 0,-5 1 0 0,-3 3 0 0,-1 0 0 16,-2 4 0-16,1 4 0 0,-2 5 0 15,-2 0 0-15,0 5 0 0,-2 0 0 0,3 6 0 0,1 3 0 0,3 3 0 16,1 1 0-16,3 4 0 0,1 1 0 0,4 1 0 16,1 1 0-16,3 2 0 15,1 0-768-15,3 1-208 16,0-2-48-16,2-7 0 0,1 2 832 0,1-6 192 0,0-2 0 0,2-1 0 16,2-5-864-16,1-1-128 0,1-5-32 0,-1-5 0 0</inkml:trace>
  <inkml:trace contextRef="#ctx0" brushRef="#br0" timeOffset="10661.57">23715 1352 20271 0,'-10'14'448'0,"6"-8"80"0,1 7 32 0,-5 2 16 0,2 3-576 0,-2 2 0 15,-1 4 0-15,0 4 0 0,0-2 928 0,0 3 80 0,0-4 16 0,-6 21 0 16,3-11 0-16,1-9 0 0,4-3 0 0,-1-8 0 15,3-2 0-15,5-13 0 0,-3 10 0 0,3-10 0 16,0 0 0-16,7-1 0 0,2-4 0 16,1-3 0-16,3-2 0 0,-2-3 0 0,4-4 0 0,1-6 0 15,-1-3 0-15,17-21 0 0,-3 8 0 16,0 5 0-16,0 6-832 0,7 1-192 0,7 5 0 0,-17 10 0 16,1 0 0-16,4-1 0 0,-4 2 0 0,-1 3 0 15,-1-2 0-15,-4 4 0 0,-1-2 0 0,-2 3 0 16,9 0-1600-16,-7 1-352 15,-4 3-80-15,-4 2-9296 0,0 2-1856 0</inkml:trace>
  <inkml:trace contextRef="#ctx0" brushRef="#br0" timeOffset="10927.8">24817 1286 23951 0,'0'0'1056'0,"0"0"224"0,0 0-1024 0,0 7-256 15,-2 0 0-15,-1 4 0 0,-3-3 880 0,0 3 112 16,-2 2 32-16,0 1 0 0,1 4 0 0,0 3 0 16,-3 2 0-16,4 1 0 0,1 6-832 0,1-4-192 0,1 2 0 0,2 1 0 15,2-2 0-15,1-1 0 0,-1-2 0 0,2-4 0 16,2-2 864-16,0 0 128 0,4-4 32 0,-1-4 0 31,1 0-1648-31,3-4-320 0,2-2-64 0,16-4-13520 0</inkml:trace>
  <inkml:trace contextRef="#ctx0" brushRef="#br0" timeOffset="11167.26">25225 1307 27647 0,'-5'9'608'0,"0"5"128"0,-1 4 32 16,-8 12 0-16,-3 4-624 0,6-10-144 0,-4 5 0 0,-4 9 0 0,-3 3 848 0,-5 1 144 15,-1 6 32-15,-6-2 0 0,-3 0 0 0,-3 3 0 16,1 2 0-16,5 2 0 0,5 1-832 16,2-3-192-16,3-2 0 0,2-2 0 0,2-5 864 15,1-1 128-15,2-2 32 0,2-5 0 16,-11 22-1648-16,6-15-320 0,6-8-64 0,4-14-9840 15,1-7-1968-15</inkml:trace>
  <inkml:trace contextRef="#ctx0" brushRef="#br0" timeOffset="11642.95">26462 748 23951 0,'-9'4'512'0,"0"1"128"0,-2 3 0 0,2 4 64 0,0 9-576 0,0 5-128 16,0 5 0-16,-5 6 0 0,2 6 0 0,-2 1 0 16,-3 8 0-16,1 1 0 0,-2-1 848 0,0 4 144 15,0 0 32-15,1 7 0 0,-6 4-832 0,-5 5-192 16,-5 1 0-16,-4 1 0 0,-1-5 0 0,-3-4 0 0,4-3 0 16,0-6 0-1,5-8-768-15,5-6-208 0,6-6-48 0,2-7 0 0</inkml:trace>
  <inkml:trace contextRef="#ctx0" brushRef="#br0" timeOffset="12120.46">25893 1403 23951 0,'21'0'1056'0,"-7"1"224"0,3 0-1024 0,8-2-256 0,10-2 0 0,3 0 0 15,1-4 0-15,1 1 0 0,-1-6 0 0,0 1 0 16,0-4 0-16,-1-2 0 0,0-2 0 0,4-1 0 0,4-6 880 0,4 2 112 16,6-4 32-16,0-1 0 15,0-8-832-15,-4 4-192 0,-3 1 0 0,-5-6 0 0,-3-15 864 16,-2-1 128-16,-1 5 32 0,-1 7 0 0,-1 0-832 16,-6 10-192-16,-4 3 0 0,-6 11 0 0,-5 11 0 0,-15 7 0 15,0 0 0-15,-1 7 0 0,-4 8 0 0,-7 8 0 16,-5 8 0-16,-2 4 0 0,-3 2 0 0,-1 1 0 15,0 1 0-15,-1 2 0 0,-1 1 0 0,-3 2 0 16,-3 3 0-16,-2 0 0 0,-4-5 0 0,0 0 0 16,2 1 0-16,-27 23 0 0,13-17 0 0,12-10 0 15,7-9 0-15,8-6 0 0,10-1 864 0,4-6 128 16,4-7 32-16,4-10 0 0,0 0-832 0,0 0-192 16,9-1 0-16,5-2 0 0,4 2 864 0,1-3 128 15,0-2 32-15,1 2 0 0,3 2-832 0,-3 4-192 0,11 3 0 16,-8 4 0-16,-4 5 0 0,-5 4 0 15,-4 3 0-15,-4 3 0 0,-2 4 0 0,-2-1 0 16,-4 2 0-16,0-6 0 0,-3-1 0 0,1-1 0 0,1-3 0 16,1-3 0-16,0-1 0 0,4-2 0 0,-2-12 0 15,0 0 0 1,7 6-1600-16,4 0-352 0,0-6-80 0,0-6-8208 0,1-2-1632 0</inkml:trace>
  <inkml:trace contextRef="#ctx0" brushRef="#br0" timeOffset="12337.77">27432 1418 27647 0,'0'0'608'0,"-6"10"128"0,-1 2 32 0,-1 4 0 0,-4 2-624 16,-1 3-144-16,-1 2 0 0,2 4 0 0,-1-3 848 0,0 4 144 15,-1-4 32-15,3 2 0 0,1-7-832 0,2-1-192 16,-1-2 0-16,3-2 0 0,1 0 0 0,1-1 0 16,0-4 0-16,4-9 0 15,0 0-1600-15,0 0-352 0,4 9-80 0,-4-9-16 0</inkml:trace>
  <inkml:trace contextRef="#ctx0" brushRef="#br0" timeOffset="12741.63">27933 1277 23951 0,'-3'4'512'0,"-2"5"128"0,-1-3 0 0,-3 7 64 0,-1 1-576 0,-3 2-128 0,-1 2 0 0,-1 0 0 16,-2-1 0-16,1 3 0 0,-2 0 0 0,-14 10 0 15,4-3 848-15,7-7 144 0,4-4 32 0,5-6 0 16,0-3 0-16,12-7 0 0,0 0 0 0,0 0 0 0,0 0 0 0,0 0 0 16,0 0 0-16,6-6 0 0,2 0-832 0,2-2-192 15,3-3 0-15,1-1 0 0,2 1 0 0,1-3 0 16,0-3 0-16,-1 3 0 0,1 0 0 0,-2 3 0 16,-1-2 0-16,1 2 0 0,-4 4 0 0,1 2 0 15,-2 1 0-15,-1 1 0 0,-1 3 0 0,-2 5 0 16,-1 0 0-16,-1 4 0 0,1 14 0 0,-2-2 0 15,-3 3 0-15,0 3 0 0,0-3 0 0,0 2 0 16,-3-5 0-16,6 0 0 0,-1-2 0 0,3-2 0 16,1 0 0-16,0-9 0 0,1 2 0 0,0-4 0 15,3 2 0-15,0-3 0 16,3-1-768-16,2-2-208 0,1-2-48 0,16-2-13504 0</inkml:trace>
  <inkml:trace contextRef="#ctx0" brushRef="#br0" timeOffset="13126.8">28800 1278 27647 0,'0'0'608'0,"-9"0"128"0,0 1 32 0,0 1 0 0,3-1-624 0,-6 3-144 0,-3 2 0 0,-3-1 0 16,-1 4 0-16,-2-1 0 0,-1-1 0 0,2 2 0 15,-1 1 848-15,5 1 144 0,2-1 32 0,4-3 0 16,2 1-832-16,4 1-192 0,6-4 0 0,3 1 0 16,4-1 864-16,6-3 128 0,4-1 32 0,5 0 0 15,3-3-832-15,2 0-192 0,0-3 0 0,0-1 0 0,-1 1 864 0,-2-2 128 16,0 0 32-16,5 1 0 16,-11-1-832-16,-2 3-192 0,-3 1 0 0,2 1 0 0,-3 5 0 15,-1 1 0-15,-3 3 0 0,-1 2 0 0,0 4 0 0,-3 3 0 16,-4 2 0-16,-2 4 0 0,-1 10 0 15,-1 1 0-15,-2 2 0 0,-3 3 0 0,0-1 864 0,0 4 128 16,-4-3 32-16,1 3 0 0,-2-2-832 0,0-1-192 16,-2-2 0-16,-3-1 0 0,-20 26 0 0,3-11 0 15,15-27 0-15,-1 1 0 0,-2-2 0 0,-1-1 0 16,-2 0 0-16,-1-2 0 16,1-3-768-16,1-2-208 0,1-2-48 0,-1-7-10912 15,0-3-2192-15</inkml:trace>
  <inkml:trace contextRef="#ctx0" brushRef="#br0" timeOffset="13315.19">27983 996 46079 0,'0'0'2048'0,"-6"-9"400"0,1-6-1952 0,0 5-496 0,5 10 0 0,0 0 0 31,0 0-720-31,0 0-240 0,-7 7-64 0,7-7 0 0,-7-11 1648 0,0 7 320 0,-2 3 64 0,9 1 16 15,-12 0-1648-15,6 1-320 0,-2 0-64 0,-1 2-16 16,-1 1-1632-16,0 2-336 0,-20 8-64 16,5-9-16-16</inkml:trace>
  <inkml:trace contextRef="#ctx0" brushRef="#br0" timeOffset="15521.45">26472 2582 20271 0,'-3'-14'896'0,"-1"5"192"0,0-5-880 0,0 4-208 0,-1 5 0 0,5 5 0 15,0 0 0-15,0 0 0 0,-13 3 0 0,3 6 0 16,1 1 864-16,-1 7 128 0,-3 10 32 0,1 4 0 16,-2 4-832-16,1 3-192 0,3-1 0 0,-2 0 0 15,2-1 0-15,0-1 0 0,0-3 0 0,0 1 0 0,1 0 0 16,1-1 0-16,3-7 0 0,1 2 0 0,4-4 0 0,3-4 0 15,3-5 0-15,2-5 0 0,2-1 0 0,3-7 0 16,1-1 0-16,6-4 0 0,0-5 864 0,5-1 128 16,3-5 32-16,-2-2 0 0,0-1-832 0,-3 2-192 15,2-2 0-15,0 0 0 0,1 2 0 0,-5 0 0 16,-4 1 0-16,-3 8 0 0,-3 0 0 0,-11 7 0 16,0 0 0-16,0 0 0 0,7 8 0 0,-5 6 0 15,-3 0 0-15,-2 5 0 0,-2 4 0 0,0 1 0 16,-1 1 0-16,3-2 0 0,3 0 0 0,3-3 0 15,1-2 0-15,3-1 0 0,4-5 0 0,2 1 0 16,3-6 0-16,4-4 0 0,4-4 0 0,2-4 0 16,-1-5 0-16,3-2 0 0,3-3 0 0,-1-4 0 0,1-6 0 15,-1 3 0-15,1 5 864 0,-5-2 128 16,-3-3 32-16,-3-1 0 0,-2 1-832 0,-4 2-192 0,-2 1 0 0,-3 0 0 16,-4 1 0-16,1 1 0 0,-2 3 0 0,-2 4 0 31,-2-3-768-31,0 5-208 0,0-4-48 0,0 12-11872 0</inkml:trace>
  <inkml:trace contextRef="#ctx0" brushRef="#br0" timeOffset="15859.52">27548 2742 20271 0,'0'0'448'0,"0"0"80"0,2 17 32 0,-11-6 16 0,-3 3-576 0,-4 3 0 16,-3 1 0-16,2 1 0 0,-1 0 0 0,0 1 0 16,-1 0 0-16,1 1 0 0,2-1 928 0,2-1 80 15,1-1 16-15,8 0 0 0,1 0-832 0,5-3-192 16,4 0 0-16,3-2 0 0,2-2 0 0,4-4 0 16,4-1 0-16,5-5 0 0,2-2 864 0,-1-4 128 15,-3-3 32-15,4-1 0 0,4 0 0 0,2 1 0 16,-3-3 0-16,-1 1 0 0,-3 0-832 0,-3-5-192 15,-3-2 0-15,-4-1 0 0,-4-1 864 0,-5 2 128 16,-2-2 32-16,-3 1 0 0,-3 1-832 0,-3 2-192 16,-5 1 0-16,-2 3 0 0,-1-1 0 0,-1 4 0 15,-3 1 0-15,-2 3 0 16,-2 1-1600-16,3 2-352 0,1 1-80 0,3 1-16 0</inkml:trace>
  <inkml:trace contextRef="#ctx0" brushRef="#br0" timeOffset="16177.86">28012 2850 20271 0,'-23'18'448'0,"10"-4"80"0,2 5 32 0,-3-1 16 0,1-1-576 0,-1 0 0 0,0 2 0 0,1 0 0 16,1 2 0-16,0-1 0 0,2-1 0 0,0-1 0 15,4-3 928-15,-1-2 80 0,7-13 16 0,0 0 0 0,-5 6 0 16,5-6 0-16,0 0 0 0,0 0 0 0,0 0 0 0,8-11 0 16,2-1 0-16,1-4 0 0,2-4 0 0,1-1 0 15,3 0 0-15,-1 2 0 0,1 1-832 0,3 1-192 16,4 3 0-16,0-1 0 0,-2-1 0 0,2-1 0 16,3 4 0-16,-2 4 0 0,-1 3 0 0,-2 1 0 15,-2 2 0-15,-1 1 0 0,-2 1 0 0,-3 1 0 16,-2 2 0-16,0 2 0 15,-2-2-1600-15,-10-2-352 0,0 0-80 0,13 4-16 0</inkml:trace>
  <inkml:trace contextRef="#ctx0" brushRef="#br0" timeOffset="16438.46">28860 2552 27647 0,'0'0'608'0,"0"0"128"0,0 0 32 0,-3 9 0 0,-1-1-624 0,0 5-144 0,-1 5 0 0,-4 11 0 16,-3-1 0-16,-2 3 0 0,-1-5 0 0,-3 5 0 16,-3 1 848-16,4-1 144 0,-4-3 32 0,2 4 0 15,3 0-832-15,2 1-192 0,-2-2 0 0,8-1 0 16,4-3 0-16,0-1 0 0,0-1 0 0,2 1 0 15,2-2 0-15,0-2 0 0,0-3 0 0,2-2 0 16,2-2-1600-16,-2-2-352 0,-2-13-80 0,0 0-16 0</inkml:trace>
  <inkml:trace contextRef="#ctx0" brushRef="#br0" timeOffset="16821.39">29454 2498 23951 0,'0'0'512'0,"0"0"128"0,-3 8 0 0,-1-2 64 0,-1 4-576 0,0 1-128 0,-3 1 0 0,-1 6 0 16,-1 2 0-16,-1 3 0 16,-1 2 0-16,-3-1 0 0,-3 4 848 0,-1-3 144 0,-3 2 32 0,-11 7 0 15,0-6 0-15,0-4 0 0,0-1 0 0,0 0 0 16,-2 1-832-16,4-5-192 0,1-7 0 0,2 2 0 15,3-3 0-15,3-1 0 16,0-1 0-16,3-3 0 0,2-6 0 0,2 0 0 0,1 3 0 0,3-2 0 16,1 2 0-16,10-3 0 0,-9 4 0 0,9-4 0 15,-7 10 0-15,3-3 0 0,4-7 0 0,2 13 0 16,2 2 864-16,1 1 128 0,2 0 32 0,3 2 0 16,1 0-832-16,1 0-192 0,-2-2 0 0,4 2 0 15,3 1 0-15,1-1 0 0,0-4 0 0,2 0 0 16,2 0 0-16,-1 0 0 0,1-4 0 0,-2 2 0 15,-2 1 0-15,-5-8 0 0,-1 0 0 0,4 2 0 16,-1-5-1600-16,1 0-352 16,0-2-80-16,0-2-16 0</inkml:trace>
  <inkml:trace contextRef="#ctx0" brushRef="#br0" timeOffset="17237.61">30277 2591 20271 0,'0'0'448'0,"-8"-5"80"0,-2 1 32 0,-1 2 16 0,-5 0-576 0,1 2 0 0,0 3 0 0,-3 1 0 16,-5 6 928-16,-1 0 80 0,0 3 16 0,5 1 0 16,0-3 0-16,0 4 0 0,0 1 0 0,2 0 0 15,2 2 0-15,2-1 0 0,3 0 0 0,2 0 0 16,1 3-832-16,3 1-192 0,3-2 0 0,3 0 0 16,2-2 864-16,1 1 128 0,1 0 32 0,2 1 0 15,0-1-832-15,1 2-192 0,0 3 0 0,-3-4 0 16,2 2 0-16,-3-1 0 0,1 1 0 0,-2 5 0 15,-2-2 0-15,-2 0 0 0,-2 0 0 0,-3 3 0 0,-4-2 864 16,-4-4 128-16,0-5 32 0,-2-3 0 0,-3 0-832 16,-2-2-192-16,-2-4 0 0,-2-2 0 0,-2 0 0 0,-2-9 0 15,0-2 0-15,1-1 0 16,1-4-1600-16,5-4-352 0,3-5-80 16,2-2-16-16</inkml:trace>
  <inkml:trace contextRef="#ctx0" brushRef="#br0" timeOffset="17830.34">30440 531 20271 0,'0'0'448'0,"-7"-5"80"0,9 0 32 0,-2 5 16 0,0 0-576 0,0 0 0 15,6 1 0-15,2 3 0 0,2 2 0 0,-1 8 0 16,1 6 0-16,1 6 0 0,2 0 0 0,1 9 0 15,7 17 0-15,10 28 0 0,-4 1 928 0,-1-4 80 16,2-6 16-16,2 9 0 0,0 5-832 16,-8-15-192-16,-1 14 0 0,0 15 0 0,-2 11 0 0,-3 9 0 15,-2 5 0-15,-1 7 0 0,-3 1 864 0,0 8 128 16,-1 5 32-16,1-5 0 0,1-9-832 0,-3-3-192 16,-3 3 0-16,-1-11 0 0,-9-5 864 0,-5-7 128 15,-6-7 32-15,-15 33 0 0,-5-19 0 0,-2-15 0 0,-2-13 0 0,-6-10 0 16,-4-4 0-16,1-5 0 0,-3-2 0 15,-6-7 0-15,-3-3-832 0,-1-7-192 0,-1-2 0 16,-2-7 0-16,0-6 0 0,8-8 0 0,3-5 0 16,6-3-11424-16,4-2-2336 15</inkml:trace>
  <inkml:trace contextRef="#ctx0" brushRef="#br0" timeOffset="18815.58">16301 611 12895 0,'0'0'576'0,"0"0"112"0,9-10-560 0,-2-3-128 0,1-4 0 0,0 5 0 16,-2 0 848-16,-1 6 144 0,-5 6 32 0,4-9 0 15,-4 1 0-15,0 8 0 0,0 0 0 0,0 0 0 16,-1-10 816-16,1 10 160 0,-11 3 48 16,1 6 0-16,-1 8-1648 0,-4 1-400 0,-3 1 0 0,-1 5 0 15,-4 7 0-15,-3 6 0 0,-3 5 0 0,-6 7 0 16,-7 8 896-16,-4 6 112 0,0-3 16 0,0 7 0 15,3 4-832-15,3 5-192 0,-1 6 0 0,0 8 0 16,0 8 0-16,5 5 0 0,0 1 0 0,2 3 0 16,1-4 0-16,7 0 0 0,5 2 0 0,7-7 0 15,2-10 0-15,10-8 0 0,4-5 0 0,7-1 0 0,3-1 864 0,4-7 128 16,4-5 32-16,6-11 0 0,1-7-832 16,0-2-192-16,3-6 0 0,3-3 0 0,2-5 0 15,5-2 0-15,3-4 0 0,0-2 0 0,-5-4 0 0,2-4 0 16,6-4 0-16,-3-3 0 0,0-1 0 0,-5-3 0 15,-4-5 0-15,-2-2 0 16,-3-6-1600-16,-2-1-352 0,-4-5-80 0,1 0-16 0</inkml:trace>
  <inkml:trace contextRef="#ctx0" brushRef="#br0" timeOffset="30463.69">5939 3496 16575 0,'25'-8'368'0,"-25"8"80"0,0 0 0 0,0 0 16 15,-4-5-464-15,0 0 0 0,4 5 0 0,-2-4 0 0,-4-1 0 0,-3-1 0 16,-3 2 0-16,-2 3 0 0,-1-3 912 0,-3 2 96 16,-1-2 16-16,-2 3 0 0,-4 1-832 0,-1 1-192 15,-4 3 0-15,-1 1 0 0,-5 0 864 0,-3 6 128 0,-5 1 32 0,-1 2 0 16,-5 0-832-16,3 2-192 0,-2 3 0 15,2 2 0-15,3-1 864 0,2 0 128 0,2-1 32 0,2 2 0 16,2-6-832-16,2 3-192 0,2-2 0 0,1 1 0 16,2-2 0-16,2 2 0 0,5-2 0 0,1 3 0 15,3-3 0-15,2 1 0 0,-1 1 0 16,2-2 0-16,-1 3 0 0,2 4 0 0,2-1 0 0,1 5 0 16,-2 3 864-16,2 4 128 0,0 4 32 0,2 3 0 15,1 6-832-15,0 2-192 0,0 5 0 0,-1 27 0 16,2-4-160-16,2 5-80 0,3 2-16 0,-1 5 0 15,0-2 256-15,3 5 0 0,3 5 0 0,0 6 0 16,-1 6 0-16,0 0 0 0,0-2 0 0,1 5 0 16,4 7 0-16,-1-3 0 0,0-4 0 0,2 4 0 15,-3 6 0-15,1-3 0 0,1 0 0 0,-5-4 0 16,1 1 0-16,-1-2 0 0,1 4 0 0,0-5 0 0,-3 0 0 16,0 2 0-16,-2 2 0 0,-2 3 0 0,-2-5 192 0,-2 8-192 15,-2 1 192-15,0 0-192 0,1 1 144 16,-5 2-144-16,0 4 0 0,-2-4 144 0,-2 0-144 0,-2 1 0 15,-2 6 0-15,-1-7 0 0,-1-9 128 0,-1 4-128 16,-1-1 0-16,1-1 128 0,-1-4 64 0,1 1 16 16,-3 3 0-16,1-5 0 0,3-4 112 0,2 5 32 15,1-2 0-15,0-2 0 0,0 3-16 0,4-5 0 16,6-1 0-16,-1 1 0 0,0 1-160 0,5-5-48 16,5-1 0-16,-1-1 0 0,2 2-128 0,4-3 0 15,0 0 144-15,3-5-144 0,-1-2 0 0,2 2 0 16,-2 2 0-16,4-4 128 0,-1-5-128 0,-4 2 0 15,-1-1 0-15,1 1 0 0,4-2 0 0,-4-2 0 0,-6-2 0 16,5 2 0-16,1 1 0 0,-3 1 0 0,-5-1 0 0,-1-1 0 16,0 0 0-16,-1 1 144 0,-1 1-144 0,0 0 0 15,0-2 208-15,4-2-64 0,3-3-16 0,-2 5 0 16,1-1-128-16,1 0 128 0,1-2-128 0,3-5 128 16,-1 0-128-16,2-1 0 0,-1 3 0 15,1-1 0-15,-3 1 128 0,1-3-128 0,1 1 0 0,-4 0 128 16,3 3-128-16,-1-1 0 0,-4 1 0 0,2-2 128 15,0-4-128-15,-1 0 0 0,-1 3 0 0,0-4 0 16,4-2 0-16,-2-1 0 0,-3-5 0 0,3-4 0 16,3-1 0-16,2 1 0 0,-2-1 0 0,1-3 0 15,-1 0 0-15,-1-3 0 0,7 2 0 0,0 0 0 0,3-4 0 16,-1 1 0-16,-1-1 0 0,-2 2 0 16,-1 1 0-16,1 5 0 0,1-5 0 0,0-1 0 0,-7 2 0 15,3-5 0-15,-1 2 0 0,0-1 0 0,1 1 0 0,0 0 0 16,-1 1 0-16,2 4 0 0,0-3 0 0,1-2 0 15,0-3-128-15,0-1 128 0,-1 2 0 0,2 0-176 16,0-1 176-16,-1 0-128 0,1 2 128 0,1-2-160 16,-1-3 160-16,0-4-160 0,0 1 160 0,1-4 0 15,2 2-144-15,1-2 144 0,-1 1 0 0,1 1 0 16,2 0-144-16,1-1 144 0,1-1 0 0,0-4-128 16,4-3 128-16,2-3 0 0,-2-4-128 0,3-1 128 15,1-4 0-15,3-3 0 0,5-5-160 0,-1-3 160 16,1 0-128-16,2-7 128 0,5-5-192 0,-1-3 32 0,-1-3 16 15,2-6 0-15,2-3 144 0,3-3-160 0,4-6 160 0,3-6-160 16,1-2 160-16,6-6 0 0,4 0 0 0,-4-6-128 31,-3-4-1216-31,-5-3-256 0,-6-2-32 0</inkml:trace>
  <inkml:trace contextRef="#ctx0" brushRef="#br0" timeOffset="31503.17">1626 14618 20271 0,'29'37'448'0,"-29"-37"80"0,0 0 32 0,-4 7 16 0,0 2-576 0,1 4 0 0,-1-3 0 0,2 3 0 0,2 3 1744 0,3 2 240 15,2 1 64-15,1 4 0 0,7 4-832 0,0 3-144 16,0 5-48-16,4-4 0 0,5 0-816 0,3 1-208 15,5-3 0-15,1 0 0 0,1-1 0 0,3-5 0 16,-2-3 0-16,-3-1 0 0,1-2 0 0,-5-2 0 16,1-2 0-16,1-7 0 0,0-1 0 0,-1-3 0 15,-2-4 0-15,-1-1 0 0,-1-2 0 16,-1-7 0-16,-2-2 0 0,3-8 0 16,-4 1-768-16,-5-10-208 0,-5-7-48 15,-7 13-7632-15,-3-4-1536 0</inkml:trace>
  <inkml:trace contextRef="#ctx0" brushRef="#br0" timeOffset="31802.82">1937 14251 20271 0,'9'20'448'0,"0"2"80"0,0 2 32 0,-1-6 16 0,0 3-576 0,4 2 0 0,1 0 0 16,-1 1 0-16,1-1 928 0,1-3 80 0,1-3 16 0,0-1 0 15,-1 1-832-15,2-6-192 0,0-1 0 0,-2-4 0 16,-2-4 0-16,-1-3 0 0,1-3 0 0,-2-2 0 16,-4-7 0-16,-2 0 0 0,1-1 0 0,-2-1 0 15,-3-7 864-15,-4 1 128 0,-4-1 32 0,-1 3 0 16,-1 1 0-16,-3 3 0 0,-1 0 0 0,0 3 0 16,-1 2-832-16,0 5-192 0,1 3 0 0,0 2 0 15,0 2 864-15,1 2 128 0,3 2 32 0,-3 3 0 16,2-3-832-16,1 5-192 0,2-4 0 0,-2 6 0 15,0-5-1600-15,2 1-352 16,2-4-80-16,6-5-16 0</inkml:trace>
  <inkml:trace contextRef="#ctx0" brushRef="#br0" timeOffset="32278.76">1972 13686 20271 0,'5'18'448'0,"1"-4"80"0,5 0 32 0,-2-5 16 0,1 4-576 0,2 2 0 16,1 3 0-16,-1-1 0 0,1 1 928 0,1 0 80 15,0-1 16-15,-1-2 0 0,-1 1-832 0,-1-2-192 16,-3-3 0-16,1-5 0 0,0 0 864 0,-2 1 128 0,-7-7 32 0,0 0 0 16,-2-12-832-16,-3-1-192 0,-2-2 0 0,-4-8 0 15,-2-2 864-15,-1-2 128 0,-2 0 32 0,-2 0 0 16,-2 0-832-16,0-4-192 0,2 1 0 0,1 1 0 15,0-2 0-15,0 1 0 0,6-6 0 16,2 7 0-16,2 2 0 0,2 4 0 0,5 3 0 0,3 2 0 16,-1 2 864-16,6 3 128 0,0 6 32 0,3 2 0 15,2 2-832-15,3 6-192 0,2 4 0 0,-3 2 0 16,3 5 0-16,0 2 0 0,-1 3 0 0,-1 2 0 16,-2 1 0-16,-1 0 0 0,-2-3 0 0,1 8 0 15,-7-11 0-15,-3-4 0 0,-2-12 0 0,0 0 0 16,0 0 0-16,-9-4 0 0,-3-7 0 0,-4-1 0 0,0-1 0 15,-2-7 0-15,4-5 0 0,0-1 0 16,0-6 0-16,4 2 0 0,1-1 0 0,3 1 0 0,3-2 0 16,-1 7 0-16,4 1 0 0,4 3 0 0,3 3 0 0,0 4 0 15,3 4 0-15,3 3 0 0,4 4 0 0,-1 3 0 16,2 3 0-16,5 4 0 0,1 2 864 0,3 4 128 16,-1 3 32-16,1 1 0 0,-8-4-832 0,4-2-192 15,1 3 0-15,-1-3 0 16,-4-4-1600-16,1-3-352 0,-2-6-80 15,-5 1-13120-15</inkml:trace>
  <inkml:trace contextRef="#ctx0" brushRef="#br0" timeOffset="32686.07">2034 12347 31327 0,'0'10'688'0,"2"0"144"0,3 1 16 0,2-2 48 0,2 4-720 0,6 7-176 0,1 2 0 0,5 2 0 16,2-2 0-16,5 3 0 0,3 2 0 0,5 2 0 16,0 0 848-16,4 3 144 0,2 1 32 0,-1 1 0 15,-2 2-832-15,-2-2-192 0,-4-2 0 0,-2-3 0 16,-5-2 0-16,-1-4 0 0,-6-4 0 0,-5-5 0 16,-4-6 0-16,-10-8 0 0,0 0 0 0,0 0 0 15,0 0 0-15,0 0 0 0,-12-6 0 0,-5-5 0 0,-8-3 864 0,-3-5 128 16,-2-6 32-16,-3-2 0 15,-3-1-832-15,-3-5-192 0,-6 0 0 0,3-4 0 16,4-2 0-16,5 0 0 0,3-3 0 0,11 12 0 0,1-8 0 16,0-3 0-16,3 2 0 0,3 1 0 0,5 1 0 0,2 4 0 15,1 2 0-15,4 6 0 16,4 6 0-16,3 2 0 0,1 6 0 0,2 4 0 0,0 6 0 16,7 4 0-16,1 4 0 0,-2 5 0 0,-2 3 0 15,-2 3 0-15,-1 3 0 0,2 6 0 0,-1 0 0 0,2 1 0 16,-3-4 0-16,1 11 0 15,-4-1-1600-15,-6-10-352 0,-4-5-80 0,-2-5-13120 0</inkml:trace>
  <inkml:trace contextRef="#ctx0" brushRef="#br0" timeOffset="33018.96">2233 11635 27647 0,'-5'2'608'0,"5"-2"128"0,2 9 32 0,0 3 0 0,2-1-624 0,0 7-144 16,-2 3 0-16,2 5 0 0,2-2 848 0,2 7 144 0,0-1 32 0,2 1 0 16,4 2-832-16,-1-2-192 0,-2 1 0 0,2-5 0 15,-2 0 864-15,1-6 128 0,-2-3 32 0,0-4 0 16,-1-5-832-16,-4 0-192 0,-5-9 0 0,0 0 0 16,0 0 0-16,0-12 0 0,-3-2 0 0,-4-5 0 15,-5-2 0-15,0-2 0 0,-1-6 0 0,-2-1 0 16,-4 2 0-16,1-3 0 0,2 0 0 0,1 3 0 0,-1-2 0 15,3 4 0-15,2 2 0 0,2 5 0 16,5 4 864-16,0 3 128 0,2 2 32 0,4 5 0 0,4 1-832 0,3 4-192 16,-2 4 0-16,4 1 0 0,4 4 0 15,4-1 0-15,6 2 0 0,0-3 0 0,0 2 0 0,2-4 0 16,-3-1 0-16,0-1 0 0,-1-2 0 0,0-2 0 16,-2-3 0-16,-4 0 0 15,-3-6-768-15,-2 2-208 0,-2-3-48 0,-2-1-9824 16,-7-5-1968-16</inkml:trace>
  <inkml:trace contextRef="#ctx0" brushRef="#br0" timeOffset="33327.73">2184 10896 27647 0,'-8'17'608'0,"7"-10"128"0,3 4 32 0,0 1 0 0,-4 0-624 0,6 3-144 0,4 3 0 0,2 2 0 16,-2 4 848-16,2-1 144 0,1 1 32 0,2 6 0 15,4-2-832-15,0 2-192 0,-3 1 0 0,2-5 0 16,0 2 864-16,-2-4 128 0,-4-3 32 0,-1-6 0 16,-3-4-832-16,1-4-192 0,-2-1 0 0,-5-6 0 15,0 0 0-15,-1-9 0 0,-2-5 0 0,-2-4 0 16,-3-2 0-16,-1-3 0 0,-2-6 0 0,-2 2 0 16,1-2 864-16,-2 2 128 0,-2-2 32 0,2 1 0 15,2 0-832-15,3 0-192 0,-1 3 0 0,2 1 0 16,0-1 0-16,3 4 0 0,3 1 0 0,2 2 0 15,-2 2 0-15,1 5 0 0,-1 1 0 0,2-3 0 16,-2 4-768-16,1-1-208 16,-1 4-48-16,0-3 0 0,5 2-816 0,-1-4-160 0,-2 3-48 0,0-7-11456 15</inkml:trace>
  <inkml:trace contextRef="#ctx0" brushRef="#br0" timeOffset="33616.32">2395 10692 23951 0,'0'0'1056'0,"0"0"224"0,0 0-1024 0,0 0-256 16,2-12 0-16,1 1 0 0,-2-2 880 0,0-3 112 15,1-4 32-15,0-2 0 0,-2-3 0 0,-2 1 0 16,2-2 0-16,-3 1 0 0,-1 0-832 0,-1 2-192 16,-2 3 0-16,-2 1 0 0,0 2 864 0,-1 6 128 0,-1 2 32 0,1 1 0 15,0 6 0-15,1 6 0 0,0 4 0 0,2 6 0 16,4 3-832-16,-1 5-192 0,3 2 0 0,2 5 0 15,3 0 0-15,1 2 0 16,3 0 0-16,2-4 0 0,3-1 0 0,-3-6 0 0,1-1 0 16,2-4 0-16,5-6 0 0,0-1 0 0,-2-7 0 0,1-1 0 15,-2-5 0-15,2-5 0 0,-2-2 0 0,-1-2 0 16,-2-7 0-16,0-2 0 0,-3-1 0 16,0-6-11424-16,-3 0-2336 0</inkml:trace>
  <inkml:trace contextRef="#ctx0" brushRef="#br0" timeOffset="33953.51">1970 8325 31327 0,'-4'-1'688'0,"-1"-1"144"0,5 2 16 0,0 0 48 0,0 0-720 0,0 0-176 16,0 0 0-16,5 14 0 0,3 4 848 0,5 2 144 15,2 6 32-15,5 4 0 0,6 5-832 0,6 3-192 0,4 6 0 0,8 1 0 16,3 4 0-16,1 2 0 0,2 1 0 0,0 0 0 15,1-2 0-15,-2 1 0 0,-6-2 0 16,-5-2 0 0,-6-5-1600-16,-4-3-352 0,-3-4-80 0,0 11-11472 0</inkml:trace>
  <inkml:trace contextRef="#ctx0" brushRef="#br0" timeOffset="34290.71">2360 9021 27647 0,'0'0'608'0,"8"-8"128"0,0-15 32 0,1-3 0 0,1-8-624 0,-1-3-144 0,2-2 0 0,1-6 0 16,0 1 848-16,0-5 144 0,-1 6 32 0,1 0 0 0,-3 4-832 15,-1 3-192-15,1 4 0 0,-2 7 0 0,-1 3 0 0,-3 6 0 16,0 2 0-16,4 5 0 0,-7 9 864 0,0 0 128 16,7 9 32-16,1 3 0 0,1 6-832 0,-1 4-192 15,0 1 0-15,-1 5 0 0,0-2 0 0,2 1 0 16,0-4 0-16,0-5 0 0,0-2 0 0,0-6 0 15,-2-3 0-15,4-7 0 0,0-7 0 0,3-2 0 16,-4-6 0-16,0-3 0 0,-1-2 0 0,0-4 0 16,1-5 0-16,-3 1 0 0,-9 1 0 0,4 0 0 15,0 1 0-15,-2 4 0 0,-7 2 864 0,-4 2 128 16,3 3 32-16,-4 2 0 0,-1 7-832 0,-2 1-192 16,-3 5 0-16,1 6 0 0,-2 1 864 0,-2 6 128 15,1 1 32-15,0 3 0 16,-3 0-1648-16,0-1-320 0,0 0-64 0,3-2-16 15,0 0-816-15,1-2-160 0,0-6-48 0,3-3 0 0</inkml:trace>
  <inkml:trace contextRef="#ctx0" brushRef="#br0" timeOffset="35162.98">2397 6384 20271 0,'-24'-29'448'0,"14"16"80"0,-1-2 32 0,-2 0 16 0,-1-3-576 0,-1 2 0 0,-1 4 0 16,2 5 0-16,2 2 1744 0,3 7 240 0,2 4 64 0,0 3 0 15,-7 6-832-15,4 7-144 0,3 6-48 0,2 6 0 16,3 4-816-16,2 7-208 0,3 7 0 0,5 6 0 16,4 2 864-16,4 5 128 0,6-3 32 15,4 2 0-15,7-5-832 0,3-3-192 0,-2-4 0 0,1-8 0 16,0-9 0-16,0-7 0 0,-4-5 0 0,0-8 0 15,-2-6 0-15,0-9 0 0,1-6 0 0,-5-6 0 16,-3-7 0-16,-2-6 0 0,-1-3 0 0,-2-5 0 0,-6-5 0 16,-3-7 0-16,-5-3 0 0,-3 1 0 0,-2-1 864 15,-3-1 128-15,-4 2 32 0,-4-4 0 0,-5 1-832 16,-2 0-192-16,-2 2 0 0,-2-6 0 0,-1-4 0 0,-6-1 0 16,-4 0 0-16,0-2 0 0,4 5 0 0,1 5 0 15,1 5 0-15,6 7 0 0,6 6 0 0,3 5 0 16,1 6 0-16,4 7 0 0,4 3 0 0,5 12 0 15,0 0 0-15,10 9 0 0,4 4 0 0,1 7 0 16,3 5 0-16,4 9 0 0,2 8 0 0,5 9 0 16,3 8 0-16,-3 2 0 0,0 4 0 0,3-4 0 15,1-1 0-15,-1-3 0 0,-4-3 0 0,-3-9 0 16,-3-5 0-16,-2-5 0 0,-1-2 0 0,-2-3 0 16,-7-10 0-16,1-4 0 0,1-5 0 0,-5-3 0 15,-7-8 0-15,0 0 0 0,-1-8 864 0,-3-4 128 0,-3-4 32 16,-2-5 0-16,-1-5-832 0,-2-4-192 0,-2-4 0 15,3 0 0-15,1 1 0 0,1 0 0 16,0 2 0-16,6 3 0 0,3 0 0 0,3 5 0 0,3 7 0 0,3 3 0 16,4 5 0-16,5 5 0 15,3 4 0-15,6 3 0 0,1 2 0 0,1 4 0 0,3-1 0 16,-2 4 0-16,1 2 0 0,1-1 0 16,-4-5 0-16,1 1 0 0,3-5 0 0,-2-1 0 0,-3-3 0 15,-2-2 0-15,-2-4 0 0,-2 0 0 0,-1-5 0 0,-4 0 0 16,1-6-768-16,-4-3-208 15,-3-6-48-15,-3-1-10912 0,-7-4-2192 0</inkml:trace>
  <inkml:trace contextRef="#ctx0" brushRef="#br0" timeOffset="35579.92">2929 5174 31327 0,'-8'0'688'0,"-1"0"144"0,-1 0 16 0,1-3 48 0,4-3-720 0,-1 0-176 16,1-2 0-16,-1-8 0 0,5-4 0 0,1-4 0 15,4-2 0-15,1-5 0 0,5 1 848 0,3 2 144 16,2-3 32-16,2 3 0 0,-2-1-832 0,3 6-192 15,2 1 0-15,2 7 0 0,-2 1 864 0,6 4 128 0,-1 7 32 0,-1 9 0 16,0 5-832-16,2 7-192 16,0 5 0-16,-1 7 0 0,-8 7 864 0,4 9 128 15,-2 5 32-15,1 5 0 0,-5 0-832 0,2-2-192 0,-8 0 0 16,0-9 0-16,0-1 0 0,-1-10 0 0,0-9 0 16,0-3 0-16,-1-7 0 0,2-2 0 0,1-9 0 15,2-2 0-15,1-2 864 0,0-5 128 0,3-5 32 16,2-4 0-16,1-4-832 0,-2-7-192 0,2-3 0 0,4-10 0 15,0-7 0-15,5-6 0 0,1-3 0 16,-1-1 0-16,2 0 0 0,3 3 0 0,1 1 0 0,0 4 0 16,4 2-2416-16,1 3-528 0,15-18-96 15,-9 12-32-15</inkml:trace>
  <inkml:trace contextRef="#ctx0" brushRef="#br0" timeOffset="40906.69">21854 7922 20271 0,'-14'-11'448'0,"-5"3"80"0,-2 0 32 0,8 6 16 15,2 0-576-15,2 1 0 0,-5-1 0 0,2 0 0 0,2 2 928 0,3 0 80 16,0 0 16-16,3 0 0 0,-2 3-832 0,6-3-192 16,0 0 0-16,0 0 0 0,0 0 864 0,0 0 128 15,0 0 32-15,0 0 0 0,0 0-832 0,0 0-192 16,0 0 0-16,6 2 0 0,5 2 0 0,4 0 0 0,5 0 0 0,7-2 0 15,6-2 864-15,5 2 128 0,4 0 32 16,2 0 0-16,5-1-832 0,3 0-192 0,4 0 0 0,5 1 0 16,5 0 0-16,3 2 0 0,0-1 0 0,1-1 0 15,3-1 0-15,3 1 0 0,4 0 0 0,-1-1 0 16,0-1 864-16,-3 2 128 0,-1-1 32 0,0-1 0 16,3 0-832-16,-5 2-192 0,1 0 0 0,-3 0 0 15,-3 1 0-15,-5 1 0 0,-4-3 0 0,-2 1 0 16,-4 2 0-16,-2-1 0 0,-4-1 0 0,-1 0 0 15,-4-4 0-15,-5 2 0 0,-4-1 0 0,-5 1 0 16,-4-1 0-16,-4 0 0 0,-5-5 0 0,-3 5 0 16,-5 0 0-16,-7 1 0 0,0 0 0 0,-5-3 0 0,-9 2 864 15,-6 0 128-15,-5 1 32 0,-12-1 0 16,-9-1-832-16,-5 2-192 0,-3 3 0 0,-9-2 0 0,-5-1 0 16,-9 1 0-16,-5 1 0 0,-3 0 0 0,-4 1 0 0,-7 1 0 15,-5-2 0-15,-5 1 0 0,-1-1 0 0,0 2 0 16,1-1 0-16,0 0 0 0,1 0 0 0,8-1 0 15,8 2 0-15,8-1 0 0,7-2 0 0,8 0 0 16,6 3 0-16,8-3 0 0,9-1 0 0,9 0 0 16,8 0 0-16,10 0 0 0,8-3 0 0,8 3 0 15,9-5 0-15,9-1 0 0,7-2 0 0,9 0 0 16,7-2 0-16,7 1 0 0,7-8 0 0,7 3 0 16,8 0 0-16,8 2 0 0,4-2 0 0,5 0 0 15,2-3 0-15,5 3 0 0,4 5 0 0,0-2 0 0,-3 3 0 16,0-2 0-16,3 2 0 0,-1 1 0 0,-2 3 0 15,-5 3 0-15,-8 2 864 0,-9 0 128 0,-5 1 32 16,11 3 0 0,-18 1-1648-16,-18 0-320 0,-14 1-64 0,-15-4-16 0,-2 4 1648 15,-9 2 320-15,-5-3 64 0,-7 4 16 0,-9-3-832 0,-5 3-192 16,-7-1 0-16,-8 3 0 0,-7-5 0 0,-7 0 0 0,-10-3 0 16,-3 0 0-16,-6 5 0 0,-1-3 0 0,3 2 0 15,1 2 0-15,3-1 0 0,2 2 0 0,-1 2 0 0,-16 4 0 16,10-5-3232-1,12 4-688-15</inkml:trace>
  <inkml:trace contextRef="#ctx0" brushRef="#br0" timeOffset="42271.18">5711 9488 27519 0,'-25'-14'1216'0,"11"9"256"0,1 4-1168 0,2 1-304 0,0 0 0 0,11 0 0 16,0 0 336-16,0 0 16 0,0 0 0 0,0 0 0 15,9 6-48-15,7 0-16 0,3-3 0 0,6 1 0 16,7-1-128-16,9 3-32 0,8-5 0 0,8-1 0 15,7-3-128-15,7-2 128 0,8-1-128 0,3 1 128 16,2-4-128-16,10 3 0 0,6-5 0 0,0 5 0 16,-1-4 0-16,2 1 0 0,0-4 0 0,1 6 0 15,1-4 128-15,-4 0-128 0,-4-2 128 0,-2 1-128 0,-3 3 0 16,-4-2 0-16,-6 5 0 0,-10 1 0 0,-6 4 0 16,-10-1 160-16,-10 1-32 0,-7 0-128 0,-6 0 272 15,-8 1-48-15,-8 2-16 0,-5 1 0 0,-10-3 64 0,0 0 16 16,0 0 0-16,-14 6 0 0,-6 0 368 15,-7 1 80-15,-6-1 16 0,-9-2 0 0,-9-3-304 16,-10 2-48-16,-9-1-16 0,-6 1 0 0,-7 2-192 16,-4-1-32-16,-6 0-16 0,-6 1 0 0,-6 2-144 0,-1-3 160 15,-2 0-160-15,-3 0 160 0,-3 1-160 0,4 0 0 16,6 1 0-16,4 2 128 0,4-6-128 0,6 4 0 16,2 1 0-16,12-3 128 0,6-3-128 0,10 2 0 15,8-1 0-15,10 0 0 0,11 0 0 0,8-2 0 16,7-1 0-16,16 1 0 0,0 0 0 0,0 0 0 15,11-4 0-15,9 0 0 0,16-1-160 0,9-4 160 16,13 0-208-16,9 0 80 0,5 2 128 0,6-2 0 0,2 1 0 16,6-4 0-16,6-2 0 0,7 0 0 0,9-2 0 15,3 1-128-15,-5 1 128 0,3 0 0 16,0-1 0-16,1 2 0 0,0 3 0 0,0 1 0 0,2-4 0 0,-5 5 0 16,-5 2 0-16,-8 3 0 0,-9 0 0 0,-4-1 0 15,-3-3 0-15,-8 3 0 0,-9 0 0 0,-12 4 0 16,-9 4 0-16,-11-2 0 0,-9 1 0 0,-10-3 0 15,-10 0 0-15,0 0-160 0,-19 11 160 0,-15-7-160 16,-17-4 160-16,-10 0-192 0,-10 3 192 0,-10 1-192 16,-12 4 192-16,-11-4 0 0,-10-1 0 0,-9-1 0 15,-5 3 0-15,-4 1 0 0,-1-1 144 0,1 1-144 16,0-2 288-16,1 1-48 0,3 2-16 0,7 0 0 16,7-2 0-16,5 1 0 0,5-1 0 0,5 0 0 15,5 6-96-15,9-5-128 0,12-1 176 0,12 0-176 0,12-2 128 0,6-5-128 16,8-3 0-16,12 3 0 0,9 0 0 0,14 2 0 15,0 0 0-15,12-1 0 0,8-4 0 0,15-4 0 16,10 2 0-16,15-4 0 0,12-3 0 0,14-2-176 16,6-2 176-16,10 3-160 0,7 0 160 0,8-3 0 15,11-1 0-15,1 0-128 0,2 0 128 0,1 3 0 16,3 2 0-16,-4 3 0 0,-4 1 0 0,-2 5 224 16,-3 1-48-16,-9 4-16 0,-9 5-160 0,-6 0 0 15,-7 3-192-15,-7 4 192 16,-6 10-1856-16,-9 7-256 0</inkml:trace>
  <inkml:trace contextRef="#ctx0" brushRef="#br0" timeOffset="45314.9">10965 12593 9727 0,'0'0'432'0,"0"0"80"0,0 0-512 0,0 0 0 0,0 0 0 0,0 0 0 15,0 0 272-15,0 0-48 0,0 0-16 0,10 8 0 16,0-3-208-16,-10-5 0 0,11 4 128 0,0-3-128 0,-1-2 0 15,0 1 0-15,-1 1 0 0,1 1 0 0,0-3 0 0,3 0-128 16,-2 0 128-16,1 1 0 0,1 1-160 0,-2-1 160 16,0 0-128-16,0 1 128 0,-11-1 0 0,12 1 0 15,1 1 0-15,0-1 0 0,-1-1 0 0,2-1 0 16,0-1 0-16,2 2 128 0,1 0 416 0,5-1 96 16,3 0 0-16,2 1 16 0,-1 1-64 0,2 0-16 15,2-3 0-15,3 2 0 0,1-1-176 0,2 1-32 16,2 1-16-16,4-1 0 0,3-4-160 0,0 2-48 15,-1 3 0-15,5-2 0 0,3-3-144 0,2 3 160 16,-2-2-160-16,1 2 160 0,1-1-32 0,1 1-128 16,8-1 192-16,2 0-64 0,2 2 48 0,3 2 0 15,0 0 0-15,1-1 0 0,-1-1-32 0,2-1 0 16,3 1 0-16,2 0 0 0,-2 3-144 0,-2-2 128 0,-1-4-128 16,1 3 128-16,2 7 128 0,1-2 0 0,-1-4 16 15,2 2 0-15,-1-1 0 0,-2 1 0 0,-3-2 0 0,0-1 0 16,2-1 64-16,0 1 16 0,1 2 0 0,-3 0 0 15,-2-2-48-15,1-2-16 16,1 1 0-16,0 2 0 0,0 2-32 0,0 1-16 0,1-2 0 16,-4-1 0-16,-2 1-96 0,1-1-16 0,1 3 0 0,0-2 0 15,-2 0-128-15,0 1 192 0,4 1-192 0,-6-2 192 16,-4-1-64-16,0-1-128 0,2-1 192 0,-1 1-64 16,-1 1 0-16,0 0 0 0,-1-1 0 0,0 0 0 15,-3-1 96-15,-1 3 16 0,-2 2 0 0,3-3 0 16,2-1 48-16,0 3 16 0,-1 0 0 0,1-2 0 0,2-1-112 15,-3 0-32-15,-3 0 0 0,-2 1 0 0,0 0-160 16,1 2 192-16,1-1-192 0,3 1 192 0,2-2-192 0,-1 3 192 16,-4 0-192-16,0-3 192 0,-3-1-64 15,1-1 0-15,0 2 0 0,-1 0 0 0,-3-1 16 0,4-1 0 16,0 2 0-16,-1 2 0 0,-1 1 32 0,-5 0 0 16,-3-7 0-16,2 6 0 0,-1 0-176 0,-1 1 0 15,0 0 0-15,-4-1 128 0,2-2-128 0,2 3 192 16,3 1-192-16,-2-1 192 0,0-6-192 15,-1 4 192-15,-1-1-192 0,-2 1 192 0,-1 1-192 0,-1 1 128 16,1-3-128-16,-3 2 128 0,4 0-128 0,-3 2 0 16,-2 2 144-16,-1-5-144 0,0 0 0 0,2-2 144 15,-2 2-144-15,-2-1 0 0,-1-1 128 0,0 2-128 16,-2 0 0-16,-1 3 0 0,1 0 128 0,-2-2-128 0,0-3 0 16,1 2 0-16,-1 1 144 0,0 1-144 0,-2-3 0 15,2 0 144-15,1 1-144 0,1-1 0 0,-5 0 0 16,2 2 128-16,1-1-128 0,-1-2 0 0,-2-2 144 0,1 2-144 15,0 4 128-15,-2-3-128 0,0-4 160 0,-2 2-160 16,-1 1 128-16,0 3-128 0,-1-1 0 0,-2-2 0 16,2-2 128-16,-1 2-128 0,-2 2 0 0,0 1 0 15,1-6 0-15,0 2 128 0,2-2-128 0,0 5 0 16,-2 3 0-16,2-2 0 0,5 0 0 0,-5-2 0 16,-3 2 0-16,3 1 0 0,1 1 0 0,1-3 0 15,2-4 128-15,1-2-128 0,0 4 0 0,-3 4 0 16,0-2 0-16,1-1 128 0,-4-1-128 0,2 2 0 15,-3 2 0-15,-1-3 0 0,0-2 128 0,-1 1-128 16,-2 3 0-16,-1 2 0 0,-1-2 0 0,0 0 0 0,-10-3 0 16,9 3 0-16,-9-3 0 0,0 0 0 0,0 0 0 0,0 0 0 15,0 0 0-15,0 0 0 0,0 0 160 0,0 0-160 16,0 0 160-16,0 0-160 0,0 0 144 0,0 0-144 16,0 0 128-16,0 0-128 0,-11-3 0 0,1 1 128 15,10 2-128-15,-12-4 0 0,3-2 0 0,0 2 0 16,0 2 128-16,9 2-128 0,-10 1-160 0,10-1-64 15,-10 3-16-15,0-1 0 16,0 1-2064-16,1 0-400 0,-5-3-96 0,-5 3-16 0</inkml:trace>
  <inkml:trace contextRef="#ctx0" brushRef="#br0" timeOffset="46651.25">9772 14366 16991 0,'0'0'752'16,"0"-9"144"-16,3-2-704 0,-1 1-192 0,1 1 0 0,0 3 0 0,-3 6 784 0,0 0 128 15,7-11 32-15,3 6 0 0,1-2-288 0,0 2-48 16,2 1-16-16,1-3 0 0,1 1-336 0,3 4-64 16,2-1 0-16,2 0-16 0,1 0 80 0,2 0 32 15,3 1 0-15,5 0 0 0,6 1-32 0,3 0 0 16,2 1 0-16,4-4 0 0,-2-4 32 0,7 6 0 15,-1 2 0-15,4-2 0 0,-3 0-96 0,7-1 0 16,1 1-16-16,8-2 0 0,6 0 64 0,-3 0 16 16,-3 2 0-16,0-1 0 0,0 3-48 0,3-1 0 15,0-3 0-15,3 3 0 0,3 0 16 0,-3 1 0 16,-3-2 0-16,3 2 0 0,3-2-32 0,-1 1 0 16,-3 1 0-16,-2 0 0 0,-2 0-48 0,0-2-16 15,-2 1 0-15,3 0 0 0,1 0 48 0,3 2 0 0,-4 0 0 16,2-1 0-16,-5-1-16 0,4 0 0 0,-4 1 0 15,0-2 0-15,-2-2 752 0,0 4 160 0,1 0 16 0,-3-1 16 32,-4 0-1648-32,-2 1-336 0,-1-1-64 0,-2 1-16 0,0 2 960 0,2-1 0 0,0-1 128 0,0-1 0 15,-1 0 64-15,-3 2 0 0,-3 3 16 0,-2-3 0 16,-2-2-16-16,-1 1-16 0,-2 0 0 0,1 0 0 16,-1 0 0-16,1-3 0 0,-2 0 0 0,-2 3 0 15,-2 2-16-15,-1 3 0 0,-2-1 0 0,-2-3 0 16,-3-2-160-16,2 0 160 0,-3 0-160 0,2-1 160 15,-3-2 0-15,2 2 0 0,1-1 0 0,-3 1 0 16,-2 1 64-16,2-2 16 0,2-1 0 0,-2 0 0 16,-2 4-64-16,2 0-16 0,-2-1 0 0,-1 1 0 0,-2 3-160 15,0 0 160-15,-3-1-160 0,2-1 160 0,-2-1-160 16,2 0 0-16,-3 0 0 0,0 0 128 0,0-1-128 0,1-2 0 16,2-2 0-16,-2 3 128 0,-2 4-128 0,0-1 0 15,0-1 144-15,-4 0-144 0,-3 2 128 0,3 1-128 16,-1 3 160-16,1-6-160 0,0 0 192 0,0-2-48 15,-2 2-16-15,-2 0 0 0,-10 0-128 0,11-1 0 16,-4-3 144-16,-7 4-144 0,10 0 0 0,-10 0 128 16,11 0-128-16,-11 0 0 0,0 0 0 0,7 7 128 15,0-4-128-15,-7-3 0 0,0 0 0 0,0 0 0 16,0 0 0-16,0 0 128 0,0 0-128 0,0 0 0 16,0 0 128-16,0 0-128 0,0 0 0 0,0 0 128 0,0 0-128 15,0 0 0-15,0 0 128 0,0 0-128 16,3 8 160-16,-3-8-160 0,0 0 128 0,0 0-128 0,0 0 0 0,0 0 0 15,0 0 0-15,0 0 128 0,-1-8-128 0,1 8 0 16,0 0 0-16,0 0 0 0,0 0 128 0,0 0-128 16,0 0 0-16,0 0 0 0,-9 5 0 0,9-5 0 15,-9-2 0-15,9 2 0 0,0 0-160 0,0 0 160 32,-10 0-608-32,10 0-32 0,-9 0-16 0,9 0 0 15,0 0-1648-15,-10 8-320 0,10-8-64 0,0 0 0 16,-9 5-512-16,9-5-80 0,-14 6-32 0,14-6 0 0</inkml:trace>
  <inkml:trace contextRef="#ctx0" brushRef="#br0" timeOffset="49802.85">19836 14464 13823 0,'-3'-21'1216'0,"7"10"-960"16,3 0-256-16,1-2 0 0,6 1 160 0,2-2-16 16,3 5 0-16,4 1 0 0,1 0 112 0,8 2 32 15,3 1 0-15,3 2 0 0,4 1-144 0,7-1-16 16,5-3-128-16,2 2 192 0,1 2-64 0,0-3 0 16,-1-3-128-16,8 4 192 0,3-1-64 0,6-3-128 15,1-1 176-15,3 1-176 0,1 3 256 0,2-1-48 16,4-5-16-16,3 6 0 0,6 0 64 0,0 2 0 15,0 2 0-15,1 0 0 0,0-2-256 0,4 3 176 16,1 4-176-16,-3-1 160 0,-3-2-32 0,1 4-128 16,2-1 192-16,-1 2-64 0,2 4-128 0,-3-3 0 0,-4 0-160 15,4-2 160-15,5 2 0 0,-5 2 0 16,-2-1 0-16,-1 0 0 0,2-7-144 0,-3 2 144 0,2-1-128 16,-1 2 128-16,0 1 0 0,-4-1 0 0,1-1 0 0,0-1 0 15,1 3 0-15,0 0 0 0,-7-2 0 0,2-1 0 16,-4-2 0-16,2 3 0 0,1 0 0 0,0-1 0 15,-3-1 128-15,-2 3 128 0,-2 1 0 0,0-3 16 16,0-4 0-16,3 2 0 0,1 0 0 0,-2 4 0 16,-6 5-64-16,1-5-16 0,-3-5 0 0,0 3 0 15,-2 2-192-15,2 5 128 0,0-3-128 0,-3-3 0 16,-2-6 144-16,-1 2-144 0,-1 0 128 0,-2-7-128 16,-2-1 432-16,-4-1 0 0,-6 2 0 0,-1 4 0 15,-1 1-32-15,-7-1 0 0,-7 0 0 0,-3 0 0 16,-2 0-144-16,-2 4-48 0,-2 4 0 0,-4-1 0 0,-1-5-208 0,-1 2 0 15,0 4 0-15,0 1-7440 16,-4 3-1456-16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34:16.6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20478 11912 1839 0,'0'0'160'0,"0"0"-160"15,0 0 0-15,0 0 0 0,0 0 1536 0,0-9 288 16,2 1 48-16,-2 8 16 0,0 0-832 0,0 0-160 16,0 0-48-16,0 0 0 0,-2-9 48 0,2 9 16 15,0 0 0-15,0 0 0 0,0 0-48 0,0 0-16 16,0 0 0-16,0 0 0 0,0 0-336 0,-8 7-64 0,1-6 0 15,7-1-16-15,-9 4-48 0,2 1 0 0,7-5 0 0,0 0 0 16,-9 3 128-16,9-3 0 0,0 0 16 0,-7 6 0 16,7-6 144-16,0 0 32 0,0 0 0 0,0 0 0 15,0 0-208-15,0 0-48 0,-8-1 0 0,8 1 0 16,0 0-192-16,0 0-64 0,0 0 0 0,0 0 0 16,0 0 272-16,10 2 48 0,2 1 16 0,2-3 0 15,0 0-32-15,2-2-16 0,3 1 0 0,2 1 0 16,2-1-256-16,3 0-48 0,5-4-16 0,1 3 0 15,1 6-160-15,3-3 128 0,4-2-128 0,2 1 128 16,1 0-128-16,0 0 192 0,2-2-192 0,2 0 192 16,1-4-32-16,2 1 0 0,6-3 0 0,-1 4 0 15,1 3-16-15,2 0 0 0,-1-2 0 0,-1 2 0 0,-2 1-144 16,5 0 160-16,3-3-160 0,2 0 160 0,-1 0-32 16,2 4-128-16,1 6 192 0,-4-3-64 0,-3-3-128 0,-1-1 192 15,1-1-192-15,-1-1 192 0,1 1-192 0,1 0 128 16,1-1-128-16,-3 2 128 0,2 4-128 0,-4-2 128 15,-4 0-128-15,1-2 128 0,1-1-128 0,-2 0 0 16,0 1 144-16,0 0-144 0,3 0 0 0,-2 1 144 16,-3 1-144-16,-2 2 0 0,-1 1 144 0,4-3-144 15,2-6 0-15,-1 4 144 0,2 5-144 0,2-3 192 16,2 1-192-16,1 1 192 0,-5 0 32 16,-2 1 16-16,0-3 0 0,1 1 0 0,-1-5-240 0,0 4 0 15,0 0 0-15,0 3 0 0,-1 3 0 0,0-4 176 16,-4 0-176-16,-3 2 160 0,-3-1-160 0,0 0 0 15,-1-1 0-15,2 1 128 0,-1-2-128 0,0-1 0 0,-5 2 0 16,4 0 0-16,3-2 128 0,-1-1-128 0,-3-2 128 0,-2 2-128 16,-2 2 240-16,-4-3-48 0,0-1 0 0,-2-1 0 15,2 2-192-15,-1 0 144 0,1 2-144 0,4 0 128 16,-2-3 0-16,0 2-128 0,-1 1 192 0,-3 0-64 16,-2-1-128-16,-2 1 0 0,2 0 144 0,-4-1-144 15,-4 5 128-15,-1-5-128 0,-3-2 128 0,-1 3-128 16,-1-1 128-16,-2 2-128 0,-2-3 128 15,-9 0-128-15,0 0 192 0,0 0-16 0,0 0-16 0,0 0 0 16,0 0 32-16,0 0 16 0,0 0 0 0,-13-3 0 16,-2 2-208-16,-5-3 176 0,-6-2-176 0,-4 1 160 15,-4 5-160-15,-3-1 0 0,-4-2 0 0,-1 0 0 0,-2-2 0 16,0 3 0-16,-1-1 0 0,-2 0 0 0,-3-8 0 16,-6 2 0-16,-5-2 128 0,-8 3-128 0,-6-1 0 0,0 3 0 15,2-4 0-15,-5 2 0 0,-3-4 0 0,-4 3 0 16,-4-1 0-16,1 2 0 0,3-4 0 0,-4 5 0 15,-6-2 0-15,2 1 0 0,0-2 0 0,5 4 0 16,2-2 0-16,-3 4 0 0,-5 2 0 0,1-2 0 16,0-6 0-16,3 5 0 0,0 5 0 0,-1-2 0 15,0 2 0-15,1-1 0 0,-1-3 0 0,7-1 0 16,7 7 0-16,-2-4 0 0,-5 0 0 0,3-1 0 16,2 2 0-16,4-2 0 0,4 2 0 0,2 0 0 15,2 1 0-15,0 1 0 0,-3 0 0 0,2 2 0 16,0-2 128-16,2 2-128 0,2-2 0 0,2 3 0 0,-1 5 0 15,1-4 0-15,-1-1 0 0,2 1 0 0,0-3 0 16,5 0 0-16,2 0 0 0,5-2 0 0,0-1 0 0,4 2 0 16,1 3 0-16,1-2 0 0,0-2 0 0,4 3 0 15,3 1 0-15,4-2 0 0,2 2 0 0,3-1 0 16,3-3 0-16,2 0 0 0,4 1 0 16,3 3 0-16,2-2-160 0,5 0 160 0,-1-2 0 0,9 0-144 15,0 0 144-15,0 0 0 0,0 0-144 0,0 0 144 16,0 0-176-16,15 2 48 0,3-2 0 0,3 0 0 15,6 0 128-15,5 0 0 0,1-1 0 0,9 1-128 16,6 1 128-16,4 0 0 0,2-2 0 0,4 1 0 16,8-2 0-16,5 0 0 0,7 1 0 0,3 1 0 15,3 0 0-15,3 1 0 0,0 1 0 0,5-2 0 0,2-2 0 16,1 4 0-16,-2 0 0 0,4 2 0 0,0-1 0 0,6 5 0 16,5 3 0-16,-3 0 0 0,-7 2 0 15,5-3 0-15,3 1 0 0,1 3 0 0,-3 3 0 16,-2-4 0-16,-3 1 0 0,2 0 0 0,-1-4 0 15,-6 1 0-15,-8 1 0 0,2-5 128 0,2 1-128 0,-3-2 0 16,-6-3 0-16,-2 2 0 0,-4 2 0 0,-4-4 0 16,-2-3 0-16,-3 0 128 0,0 0-128 0,-2 0 0 15,-1 1 0-15,-4-1 0 0,-6-1 0 0,-5 1 0 16,-3 0 0-16,-2 0 0 0,-4-1 0 0,2-1 128 16,-2-4-128-16,-2 4 0 0,-6 3 0 0,-3-1 0 15,0 1 0-15,-5-1 128 0,-2 0-128 0,-3 0 0 16,-1 3 0-16,-6-3 0 0,-1 0 0 0,-10 0 0 15,0 0 0-15,10 3 0 16,-10-3-752-16,0 0-208 0,0 0-64 0,-10 3-16064 0</inkml:trace>
  <inkml:trace contextRef="#ctx0" brushRef="#br0" timeOffset="1655.75">15673 12216 10127 0,'0'0'896'0,"0"0"-704"0,6-8-192 0,-6 8 0 0,0 0 960 0,10-1 176 16,-10 1 16-16,11-3 16 0,-11 3-336 0,10 0-80 16,-10 0-16-16,0 0 0 0,0 0 144 0,10-4 16 15,-10 4 16-15,6-3 0 0,-6 3 176 0,0 0 48 16,4-8 0-16,-4 8 0 0,0 0-176 0,0 0-16 0,-1-10-16 15,-2 0 0-15,3 10-288 0,-5-5-48 16,5 5-16-16,-9-6 0 0,-1-2-48 0,0 4-16 0,-1 4 0 0,0 0 0 16,-3-3-128-16,0 1-48 0,-1-3 0 0,-1 5 0 15,-2 5-128-15,-1-2-16 0,0 1-16 16,-2 1 0-16,2 4 32 0,0-1 16 0,0 3 0 0,1-2 0 16,-1 1-32-16,2 6 0 15,-1 1 0-15,0 4 0 0,0 0-16 0,0 5-16 0,1-2 0 0,0 5 0 16,3 2-160-16,1 0 128 0,1 3-128 0,0-3 128 15,2 1-128-15,1 0 128 0,2-2-128 0,1 0 128 16,1-4-128-16,2 5 128 0,-1-5-128 0,4 4 128 16,0-5 80-16,4 2 16 0,1-4 0 0,1 1 0 15,2 1 64-15,2-6 16 0,1-1 0 0,2-1 0 16,3 0-48-16,0-1-16 0,1-5 0 0,4 1 0 16,-2-1-112-16,3-5-128 0,0-1 176 0,3-1-176 15,3 1 192-15,-1-3-192 0,1-2 192 0,2 0-192 16,-1-2 176-16,0 0-176 0,-1-6 160 0,-1 3-160 0,-3 0 144 15,3-3-144-15,-2 2 128 0,-1-7-128 16,0-2 128-16,-1-1-128 0,-1-1 128 0,-1 2-128 0,0-3 144 16,-1-2-144-16,-1 1 160 0,-2-2-160 0,-2-2 128 0,-1 0-128 15,0-2 0-15,0 1 144 0,-3 0-144 0,0 0 128 16,-1-1-128-16,-3-1 128 0,0-1-128 0,-3-2 0 16,-2 3 0-16,-1-3 128 0,-2 1-128 0,0-2 0 15,-2-1 0-15,-1 6 0 0,-2 1 0 0,-2 2 0 16,-2-1 128-16,-1 3-128 0,-2-2 0 0,3 2 0 15,1 2 0-15,0 7 0 0,0-5 256 0,-3 2 32 16,0 2 0-16,-1 2 0 0,-2-3-288 0,1 3 0 16,1-3 0-16,-3 4 0 0,1 1 0 0,-1 1 0 15,1-3 0-15,0 5 0 0,-2-1 0 0,1 4 0 0,-2-1 0 16,-1 2 0-16,-1 2 0 0,-2 3 0 0,-1 3 0 16,-1-2 0-16,-1 1 0 0,-3 3 0 0,-2-2 0 15,2 5 0-15,2-1 0 0,0 1 0 0,1 1 0 0,-1 2 0 16,1 3 0-16,2 1 0 0,3 0 0 0,-2 0 0 15,2 1 0-15,2 2 0 0,2 2 0 0,-5 10 0 16,5-3-224-16,2-2-96 0,4-1-32 0,-1 0 0 16,2 2 352-16,3-4 0 0,1-1 0 0,2-1 0 15,1-1 0-15,2 1 0 0,2-1 0 0,2-1 0 16,0-3 0-16,5 3 0 0,0 0 0 0,1 0 0 16,2-4 0-16,0 0 0 0,1-1 0 0,0 0 0 15,1-1 0-15,3-4 0 0,1-1 0 0,3-3 0 16,-1 3 0-16,2 0 0 0,-1-5 128 0,3-1-128 0,2-4 0 15,-1 2 0-15,4 1 144 0,-1-3-144 0,2-2 0 16,-2-4 128-16,-3-1-128 0,0 4 0 0,0-1 0 0,-3 0 144 16,1-9-144-16,0 1 0 0,-1 3 144 0,-2-5-144 15,0-1 0-15,2-2 144 0,-2-2-144 0,1-1 0 16,-2 0 144-16,1-1-144 0,3-3 0 0,-5 4 128 16,-5-2-128-16,-2 1 0 0,2-2 0 0,-2-1 128 15,1 1-128-15,-4-3 0 0,-2 4 128 0,-3-2-128 16,0-4 160-16,-3 2-160 0,-1-1 0 0,-2 2 0 15,-2 4 0-15,-1-2 0 0,-3-6 0 0,1 4 0 16,-2 1 0-16,2 9 0 0,2 0 0 0,-3-1 0 16,-2-4 0-16,-3 1-160 0,-3 4 160 0,1 3 0 15,-2-3 0-15,0 1 0 0,-1 2 0 0,0-2 0 0,0 5 0 16,0-2 0-16,-3 3 0 0,3-1 0 0,-3 4 0 16,1 0 0-16,-1 3 0 0,1 1 0 0,-6 0 0 0,0 3 0 15,-1 0 0-15,0 5 0 0,0 2 0 0,2 4 0 16,-2 3 0-16,2 3 0 0,2 2 0 0,-6 15 0 15,2-2 0-15,6 2 0 0,2 0 0 0,4 5 0 16,4 1 0-16,4-1 0 0,3-4 0 16,4 3 0-16,3-1-192 0,7 2 32 0,4 2 16 0,10-5 0 15,7 2-2816 1,14-2-560-16</inkml:trace>
  <inkml:trace contextRef="#ctx0" brushRef="#br0" timeOffset="4255.85">18260 13440 13823 0,'0'0'1216'0,"0"0"-960"0,-9-3-256 0,9 3 0 15,0 0 832-15,0 0 112 0,-8-1 16 0,8 1 16 16,0 0-560-16,0 0-112 0,0 0-32 0,0 0 0 15,0 0 160-15,0 0 16 0,0 0 16 0,0 0 0 0,0 0 304 0,0 0 64 16,0 0 16-16,0 0 0 0,0 0-16 0,10 6 0 16,-10-6 0-16,14 8 0 0,-2-4-48 0,2-1-16 15,-2 0 0-15,1-3 0 0,0-1-64 0,2-1 0 16,2 2-16-16,0 0 0 0,3-2-112 0,4-1 0 16,0 1-16-16,3-1 0 0,2 1-128 0,3-5-32 15,1 1 0-15,3-2 0 0,5 7-128 0,2-1-16 16,1-2-16-16,-2 0 0 0,-2-4-48 0,1 3-16 15,1 3 0-15,2-1 0 0,1-7-176 0,1 6 192 16,-3 3-192-16,4 0 192 0,1-3-192 0,2-1 128 16,-2 1-128-16,-1 1 128 0,-3 2-128 0,1 1 0 15,-2-4 0-15,2-2 128 0,0-2-128 0,1 6 0 16,3-1 0-16,-1-1 0 0,1 2 144 0,0-1-144 16,-2 1 160-16,1 1-160 0,-1-1 160 0,3 1-160 0,0-2 160 15,0 3-160-15,-2 3 160 0,3-2-160 0,3-1 160 0,-2-1-160 16,-3 0 0-16,-2 1 128 0,-2 4-128 0,-2-2 0 15,5-3 0-15,-1 0 0 0,-1 2 128 0,2 1-128 16,5 2 0-16,-1 1 0 0,-3-1 0 0,1 0 0 16,-2 6 0-16,-1-5 0 0,0-5 0 0,0 0 0 15,0 0 0-15,0 4 128 0,3 1-128 16,-2 1 0-16,0-6 0 0,2 3 128 0,-2-1-128 0,-1 4 0 16,-3 0 0-16,0-4 128 0,4-2-128 0,-1 2 0 15,0 4 0-15,2 2 0 0,-1-4 128 0,-1-1-128 16,-1 5 0-16,-3-2 0 0,-1 1 0 0,-3 0 0 15,-2-3 0-15,0-3 0 0,-1 1 0 0,2-1 0 0,1 0 0 16,-1 2 0-16,-2-2 0 0,0 4 0 0,-1-1 128 16,2 1-128-16,2 3 0 0,0-3 0 0,-3 0 0 15,1 2 0-15,-1-1 0 0,-1-3 0 0,2 0 0 16,1-1 0-16,2 3 0 0,-1-1 0 0,1 0 0 0,-2-1 0 16,1-5 0-16,-1 5 0 0,-1 3 0 15,-4-2 128-15,-2-1-128 0,-5-1 0 0,2 2 0 0,0 1 0 16,-6-5 0-16,1 0 0 0,0 0 0 0,-2 0 128 15,0 0-128-15,-2-4 0 0,-1 3 0 0,-1 0 0 16,-1-2 128-16,-2 2-128 0,-3 0 0 0,-1 1 0 16,-10 0 0-16,9-2 0 0,-9 2 144 0,0 0-144 15,0 0 128-15,0 0-128 0,0 0 192 0,0 0-32 16,0 0-16-16,-9-3 0 0,-1 0-144 0,-1-2 160 16,-3 1-160-16,-3 2 160 0,-1 2-160 0,-1-2 0 0,0 1 0 15,-1-2 0-15,-3 1 0 0,-1-1 0 0,-2 2 0 16,-3-1 0-16,-3-3 0 0,-5-1 0 0,-6 1 0 15,1 2 0-15,-2-1 0 0,-3-1 0 16,0 0 0-16,-2 2 0 0,1 2 0 0,0-2 0 0,-3 1 128 16,-2-2-128-16,-5-3 0 0,0 4 0 0,-3-1 0 0,1 0 0 15,-1 0 0-15,1 3 0 0,3 0 0 16,-4-2 0-16,-5-1 0 0,-3-2 0 0,0-3 0 0,0 7 0 16,-2-1 0-16,5-1 0 0,3-2 0 0,0 1 0 15,-3 0 0-15,-2 0 0 0,1 2 0 0,1-1 0 16,0 0 0-16,3-2 128 0,4 1-128 0,0 0 0 15,2-3 0-15,1 2 0 0,1 1 0 0,2-2 0 16,0 6 0-16,2 0 0 0,4 0 0 0,1 1 0 0,3-2 0 16,1 2 0-16,-3 3 0 0,1-2 0 0,-3-2 0 0,2 1 0 15,2 0 0-15,0 0 0 0,-4 1 0 0,1-2 0 16,3-2 0-16,1 1 0 0,0 1 0 16,1 1 0-16,2-2 0 0,0 1 0 0,-2 0 0 0,2 1 0 15,-2 2 0-15,4 0 0 0,3-6 0 0,-1 2 0 16,0 2 128-16,-1 0-128 0,3 0 0 0,-1 0 0 15,1-1 0-15,-2-1 0 0,0 5 0 0,-3-1 0 16,-6-4 0-16,1 2 0 0,-4 0 0 0,1 2 0 16,1 0 0-16,-1 0 0 0,0-4 0 0,4 1 0 15,2 1 0-15,-1-1 0 0,1-1 0 0,0 1 0 16,0-1 0-16,0 2 0 0,-1 2 0 0,3-1 0 16,2-1 0-16,1 0 0 0,-1 2 0 0,1 0 0 15,-1 1 0-15,3 1 0 0,0-6 0 0,0 2 0 16,0 2 0-16,1 0 0 0,3 3 0 0,1-1 0 15,1-1 0-15,3 2 0 0,1 2 0 0,4-3 0 0,2 0 0 16,3 0 0-16,3 1 0 0,2-1 0 16,3-2 0-16,6-2 0 0,0 0 0 0,0 0 0 0,0 0 0 0,0 0 0 15,0 0 0-15,16 0 0 0,3-1 0 0,3 3 128 16,5 2-128-16,2-2 0 0,4-6 0 0,5 0 0 16,4 0 0-16,9-2 128 0,4 2-128 0,4 0 0 15,2-5 0-15,5 4 0 0,3 3 128 0,0 0-128 16,-3-3 0-16,8 0 0 0,1 1 0 0,6 2 0 15,8 3 0-15,0-1 0 0,-3 0 0 0,2 0 0 16,3 4 0-16,4 1 0 0,2 1 0 0,-1-2 0 16,-3-1 0-16,1 2 0 0,0-1 0 0,0-1 0 0,-1 3 0 15,-1 0 0-15,-5-2 0 0,6-1 0 0,-2 6 0 16,1-2 0-16,-3 0 0 0,-2 2 0 0,-2-1 0 16,1 3 0-16,-1-3 0 0,-1 2 0 0,-4-4 0 0,-4 5 0 15,-2-2 0-15,1-1 0 0,1-5 0 0,0 1 0 16,2 2 0-16,-4 1 0 0,-6-2 0 0,0 1 0 15,-2-2 128-15,-5 0-128 0,-2 1 0 0,1 4 0 16,1-4 0-16,-2 1 0 0,-5 2 0 0,-4-5 0 16,-6 3 128-16,-4 0-128 0,-1-1 0 0,-5-2 192 15,2-1-192-15,0 1 192 0,-5 3-64 0,1-2 0 16,-3-3 0-16,-1 3 0 0,-2 0-128 0,-3 2 160 16,-3-1-160-16,-1-1 160 0,-1-2-160 0,-4 2 0 15,-4 0 0-15,-10-4 128 0,0 0-128 0,0 0 0 16,0 0 0-16,0 0 128 0,0 0-128 0,0 0 0 15,0 0 0-15,-13 1 0 16,-4 1-1264-16,-3 0-128 0,0 1-16 0,-5-2-15888 0</inkml:trace>
  <inkml:trace contextRef="#ctx0" brushRef="#br0" timeOffset="7024.86">7422 1787 12895 0,'0'0'272'0,"3"-12"64"0,-2 1 16 0,0 4 32 0,3-2-384 0,-3 3 0 16,-1 0 0-16,-1-3 0 0,-3 2 896 0,3-3 96 15,-4 3 32-15,0-4 0 0,-2 4 0 0,4-3 0 16,-4 2 0-16,0-3 0 0,0 2-832 0,0-3-192 16,-2 1 0-16,-1 1 0 0,-1-4 864 0,0 0 128 15,-2-3 32-15,-1 1 0 0,-1-1 0 0,-2 2 0 16,-2-5 0-16,-1-1 0 0,-3 1-832 0,-2 1-192 15,-2 0 0-15,-1 0 0 0,-2 0 0 0,-1 0 0 16,-5 1 0-16,2 1 0 0,0 1 0 0,0 3 0 16,-2 5 0-16,0-2 0 0,1 3 0 0,-1-2 0 0,1 2 0 15,-2 2 0-15,-1-1 864 0,-3 3 128 0,-4 2 32 0,3 1 0 16,3 1-832-16,-2 2-192 0,2 3 0 0,0-2 0 16,-2 2 0-16,1 3 0 0,0-2 0 0,-1 5 0 15,0-1 0-15,-4 1 0 0,-2 2 0 0,2 0 0 16,5 4 0-16,-1 2 0 0,0 1 0 15,2 3 0-15,1 1 0 0,1 1 0 0,2 4 0 0,2 2 0 16,0-2 0-16,0 3 0 0,-1 2 0 0,3 0 0 16,-2 2 0-16,3 1 0 0,-1 1 0 0,5 1 0 15,2 0 0-15,2 5 0 0,2 4 0 0,-1 0 0 16,2-2 0-16,4-1 0 0,4 4 0 0,0-6 0 16,2 2 0-16,3-3 0 0,4 2 0 0,2 0 0 15,1 4 0-15,3 0 0 0,1-3 0 0,2 2 0 16,7-2 0-16,3-4 0 0,3-1 0 0,3-1 0 0,1-3 0 15,2 1 0-15,0 0 0 0,4-2 0 0,0-2 0 0,2-2 0 16,0-1 0-16,1 2 0 0,0 0 0 0,1-2 0 16,2-5 0-16,2 1 0 0,2-5 0 0,1 0 0 15,0 0 0-15,1-2 0 0,1-5 0 16,4 3 0-16,-3-3 0 0,1-2 0 0,-1-2 0 0,2-3 0 16,4-2 0-16,-1 0 0 0,0-3 0 0,3-3 0 15,2 0 0-15,24-7 0 0,-8-3 336 0,-4-4 32 16,-8-3 0-16,1-2 0 0,1-3-80 0,-4-2-16 15,-3-4 0-15,3 3 0 0,2-4-96 0,-2-1-32 16,-2-3 0-16,-2 2 0 0,0-1 16 0,-1-3 0 16,-2 0 0-16,-3-2 0 0,1 1 48 0,-4-2 16 0,-2-1 0 15,-3-8 0-15,-2-4 48 0,-6-4 16 16,-3-1 0-16,-5-1 0 0,-5-5 176 0,-3 1 48 0,-3-3 0 16,-5-2 0-16,-2-5-48 0,-4-4 0 0,-5 1 0 0,-2 6 0 15,-3 8-96-15,-6 5-32 0,-3 4 0 16,-4 2 0-16,-4 3-64 0,-4 2-16 15,-4 3 0-15,-3 7 0 0,-2 7-256 0,-2 0 0 0,-5 6 0 16,0 4 0 0,-1 3-464-16,0 1-112 0,-3 2 0 0,-3 1-16 0,-4 2-2256 0,-2 6-448 15</inkml:trace>
  <inkml:trace contextRef="#ctx0" brushRef="#br0" timeOffset="8719.59">19540 13441 4607 0,'0'0'192'0,"-8"5"64"0,-2-2-256 0,2-1 0 0,-1 2 0 16,9-4 0-16,-7 4 1536 0,7-4 272 15,-10 4 48-15,10-4 16 0,0 0-944 0,0 0-192 0,0 0-32 0,0 0-16 16,-5 7 48-16,5-7 16 0,0 0 0 0,0 0 0 15,0 0-144-15,0 0-32 0,0 0 0 0,0 0 0 16,0 0-192-16,0 0-32 0,0 0-16 0,0 0 0 16,0 0-96-16,0 0-32 0,0 0 0 0,11 7 0 15,0-1 176-15,3-2 48 0,3-3 0 0,5 2 0 16,4-3 256-16,5 2 48 0,2 3 16 0,7-2 0 16,7-3-32-16,6 0 0 0,0 0 0 0,5 0 0 15,2-2-192-15,9 2-32 0,5 0-16 0,4 0 0 16,5 0 96-16,1 0 0 0,1-1 16 0,5-1 0 15,4 0-128-15,0 4-16 0,3 1-16 0,-2 1 0 0,3-2-64 16,1 0-16-16,2 1 0 0,-3 0 0 0,-4 5 16 16,-1-4 0-16,3 0 0 0,1 3 0 0,-4 0-48 0,-7 4 0 15,-6-3 0-15,-4 1 0 0,-2-4 48 16,-3-1 0-16,-8 2 0 0,-5 1 0 0,-3-1-176 0,-8 1-16 16,-9 0-16-16,-6-2 0 0,-8 1-160 0,-6-3 0 15,-8-3 0-15,-10 0 0 16,0 0-784-16,0 0-240 0,-13 3-64 0,-6 0-14944 0</inkml:trace>
  <inkml:trace contextRef="#ctx0" brushRef="#br0" timeOffset="10353.54">8306 1080 16575 0,'-3'-13'368'0,"3"7"80"0,0 6 0 0,0 0 16 0,0-14-464 0,-1 6 0 0,1 8 0 0,-2-8 0 16,2 8 0-16,-2-7 0 0,-2-3 0 0,2 5 0 15,2 5 912-15,0 0 96 0,-7-7 16 0,7 7 0 16,-7-2 0-16,-1 9 0 0,0 6 0 0,1-2 0 0,-3 2-832 16,-3 4-192-16,-5 2 0 0,3 2 0 0,-4 1 864 0,-3 3 128 15,-1 0 32-15,-1 6 0 0,-3 5-832 0,3 1-192 16,3-2 0-16,-1 1 0 0,2-3 0 0,2-2 0 15,3-1 0-15,4-2 0 0,8-6 0 0,-1-5 0 16,1 1 0-16,5-5 0 0,3-3 0 0,5-1 0 16,4-5 0-16,2-4 0 0,2-1 864 0,8-3 128 15,7-4 32-15,6 2 0 0,4-6-832 0,2 2-192 16,-1-3 0-16,-1 1 0 0,-1-4 0 0,-1 2 0 16,-3-2 0-16,0 2 0 0,-2 1 0 0,-4 3 0 15,-6-3 0-15,-2 2 0 16,-4 5-3232-16,-5-2-688 0,1 0-144 0,-4 5-32 0</inkml:trace>
  <inkml:trace contextRef="#ctx0" brushRef="#br0" timeOffset="10604.87">7924 1539 23951 0,'0'0'512'0,"-2"-11"128"0,2 1 0 0,6 0 64 0,5-3-576 0,7 5-128 0,6-4 0 0,6 2 0 16,1-3 0-16,9-2 0 0,8-3 0 0,6-1 0 15,1-3 848-15,6 0 144 0,3-1 32 0,7 0 0 16,7-4-832-16,3 4-192 0,-1 2 0 0,-4 2 0 16,-1 1 0-16,-5-1 0 0,-4 0 0 0,-3 1 0 0,-7 3 0 15,-7 2 0-15,-4 8 0 0,-7-4 0 0</inkml:trace>
  <inkml:trace contextRef="#ctx0" brushRef="#br0" timeOffset="11252.55">10491 749 16575 0,'-4'-17'368'16,"0"4"80"-16,4 13 0 0,-4-14 16 0,0-3-464 0,2 6 0 0,2 11 0 0,0 0 0 0,0 0 912 0,0 0 96 15,-8-1 16-15,-1 7 0 0,2 5-832 0,0 7-192 16,-2 5 0-16,0 1 0 0,-2 7 864 0,0 4 128 16,-1 6 32-16,1 1 0 0,-5 1-832 0,2-5-192 15,1-5 0-15,-1-2 0 0,1 1 864 0,0-4 128 16,0-8 32-16,2-4 0 0,2-4-832 0,1 1-192 16,1 1 0-16,2-8 0 0,5-6 0 0,0 0 0 15,0 0 0-15,0 0 0 0,12-10 864 0,5-3 128 16,3-1 32-16,3-4 0 0,1-3-832 0,3-11-192 15,-4-4 0-15,1 2 0 0,1 3 0 0,0-4 0 0,-4-6 0 16,3 6 0-16,-2 4 0 0,1 2 0 0,0 5 0 16,0 1 0-16,0 5 0 0,-3 7 0 0,-2-1 0 0,-1 10 0 15,3 2 864-15,-4 6 128 0,1 5 32 16,-1 7 0 0,1 9-1648-16,-6 0-320 0,-5-1-64 0,-1 4-16 0,-2 3 832 0,-6 5 192 15,-2 10 0-15,0-11 0 0,0-14 0 0,-1 2 0 0,-6 2 0 0,4-3 0 16,-3-4 0-16,2 1 0 0,-1-4 0 0,1-3 0 15,3 2-2496 1,2-1-464-16,3 0-96 0,1-15-16 0</inkml:trace>
  <inkml:trace contextRef="#ctx0" brushRef="#br0" timeOffset="11574.37">11024 1007 20271 0,'0'0'896'0,"9"-3"192"0,2 1-880 0,1 0-208 15,3 0 0-15,5-1 0 0,1-5 0 0,3 2 0 16,0 3 0-16,2-7 0 0,1-13 864 0,2 4 128 16,0 1 32-16,-1 2 0 0,-3-2-832 0,-2 0-192 15,-4-2 0-15,-2 2 0 0,-4 3 864 0,-3-2 128 16,-3 2 32-16,-1 0 0 0,-3-1-832 0,-1 5-192 15,-5 5 0-15,-1-3 0 0,-2 1 0 0,-4 6 0 16,-3 2 0-16,-4 3 0 0,-2 9 864 0,-1 1 128 0,-3 4 32 0,-1 7 0 16,-1 2-832-16,2 3-192 15,1-1 0-15,4 3 0 0,4-1 0 0,2 6 0 16,1 6 0-16,8-13 0 0,1-15 0 0,2-1 0 0,0 3 0 0,8-1 0 31,9 1-1600-31,-5-4-352 0,-5-4-80 0,5-2-16 0</inkml:trace>
  <inkml:trace contextRef="#ctx0" brushRef="#br0" timeOffset="11880.33">11646 979 20271 0,'5'13'448'0,"-5"-13"80"0,12-1 32 0,2-2 16 15,2 2-576-15,-1-2 0 0,-1-3 0 0,2 1 0 0,-2-4 0 0,2 3 0 16,1 3 0-16,-3-6 0 0,-6-2 0 0,4-2 0 16,-2 4 0-16,-4-2 0 0,-2-1 0 0,-1 2 0 15,-2-1 0-15,-2 3 0 0,-3-1 928 0,4 9 80 16,-9-4 16-16,9 4 0 0,-10 0-832 0,-2 3-192 16,-3 6 0-16,3 1 0 0,1 3 0 0,1-4 0 15,0 1 0-15,6 5 0 0,8 5 0 0,-1-2 0 16,-3-3 0-16,-2 1 0 0,0-2 0 0,3 6 0 15,5-1 0-15,2-9 0 0,6-7 0 0,1 3 0 16,0 2 0-16,3 3-7056 16,0-2-1456-16</inkml:trace>
  <inkml:trace contextRef="#ctx0" brushRef="#br0" timeOffset="12298.78">12498 757 23951 0,'0'0'512'0,"0"0"128"0,0 0 0 0,0 0 64 0,-3-11-576 0,3 11-128 0,-9 1 0 0,-2-1 0 16,-6-3 0-16,-3 6 0 0,-4 4 0 0,-3 1 0 16,-3 5 848-16,-3 1 144 0,-3 4 32 0,0 3 0 0,0 2-832 15,1 5-192-15,1 0 0 0,5 6 0 0,2 6 0 0,4-7 0 16,5-4 0-16,6-6 0 0,3-3 864 0,6-3 128 15,3-3 32-15,5-2 0 0,5-4-832 0,4-5-192 16,4-7 0-16,6-3 0 0,4-3 0 0,5-3 0 16,4-3 0-16,1-4 0 0,-1-6 864 0,3-8 128 15,-4-6 32-15,3-3 0 16,-5 1-1648-16,-2 3-320 0,-3 2-64 0,-2-5-16 0,-3-2 1648 0,-1-3 320 16,-2 2 64-16,-11 15 16 0,2-7-832 0,-1-1-192 15,-1 1 0-15,-2 4 0 0,-2 7 0 0,0 3 0 16,-3 3 0-16,1-3 0 0,-3 9 0 0,-1 14 0 15,-7 9 0-15,0 4 0 0,-3 11 0 0,-1 12 0 16,-2 8 0-16,0 7 0 0,1 4 0 0,-1 3 0 16,2 7 0-16,-10 58 0 0,7-26 0 0,4-15 0 0,4-10 0 15,4-14 0 1,4-6-2416-16,2-4-528 0,3 10-96 0,6-19-32 0</inkml:trace>
  <inkml:trace contextRef="#ctx0" brushRef="#br0" timeOffset="12844.98">14526 856 20271 0,'-22'6'448'0,"5"0"80"0,-5 1 32 0,-3 8 16 0,-2 10-576 0,2-3 0 16,1 5 0-16,-2 2 0 0,-3 4 0 0,1 3 0 0,0 1 0 0,5-4 0 15,3-6 0-15,5-3 0 0,4-6 0 0,5-2 0 16,6-2 928-16,5-4 80 0,4-3 16 0,5-2 0 15,4-3-832-15,6-3-192 0,4-4 0 0,4-3 0 16,1-2 864-16,2 0 128 0,2 0 32 0,0-4 0 16,-3-4-832-16,-3 4-192 0,-4 0 0 0,-4-3 0 15,-6 0 864-15,-4-2 128 0,-4 0 32 16,-3 1 0-16,-2 4-832 0,-4-4-192 0,-4-2 0 0,-1 2 0 16,-4 4 0-16,0 4 0 0,-2-2 0 0,2 3 0 15,-2 0 0-15,-1 3 0 0,1 2 0 0,-3-1 0 16,4-2-768-16,-1-2-208 0,6 4-48 15</inkml:trace>
  <inkml:trace contextRef="#ctx0" brushRef="#br0" timeOffset="13213.95">15012 951 23951 0,'0'0'512'0,"-3"21"128"15,0 5 0-15,-2-6 64 0,-4 2-576 0,-3 1-128 0,2 4 0 0,1-5 0 0,-5-1 848 0,1 1 144 16,3 2 32-16,0-1 0 0,-1-4 0 0,0-1 0 16,1-2 0-16,3-3 0 0,0-3-832 0,2 0-192 15,5-10 0-15,0 0 0 0,0 0 864 0,0 0 128 16,0 0 32-16,5-9 0 0,3 2-832 0,1-6-192 0,0-2 0 0,2-2 0 16,2-3 864-16,5 1 128 0,3-3 32 0,2-2 0 15,3-1-832-15,0-2-192 0,5-1 0 16,-4-3 0-16,-1 2 0 0,0 4 0 0,-3 6 0 15,-2 4 0-15,-3 4 0 0,0 4 0 16,0 4 0-16,2 6 0 16,-6 6-768-16,-1 6-208 0,-5 8-48 0,-2-5 0 0,-4 1 832 15,-2 3 192-15,-1 9 0 0,0-4 0 0,-2-1 0 0,0-3 0 0,-7 0 0 0,3 1 0 16,-5-2 768-16,2 0 208 0,-1-2 48 0,-6 8 0 16,2-8-1648-1,2-1-320-15,2-4-64 0,2-1-16 0,1-6-1632 16,8-8-336-16,0 0-64 0,0 0-16 0</inkml:trace>
  <inkml:trace contextRef="#ctx0" brushRef="#br0" timeOffset="13544.57">15542 1132 20271 0,'0'0'448'0,"0"0"80"0,0 0 32 0,8 5 16 0,2 1-576 0,3 2 0 16,2-3 0-16,1 0 0 0,3 2 928 0,3-5 80 15,1 1 16-15,1-5 0 0,1-3 0 0,1 0 0 16,-1 1 0-16,1-1 0 0,-1-6 0 0,-2 2 0 16,-4 0 0-16,-2 0 0 0,-3-5-832 0,-2 1-192 15,-2 2 0-15,-2-3 0 0,-3 0 864 0,-4-4 128 16,-3-3 32-16,-3 2 0 0,-3 2-832 0,-1 4-192 16,-2 2 0-16,-3 1 0 0,-4 5 0 0,0 3 0 15,-2 7 0-15,-9 7 0 0,2-1 864 0,3 10 128 16,2 8 32-16,3-1 0 0,3-5-832 0,3-2-192 15,4 1 0-15,5 2 0 0,3 0 0 0,5 0 0 0,3 3 0 16,6-4 0-16,2-3 0 0,4-1 0 0,3-1 0 0,2-4 0 16,2 0 0-16,3-4 0 0,3 0 0 15,-9-2 0 1,-1 0-1600-16,8-4-352 0,4-2-80 0,3-2-16 0</inkml:trace>
  <inkml:trace contextRef="#ctx0" brushRef="#br0" timeOffset="14105.5">18729 317 23951 0,'0'0'512'0,"0"0"128"0,0 0 0 0,0 0 64 0,-5-5-576 0,-9 5-128 15,-3 3 0-15,-2-1 0 0,-3-1 0 0,1 2 0 16,-1 1 0-16,-2 0 0 0,-4 2 0 0,-4 5 0 0,-3-2 0 0,-3 4 0 16,0 2 848-16,16-2 144 0,-4 1 32 0,-1 2 0 15,-5 2-832-15,0 0-192 0,0 4 0 0,3-1 0 16,2 5 864-16,-15 19 128 0,14-8 32 0,13-4 0 16,7-1-832-16,8-3-192 0,8-1 0 0,4-4 0 15,5 2 0-15,7-1 0 0,1-1 0 0,3 2 0 16,1-8 0-16,0 6 0 0,-1 6 0 0,-3-4 0 15,0-8 0-15,-5-3 0 0,-2 1 0 0,-4 1 0 16,-4 1 0-16,-2-2 0 0,-3-4 0 0,-3 0 0 16,-3 2 864-16,-4 2 128 0,-3-2 32 0,-2 0 0 0,-4-2-832 0,-4 2-192 15,-3-6 0-15,-6-1 0 0,-5-1 0 16,-3-4 0-16,-4-2 0 0,-1 0 0 16,-1 3 0-16,3-2 0 0,1-2 0 0,1 1 0 0,2 1 0 0,5 1 0 15,3 0 0-15,5-5 0 16,3-3-1600-16,5 3-352 0,4 2-80 15,9 1-7120-15,0-13-1408 0</inkml:trace>
  <inkml:trace contextRef="#ctx0" brushRef="#br0" timeOffset="14937.11">19286 726 20271 0,'0'0'448'0,"0"0"80"0,-13 2 32 0,1 2 16 0,1 2-576 0,-4 3 0 0,-6 3 0 0,0 5 0 16,-3 0 0-16,3 0 0 0,3 4 0 0,-1-1 0 15,-5 3 928-15,3 1 80 0,2-2 16 0,-1 4 0 16,3 6-832-16,4-1-192 0,4-7 0 0,3-4 0 16,2-3 0-16,1 0 0 0,6 0 0 0,1-4 0 15,-4-13 0-15,9 14 0 0,5-2 0 0,3-1 0 16,5-5 864-16,0 2 128 0,-2-3 32 0,4-2 0 15,3-3-832-15,1 3-192 0,0 2 0 16,-2-2 0-16,1-3 0 0,-4 1 0 0,-3-1 0 0,-2-3 0 16,-3-4 864-16,-1 0 128 0,-1 2 32 0,-3-5 0 0,-2 2-832 15,-2-6-192-15,-2-5 0 0,-3 2 0 0,-2 3 0 0,-3-5 0 16,-1-6 0-16,-1-3 0 0,-4 0 0 0,1-1 0 16,-3 5 0-16,1-4 0 0,-3-1 0 0,1 5 0 15,2 6 0-15,-2 1 0 0,2 1 0 0,3 2 0 16,4 4 0-16,2-2 0 0,4 3 0 0,-2 9 0 15,6-7 0-15,6 3 0 0,3 1 0 0,3 0 0 16,0-4 0-16,1 2 0 0,6-1 0 0,2-4 0 16,1 1 0-16,2-4 0 0,1-5 0 0,2-2 0 15,3-6 0-15,-2 6 0 0,-2 5 0 0,-13 5 0 16,4-9 0-16,2-2 0 0,0-3 0 0,2 4 0 16,0-2 0-16,0 2 0 0,-5-4 0 0,17-14 0 15,-13 10 0-15,-8 1 0 0,-3 3 0 0,-5 1 0 0,-3 1 0 16,-3 10 0-16,-4 4 0 0,0 8 0 15,-7-6 0-15,0 7 0 0,-4 5 0 0,-3 4 0 0,-3 4 0 16,-4-1 0-16,0 5 0 0,-3 5 0 0,-3 0 0 0,7 6 0 16,-2 9 0-16,2 1 0 0,2-3 0 15,1 2 0-15,1 3 0 0,3 2 0 0,2-5 0 0,-3 24 0 16,5-15 0-16,6-6 0 0,4-4 0 16,5-8 0-16,0-10 0 0,4-1 0 0,5 1 0 15,-2-10 0-15,4-5 864 0,2-5 128 0,2-4 32 0,3 2 0 16,3-2-832-16,-2-1-192 0,0-7 0 0,-1-1 0 15,0 4 0-15,-1-2 0 0,-3 2 0 16,1 2 0-16,-4 0 0 0,0 4 0 0,-3 4 0 0,-1 0 0 16,-1 0 0-16,-2 2 0 0,-1 5 0 0,-1 0 0 0,-3 7 0 15,-1 2 0-15,-2-8 0 0,0 4 0 0,-2-1 0 16,0 2 0-16,-2 5 0 0,1-3 0 0,0-5 0 16,0 0 0-16,1 6 0 0,1-5 0 0,-1-11 0 0,0 0 0 15,0 0 0-15,0 0 0 0,9 4 0 0,0 0 0 16,1-6 0-16,2 0 0 0,4 1 0 15,-1-2 0-15,2 2 0 0,-1 0 0 0,-1-1 0 0,2 4 0 16,1 3 0-16,1 0 0 0,1-1 0 0,2 2 0 16,-1-1 0-16,2 4 0 0,-3 0 0 0,2-2 0 15,0 0 0-15,-2-2 0 0,-1 4 0 0,1-2 0 16,1 5 0-16,-1-5 0 16,-1 4-1600-16,0-6-352 0,-1-4-80 0,0-2-16 0</inkml:trace>
  <inkml:trace contextRef="#ctx0" brushRef="#br0" timeOffset="21588.19">18777 13325 10079 0,'0'0'448'0,"-9"-2"80"0,0 4-528 0,9-2 0 16,-10-4 0-16,1 1 0 0,0 1 864 0,0 2 64 0,2 2 16 15,7-2 0-15,-10-4-128 0,1 1-32 0,0 5 0 0,9-2 0 16,0 0-176-16,0 0-32 0,-7-4-16 0,7 4 0 16,0 0 16-16,0 0 0 0,0 0 0 0,0 0 0 15,0 0 112-15,16-2 16 0,0 4 16 0,3-2 0 16,2 0-208-16,0 0-32 0,3 0-16 0,2-2 0 16,-2 2-128-16,5-1-16 0,3 0-16 0,2 3 0 15,3 2-176-15,4-1-128 0,3-3 144 0,5 0-144 16,4 6 240-16,2-1-48 0,-1-1-16 0,1-1 0 15,0-3-16-15,3 1 0 0,3 0 0 0,5 3 0 16,2-1 16-16,2 0 0 0,-1-1 0 0,4 1 0 16,-1 1-16-16,3 3 0 0,-1-5 0 0,5 3 0 15,3 3-32-15,-1-1 0 0,-4 4 0 0,-1-5 0 16,3-1-128-16,3 3 0 0,1-2 144 0,-1 6-144 0,-6-2 128 16,0 1-128-16,1-10 128 0,-5 4-128 0,-3 7 0 0,-2-4 128 15,2 2-128-15,-6-4 0 0,-3 3 144 0,-4-4-144 16,-4 0 192-16,1 0-192 0,1-5 0 0,-3 1 0 15,-4 3 0-15,0-1-144 0,-2-1 144 0,-3 1 0 16,-3-2 128-16,-5 3-128 0,-2-1 0 0,-3-1 144 16,-4-2-144-16,1 0 0 0,-5 0 0 0,-2 0 0 15,-2 0 0-15,-4 0-144 0,1-4 144 0,-4 0 0 16,-10 4 160-16,0 0-160 0,9-2 0 0,-9 2 0 16,0 0 0-16,7-3 0 0,-7 3 144 0,0 0-144 15,0 0 128-15,0 0-128 0,0 0 320 0,0 0-32 16,0 0 0-16,0 0 0 0,0 0-48 0,0 0-16 0,0 0 0 0,0 0 0 15,-7-5-224-15,7 5 128 0,-7-6-128 0,7 6 0 16,0 0 128-16,0 0-128 0,0 0 0 0,0 0 144 16,0 0-144-16,0 0 0 0,0 0 0 0,0 0 0 15,-9-5 0-15,9 5 192 0,0 0-192 0,0 0 192 16,0 0-192-16,0 0 0 0,-7-3-192 0,7 3 192 16,0 0 0-16,0 0 0 0,0 0 0 0,0 0 0 15,0 0-272-15,-10 5 64 0,-1 2 16 0,3-3-9280 16,8-4-1840-16</inkml:trace>
  <inkml:trace contextRef="#ctx0" brushRef="#br1" timeOffset="32692.58">5923 17304 12959 0,'0'0'576'0,"0"0"112"0,0 0-560 0,0 0-128 16,0 0 0-16,-7 6 0 15,7-6 592-15,0 0 96 0,-9 4 16 0,9-4 0 0,-10 4 192 0,2 2 32 16,8-6 16-16,-9 5 0 0,0-4 16 0,9-1 16 16,-7 6 0-16,-1 0 0 0,-1-4-176 0,0 1-32 15,9-3-16-15,-10 4 0 0,0 2-176 0,1-1-48 16,0-5 0-16,9 0 0 0,0 0 0 0,-9 4 0 16,9-4 0-16,-9 0 0 0,2 0-48 0,7 0-16 15,0 0 0-15,0 0 0 0,-10-3 48 0,1-3 0 16,0 1 0-16,5 1 0 0,4 4-160 0,-5-10-32 15,0 0 0-15,1-3 0 0,0 4-48 0,2-2-16 16,-1-1 0-16,2 0 0 0,0-6-16 0,1 0-16 16,0 3 0-16,0-3 0 0,0-2-64 0,1-4-16 0,0-1 0 15,-1 1 0-15,0-4-16 0,0-1 0 16,0-1 0-16,0 2 0 0,1 5-128 0,1-4 0 0,-2 0 144 16,1-1-144-16,0 4 0 0,2 0 0 0,-2-1 0 0,-1 3 128 15,3-1-128-15,-2 0 0 0,0 0 0 0,0 3 0 16,2 1 0-16,-1-4 0 0,1-2 0 0,-1 2 0 15,0 4 0-15,-2-2 0 0,2 1 0 0,1-4 0 16,-1 0 0-16,1 3 0 0,-1 2 0 0,1 0 0 16,0-2 0-16,2 2 0 0,-2 1 0 0,1 1 0 15,-1 3 0-15,-1 0 0 0,1-1 0 0,1 4 0 16,-2 3 0-16,2-2 0 0,-4 10 0 0,5-8 0 16,0-1 0-16,2 3 0 0,-7 6 0 0,10-3 0 15,-1 0 0-15,1-4 0 0,0 3 0 0,1 2 0 16,1 2 0-16,1 0 0 0,1-1 0 0,1 2 0 15,4 1 0-15,0 1 128 0,0-2-128 0,4 1 176 16,2-2-176-16,5 3-144 0,5 2 144 0,-1-3-208 0,2-4 208 0,1 2 0 16,-1-1 0-16,0 1 0 0,5 0 0 15,1 0 0-15,2-1 0 0,0 0 0 0,5 1 0 16,3 0 0-16,3 0 0 0,-2 0 0 0,-2-2 0 0,-1 1 0 16,-3-1 0-16,0-1 0 0,0-2 0 0,3 2 0 15,2 2 0-15,1 0 0 0,2 0 0 0,-1-1 0 16,-2-3 0-16,1 4 0 0,-1 1 0 0,1 0 0 15,2 0 0-15,-2-1 0 0,-2-2 0 0,4 3 0 16,3 1 0-16,1-1 0 0,-5-2 0 0,1 2 0 16,-2-1 0-16,1-2 0 0,0 0 0 0,5-2 0 15,3 2 0-15,-1 0 0 0,-2 3 0 0,-1-2 128 16,-3-2-128-16,-1-1 0 0,0 0 192 0,2 2-192 16,0 0 192-16,5 1-192 0,1-3 176 0,0 2-176 0,-2 1 160 0,-2 0-160 15,-2 0 128-15,2-2-128 0,0-2 0 0,2 1 144 16,-3 5-144-16,3-2 0 0,1 0 0 0,-5 1 128 15,-3-3-128-15,3 1 0 0,0 1 0 0,-3 2 128 16,-3-4-128-16,7 4 0 0,3 0 0 0,0 1 0 16,-6 3 0-16,-2 2 0 0,-2-4 128 0,-2 0-128 15,-1-1 0-15,2 1 0 0,-1-2 0 0,3 1 0 16,1 0 0-16,-1 3 0 0,1 2 0 0,-3-3 0 16,-3-3 0-16,-3 1 128 0,-1 0-128 0,1-1 0 15,2 0 0-15,-1 0 128 0,2-1-128 0,2 1 0 16,2 0 0-16,0 1 0 0,-3-1 128 0,-3 0-128 15,-2 0 0-15,-2 0 0 0,-2 0 144 0,4 0-144 16,-2-2 0-16,2 1 0 0,0-1 0 0,1 2 128 0,2 0-128 0,-1 2 0 16,0-1 0-16,-2 0 0 0,-2 2 0 15,-2-2 0-15,-1-1 0 0,0 0 0 0,-1 1 0 0,2 1 0 16,-1-2 0-16,0 1 128 0,-3 0-128 0,3 0 0 16,2-1 0-16,-1 4 0 0,0-1 0 0,-1-2 0 15,-2-2 0-15,-4-1 0 0,0 6 0 0,1-1 0 16,-1-3 0-16,2 0 128 0,0 0-128 0,-1 0 0 15,0 1 0-15,1-1 0 0,0-2 0 0,1 2 0 16,1 2 0-16,-1 1 0 0,-2-2 0 0,-2-1 0 16,-2-3 0-16,-1 1 0 0,-2 4 0 0,1 0 0 15,-2-2 0-15,-1-2 0 0,-1 4 0 0,0-4 0 16,1 1 0-16,1 1 0 0,2 0 0 0,-2 0 0 16,-2-2 0-16,-1 2 128 0,0 1-128 0,0-1 0 0,2-1 0 15,1 1 0-15,2 0 0 0,-2 0 0 0,0-2 0 0,-4 2 0 16,3-1 0-16,-2 1 0 0,-4 0 0 15,1 0 0-15,-1-5 0 0,0 1 128 0,1 5-128 0,-3-2 0 16,-1-3 0-16,0 0 0 0,2 1 0 0,-1-4 0 16,-2 5 0-16,-1-1 0 0,1 1 0 0,0 2 0 15,-2-3 0-15,-1 2 0 0,-10 1 0 0,9 1 0 16,3-2 0-16,-2 0 0 0,-10 1 0 0,10-2 128 16,-10 2-128-16,9 3 0 0,-9-3 0 0,10 1 0 15,0 3 0-15,-10-4 0 0,0 0 0 0,0 0 0 16,8 8 0-16,0 0 0 0,-2 1 0 0,-6-9 0 15,0 0 0-15,5 13 0 0,1 1 0 0,1 0-128 0,-3-1 128 0,1 1 0 16,-3 1 0-16,2 2 0 0,0 4 0 16,0 5 0-16,-1-2 0 0,1 1-128 0,-1 3 128 0,1 1 0 15,1 2 0-15,1-1 0 0,3 1 0 0,2-2 0 16,1 0 0-16,-1 2 0 0,1-5 0 0,-2 1 0 16,0-4 0-16,-1 0 0 0,1 2 0 0,-2-2 0 15,-3-2 0-15,-1 0 0 0,-2 3 0 0,2 0 0 16,-3 3 0-16,-1 0 0 0,-1-9 0 0,0 2 0 15,-1 4 0-15,1 3 0 0,-1-6 0 0,2 1 0 16,1 0 0-16,0-2 0 0,0 0 0 0,1-1 0 16,-1-2 0-16,1-2 0 0,1-2 0 0,-2 0 0 15,-1-2 0-15,2-1 0 0,-2-10 0 0,2 12 0 16,1-1 0-16,-2-5 0 0,-1-6 0 0,0 0 0 0,0 0 0 16,0 0 0-16,0 0 0 0,0 0 0 0,0 0 0 0,0 0 0 15,0 0 128-15,0 0-128 0,0 0 128 0,0 0-128 16,0 0 128-16,0 0-128 0,0 0 160 0,0 0-160 15,0 0 160-15,0 0-160 0,0 0 160 0,-12 0-160 16,12 0 0-16,-10-1 128 0,10 1-128 0,-11 0 0 16,1-1 0-16,0 1 0 0,-2 0 0 0,1 0 0 15,-2 0 128-15,0 1-128 0,-1 0 0 0,-1 1 144 16,-3 0-144-16,2 1 0 0,-2-2 0 0,-1 3 128 16,-3 0-128-16,-1-2 0 0,-1 2 0 0,-3 0 128 15,1 1-128-15,-2-1 0 0,-1 0 0 0,-3-2 0 16,-4-3 128-16,-1 0-128 0,-5 3 0 0,-5-2 128 15,-5 0-128-15,0 0 0 0,0-1 0 0,-1 1 128 0,-3 1-128 16,0 0 0-16,-1-1 0 0,-4 2 0 0,-6 3 0 16,0 0 128-16,1-4-128 0,1 0 0 15,2-1 0-15,-1 2 0 0,3 0 128 0,-8-1-128 0,-4-1 0 16,0-1 0-16,2 0 0 0,-1 0 0 0,-2 2 0 16,-5-1 0-16,0 0 0 0,-1 0 0 0,-2 0 0 0,3 1 0 15,2 4 128-15,2-3-128 0,0-4 0 0,-2 2 0 16,-3 2 0-16,1-2 0 0,4-4 0 0,5 2 0 15,2 1 128-15,-2 0-128 0,-4 2 0 0,0-1 0 16,3 0 0-16,0 0 0 0,-2 3 0 0,2-1 0 16,1-2 0-16,-5 2 0 0,-6-2 0 0,3 0 0 15,0 0 0-15,4 1 0 0,5-1 0 0,-1 0 0 16,-2 0 0-16,1 1 128 0,-1 0-128 0,4-1 0 16,0-1 0-16,2 1 0 0,1 0 0 0,-2 0 0 0,-4 0 0 15,-3 0 0-15,-5-1 0 0,6 0 0 0,3-3 0 0,1 2 0 16,-1 0 0-16,-6 1 0 0,-7-1 0 0,3 1 0 15,4 1 0-15,5-1 0 0,3 0 0 0,2-1 0 16,-2 2 0-16,-2 2 0 0,1-2 0 0,2 0 0 16,2-2 0-16,4 2 0 0,1-1 0 0,4 1 0 15,-1-1 0-15,0-1 0 0,-3 0 0 0,4 1 0 16,3-1 0-16,1 1 0 0,-2 0 0 0,2 1 0 16,1-1 0-16,0 1 0 0,-1 0 0 0,-1 1 0 15,0-2 0-15,2 1 0 0,1 1 0 0,6-1 0 16,-3 0 0-16,3 0 0 0,4 0 0 0,0 1 0 15,5 0 0-15,-2 1 0 0,1-2 0 0,-1 1 0 16,1 3 0-16,-1-2 0 0,0 1 0 0,1-2 0 0,6 0 0 16,1 2 0-16,-1 1 0 0,2 1 0 0,3-5 0 15,1-1 0-15,1 1 0 0,3 2 0 0,2 1 0 16,0-1 0-16,3-1 0 0,-1-1 0 0,1 0 0 0,2 3 0 16,1 0 0-16,3 0 0 0,0 0 0 0,9-3 0 15,-10 2 0-15,10-2 0 0,-9 0 0 0,9 0 0 16,-9 0 0-16,9 0 0 0,0 0 0 0,0 0 0 15,0 0 0-15,0 0 0 0,0 0 0 0,0 0 0 16,0 0 0-16,0 0 0 0,0 0 0 0,0 0 0 16,0 0 128-16,0 0-128 0,0-14 0 0,0 4 0 15,1-2 0-15,2 0 128 0,-3 12-128 0,5-15 128 16,-1-4-128-16,-2 1 128 0,1 0-128 0,-1 2 0 16,1-3 0-16,-1-6 0 0,1-5 0 0,0 2 0 0,-2-2 128 15,1-1-128-15,0-2 0 0,-1 2 0 0,1 0 0 16,0-1 0-16,-1 6 0 0,0 0 0 0,0 2 0 15,1 1 0-15,0 1 0 0,0 3 0 0,0-1 0 16,-1-1 0-16,-1 1 0 0,2 2 0 0,-1 0 0 0,0 1 0 16,-1-2 0-16,-1 1 0 0,0 0 0 0,-1 1 0 15,0 5 0-15,-1-1 0 0,1-3-176 0,-1 2 176 16,1 0-128-16,-1 2 128 0,-1 3-128 0,2 0 128 16,-2 0-128-16,4 3 128 0,0 6-128 0,0 0 128 15,0-9 0-15,0 9-128 0,0 0 128 0,0 0 0 16,0 0-128-16,0 0 128 0,0 0-128 0,0 0 128 15,11 7-128-15,1 1 128 0,1-1-128 0,-1 0 128 16,2-3-208-16,3 1 32 0,-1 2 16 0,5-5 0 16,3-3 32-16,0-3 0 0,1 3 0 0,5 1 0 15,1 0 128-15,5-1-128 0,7-4 128 0,0 3-128 0,1 4 128 0,-1-1 0 16,0-4 0-16,-1-2-128 0,1-5 128 16,3 6 0-16,2 2 0 0,3-5-128 0,5 0 128 15,5 0 0-15,1-2-144 0,-1 4 144 0,-2-1 0 0,-1 0-176 16,0-1 176-16,4-2-128 0,4 4 128 0,3 0-128 15,2-4 128-15,-3 2-128 0,1-4 128 0,1 5 0 16,1-1 0-16,3-1 0 0,2-1 0 0,-3 0 0 16,-5 3 0-16,2-3 0 0,-4 4 0 0,2-4 0 15,1 1 0-15,4 4 0 0,1-1-128 0,-3 2 0 16,-3-3 0-16,-1 3 0 0,-4-5 128 0,6 4 0 16,3 3-144-16,3 0 144 0,1-4 0 0,-2-1 0 0,-3 4 0 15,3-1 0-15,-3 1 0 0,2 1 0 16,4-3-224-16,1 0 80 0,-2 1 144 0,-6 0-128 15,0-2 128-15,1-3-128 0,-1 2 128 0,2 2 0 0,1 0 0 16,-2-2-128-16,-2 0 128 0,-2 1 0 0,-1-2 0 0,2 2 0 16,2 2 0-16,1-1 0 0,0-1 0 15,-4 3-128-15,-4-1 128 0,-2 2 0 0,-2-2 0 0,1 1-128 16,0-2 128-16,5 3 0 0,1 2-144 0,-3 2 144 16,-3-3 0-16,-4 1 0 0,-4 0-144 0,0 0 144 15,2 1 0-15,-1-1 0 0,-1 1-128 16,1 1 128-16,2 1 0 0,-2 0 0 0,-3-2 0 0,-2-1 0 15,-3-2 0-15,2 1-128 0,1 0 128 0,-2 0 0 16,-2 0 0-16,2 1 0 0,1 1 0 0,-1 0 0 16,-2 1 0-16,-2-2 0 0,-3-1 0 0,-3 0 0 0,-3 3 0 15,2-3 0-15,0-2 0 0,4 0 0 16,-4-2 0-16,1 3 0 0,-1 1 0 0,1 0 0 0,-1-2 0 16,1 1 0-16,-2 0 0 0,-1 3 0 0,-3 1 0 15,-1-1 0-15,-1-2 0 0,0 3 0 0,-1 2 0 0,-1-1 0 16,-2-2 0-16,2 1 0 0,-1-3 0 0,1 0 0 15,-2 1-128-15,-1 1 128 0,2-2 0 0,-2 0 0 16,-1 0 0-16,0 1 0 0,3-1 0 0,-1 0 0 16,0-1 0-16,-2 1 0 0,-3 1 0 0,-2-1 0 15,-1-3 0-15,-1 1 0 0,-1 0 0 0,0 2 0 16,0 3 0-16,-1-3 0 0,-2-1 0 0,0 1 0 16,1 0 0-16,-1 0 0 0,-1 0 0 0,-1 0 0 15,-9 0 0-15,11 0 0 0,-11 0 0 0,0 0 0 16,8 2 0-16,-8-2 0 0,0 0 0 0,0 0 0 0,9 5 0 15,-9-5 0-15,8 5 0 0,-8-5 0 0,9 4 0 0,-9-4 0 16,7 9 0-16,-7-9 0 0,8 10 0 0,-3 0 0 16,-2 2 0-16,-1 1-128 0,1 2 128 0,-2 0 0 15,3-1 0-15,-3 8 0 0,-1 1 0 0,1-1 0 16,-2 0 0-16,0 6 0 0,0-1 0 0,-2 3 0 16,3 2 0-16,-1-1 0 0,-2-2 0 0,1 1 0 15,-2 3 0-15,1-3 0 0,1-2-128 0,1 1 128 16,-2-4 0-16,0 4 0 0,2 1 0 0,1-2 0 15,0-3 0-15,1 2 0 0,1-2 0 0,2 3 0 16,1-2 0-16,1 0 0 0,-1-3 0 0,0 1 0 16,0 2 0-16,0-6 176 0,0-1-32 0,2 0 0 15,-2-2-144-15,-1-1 0 0,0-2 0 0,-3-2 0 0,-1-2-160 16,0-10 160-16,1 9 0 0,-1-9-144 0,0 0 144 0,0 0 0 16,0 0 160-16,0 0-160 0,0 0 0 0,0 0 0 15,0 0 0-15,0 0 0 0,0 0 144 0,0 0-16 16,0 0 0-16,0 0 0 0,0 0-128 0,0 0 0 15,0 0 0-15,0 0 0 0,0 0 0 0,0 0 0 16,0 0 0-16,0 0 128 0,0 0-128 0,0 0 0 16,0 0 0-16,0 0-176 0,0 0 176 0,0 0 0 15,0 0 0-15,0 0 0 0,-4-8 0 0,4 8 0 16,0 0 0-16,0 0 0 0,0 0 0 0,0 0 0 16,0 0 0-16,0 0 128 0,0 0-128 0,0 0 0 15,0 0 0-15,0 0 0 0,-7-5 0 0,7 5 0 16,0 0-128-16,0 0 128 0,0 0 0 0,0 0 0 15,0 0 0-15,0 0 0 0,-7-8 0 0,7 8 0 0,-6-6 0 16,6 6 176-16,0 0-176 0,-9-1 0 0,-1-1-160 16,0 2 160-16,-2 0 0 0,1 3 0 0,-1 2 0 0,-2-1 0 15,-2 0 0-15,-3 0 0 0,-2-1 0 0,-4 2 0 16,-11 2-256-16,-4-2 32 0,-5 0 16 0,-4 5 0 31,-3-2-1776-31,-4 3-336 0</inkml:trace>
  <inkml:trace contextRef="#ctx0" brushRef="#br1" timeOffset="38064.37">7651 18790 12895 0,'0'0'1152'0,"-9"0"-928"0,4-4-224 0,5 4 0 16,-10 0 240-16,0 0 0 0,1 0 0 0,-1-1 0 15,2-5 192-15,-1 5 32 0,0 4 16 0,9-3 0 16,0 0 144-16,-11 0 16 0,-1 0 16 0,12 0 0 16,0 0 128-16,-7 2 32 0,-2-2 0 0,1 0 0 15,8 0 64-15,-9 0 16 0,2-1 0 0,7 1 0 16,-8 3-224-16,8-3-32 0,-10 2-16 0,2 1 0 15,-1-2-128-15,2 1-32 0,7-2 0 0,-8 3 0 16,0-3-64-16,8 0-16 0,0 0 0 0,0 0 0 16,-10 5-16-16,10-5-16 0,0 0 0 0,0 0 0 15,0 0-96-15,0 0 0 0,0 11-16 0,0-11 0 16,0 0-96-16,10 7-16 0,1 3 0 0,0-7 0 0,2-3 0 0,2 0-128 16,0 2 192-16,0 1-64 0,-1-1-128 0,2-1 160 15,3-1-160-15,2 4 160 0,5 0-160 0,0-3 160 16,2 1-160-16,0-1 160 0,-2 0-160 0,-1 0 128 15,-1 1-128-15,1-1 128 0,-1-1-128 0,1 1 128 16,-3-1-128-16,1 0 128 0,-1 0-128 0,3-1 0 16,-1-2 144-16,0 2-144 0,0 0 0 0,-1 0 144 15,0-1-144-15,2 2 0 0,3-2 208 0,-2 1-64 16,-2 1-16-16,-1 1 0 0,-3-2-128 0,0 1 192 16,-4-4-192-16,-1 4 192 0,-2 0-192 0,-2 0 0 15,-11 0 0-15,11 4 0 0,-2-1 0 0,-9-3 0 0,0 0 0 16,0 0 0-16,0 0 0 0,0 0 0 15,0 0 0-15,0 0 0 0,0 0 0 0,0 0 0 0,0 0 0 0,0 0 0 16,0 0 0-16,0 0 0 0,0 0 0 16,0 0 0-16,0 0 0 0,0 0 0 0,-9 0 0 0,9 0 0 15,0 0 0-15,-8 0 0 0,8 0 0 0,-9-1 0 16,9 1-224-16,-9 0-80 0,0 1-16 0,9-1 0 16,0 0-2304-1,0 0-448-15,-9-1-112 0,9 1-16 0</inkml:trace>
  <inkml:trace contextRef="#ctx0" brushRef="#br1" timeOffset="39201.9">7619 18814 12895 0,'-25'-12'1152'0,"9"7"-928"0,4 1-224 0,0 1 0 0,-3-1 848 0,0 0 128 16,2-1 32-16,3 2 0 0,4 5 240 0,6-2 48 16,0 0 16-16,0 0 0 0,0 0-432 0,0 0-96 15,0 0-16-15,15 3 0 0,3 1-112 0,6 0-16 16,5 1-16-16,7-1 0 0,3 2-96 0,3 2-16 15,0-8 0-15,5 2 0 0,-3 1-64 0,7 1-32 16,5-3 0-16,3-1 0 0,0-1-128 0,5 0-32 16,2 1 0-16,0-3 0 0,-1-2 64 0,0-1 0 15,1 1 0-15,0 1 0 0,0-5 0 0,1 1 0 16,2-1 0-16,-4 2 0 0,-7 2-64 0,0-3 0 16,-2 2 0-16,-3 2 0 0,-5-1 16 0,4 1 0 15,6 3 0-15,-9-2 0 0,-3 1-32 0,-4 0-16 16,-3 1 0-16,-3 1 0 0,-4-1-64 0,-3 1-16 0,-4 0 0 15,-2 1 0-15,-4 2-144 0,-1-2 192 0,-1-2-192 16,-2 1 192-16,-3 1-192 0,-3 0 192 0,-9-1-192 16,0 0 192-16,0 0-192 0,0 0 192 0,0 0-192 0,0 0 192 15,0 0-48-15,0 0 0 0,-9 8 0 0,-1-1 0 16,-4-2-16-16,-2 0-128 0,-3 1 192 0,0-4-64 16,-4-1-128-16,-4 3 192 0,-5 0-192 0,-2 2 192 15,-5-3-192-15,-6-2 0 0,-3 2 144 0,-3-1-144 16,-1 2 128-16,-2 1-128 0,-1-4 128 0,-3 1-128 15,1-1 144-15,-4 2-144 0,-8 0 192 0,0 0-192 16,-3-2 0-16,1-1 0 0,4 0 0 0,1 0 0 16,1 0 0-16,-1 4 0 0,-4-2 0 0,5 1 0 15,4 1 128-15,5-2-128 0,3 1 144 0,6 2-144 16,2-2 144-16,7 0-144 0,1-1 128 0,7-1-128 16,-1 1 0-16,6 2 128 0,4-1-128 0,5-1 0 0,4-2 0 15,12 0 0-15,0 0 0 0,0 0 0 0,12-1 0 0,7 1 0 16,8 0 0-16,6-1 0 0,5-4 0 0,9 0 0 15,5 0 0-15,14-4 0 0,10 4 0 0,4 1-144 16,2-1 144-16,4-4-160 0,1 1 160 0,3-1 0 16,4 4 0-16,1 1 0 0,-4-3 0 0,-2 0 0 15,-3 5 0-15,0-1 0 0,-2-1 0 0,-4 2 0 16,-5-2 0-16,-7 2 0 0,-8 2 0 0,-2 0 0 16,-2-3 0-16,-5 1 0 0,-4-2 0 0,-4 4 192 15,-4 4-64-15,-7-3 0 0,-8-2 0 0,-6 2 0 16,-4-1 0-16,-14 0 0 0,0 0 16 0,0 0 16 15,0 0 0-15,-13 4 0 0,-4-2 80 0,-8 2 16 0,-4 4 0 16,-4-5 0-16,-2-3-112 0,-7 3-16 0,0 2 0 0,-3 0 0 16,2-5-128-16,-7 1 128 0,2 1-128 15,-4 0 128-15,-3 3-128 0,3-2 0 0,4-6 0 0,2 2 0 16,0 2 0-16,6 2 128 0,2 1-128 0,5-1 0 31,3-4-272-31,7 2-144 0,7 2-32 0,6 0-11888 0,10-3-2384 0</inkml:trace>
  <inkml:trace contextRef="#ctx0" brushRef="#br1" timeOffset="40421.99">11332 18910 8287 0,'-15'-1'368'0,"5"2"80"0,-2 4-448 0,-2-2 0 15,-1-8 0-15,2 5 0 0,6 4 2176 0,-2 1 368 16,0 0 64-16,0-3 16 0,-1-3-1152 0,0 1-240 15,-3 3-32-15,5-3-16 0,8 0-176 0,0 0-48 16,-10-3 0-16,10 3 0 0,0 0-64 0,0 0-32 16,0 0 0-16,0 0 0 0,13-5-208 0,3 3-32 15,3-2-16-15,8 0 0 0,7-1-192 0,6 1-32 0,3 4-16 0,7-1 0 16,0-3-128-16,5-4-32 0,2 1 0 0,4-1 0 16,2 6 0-16,5-2 0 0,6 0 0 0,-2-2 0 15,-2 4 32-15,0 1 0 0,0 0 0 0,3-2 0 16,3-2 16-16,0 1 16 0,-6 2 0 0,-1 2 0 15,-6 2-32-15,-3-2-16 0,-3 0 0 0,-3 3 0 16,-6-1-96-16,-1 0-128 0,-3-4 176 0,-4 2-176 16,-6 3 192-16,-5-1-64 0,-3-2 0 0,-7 2-128 15,-5-2 240-15,-3 0-64 0,-1 0-16 0,-10 0 0 16,0 0 64-16,0 0 16 0,0 0 0 0,0 0 0 16,0 0 16-16,-10-3 16 0,-4 1 0 0,-3 0 0 15,-5-1-80-15,-5 3 0 0,-7 2-16 0,0-1 0 0,-8-1-176 16,-2 0 160-16,0 3-160 0,-4-1 160 0,-4 0-160 15,-4-2 0-15,-7-2 0 0,-3 2 128 0,-5 4-128 0,0-2 0 16,2-5 0-16,-1 2 128 0,3 7-128 0,-3-2 0 16,-2-2 0-16,0 1 128 0,1-3-128 0,5 1 0 15,5 1 0-15,6 0 0 0,5-1 0 0,4-1 128 16,5-1-128-16,4 5 0 0,4 1 0 16,7-4 0-16,6-1 128 0,6 0-128 0,6 3 0 0,8-3 0 15,0 0 0-15,8 4 0 0,8-2 0 0,5 3 0 16,9-1 0-16,5-1 0 0,6-3 0 0,8 0 0 15,7 0 0-15,7 1 0 0,5 0-128 0,5-1 128 16,0-2 0-16,1 0 0 0,-1 5 0 0,2-1 0 16,3 0-144-16,4-1 144 0,-3 1 0 0,-3-2 0 0,-5-3 0 15,-4 4 0-15,-4 1 0 0,-5-2 0 0,-7-5 0 0,-7 4 0 16,-4 1 0-16,-7 1 0 0,-8-1 0 0,-8-1 0 16,-8-1 176-16,-9 2-176 0,0 0 192 0,-14-3-192 15,-8 0 256-15,-8 2-48 0,-7 1-16 16,-6 0 0-16,-8-1-16 0,-4 0-16 0,-2-3 0 0,-8 1 0 15,-5 2 0-15,-4-2 0 0,-2 0 0 0,2-4 0 16,3 2 32-16,3 1 16 0,2 1 0 0,3-4 0 16,4 2-64-16,8 3-16 0,10 0 0 0,8 4 0 15,4-2-128-15,8-2 0 0,9 1 0 0,12 1 0 16,0 0-896 0,0 0-272-16,15 1-48 0,15 4-17200 0</inkml:trace>
  <inkml:trace contextRef="#ctx0" brushRef="#br1" timeOffset="56653.06">7273 18904 4607 0,'0'0'400'0,"0"0"-400"0,0 0 0 0,0 0 0 15,-1-11 1712-15,1 11 256 0,3-9 48 0,-3 9 16 0,7-10-864 16,2 4-160-16,0 5-48 0,4-3 0 16,1-3-256-16,2 2-64 0,2 3-16 0,4 0 0 0,4-6-80 0,2 1-16 15,3-2 0-15,2 1 0 0,0 4 32 0,5-3 0 16,0-1 0-16,3-1 0 0,1 4-32 0,0 0 0 15,1-5 0-15,2 2 0 0,2-3-48 0,3 3-16 16,5-5 0-16,5 6 0 0,6-2-128 0,0 5-16 16,-2 0-16-16,-1 2 0 0,2-2-48 0,-2 1 0 15,4 1 0-15,0 2 0 0,2 2-112 0,-2 2-16 16,-3 2-128-16,-5-3 192 0,0-2-32 0,-2 1-16 16,-2 0 0-16,-5 2 0 0,1-2 0 0,-2 1 0 15,-2 0 0-15,-4-2 0 0,-4 3-144 0,-4-2 128 16,-4-1-128-16,-4 1 128 0,1 0-128 0,-4-2 0 15,-5-4 144-15,3 3-144 0,-4-1 272 0,-2-1-16 0,-2-1 0 0,-1 0 0 16,-3 1-96-16,-10 3-32 0,9-4 0 16,-9 4 0-16,0 0 32 0,0 0 0 0,0 0 0 0,0 0 0 15,0 0 32-15,0 0 16 0,0 0 0 0,0 0 0 16,0 0-80-16,0 0-128 0,-10 2 176 0,-3 1-176 16,0-1 128-16,-1 1-128 0,-2 1 0 0,-5-2 0 15,-3 1 128-15,0-2-128 0,-4-1 0 0,-4 3 0 16,-3 1 144-16,-7-2-144 0,-6 1 0 0,-2 0 144 15,-1 2-144-15,-5 2 0 0,-1-3 144 0,-4-1-144 16,-3 0 128-16,-4 2-128 0,-7-1 160 0,-1-2-160 16,-1 4 144-16,1 0-144 0,6-4 128 0,-5 1-128 15,0 2 176-15,1-1-48 0,3-4-128 0,4 1 192 16,5 3 0-16,6-2 0 0,6 0 0 0,4-1 0 0,4 0 16 16,3-1 0-16,2-1 0 0,5 0 0 15,4 1-48-15,5 0-16 0,4 0 0 0,7 0 0 0,12 0-16 16,0 0 0-16,0 0 0 0,0 0 0 0,0 0 32 15,14-2 0-15,6 4 0 0,5-4 0 0,6-1-160 16,3-1 128-16,7 1-128 0,3 1 128 0,10-1-128 0,6 1 0 16,4-6 144-16,8 2-144 0,4 3 0 0,1 1 128 15,1 0-128-15,6 0 0 0,5-3 0 16,4 3 0-16,3 5 0 0,-4-2 128 0,-6-2-128 0,-2 5 0 16,-1 0 0-16,-2-2 0 0,0 1 0 0,-9-1 0 15,-9 0 0-15,-4-1 0 0,-6 3 0 0,-1-3 0 16,-4-1 0-16,-6 1 128 0,-7 2-128 0,-7-2 0 15,-6-1 0-15,-5 0 0 0,-7 0 128 0,-10 0-128 16,0 0 160-16,0 0-160 0,0 0 128 0,-10 1-128 16,-4-1 0-16,-9 2 144 0,-9-1 48 0,-7 0 0 0,-7 0 0 15,-2-1 0-15,-3-1-192 0,-4 0 128 0,-7 1-128 16,-4 0 128-16,-1-1-128 0,-3-1 0 0,-3 5 0 16,0-1 128-16,-2 0-128 0,-3 0 0 15,-1 2 144-15,0 0-144 0,-2 0 0 0,6-1 0 0,6-1 0 16,3-1 0-16,3 3 0 0,4-3 128 0,5 0-128 15,7 1 0-15,7-1 128 0,8 0-128 0,7-2 160 0,6 1-160 16,6 2 160-16,13-2-160 0,0 0 160 0,0 0-160 16,15-3 208-16,10 0-48 0,6-5-16 0,11 3 0 15,9 0 0-15,4 0 0 0,2 1 0 0,4-1 0 16,1-2-144-16,4-1 0 0,6 4 0 0,1 3 0 16,0-2 0-16,-5 1 128 0,0-1-128 0,-2 3 128 15,1 0-128-15,-4 3 0 0,-6-2 0 0,-5 2 0 0,-4-2 0 16,-6 0 0-16,-8 3 128 0,-8 0-128 0,-10 0 0 15,-5-2 0-15,-11-2 128 0,0 0-128 0,0 0 0 0,-12 4 0 16,-8-4 0-16,-4 1 0 16,-3 1-640-16,-2-1 0 0,-2-1 0 0,-1-1-11104 15,2-2-2224-15</inkml:trace>
  <inkml:trace contextRef="#ctx0" brushRef="#br1" timeOffset="58043.62">11388 18824 12543 0,'0'0'560'0,"-8"-1"112"0,-1-2-544 0,1 3-128 16,-4 1 0-16,2 2 0 0,1-4 912 0,0 1 160 15,-1 0 16-15,1 1 16 0,0 3-176 0,9-4-32 16,-9 4-16-16,9-4 0 0,-9 1 16 0,9-1 0 16,0 0 0-16,0 0 0 0,0 0-336 0,0 0-64 15,4 9-16-15,3-3 0 0,-7-6 272 0,16 4 48 16,3 0 16-16,4 0 0 0,2-2-272 0,5-1-48 15,3 2-16-15,2-3 0 0,6-3-112 0,6 0-32 16,4 0 0-16,2 0 0 0,3-2 0 0,4 2 0 16,2-1 0-16,-1-1 0 0,-2-2 0 0,-1 0 0 15,-1 2 0-15,3 1 0 0,2 2-48 0,1 0-16 0,-1-4 0 16,-4 4 0-16,0 6 32 0,-5-1 0 0,-1-6 0 0,-5 3 0 16,-1 5-112-16,-2-2-32 0,0 1 0 0,-7-1 0 15,-7 0-160-15,-2 1 192 0,0 0-192 0,-5-1 192 16,-2 4-192-16,-3-1 0 0,-1-3 0 0,-4 2 0 15,-3 1 0-15,-10-6 0 0,9 3 128 0,-9-3-128 16,0 0 0-16,0 0 128 0,0 0-128 0,0 0 128 16,0 0 112-16,0 0 16 0,-13 2 0 0,-1-1 0 15,-4 2 0-15,-2 0 16 0,-6-1 0 0,0 2 0 16,-2-2-128-16,-4 1-16 0,-6-3-128 0,-3 0 192 16,0 0-192-16,-1 1 0 0,-2 2 0 0,-3-1 0 15,-5-2 0-15,-2 0 0 0,-1 2 0 0,-4 3 0 0,-2 0 0 16,4-1 0-16,3-1 0 0,4 0 0 15,-1 1 0-15,1-3 128 0,-2 0-128 0,4-1 0 0,3 0 0 16,1 2 0-16,-2-1 0 0,4 1 0 0,4-4 0 0,5 2 0 16,4 0 0-16,4 2 0 0,5 0 0 0,5-2 0 15,5-2 0-15,10 2 0 0,0 0 0 0,0 0 0 16,0 0 0-16,18 2 0 0,4-5 0 0,10 3 0 16,9 3 128-16,6-2-128 0,4-5 0 0,8 2 0 15,8-4 0-15,0 1 0 0,0 4 0 0,6-1 0 16,3-6 128-16,5 0-128 0,2 4 0 0,0 2 0 15,-5-2 0-15,1-1 0 0,0 1 0 0,-1 2 0 16,-3 0 0-16,-4 2 0 0,-9 2 0 0,-5-1 0 16,-7 2 0-16,-7-1 0 0,-5 3 0 0,-11-2 0 15,-6-5 0-15,-5 4 0 0,-6 0 0 0,-10-2 0 0,0 0 0 16,0 0 0-16,-17 7 0 0,-4 1 0 16,-8-2 0-16,-8 0 0 0,-9 0 0 0,-5-3 0 0,-6-2 0 15,-7 3 0-15,-6 4 0 0,-2-6 0 0,-4-4 0 16,-1 0 0-16,-4 4 0 0,-2-2 128 0,1-4-128 0,3 1 0 15,5-1 128-15,7 2-128 0,5 1 176 0,3-2-176 16,3-5 176-16,9 5-176 0,9 1 160 0,6 1-160 16,7 1 0-16,7 0 128 0,5-3-128 0,13 3 0 15,0 0 0-15,0 0-240 0,0 0 48 0,16 2-11472 16,6-2-2304-16</inkml:trace>
  <inkml:trace contextRef="#ctx0" brushRef="#br0" timeOffset="69342.92">6221 10674 16575 0,'1'-14'736'0,"-1"14"160"0,0 0-720 0,4-9-176 16,1 3 0-16,-1-1 0 0,0-2 848 0,-2 3 144 16,-2 6 32-16,0 0 0 0,3-8 0 0,-3 2 0 15,-2 1 0-15,2 5 0 0,-3-5 0 0,-1 1 0 16,0 0 0-16,-5 3 0 0,0 0-832 0,-1 1-192 16,-3 0 0-16,-2 2 0 0,-4 3 0 0,-3 4 0 0,-2-2 0 0,-4 4 0 15,-3-1 864-15,-1 4 128 0,0 1 32 0,-2 3 0 16,-4 1-832-16,-1 4-192 0,1 4 0 0,-4 0 0 15,-1 3 0-15,-1 2 0 0,-2-4 0 0,-1 4 0 16,-3 1 864-16,2 2 128 0,0 1 32 0,2-1 0 16,3 1-832-16,1 3-192 0,1 2 0 0,2 5 0 15,-1-2 0-15,2 1 0 0,0-2 0 0,2 1 0 16,2 0 0-16,1 0 0 0,1-4 0 0,6 0 0 16,4 0 0-16,4 2 0 0,3 0 0 0,-2-2 0 15,1 1 0-15,2-3 0 0,2 0 0 0,2-1 0 16,0 0 0-16,2 0 0 0,1-3 0 0,2 0 0 15,1-1 0-15,1-1 0 0,2 0 0 0,1 0 0 0,1 0 0 16,2 1 0-16,-1-4 0 0,4 1 0 0,1 1 0 16,2-3 0-16,0 2 0 0,0 1 0 0,-4-3 0 15,5 1 0-15,2 2 0 0,0-4 0 0,5 4 0 0,1-2 0 16,-1-1 0-16,1 4 0 0,0-2 0 0,0 2 0 16,-2 0 0-16,1 0 0 0,-2 1 0 15,0 0 0-15,1-1 0 0,-4 2 0 0,-2-1 0 0,1-1 0 16,-1 0 0-16,-1-2 0 0,0 1 0 0,-3-1 0 15,3-2 0-15,-3 1 0 0,-1 3 864 0,-1-1 128 16,1 0 32-16,-1 1 0 0,-1 0-832 0,-1 2-192 16,-1 3 0-16,-1-1 0 0,0-1 0 0,-1 0 0 15,-1 0 0-15,0-1 0 0,0 3 0 0,-2-1 0 16,-1 0 0-16,0 0 0 0,-2 3 0 0,0 1 0 0,-3 5 0 16,-2-5 0-16,-1 1 0 0,-1 1 0 0,-1 0 0 15,-1 0 0-15,-2 2 864 0,-1 0 128 16,-3 4 32-16,-2-2 0 0,-1 3-832 0,-1 1-192 0,1 1 0 15,-1-1 0-15,0 0 0 0,-1 1 0 0,3 0 0 16,-4 0 0-16,0-2 0 0,0-1 0 0,0 5 0 0,0-3 0 16,0 0 0-16,-2 0 0 0,-1-5 0 0,1 0 0 15,-1-5 0-15,-1 0 0 0,-1-3 0 0,3-2 0 16,2 0 0-16,2-1 0 0,2-1 0 0,0 0 0 16,0-5 0-16,1 1 0 0,3 3 0 0,2-4 0 15,0-4 0-15,0-4 0 0,3-2 0 0,2 0 0 16,3 0 0-16,2-3 0 0,1-3 0 0,0-2 0 15,2 1 0-15,3-2 0 0,-1 2 0 0,3-4 0 16,0-7 0-16,0 0 0 0,5 6 0 0,3 2 0 0,0-4 0 16,2-1 0-16,3 3 0 0,2-3 0 0,3 0 0 15,3 3 0-15,2 1 0 0,1-2 0 0,0 2 0 0,1 3 0 16,2-1 0-16,-1 3 0 0,3 2 0 0,0 1 0 16,1 4 0-16,-1 0 0 0,-1 2 0 0,-4 4 0 15,1 3 0-15,0 5 0 0,-4-1 0 0,0 1 0 16,0 5 0-16,-3-1 0 0,-2 1 0 0,1 0 0 15,-3 0 0-15,0 3 0 0,0 3 0 0,-1 2 0 16,-2 2 0-16,3 3 0 0,-4 4 0 16,0-2 0-16,-2 2 0 0,0 1 0 0,1-1 0 0,-1 0 0 15,0 4 0-15,-2 1 0 0,-3-2 0 0,1 3 0 16,1-1 0-16,-3-3 0 0,-2 0 0 0,0 0 0 16,-1 1 0-16,4-1 0 0,2-1 0 0,2 0 0 15,0-2 0-15,-1 1 0 0,2-3 0 0,-1-1 0 0,1 0 0 16,1-3 0-16,-2-1 0 0,2 0 0 0,0 1 0 0,-1-2 0 15,0 3 0-15,-1-1 0 0,0-4 0 0,-2 3 0 16,1-2 0-16,3 1 0 0,-4-4 0 0,1 3 0 16,1 0 0-16,-1 4 0 0,-1 1 0 0,-1-2 0 15,2 1 0-15,1 0 0 0,-2-1 0 16,-1-4 0-16,-2 0 0 0,1 1 0 0,-1-5 0 0,-1 6 0 16,2-3 0-16,-1 3 0 0,1-3 0 0,-2 7 0 15,-1-2 0-15,0-1 0 0,-1 0 0 0,1-2 0 16,1-2 0-16,1-2 0 0,-1 3 0 0,1-2 0 15,1-1 0-15,-1 2 0 0,1-2 0 0,2-1 0 16,1 3 0-16,1-3 0 0,-1-6 0 0,3-5 0 16,1 2 0-16,2-3 0 0,0-5 0 0,4 1 0 0,0-3 0 0,3 1 0 15,2-3 0-15,1-2 0 0,0-3 0 0,2 2 0 16,3-1 0-16,2 1 0 0,3-1 0 0,2-2 0 16,-3-2 0-16,13 7 0 15,-8-3-1600-15,-6-1-352 0,-3-1-80 0,-10-7-9296 16,-1 1-1856-16</inkml:trace>
  <inkml:trace contextRef="#ctx0" brushRef="#br0" timeOffset="72674">3103 19020 20271 0,'7'14'896'0,"0"-2"192"0,0 6-880 0,1-1-208 16,-2-6 0-16,-3 1 0 0,1-1 0 0,-4-11 0 15,0 0 0-15,0 0 0 0,0 0 864 0,0 0 128 16,0 0 32-16,-7-9 0 0,-4-2 0 0,-4-7 0 16,-4-6 0-16,-4-2 0 0,-8-8 0 0,-3-2 0 15,-5 0 0-15,-6-5 0 0,-5-2-832 0,-3 2-192 16,0 3 0-16,-2-7 0 0,-1-3 864 0,-6-2 128 15,-8-2 32-15,-3 3 0 0,-2 3-832 0,3 3-192 16,0 5 0-16,7 5 0 0,6 6 0 0,10 3 0 0,8 6 0 16,8 5 0-16,6 1 0 0,7 3 0 0,1 4 0 15,7 3 0-15,12 2 0 0,0 0 0 16,2 10 0-16,5 3 0 0,9 5 0 0,8 7 0 0,7 3 0 0,6 8 0 16,-1 5 0-16,8 2 0 0,7 6 0 0,10 0 0 15,9 0 0-15,3 2 0 0,0 0 0 0,0-3 0 16,-5-7 0-16,-3 0 0 0,-2-3 0 15,-4-4 0-15,0-5 0 0,-6-6 0 0,-6-2 0 0,-6-10 0 16,-6-10 0-16,-1-2 0 0,-6-2 0 0,-6-4 0 16,-1-3 0-16,-3-6 0 0,-3-1 0 0,-4-2 0 15,-3-2 0-15,-2-2 0 0,-1 0 0 0,-3 1 0 16,-4-1 0-16,-2 1 0 0,-3 3 0 0,-1-1-15520 16</inkml:trace>
  <inkml:trace contextRef="#ctx0" brushRef="#br0" timeOffset="72996.1">2654 18032 27647 0,'0'0'608'16,"14"9"128"-16,-1 9 32 0,0 2 0 0,0 0-624 0,5 2-144 0,0 0 0 0,5 2 0 0,-1-3 0 0,3-2 0 15,3-1 0-15,-3-1 0 0,-2-5 848 0,-4-4 144 16,-5-3 32-16,2-4 0 0,-5-4-832 0,-2-2-192 0,-9 5 0 0,6-16 0 16,-3-1 864-16,-6-5 128 15,-3-6 32-15,-3 0 0 0,-4-3-832 0,-3 1-192 0,-3-1 0 0,-3 2 0 16,0 3 0-16,1 3 0 0,-2 4 0 0,4 6 0 16,2 5 864-16,1 7 128 0,3 2 32 0,0 7 0 15,1 3-832-15,0 5-192 0,0-1 0 16,3 3 0-16,2 2 0 0,4 2 0 0,0 4 0 0,0-3 0 31,1-4-1600-31,2 0-352 0,-1-2-80 0,1-2-8208 0,1-6-1632 16</inkml:trace>
  <inkml:trace contextRef="#ctx0" brushRef="#br0" timeOffset="73288.36">2552 17469 23951 0,'7'19'512'0,"3"1"128"0,1-1 0 0,3 1 64 0,4 2-576 0,1 4-128 16,0-2 0-16,3 3 0 0,1-2 848 0,-2 0 144 16,-4 1 32-16,-4-10 0 0,2 2-832 0,3-3-192 15,-2-3 0-15,-2 1 0 0,-2-7 864 0,-2 0 128 16,-1-3 32-16,-9-3 0 0,5-9 0 0,-4 0 0 16,-1-5 0-16,-4-2 0 0,-3-3-832 0,-4-2-192 15,0-2 0-15,0-1 0 0,-2 1 864 0,-1 3 128 16,-3 1 32-16,-4-5 0 0,2 6-832 0,1 5-192 15,1 2 0-15,6 7 0 0,11 4 0 0,0 0 0 16,-9 4 0-16,4 5 0 0,5-9 0 0,1 12 0 16,3 4 0-16,1-2 0 15,3 0-768-15,-1-3-208 0,0 2-48 0,-1-2-9824 0,-6-11-1968 16</inkml:trace>
  <inkml:trace contextRef="#ctx0" brushRef="#br0" timeOffset="73573.39">1862 16699 27647 0,'0'0'608'0,"0"0"128"0,10-3 32 0,8 16 0 0,3 2-624 0,3 4-144 0,2 3 0 0,7 6 0 15,4 2 848-15,3 3 144 0,2 3 32 0,8 1 0 0,10-2-832 16,1 1-192-16,-1-2 0 0,-2-2 0 0,0-1 864 0,-4-6 128 16,1 0 32-16,-4-4 0 0,-8-3-832 15,-1-3-192-15,-1-4 0 0,-6 1 0 16,-4-6-768-16,-7 0-208 0,-6-3-48 0,-6-2-8736 16,-4-2-1760-16</inkml:trace>
  <inkml:trace contextRef="#ctx0" brushRef="#br0" timeOffset="73882.78">2022 16282 27647 0,'0'0'1216'0,"3"-5"256"0,2 1-1168 0,-1 0-304 0,1-1 0 0,4 5 0 15,2 6 0-15,2 1 0 0,2 5 0 0,2 6 0 16,1 4 880-16,-2 5 112 0,-2 2 32 0,3 4 0 15,-1 1 0-15,3 2 0 0,4 1 0 0,0 1 0 16,-2 1-832-16,6 4-192 0,0-1 0 0,1 3 0 16,-3-1 0-16,1 1 0 0,-1-2 0 0,-2-5 0 15,0-2 864-15,-5-7 128 0,2-7 32 0,-2-5 0 16,0-3-832-16,-3-7-192 0,0-6 0 16,0-5 0-16,-4-7 0 0,-1-3 0 0,0-4 0 0,1-5 0 15,-1-2 864-15,1-6 128 0,-2-1 32 0,1 1 0 16,2 3-832-16,-1-3-192 0,-5 4 0 0,2 1 0 15,0 3-2416-15,0 2-528 0,-3 4-96 16,-1 0-32-16</inkml:trace>
  <inkml:trace contextRef="#ctx0" brushRef="#br0" timeOffset="74608.67">2697 14816 20271 0,'0'0'448'0,"-7"5"80"0,-1-2 32 0,-3 1 16 0,0 1-576 0,1 2 0 0,-4-2 0 0,5 2 0 15,2 0 0-15,-3 2 0 0,-1 4 0 0,1 1 0 16,-1-1 928-16,-1 2 80 0,2-1 16 0,3 5 0 16,-1 4 816-16,3 2 160 0,0-3 48 0,2 3 0 15,6 2-1648-15,1 2-400 0,2-1 0 0,3 4 0 16,4-4 896-16,2 3 112 0,3 0 16 0,2 0 0 15,0-3-832-15,2-2-192 0,-2-5 0 0,-1-6 0 0,-3-6 0 16,-4-3 0-16,0-6 0 0,-12 0 0 0,10-11 0 16,-1-4 0-16,-2-4 0 0,-3-4 0 0,-4-8 0 15,-1 1 0-15,-4-3 0 0,-1 1 0 0,-6-1 864 0,1-2 128 16,-3 2 32-16,0 7 0 0,0 0-832 0,0 7-192 16,1 1 0-16,4 6 0 0,3 3 0 0,6 9 0 15,0 0 0-15,0 0 0 0,6-8 0 0,3 6 0 16,0 4 0-16,7 3 0 0,2-1 0 0,1-3 0 15,2 1 0-15,-2-1 0 0,-2-1 0 0,0-1 0 16,-2-2 0-16,-3-1 0 0,-2-6 0 0,-1 0 0 16,-2-4 0-16,-7-10 0 0,-5-8 0 0,-1 5 0 15,-4-4 0-15,-4-2 0 0,-3-7 864 0,-1 2 128 16,-1 0 32-16,-1-2 0 0,0 1-832 0,-4-5-192 16,-3-1 0-16,-2-3 0 0,-2 1 0 0,-6 1 0 0,-6-2 0 15,-8 3 0-15,-10-2 0 0,-1 5 0 0,-2-4 0 16,1 5 0-16,1-3 0 0,3 6 0 0,6 3 0 0,4 2 0 15,5 2 0-15,8 4 0 0,8 6 0 0,4 3 0 16,5 4 0-16,4 5 0 0,5 0 0 0,10 9 0 16,0 0 0-16,17 9 0 15,10 1 0-15,4 7 0 0,4 2 0 0,5 6 0 0,3 1 0 0,6 3 0 16,6 0 0-16,5 3 0 0,11 1 0 0,0 1 0 16,-3-1 0-16,-1 0 0 0,-1-1 0 0,-2-1 0 15,-3-2-768 1,-3-5-208-16,-3 0-48 0,-6 0 0 0,-2-5-816 0,-7 0-160 15,-6-2-48-15,-5 1-13104 0</inkml:trace>
  <inkml:trace contextRef="#ctx0" brushRef="#br0" timeOffset="74761.08">2396 14577 35007 0,'-8'-24'1552'0,"8"6"320"0,4-11-1488 0,3-8-384 16,2-6 0-16,-1-3 0 0,1-6 0 0,0 1 0 15,1 0 0-15,-1 1 0 0,-1-1 0 0,-2-1 0 16,1-2 0-16,-2 3 0 0,-1 3 0 0,-3 6 0 16,-1 0 0-16,-1 8-15488 0</inkml:trace>
  <inkml:trace contextRef="#ctx0" brushRef="#br0" timeOffset="75205.48">2185 12554 20271 0,'-24'1'448'0,"16"2"80"0,8-3 32 0,0 0 16 0,0 0-576 0,0 0 0 15,0 0 0-15,0 0 0 0,0 0 928 0,9-3 80 16,4 0 16-16,6 0 0 0,8 0 0 0,6-1 0 16,5 2 0-16,5-3 0 0,2-3 0 0,-1 2 0 15,1-4 0-15,-1 2 0 0,2-2-832 0,-2 3-192 16,-2-2 0-16,0 4 0 0,1 0 0 0,-1 4 0 16,-2 0 0-16,11 0 0 15,-13 1-1600-15,-8 0-352 0,-7-2-80 0,-9 0-9840 0</inkml:trace>
  <inkml:trace contextRef="#ctx0" brushRef="#br0" timeOffset="75452.03">2158 11911 27647 0,'0'0'608'0,"0"0"128"0,0 0 32 0,0 0 0 0,4 5-624 0,13 7-144 0,3 1 0 0,5 5 0 15,6 5 0-15,5 1 0 0,4 4 0 0,5 1 0 16,-1 4 848-16,3 5 144 0,0 6 32 0,3-3 0 0,-2 5 0 0,6-1 0 16,4 2 0-16,2-4 0 15,1 1-832-15,-4-4-192 0,-2-2 0 0,-7-2 0 0,-4-3 864 16,-4-5 128-16,-6 0 32 0,9 5 0 16,-6-11-1648-16,-11-4-320 15,-11-2-64-15,-7-11-9840 0,-8-5-1968 0</inkml:trace>
  <inkml:trace contextRef="#ctx0" brushRef="#br0" timeOffset="75782.99">2221 11431 23951 0,'-16'12'512'16,"14"-6"128"-16,2 6 0 0,2-1 64 0,2 4-576 0,4 6-128 0,2 4 0 0,5 2 0 0,3 5 0 0,4 1 0 0,3 2 0 0,2 2 0 16,-2 1 848-16,2-4 144 0,1-7 32 0,-3 0 0 15,-1-8-832-15,-2-4-192 0,-5-8 0 0,-1-2 0 16,-1-7 864-16,1-3 128 0,-7-2 32 0,-1-7 0 16,-5-7 0-16,-4-5 0 0,-1-2 0 0,-6-3 0 15,-1-2-832-15,-5 3-192 0,-3 2 0 0,-2-2 0 16,-5 6 864-16,-3 1 128 0,-5 1 32 15,-2 5 0-15,0 4-832 0,2 2-192 0,5 4 0 0,3 2 0 16,1 3 0-16,3 2 0 0,1 2 0 0,4 5 0 16,1-2-768-16,2 2-208 0,1 2-48 15,3-2 0-15,3 2-1632 0,1-4-336 16,4-5-64-16,0 0-16 0</inkml:trace>
  <inkml:trace contextRef="#ctx0" brushRef="#br0" timeOffset="76210.73">2110 11048 23951 0,'-1'20'512'0,"6"-11"128"0,5 5 0 0,4 1 64 0,1 2-576 0,3 2-128 16,0 0 0-16,3 1 0 0,2-2 0 0,-1 0 0 15,0-1 0-15,-1-5 0 0,-3-5 848 0,-3 0 144 16,0-2 32-16,-2-6 0 0,-4-6 0 0,-3 1 0 0,-2-6 0 0,-2-2 0 15,-5-1 0-15,-3-6 0 16,-3-2 0-16,-4 0 0 0,-2-5-832 0,-3 2-192 0,-4-1 0 0,5 1 0 16,3-1 864-16,-2 3 128 0,-4 4 32 0,0 0 0 15,-2 1-832-15,4 1-192 0,4 1 0 16,3 3 0-16,2 5 0 0,5 5 0 0,4 4 0 16,0 0 0-16,0 0 0 0,6 7 0 0,6-1 0 0,2 1 0 15,4 1 0-15,3 0 0 0,2 1 0 0,1-3 0 16,0 1 0-16,3-3 0 0,-3-6 0 0,3-2 0 15,-4 3 0-15,-3-5 0 0,-2-4 0 0,-3-2 0 16,-3-2 0-16,-5-4 0 0,-4 1 0 0,-6-6 0 16,-2-5 864-16,-5 1 128 0,-8-3 32 0,-3 0 0 15,-5 2-832-15,-2 0-192 0,2 4 0 0,-4-1 0 16,-3 1 0-16,-1 2 0 0,1 2 0 0,0 2 0 0,2 1 0 16,2 2 0-16,2 2 0 0,3 3 0 15,3-1-1600-15,2 1-352 16,2 0-80-16,4-2-9296 0,3 4-1856 0</inkml:trace>
  <inkml:trace contextRef="#ctx0" brushRef="#br0" timeOffset="82514.13">1928 10544 12895 0,'0'0'576'0,"0"0"112"0,0 0-560 0,0 0-128 15,-10 3 0-15,10-3 0 0,0 0 848 0,-9 4 144 0,-1-4 32 0,10 0 0 16,0 0 0-16,0 0 0 0,0 0 0 0,0 0 0 16,0 0 0-16,0 0 0 0,0 0 0 0,0 0 0 15,0 0 0-15,0 0 0 0,6-11 0 0,-6 11 0 16,12-3 0-16,2 0 0 0,4 2 0 0,-3-1 0 15,3-1-832-15,2 3-192 0,3 3 0 0,2 0 0 16,2 0 0-16,2-2 0 0,0 1 0 0,5 1 0 16,-4 1 0-16,1 0 0 0,-1-3 0 0,1 0 0 0,-3 0 864 15,-3 1 128-15,-2-2 32 0,-2 1 0 16,0 0-832-16,-3-1-192 0,-3 0 0 0,0 0 0 16,-3-2 0-16,-4 2 0 0,0 1 0 0,-8-1 0 0,4-3 0 0,-4 3 0 15,0 0 0-15,0 0 0 0,-5-5 0 0,-5-1 0 16,-7 2 0-16,-1 2 0 0,-1-2 864 0,-2-1 128 15,-4 1 32-15,0 0 0 0,0 0-832 0,-3-3-192 16,0-1 0-16,0-3 0 0,1-1 0 0,2-1 0 16,-1 2 0-16,2-2 0 0,0-3 0 0,1-3 0 15,3-3 0-15,-1 0 0 0,4 1 0 0,0-1 0 16,0 2 0-16,3-2 0 0,3-1 0 0,1 2 0 16,1-1 0-16,3 2 0 0,1-1 0 0,2 4 0 15,0 1 0-15,6 1 0 0,0 0 0 0,-1 0 0 16,2 2 0-16,0 3 0 0,1 0 0 0,0 5 0 15,3-1 0-15,-1 3 0 16,-7 3-2416-16,9 3-528 0,9 1-96 0,-2 1-32 0</inkml:trace>
  <inkml:trace contextRef="#ctx0" brushRef="#br0" timeOffset="85973.49">1642 8912 20271 0,'0'0'1792'0,"-7"5"-1424"0,7-5-368 0,0 0 0 15,-18-2 256-15,9-3-32 0,0-6 0 0,1 0 0 16,-3-6 160-16,-2 1 16 0,1-2 16 0,-1-7 0 16,3-8 192-16,-2-5 32 0,1-1 16 0,1-1 0 15,-2-2 32-15,2-3 0 0,1 2 0 0,2-1 0 16,1 2-64-16,3 4-16 0,1-4 0 0,2 6 0 16,0 7-304-16,4 0-64 0,3 4-16 0,0 2 0 15,3 3-96-15,3 5-128 0,2 2 176 0,3 3-176 16,0 6 240-16,3 5-64 0,5 5-16 0,2 2 0 15,2 6 32-15,3 4 0 0,4 4 0 0,4-2 0 0,1 2-64 16,1 2-128-16,-1 3 192 0,1 3-64 0,-3 2-128 0,-3 1 128 16,-2 3-128-16,-1-1 128 0,-2 3-128 0,4 2 0 15,1-1 144-15,-3-1-144 0,-5 2 208 0,0-2-16 16,3-4-16-16,-1-1 0 0,1-2 16 0,-3-6 16 16,-4 0 0-16,-1-3 0 0,1-3 16 0,-5-1 0 15,-5-3 0-15,-1-5 0 0,-1-1 48 0,-4-5 16 16,-9-4 0-16,0 0 0 0,0 0 96 0,6-4 32 15,-3-6 0-15,-2 1 0 0,-2-2-64 0,-3-1-16 16,1-4 0-16,1-3 0 0,-5-5-144 0,2-1-16 16,1-1-16-16,2-1 0 0,2-6-32 0,0 1-128 15,0 3 192-15,1-3-64 0,2-1-128 0,-1 3 128 16,2 0-128-16,-1 0 128 0,0 2-128 0,0 1 0 16,-2 3 0-16,1 0 0 0,-1 4 0 0,-1 1 0 0,-1 2 0 15,1 3 0 1,1 3-336-16,-1-1-160 0,0 12-16 0,0-10-16 15,0 10-1968-15,0-9-400 0,1-4-80 0</inkml:trace>
  <inkml:trace contextRef="#ctx0" brushRef="#br0" timeOffset="86237.94">2559 7918 33167 0,'0'0'2944'15,"-7"9"-2352"-15,4-4-464 16,3-5-128-16,0 0 0 0,0 0 0 0,0 0 0 0,-8 6 0 0,2-2 256 0,6-4 96 16,-9 2 16-16,2-2 0 0,1-2-80 0,-3 1-16 15,1 0 0-15,2-1 0 0,0 0-144 0,6 2-128 16,0 0 192-16,0 0-192 0,-9-3 0 0,9 3 0 15,0 0 0-15,0 0-192 16,0 0-2288-16,-5-5-448 0</inkml:trace>
  <inkml:trace contextRef="#ctx0" brushRef="#br0" timeOffset="86614.58">1374 6915 27647 0,'-9'9'2448'16,"5"0"-1952"-16,4-9-496 0,2 13 0 15,0-2-176-15,2-1-128 0,2 3-16 0,2 4-16 16,3-1 528-16,3 1 96 0,2-6 32 0,1 2 0 16,4 1 128-16,0-1 16 0,1-3 16 0,1-1 0 0,1-7 96 0,0-1 0 15,-1-2 16-15,4-5 0 0,2-3-48 16,-5-6-16-16,-7-2 0 0,0-2 0 0,1-1-144 16,0-3-16-16,-3-3-16 0,1 4 0 0,-8-3-192 0,4-1-32 15,-2 0-128-15,-2 0 192 0,-4 3-192 0,-1 1 0 16,1-3 0-16,-1 0 0 15,-3 1-592-15,-2 1-16 0,-1 3 0 0,-2 4 0 16,-3 4-2592-16,0-1-512 0</inkml:trace>
  <inkml:trace contextRef="#ctx0" brushRef="#br0" timeOffset="86874.91">1405 6468 16575 0,'-12'-4'1472'0,"2"2"-1168"0,1 0-304 15,9 2 0-15,0 0 2384 0,0 0 432 0,0 0 64 0,0 0 32 16,0 0-2176-16,10-1-432 0,3 1-96 0,5 4-16 16,3 6 528-16,6 0 112 0,5 4 0 0,6 3 16 15,4 2-80-15,9 2-32 0,6 5 0 0,5-2 0 16,4-4-176-16,2 6-48 0,0 2 0 0,5 3 0 16,2-1-192-16,-3-1-64 0,-2-2 0 0,-5-5 0 15,-7-3-128-15,-4-1-128 0,-11-1 192 0,-5-7-192 16,-7-2 160-16,-3-5-160 0,-2 2 128 0,-4-2-128 15,-8-3 0-15,-14 0-272 0,8-6 32 0,-8 6 16 16,-2-13-2176-16,-7-1-432 16</inkml:trace>
  <inkml:trace contextRef="#ctx0" brushRef="#br0" timeOffset="87538.51">1440 4677 22111 0,'0'0'1968'0,"-11"-3"-1584"15,1 2-384-15,1 0 0 0,9 1 352 0,0 0-16 16,0 0 0-16,0 0 0 0,0 0 240 0,-5 5 64 16,5-5 0-16,0 11 0 0,2 0 192 0,7 3 32 15,5 2 16-15,4 4 0 0,5 1-352 0,2 3-64 0,4-1-16 0,4-2 0 16,4 2-288-16,3 3-160 0,3-3 160 0,3 3-160 15,1-2 0-15,0 3 0 0,-3 0 0 0,1-3 0 16,-3 3 0-16,-4-3 0 0,-5-1 0 16,-1-2 0-1,-3-4-720-15,-2-5-144 0,-3 1-32 0,-5-3 0 16,-7-3-1648-16,1-5-336 0</inkml:trace>
  <inkml:trace contextRef="#ctx0" brushRef="#br0" timeOffset="87845.04">1811 4955 27647 0,'-5'4'2448'0,"5"-4"-1952"16,0 0-496-16,0 0 0 15,0 0-320-15,0 0-176 0,0 0-16 0,0 0-16 0,7-9 528 0,-4 0 272 16,-3-5-16-16,2-1-16 0,2-3 176 0,-1-1 32 16,0-2 16-16,-3-2 0 0,-1-4 0 0,2-1 0 15,1-4 0-15,0-2 0 0,-5-3-192 0,4 2-32 16,1-5-16-16,0 2 0 0,-4-1-224 0,2 3 128 16,0 4-128-16,-2 2 0 0,-1 4-160 0,-1 3-128 15,0 3-32-15,-1 1-8640 0,-1 2-1744 16</inkml:trace>
  <inkml:trace contextRef="#ctx0" brushRef="#br0" timeOffset="88111.31">1407 3974 30351 0,'-14'1'1344'0,"14"-1"272"0,0 0-1296 0,-6 5-320 0,6-5 0 0,0 0 0 15,0 0-400 1,5 11-160-16,-1-3-16 0,2 5-16 0,3 0 720 0,2-2 128 0,3 2 48 0,4 4 0 16,4 2 0-16,1 0 0 0,3-2 0 0,5 3 0 15,1-1-112-15,1 0 0 0,4 0-16 0,2 0 0 16,3 0-176-16,2 1 0 0,2-2 0 0,-3 1 128 0,-4 0-128 0,-3-1 0 16,-3-2 0-16,-5-3 128 15,-2-1-128-15,-6-1-224 0,-2-3 48 0,-3-1 16 16,-2 0-336-16,0-5-64 0,-13-2-16 0,0 0-8176 15,0 0-1632-15</inkml:trace>
  <inkml:trace contextRef="#ctx0" brushRef="#br0" timeOffset="88798.62">1500 3527 28559 0,'0'0'2544'0,"0"0"-2032"0,0 0-512 0,0 0 0 32,0 0-576-32,0 0-192 0,2 11-64 0,2 3 0 0,1 1 832 0,4 3 0 0,4 1 144 0,0 3-16 15,2 2 176-15,5-2 16 0,6-3 16 0,-1 1 0 16,-1-1-96-16,4-1-32 0,7-2 0 0,0 0 0 16,1-2-208-16,-4-6 0 0,-2 1 0 0,-1-6 0 15,1-6 192-15,-5-2-64 0,-2-1-128 0,-5-2 192 16,-4-4 240-16,1-4 32 0,-4 0 16 0,-1-2 0 15,-2-2-160-15,-3-1-48 0,-1-4 0 0,-4-1 0 16,-4 1-16-16,-1-2 0 0,-3 4 0 0,0 1 0 16,-1-3-64-16,-2 5 0 0,0 1-16 0,-5 3 0 15,-6 2-32-15,-1 2 0 0,-1-1 0 0,-5 2 0 0,-7 1-16 16,2-2 0-16,1 3 0 0,2-2 0 0,2 2-128 16,4 1 0-16,0 2 144 0,5-3-144 0,3 2 0 15,2-4 0-15,0 4 0 0,1-1 0 0,1 2 0 0,3-1 0 16,1-3 0-16,0 5 128 0,2-2-128 15,-1 0 0-15,-1 3 0 0,3-2 0 0,6 6 0 0,0 0 0 16,0 0-176-16,0 0 176 0,0 0-208 0,0 0 48 16,0 0 16-16,7-6 0 0,-7 6-32 0,12-5 0 15,3-3 0-15,-1 3 0 0,0 1 48 0,0-1 0 16,-1-4 0-16,0 1 0 0,-2-4 128 0,-1-2 0 16,-1-3-144-16,1-1 144 0,0 2 0 0,3-1 0 15,0 0 0-15,-2 3 0 0,-1 1 0 0,1 0 0 16,-3 1-144-16,3 1 144 0,3 8 0 0,-2-4 0 0,-3 1 0 15,-9 6 0-15,8-7 0 0,-8 7 0 0,0 0 0 16,1-10 0-16,-2 3 0 0,-3-5 128 16,-2 1-128-16,-3 1 0 0,-9-4 192 0,3-2-64 15,2 0-128-15,-7 1 192 0,-10 2-48 0,2 0-16 0,2-2 0 0,-5 2 0 16,2 2 0-16,-1-1-128 0,2 3 192 0,-2-1-64 16,2 3-128-16,0-4 0 0,-1 5 144 0,2-1-144 15,2 1 0-15,0 3 0 0,-1-5 0 0,2 3 0 16,0 1 0-16,4 0 0 0,-3-2 0 0,5 2 0 15,1 2 0-15,3-2 0 0,-1-3 0 0,1 2 0 16,1 0 0-16,-1-1 0 0,3 1 0 0,0 1-128 16,-2-2-192-16,4-1-48 0,0 2 0 0,0 3 0 15,0-1-144-15,9 3-48 16,-7-5 0-16,7 5 0 0,-11 4-1424 0,11-4-272 16,0 0-64-16,0 0-16 0</inkml:trace>
  <inkml:trace contextRef="#ctx0" brushRef="#br0" timeOffset="89562.27">3356 9731 6447 0,'-10'5'576'0,"1"0"-576"16,-3 0 0-16,2-3 0 0,10-2 2624 0,-10-1 432 0,-2-1 80 0,12 2 0 16,0 0-2240-16,0 0-448 0,-7-8-80 0,7 8-32 15,0 0 656-15,0 0 128 0,0 0 32 0,0 0 0 16,0 0 160-16,15-2 32 0,4 0 16 0,3 4 0 15,2 0-416-15,6 2-96 0,5 2-16 0,-1-1 0 16,-2 7-432-16,0-5-80 0,1 0-32 0,-2 3 0 16,0 3-288-16,-1-3 128 0,2 1-128 0,-3 1 0 15,-2-5 0-15,-3 3 0 0,-2-1 0 0,0-2-192 16,-3-3-544-16,-2-1-96 16,0 0-32-16,-4-1-8080 0,-13-2-1616 0</inkml:trace>
  <inkml:trace contextRef="#ctx0" brushRef="#br0" timeOffset="89773.67">3280 9346 32255 0,'7'15'2864'0,"-3"-1"-2288"16,-2 0-576-16,5 0 0 0,7 0-192 0,4 0-160 15,1 1-32-15,2-1 0 0,3-1 208 0,2 1 48 16,-1 0 0-16,1 0 0 0,0-4 128 0,1 1 176 15,1-4-48-15,0-1 0 0,0-1-128 0,1 0 0 16,-1-1 0-16,0 1 0 0,0-1 0 0,0-4 0 16,-2 0-192-16,-1 0 192 15,0-3-1728-15,-3 1-240 0,-4-3-32 0</inkml:trace>
  <inkml:trace contextRef="#ctx0" brushRef="#br0" timeOffset="89984.88">3539 9991 33631 0,'-12'17'1488'0,"6"-10"304"16,6-7-1424-16,-9 3-368 0,0-6 0 0,3-4 0 16,0-3-320-16,-1-7-128 0,0-2-16 0,0-6-16 15,2-5 736-15,0-5 128 0,-4-3 48 0,1-7 0 0,0-2-432 0,1 1 0 16,5-2 0-16,0 6 0 0,-4 1-192 0,5 3-112 15,1 3-16-15,1 4-9408 16,-1 1-1856-16</inkml:trace>
  <inkml:trace contextRef="#ctx0" brushRef="#br0" timeOffset="90155.92">3789 9785 40543 0,'0'0'1792'0,"0"0"384"0,-6 7-1744 0,6-7-432 15,0 0 0-15,2-18 0 16,-7-5-768-16,5-5-256 0,-1-2-32 0,-1-10-16 0,-2-3 1072 0,0-2 384 16,1-2-16-16,0-1 0 0,0 2-512 0,-1 2-112 15,-2 3 0-15,2 2-16 16,4 1-2144-16,-4 3-416 0,0 2-96 0</inkml:trace>
  <inkml:trace contextRef="#ctx0" brushRef="#br0" timeOffset="94365.47">3379 8119 14047 0,'0'0'624'0,"0"0"128"0,0 0-608 0,0 0-144 15,0 0 0-15,0 0 0 0,0 0 496 0,-8 3 64 16,8-3 16-16,0 0 0 0,0 0 448 0,0 0 112 16,0 0 16-16,0 0 0 0,10 2-384 0,2 3-80 15,-1 3-16-15,7-2 0 0,7 2 32 0,2 1 16 16,1 0 0-16,2-1 0 0,4 4-208 0,0-2-64 16,0 4 0-16,3 0 0 0,2 3-128 0,-2-2-16 15,1 0-16-15,-1 0 0 0,0 1-160 0,-1-1-128 16,-4-5 192-16,-6 0-192 0,-5-2 144 0,-4-2-144 15,0-3 0-15,-4-3 144 16,-6 0-1264-16,-7 0-256 0,0 0-48 0</inkml:trace>
  <inkml:trace contextRef="#ctx0" brushRef="#br0" timeOffset="94869.86">3382 7326 19407 0,'0'0'848'0,"0"0"192"0,0 0-832 0,0 0-208 0,0 0 0 0,0 0 0 0,0 0 0 15,0 0 0-15,0 0 0 0,0 0 0 0,-11-1 176 16,3-1 144-16,8 2 16 0,0 0 16 0,-10 0 368 0,1 3 80 15,0 2 16-15,9-5 0 0,-6 9-128 0,0 4-32 16,-2-3 0-16,4 4 0 0,3 2-256 0,2 3-48 16,3 4-16-16,1 4 0 0,2-2-144 0,3 4-16 15,2 5-16-15,4-1 0 0,3-3-16 0,1 2 0 16,0 0 0-16,1-8 0 0,-1-4 0 0,-2-2 0 16,0-4 0-16,-2-3 0 0,-1-7-144 0,-3-3 0 15,-2-3 144-15,-1-4-144 0,0-6 128 0,-3-1-128 16,-1-4 160-16,-2-4-160 0,-3-3 288 0,-3-5-32 15,-1-2-16-15,-1 2 0 0,-3-4-32 0,0 3 0 16,-4 0 0-16,1 1 0 0,2 2-208 0,-2 2 144 0,-1 1-144 16,3 0 128-16,4 3-128 0,3 6 0 0,2 6 0 15,5-1 128-15,4 4-128 0,5 3 0 0,1 4-160 16,8 2 160-16,2 1 0 0,3 3 240 0,1 0-32 0,3 5 0 16,4-1-80-16,2 0 0 0,4 3-128 0,0-4 192 15,0 2-192-15,0-3 128 0,-2-1-128 16,-3-1 0-16,-4-1 0 0,-3-2 128 0,-5-3-128 0,-1 1 0 15,-4-4 0-15,-2 1-128 0,-4-4 128 0,-1 0-9552 16,-3 0-1792-16</inkml:trace>
  <inkml:trace contextRef="#ctx0" brushRef="#br0" timeOffset="95103.21">4054 6717 20271 0,'15'14'1792'0,"-2"0"-1424"16,3 2-368-16,3 4 0 0,2 0 2480 0,3 0 416 16,-1 3 96-16,3 1 16 0,-3-2-2624 0,3 1-528 15,0-3-112-15,-2 0 0 0,-5 2 256 0,-2-5 0 16,1-6 0-16,-3 0 0 15,-2-3-1152-15,-3 0-240 0,-10-8-32 0,0 0-10544 0</inkml:trace>
  <inkml:trace contextRef="#ctx0" brushRef="#br0" timeOffset="95536.02">3419 6163 30287 0,'-12'-3'1344'0,"-1"-1"272"0,-2-7-1296 0,1-4-320 0,2-3 0 0,1-1 0 16,-1 0-256-16,1-2-128 0,3 0-32 15,1-2 0-15,-1-2 592 0,4 2 112 0,2 4 32 0,5 0 0 0,6 1-192 0,3 3-128 16,-2 1 192-16,7 5-192 0,5 0 0 0,5 6 0 16,2 2 0-16,1 7 0 0,0 6 128 0,1 2-128 15,0 4 0-15,1 2 0 0,-4 3 0 0,4 5 0 16,-2 0 0-16,1 1 0 0,-3-1 144 0,-4-1-144 16,-1-3 0-16,-3-5 144 0,-2-7-144 0,0 0 0 15,-2-6 0-15,0-2 0 0,-4-5 0 0,1-2 0 16,0-1 0-16,-1-7 0 0,-1-3 0 0,-1-4 0 15,-4-3 0-15,-1-1 0 0,-1 2 144 0,-1-3 48 16,-3-4 16-16,-2 3 0 0,1-5-32 0,-5 1-16 16,-4-3 0-16,-1-1 0 0,0 2-160 0,-1-1-192 15,-2 0 32-15,-1-1-9184 16,-1 5-1856-16</inkml:trace>
  <inkml:trace contextRef="#ctx0" brushRef="#br0" timeOffset="95908.12">3230 4893 22399 0,'0'0'992'0,"0"0"208"0,-9 11-960 0,4 0-240 0,1 0 0 0,7 4 0 0,4 3 0 0,2 4 128 16,0 2-128-16,5 3 0 0,5 2 640 0,3-1 16 15,2 2 16-15,5 1 0 0,4-3-96 16,0 0 0-16,0-7-16 0,-3-2 0 0,-1-1-176 0,-1-9-16 16,-5-5-16-16,-2-5 0 0,0-7-48 0,-6-2-16 15,-4-7 0-15,-2-4 0 0,-2-3 128 0,-4-2 32 16,1-4 0-16,-5-1 0 0,-3 1 32 0,0-1 16 16,-5-1 0-16,0 6 0 0,-5-4-128 0,-2 6-32 15,-3-1 0-15,0 3 0 0,-2 3 48 0,-1 1 0 16,-4 6 0-16,-3 5 0 0,-2 5-64 0,1 3-16 15,-3 2 0-15,7 4 0 0,2 3-304 0,4 4 128 16,-2 2-128-16,6-1 0 16,3 0-368-16,8 2-176 0,4-1-32 15,3 2-9920-15,2-2-1968 0</inkml:trace>
  <inkml:trace contextRef="#ctx0" brushRef="#br0" timeOffset="96184.32">3668 4311 29487 0,'13'7'2624'16,"4"4"-2112"-16,2-4-512 0,4 6 0 0,3-2 192 0,2 2-192 15,0 1 192-15,4 0-192 0,0-1 384 0,1 2-48 16,-4 2 0-16,-2-1 0 0,-3 1 112 0,0-1 0 16,0 2 16-16,-5 0 0 0,-1-2-192 0,0 1-32 15,0-2-16-15,-6-2 0 0,-1-1-224 0,-5-1 0 16,-6-11 0-16,0 0 0 16,0 0-1584-16,0 0-208 0,0 0-32 0,-11 5-11168 0</inkml:trace>
  <inkml:trace contextRef="#ctx0" brushRef="#br0" timeOffset="96632.53">3100 3656 26895 0,'0'0'1184'0,"0"0"256"0,0 0-1152 0,0 0-288 0,-6-5 0 0,6 5 0 16,-8-5 0-16,3-1 0 0,1-3 0 0,2-3 0 16,-1 0 624-16,2-2 64 0,0-4 16 0,1-1 0 15,1-1-32-15,3-2 0 0,0 0 0 0,3 2 0 0,3 1-320 0,3 2-64 16,4 3-16-16,2 3 0 0,2 5-112 0,5 3-32 15,-1 4 0-15,4 4 0 16,3 8 128-16,3 5 32 0,1 2 0 0,1 4 0 16,-1 6-160-16,-2 3-128 0,-1 2 144 0,-4 0-144 0,-4-7 144 0,-5-2-144 15,-1-5 128-15,-5-4-128 0,-3-3 160 0,0-5-160 16,-11-9 192-16,9 7-192 0,-9-7 192 0,0 0-64 16,0 0 0-16,7-8-128 0,-2-2 320 0,-2-5-32 15,-4-3-16-15,1-3 0 0,0-4-16 0,-2-2 0 16,-3-4 0-16,1-5 0 0,1 0-256 15,-1 1 0-15,0-1 128 0,1 1-128 0,-2 0-128 0,1 3-96 16,2 5-16-16,-2-1 0 16,-1 3-1808-16,-1 1-352 0,-1 3-80 0</inkml:trace>
  <inkml:trace contextRef="#ctx0" brushRef="#br0" timeOffset="96911.3">2855 2331 23951 0,'10'8'2128'0,"2"4"-1696"0,5 4-432 0,10 6 0 15,9 3 2048-15,7 1 336 0,3 4 64 0,11 5 16 16,5 4-1968-16,9 3-496 0,7 3 0 0,-2-5 0 15,-1 0 576-15,-4-4 32 0,-2-1 0 0,1-2 0 16,-4-6-144-16,-1-2-16 0,-3-6-16 0,-7-1 0 0,-7-2-240 0,-7-7-32 16,-6-2-16-16,-3-4 0 0,-3-3-144 15,-5 0 0-15,-5-1-192 0,-5-3-10768 16,-7-3-2160-16</inkml:trace>
  <inkml:trace contextRef="#ctx0" brushRef="#br0" timeOffset="99481.83">5668 19930 7487 0,'0'0'320'0,"6"12"80"15,-1 1-400-15,0-3 0 0,-1 2 0 0,-1-5 0 16,-3-7 1232-16,2 11 176 0,-2-11 16 0,4 11 16 16,-1-3-784-16,-3-8-144 0,2 10-48 0,-2-10 0 0,3 10-208 15,-2 1-32-15,-1-11-16 0,4 9 0 0,-4-9 48 0,5 12 0 16,-2 0 0-16,0-4 0 0,-3-8 64 0,5 13 0 16,1-2 16-16,-1-1 0 0,-5-10 64 0,6 11 16 15,-6-11 0-15,6 7 0 0,-6-7 320 0,5 8 64 16,-5-8 16-16,5 9 0 0,-5-9 48 0,4 9 16 15,-4-9 0-15,0 0 0 0,0 0-128 0,0 0-32 16,0 0 0-16,2 10 0 0,-2-10-48 0,0 0-16 16,0 0 0-16,0 0 0 0,-8 4 0 0,-2-4 0 15,-2-3 0-15,-3-1 0 0,-3-1-112 0,-2-4-32 16,-3 0 0-16,-1-2 0 0,0-2-304 0,-2-1-64 16,-3 0-16-16,-3-2 0 0,1-2-128 0,-1-1 160 15,0-4-160-15,-1 0 160 0,-1 2-160 0,1-5 192 0,1 1-192 16,1 1 192-16,-1-4-192 0,2 3 128 0,1-1-128 15,-2-1 128-15,-2-6-128 0,0 2 0 0,-1 4 0 16,0-5 128-16,-1-4-128 0,2-2 0 0,1-1 0 16,6 0 0-16,2 4 0 0,1 2 0 0,-2-1 0 0,3 0 0 15,0 0 0-15,2 2 0 0,-1-1 0 0,2-1 0 16,1-2 0-16,2 0 0 0,-2-6 0 0,3 1 0 16,-3-4 0-16,0 5 0 0,0-1 0 0,2 0 0 15,1 3 0-15,-1 1 0 0,2 1 0 0,0 0 0 16,-1 2 0-16,3 1 0 0,4 1 128 0,2-1-128 15,0 0 0-15,3-2 0 0,0 4 0 0,-1-2 0 16,2-2 0-16,-1 4 128 0,1-1-128 0,2 0 0 16,2 1 0-16,1 2 128 0,-3-1-128 0,1 0 0 0,0 4 0 15,2-3 128-15,1 3-128 0,-2-3 0 0,5 1 0 0,-1-3 0 16,2 1 0-16,0 3 0 0,0-2 0 0,1 4 128 16,0-3-128-16,0 3 0 0,-3 0 0 0,2 1 128 15,1-2-128-15,0 2 0 0,-3 3 0 0,0 2 0 16,2-2 0-16,1 0 0 0,0-3 0 0,1 2 0 15,1 2 128-15,-1-2-128 0,-1-5 0 0,3 3 0 16,-2-4 0-16,1 3 0 0,1-2 0 0,-3 2 0 16,1-7 0-16,-2 5 0 0,0 0 0 0,-3 3 0 15,2-4 0-15,-3 3 0 0,-1-2 0 0,1 3 128 16,0 1-128-16,0-2 0 0,0-1 0 0,0-2 0 16,-1 3 128-16,0-2-128 0,-1 3 0 0,1 0 0 15,2-5 0-15,-1 5 0 0,-3-3 0 0,2 4 0 0,1-4 128 16,-2 2-128-16,-2 0 0 0,0-1 0 0,0 3 0 15,-2 0 128-15,-2-5-128 0,-1 3 128 0,-2-2-128 16,3 3 128-16,-1-4-128 0,0 5 0 0,-2-1 144 16,-2-1-144-16,0 1 0 0,1-4 144 15,-2 0-144-15,1-4 0 0,0 4 160 0,-1 2-160 0,-1-2 128 16,-1 3-128-16,1-5 160 0,-2 4-160 0,0-2 192 0,-1 4-192 16,-3-5 176-16,-4 3-176 0,1-2 160 0,-3 4-160 15,-1 0 208-15,-2-1-48 0,1 1-16 0,-2-1 0 16,-2 3 32-16,0 0 0 0,0 0 0 0,3-2 0 15,2-1-176-15,1 1 160 0,-1-1-160 0,2 4 160 16,3 0-160-16,-1 4 0 0,3 0 0 0,1 2 128 16,-1 2-128-16,2 2 0 0,-1-2 0 0,-1 5 128 15,-1 1-128-15,1 2 128 0,-3 0-128 0,3-2 128 16,-1 1-128-16,0 2 0 0,0 2 144 0,0-4-144 0,1 3 0 16,1-1 128-16,2 1-128 0,2-2 0 0,-2 3 0 0,4-1 0 15,2-1 0-15,0 3 0 0,-2-1 0 0,4-1 0 16,6 3 0-16,0 0 0 0,-4-8 0 15,4 8 0-15,0 0 0 0,0 0 0 0,5-9 0 0,-1 1 0 16,-4 8 0-16,1-7 0 0,-1 7 0 0,3-10 0 16,-3 10 0-16,9-8 0 0,0-2 0 0,2 4 0 15,2 0 0-15,-2-2-128 0,3 2 128 0,1-3 0 16,2 1 0-16,2-3 0 0,0-1 0 0,3-1 0 16,-1-2 0-16,-2 1 0 0,0-1 0 0,2-3 0 15,0 0 0-15,1-2 0 0,-2-2 0 0,2 1 0 16,-1-5 0-16,0 3 0 0,-2-1 0 0,0-4 0 0,0 2 0 15,3-4 0-15,-1 4 0 0,0-3 0 0,-2-2 0 16,0 2 0-16,-2-3 0 0,1-1 0 16,-1-1 0-16,1-2 0 0,-1-1 0 0,0-1 0 0,-1 0 0 15,0-1 0-15,0-3 0 0,-1 1 0 0,-1 1 0 16,0-1-128-16,2 1 128 0,-2 1 0 0,-2-2 0 0,2-3 0 16,-3-2 0-16,3-2 0 0,-3 2 0 0,-1 1 0 15,3-3 0-15,-2 3-128 0,1 0 128 0,0 0 0 16,-3-2 0-16,3 0 0 0,-2-1 0 0,-1-4 0 15,-2-3 0-15,1-1 0 0,0-1 0 16,-1 4 0-16,-2 3 0 0,2-2 0 0,-1-1 0 0,3-2-128 16,-1-4 128-16,2 6 0 0,-3 2 0 0,4-2 0 15,-1-4 0-15,-1 2 0 0,-3 2 0 0,0-1 0 16,3-2 0-16,3 0 0 0,-1-1 0 0,-1 0 0 16,-1-4 0-16,0 1 0 0,0 2 0 0,1-2-128 15,0 1 128-15,1 2 0 0,-3-4 0 0,3 2 0 0,0-1 0 0,1-1-160 16,-1 5 160-16,2 2 0 0,-1 4 0 0,2 0-128 15,-1-2 128-15,1 0 0 0,0-3 0 0,0 1 0 16,0-2 0-16,1 2 0 0,0 5 0 0,-1-2 0 16,0 2 0-16,3 5 0 0,1-2 0 0,1 2 0 15,0-6 0-15,1 4 0 0,2 2 0 0,1-1-128 16,2 1 128-16,2 2 0 0,-3 0 0 0,3 3 0 16,2 2 0-16,1 1 0 0,2 1 0 0,1 0 0 15,-3 0-128-15,1-1 128 0,0 1 0 0,2-2 0 16,-3 0 0-16,2 0 0 0,0 3 0 0,2-1 0 15,3 4 0-15,1 0 0 0,2-1 0 0,-2 2 0 16,-1 4 0-16,3 1 0 0,2 1 0 0,0 1 0 0,1 0 0 0,-1 1 0 16,0 2 0-16,0 1 0 0,1-3 0 15,1 2 0-15,0 2 0 0,1 0 0 0,-2 3 0 0,-1 1 0 16,-4-1 0-16,1 4 0 0,-2 0 0 0,-4 1 0 16,-6 3 0-16,0-4 128 0,-3 4-128 15,-4-3 0-15,-3 1 0 0,-3 0 0 0,-2 1 0 0,-4-1 0 16,-7 0 0-16,-6 4-192 0,-5 0 16 0,-5 1-17168 15</inkml:trace>
  <inkml:trace contextRef="#ctx0" brushRef="#br0" timeOffset="102915.97">3761 15856 8287 0,'0'0'368'0,"-7"-5"80"0,-1 0-448 0,-1-3 0 16,1 2 0-16,2-1 0 0,0-3 640 0,1 3 64 15,0-2 0-15,0 1 0 0,-1-2-288 0,0 2-48 16,-2-1-16-16,3 3 0 0,5 6 288 0,-5-6 48 15,0-1 16-15,5 7 0 0,0 0-80 0,0 0-16 0,-9-2 0 0,9 2 0 16,0 0 160-16,0 0 16 0,0 0 16 0,0 0 0 16,-6 9 160-16,3-2 48 0,3 5 0 0,0-3 0 15,2 2-176-15,1 1-16 0,3 2-16 0,0 2 0 16,-1 1-272-16,3 3-48 0,1 4-16 0,-2 0 0 16,1 3-176-16,1 1-32 0,-2 2-16 0,3-3 0 15,2 2-48-15,-2 1 0 0,-1 1 0 16,-1 4 0-16,2 2 64 0,0 2 16 0,-2 2 0 0,0 3 0 15,3 6 64-15,0 1 16 0,1-2 0 0,-2-1 0 16,-3 2-48-16,2 0-16 0,0-5 0 0,-3 2 0 16,0 2-64-16,-1-2-16 0,-4 2 0 0,0 1 0 15,0 1-16-15,1-4-16 0,-1 0 0 0,-1 0 0 16,-3-4-48-16,1 4 0 0,1-4 0 0,-2 5 0 16,3 0 16-16,-1 2 0 0,0 1 0 0,-1 3 0 0,1 0-144 15,0-2 192-15,-3-2-192 0,0 0 192 0,-2-2-192 0,-2 0 0 16,1-1 0-16,-1-2 0 0,-2 2 0 15,3-5 0-15,2 0 128 0,-4-1-128 0,-2-2 0 0,-1-1 0 16,0-1 0-16,-3-2 0 0,1 1 128 0,0-1-128 16,0 1 0-16,0 1 128 0,0 0-128 0,2 1 0 15,2 3 0-15,0-1 0 0,-3-2 0 16,4 3 0-16,-3 2 0 0,1-6 0 0,0-4 0 16,-1-1 0-16,0 3 0 0,2 0 0 0,-2-3 0 15,1-1 128-15,-3 2-128 0,-2-2 128 0,2 1 16 0,-3-2 0 16,-2-7 0-16,0 2 0 0,1-2-144 0,-3 2 128 15,0 1-128-15,-3 0 128 0,-2-3-128 0,2-1 0 16,-1-1 0-16,-1-2 0 0,0-1 0 0,1-1 128 16,4 0-128-16,-3-1 0 0,-1 4 0 0,3-4 0 0,-4-6 0 15,2 2 0-15,0 0 0 0,0-3 0 0,0 3 0 0,-2-5 0 16,1 2 0-16,-3-4 0 0,-3 0 0 16,1 2 0-16,-3-2 0 0,1-3 0 0,-1-2 0 15,2 0 0-15,3-1 0 0,0-1 0 0,-1-2 0 16,0-4 0-16,2 2 0 0,-1-3 0 0,0 2 0 0,2 0 0 15,0-5 0-15,-2 0 0 0,-1-1 0 0,0-1 0 16,-2-1 0-16,2-3 0 0,1-2 0 0,-1-2 0 16,-2 0 0-16,3 1 0 0,3-3 0 0,-2-6 0 15,-2 0-160-15,2 1 160 0,3-4 0 0,3 3-144 16,-2 1 144-16,2-1-128 0,-2-1 128 0,2 3-128 16,2-2 128-16,-3 0-128 0,-1 2 128 0,2-3-128 0,0 0 128 15,-2 3 0-15,-2-2 0 0,1-1-128 0,-2-3 128 16,5-2 0-16,3-3 0 0,-2-3-128 0,-3-3 128 15,1 2-128-15,3 3 128 0,-2-5-128 0,-1 2 128 16,3-3 0-16,1 0-144 0,2-3 144 0,0-3 0 16,1 0-176-16,2-2 176 0,-2 2-128 0,0 1 128 15,-2 2-128-15,1-2 128 0,1-3-128 0,-1 0 128 16,1-2-192-16,-3-1 192 0,6 1-192 0,-1 0 192 0,0 1 0 16,-2 0-144-16,0 1 144 0,-2 0 0 0,2 0 0 15,1-1-144-15,0-1 144 0,1-2 0 0,0-1 0 16,2 1-128-16,0-1 128 15,-1 1-880-15,1-2-112 0,-1-3-32 0,1-1 0 0,-2 0 1648 16,0 1 320-16,-1-4 64 0,2 3 16 0,-1 0-832 0,2 1-192 16,0-1 0-16,-1-2 0 0,0 0 0 0,-2 3 0 0,0-4 0 15,0 5 0-15,5-3 0 0,-1 6 0 0,0-1 0 16,0-4 0-16,-2-7 0 0,1 1 0 16,0 2 0-16,0 2 0 0,0 1 0 0,1-5 0 0,-5-5 0 0,2 0 0 15,1 0 0-15,1 0 0 0,1 1 0 0,-3-1 0 16,3-2 0-16,-2-2 0 0,2-3 0 0,1 1 0 15,-3-4 0-15,4 4 0 0,0-2 0 0,1-3 0 16,-6-1 0-16,4 3 0 0,-2 0 0 0,2-1 0 16,1 1 0-16,-1 0 0 0,-3-5 0 0,5 41 0 15,-2-7 0-15,0-2 0 0,-2-9 0 16,2-3 0-16,1-2 0 0,1-2 0 0,-2-4 0 0,-4-62 0 16,3 23 0-16,2 12 0 0,1 4 0 0,0 6 0 15,4 4 0-15,-1 1 0 0,-1 0 0 0,0 2 0 0,1-1 0 16,0 0 0-16,3-1 0 0,-2 0 0 15,-2 3 0-15,3-1 0 0,-1-3 0 0,2 2 0 16,-2 3 0-16,3-1 0 0,-1 1 0 0,1 1 0 0,-1-4 0 0,1 2 0 16,0-3 0-16,0 1 0 0,0 3 0 0,-2-2 0 15,1 2 0-15,0-1 0 0,1-2 0 0,-1 4 0 16,-2 1 0-16,2-2 0 0,0-2 0 0,-1 1 0 16,1 1 0-16,-2 3 0 0,3-1 0 0,-1 2 0 15,0-6 0-15,1 2 0 0,1 2 0 0,0 3 0 16,-1 0 0-16,0 0 0 0,0-7 0 0,3 3 0 15,0 2 0-15,-1 0 0 0,-1 3 0 0,1-4 0 16,0 4 0-16,1-3 0 0,-1 0 0 0,1 2 0 16,-2 7 0-16,2-5 0 0,-1-2 0 0,1 3 0 15,-2-2 0-15,1 2 0 0,1 2 0 0,0-2 0 0,-1-3 0 16,-1 2 0-16,2-2 0 0,1 3 0 0,0 2 0 0,-1 0 0 16,0-2 0-16,2 1 0 0,-1-1 0 0,2-2 0 31,1 3-832-31,0 2-144 0,0 0-48 0,-1 2 0 0,0-2 1648 0,-1 33 320 0,2-4 64 0,2-8 16 15,-2-3-832-15,3-2-192 0,-6-2 0 0,3-1 0 16,0-7 0-16,1-57 0 0,-2 23 0 0,-2 15 0 16,-2 8 0-16,0 5 0 0,-4 2 0 0,2 2 0 15,2-1-768 1,-2 1-208-16,-2 2-48 0,2 5 0 0,2-1 816 0,-4 4 208 0,0-2 0 0,-2 2 0 16,2-2 704-16,0 2 240 0,2 5 32 0,-2-3 16 15,-2 0-800-15,0 2-192 0,2 3 0 0,-1-1 0 16,2 1 0-16,0-1 0 0,1 0 0 0,0 2 0 0,0 1 0 15,0 0 0-15,-2 1 0 0,1 1 0 0,1 0 0 0,-1 22 0 16,-3-7 0-16,1-4 0 0,-4 0 0 0,2-5-128 16,0 0 128-16,-2-4 0 0,2 2-144 0,-4-40 144 15,0 15 0-15,3 8-144 0,0 0 144 0,2 3 0 16,0-3-144-16,0 5 144 0,2 5 0 0,0-1 0 16,0 0 0-16,3 3 0 0,0 2-128 0,3 0 128 15,-3 6 0-15,2-4 0 0,1 0 0 0,0 2 0 16,-1 5-144-16,3 0 144 0,0-6 0 0,-1 23-128 15,3-1 128-15,-1-5 0 0,1 2-160 0,1-5 160 16,1-1-128-16,1-2 128 0,1 1-128 0,8-32 128 16,-3 10-128-16,-1 7 128 0,2 4 0 0,-3 0-160 15,-3 6 160-15,4 1 0 0,1-1 0 0,-1 3-128 0,-2 3 128 16,0 0 0-16,0 2 0 0,4-2 0 0,-4 1 0 0,1 2 0 16,0-3 0-16,3-1 0 0,-1 0-128 0,-1 0 128 15,1-1 0-15,1 0 0 0,-1 0 0 0,5 1 0 16,0 0 0-16,2 2 0 0,2 1 0 0,-1 2 0 15,-2-1 0-15,1 2 0 0,2 0 0 0,0 1 0 16,0-2 0-16,2 4 0 0,-2-1 0 0,1-1 0 16,2-2 0-16,-3 0 0 0,1 0 0 0,-1 4 0 15,3 2 0-15,-2 1 0 0,-1-3 0 0,2 3 0 16,4 2 0-16,0 3 0 0,-2-1 0 0,3 1 0 16,2-1 0-16,-1 1 0 0,2 2 0 0,-2 1 0 15,-1-1 0-15,0 0 0 0,0 0 0 0,0 3 0 0,-2-1 0 16,3 1 0-16,4-5 0 0,1 1 0 0,-2 4 0 0,5 3 0 15,0-1 0-15,1 0 0 0,-2-7 0 16,2 10 0-16,-1 8 0 0,0 1 0 0,3-5 0 0,-3 2 0 16,-2 0 0-16,2 3 0 0,3-2 0 15,-2 3 0-15,-1-2 0 0,0 5 0 0,0-2 0 0,0 5 0 16,-3-2 0-16,1 2 0 0,-4-4 0 0,0 3 0 16,-3 1 0-16,1 3 0 0,1-2 128 0,0 0-128 15,2 1 0-15,0 0 0 0,-1 4 0 0,0 1 0 16,3-2 0-16,-3 2 0 0,-1 2 0 0,-2-2 0 15,1 4 0-15,-1-1 0 0,0-2 0 0,0 6 128 16,2 3-128-16,-1 3 0 0,0-2 0 0,1 0 0 16,0 0 128-16,3-1-128 0,2 0 0 0,2 1 0 15,-2 2 0-15,1-2 0 0,-2 1 0 0,-2 2 0 16,-4-5 0-16,2 6 0 0,0 0 0 0,0-2 128 0,-4 1-128 16,4 2 0-16,0-1 0 0,1 1 128 0,1-1-128 0,-2 2 0 15,0 3 0-15,0 0 128 0,-2 0-128 0,-1-2 0 16,-1-1 0-16,0 2 176 0,0 1-176 0,-2 2 160 15,-1 1-160-15,-1 2 160 0,4 6-160 0,0-2 160 16,0-1-160-16,-1 2 128 0,2-3-128 0,0 3 128 16,-2-1-128-16,-1 2 0 0,-1 1 0 0,2 3 128 15,-3 2-128-15,1 2 0 0,-3 1 0 0,0-1 128 16,-2-3-128-16,-1 1 0 0,-2-1 144 0,0 2-144 16,2-1 128-16,-2 5-128 0,2 4 128 0,-3-2-128 15,-3 3 128-15,2-3-128 0,1 1 128 0,-2 1-128 16,-5 1 144-16,2 4-144 0,2-3 192 0,-2 3-192 0,-3 2 176 15,-2 0-176-15,-1 0 160 0,-2 1-160 0,0 2 176 0,-1 0-176 16,-2 2 192-16,2 3-192 0,0-3 192 0,-2 1-64 16,-3 5 0-16,0-1-128 0,-2 3 160 15,0-3-160-15,-2 2 128 0,-1-2-128 0,2 4 128 0,-2-1-128 16,-2 0 128-16,-1 1-128 0,-1-4 0 0,0 3 128 16,-1-2-128-16,-3 0 0 0,-3 4 0 0,-1-3 128 15,1-1-128-15,-1-1 0 0,1 0 0 0,1 3 0 16,-3 0 0-16,2 2 0 0,1-1 0 0,0-3 0 15,-3 0 0-15,2 2 0 0,-1 6-128 0,2-3 128 16,0-3 0-16,-2-3 0 0,2 3 0 0,-3 1-144 16,0 1 144-16,-2 0 0 0,1-1 0 0,0-2 0 15,-2 4 0-15,2 0 0 0,-1 4 0 0,1 0 0 16,-4-2 0-16,3 0 0 0,1-3 0 0,1 3 0 0,-1 5 0 16,0-2 0-16,-3-2 0 0,3 1 0 0,1-2 0 15,0 2 0-15,-1 2 0 0,2-2 0 0,0-4 0 0,1 1 0 16,-1-3 0-16,2 3 0 0,-2 4 0 15,1-4 0-15,0-1 0 0,-1 0 0 16,-1-2 0-16,0 1 0 0,-1 1 0 0,1 0 0 0,-5-4 0 0,3 1 0 16,0-1 0-16,-1 0 0 0,0 0 0 0,-1-1 0 15,3-3 0-15,-3-1 0 0,-3-1 0 0,0 3 0 16,4-2 0-16,0 3 0 0,-1-3 0 0,0-4 0 16,1 0 0-16,0-2 0 0,-1-1 0 0,0 5 0 15,-1 5 0-15,2-3 0 0,-1-4 0 0,0-1 0 16,-1-1 0-16,1 4 0 0,-3 4 0 0,3-2 0 15,2-2 128-15,0 1 0 0,0-4-128 0,-1 3 192 0,2 0-32 16,2-1-16-16,-1 1 0 0,3-3 0 0,-1-3-16 16,1 1-128-16,-3-4 192 0,2-1-64 0,0 0-128 0,1 2 192 15,-3-1-192-15,3-2 192 0,1-5-192 0,3 1 0 16,2-3 0-16,-4 1 0 0,3 0 0 0,0 4 0 16,2-1 128-16,1 3-128 0,-1-4 0 0,2-1 0 15,0 2 0-15,0-3 128 0,0 1-128 0,-1 4 0 16,1-2 0-16,1 2 0 0,1-2 0 0,0 0 0 15,-1-4 0-15,0 2 0 0,0 4 0 0,-1 2 0 16,-1 4 0-16,1-2 0 0,1-6 0 0,-3 3 0 16,2-3 0-16,1 2 0 0,1 0 0 0,0 2 0 15,-1 4 0-15,4 0 0 0,2-4 224 0,2 1-32 16,-5 1-16-16,6-2 0 0,-1 0 32 0,4 0 16 0,2-4 0 16,-1 1 0-16,0-6-16 0,0-6 0 0,1-5 0 0,3-3 0 15,-3-5-48-15,0-1-16 0,-1-6 0 16,3-2 0-16,-1-6-144 0,1-3 0 0,-1 1 144 0,2-5-144 15,1-7 0-15,-2 1 0 0,0-5 0 0,0 0 128 16,0-2-128-16,-1-4 0 0,-1-5 0 0,1-2 0 16,0 0-256-16,1-6 48 0,-10-1 0 0,1-7 0 31,6-4-2400-31,-5-1-464 0</inkml:trace>
  <inkml:trace contextRef="#ctx0" brushRef="#br2" timeOffset="118345.44">23045 12383 8751 0,'0'0'384'0,"0"0"80"0,0 0-464 0,0 0 0 15,0 0 0-15,11 4 0 0,-11-4 384 0,0 0 0 16,9 5-16-16,-9-5 0 0,0 0 528 0,0 0 128 16,0 0 0-16,0 0 16 0,0 0-96 0,0 0-32 0,0 0 0 0,0 0 0 15,0 0-272-15,0 0-64 0,0 0-16 0,0 0 0 16,0 0-176-16,0 0-16 0,0 0-16 0,0 0 0 16,0 0-64-16,0 0-16 0,0 0 0 0,0 0 0 15,-11 4 112-15,11-4 0 0,-10-5 16 0,0 1 0 16,0 7-16-16,-2-3 0 0,1-4 0 0,-2 1 0 15,-2-2-32-15,0 4-16 0,-2 0 0 0,-2-2 0 16,-2-3 0-16,-1 1 0 0,0 1 0 0,1-2 0 16,-2 2-80-16,0 0-32 0,-1 0 0 0,-2 2 0 15,-2 0 16-15,3-3 0 0,-3-1 0 0,3 0 0 16,-2-1 0-16,-2 3 0 0,-3 1 0 0,-2-6 0 16,-3 1-48-16,-5 0-16 0,-5 5 0 0,2-1 0 15,5 1-16-15,-2-2 0 0,-3-6 0 0,1 6 0 0,2 0 0 16,-1-2 0-16,-3 0 0 0,-1-4 0 0,-2 4 48 0,1-2 16 15,1 3 0-15,-5-3 0 0,-4 0-32 0,4-4 0 16,4 0 0-16,1 4 0 0,-2 1-48 16,4 0-16-16,-5-5 0 0,-1 3 0 0,-2 2 32 15,-3 3 0-15,-1-1 0 0,-1-2 0 16,2 5 0-16,1-1 0 0,-3-3 0 0,1 2 0 0,0 0-160 16,-5-2 0-16,-1 0 0 0,4 3 0 0,0 1 0 15,3-2 160-15,2 1-160 0,-2 1 160 0,-2 3-160 0,-1-1 160 16,-4 0-160-16,2-1 160 0,3 1-32 0,-1 2-128 15,1 3 192-15,0-3-64 0,0-1-128 0,0 2 128 16,-2 0-128-16,-2 1 128 0,0 2-128 0,3-1 0 0,3-3 0 16,3 5 0-16,-1 4 0 0,2-3 128 0,1-3-128 15,-2 2 0-15,-4-2 0 0,1 2 0 0,0 6 0 16,1-1 0-16,1-3 0 0,0 1 0 0,2-2 0 16,0 5 0-16,-3-2 0 0,1 3 0 0,-2-3 0 0,2 4 0 15,5 1 0-15,0 0 0 0,1 2 0 0,5-2 0 16,1 0 0-16,4 3 0 0,0 4 0 15,2-3 0-15,1-4 0 0,3 1 0 0,0 4 0 0,0 0 0 16,-1 0 0-16,4 2 0 0,2 1 0 0,1 1 0 16,-2-1 0-16,1 0 0 0,1-2 128 15,4 1-128-15,0-1 0 0,3 2 0 0,-1 0 0 0,2-2 128 16,5-4-128-16,0 1 0 0,2 2 0 0,2 0 0 16,3 0 0-16,-4 0 0 0,3-1 0 0,1 0 128 0,1 7-128 15,0-3 0-15,2-3 0 0,-1 2 0 16,4 2 0-16,0-3 0 0,2 1 0 0,1 0 0 0,4 0 0 0,3-1 0 15,-1-1 0-15,3-1 0 0,2 1 0 16,4 2 0-16,-1-2 0 0,3 3 0 0,2-1 0 0,3-3 0 16,3 1 128-16,1 2-128 0,4 2 0 0,3-2 0 15,1 1 144-15,5-1-144 0,1 1 0 16,2-1 144-16,0 2-144 0,1 2 0 0,0-5 144 0,2-2-144 16,2-1 0-16,1 1 144 0,2 0-144 0,3 0 0 15,0-1 0-15,0-1 0 0,-2-2 0 0,5 0 128 16,-1-5-128-16,5 3 128 0,1-2-128 0,4-1 0 15,6 2 0-15,-2-3 0 0,-3 1 0 0,4 0 0 16,2-5 176-16,5 3-176 0,3 3 128 0,-4 1-128 16,0-6 0-16,-2 3 0 0,-1 2 0 0,2 2 128 15,1-5-128-15,0 2 0 0,2-2 0 0,-2 2 0 0,-2-4 0 16,1 3 0-16,2-1 0 0,5-1 128 0,4-2-128 16,0-1 0-16,-1 1 0 0,2-1 128 0,2-6-128 0,-1 4 0 15,2 3 160-15,-3-2-160 0,-1-3 160 16,1-2-160-16,1-5 144 0,-1 4-144 0,-2 3 128 15,-2-2-128-15,-6-2 176 0,1-1-48 0,2-2-128 0,0 2 192 16,-2 0-16-16,-5-4-16 0,-3 0 0 0,-2-1 0 16,-1 4-160-16,-3-5 160 0,-2-2-160 0,-1 0 160 15,-1-1-160-15,-4-2 128 0,-7-2-128 0,-3 0 128 16,0-1-128-16,-2 0 192 0,-2-3-192 0,-1-1 192 16,-2 2 0-16,-2-1 0 0,0-2 0 0,-4 0 0 15,-2 2-16-15,-4 2 0 0,-3 0 0 0,-3-2 0 0,-4-3-16 16,-1 0 0-16,-2-3 0 0,-2 2 0 15,-3-3-160-15,-2 3 192 0,-3-2-192 0,-2 3 192 0,-1 1-64 16,-4 1 0-16,-1-1 0 0,-2-3 0 0,-3 3 0 0,-3-3 0 16,-2 2 0-16,-2-3 0 0,-4-4-128 0,0 0 128 15,-4 0-128-15,0 0 128 0,-2-3-128 0,-3-1 0 16,-2-2 144-16,0 5-144 0,2 4 0 0,-2-3 0 16,-4 0 0-16,-4 4 128 0,3 0-128 0,-5 3 0 15,1-3 0-15,-2 0 0 0,-3 0 0 0,-4-2 0 16,-5 3 0-16,-4-2 128 0,-8-2-128 0,-2 6 0 15,1-2 128-15,-4 4-128 0,-2 2 0 0,-6-1 0 16,-7-2 0-16,1 5-192 0,-2 2 192 0,1 3 0 16,1 0 0-16,-2-2 0 0,-5 0 0 0,-1 2 0 0,-2 3 0 15,3-2 0-15,3 2 0 0,-3 1-128 16,-5-3 128-16,-1 7 0 0,0-1 0 0,1 2 0 16,0 0 0-16,-3-1-128 0,-6 2 128 0,3 4 0 15,2 3 0-15,0-1-128 0,0-3 128 0,2 2 0 0,-1 3 0 16,4 0 0-16,3-2 0 0,1 1 0 15,0-2 0-15,0 3 0 0,0 5 0 0,7-3 0 0,4 0 0 16,2 1-128-16,-2 3 128 0,-1-1 0 0,-1 4 0 0,4-2 0 16,0 2 0-16,5 2 0 0,3 2 0 0,-2 0 0 15,-2 4 0-15,3 0 0 0,4 5 0 0,4-2 0 16,2 1 0-16,3 2 0 0,2-3 0 0,6 3-128 16,1 2 128-16,3 0 0 0,3 2 0 0,0-5 0 15,2 2 0-15,4-1-160 0,5 2 160 0,1-3 0 16,2 0-192-16,3 0 64 0,4 2 128 0,0-3-208 0,1 2 48 15,3-4 16-15,2 1 0 0,4 3 0 0,0-1 144 0,5 2-208 16,-2-4 80-16,5 3 128 0,2-3-192 16,3 2 192-16,3-2-160 0,1 1 160 0,3 2-160 15,0-3 160-15,2 3-160 0,2-2 160 0,1 6-144 0,3-3 144 16,0 1-128-16,1 3 128 0,0 1-160 0,2-3 160 16,5 1-192-16,2-1 192 0,1-6-240 0,4 6 64 15,3-1 16-15,1-1 0 0,-1-5 160 0,5-2 0 16,2 1-144-16,4 0 144 0,4-3 0 0,5 0 0 15,4-4-144-15,0 0 144 0,4-1 0 0,3 1 0 16,-1-1 0-16,5 2 0 0,3-4 0 0,7-3 0 16,8 3 0-16,-3-5 0 0,1 2 0 0,6-1-128 15,4 3 128-15,6-3 0 0,5 1 0 0,4-3 0 16,1-1 0-16,2 3 0 0,-1-2 0 0,-1 4 0 0,-2-4 0 16,5-3 0-16,4-3 0 0,-1 2 0 0,-2-1 0 15,3-2 0-15,5-3 0 0,-1 0 0 0,0-4 0 0,-1 2 0 16,5 1 0-16,-4-5 0 0,-11-4 0 0,-5 4 0 15,-6-2 192-15,1 2-16 0,1-3 0 0,-10-4 0 16,-5-3 64-16,-7-1 16 0,-3-2 0 0,1 0 0 16,0-4 80-16,-6-3 32 0,-10-2 0 0,-6 0 0 15,-6-2 80-15,-3 2 0 0,-4 0 16 16,-6 1 0-16,-5 1 0 0,-5 2 0 0,-4 3 0 0,-7 1 0 16,-6 1-240-16,-2 4-48 0,-2 4-16 0,-3-1 0 15,-9-1-160-15,-5 3 0 0,-8 2 0 0,-9 0 0 16,-10 1-2000-1,-5 2-336-15,-9-1-64 0,-11 5-16 0</inkml:trace>
  <inkml:trace contextRef="#ctx0" brushRef="#br2" timeOffset="120443.6">13282 17736 5519 0,'0'0'496'0,"0"0"-496"16,0 0 0-16,9-3 0 0,2 2 2784 0,-11 1 464 15,10-1 80-15,-10 1 32 0,11-3-1888 0,-11 3-368 16,10 0-80-16,-10 0 0 0,0 0-304 0,0 0-48 16,0 0-16-16,0 0 0 0,0 0-128 0,-9 4-16 15,0 0-16-15,0 0 0 0,0 0-144 0,-2-1-32 16,-4 0 0-16,-1 1 0 0,1-4-32 0,0 2-16 15,-2 1 0-15,-1-2 0 0,-2-1 16 0,0 0 0 16,-6 0 0-16,2-1 0 0,-1 1 48 0,-4-1 16 16,-3-2 0-16,-3-1 0 0,-1 3 48 0,-1 1 16 15,-1 1 0-15,-4-1 0 0,-7-2-80 0,1 0-16 16,1 2 0-16,-1-1 0 0,-4-1-64 0,-4-1-32 0,-3-1 0 16,-3 0 0-16,-4 4-96 0,1-1-128 0,-2-3 176 0,1 3-176 15,-2 0 192-15,-3-1-64 0,-7 1 0 0,0 1-128 16,-1-1 128-16,-1-2-128 0,-2-2 0 15,-3 3 0-15,-6-1 128 0,-1 1-128 0,1-2 0 0,0-1 0 16,2 2 128-16,-1-1-128 0,-4 1 0 16,-3 0 0-16,0 1 192 0,3 2-192 0,-1-2 192 0,0 0-192 15,-5 0 176-15,2 2-176 0,3 0 160 0,-3 2-160 16,1 0 160-16,0 0-160 0,-2-2 160 0,3 2-160 16,2 2 128-16,-4-2-128 0,0-2 0 0,3 3 0 15,2-1 0-15,1 2 128 0,5-1-128 0,-2-2 0 16,-3-1 0-16,4 1 0 0,2-1 0 0,2 3 0 15,4-1 0-15,-4 0 0 0,-2-2 0 0,0 2 0 16,3 3 0-16,1-1 0 0,6-3 0 0,1 2 0 0,-1-3 0 16,-1 1 0-16,1 2 0 0,1-1 0 0,0 1 0 15,4-1 0-15,1 1 0 0,3-3 0 0,-3 0 0 16,2 0 0-16,5 0 0 0,3 1 0 0,-1 3 0 0,3-1 0 16,0-5 0-16,1 5 0 0,0 3 0 0,-2-1 0 15,-2 3 0-15,3 0 0 0,1-5 0 0,1 6 0 16,2-2 0-16,1 0 0 0,4 2 0 0,-2-4 0 15,-5 4 0-15,2-1 0 0,1 3 0 0,2-2 0 16,3 1 0-16,1-2 0 0,1 3 0 0,3 0 0 16,1 1 0-16,2 1 0 0,2-4 0 0,0 1 0 15,0-2 0-15,0 2 0 0,-3-3 0 0,4 2 0 16,3-4 0-16,-2 6 0 0,1 0 0 0,2 0 0 16,1 2 0-16,3-1 0 0,2 0 0 0,3 4 0 15,0-2 0-15,2-3 0 0,3 0 0 0,1 1 0 16,-1-1 0-16,4 2 0 0,1-5 0 0,1 2 0 0,1 1 0 0,-2-2 0 15,2 4 0-15,2-3 0 0,-1 0 0 0,0 3 0 16,4-3 0-16,0 3 0 0,4 2 0 0,-1-4 0 16,0 2 0-16,1 0 0 0,2 1 0 0,1-1 0 15,4 1 0-15,1 1-128 0,3 1 128 0,1 2 0 16,-2 1 0-16,5 4 0 0,0 3 0 0,2-4 0 16,3 1-128-16,1 4 128 0,1 1 0 0,1 0 0 15,0-5 0-15,3 1 0 0,1 3 0 0,6-5 0 16,1 3 0-16,4-5 0 0,-2-3 0 0,5 0 0 15,4 4 0-15,1-4 0 0,0-4 0 0,2 2 0 16,1 2 0-16,2-2 0 0,-1-1 0 0,5-5 0 0,-1 1 0 0,4-2 0 16,1 2 0-16,3-1 0 0,2 1 0 15,0-4 0-15,-1 0 0 0,-2 1 0 0,0 10 0 0,0-5 0 16,4-8 0-16,5 4 0 0,4 2 128 0,-4 3-128 16,-1-3 0-16,2 3 0 0,-1-7 0 0,3 3 0 15,0-3 0-15,3 4 0 0,4-3 128 16,-2-2-128-16,-3-1 0 0,4-2 0 0,-2 2 208 0,5-1-48 15,4-3-16-15,-3 3 0 0,-4 6-16 0,0-6-128 16,1-1 192-16,0 1-64 0,2-1-128 0,0 5 0 16,-2-1 0-16,1-1 128 0,-5 0-128 0,4-2 0 15,2-2 0-15,-2 4 128 0,-1 7-128 0,-2-5 0 16,-3 2 0-16,0-3 0 0,1 2 0 0,-1 1 0 16,1-3 0-16,2 3 0 0,0-2 0 0,-4-2 0 0,0 1 0 15,1-3 0-15,0-3 128 0,1 0-128 0,3 0 0 16,-1 0 128-16,-1 2-128 0,-2-1 0 0,-3-1 0 15,4 0 128-15,-1 2-128 0,-1 0 0 0,3 2 0 16,-1-3 0-16,-6 1 0 0,1-4 0 16,2-2 0-16,-1 2 0 0,1-1 0 0,-2 2 0 0,3 0 0 0,-2 0 0 15,-5 1 0-15,2-3 0 0,-1-3 0 16,2 3 0-16,1 1 0 0,-1 0 128 0,-2 1-128 16,0 0 0-16,-1 0 0 0,-3-2 0 0,-1 2 0 0,-2-4 0 15,3 1 0-15,1 0 0 0,3 1 0 0,-3 0 0 16,-3-2 0-16,-2-2 0 0,-1-2 128 0,3 3-128 15,5 2 0-15,-1-3 0 0,-1 0 0 0,-1 2 0 16,-2-4 144-16,-1 4-144 0,1 3 160 0,-4-6-160 0,0-2 0 16,-1-3 0-16,0-1 0 0,1 5 0 0,-1 3 0 15,-1-6 0-15,-2-2 0 0,-3 2 0 0,-4 0 0 16,-1 0 0-16,-1 3 0 0,-2-7 0 0,0-8 256 16,1 4-64-16,-2 5 0 0,-1-6 0 0,-3-7 128 15,-3-1 32-15,-3 0 0 0,-3 2 0 0,-2-1 128 0,-4 0 32 16,-4-5 0-16,-5 1 0 0,-3 1 0 0,-5 1 0 15,-2-3 0-15,-3 2 0 0,-4-4-64 0,-3 2 0 16,-4 4 0-16,-1-3 0 0,-3-3-192 0,-2 3-64 16,-4 4 0-16,1 0 0 0,1 5-192 0,0-2 144 15,2-1-144-15,1 6 128 0,0 1-128 0,4 1 0 16,3 1-192-16,5 2 192 16,0 1-1216-16,5 5-112 0,2 9-16 0,5-10-16 15,1 1-1968-15,4 2-400 0</inkml:trace>
  <inkml:trace contextRef="#ctx0" brushRef="#br2" timeOffset="122482.93">12632 19198 11055 0,'0'0'976'0,"0"0"-784"0,0 0-192 0,0 0 0 0,0-8 1664 16,0 8 272-16,0 0 64 0,11-1 16 0,-1-7-1312 0,1 3-272 16,2 1-48-16,2 3-16 0,4 0-64 0,-1-1-16 15,-3 1 0-15,4 1 0 0,7 4-48 0,0-2-16 16,1 2 0-16,1 3 0 0,1-2-16 0,1 0 0 15,1 2 0-15,1 1 0 0,-1 4 240 0,3-2 32 16,0 2 16-16,3 0 0 0,0-1-32 0,2 2 0 16,2 4 0-16,4-4 0 0,4 0-176 0,1 1-32 15,1 0-16-15,-3 1 0 0,1-2 0 0,2 0 0 16,1-2 0-16,1-1 0 0,-3 2-16 0,6 1 0 16,5-5 0-16,2 3 0 0,-1-4-16 0,-1 2 0 15,-3-2 0-15,7 1 0 0,0-2-48 0,2-4-16 16,1-1 0-16,0 2 0 0,1-1 48 0,0 0 0 0,-2 0 0 15,3 1 0-15,2-1-64 0,6 0-128 0,3-4 192 0,1 0-64 16,-3-3-128-16,3 3 128 0,3 4-128 0,3-4 128 16,2-3-128-16,0 3 0 0,-3 2 0 0,1 1 128 15,1 4-128-15,2 1 0 0,6 0 0 0,-6-4 128 16,-2 3-128-16,-1 0 0 0,5-2 0 0,2 2 0 16,0 6 0-16,-1-4 0 0,-3-3 0 0,0 1 0 15,5 1 0-15,-2-1 0 0,-3 5 0 0,1-6 0 16,-3 0 0-16,2 2 0 0,3 1 0 0,0-1 0 15,0 4 160-15,2-5-160 0,0-1 192 0,2 4-192 16,1-2 160-16,-1 3-160 0,-2-4 128 0,0-1-128 16,2 0 128-16,1 3-128 0,3 2 0 0,-4 0 128 15,-4-6-128-15,5 2 0 0,4 0 0 0,-1 2 0 16,-3 1 0-16,2 1 0 0,2-5 0 0,4 2 0 16,1 3 0-16,-4-4 128 0,-3 0-128 0,1 1 0 0,1-3 0 15,-2 2 128-15,1 1-128 0,-3 0 0 0,-1-5 0 16,1 4 0-16,5-1 0 0,-6 1 0 0,-2-1 144 0,-2-2 0 15,0 1 0-15,-2 0 0 0,0 3 0 0,-2-3 0 16,-2 0 0-16,1 1 0 0,4-2-144 0,-2 2 192 16,1-1-192-16,-6-1 192 0,-1 1-192 0,-1-2 0 15,-1-1 144-15,6 0-144 0,5 0 128 0,-5 0-128 16,-6-1 160-16,0-1-160 0,1 2 160 0,1 0-160 16,2-1 160-16,-6 0-160 0,-4 0 224 0,-2-1-48 15,1 0-16-15,0-2 0 0,2 1-16 0,-2 2 0 16,1-1 0-16,-2 0 0 0,-2-1-16 0,2-3-128 15,2 3 192-15,1-1-64 0,2 1-128 0,-2-2 128 16,-5-2-128-16,0 2 128 0,-1-3-128 0,4 0 128 0,3 2-128 0,-2-4 128 16,-4 2-128-16,-3-2 160 0,-6 2-160 0,2-4 160 15,2-2-160-15,1-2 192 0,-2 0-192 0,1 3 192 16,-1 2-64-16,-3 2-128 0,-3-4 192 0,-1-3-64 16,1-2 0-16,0 3-128 0,-2-1 192 0,1-4-64 15,-2-2-128-15,2 2 160 0,-4 2-160 0,1 0 160 16,-1-1-160-16,4-2 160 0,5 0-160 0,-4 4 160 15,-6 0-160-15,0-1 160 0,-1-1-160 0,-3 0 160 16,-3 1-160-16,2 2 160 0,-1-1-160 0,1-1 160 16,-1-2-160-16,1 0 160 0,2 1-160 0,-1 0 160 15,-3 0-160-15,-1-2 160 0,-2-3-160 0,-5 0 160 16,2-4-32-16,-1 1 0 0,-3 4 0 0,1-5 0 16,2-1 112-16,0-1 16 0,1-1 0 0,-2 5 0 0,0-4-64 15,-2 4-16-15,0-4 0 0,-2 2 0 0,-4 2-176 0,-1-5 192 16,1 1-192-16,0-2 192 0,0-1-192 0,2 0 0 15,2 2 144-15,-2 1-144 0,0-2 128 0,-1 0-128 16,-1 2 160-16,1 3-160 0,-5-2 144 0,0 5-144 16,-1-3 128-16,-4 2-128 0,2-2 176 0,-2 0-48 15,-2-3-128-15,2 2 192 0,0-3-192 0,0 1 144 16,1-2-144-16,2 3 128 0,0-4-128 0,5 2 0 16,-1 1 144-16,1-1-144 0,-1-1 0 0,3 2 0 15,0 1 0-15,-1-3 0 0,0 4 0 0,-1-1 0 16,-2-4 0-16,-1 1 0 0,-3 1 0 0,1 1 0 15,-2-5 0-15,-1 2 0 0,0 2 0 0,-2-1 0 16,1-2 0-16,-1 2 128 0,1-3-128 0,0 2 0 16,-1 3 0-16,0 1 0 0,-1-3 0 0,-4 0 0 0,-3 0 0 15,1 3 0-15,4-1 0 0,0-1 0 0,-3-1 0 0,-1 4 0 16,0 0 0-16,-1 3 0 0,-2-2 0 0,-3 1 0 16,-3-2 0-16,0 2 0 0,1-2 0 0,-1 3 0 15,-2 2 0-15,-2-2 0 0,-1 2 0 16,0 0 0-16,0 1 0 0,0 2 0 0,1-2-176 0,-2 1 176 15,-1-2 0-15,-2 0 0 0,0 1-128 16,-1 1 128-16,-2-2 0 0,-1 0 0 0,-1 3 0 0,-1 0 0 16,2 1 0-16,-5 0 0 0,-2 0-128 0,5 1 128 15,2 1 0-15,0-1 0 0,-3-1 0 0,0 1-144 16,-1 0 144-16,1 2 0 0,1-1 0 0,-3 1 0 16,-1-2 0-16,1 0 0 0,2 2 0 0,-1-2 0 0,-2 1 0 15,2-1 0-15,-1-1 0 0,1 2 0 0,2-1 0 16,-2 1-160-16,0-1 160 0,2-1 0 0,1-2 0 15,0 2 0-15,0 1 0 0,3-1 0 0,0-5 0 16,0 0 0-16,3 2 0 0,-1 0 0 0,1-3 0 0,-2 1 0 16,1 0 0-16,2-3 0 0,1 4 0 0,-2-1 0 15,0-4 128-15,3 0-128 0,-3 3 0 16,1-5 0-16,1 1-128 0,0-4 128 0,-2-3 0 0,6 1 0 16,-3-1 0-16,0 1 0 0,0-2 0 0,0-1 0 15,1 2 0-15,0 2 0 0,1-1 0 0,1 0 0 16,0-1 0-16,0 3 0 0,-1 0 0 0,1-2 0 15,0-4 0-15,1 0 0 0,0 1 0 0,1 0 0 16,2 1 0-16,-1-2 0 0,3-1 0 0,0 2 0 0,-2 2 0 16,3 0 0-16,2-1 0 0,1 0 0 0,-1-1 0 0,2 0 0 15,0-2 0-15,2 3 0 0,-1 0 0 0,0 2 0 16,0 1 0-16,1 4 0 0,0 0 0 0,-2 1 0 16,-5-1 0-16,4 4 0 0,-2 3 0 0,1 4 0 15,-4 0 0-15,1-2 0 0,2 0 0 0,-4 5 0 16,0 2 0-16,-4-2-208 0,0-1 32 0,-3 3 16 31,0 4-2544-31,-6-1-512 0</inkml:trace>
  <inkml:trace contextRef="#ctx0" brushRef="#br2" timeOffset="123890.84">23038 13752 15487 0,'-5'-12'688'0,"5"12"144"15,0 0-672-15,0 0-160 0,0 0 0 0,0 0 0 0,0 0 320 0,0 0 48 16,0 0 0-16,0 0 0 0,0 0-80 0,0 0-16 16,0 0 0-16,0 0 0 0,0 0 272 0,10 11 48 15,-2-1 16-15,-1 3 0 0,1 3 160 0,-1 2 16 16,1 0 16-16,1 0 0 0,2 0-240 0,2 3-48 15,0 2-16-15,3 1 0 0,0-2-160 0,1-2-16 16,1 2-16-16,1 5 0 0,3-1-96 0,2 1-16 16,1-5 0-16,2 2 0 0,-3 2 16 0,3 1 0 0,2 1 0 15,2-1 0-15,-1 1 0 0,2 2 0 16,0-2 0-16,0 3 0 0,-2-5-16 0,2 1-16 0,-2-4 0 0,2 2 0 16,1 0-176-16,0-4 192 0,-4-1-192 0,6-2 192 15,-1-1-64-15,3-1-128 0,0-2 192 0,-2 0-64 16,0-5 80-16,-2 3 16 0,-1-7 0 0,-1 2 0 15,0-2 0-15,2-1 0 0,-1 0 0 0,1 0 0 16,0 2-48-16,2-3-16 0,2-1 0 0,-1 1 0 16,-3-1-160-16,1 5 0 0,2-1 144 0,-1 3-144 15,-3-5 0-15,1-2 0 0,0 1 0 0,-1 1 0 16,-3-2 0-16,-1 2 0 0,0-5 0 0,1 3 128 16,2 2-128-16,2-3 0 0,1-1 0 0,-2 3 0 15,1 2 0-15,1 1 0 0,5-3 0 0,3 1 128 16,0 1-128-16,-1 1 0 0,1-3 0 0,-1-1 0 0,-2 2 0 0,1 1 128 15,-2-4-128-15,1 5 0 0,1-1 0 0,-2 2 0 16,-2 0 0-16,-2-2 0 0,-1 0 0 0,0-1 0 16,0-2 0-16,0 1 128 0,-2-5 0 0,-1 5 16 15,2 2 0-15,1 0 0 0,0-2 48 0,3-2 16 16,2-1 0-16,0 2 0 0,-1 0-16 0,1-2-16 16,4-3 0-16,0 2 0 0,-3 0-48 0,1-1-128 15,-2 2 192-15,-1 0-64 0,-2-1 0 0,-1 0-128 16,1 0 192-16,2-2-64 0,1 2-128 0,-1-1 160 15,-4 0-160-15,2 2 160 0,3 4-160 0,2 1 0 16,-2-4 144-16,-2 3-144 0,-2-3 0 0,-2 0 0 16,-2-2 0-16,1 1 128 0,-3 0-128 0,2 0 0 15,-1-1 0-15,3 0 128 0,-4-3-128 0,4 0 0 0,-2 1 0 16,2 1 0-16,-1-2 128 0,-1 0-128 0,1-5 128 16,-2 4-128-16,-2 5 128 0,-1-2-128 0,1-5 160 15,-3 4-160-15,-1 0 0 0,-1 1 128 0,-1-5-128 0,1 1 0 16,-2 3 0-16,2-1 0 0,-1-4 128 15,1 0-128-15,1-2 0 0,-2 2 0 0,0-3 128 16,0 2-128-16,1-1 160 0,0 2-16 0,-5-2 0 0,1 2 0 16,1-5-144-16,0 5 128 0,2-4-128 0,-3 6 128 15,-3-4 0-15,-1 1 0 0,4-3 0 0,-3 1 0 16,0 3-128-16,0-2 128 0,1 0-128 0,0-3 128 16,1 0-128-16,-1 2 0 0,1-3 0 0,-2 0 128 15,1 0-128-15,1-1 0 0,-2 1 0 0,2-1 0 0,-1-1 144 16,1 4-144-16,-1 0 160 0,1-2-160 0,-1-1 176 15,1 1-176-15,-2 0 192 0,3 1-192 0,0-1 224 16,0 0-64-16,-3 2-16 0,3-2 0 0,-2-3-144 16,-1 2 160-16,-1 1-160 0,0 1 160 0,-1 0-32 15,1 1-128-15,0-1 192 0,-1 5-64 0,-2 0-128 16,1 0 160-16,0-1-160 0,0 4 160 0,-2 2-160 16,1 2 0-16,0 0 0 0,0-2 128 0,2-1-128 15,-2 3 0-15,1 2 0 0,-1-1 0 0,2-1 0 0,-2 1 0 16,-1-2 0-16,-10 2 0 0,10 0 0 0,-10 0 0 15,0 0 0-15,0 0 0 0,0 0 0 0,0 0 0 16,0 0 0-16,0 0 0 16,0 0-688-16,0 0-160 0,-7 9-48 0,-3-4-16048 0</inkml:trace>
  <inkml:trace contextRef="#ctx0" brushRef="#br2" timeOffset="126033.78">27824 12310 11679 0,'0'0'512'0,"-5"-9"128"0,-4-3-512 0,-2 3-128 0,4 3 0 15,-2 2 0-15,1 0 1136 0,8 4 208 0,-11 0 32 0,1 3 16 16,1 0 16-16,0 3 16 0,5 4 0 0,0 0 0 16,2 4-80-16,2 7-32 0,2 5 0 0,5 5 0 15,4 1-448-15,3 4-96 0,3 4 0 0,3 0-16 16,3 1-320-16,2 2-64 0,-1-1-16 0,4-1 0 16,0 2-160-16,2-7-16 0,0-8-16 0,-1-3 0 15,-3-7-32-15,-1-5-128 0,1-3 192 0,-2-8-64 16,0-3-128-16,-3-5 0 0,0-6 0 0,-1-5 128 15,2-6-128-15,-3-7 128 0,-3-3-128 0,-2-2 128 16,0-3-128-16,-2-2 0 0,0-3 0 0,-5 1 0 16,-1 3-256-16,-1 1-128 0,-1 1-16 15,-1-4-16-15,-1 0-2240 0,-2 4-448 16</inkml:trace>
  <inkml:trace contextRef="#ctx0" brushRef="#br2" timeOffset="126345.54">27915 11712 15663 0,'-18'4'688'0,"9"0"144"0,3 5-656 0,1 0-176 15,-1 5 0-15,3 0 0 0,3 0 1376 0,4 7 240 16,2 2 48-16,4 1 16 0,2 4-1104 0,3-1-208 16,3 1-48-16,4-4-16 0,-2 0-144 0,3-5-32 15,-2-6 0-15,2-3 0 0,-5-3 48 0,2-5 0 16,1-3 0-16,-2-6 0 0,-5-5 128 0,1-5 16 15,-4-3 16-15,-2-3 0 0,-4 0 384 0,-1-7 80 0,-2-2 16 0,-4 0 0 16,-2 2 32-16,-4-4 16 0,-3 0 0 0,-3 5 0 16,-1 5-208-16,-3 3-32 0,-2 5-16 0,-2 3 0 15,0 4-80-15,-4 2-16 0,-6 3 0 0,4 4 0 16,2 4-240-16,2 5-48 0,2-2-16 0,3 7 0 16,2 3-208-16,2-1 0 0,2 0 0 15,3-3 0 1,1 3-1088-16,4-2-304 0,4 0-64 0,1-14-13072 0</inkml:trace>
  <inkml:trace contextRef="#ctx0" brushRef="#br2" timeOffset="126843.34">27698 11096 22687 0,'7'14'1008'0,"1"0"208"15,3 2-976-15,3 3-240 0,4 3 0 0,1 2 0 0,3 4 256 0,1-4 0 16,0 0 0-16,1-1 0 0,0-2 192 0,-2-1 64 16,-5-1 0-16,2-5 0 0,1-3-96 0,-5-3-16 15,-4-2 0-15,-2 0 0 0,-9-6 48 0,10-6 16 16,-10 6 0-16,5-8 0 0,-2-5 144 0,-3 0 32 16,-3-2 0-16,0-3 0 0,-2-4-112 0,-6-3-16 15,-3-4 0-15,-3 2 0 0,-1-2-192 0,-3 2-32 16,2-3-16-16,0 2 0 0,-1 1-112 0,1 0-32 0,1 3 0 15,0 1 0-15,2-2-128 0,3 2 0 16,2 1 144-16,2 5-144 0,1 4 0 0,4 4 0 0,-1-2 0 16,5 11 128-16,5-6-128 0,-5 6 0 0,10 3 0 15,2 3 0-15,2 7 0 0,0 1 0 0,0-3 0 0,0 5 0 16,0 2 128-16,1-1-128 0,-5-1 160 16,0-2-160-16,-3 0 128 0,-1-6-128 0,-6-8 0 0,0 0 0 15,0 0 128-15,0 0-128 0,0 0 0 0,0 0 0 16,0 0 240-16,-2-11-48 0,-4-7-16 0,-1-2 0 15,-3-2 160-15,0-1 48 0,-2-5 0 0,1 0 0 16,0-5-192-16,1 4-48 0,0 5 0 0,2-3 0 16,2-3-144-16,1 2 0 0,1 8 0 0,3 3 128 15,2 4-128-15,3 4 0 0,2 4 0 0,-6 5 0 16,11-1 0-16,3 4 0 0,2 2 0 0,2 2 0 0,-3 2 0 0,4-2 0 16,2 3 0-16,1-1 128 0,1 1-128 15,-2-5-192-15,-9-4 32 0,5-2 16 16,-1-3-1712-16,0-2-352 15,-4-8-64-15</inkml:trace>
  <inkml:trace contextRef="#ctx0" brushRef="#br2" timeOffset="127329.29">27615 9872 17503 0,'-13'10'768'0,"8"0"176"0,3-2-752 0,2-8-192 0,1 11 0 0,4 3 0 16,2 0 1184-16,5 4 208 0,6 0 32 0,5 2 16 16,2-2-352-16,5 1-80 0,0 3-16 0,3 2 0 15,3 6-208-15,2 5-32 0,3 0-16 0,1 2 0 16,-2-1-192-16,1-1-32 0,-2-4-16 0,-3-3 0 15,-4 2-128-15,-4-6-32 0,-3-3 0 0,-5-2 0 16,-2-3 112-16,-5-2 32 0,-4-1 0 0,-2-5 0 16,-7-8 32-16,0 0 0 0,0 0 0 0,0 0 0 15,0 0 48-15,-16-8 16 0,-4-9 0 0,-5 0 0 16,-4-6-256-16,-3-7-32 0,-2-3-16 0,-2 0 0 16,0 3-272-16,-1-4 160 0,-1-6-160 0,2 2 128 0,2-1-128 15,2 2 0-15,3-1 144 0,1-1-144 0,2 3 0 16,3-3 128-16,3-1-128 0,5 3 0 0,3 4 0 0,3 5 0 15,2 0 0-15,4 6 128 0,6 5-128 0,2 4-240 16,1 4 64-16,4 1 16 0,3 5 160 0,1 3 0 16,4 3 0-16,2 9 0 0,-4 7 0 0,1 2 0 15,4 4 0-15,-4-1 0 0,1 2 0 0,0 0 0 16,-5 2-160-16,-1-4 160 0,0 0-192 0,-3-2 64 16,0-1 128-16,-3-4-208 15,-1-7-1088-15,-5-10-224 0,0 0-32 16,0 0-8736-16,0 0-1744 0</inkml:trace>
  <inkml:trace contextRef="#ctx0" brushRef="#br2" timeOffset="127705.23">27681 9030 15663 0,'-10'17'1392'0,"4"-4"-1120"0,3 4-272 0,1 5 0 16,2 3 1664-16,2 1 256 0,1 3 64 0,6 7 16 15,0 2-704-15,3 1-144 0,1-2-16 0,1-4-16 16,0-2-400-16,0-7-80 0,0-3 0 0,0 0-16 16,0-9-304-16,-3 0-64 0,1-8-16 0,-12-4 0 15,10-4-80-15,-2-5-16 0,-3-4 0 0,-2-3 0 16,-1-5 192-16,-4-4 48 0,1-3 0 0,-3-4 0 0,-3-3-80 0,-2 0-16 16,0 4 0-16,-1 4 0 0,1-1 0 15,-4 6 0-15,-2 3 0 0,1 1 0 0,0 3 16 16,4 4 0-16,-2 3 0 0,5 4 0 0,7 4-48 15,0 0-16-15,0 0 0 0,0 0 0 0,0 0-16 0,0 0 0 16,6 9 0-16,4 0 0 0,3-5-224 0,2-2 128 16,0 1-128-16,1-2 0 0,-1-1 0 0,1-2 0 15,4-3 0-15,-3-7 0 0,1 1 0 0,-1-2 0 16,-1-1 0-16,1-1 0 16,-2-3-1072-16,-2-1-208 0,-4 0-32 0,-1 0-8800 15,-2 1-1744-15</inkml:trace>
  <inkml:trace contextRef="#ctx0" brushRef="#br2" timeOffset="127999.75">27564 8373 25791 0,'0'15'1152'0,"4"-3"224"0,6 2-1104 0,2 2-272 0,0 2 0 0,5 1 0 15,2 0 368-15,1 0 16 0,2-1 0 0,-2 0 0 16,2-1-32-16,-2-2 0 0,1 0 0 0,-2-1 0 15,-2-1-144-15,1-1-16 0,-2 0-16 0,-2-8 0 16,-3-3 144-16,-1 0 48 0,-10-1 0 0,0 0 0 16,10-2 208-16,-10 2 64 0,7-9 0 0,-5 0 0 15,-4-4 64-15,-2 2 0 0,-1-3 16 0,-4-2 0 16,-3 3-176-16,2-4-32 0,-2-1-16 0,0 0 0 16,1-2-176-16,-3 0-16 0,0-2-16 0,2-2 0 15,0-1-288-15,-1-1 160 0,-1-2-160 0,1 3 128 0,6-3-128 16,-4 5 0-16,5-1 0 0,1 0 0 15,1 1 0-15,0-3 0 0,2 2 0 0,-1 5 0 16,3 3-1088-16,0 3-208 0,1 4-48 0,2-1-9200 16,0 2-1840-16</inkml:trace>
  <inkml:trace contextRef="#ctx0" brushRef="#br2" timeOffset="128323.58">27833 7958 16575 0,'0'0'1472'0,"5"-14"-1168"0,0-3-304 16,0-3 0-16,0-7 1344 0,-1 0 224 0,-2-6 32 0,0 2 16 15,-4-1-96-15,1 0-32 0,-3-2 0 0,0 2 0 16,-1 4-464-16,-4 4-80 0,0 5-32 0,1 0 0 16,-1 0-96-16,-4 3-32 0,0 4 0 0,-1 5 0 15,0 3-144-15,-2 6-48 0,-1 1 0 0,3 9 0 16,3 1-112-16,1 6-32 0,-1 4 0 0,5 6 0 15,4 9-144-15,4 4-48 0,6-1 0 0,4-1 0 16,2-2-112-16,4-3-16 0,3-7-128 0,1-4 192 16,1-4-192-16,4-6 0 0,4-6 0 0,3-8 0 15,-1-5 0-15,2-3 128 0,0-8-128 0,3-4 0 16,3-8 0-16,-2-2 0 0,-3-6 0 0,-2-4 0 16,-2-5-1280-16,-4-1-320 0,-5 1-48 15</inkml:trace>
  <inkml:trace contextRef="#ctx0" brushRef="#br2" timeOffset="128880.48">27306 5704 16575 0,'-23'4'1472'0,"11"2"-1168"16,-1 7-304-16,2-4 0 0,2 0 2048 0,-2-4 368 16,11-5 64-16,-3 14 16 0,0 1-1136 0,7 0-208 15,5-1-64-15,5 3 0 0,5-1-496 0,5 1-96 16,4 1-32-16,4 2 0 0,2 3-240 0,2 0-48 16,-1 0-16-16,6-1 0 0,3-1 48 0,0-3 16 15,-1-3 0-15,-2 1 0 0,-3 2-224 0,-1-1 176 16,-4-2-176-16,-3-2 160 0,-1-7-160 0,2 3 0 15,-2-2 0-15,2-1 0 0,-1-3 0 0,-4 1 0 16,-6 0 0-16,1-3 0 16,1-3-2752-16,-4-3-416 0</inkml:trace>
  <inkml:trace contextRef="#ctx0" brushRef="#br2" timeOffset="129269.68">27749 6336 5519 0,'-23'0'496'0,"11"-2"-496"0,1 0 0 0,-1-8 0 16,2-6 4944-16,3-4 896 0,-2-5 176 0,5-7 48 15,3 0-4816-15,2-5-960 0,1-3-288 0,2-5 128 16,1 1-128-16,2-1 128 0,-3 2-128 0,3 2 128 16,0-2-128-16,0 4 0 0,0 2 0 0,-1 4 128 15,0 5-128-15,1 4 0 0,-1 7 0 0,2 7 0 16,-1 1 128-16,3 8-128 0,3 5 0 0,-1 6 128 15,0 4 16-15,7 5 0 0,3 4 0 0,2 3 0 0,-4-2-16 16,3-1 0-16,0 0 0 0,-1-1 0 0,-1-4-128 16,0-6 192-16,-2 0-192 0,0-6 192 0,-1-6-64 0,-2-2-128 15,-2-3 192-15,-1-6-64 0,-3 1 144 0,-2-6 32 16,-5-5 0-16,0-2 0 0,-2 2 368 0,-3-3 80 16,-6 2 16-16,-1-1 0 0,-1 2-160 0,-4 2-32 15,-4 2 0-15,-2 8 0 0,-2 1-16 0,-6 6-16 16,0 2 0-16,-2 4 0 0,-2 3-272 0,2 2-48 15,0 7-16-15,4 3 0 0,-1 2-208 0,3 3-208 16,1-1 32-16,5-4 16 16,0-5-1952-16,6 0-384 0</inkml:trace>
  <inkml:trace contextRef="#ctx0" brushRef="#br2" timeOffset="130045.2">27956 3908 20095 0,'-12'9'896'0,"6"-3"176"0,0 1-864 0,-1 1-208 0,0 0 0 0,0 4 0 16,2-5 656-16,0 5 96 0,1 2 16 0,2 1 0 15,-1 3 32-15,1 3 16 0,0 2 0 0,4 0 0 16,2-3-272-16,-1 4-48 0,4 1-16 0,2 4 0 0,1-1 16 0,0 0 0 15,4-2 0-15,1-1 0 0,0-6-160 0,1-3-16 16,-1-6-16-16,1 1 0 0,4-6-304 0,-3-3 0 16,-3-3 128-16,3-4-128 0,1-2 0 0,-2-4 128 15,-2-2-128-15,-1 1 0 0,0-4 192 0,-1 0-192 16,-2-1 192-16,1 1-192 0,-2 2 128 0,1 1-128 16,-3 4 0-16,0 3 0 0,-7 6 144 0,10-3-144 15,0 6 0-15,1 1 144 0,-2-1-144 0,-1 5 160 16,-2 1-160-16,1 6 160 0,-1 3 48 0,-1 2 16 15,-2 1 0-15,-2 3 0 0,-1 1 96 0,0-1 32 16,-1 2 0-16,1-2 0 0,-2 3-128 0,0 1-32 16,-3 2 0-16,1-6 0 0,0-3-192 0,-1-4 144 15,-1 0-144-15,-1-4 128 0,7-13-128 0,0 0-144 16,-10 1 144-16,0-6-10288 0,0-8-1936 16</inkml:trace>
  <inkml:trace contextRef="#ctx0" brushRef="#br2" timeOffset="130429.51">28131 3674 16991 0,'13'25'752'0,"-4"-7"144"0,2 3-704 0,1-2-192 0,0 0 0 0,1 1 0 15,4-1 880-15,-2 0 144 0,-1-2 16 0,2-3 16 16,-2-7-176-16,-1-2-48 0,2 1 0 0,-4-5 0 15,-1-1-208-15,-10 0-48 0,9-9-16 0,-3 1 0 0,0-4 160 0,-2 0 48 16,-4 1 0-16,-1-6 0 0,-2-4-176 0,-2-2-16 16,-5 0-16-16,-3 1 0 0,-2 3-112 0,-3 0 0 15,-2 3-16-15,-3-1 0 0,-2 2 64 0,-1 2 16 16,0 2 0-16,-1 0 0 0,-1 8-256 0,2 1-32 16,6 1-16-16,4 0 0 0,3 0-208 0,3 3 0 15,2 1 0-15,8-3 0 0,0 0 0 0,0 0 0 16,0 0 0-16,0 0 0 0,0 0 0 0,0 0 0 15,13 0 0-15,0-4 0 0,-1-6 0 16,0-1 0-16,-2-4 0 0,-3-1 0 0,4-2-320 0,-6-1 64 16,-1-2 0-16,1-3 0 15,0 0-192-15,-4 4-48 0,-4 0 0 0,1 2 0 16,-1 0-352-16,-2 1-80 0,-1 2-16 0,-4 2-12272 0</inkml:trace>
  <inkml:trace contextRef="#ctx0" brushRef="#br2" timeOffset="131475.46">28113 3609 3679 0,'0'0'160'0,"0"0"32"0,0 0-192 0,0 0 0 0,0 0 0 0,0 0 0 15,0 0 3072-15,0 0 576 0,0-18 128 0,-2 2 0 16,1 1-2400-16,1-3-480 0,-2-4-112 0,1 1-16 16,0-4-128-16,-3-2-48 0,-2-1 0 0,-3-4 0 15,1 0 0-15,1-4 0 0,-2 0 0 0,0-3 0 16,-1 3 32-16,-1-3 0 0,2 0 0 0,-3-3 0 15,-3 0-48-15,-1-4-16 0,-2 2 0 0,-1 1 0 16,-2 1-176-16,-1 4-48 0,-1-1 0 0,-1-2 0 0,-3-4-144 16,2 4-16-16,-3-2-16 0,1 6 0 0,-2 6-160 15,4 3 192-15,-3 2-192 0,5 3 192 0,0 3 32 16,0 2 16-16,4 3 0 0,3 6 0 0,-1 0-48 16,3 5 0-16,3 3 0 0,4 1 0 0,7 0 0 0,0 0-16 15,-5 5 0-15,5 8 0 0,4 5-48 0,4 4-128 16,4 9 192-16,6 2-64 0,5 1-128 0,4 4 0 15,3 2 144-15,4 3-144 0,0 3 0 0,0-2 128 16,-1-2-128-16,1-6 0 0,-1-9 0 0,-1-3 0 16,-3-7 0-16,-1-5 0 0,0-3 0 0,-1-7 0 15,-4-2 0-15,-3-2 0 0,-3-6 0 0,-3-1 0 16,-3-6 0-16,-2-3 128 0,-3-1 128 0,-1-5 48 16,-2-5 0-16,-3-6 0 0,-1-1 16 0,-3-3 0 15,-4 1 0-15,-1 2 0 0,-2 0-128 0,-2 3 0 16,0 0-16-16,0 1 0 0,2 4-32 0,1 0 0 0,-3 5 0 0,5 4 0 15,2 5-144-15,4 3 0 0,2 11 144 16,1-7-144-16,-1 7 0 0,0 0 0 0,13 2 0 0,2 8 0 16,2 1 0-16,3 8 0 0,4 5 0 0,3-1 128 15,-3-5-128-15,1 2 0 0,1 0 128 16,-3 1-128-16,-4 5 0 0,0-7 0 0,-3-5 0 0,-2-5 128 16,-3-6-128-16,0-3 0 0,-11 0 0 0,10-5 0 15,-1-1 0-15,-4-7 128 0,0-2-128 0,-2-7 128 16,-3-7 96-16,-1 0 32 0,-3-3 0 0,1-1 0 15,1 0 0-15,-3 2 0 0,-3 2 0 0,3-3 0 16,1 1-128-16,0 1 0 0,0 0-128 0,1-1 192 16,3 6-192-16,2 1 0 0,1 4 128 0,0 0-128 0,3 1 0 15,1 5 0-15,5 4 0 0,-1 0 0 0,3 4 0 16,1 1 0-16,1 1 0 0,4 0 0 0,-2 0 0 16,3-1 0-16,3-2 0 0,3 0 0 0,0-4 0 0,-3 3 0 15,0-1 0-15,-2 2 0 0,-1-6 0 0,1 4 0 16,-2-1 0-16,-1 2-11904 15,0-2-2336-15</inkml:trace>
  <inkml:trace contextRef="#ctx0" brushRef="#br2" timeOffset="132002.63">28139 1217 15663 0,'-24'6'688'0,"12"0"144"0,5 0-656 0,7-6-176 16,-11 6 0-16,5 3 0 0,1 0 1632 0,0 2 288 15,1-2 64-15,2 5 16 0,0 0-480 0,2 0-112 16,0 2 0-16,4 1-16 0,1 1-512 0,4-1-112 15,3-3 0-15,2-2-16 0,0-5-448 0,2-2-96 16,1-5-16-16,2-3 0 0,1-2-192 0,0-6 128 16,1-3-128-16,-2-2 0 0,-1-4 288 0,-1 2-32 15,4-1-16-15,-4 2 0 0,-1-1-32 0,-1 4 0 16,-1 0 0-16,1 2 0 0,0 7-80 0,-1 3 0 16,-1 4-128-16,0 2 192 0,0 4 96 0,-1 2 16 15,-7 4 0-15,3 5 0 0,-3 2 304 0,-4 5 64 16,-3-2 16-16,-2 5 0 0,1-1-256 0,-2 1-48 15,0-3-16-15,0 3 0 0,1-2-368 0,1 1 144 0,-3-4-144 0,4 0 0 32,2-5-1664-32,0-2-432 0</inkml:trace>
  <inkml:trace contextRef="#ctx0" brushRef="#br2" timeOffset="132794.01">28969 12507 12895 0,'0'0'1152'0,"-8"5"-928"0,1 4-224 0,-2-7 0 0,9-2 1344 0,0 0 208 16,0 0 48-16,-9 4 16 0,9-4 176 0,0 0 16 15,0 0 16-15,2 13 0 0,5-1-736 0,7-1-160 16,6 1-32-16,6 2 0 0,1-1-320 0,5 0-64 16,4-1 0-16,3-1-16 0,-1-1-256 0,-1 1-48 15,-2-4-16-15,-2-2 0 0,-5-3-176 0,-2-2 0 16,-3-1 144-16,-2 0-144 0,-5-2 0 0,-1-1 144 16,-2-2-144-16,0-5 0 0,-7-2 288 0,2-2-48 15,-5-3-16-15,-1-4 0 0,-4-2 128 0,-1-5 32 16,-5-3 0-16,-3-2 0 0,-6-3 32 0,-1 0 16 15,2 1 0-15,-6 6 0 0,-3 2 0 0,-6 6 0 0,-3 2 0 16,-3 3 0-16,-4 2-128 0,5 2-32 0,2 6 0 0,3-3 0 16,-1 2-272-16,3-1 160 0,5 4-160 0,3 3 128 31,3-2-1088-31,2-3-240 0,2 1-32 0,4 1-9216 0,3-3-1840 0</inkml:trace>
  <inkml:trace contextRef="#ctx0" brushRef="#br2" timeOffset="133098.19">28912 11381 27583 0,'-7'21'1216'16,"5"-6"256"-16,-1 2-1168 0,3 1-304 0,0 0 0 0,2 2 0 0,3 5 640 0,1-2 64 16,0 0 0-16,3-1 16 0,0 1-240 0,1-3-48 15,-1-2-16-15,1-3 0 0,2-4-160 0,1 1-48 16,-2-8 0-16,3-4 0 0,2-4-208 0,2 0 128 15,0-4-128-15,1 1 0 0,1-6 128 0,3 4-128 16,5-1 0-16,0 2 0 0,2-2 0 0,-4 4 0 16,-2-1 0-16,-1-177 0 0,0 368 128 0,-3-177-128 15,-2-2 0-15,-2 6 144 0,-1 1 176 0,-1 3 48 16,-5 0 0-16,-2 2 0 0,1 2 64 0,-3 1 16 16,-1 1 0-16,-2-2 0 0,0-4-320 0,-4-2-128 15,-4-6 128-15,-3-2-128 16,-2-5-1152-16,-5-7-304 0,0-5-64 0,-3-6-12960 0</inkml:trace>
  <inkml:trace contextRef="#ctx0" brushRef="#br2" timeOffset="133305.43">28926 10702 23951 0,'0'0'2128'0,"-3"13"-1696"0,6-1-432 0,-1 0 0 15,1 0 576-15,6 5 48 0,5 2 0 0,3 1 0 16,6 4 336-16,2 3 64 0,-3-3 0 0,6 4 16 16,2-2-576-16,-1-1-112 0,0-2-32 0,0-3 0 15,1-1-192-15,-5-1-128 0,-2-4 128 0,-2-4-128 16,0-3 0-16,-3-4-256 0,-3 1 32 0,-1-2 16 16,-14-2-2080-16,10-4-400 0</inkml:trace>
  <inkml:trace contextRef="#ctx0" brushRef="#br2" timeOffset="133732.71">28907 10206 17503 0,'2'9'1552'0,"5"5"-1232"15,3 0-320-15,4 6 0 0,2 1 928 0,5 0 128 16,0-2 32-16,2 4 0 0,1 3 160 0,0-4 32 0,1 3 16 16,-1-1 0-16,2-3-288 0,-4-3-64 0,-4 1-16 0,-4-2 0 15,-3-3-224-15,-2-7-64 0,-3 0 0 0,-6-7 0 16,0 0-80-16,0 0-32 0,0-9 0 0,-2-1 0 16,-6-2 0-16,-2-3 0 0,-5-3 0 0,-3-2 0 15,-2-7-208-15,-2 2-64 0,4-5 0 0,-1 4 0 16,-2-3-256-16,3 3 160 0,4-3-160 0,2 0 128 15,1 1-128-15,1 0 0 0,5 4 0 0,3 3 0 16,8 5 0-16,0 2 0 0,2 6 0 0,5 2 0 16,5 4 0-16,1 5 0 0,0 3 0 0,3-1 0 15,2 2 0-15,3 3 0 0,-2 4 0 0,-2-3 0 16,1 2 0-16,-2 0 128 0,-2-4-128 0,-3-2 128 16,-1-3-128-16,-2-4 0 0,-2 0 0 0,-1 0 0 0,-3-4 0 15,-1-5 0-15,-1-1 0 0,-3-4 0 0,-1-3-176 16,-2-3-112-16,-2-1-32 0,1-3 0 15,-4 1-1536-15,2 0-320 0,1-1-64 0,-2 0-11440 16</inkml:trace>
  <inkml:trace contextRef="#ctx0" brushRef="#br2" timeOffset="134103.64">29029 9258 23039 0,'-5'9'2048'0,"0"3"-1648"15,1 2-400-15,1 3 0 0,2-1 512 0,2 5 32 16,2 6 0-16,3 0 0 0,5 7 368 0,-2-1 80 16,3 0 16-16,2-3 0 0,2-3-384 0,0-2-80 0,-4-4-16 15,2-5 0-15,2-6-208 0,-1-1-32 0,-1-5-16 0,-3-5 0 16,1-4-80-16,-1-7 0 0,-6-2-16 0,2-5 0 16,-4-2 160-16,0-6 48 0,-2-1 0 0,-2-5 0 15,-3-3-112-15,0-1-16 0,-3 1 0 16,-2 1 0-16,-1 5-64 0,1 4-32 0,1-3 0 0,0 6 0 15,2 4 80-15,4 4 16 0,0 2 0 0,2 13 0 16,0 0 48-16,9-1 16 0,4 5 0 0,6 5 0 16,3 1-64-16,3 5 0 0,4 4 0 0,4 5 0 15,0-1-64-15,3 8 0 0,1-1-16 0,3 3 0 16,4-1-176-16,0 2 160 0,1 4-160 0,-1 2 160 16,1 3-160-16,-5-2 160 0,-3-1-160 0,-1 0 160 0,-7-5-160 15,-4-4 128-15,-2-4-128 0,-4-3 128 16,-1 0-256-16,-3 0-64 0,-2-4-16 0,-5-2-11360 15,-4-5-2256-15</inkml:trace>
  <inkml:trace contextRef="#ctx0" brushRef="#br2" timeOffset="134288.79">28473 10123 43311 0,'-30'17'1920'0,"13"-9"384"0,4-1-1840 0,3-3-464 16,10-4 0-16,0 0 0 16,-10 3-656-16,10-3-240 0,0 0-32 0,0 0-16 0,0 0 560 0,0 0 128 0,0 0 0 15,0 0-11424 1,10-3-2288-16</inkml:trace>
  <inkml:trace contextRef="#ctx0" brushRef="#br2" timeOffset="134690.2">29165 7600 21183 0,'-14'9'944'0,"5"-1"192"0,9-8-912 0,-8 6-224 15,8-6 0-15,0 0 0 0,-4 13 1968 0,7 0 336 16,3-1 80-16,7 4 16 0,3 1-1104 0,6-1-208 16,0-4-64-16,2 4 0 0,1-1-656 0,1 3-144 15,-1 1-32-15,-1-3 0 0,-1-3-192 0,-1-4 128 0,-1 1-128 0,-3-4 0 16,-1 2 0-16,-3-4 0 0,0-4 0 0,-3-3 0 31,-3-4-1232-31,-2-1-304 0,-2-5-48 0</inkml:trace>
  <inkml:trace contextRef="#ctx0" brushRef="#br2" timeOffset="135041.85">29151 7191 25791 0,'15'17'2304'15,"5"3"-1856"-15,2 2-448 0,2 2 0 16,1 1 336-16,-2-3-16 0,0-1-16 0,1 0 0 15,-3-5 160-15,-3-2 48 0,-3-1 0 0,-3-4 0 16,0 0-128-16,-3-5-32 0,-9-4 0 0,0 0 0 16,9-6-32-16,-4-6 0 0,-4-5 0 0,-5-2 0 0,-5-1 0 0,-1-7-16 15,-3-2 0-15,0-3 0 0,-4 0-96 0,-1-2-16 16,-1-5 0-16,-1 3 0 0,-2 6-192 0,3 3 128 16,3-1-128-16,2 5 0 0,1 3 192 0,5 2-48 15,6 1-16-15,3 6 0 0,-1 11-128 0,10-6-192 16,3 3 32-16,5 3 16 0,3 3 144 0,3 3 0 15,3 1 0-15,1 2 0 0,3 4 0 0,-2 2 176 16,0 1-48-16,3-2 0 0,1-2-128 0,-5 2 0 16,-4-2 0-16,1-3 0 0,-3-3 0 0,-3-1 0 15,-1-6 0-15,-4 0 0 0,-3-2-256 0,-2-2-64 16,-2-4-32-16,-7-5-14192 0</inkml:trace>
  <inkml:trace contextRef="#ctx0" brushRef="#br2" timeOffset="135267.51">28888 5943 18431 0,'-6'15'816'0,"6"-6"160"0,0 3-784 0,3 1-192 0,5 0 0 0,3 9 0 15,3 1 2272-15,5 2 416 0,4 2 64 0,6-2 32 16,6 4-1520-16,0-1-304 0,1 2-64 0,4-4-16 15,5-7-464-15,-3 2-96 0,-1-2 0 0,1-1-16 0,-2-2-304 0,2 1 160 16,1-1-160-16,2-1 128 16,-1 2-896-16,1-1-192 0,-3 0-48 0,-4-2-12624 15</inkml:trace>
  <inkml:trace contextRef="#ctx0" brushRef="#br2" timeOffset="135440.51">29275 6514 26719 0,'0'0'1184'0,"0"-13"240"0,0-2-1136 0,2-6-288 15,4-3 0-15,0-5 0 0,2-2 352 0,1-4 16 16,1-6 0-16,0-1 0 0,-1-4-368 0,0 5 144 0,0 1-144 16,0 3 0-1,-2 4-1040-15,0 4-320 0</inkml:trace>
  <inkml:trace contextRef="#ctx0" brushRef="#br2" timeOffset="135886.46">29451 5471 17503 0,'-8'9'1552'0,"-2"3"-1232"16,0-5-320-16,1 0 0 0,1-1 1408 15,8-6 240-15,-10 3 32 0,1-1 16 0,9-2-656 0,0 0-128 16,0 0-16-16,-9-9-16 0,3-4-336 0,3 1-64 16,2-3-16-16,1-2 0 0,1-1-16 0,1 0-16 15,0 1 0-15,-1-1 0 0,1 0-64 0,-1 3-16 16,2 0 0-16,-2 2 0 0,-1 13-144 0,0 0-16 15,0 0-16-15,4-10 0 0,-4 10-176 0,0 0 192 16,0 0-192-16,0 0 192 0,0 0-64 0,0 0 0 16,0 0 0-16,-2 12 0 0,0 4 0 0,2 4-128 15,2 3 192-15,0 4-64 0,-2 2-128 0,5 1 0 16,2 3 144-16,0 0-144 0,-2 2 0 0,1-2 0 16,3-4 0-16,0-4 0 0,0-8 0 0,0-6 0 0,0 0 0 15,-1-3 0-15,1 1 128 0,-9-9-128 0,13 0 160 16,-1-4-160-16,-1-4 0 0,2-3 0 0,-3-4-208 15,0-3 64-15,-2-3 144 0,1-5 0 0,-1 1 0 16,-1-4-128 0,-1-1-1984-16,-3 2-384 0</inkml:trace>
  <inkml:trace contextRef="#ctx0" brushRef="#br2" timeOffset="136337.71">29402 4443 16575 0,'-17'1'1472'0,"3"3"-1168"0,-3 2-304 0,1 0 0 0,0-3 656 0,2 6 80 16,2 0 16-16,1 6 0 0,4 6 560 0,0 7 112 15,2 5 32-15,3 0 0 0,3 2-464 0,4 2-96 16,3 3 0-16,3-2-16 0,2-3-176 0,2-3-16 16,4-6-16-16,2-5 0 0,-4-4-352 0,1-5-80 15,3-8-16-15,-1-2 0 0,-1-6-64 0,1-3-16 16,-2-5 0-16,-3-5 0 0,-1-1 112 0,-1-5 0 16,-2-6 16-16,-3 0 0 0,-2 0-16 0,-3-3-16 0,-3 1 0 0,-1 2 0 15,-4-4-96-15,-2 1-16 16,1 4 0-16,-2 6 0 0,1 1-128 0,0 5 192 0,1 2-192 15,1 4 192-15,0-2-192 0,5 12 160 0,0 0-160 0,0 0 160 16,0 0-160-16,7 9 0 0,9 2 144 0,1 7-144 16,0 6 208-16,8 1-16 0,3 5-16 15,4-1 0-15,4 3-176 0,1 2 160 0,-1 3-160 16,1 4 160-16,-2 2-160 0,-4 0 192 0,-1 4-192 0,0-3 192 16,5 0-192-16,-2-3 128 0,-2-4-128 0,0-3 128 15,-3-7-128-15,-4-1-192 0,-2-4 32 0,-3-4-10448 16,-2-3-2080-16</inkml:trace>
  <inkml:trace contextRef="#ctx0" brushRef="#br2" timeOffset="136781.78">29409 3644 23039 0,'6'20'1024'0,"0"-4"192"0,3 3-960 0,4 3-256 16,2-2 0-16,2 1 0 0,-2 2 432 0,5 2 32 0,6 0 16 0,1 1 0 15,-2-2 160-15,0-2 48 0,3-2 0 0,-5-1 0 16,-4-2-320-16,-1-3-64 0,-1 0-16 0,-5-6 0 16,-4 0 224-16,-8-8 32 0,0 0 16 0,0 0 0 15,0 0 224-15,0 0 48 0,-5-10 16 0,-5-2 0 16,-6 0-208-16,-1-3-32 0,-4-3-16 0,1-1 0 16,0 0-272-16,-2-2-48 0,-2-2-16 0,0 0 0 15,-3-1-256-15,3-4 128 0,2 2-128 0,4 0 0 16,4 3 0-16,4 3 0 0,3-4 0 0,3 4 0 15,1 0 0-15,5 3 0 0,3 1 0 0,0 5 0 16,0-2 0-16,2 7 0 0,5 0 0 0,-1 2-144 16,2 0 0-16,-3-2 0 0,3-3 0 0,1 5 0 15,2 3-2416 1,-2-2-496-16</inkml:trace>
  <inkml:trace contextRef="#ctx0" brushRef="#br2" timeOffset="137143.79">29543 2964 11967 0,'-8'8'1072'0,"-1"-4"-864"15,-3-2-208-15,2 4 0 0,-1 5 1520 0,2 3 256 16,1 2 48-16,4 3 16 0,-1 2-336 0,3 5-64 16,0 4-16-16,5 3 0 0,3-1-496 0,-1 1-96 15,4-1-32-15,1 1 0 0,3-3-160 0,0-2-48 0,0-2 0 16,1-7 0-16,2-3-128 0,1-7-16 0,0-2-16 0,0-6 0 15,-6-2-288-15,1-5-144 0,-2-2 160 0,1-5-160 16,-4-6 256-16,-1-3-64 0,-3-4 0 0,-5-1 0 16,-3-2 32-16,-2-1 0 0,-3-1 0 0,-1 0 0 15,0 3-16-15,1 0 0 0,0 5 0 0,-2 4 0 16,-1 4-16-16,3 1 0 0,3 3 0 0,-1 3 0 16,3 3 0-16,5 5 0 0,0 0 0 0,0 0 0 15,0 0 32-15,5 6 0 0,5 4 0 0,0-1 0 16,1 3-224-16,2-5 144 0,5 1-144 0,-1-3 128 15,-2 0-128-15,3 1 0 0,2 0 0 0,-2-5 0 16,-3-5 0-16,1-4 0 0,-4 1 0 0,1-5 0 16,-2 2 0-16,-2-6-176 0,-4-5 16 0,-2-2-10208 15,-2 3-2032-15</inkml:trace>
  <inkml:trace contextRef="#ctx0" brushRef="#br2" timeOffset="137377.29">29146 2175 28095 0,'5'13'1248'0,"-1"-3"256"0,4-1-1200 0,5 3-304 16,2-5 0-16,4 9 0 0,2 1 464 0,3 2 48 16,0-1 0-16,2 0 0 0,1 0 32 0,3 0 16 15,-1 1 0-15,1 0 0 0,3-1-352 0,1 1-64 16,0 0-16-16,0 2 0 0,-1 2-128 0,4 0 0 0,4-1 144 15,-3 4-144-15,-5 0 0 0,-3 2-320 16,0-4 64-16,-5 1 16 16,-7-1-2352-16,-5-3-480 0</inkml:trace>
  <inkml:trace contextRef="#ctx0" brushRef="#br2" timeOffset="137545.41">29499 2742 21183 0,'-3'-7'1888'0,"1"-5"-1504"0,1-6-384 0,1-4 0 15,0-6 1312-15,2 0 192 0,1 0 32 0,-1-7 16 16,1-4-608-16,2-3-128 0,-1 1-32 0,1 3 0 16,-1 1-464-16,1 2-112 0,-2-1-16 0,0 4 0 0,0 2-192 15,-2 2 0-15,0 5 0 0,0 1 0 16,-1 5-1232-16,2 3-352 0,-1 0-64 0</inkml:trace>
  <inkml:trace contextRef="#ctx0" brushRef="#br2" timeOffset="137723.04">29527 1884 5519 0,'5'18'496'0,"1"-4"-496"16,2 0 0-16,5 1 0 0,2 2 3456 0,2 1 608 15,-2 2 112-15,3 5 32 0,-1 1-2288 0,5 3-448 16,0-1-80-16,0-1-32 0,0-6-736 0,-2 2-160 16,1 3-16-16,-2-7-16 0,-1-5-432 0,-2-4 0 15,-2 0 0-15,-1-4 0 16,-3 0-1216-16,0-3-128 0,-10-3-32 0</inkml:trace>
  <inkml:trace contextRef="#ctx0" brushRef="#br2" timeOffset="138109.82">29603 1583 23039 0,'4'18'2048'0,"-1"-4"-1648"0,-2 1-400 0,4-2 0 16,4 0 448-16,1 1 0 0,-2 0 0 0,-2-2 0 15,3 1 560-15,-1 1 112 0,-1-4 32 0,1 0 0 16,-1-3-496-16,-7-7-80 0,0 0-32 0,8 6 0 0,-8-6-64 0,0 0-16 16,0 0 0-16,0 0 0 0,0 0 144 0,0 0 32 15,-1-13 0-15,-4 1 0 0,-3-1-224 0,-1-1-32 16,2-1-16-16,-2-3 0 0,-3-1-160 0,5 1-16 15,0 0-16-15,5 0 0 0,-1 2-176 0,3 3 0 16,1 6 0-16,-1 7 128 0,3-12-128 0,-3 12 0 16,6-6 0-16,-6 6 0 0,13-4 0 0,1 3 0 15,1 1 0-15,0 2 128 0,2 2-128 0,0-1 0 16,0 2 0-16,1 1 0 0,0-2 0 0,1-3 0 16,-3-1 0-16,-2-1 0 0,-2 1 0 0,-1-3 0 15,0-3 0-15,-3 0 0 0,-2-1 0 0,-1-3 0 16,0 0 0-16,-2-2 0 15,0-2-1344-15,-2 2-208 0,-1-1-48 0,-1-1-8336 0,0-4-1680 16</inkml:trace>
  <inkml:trace contextRef="#ctx0" brushRef="#br2" timeOffset="138480.6">29666 765 21423 0,'-12'15'944'0,"6"-2"208"0,-1-2-928 0,0 3-224 0,-2 0 0 0,4 5 0 16,1 4 1216-16,-2 5 208 0,-3 2 48 0,6-2 0 16,7 0-384-16,2-5-80 0,-1 0-16 0,4-4 0 15,3-4-480-15,0-2-112 0,0-4-16 0,-1-1 0 16,2-6-128-16,-2-3-16 0,-2-5-16 0,2-3 0 0,-1 2 96 0,0-4 32 16,-2-2 0-16,-2-1 0 15,-1-9-64-15,1 0-16 0,-1 2 0 0,-2-2 0 0,-3-3-112 0,0 5-32 16,2 3 0-16,1 2 0 0,-2 3-128 15,3 3 128-15,-3-1-128 0,-1 11 128 0,9-3-128 0,3 1 0 16,-1 4 0-16,2 3 128 0,1 6 0 0,1 3-128 16,0 4 192-16,3 1-64 0,1 1 80 0,3-1 16 15,2 3 0-15,3 1 0 0,2 1-80 0,0-4-16 16,-1-1 0-16,-4-1 0 0,-3-1-128 0,-1-1 0 16,0-2 144-16,-2-1-144 0,-3 0 128 0,-1 2-128 15,-1 0 128-15,-3-2-128 0,-2-2 128 0,-3 1-128 16,-1-6 160-16,-2 4-160 15,-2-1-928-15,-1 4-288 0,-3-3-48 0,-2 0-14288 16</inkml:trace>
  <inkml:trace contextRef="#ctx0" brushRef="#br2" timeOffset="138677.82">29278 1259 39391 0,'-35'11'1744'0,"15"-7"368"0,1-2-1696 0,-1-2-416 0,1 0 0 0,6-2 0 16,5 1 384-16,2-4-16 0,-2-1 0 0,8-1 0 15,4-2-368-15,3 2 0 0,3-3 0 0,1 4 128 16,2 1-2048-16,3 7-384 16</inkml:trace>
  <inkml:trace contextRef="#ctx0" brushRef="#br2" timeOffset="139288.94">30395 7402 17503 0,'0'0'1552'0,"0"0"-1232"16,-19-13-320-16,3 2 0 0,2 3 832 0,1 5 96 15,-1-3 32-15,1 5 0 0,-3-1 832 0,3 2 192 16,-2-2 16-16,3 6 16 0,1 4-640 0,7-1-128 16,0 4-32-16,3 0 0 0,3 6-384 0,2 2-96 15,3 5-16-15,4 2 0 0,4 7-288 0,4 3-64 16,6 0-16-16,-1 1 0 0,6-2-160 0,2-2-16 15,1-5-16-15,4 1 0 0,5 3-160 0,0-4 0 16,-2-2 0-16,4-6 0 0,4-4 0 0,-1-2 0 0,-5-2 0 16,-3 1 0-16,-6-2 0 0,2-2 0 0,-4 2 0 15,-1-3-176 1,-4 1-1232-16,-1-4-256 0,-4 0-64 0,0 4-12896 0</inkml:trace>
  <inkml:trace contextRef="#ctx0" brushRef="#br2" timeOffset="139501.67">30586 8115 28559 0,'-9'-4'2544'0,"3"-3"-2032"0,3-7-512 0,2 0 0 16,-1-4 896-16,6-4 96 0,4 1 16 0,1-11 0 16,0-6-512-16,1-4-112 0,3-9 0 0,1 1-16 0,-3 2-112 0,0 2-32 15,1-3 0-15,1 4 0 0,3 3-224 0,-2 4 144 16,-2 3-144-16,0 3 128 0,1 0-128 0,-3 4-224 15,-1 0 48-15,1 8 16 16,2 3-1728-16,-1 0-352 0,1-5-64 0,-1 4-10480 16</inkml:trace>
  <inkml:trace contextRef="#ctx0" brushRef="#br2" timeOffset="139798.2">30709 6784 24991 0,'-15'13'1104'0,"10"-3"240"0,2 5-1088 0,3 5-256 15,0 1 0-15,7 1 0 0,3-3 768 0,4 2 112 16,1 2 16-16,3 5 0 0,2-1-96 0,2 1-16 16,-1-5 0-16,1 0 0 0,0-4-224 0,-2-3-48 0,0-4-16 0,-2-2 0 15,0-4-224-15,-3-4-32 0,-2-5-16 16,-2-6 0-16,-3 0 0 0,-2-7 0 0,-2-6 0 0,0-3 0 16,-2-1 160-16,-3-2 48 0,-4-1 0 0,2-1 0 15,-3-4-80-15,-3 5-16 0,2 1 0 16,-1 4 0-16,3 0-144 0,1 6-16 0,2 7-16 15,2 1 0-15,0 10-160 0,0 0 128 0,6-8-128 0,3 4 128 16,1 8-128-16,1 1 0 0,2-1 0 0,2 1 0 16,1 1 0-16,0-1 0 0,2 2-224 0,-2-1 80 15,1-5-2112 1,0 1-432-16,-1-4-64 0</inkml:trace>
  <inkml:trace contextRef="#ctx0" brushRef="#br2" timeOffset="140083.23">30872 5717 24351 0,'-15'0'1088'0,"15"0"208"0,-11 9-1040 15,2-2-256-15,1 3 0 0,0 2 0 0,4 2 1200 0,2 5 176 16,0 2 32-16,5 6 16 0,3 4-192 0,4-1-32 15,1 2-16-15,1 0 0 0,2-3-432 0,3-4-96 16,2-2-16-16,0-2 0 0,-1-2-384 0,1-4-96 16,1-2-16-16,0-6 0 0,1-3-144 0,-1-3 0 15,-1-1 0-15,2-2 128 0,-4-5-128 0,-1 0 0 16,-2-7 0-16,-2-1 0 0,1-2 0 0,-3-1-144 16,-3-2 144-16,-1 0-208 15,0 1-608-15,-1-2-112 0,-3-3-32 0,-1 0 0 16,-1-2-2112-16,-1-4-448 0</inkml:trace>
  <inkml:trace contextRef="#ctx0" brushRef="#br2" timeOffset="140317.35">30400 4681 24063 0,'-16'1'1072'0,"4"3"208"0,12-4-1024 16,-10 5-256-16,10-5 0 0,-5 13 0 0,1 2 880 15,4 6 112-15,4 4 32 0,7 3 0 0,5-2-32 0,0 6 0 16,10 0 0-16,2 2 0 0,6-1-400 0,5 2-80 16,1-2 0-16,7-2-16 0,4-4-176 0,1 0-16 15,0-4-16-15,-1 1 0 0,-4-3-288 0,-4-2 128 16,-2-1-128-16,-2-3 0 0,-3-3 0 0,-1 1-176 16,-2 1 0-16,-2 0 0 15,-3 1-1792-15,-8 3-352 0,-5-4-80 0</inkml:trace>
  <inkml:trace contextRef="#ctx0" brushRef="#br2" timeOffset="140738.51">30834 5398 26719 0,'-10'-14'2368'0,"4"0"-1888"0,1-7-480 0,0-5 0 15,5-6 160-15,2 1-160 0,-4-2 160 0,4-6-160 16,1-9 496-16,0-1 0 0,1 4 0 0,0-2 0 15,-1 5-112-15,2 0 0 0,0 2-16 0,-1 5 0 16,-2 2-160-16,0 3-16 0,-1 1-16 0,2 5 0 16,-2 0-176-16,0 5 192 0,-1 3-192 0,2 4 192 15,-1-3-192-15,0 6 0 0,-1 9 0 0,0 0 0 16,0 0 128-16,0 0-128 0,9 6 0 0,0 4 128 16,3 7-128-16,-1 4 192 0,0 5-192 0,2-1 192 15,0 3 0-15,1-1 16 0,-1 1 0 0,-1-2 0 16,3 1 48-16,1-7 0 0,-2-3 0 0,0-3 0 0,1-5-64 15,-1-2-16-15,1-4 0 0,0-3 0 16,-1-3-48-16,-1-3-128 0,0-1 192 0,-2-7-64 0,1-3 144 16,-7-2 32-16,0-1 0 0,-1-2 0 0,0-3 208 15,-4-1 64-15,-4 2 0 0,-1-4 0 0,-2 0-16 0,-4 3 0 16,-6 1 0-16,0 1 0 0,-4 4 0 16,0 1 0-16,-1 1 0 0,2 5 0 0,2-2-240 0,-1 3-32 15,0 5-16-15,1 5 0 0,1-1-144 0,3 4-128 16,0 2 192-16,2 3-192 0,-1 0 0 0,3 0-256 15,1 1 32-15,3-2 0 16,-1 7-3024-16,3-4-592 0</inkml:trace>
  <inkml:trace contextRef="#ctx0" brushRef="#br2" timeOffset="141085.26">31120 4020 14735 0,'15'14'1312'0,"-4"1"-1056"0,0 2-256 0,0-1 0 16,2 1 1376-16,-3-2 224 0,-3-2 32 0,-1-1 16 16,0 1 80-16,-2-7 32 0,-4-6 0 0,0 10 0 15,0-2-320-15,0-8-64 0,0 0-16 0,-7 9 0 16,-2-5-304-16,1-5-64 0,-1-6-16 0,-1 1 0 15,-3-2-272-15,-1-4-48 0,-3-6-16 0,0-3 0 0,-5-5-64 0,-1-2-32 16,-1-5 0-16,1-2 0 0,-1 0-80 0,2-1-16 16,3 1 0-16,1-1 0 0,3 4-96 15,2 3-32-15,2-2 0 0,2 0 0 0,1-1-128 16,5 4-48-16,-1 0 0 0,1 5 0 0,3 0-144 0,0 3 128 16,0 5-128-16,3-2 128 0,-1 1-128 0,3 0 0 15,1 5-192-15,1 5 192 16,-7 6-2528-16,13-3-384 0</inkml:trace>
  <inkml:trace contextRef="#ctx0" brushRef="#br2" timeOffset="167787.59">11007 10318 6447 0,'0'0'576'0,"0"0"-576"0,1-12 0 0,-1 12 0 15,0 0 768-15,0 0 32 0,0 0 16 0,6-5 0 16,-6 5-560-16,0 0-96 0,7-7-32 0,2 0 0 16,-1-3-128-16,-8 10 128 0,0 0-128 0,11-4 128 15,-4-1 144-15,-7 5 32 0,0 0 0 0,12-2 0 16,-12 2 176-16,10 1 32 0,-10-1 16 0,11 1 0 0,-1 1-208 0,3 0-32 16,-1 2-16-16,2-4 0 0,0-3 256 0,2 1 48 15,4 1 16-15,1 1 0 0,-1 1 112 16,4 1 32-16,3 1 0 0,0 0 0 0,4 2-208 0,0-2-32 15,1 0-16-15,1 2 0 0,2 3-144 0,2 1-16 16,3 2-16-16,2-7 0 0,3-5 16 0,2 3 16 16,0 6 0-16,4-1 0 0,4 2-16 0,2-2 0 15,-1-4 0-15,1 3 0 0,2 2-32 0,0-6-16 16,2-4 0-16,7 4 0 0,-1 3 16 0,2 4 0 16,-2 1 0-16,4-1 0 0,-2-8-288 0,2 2 128 15,0-1-128-15,2 1 0 0,-2 2 192 0,0-3-64 16,-1-2 0-16,1 2-128 0,0-1 320 0,2-1-64 15,1 0 0-15,1 0 0 0,0 5 32 0,-3-1 0 16,-1-1 0-16,2-3 0 0,0-3-64 0,2 6-16 0,0 3 0 16,0-5 0-16,-2-2-48 0,2 1-16 15,2 1 0-15,1 0 0 0,1 2-144 0,-2 3 160 0,-3-2-160 16,-1-2 160-16,-2-3-160 0,2 2 128 0,-1 1-128 0,1-1 128 16,2 0 0-16,-2 2-128 0,-2-1 192 0,0-2-64 15,-1 0 16-15,3-2 0 0,2-5 0 0,1 7 0 16,-2 4-144-16,-1 0 128 0,-4-4-128 0,2 0 128 15,2 0-128-15,0 0 0 0,-3 1 144 0,1 3-144 16,-2-1 0-16,-4-1 0 0,-3-2 0 0,3 0 128 16,4 0-128-16,-1 0 0 0,1 1 0 0,-2 1 0 15,1 0 0-15,-1 1 0 0,-1 2 128 0,1-3-128 16,3-2 144-16,0 3-144 0,-2 2 192 0,-2-1-192 16,-3-4 192-16,-2 5-64 0,-4 0 0 0,3-1-128 15,0-4 160-15,2 0-160 0,-2-3 128 0,0 6-128 0,-2 4 128 16,-1-1-128-16,-1-5 0 0,0 1 128 0,-1 0-128 0,0-1 0 15,-3 7 0-15,2-5 0 0,-2-3 128 0,-1 2-128 16,-2-1 128-16,-4 1-128 0,0 0 0 0,-3-2 0 16,-2 0 0-16,-3 0 0 0,0 2 0 0,-1 0 0 15,-2-2 0-15,-3 0 0 0,-3 2 240 0,0 2-48 16,-2 0 0-16,0-3 0 0,-2-2-48 0,-1-1-16 16,-2 2 0-16,0 2 0 0,-4-1 0 0,0-1 0 15,-2-1 0-15,-1 1 0 0,-4 2-128 0,3 0 0 16,-4-2 0-16,-9 0 0 0,0 0 0 0,9 0 0 15,-9 0 0-15,0 0 0 0,0 0 0 0,0 0 0 16,0 0 0-16,0 0 0 0,0 0 0 0,0 0 0 0,0 0 0 16,0 0 0-16,-13-2 0 0,-5 0 0 0,1 0 0 0,-6 1 0 15,-3 2 0-15,0 1 0 0,-4-2 0 16,-4-2 0-16,-4 1 0 0,-3 0 0 0,-2 0 0 0,-3-1 0 16,0-1 0-16,-2-1 0 0,-1-1 0 15,-5 2 0-15,-3-1 0 0,-1-1 0 0,-3 0 0 0,-3 3 0 16,-2-2 0-16,-3 0 0 0,-1 1 0 0,-3 0 0 15,-5-4 0-15,-3 1 0 0,-3 2 0 0,1 0 0 16,1 0 0-16,-2-1 0 0,-5 3 0 0,-4-3 0 16,-4 1 0-16,1-4 0 0,0 1 0 0,-2 3 0 15,-4 0 0-15,2 0 0 0,4 2 0 0,-3-2 0 16,-8-3 0-16,0 1 0 0,-1 6 0 0,3-2 0 16,2-3 0-16,-4-1 0 0,-4 0 128 0,3 2-128 15,4 2 0-15,-2-2 0 0,-2-4 0 0,2 6 0 16,1 2 0-16,4-2 0 0,3 1 0 0,-4 0 0 0,-3-2 0 15,2 3 128-15,4 4-128 0,1-4 128 0,-3-5-128 0,5 1 0 16,-1 7 0-16,5-1 0 0,5 1 0 16,-2-2 0-16,-4-1 0 0,1 1 0 0,2 5 0 0,3 1 0 15,3-2 0-15,1-1 0 0,0-3 0 0,-1 2 0 16,3 3 0-16,4-2 0 0,-1 2 0 0,7 1 0 16,2-6 0-16,2 2 0 0,-3-1 0 0,3 2 0 15,-1-3 0-15,7 4 0 0,5 0 0 0,4-1 0 16,4 0 0-16,3 0 0 0,-2-2 0 0,3 1 0 15,1-2 0-15,3 0 0 0,5-2 0 0,2 1 0 16,1 4 0-16,3-1 0 0,-2-3 0 0,4 0 0 16,3 0 0-16,4 1 0 0,1 1 0 0,2 2 0 15,2-3 0-15,2-1 0 0,2 0 0 0,1 3 0 0,1-2 0 16,9-1 0-16,-8-1 0 0,8 1 0 0,0 0 0 16,0 0 0-16,0 0 0 0,0 0 0 0,0 0 0 0,0 0 0 15,0 0 0-15,0 0-176 0,0 0 176 0,14 5-128 16,3-1 128-16,3 1 0 0,4-1 0 0,7-4-128 15,3 0 128-15,4-2 0 0,5 2 0 0,3 0-128 16,8 0 128-16,0 0 0 0,1-2 128 0,2 2-128 16,3 0 0-16,3 1 0 0,7-1-160 0,5-1 160 15,3-3 0-15,1 3-128 0,-1 1 128 0,6-3 0 16,3-3 0-16,4-2 0 0,5 3-128 0,-1 3 128 16,-1-1 0-16,5-1 0 0,7-5 0 0,0 6 0 15,-3 1 0-15,3 1 0 0,-1-7 0 0,2 6 0 16,1 2 176-16,0 0-176 0,-1 0 192 0,5-3-192 15,2 0 0-15,-2-1 0 0,-4 1 0 0,1 1 0 0,5-1 0 16,-5 2 0-16,-1 1 0 0,0 1 0 0,0 0 0 0,3 4 0 16,2 1 0-16,-4-1 0 0,-5-3 0 0,3 5 0 15,2-2 0-15,-3 0 0 0,-4-3 0 0,-2 2 0 16,-6-1 0-16,4-1 0 0,1 3 128 0,-5 0-128 16,-4 0 0-16,2-2 0 0,-1 0 0 0,0-1 0 15,-2 1 0-15,-5 2 0 0,-7-2 0 0,1 0 0 16,-2 2 0-16,1-2 0 0,1-3 0 0,-4 3 0 15,-4 3 0-15,-4-3 0 0,-1 1 0 0,-3-1 128 16,-2 1-128-16,-3-2 0 0,-3 1 128 0,-4 0-128 16,-3 0 0-16,-5 0 0 0,-4 0 0 0,-2 1 0 15,-3-1 0-15,-5-2 0 0,-3-2 144 0,-4-1-144 0,-4 0 0 16,-4 1 144-16,-3 1-16 0,-10 0 0 0,0 0 0 0,0 0 0 16,0 0 16-16,0 0 0 0,0 0 0 0,-7-7 0 15,-5 3-144-15,-2 3 0 0,-5 1 0 0,-4-2 0 16,-6-3 0-16,-3-2 0 0,-7 3 128 0,-6 2-128 15,-7 1 0-15,-6-3 0 0,-7-4 0 16,-2 4 0-16,-5 4 0 0,-4-2 0 0,-8-3 0 0,-1-2 0 16,-3 4 0-16,1 0 0 0,-1 3 0 15,-6-4 0-15,-7-6 0 0,0 4 0 0,-1-2 0 0,-2 2 0 16,-3-1 0-16,-1-2 0 0,-4 0 0 0,0-1 0 16,-1 7 0-16,-5-5 0 0,-7 2 0 0,-1 0 0 15,1-2 0-15,-8 2 0 0,-4 5 0 0,1 0 0 16,0-7 0-16,-1 2 0 0,-5 2 0 0,4-1 0 15,2-3 0-15,0 5 0 0,1 3 0 0,3-3 0 0,3-1 0 16,2 2 0-16,2 6 0 0,3-3 0 0,2-2 0 0,2 2 0 16,0 3 0-16,2-1 0 0,3 0 0 0,3 0 0 15,0 0 0-15,2 2 0 0,0 2 0 16,3-1 0-16,3-10 0 0,3 11 0 0,1 2 0 16,6 2 0-16,7-3 0 0,4 1 0 0,1-6 0 15,5 2 0-15,4 3 0 0,2-4 128 0,4 0-128 0,5-1 0 16,7 4 0-16,4-5 0 0,1 2 0 0,8-1 0 15,0-3 0-15,5 1 0 0,3 3 0 0,0-2 0 16,3-2 0-16,5 0 0 0,5 0 0 0,1 2 0 16,3 0 128-16,-1-2-128 0,4-1 0 0,4 1 0 15,8 0 0-15,0 0 0 0,-7 0 0 0,7 0 0 0,0 0 0 16,0 0 0-16,0 0 0 0,0 0 0 0,0 0 0 0,0 0 0 16,0 0 0-16,0 0 0 0,0 0 0 0,0 0 0 15,11-1 0-15,0 1 0 0,2 0 0 16,-1 0 0-16,-12 0 0 0,12-4 0 0,0-4 0 0,-1 6 0 15,-1 0 0-15,2 2 0 0,-3 0 0 0,2-1 0 16,-11 1 0-16,12 1 0 0,-12-1 0 0,11 0 0 16,-11 0-192-16,11 2 0 0,0 0-16 0,-11-2 0 31,0 0-1216-31,0 0-240 0,0 0-64 0,0 0-12544 0</inkml:trace>
  <inkml:trace contextRef="#ctx0" brushRef="#br2" timeOffset="169434.25">15838 12294 2751 0,'0'0'256'0,"0"0"-256"0,0 0 0 0,0 0 0 16,0 0 624-16,0 0 80 0,0 0 0 0,0 0 16 16,0 0-160-16,0 0-48 0,0 0 0 0,0 0 0 15,0 0 288-15,0 0 48 0,-5-7 16 0,5 7 0 16,0 0-48-16,-5-4-16 0,5 4 0 0,-8-10 0 15,2-3 96-15,1 4 32 0,5 9 0 0,-5-11 0 16,0-2-288-16,0 2-48 0,2-3-16 0,-1 3 0 0,-1 4-128 0,-1-1-16 16,3-3-16-16,-2 4 0 0,5 7-208 0,-6-7-32 15,6 7-16-15,-9-5 0 0,0-4-160 0,-1 5 160 16,-1 4-160-16,0-1 160 0,-1-2-160 0,-2 2 0 16,-2 1 0-16,-1 2 0 0,-1 2 0 0,-4 1 0 15,-2-1 0-15,0 1 128 0,0 5 48 0,1-1 0 16,0 4 0-16,0-2 0 0,-1 3 32 15,-1 7 16-15,-3 7 0 0,1-5 0 0,0-2-224 0,2 6 0 16,-1 2 0-16,3 2 0 0,2 2 0 0,2-1 0 16,2-7 0-16,3 4 0 0,2-2 0 0,1 0 0 15,3-2 0-15,0 0 0 0,2-4 0 0,3 2 0 16,-1 1 0-16,3-1 0 0,2-4 0 0,2-1 0 0,-1 2 0 16,2 0 0-16,2 3 160 0,2-3-160 15,0-4 160-15,2 1-160 0,0 4 224 0,3-3-48 0,-1-6-16 16,4 2 0-16,0-2 16 0,3-2 0 0,2 1 0 15,3-3 0-15,1 0 16 0,3-3 16 0,0 0 0 0,1 2 0 16,-1-3-16-16,4-1-16 0,0-3 0 0,0 0 0 16,-1 0-16-16,1-2 0 0,-3 0 0 0,1-6 0 15,-2-2 0-15,-2 0 0 0,0-1 0 0,0-7 0 16,4-6 0-16,-2 1 0 0,0 0 0 0,0-3 0 16,-3 1-16-16,-2-2 0 0,-4 1 0 0,-1-2 0 15,-2 2-144-15,-2 2 128 0,-2-4-128 0,-5 3 128 16,0-6 64-16,-3 2 0 0,-2 1 0 0,-2-3 0 15,-4 1 32-15,-1 2 16 0,-1 0 0 0,-3 5 0 16,-3 2-48-16,2-2 0 0,1 4 0 0,-3 2 0 0,-6 4-64 16,-1-1 0-16,-2 2-128 0,1-2 192 0,-1 0-192 15,-2 1 128-15,-3 0-128 0,1 4 0 0,-1-1 0 0,0 6 0 16,-2 1 0-16,-2 1 0 0,-1 6 0 0,-4-3 0 16,-1 1 0-16,-1 3 0 0,0 6 0 0,1 3-128 15,1-2 128-15,0 0 0 0,2 2-128 0,3 3 128 16,2 2 0-16,2 0 0 0,2 1-144 0,1 3 144 15,2 4 0-15,2 1-144 0,-2 4 144 0,2-1 0 16,0 1 0-16,3-3-128 0,0 3 128 0,4 0 0 16,0-5 0-16,5-1 0 0,2-2 0 0,2 4 0 15,3 2 0-15,4-4 0 0,3-3 0 0,4-1 0 16,0 2 0-16,3-2 0 0,-1 2 0 0,5-3 0 16,-2-3 0-16,3 0 0 0,-1 2 128 0,4-3-128 0,-2-4 128 15,3-2-128-15,3-2 144 0,0-1-144 16,2-1 192-16,2-2-192 0,1-5 192 0,2 0-64 0,1 0 0 15,2 0-128-15,-1 1 160 0,0-2-160 0,-1-4 128 0,-3 3-128 16,-2-1 144-16,-1 1-144 0,-2-6 160 0,1-1-160 16,-3-2 160-16,2-1-160 0,-1-3 160 15,-1-4-160-15,-1-7 176 0,0 1-176 0,-5 2 192 0,-4-5-192 16,-3-1 192-16,2-2-192 0,0 0 192 0,-1-1-192 16,0 3 128-16,-3-1-128 0,-5 1 0 0,1 4 0 15,-2-5 0-15,0 5 160 0,-3-3-160 0,0 3 128 16,-1-3-128-16,-2 4 0 0,-2 3 0 0,-1 1 0 15,-2-6 0-15,2 5 128 0,-1 0-128 0,-2 4 128 16,-2 7-128-16,-2 1 0 0,-2-5 0 0,0 1 0 16,-6 3 0-16,2-2 0 0,0 6 0 0,-1-2 0 15,0 2 0-15,-2 1 0 0,-2 1 0 0,4 2-176 16,-2-1-208-16,0 0-64 0,-1 1 0 16,2 3 0-16,-1 11-1952 0,4-6-400 0</inkml:trace>
  <inkml:trace contextRef="#ctx0" brushRef="#br2" timeOffset="171943.29">23553 12751 4607 0,'0'0'400'0,"-2"-8"-400"0,2 8 0 0,0 0 0 16,-2-9 1472-16,-1-1 224 0,-1 4 32 0,2-2 16 0,2 8-752 15,0 0-160-15,-3-10-16 0,1 5-16 0,2 5-192 16,0 0-32-16,0 0-16 0,0 0 0 16,-5-10-64-16,1 6-16 0,4 4 0 0,0 0 0 0,-10-5-112 15,0-2-32-15,-2 2 0 0,-1 3 0 0,3 1-32 0,-2-1-16 16,-5-2 0-16,-1 3 0 0,-2 1-32 0,-2-1 0 15,-1-2 0-15,-2 1 0 0,-2 1 112 0,-3-3 16 16,-4-1 0-16,0-3 0 0,1-2-64 0,0 0-16 16,-1-7 0-16,-2 3 0 0,0 0 16 0,-6-2 16 15,-2-6 0-15,-1 2 0 0,-4-1-80 0,1 2-32 16,0 2 0-16,-1-1 0 0,2-1-48 0,-1-2-16 16,0 2 0-16,-3 1 0 0,-6 2 64 0,1-2 16 15,1-2 0-15,-1 3 0 0,-1 3-80 0,1 0-16 16,3 2 0-16,-2 3 0 0,-1-3-16 0,-4 3 0 15,-2-1 0-15,0 3 0 0,0-5-128 0,-1 5 0 0,1-1 0 16,2 2 0-16,0 0 0 0,-2-1 0 0,-4 2 0 0,0 0 128 16,-1 0-128-16,3 1 0 0,1 0 0 0,3 3 0 15,3-1 0-15,-1 2 128 0,0 0-128 0,-1 0 0 16,1-2 160-16,1 2-160 0,1 4 192 0,4-3-192 16,2-1 144-16,2 0-144 0,0 0 0 0,-5 1 144 15,3 4-144-15,-3 0 0 0,1-2 0 0,-1 1 0 16,-3 3 0-16,1 1 0 0,3-4 0 0,1 1 0 15,1 1 0-15,-1-1 128 0,0 3-128 0,1 1 0 16,-2-5 0-16,1 2 0 0,1 3 0 0,2-1 0 16,3 3 0-16,3 0 0 0,1-4 0 0,2 4 0 15,-2 3 0-15,-1 0 0 0,-4 0 0 0,4 0 0 16,4 1 0-16,0 3 0 0,-3 4 0 0,1-3 0 0,2-1 0 16,2-1 0-16,7 0 128 0,-2 1-128 0,1-2 0 15,1-3 0-15,-1-2 144 0,0 3-144 0,-1-2 0 0,3 2 144 16,-2 0-144-16,4 1 0 0,0-2 144 15,0 0-144-15,2 3 0 0,0-2 144 0,-1 0-144 0,2-3 0 16,0 1 144-16,1 2-144 0,1-1 0 0,0-2 144 16,1 2-144-16,0-3 0 0,0 3 144 0,3 1-144 15,1 1 0-15,1-1 144 0,1-3-144 0,1 2 0 16,-1 5 0-16,3-3 128 0,0-4-128 0,2 2 0 16,0 1 0-16,1 3 0 0,1-1 0 0,1-1 0 15,1-2 128-15,0 2-128 0,2 3 0 0,-1 1 0 16,-1 0 0-16,1-1 0 0,0-3 0 0,4 3 128 15,0 1-128-15,0-2 192 0,4-3-192 0,0 1 0 16,-1-1 0-16,4-1-176 0,3 2 176 0,1 0 0 0,1 0 0 0,1 1 0 16,2-1 0-16,3 0 176 0,-1 4-176 15,4-1 192-15,0-3-192 0,3-1 128 0,1 2-128 16,1-4 128-16,1 0 0 0,1 0 0 0,0 0 0 0,2-2 0 16,3 3 0-16,3-1-128 0,2-1 192 0,2 1-64 15,-1 4 32-15,0-6 0 0,2 0 0 0,1-1 0 16,5 0 0-16,-1-3 0 0,3 4 0 0,5-2 0 15,3 1-160-15,0-2 192 0,-2 4-192 0,0-4 192 16,-2 5-192-16,0-6 160 0,-1 3-160 0,4-3 160 16,3 2-160-16,-1 1 0 0,2 2 0 0,0-3 0 15,-3-3 144-15,3 3-144 0,2-1 160 0,2 1-160 16,-2-4 128-16,5-2-128 0,4 3 0 0,-2 3 0 0,-3-3 144 16,2 3-144-16,0-1 128 0,3-2-128 0,4 4 176 15,0-1-48-15,-2 2-128 0,-3-2 192 0,-4 2-192 0,1-1 0 16,-1 2 0-16,2-5 0 0,2 0 0 0,-4-1 0 15,-2-3 0-15,-1 2 0 0,-5 2 0 0,3-1 128 16,3-3-128-16,1 0 0 0,-1 1 0 0,4 1 0 16,3-4 0-16,-4 0 0 0,-3 0 0 0,1 1 128 15,1-1-128-15,5-1 0 0,3-2 0 0,-2 0 128 16,1 2-128-16,-3-1 0 0,-6-3 128 0,3-2-128 16,0 0 0-16,-1-5 0 0,-1 6 128 0,-2-6-128 15,-4-2 0-15,-3 0 144 0,-4 0-144 0,-3-2 0 16,1-2 0-16,0-1 0 0,0-4 0 0,0 2 0 15,-3-2 0-15,-4 2 0 0,-1-5 128 0,-4 2-128 0,-2-3 0 16,-6 3 128-16,-4 1-128 0,-3-1 0 0,-4 2 0 0,0-1 0 16,-4 0 128-16,0-1-128 15,-4 3 0-15,0-1 128 0,-1-1-128 0,0-1 0 16,-1 1 0-16,0 3 0 0,0-3 0 0,-1-3 0 16,-1 1 128-16,1-2-128 0,-2 4 0 0,2-3 0 0,2 0 0 0,-2 2 0 15,1-4 0-15,-3 5 0 0,0 3 0 16,-1 0 0-16,0-2 0 0,-3 2 0 0,-4 2 0 0,-3 0 0 15,0-1 0-15,-5-1 0 0,-4-1-176 0,-2 0 176 16,0 2-128-16,-4 1 128 0,-2 1-128 0,0 0 128 16,-3-3 0-16,-3 3-128 0,-2 0 128 0,1-1 0 15,-6-5 0-15,-1 2-128 0,-5-1 128 0,0 2 0 16,-2-2 0-16,-3-2 0 0,-2-1 0 0,1 2 0 16,-3 1 0-16,1 2 0 0,-6-2 0 0,-5 1 0 0,-6-2-128 15,-2 1 128-15,-5 3-128 0,3 1 128 0,0-1 0 16,-3 1 0-16,-6 1 144 0,-1 1-144 0,-3 4 0 15,2-4 0-15,2 0-240 0,0-1 80 0,-1 7 160 16,-3 0 0-16,-2-4 0 0,0 3 0 0,0 2 0 16,5 2 0-16,4-3 0 0,-5 0 0 0,-2 0 0 0,-3 0 0 15,0 3 0-15,2-2 0 0,4 1 0 0,-1-3 0 16,-5-1 0-16,1 2 0 0,-1 6 0 0,6-1 0 16,2-4 0-16,-2 2-128 0,-2-3 128 0,-1 5 0 15,-1 5 0-15,3-1 128 0,1-3-128 0,-1-1 0 16,1 1 0-16,0 3 0 0,-1 3 0 0,2 2 0 15,3 0-128-15,1 1 128 0,2 1 0 0,1 2 0 0,-3-3 0 16,1 3 128-16,2 3-128 0,3 3-160 0,4 0 160 16,2-4-208-16,-2 2 208 0,0-1 0 0,-1 5 0 15,-1 1 0-15,-3 4 0 0,2 0 0 0,7 0 0 16,2-1 0-16,3 7 0 0,4 1 0 0,2 1 0 0,6-4 0 16,4-1 0-16,3 2 0 15,2-5 0-15,4 4 0 0,3-1 0 0,3-3-144 0,-1 1 144 0,2 1 0 16,1 4 0-16,3-6 0 0,2-1 0 0,-1 5-128 15,0-1 128-15,1 0 0 0,2 0 0 0,-1-1 0 16,1-1 0-16,2 4 0 0,0 0 0 0,4 2 128 16,2-3-128-16,2 0 0 0,4 2 0 0,2-3 0 15,2 4 0-15,3-4 0 0,0 3 0 0,2 0 0 16,7 3 0-16,0 1 0 0,3-6 0 0,2 1 0 16,1-1 0-16,6-1-160 0,-2 3 160 0,4-2-208 15,4-2 208-15,-1 3 0 0,1-2 0 0,1 5 0 0,1-2 0 16,2 1 0-16,3-2 0 0,3 2 0 0,0 3 160 15,3-4-160-15,2 1 128 0,0-6-128 16,5 0 0-16,4-3 0 0,5-1 0 0,3-2-176 0,2-3 176 16,1 1 0-16,0-4 160 0,5 0-160 0,1-6 128 15,5 1-128-15,6 0 0 0,0 0 0 0,0-1 176 0,-1 0-176 16,1-1 192-16,4 2-192 0,1-1 0 0,-3 3 0 16,-2 3 0-16,-2-3 0 0,0-1 0 0,2-1 0 15,1 1 0-15,2 1 0 0,-2-3 0 0,-1-3 0 16,-2-1 0-16,6 2 0 0,5 2 0 0,0-1 0 15,-3-1 0-15,3 1 0 0,1-1 128 0,4 0-128 16,3 0 0-16,-3-2 0 0,-5-2 0 0,2-2 128 16,6-2-128-16,1 0 0 0,-2 1 160 0,-6-4-160 15,-2 1 128-15,-7-4-128 0,-1 5 0 0,-3-2 128 16,-3 2-128-16,-7 2 0 16,-9 1-256-16,-5 4-128 0,-3 4-16 0,-9 0-9744 0,-3-1-1952 15</inkml:trace>
  <inkml:trace contextRef="#ctx0" brushRef="#br2" timeOffset="194227.07">28237 14228 3679 0,'0'0'320'0,"0"0"-320"15,-7-2 0-15,7 2 0 0,0 0 1440 0,0 0 224 16,0 0 32-16,0 0 16 0,0 0-608 0,0 0-112 16,0 0-32-16,0 0 0 0,0 0-304 0,0 0-64 15,0 0-16-15,7-6 0 0,0 1-96 0,-7 5-32 16,11-8 0-16,0 3 0 0,0-4 96 0,1 3 16 16,-1 2 0-16,2-6 0 0,0 0 16 0,1-4 0 15,1-1 0-15,2-2 0 0,-5-3-176 0,3-2-16 16,3-1-16-16,-2-1 0 0,-3 1-128 0,3-3-32 15,-2 0 0-15,0 5 0 0,-3 0-32 0,1 3-16 16,-2 2 0-16,-1-2 0 0,0-2-16 0,-2 2 0 0,0 3 0 0,0-2 0 16,2-2-16-16,-1 3-128 0,-3 2 192 0,1 0-64 15,3 1-128-15,-3-1 0 0,-3-1 144 0,1 1-144 16,0 5 0-16,-1-3 144 0,1 5-144 0,-1-3 0 16,-1-2 176-16,2 5-176 0,-4 7 160 0,3-13-160 15,-1 4 176-15,1-1-176 0,1 3 192 0,-4 7-192 16,0 0 208-16,0 0-64 0,1-10-16 0,-1 10 0 15,0 0 32-15,0 0 0 0,0 0 0 0,0 0 0 16,0 0 32-16,0 0 0 0,0 0 0 0,0 0 0 16,0 0 0-16,0 0 0 0,0 0 0 0,0 0 0 15,0 0-192-15,0 0 128 0,0 0-128 0,-7 9 128 16,2-2-128-16,0 4 0 0,0-1 0 0,0 3 0 0,-1 2 0 16,1 3 0-16,-2 2 0 0,3 4 128 0,-3-1-128 15,3 0 0-15,2 6 0 0,-2-1 0 0,0 4 128 0,-1-5-128 16,0 1 0-16,-2 1 128 0,4 3-128 0,-4-2 0 15,0-2 144-15,1-4-144 0,1 1 0 0,-2 0 144 16,-2-2-144-16,0-4 0 0,4-4 224 0,-1 2-64 16,-2-2-16-16,0 0 0 0,-1-1 32 0,3 0 0 15,-3-1 0-15,0 1 0 0,3 0-48 0,-2 1 0 16,1-1 0-16,0-1 0 0,-2-7-128 0,2 7 192 16,3 2-192-16,-1-6 192 0,5-9-192 0,-7 9 128 15,4-3-128-15,3-6 128 0,0 0-128 0,0 0 192 16,0 0-192-16,0 0 192 0,0 0-32 0,0 0 0 15,0 0 0-15,-5-7 0 0,5-6 0 0,2-2 0 16,2 1 0-16,2-7 0 0,4-3-32 0,1-3-128 0,0 3 192 16,4-2-64-16,1-4-128 0,4-3 0 0,2-1 144 15,-2 0-144-15,3-1 0 0,-2 2 128 0,0 2-128 16,-4-1 0-16,4 0 0 0,0 3 0 0,2 1 0 16,-1-4 0-16,-2 0 0 0,-4 4 0 0,-3 2 0 15,-1 4 0-15,-2 4 0 0,-2 2 0 0,-2-2 0 16,-1 5 0-16,-1 6 0 0,-4 7 128 0,3-12-128 0,-3 12 0 15,0 0 0-15,0 0 0 0,0 0 0 0,0 0 0 16,0 0 0-16,0 0 0 0,-9 8 0 0,-2 1-128 16,0 5 128-16,-2 2 0 0,-3 2 0 0,2 5-128 15,-3 4 128-15,2 0 0 0,0 3 0 0,1-1 0 16,-1-5 0-16,3 3 0 0,2 3 0 0,0 0 0 16,0-8 0-16,2 3 0 0,3-1 0 0,1-4 0 15,-1-5 0-15,1-5 0 0,4-10 0 0,-4 12 0 0,3-3 0 16,1-9 0-16,0 0 0 0,0 0 0 0,0 0 192 0,0 0-16 15,-1-9-16-15,3-5 0 0,3-6-32 16,-1 1 0-16,-1-4 0 0,2-2 0 0,3 1-128 0,0-2 128 16,0-4-128-16,3-1 128 0,3 1-128 0,0 0 0 15,0-6 0-15,3-1 128 0,1-2-128 0,-2 3 0 16,1 3 0-16,-3 3 128 0,-3 2-128 0,-1 6 0 16,-1 5 0-16,-1 6 0 0,-2 4 0 0,-6 7 0 15,8-9 0-15,-8 9 0 0,0 0 0 0,0 0-144 16,0 0 144-16,5 7 0 0,0 7 0 0,-5 2-128 15,-5 3 128-15,1 2 0 0,-5 5 0 0,-3 0 0 16,-5 5 0-16,-1-1 0 0,-2 4 0 0,0-1 0 0,0-2 0 16,4-3 0-16,1 0 0 0,2-5 0 15,2-6 0-15,0-2 0 0,4 0 0 0,0-1 0 0,2-2 0 16,2-3 0-16,3-9 0 0,0 0 0 0,0 0 0 0,0 0 0 16,0 0 0-16,0 0 0 0,0 0 0 0,0 0 0 15,0 0 0-15,10-9 0 0,-1-2 0 0,3 0 0 31,1 1-528-31,1 2-160 0,0 2-16 0,4-6-9088 0,2 0-1824 0</inkml:trace>
  <inkml:trace contextRef="#ctx0" brushRef="#br2" timeOffset="209546.59">13122 17953 8287 0,'0'0'368'0,"10"4"80"0,-10-4-448 0,0 0 0 16,9-2 0-16,-9 2 0 0,0 0 1088 0,10 0 128 15,-10 0 16-15,0 0 16 0,10 2-576 0,-10-2-112 16,10 3-32-16,-10-3 0 0,0 0-16 0,11-2 0 15,-11 2 0-15,10 2 0 0,-10-2 208 0,10 0 48 16,-10 0 0-16,0 0 0 0,0 0-80 0,0 0-16 16,0 0 0-16,0 0 0 0,0 0 48 0,0 0 16 0,0 0 0 0,0 0 0 15,0 0-80-15,0 0-16 0,0 0 0 16,0 0 0-16,-6-7-256 0,-3-3-64 0,-2 2-16 0,0 1 0 16,-2 3-16-16,-1-1 0 0,-1-7 0 0,-3 5 0 15,-1-3 16-15,-2 5 0 0,-1 0 0 0,-6-4 0 16,-2 0-160-16,-4 0-16 0,-1 5-128 0,-2-5 192 15,-4 0-32-15,-1 0-16 0,-2 0 0 0,-1 1 0 16,0 1-144-16,0 2 0 0,-1-5 0 0,1 4 0 16,-2-3 144-16,-2 2-144 0,-2 2 160 0,1-1-160 15,-4 0 176-15,2 3-176 0,0 0 192 0,1-2-192 16,0-1 128-16,-1 1-128 0,-2-3 0 0,-1 3 0 16,0 1 128-16,1 1-128 0,-1-6 0 0,0 5 0 15,-1 3 0-15,2-2 0 0,0-1 0 0,0-1 0 16,-1 0 144-16,-4 3-144 0,0 0 0 0,0 2 144 0,3 2-144 15,0-2 0-15,3-2 144 0,0 2-144 0,-2 2 0 16,-3-1 144-16,-6-1-144 0,3 0 0 0,2 4 192 0,1-1-192 16,-2 1 192-16,4-2-192 0,2-1 128 0,-2 0-128 15,-1 0 0-15,-1 1 0 0,2-2 144 16,0 1-144-16,-1 1 0 0,1 2 144 0,2 1-144 0,2-2 0 16,-1-3 144-16,0 1-144 0,-3-1 128 0,0 1-128 15,-1 1 160-15,0 0-160 0,2-1 128 0,1 2-128 16,-1 2 0-16,3-4 0 0,0-2 128 0,-2-1-128 15,2 0 0-15,0 2 144 0,1 2-144 0,2-2 0 16,-1-2 144-16,0 6-144 0,5-1 0 0,0-2 0 16,2 0 0-16,1-1 128 0,-1 0-128 0,2 0 0 0,0 0 0 15,1 0 128-15,-2-1-128 0,1 0 0 16,-1-1 128-16,5 2-128 0,0-1 0 0,2-1 144 0,-1-2-144 16,1 0 0-16,-3 1 128 0,1 0-128 0,-1-4 0 0,-2 2 0 15,1 1 0-15,2 1 0 0,-3-3 128 0,2 4-128 16,-1-2 0-16,0 3 0 0,-1-2 0 0,2 2 0 15,1 0 128-15,2-4-128 0,-1-2 0 0,-1 3 0 16,-2 1 0-16,-1-2 0 0,0 1 128 0,1 1-128 16,-1-1 0-16,0 2 160 0,-2-1-160 0,2 2 128 15,-3 0-128-15,1-2 0 0,1 1 0 0,-1 0 128 16,0 1-128-16,-1 0 0 0,-2-2 0 0,2 0 0 16,0 5 0-16,0 1 192 0,-3 0-192 0,3 1 192 15,1 1-192-15,0 2 0 0,1-4-192 0,0 3 192 0,0-1 0 16,-3-2 0-16,-5 0 0 0,4 3 0 0,7 3 0 15,-1-2 0-15,-5 0 0 0,3 0 0 0,0 3 0 0,1 0 0 16,2 1 0-16,0-4 0 0,0-1 0 16,0 3 0-16,0 0 0 0,-3 0 0 0,-1-4 0 15,4 2 0-15,4-1 0 0,-2 0 0 0,-1 4 0 16,0-2 0-16,7-2 0 0,-2 0 0 0,3 2 0 0,1 0 0 16,1-3 0-16,2 4 0 0,-1-3 0 0,1 3 0 15,0 2 0-15,0 1 0 0,1-5 0 0,0 4 0 16,0-4 0-16,1 5 0 0,0-3-128 0,3 2 128 15,-1-3 0-15,4 2 0 0,-1-3 0 0,3 4 0 16,1-4 0-16,-2 3 0 0,1-2 0 0,2 2 0 16,1 3 0-16,-1-3 0 0,-2 1 0 0,1 0 0 15,0 0 0-15,1 3 0 0,-1-2 0 0,0-1 0 16,1-1 0-16,1-1 0 0,0 5 0 0,1-3 0 16,1-2 0-16,1 2 0 0,2-4 0 0,0 5 0 15,0-2 0-15,4 1 0 0,0-3 0 0,0 2 0 0,0-4 0 0,0 6 0 16,2-3 0-16,1-9 0 0,0 0 0 0,0 12 0 15,0 2 0-15,1-3 0 0,2 0 0 0,0 2 0 16,-3-13 0-16,9 14 0 0,2-3 0 0,-1 1 0 16,0-7 0-16,0 4 0 0,3 1 0 0,1 2 0 15,1 2 0-15,2-1 0 0,-1 1 0 0,2 3 0 16,1 0 0-16,0 1 0 0,1-3 0 0,3 2 0 16,3 1 0-16,2 1 0 0,2 0 0 0,2 0 0 15,1-3 0-15,5 1 0 0,-2-2 0 0,-1-1 0 16,2-2 0-16,0-1 0 0,0-6 0 0,4 4 128 15,0-1-128-15,3 2 0 0,0-5 144 0,2 1-144 0,1 3 0 16,1-1 144-16,2 2-144 0,-2-5 0 0,-3 0 144 0,0 2-144 16,1-4 0-16,1 4 144 0,1 0-144 0,1 0 0 15,-1-3 144-15,4 2-144 0,2-1 0 0,-1 1 0 16,-3 6 0-16,2-6 128 0,-3-2-128 0,3 4 0 16,0-1 0-16,1 2 0 0,0-6 0 0,2 0 128 15,1 1-128-15,-2 3 0 0,1-2 0 0,0-1 128 16,0-2-128-16,-2 4 0 0,5 1 0 0,-1-3 144 15,-1-4-144-15,1 2 0 0,1 4 128 0,-2 0-128 16,-2 0 0-16,2 2 0 0,3-3 0 0,-1 4 0 16,1-3 0-16,2 1 0 0,2 2 128 0,-1-5-128 15,-2 1 0-15,0 4 0 0,0 3 0 0,2-5 0 16,3-2 0-16,1 2 0 0,0-1 128 0,-4 4-128 16,-1 2 0-16,0-2 0 0,-1-5 0 0,2 5 0 0,2-4 0 15,-1 5 0-15,1-2 128 0,-1 1-128 0,0-4 0 0,-1 3 0 16,0 5 128-16,2-4-128 0,2-7 0 0,1 2 0 15,1 2 128-15,-2 2-128 0,-3 1 0 0,0-5 0 16,-4-1 128-16,1-1-128 0,1-3 0 16,0 4 0-16,0-2 128 0,1-1-128 0,1 1 0 0,-5-1 0 15,-3 3 0-15,-2-2 0 0,2 1 0 0,1-3 0 16,4 0 0-16,-1 2 0 0,4 2 0 0,-2-4 0 16,-3-1 128-16,-1 0-128 0,-3-3 0 0,2 3 0 15,5-1 0-15,-3 0 0 0,1-2 0 0,0 4 0 16,4 5 128-16,-2-2-128 0,-3-3 0 0,1-2 0 15,-2 1 0-15,1 0 0 0,3 0 0 0,-1-1 0 0,1 1 0 16,-1 0 0-16,-2 1 0 0,-1-3 0 0,-2-2 0 16,2 0 0-16,2-1 0 0,-1-1 0 0,3 5 0 15,-2-2 0-15,-2 1 0 0,-2 0 0 0,-1 0 0 16,0-2 0-16,-1-1 0 0,2 1 0 0,2-4 128 0,-2 4-128 16,-3 1 0-16,1-1 0 0,0 0 0 0,-2-2 0 15,-4-4 0-15,-2 3 0 0,-2 3 0 0,3-3 0 16,2-6 0-16,-3 7 0 0,-6 0 128 0,0 0-128 15,5-1 0-15,-2-3 0 0,-3-4 144 0,-2 2-16 16,-3 4-128-16,-1-4 192 0,-2 3-192 0,-2-1-128 16,-2-2 128-16,-1 5-208 0,1-1 208 0,0-1 128 15,-2-4 0-15,1 3-128 0,-2 1 0 0,0-2 0 16,-5 3-160-16,1-3 160 0,2-4 0 0,-2 1 0 16,-2 4 0-16,0-5 192 0,1 0-192 0,-3-2 0 15,0-4 0-15,-4 5 0 0,0 0 0 0,-5-2 0 0,0-5 0 0,-1 4 0 16,-2 0 0-16,0 1 128 0,-2 0-128 0,1-4 128 15,-3-3-128-15,-1 3 0 0,-1 3 144 0,0-6-144 16,-1 1 0-16,-1-3 128 0,-1 4-128 0,2 1 0 16,-3-1 0-16,-1 1 0 0,-2 0 0 0,0-3 128 15,-1 2-128-15,-3 3 0 0,0 0 0 16,-2 0 0-16,-1-1 0 0,-3 0 0 0,-2 2 0 0,-2 0 0 16,-1 1 0-16,-3-4 0 0,1-1 0 0,-3 3-128 15,-2 7 128-15,-1-2 0 0,2-4 0 0,-2-1 0 16,0 2 0-16,-3 0 0 0,-1 1 0 0,-2-1 0 15,-2-1 0-15,0-2 0 0,0 2 0 0,1 1 0 16,-4 1 0-16,2-1 0 0,0-3 0 0,2 2 0 16,1 2 0-16,0 0 0 0,1-3 0 0,-4-1 0 0,-2 4 0 15,-3 2 0-15,-2 1 0 0,-4 1 0 0,-4-2 0 16,-1 4 0-16,0 3 0 0,-3-3-128 0,1 1 128 0,-6 2 0 16,-3-2 0-16,-2 3 0 0,-1 0 0 0,1-1 0 15,2-2 0-15,-1 3-128 0,-5-2 128 0,-1 3 0 16,0 2 0-16,-1-4 0 0,-1 0 0 0,1 0 0 15,1 4 0-15,-3-3 0 0,-2 2 0 0,2 2 0 16,-1-4 0-16,4 6 0 0,1 1 0 0,-3-1 0 16,-5 0 0-16,1 2 0 0,-1 0 0 0,2 0 0 15,3 0 128-15,-2-2-128 0,1 2 0 0,0-1 0 16,-2 0-160-16,1 0 160 0,3-2 0 0,-1-2 0 16,5 0 0-16,-1 4 0 0,-2 1 0 0,2 0 0 0,-1-2 0 15,3 1 0-15,3 1 0 0,2 1 0 0,-2-1 0 16,-4 2 0-16,0-2 0 0,0 1 0 15,-1 1 0-15,2 1 0 0,0 0 0 0,-3-1-128 0,-2-4 128 0,1 5 0 16,0 2 0-16,-2-2 0 0,4-2 0 0,2 3 0 16,2 1 0-16,-2 0-128 0,-4 0 128 0,4 4 0 15,3-5 0-15,5 1 0 0,2 3 0 0,0-3 0 16,-2 1 0-16,-2 1 0 0,-2-4-128 0,1 2 128 16,4 4 0-16,1-2 0 0,-4-4 0 0,3 5 144 15,3-2-144-15,-2 2 0 0,-4-3-160 0,3 0 160 16,1 3 0-16,0 2 0 0,0 3 0 0,0-2 0 15,-3 1 0-15,5 0 0 0,-2-1 0 0,0 3-144 16,0 2 144-16,0 2 0 0,3 0 0 0,4-1 0 16,3 4 0-16,4-2 0 0,1-1 0 0,0-3 0 15,-1 0 0-15,0 0 0 0,1-1 0 0,3 3-128 0,3-2 128 0,0 2 0 16,-2-2-144-16,2 3 144 0,0-1 0 0,3 1 0 16,2-2-144-16,0 1 144 0,0 2 0 0,3 2 0 15,2-2-128-15,0-3 128 0,5 0 0 0,-1-4-160 16,4 0 160-16,0-1-128 0,0-2 128 0,3 1 0 15,3 2 0-15,3-2 0 0,-1 4 0 0,3-1 0 16,2-5 0-16,0 6-128 0,-1 0 128 0,1-1 0 16,-1 1 0-16,3 0-128 0,2 1 128 0,1 1 0 15,2 3 0-15,-1-3 0 0,-2-3 0 0,1 1 0 16,2 0 0-16,-1 1-128 0,5 0 128 0,0-2 0 16,1-1 0-16,-1 1-128 0,1 1 128 0,2-1 0 0,1 1 0 15,3 1 0-15,-4-1 0 0,5 2 0 0,3-2 0 0,-2 1-128 16,0-1 128-16,0 2 0 0,2 0 0 15,3 1 0-15,2 3 0 0,1-1 0 0,3-3 0 0,1 3 0 16,0 0 0-16,-1 2 0 0,1 0 0 0,1 2 0 16,1-4 0-16,-1 0 0 0,1 2 0 0,2-2 0 15,-2-4 0-15,5 3 0 0,0 1 0 0,6-2 0 16,3 0 0-16,0-2 0 0,0-3 0 0,3 2 0 16,2 1 0-16,2-2 0 0,0-6 0 0,-2 3 0 15,0-1 0-15,4 3 0 0,-1-2 0 0,2 1 0 16,-3-2 0-16,6 0 0 0,3-2 0 0,1 3 0 15,-2 0 0-15,1-1 0 0,-3-4 0 0,3 4 0 16,2-2 0-16,0 1 0 0,2-5 0 0,0 0 0 16,1 1 0-16,0 6 0 0,0-3 0 0,3-2 0 0,-1-5 0 15,3 1 128-15,1 4-128 0,2-1 0 0,0 2 0 16,-2 1 0-16,-2-5 0 0,-2 1 128 0,-1 1-128 0,3-1 0 16,2-3 0-16,3 2 0 0,0 1 0 0,0 1 0 15,-4-2 0-15,1-1 0 0,0-2 0 0,3 1 0 16,3 0 0-16,2 0 0 0,0 1 0 0,-2-1 128 15,-2-1-128-15,0 1 0 0,2-3 0 0,5 2 0 16,1 1 0-16,-1 0 0 0,-5 1 0 0,-2-1 0 16,0-1 0-16,5-1 0 0,4-1 0 0,0 1 0 15,-2 5 0-15,-2-3 0 0,-2-3 0 0,2 2 0 16,2 0 0-16,5 2 128 0,-1 2-128 0,-1 3 0 16,-8-2 0-16,3-2 0 0,0-3 0 0,0-1 0 15,-1 0 0-15,0 2 0 0,3 3 0 0,-4-1 0 0,-6 0 0 16,2-4 0-16,2 0 0 0,4 1 0 15,1 1 0-15,1 0 0 0,-2 1 0 0,0-1 0 0,-6-3 0 0,5 1 0 16,-1-2 0-16,-1 4 0 0,2 5 0 16,-6-2 0-16,-4-3 0 0,-2-2 0 0,1 0 0 0,0-2 0 15,3 3 0-15,2-1 0 0,-2 1 0 0,-3 1 0 16,-2 3 0-16,2-3 0 0,0-2 0 0,-1-1 128 16,-2-3-128-16,1 4 0 0,1 2 0 0,-3 0 0 15,-6-4 0-15,-3 0 0 0,-2-2 0 0,0-3 0 16,1 3 0-16,2-2 0 0,-3-5 0 0,2 3 128 15,0 3-128-15,2-5 0 0,1 1 0 0,-1-5 0 16,-4 0 0-16,0-2 0 0,-1 2 0 0,0-1 0 16,2-2 0-16,-6 1 0 0,-5 3 0 0,3 0 0 15,2-1 0-15,-1 0 0 0,-3 2 0 0,-2 0 128 16,-1 0-128-16,-3 1 0 0,-3 1 0 0,3-2 0 16,-3 0 0-16,-4 1 0 0,0 1 0 0,-2-2 0 0,0 0 0 0,-2 3 0 15,0-2 0-15,-1-2 0 0,-7-1 0 16,-1-1 0-16,-1 2 0 0,-2-2 0 0,-3 1 0 15,-2 0 0-15,-1 0 0 0,-2-2 0 0,-1-2 0 16,-2-3 0-16,-4-1 0 0,0 1-128 0,-1-3 128 0,-4 2 0 16,-2-1-144-16,-2 5 144 0,-1 1 0 0,-3-1 0 15,-4-1 0-15,0 2 0 0,-3 1-144 0,0 0 144 16,-2-3 0-16,-1 0 0 0,-1 1-128 0,-3 2 128 16,-3-1 0-16,-3-3 0 0,-7-2 0 0,1-1 0 15,2 3 0-15,-4 2 0 0,-4 1 0 0,-2-1 0 16,-2-7-128-16,-2 5 128 0,-2 6-160 0,-4-1 32 0,-5-2 0 15,-1 1 0-15,1 1 128 0,-4 0-128 0,1 2 128 16,-4-3-128-16,-3-1 128 0,-2 0 0 0,-1 0-144 16,2 1 144-16,-3 5 0 0,5-3 0 0,-1-3 0 15,1 1 0-15,-1 0 0 0,-2 3 0 0,-3 1 0 16,4 0 0-16,3 0 0 0,-6 1 0 0,-2-2 0 16,-4 0 0-16,-2 3 0 0,0 3 0 0,1-2 0 0,-2 3 0 15,-4-3 0-15,0 2 0 0,4-4 0 0,1 3 0 16,2 4-144-16,-3 1 144 0,-4-3 0 0,-1 3 0 15,1 1 0-15,0 2-128 0,0 0 128 0,0-2 0 16,-3-1 0-16,2 3 0 0,-1-1 0 0,5 2 0 16,-1 0 0-16,1 1-128 0,-3-2 128 0,3 2 0 15,5 0 0-15,0 0 0 0,-5 0 0 0,4 2 0 0,-2 0 0 16,0 1 0-16,3 2 0 0,0 1 0 0,-2-2 0 0,2 0 0 16,-1 1-128-16,4 5 128 0,0-1 0 15,2 1 0-15,0-7 0 0,1 3 0 0,-1 3 0 16,1 4 0-16,1-2 0 0,4 2 0 15,3-6 0-15,-2 4 0 0,-4-2 0 0,3 2 0 0,3 0 0 16,1-2-128-16,-2 4 128 0,2-2 0 0,0 0 0 0,0 0 0 16,0-5 0-16,2 7 0 0,3 1 0 0,1-1 0 15,3 1 0-15,3 0 0 0,1-1 0 0,1-2 0 16,-2 3 0-16,3 0 0 0,2-5 0 0,0 2 0 16,2 3-128-16,4-1 128 0,5 2 0 0,2-2 0 15,0-2 0-15,3 1 0 0,-4 6 0 0,5-2 0 16,3-1 0-16,0 1 0 0,1 0 0 0,5-1-128 15,2 2 128-15,7-6 0 0,0-3 0 0,3 0 0 16,2 4 0-16,1-3 0 0,0 0 0 0,2-3 0 16,0 3-128-16,5-1 128 0,1 6 0 0,3-1-160 15,2-2 160-15,1 3-128 16,1 3-288-16,1-2-48 0,-1 3-16 0,5-2 0 16,2-1-1776-16,1 1-368 0</inkml:trace>
  <inkml:trace contextRef="#ctx0" brushRef="#br2" timeOffset="212810.44">17553 18797 12543 0,'1'-11'560'0,"-1"11"112"0,0 0-544 0,0 0-128 0,0 0 0 0,7-9 0 16,-5-4 768-16,2 6 112 0,-4 7 16 0,0 0 16 16,5-11-160-16,-5 11-48 0,0 0 0 0,0 0 0 15,0 0-16-15,0-7-16 0,-3-3 0 0,3 10 0 16,0 0-160-16,-11 5-16 0,-2 2-16 0,-2 0 0 16,-5 4-176-16,-3 3-48 0,-1 3 0 0,-3 3 0 15,0-1-64-15,1 1 0 0,-1 3-16 0,0 5 0 16,-1 1 0-16,3-1 0 0,2-5 0 0,4 4 0 15,2 0-48-15,5-1-128 0,4-8 192 0,4 0-64 0,3 1-128 16,5-4 0-16,2-2 0 0,4 0 0 0,2-1 208 0,2-3-32 16,4 0-16-16,2-4 0 0,4 0 16 15,4-5 0-15,1-3 0 0,3 0 0 0,2-1-176 0,-1-2 0 16,-1-2-160-16,-1-1 160 16,-1 3-1504-16,1 2-208 0,-2 0-32 0,-2-5-16 0</inkml:trace>
  <inkml:trace contextRef="#ctx0" brushRef="#br2" timeOffset="213104.41">17957 18903 10127 0,'0'0'896'0,"-9"5"-704"16,-1 0-192-16,0 3 0 0,-1-3 1824 0,-3 6 336 0,-2-1 64 15,0 4 16-15,-1 3-992 0,1-2-192 0,0-6-32 16,4 4-16-16,2 6-416 0,3-2-80 0,5 0 0 0,3-3-16 15,3-4-256-15,2 2-48 0,2 2-16 0,3-9 0 16,4-3 160-16,3-1 48 0,1 1 0 0,2-4 0 16,-1 0 16-16,2-3 16 0,-1-4 0 0,1 3 0 15,-2 2-128-15,-2-4-32 0,-7-3 0 0,2-1 0 16,-3 7-80-16,-5-1-32 0,-2-6 0 0,-3 3 0 16,-1 1 80-16,-2-1 16 0,-3 1 0 0,-4 0 0 15,-6-3 0-15,1-3 0 0,0 1 0 0,0 4 0 16,-2 4-448-16,3-1-96 0,1 2-16 0,3 0-12816 15</inkml:trace>
  <inkml:trace contextRef="#ctx0" brushRef="#br2" timeOffset="213555.52">18341 18922 17791 0,'-10'35'784'0,"2"-17"176"0,-1 0-768 0,-1 0-192 16,0 3 0-16,0 7 0 0,0-5 1280 0,1-4 240 16,0-3 32-16,3-4 16 0,-1 2-816 0,5-2-176 15,2-12-16-15,-2 11-16 0,2-11-240 0,4 6-48 16,-4-6-16-16,0 0 0 0,10-1 64 0,2 0 16 0,-1-7 0 16,2-1 0-16,-2-5-80 0,2 0-16 0,-1 0 0 0,2-1 0 15,-1 1-224-15,3 0 128 0,0-2-128 0,1 3 0 16,-1 0 0-16,2 3 0 0,0 5 0 0,0 1 0 15,-2-3 0-15,-2 5 0 0,-1 9 0 0,-3-2 0 16,-10-5 0-16,0 0-128 0,5 11 128 0,-2 2 0 16,-3 5 0-16,-3 0 0 0,-3-4 0 0,-3 1 0 15,0 1 0-15,1-4 0 0,1-2 0 0,0-2 0 16,7-8 0-16,-3 8 128 0,3-8-128 0,0 0 0 16,0 0 320-16,0 0-16 0,9-10-16 0,1 1 0 15,1 0 272-15,2-1 48 0,2-6 16 0,2 1 0 16,-2 2-336-16,1 3-64 0,2-2-16 0,1 6 0 15,2-4-208-15,-1 5 0 0,-1 5 0 0,-1 0 0 16,-3 1 0-16,-1 3 0 0,-3-1-144 0,-2 6 144 16,-2 9 0-16,-3-1 0 0,-3-2-128 0,-1 1 128 0,-1 2 0 15,-1 0 0-15,1-3 0 0,-2 3 0 16,1-1-1152-16,1-3-176 16,2-2-32-16,1-3-16 0</inkml:trace>
  <inkml:trace contextRef="#ctx0" brushRef="#br2" timeOffset="213972.83">19334 18954 21647 0,'0'0'960'0,"0"0"192"0,-9 3-912 0,-1 4-240 0,-2 2 0 0,1 1 0 16,1 5 928-16,-3 0 144 0,-2-1 16 0,1 4 16 16,-2 4-336-16,3 2-64 0,-3 1 0 0,1 1-16 15,0 0-320-15,1-1-64 0,0 1-16 0,2 0 0 16,0-2-32-16,0-3-16 0,5-7 0 0,0-1 0 16,2-1-32-16,3-5 0 0,2-7 0 0,0 0 0 15,0 0 368-15,0 0 64 0,11 0 0 0,2-5 16 16,1-8 128-16,2-2 32 0,2-3 0 0,5-3 0 15,1-1-368-15,1-3-64 0,0-3 0 0,-1-2-16 16,1 8-240-16,-1-3-128 0,-1-5 128 0,1 6-128 16,-1-2 0-16,0 7 128 0,0 3-128 0,0 1 0 0,-5 3 0 15,0 2 0-15,-3 7 0 0,-3 3 0 0,-1 0-144 0,-11 0 144 16,10 4-160-16,-10-4 160 0,1 18-208 0,-3-3 48 16,-5-3 16-16,-4-2 0 0,-5 4-112 0,-1 2-32 15,-4 2 0-15,0-4 0 16,-2-4-1312-16,3 3-272 0,-1 2-48 15,3-8-12032-15</inkml:trace>
  <inkml:trace contextRef="#ctx0" brushRef="#br2" timeOffset="214295.58">19838 18894 7359 0,'-20'-3'656'0,"4"7"-528"0,-3 5-128 0,-2 4 0 15,-2 3 3088-15,-2 2 592 0,-6 0 112 0,2 0 32 16,1 1-1744-16,4 0-352 0,1 0-64 0,5 1 0 16,7-5-800-16,1 1-160 0,3-4-16 0,6 1-16 15,1-3-432-15,0-10-96 0,12 4-16 0,3-3 0 16,3-1 80-16,2-2 16 0,2-10 0 0,0 3 0 16,4-3-16-16,-2 0 0 0,-1 2 0 0,-2-4 0 15,0-5-80-15,-2 4 0 0,-4 3-128 0,-2 4 192 16,-3-8-192-16,-1 5 144 0,-1 1-144 0,-8 10 128 15,0 0-128-15,0 0 0 0,0 0 0 0,0 0 0 16,1 11 0-16,-2 3 0 0,-2 1 0 0,2 3 0 16,-1 0 0-16,4 2 0 0,0 1-144 0,3-2 144 15,2-2-320-15,2-1 0 0,1-2 0 0,1 1 0 16,4-2-2624 0,2-7-512-16</inkml:trace>
  <inkml:trace contextRef="#ctx0" brushRef="#br2" timeOffset="214576.09">20248 18940 10127 0,'-8'12'448'0,"2"-3"96"0,-3 6-544 0,0 1 0 16,-1-4 0-16,-2 1 0 0,0 4 3136 0,-1 0 528 16,0 3 112-16,4 0 0 0,-2-1-1936 0,-1 3-400 15,1-2-80-15,2-2-16 0,3-3-720 0,3-5-160 0,1-1-16 16,2-9-16-16,-2 6-48 0,2-6-16 0,0 0 0 15,0 0 0-15,13-2 288 0,0-5 64 0,1-5 16 0,0-4 0 16,-3 2-64-16,4-1-16 0,1-1 0 0,-1 0 0 16,2-1-336-16,0-1-64 0,2 0 0 0,0 0-16 15,-2 0-240-15,1 2 144 0,0-2-144 0,-1 4 128 16,0 4-128-16,-1 1 0 0,0-4 0 0,-2 5 0 31,2-4-1600-31,-2 8-320 0,-1 2-48 0</inkml:trace>
  <inkml:trace contextRef="#ctx0" brushRef="#br2" timeOffset="-214635.48">20577 19054 14735 0,'19'11'640'0,"-5"-7"160"0,5-5-640 0,1 0-160 15,2 1 0-15,0-2 0 0,1 0 2960 0,-2-8 560 16,-1 1 128-16,0-1 0 0,-1 2-1984 0,-3-3-384 15,-3 0-96-15,0-1-16 0,-7-2-640 0,-1 2-128 16,-2 1-16-16,-5-1-16 0,-3 5-96 0,-2-3-16 16,-6 2 0-16,-2 3 0 0,-4 4-64 0,-3 1 0 15,-4-2-16-15,1 9 0 0,0 2 64 0,-1 5 16 16,1 2 0-16,1 1 0 0,1-2 48 0,4 3 16 16,3 1 0-16,8-1 0 0,-1-3-96 0,5-4-16 15,5 3 0-15,3 1 0 0,4-1-208 0,2-1 128 16,5-1-128-16,7 2 0 15,4-3-832-15,7 2-256 0,0-2-48 0,4-4-14608 0</inkml:trace>
  <inkml:trace contextRef="#ctx0" brushRef="#br2" timeOffset="-214270.02">22257 18584 13823 0,'0'0'608'0,"0"0"128"0,-7 0-592 0,-3 2-144 16,2 7 0-16,-1-1 0 0,1 3 2368 0,0 2 448 16,-5 5 96-16,4 6 16 0,-1 1-1408 0,0 6-288 15,-1-1-48-15,1 2-16 0,0 4-544 0,-1 4-112 16,-1 1-32-16,1 2 0 0,-2 3-160 0,0 1-48 16,-1 1 0-16,2-1 0 0,0-3-112 0,1-6-32 15,-1-4 0-15,2-2 0 0,0 0-368 0,1-7-80 16,0-6 0-16,0-4-16 15,0-2-2288-15,1-2-464 0</inkml:trace>
  <inkml:trace contextRef="#ctx0" brushRef="#br2" timeOffset="-213935.59">21818 19172 4607 0,'5'-14'400'0,"0"8"-400"0,0-3 0 0,4 0 0 16,3-5 3712-16,4 3 672 0,3 0 128 0,4 1 32 15,2 4-2304-15,2-4-448 0,1 0-80 0,1-3-32 16,0 7-592-16,0-2-128 0,-1 2-32 0,0-1 0 15,-5-3-512-15,3 8-96 0,-6 0-32 0,-3 1 0 16,-6-2-288-16,-11 3 160 0,0 0-160 0,5 9 128 16,-5 7 0-16,-5 1 0 0,-5 2 0 0,-3 3 0 15,-3 5-128-15,-1-2 128 0,3 6-128 0,0-6 128 0,1-3-128 16,3 1 0-16,3-3 144 0,3-2-144 16,4-3 0-16,4-4 128 0,1 1-128 0,6-1 0 0,4-3 288 0,4-3-16 15,3-4 0-15,3-2 0 0,3-2 432 16,3-3 96-16,1-5 16 0,-2-1 0 0,-1-3-240 15,-3-2-32-15,-3-2-16 0,-7-1 0 0,-4-4-208 16,-6 0-64-16,-3-8 0 0,-6 5 0 0,-6-1 16 0,-4 3 0 16,-4-7 0-16,-5 5 0 0,-5 5-112 0,1 4-32 15,-1 5 0-15,-1 4 0 16,0-1-1936-16,1 6-400 0,1 4-80 16</inkml:trace>
  <inkml:trace contextRef="#ctx0" brushRef="#br2" timeOffset="-213395.47">23859 18829 9215 0,'0'0'816'0,"0"0"-656"15,-6-10-160-15,6 10 0 0,-11-9 2112 0,0 1 384 16,-2 5 64-16,-2 0 32 0,-3 3-848 0,-1 4-160 15,-1 2-48-15,-2 6 0 0,-2 4-624 0,0 4-128 0,-1 7-16 16,-2 1-16-16,0 4-192 0,0 2-48 0,2 3 0 0,6-1 0 16,4-5-64-16,3-5 0 0,7 1-16 0,4-7 0 15,5-1-64-15,5-4-16 0,2-3 0 0,7-2 0 16,0 1 112-16,5-6 32 0,2-3 0 0,3-2 0 16,5-4-48-16,0-4-16 0,4 1 0 0,1-5 0 15,0-3-304-15,0 1-128 0,-1-3 0 0,-3 2 128 31,-2 0-2032-31,-4 0-400 0,-4-2-96 0</inkml:trace>
  <inkml:trace contextRef="#ctx0" brushRef="#br2" timeOffset="-213097.9">24329 18777 15663 0,'0'0'1392'0,"-10"6"-1120"16,-1 3-272-16,-1 1 0 0,-2 4 1616 0,2 3 272 15,-5 1 48-15,2 1 16 0,0 1-624 0,1 5-128 16,1 1-32-16,3-2 0 0,1-2-528 0,4-2-96 16,2 2-32-16,3-5 0 0,1-3-160 0,5-6-32 15,1 0-16-15,5-5 0 0,0 0 208 0,5-3 32 16,1-5 16-16,2-3 0 0,0 3 160 0,2-5 48 16,0 1 0-16,-3-4 0 0,-4-2-320 0,-2-1-48 15,-6-2-16-15,1 1 0 0,-4-2-96 0,-3-1-32 16,-4-2 0-16,-4 3 0 0,-5 3 16 0,-2 0 0 15,-1 0 0-15,-3 6 0 0,-2 1-144 0,0 5-128 16,-1 4 144-16,2 3-144 0,1 0-192 0,4 4-128 0,2-3-16 0,2 1-16 31,2-2-2224-31,8-3-448 0</inkml:trace>
  <inkml:trace contextRef="#ctx0" brushRef="#br2" timeOffset="-212760.12">24704 18674 8287 0,'-5'9'736'0,"-4"1"-592"0,0 4-144 0,1 3 0 15,-1 0 2816-15,1 1 544 0,0 1 96 0,-1-1 32 16,1 2-1600-16,-1 1-320 0,0-1-64 0,0 3-16 16,0 1-432-16,0-4-96 0,0 1 0 0,2-4-16 0,0-3-304 0,2-1-64 15,3-5-16-15,2-8 0 0,0 0 0 0,0 0 0 16,0 0 0-16,0 0 0 0,7-5 144 0,2-7 16 15,3-2 16-15,-1 0 0 0,0-3-96 0,2-1-32 16,0-4 0-16,1 3 0 0,0-3-320 0,0 2-64 16,1 0-16-16,2 2 0 0,-1 1-208 0,1 2 0 15,0 2 0-15,0 6 0 0,-2 4 0 0,-2 1 0 16,-2 2 0-16,1 4 0 0,-5 3 0 0,1 3 0 16,-3 3 0-16,-2 0 0 0,-5 5 0 0,1 1 0 15,-3 0 0-15,3 2 0 0,-3 1 0 0,-1-2 0 16,0 2-128-16,1-1 128 15,0 1-1472-15,3-4-256 0,0-4-32 0,1-1-13792 0</inkml:trace>
  <inkml:trace contextRef="#ctx0" brushRef="#br2" timeOffset="-212257.07">25541 18439 12895 0,'0'0'1152'0,"0"-9"-928"16,0 0-224-16,2 3 0 0,-2 6 1552 0,0 0 272 15,0 0 48-15,0 0 16 0,0 0-608 0,0 0-112 16,0 0-16-16,0 0-16 0,0 0-464 0,0 0-96 16,-4 11 0-16,-4 4-16 0,-4 4-64 0,3 2-16 15,-2-2 0-15,-1 2 0 0,0 0-64 0,0 2-16 16,1 2 0-16,2-1 0 0,0-5-80 0,4-1-32 15,2 1 0-15,5-2 0 0,3-3-96 0,0-4-32 16,-1 0 0-16,2-2 0 0,9-1 80 0,-1 0 16 16,-2-2 0-16,0 1 0 0,2-1 0 0,-2 0 0 15,-12-5 0-15,9 8 0 0,-4-1-256 0,-5-7 144 0,-2 11-144 0,2-4 128 16,-3 5-128-16,-5-3 128 0,-5-1-128 16,-1 1 128-16,-1 4 0 0,-1-3 0 0,-2 0 0 15,-1 3 0-15,-4-3 48 0,1 0 0 0,-1-6 0 0,3 0 0 16,0-3-176-16,2-1-192 0,3 0 32 0,2-2 16 31,1-2-1728-31,4-6-352 0,2-3-64 0</inkml:trace>
  <inkml:trace contextRef="#ctx0" brushRef="#br2" timeOffset="-211610.07">26183 17894 17503 0,'-9'-11'768'0,"9"11"176"0,0 0-752 0,0 0-192 15,-8-3 0-15,8 3 0 0,0 0 1280 0,-9 0 240 16,9 0 32-16,-9 10 16 0,-1 4-720 0,1 2-144 16,-1 3-16-16,0 7-16 0,0 4-208 0,0 5-32 15,-2 1-16-15,1 5 0 0,-2 4-80 0,2 0-16 16,-2 4 0-16,1 0 0 0,2-1-80 0,1 1-32 15,0-2 0-15,2-4 0 0,2-4-16 0,-2-6 0 16,0-1 0-16,2 0 0 0,1-3-64 0,-1-5-128 16,-2-6 176-16,2 0-176 0,1-4 128 0,-1-3-128 0,-1 0 0 15,6-11 0-15,-8 2-192 0,-2-2-128 16,0-2-48-16,1-1 0 16,3-8-176-16,-3-3-32 0,1-4-16 0,-1-1 0 0,-1-2 240 0,0 0 48 0,2-6 16 15,5 0 0-15,0-1 288 0,4 6 144 0,4 4-16 0,1 0 0 16,0 0 336-16,4 2 64 0,4 2 16 15,0 4 0-15,3-7-48 0,2 2-16 0,5-2 0 0,1 2 0 16,-1 4 0-16,3-3 0 0,-3-3 0 0,0 4 0 16,2 4-144-16,-5 1-16 0,-2 1-16 0,-1 3 0 15,-1-1-176-15,-3 3-128 0,-3 0 144 0,-11 2-144 16,12 2 144-16,-12-2-144 0,9 9 128 0,-4 1-128 16,-3 4 256-16,-2 4-16 0,-1 3-16 0,-2 0 0 15,0 1-224-15,-1 3 144 0,0 5-144 0,0-5 128 0,0 1-128 16,2-3 0-16,-1 2 144 0,2-2-144 15,0-5 0-15,1-5 128 0,1-2-128 0,0 0 0 16,0-3 128-16,-1-8-128 0,0 0 160 0,0 0-160 0,0 0 240 0,0 0-48 16,0 0-16-16,9-8 0 0,0-3 272 0,-1-2 48 15,-2-1 16-15,1-3 0 0,-1-4-128 0,0 0 0 16,-1-2-16-16,2-4 0 0,-1 2-176 0,2 0-16 16,-1 3-16-16,4 1 0 0,-1 1-160 0,0 2 0 15,1 3-160-15,1 1 160 0,-1 2 0 0,2 0 0 16,1 4-128-16,-3-1 128 0,3 3-208 0,0-1 0 15,0 2 0-15,-1 3 0 16,-2 2-1568-16,1 0-304 0,-1 0-64 0,-11 0-7824 16,9 5-1552-16</inkml:trace>
  <inkml:trace contextRef="#ctx0" brushRef="#br2" timeOffset="-211271.06">26689 18140 16575 0,'0'0'736'0,"0"0"160"0,-2-6-720 0,2 6-176 0,0 0 0 0,0 0 0 16,0 0 1664-16,0 0 288 0,0 0 64 0,-4 15 16 16,-1 3-992-16,0 0-192 0,-1-2-32 0,2 3-16 15,0 0-272-15,2 2-48 0,-1-2-16 0,4 1 0 16,3-6-176-16,3 0-32 0,-5-3-16 0,3 1 0 0,-5-12 160 15,10 7 48-15,-10-7 0 0,12 4 0 0,-1-1 416 0,2-4 96 16,-4-8 0-16,1 2 16 0,-1-2-16 0,1 0 0 16,0-4 0-16,-1-3 0 0,-1-2-368 0,-1 1-80 15,0-1 0-15,-1-1-16 16,-1 0-240-16,0-2-32 0,0-5-16 0,1 2 0 0,-3 2-208 0,0-1 176 16,-1-2-176-16,2 4 160 0,1 2-160 0,0 5 0 15,1 4 0-15,-1-1 0 16,0-1-496-16,0 5-80 0,-5 7 0 15,0 0-16-15,0 0-2784 0,9-3-544 0</inkml:trace>
  <inkml:trace contextRef="#ctx0" brushRef="#br2" timeOffset="-210972.46">27202 17769 15663 0,'0'0'1392'0,"0"0"-1120"0,-8-5-272 0,8 5 0 0,0 0 1152 0,0 0 160 0,-8-3 32 0,8 3 16 16,-11 3-16-16,2 2 0 0,4 4 0 0,-5 2 0 16,-4-3-672-16,0 7-144 0,-1 3-16 0,0 2-16 15,-3-1-128-15,7 2-32 0,2-4 0 0,2 1 0 16,3 0-32-16,3-1-16 0,2-3 0 0,6-2 0 16,2-2 16-16,2 3 0 0,2-4 0 0,3 0 0 15,2-5 176-15,1 0 32 0,-1-2 16 0,1-3 0 16,0-2 64-16,0-2 16 0,-1-1 0 0,-3-4 0 15,1 2-224-15,-1-3-64 0,-2-1 0 0,-1 1 0 16,0-4-128-16,-2-1-48 0,-3 4 0 0,1-1 0 16,0-2-1280-16,-2 1-256 0,-2 1-48 0,-2 3-13232 15</inkml:trace>
  <inkml:trace contextRef="#ctx0" brushRef="#br2" timeOffset="-210731.57">27592 17193 22111 0,'0'0'1968'0,"0"0"-1584"16,0 0-384-16,0 0 0 0,-7 7 784 0,0-1 80 16,0 3 16-16,0 5 0 0,2 1-176 0,-2 7-16 0,-4 4-16 0,0 2 0 15,1 5-288-15,1 0-64 16,0 0-16-16,3 2 0 0,1 4-160 0,0 2-16 0,1 1-128 0,1-3 192 15,2-2-192-15,1 0 144 0,0-3-144 0,1-3 128 16,2-6-128-16,-1 1 0 0,2-1 0 0,-4-5-8768 16,0-2-1664-16</inkml:trace>
  <inkml:trace contextRef="#ctx0" brushRef="#br2" timeOffset="-210565.37">27352 17576 19343 0,'0'0'1728'0,"8"-9"-1392"0,2 2-336 0,3-1 0 0,1 1 1088 16,2 1 128-16,2-3 48 0,1 1 0 15,3-1-112-15,-2 4 0 0,0 2-16 0,1-3 0 0,-1 4-816 0,-1-1-144 16,-4 1-48-16,0-1 0 16,-1-1-1696-16,-2 1-352 0</inkml:trace>
  <inkml:trace contextRef="#ctx0" brushRef="#br2" timeOffset="-210326.02">27853 17184 14735 0,'0'0'1312'0,"0"0"-1056"15,0 0-256-15,-5 9 0 0,0 4 1216 0,1 2 192 0,-1-5 48 0,1 6 0 16,1 1-304-16,3 1-48 0,-2 1-16 0,1-1 0 15,-1-3-576-15,2 3-128 0,3 1-32 0,-1 0 0 16,2-1-144-16,0-2-16 0,0-3-16 0,0 1 0 16,-2-4-16-16,-2-10 0 0,0 0 0 0,0 0 0 15,4 12 32-15,-4-12 0 0,0 0 0 0,0 0 0 16,0 0-352-16,0 0-64 0,0 0-16 0</inkml:trace>
  <inkml:trace contextRef="#ctx0" brushRef="#br2" timeOffset="-209795.36">27966 17136 12895 0,'0'0'576'0,"0"0"112"0,0 0-560 0,0 0-128 16,0 0 0-16,-8 0 0 0,8 0 2080 0,0 0 384 16,0 0 80-16,0 0 16 0,-3 8-1376 0,-1-1-272 15,4-7-48-15,0 8-16 0,0-8-448 0,4 10-80 16,-4-10-32-16,2 10 0 0,-2-10-48 0,3 10-16 16,-3-10 0-16,1 13 0 0,-2-5-64 0,1-8-16 15,0 0 0-15,-2 12 0 0,1-1-144 0,0-1 0 0,0 1 0 0,1-11 0 16,-4 8 0-16,1 3 128 0,2-2-128 0,1-9 0 15,0 0 0-15,0 0 0 0,-3 12 128 0,3-12-128 16,0 0 0-16,0 0 0 0,0 0 144 0,0 0-144 16,0 0 256-16,0 0-32 0,0 0 0 0,0 0 0 15,0 0 176-15,0 0 48 0,0 0 0 0,0 0 0 16,0 0 64-16,0 0 32 0,9-6 0 0,-1-1 0 16,0 2 16-16,-2-4 0 0,-1 1 0 0,-1-2 0 15,-2 1-176-15,3-1-48 0,1 0 0 0,-1-4 0 16,-3 0-144-16,6 0-48 0,-1 1 0 0,0-2 0 15,-3-2-144-15,1 0 192 0,2-1-192 0,-2-1 192 16,0 0-192-16,1-2 160 0,-1-2-160 0,-2 4 160 16,1 3-160-16,-1 3 0 0,-3 0 0 0,2-1 128 15,1 2-128-15,-2 3 0 0,-1 9 0 0,4-12 0 16,2 4 0-16,-2-4 0 0,-4 12 0 0,0 0 0 0,0 0 0 0,0 0 0 16,0-6 0-16,0 6 0 15,0 0-560-15,0 0-32 0,0 0-16 0,0 0-9888 16,0 0-1984-16</inkml:trace>
  <inkml:trace contextRef="#ctx0" brushRef="#br2" timeOffset="-209453.11">28154 16900 4607 0,'0'0'400'0,"0"0"-400"0,8-7 0 0,1 3 0 15,0 1 3184-15,2 0 544 0,2-5 112 0,-1 2 32 16,1-2-2240-16,1 0-448 0,0 1-96 0,0-4 0 16,-1 3-336-16,-2-2-64 0,1 5-16 0,-3-7 0 15,-2-3-96-15,0 2-32 0,-2-1 0 0,-2 3 0 16,0 2 32-16,-2-1 16 0,-2-4 0 0,-2 6 0 16,3 8-16-16,0 0-16 0,-10-3 0 0,0 1 0 15,-1 5-192-15,-6 2-48 0,-1 6 0 0,1 1 0 16,-1 3-32-16,3 2-16 0,-2-1 0 0,6 2 0 15,0 0-16-15,9-2-16 0,1-2 0 0,4 1 0 16,5 2 32-16,2-3 16 0,5-1 0 0,2-2 0 16,1-5-16-16,2 3 0 0,2-2 0 0,3-2 0 15,1-4-272-15,2-2 160 0,-1-2-160 0,5 2-10624 16,3 0-2192-16</inkml:trace>
  <inkml:trace contextRef="#ctx0" brushRef="#br2" timeOffset="-208738.41">29086 16155 22111 0,'-10'-9'976'0,"10"9"208"0,-8-9-944 0,8 9-240 16,0 0 0-16,0 0 0 0,-10 0 272 0,1 5 16 15,1 4 0-15,5 4 0 0,-3 4 80 0,3 6 16 16,-2-2 0-16,5 8 0 0,0 4-208 0,0 1-48 16,0 2 0-16,0-1 0 0,-4-3 176 0,1 2 16 15,3 1 16-15,-2-1 0 0,-1-3 144 0,2-7 32 16,1-3 0-16,-1-2 0 0,-3-3-16 0,4-4 0 0,0-12 0 0,0 0 0 15,0 0 224-15,0 0 48 0,0 0 16 0,10-15 0 16,0-5 208-16,3-7 32 0,1-3 16 0,0-5 0 16,-1 0-592-16,-2-7-112 0,-1-3-16 0,2 1-16 15,5 2-304-15,0 0 160 0,-1-1-160 0,3 5 128 16,3 3-128-16,-2 6 0 0,-2 1 0 0,0 6 0 16,-1 5 0-16,-3 3 0 0,-3 5 0 0,0 2-176 15,-11 7 176-15,12 8-128 0,-2 0 128 0,-2 6-128 16,-3 2-16-16,-3 2 0 0,-3 1 0 0,-3 0 0 15,2 0-240 1,-3 0-32-16,-3 2-16 0,2-4 0 0,-1-3-528 16,2 0-96-16,0-4-32 0,3 1-8688 0,2-11-1744 0</inkml:trace>
  <inkml:trace contextRef="#ctx0" brushRef="#br2" timeOffset="-208389.11">29725 15640 3679 0,'0'0'320'0,"0"0"-320"15,0 0 0-15,0 0 0 0,0 0 3648 0,0 0 640 16,-2 11 144-16,-1 3 32 0,1 0-2960 0,-1 2-592 16,1 5-112-16,-2 2-32 0,-3 0-256 0,0 2-64 15,-1-1-16-15,0 2 0 0,1 2 16 0,2-3 16 16,2-2 0-16,-1-2 0 0,3-2-144 0,0-2-16 15,1-1-16-15,1-5 0 0,-1-11-48 0,0 0-16 0,4 9 0 0,-4-9 0 16,0 0 480-16,0 0 80 0,9-13 32 0,1-1 0 16,-1 0 32-16,0-3 16 0,-3-4 0 0,2-2 0 15,1-1-384-15,-2-4-80 16,1 1-16-16,-2-3 0 0,1 1-144 0,0 2-48 0,2 3 0 16,0 0 0-16,0 1-192 0,0 4 0 0,1-2 128 0,0 4-128 15,-1 0 0-15,0 2 0 0,-1 1 0 16,-2 5 0-16,3 0 0 0,-1 5 0 0,-8 4 0 0,10-5-160 15,-3 0-1472-15,-7 5-288 16,9 1-64-16</inkml:trace>
  <inkml:trace contextRef="#ctx0" brushRef="#br2" timeOffset="-208099.12">30295 15350 23903 0,'-18'1'1056'0,"8"6"224"0,2 0-1024 0,-5 0-256 16,-1 0 0-16,-3 2 0 0,0 5 448 0,4 1 64 16,3 2 0-16,1 2 0 0,0 1-208 0,2-1-48 15,-2-2 0-15,5-2 0 0,3-2 0 0,3-4-16 16,2-3 0-16,-4-6 0 0,0 0 336 0,13 5 64 16,0-3 0-16,3-4 16 0,2-4-80 0,1-2-32 15,1-3 0-15,1 1 0 0,-2-3-256 0,-1 0-48 16,-2 1-16-16,-1-5 0 0,-2-2-96 0,-3 2 0 15,-3 2-128-15,-4 0 192 0,0 0-192 0,-3-1 176 0,-5 1-176 16,0 6 160-16,-3 4-160 0,-5-2 0 16,-2-2 0-16,-1 1 128 15,-1 8-640-15,-1 0-128 0,-1-1-16 0,3 1-13552 0</inkml:trace>
  <inkml:trace contextRef="#ctx0" brushRef="#br2" timeOffset="-207719.44">30635 15157 10127 0,'0'0'448'0,"0"0"96"0,-9 1-544 0,2 3 0 0,-1 0 0 0,-1 2 0 16,-1 4 1728-16,0-2 224 0,-3 2 48 0,2 2 16 0,1 5-928 15,-1 1-176-15,1-1-32 0,0-2-16 0,3-1-144 0,1 1-16 16,3 3-16-16,0-2 0 0,2-5 16 15,1-11 16-15,2 11 0 0,3 1 0 0,3-6 16 0,1-2 0 16,-9-4 0-16,16 0 0 0,4-2 0 0,-1 0 0 16,0-7 0-16,0 0 0 0,1-1-304 0,-2 1-64 15,-2-4-16-15,0 3 0 0,-2-3-112 0,0-181-32 16,-2 363 0-16,0-179 0 0,-5-2-64 0,0 3-16 16,-2-4 0-16,-3 2 0 0,2 2 0 0,-4 9 0 15,-6-10 0-15,-2 3 0 0,8 7 0 0,-9-4-128 16,-2 0 192-16,1 0-64 0,1-1-128 0,0 3 0 15,9 2 144-15,-13-4-144 16,2-1-256-16,-1 1-128 0,2-1-32 0,1 0 0 16,0 2-400-16,9 3-80 0,-9-5 0 0,9 5-16 15,0 0-464-15,0 0-96 0,0 0 0 0,0 0-6400 0,-7-6-1280 0</inkml:trace>
  <inkml:trace contextRef="#ctx0" brushRef="#br2" timeOffset="-207346.56">31628 14604 12895 0,'8'-23'1152'16,"-4"7"-928"-16,2-2-224 0,2-4 0 0,-5 1 1344 0,2-4 240 15,1 6 32-15,-1-1 16 0,-5-4 32 0,0 5 16 16,-2-2 0-16,0 7 0 0,-3 2-576 0,-4 0-112 16,-6-3-32-16,-2 6 0 0,-1 9-304 0,-1 7-64 15,-2 0-16-15,-1 5 0 0,-1-4-448 0,-1 10-128 16,-3 9 0-16,1 0 0 0,-2 2 0 0,2 1 0 15,1 6 0-15,2 6 0 0,0 1 0 0,4 2 0 16,2-6-144-16,3 7 144 0,3 7 0 0,3-4 0 16,3-4 0-16,4-4 0 0,1-3-144 0,4-1-16 15,2 0 0-15,-1-7-8688 0,2-4-1744 0</inkml:trace>
  <inkml:trace contextRef="#ctx0" brushRef="#br2" timeOffset="-207210.26">31176 14970 24815 0,'12'-22'1088'0,"-4"10"256"0,2 0-1088 0,0 2-256 0,6-3 0 0,4 5 0 16,4-1 1136-16,3 4 160 0,2-3 48 0,1 3 0 16,0-2-720-16,1 2-144 0,3 4-32 0,-5 1 0 15,1 0-304-15,2 1-144 0,2 2 128 0,-3 3-14080 16</inkml:trace>
  <inkml:trace contextRef="#ctx0" brushRef="#br2" timeOffset="-206590.47">27262 19137 22111 0,'0'0'1968'0,"0"0"-1584"15,0 0-384-15,-7 5 0 0,2 4 928 0,3 2 96 16,1 4 32-16,1 3 0 0,2 1-512 0,2 4-96 16,2-1-32-16,3 1 0 0,1 1-192 0,3 0-32 15,-3-4-16-15,3-2 0 0,0 0-176 0,-1-2 0 16,1-2 0-16,1-5 0 0,-1-2 160 0,2-4-160 16,-1-4 192-16,3-8-192 0,0-4 608 0,1-7 16 15,0-7 0-15,-2-6 0 0,2-3 160 0,-1-4 48 16,-5-3 0-16,-1 1 0 0,-2-4-288 0,-2 0-48 15,-2-4-16-15,0 4 0 0,0 5-256 0,-1 7-48 16,-1 6-16-16,-1 1 0 0,-2 6-160 0,0 3 0 16,-1 3 0-16,0 6 0 15,-3-3-1104-15,0 7-304 0,-1-3-64 0</inkml:trace>
  <inkml:trace contextRef="#ctx0" brushRef="#br2" timeOffset="-206263.35">28200 18302 20271 0,'-20'-7'1792'0,"6"5"-1424"0,-2-1-368 0,0-1 0 16,1 2 1776-16,-3 3 272 0,-3 5 64 0,1 2 16 16,-2 3-1408-16,1 0-272 0,-1 1-64 0,1 5-16 15,-2 3-240-15,4 3-128 0,0 0 128 0,2-1-128 16,3-3 0-16,3 0 0 0,3-3 0 0,0-1 0 15,5-3 0-15,4 1-160 0,3 1 160 0,3-4 0 0,2-1-144 0,4-4 144 16,2-3 0-16,4 2-144 0,3-1 144 0,-2-1 0 16,3-1 0-16,-1 1 0 0,-3 2 0 0,0 3 0 15,-1-1 0-15,-3 2 0 0,-2 0 0 0,-5-2 144 16,-4 6 0-16,-1-4 0 0,-3-8 240 0,-5 13 64 16,-5 0 0-16,-1-2 0 0,0 2-16 0,-3 0 0 15,-6-4 0-15,-2 2 0 0,-2 3-288 0,1-3-144 16,1 1 160-16,2-2-160 15,1-5-976-15,1-2-304 0,2-2-48 0,2-2-11936 0</inkml:trace>
  <inkml:trace contextRef="#ctx0" brushRef="#br2" timeOffset="-206046.13">28696 17885 23039 0,'-8'2'2048'0,"8"-2"-1648"0,-8 7-400 0,1 3 0 16,-2 6 624-16,0 2 32 0,-1-1 16 0,1 3 0 15,1 5-80-15,-1 3-16 0,0 3 0 0,1-2 0 16,-1 0-336-16,0 2-80 0,0-3-16 0,4-2 0 16,1-4-144-16,4 0 0 0,1-3 144 0,-1-4-144 15,0-1-2160-15,0-14-496 16</inkml:trace>
  <inkml:trace contextRef="#ctx0" brushRef="#br2" timeOffset="-205626.37">28954 17614 19343 0,'0'0'1728'0,"-4"9"-1392"15,1 2-336-15,1 3 0 0,-1 1 624 0,1 1 48 16,-1 1 16-16,-1 5 0 0,-1 1 48 0,0-3 16 16,0 2 0-16,0 0 0 0,0 2-112 0,-1-1-32 15,-2 1 0-15,3-3 0 0,0-3 32 0,1-1 16 16,1-5 0-16,3-12 0 0,0 0-16 0,0 0-16 16,0 0 0-16,0 0 0 0,0 0 16 0,8-11 16 0,0-7 0 15,2-1 0-15,3-3-272 0,-2 1-64 0,-1-1-16 0,2-1 0 16,2-2-176-16,1 2-128 0,1 0 144 0,2-1-144 15,0 2 128-15,0 2-128 0,0 1 0 0,-2 1 144 16,-3 0 0-16,-1 7 0 0,-4 5 0 0,1 1 0 16,-9 5-144-16,0 0 0 0,10 5 144 0,-2 1-144 15,1 4 0-15,-4 0 0 0,-1 4 0 16,1 2 0-16,-2-2 0 0,1 0 0 0,-2-3 0 16,3 2 0-16,2 3 0 0,-3-6 0 0,-4-10 0 0,6 13-128 15,2-1-384-15,1-6-80 16,0 1-16-16,2-3 0 0,-11-4-496 15,16 0-112-15,-1 2 0 0,-1-4-16 0,-1-2-304 16,-1-3-64-16,2-1-16 0</inkml:trace>
  <inkml:trace contextRef="#ctx0" brushRef="#br2" timeOffset="-205257.12">29815 17081 14735 0,'-3'-5'1312'0,"-4"-2"-1056"16,7 7-256-16,-7-7 0 0,-2 5 2192 0,-1 2 384 15,-2 2 80-15,-2 5 16 0,-2 1-1056 0,-2 3-208 16,-2 3-32-16,2 3-16 0,1 5-720 0,-1 2-160 0,-4-2-32 16,0 1 0-16,2-2-288 0,3 1-160 0,6-4 160 15,3-6-160-15,3 0 128 0,2-3-128 0,3-9 0 16,0 0 0-16,0 0 272 0,11 2-32 0,0-6-16 0,6-2 0 15,-2-5 224-15,3-2 64 0,-1-9 0 0,2 1 0 16,1-1-224-16,-1 2-32 0,5-2-16 16,-1 1 0-16,-2 0-32 0,0 5 0 0,-1 3 0 0,-2 0 0 15,-4 6 176-15,-2 2 16 0,1 5 16 0,-3 7 0 16,-2 5-144-16,0 5-16 0,-1 5-16 0,-2 3 0 16,-2 10 0-16,-2 0 0 0,-1 2 0 0,-1 0 0 15,-2 1-80-15,-1 5-16 0,1 2 0 0,-2-2 0 16,-2-2-144-16,1-3 0 0,2-2 0 0,-1-5 128 15,-4-5-1760-15,5-5-352 0,-3-3-80 0</inkml:trace>
  <inkml:trace contextRef="#ctx0" brushRef="#br2" timeOffset="-204448.77">27480 19974 17503 0,'0'0'1552'0,"0"0"-1232"0,0 0-320 0,0 0 0 16,0 0 992-16,0 0 144 0,0 0 16 0,0 0 16 15,0 0 640-15,0 0 128 0,0 0 32 0,0 0 0 16,6 3-688-16,-3 4-128 0,-1 7-16 0,0 2-16 15,2 0-240-15,2 3-48 0,-1 4-16 0,4 3 0 16,1 0-384-16,1 3-80 0,-4-3-16 0,3 3 0 0,3-6-208 0,-1 4-128 16,-4-6 128-16,3 0-128 0,-1-4 0 15,-1 1 0-15,-2 0 0 0,1-4 128 16,-2-5-1392-16,2-3-272 0,-8-6-48 0,10-4-8496 16,-2-2-1696-16</inkml:trace>
  <inkml:trace contextRef="#ctx0" brushRef="#br2" timeOffset="-204088.5">27866 19636 20271 0,'0'0'896'0,"-3"10"192"0,-1-1-880 0,2 3-208 16,-1-2 0-16,3 4 0 0,0 4 1152 0,0-1 192 15,0 2 48-15,3 2 0 0,1 2-560 0,1 1-128 16,0-3 0-16,0 2-16 0,0 1-288 0,-1-1-48 0,-2-2-16 0,1 0 0 15,-1 0-16-15,1-2 0 0,-3 1 0 0,0-6 0 16,0-3 16-16,0-11 0 0,0 0 0 0,0 0 0 16,0 0-48-16,0 0-16 0,5-6 0 0,1-8 0 15,-2-5 48-15,0-5 0 0,1-3 0 0,0-2 0 16,0 0-96-16,2-3-16 0,-2 1 0 0,0 5 0 16,0-2-16-16,5 4-16 0,0-2 0 0,0 7 0 15,-5 6-48-15,6 2-128 0,-4 5 192 0,1-1-64 16,-8 7-128-16,12 0 192 0,-12 0-192 0,13 9 192 15,1 4-192-15,-1 2 0 0,-3 3 0 0,0 2 128 16,2 6-128-16,-1-3 0 0,-3-2 0 0,1 5 0 16,1-3 0-16,-3 1 0 0,-3 0 0 0,0-4-176 15,2-2-656-15,-1-2-128 0,-2-2-16 0,0-6-8944 16,-3-8-1776-16</inkml:trace>
  <inkml:trace contextRef="#ctx0" brushRef="#br2" timeOffset="-203835.26">28393 18832 23951 0,'0'0'2128'0,"0"0"-1696"16,0 0-432-16,0 0 0 0,0 0 768 0,0 15 80 15,1 1 16-15,1 6 0 0,-1 3-96 0,1 6 0 16,0 3-16-16,2 4 0 0,-1 3-352 0,1 3-64 0,-1-2-16 15,1 3 0-15,3-3-128 0,0 0-48 0,-2-2 0 16,2-1 0-16,2-4-144 0,0 0 128 0,1-4-128 0,-1 2 128 16,0-3-256-16,0-5-64 0,-1 0-16 0,-2-4-9056 15,-2-3-1808-15</inkml:trace>
  <inkml:trace contextRef="#ctx0" brushRef="#br2" timeOffset="-203673.08">28272 19440 28559 0,'0'0'2544'0,"0"0"-2032"0,11-6-512 0,-1-4 0 15,4 0 0-15,1 0-336 0,4-2 48 0,4 1 16 16,4-5 272-16,2 1 176 0,3-3-32 0,1 1 0 0,-4 1-144 0,1 0 0 16,1-2 0-16,-2 3-8400 15,-5 3-1568-15</inkml:trace>
  <inkml:trace contextRef="#ctx0" brushRef="#br2" timeOffset="-203383.26">28890 19137 9215 0,'10'-19'816'0,"-1"2"-656"15,1-2-160-15,3-5 0 0,2-7 2864 0,3 1 528 16,0 7 128-16,1-4 0 0,-1-1-2000 0,-3 2-416 15,-2 5-80-15,-3 2 0 0,-1 3-384 0,-3 2-64 0,-3 3 0 16,-3 11-16-16,0 0 208 0,0 0 64 0,0 0 0 0,-12 4 0 16,-2 8-64-16,-2 0-16 0,-2 5 0 0,1 2 0 15,0 3-432-15,1 1-96 0,1-1-16 0,2 6 0 16,1-2-208-16,2-1 0 0,1-3 0 0,2-1 0 16,2 2 0-16,4-4 0 0,5-3 0 0,1-2 0 15,1-2 0-15,3-3-240 0,-1 0 80 0,3-4 16 31,3-5-2112-31,0-2-432 0</inkml:trace>
  <inkml:trace contextRef="#ctx0" brushRef="#br2" timeOffset="-203041.9">29463 18615 13823 0,'-5'-11'1216'0,"1"7"-960"16,-6 4-256-16,3 0 0 0,-3 0 1824 0,2 4 320 15,-5 6 64-15,2-1 16 0,-1 4-720 0,1 2-144 16,-2 4-16-16,-1 0-16 0,3 3-816 0,-2 3-144 16,2-1-48-16,0 2 0 0,1 0-64 0,1-3-32 15,4-1 0-15,1-2 0 0,2-2 16 0,3-4 0 16,4-1 0-16,0-7 0 0,-5-6-64 0,14 0-16 16,0 0 0-16,0-6 0 0,0-4 96 0,0-2 32 15,-1-3 0-15,4-2 0 0,-4 0 16 0,0 0 0 16,0 1 0-16,-4 3 0 0,0 3 48 0,0-2 16 15,-3 5 0-15,-6 7 0 0,0 0-96 0,0 0-16 0,0 0 0 16,9 6 0-16,-3 7 0 0,-1 1-16 0,-1 3 0 16,0 3 0-16,-4 0-80 0,1 1-16 0,0 4 0 15,-2 1 0-15,-4 1-144 0,1 1 160 0,0-6-160 16,2 4 160-16,-2 1-160 0,0-3 0 0,0-2 0 0,-2-3 128 31,1-3-2016-31,0-3-416 0</inkml:trace>
  <inkml:trace contextRef="#ctx0" brushRef="#br2" timeOffset="-202714.64">29836 18206 22111 0,'-1'-13'976'0,"1"13"208"16,0 0-944-16,0 0-240 0,0 0 0 0,0 0 0 0,0 0 1712 0,6 12 288 15,-4-2 64-15,0 4 16 0,-2 3-992 0,0 3-192 16,-2 4-32-16,0 2-16 0,-2 5-400 0,0 2-96 16,0 2-16-16,-3-4 0 0,-1-1-96 0,2 1-32 15,1 0 0-15,-3-2 0 0,-2-1-16 0,2-5-16 16,3-5 0-16,3-3 0 0,0-6-32 0,2-9 0 16,0 0 0-16,0 0 0 0,0 0 96 0,3-8 16 15,0-6 0-15,3-2 0 0,0-5-64 0,2-1 0 16,0-8 0-16,2 5 0 0,-3 0-192 0,3 2 128 15,-2 0-128-15,1 2 0 0,0 1 0 0,0 2 0 0,-2 4 0 16,4-1 0-16,-3 0-192 0,1 3-96 0,2 5-16 16,-5-3 0-1,-2 3-2576-15,1-3-512 0,2-3-96 0,-7 13-9168 0</inkml:trace>
  <inkml:trace contextRef="#ctx0" brushRef="#br2" timeOffset="-202401.79">30203 18082 31103 0,'0'0'1376'0,"-11"5"288"0,-5 1-1344 0,5 2-320 0,2 4 0 0,0 0 0 15,0 3 320-15,-1 3 0 0,-1 1 0 0,1 1 0 16,1 2 16-16,1-2 0 0,0 1 0 0,3 1 0 0,2-1-336 16,-1-2 0-16,0-4 0 0,4-1 0 0,4 0 0 0,1-5 0 15,1 0 0-15,-6-9 0 0,10 2 160 0,1-2-32 16,-1-2-128-16,0-4 192 0,0-3 0 0,1-3 0 15,3 5 0-15,-3-4 0 0,0 2-192 0,-1-1 176 16,4 5-176-16,-2 1 160 0,-2 3-160 0,-1 1 0 16,-9 0 0-16,11 3 0 0,-11-3 0 0,10 2 0 15,-10-2 0-15,10 7 0 0,-10-7 0 0,12 5 0 16,-12-5 0-16,9 3 0 0,-9-3 0 0,10-2 0 16,0-6 0-16,-1 2 0 15,0-4-528-15,-1 1-96 0,-2-5-16 0,2 0 0 16,2 0-1680-16,0 0-352 0,-6-4-64 0</inkml:trace>
  <inkml:trace contextRef="#ctx0" brushRef="#br2" timeOffset="-202165.26">30690 17125 11967 0,'-10'-3'1072'0,"10"3"-864"0,0 0-208 0,-8 11 0 16,-1 5 2880-16,3 0 544 0,1 2 96 0,1 5 32 16,2 4-2112-16,-1 3-416 0,0 2-96 0,3 3-16 15,3 7-464-15,-2 3-80 0,1-3-32 0,-1 2 0 16,1-2-128-16,2 0-16 0,-1-4-16 0,3 2 0 16,6-9-176-16,-4 3 128 0,-5-4-128 0,2 2 128 15,4-5-432-15,-1 2-80 0,-3-4-32 16,-2-2-8256-16,1-4-1648 0</inkml:trace>
  <inkml:trace contextRef="#ctx0" brushRef="#br2" timeOffset="-201998.6">30530 17730 23039 0,'0'0'1024'0,"0"0"192"0,0 0-960 0,0 0-256 16,1-7 0-16,-1 7 0 0,9-7 1088 0,2 0 192 15,1 0 16-15,6-4 16 0,6 4-544 0,-3-3-128 16,-3 2 0-16,1-2-16 0,2 1-448 0,2-3-176 15,2 1 128-15,-3 1-128 0,-3-4 0 0,0 2 0 16,-3 4-224-16,0-5-13104 0</inkml:trace>
  <inkml:trace contextRef="#ctx0" brushRef="#br2" timeOffset="-201836.37">31146 17259 26031 0,'0'0'1152'0,"-3"9"240"0,-5 0-1120 0,-1 4-272 0,1-2 0 0,0 4 0 16,-3 5 544-16,4 1 48 0,-1 5 16 0,2-2 0 16,-2 2-272-16,2-1-48 0,1 0-16 0,1 0 0 15,1-6-1232-15,1 1-240 16,0-3-48-16,4-1-10464 0</inkml:trace>
  <inkml:trace contextRef="#ctx0" brushRef="#br2" timeOffset="-201094.41">31374 17080 21183 0,'0'0'1888'0,"-6"8"-1504"15,-2 2-384-15,-1 1 0 0,0 1 0 0,0 4 0 16,0 2 0-16,-1 2 0 0,-3 1 768 0,3 2 128 15,1-2 16-15,0 0 16 0,-2-1-160 0,2-1-16 16,3-1-16-16,-1 0 0 0,5-2 80 0,1-1 16 16,1 1 0-16,2-8 0 0,-2-8-112 0,0 0-16 15,0 0 0-15,10 4 0 0,3-10-32 0,-2-2-16 0,0-4 0 0,-1-2 0 16,4-3-240-16,-1-1-48 0,-2-1-16 0,0-1 0 16,1 1-112-16,1-2-32 0,-5 1 0 0,3 0 0 15,-1 1-32-15,-1 2-16 0,-2 3 0 0,1 0 0 16,0 2 32-16,2 1 0 0,-4 0 0 0,2 6 0 15,-8 5-192-15,0 0 192 0,10-4-192 0,-10 4 192 16,11 4-192-16,-4 2 0 0,-1 6 0 0,-1 0 0 16,0 4 0-16,0 0 0 0,-2-1 0 0,1-1 0 15,-1 0 0-15,1 0 0 0,0-4 0 0,1 2 0 16,2-4 0-16,1 0 0 0,-8-8 0 0,14 4 128 16,-1-4-128-16,0-1 0 0,3-4 144 0,2-3-144 15,1 1 0-15,2-5 128 0,-1-1-128 0,-1 2 0 0,-5-3 0 16,4 1 0-16,-4 2 0 0,0-2 128 0,-2 0-128 15,0 3 0-15,1-1-176 0,-5 3 176 0,0 1-240 16,-8 7 48-16,0 0 16 0,6-4 0 0,5 1-64 0,-11 3-16 16,0 0 0-16,0 0 0 0,7-7 80 0,-7 7 16 15,0 0 0-15,0 0 0 0,0 0 160 0,9-7 0 16,-4 2-144-16,-5 5 144 0,0 0 0 0,0 0 0 16,0 0 0-16,0 0 0 0,0 0 320 0,0 0-32 15,-5 7 0-15,-1 3 0 0,-3-4 16 0,0 7 0 16,3-2 0-16,-3 2 0 0,-4 1-48 0,3 0 0 15,2-1 0-15,2 1 0 0,0 1-112 0,0 0-16 16,1-5-128-16,3 2 192 0,4-1-64 0,1-2-128 16,-3-9 176-16,0 0-176 0,6 10 208 0,-6-10-64 15,9 5-16-15,3-2 0 0,0-4 112 0,1-2 16 0,-2-2 0 16,5 0 0-16,-2 0-256 0,-2 2 128 0,-1-1-128 0,-1 3 0 16,-10 1 0-16,11 0 0 0,-11 0 0 0,8 4 0 15,-8-4 0-15,0 0 0 0,2 15 0 0,-2 0 0 16,-1-1 0-16,-3 6 0 0,-1 4 0 0,-2 0-160 15,-1 5 160-15,-1-4 0 0,-2 1 0 0,0-2 0 16,1 1 0-16,3 2-208 0,-5-3 80 0,3 3 128 16,-1-5-2176-1,-1-1-304-15,-2 0-64 0</inkml:trace>
  <inkml:trace contextRef="#ctx0" brushRef="#br2" timeOffset="-200933.44">31355 16704 41983 0,'-23'-15'1856'0,"12"8"384"0,0-3-1792 0,1 5-448 15,0-1 0-15,4 2 0 0,6 4 0 0,0 0 0 16,-9 4 0-16,2 3 0 0,1 0-256 0,-2 5 64 16,-2 2 16-16,-1 3-12096 15,-3 2-2416-15</inkml:trace>
  <inkml:trace contextRef="#ctx0" brushRef="#br2" timeOffset="-200441.66">29537 19709 30399 0,'-8'-19'2704'0,"5"1"-2160"0,-6-3-544 0,2 1 0 0,1-2 0 0,0 8-224 16,-2 0 16-16,2 3 0 0,-1 5 912 0,7 6 192 16,0 0 48-16,-11 1 0 0,1 4-288 0,1 6-48 15,1 5-16-15,1 4 0 0,-2 3-192 0,0 7-32 16,2 4-16-16,1 2 0 0,0 4-144 0,1-1-16 15,1 4-16-15,3-1 0 0,-3 2-176 0,4 1 160 16,0-3-160-16,5 1 160 0,0-3-160 0,1-3 0 16,2-3 0-16,2-5 128 0,2-1-304 0,-1-4-64 15,-1-1-16-15,2-5 0 16,0-4-1600-16,-5-2-336 0,-7-12-64 0,0 0-7216 16,0 0-1456-16</inkml:trace>
  <inkml:trace contextRef="#ctx0" brushRef="#br2" timeOffset="-200285.66">29156 20289 27519 0,'15'-14'1216'0,"2"2"256"0,7-5-1168 0,4-2-304 0,1-1 0 0,3-6 0 16,1 0 256-16,5-5 0 0,3-2 0 0,0 1 0 16,1-2 64-16,0 1 16 0,-2 3 0 0,-2 5 0 15,-5 1-336-15,0 4 0 0,-2 3 0 0,-3 3 0 16,-7 3-1408-16,-1 0-368 0,-2 3-64 0</inkml:trace>
  <inkml:trace contextRef="#ctx0" brushRef="#br2" timeOffset="-200017.19">29964 19775 7359 0,'0'0'656'0,"0"0"-528"16,-7 5-128-16,-2 2 0 0,0 4 4048 0,1 0 784 16,2-1 160-16,-2 4 16 0,-1-1-2800 0,0 1-560 15,4 2-112-15,-1 2-32 0,-2 0-928 0,3 0-176 16,1-2-32-16,3-2-16 0,0 0-64 0,1-4-16 15,0-10 0-15,5 9 0 0,1-4 64 0,-6-5 16 16,10-1 0-16,-1-3 0 0,3-5 144 0,1 1 16 16,-3-6 16-16,1 0 0 0,1-2-16 0,-2 4-16 15,-1-1 0-15,0 4 0 0,1-1-128 0,-3 5-32 16,-7 5 0-16,0 0 0 0,0 0-80 0,13-2 0 0,-1 4-16 0,-12-2 0 16,10 6-240-16,-1 4 0 15,2-2 0-15,-2 3 0 0,-1-3 0 0,-1 2 0 0,3-4 0 16,1 2 0-1,0 0-640-15,-11-8-160 0,0 0-32 0,11 0-16176 0</inkml:trace>
  <inkml:trace contextRef="#ctx0" brushRef="#br2" timeOffset="-199763.91">30524 19341 28799 0,'0'0'1280'0,"0"0"256"0,0 0-1232 0,-12 8-304 0,1-3 0 0,-1 6 0 16,3 0 800-16,0 3 96 0,-2 1 32 0,1 4 0 16,0 4-224-16,-1 3-64 0,0 2 0 0,1 0 0 0,2-2-320 15,1-1-64-15,2-3 0 0,1-2-16 0,1-5-32 16,3 1 0-16,3-5 0 0,1 1 0 0,-4-12-48 0,7 6-16 16,2 0 0-16,1-4 0 0,2-2-16 0,0-3-128 15,1-3 192-15,1-1-64 0,0 0-128 0,0-4 0 16,-1 1 0-16,1 1-176 15,2 2-1488-15,-1-5-288 0,2-4-64 0,1 3-12288 0</inkml:trace>
  <inkml:trace contextRef="#ctx0" brushRef="#br2" timeOffset="-199534.29">30952 18567 19343 0,'0'0'1728'0,"-9"9"-1392"0,0-3-336 0,0 6 0 16,0 3 2608-16,2 7 448 0,2 1 80 0,1 1 32 16,1 5-1936-16,1 3-384 0,-1 1-80 0,4 1 0 15,-1 0-320-15,3 7-64 0,-1 0-16 0,2-2 0 16,-1-2-144-16,2-4-32 0,3-2 0 0,-2-6 0 16,-1 2-192-16,-1-6 176 0,1-3-176 0,-4-1 160 15,2-2-1248-15,-1-4-240 16,-2 1-48-16,0-12-13136 0</inkml:trace>
  <inkml:trace contextRef="#ctx0" brushRef="#br2" timeOffset="-198945.19">30727 19185 20271 0,'0'0'1792'0,"0"0"-1424"0,10-13-368 0,5-5 0 0,6 1 704 0,-1-1 80 15,0 1 16-15,4-6 0 0,2-10 352 0,1 3 64 16,1 2 0-16,0-3 16 0,-2-4-208 0,3 0-64 15,-2 1 0-15,-1 4 0 0,-1 3-32 0,-1 0-16 16,0 3 0-16,-3 5 0 0,-4 3-352 0,-1 3-80 16,-4 5-16-16,-3 2 0 0,-9 6-64 0,0 0-16 15,0 0 0-15,0 0 0 0,4 10-160 0,-4 4-32 16,-2 4-16-16,-1 3 0 0,-1 5-48 0,0-1 0 16,-5 4 0-16,2-2 0 0,2 1-128 0,1-2 0 15,0 3 0-15,3-6 0 0,1-4 0 0,4 0 128 16,1 1-128-16,4-5 0 0,2-4 0 0,3-8 0 15,0-1 0-15,3-2 0 0,2-2 144 0,1-1-144 0,0-9 160 0,1 1-160 16,0-2 320-16,0-2-48 0,-1-3 0 0,-1 0 0 16,-2-5 112-16,-3 2 32 0,-3 3 0 0,-2-2 0 15,-4-3-96-15,-2 1-32 0,-3-2 0 0,0 4 0 16,-6 2-112-16,0 1-32 0,0-1 0 0,-3 8 0 16,1 0-144-16,-2 5 0 0,-3 0 0 0,2-1 128 15,-2 0-128-15,2 5 0 0,-2-1 0 0,3-2 0 16,1-3 0-16,1 4 0 0,1 1-176 0,7 2 176 15,0 0-400-15,0 0 0 0,-5-12 0 0,5 3 0 16,2-1-48-16,5 1-16 16,0-3 0-16,2 1 0 0,1-2 176 0,5 0 32 0,3-2 16 0,0 1 0 0,0-1 240 15,1 1-176-15,3-1 176 0,-3-1-160 0,1 4 160 0,3-1 0 16,1 2 0-16,3-1 0 0,1 3 0 16,0 3 0-16,0 5 0 0,-6-1 0 0,1 4 144 0,-2 4-144 15,-2 2 192-15,2 4-192 0,-4 2 240 0,4-4-64 16,-1 2-16-16,0 3 0 0,0 6 80 0,1-4 16 15,-1-7 0-15,3 4 0 0,-3 4-48 0,3-3 0 16,-1-2 0-16,-1-4 0 0,1 3-16 0,2-5-16 16,3-2 0-16,4-2 0 0,4-3 64 0,-17 0 16 15,3-3 0-15,3-1 0 0,0 1-256 0,3-1 0 16,-3-1 0-16,0 0 0 16,-2 1-1728-16,17-4-400 0</inkml:trace>
  <inkml:trace contextRef="#ctx0" brushRef="#br2" timeOffset="-196592.27">14209 17843 6447 0,'19'0'576'0,"1"-3"-576"16,2-1 0-16,-2 4 0 0,0 4 1248 0,-2 0 144 15,0-3 16-15,-3 2 16 0,-2-1-784 0,-3 3-144 16,-2 4-48-16,-8-9 0 0,0 0-208 0,0 0-48 16,0 0-16-16,0 0 0 0,0 0 272 0,0 0 48 15,0 0 16-15,-12 5 0 0,1 0 80 0,-3-1 32 16,-3-4 0-16,-3-4 0 0,-3-1-176 0,-2 2-16 15,-3 1-16-15,-3-4 0 0,-1-2 48 0,-4 2 16 16,-3-3 0-16,-3 3 0 0,-5-4 32 0,-1 2 0 0,-3-5 0 0,-3 4 0 16,-4 0-240-16,0 3-32 0,-1-4-16 0,-3 2 0 15,-4-6-96-15,-1 2 0 0,-3 0-128 0,-1-1 192 16,-3 1-192-16,1 0 0 0,2 0 0 0,-1-4 0 16,-7 0 0-16,-2 1 0 0,-6-1 0 0,3 2 0 15,2-1 144-15,-2-2-144 0,-3-2 128 0,1 2-128 16,-2 0 240-16,6 2-48 0,0 2 0 0,2 2 0 15,-6-5 0-15,-1 2-16 0,0 3 0 0,0 2 0 16,1-1-48-16,-2 2 0 0,-1-3 0 0,3 3 0 16,0-1-128-16,5 3 192 0,2 0-192 0,0-3 192 15,-2 2-64-15,0 0-128 0,-2 0 192 0,2 1-64 16,1-5-128-16,2 2 0 0,3 0 0 0,-1 2 0 0,-2 1 192 16,0 1-32-16,-1 0-16 0,4 0 0 0,0 2-144 0,4 2-144 15,-1-1 144-15,-1 0-208 0,-2 2 208 16,3 2 0-16,4-1 0 0,3 1 0 0,3 0 0 0,-2 0 0 15,-1 2 0-15,0-2 0 0,1 1 0 0,-1 2 0 16,0-2 0-16,3 4 0 0,1 1 0 0,-2 2 0 16,-1-4-128-16,-2 5 128 0,-3-2 0 0,0 2 0 15,1-3 0-15,0 3 0 0,5 0 0 0,-3 0 0 16,-3 0 0-16,4-2 0 0,3 2 0 0,1-2 0 16,0 0 0-16,2 1 0 0,5 2 0 0,-1 1 0 15,-1-3 0-15,-1 0 0 0,-2 1 0 0,2-1 0 16,1 4 0-16,0-2 0 0,-2-2 0 0,2 1 0 15,0-3-144-15,4 2 144 0,-4-6-144 0,1 1 144 16,2 0-160-16,1 0 160 0,3 2 0 0,1 3 0 0,1-1 0 16,3 2 0-16,-1-7-240 0,2 5 0 0,0-1 0 0,1 2 0 15,-1-4 80-15,-1 4 16 0,5-2 0 16,0 3 0-16,0-2-96 0,3 3-16 0,-1-6 0 0,2 4 0 16,1-2 112-16,1 2 16 0,4-5 0 0,0 1 0 15,-1 2 0-15,1-3 0 0,-1 1 0 0,0 2 0 16,1-5 128-16,-1 2-160 0,0 1 160 0,2-1-160 15,2-2 32-15,-1-1 0 0,0 0 0 0,2 1 0 16,-2 5-64-16,3-3 0 0,0 0 0 0,0 3 0 16,0-2 16-16,-2 4 0 0,3-2 0 0,0 1 0 15,2-4 176-15,-1 3-160 0,3 0 160 0,-1 1-160 16,-1 0 160-16,1 0 0 0,0 0 0 0,-1-3-128 16,5 6 128-16,1-1 0 0,2-1 0 0,-2 4-128 0,-2 0 128 15,3 3 0-15,3 1 0 0,-3 1 0 0,-2-1 0 16,2 1-128-16,2 0 128 0,-1 1 0 0,-1 0-144 0,3 1 144 15,0-2-160-15,0 1 160 0,0 2-128 0,2-3 128 16,4-1 0-16,1-1-144 0,0 1 0 0,1 0 0 16,1-2 0-16,4 2 0 0,1 0 144 0,3-3 0 15,3 2 0-15,5 1-128 0,4 3 128 0,4-2 0 16,-2-2 0-16,7-2 0 0,2 0 0 0,4 3 0 16,3 4 0-16,2 3 0 0,2-1 0 0,2 3 128 15,0-3-128-15,1 3 0 0,2-4 0 0,3-2 0 16,3 3 0-16,1 3 0 0,0-3 144 0,2 4-144 15,2-2 192-15,-2 4-192 0,1 3 0 0,1-1 0 16,5-4 0-16,2 1 0 0,2-1-144 0,3 1 144 0,2 2-128 16,-1-4 128-16,3-1-192 0,-4-3 64 0,2-5 0 0,3 2 0 15,2 1 128-15,0-4-208 0,-3-3 80 0,2 0 128 16,-2-2-144-16,5-2 144 0,1-2 0 0,1-2 0 16,0-3 0-16,1 0 0 0,-4 1 0 0,4 0 0 15,3-7 0-15,2 3 0 0,5-2 0 0,-3 1 0 16,-4-1-128-16,3 0 128 0,3-1 0 0,1 1 0 15,-1-1 0-15,-2 1 0 0,-5 0 0 0,3 1 0 16,4 0 0-16,0 0 0 0,0 1 0 0,0-3 0 16,-5 1 0-16,5-2 0 0,3-1 0 0,-1 2-160 15,5 2 160-15,-5-2 0 0,-1-4 0 0,6 0 0 16,4 5 0-16,-1-1 0 0,2 1 160 0,-1-5-160 0,3 1 0 16,3 2 0-16,2 4 0 0,-3-2 0 0,-3-5 0 15,5 2 0-15,4 0 0 0,1-1 0 0,-2 2 0 16,0-1 0-16,3-5 0 0,0 5 0 0,1 2 0 0,-4-6 128 15,-2-2-128-15,2-3 0 0,1 4 128 0,-1 1-128 16,-1-3 176-16,-1 2-176 0,1-5 432 0,-1 3-32 16,-5 2 0-16,-1 0 0 0,-3 2 32 0,2-2 0 15,0 3 0-15,-3-5 0 0,-4 6-176 0,-3-6-48 16,-4 0 0-16,2-5 0 0,1-2-80 0,-4-1 0 16,-5-3-128-16,-3-4 192 0,-2-2 64 0,-3-5 16 15,-3-2 0-15,-5 0 0 0,-6 1 304 0,-7-2 48 16,-9-2 16-16,-7 2 0 0,-10 1-208 0,-4 0-48 15,-8-3 0-15,-6 2 0 0,-8 0-192 0,-8 2-32 16,-4 4-16-16,-8-3 0 16,-7-2-544-16,-8 1-112 0,-11-1-32 0,-6 2 0 15,-6 1-1184-15,-2 0-256 0</inkml:trace>
  <inkml:trace contextRef="#ctx0" brushRef="#br2" timeOffset="-188406.15">14170 17878 8863 0,'0'0'384'0,"-7"-9"96"0,-1 3-480 0,-2 0 0 0,0 2 0 0,0 0 0 16,-2-2 880-16,0-1 80 0,-5 2 0 0,-1 3 16 15,-1 0-768-15,-1 0-208 0,-3-4 0 0,-2 2 0 16,-3 2 0-16,2 2 128 0,3-1-128 0,-3 0 0 16,-7 0 128-16,-1 1-128 0,5 2 128 0,-1-3-128 15,-2-5 0-15,0 0 0 0,0 1 128 0,1-4-128 16,-2 3 128-16,-3-2 0 0,-2-3 0 0,-4 1 0 16,-4 1 64-16,3-2 16 0,1 0 0 0,-2 0 0 15,-5-3 192-15,1 3 48 0,2-2 0 0,-3-1 0 16,-4-3-16-16,-1 1 0 0,-3-2 0 0,-1 3 0 15,-1 2-176-15,-1-1-16 0,0 0-16 0,2 1 0 16,-1 2-224-16,-1-3 176 0,-2 0-176 0,0 2 160 0,-2 0-32 0,1-3 0 16,-2 1 0-16,3-2 0 0,-1 2-128 15,-1-1 0-15,-5 0-192 0,0 0 192 0,2 1 0 16,-4 1 0-16,-4-2 0 0,0 1 0 0,-2 7 0 0,1-3 0 16,-5 0 0-16,0 2 0 0,-1 2 0 0,2 0 0 15,4 2 0-15,-2 0 0 0,1-1 0 0,0 0 0 16,4 1 0-16,-1 3 0 0,-1 2 0 0,1-1 0 15,1-3 0-15,-5 3 0 0,-5 3 0 0,1 1 0 16,-1-2 0-16,2 2 0 0,1-3 0 0,-3 2 0 16,-2 0 0-16,0 0 0 0,0 1 0 0,2 1 0 15,3-4 0-15,0 2 0 0,0-2 0 0,3 2 0 16,4-2 0-16,2 2 0 0,2 2 0 0,2-1 0 16,0-2 176-16,1 1-176 0,-2 2 0 0,2 2 0 15,0 2 0-15,1-1 0 0,1-6 0 0,2 4 0 16,0 2 0-16,-2 1-160 0,-1 3 160 0,0-3-192 0,2 1 192 15,2 1-192-15,7-1-32 0,4 3-16 0,0-3 0 0,2 2 0 16,2-1 16-16,-2-2 0 0,-1 3 0 0,4-5 0 16,3 2 16-16,0-3 0 0,0 3 0 0,-2 0 0 15,3 5-96-15,-1-5-16 0,1-4 0 16,-1 0 0 0,3 4-384-16,2 0-96 0,-4-4-16 0,2 3 0 15,-2-3-288-15,2 2-64 0,-1 1-16 0,-1-3 0 16,-2 0 416-16,0 3 64 0,-1-2 32 0,0 2 0 0</inkml:trace>
  <inkml:trace contextRef="#ctx0" brushRef="#br2" timeOffset="-187817.1">8134 18909 4895 0,'91'13'208'0,"-24"-8"48"0,8 1-256 0,7-1 0 16,5-1 0-16,0 1 0 0,2 2 0 0,2-4 0 15,1 0 128-15,-1 1-128 0,-1 1 0 0,0 0 0 16,-1-1 0-16,1 1 0 0,3 2 0 15,0-1 0-15,0 0 0 0,1-1 0 0,-4-5 0 0,2 4 0 16,0-2 0-16,2 2-144 0,0 1 144 0,-2-1-128 16,-9-1 128-16,4 2-128 0,4 5 128 0,-4-3 0 15,-2 0 0-15,-2-1 0 0,1 2 0 0,-3 2 0 16,1-4 0-16,2 3 0 0,-1-2 0 0,1 4 0 16,0 4 0-16,-1-7 0 0,-3-3 0 0</inkml:trace>
  <inkml:trace contextRef="#ctx0" brushRef="#br2" timeOffset="-187666.87">13557 18745 11967 0,'62'-52'528'0,"-16"14"112"0,8-8-512 0,1 2-128 0,3 4 0 0,-3 2 0 16,-3-1 720-16,-1 8 112 0,-8 2 32 0,-5 6 0 15,-5 5-688-15,-6 3-176 0,0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38:46.79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5729 18586 11919 0,'0'0'512'0,"0"0"128"0,4-9-512 0,-2-1-128 16,-2 10 0-16,0 0 0 0,0 0 944 0,-1-7 144 15,-4-6 48-15,2 4 0 0,3 9-176 0,-7-5-48 16,-2 0 0-16,0 0 0 0,-1 0-208 0,-3 3-32 16,-1 4-16-16,-2 1 0 0,-3 1-64 0,-3 0-16 15,-2 2 0-15,-2 5 0 0,0-1 80 0,-1 6 16 16,-1 6 0-16,0 1 0 0,-1 0-272 0,1 6-48 15,2 3-16-15,4-2 0 0,1-2-112 0,5 3-32 0,3 0 0 0,5 1 0 16,5-3-192-16,3-3 144 0,2 1-144 16,8-5 128-16,5 0-128 0,6-5 160 0,4-7-160 0,3-4 160 15,5 4 64-15,5-7 16 16,4-8 0-16,0 0 0 0,0 1 16 0,-1-6 0 0,-3-7 0 0,-4-2 0 16,-1-3-64-16,-1 2 0 0,-1 1 0 0,0 0 0 15,3-3-192-15,-4-2 144 0,-5-1-144 0,3-2 128 16,5 3-128-16,-1-1 128 0,-3-3-128 0,-2 1 128 15,-1-4-128-15,-4-2 0 0,0 0 144 0,-3-1-144 16,-2-3 128-16,-2 1-128 0,-2 1 128 0,-2 3-128 16,-1 3 0-16,-3 2 128 0,-2 4-128 0,-1 7 0 15,-1 4 0-15,0 3 0 0,-1-1 0 0,-2 10 128 16,0 0-128-16,0 0 192 0,0 0-64 0,-5 9 0 0,-4 0 32 16,-1 8 16-16,-4 5 0 0,-2 4 0 0,-3 6-176 0,-3-1 0 15,-5 2 144-15,-2 9-144 0,1 5 192 16,1 3-16-16,5 0-16 0,-1 0 0 0,0-5-160 0,-1-3 160 15,5-5-160-15,3-7 160 0,6-4 16 16,3-7 0-16,1-5 0 0,4-3 0 0,2 2 144 0,0-13 16 16,0 0 16-16,13-1 0 0,-2 1 240 0,3-5 48 15,1-7 16-15,7-2 0 0,3-2-208 0,5-2-64 16,-1-1 0-16,1 2 0 0,0 2-160 0,-2 3-32 16,-4 0-16-16,-1 7 0 0,-3 3-176 0,0 5-176 15,-1 2 48-15,-1 8 0 0,-4 1 128 0,-1 6 0 16,-3 7 0-16,-1 2 0 0,0 2 0 0,-4-1 0 15,-3 2 0-15,0 1 128 0,-4 0-128 0,1-6 192 16,0-1-64-16,1-3 0 0,1 0-128 0,2-5 0 0,2-4-128 0,0-1 128 31,1-5-1600-31,1-1-256 0,-7-7-32 0,15-3-14128 0</inkml:trace>
  <inkml:trace contextRef="#ctx0" brushRef="#br0" timeOffset="330.54">7053 18422 20271 0,'8'-19'896'0,"-4"13"192"0,-4 6-880 0,0 0-208 16,9-12 0-16,-3 6 0 0,-6 6 2240 0,0 0 384 15,0 0 96-15,0 0 16 0,0 8-1104 0,-2 3-224 16,-2-2-32-16,-1 9-16 0,-3 5-384 0,0 2-80 16,-2-2 0-16,3 6-16 0,-1-2-128 0,4 3-32 15,2-3 0-15,2 1 0 0,2-2-224 0,3-4-48 16,3-4-16-16,1 0 0 0,1 0-432 0,5-6 0 16,2-1 0-16,3-1 0 0,2-3 176 0,1 1-48 15,1 0-128-15,-1-7 192 0,0-1-192 0,-1 0 0 16,3 0 128-16,-1-4-128 15,-1-3-288-15,-1 0-96 0,-1-3-32 0,-1 2 0 16,0-2-2464-16,1 0-512 0</inkml:trace>
  <inkml:trace contextRef="#ctx0" brushRef="#br0" timeOffset="518.13">7707 18279 23951 0,'0'0'2128'0,"0"0"-1696"0,-8 12-432 0,-1-1 0 16,-3 1 1680-16,0 5 256 0,-4 3 48 0,-2 9 16 15,1 3 32-15,1 4 0 0,1-1 0 0,-5 9 0 16,-2 5-784-16,0 1-160 0,0-2-16 0,2 0-16 16,0-3-496-16,2 2-112 0,1 1 0 0,3-1-16 15,2 1-304-15,2-3-128 0,1-1 128 0,2-2-128 16,3 0-976 0,2-4-288-16,1-8-48 0,1-2-16 0,2 1-1744 0,1-9-368 15</inkml:trace>
  <inkml:trace contextRef="#ctx0" brushRef="#br0" timeOffset="817.65">8613 18656 20271 0,'-11'-14'1792'0,"4"5"-1424"0,0-2-368 0,2 1 0 16,0-2 3200-16,2 1 560 0,-1 2 112 0,4 9 32 15,0-13-2560-15,0 6-496 0,0 7-96 0,0 0-32 16,9-7-720-16,-9 7-128 0,0 0-48 0,0 0-10656 15,5 17-2144-15</inkml:trace>
  <inkml:trace contextRef="#ctx0" brushRef="#br0" timeOffset="962.96">8497 19090 35007 0,'-2'-12'3120'0,"1"-2"-2496"15,-1-1-496-15,4 6-128 0,-2 9 784 0,1-11 144 16,-1-7 32-16,0 6 0 0,0 12-288 0,0 0-48 15,0 0-16-15,0 0 0 16,0 0-1696-16,0 0-320 0,8 11-80 0,-1-4-15088 16</inkml:trace>
  <inkml:trace contextRef="#ctx0" brushRef="#br0" timeOffset="1716.6">9817 18895 15663 0,'-10'6'1392'0,"-4"-3"-1120"16,1-3-272-16,4 0 0 0,0 0 1104 0,9 0 176 15,0 0 16-15,0 0 16 0,0 0 416 0,9-9 96 16,0 0 16-16,5-5 0 0,4-1-640 0,2 2-128 16,0 1-32-16,2-2 0 0,-2-3-608 0,5 2-128 15,-1-2-32-15,-1 6 0 0,-2-2-80 0,0 6-32 16,-2-2 0-16,0 5 0 0,-2-1-160 0,-1 3 160 15,-2 2-160-15,-3 6 160 0,-3 1-160 0,-2 7 192 16,-1 4-192-16,-2 5 192 0,-6 2 128 0,-3 2 16 16,0 3 16-16,-7 6 0 0,-2 5-96 0,-3 1-32 15,-3-4 0-15,1 1 0 0,0-2-48 0,-1-1-16 16,4-3 0-16,-1-9 0 0,-1-4 224 0,2-2 64 0,2-5 0 0,4-2 0 16,0-3 272-16,4-2 64 0,7-6 16 0,0 0 0 15,0 0-112-15,0 0-32 0,6-9 0 0,6-5 0 16,2-2-144-16,5-5-16 0,1-2-16 0,4-6 0 15,3-1-304-15,5-1-176 0,-1-2 192 0,4-2-192 16,0-4 128-16,5 3-128 0,2-1 0 0,0 6 0 16,-2 7 0-16,-2 2 0 0,-6 6 0 0,-4 6 0 15,-6 6 0-15,-5 5 0 0,-1 4 0 0,-5 8 0 16,-3 0-128-16,-3 13 128 0,-3 7 0 0,-3 6-144 16,-4 0 144-16,-4 4 0 0,-5-1 0 0,-2 6 0 15,-3 1 0-15,-2-2 0 0,1-5 160 0,0-5-160 0,4-6 0 0,1-3 0 16,4-4 0-16,2-4 0 0,0-5-176 15,4-1-80-15,2-5 0 0,3-9-16 16,0 0-1456-16,0 0-272 0,17-4-64 0,1-6-9584 16,-1-4-1904-16</inkml:trace>
  <inkml:trace contextRef="#ctx0" brushRef="#br0" timeOffset="1962.98">11141 18424 24879 0,'4'-7'2208'0,"-4"7"-1760"16,7-9-448-16,-7 9 0 0,0 0 1216 0,0 0 176 0,0 0 16 0,0 0 16 16,1 13-128-16,-4 2-16 0,-3 3-16 0,-2 1 0 15,2 5-592-15,-5 6-112 0,-1 1-32 0,1 0 0 16,-2 1-240-16,1 2-48 0,4 0-16 0,0-1 0 15,0 2-224-15,2-2 0 0,0-2 0 0,2 2 0 32,1 2-2704-32,1-3-432 0</inkml:trace>
  <inkml:trace contextRef="#ctx0" brushRef="#br0" timeOffset="2388.4">11036 18743 11967 0,'19'-16'528'0,"-4"9"112"0,6-3-512 0,3-2-128 16,1-3 0-16,2-3 0 0,1-2 1616 0,2 1 304 15,1 0 48-15,1-4 16 0,1-3-768 0,0-3-128 16,-2-1-48-16,0 0 0 0,-4-1-128 0,-1-4-16 16,0 1-16-16,-3 1 0 0,-2 2-288 0,0 2-48 15,-2-4-16-15,-2 5 0 0,-3 5-240 0,0 5-48 16,-3 4-16-16,-4 7 0 0,-7 7 32 0,0 0 0 15,0 0 0-15,0 0 0 0,0 18 112 0,-4 4 16 16,-2 5 16-16,-3 2 0 0,-4 6 32 0,1 2 0 16,-5-1 0-16,-2 9 0 0,-4 5-144 0,2-1-32 0,-2 2 0 15,0-3 0-15,0-11-16 0,1-3-16 0,3-2 0 16,4-9 0-16,4-4 160 0,3-4 48 0,3-6 0 0,5-9 0 16,1 13 16-16,4-3 0 0,-5-10 0 0,12-1 0 15,2-3 128-15,1-1 16 0,3 0 16 0,0-4 0 16,-1-1-272-16,2-2-48 0,-2 4-16 15,-2-3 0-15,0 5-272 0,-1 0 0 0,-1 2 128 16,-3 4-128-16,-1 4 0 0,0 5 0 0,-1 3 0 0,-1 0 0 16,-2 2 0-16,1 2 0 0,-3 6 0 0,0-3 0 15,-1-4 0-15,2 2 0 0,0 0 0 0,2-1 0 16,1-1-1936-16,2-6-448 16</inkml:trace>
  <inkml:trace contextRef="#ctx0" brushRef="#br0" timeOffset="2935.1">13445 18881 17503 0,'0'0'1552'0,"3"-10"-1232"0,-3 10-320 0,0 0 0 16,0-13 768-16,-1 4 80 0,-1 0 32 0,2 9 0 15,-9-3 640-15,1-2 128 0,-1 1 16 0,-2 2 16 16,-6 5-464-16,0 0-112 0,-1 0-16 0,-4 6 0 16,-5-1-528-16,1 6-112 0,-1 2-32 0,2 3 0 15,0 2-32-15,3 0 0 0,0 5 0 0,4-3 0 16,4-4-64-16,5 1 0 0,4 0-16 0,5-2 0 0,1-4 0 0,6 0 0 15,3-4 0-15,4-1 0 0,2-6 112 0,4 1 32 16,0-3 0-16,8-4 0 0,1-2-128 16,2-4-32-16,-3 2 0 0,3-3 0 0,4 1-144 0,-4-5-16 15,-4-7-128-15,-3 4 192 0,-5-5-192 16,-5 3 176-16,-3 2-176 0,-6 0 160 0,-5-4-160 16,-4 0 0-16,-4-1 0 0,-3 3 0 15,-6 2-1216-15,-1 2-336 0,-2-1-64 0,-3 5-14128 16</inkml:trace>
  <inkml:trace contextRef="#ctx0" brushRef="#br0" timeOffset="3236.33">13813 18796 13823 0,'-5'16'608'0,"1"-7"128"0,-1 3-592 0,0 3-144 0,-1 4 0 0,0-1 0 16,-2-3 2720-16,0 3 512 0,-2 0 96 0,0 0 32 16,1-2-1312-16,-1-2-256 0,0-4-48 0,1 3-16 15,1-4-672-15,3 1-144 0,5-10-16 0,-2 8-16 16,2-8-288-16,0 0-48 0,1 10-16 0,-1-10 0 16,10-4 48-16,0-4 0 0,4-1 0 0,1-4 0 15,2-5-192-15,2 0-16 0,1-1-16 0,-1 0 0 16,-2 0-160-16,2 1-48 0,3 0 0 0,0 0 0 15,1 1-144-15,-1 1 0 0,1 4 144 0,-3 4-144 16,-1-2 0-16,-1 6 144 0,-3 1-144 0,-1 3 0 16,-1 0 0-16,-2 2-176 0,-11-2 0 0,14 4 0 15,0 2-2672-15,0 3-544 0</inkml:trace>
  <inkml:trace contextRef="#ctx0" brushRef="#br0" timeOffset="4152.35">14858 18846 19343 0,'0'0'1728'0,"0"0"-1392"0,0 0-336 0,-1-12 0 16,-3-1 1552-16,0 3 240 0,-1-1 64 0,-2 4 0 15,-2 1-352-15,-2 2-64 0,0 0-16 0,-3 6 0 16,-1 3-704-16,-6 5-144 0,-1 0-16 0,-4 4-16 15,-2 1-128-15,-2 7-32 0,-1 7 0 0,-2 0 0 16,-1-3-192-16,1 3-32 0,5-3-16 0,2 0 0 16,7-2-16-16,4-2-128 0,4-5 192 0,7-1-64 15,5 1-128-15,5-3 0 0,5-6 144 0,4 0-144 16,5-5 272-16,6-5-16 0,3-1 0 0,3-4 0 16,-1-4 48-16,2-5 0 0,3-8 0 0,-2 0 0 15,-1 1 112-15,0-5 32 0,1-2 0 0,0-1 0 16,-2 0 0-16,-2-4 0 0,-1 1 0 0,3-4 0 15,2-2-208-15,1-8-48 0,-2-2 0 0,-1-5 0 16,-2-6-192-16,1-3 144 0,-5 4-144 0,1 6 128 0,-5 7-128 0,-3 11 0 16,-5 11 0-16,-3 5 0 0,-2 8 0 0,-1 5-144 15,-8 7 144-15,0 0-160 0,-4 9 160 16,-1 9 0-16,-4 5 0 0,-4 5 0 0,-3-1 0 0,-2 10 0 16,-1 7 0-16,-3 4 0 0,-5 1 0 0,1 1 0 15,0 3 0-15,2-5 0 0,3-6 0 0,3-4 0 16,1-2 0-16,6-6 0 0,2-6 0 0,4 0 0 15,2-1 0-15,6-2 0 0,2-5 0 0,3-1 128 16,3-2-128-16,4-4 176 0,0-3-176 0,6 1 0 16,-2-5 0-16,3 1 128 0,-1-2-128 0,-1-2 0 15,1-2 0-15,-1 1 0 0,0-2 0 0,1-1 0 16,-2-2 0-16,0 4 128 0,-1-4-128 0,0 2 0 16,-1 1 0-16,1-3 0 0,0 0 0 0,0 2 0 0,-2-4 128 15,-3 2-128-15,0-6 0 0,-1 4 0 0,4-2 0 16,-4 1 0-16,2-6 0 0,-1 0 128 0,1-3-128 0,-3-3 0 15,0-1 0-15,-4 3 0 0,-2 1 128 0,-1 2-128 16,-3 3 0-16,-2 5 0 0,-3 2 0 0,-2 3 0 16,-3 3 0-16,-2 2 0 0,-5 1 0 0,-1 7 0 15,-4 3 0-15,1 2 0 0,1 2 0 16,0 1 0-16,0 1-128 0,3-1 128 0,4 1 0 0,3-1 0 16,2-1 0-16,4 0 0 0,1-4 0 0,5 2 0 15,-1-1 0-15,5 0 0 0,0-1 0 0,2 0 0 16,2-6 0-16,3-1 0 0,3-2 0 0,2-1 0 15,2 0 0-15,3-1 0 0,3 1 0 0,2 0 0 16,1-2 192-16,2 0-32 0,-1 1-16 0,-1-1 0 16,-2-3-16-16,0 2 0 0,-1 0 0 0,-2-2 0 0,1-4-128 15,-2 0 128-15,2 2-128 0,0-4 128 0,1 3-128 16,-2-4 192-16,-1 0-192 0,2-2 192 0,3 6-64 0,1-2 0 16,0 2 0-16,-3 2 0 0,-2 0-128 0,-1 2 128 15,-1 7-128-15,-6-3 128 0,-5 1-128 0,-2 7 0 16,-4 3 0-16,0 3 0 0,-3 3 0 0,-1 6 0 15,-4-1 0-15,1 5 0 0,-1-2 0 0,0 1 0 16,0-3 0-16,2-1 0 0,2 2 0 0,5-1 0 16,1 2 0-16,4-7 0 0,3-3 0 0,4-2 0 15,3-4 0-15,5 1 0 0,4-2 0 0,6-6-144 16,5-4 144-16,5 0-208 16,5 1-1360-16,0-2-272 0,3-3-48 0</inkml:trace>
  <inkml:trace contextRef="#ctx0" brushRef="#br0" timeOffset="12392.08">18167 19292 15375 0,'0'0'672'0,"0"0"160"0,-8 5-672 15,8-5-160-15,0 0 0 0,0 0 0 0,0 0 1008 0,0 0 160 16,0 0 48-16,0 0 0 0,0 0-16 0,14-4 0 16,3-7 0-16,1-1 0 0,2 1-576 0,2-5-112 15,2-1-32-15,2-5 0 0,4-7 32 0,1 0 16 16,4-1 0-16,3-4 0 0,3-4-32 0,-1-4-16 15,1-1 0-15,3 1 0 0,2 0-128 0,0-1-32 16,-3-6 0-16,-2 0 0 0,-3 2-80 0,-4-4-32 0,-1 0 0 16,-5 3 0-16,-2 3-80 0,-6 7 0 0,-5 2-128 15,-2 3 192-15,-3 7-64 0,-3 4-128 0,-4 4 176 0,-3 4-176 16,-2 5 256-16,-2 4-64 0,-4-1-16 0,-2 5 0 16,-3 1-32-16,-3 6 0 0,-4 2 0 0,-3 8 0 15,-3 8-144-15,-4 9-144 0,-2 12 144 16,-2-2-208-16,-7 3 208 0,3 2-144 0,-2 7 144 0,9 0-128 15,3-5 128-15,1-1 0 0,3-2 0 0,5-5 0 16,4-3 0-16,4-2 0 0,5-4 0 0,5-1 0 16,2-2 0-16,3-4 0 0,2-2 128 0,4-1-128 15,1-2 0-15,0-3 0 0,2-6-160 0,3-1 160 16,3 2-2368 0,7-11-384-16,11-8-64 0,-2-6 0 0</inkml:trace>
  <inkml:trace contextRef="#ctx0" brushRef="#br0" timeOffset="12598.4">19367 18707 29087 0,'-12'9'1280'0,"6"0"272"0,-2 0-1232 0,0 5-320 15,-1 0 0-15,-3 3 0 0,-2 3 240 0,3 1-16 16,-2 1 0-16,0 2 0 0,2-4 16 0,-2 1 0 15,2 0 0-15,1 2 0 0,1-3-240 0,2-2 128 16,1-6-128-16,2 3 0 0,3 4-160 0,1-3-128 0,4 0-32 0,-2-5-13104 16</inkml:trace>
  <inkml:trace contextRef="#ctx0" brushRef="#br0" timeOffset="12962.28">19896 18684 23039 0,'0'0'1024'0,"-9"4"192"0,-1 5-960 0,1 2-256 0,0 2 0 0,0 2 0 16,-3 3 752-16,-2 1 96 0,-2 3 32 0,-1-2 0 16,2 2 16-16,-1 1 0 0,-2 2 0 0,1-3 0 0,3-5-272 0,2 1-48 15,1-3-16-15,5 1 0 0,2-7-96 0,4-9-16 16,0 0 0-16,0 0 0 0,0 0 80 0,0 0 16 15,9-7 0-15,5-2 0 0,3-1 16 0,3-4 0 16,2-2 0-16,1-2 0 0,-1-1-272 0,3-2-48 16,-3 1-16-16,4 2 0 0,-5 2-224 0,1 2 144 15,-2 0-144-15,2 4 128 0,-4 1-128 0,-2 4 0 16,-2 3 0-16,-1 5 0 0,-2 1 0 0,-2 6 0 16,-1 4 128-16,-3 0-128 0,-4 4 0 0,-1 3 0 15,-1 1 0-15,-3 2 128 0,-2 3-128 0,0-2 0 16,-2-1 144-16,0 3-144 0,1-2 0 0,2 1 0 15,0-6 0-15,1-2 0 16,1-3-1344-16,3-3-272 0,3-2-64 0</inkml:trace>
  <inkml:trace contextRef="#ctx0" brushRef="#br0" timeOffset="13342.28">20552 18816 26543 0,'0'0'1168'0,"10"2"256"0,1-6-1136 0,3 2-288 0,4 1 0 0,0 0 0 15,3-4 496-15,3 1 32 0,1-1 16 0,3 1 0 0,1-2-96 0,-2-1-32 16,-2-3 0-16,-3 1 0 0,-2 3 32 15,-2 0 16-15,-6-1 0 0,0-2 0 0,-3 2 160 0,-9 7 16 16,0 0 16-16,0 0 0 0,0 0-16 0,0 0 0 16,-10-7 0-16,-8 4 0 0,-6 4-192 0,-7 5-32 15,-4-1-16-15,-1 7 0 0,-1-1-144 0,0 4-16 16,0 1-16-16,6 0 0 0,4 2-224 0,4 1 0 16,3 0 0-16,4-1 0 0,8-3 0 0,1 0-128 15,5-1 128-15,4-1 0 0,3 0 0 0,5 0-128 16,4-5 128-16,5 4 0 0,6-2-128 0,3-1 128 15,2-9 0-15,4 0 0 16,2 0-576-16,2-4 0 0,0-3 0 0,0-1-10352 16,-2-4-2064-16</inkml:trace>
  <inkml:trace contextRef="#ctx0" brushRef="#br0" timeOffset="13725.1">21501 18679 19343 0,'0'0'1728'0,"-5"-6"-1392"0,5 6-336 0,0 0 0 16,-6-8 1344-16,-2 3 208 0,0 1 48 0,-2 4 0 16,-4 3 128-16,-1 6 48 0,-3 2 0 0,-3 4 0 15,-6-1-656-15,0 4-128 0,0 4-32 0,3-2 0 16,1-1-304-16,6 3-64 0,5-2-16 0,7-1 0 16,3-4-304-16,3-2-64 0,1 0-16 0,5-1 0 15,3-1 96-15,3-1 16 0,4-5 0 0,1-1 0 16,5-4 0-16,0-2 0 0,1 0 0 0,-1-3 0 15,0-7-64-15,-1 3-16 0,-2-3 0 0,-1 0 0 0,-3 2-32 16,1-4-16-16,-2-1 0 0,-1 1 0 0,-2 1-176 16,-3 1 192-16,-3 4-192 0,-4 0 192 0,-2 8-192 0,0 0 0 15,0 0 144-15,0 0-144 0,0 0 128 0,0 0-128 16,0 0 128-16,-5 9-128 0,5-9 0 0,-6 9 0 16,2 1 0-16,0 0 128 0,2 3-128 0,2 0 0 15,0-13 0-15,4 13 0 0,3 2 0 0,3-1 0 16,2 1 0-16,1-1 0 0,1-5 0 0,1 1 0 15,3 1 0-15,2 0 0 0,-2-1-192 0,2-4-64 16,2-5-16-16,-2 3 0 16,-1 0-2432-16,1-1-496 0,7-11-80 0,0 3-32 0</inkml:trace>
  <inkml:trace contextRef="#ctx0" brushRef="#br0" timeOffset="14079.29">22486 18598 27071 0,'-9'17'1200'0,"3"-5"240"0,-3 2-1152 0,0 6-288 0,-4 6 0 0,-2-2 0 16,-1-1 1280-16,-2 3 208 0,0 1 48 0,0 0 0 16,4-3-576-16,2 0-128 0,-1-1 0 0,4 0-16 15,5 2-288-15,-2-2-48 0,2-4-16 0,1-4 0 16,2-4 48-16,4-1 0 0,2-4 0 0,2 0 0 15,-7-6 208-15,14-1 48 0,3-8 16 0,1 0 0 0,1-2-272 16,2-7-64-16,2-2-16 0,-1 1 0 0,-3 4-192 0,1-3-48 16,-1-1 0-16,3 0 0 0,-3-2-64 0,1 6 0 15,-1 2-128-15,2 1 192 0,-2-1-192 0,1 0 0 16,2 7 128-16,2 1-128 0,0 2 0 0,3 3 0 16,1 3 128-16,0 4-128 0,-2 1 0 0,-1 1 144 15,-8-4-144-15,-1 3 128 0,-4 2-128 0,-2-1-176 16,-3 1 48-16,-5 1 0 15,-2-11-1312-15,-7 13-256 0,-5 1-48 0,-4-1-16288 0</inkml:trace>
  <inkml:trace contextRef="#ctx0" brushRef="#br0" timeOffset="14265.07">20405 18101 43311 0,'-24'-22'1920'0,"15"12"384"0,3 5-1840 0,6 5-464 0,0 0 0 0,0 0 0 15,0 0 0-15,0 0 0 0,11 0 0 0,0 0-160 16,-1 0-752-16,-10 0-160 16,0 0-16-16,9 5-11008 0,-9-5-2176 0</inkml:trace>
  <inkml:trace contextRef="#ctx0" brushRef="#br0" timeOffset="25939.02">5874 4046 10127 0,'-12'-8'448'0,"6"4"96"0,-4 0-544 0,2 0 0 0,-1-1 0 0,9 5 0 15,0 0 528-15,-7 4 0 0,7-4 0 0,0 0 0 16,0 0-336-16,0 0-64 0,-4 9 0 15,4-9-128-15,0 0 160 0,0 0-160 0,5 12 128 0,-5-12-128 16,0 0 0-16,8 9 0 0,1-2 0 0,-1-2 0 16,1 1 192-16,2 2-32 0,0-4-16 0,3 2 0 15,2 0 352-15,2-2 64 0,0 1 16 0,6 0 0 16,4 0 128-16,5-2 16 0,5 1 16 0,4 1 0 16,2 1-16-16,0-2 0 0,0-1 0 0,5 2 0 15,3 4-64-15,5-2-16 0,3-1 0 0,5 2 0 16,2 5-128-16,3-2-16 0,1-1-16 0,3 1 0 15,2-6-96-15,5-1-32 0,2 4 0 0,2-1 0 0,0-2-96 16,3-1 0-16,1-4-16 0,3 0 0 0,0 3-112 0,-1-1-128 16,-5-2 176-16,2-2-176 0,3-1 224 15,2 5-64-15,2 1-16 0,-3 1 0 0,-3-3 112 0,3 1 32 16,-2 1 0-16,1 2 0 0,0 1-160 0,-8 1-128 16,-2 2 192-16,-5-3-192 0,-1 2 144 0,-4-2-144 15,-5 3 0-15,-7 1 144 16,-10 3-960-16,-6-2-192 0,-8 2-32 15,-7 1-16-15</inkml:trace>
  <inkml:trace contextRef="#ctx0" brushRef="#br0" timeOffset="29005.02">5452 8307 14735 0,'0'0'1312'0,"0"0"-1056"0,0 0-256 0,0 0 0 15,-5-8 768-15,5 8 80 0,0 0 32 0,0 0 0 16,0 0-112-16,0 0-32 0,4-11 0 0,-4 11 0 16,0 0-304-16,0 0-64 0,15 1-16 0,0 2 0 15,0 2 80-15,3 0 16 0,5-1 0 0,1 1 0 16,0 0-64-16,2 0 0 0,2 0 0 0,2 2 0 15,2-2-96-15,1-3-32 0,3 1 0 0,3-1 0 16,4 0 16-16,0-2 0 0,-1-3 0 0,4 3 0 16,2 4 80-16,1 1 16 0,-3-1 0 0,-2-3 0 15,-1-1-176-15,-1-1-16 0,-2 1-16 0,-1-4 0 16,-2-2 16-16,0 0 0 0,-3 3 0 0,-1 0 0 0,-2 2 16 16,-3 0 16-16,-4-3 0 0,-3 2 0 15,0 2 0-15,-6 0 0 0,-4 0 0 0,0 0 0 0,-11 0-16 0,0 0 0 16,0 0 0-16,0 0 0 0,0 0 64 0,0 0 16 15,-14-1 0-15,-4 0 0 0,-9 1 96 0,-3 0 16 16,-3 0 0-16,-6 1 0 0,-3 2-192 0,-2 1-16 16,-4-2-16-16,-3 1 0 0,-1-1-32 0,-3 2 0 15,-3-3 0-15,-3 4 0 0,-3-1-128 0,2-1 192 16,-1-1-192-16,2 3 192 0,2 4-192 0,0-4 0 16,-2-1 0-16,4 2 128 0,5 1-128 0,1 2 0 15,4-3 0-15,5-1 0 0,6 3 0 0,6-2 0 16,3 2 0-16,7-2 128 0,5-3-128 0,4-2 0 15,11-1 0-15,0 0 0 0,0 0 0 0,0 0 0 16,0 0 0-16,22 4-176 0,6-3 176 0,8-1 0 16,4-1-144-16,9-2 144 0,4-1 0 0,3 1 0 0,5-1 0 15,1 0 0-15,1-1 0 0,1-4 0 0,6 3 0 16,1-1 0-16,2-2 0 0,-2 3 0 0,-1-4 0 0,-1 2 0 16,-3 3 0-16,-3-4 0 0,-2 3 0 0,-2-2 0 15,-2 4 0-15,-6 3 0 0,-7 1 0 0,-6 0 0 16,-5 0 0-16,-10 3 0 0,-5-1 0 0,-5 3 0 15,-13-5 0-15,0 0 0 0,0 0 0 0,0 0 0 16,-10 8 0-16,-7 0 0 0,-7-1 0 0,-9-2 0 16,-10 0 0-16,-3 4 0 0,-7-1 128 0,-7 1-128 15,-6-4 0-15,-4 4 128 0,-4-3-128 0,-5 4 0 16,-6-2 0-16,1 0 0 0,0-1 0 0,7-3 0 16,6 2 0-16,3 2 0 0,3-4 128 0,7 1-128 0,3 1 0 0,8-1 0 15,5 0 0-15,12 2 0 0,6-5 0 0,7 0 0 16,6-4 0-16,11 2 0 0,0 0 0 0,0 0 0 15,16-1 176-15,6-2-176 0,7 3 0 0,8-3 0 16,11-2 0-16,4 1 0 0,3-4 0 0,4 2 0 16,3 1 0-16,1-4 0 0,3 0 0 0,7-1 0 15,8 3 0-15,-2-2 0 0,-4 2 0 0,0 2 0 16,-5-4 0-16,1 5 0 0,0 3 0 0,-3 0 0 16,-5 1 0-16,-7 2 0 0,-8 3 0 0,-7 3 0 15,-8-3 0-15,-5 1 0 0,-6 1 0 0,-4-2 0 16,-3-3 0-16,-15-2 0 0,0 0 0 0,0 0 0 15,0 0 0-15,-13 12 0 0,-8-5 0 0,-9 2 0 16,-5-4 0-16,-7 2 0 0,-7-1 144 0,-4-1-144 0,-7 3 128 16,-2-1-128-16,-2-3 128 0,0 1-128 0,-4 2 128 15,-3-1-128-15,-5 2 0 0,0 0 128 0,1-2-128 16,2 1 0-16,3 1 0 0,7 2 128 0,0-4-128 0,6 2 0 16,4 0 0-16,4-3 0 0,4 1 128 15,8 2-128-15,6-5 0 0,7 1 0 0,4-3 0 16,7 1 0-16,13-2 0 0,0 0 0 0,0 0 0 0,13 0 0 15,6-3-272-15,10-1 64 0,8 2 16 0,9-7 0 16,6-1 192-16,5 0 0 0,3 2 0 0,6 0 0 16,5-2 0-16,4-1 0 0,1 4-128 0,2-1 128 15,-2-1 0-15,0 2 0 0,-2-3 0 0,1 6 0 16,-2 0 0-16,-2 4 0 0,-4-2 0 0,-5 2 0 16,-8 0 0-16,-7 0 0 0,-8 0 0 0,-6 4 0 0,-5-2 0 15,-6 0 0-15,-8-2 128 0,-14 0-128 0,0 0 128 16,0 0-128-16,-9 3 192 0,-9 2-192 0,-9 4 384 15,-11-1-48-15,-12 3 0 0,-13 0 0 0,-10 0-160 16,-10 3-48-16,-6 0 0 0,-6-3 0 0,-6 0-128 0,1-4 0 16,1 2 0-16,5-4 0 0,3 0-192 0,5 4 192 15,2-2-192-15,4 1 192 16,4 0-1488-16,6 4-176 0,4 1-48 0</inkml:trace>
  <inkml:trace contextRef="#ctx0" brushRef="#br0" timeOffset="30653.33">12758 4922 8287 0,'0'0'368'0,"5"-14"80"16,2 0-448-16,-1 2 0 0,2-1 0 0,1-1 0 0,-4 1 1600 0,4 3 256 15,-1-4 32-15,1 1 16 0,-2 2-1136 0,-1-2-240 16,3-2-32-16,-5 0-16 0,-2-1-352 0,1 2-128 16,-2-1 0-16,-1-1 0 0,0-3 192 0,-1 2-48 15,-3 2-16-15,-1-2 0 0,-3-2 0 0,-1 3 0 0,-1 2 0 0,-4 2 0 16,-5 0 48-16,-4-4 0 0,-6 1 0 0,-1 1 0 16,-3 1-176-16,-2-1 0 0,-2 3 0 0,-1 1 0 15,-2-3 128-15,-5 3-128 0,-3 2 128 0,-3 2-128 16,-1-3 144-16,1 4-144 0,-2 4 160 0,0-1-160 15,4 4 192-15,-1-1-48 0,1 0-16 0,-5 3 0 16,-4 4-128-16,-1-1 0 0,2 6 0 0,-3-3 128 16,-1 3-128-16,0 5 0 0,2 5 0 0,-1 2 128 15,0-3-128-15,-1 7 0 0,-2 1 0 0,5 7 128 16,4 6-128-16,4-1 0 0,3 3 0 0,5-3 0 16,3 0 0-16,1 5 0 0,0 2 0 0,3 0 0 15,3 1 128-15,3 5-128 0,4 6 128 0,4-2-128 16,6-1 0-16,5 2 0 0,4-6 0 0,6 0 0 15,5-3 0-15,6-2 0 0,7 0 0 0,4-2 0 0,6-2 144 16,3 0-144-16,4-5 160 0,4-4-160 0,3-4 544 0,5-5 16 16,4-1 0-16,7-4 0 0,6-3 16 15,3-1 16-15,2-2 0 0,2-3 0 0,2-5-304 0,3-3-64 16,1-3-16-16,5-3 0 0,2-2 16 16,-2-2 0-16,-3-6 0 0,2-4 0 0,3-6-32 0,4-2 0 15,2 1 0-15,-3-10 0 0,-5-4 64 0,2-10 16 16,1-3 0-16,-6-6 0 0,-5-3 176 0,-5-2 48 15,-6 0 0-15,-7-5 0 0,-5 1 80 0,-5-3 32 16,-7-8 0-16,-6 7 0 0,-6-1-80 0,-8 6-16 16,-8 3 0-16,-7 5 0 0,-8-1 48 0,-6 3 0 15,-6 0 0-15,-3 4 0 0,-3 9-384 0,-3 3-176 16,-5 4 160-16,0 3-160 16,-2 8-384-16,-4 4-160 0,1 4-32 0,3 7-16 15,4 4-1584-15,9 3-304 0,9 3-64 0</inkml:trace>
  <inkml:trace contextRef="#ctx0" brushRef="#br0" timeOffset="31526.36">20478 4821 7359 0,'-1'-17'656'0,"1"7"-528"0,-2-3-128 0,2-2 0 16,-1-3 800-16,1-2 128 0,1 1 32 0,2-2 0 15,-1 1 64-15,1-2 0 0,-1 1 16 0,0 0 0 16,-2 1-352-16,-2 2-80 0,1 1-16 0,-3-3 0 15,-1 0-272-15,-2 2-48 0,-2 2-16 0,-3-1 0 16,-2 1 16-16,-2 1 0 0,-3 3 0 0,-5 2 0 0,-6 0-16 0,-4 1 0 16,-4-1 0-16,-4 6 0 0,-4 3-32 0,-5 3-16 15,-3 2 0-15,-2 4 0 0,-3-2-208 16,-3 7 144-16,-4 2-144 0,-4 3 128 0,-5 1-128 0,0 5 0 16,1 8 0-16,1 3 0 0,-2 5 0 0,0 5 0 15,-2 0 0-15,1 6 0 0,-2 3 0 0,11 1 0 16,7-3 0-16,7 0 0 0,3 0 0 0,7 1 0 15,8 0 0-15,5 2 0 0,7-2 0 0,6-1 0 16,5-4 0-16,8 1 0 0,8-4 176 0,5-3-48 16,4-1-128-16,6-2 192 0,4 5 240 0,6-5 32 15,2 0 16-15,2-2 0 0,3-2 160 0,8-6 48 16,5-5 0-16,7-6 0 0,5-5-176 0,9-2-16 16,3-5-16-16,4-3 0 0,3-9-96 0,9-8 0 0,8-4-16 15,1-3 0-15,0-7-48 0,1-2-16 0,1-9 0 16,-1-3 0-16,-1-5 80 0,-8-2 32 0,-7-2 0 15,-7-3 0-15,-6-9-96 0,-10 0 0 0,-9-4-16 0,-11 3 0 16,-10 3 208-16,-14 4 32 0,-11 0 16 0,-10 1 0 16,-10 4 16-16,-12-1 16 0,-11-1 0 0,-8 3 0 15,-10 1-464-15,-8 10-128 0,-13 2 0 0,-4 5 0 16,-4 2-320 0,5 9-96-16,6 5-16 0,7 5 0 0,6 8-1168 0,3 7-224 15,4 3-48-15</inkml:trace>
  <inkml:trace contextRef="#ctx0" brushRef="#br0" timeOffset="36381.24">5475 16334 12671 0,'0'0'560'0,"0"0"112"0,-7-4-544 0,7 4-128 0,0 0 0 0,0 0 0 16,-7-4 544-16,7 4 80 0,0 0 16 0,0 0 0 15,0 0-64-15,0 0-16 0,-4-7 0 0,1 3 0 16,3 4-48-16,0 0 0 0,0 0 0 0,0 0 0 15,0 0 48-15,0 0 0 0,0 0 0 0,0 0 0 16,5-9 32-16,1-2 16 0,-6 11 0 0,0 0 0 16,8-6-64-16,1 0-16 0,0 2 0 0,1 2 0 15,2 0 128-15,1 1 32 0,-1 1 0 0,2 0 0 16,2 0-304-16,1 1-48 0,1 2-16 0,2 1 0 16,0-4-128-16,1-1-16 0,2-1-16 0,1 2 0 15,2 3 48-15,2-3 16 0,3-4 0 0,2 1 0 16,0 3 16-16,2-2 0 0,2-1 0 0,2-2 0 15,0 0-240-15,0 3 128 0,-4-1-128 0,1 1 0 0,-4-4 0 16,-3 3 128-16,-4-1-128 0,-1 4 0 0,-2-3 0 0,-3 1 176 16,-4-3-176-16,-2 3 160 0,-2 2-160 0,-11 0 192 15,0 0-192-15,0 0 192 0,9-2 48 0,-9 2 16 16,0 0 0-16,0 0 0 0,0 0 64 0,0 0 32 16,0 0 0-16,-11-3 0 0,-1 2-176 0,-3-1-48 15,-3-1 0-15,1 3 0 0,-5 1-128 0,-3-1 0 16,-6-1 0-16,-2 1 128 0,-1 0-128 0,-3 0 0 15,-4 1 144-15,2 3-144 0,-1-4 144 0,0 1-144 16,-2-1 192-16,2 2-192 0,2 0 224 0,1-1-64 16,-1-2-16-16,5 0 0 0,0 3 0 0,1 0 0 15,1-2 0-15,1 0 0 0,1 0-16 0,5 1-128 16,4 4 192-16,2-4-64 0,0-1-128 0,8 0 0 0,1-1 0 16,9 1 128-16,0 0-128 0,0 0 0 0,0 0 144 15,0 0-144-15,0 0 192 0,10-1-16 0,4-1-16 0,5 0 0 16,5-1-160-16,4 1 0 0,5-1 0 15,0 1 0-15,5-2 0 0,-1-1 160 0,3 1-160 0,2 0 160 16,3 2-160-16,1-5 128 0,0 1-128 16,4 2 128-16,4 0-128 0,0-1 0 0,-5 0 144 0,-1 3-144 15,-2-1 0-15,-1 3 0 0,-2-1 0 0,-2-2 0 16,-5-2 0-16,1 3 0 0,-1-1 0 0,-7 2 128 16,-7 1-128-16,-2-1 0 0,-2-2 0 0,-4 1 128 15,-3 2-128-15,-11 0 144 0,0 0-144 0,0 0 160 16,0 0 0-16,0 0 0 0,0 0 0 0,-12 2 0 0,-4-1 32 15,-7 1 16-15,-8-1 0 0,-2 3 0 0,0 1-80 16,-4-1-128-16,-5-4 176 0,-3 2-176 0,-2 2 128 16,-6 1-128-16,-8-2 0 0,0 2 0 0,0-2 144 0,0 1-144 15,-1 1 0-15,1 0 144 0,2-2-144 16,2-2 0-16,3 2 0 0,2-1 0 0,3 0 0 0,6-1 0 16,2 0 0-16,9 2 0 0,7-2 0 0,7-1 0 15,5-1 128-15,6 1-128 0,7 0 0 0,0 0 0 16,0 0 0-16,15 0 0 0,9 0 0 0,4-4-176 15,4 0 176-15,10 3-192 0,6-2 192 0,5 2 0 16,-1-4-144-16,3 0 144 0,2 2 0 0,4-1-176 16,5 1 176-16,3-2-128 0,4 1 128 0,-5 0 0 15,1 3 0-15,-6-2-128 0,0-1 128 0,-4-1 0 0,0 3 0 16,-3 0-128-16,-2 1 128 0,-4 1 0 0,-7 0 0 16,-6 1 0-16,-8 2 0 0,-7 0 0 15,-7 0 0-15,-3 0 0 0,-12-3 128 0,0 0-128 0,0 0 128 0,0 0-128 16,-14 2 288-16,-7 0-16 0,-8-2 0 15,-8 2 0-15,-10 1-112 0,-2-2-32 0,-7 0 0 16,-2 3 0-16,0-1-128 0,-3-1 0 0,-4-1 0 16,-3 1 0-16,-5 0 0 0,-1 1 0 0,1 2 0 0,1-1 0 15,5-2 0-15,1 0 0 0,6 0 0 0,3 1 0 16,4-1 0-16,6 3 0 0,7-2 128 0,8-2-128 16,8 0 0-16,9 1 0 0,5-2 0 0,10 0 0 15,0 0-192-15,11 2 192 0,6 2-192 0,12-2 192 16,13-4-288-16,6 1 64 0,4-1 16 0,6 1 0 15,3-3 16-15,3 2 0 0,4-2 0 0,7 0 0 0,6 0 48 16,2 1 16-16,-6-1 0 0,2-3 0 0,0 4 128 16,0 1-128-16,-2 0 128 0,-2 2-128 0,-4 0 128 15,-6 1 0-15,-6-1 0 0,-10 1 0 0,-7 1 0 0,-9 0 0 16,-9 2 0-16,-7-2 0 0,-7 1 0 0,-10-3 144 16,0 0-16-16,-11 4-128 0,-12 1 480 0,-8 3-16 15,-7-3 0-15,-10 0 0 0,-12-2-144 0,-10 1-48 16,-7-1 0-16,-3 2 0 0,-2 1-80 0,0-2 0 15,-5-4-16-15,2 3 0 0,-3 0-48 0,7 1-128 16,3 0 192-16,6 0-64 0,3-2-128 16,3-2 0-16,1-1 0 0,8 0 0 0,5-2-192 0,6 0-128 15,6 0-32-15,8 3 0 16,7-4-2800-16,9 2-560 0</inkml:trace>
  <inkml:trace contextRef="#ctx0" brushRef="#br0" timeOffset="38018.17">12312 12511 15663 0,'0'0'1392'0,"-10"-11"-1120"0,-4-3-272 0,0 3 0 16,0 2 288-16,-1 0 0 0,-3 3 0 0,-1 3 0 15,-1-4 160-15,-1 2 16 0,0 1 16 0,-4 2 0 16,0 2-208-16,-2 2-32 0,-3-2-16 0,-2 1 0 0,-1 4-224 0,-3 4 176 16,-2-5-176-16,-2 7 160 15,-2 3-160-15,0 4 0 0,0 0 0 0,1 1 0 0,0 1 128 16,2 3-128-16,1 3 128 0,2 3-128 0,3 1 176 0,-1 5-48 16,-2 4-128-16,1 5 192 0,0 6-192 0,2 5 0 15,2 2 0-15,0 4 0 0,7-1 0 0,0 6 0 16,0-4 0-16,8 0 0 0,6-5 0 0,9-1 0 15,7-1 0-15,7-4 0 0,6-8 208 0,5 0-48 16,5-6-16-16,7-2 0 0,7-5 224 0,3-1 32 16,4-1 16-16,3-4 0 0,3 1 272 0,4 0 48 15,3-5 16-15,5-2 0 0,-2-10-224 0,4 1-32 16,-2-3-16-16,5-2 0 0,2-7-128 0,5-4-32 16,6-9 0-16,1 0 0 0,3-2 16 0,1-2 0 0,-2-7 0 15,-5 0 0-15,-1-4 208 0,-6-1 32 0,-5-3 16 16,-10-3 0-16,-9-5 240 0,-7-5 32 15,-9-4 16-15,-8 1 0 0,-7 3 64 0,-8-1 16 0,-9 5 0 16,-8 1 0-16,-7 3-192 0,-4 2-48 0,-4 1 0 16,-2 0 0-16,-8 2-512 0,-2 0-208 0,-5 2 176 0,-4 2-176 15,-6 5-144-15,-2 1-128 0,0 3-32 0,-1 4 0 32,1 6-1344-32,5 3-272 0,4-3-48 0,7 7-8576 0,8 4-1712 0</inkml:trace>
  <inkml:trace contextRef="#ctx0" brushRef="#br0" timeOffset="38571.42">19071 12592 3679 0,'0'0'320'0,"5"-8"-320"16,0 2 0-16,-5 6 0 0,6-4 672 0,-6 4 64 15,7-9 16-15,-7 9 0 0,0 0-752 0</inkml:trace>
  <inkml:trace contextRef="#ctx0" brushRef="#br0" timeOffset="39082.21">19129 12580 4607 0,'0'0'400'0,"0"0"-400"16,0 0 0-16,0 0 0 0,-5-5 2080 0,5 5 336 15,-1-9 64-15,-3 4 16 0,4 5-1632 0,0 0-320 16,-4-6-64-16,4 6-16 0,-6-9-256 0,-2 4-48 0,2 2-16 16,-3-2 0-16,-1-2 0 0,-2 3 0 0,0-1 0 0,-2 0 0 15,-3 1 64-15,-1 0 16 0,-1 2 0 16,-1-1 0-16,-2 2 160 0,-3-2 16 0,-1 1 16 16,-3-1 0-16,-3 2 32 0,-3 0 0 0,-6 1 0 0,-2 1 0 15,-3 1 96-15,-2 5 32 0,-4-1 0 16,-2 6 0-16,-3 0-48 0,0 4 0 0,0-1 0 0,-4 3 0 15,0 6-256-15,0 4-48 0,2 1-16 0,5 4 0 16,3 8-208-16,5 2 144 0,3 8-144 0,8 0 128 16,5 1-128-16,5 1 0 0,3 0 0 0,5 1 128 15,5 1-128-15,7-1 0 0,6 0 0 0,8 0 0 16,6 2 0-16,7-2 0 0,2-1 0 0,5-9 128 0,2 0-128 16,4-8 0-16,2 0 144 0,4-5-144 0,3-6 0 15,4-2 0-15,3-3 0 0,3-5 128 0,-1-3 320 0,4-4 64 16,4-5 0-16,0-3 16 0,2-2 192 0,7-5 48 15,2-7 0-15,2-3 0 0,-7-2-128 0,2-4-32 16,-1-7 0-16,2-3 0 0,3-3 64 0,-3-5 16 16,-3-2 0-16,-3-7 0 0,-6-2-160 0,-5-3-16 15,-3-7-16-15,-6 2 0 0,0 2-96 0,-6-4-16 16,-6-1 0-16,-7 6 0 0,-7 6 192 0,-9-1 48 16,-8-1 0-16,-5 6 0 0,-6 6-192 0,-5 5-48 15,-6 5 0-15,-3 3 0 0,-4 1-384 0,-1 4 0 16,0 0 0-16,-2 5 0 0,0 4 0 0,-4 3-192 15,-2 3 0-15,-3 5 16 16,-4 3-1744-16,-1 5-336 0,-4 4-80 0</inkml:trace>
  <inkml:trace contextRef="#ctx0" brushRef="#br0" timeOffset="39920.17">6785 13492 20271 0,'-25'-23'1792'0,"7"10"-1424"0,-4 2-368 0,0-1 0 16,-1 1 736-16,-1 5 80 0,-4 4 16 0,0 1 0 16,-7-2-288-16,1 5-48 0,0 2-16 0,-5 4 0 0,-2 6-32 0,-5 2-16 15,-3-1 0-15,-3 1 0 0,-4 7-160 0,-5 4-16 16,-5 0-16-16,-4 3 0 0,-3-1-96 0,0 7-16 15,2 6 0-15,0 0 0 0,-2 1-128 0,0 8 0 16,-2 11 144-16,5 4-144 0,5 3 144 0,6 6-144 16,7 1 192-16,5 8-192 0,4 6 0 0,9-1 0 15,7-3 0-15,11-4 0 0,4-6 0 0,12-6 0 16,12 0 0-16,7-6 0 0,6-7 0 0,7-6 0 16,3-9 0-16,9-3 0 0,5-7 224 0,12-8-64 15,9-5-16-15,6-9 0 0,6-8 336 0,4-9 64 16,3-7 16-16,9-7 0 0,9-11 0 0,-2-13 0 15,1-4 0-15,1-12 0 0,2-5-80 0,-2-2-16 16,-4 0 0-16,-5-3 0 0,-8-3 112 0,-8-2 0 0,-8-2 16 16,-10 2 0-16,-7 1-80 0,-13 4 0 0,-12 2-16 15,-9 3 0-15,-12 4 32 0,-9 6 16 0,-7 7 0 16,-8 5 0-16,-5 2 80 0,-6 9 16 0,-9 7 0 0,-6 9 0 16,-6 3-640-16,-8 9 0 0,-12 3-192 0,-9 12 64 31,-11 13-2400-31,-10 5-480 0,-8 7-80 0</inkml:trace>
  <inkml:trace contextRef="#ctx0" brushRef="#br0" timeOffset="45809.81">10999 9044 2751 0,'0'0'256'0,"0"0"-256"16,0 0 0-16,0 0 0 0,0 0 1984 0,0 0 336 16,-4-5 80-16,4 5 16 0,0 0-1440 0,0 0-272 15,0 0-64-15,0 0-16 0,0 0-112 0,0 0 0 16,0 0-16-16,12-2 0 0,-2 0-16 0,0 1 0 15,0-4 0-15,3-1 0 0,0 1-112 0,1 0-32 16,1-4 0-16,5 0 0 0,1-4 80 0,0 3 16 0,1-3 0 0,-1-1 0 16,1-2 128-16,-3 0 16 0,1 2 16 0,1-1 0 15,-2 0 0-15,-1 0 0 0,-2-1 0 0,-1 5 0 16,1 2-144-16,-4-1-16 0,-2 1-16 0,1 1 0 16,-11 8-224-16,0 0-32 0,10-2-16 0,-10 2 0 15,0 0-144-15,5 13 0 0,-6-2 0 0,-3 4 128 16,-3 3-128-16,-3 5 128 0,-5 4-128 0,-3 4 128 15,-3 2-128-15,-7 7-144 0,-3 3 144 0,2 4-208 16,2 5 208-16,2 4 0 0,-1 4 0 0,5-3-144 16,3-7 144-16,0-2 0 0,4-1 0 0,3-6 0 15,2-3 0-15,0 0 0 0,0 0 0 0,3 0 0 16,1 2 0-16,0-2 0 0,-2 0 0 0,2-3 0 16,0 1 0-16,-1-2 0 0,-2-2 0 0,2-5 128 0,1-1-128 15,-1-1 192-15,0-5-64 0,1 2 0 16,1-2-544-16,0 0-96 0,1-2-32 15,-1-4-7024-15,-1 0-1408 0</inkml:trace>
  <inkml:trace contextRef="#ctx0" brushRef="#br0" timeOffset="46000.82">10576 10126 33167 0,'1'-23'2944'0,"8"10"-2352"16,7 3-464-16,11 5-128 0,2 4 272 0,12 0 48 0,7 1 0 0,4 5 0 16,2 6-320-16,1 2-144 0,-2 0 16 0,5 1 0 31,5 0-1040-31,3 5-208 0,5 5-32 0,-2 2-12224 0</inkml:trace>
  <inkml:trace contextRef="#ctx0" brushRef="#br0" timeOffset="47325.79">6501 17027 10127 0,'0'0'896'0,"0"0"-704"0,0 0-192 0,0 0 0 0,0 0 1248 0,0 0 224 16,0 0 32-16,0 0 16 0,-11 0-1040 0,11 0-208 15,0 0-32-15,0 0-16 0,7-9 288 0,0-3 48 16,4-4 16-16,0 1 0 0,4 1-80 0,0-3-16 15,-2-2 0-15,2-1 0 0,-1-3-176 0,2-3-48 16,-1 2 0-16,-1 3 0 0,-1-2-64 0,-3-1-32 16,-1 2 0-16,1 3 0 0,3 1 160 0,-3 0 16 15,-4 0 16-15,0 3 0 0,3 6-48 0,-2-1-16 16,-2 0 0-16,-1 1 0 0,-4 9 96 0,0 0 0 0,0 0 16 0,0 0 0 16,0 0-144-16,0 0-16 0,0 0-16 15,0 0 0-15,1 12-224 0,-2 0 0 0,-3 5 0 0,0 3 0 16,-1 3 0-16,-1 1 0 0,-2 5 0 15,2 1-160-15,-1 4 160 0,1 3 0 0,-1 0 0 0,2 3 0 16,0-2 0-16,1-1 0 0,-2 0 0 0,1-1-128 16,1-2 128-16,2-1 0 0,-3-5 0 0,0 4 0 15,1-3 176-15,0-2-48 0,0 1 0 0,2-4 0 16,-1 0-128-16,0 0 0 0,1-2 0 0,1-3 0 16,1-1 128-16,0-2-128 0,0-1 128 0,1-2-128 15,1 1 144-15,1-1-144 0,0-4 160 0,-1 1-160 16,3 1 0-16,0-3 0 0,-5-8 0 0,7 11 0 15,-2-4-1776 1,-5-7-400-16</inkml:trace>
  <inkml:trace contextRef="#ctx0" brushRef="#br0" timeOffset="47554.02">6106 17780 31327 0,'0'0'2784'0,"0"0"-2224"15,12-5-560-15,2-1 0 0,2 2 128 0,3 0-128 16,3 1 0-16,5-4 0 0,3 2 256 0,7 0-48 16,6-3-16-16,3 1 0 0,1-3-192 0,5-1 0 0,4 0 0 0,3 3 0 31,4 1-576-31,-2-1-128 0,0-2 0 0,-1 1-8384 0,-2 4-1664 15</inkml:trace>
  <inkml:trace contextRef="#ctx0" brushRef="#br1" timeOffset="55084.48">13075 10251 2751 0,'-1'-16'256'0,"-1"9"-256"16,1-3 0-16,0 4 0 0,1 6 2272 0,-2-10 416 15,1 3 64-15,1 7 32 0,0 0-1296 0,0 0-256 16,0-12-48-16,0 6-16 0,0 6-464 0,0 0-80 16,0 0-32-16,0 0 0 0,3-12-16 0,1 7-16 15,-4 5 0-15,10-5 0 0,0-4 64 0,4 4 16 16,4-2 0-16,3 0 0 0,6 3-64 0,6 1-16 16,6-2 0-16,5 2 0 0,1-1-48 0,6 2-16 15,4-1 0-15,0-2 0 0,-1-1-112 0,1 1 0 16,0-3-16-16,-1 3 0 0,1 1 16 0,-2 0 0 0,1-1 0 0,-6 4 0 15,-2 0-128-15,-8 1 0 0,-8 0-16 16,-6 1 0-16,-8 0-240 0,-4 2 0 0,-12-3 128 0,0 0-128 16,0 0 0-16,-12 5 128 0,-6-1-128 0,-9 1 0 15,-8-3 128-15,-6-2-128 0,-5-1 0 0,-2 2 144 16,-6 6-144-16,4-4 0 0,-2-1 144 0,-1-1-144 16,3-1 224-16,-3 1-32 0,-2 2 0 0,1-2 0 15,2-2 64-15,4-1 0 0,1 0 0 0,6-1 0 16,7 1-112-16,7 1-16 0,7 2 0 0,6 1 0 15,5 0-128-15,9-2 0 0,0 0 144 0,0 0-144 16,10 5 0-16,9-3 144 0,6 1-144 0,7-2 0 16,4 0 176-16,4 2-176 0,4-1 160 0,4 0-160 15,4-5 160-15,-2 2-160 0,-1 0 160 0,-2-1-160 0,2 2 208 16,-7 0-48-16,-7-1-16 0,-4 1 0 0,-7 3-144 0,-5-1 160 16,-5 3-160-16,-5-2 160 0,-9-3-160 0,0 0 0 15,0 0 144-15,-12 0-144 0,-4 4 144 0,-7-3-144 16,-3-2 192-16,0 3-192 0,-1 2 0 0,0 2 0 15,1-1 0-15,2 2 0 16,3-1-1136-16,3 4-272 0,4-3-64 0,4 0-12928 0</inkml:trace>
  <inkml:trace contextRef="#ctx0" brushRef="#br1" timeOffset="55823.45">16980 10092 16527 0,'-21'-5'720'0,"10"2"176"0,1-1-720 0,0 3-176 15,-1-3 0-15,1 2 0 0,1 2 800 0,9 0 128 16,-9-2 32-16,9 2 0 0,0 0-64 0,0 0-16 16,0 0 0-16,0 0 0 0,0 0-96 0,8-11-16 15,6 5 0-15,4 0 0 0,3 3-80 0,7 0-32 16,7-1 0-16,4 2 0 0,7-1-112 0,2 2-32 15,2 1 0-15,3-1 0 0,2-4-64 0,5 1-32 16,3 1 0-16,4 2 0 0,5-2 0 0,-2 3 0 0,-1 0 0 16,-1 3 0-16,-2-2-64 0,-2-1-16 0,-5 0 0 15,-4 0 0-15,-6 5-160 0,-7 2-48 0,-10-4 0 16,-8 1 0-16,-6-1-128 0,-8 1 128 0,-10-4-128 16,0 0 128-16,-10 5 0 0,-9-1 0 0,-10-3 0 0,-14 1 0 15,-13 3 32-15,-7 1 0 0,-3-8 0 0,-5 4 0 16,-4 1-32-16,-1 0 0 0,-2 1 0 0,5-2 0 15,1-3 192-15,4 4 48 0,2 4 0 0,3-6 0 16,2-2-112-16,7 1-32 0,4 0 0 0,11 1 0 16,4-1-224-16,9 0 176 0,5 0-176 0,9 0 160 15,12 0-160-15,0 0 192 0,0 0-192 0,17-6 192 16,6-4 0-16,12 5 16 0,10 2 0 0,6-3 0 16,0 0-208-16,8-2 0 0,3 2 128 0,5 3-128 0,7 0 0 0,6-3 0 15,5 0 0-15,3 3 0 0,0 5 160 16,2 1-160-16,0 4 160 0,0-1-160 0,-2 2 0 0,-4 4 0 15,-3 4-128-15,-1 0-11824 16,-1 1-2352-16</inkml:trace>
  <inkml:trace contextRef="#ctx0" brushRef="#br1" timeOffset="57091.37">8885 18172 4607 0,'0'0'192'0,"0"0"64"0,0 0-256 0,0 0 0 0,0 0 0 0,0 0 0 15,1-10 2672-15,-1 1 480 0,0-1 112 16,0 10 0-16,0 0-1536 0,0 0-304 0,4-9-64 0,1-1-16 16,-5 10-352-16,8-8-80 0,2 3-16 0,2-3 0 15,4 1-128-15,6-4-48 0,6 3 0 0,3-3 0 16,4 5-16-16,4-3 0 0,6 1 0 0,6 0 0 15,4 1-96-15,3 1-32 0,-5-4 0 0,5 2 0 16,4-5-96-16,-1 4-32 0,1 2 0 0,-1 1 0 16,-3-2-80-16,-3 3-32 0,-5 2 0 0,-6 1 0 15,-5-2-160-15,-2 4-48 0,-5 5 0 0,-5-1 0 16,-8 1-128-16,-5 1 0 0,-14-6 0 0,0 0 128 16,4 10-128-16,-6 3 0 0,-8-1 0 0,-3-1 0 0,-6 0 0 15,-3 0 128-15,-5 1-128 0,-5 1 128 0,-4-5-128 16,-2 1 160-16,-6-4-160 0,2 1 160 0,1 3-160 15,1-4 192-15,-1-1-192 0,4 1 192 0,4-1-48 0,4-2 0 16,5-2 0-16,6 0 0 0,5-4 0 0,4-1 0 16,9 5 0-16,0 0 0 0,0-9 96 0,7-1 16 15,5-1 0-15,6-2 0 0,5 2 0 0,5 0 0 16,4-4 0-16,3 5 0 0,7 4-256 0,1 2 144 16,2 0-144-16,1-1 128 0,1-1-128 0,-2 2 128 15,0-1-128-15,-1 1 128 0,5-2 0 0,-6 3-128 16,-5-1 192-16,-6 2-64 0,-7 2-128 0,-3 2 160 15,-6 1-160-15,-2-1 160 0,-2 1-288 0,-2 1-64 16,-10-4-16-16,0 0-11504 16,0 0-2304-16</inkml:trace>
  <inkml:trace contextRef="#ctx0" brushRef="#br1" timeOffset="57748.72">12821 17888 6447 0,'-21'-1'576'0,"5"0"-576"15,-5 0 0-15,0-2 0 0,-2-1 1920 0,5 0 256 16,3 4 64-16,2-1 16 0,2-3-480 0,11 4-112 16,0 0 0-16,0 0-16 0,0 0-224 0,0 0-32 0,16-2-16 0,6-1 0 15,4 3-176-15,6 0-48 0,3 0 0 0,4 0 0 16,11-1-320-16,-1 0-64 0,3 1 0 0,2 0-16 16,0-4-208-16,5 3-32 0,3-1-16 0,-2 1 0 15,-2 1-32-15,-3 1 0 0,-3-3 0 0,-6 3 0 16,-8 3-32-16,-6 1-16 0,-8-2 0 0,-3-1 0 15,-7 2-416-15,-5 2 0 0,-9-6 0 0,-1 8 0 16,1-8 192-16,-18 11-64 0,-5-1 0 0,-11 3 0 16,-12-1 48-16,-3-5 0 0,-5-3 0 0,0 5 0 15,-3 0-176-15,2 0 160 0,1-8-160 0,4 0 160 16,3 1 80-16,0-2 16 0,5 2 0 0,2-3 0 16,3-2 0-16,8 0 0 0,9-1 0 0,2 1 0 15,7 1 96-15,11 2 32 0,-7-4 0 0,7 4 0 16,0 0-112-16,9-10-16 0,5 3 0 0,8 1 0 15,4-4-256-15,7 6 0 0,4 1 0 0,3 1 0 0,2-3 0 0,3 2 0 16,1-1 0-16,4 4 0 0,-1 0 0 0,1 0 0 16,1 0-240-16,-2 3 80 15,0 2-2256-15,-4 4-448 0,-1-4-80 16,-4 5-32-16</inkml:trace>
  <inkml:trace contextRef="#ctx0" brushRef="#br1" timeOffset="58524.17">16157 17947 14735 0,'-12'-1'640'0,"3"2"160"0,-2 3-640 0,0-4-160 16,0-4 0-16,0 3 0 0,1 1 1632 0,10 0 288 15,-9 1 64-15,9-1 16 0,-6-4-432 0,6 4-96 16,0 0 0-16,10-2-16 0,8-1-224 0,6 2-32 0,5-3-16 16,6-1 0-16,4 1-528 0,7 0-96 0,6-1-32 0,6 0 0 15,9 1-160-15,1 0-48 0,0 2 0 0,0-1 0 16,-4 0-64-16,-1 5-32 0,1 3 0 0,-6-2 0 15,-8-3 96-15,-4 1 32 0,-8 1 0 0,-8 5 0 16,-11-1-208-16,-3 1-144 0,-9 1 192 0,-7-8-192 16,-7 9 256-16,-10 3-48 0,-7-3-16 0,-10 1 0 15,-12 1 128-15,-5-1 0 0,-4 4 16 0,-2-5 0 16,-1-4-208-16,-6-2-128 0,-6-2 160 0,2-1-160 16,1-1 160-16,6-2-160 0,6 1 160 0,8-3-160 15,6-2 384-15,8 4-32 0,5-2 0 0,7 1 0 16,6-3-16-16,6 4 0 0,9 3 0 0,0 0 0 15,0 0-144-15,17-2-48 0,4 0 0 0,6 4 0 0,4 0-144 16,7-2 160-16,8-4-160 0,4 4 160 0,5 4-160 0,1-1 0 16,2 1 0-16,-3 3 0 0,-5-4 0 0,-5 1 0 15,-5-1 128-15,-5-2-128 0,-4-1 0 0,-1 0-272 16,-3 0 64-16,-4 4 16 16,-3 2-2160-16,-2-1-416 0,-1-2-96 0</inkml:trace>
  <inkml:trace contextRef="#ctx0" brushRef="#br1" timeOffset="59241.95">18590 17996 8287 0,'-7'-7'736'0,"7"7"-592"16,-8 0-144-16,-2 0 0 0,2-3 1472 0,-2-1 256 15,1 2 48-15,0-1 16 0,9 3-128 0,-7-3 0 16,1-2-16-16,6 5 0 0,0 0 176 0,12-4 32 16,7 1 16-16,6 1 0 0,6-5-464 0,10-3-80 0,12 5-32 0,8 1 0 15,5-2-400-15,13-1-64 0,9 4-32 0,7 0 0 16,8 3-448-16,0-1-96 0,-1-3 0 0,1 5-16 15,-2 7 112-15,-2-4 32 0,-5-2 0 0,-2 1 0 16,-2-2 192-16,-7 4 32 0,-8-1 16 0,-7-3 0 16,-5-3-96-16,-14-1-16 0,-11 1 0 0,-11-1 0 15,-9 1-240-15,-9-2-48 0,-8-1-16 0,-10 2 0 16,-9 3 64-16,-13 0 16 0,-13 0 0 0,-9-1 0 16,-8-4-160-16,-6 1-128 0,-7 1 144 0,-4-2-144 15,0-5 0-15,-1 3 0 0,0-2 0 0,1 2 0 16,3 0 0-16,7-1 128 0,5-1-128 0,5 3 0 15,1 2 0-15,6 0 0 0,1-2 0 0,10 3 0 0,4 1 0 16,7 2 0-16,6 1 0 0,10-1 0 0,13 0 0 16,0 0 0-16,0 0 0 0,13 4-160 15,6 1-992-15,12 0-208 0,8-3-48 16,7 6-16384-16</inkml:trace>
  <inkml:trace contextRef="#ctx0" brushRef="#br1" timeOffset="64684.78">20019 14814 2751 0,'-4'-7'128'0,"4"7"16"0,0 0-144 0,0 0 0 16,0 0 0-16,0 0 0 0,0 0 1552 0,0 0 288 16,6 7 48-16,-6-7 16 0,0 0-1584 0,0 0-320 15,0 0 0-15,0 0 0 0,0 0 0 0,0 0 0 16,0 0 0-16,0 0 0 0,0 0 768 0,-1 14 128 15,0 0 16-15,-2-5 16 0,3-9 96 0,-5 11 0 16,-1-3 16-16,0 1 0 0,6-9-80 0,-11 5-32 16,3-3 0-16,-4 2 0 0,2 0-32 0,0-2 0 15,-2-2 0-15,0 0 0 0,-1 2 64 0,0-1 0 16,2-1 0-16,1 0 0 0,1 0-224 0,1 0-32 16,8 0-16-16,0 0 0 0,-9-1-144 0,9 1-32 0,0 0 0 0,0 0 0 15,0 0-64-15,0 0 0 0,-1-8-16 16,1 8 0-16,0 0-176 0,0 0-16 0,15-1-16 0,0-2 0 15,3-2 0-15,0 0 0 0,1-3 0 0,4 3 0 16,4-1 32-16,3-2 0 0,1 2 0 16,5-2 0-16,5 2-64 0,5 1 0 0,4-3 0 0,3 1 0 15,2-4-32-15,3 5-16 0,3 1 0 0,3 0 0 16,3-1 80-16,7 2 16 0,3 0 0 0,3-1 0 16,-3 0 16-16,3 2 0 0,2-1 0 0,3 1 0 15,2 0-112-15,-2 1-16 0,-1-2 0 0,0 4 0 16,1 0-128-16,3 1 128 0,1 0-128 0,-4 1 128 15,-6-2-128-15,-3 2 0 0,-5 3 0 0,4-5 128 16,1-4-128-16,2 3 128 0,-1 1-128 0,-2 1 128 0,-1 1 64 16,0 1 0-16,2 0 0 0,2-2 0 0,-2 2 0 15,-2-1 16-15,-4-2 0 0,-2 3 0 0,2 3-208 16,0-1 0-16,1 0 0 0,-1-1 0 0,0 0 128 16,-3 0-128-16,-3 0 0 0,-3 5 0 0,-3-3 0 0,1 0 128 15,-1 1-128-15,0-2 0 0,-6-3 0 0,-1 1 0 16,-6-3 0-16,-1 0 0 0,-5 1 128 0,-3 2-128 15,-6 2 0-15,-1-4 0 0,-2-2 128 0,-4-1-128 16,-1 1 0-16,-1-3 144 0,-2 1-144 0,-1 1 128 16,-3 1-128-16,-2 4 128 0,0-2-128 0,-3 0 160 15,-1-2-160-15,-9 1 160 0,10 2-160 0,-2 2 0 16,-1 0 0-16,-7-4 128 0,0 0-128 0,0 0 0 16,0 0 144-16,0 0-144 0,0 0 128 0,0 0-128 0,0 0 128 0,0 0-128 15,0 0 128-15,-9-3-128 0,-2 0 160 16,-3 0-160-16,-3 1 192 0,-2 0-64 15,-1 2-128-15,-2 0 192 0,-1 0-192 0,-3 0 0 0,-1 0 128 0,-5 0-128 16,-1 0 0-16,-2 0 0 0,-6-2 0 0,-1 0 0 16,-4 1 0-16,-3 1 0 0,-6 1 0 0,-1-1 0 15,-2-7 0-15,-5 0 128 0,-3 5-128 0,-5-2 0 16,-7-4 0-16,0 3 0 0,-4 4 0 0,0-4 0 16,2-5 0-16,-6 3 0 0,-3-1 0 15,-1 4 0-15,-1 3 0 0,-2-3 0 0,-1-4 0 0,-3 3 0 16,-6 4 0-16,7-2 0 0,-1 1 0 0,-1 0 0 15,-2 0 0-15,-3 1 0 0,1-2 0 0,6 2 0 16,4-2 0-16,2 2 0 0,-6 1 0 0,5 0 0 16,2 0 0-16,5 0 0 0,4-1 0 0,0-1 0 0,-2 1 0 15,2 4 0-15,4-2 0 0,4 0 0 0,3 0 0 0,4 1 0 16,3 0 0-16,-2 1 0 0,0 1 0 0,3-3 0 16,2-1 0-16,2 2 0 0,0 0 0 0,5 0 0 15,3-2 0-15,5 0 0 0,1 2 0 0,2-1 0 16,3 0 0-16,1 0 0 0,1-2 0 0,6 0 0 15,3 2 0-15,4 0 0 0,5 1 0 0,6 0 0 16,2-1 0-16,3 2 0 0,7-3 0 0,0 0 0 16,0 0 0-16,0 0-160 0,12 6 160 0,4 2 0 15,1-4-144-15,3-2 144 0,8-3 0 0,4 0 0 16,5 1 0-16,2 1 0 0,4 0 144 0,3-2-144 16,2-7 160-16,6 5-160 0,2 3 0 0,7 0 0 15,7-2 0-15,0 1 0 0,-1 1 0 0,4 1 0 0,4 2 0 16,8-4 0-16,6-3 0 0,1 3 0 0,2 2 0 15,2 0 0-15,5-1 0 0,3 3 0 0,0-1 0 0,1 2 0 16,0 1 0-16,4-4 0 0,2 2 0 0,0-1 0 16,-3 7 0-16,0-2 0 0,0 2 0 0,1-3 0 15,0-4 0-15,1 2 0 0,-4 3 0 0,1 0 0 16,0 3 0-16,-5-3 144 0,-7-2-144 16,-1 4 128-16,0-2-128 0,0 5 0 0,-1-5 0 0,-5 2 0 15,-7-5 0-15,2 1 0 0,-6 4 0 0,-2-4 0 16,-2-2 0-16,-3 1 0 0,-8 1 0 0,-2-2 0 15,-6 0 0-15,-4 0 0 0,-4-3 0 0,-3 1 0 16,-1-1 0-16,-5 0 0 0,-4 0 0 0,-3 2 0 0,-2 2 0 16,-1-4 0-16,-3-4 0 0,-4 3 0 0,-3 0 128 15,-1 0-128-15,0-1 0 0,-4 2 128 0,-3 0-128 16,-9 0 0-16,8-4 0 0,-8 4 128 0,0 0-128 0,0 0 0 16,0 0 144-16,0 0-144 15,-9-3-736-15,-9-1-224 0,-6 6-32 16,-5-4-11360-16,-9-1-2288 0</inkml:trace>
  <inkml:trace contextRef="#ctx0" brushRef="#br1" timeOffset="65993.24">19636 14835 10127 0,'0'0'896'0,"0"0"-704"16,-9-3-192-16,1-1 0 0,1-3 1696 0,1 2 304 15,6 5 64-15,0 0 16 0,-9-2-832 0,9 2-160 16,-9-2-48-16,9 2 0 0,0 0-64 0,0 0-16 15,-9 0 0-15,9 0 0 0,0 0 32 0,0 0 0 16,0 0 0-16,0 0 0 0,-5-3-32 0,5 3 0 16,0 0 0-16,0 0 0 0,6-14-192 0,3 0-64 15,1 1 0-15,1-4 0 0,-2 2-144 0,2-4-48 16,0-6 0-16,2 2 0 0,1 2-144 0,0 1-48 16,1-7 0-16,1 2 0 0,0-5-128 0,-2-1-16 15,0 1-16-15,0-5 0 0,-1-2-160 0,-2-1 0 16,1-1 144-16,-1-2-144 0,-1 2 0 0,-1-2 144 0,-2-1-144 15,-1 4 0-15,0 1 128 0,-2 2-128 0,-1 0 0 16,-1 3 0-16,1 4 0 0,-1 3 0 0,-2 7 0 0,4 3 0 16,-1-2 176-16,-1 5-176 0,-1 0 160 15,1 5-160-15,-2 7 128 0,3-9-128 0,0 0 0 0,1 1 0 16,-4 8 0-16,0 0 0 0,0 0 0 0,0 0 0 16,0 0 0-16,10 4 0 0,-1 0 0 0,1-2 0 15,-10-2 0-15,14 3-128 0,1 0 128 0,2 2 0 16,-1 0 0-16,3-4 0 0,3-2 0 0,5-1 0 15,4 2 0-15,1-1 0 0,0-1 0 0,6-5 0 16,8 0 0-16,4-2 0 0,2 1 128 0,4-1-128 16,-2 0 192-16,9-2-48 0,1 2-16 0,8-4 0 15,3 2-128-15,1-1 160 0,-1-3-160 0,0 1 160 16,1 1-160-16,3 3 0 0,1-4 0 0,0 3 128 0,-2-1-128 16,-1 0 0-16,-3 3 0 0,2-3 0 0,4 1 128 0,0 2-128 15,-1-2 0-15,-1 3 128 0,-5 0-128 16,1 1 128-16,1-6-128 0,3 7 128 0,0-3-128 0,1 5 0 15,-1 0 144-15,-5 0-144 0,-1-5 0 0,0 4 0 16,3 1 0-16,-2 2 128 0,-2-2-128 0,-5 2 0 16,-5-1 0-16,-1 1 0 0,-7 2 0 0,0-3 0 15,-1-5 0-15,-1 6 0 0,-5 1 0 0,-1 1 0 16,-5 0 0-16,0 1 128 0,-3 0-128 0,-3 2 0 16,-2 0 0-16,-1 0 0 0,-1-3 0 0,-1 0 0 15,-2 0 0-15,-1 0 0 0,0 1 0 0,0-2 128 16,-3-3-128-16,4 0 0 0,0 3 0 0,-2 0 0 0,-1 0 0 15,-1 1 128-15,-1 0-128 0,1 0 0 16,-1-2 0-16,-1 1 0 0,-2 0 0 0,-1 1 0 0,-2-2 0 0,1 1 128 16,-3-1-128-16,1-3 0 0,-2 1 0 15,-1 1 0-15,1 2 0 0,0 1 0 0,1-1 0 0,-2-2 0 16,1 1 0-16,0-1 0 0,0 2 0 0,1-1 128 16,0 0-128-16,1-1 0 0,-2 2 0 0,-2 0 0 15,0-2 0-15,0 1 0 0,-3-5 0 0,1 4 128 16,0 1-128-16,0 2 0 0,-9 0 0 0,10 2 128 15,1 0-128-15,-3 2 0 0,3 1 0 0,-4 0 0 16,-7-5 0-16,10 3 0 0,6 0 0 16,-5 4 128-16,-2-2-128 0,0 0 0 0,-9-5 0 0,13 6 0 15,1 1 0-15,1 0 0 0,-1 1 0 0,-4-3 0 16,-1 0 0-16,0 4 0 0,1-1 0 0,0 1 0 16,0-6 0-16,0 2 0 0,-2-1 0 0,1 3 0 0,1-4 0 15,-10-3 0-15,9 4 0 0,-9-4 0 0,11 7 0 0,0-2 144 16,-2-3-144-16,-3 2 0 0,-6-4 128 0,11 3-128 15,0 3 0-15,-11-6 0 0,10 1 0 0,-10-1 0 16,10 4 0-16,-3 0 0 0,-7-4 128 0,0 0-128 16,0 0 0-16,0 0 0 0,8 13 0 0,-3-1 0 15,-1-3 0-15,-3 4 0 0,-2-4 160 0,-2 7-160 16,0 5 128-16,-4 3-128 0,3-1 128 0,-3 10-128 16,-3 7 128-16,0 6-128 0,-2 0 0 0,-1 3 0 15,-2 2 128-15,2 3-128 0,1 2 0 0,-1 3 0 16,-1 5 144-16,1-2-144 0,-1-1 128 0,0 0-128 15,-2 4 128-15,2-5-128 0,-3-6 0 0,7-1 128 16,1-3-128-16,-2 1 0 0,-4-2 0 0,3-8 0 0,6-2 0 0,-1-3 128 31,1 1-720-31,1-2-144 0,1-5-32 0,4-8-17504 0</inkml:trace>
  <inkml:trace contextRef="#ctx0" brushRef="#br1" timeOffset="70706.33">16006 16145 16751 0,'-13'-3'736'0,"4"2"160"0,-2-2-704 0,11 3-192 0,0 0 0 0,0 0 0 16,0 0 896-16,-8-1 160 0,-2-2 32 0,10 3 0 15,0 0-448-15,0 0-96 0,0 0-16 0,0 0 0 16,0 0 240-16,0 0 64 0,0 0 0 0,0 0 0 0,15-1-144 0,4 1-32 16,6-1 0-16,1 1 0 0,2 0-32 0,5-1-16 15,4-2 0-15,4-1 0 0,1 3-96 0,5-2 0 16,5 1-16-16,6-1 0 0,9-1-96 0,1 2-16 16,2 2 0-16,1-3 0 0,0 1 0 0,-1-1-16 15,7 1 0-15,-1 0 0 0,0 4-112 0,-1 0 0 16,-4 0-16-16,3-4 0 0,-3 4-112 0,-1-2 0 15,1-2-128-15,-2 4 192 0,1 1-192 0,-7 2 176 16,-4-1-176-16,-6-1 160 0,-4-1-160 0,-4 1 0 16,-3 1 0-16,-4-2 0 0,-4 0 128 15,-8 0-128-15,-4-2 0 0,-6 1 128 0,-4 1 48 16,-12-2 0-16,0 0 0 0,0 0 0 0,0 0 304 0,0 0 64 0,0 0 16 0,-12 1 0 16,-2-2 48-16,-7-1 16 0,-7 1 0 15,-3 1 0-15,0 0-384 0,-8-1-80 0,-4-2-16 0,-4 1 0 16,-5-1-144-16,-3 2 160 0,-3 0-160 15,-6-1 160-15,-4 2-160 0,-2 0 0 0,4-1 144 0,-4 0-144 16,-5-2 0-16,0 1 144 0,1 0-144 0,-1 2 0 16,-4 0 176-16,3 0-176 0,2-1 160 0,-2 1-160 15,-3 1 208-15,7 3-48 0,7 0-16 0,5 1 0 16,7 2-144-16,6-4 0 0,5 1 0 0,9 0 0 16,6 0 0-16,5-2 0 0,5 0 0 0,6-1 0 15,11-1 0-15,0 0 0 0,0 0 0 0,11 5 0 16,6-1 0-16,9 2 0 0,6-2 0 0,8-2 128 15,9-2-128-15,9 2 0 0,8-1 144 0,5 4-144 16,3-2 0-16,2-1 0 0,2-1 0 0,2-1 128 16,1 0-128-16,6 2 0 0,2-2 0 0,-3 1 0 0,-2-1 0 15,0 1 0-15,2 2 0 0,0 2 0 0,-3-4 0 16,-6 0 0-16,-9 3 0 0,-5 0 128 0,-7-1-128 0,-8-1 0 16,-10 1 0-16,-6-1 0 0,-7 2 0 15,-7-3 0-15,-8-1 0 0,-10 0 128 0,0 0-128 0,0 0 0 16,-11 2 128-16,-7-2-128 0,-6 0 176 0,-8-2-48 15,-6 6 0-15,-8-4 0 0,-6-2-128 0,-9-1 160 16,-9 2-160-16,-2-2 160 0,-2 2-160 0,-4 0 0 16,1-3 0-16,-7 3 128 0,-6-2-128 0,-3 1 0 15,-1 0 144-15,2 1-144 0,3 0 0 0,0-2 0 16,-1-1 0-16,6 2 128 0,7 2-128 0,9-1 0 16,11-3 0-16,9 4 128 0,7 1-128 0,9-1 0 15,7-1 0-15,7 1 128 0,7 0-128 0,11 0 0 0,0 0 0 0,0 0 0 16,17 2 0-16,10 0 0 15,9-2 0-15,12 0 0 0,9-2 0 0,12 1 0 16,10 0 0-16,3 1-128 0,3 2 128 0,3-2 0 16,4-2 0-16,4 2 0 0,9 2 0 0,-4 1 0 0,0-2 0 0,-2 4 0 15,3-4 0-15,-6 3 0 0,-6 0 0 0,-7 4 0 16,-8-2 0-16,-9-1 0 0,-10-2 0 0,-10 3 0 16,-11-1 0-16,-12 0 0 0,-8-4 0 0,-15-1 0 15,0 0 0-15,0 0 0 0,-16 4 0 0,-9-2 0 16,-11-2 0-16,-7 0 0 0,-9 0 0 0,-8-2 0 15,-10-2 0-15,-5 2 0 0,-5-3 0 0,-3 4 128 16,-1-1-128-16,-1 0 0 0,0-3 0 0,-3 1 128 0,-2 1-128 16,4 2 128-16,2 0-128 0,6-2 128 0,6-2-128 15,3 1 0-15,4 2 0 0,12 1 128 16,7-1-128-16,13 2 0 0,6-2 0 0,11 0 128 0,8 2-128 16,8 0 0-16,0 0 0 0,21-1 0 0,12 1 0 0,7 0 0 15,15 0 0-15,5-1 0 0,6-3 0 0,9 0 0 16,7 2 0-16,9 0 128 0,5 0-128 0,2-1 0 15,-3 2-128-15,6 1 128 0,3 0 0 0,-1 3-128 16,-1-1 128-16,-4-1 0 0,-4 5 0 0,-8 0 0 16,-8 0 0-16,-11 1 0 0,-12 2 0 0,-11-4 0 15,-11 0 0-15,-10 2 0 0,-9-3 0 0,-14-4-160 16,0 0 160-16,-16 5 0 0,-9 3-208 0,-13-4 64 16,-13-3 16-16,-6 1 0 0,-9 2 128 0,-5 0 0 15,-7-4 0-15,-9-2 0 0,-9-1 0 0,-1 0 0 16,-3 1 0-16,1-1 0 0,-1-4 0 0,-2 0 0 15,-2 2 128-15,5-1-128 0,5 1 144 0,5 0-144 16,2-4 192-16,10 3-192 0,6 3 160 0,12-1-160 0,10-2 128 0,12 2-128 16,6 1 0-16,13 1 128 0,8-2-128 0,10 4 0 15,0 0 0-15,21-8 0 0,9 3 128 0,13-3-128 16,8 1 0-16,8 2 0 0,7-1 0 0,6 1 0 16,8 2 0-16,4-1 0 0,5-1-144 0,0 4 144 15,-1 5 0-15,-1 0 0 0,-4-1 0 0,0 5 0 16,-4-3-256-16,-4 1 0 0,-4 5 0 0,-6-4 0 15,-7 2-1712 1,-5-3-336-16,-4 2-64 0</inkml:trace>
  <inkml:trace contextRef="#ctx0" brushRef="#br1" timeOffset="73091.94">19878 13815 10127 0,'0'0'896'0,"-4"-11"-704"0,0-1-192 0,3 0 0 16,0 5 576-16,1 7 64 0,0 0 32 0,-4-10 0 15,0 2-32-15,4 8 0 0,-5-10 0 0,0 5 0 16,5 5-208-16,0 0-48 0,-6-8-16 0,6 8 0 16,-8 0 240-16,8 0 48 0,0 0 16 0,-9 3 0 15,3 3 112-15,1 5 32 0,-1 3 0 0,1-1 0 16,0 2-256-16,0 4-48 0,-2 0-16 0,2 8 0 15,-1 4-112-15,0 2 0 0,0 1-16 0,-2 8 0 16,2 1 48-16,-1 2 16 0,-2-1 0 0,1 4 0 16,-1-2-160-16,0 3-16 0,0-6-16 0,0 1 0 15,3-3-96-15,-1 0-16 0,1-1 0 0,0-3 0 16,-2-4 32-16,4-2 0 0,-2-3 0 0,-1-3 0 16,0 3-32-16,0-4 0 0,0-1 0 0,3 1 0 15,0-3-128-15,0-1 0 0,-2-1 144 0,5-1-144 0,1-3 0 16,1 0 0-16,-1-2 0 0,3 0 0 15,2 1 0-15,1-3 0 0,-6-11 0 0,15 5-192 16,3-1-1472-16,2-5-288 0,12-8-64 0,-3-8-16 0</inkml:trace>
  <inkml:trace contextRef="#ctx0" brushRef="#br1" timeOffset="74007.39">20183 13827 15663 0,'0'0'1392'0,"-9"-2"-1120"0,-1-6-272 0,2 2 0 16,8 6 560-16,0 0 48 0,0 0 16 0,0 0 0 15,4-12-48-15,-4 12-16 0,0 0 0 0,11-6 0 16,5 0-176-16,3-3-48 0,2 0 0 0,10 0 0 15,2 3-48-15,4 1-16 0,1-3 0 0,5 3 0 16,3-5 224-16,6 2 32 0,4-2 16 0,8 2 0 16,4-3 112-16,3 3 32 0,1-1 0 0,0 3 0 15,0-4-240-15,5 2-64 0,2-2 0 0,-1 4 0 16,1 3-144-16,-3 1-48 0,-2-1 0 0,1 0 0 16,1 1-192-16,2-1 176 0,-2 1-176 0,-1 1 160 15,-2-3-160-15,-1-1 0 0,-1-2 0 0,3 3 0 0,2 1 0 0,3-4 0 16,1 1 0-16,2 2 0 0,-6-1 0 15,3 1 128-15,-1-2-128 0,3 2 0 0,0-2 0 16,-2 4 0-16,-4 2 0 0,-2-1 0 0,0-3 0 0,-1 1 0 16,1-5 128-16,-2 4-128 0,-2 3 0 0,-7-2 0 15,-2-6 0-15,-2 2 128 0,-3 0-128 0,1-3 0 16,0 1 0-16,-4-1 0 0,-4 3 0 0,-2-1 0 16,-3 4 0-16,-6 0 0 0,0-5 0 0,-6 4 128 15,1 0-128-15,-2 0 0 0,-5 1 192 0,0 1-64 16,0-3 0-16,-3 3 0 0,0 3-128 0,0 0 0 15,-1 0 0-15,0 0-176 0,-2 0 176 0,-3 3 0 16,-1 3 0-16,-1-5 0 0,-2-2 0 0,-2 1 0 16,-1 0 0-16,4 1 0 0,-13-1 0 0,10-1 0 0,-4-2 0 15,-6 3 0-15,0 0 0 0,0 0 0 0,0 0 0 0,0 0 128 16,0 0 0-16,0 0 0 0,9 0 0 0,-9 0 0 16,6 3-128-16,-6-3 128 0,0 0-128 0,0 0 128 15,0 0-128-15,0 0 0 0,0 0 0 0,0 0 0 16,-5 15 0-16,1 3 128 0,-3 1-128 0,-1 1 0 15,1 3 0-15,-1 4 144 0,-2 2-144 0,-3 3 0 16,-1-1 128-16,0 6-128 0,1 5 0 0,-1 4 0 16,0 1 0-16,0 4 0 0,0 6 128 15,3 3-128-15,-2-1 0 0,3 5 0 0,1-4 0 0,2 6 0 16,-1 2 0-16,4 1 0 0,4-5 0 0,1-5 0 16,3-1 0-16,1-9 0 0,3-4 0 0,0-3 0 0,-1-4 0 15,3-1 0-15,-2-3 128 0,1 0-128 16,0 1 192-16,0-5-32 0,-2-3 0 0,1-1 0 0,-2-3 32 15,3-2 0-15,1-4 0 0,-2 0 0 0,-2-3 0 16,1 1 0-16,-2-1 0 0,-1-5 0 0,-4-9-32 0,0 0 0 16,0 0 0-16,0 0 0 0,5 9-160 0,-5-9 0 15,0 0 144-15,0 0-144 0,0 0 160 0,0 0-32 16,0 0-128-16,0 0 192 0,0 0-192 0,0 0 144 16,-12-1-144-16,5-3 128 0,-5 1-128 0,0 1 160 15,-5-1-160-15,-2 3 160 0,-1 0 16 0,-5-1 0 16,-1-2 0-16,-5 1 0 0,-2-3-48 0,-6 2-128 15,-6-2 192-15,-6-2-64 0,-3-1 0 0,-9 2 0 16,-1-3 0-16,-8 4 0 0,0-3-128 0,-7-1 160 16,-7-2-160-16,-1 3 160 0,-3 6-160 0,0-1-144 15,0 0 144-15,-3 1-208 16,-6-1-1392-16,2 3-288 0,-1 4-48 16</inkml:trace>
  <inkml:trace contextRef="#ctx0" brushRef="#br1" timeOffset="75015.42">16387 16240 20271 0,'-30'-13'1792'0,"11"7"-1424"0,1-3-368 0,4 1 0 15,3-1 1280-15,2 6 192 0,9 3 48 0,0 0 0 16,-9-6-816-16,9 6-144 0,0 0-48 0,0 0 0 16,0 0-320-16,16-3-192 0,3-4 192 0,5 3-192 15,4 2 128-15,12 2-128 0,6 0 0 0,7 0 0 16,5 0 272-16,6 4-48 0,2 3-16 0,4-3 0 0,3-3 48 0,5 1 16 15,5-2 0-15,-3 2 0 16,-2 3 176-16,2 0 16 0,-2-3 16 0,4-1 0 0,-1 0 128 16,3 1 32-16,-3 1 0 0,-2 0 0 0,-4-3-256 15,-2 0-64-15,-3 1 0 0,-3-1 0 0,-1 0-144 16,-7 0-48-16,-7-1 0 0,-8 2 0 0,-7 4-128 0,-4-2 0 16,-8-4 144-16,-4 1-144 0,-6 2 0 0,-5-1 144 15,-10-1-144-15,0 0 0 0,0 0 336 0,-13 3-32 16,-7-1-16-16,-8 3 0 0,-7-1 64 0,-10-1 16 15,-6 1 0-15,-7 1 0 0,-4 1-224 0,-6-3-144 16,-3-3 192-16,-3 0-192 0,-3 0 176 0,-2 0-176 16,-1 0 160-16,2 1-160 0,5-2 256 0,1-1-64 15,4 2 0-15,-1-1 0 0,-1 0 0 0,7 0 0 16,5-1 0-16,6 2 0 0,5 0-64 0,9-2-128 16,6-2 176-16,9 1-176 0,7 5 144 0,7-2-144 15,9 0 0-15,0 0 144 0,11-2-16 0,9 4 0 0,10-4 0 0,7 2 0 16,7 0-128-16,10 2 0 0,8-1 144 0,4 1-144 15,0 4 0-15,5-3 0 0,6 1 0 0,3 5 0 16,4-1 0-16,0 2 0 0,1-4 0 0,-3 7 0 16,-2-3 0-16,-3 3 0 0,-7 1 0 0,-8-3 128 15,-7-1-128-15,-10-1 0 0,-9 1 0 16,-11-1 0-16,-9 0 0 0,-16-9 144 0,0 0-144 0,0 0 0 16,-19 7 304-16,-12-1-48 0,-10-1-16 0,-8-5 0 15,-7-2 48-15,-6-2 16 0,-8-3 0 0,-5 2 0 16,-7-4-32-16,0 0 0 0,-5-2 0 0,3 2 0 15,2-2-80-15,0 2 0 0,1-5-16 0,4 1 0 0,4 7-176 16,6-7 160-16,6 4-160 0,5-2 160 0,10 1-160 0,9 1 0 16,8 2 0-16,9 0 0 0,6 3 0 0,5 0 0 15,9 4 0-15,0 0 0 16,12 0-1600-16,10 1-240 0,6 1-48 0,9-1-10400 16,5 4-2064-16</inkml:trace>
  <inkml:trace contextRef="#ctx0" brushRef="#br1" timeOffset="76468.03">16920 8255 14047 0,'-22'-11'624'0,"8"4"128"0,2 6-608 0,-4-3-144 16,1 0 0-16,0-2 0 0,0 1 800 0,-1 1 128 16,4 2 32-16,-1-1 0 0,2-2-256 0,2 5-64 15,9 0 0-15,-9 1 0 0,9-1-192 0,0 0-32 0,0 0-16 0,0 0 0 16,0 0-144-16,0 0-48 0,0 0 0 0,7 8 0 15,6-4 192-15,1 2 48 0,6 2 0 0,6-5 0 16,2 1 208-16,10-1 48 0,5 1 16 0,7-1 0 16,2 2-80-16,5-1 0 0,4-5-16 0,4 1 0 15,1 0-112-15,3-1-32 0,6-2 0 0,5 1 0 16,5-1-16-16,-1-1 0 0,-2 0 0 0,0-2 0 16,-1-5-192-16,-1 3-32 0,-4 6-16 0,-3 0 0 15,-5 2-80-15,-3 0-16 0,-6-5 0 0,-6 4 0 16,-5 1-128-16,-6 5 0 0,-7-2 144 0,-7-2-144 15,-9-1 128-15,-4 2-128 0,-4 6 128 0,-11-8-128 16,0 0 288-16,-8 6-16 0,-10-2 0 0,-8 2 0 0,-9 5-64 16,-8-5-16-16,-8 2 0 0,-7-3 0 0,-4 1-192 0,-8 4 0 15,-7-1 128-15,-6 1-128 0,-3 3 0 0,-3-4 128 16,-2 0-128-16,-6-2 0 0,-8 4 144 0,5-4-144 16,3 3 128-16,-3-5-128 0,-7-1 160 15,12 0-160-15,6 0 192 0,10-2-192 0,8 1 256 0,9-2-48 16,8-1-16-16,11 0 0 0,7-1 80 0,11 0 16 15,7 1 0-15,18 0 0 0,0 0-144 0,0 0-16 16,17 4-128-16,8-2 192 0,11-2-192 0,9-2 0 16,10-4 0-16,9-2 0 0,7 1 0 0,9 0 0 15,6 1 0-15,5-1 0 0,-1-7-128 0,6-1 128 16,6 2 0-16,0 0 0 0,-3-2 0 0,0-2 0 16,0 0 0-16,-5 3 0 0,-7 6 0 0,-7-1 0 15,-8 0 0-15,-9 2 0 0,-10 4 0 0,-10 1 0 0,-10-1 0 16,-7-1 0-16,-12 0 0 0,-14 4 0 15,0 0 0-15,-11 4 0 0,-10-5 0 0,-11 1 144 0,-11 4-144 0,-10 0 192 16,-12 1-192-16,-8 2 0 0,-4-3 144 0,-8 5-144 16,-8 1 0-16,-9 0 128 0,-7-3-128 15,1 2 0-15,-3 5 0 0,-2-1 128 0,-3 1-128 0,3-5 0 16,8 0 0-16,8-1 0 0,11 1 0 0,8-3 128 16,7 1-128-16,11-1 128 0,13-2-128 0,12-1 128 15,12 6-128-15,9-1 0 0,14-8 0 0,3 10 0 16,11-2 0-16,14 2 0 0,11-2 0 0,13-3-192 15,9-7 192-15,14-1 0 0,11-2-144 0,12-4 144 16,7 2-1456-16,4-3-208 16,0-4-64-16,3-1 0 0</inkml:trace>
  <inkml:trace contextRef="#ctx0" brushRef="#br1" timeOffset="78037.85">18147 8392 15663 0,'-12'-18'1392'0,"6"10"-1120"0,2 1-272 0,0 0 0 15,3-6 1296-15,-4 3 208 0,4 2 32 0,1-1 16 16,0 2-672-16,0 7-144 0,0-11-32 0,0 11 0 15,0 0-320-15,0 0-80 0,0 0-16 0,0 0 0 16,6-6-160-16,-6 6-128 0,0 0 192 0,0 0-192 16,0 0 352-16,0 0-32 0,0 0-16 0,0 0 0 15,0 0 112-15,10 5 32 0,-10-5 0 0,8 12 0 16,1 0-160-16,-1-2-32 0,-2 3 0 0,2 4 0 0,4-1-80 0,1-1-32 16,-1 1 0-16,4-1 0 0,1-1 64 0,4 0 16 15,0 0 0-15,5-3 0 0,2 2 128 0,3 2 32 16,3 1 0-16,4-1 0 0,2 1-64 15,4 0-16-15,-1 0 0 0,6 1 0 0,2-1-304 0,0 2 160 16,0 2-160-16,-3 2 128 0,3-4-128 0,2-3 0 16,3 1 0-16,2 2 128 0,-1 0-128 0,2 1 0 15,3-1 144-15,-3 0-144 0,0 0 128 0,2-2-128 16,2-2 128-16,3 1-128 0,3 1 224 0,1-2-32 16,1-3 0-16,-2 2 0 0,-2-2-192 0,3 1 0 15,3 0 0-15,1 1 0 0,0-2 192 0,2 2-64 16,-1-1-128-16,0-2 192 0,-1 2-192 0,4 1 0 15,2-4 0-15,4 4 0 0,0-1 0 0,2-3 0 16,-2 2 0-16,1-4 0 0,2 3 0 0,-2-2 0 0,1 0 0 16,-2-1 0-16,-3-3 0 0,3 1 0 0,4 0 0 0,0-1 0 15,-1 0 0-15,-4 5 0 0,-3-3 0 0,0-1 0 16,3-1 0-16,1 0 0 0,2-2 0 0,-4 2 0 16,-2 2 0-16,0 0 0 0,1-4 0 0,-1 1 0 15,0-1 0-15,-2 1 0 0,-5-2 0 0,0-1 0 16,-2 1 0-16,2-2 0 0,2-2 0 15,-2 1 0-15,2 2 0 0,-2-1 128 0,-2-2-128 0,1-3 144 16,-2-1-144-16,3 2 128 0,2-4-128 0,-2 4 128 16,0 0-128-16,-3-4 0 0,-3 0 0 0,2 1 128 15,-3 2-128-15,4 3 0 0,0-5 0 0,-3 2 0 16,-1 2 0-16,-2-4 0 0,-5 2 0 0,6 0 0 0,1-6 0 16,2 2 0-16,-5 1 0 0,2-2 128 0,0 0-128 15,-3 0 0-15,-1 3 0 0,2-2 0 0,-2 3 0 16,0-2 0-16,0 2 0 0,-2-2 0 0,1 2 0 15,-1-2 0-15,-3 1 0 0,-1 3 0 0,3-4 0 16,0 3 0-16,3-3 0 0,-6 3 0 0,-6-3 0 16,1 1 0-16,0 2 0 0,-1-1 0 0,-4 2 0 0,-1 2 0 15,1-6 0-15,0 2 0 0,1 3 0 16,4-2 0-16,-2 1 0 0,2 1 0 0,-1 3 0 16,1 0 0-16,-2-1 0 0,2 2 0 0,-3 0 0 15,0-1 0-15,-2-3 0 0,5 2 0 0,5 0 0 0,-2 1 0 16,-2 1 0-16,-2 1 0 0,0 5 0 0,-6 0 0 15,0-5 0-15,-1 0 0 0,-2 3 0 0,0 0 0 16,1 2 0-16,1 1 0 0,-2-1 0 0,2 3 0 0,0 0 0 0,0 2 0 16,2 3 0-16,-4-1 0 0,-2-3 128 15,3 3-128-15,-3 0 0 0,0-1 0 0,0 2 0 0,4-1 128 16,3-3-128-16,-1 3 0 0,1 2 0 0,2 2 0 16,-4-1 0-16,0 2 0 0,-2 1 0 0,-3 1 128 15,-2 2 0-15,-2 3 0 0,-1 0 0 0,-2 4 0 16,2-2 64-16,-2 2 0 0,1 0 0 0,0-1 0 15,0 0-192-15,-2 1 0 0,-1 2 0 0,1-5 0 16,-4 4 128-16,4-6-128 0,0 1 0 0,1-2 128 16,-5 0-128-16,1 1 0 0,0-1 0 0,-1-1 128 15,1 2-128-15,0 1 0 0,0-2 0 0,2-3 0 16,1-3 0-16,3-1 128 0,-1 1-128 0,0-1 0 16,0 4 0-16,-2-4 0 0,1 1 0 0,-3-3 0 15,-2-4-1856-15,-7 1-464 16</inkml:trace>
  <inkml:trace contextRef="#ctx0" brushRef="#br1" timeOffset="78946.25">16900 16441 8287 0,'-16'2'736'16,"5"-2"-592"-16,1-2-144 0,1-2 0 16,2 0 3776-16,7 4 704 0,-6-10 160 0,1 5 32 0,5 5-3728 0,0 0-752 15,0-13-192-15,3 3 0 0,0-3 448 0,4-1 32 16,3 2 0-16,0-1 0 0,0-4-144 0,3 1-16 15,5-3-16-15,0 0 0 0,-3 2-80 0,1 1-16 16,1-2 0-16,1 1 0 0,2 5-80 0,0 1-128 16,-1 0 176-16,0 5-176 0,1-1 128 0,-4 6-128 15,-1 2 0-15,-1 6 0 0,-2-2 0 0,0 7 0 16,1 1 0-16,-1 6 0 0,-3 5 0 0,1 2 0 16,0 3 0-16,1 4 0 0,-2 1 0 0,1 2 0 15,1 0 0-15,-1-3-144 0,1-2-80 0,1 0-16 16,0-4 0-16,2-2 0 15,0-6-848-15,0-1-192 0,0-2-16 16,-1-5-9856-16</inkml:trace>
  <inkml:trace contextRef="#ctx0" brushRef="#br1" timeOffset="80454.89">17104 16354 21423 0,'-15'-5'944'0,"7"3"208"0,8 2-928 0,-9-2-224 0,-1 0 0 0,3 1 0 16,7 1 0-16,0 0 0 0,0 0 128 0,0 0-128 0,-5 7 528 0,3 5 64 15,2-2 16-15,4 2 0 16,2 2-288-16,3 2-48 0,2-2-16 0,3 3 0 0,2 3-128 0,4 0-128 15,2-2 192-15,2 1-192 0,0 0 336 0,4 0-32 16,-2-1-16-16,2-2 0 0,-2-3-96 0,6 3-32 16,2 1 0-16,3-1 0 0,1-2-32 0,4 2-128 15,3-2 192-15,2 0-64 0,0 1-128 16,0 0 128-16,-1-1-128 0,1 0 128 0,1-1 0 0,-1 1 0 16,3 0 0-16,2-5 0 0,1 0 0 0,2-3-128 15,1 4 192-15,-2-6-64 0,1 0 48 0,0 1 0 16,1-1 0-16,1-2 0 0,-2-2-48 0,4 0-128 15,4-1 192-15,-2 1-64 0,0 0 0 0,-4-1 0 16,1-1 0-16,3 0 0 0,0-2 16 0,3 2 0 16,2-2 0-16,3 1 0 0,1-2-16 0,-4-1-128 0,-2 1 192 15,4 1-64-15,3-3-128 0,0 4 128 16,2-1-128-16,-1 1 128 0,-1 1-128 0,0-2 0 0,-1 1 144 16,2 1-144-16,0-1 0 0,4 1 128 0,2-2-128 15,-1-1 0-15,-2 1 0 0,4-1 0 0,4-4 0 0,3 1 0 16,3 0 0-16,-2-3 0 0,-1-1 0 0,2-1 128 15,1 2-128-15,1-2 0 0,2 1 0 0,-2 2 0 16,-5-4 0-16,3 3 0 0,2 1 0 0,1-3 0 16,5 3 0-16,-9-4 0 0,-4-3 0 0,1 1 0 15,0-1 0-15,5 1 0 0,6-2 0 0,-2 3 0 16,-3 2 0-16,0-5 144 0,2-5-144 0,1 3 0 16,0 0 176-16,-6 0-176 0,-2 3 160 0,3-2-160 15,-1 1 160-15,0-1-160 0,2 0 160 0,-4 2-160 0,-4 1 176 16,0-2-176-16,0-1 192 0,1 0-192 0,-1 0 192 15,-4 0-192-15,-4-3 192 0,-6-2-192 0,1-2 208 0,-1-3-64 16,-1 6-16-16,0-3 0 0,0-1 128 0,-1-4 32 16,-4 5 0-16,-1-2 0 0,1 2-16 0,1-3 0 15,2 2 0-15,-1 2 0 0,2 1-64 0,-5-2-16 16,-2 4 0-16,-2-1 0 0,-1-3-192 0,-4 2 176 16,-3-5-176-16,3 1 160 0,-5-3-160 0,-1 3 128 15,2 0-128-15,1 2 128 0,-4-1-128 0,1-1 0 16,-2 4 144-16,1 0-144 0,1-7 144 0,-2 2-144 15,3 0 192-15,-1 1-192 0,2 5 176 0,2-2-176 16,-1-1 160-16,-1 3-160 0,-4-3 160 0,-2 0-160 16,-2-1 160-16,0 3-160 0,1-4 128 0,0 3-128 15,3-4 0-15,0 3 0 0,0 1 0 0,3 1 0 16,-1-2 0-16,0 1 0 0,2 2 0 0,-2 1 128 16,-5-2-128-16,1 1 0 0,-3 2 0 0,2-1 0 0,-2 2 0 0,1-1 0 15,1 1 0-15,3-3 0 0,1-1 0 16,1 1 0-16,-4 4 0 0,-1-1 0 15,0-3 0-15,-4 1 0 0,0-3 0 0,0 2 0 0,3 0 0 16,-2-4 0-16,5-2 0 0,-3-1 0 0,-2 2 0 0,3 0 0 16,1-5 128-16,0 1-128 0,-3-1 0 0,-1 4 0 15,0-3 0-15,-3-2 128 0,-2-2-128 0,0 0 0 16,0 0 0-16,-3 0 0 0,0-2 0 0,0-4 0 16,-1 1 128-16,0 3-128 0,-1 1 0 0,-3 0 144 15,-1-2-144-15,1-3 0 0,-2 0 0 0,-2 3 128 16,0-6-128-16,-2 2 128 0,1-3-128 0,-3 3 128 0,1-2-128 15,-4 2 0-15,-3 3 144 0,2-2-144 0,-2 2 160 0,-1 1-32 16,-3 1-128-16,0-2 192 0,0-2-64 16,0 2-128-16,-2 0 176 0,0-3-176 0,-1 0 176 15,1 2-176-15,-1-2 160 0,1 2-160 0,-1 3 0 16,1 0 128-16,1 0-128 0,-1-2 0 0,2 0 0 16,1-1 0-16,-1-3 0 0,2 0 0 0,2-3 0 0,0 4 0 15,-1-3 0-15,1 4 0 0,-1 4 0 0,1 1 0 16,-1 1 0-16,0-3 0 0,1-2 0 0,-1 0 0 15,0 3 0-15,0-5 0 0,1-2 0 0,-1 4 0 16,0-2 0-16,1 2 0 0,0 3 0 0,4-1 0 16,-4-3 0-16,2 4 0 0,-1 2 0 0,1-1 0 15,-3-2 0-15,2 0 0 0,2 0 0 0,2 4 0 16,-1 1 0-16,0-1 0 0,-1-3 0 0,2 4 0 0,0 2 0 16,-1 0 0-16,-2 0 0 0,0 3 0 15,4-4 0-15,-1 4 0 0,-1 3 0 0,0-3 0 0,1 1 0 16,-1-1 0-16,0 4 0 0,0-2 0 0,-1 3 0 15,-1-7 0-15,2-2 0 0,-1 7 0 0,0 1 0 0,1 3 0 16,1-3 0-16,0 1 0 0,-1 4 0 0,0 1 0 16,-1 0 0-16,0 0 0 0,-2 0 0 0,1 0 0 15,-1-1 0-15,-1 3 0 0,0 0 0 0,2 2 0 16,-2-2 0-16,-2 1 0 0,-2 1 0 0,2-2 0 16,0-2 0-16,1 1 0 0,-2 0 0 0,-1 6 0 15,-1-1 0-15,1-2 0 0,3 2 0 0,2 3 0 16,-1-2 0-16,0 7 0 0,1 0 0 0,1-4 0 15,-2-2 0-15,1 1 0 0,0-2 0 0,-1 3 0 16,0-3 0-16,0 4 0 0,1 0 0 0,-2 1 0 0,2-5 0 16,0 4 0-16,-1 0 0 0,0 3 0 15,0 1 0-15,-1-1 0 0,-9 5 0 0,11-4 0 0,-4-1 0 16,-7 5 0-16,0 0 0 0,0 0 0 0,0 0 144 0,9-3-144 16,-9 3 128-16,0 0-128 0,0 0 0 0,0 0 128 15,0 0-128-15,0 0 0 0,0 0 0 0,0 0 0 16,0 0 0-16,0 0 0 0,0 0 0 0,0 0-192 15,-5 9 32-15,5-9 16 16,-8 9-1520-16,-1-4-288 0,1 2-64 0</inkml:trace>
  <inkml:trace contextRef="#ctx0" brushRef="#br1" timeOffset="82648.14">29741 10326 10127 0,'0'0'896'0,"0"0"-704"15,0 0-192-15,0 0 0 0,0 0 1408 0,3-6 240 16,-3 6 48-16,2-8 16 0,-2 8-144 0,0 0-32 15,0 0 0-15,0 0 0 0,-9 1-352 0,9-1-80 16,-9 10-16-16,-3-2 0 0,-2-2-336 0,2 2-80 16,1 6-16-16,-1 3 0 0,-3 1-144 0,2 4-48 15,3 1 0-15,1 3 0 0,0 6-64 0,1 2-16 16,-2 5 0-16,2-1 0 0,3 0-128 0,3 0-48 16,-1 0 0-16,6-4 0 0,2-4-208 0,1-7 128 15,1-6-128-15,0-1 0 0,3-2 0 0,1-7 0 0,-1-3 0 16,4-5 0-16,2-6 0 0,2-1 128 0,0-4-128 15,1-7 0-15,3-6 288 0,-3-6 16 0,2-6 0 16,-3-2 0-16,-5 1 48 0,1-3 16 0,2-1 0 0,-4-4 0 16,-6 2-128-16,0-3-32 0,1-3 0 0,-5-2 0 15,-4-5 48-15,-3 0 0 0,-3-6 0 0,-6-1 0 16,-3-9 32-16,-4 2 16 0,-5 2 0 16,2 2 0-16,1 2-144 0,-1 8-32 0,-2 6 0 0,8 9 0 15,4 12 0-15,1 5-128 0,-2 6 192 0,6 7-64 16,5 4 208-16,4 8 48 0,0 0 0 0,4 10 0 15,2 6-384-15,3 9 0 0,0 4 0 0,4 9 0 16,1 8 0-16,7 2 0 0,4-4 0 0,-1 3 0 0,0-3 0 16,3 2 0-16,0-5 0 0,-1-1 0 15,-6-2 0-15,1-2 0 0,-1-4 0 0,2-1 0 16,-5-1-448 0,0-5-64-16,-2 2-16 0,-1-8 0 0,-1-10-1840 0,0 4-384 0,1-2-64 15</inkml:trace>
  <inkml:trace contextRef="#ctx0" brushRef="#br1" timeOffset="82990.53">30137 9367 27647 0,'-11'9'2448'0,"7"0"-1952"0,3 4-496 0,-2 2 0 0,-1 4 144 0,2 5-144 0,0 3 128 0,0 5-128 15,-3 1 352-15,2 4-16 0,5 3 0 0,-1-3 0 16,0-3 144-16,2 1 32 0,-1-6 0 16,2-1 0-16,0 0-176 0,2-5-16 0,3-4-16 0,5-5 0 15,6-5-144-15,-1-2-32 0,-1-3 0 0,4-6 0 16,1-9 0-16,-2-1 0 0,0-4 0 0,-2-1 0 16,0-1 256-16,-3-2 64 0,-4-1 0 0,-2-2 0 15,-2-2 112-15,-5-2 16 0,-4 6 16 0,-3-5 0 16,-7 2 176-16,-4 2 48 0,-7 1 0 0,-5 2 0 15,-5 3-368-15,2 2-80 0,-2 4-16 0,4 7 0 16,0 5-352-16,0 4 0 0,0-1 0 0,4 6 128 16,4-2-1552-16,1 3-304 15,0-2-64-15</inkml:trace>
  <inkml:trace contextRef="#ctx0" brushRef="#br1" timeOffset="83720.67">30143 8537 16991 0,'0'0'752'0,"0"0"144"0,0 0-704 0,0 0-192 0,-5 10 0 0,5-10 0 15,0 0 896-15,0 0 128 0,-1 11 48 0,1 1 0 16,1 5 272-16,-2 1 48 0,-4-2 16 0,5 4 0 15,6 2-656-15,6 2-128 0,6 2-32 0,3-2 0 16,1 4-112-16,-2-3-32 0,-2 2 0 0,1-2 0 16,1 4-144-16,-1-4-48 0,-6-3 0 0,0-2 0 15,2-5 32-15,-2-2 0 0,-3-2 0 0,-1-3 0 0,1 3 32 16,-4-6 16-16,-6-5 0 0,0 0 0 0,8-1 32 16,-8 1 0-16,0 0 0 0,4-13 0 0,-3-3 96 15,-1-5 32-15,-2-2 0 0,-5-3 0 0,0-1-96 0,-2-5-16 16,-4-1 0-16,-1-2 0 0,-1-2-128 0,-2-1-48 15,1-2 0-15,2-3 0 0,0 1-208 0,1 4 144 16,-1 1-144-16,5 7 128 0,8 5-128 0,2 4 0 16,2 3 0-16,2 5 0 0,1-1 0 0,2 9 0 15,-8 5 0-15,12-1 0 0,4 2 0 0,-1 3 0 16,-1 6 0-16,1 4 0 0,0 6 0 0,1 2 0 16,-1 0 0-16,0 6 128 0,-5-3-128 0,-2 4 0 15,1-2 0-15,-3-3 128 0,-3-3-128 0,2-2 0 16,0-2 144-16,-2-3-144 0,-3-2 0 0,0-12 128 15,0 0-128-15,0 0 0 0,0 0 128 0,0 0-128 0,0 0 160 16,-4-14-160-16,0-8 304 0,-1-2-48 0,1-6 0 16,0 0 0-16,3 2-64 0,-2-3 0 0,-3 0-16 0,6 3 0 15,0-2-176-15,4 0 0 0,-2 2 0 16,2 3 128-16,1 7-128 0,0 7 0 0,0-1 0 0,3 5 0 16,0-2 0-16,3 5 0 0,2 3 0 0,0 3 0 15,-5 5 0-15,5 3 0 0,2 2 0 0,-1 0 0 16,-1-1 0-16,1 2 0 0,3-4-144 0,0 4 144 15,1 2-256-15,-5-4 0 0,-13-11 0 0,10 12 0 16,4-6-1520 0,0 1-288-16,-4-7-64 0,4-3-8320 0,-1-3-1664 0</inkml:trace>
  <inkml:trace contextRef="#ctx0" brushRef="#br1" timeOffset="84123.36">30774 7262 20271 0,'-14'4'1792'0,"0"4"-1424"15,1 2-368-15,-1 3 0 0,-4-7 1472 0,3 8 240 16,4 2 32-16,3 7 16 0,6 10-944 0,-2 2-192 15,-4 2-48-15,3-1 0 0,3 0-64 0,2-3 0 16,3 0-16-16,0-2 0 0,-1-2-128 0,4-6-32 0,0-3 0 0,5-3 0 16,5-5-128-16,-1-4-16 0,-1-2-16 0,1-6 0 15,3-5 64-15,-2-1 16 0,-2-2 0 0,-1-6 0 16,0-5 32-16,0-1 16 0,-1-4 0 0,-2-2 0 16,-3-6-48-16,-2 5 0 0,-1-3 0 0,-2 2 0 15,-3 5-16-15,0 3-16 0,-1 1 0 0,1 4 0 16,-1 3 32-16,2 12 0 0,-3-9 0 0,3 9 0 15,0 0-64-15,0 0-16 0,5 14 0 0,3-2 0 16,1 2-176-16,1 1 0 0,0 2 144 0,3-3-144 16,2-3 0-16,-1 0 0 0,-1 2 0 0,1-3 0 15,0-2-1056-15,1-3-224 16,-1-4-64-16,0-2-9024 0,-3-5-1792 0</inkml:trace>
  <inkml:trace contextRef="#ctx0" brushRef="#br1" timeOffset="84393.28">31069 6366 26719 0,'4'14'2368'0,"-1"3"-1888"15,3 2-480-15,1 4 0 0,3-2 1152 0,2 6 128 16,0 5 16-16,4 2 16 0,-2-1-896 0,-2 0-176 16,-1-4-48-16,1-1 0 0,4-1-192 0,-2 0 0 15,-2-6 0-15,2 1 0 0,3 3 0 0,1-3 0 0,-1-3 0 0,-3-2 0 32,-1-3-320-32,0-6-96 0,-2 0-32 0,-1-4-8800 0,-10-4-1760 0</inkml:trace>
  <inkml:trace contextRef="#ctx0" brushRef="#br1" timeOffset="84857.62">31435 5884 22111 0,'0'0'1968'0,"1"13"-1584"16,2 4-384-16,-1 3 0 0,6 5 1008 0,0 7 112 16,-3 4 32-16,1-1 0 0,0-3-224 0,1 2-32 15,-1 2-16-15,0 0 0 0,-1-1-160 0,2-2-16 16,0-1-16-16,-1-6 0 0,-3-7-112 0,1-3-32 16,1-2 0-16,-1 0 0 0,-3-5-16 0,-1-9 0 15,0 0 0-15,0 0 0 0,0 0-80 0,0 0 0 16,0 0-16-16,8-9 0 0,-2-4 48 0,-2-2 16 15,-3-4 0-15,-1-5 0 0,-1-3-208 0,-1-2-32 16,-2-4-16-16,0-7 0 0,-1-7-32 0,0-2 0 16,-2-2 0-16,2 1 0 0,3 1-208 0,1 1 128 0,1 6-128 15,0-2 0-15,2 4 0 0,3 4 0 16,2 4 0-16,-1 7 0 0,-1 5 0 0,3 3 0 0,2 6 0 16,0 7 0-16,-10 4 0 0,15 10 0 0,2 1 0 15,2 7 0-15,1 5 0 0,-2 3 0 0,-5 4 0 16,4 1 0-16,5 3 0 0,2 3 0 0,3 2 0 15,1-1 0-15,1-1 0 0,-2-1 0 0,-4-3 0 0,-2-4 0 16,0 0-416-16,-4-6 32 0,-1-6 0 0,-4-1 0 31,-7 2-1344-31,1 0-256 0,-1-2-48 0</inkml:trace>
  <inkml:trace contextRef="#ctx0" brushRef="#br1" timeOffset="85021.48">30665 5432 33167 0,'-7'-4'2944'16,"7"4"-2352"-16,17-14-464 0,4 4-128 16,4-3-1200-16,4 2-256 0</inkml:trace>
  <inkml:trace contextRef="#ctx0" brushRef="#br1" timeOffset="89622.52">6379 17023 9215 0,'0'0'816'0,"0"0"-656"15,0 0-160-15,0 0 0 0,0 0 1088 0,0 0 176 16,0 0 32-16,0 0 16 0,-3 6-480 0,3-6-80 16,0 0-32-16,0 0 0 0,0 0-208 0,0 0-32 15,0 0-16-15,0 0 0 0,0 0 32 0,0 0 0 16,0 0 0-16,0 0 0 0,0 0 144 0,0 0 16 15,0 0 16-15,0 0 0 0,13-9 96 0,-3-2 32 16,-1-4 0-16,0 3 0 0,2 3-176 0,-2-2-48 16,4-1 0-16,-3-2 0 0,-4-1-112 0,6 1-16 0,3-1-16 15,0-3 0-15,3-3-80 0,1-1-16 0,0 3 0 0,3 1 0 16,-1 0-128-16,0 0-16 0,-2-3-16 16,-3 3 0-16,-1 3-176 0,1 1 160 0,-2-1-160 15,-2 3 160-15,0 1-160 0,-6 4 0 0,-6 7 0 0,9-9 0 16,-9 9 0-16,9-3 0 0,-9 3 0 0,0 0 0 15,0 0 0-15,0 0 0 0,0 0 0 0,4 12 0 16,-4 6 0-16,-4 0 0 0,-1 0 160 0,0 2-160 16,-3 2 240-16,2 4-64 0,-4 5-16 0,2 1 0 15,0 1 48-15,1 2 16 0,-1 5 0 0,1 3 0 16,-2 3 32-16,1-3 16 0,2 0 0 0,-2-4 0 16,3 1 128-16,-3-3 32 0,2-4 0 0,0 0 0 0,-1 0-112 15,2-1 0-15,1-2-16 0,1-1 0 0,-3-6-128 16,1-1-32-16,2 1 0 0,-1-2 0 0,0-2-144 0,3 1 0 15,-4-4 144-15,2 2-144 0,3-2 0 16,0 1 0-16,0-3 0 0,-1-4 0 16,0 1-576-16,-2-4-128 0,-1 0-16 0,4-7-9776 15,0 0-1968-15</inkml:trace>
  <inkml:trace contextRef="#ctx0" brushRef="#br1" timeOffset="89848.02">6063 17775 23039 0,'0'0'2048'0,"0"0"-1648"0,12 2-400 0,-1-4 0 16,6 0 944-16,-1-2 96 0,3 1 32 0,4 0 0 15,4-1 112-15,5-4 32 0,1 2 0 0,5-1 0 16,1-1-512-16,6 0-112 0,2-4-16 0,6 5 0 15,8-1-32-15,0 1-16 0,-4 0 0 0,-3 1 0 16,-5 3-272-16,-4 3-48 0,-6-2-16 0,-2 2 0 16,-6 0-192-16,-1 4-192 0,-5 5 48 0</inkml:trace>
  <inkml:trace contextRef="#ctx0" brushRef="#br1" timeOffset="96799.9">7974 5754 12319 0,'0'0'544'0,"0"0"112"0,0 0-528 0,0 0-128 16,0 0 0-16,0 0 0 0,0 0 848 0,0 0 144 16,0 0 32-16,-3 10 0 0,3-10-448 0,0 0-64 15,5 9-32-15,-5-9 0 0,12 8 96 0,-1-2 32 0,4-4 0 0,2 3 0 16,1 0-32-16,3-1 0 16,5-1 0-16,2 0 0 0,4 3-176 0,2-4-32 0,3 3-16 15,1-2 0-15,0-5-64 0,3 1-16 0,1 0 0 0,3-2 0 16,4 1-16-16,2-2-16 0,1-4 0 0,1 5 0 15,2 3 16-15,-1-2 16 0,0 1 0 0,-2-2 0 16,0-2-16-16,1 2 0 0,1-3 0 0,-2 4 0 16,-1-1-256-16,0 3 0 0,-6 2 0 0,0-1 0 15,-3 0 224-15,-4-1-64 0,-4-1-16 0,-3 2 0 16,-6 0-144-16,1 2 0 0,-2-3 0 0,-4-1 0 16,-2-1 0-16,-4 2 0 0,-4-2 0 0,-10 2 0 15,9-3 0-15,-9 3 160 0,0 0 16 0,0 0 0 16,0 0 336-16,0 0 64 0,-12-6 0 0,-4 4 16 15,-6-1-272-15,-1 2-64 0,-2-2-16 0,-6 3 0 0,0-1-240 16,-5 0 0-16,-2-1 128 0,-3-1-128 0,-6-3 176 0,0 4-16 16,-4-1 0-16,3 1 0 0,-1-2-160 0,-2 1 0 15,-3 0 0-15,-2 0 0 0,-2 1 0 0,-1-1 0 16,-2-1 0-16,-1 4 128 0,-3 4-128 0,3 0 0 16,5-2 144-16,-2 0-144 0,1-4 128 0,-1 1-128 15,-2-3 128-15,5 3-128 0,4 4 0 0,5-2 0 16,4-1 0-16,6 1 128 0,5 4-128 0,6-1 144 15,3-1-144-15,6-3 160 0,5-3-160 16,3 3 0-16,9 0 0 0,0 0 0 0,0 0 0 0,0 0 0 16,0 0 128-16,15-3-128 0,4 1 128 0,9-2-128 15,6-7 192-15,8 3-64 0,7 3 112 0,5 0 16 16,6 1 0-16,1-1 0 0,4-4-256 0,1 3 128 0,3-4-128 0,2 2 0 16,1-4 128-16,2 6-128 0,0 4 0 0,-2-1 144 15,-2-1-144-15,1 2 0 0,-1-3 144 0,-4 3-144 16,-1 4 0-16,-3 1 0 0,-6 1 0 0,-4 1 128 15,-5-2-128-15,-5-1 176 0,-5 3-176 0,-2 2 192 16,-7-3-192-16,-3-1 0 0,-7 6 0 0,-4-2-176 16,-4 0 176-16,-4 2 0 0,-6-9 0 0,0 0 0 15,-10 10 160-15,-3-1 16 0,-6-2 0 0,-5 0 0 16,-8 2-176-16,-5-1 160 0,-3-4-160 0,-7-3 160 16,-12-2-320-16,-4 2-64 0,-3 7-16 0,-4 2 0 15,-1 2-2000-15,2-1-416 16,-23 5-80-16,19 7-16 0</inkml:trace>
  <inkml:trace contextRef="#ctx0" brushRef="#br1" timeOffset="98500.04">8234 13540 8287 0,'-15'-2'736'0,"5"-1"-592"0,-3-2-144 0,3 0 0 16,0 1 1072-16,1 0 176 0,9 4 32 0,-13-6 16 15,-1 1-704-15,2 2-144 0,-1 1-16 0,4-3-16 16,9 5-80-16,-5-7-16 0,2 0 0 0,3 7 0 16,0 0 256-16,0 0 64 0,5-13 0 0,2 4 0 15,-1 3 80-15,4 1 32 0,-1-3 0 0,3 3 0 16,-1 1-400-16,2 0-80 0,1-1-16 0,2 3 0 15,1-1-48-15,2 1-16 0,2-4 0 0,5 3 0 16,2 3 256-16,5 0 32 0,3-3 16 0,5 1 0 16,7-2 48-16,4 2 16 0,1 2 0 0,4 2 0 0,3-2-224 15,1 1-32-15,0-1-16 0,0 0 0 0,0 0-128 0,-1 1-32 16,-2-2 0-16,7 4 0 0,1 2-128 0,2 0 128 16,-9-5-128-16,1 2 128 0,-3 1-128 15,0-1 0-15,-3 2 144 0,-3 0-144 0,1-3 144 16,-6 3-144-16,-7 1 192 0,-5 0-192 0,-2 0 176 0,-7-1-176 15,-5-1 160-15,-7 2-160 0,-2 1 336 0,-11-6-16 16,0 0-16-16,0 0 0 0,-4 8 208 0,-6-1 64 16,-3-3 0-16,-10-1 0 0,-9-2-320 0,-6 0-48 15,-5-1-16-15,-4 2 0 0,-5 1-192 0,-4 1 144 16,-3-4-144-16,-3 0 128 0,-4 0-128 0,-4 0 0 16,-5-2 144-16,-2 2-144 0,-1 3 0 0,2-1 128 15,2-4-128-15,-1 1 0 0,0-3 208 0,1 3-16 16,2 1-16-16,6 0 0 0,5 0-48 0,6-1-128 0,-1-2 192 15,5 2-64-15,3 1 0 0,5 0-128 0,3-1 192 16,7 1-64-16,5 0-128 0,7 0 192 0,4 0-192 0,8 0 192 16,9 0-192-16,0 0 0 0,0 0 0 0,14-3 0 15,8-3 0-15,7 2 0 0,8 0 0 16,6 3 0-16,7 0 0 0,6-3 0 16,5-6 0-16,6 2 0 0,6-1 0 0,3 5 0 0,3 1 0 15,-2-4 0-15,3 0 0 0,-1 1 0 0,0 0 0 0,1 2 0 16,3 2 0-16,-5 2 0 0,-5 0 0 0,-2 0 0 15,-1 2 0-15,-8 1 0 0,-5-2 0 0,-4 4 0 16,-6 2 0-16,-5 0 128 0,-8 3-128 0,-7-2 128 16,-6 1-128-16,-6-3 0 0,-4 2 0 0,-11-8 0 15,0 0 0-15,-9 7 128 0,-9-3-128 0,-8 3 128 0,-7-1-128 16,-7 0 160-16,-6-1-160 0,-6-1 160 0,-5 0-160 16,-3 2 0-16,-4-2 0 0,-7-4 0 0,-8-1 128 0,3-2-128 15,0 3 0-15,2 0 128 0,3-2-128 16,2-1 192-16,3 1-192 0,5 1 192 0,4-1 0 0,7 1 0 15,7 0 0-15,8 1 0 0,7 2-192 0,11 0 160 16,6-2-160-16,11 0 160 0,0 0-160 0,16 5 0 16,10 2 0-16,12-2 0 0,11-1-320 0,15 1-64 15,6 0 0-15,14-2-10336 16,12-2-2080-16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40:42.4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9443 10823 12895 0,'4'-17'272'0,"-4"17"64"16,4-6 16-16,-2-1 32 0,0 1-384 0,-1-2 0 0,-1 8 0 0,1-6 0 0,0 2 896 0,-1 4 96 15,0 0 32-15,0 0 0 0,0 0 0 0,0 0 0 16,0 0 0-16,0 0 0 0,0 0-832 0,0 0-192 16,0 0 0-16,0 0 0 0,-3 8 864 0,-1 5 128 15,0 3 32-15,-1 3 0 0,0 1 0 0,0 3 0 16,0 3 0-16,0 0 0 0,-2 7-832 0,1 4-192 16,1 1 0-16,-2 6 0 0,1 0 0 0,0 7 0 15,-3 6 0-15,2 3 0 0,0-2 0 0,-1 2 0 0,-1 1 0 16,0 1 0-16,1 6 864 0,-1 0 128 0,1-3 32 15,-1 4 0-15,0-2-832 0,0 2-192 16,0-6 0-16,0 2 0 0,2-1 0 0,1-6 0 0,-1 0 0 0,-2 23 0 16,0-14 496-16,3-3 48 0,2-6 16 0,0-1 0 15,-2 1-176-15,2-4-16 0,-1 1-16 0,3 1 0 16,0-1-96-16,0 3-32 0,-2-1 0 16,1 0 0-16,1-6-32 0,1 1-16 0,-1 0 0 0,-1 3 0 15,-5-1 0-15,2 0 0 0,-1 3 0 0,1 1 0 16,-2-4 0-16,3 1 0 0,-1-3 0 0,2 0 0 15,1 2-48-15,0-1 0 0,-4 2 0 0,0 0 0 16,-1-2 48-16,-2-1 0 0,1 1 0 0,0-5 0 16,0 1-48-16,0-1-128 0,4-2 192 0,-1 3-64 15,-3 3-128-15,3 2 128 0,-1-2-128 0,3-2 128 0,1-3 0 16,-1 2-128-16,-1-1 192 0,2-1-64 0,-2 2 0 0,1 3 0 16,-1 3 0-16,1 0 0 0,2 0-128 0,-3-3 128 15,-3-2-128-15,2-1 128 0,-1 2 16 16,1 0 0-16,-2 1 0 0,1 2 0 0,-2 0 16 15,0 3 0-15,0-2 0 0,0-2 0 0,0 0 0 0,2 0 0 16,-1-4 0-16,3 2 0 0,-3 0-16 16,2-1 0-16,2-3 0 0,2 1 0 0,0 0-16 15,1-3-128-15,0 1 192 0,2-4-64 0,0-3 0 0,3 2 0 16,1-2 0-16,0 3 0 0,-3 2-128 0,-1-2 128 16,-2 4-128-16,1-3 128 0,0 3-128 0,-2-1 160 15,0-1-160-15,-1-3 160 0,1-1-16 0,-2 1 0 16,-3-3 0-16,1 0 0 0,-1 1 0 0,0 0 0 15,1 2 0-15,1-3 0 0,0-4-144 0,1 2 160 0,1-1-160 0,-1-2 160 16,1-2-160-16,-2 1 0 0,2-3 0 16,-1 3 128-16,0-1-128 0,1 2 0 0,-1 4 0 15,-3 1 0-15,-1 3 0 0,-1 2 0 0,0-2 0 0,0 1 0 16,-1 4 0-16,-1-3 128 0,1-4-128 0,-1 2 0 16,1-2 128-16,1 3-128 0,-3 2 128 15,1-3-128-15,1 0 0 0,0 0 0 0,1-3 0 0,2 3 0 16,1 1 0-16,1 1 0 0,-4-4 0 0,1 3 128 15,1-1-128-15,2-2 0 0,0 1 0 0,-1 0 0 16,-1 4 0-16,3-5 0 0,1-1 0 0,2-2 0 16,1-2-224-16,1-4 32 0,2-2 0 0,2-7 0 15,0-9-1344-15,0-4-256 16,-5-8-48-16,0 0-10320 0,4-11-2048 0</inkml:trace>
  <inkml:trace contextRef="#ctx0" brushRef="#br0" timeOffset="1322.14">5013 15874 27647 0,'0'0'2448'0,"0"0"-1952"0,0 0-496 0,0 0 0 16,0 0-352-16,0 0-160 0,0 0-48 0,0 0 0 0,0 0 416 16,14 6 144-16,2-5 0 0,0-1-144 0,2 0 320 0,2 2 64 15,3-1 16-15,4 1 0 0,1 1-256 0,5 2 0 16,2 0 0-16,6-4 0 0,1-1 176 0,5 0-176 15,-2 2 192-15,5-1-192 0,5-1 192 0,2 0-64 16,0 0 0-16,-1 1-128 0,3-1 240 0,1 2-64 16,2-1-16-16,5-1 0 0,4-1 48 0,1-1 16 15,-4 1 0-15,5 1 0 0,0 0-16 0,5-1 0 16,1-1 0-16,2 0 0 0,3 1 32 0,-1-2 0 16,-1-2 0-16,1 1 0 0,3 2 0 0,1-3 0 15,0-4 0-15,2 4 0 0,2-3 0 0,4 2 0 16,3-1 0-16,-4-3 0 0,0 1-80 0,1 0-16 15,1 2 0-15,5-2 0 0,5 2-144 0,-2 2 160 16,-1-2-160-16,1 2 160 0,4 0-160 0,0-3 192 0,-1 5-192 16,-1 1 192-16,-2 1-192 0,1-2 0 0,7-2 0 0,-2 1 0 15,-4 0 128-15,5 2-128 0,2-1 128 0,-1-2-128 16,-3 0 176-16,1 1-48 0,3 0-128 0,0-1 192 16,0 0-48-16,0 1-16 0,0-1 0 0,3-1 0 15,1 1 16-15,2 1 0 0,-2-2 0 0,1 1 0 16,2 1-144-16,-2 1 192 0,-3 1-192 0,0-2 192 15,1 1-64-15,-3 1-128 0,-2 1 192 0,-2-1-64 16,-1 2-128-16,3 2 0 0,2-1 0 0,0 0 0 16,-4-2 0-16,2 1 0 0,1 0 128 0,-4 1-128 15,-4 0 0-15,0-1 128 0,2-1-128 0,3 1 128 16,4 1-128-16,-4-1 0 0,-2-2 0 0,3 1 128 0,3-2-128 16,-3 3 128-16,-4 0-128 0,4 0 128 0,1 0-128 15,-3 0 160-15,-4 0-160 0,2 3 160 0,0-1 0 0,0 1 0 16,-3-2 0-16,0 2 0 0,-3-2 112 0,5 1 32 15,0 1 0-15,1-2 0 0,-1 2-32 16,2-3 0-16,1 2 0 0,2-1 0 0,-2-1-64 0,1-1-16 16,-4 1 0-16,7 0 0 0,6 1 16 0,-2-2 0 15,-3 0 0-15,3 1 0 0,1 0 0 16,-1 1 0-16,0 0 0 0,2-1 0 0,4 0-32 0,2 0-16 16,0 2 0-16,2-2 0 0,-1-2-160 0,2 0 192 15,0-1-192-15,-1 1 192 0,0-1-192 0,-1 1 0 16,0-2 0-16,-8 3 0 15,-10 1-576-15,-3 4-208 0,-4-2-48 0,-11-1-17120 0</inkml:trace>
  <inkml:trace contextRef="#ctx0" brushRef="#br0" timeOffset="4450.18">12129 15204 12895 0,'0'0'272'0,"0"0"64"0,0 0 16 0,0 0 32 0,0 0-384 0,0 0 0 0,0 0 0 0,0 0 0 16,6-6 896-16,-6 6 96 0,0 0 32 0,0 0 0 15,0 0 0-15,0 0 0 0,8-9 0 0,-8 9 0 16,0 0 0-16,0 0 0 0,0 0 0 0,0 0 0 15,0 0 0-15,0 0 0 0,8-7 0 0,-8 7 0 16,0 0 0-16,0 0 0 0,0 0 0 0,0 0 0 16,0 0-832-16,0 0-192 0,0 0 0 0,0 0 0 15,0 0 864-15,0 9 128 0,0 1 32 0,0-2 0 0,0 3-832 0,-2-2-192 16,-1 3 0-16,0 2 0 0,-1 1 0 0,0-1 0 16,1 4 0-16,-1 5 0 0,0 1 864 0,1 4 128 15,1-3 32-15,-1 8 0 0,-2 5-832 0,4 6-192 16,0 0 0-16,-1-1 0 0,0 1 0 0,1-3 0 15,1 5 0-15,0 1 0 0,0 3 864 0,0-1 128 16,-2 0 32-16,1-4 0 0,-1 1-832 0,0-4-192 16,-2-2 0-16,4-2 0 0,0-4 0 0,0-1 0 15,0 0 0-15,0-9 0 0,-1 0 864 0,2 1 128 16,-1 0 32-16,0-1 0 0,0-2-832 0,-1-3-192 16,0-1 0-16,1-1 0 0,0 1 0 0,1-3 0 0,-1-3 0 15,1-3 0-15,-1 0 0 0,3-3 0 0,-3-2 0 0,0-4 0 31,0 0-2416-31,1-8-528 0,-1-6-96 0,3 0-32 0</inkml:trace>
  <inkml:trace contextRef="#ctx0" brushRef="#br0" timeOffset="5262.62">8604 13455 16575 0,'0'0'368'0,"-2"-5"80"0,2 5 0 0,0 0 16 0,1-5-464 0,2-3 0 16,0 2 0-16,0-1 0 0,-3 7 912 0,6-5 96 16,3 0 16-16,1 0 0 0,3-1 0 0,4 2 0 15,3 1 0-15,3 0 0 0,1-2-832 0,1 1-192 16,2 1 0-16,2 3 0 0,2 0 864 0,3 1 128 15,3-1 32-15,2 2 0 0,3 3 0 0,3 0 0 0,2-3 0 0,4 1 0 16,2 3-832-16,0 1-192 0,1-3 0 0,0-3 0 16,0-1 864-16,-1 0 128 0,-2-1 32 0,-3 1 0 15,-1 0-832-15,-2 0-192 0,-8 2 0 0,-4 2 0 16,-3 2 0-16,-4-1 0 0,-7-2 0 0</inkml:trace>
  <inkml:trace contextRef="#ctx0" brushRef="#br0" timeOffset="7764.3">12302 13252 16575 0,'0'0'368'0,"0"0"80"0,0 0 0 0,0 0 16 0,5 6-464 0,-5-6 0 15,0 10 0-15,0-10 0 0,0 0 912 0,3 8 96 16,-3 3 16-16,-3-2 0 0,3 2 0 0,-4-3 0 16,-1 1 0-16,0-3 0 0,5-6 0 0,-10 12 0 15,1-3 0-15,0 2 0 0,4-3 0 0,1 1 0 16,-6-3 0-16,0 2 0 0,-2-3 0 0,2-1 0 16,1-4 0-16,-1 0 0 0,1 0 0 0,0-4 0 15,2-5 0-15,0-1 0 0,0-4-832 0,0-2-192 16,2-3 0-16,3-2 0 0,1-2 864 0,1-3 128 15,1 2 32-15,4 1 0 0,4-2-832 0,0 2-192 16,5-1 0-16,0 1 0 0,2 3 0 0,1 1 0 16,-1-2 0-16,3 4 0 0,2-1 0 0,0 6 0 0,3 1 0 15,-1 1 0-15,0 3 0 0,0 5 0 0,-1 2 0 16,-2 4 0-16,-2-1 0 0,-2 9 0 0,1 2 0 16,-4 4 0-16,-2 3 0 0,0 1 0 0,-6-2 0 0,1 6 0 15,-4 0 0-15,-2 4 0 0,-1-5 0 0,-4 0 0 16,-2 2 0-16,-2-4 0 0,1 0 0 0,-5 1 0 15,-2-5 0-15,-3 0 0 0,-1-1 0 0,0 0 0 16,-3-2 0-16,0-3 0 0,0-8 0 0,-1-1 0 16,1-2 0-16,2-3 0 0,2-3 0 0,0-5 0 15,0-2 864-15,3-6 128 0,0 0 32 0,2-6 0 16,0-5-832-16,6 0-192 0,0 0 0 0,4-3 0 16,3 3 0-16,6 0 0 0,0 3 0 0,5 0 0 0,1 0 0 15,2 4 0-15,0-1 0 0,4 3 0 0,2 1 0 0,6 6 0 16,-1-2 0-16,3 5 0 0,1 2 0 15,-1 5 0-15,-2 2 0 0,-3 5 0 0,1 5 0 16,-4 0 0-16,-2 3 0 0,-4 5 0 0,-1 2 0 0,-4 6 0 16,-4-2 0-16,-3 1 0 0,-4 2 0 0,-3 0 0 15,-2 3 0-15,-3-3 0 0,-7-6 0 16,1 2 0-16,-4 3 0 0,-2-1 0 0,-3-3 0 0,-3-3 0 16,-3-3 0-16,1 0 0 0,2-5 0 0,0-1 0 15,-2-2 0-15,2-4 0 0,2-6 0 0,3-3 0 16,3-1 0-16,3-6 0 0,3-7 864 0,4-4 128 15,0 1 32-15,2-6 0 0,4-2-832 0,4 0-192 16,4-4 0-16,5 4 0 0,1 4 0 0,4-1 0 16,4 0 0-16,5 1 0 0,2 1 0 0,4 4 0 0,-2-3 0 15,1 6 0-15,3 5 0 0,2 0 0 0,2 7 0 16,-3 2 0-16,-3 8 0 0,-2 0 0 0,-2 5 0 16,-3 4 0-1,-3 3-768-15,-2 2-208 0,-6 2-48 0,-3 2 0 0,-3 3 832 16,-5 1 192-16,-5 4 0 0,-3 2 0 0,-2-5 0 0,-5 2 0 0,-4-2 0 15,-2-1 0-15,0-4 0 0,-4-2 0 0,-4-2 0 0,0-2 0 16,0 1 0-16,1-3 0 0,4-5 0 0,-2 0 0 16,0-7 768-16,1-2 208 0,4-3 48 0,2-6 0 15,1 0-832-15,3-7-192 0,4-4 0 0,4-4 0 16,2-1 0-16,2 0 0 0,5-4 0 0,4 4 0 16,4-2 0-16,4 3 0 0,5-4 0 0,1 4 0 0,1 0 0 15,4 2 0-15,6 4 0 0,2 2 0 0,2 0 0 16,1 8 0-16,-2 1 0 0,1 3 0 0,-5 3 0 15,-2 6 0-15,-3 3 0 0,-2 5 0 0,-2 4 0 0,-4 4 0 16,-4-1 0-16,-4 4 0 0,-5 4 0 0,-4 4 0 16,-3 5 0-16,-3-3 0 15,-4-5-768-15,-2 1-208 0,-2 1-48 16,-1-5 0-16,-3-3 832 0,-1-3 192 0,-1-5 0 0,0-1 0 0,-2-1 768 0,-2-4 208 16,-3-3 48-16,2-3 0 0,1-5-832 0,1-3-192 15,0-6 0-15,5-4 0 0,3-4 0 0,3-4 0 16,6-7 0-16,2 1 0 0,2 1 0 0,5-3 0 15,5-1 0-15,5 4 0 0,5 0 0 0,3 4 0 16,5-3 0-16,2 3 0 0,1 5 0 0,1 2 0 16,0 7 0-16,0 1 0 0,-1 4 0 0,1 1 0 15,-3 4 0-15,0 8 0 0,-5 2 0 0,-1 4 0 16,0 3 0-16,-6 3 0 0,-5 5 0 0,-5 1 0 16,-6 2 0-16,-2 1 0 0,-4 4 0 0,-3 3 0 15,-3-1 0-15,-4-2 0 0,0-2 0 0,-4-3 0 0,-2 1 0 0,7-11 0 16,-3 0 0-16,-3-2 0 0,-5-1 0 0,1-3 0 15,-5-1 0-15,2-3 0 0,-3-2 0 0,-8-5 0 16,8-4 0-16,4-5 0 0,2-5 0 0,6-2 0 16,2-9 0-16,6-2 0 0,3-5 0 0,5 0 0 15,5 2 0-15,6-3 0 0,4-2 0 0,4 1 0 16,2 2 0-16,3 3 0 0,2-2 0 0,4 4 0 16,6 1 0-16,1 7 0 0,-1 8 0 0,1 1 0 15,-1 4 0-15,-2 5 0 0,0 5 0 0,-1 7 0 16,-4 0 0-16,1 5 0 0,-5 3 0 0,-6 4 0 15,-1 5 0-15,-6 3 0 0,-4 3 0 0,-7 1 0 0,-4 4 0 0,-3-3 0 16,-4 0 0-16,-2-8 0 0,-1-2 0 0,3-8 0 16,-4 0 0-16,-3 0 0 0,0-4 0 0,-5-1 0 15,-3-6 0-15,-1-1 0 0,-2-3 0 16,0-5 0-16,0-6 0 0,-8-4 0 0,8-6 0 0,4-7 0 16,1-1 0-16,6-8 0 0,4-7 0 0,4-2 0 15,2-6 0-15,5-1 0 0,4-5 0 0,7 3 0 16,4 4 0-16,5 2 0 0,7 3 0 0,0 5 0 15,1 4 0-15,6 7 0 0,7 6 0 0,2 6 0 16,3 3 0-16,0 8 0 0,-2 4 0 0,-8 6 0 16,1 5 0-16,1 6 0 0,-3 0 0 0,10 12 0 15,-8 0 0-15,-6 1 0 0,-8 8 0 0,-5 0 0 16,-7 2 0-16,-6-2 0 0,-6-2 0 0,-3-2 0 0,-4 2 0 16,-4-5 0-16,-3-8 0 0,-2 0 0 0,-3 2 0 15,0-7 0-15,-1-6 0 0,-5-6 0 0,-2-2 0 0,0-6 0 16,-2-5 0-16,0-7 0 0,1-6 0 15,6-3 0-15,4-7 0 0,3 1 0 0,1-2 0 16,3-2 0-16,8-4 0 0,6 3 0 0,7 3 0 16,3-2 0-16,4 4 0 0,7 3 0 0,3 2 0 0,7 1 0 15,5 4 0-15,5 6 0 0,2 0 0 16,2 4 0-16,1 2 0 0,2 5 0 0,-1 2 0 0,1 8 0 16,-2 0 0-16,-4 7 0 0,-7 10 0 0,-4-2 0 15,-5 4 0-15,-7-1 0 0,-5 4 0 0,-6 1 0 16,-7 1 0-16,-2-3 0 0,-4-8 0 0,-4 3 0 15,-7-1 0-15,0 0 0 0,-2-1 0 0,-3-5 0 16,-4-3 0-16,0-6 0 0,-1-3 0 0,-1-2 0 0,0-8 0 0,1-5 0 16,0-5 0-16,1-4 0 0,0-2 0 0,7 0 0 15,3-6 0-15,6 6 0 16,6 0-2416-16,6 2-528 0,6 1-96 0,9-1-32 16</inkml:trace>
  <inkml:trace contextRef="#ctx0" brushRef="#br0" timeOffset="8847.06">12092 17407 12895 0,'0'0'576'0,"4"-8"112"0,1-2-560 0,-2 1-128 16,-2-4 0-16,3 3 0 0,-2 1 1664 0,3 0 320 15,-5 9 48-15,5-10 16 0,1-1 0 0,-4 3 0 16,-2 8 0-16,3-10 0 0,-1 2-832 0,-2 8-144 0,1-9-48 0,-1 9 0 16,0 0 0-16,0 0 0 0,0 0 0 15,0 0 0-15,0 0 0 0,-6 12 0 0,-2 2 0 0,1 2 0 16,-1 5-816-16,-1 3-208 0,-1 8 0 0,-1 1 0 15,1 2 0-15,1-7 0 0,-2 7 0 0,0 3 0 16,0 5 864-16,-2-2 128 0,0 0 32 0,0 4 0 16,2-4-832-16,1 2-192 0,2-2 0 15,4-5 0-15,-1-1 0 0,4-2 0 0,1-4 0 0,4 0 0 16,2-3 0-16,4-1 0 0,-1-5 0 0,4-1 0 16,-3 1 0-16,4-5 0 0,0-4 0 15,1-2 0-15,3 1 0 0,-1-5 0 0,0-2 0 0,5-2 0 16,-3 0 0-16,0-3 0 0,0-1 0 0,-2 0 0 15,-6-4-768-15,2 2-208 16,-3-1-48-16,-2-3 0 0,-4 1-816 0,-4-3-160 16,-2 1-48-16,-3-3 0 0</inkml:trace>
  <inkml:trace contextRef="#ctx0" brushRef="#br0" timeOffset="9038.69">11710 17783 35007 0,'0'0'768'0,"0"0"176"0,-4-6 16 0,4 2 16 0,0 4-784 0,6-7-192 16,3 2 0-16,1 2 0 0,0-1 864 0,6-3 128 16,3 1 32-16,6-2 0 0,6 1-832 0,2-1-192 15,-2-3 0-15,3 2 0 0,-3 1 864 0,0 1 128 16,-2-4 32-16,-1 5 0 0,-3-3-832 0,1 4-192 16,-2 1 0-16,10-2 0 15,-2 6-3232-15,-4 4-688 0,4 1-144 0,0 2-32 0</inkml:trace>
  <inkml:trace contextRef="#ctx0" brushRef="#br0" timeOffset="9406.51">12826 17965 31327 0,'0'0'688'0,"3"11"144"0,-10 2 16 0,-5-2 48 0,-4 3-720 0,-3 3-176 0,-2 2 0 0,4 1 0 0,-2 3 848 0,2-1 144 15,2-1 32-15,2 1 0 0,3 0-832 0,4-1-192 16,2-3 0-16,4-4 0 0,2 0 864 0,5-1 128 16,2-1 32-16,3-4 0 0,5-2-832 0,2 2-192 15,6-4 0-15,1-3 0 0,-1-4 864 0,6 0 128 16,3-5 32-16,2-1 0 0,-1-4 0 0,-1-1 0 15,-2-3 0-15,-1-4 0 0,-3-2-832 16,-3 1-192-16,-3-4 0 0,-4 1 0 0,-6-5 864 0,-3 4 128 16,-4-2 32-16,-2 4 0 0,-6-3-832 0,-3 3-192 15,-2 2 0-15,-2 3 0 0,-3 1 0 0,-1 3 0 16,-1 0 0-16,-9-3 0 16,1 1-3232-16,0 5-688 0,-7-5-144 0,8 6-32 0</inkml:trace>
  <inkml:trace contextRef="#ctx0" brushRef="#br0" timeOffset="10600.28">6714 12967 20271 0,'0'0'896'0,"-8"-5"192"0,8 5-880 0,-6-7-208 0,0 2 0 0,-1 3 0 15,7 2 864-15,-11 5 128 0,0 5 32 0,0 0 0 16,0 3-832-16,1 5-192 0,0 3 0 0,1 6 0 16,-3-2 0-16,2 6 0 0,0-2 0 0,1 4 0 15,4 4 864-15,4-3 128 0,3-3 32 0,6-3 0 16,5-1-832-16,2-7-192 0,3-2 0 0,4-4 0 15,1-7 0-15,3 0 0 0,-1-4 0 0,3-5 0 16,0-8 864-16,-1 0 128 0,1-3 32 0,0-4 0 16,0 0-832-16,-3-4-192 0,-2-4 0 0,0-1 0 15,0 5 864-15,-3-3 128 0,-7-2 32 0,0 2 0 0,-2-3-832 16,0 3-192-16,1-4 0 0,-1 2 0 0,-6-6 0 16,2 4 0-16,-2 2 0 0,1 7 0 0,2 2 0 0,-1 4 0 15,0 3 0-15,-3 2 0 0,-4 8 0 0,0 0 0 16,0 13 0-16,-2 2 0 0,0 4 0 0,-2 5 0 15,-2 7 0-15,-1 4 0 0,-4 2 0 0,-2 6 0 16,-6 8 0-16,0 6 0 0,0 6 0 0,-4 5 0 16,-2 6 0-16,-2-1 0 0,-5-1 864 0,-2-1 128 15,-3-1 32-15,-1-8 0 0,-3-2-832 0,-1-5-192 16,1-2 0-16,-2-6 0 0,0-2 864 0,6-6 128 16,4-3 32-16,1-3 0 0,1-7-832 0,1 0-192 15,2-6 0-15,6-2 0 0,4-3 0 0,4-3 0 16,2-3 0-16,3-6 0 0,0-5 0 0,3-2 0 15,1-5 0-15,0 0 0 0,4-6 0 0,1-3 0 0,1 0 0 0,5 1 0 32,1-3-2416-32,2 0-528 0,1 0-96 0,4-3-7664 0,4 0-1536 0</inkml:trace>
  <inkml:trace contextRef="#ctx0" brushRef="#br0" timeOffset="10972.24">7286 13624 20271 0,'0'0'448'0,"0"0"80"0,0 0 32 0,0 0 16 0,0 0-576 0,-9 5 0 0,0 3 0 0,0 3 0 0,0 1 1744 0,-3-1 240 16,-1 2 64-16,-2 3 0 0,-3 5-832 0,-1 3-144 15,-1 2-48-15,2 0 0 0,3 3 0 0,-1-1 0 16,2-1 0-16,7-8 0 0,0 1 0 0,2 0 0 15,3 1 0-15,2 6 0 0,4-5-816 0,2-5-208 16,3-4 0-16,7-4 0 0,6 1 0 0,2-6 0 16,3-3 0-16,1-1 0 0,1-4 864 0,1-1 128 15,0-5 32-15,-2-3 0 0,-2-5 0 0,-1-1 0 16,-3-1 0-16,-1-3 0 0,-2 0-832 0,-3-2-192 16,-4 0 0-16,-5 0 0 0,-7 6 864 0,-5-1 128 15,-5-3 32-15,-3 4 0 0,-3 0-832 0,-3 2-192 16,-3 6 0-16,4 4 0 15,-3-2-768-15,-6 4-208 0,-1 2-48 0,-1 1 0 16,0 4-1632-16,1-1-336 0,-27 1-64 0,27-2-16 0</inkml:trace>
  <inkml:trace contextRef="#ctx0" brushRef="#br0" timeOffset="23379.45">18574 8364 12895 0,'-5'-20'576'0,"3"14"112"0,0-2-560 0,-1 2-128 16,3 6 0-16,-1-12 0 0,-2 1 848 0,2 1 144 15,1 10 32-15,0 0 0 0,0 0 816 0,0 0 160 16,0 0 48-16,0 0 0 0,0 0-832 0,0 0-144 0,-4 11-48 0,1 4 0 16,-1 3-816-16,-3 4-208 0,0 2 0 0,-1 5 0 15,-1 2 864-15,0 4 128 0,-1 6 32 0,0 5 0 16,-1 7-832-16,0 9-192 0,2 8 0 0,-1 3 0 16,-2 2 864-16,0 6 128 0,1 0 32 0,-1 3 0 15,0-2-832-15,0-4-192 0,1-4 0 0,0-5 0 16,-1-10 0-16,2 0 0 0,-1-2 0 0,4-7 0 15,3-3 0-15,0-8 0 0,2-6 0 0,2-1 0 16,2-4 0-16,1-4 0 0,-1-9 0 0,2-2 0 16,1-3 0-16,-5-10 0 0,0 0 0 0,9-1 0 15,0-11-768 1,1-3-208-16,0-9-48 0,0-5-8736 0,-1-8-1760 0</inkml:trace>
  <inkml:trace contextRef="#ctx0" brushRef="#br0" timeOffset="24627.39">18379 8336 23951 0,'-20'-19'512'0,"8"7"128"0,2 0 0 0,1 1 64 0,3-5-576 0,3 2-128 16,3 6 0-16,3-3 0 0,2 4 848 0,4-6 144 15,4 3 32-15,4 2 0 0,5 4-832 0,6-3-192 16,5 0 0-16,5-4 0 0,3 3 864 0,7-1 128 16,7 2 32-16,2 1 0 0,3-3-832 0,2 2-192 15,3-2 0-15,5 2 0 0,5-3 864 0,6 1 128 16,7-5 32-16,0 7 0 0,-2 0-832 0,4-2-192 0,3-5 0 16,2 2 0-16,1 5 0 0,-3-3 0 0,-4 1 0 0,-2-5 0 15,1 0 864-15,-26 6 128 0,8-1 32 0,1-1 0 16,-2-4-832-16,2-2-192 0,2-1 0 15,4 0 0-15,1 1 0 0,-1-1 0 0,-3 0 0 0,-2-1 0 16,-3 0 864-16,1 2 128 0,2 2 32 0,-2 0 0 16,-2 0-832-16,-5 3-192 0,1 4 0 15,-1 0 0-15,-2-3 0 0,2 3 0 0,0-2 0 0,24 2 0 16,-7 4-192-16,-9-1-64 0,-9 1-32 0,-5-1 0 16,-4 2 288-16,0-2 0 0,-1 2 0 0,-1-4 0 15,-3 0 0-15,0 4 0 0,1-2 0 0,-1 0 0 0,-3 0 0 16,-5 0 0-16,-3-1 0 0,-4 0 144 0,-1 3-144 15,-3-2 0-15,-3 0 0 0,0 0 0 0,0-1 0 16,0 2 0-16,2 2 0 0,-1-1 0 0,-2-5 0 0,3 1 0 16,2 1 0-16,-7 4 0 0,1-2 256 0,1-2-48 15,-1 0 0-15,3 1 0 0,0 2-208 0,-3-2 0 16,-1-3 0-16,-2 5 0 0,2 1 0 16,-4-1 0-16,0 2 0 0,-1-1 0 0,-1-2 0 0,-1-2 0 15,-1 2 0-15,2 0 0 0,-2 0 0 0,-1 2 0 16,-2-1 0-16,-2-1 0 0,1 1 0 0,-2 0 0 15,0 0 0-15,0 1 0 0,-1 2 0 0,-1 0 0 16,3 0 0-16,-2 1 0 0,-8-2 0 0,8 3 0 16,-1-1 0-16,1-2 0 0,-1-2 0 0,4 2 0 15,-4 3 0-15,1-1 0 0,0 0 0 0,-1 0 0 0,1 1 0 16,-1-1 0-16,4 2 0 0,-5-3 0 0,2 1 0 16,-1 0 0-16,-7-2 0 0,7 4 0 0,-2 1 0 0,1 2 0 15,2-5 0-15,-3 1 0 0,1 2 0 16,0 2 0-16,2 0 0 0,1 2 0 0,0-3 0 0,2 5 0 15,-1-2 0-15,2 5 0 0,-1 2 0 0,2-1 0 16,-2-1 0-16,5 4 0 0,-2 3 0 16,-2 2 0-16,0-3 0 0,-1 5 0 0,-1 1 0 0,-1 0 0 15,-1 3 0-15,0 1 0 0,-1 0 0 0,-2 3 0 16,-1 1 0-16,0 4 0 0,-3 5 0 0,-1-1 0 16,-2 3 0-16,-1 3 0 0,-1 4 0 0,2-1 0 15,-3-5 0-15,2 1 0 0,1 1 0 0,0-2 0 16,2 1 0-16,0 1 0 0,2-2 0 0,0 1 0 15,1-1 0-15,2-1 0 0,-3 0 0 0,3-2 0 0,0-3 0 16,1 0 0-16,-1 1 0 0,-2-3 0 0,0-1 0 16,1 0 0-16,0-2 0 0,-3 2 0 0,-2 6 0 0,-1 1 0 15,2-5 0-15,-2 0 0 0,-1 1 0 0,1-1 0 16,-1-3 0-16,-1-3 0 0,1-3 0 16,-4 1 0-16,2-4 0 0,0 1 0 0,1-2 0 0,0 1 0 15,1 0 0-15,-2-1 0 0,-1-5 0 0,3 0 0 16,-2 1 0-16,-1-2 0 0,1-2 0 0,2-4 0 15,-3 0 0-15,1-1 0 0,0-4 0 0,0 0 0 16,0-4 0-16,-1 0 0 0,-2-1 0 0,-1-4 0 16,-2 0 0-16,-1-2 0 0,-2-2 0 0,0 1 0 15,-3-1 0-15,-6-1 0 0,-4-2 0 0,-2 1 0 16,-3 0 0-16,-5-2 0 0,-5 0 0 0,-4 0 0 0,-1 1 0 0,-5-4 0 16,-4-3 0-16,-8 4 0 0,-10-1 0 15,-33 0 0-15,9-2 0 0,-1-1 0 16,-3 0 0-16,-1 3 0 0,-6-2 0 0,-2 6 0 15,1-1 0-15,-6 2 0 0,-7-6 0 0,2 3 0 16,2 0 0-16,-5 0 0 0,-5-3 0 0,4 2 0 0,7 1 0 0,-3 0 0 16,-5 2 0-16,7 2 0 0,6-2 0 0,2 2 0 15,1 2 0-15,0 0 0 0,1 2 0 0,2 0 0 16,7-3 0-16,-5 3 0 0,0 1 0 0,3 1 0 16,4-2 0-16,7 1 0 0,4 1 0 0,-2 3 0 15,-1 0 0-15,8 0 0 0,7-1 0 0,6 5 0 16,4-2 0-16,3 3 0 0,2-2 0 0,-1 0 0 15,3 0 0-15,6-2 0 0,8 1 0 0,4 0 0 0,1-4 0 16,8-2 0-16,3 0 0 0,4-2 0 16,6 2-1600-16,9-5-352 0,4-4-80 15,6 4-16-15,-1 5-816 0,17-10-160 0,14-5-48 0,5 3 0 16</inkml:trace>
  <inkml:trace contextRef="#ctx0" brushRef="#br0" timeOffset="25154.13">20156 10163 16575 0,'0'0'368'0,"0"0"80"0,0 0 0 0,-5-6 16 0,-1-6-464 0,-1 4 0 0,5 0 0 0,-3 2 0 0,-2-2 912 16,4 0 96-16,3-4 16 0,3 2 0 0,0-2 0 16,1-4 0-16,2-3 0 0,1 2 0 0,-1-1 0 15,5-1 0-15,5-8 0 0,1 0 0 0,2 2 0 0,3-1 0 16,1 5 0-16,0-1 0 0,-2 2-832 0,0 3-192 16,-2 5 0-16,-4 5 0 0,0 1 0 0,-1 3 0 15,-2 6 0-15,-1 8 0 0,1 6 0 0,-2 4 0 16,-3 9 0-16,0 1 0 0,-1 4 0 0,-3 3 0 15,-2 3 0-15,-2-2 0 0,-2-2 0 0,1 2 0 16,-2 5 0-16,0-4 0 0,0 0 864 0,0-5 128 16,1-2 32-16,0-1 0 0,0-5-832 0,3-3-192 15,-2-5 0-15,1-5 0 16,-1 1-768-16,1-2-208 0,-1 0-48 16,-1-7 0-16,3-6-816 0,0 0-160 0,0 0-48 15,-15-9 0-15</inkml:trace>
  <inkml:trace contextRef="#ctx0" brushRef="#br0" timeOffset="25329.17">20131 10235 27647 0,'-7'13'608'0,"2"0"128"0,3 3 32 0,1 6 0 0,1 1-624 0,1 3-144 0,0 6 0 0,7 0 0 16,4-2 0-16,5 0 0 0,-3 0 0 0,5-1 0 15,5 1 848-15,3-1 144 0,2-5 32 0,4 2 0 16,-1-5-832-16,1 1-192 0,-1 2 0 0,0-1 0 15,-2-5 0-15,4-1 0 0,2 0 0 0,0-3-13888 16</inkml:trace>
  <inkml:trace contextRef="#ctx0" brushRef="#br0" timeOffset="25997.05">20165 11475 12895 0,'0'0'576'0,"0"0"112"0,0 0-560 0,0 0-128 0,0 0 0 0,0 0 0 16,0 11 848-16,-2 3 144 0,-1 1 32 0,-1 3 0 0,0 2 816 0,-1 3 160 15,-4 7 48-15,3 1 0 0,-2 7-832 0,0-1-144 16,-1-2-48-16,-2 5 0 0,-1 6-816 0,0 0-208 16,2-3 0-16,0-1 0 0,-1-3 864 0,0-4 128 15,1-4 32-15,1-6 0 0,3-8-832 0,2 0-192 16,2-6 0-16,2-11 0 0,-2 8 864 0,2-8 128 15,0 0 32-15,0 0 0 0,9-4-832 0,3-6-192 16,0-5 0-16,2-4 0 0,3-5 864 0,-1-3 128 16,2-4 32-16,3-6 0 0,1-6-832 0,-1 1-192 15,-6-2 0-15,5-1 0 0,6 0 0 0,-1 1 0 16,3 5 0-16,-6 11 0 0,2 5 0 0,1 0 0 16,-1 2 0-16,-1 2 0 0,-1 5 0 0,0 3 0 0,-3 8 0 15,-2 4 0-15,-1 0 0 0,-4 7 0 0,-1 3 0 16,-4 6 0-16,-2-1 0 0,-3 3 0 0,-5 4 0 15,-5 0 0-15,-2 4 0 0,-5-1 0 0,-3 4 0 0,-3-1 0 16,-4-6 0-16,0-2 0 0,-2 0 0 0,-13 2 0 31,5-11-1600-31,5-4-352 0,3-9-80 0,13-4-8208 0,3-2-1632 0</inkml:trace>
  <inkml:trace contextRef="#ctx0" brushRef="#br0" timeOffset="26288.91">20957 11504 27647 0,'0'0'608'16,"-5"13"128"-16,-1-2 32 0,-1 0 0 0,0 3-624 0,-1 0-144 0,0 0 0 0,1 3 0 0,-5-1 848 0,1 0 144 15,3 0 32-15,3-2 0 0,-1-4-832 0,3 2-192 16,3-12 0-16,0 0 0 0,5 7 864 0,2 1 128 15,2-5 32-15,2-3 0 0,2-4-832 0,1-3-192 16,1 2 0-16,-1-2 0 0,0-6 864 0,-1-1 128 16,-2 0 32-16,-2 0 0 0,-3-1-832 0,-1 0-192 15,-2 1 0-15,-3 1 0 0,-3 4 0 0,-2-1 0 16,-1 2 0-16,-2 2 0 0,-2-1 0 0,-1 5 0 16,-2 1 0-16,-5 2 0 15,2-2-2416-15,2 3-528 0,2 2-96 0,6 0-32 0</inkml:trace>
  <inkml:trace contextRef="#ctx0" brushRef="#br0" timeOffset="26521.26">21439 11415 23951 0,'0'0'512'0,"-3"13"128"0,1-1 0 0,0 0 64 0,-1 3-576 0,-1 0-128 0,0 3 0 0,-1 0 0 15,-1-2 848-15,-2 2 144 0,2 0 32 0,-3 0 0 16,-3 1 0-16,1 0 0 0,-1-1 0 0,1-1 0 16,-1 0 0-16,1-4 0 0,3-2 0 0,1 1 0 15,-1-4-832-15,3 3-192 0,5-11 0 0,0 0 0 16,0 0-768-16,0 0-208 0,0 0-48 0,0 0-8736 16,6-7-1760-16</inkml:trace>
  <inkml:trace contextRef="#ctx0" brushRef="#br0" timeOffset="26935.74">21840 11503 23951 0,'0'0'512'0,"-8"5"128"0,-1 1 0 0,2 0 64 0,0 2-576 0,-2 2-128 16,-3 3 0-16,2-2 0 0,1 3 848 0,-1 3 144 0,-3 1 32 15,1-1 0-15,-1 1 0 0,-1-3 0 16,0 2 0-16,1-2 0 0,2-2 0 0,2 0 0 0,-1-2 0 0,3-5 0 16,2 2-832-16,5-8-192 0,0 0 0 0,0 0 0 15,0 0 864-15,0 0 128 0,4-6 32 0,3-2 0 16,1-5-832-16,4 1-192 0,1-2 0 0,1 0 0 16,-2-3 864-16,5-1 128 0,1 1 32 0,2-1 0 15,3-1-832-15,1 0-192 0,0 0 0 0,2 2 0 16,1 2 0-16,-1 1 0 0,-2 2 0 0,-1 5 0 15,-1 0 0-15,-5 4 0 0,-3 4 0 0,0 4 0 16,-1 0 0-16,-3 5 0 0,-2-1 0 0,-3 6 0 16,-1 2 0-16,-2 2 0 0,-3-1 0 0,-2 2 0 15,0 3 0-15,-2 2 0 0,-2 1 0 0,1 1 0 0,-2-5 0 16,1 0 0-16,-1 1 0 0,0-2 0 16,2-3 0-16,0-4 0 0,1-1 0 0,2 0 0 0,2-4 0 15,-1 1 0-15,2-4 0 0,0-6 0 16,0 0-2416-16,0 0-528 0,0 0-96 0,9-8-32 0</inkml:trace>
  <inkml:trace contextRef="#ctx0" brushRef="#br0" timeOffset="27246.95">22868 10842 27647 0,'0'0'608'0,"0"0"128"0,1 7 32 0,-9 3 0 0,-1-1-624 0,-3 5-144 0,-6 4 0 0,0 6 0 16,-4 2 848-16,-2 5 144 15,-4 2 32-15,3 4 0 0,-3 4 0 0,2 6 0 0,1 3 0 0,2 2 0 16,2 1-832-16,3-1-192 0,8-1 0 0,-1 0 0 16,8-3 864-16,3-3 128 15,3-3 32-15,5 2 0 0,1-1-832 0,4-1-192 0,1-5 0 0,2-3 0 16,2-3 0-16,1-3 0 0,0-4 0 0,4-2 0 15,-1-2 0-15,-1-9 0 0,-2 0 0 0,-2-6 0 16,-3-5-768-16,0-4-208 16,1-8-48-16,-5-1 0 0,-1-3-816 0,-1-5-160 15,-2-4-48-15,-1-11-11456 0</inkml:trace>
  <inkml:trace contextRef="#ctx0" brushRef="#br0" timeOffset="27414.36">22367 11492 23951 0,'15'-5'1056'0,"-4"7"224"16,5 1-1024-16,7 4-256 0,1-3 0 0,2-1 0 0,0 2 0 0,3 2 0 15,2-5 0-15,0 2 0 0,1-1 880 0,2-1 112 16,5 2 32-16,-5-3 0 0,-2-1-832 0,-3-1-192 16,-2-3 0-16,-6 0 0 15,-4 2-768-15,-6-1-208 0,-7-3-48 0,-5-4 0 0</inkml:trace>
  <inkml:trace contextRef="#ctx0" brushRef="#br0" timeOffset="27594.35">21361 10931 46079 0,'-7'-19'2048'0,"5"11"400"0,4 2-1952 0,-2 6-496 0,7-3 0 0,3 3 0 16,2 0 0-16,2 1 0 0,1 4 0 0,0 2 0 15,-2-2 0-15,0-1 0 0,-2 5 0 0,1 1 0 16,-6 1-1536-16,-6-11-416 0,-1 14-80 0,-6-4-16 16</inkml:trace>
  <inkml:trace contextRef="#ctx0" brushRef="#br1" timeOffset="32782.51">11766 13938 12895 0,'0'0'272'0,"-11"4"64"0,0 3 16 0,5-2 32 0,-1 2-384 0,0 2 0 0,-5-3 0 0,2 3 0 16,-3-1 896-16,1 2 96 0,-1-3 32 0,0 5 0 15,-1-2 0-15,0 1 0 0,-1 2 0 0,0-4 0 16,-3 1 0-16,0 0 0 0,-1 1 0 0,1 0 0 16,0-3 0-16,3-1 0 0,0 1 0 0,1-2 0 15,1 4 0-15,2-3 0 0,-1 0 0 0,3-3 0 16,3-1-832-16,6-3-192 0,-6 1 0 0,6-1 0 15,0 0 864-15,0 0 128 0,0 0 32 0,0 0 0 16,5-8-832-16,2-3-192 0,4 0 0 0,3-1 0 0,2-2 0 0,4-4 0 16,3-3 0-16,5-5 0 0,4 0 0 15,4-6 0-15,2 0 0 0,5-4 0 0,8-3 0 0,2 0 0 16,7-2 0-16,-2-2 0 0,6 0 0 0,2-7 0 16,4-3 0-16,5-2 0 0,5-1 864 0,1 0 128 15,-2-4 32-15,3 3 0 0,-1 1-832 0,2 2-192 16,0 0 0-16,-1 1 0 0,-5-1 0 0,-2 2 0 15,-1 1 0-15,-1 1 0 0,-1 1 0 0,-1 0 0 16,-2 0 0-16,-4 9 0 0,-3 2 0 0,-5-1 0 16,-3 3 0-16,-2-3 0 0,-2 3 864 0,-1 0 128 15,-9 4 32-15,2 0 0 0,-1-1-832 0,1 3-192 16,-4 4 0-16,-2 1 0 0,-3 2 0 0,-3 3 0 16,-2 1 0-16,-2 1 0 0,-2 3 0 0,-3-2 0 15,1 3 0-15,-2 3 0 0,-3-1 0 0,-3 5 0 16,-1-2 0-16,-2 4 0 0,-2-2 0 0,-3 1 0 15,-1 2 0-15,-5 4 0 0,0 0 0 0,0 0 0 0,0 0 0 0,0 0 0 16,0 0 0-16,0 0 0 0,0 0 0 0,-7 1 0 16,-1 3 0-16,-2 3 0 0,0-2 0 15,-5 2 0-15,-1 2 0 0,0-1 0 0,-6 3 0 16,-1 3 0-16,0 3 0 0,-5 1 0 0,-2 1 0 0,-4 2 0 16,-5 1 0-16,1 6 0 0,-2-1 0 0,-4 4 0 15,-1 5 0-15,-4 2 0 0,0 1 0 0,-7 5 0 16,-6-4 0-16,-4 4 0 0,-4 3 0 0,0 3 0 15,-3 3 0-15,0 1 0 0,-4 2 0 0,0 0 0 16,-3 1 0-16,-3 3 0 0,-2-2 0 0,0 0 0 16,2 0 0-16,-2 2 0 0,-2-3 0 0,5-1 0 15,-2 1 0-15,4 0 0 0,4-2 0 0,-1-2 0 16,0 1 0-16,1-3 0 0,6-4 0 0,1 4 0 0,3 2 0 16,2-6 0-16,2-3 0 0,2-3 0 0,1 4 0 0,-1-5 0 15,0-3 0-15,7 0 0 0,6-1 0 16,2-2 0-16,3-1 0 0,4-4 0 0,2 2 0 15,5-1 0-15,0-4 0 0,3 2 0 0,2-3 0 0,0 0 0 16,2-3 0-16,2-3 0 0,2 1 0 0,0 0 0 16,-1-1 0-16,2-2 0 0,0-1 0 0,1-1 0 15,2-1 0-15,2-3 0 0,1 2 0 0,2 0 0 16,-1-3 0-16,1 0 0 0,3-1 0 0,2-1 0 16,0-5 0-16,0 2 0 0,1 1 0 0,5-6 0 15,0 0 0-15,0 0 0 0,0 0 0 0,7-7 0 16,-1 1 0-16,5-4 0 0,3 0 0 0,4-6 0 0,3-3 0 15,3-1 0-15,4-3 0 0,1-4 0 16,3-3 0-16,2-5 0 0,2-3 0 0,6-1 0 16,2-3 0-16,7-3 0 0,6-4 0 0,7 1 0 0,6-2 0 15,2-5 0-15,2-6 0 0,3-1 0 16,5-1 0-16,5 2 0 0,4-3 0 0,1 2 0 0,1-3 0 16,4 1 0-16,5-4 0 0,-1-2 0 0,0 4 0 0,-1 1 0 15,2-1 0-15,1 1 0 0,1 3 0 0,-1-3 0 16,-7 0 0-16,2 0 0 0,-5 4 0 0,-1 1 0 15,-3 7 0-15,-7 3 0 0,-7 5 0 0,-4-1 0 16,-6 4 0-16,-5 3 0 0,-7-1 0 0,-2 5 0 16,-4 0 864-16,-1 4 128 0,-5 3 32 0,-6 2 0 15,-4 3-832-15,-3 0-192 0,-7 3 0 0,-2 4 0 0,-3 0 0 16,-4 4 0-16,-1-2 0 0,-4 5 0 0,-3 4 0 16,-4 5 0-16,3-4 0 0,-3 4 0 0,0 0 0 0,0 0 0 15,-11 1 0-15,-1 4 0 0,-4 0 0 0,-5 3 0 16,-6 6 0-16,-5 2 0 0,-3 3 0 0,-3 4 0 15,-2 7 0-15,-2 0 0 0,-2 4 0 0,-4 3 0 16,-5 0 0-16,-4 4 0 0,-9-1 0 0,-1 7 0 16,-6 0 0-16,1 8 0 0,-4 4 0 0,-3 0 0 15,-4 1 0-15,-3 5 0 0,-3 2 0 0,-3 1 0 16,1 0 0-16,-5 3 0 0,-3 4 0 0,1 0 0 16,2-2 0-16,5-1 0 0,2-2 0 0,-2-2 0 15,-3-1 0-15,5-1 0 0,4 1 0 0,3-6 0 16,2-2 0-16,1-1 0 0,2 0 0 0,-1-4 0 15,5-3 0-15,3 0 0 0,5 0 0 0,5 0 0 16,2-3 0-16,3 0 0 0,3-7 0 0,0 0 0 0,1-2 0 16,4-2 0-16,4-3 0 0,3-1 0 0,3-1 0 0,2 0 0 15,2-4 0-15,6 0 0 0,-1-7 0 0,7 2 0 16,2 0 0-16,3-1 0 0,2-6 0 0,3-1 0 16,2-2 0-16,3-1 0 15,0-2 0-15,3-4 0 0,3-6 0 0,0 0 0 0,0 0 0 0,0 0 0 16,0 0 0-16,5-4 0 0,1-5 0 0,2 2 0 15,2-6 0-15,3-1 0 0,4-2 0 0,4-4 0 16,4 0 0-16,3-3 0 0,4-6 0 0,6-1 0 16,7-6 0-16,3-5 0 0,4-2 0 0,1-4 0 15,5-5 0-15,5-5 0 0,7-3 0 0,8-4 0 16,3 2 0-16,5-5 0 0,2-1 0 0,4 0 0 0,3-3 0 16,3-2 0-16,1 2 0 0,1-1 0 0,2-1 0 0,2 1 0 15,6-2 0-15,-1 1 0 0,-1 1 0 16,-1 3 0-16,-2 2 0 0,34-16 0 0,-22 15 0 0,-14 9 0 15,-11 5 0-15,-9 5 0 0,-8 4 0 0,-8 8 0 16,-2 6 0-16,-10 6 0 0,-9 6 0 0,-9 3 0 16,-7 5 0-16,-7 1 0 0,-7 7 0 0,-5-1 0 15,-5-2 0-15,-6 6 0 0,0 0 0 16,-10 6 0-16,-7-2 0 0,-3 1 0 16,-7 3-2416-16,-2-2-528 0,-5-1-96 15,-1 2-32-15</inkml:trace>
  <inkml:trace contextRef="#ctx0" brushRef="#br1" timeOffset="34152.62">29428 8213 12895 0,'0'0'272'0,"0"0"64"0,6 9 16 0,7-4 32 0,0-1-384 0,-1-3 0 16,1-2 0-16,0 5 0 0,-1 3 896 0,0 0 96 16,-3-4 32-16,0 3 0 0,0 0 0 0,-2-1 0 15,0 1 0-15,-1 2 0 0,-6-8 0 0,0 0 0 16,0 0 0-16,0 0 0 0,0 0 0 0,0 0 0 16,0 0 0-16,0 0 0 0,-9 1-832 0,-2-1-192 15,-3-2 0-15,-3-3 0 0,-3 2 864 0,-6-1 128 16,-3-1 32-16,-7-6 0 0,-5-3-832 0,-8 2-192 15,-5 0 0-15,-7-2 0 0,-6-3 0 0,-1-1 0 16,-2-1 0-16,-8 1 0 0,-8 6 864 0,-4-4 128 0,-3-1 32 16,-43-9 0-16,13 3-832 0,-2 4-192 0,-2 2 0 0,2 1 0 15,2 0 0-15,-4 0 0 0,-8 2 0 0,4-1 0 16,8-1 0-16,-4 0 0 16,-7 2 0-16,7 6 0 0,6-5 0 0,1 1 0 0,-2 4 0 0,9-3 0 15,10 6 0-15,1-1 0 0,4-3 0 0,3 5 0 16,2 2 0-16,9 0 0 0,5 2 0 15,0 0 0-15,-1 0 0 0,5 2 0 0,0 0 0 0,5 3 0 16,2 8 0-16,2-3 0 0,2 0 0 0,-1 4 0 16,-2-2 0-16,1 4 0 0,1 3 0 0,1 3 0 15,1-2 0-15,3 1 0 0,4 3 0 0,2 1 0 16,0-2 0-16,-4 4 0 0,-2-1 0 0,3 6 0 0,5 4 0 16,1 1 0-16,0 1 0 0,3-1 0 0,2 2 0 0,3-2 0 15,1-1 0-15,0-2 0 0,0-2 0 16,1 2 0-16,0-2 0 0,3-2 0 0,1 2 0 15,3 1 0-15,0-1 0 0,2 3 0 0,0 4 0 16,2-3 0-16,3 1 0 0,3 1 0 0,2 1 0 0,3-3 0 16,1-3 0-16,3 1 0 0,1-1 0 0,4-2 0 15,4 0 0-15,2 3 0 0,3 0 0 0,3 2 0 16,2 1 0-16,5 1 0 0,2 3 0 0,5-2 0 16,0-1 0-16,6 2 0 0,1-1 0 0,5 0 0 15,3-2 0-15,7 0 0 0,4-2 0 0,8-1 0 16,5-1 0-16,4 1 0 0,2 1 0 0,5-1 0 15,4-1 0-15,3 1 0 0,6-3 0 0,7-3 0 16,4 1 0-16,4-2 0 0,3 1 0 0,10-4 0 16,8 1 0-16,5-5 0 0,-2-2 0 0,12 1 0 0,7 0 0 0,7-1 0 15,2-3 0-15,3 6 0 16,1 3 0-16,5 0 0 0,4-4 0 0,-1 1 0 0,-2 3 0 0,0 5 0 16,3-1 0-16,-3-6 0 0,-3-13 0 0,-6-4 0 15,-1 0 0-15,-6-8 0 0,-6-8 0 0,-40-3 0 16,6-9 864-16,3-9 128 0,-5-3 32 0,1-6 0 15,-1-6-832-15,-4-5-192 0,-5-4 0 0,-9 0 0 16,-9 3 864-16,-7 3 128 0,-6 7 32 16,-2-7 0-16,-2 1-832 0,-6 2-192 0,-4-3 0 0,-4 4 0 15,-7 3 0-15,-4 1 0 0,-7 0 0 0,-6 3 0 16,-6 1 0-16,-5 2 0 0,-10 0 0 0,-6 6 0 16,-8 2-2416-16,-8-3-528 0,-38-22-96 15,1 16-32-15</inkml:trace>
  <inkml:trace contextRef="#ctx0" brushRef="#br1" timeOffset="34686.53">26036 11189 20271 0,'-7'-8'448'0,"0"2"80"0,-1-6 32 0,4 2 16 0,4 0-576 0,0-3 0 0,-2 4 0 0,5-3 0 16,3-2 928-16,2-2 80 0,-2 1 16 0,5-4 0 16,0-1 0-16,3-2 0 0,1-2 0 0,3-3 0 0,1 1 0 15,0-4 0-15,0 1 0 0,2 2 0 0,-2 2-832 0,0 1-192 16,0 1 0-16,1 5 0 15,-1 4 864-15,-2 3 128 0,-2 2 32 0,1 8 0 0,0 3-832 0,-2 9-192 16,-3 3 0-16,3 8 0 0,1-180 0 0,-1 375 0 16,-2-179 0-16,-1 1 0 0,1-2 0 0,-2 4 0 15,-6-6 0-15,2 5 0 16,2 2 0-16,-5-2 0 0,0 0 0 0,1-7 0 16,0-4 0-16,1 0 0 0,0-3 0 0,-1-5 0 0,-3-6 0 0,3-1 0 15,1 3 0-15,0-7 0 16,-5-10-768-16,0 0-208 0,0 0-48 0,0 0-8736 15,0 0-1760-15</inkml:trace>
  <inkml:trace contextRef="#ctx0" brushRef="#br1" timeOffset="34906.26">26399 10936 31327 0,'-8'11'688'0,"0"2"144"0,1-2 16 0,0 8 48 0,0 7-720 0,-1 0-176 0,2 5 0 0,0 1 0 15,3 3 0-15,0 5 0 0,1 0 0 0,2 6 0 16,1 0 848-16,2 1 144 0,-1-3 32 0,5 2 0 16,3-1-832-16,2-2-192 0,2-6 0 0,6 3 0 15,4 5 0-15,1-4 0 0,-1-5 0 0,7 0 0 16,4-2 0-16,2 2 0 0,-1-3 0 16,-1-5 0-16,0 0-768 0,-1-5-208 15,-2 0-48-15,-2-3-13504 0</inkml:trace>
  <inkml:trace contextRef="#ctx0" brushRef="#br1" timeOffset="35573.01">27752 12044 20271 0,'0'0'896'0,"0"0"192"0,0 0-880 0,0 0-208 0,0 0 0 0,0 0 0 15,2-9 864-15,-2 9 128 0,0 0 32 0,-9-11 0 16,-1 3 0-16,-3 0 0 0,-2 3 0 0,-3 5 0 16,-2 3 0-16,-5 1 0 0,-1 2 0 0,-1 2 0 0,0 6-832 15,-3 1-192-15,-4 0 0 0,0 0 0 0,4 3 864 0,2 4 128 16,3-2 32-16,3 1 0 0,4-4-832 0,8 2-192 16,4 2 0-16,3-1 0 0,2 0 0 0,5 2 0 15,2-4 0-15,4 2 0 0,5 2 0 0,2-2 0 16,1 2 0-16,3-2 0 0,6 2 0 0,-2-2 0 15,1 0 0-15,-5-1 0 0,-4-1 0 0,-3-1 0 16,-3-2 0-16,-3 1 0 0,-3-3 864 0,-4-1 128 16,-3-1 32-16,-2-2 0 0,-2 4-832 0,-2-4-192 15,0-1 0-15,-6 0 0 0,-2 0 0 0,-3-4 0 16,-3 1 0-16,-3-2 0 0,-1 1 864 0,1-4 128 0,-2 0 32 0,2-1 0 31,1-3-1648-31,2-1-320 0,3-4-64 0,4 0-16 16,2 4-1632-16,5-5-336 0,5 0-64 0,3-4-16 0</inkml:trace>
  <inkml:trace contextRef="#ctx0" brushRef="#br1" timeOffset="35871.89">28344 11598 23951 0,'0'0'512'0,"0"-9"128"0,-2-5 0 16,1 4 64-16,1 10-576 0,0 0-128 0,0 0 0 0,0 0 0 0,0 0 848 0,0 0 144 15,0 9 32-15,0 2 0 0,-4 1 0 0,0 5 0 16,1 5 0-16,-3 6 0 0,-1 6-832 0,0 3-192 16,-4 5 0-16,2 5 0 0,-2 7 864 0,-1 0 128 15,0 2 32-15,-2 1 0 0,-2 4-832 0,-1 0-192 16,-4 5 0-16,2-5 0 0,1 0 0 0,2-5 0 15,-1-3 0-15,3-6 0 0,4-4 0 0,1-6 0 16,3-8 0-16,0-1 0 0,2 1 0 0,2-7 0 16,1-7 0-16,5-5 0 15,5-2-2416-15,1-6-528 0,10-9-96 0,-1-7-32 0</inkml:trace>
  <inkml:trace contextRef="#ctx0" brushRef="#br1" timeOffset="36187.18">28799 12279 27647 0,'-8'-7'608'0,"8"7"128"0,0 0 32 0,0 0 0 0,-10 0-624 0,-2 1-144 0,-2 3 0 0,-3 6 0 16,-5 4 0-16,-1 0 0 0,0 2 0 0,3 3 0 15,-2 3 848-15,-1 1 144 0,-1 0 32 0,4 1 0 16,3-2-832-16,6-5-192 0,1-3 0 0,7 0 0 15,3-1 0-15,5-2 0 0,5-4 0 0,4-1 0 16,2 2 864-16,3-4 128 0,1-2 32 0,6-2 0 16,4-1 0-16,2-2 0 0,0-6 0 0,-1 0 0 0,-3-6-832 15,-2 0-192-15,-5-2 0 0,-2-2 0 0,-3-1 864 16,-5-2 128-16,-2-6 32 0,-4 6 0 0,-5 3-832 16,-2-2-192-16,-4 2 0 0,-1 4 0 0,-3 2 0 0,-6 6 0 15,-3-2 0-15,0 2 0 16,-1-2-1600-16,0 4-352 0,-3 7-80 0,4-4-14752 15</inkml:trace>
  <inkml:trace contextRef="#ctx0" brushRef="#br1" timeOffset="36606.97">29327 12181 27647 0,'-15'10'608'0,"8"-1"128"0,-2 4 32 0,-3 4 0 0,-1 4-624 0,-1 5-144 0,-2 4 0 0,-1 4 0 16,1 3 0-16,-1 0 0 16,0 3 0-16,-1-2 0 0,-1-1 848 0,0-2 144 0,0 0 32 0,-3-1 0 15,-1-1 0-15,3 0 0 0,2-5 0 0,1-1 0 16,2-3-832-16,2-1-192 0,2-6 0 0,1-4 0 16,1-1 864-16,4-1 128 0,-3-5 32 0,8-6 0 15,0 0 0-15,0 0 0 0,3-15 0 0,3-4 0 16,4-3-832-16,2-3-192 0,0 0 0 0,1-8 0 15,2-1 0-15,3-1 0 0,1-2 0 0,3 1 0 16,1 1 0-16,-5 11 0 0,1-6 0 0,5 5 0 0,2-3 0 16,0 5 0-16,2 4 0 0,-1 1 0 0,-1 3 0 15,-3 0 0-15,0 5 0 0,-1 1 0 0,-3 5 0 16,0 4 0-16,-1 0 0 0,-3 0 0 0,-2 5 0 0,-3 4 0 16,-3 0 0-16,-2 4 0 0,0 1 0 0,-7-2 0 15,-3 3 0-15,-1 1 0 0,-3-2 0 0,-4 1 0 16,-2-4 0-16,-2 2 0 0,-1 0 0 0,-2-3 0 15,-4-1 0-15,-2-4 0 0,2 0 0 0,-14 1 0 16,5-4 0-16,6-2 0 16,6-5-2416-16,2-2-528 0,1 2-96 0,4-1-12720 0</inkml:trace>
  <inkml:trace contextRef="#ctx0" brushRef="#br1" timeOffset="36949.48">29696 12348 27647 0,'0'0'608'0,"0"0"128"0,9 4 32 0,2 1 0 0,3-1-624 0,4-1-144 0,2 0 0 0,3 2 0 16,3-1 848-16,2-2 144 0,1-3 32 0,0-1 0 16,0-5 0-16,2 0 0 0,-2-5 0 0,0 1 0 15,1-5 0-15,-4 0 0 0,-3-2 0 0,-2-1 0 16,-4-3-832-16,-5 0-192 0,-1-1 0 0,-4 4 0 15,-5 3 864-15,-1 4 128 0,-2 3 32 0,-5 0 0 16,-6 5-832-16,-4 3-192 0,-6 3 0 0,-1 6 0 16,-6-2 0-16,0 7 0 0,-2 4 0 0,2 3 0 0,-1 4 0 15,0 4 0-15,2-3 0 0,3 6 0 0,2 2 864 0,5 1 128 16,6 1 32-16,4-2 0 0,4-2-832 0,5 1-192 16,6-1 0-16,3-6 0 0,3 2 0 0,4-4 0 15,4-3 0-15,4 0 0 0,3-2 0 0,4-4 0 16,2-2 0-16,4-6 0 15,3-2-1600-15,-3-2-352 0,2-2-80 0,9-5-16400 0</inkml:trace>
  <inkml:trace contextRef="#ctx0" brushRef="#br1" timeOffset="38472.75">14586 12519 16575 0,'0'0'368'0,"0"0"80"0,0 0 0 0,0 0 16 0,0 0-464 0,0 0 0 0,0 0 0 0,0 0 0 16,0 0 0-16,0 12 0 0,0-12 0 0,-2 11 0 15,-3 1 912-15,-2-3 96 0,-2 2 16 0,-2-3 0 16,-4 1-832-16,-4-2-192 0,-4 3 0 0,-3 1 0 15,-2 0 0-15,2 2 0 0,-1-6 0 0,-2 7 0 16,-3 0 864-16,3-4 128 0,3 2 32 0,2-2 0 16,1-1-832-16,4 2-192 0,3 0 0 0,3-1 0 15,1-6 864-15,4 2 128 0,8-6 32 0,0 0 0 16,-4 11-832-16,4-11-192 0,0 0 0 0,7 12 0 0,2-5 0 16,4 0 0-16,1-3 0 0,2-2 0 0,2 1 0 15,1-1 0-15,3 3 0 0,-2-2 0 0,-1-6 864 0,3 2 128 16,-2 4 32-16,1 2 0 15,-2-2-1648-15,0 0-320 0,0 1-64 16,-4 3-16-16,-2 0 0 0,-3 0 0 0,-1 2 0 0,-9-9-10240 16</inkml:trace>
  <inkml:trace contextRef="#ctx0" brushRef="#br1" timeOffset="39155.3">14310 12743 12895 0,'0'0'576'0,"0"0"112"0,0 0-560 0,0 0-128 0,0 0 0 0,12-2 0 15,-6-3 848-15,2 1 144 0,2 2 32 0,0-1 0 16,-10 3 0-16,13-5 0 0,0-2 0 0,3 2 0 15,1 4-832-15,3-3-192 0,4-1 0 0,4 2 0 16,1 1 864-16,2 1 128 0,-1 1 32 0,3 0 0 16,3-3 0-16,1 3 0 0,1 4 0 0,3-2 0 15,2 1-832-15,-1-2-192 0,1 2 0 0,3 2 0 16,2 2 0-16,0 1 0 0,-2 1 0 0,-1-1 0 0,-3 3 0 16,-3 0 0-16,2 5 0 0,-2 0 0 0,2 0 864 15,1 1 128-15,-6 4 32 0,1 3 0 0,-1 0-832 0,-11-5-192 16,2 1 0-16,-2 6 0 0,0 0 0 15,-4 0 0-15,0-1 0 0,4 8 0 0,-6-5 0 0,-2 2 0 16,-5-4 0-16,0 0 0 0,-2-7 256 0,-2 2 16 16,-2 1 0-16,0 1 0 0,-1-3 112 0,0 0 0 15,1 3 16-15,-1 3 0 0,-3-2-128 0,3 1-16 16,0 2-16-16,0-2 0 0,2 3-112 0,-1-2-128 16,0 2 176-16,2-1-176 0,1-3 128 0,2-1-128 15,2-1 0-15,4 0 0 0,-3 0 144 0,3-2-144 16,2-3 0-16,-1 3 144 0,-2-1-144 0,4 0 0 15,1-3 144-15,5 2-144 0,2-2 128 0,2-1-128 16,1-4 160-16,2 1-160 0,0 0 320 0,0-3-16 0,-1 1-16 16,1-2 0-16,0-3-160 0,4 0-128 0,1-3 192 0,1 1-192 15,2 2 256-15,2 2-64 0,3-5-16 0,0 2 0 16,-2 2-48-16,1 3 0 0,-1-1 0 0,-2-2 0 16,-1-3 0-16,2-1 0 0,2 0 0 0,-4-2 0 15,-2 0-128-15,4 0 160 0,5 0-160 16,2 2 160-16,-2 2-160 0,-2-4 0 0,-3-2 144 0,0 2-144 15,-1 2 0-15,-1-1 144 0,0-1-144 0,-2 0 0 16,2 2 128-16,-3 1-128 0,-1 3 0 0,-1-3 0 16,1 1 0-16,-4 2 0 0,-5-2 0 0,-1 3 0 15,-3 2 0-15,-3-6 0 0,-4 0 0 0,-1 1 0 16,-4 3 0-16,-4-2 0 0,-8-5 0 0,4 11 0 16,-4-11-928-16,0 0-288 0,-8 11-64 0,-5-3-14944 15</inkml:trace>
  <inkml:trace contextRef="#ctx0" brushRef="#br1" timeOffset="40596.98">18833 13914 16575 0,'0'0'368'0,"5"-10"80"0,0 2 0 0,-5 8 16 0,0 0-464 16,0 0 0-16,5-10 0 0,-5 10 0 0,0 0 1728 0,0 0 256 16,0 0 64-16,-10-3 0 0,-3 1-832 0,-3-1-144 15,-5 3-48-15,-1-1 0 0,-8-2-816 0,-1 1-208 16,-4 4 0-16,3 3 0 0,-1 4 864 0,2 5 128 16,-2 2 32-16,-2 4 0 0,1 3-832 0,3 4-192 15,1-3 0-15,3 1 0 0,4-5 0 0,6-1 0 16,4 1 0-16,4-3 0 0,4 0 0 0,5-1 0 15,4-4 0-15,3 1 0 0,5 1 0 0,2-3 0 16,2-3 0-16,3 4 0 0,3-2 0 0,1 3 0 16,0 1 0-16,-2-4 0 0,0 1 0 0,-2-3 0 15,-1 3 0-15,-7 1 0 0,-1-3 0 0,-10-9 0 16,0 0 0-16,0 0 0 0,-2 13 864 0,-3 0 128 0,-4-7 32 16,-3 0 0-16,-3 1 0 0,-3-4 0 0,-2-1 0 0,1-2 0 15,-2-5-832-15,1 0-192 0,1 1 0 0,1 1 0 16,0-2 0-16,1-4 0 0,-1 0 0 0,1-1 0 31,2 4-768-31,2-2-208 0,3 4-48 0,4-1 0 16,6 5-1632-16,0 0-336 0,5-9-64 0,4 1-16 0</inkml:trace>
  <inkml:trace contextRef="#ctx0" brushRef="#br1" timeOffset="40872.26">19509 13455 27647 0,'0'0'608'0,"0"0"128"0,0 0 32 0,0 0 0 0,-9 5-624 0,0 4-144 16,1 4 0-16,-3 3 0 0,0 8 0 0,-3 2 0 16,-1 3 0-16,-2 3 0 0,-1-3 848 0,-2 8 144 15,-2 6 32-15,0-2 0 0,-3-1-832 0,0 5-192 16,-2-1 0-16,1 3 0 0,0 0 864 0,5-6 128 15,0-5 32-15,5-1 0 0,2-3-832 0,1-7-192 16,4-3 0-16,-1-2 0 0,1-2 0 0,1 0 0 16,6 2 0-16,-1-7 0 15,3-13-1600-15,0 0-352 0,0 0-80 0,0 0-11472 0</inkml:trace>
  <inkml:trace contextRef="#ctx0" brushRef="#br1" timeOffset="41143.01">19503 13999 20271 0,'0'0'448'0,"0"0"80"0,0 0 32 0,-3 8 16 0,0 3-576 0,-8 0 0 0,0 6 0 0,-2 1 0 16,-1 0 928-16,-1 1 80 0,0 2 16 0,-2 1 0 15,-1-3 0-15,2 0 0 0,-1-1 0 0,3 1 0 16,4 0-832-16,4-3-192 0,1 0 0 0,5-5 0 16,5-1 864-16,2-2 128 0,4-2 32 0,3-3 0 15,6-3-832-15,2-4-192 0,-1-6 0 0,3-3 0 16,0-3 864-16,1-2 128 0,-1 3 32 0,-3-2 0 0,0 2-832 15,-3-2-192-15,-3-1 0 0,-5 1 0 0,-5-1 0 0,-1 0 0 16,-2 0 0-16,-3 2 0 0,-4-1 864 0,-1 5 128 16,-6 3 32-16,-2 1 0 15,-4 5-1648-15,1 2-320 16,-1-1-64-16,1 4-16 0,0 5-1632 0,0-2-336 16,-5-2-64-16,5 6-16 0</inkml:trace>
  <inkml:trace contextRef="#ctx0" brushRef="#br1" timeOffset="41527.94">19977 13989 27647 0,'-6'11'608'0,"6"-11"128"0,-7 8 32 0,1 6 0 0,-2 1-624 0,-1 4-144 16,2 1 0-16,-3 5 0 0,-1-1 0 0,0 0 0 0,-3 1 0 15,1 3 0-15,-2 4 848 0,-4-1 144 0,-4 0 32 0,-1 2 0 16,-1 6 0-16,-2-4 0 0,-1-2 0 0,2-1 0 15,4-5-832-15,3-2-192 0,5-3 0 16,1-5 0-16,1-8 864 0,5 0 128 0,7-9 32 0,0 0 0 16,0 0-832-16,0 0-192 0,0 0 0 0,9-14 0 15,1-1 864-15,4-5 128 0,0-6 32 0,2-4 0 16,5 1-832-16,-1 1-192 0,2-5 0 0,2-1 0 16,0-1 0-16,1-1 0 0,-3 3 0 0,1 5 0 15,-2 0 0-15,1 4 0 0,2-2 0 0,-1 4 0 16,-1 4 0-16,-2 3 0 0,0 3 0 0,-2 2 0 15,-5 6 0-15,-3 3 0 0,-10 1 0 0,6 8 0 16,-6-8 0-16,2 14 0 0,-6 4 0 0,-3-1 0 0,-3 0 0 16,-5 2 0-16,-3-3 0 0,-3 4 0 15,-2-1-768-15,-1-2-208 16,-1 0-48-16,3-4 0 0,-3-4 832 0,6-2 192 0,2-3 0 0,3-3 0 16,2-2-2496-16,5-2-464 0,-2-3-96 0,5 0-11072 15</inkml:trace>
  <inkml:trace contextRef="#ctx0" brushRef="#br1" timeOffset="41853">20185 14089 23951 0,'0'0'512'0,"0"0"128"0,0 0 0 0,7 7 64 0,2-2-576 0,2 1-128 0,2-2 0 0,3-2 0 16,5 1 848-16,3-2 144 0,1 0 32 0,2-2 0 15,0-3 0-15,-2 1 0 0,-2-4 0 0,-3 2 0 16,-2 0-832-16,-1-5-192 0,-2 0 0 0,-2-2 0 16,-3 5 864-16,-3-5 128 0,0-1 32 0,-6 6 0 15,-1 2-832-15,0 5-192 0,-4-5 0 16,-3 2 0-16,-5 3 864 0,-1 4 128 0,-2 4 32 0,-3-1 0 16,-1 5-832-16,-1 0-192 0,-2 0 0 0,3 3 0 15,-1 3 0-15,5 1 0 0,-2 0 0 0,6 1 0 16,3-1 0-16,6 0 0 0,4 2 0 0,4-3 0 15,6-3 0-15,1 1 0 0,3 1 0 0,4-3 0 0,2-1 0 16,1-5 0-16,0 1 0 0,0-2-11424 16,0-2-2336-16</inkml:trace>
  <inkml:trace contextRef="#ctx0" brushRef="#br1" timeOffset="42894.94">21741 14214 20271 0,'-19'-14'896'0,"10"6"192"0,-1 2-880 0,-1 2-208 15,-3-4 0-15,0 3 0 0,-3 3 864 0,1 4 128 16,-1 3 32-16,-2 4 0 0,-2-4 0 0,0 7 0 15,1-2 0-15,0 5 0 0,-1 3-832 0,3 2-192 16,1 4 0-16,1-2 0 0,4-4 0 0,3 1 0 16,4 0 0-16,2-4 0 0,4-2 864 0,4-5 128 15,2 2 32-15,3-5 0 0,3-5-832 0,3-3-192 16,2-7 0-16,2 1 0 0,2-3 864 0,0-1 128 16,-1-4 32-16,-2-2 0 0,-1 1-832 0,-3 2-192 15,-2-4 0-15,-5 6 0 0,-2 3 0 0,-6 11 0 0,0 0 0 0,0 0 0 16,4-11 0-16,-4 11 0 0,0 0 0 15,0 0 0-15,0 0 0 0,2 13 0 0,1 1 0 0,2 1 0 16,-2 3 0-16,3-6 0 16,3 0 0-16,2-1 0 0,4-1 0 0,1-1 0 0,-1-4 0 0,5-3 0 15,6-2 864-15,2-2 128 0,2 0 32 0,1-10 0 16,-1-4-832-16,-2-1-192 0,-1 2 0 0,0 2 0 16,-5 0 0-16,1-4 0 0,-2 2 0 0,-1 1 0 15,-2 2 0-15,0 0 0 0,-1 4 0 0,0-3 0 16,-2 0 0-16,-2 2 0 0,-3-1 0 0,1 4 0 15,1 1 0-15,-2-5 0 0,-1-2 0 0,0 6 0 16,-9 6 0-16,10-5 0 0,0-7 0 0,2 5 0 0,0-5 0 16,2 2 0-16,-1-1 0 0,1-6 0 0,1-2 0 15,1-4 0-15,-4-2 0 0,4-1 0 0,-1-4 0 0,-1 1 0 16,-2 1 0-16,2 0 0 0,2 2 0 16,-2-2 0-16,0 3 0 0,0-2 0 0,0 2 0 0,1 3 0 15,-1-2 0-15,0 1 0 0,0 2 0 0,0 0 0 16,-1 2 0-16,-2 1 0 0,-1-1 0 0,-1 1 0 15,-1-1 0-15,-1 3 0 0,0 3 0 0,-1 3 0 16,-1 1 0-16,-1 3 0 0,-4 6 0 0,0 0 0 16,0 0 0-16,0 0 0 0,0 0 0 0,0 0 0 15,-1 11 0-15,-3 6 0 0,-1 2 0 0,-3 1 0 16,-1 3 0-16,0 2 0 0,-1 7 0 0,-1 0 0 16,-2-2 0-16,-1 11 0 0,-1 2 0 0,1 8 0 15,-3 1 0-15,2-1 0 0,0-3 0 0,2 1 0 16,3 0 0-16,1-4 0 0,-1-2 0 0,1-5 0 0,1-3 0 15,3 1 0-15,3 3 0 0,0-4 0 16,1-1 0-16,4-2 0 0,0-5 0 0,4 1 0 16,-3-3 0-16,1-2 0 0,1-4 0 0,0-2 0 0,1-5 0 0,0 4 0 15,2-5 0-15,0-5 0 0,0 0 0 0,-9-6 0 32,12-3-768-32,-1 0-208 0,0-2-48 0,0-3-9824 0,0-1-1968 0</inkml:trace>
  <inkml:trace contextRef="#ctx0" brushRef="#br1" timeOffset="43126.93">22041 13924 31327 0,'-15'-8'688'0,"7"5"144"0,8 3 16 0,0 0 48 0,0 0-720 0,0 0-176 15,0 0 0-15,17 0 0 0,1-2 0 0,8-2 0 16,10 2 0-16,7-1 0 0,7 2 848 0,10 0 144 15,7 0 32-15,3-1 0 0,-2 2 0 0,1-1 0 16,1-2 0-16,0 0 0 0,0-1-832 0,-4 3-192 16,-5 1 0-16,-9 1 0 15,-9-1-768-15,-6 1-208 0,-6-1-48 0,-6 3-15152 0</inkml:trace>
  <inkml:trace contextRef="#ctx0" brushRef="#br1" timeOffset="43799.67">24681 13367 20271 0,'2'-6'448'0,"-1"-4"80"0,-1 10 32 0,1-12 16 0,1-2-576 0,-2 2 0 0,0 4 0 0,0 8 0 15,0 0 1744-15,-8-6 240 0,0 3 64 0,-2 4 0 16,0 8-1648-16,-4 3-400 0,-3 2 0 0,-2 2 0 15,-2 2 896-15,-3 9 112 0,-8 3 16 0,-1 7 0 16,-2 6-832-16,-1 2-192 0,-4 4 0 0,2 6 0 16,4 7 864-16,2 1 128 0,4 3 32 0,6-2 0 15,7 0-832-15,5-4-192 0,2-7 0 0,7-5 0 16,5-2 0-16,2-4 0 0,4 0 0 0,4-5 0 0,3-5 0 16,2-2 0-16,1-6 0 0,1-1 0 0,0-2 0 15,0-10 0-15,-1-2 0 0,3-3-10336 16,2 4-2112-16</inkml:trace>
  <inkml:trace contextRef="#ctx0" brushRef="#br1" timeOffset="44108.47">25381 13435 27647 0,'-9'-7'608'0,"9"7"128"0,-4-7 32 0,4 7 0 0,0 0-624 0,-8 1-144 0,-2 4 0 0,0 3 0 15,-2 7 848-15,-2 4 144 0,-2 5 32 0,-3 4 0 16,0 1-832-16,-3 3-192 0,-1 0 0 0,3 2 0 16,0 2 0-16,1 2 0 0,1 3 0 0,1 3 0 15,2-1 864-15,2 4 128 0,3-2 32 0,5-1 0 16,4-4-832-16,2-3-192 0,3-4 0 0,1-2 0 15,1-7 0-15,2 1 0 0,1-2 0 0,1-4 0 16,0-3 0-16,0-6 0 0,-10-10 0 0,13 10 0 16,-2 1-768-16,-11-11-208 15,0 0-48-15,0 0-13504 0</inkml:trace>
  <inkml:trace contextRef="#ctx0" brushRef="#br1" timeOffset="44273.27">24816 13879 31327 0,'0'0'688'0,"10"-3"144"0,11-2 16 0,3 2 48 0,3 2-720 0,4 1-176 16,7-2 0-16,4 2 0 0,5 2 0 0,0-1 0 15,0 0 0-15,-1-2 0 0,-3-3 0 0,-1 2 0 16,-1 2 0-16,-14 0 0 16,-2-2-1600-16,-1 0-368 0,0 1-64 0,-2 2-16 0</inkml:trace>
  <inkml:trace contextRef="#ctx0" brushRef="#br1" timeOffset="44591.51">25705 14104 27647 0,'0'0'608'0,"0"0"128"0,-4 9 32 0,0 0 0 0,-1 0-624 0,-1 3-144 0,-3-1 0 0,-1 6 0 16,-3 5 848-16,-1 5 144 0,-1-3 32 0,1 4 0 15,0 0-832-15,0 1-192 0,0 1 0 0,4-5 0 16,2-3 864-16,3-3 128 0,2 2 32 0,3-5 0 15,4-2-832-15,1-2-192 0,3-3 0 0,2 0 0 16,3-4 0-16,2-2 0 0,3-3 0 0,1-3 0 16,2-2 864-16,1-1 128 0,1-4 32 0,-2-3 0 15,-1-4-832-15,-3 1-192 0,0 2 0 0,-3-1 0 16,-3-2 0-16,-2 3 0 0,-1 0 0 0,-4 4 0 0,-3-4 0 16,-2 4 0-16,-1 1 0 0,-1 3 0 0,-5-5 0 15,-1 8 0-15,-1-1 0 0,-2-1 0 0,0 1 0 0,-2 1 0 16,2 2 0-16,1-2 0 15,1 1-768-15,-1-2-208 0,0 0-48 0,2 2 0 16,2 1-816-16,1-2-160 0,3-1-48 0,0-3-11456 16</inkml:trace>
  <inkml:trace contextRef="#ctx0" brushRef="#br1" timeOffset="45252.19">26602 14312 27647 0,'0'0'608'0,"0"0"128"0,0 0 32 0,0 0 0 0,0 0-624 0,0 0-144 0,8 6 0 0,-2-1 0 15,-6-5 848-15,0 0 144 0,6 8 32 16,0 6 0-16,-4 5-832 0,-2-1-192 0,-2-2 0 0,-2 7 0 15,-1 9 0-15,-4-2 0 0,-4-3 0 0,-4 1 0 16,-2-7 0-16,-1 4 0 0,0 1 0 0,-4-5 0 16,-4-6 0-16,1 0 0 0,2 0 0 0,0-3 0 31,4-2-768-31,2-5-208 0,3-5-48 0,4-2 0 0</inkml:trace>
  <inkml:trace contextRef="#ctx0" brushRef="#br1" timeOffset="45692.45">27309 13754 27647 0,'0'0'608'0,"0"0"128"0,0 0 32 0,0 0 0 0,-7 1-624 0,0 4-144 16,-2 1 0-16,-1 6 0 0,1 7 0 0,-3 2 0 15,0 2 0-15,0 0 0 0,1 6 0 0,2-2 0 16,3 1 0-16,3-4 0 0,1-3 0 0,4-4 0 16,4-1 0-16,3-1 0 0,3-6 848 0,2 0 144 15,1-7 32-15,3-2 0 0,2-1-832 0,2-3-192 0,1-6 0 16,2 1 0-16,3-7 864 0,1-2 128 0,-2-3 32 16,1-1 0-16,-4-3-832 0,-1 4-192 0,-1-3 0 15,-2 1 0-15,0-1 0 0,-2-2 0 0,-4 2 0 0,-1 8 0 16,-2 3 0-16,-2 4 0 0,-3 4 0 0,-6 5 0 15,0 0 0-15,0 13 0 0,-2 11 0 0,-4 2 0 16,-5 4 0-16,-1 6 0 0,-4 10 0 0,1 4 0 16,-3 1 0-16,-1 2 0 0,-7 3 0 0,-1 2 0 15,-4 3 0-15,1-2 0 0,-1-2 0 0,2-2 0 16,1-4 864-16,0-6 128 0,0-7 32 0,0-2 0 16,2-4-1648-1,0-5-320-15,1-5-64 0,3 0-16 0,3-12-816 16,1-1-160-16,-16-5-48 0,15-14-11456 0</inkml:trace>
  <inkml:trace contextRef="#ctx0" brushRef="#br1" timeOffset="45952.59">27772 14299 27647 0,'0'0'1216'0,"-6"10"256"16,0 3-1168-16,-3-2-304 0,-2 3 0 0,-2 3 0 0,-2 1 0 0,-2 2 0 15,-1 4 0-15,1 0 0 0,-2-3 0 0,3-1 0 16,2 0 0-16,7-2 0 0,-1-3 880 0,7 0 112 16,2-6 32-16,7 0 0 0,4-1 0 0,5 0 0 0,2-6 0 0,3-2 0 15,1-1-832-15,1-3-192 0,0-5 0 16,0 0 0-16,-1-4 864 0,-2-3 128 16,0-1 32-16,-3-3 0 0,-3-1-832 0,-1-5-192 0,-7 2 0 15,0 0 0-15,-5-4 864 0,-3 4 128 0,-3 0 32 0,-3 3 0 31,-5 5-2464-31,-2 0-480 0,-4 4-112 0,-3 0-9296 0,-3 5-1856 16</inkml:trace>
  <inkml:trace contextRef="#ctx0" brushRef="#br1" timeOffset="46373.82">28361 13290 23951 0,'0'0'512'0,"0"0"128"0,0 0 0 0,0 0 64 0,8 10-576 0,-3-1-128 15,0 3 0-15,1-1 0 0,2 3 848 0,1 2 144 16,0 3 32-16,2 3 0 0,2 3 0 0,0 1 0 0,-1 5 0 0,2 1 0 16,2 1-832-16,-1 8-192 0,3 1 0 0,-3 7 0 15,-1 5 864-15,-1 4 128 0,-3 10 32 0,-4 2 0 16,-4 1 0-16,-6 2 0 0,-5 4 0 15,-5 2 0-15,-5-6-832 0,-2-2-192 0,0-6 0 16,-5-1 0-16,2-10 0 0,-2-5 0 0,-1-9 0 0,-1-1 0 16,-1 0 0-16,-2-3 0 0,-3-6 0 0,1 1-11424 15,0-5-2336-15</inkml:trace>
  <inkml:trace contextRef="#ctx0" brushRef="#br1" timeOffset="46962.69">21107 15419 31327 0,'0'0'1392'0,"0"0"272"0,0 0-1328 0,0 0-336 0,-8-2 0 0,8 2 0 0,-7 20 0 0,0-4 0 16,4 4 0-16,-2 5 0 0,-2 3 0 0,-3 11 0 15,2-1 0-15,2-11 0 0,-2-2 896 0,-2 13 96 16,1-2 32-16,2-4 0 0,0-6-832 0,4-3-192 15,0-2 0-15,0-2 0 16,3-4-768-16,0-2-208 0,0-13-48 0,0 0-13504 0</inkml:trace>
  <inkml:trace contextRef="#ctx0" brushRef="#br1" timeOffset="47131.23">21056 15135 31327 0,'-10'-4'688'0,"0"1"144"0,3-5 16 0,7 8 48 0,-7-5-720 0,7 5-176 0,0 0 0 0,0 0 0 16,-8 4 0-16,8-4 0 0,-2 10 0 0,2-4 0 31,0-6-784-31,6 12-192 0,-6-12-48 0,9 7-11872 0</inkml:trace>
  <inkml:trace contextRef="#ctx0" brushRef="#br1" timeOffset="47478.33">22196 15275 31327 0,'0'0'688'0,"0"0"144"0,0 0 16 15,0 0 48-15,0 0-720 0,-2 3-176 0,-11-2 0 0,-1 0 0 0,-1-2 0 0,-4 9 0 16,-2 0 0-16,-1 8 0 0,-4 0 0 0,-2 2 0 15,-4 0 0-15,-1 1 0 0,0 0 848 0,2 3 144 16,1 3 32-16,5-2 0 0,2-5-832 0,3 2-192 16,1 3 0-16,5 1 0 0,5-4 0 0,5 1 0 15,4 0 0-15,4 2 0 0,0 1 0 0,2-3 0 16,3-1 0-16,0 0 0 0,0 2 0 0,-2 0 0 16,0-5 0-16,-4-1 0 0,-3-1 864 0,-2 0 128 0,-1 2 32 15,-4-6 0-15,-5-6-832 0,-2 2-192 0,3 1 0 16,-7-5 0-16,-5-3 864 0,-1-1 128 0,-1-6 32 15,-1 0 0 1,1 2-1648-16,2-4-320 0,1 1-64 0,4-1-16 16,1 0-816-16,3-2-160 0,2 2-48 0,2-2 0 0</inkml:trace>
  <inkml:trace contextRef="#ctx0" brushRef="#br1" timeOffset="48768.7">24373 15431 20271 0,'-2'-14'896'0,"4"4"192"0,-2 10-880 0,2-10-208 0,-2 10 0 0,0-14 0 15,0 3 864-15,0 3 128 0,0 8 32 0,0 0 0 16,0 0 0-16,0 0 0 0,0 0 0 0,0 0 0 0,-4 14-832 0,-2 4-192 16,-4 3 0-16,1 6 0 0,0 6 864 0,-1 5 128 15,0 2 32-15,1-1 0 0,0 1-832 0,1-1-192 16,2-1 0-16,2 0 0 0,3-2 0 0,3-3 0 16,2-3 0-16,2 0 0 0,3-8 0 0,3-1 0 15,2-5 0-15,2 0 0 0,3-8 864 0,-1 3 128 16,-1-5 32-16,4-5 0 0,6-5-832 0,4-2-192 15,0-7 0-15,2-1 0 0,-1-1 864 0,1-3 128 16,-5-3 32-16,-1-1 0 0,-2 1-832 0,-1-5-192 16,2 1 0-16,-3-2 0 0,1-1 0 0,1 0 0 15,-1 1 0-15,-1-1 0 0,-4 2 0 0,-2 0 0 16,-3 3 0-16,0 4 0 0,-4 4 0 0,-1 2 0 16,-1 3 0-16,-8 10 0 0,0 0 0 0,0 0 0 15,0 18 0-15,-3 1 0 0,-2 7 0 0,-3 3 0 0,1 5 0 16,-3 3 0-16,-4 5 0 0,-3 6 0 0,-2 4 0 15,-3 9 0-15,2 5 0 0,-3 4 0 0,-1 3 0 0,-3 0 0 16,-1 4 0-16,-2 2 0 0,-3-4 0 0,-3-2 0 16,-2-2 0-16,-1-4 0 0,-3-9 0 15,1-5 0-15,3-4 0 0,0-6 0 0,-2 1 0 0,5-5 0 16,0-10 864-16,2-1 128 0,3-4 32 16,1-5 0-16,2-6-832 0,1-4-192 0,1-8 0 0,2-6 0 15,3-4 0-15,0-6 0 0,-2-6 0 0,3-5 0 16,4-5 0-16,1-2 0 0,2-3 0 0,7 2 0 15,4 1 0-15,3 1 0 0,3 2 0 0,6 1 0 16,3 4 0-16,1 1 0 0,3 1 0 0,1 6 0 16,-2 1 0-16,4 6 0 0,-1 0 0 0,2 2 0 15,-1-2-768-15,1 8-208 0,0 2-48 16,-2 1 0-16,3 0-2448 0,-2 0-496 16,9 2-112-16,-4 2-16 0</inkml:trace>
  <inkml:trace contextRef="#ctx0" brushRef="#br1" timeOffset="49475.34">25203 16413 20271 0,'0'0'448'0,"0"0"80"0,0 0 32 0,0 0 16 0,5-12-576 0,-5 12 0 15,0 0 0-15,0 0 0 0,1-9 1744 0,-1 9 240 16,0 0 64-16,-9 0 0 0,0 5-832 0,-2 2-144 15,-3-2-48-15,-3 6 0 0,-1 6-816 0,-1 2-208 0,-1 3 0 0,0 4 0 16,-2 0 0-16,4 4 0 0,2-1 0 0,3-3 0 16,3-6 864-16,5 2 128 0,3-2 32 0,8-2 0 15,1-4-832-15,6-3-192 16,3-6 0-16,4 2 0 0,0 0 864 0,4-5 128 0,-1-6 32 0,2-4 0 16,-1 1 0-16,1-7 0 0,-3-2 0 0,-1-1 0 15,-3-6-832-15,-3 0-192 0,-2-4 0 0,-5 2 0 16,-2-5 0-16,-3 4 0 0,-1-5 0 0,-4 7 0 15,-3 2 0-15,-2 3 0 0,-2-1 0 16,-4 4 0-16,-1 5-768 16,-1-1-208-16,-2 5-48 0,0 0-10912 0,-1 2-2192 0</inkml:trace>
  <inkml:trace contextRef="#ctx0" brushRef="#br1" timeOffset="49999.91">25823 15144 23951 0,'0'0'512'0,"0"0"128"0,0 0 0 0,0 0 64 0,0 0-576 0,0 10-128 0,-8 2 0 0,1-2 0 16,-2 3 0-16,-3 3 0 0,3 3 0 0,-2 2 0 16,0-2 848-16,-1 1 144 0,1 3 32 0,-1-2 0 15,1 4 0-15,-1-2 0 0,1-8 0 0,1-1 0 16,1 2-832-16,2-2-192 0,2-2 0 0,0-6 0 15,0 5 864-15,3-4 128 0,2-7 32 0,0 0 0 16,0 0 0-16,0 0 0 0,6-7 0 0,2-4 0 16,1-3 0-16,1-2 0 0,1-5 0 0,-1 1 0 15,3 0-832-15,0-2-192 0,-1-2 0 0,-1 2 0 16,-2 1 0-16,-2 0 0 0,0 5 0 0,-1 0 0 0,-4 4 0 16,1 3 0-16,-3 0 0 0,0 9 0 0,-3-5 0 15,3 5 0-15,-8 1 0 0,-3 5 0 0,-1 5 0 16,-2 1 0-16,-3-1 0 0,3 3 0 0,-1 3 0 15,0 1 0-15,1-1 0 0,2-1 0 0,1-1 0 16,4-1 0-16,1 2 0 0,4-5 0 0,0-3 0 0,2 1 0 16,2-3 0-16,-2-6 0 15,0 0-1600-15,11 4-352 0,2 1-80 16,2-4-16-16</inkml:trace>
  <inkml:trace contextRef="#ctx0" brushRef="#br1" timeOffset="52486.39">26683 15883 27647 0,'0'0'1216'0,"0"0"256"0,0 0-1168 0,14-3-304 0,3 2 0 0,1-2 0 15,1-2 0-15,2 3 0 0,0-1 0 0,3 2 0 16,1 0 0-16,3-1 0 0,0 1 0 0,-1 1 0 31,0 1-1584-31,-10 2-368 0,-4-3-80 0,-4 5-16 0</inkml:trace>
  <inkml:trace contextRef="#ctx0" brushRef="#br1" timeOffset="52624.19">26752 16137 27647 0,'5'-6'608'0,"3"-6"128"0,2 2 32 16,4-2 0-16,2-1-624 0,1 0-144 0,0 1 0 0,4 1 0 0,6 3 0 0,2-2 0 16,3 1 0-16,0 0 0 0,1 4 0 0,0 0 0 15,0 0 0-15,-1 3-12256 16</inkml:trace>
  <inkml:trace contextRef="#ctx0" brushRef="#br1" timeOffset="53448.93">27904 15541 16575 0,'0'0'368'0,"0"0"80"0,0 0 0 0,-2-3 16 0,5-11-464 15,0 4 0-15,-3 10 0 0,0 0 0 0,-3-10 912 0,2 1 96 16,1 9 16-16,0 0 0 0,0 0 0 0,0 0 0 16,-8 8 0-16,-1 3 0 0,-1 7 0 0,0 5 0 15,0 1 0-15,0 3 0 0,-1-1-832 0,2 4-192 16,-1 0 0-16,4-1 0 0,2-1 0 0,3-2 0 15,2-2 0-15,4-3 0 0,2 1 0 0,3-5 0 16,1-6 0-16,3 0 0 0,1 0 864 0,3-4 128 16,1-6 32-16,5-1 0 0,3 0 0 0,1-2 0 15,1-4 0-15,4-1 0 0,4-5-832 0,0-1-192 16,1-1 0-16,-2 0 0 0,-4-1 0 0,-4-1 0 16,-4 0 0-16,-4 3 0 0,0-2 0 0,-3 2 0 0,-4 2 0 15,-2-1 0-15,-3 2 0 0,-2 4 0 0,-6 6 0 16,0 0 0-16,0 0 0 0,0 0 0 0,0 0 0 0,0 0 0 15,-4 15 0-15,-2 3 0 0,-6 1 0 0,1 5 0 16,-2 6 0-16,-5 6 0 0,-4 2 0 0,-4 7 0 16,-3 0 0-16,-5 8 0 0,-3 3 0 0,-3 1 0 15,0 2 0-15,2 0 0 0,-2 3 0 0,5 2 0 16,-2 3 0-16,2-8 0 0,4-5 0 0,-1-3 0 16,-1-1 0-16,0-6 0 0,-2-2 0 0,2-5 0 15,2-7 0-15,-1 1 0 0,-1-1 0 0,7-5 0 16,10-4 0-16,-1-2 0 0,-1-6 0 0,4-2 0 15,3-3 864-15,11-8 128 0,0 0 32 0,0 0 0 16,0 0-832-16,5-18-192 0,4-5 0 0,1-7 0 0,-1-3 864 16,8-3 128-16,6-2 32 0,2-3 0 0,3 1-832 15,1-2-192-15,-1 6 0 0,0 2 0 0,-1 5 0 16,-2-1 0-16,-2 6 0 0,-1 4 0 16,-5 5-768-16,-1 5-208 0,-2 4-48 0,-2 4 0 15,0-1 832-15,-2 6 192 0,-4 2 0 0,5 4 0 0,-11-9 0 16,10 11 0-16,-4 2 0 0,-1 1 0 15,-1-1-2496-15,1 1-464 0,-1-2-96 0,-4-12-16 16</inkml:trace>
  <inkml:trace contextRef="#ctx0" brushRef="#br1" timeOffset="54178.23">28971 14966 12895 0,'0'0'272'0,"0"0"64"0,8-11 16 16,2 4 32-16,-1 0-384 0,-9 7 0 0,0 0 0 0,10-8 0 0,1-1 0 0,-11 9 0 15,0 0 0-15,8-6 0 0,3-4 1712 0,-4 5 272 16,-7 5 48-16,0 0 16 0,0 0-832 0,9-4-144 15,-9 4-48-15,0 0 0 0,0 0 0 0,0 0 0 16,0 0 0-16,0 0 0 0,0 0-816 0,-2 18-208 16,-2 3 0-16,-4 1 0 0,-5 2 864 0,2-1 128 15,1 2 32-15,-2 3 0 0,0 2 0 0,1-5 0 16,-1-2 0-16,3 2 0 0,0-3-832 0,1-2-192 16,2-1 0-16,1-3 0 0,1-3 864 0,-2-2 128 15,2 0 32-15,1-5 0 0,3-6-832 0,0 0-192 16,0 0 0-16,0 0 0 0,0 0 864 0,0 0 128 0,5-3 32 0,3-2 0 15,-8 5-832-15,9-13-192 0,1-5 0 16,0 0 0-16,0-1 0 0,2 0 0 0,-2 0 0 0,0-1 0 16,0-4 0-16,1-1 0 0,-1 1 0 0,0-2 0 15,-1 0 0-15,-2-1 0 0,1 3 0 0,-3 8 0 16,-2 4 0-16,-2 3 0 0,-1-2 0 0,0 11 0 16,0 0 0-16,-10 6 0 0,-3 2 0 0,-3 7 0 15,2 3 0-15,5-5 0 0,-3 1 0 0,0 5 0 16,-2 1 0-16,1 0 0 0,0 1 0 0,2-2 0 15,-1-1 0-15,2-1 0 0,1-3 0 0,-4 8 0 16,3-3 0-16,7-4 0 0,3-6 0 0,0-9 0 16,0 0 0-16,0 0 0 0,0 0 0 0,10-1 0 0,-1-2 0 15,-3 2 0-15,0-3 0 0,2-5 0 0,2 3 864 16,-2-1 128-16,-1-5 32 0,1 2 0 0,-2 1-832 0,6-9-192 16,-5 4 0-16,-2 2 0 15,-2 1-1600-15,-4 2-352 0,1 9-80 16,0 0-10384-16,0 0-2096 0</inkml:trace>
  <inkml:trace contextRef="#ctx0" brushRef="#br1" timeOffset="54848.58">29959 14835 16575 0,'0'0'368'0,"0"0"80"0,4-7 0 0,1-2 16 0,-5 9-464 0,0 0 0 16,0 0 0-16,0 0 0 0,3-9 912 0,-3 9 96 16,0 0 16-16,-4 4 0 0,4-4 0 0,-12 10 0 15,-2-1 0-15,-2 7 0 0,-3 10 0 0,-3 2 0 16,-2 3 0-16,-4 8 0 0,-5 0 0 0,-3 5 0 0,0 1 0 0,-1 5 0 15,-1 2-832-15,3 5-192 0,3 6 0 0,2 2 0 16,-2 1 0-16,4-5 0 0,5-3 0 0,3-10 0 16,2-2 0-16,4-3 0 0,3 0 0 0,1-4 0 15,4 1 864-15,3-6 128 0,0-2 32 0,3-3 0 16,3 3-832-16,0-4-192 0,3-5 0 0,0 1 0 16,3-1 0-16,0-4 0 0,1-4 0 0,3-2 0 15,1 0 864-15,1-3 128 0,0-4 32 0,-1-2 0 31,1-2-1648-31,-1 1-320 0,0 0-64 0,-1-3-16 0,-13 0-1632 16,13-6-336-16,1 1-64 0,-5 3-16 0</inkml:trace>
  <inkml:trace contextRef="#ctx0" brushRef="#br1" timeOffset="55227.36">30539 15076 20271 0,'0'0'448'0,"-2"-7"80"0,0 1 32 0,-1 2 16 0,1-1-576 0,2 5 0 16,0 0 0-16,-6 1 0 0,-3 3 928 0,-3 5 80 15,1 7 16-15,-1 2 0 0,0 1 0 0,-2 4 0 0,-2 0 0 16,-5 14 0-16,0 5 0 0,1 0 0 0,-2-4 0 0,5 3 0 16,0 6-832-16,3-2-192 0,3 2 0 0,-1-3 0 15,2-2 864-15,4-6 128 0,2-1 32 16,4-3 0-16,1-2-832 0,2-13-192 0,1 0 0 0,2 4 0 16,-1-1 0-16,1 0 0 0,1 2 0 0,0-2 0 15,1-1 0-15,0-1 0 0,-2-1 0 16,2 1 0-16,-2-4 0 0,0-6 0 0,-1 1 0 0,-1-4 0 15,-4-5-1600 1,0 0-352-16,0 0-80 0,0 0-11472 0</inkml:trace>
  <inkml:trace contextRef="#ctx0" brushRef="#br1" timeOffset="55388.34">29941 15649 23951 0,'0'0'1056'0,"0"0"224"0,0 0-1024 0,11-3-256 0,1 2 0 0,1 1 0 0,1 0 880 0,1 3 112 16,6-3 32-16,3 2 0 0,5-1 0 0,4 3 0 16,4 0 0-16,2 0 0 0,1-4-832 0,-2 2-192 15,-4 1 0-15,-11-2 0 16,-1-2-1600-16,-2 1-352 0,12-1-80 0,-9 1-16 0</inkml:trace>
  <inkml:trace contextRef="#ctx0" brushRef="#br1" timeOffset="55701.88">30668 15818 23951 0,'-20'11'512'0,"10"-6"128"0,-3 6 0 0,-1-1 64 0,2 1-576 0,-5 4-128 0,2 1 0 0,-1 3 0 16,4 1 848-16,0-1 144 0,2 0 32 0,3 2 0 15,1-2-832-15,3-2-192 0,1 0 0 0,2-1 0 16,3-2 864-16,2-5 128 0,3 1 32 0,2-4 0 16,2 0 0-16,4-2 0 0,0-3 0 0,3-1 0 15,3-3 0-15,3-2 0 0,5-2 0 0,-1-1 0 16,-2-2 0-16,-1-1 0 0,-2-2 0 0,-2-1 0 16,-5-3-832-16,-2 2-192 0,-3 0 0 0,-4-2 0 15,-4 1 0-15,-4 1 0 0,-4-1 0 0,-2 1 0 16,1 2 0-16,-4 4 0 0,-3-2 0 0,0 3 0 15,-2-2-1600-15,1 4-352 0,0-4-80 0,1 5-14752 16</inkml:trace>
  <inkml:trace contextRef="#ctx0" brushRef="#br1" timeOffset="56137.2">31125 14622 23951 0,'-8'-8'512'0,"8"8"128"0,-2-5 0 0,2 5 64 0,0 0-576 0,0 0-128 0,0 0 0 0,6 1 0 16,8 2 0-16,0 6 0 0,2 5 0 0,7 0 0 15,1 2 848-15,4 2 144 0,5 5 32 0,1 5 0 16,-1 2-832-16,1 5-192 0,-4 0 0 0,-2 10 0 0,-2 4 864 0,-3 5 128 16,-3 2 32-16,-5 1 0 0,-5 5-832 0,-6 8-192 15,-5 9 0-15,-5 1 0 0,-8 4 864 16,-3 4 128-16,-11-1 32 0,7-22 0 0,-5 6-832 15,-4 2-192-15,-7-2 0 0,-1-1 0 0,2-2 864 16,3-1 128-16,1-6 32 0,-7 14 0 0,4-7-832 16,5-7-192-16,5-7 0 0,-2-7 0 15,3-5 864-15,0-7 128 0,-1-6 32 0,3-1 0 16,0-4-1648-16,2-2-320 0,-1-4-64 0,3-3-16800 0</inkml:trace>
  <inkml:trace contextRef="#ctx0" brushRef="#br1" timeOffset="60876.74">5894 7875 23039 0,'-25'-13'1024'15,"10"6"192"-15,-3-5-960 0,0 3-256 0,4 0 0 0,1 4 0 0,3-4 768 0,-1 4 96 16,-2 3 32-16,1 2 0 0,2 2-288 0,1 1-48 16,1-1-16-16,8-2 0 0,-8 5-352 0,8-5-192 15,0 0 192-15,0 0-192 0,0 0 144 0,0 0-144 16,10 9 0-16,3 0 144 0,1-5 48 0,9-1 16 15,3-5 0-15,4 1 0 0,0 1 16 0,2-2 0 16,1-2 0-16,6-3 0 0,6 2-32 0,1 0-16 16,2-2 0-16,-1 1 0 0,-1-4 64 0,-1 3 16 15,1-3 0-15,1 1 0 0,3-4 0 0,-2 4 16 16,-2-2 0-16,1 7 0 0,0 0 0 0,-4 0 0 16,-3 2 0-16,-5 0 0 0,-3 1-128 0,-5 1-16 15,-5 3-128-15,-4-1 192 0,-5-1-192 0,-13-1 144 0,10 3-144 16,-10-3 128-16,0 0-128 0,0 0 160 0,0 0-160 15,-14 6 160-15,-4 2-160 0,-6 1 0 0,-6-4 0 16,-5-1 128-16,-1-3-128 0,-6 3 0 0,-5 1 0 16,-3-1 128-16,-2 1 16 0,-2 2 0 0,-1 0 0 0,-3 0 0 15,-1-3 112-15,-6-1 0 0,-5 1 16 0,1 2 0 16,3 0-48-16,4 2-16 0,0 1 0 0,4-3 0 16,5 1-32-16,5-1-16 0,1-1 0 0,2-1 0 15,2 0-160-15,7-1 0 0,7 1 0 0,2 0 128 16,1-1-128-16,7-1 0 0,7-2 144 0,12 0-144 15,0 0 128-15,0 0-128 0,12-4 128 0,3 2-128 16,8-3 144-16,9 1-144 0,9-1 192 0,7-2-192 16,2 1 144-16,5-5-144 0,5-1 0 0,2-1 144 15,4-2-144-15,5-1 160 0,3-1-160 0,0 4 160 16,-3 3 0-16,0-5 0 0,0-1 0 0,-2 3 0 0,0 5-160 16,-3-1 192-16,-1 4-192 0,-6 1 192 0,-4-1-192 0,-7-1 0 15,-5 3 0-15,-6 2 128 0,-6 0-128 0,-6 1 0 16,-6-1 0-16,-7 1 0 0,-12 0 0 0,0 0 0 15,0 0 0-15,0 0 0 0,-9 1 0 0,-6 0 0 16,-7-1 0-16,-7 0 0 0,-8 0 0 0,-6 1 0 16,-9 2 0-16,-4-1 0 0,-7 4 0 0,-3-1 0 15,-5 1 0-15,-5 2 0 0,-2-5 0 0,-3 3 0 16,-6-3 144-16,1 6-144 0,1 1 128 0,6 2-128 16,5-1 128-16,8-3-128 0,4 1 160 0,6-2-32 15,5 5-128-15,11-4 192 0,4-1-192 0,10-2 144 16,9-1-144-16,5 0 128 0,5 1-128 0,7-5 0 0,11 1 0 15,12 0 0-15,11 1 0 0,9-1 0 0,7 0 0 0,7-3 0 16,4-6 0-16,8 0 0 0,6-3 0 0,8 3 128 16,3 0-128-16,2 0 0 0,1-4 0 0,-2 4 128 15,9-5-128-15,-1 4 160 0,3 0-160 16,-1 4 160-16,-5-1-160 0,-4 2 160 0,-5 1-160 0,-3 2 160 16,-8 0-160-16,-7 1 0 0,-9-2 0 15,-8 2 0-15,-7 3 0 0,-8 1 0 0,-8 0 128 0,-8 2-128 16,-17-6 0-16,0 0 0 0,0 0 0 0,-12 6 0 15,-12 7 0-15,-10-4 0 0,-9 0-128 0,-11-4 128 16,-7-1 0-16,-7 2 0 0,-7 0 0 0,-4 5 0 16,-6-4 0-16,-4 2 0 0,-4-3 0 0,-2 6 0 0,-3-1 0 15,1 2 0-15,1-8 0 0,0 5 0 0,-2-1 0 16,7 3 0-16,7-3 0 0,9-1 128 0,6-2-128 0,11 0 0 16,4-1 0-16,7-2 128 0,7-1-128 0,11-1 0 15,8-1 0-15,11 0 128 0,10 0-128 0,0 0 0 16,18-6 0-16,8-3 128 0,9 1-128 0,8-2 0 15,9-1 0-15,8-4 0 0,9-4 0 0,8-1 0 16,6 1 0-16,4-2 0 0,4-2 0 0,3 0 0 16,4 3 0-16,1-1 0 0,0 0-128 0,-5 3 128 15,-6 3 0-15,-3 2 0 0,-4-1 0 0,-7 8 0 16,-12-1 0-16,-12 1 0 0,-11 0 0 0,-11 1 0 16,-9 2 0-16,-9 3 0 0,-10 0 0 0,0 0 0 15,-19 8 0-15,-11-2 0 0,-7 2 0 0,-13 0 0 16,-9-2 0-16,-11 6 0 0,-8 5 0 0,-8-2 0 0,-10-2 0 15,2 3 0-15,2 3 0 0,3-1 128 0,2 0-128 16,6-2 128-16,1 2 0 0,3 3 0 0,4 3 0 16,8-4 0-16,3-1-128 0,8-1 0 0,6-2 144 15,7 2-144-15,6-2 0 0,7-3-208 0,4-2 16 0,7 1-18832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42:08.3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6422 11715 23951 0,'0'0'512'0,"0"0"128"16,-9-18 0-16,14 8 64 0,1 1-576 0,2-1-128 0,0 5 0 0,-1 0 0 0,-1-2 0 0,-6 7 0 15,0 0 0-15,7-2 0 0,0 2 0 0,-7 0 0 16,0 0 0-16,0 0 0 0,2 15 848 0,0 2 144 16,0 0 32-16,-2 2 0 0,0 4-832 0,0 6-192 15,2 6 0-15,-2 3 0 0,-4 6 0 0,-1 5 0 16,-2 3 0-16,-2 5 0 0,-1 7 0 0,-2 0 0 15,-2 8 0-15,0 5 0 0,-1 6 0 0,-2 2 0 16,-2 3 0-16,0 3 0 0,0 3 0 0,-1 4 0 16,-1-4 0-16,1 5 0 0,1 3 864 0,-3 1 128 15,0 0 32-15,-1 0 0 0,1-1-832 0,-2 0-192 16,-2 3 0-16,2 0 0 0,0-2 0 0,4-2 0 16,2 2 0-16,0-2 0 0,-1-2 0 0,1 3 0 15,1-5 0-15,0 1 0 0,1-3 864 0,2-1 128 0,-2-3 32 16,4-2 0-16,-1-1-832 0,1 1-192 15,1 0 0-15,0-1 0 0,-1-3 0 0,1-1 0 0,-1-3 0 16,0 4 0-16,1 2 864 0,0-6 128 0,-3 0 32 16,4-2 0-16,-2-2-832 0,1-2-192 0,-2-2 0 0,3 1 0 15,1-3 0-15,2-2 0 0,-1-9 0 0,0 2 0 16,2-4 0-16,0-1 0 0,0-2 0 0,1-1 0 16,0-1 0-16,1-1 0 0,2-4 0 0,1-4 0 15,1-5 0-15,0-1 0 0,1-5 0 0,1-4 0 16,1-5 0-16,1-2 0 0,1-8 0 0,-1-4 0 15,-4-10-3232-15,0 0-688 0,0 0-144 16,4-26-32-16</inkml:trace>
  <inkml:trace contextRef="#ctx0" brushRef="#br0" timeOffset="767.27">3593 15419 20271 0,'0'0'448'0,"0"0"80"0,0 0 32 0,0 0 16 0,0 0-576 0,0 0 0 0,0 0 0 0,0 0 0 0,0 0 0 0,2-2 0 16,10 8 0-16,2-4 0 16,4-1 0-16,0-1 0 0,5-1 0 0,15 0 0 0,4 2 848 0,1 0 64 15,3-1 16-15,5 4 0 0,6 1-416 0,3-1-64 16,3 0-32-16,2 0 0 0,3-4-48 0,7 1-16 16,6 2 0-16,5-1 0 0,3-1-96 0,5 2-32 15,3-1 0-15,2 3 0 0,3-3-32 0,-1-4 0 16,0-4 0-16,7 4 0 0,9-1 96 0,-1 3 16 15,0-1 0-15,4-2 0 0,5-3-16 0,2 1 0 16,2 2 0-16,0 1 0 0,-1 2-144 0,3-3-16 16,0-2-128-16,4 3 192 0,1 2-192 0,5-4 0 15,1-3 128-15,2 0-128 0,-1 7 0 0,1-3 0 16,0 1 0-16,3-1 0 0,3-3 128 0,-1 5-128 0,-2 1 0 16,5 1 0-16,4-2 224 0,0 2-48 0,1 3-16 0,-2-2 0 15,0-1 48-15,2 1 16 0,6 1 0 16,-3 0 0-16,-3-2-48 0,0 7-16 0,3 3 0 0,2-2 0 15,1-5 16-15,-5 4 0 0,-5-2 0 16,6 2 0-16,7 1 80 0,-7-3 0 0,-4 3 16 0,0-3 0 16,4 2-64-16,0-1-16 0,-1-1 0 0,-3 4 0 15,0-4 48-15,0 3 0 0,3-3 0 0,-7-2 0 16,-4 1 80-16,0 0 0 0,0-1 16 0,-3-3 0 16,-5-1-16-16,4 2-16 0,0 1 0 0,-3 0 0 15,-4 0 0-15,-4-1 0 0,-2 2 0 0,-8 1 0 16,-5 3-304-16,-6-2 128 0,-7 2-128 0,-7 0 0 15,-10-1 0-15,-4-1 0 0,-7-2 0 0,-6-1 0 16,-9-1-1760-16,-9-2-416 0,-7-1-64 0</inkml:trace>
  <inkml:trace contextRef="#ctx0" brushRef="#br0" timeOffset="3688.63">8206 13235 16575 0,'-14'1'736'0,"8"1"160"16,0 0-720-16,-3 1-176 0,0 2 0 0,-3 0 0 16,2-1 848-16,0 2 144 0,0 2 32 0,1-3 0 0,0 1 0 0,0 0 0 15,-1-3 0-15,2 2 0 0,2 3 0 16,0-3 0-16,-2 1 0 0,0 2 0 0,0-4 0 0,-3 1 0 15,0 2 0-15,0-2 0 0,-1-1-832 0,-1 0-192 16,3-3 0-16,-1-1 0 0,1 0 864 0,2-2 128 16,2-5 32-16,1-3 0 0,1 1 0 0,0-5 0 15,1 0 0-15,3-3 0 0,2-6-832 0,1 0-192 16,3-3 0-16,1 0 0 0,3-5 864 0,3 1 128 16,2 0 32-16,3 0 0 0,2 1-832 0,0 1-192 15,-3-2 0-15,5 6 0 0,1 1 0 0,1 2 0 16,3 2 0-16,-1 5 0 0,0 2 0 0,-2 9 0 15,-1 1 0-15,-2 6 0 0,-3 2 0 0,0 7 0 16,-1 5 0-16,-5 2 0 0,-2 10 0 0,-2 1 0 0,-4 7 0 16,-4 3 0-16,-5 1 0 0,-3 6 0 0,-6 3 0 15,-1 0 0-15,-4-3 0 0,-4-1 0 16,-2-3 0-16,-6-4 0 0,-1-4 0 0,-1-7 0 0,0-1 0 16,0-4 0-16,0-2 0 0,0-7 0 0,4-4 0 0,1-5 0 15,1-4 864-15,2-3 128 0,1-6 32 16,2-6 0-16,2-5-832 0,2-5-192 0,3-8 0 0,2-2 0 15,4-4 0-15,1-5 0 0,6-7 0 0,2-1 0 16,2 3 864-16,6-2 128 0,1-1 32 0,11-17 0 16,4 10-1648-1,3 7-320-15,1 7-64 0,-5 19-16 0,5-1 832 16,7 5 192-16,1 5 0 0,3 5 0 0,5 0 0 0,0 7 0 0,-3 7 0 0,-3 7 0 16,-5 5 0-16,-4 5 0 0,-3 5 0 0,-5 9 0 15,-4 8 0-15,-5 6 0 0,-4 3 0 0,-4 1 0 0,-4-1 0 0,-3-2 0 16,-3-3 0-16,-4-6 0 0,-5-5 0 15,-4 0 0-15,-6-4 0 0,-4-6 0 0,-3 1 0 16,-3-5 0-16,-2-4 0 0,1-3 0 0,1-6 0 16,0-2 0-16,2-8 0 0,4-5 0 0,5-3 768 0,4-8 208 15,1-3 48-15,3-9 0 0,2-7-832 0,4-3-192 16,5-2 0-16,5-2 0 0,4 1 0 0,3 1 0 16,6 1 0-16,5 4 0 0,2 5 0 0,6 1 0 15,3 3 0-15,3 3 0 0,6 4 0 0,3 6 0 16,-1 7 0-16,1 5 0 0,-4 3 0 0,-2 4 0 15,-2 8 0-15,-5 5 0 0,-5 2 0 0,-4 4 0 16,-7 7 0-16,-5 2 0 0,-4 5 0 0,-7 4 0 16,-6 1 0-16,-9 13 0 15,-7-10-768-15,-1-3-208 0,-7-5-48 0,0-6 0 16,-3-7-816-16,3-3-160 0,2-7-48 0,7-2-16384 0</inkml:trace>
  <inkml:trace contextRef="#ctx0" brushRef="#br0" timeOffset="9008.07">12069 11456 12895 0,'0'0'272'0,"-7"8"64"0,-2-2 16 0,0 2 32 0,-1-1-384 0,0 0 0 0,-4 1 0 0,1-3 0 15,-1 4 1712-15,1-3 272 0,-3-3 48 0,0 1 16 16,0-2-832-16,1 1-144 0,-1-3-48 0,4-3 0 16,1-2 832-16,1 0 144 0,1-5 48 0,6 0 0 15,5-4-832-15,2-3-144 0,-1-2-48 0,5 0 0 16,4 0-816-16,3 0-208 0,2-4 0 0,2 4 0 0,2 0 0 0,2 2 0 16,-1 7 0-16,1 1 0 0,-2 3 0 0,2 5 0 15,-1 6 0-15,-2 5 0 0,-2 1 0 0,-5 6 0 16,-4 2 0-16,-4 6 0 0,-4 9 0 15,-6-3 0-15,-5 2 0 0,-4 2 0 0,-3-1 864 16,-3-1 128-16,-4-1 32 0,-3-6 0 0,-1 0-832 0,-3-3-192 16,-2 0 0-16,0-4 0 0,-1-4 864 0,4-2 128 15,2-7 32-15,2-3 0 0,2-6-832 0,5-3-192 16,2-10 0-16,6-3 0 0,6-3 0 0,6-6 0 16,8-3 0-16,2-3 0 0,3-4 864 0,8-2 128 15,6 1 32-15,5 1 0 16,4 2-1648-16,4 2-320 0,-1-2-64 0,-8 16-16 0,2 1 832 0,5 2 192 15,2 2 0-15,3 5 0 0,-1 3 0 0,0 6 0 16,-2 4 0-16,-4 9 0 0,-3 6 0 0,-7 5 0 0,-4 8 0 16,-8 3 0-16,-6 5 0 0,-8-1 0 15,-7 4 0-15,-8 3 0 0,-7 3 0 0,-3-5 0 16,-8-1 0-16,-3-1 0 0,-5 1 0 0,0-4 0 16,2-1 0-16,-2-5 0 0,1-11 768 0,-1 0 208 0,1-4 48 0,2-4 0 15,2-9-832-15,1-5-192 0,8-6 0 0,2-7 0 16,3-3 0-16,6-6 0 0,5-5 0 0,5-5 0 15,5-8 0-15,6-1 0 0,7-4 0 0,6 2 0 16,4-7 0-16,5-1 0 0,2 0 0 0,8 0 0 16,-1 2 0-16,4 7 0 0,3 0 0 0,2 11 0 15,2 4 0-15,1 9 0 0,-1 6 0 0,-2 11 0 16,-4 9 0-16,-4 7 0 0,-4 10 0 0,6 20 0 16,-12 5 0-16,-11 7 0 0,-8 8 0 0,-9-2 0 15,-7 4 0-15,-6-4 0 0,-6 2 0 0,-5-8 0 0,-4-3 0 16,-5-8 0-16,-3-5 0 0,2-4 0 0,1-8 0 15,-3-1 0-15,1-6 0 0,0-4 0 0,3-10 0 16,5-4 0-16,2-6 0 0,5-6 0 0,1-6 0 16,1-9 0-16,2-8 0 0,4-6 0 0,3-6 864 0,7-3 128 15,-2-3 32-15,8 2 0 0,5 3-832 0,2 2-192 16,4 2 0-16,4 6 0 0,2-1 0 0,2 7 0 16,2 6 0-16,0 4 0 0,2 4 0 0,-1 7 0 15,-4 0 0-15,0 12 0 16,-2 8-768-16,1 4-208 0,-6 3-48 0,-2 5 0 15,-3 3 832-15,-5 6 192 0,-6 3 0 0,-3 3 0 16,-2 3-864-16,-3 3-128 0,-4-5-32 0,3 2-18432 16</inkml:trace>
  <inkml:trace contextRef="#ctx0" brushRef="#br0" timeOffset="14126.58">15585 11004 20271 0,'0'0'448'0,"-4"-6"80"0,4 6 32 0,-8-10 16 0,0 3-576 0,0 1 0 0,1 4 0 0,7 2 0 16,-9 2 928-16,0 6 80 0,-1-1 16 0,-2 7 0 0,-2 5 0 0,-2 3 0 15,-2 3 0-15,1 2 0 0,1 6-832 0,-1 1-192 16,1 5 0-16,-1 1 0 0,0 3 0 0,-1 1 0 15,0 5 0-15,5-3 0 0,1-7 0 0,4-4 0 16,3-9 0-16,4 0 0 0,3-5 864 0,4-5 128 16,-6-16 32-16,12 7 0 0,2 0-832 0,4-7-192 15,2-7 0-15,5-2 0 0,1-7 864 0,6-3 128 16,3-4 32-16,2-1 0 0,0-4-832 0,-1-1-192 16,-5-4 0-16,-1 2 0 0,-6 7 0 0,-3 1 0 15,-2 1 0-15,-2 7 0 0,-6 5 0 0,2 6 0 16,-3 2 0-16,-10 2 0 0,9 9 0 0,-1 6 0 15,-3 4 0-15,0 4 0 0,-1 3 0 0,-2 0 0 16,-2 1 0-16,3-3 0 0,1 2 0 0,-2-5 0 16,-1-3 0-16,5-7 0 0,2-1 0 0,5-6 0 0,4 0 0 0,2-7 0 15,2-4 0-15,6-9 0 0,2-1 0 0,4-10 0 16,4-2 864-16,3-4 128 0,-2-2 32 0,-3 1 0 16,-3-2-832-16,-4 1-192 0,-6-3 0 0,-3 2 0 15,-3 2 0-15,-3-1 0 0,0 0 0 0,-2 2 0 16,-5 1 0-16,0 3 0 0,-1 7 0 0,-2 3 0 15,0 1 0-15,-2 6 0 0,-2-1 0 0,1 13-11424 16,0 0-2336-16</inkml:trace>
  <inkml:trace contextRef="#ctx0" brushRef="#br0" timeOffset="14522.69">16952 10287 23951 0,'0'0'1056'0,"0"0"224"15,0 0-1024-15,-4 16-256 0,-2 4 0 0,-3 7 0 0,-4 4 0 0,-2 3 0 16,-6 1 0-16,2 3 0 0,-4 3 880 0,-2 5 112 16,-3 3 32-16,0 6 0 0,-5 5 0 0,1 3 0 15,0-3 0-15,2-4 0 0,-2-5-832 0,4-4-192 16,2-7 0-16,3-4 0 0,4-3 864 0,6-9 128 15,3-6 32-15,6-4 0 0,4-5 0 0,0-9 0 16,0 0 0-16,0 0 0 0,18-3 0 0,2-3 0 0,5-7 0 16,2-1 0-16,2-6-832 0,1 0-192 0,-1 1 0 0,0 1 0 15,-2 1 0-15,-2 3 0 16,-1 2 0-16,-1 1 0 0,-2 8 0 0,-1 1 0 0,-1 4 0 16,-1 9 0-16,-3 6 0 0,-1 3 0 0,-4 0 0 0,0 3 0 15,-3 5 0-15,-4-1 0 0,0 2 0 0,-3-1 0 16,-1 2 0-16,-3 2 0 0,3-3 0 0,-1 1 0 31,1-2-1600-31,0-4-352 0,1-6-80 0,0-2-16 0,1-6-816 0,3-1-160 16,-4-9-48-16,0 0 0 0</inkml:trace>
  <inkml:trace contextRef="#ctx0" brushRef="#br0" timeOffset="14840.05">17285 11250 31327 0,'0'0'688'0,"9"-3"144"0,6 3 16 0,3-6 48 0,2-3-720 0,4-3-176 15,3 2 0-15,0-2 0 0,2-4 848 0,0 0 144 16,2-2 32-16,-10 5 0 0,6 1-832 0,-2-1-192 16,-2-4 0-16,-3 1 0 0,-2-2 0 0,-4 4 0 15,-2 0 0-15,-6-1 0 0,-3-2 0 0,-5 2 0 16,-4 1 0-16,-9-1 0 0,-3 6 864 0,-5 5 128 15,-9 5 32-15,6 6 0 0,4 7-832 0,-2 2-192 16,-2 4 0-16,4 1 0 0,0 2 0 0,4 3 0 16,2 0 0-16,3 2 0 0,4-3 0 0,4 1 0 15,4-2 0-15,3-3 0 0,7 1 0 0,3-3 0 16,1-2 0-16,5-2 0 0,4 1 0 0,1-2 0 0,-2-5 0 16,-3-2 0-1,4-4-1600-15,2 1-352 0,3 0-80 0,11-6-13120 0</inkml:trace>
  <inkml:trace contextRef="#ctx0" brushRef="#br0" timeOffset="15137.73">18139 10938 27647 0,'5'15'608'0,"-11"-2"128"0,-3 1 32 0,-3 5 0 0,-2 2-624 0,-1 4-144 0,-3 3 0 0,1 5 0 15,-1 3 848-15,-1-1 144 0,-2-4 32 0,1 0 0 16,1 3 0-16,2-3 0 0,5-4 0 0,2-2 0 0,3-6-832 0,3-3-192 15,2-5 0-15,4-1 0 0,-2-10 864 0,0 0 128 16,12-5 32-16,2-6 0 0,2-4-832 0,3-3-192 16,2-3 0-16,-2 0 0 0,1-6 864 0,4 2 128 15,4-3 32-15,1 4 0 0,1 6-832 0,-2 3-192 16,-2 2 0-16,1 5 0 0,-3 4 0 0,-1 6 0 16,-4 1 0-16,-1 10 0 0,-3 5 0 0,-2 4 0 15,-4-1 0-15,-3 7 0 0,-2 1 0 0,-2 3 0 16,-2 0 0-16,-2 0 0 0,1-3 0 0,1 1 0 15,-3-2 0-15,2-5 0 16,1-4-1600-16,0-1-352 0,1 0-80 16,3-7-16-16</inkml:trace>
  <inkml:trace contextRef="#ctx0" brushRef="#br0" timeOffset="15626.93">20428 10765 23951 0,'0'0'512'0,"0"0"128"0,-9-9 0 0,9 9 64 0,0 0-576 0,0 0-128 15,0 0 0-15,-3 13 0 0,1 0 848 0,2 5 144 0,4 6 32 0,1-1 0 16,3 1 0-16,1 0 0 0,0 5 0 0,2-3 0 16,2 2-832-16,1-4-192 0,0-3 0 0,1 2 0 15,0 1 0-15,2-2 0 0,-2-4 0 0,0 1 0 16,2 0 0-16,-2 0 0 0,-1-4 0 0,-1-1 0 31,-1-6-768-31,1-2-208 0,0-5-48 0,2-4 0 0</inkml:trace>
  <inkml:trace contextRef="#ctx0" brushRef="#br0" timeOffset="15823.67">21132 10838 27647 0,'-8'24'608'0,"-5"6"128"0,-2 2 32 0,-2 4 0 0,-2 1-624 0,-1 2-144 0,-3 3 0 0,-1 6 0 0,-3 2 848 0,-1 2 144 16,-4-1 32-16,-1 4 0 0,-6 4 0 0,11-19 0 16,-4 2 0-16,-15 22 0 0,6-3-832 0,7-1-192 15,5-5 0-15,2-2 0 0,4-3 0 0,5-6 0 16,4-3 0-16,7-4 0 16,2-7-768-16,3-6-208 0,2-3-48 0,4-8-13504 15</inkml:trace>
  <inkml:trace contextRef="#ctx0" brushRef="#br0" timeOffset="16172.88">21689 10932 27647 0,'7'-12'1216'0,"-6"5"256"0,-1 2-1168 0,0 5-304 0,0-7 0 0,0 7 0 15,0 0 0-15,0 0 0 0,-9 12 0 0,-1-1 0 16,0 3 880-16,-2 5 112 15,-1 4 32-15,1 3 0 0,-1 4-832 0,2-2-192 0,-1 0 0 0,2 5 0 16,0 4 864-16,2-1 128 0,2-1 32 0,2-1 0 16,1-1-832-16,6-3-192 0,2-4 0 0,5-4 0 15,3-5 0-15,3-5 0 0,4-4 0 0,4-3 0 16,4-6 864-16,0-4 128 0,-2-6 32 0,7-5 0 16,6-4-832-16,-3-3-192 0,-1-3 0 0,-5-4 0 15,-2-6 864-15,-6 1 128 0,-7-1 32 0,-5 0 0 0,-6 1 0 16,-5-3 0-16,-6 0 0 0,-3 1 0 15,-2-3-832-15,-5 9-192 0,-3 0 0 0,-2 8 0 16,-1 4 0-16,-2 4 0 0,-5 1 0 0,4 5 0 16,0 6-768-1,2 8-208-15,-2 2-48 0,1 4 0 0,4-2-2448 0,4 5-496 16,-3 3-112-16,10-3-16 0</inkml:trace>
  <inkml:trace contextRef="#ctx0" brushRef="#br0" timeOffset="16476.72">22515 10842 31327 0,'3'14'688'0,"-7"3"144"0,2 9 16 0,-1 6 48 0,-1 2-720 0,-1-1-176 16,-1-3 0-16,-1 2 0 0,0 1 848 0,3-1 144 0,1-5 32 0,3-1 0 15,3-4-832-15,3-3-192 16,1-4 0-16,4-7 0 0,2-4 864 0,3-4 128 0,2-3 32 0,3-3 0 15,0-7 0-15,3-5 0 0,2-6 0 0,-1 0 0 16,3-4 0-16,-1-1 0 0,0-2 0 0,-3-2 0 16,-3-4-832-16,-2 1-192 0,-1-4 0 15,-5 11 0-15,1-7 0 0,0 1 0 0,-1 4 0 16,-2 7 0-16,-3 3 0 0,-1 3 0 0,0 1 0 0,-2 3 0 16,-2 7-2416-1,0 0-528-15,-3 7-96 0,0 0-32 0</inkml:trace>
  <inkml:trace contextRef="#ctx0" brushRef="#br0" timeOffset="16948.91">25481 10939 23951 0,'-3'-11'512'0,"2"0"128"0,1-2 0 0,0-1 64 0,3-4-576 0,1-1-128 0,-1-3 0 0,-1 5 0 16,-2 0 848-16,0-1 144 0,-2-1 32 0,-1 7 0 15,0-1 0-15,-1 6 0 0,4 7 0 0,-11-5 0 16,-5 4 0-16,-1 7 0 16,-1 3 0-16,-2 5 0 0,-1 4-832 0,-2 5-192 0,-2 9 0 0,2 2 0 15,3-1 0-15,3 0 0 0,4-4 0 0,2 3 0 16,6 3 0-16,4-4 0 0,2-4 0 0,4 2 0 16,1-2 0-16,5 2 0 0,1-5 0 0,0 2 0 15,2-8 864-15,-2 1 128 0,-1 1 32 0,-5 0 0 16,-4-1-832-16,-3-1-192 0,-1-3 0 0,-6 2 0 15,-5-1 864-15,-5 1 128 0,-6-4 32 0,-6 1 0 16,-8-3-832-16,-8-3-192 0,-6 1 0 0,-2-3 0 16,2-2 0-16,1 1 0 0,1-3 0 0,6 1 0 15,8-2 0-15,5-2 0 0,6-5 0 0,4-3 0 16,7 4-1600-16,5-7-352 0,4-2-80 0,8-4-9296 16,7-4-1856-16</inkml:trace>
  <inkml:trace contextRef="#ctx0" brushRef="#br0" timeOffset="17240.91">26056 10851 27647 0,'0'0'608'0,"0"0"128"0,0 10 32 0,-8 4 0 0,-2 2-624 0,-3 5-144 16,-1 3 0-16,4-5 0 0,-3 4 848 0,-2 1 144 0,-3 5 32 15,-1 2 0-15,-1 2-832 0,2 0-192 16,1 1 0-16,3-4 0 0,2 0 0 0,4 0 0 0,4-3 0 0,4 0 0 15,2-5 864-15,4-2 128 16,4-5 32-16,1 0 0 0,7-4 0 0,1-4 0 0,0-6 0 0,2-2 0 16,4-6 0-16,1-4 0 0,-2-8 0 0,0 1 0 15,0 0-832-15,-2-5-192 0,-7-4 0 0,-1-3 0 16,-4 1 0-16,-4-4 0 0,-3-3 0 0,-7 2 0 16,-5-3 0-16,-2 2 0 0,-2 0 0 0,-9-8 0 15,0 8 0-15,-1 4 0 0,1 7 0 0,-1 6 0 16,-3 7-768-1,3 2-208-15,1 5-48 0,-1 5-10912 0,-1 6-2192 0</inkml:trace>
  <inkml:trace contextRef="#ctx0" brushRef="#br0" timeOffset="17504.05">27053 10116 31327 0,'0'0'688'0,"3"16"144"0,-11 0 16 0,-2 6 48 0,-4 8-720 0,-1 8-176 16,-2 8 0-16,-2 1 0 0,-1 2 0 0,-2 2 0 16,2 2 0-16,-3 3 0 0,-1 3 848 0,-1 1 144 15,-1-3 32-15,2 1 0 0,0 1-832 0,0-3-192 0,2-8 0 16,-1 0 0-16,2-2 0 0,1-4 0 0,3-5 0 15,4-3 0 1,4-8-1600-16,3-4-352 0,1-3-80 0,3-7-11472 0</inkml:trace>
  <inkml:trace contextRef="#ctx0" brushRef="#br0" timeOffset="17867.04">27113 10734 31327 0,'-2'-4'688'0,"2"4"144"0,-6 5 16 0,0 2 48 0,-2 2-720 0,-2 7-176 0,-2 1 0 0,-1 5 0 0,-1 7 0 0,1 2 0 15,0 2 0-15,2 1 0 16,-3 2 848-16,5-3 144 0,3-1 32 0,2-4 0 0,1 1-832 0,1-5-192 16,4 0 0-16,-2-2 0 0,2-2 0 0,0-5 0 15,3-6 0-15,-5-9 0 0,7 9 864 0,0-6 128 16,1-3 32-16,2-4 0 0,3-4 0 0,2-2 0 15,2-5 0-15,0-3 0 0,1-2-832 0,0-3-192 16,-3-3 0-16,1-2 0 0,0-1 864 0,1-5 128 16,-2-2 32-16,0 2 0 0,-2 2-832 0,1 5-192 15,0 2 0-15,0 2 0 0,-2 3 0 0,2-2 0 16,2 1 0-16,-1 5 0 0,0 1 0 0,-1 0 0 16,4 3 0-16,-3 3 0 0,-1-1 0 0,-1 3 0 15,-2-6 0-15,2 7 0 0,-3 3 0 0,-2 0 0 16,-8 3 0-16,0 0 0 15,7-1-2416-15,-7 1-528 0,0 0-96 0,0 0-8768 16,0 0-1760-16</inkml:trace>
  <inkml:trace contextRef="#ctx0" brushRef="#br0" timeOffset="18218.86">27632 10913 35007 0,'0'0'768'0,"0"0"176"0,9 1 16 0,2 3 16 0,4 0-784 0,4 0-192 0,3-2 0 0,2-2 0 16,3 3 864-16,3-7 128 0,2-6 32 0,2-3 0 0,3 0-832 15,1-2-192-15,1-3 0 0,-4 0 0 0,3 1 864 16,-5-4 128-16,-1-7 32 0,-3 0 0 0,-3-1 0 0,-5 0 0 16,-3 1 0-16,-5 0 0 0,-5 5-832 0,-5 3-192 15,-4 3 0-15,-7 3 0 0,-4 7 0 0,-9 1 0 16,-4 6 0-16,-2 7 0 0,-3 0 0 0,-1 7 0 15,-2 4 0-15,0 6 0 0,5 6 0 0,3 1 0 16,2 8 0-16,4 0 0 0,5 2 0 0,4 2 0 16,3-3 0-16,6 0 0 0,5-2 0 0,2 1 0 15,7 1 0-15,2-3 0 0,7-2 0 0,3 1 0 16,7-2 0-16,6-5 0 0,8-3 0 0,0-6 0 16,2 1 0-16,2-6 0 15,-2-4-1600-15,4-4-352 0,0-7-80 0,1 0-16 0</inkml:trace>
  <inkml:trace contextRef="#ctx0" brushRef="#br0" timeOffset="19063.39">15996 12438 27647 0,'0'0'608'0,"0"0"128"0,-18-9 32 0,23-1 0 0,-5 10-624 0,0 0-144 16,0 0 0-16,0 0 0 0,0 0 848 0,-2 14 144 15,-4 5 32-15,1 5 0 0,-2 4 0 0,2 6 0 16,1 3 0-16,0 5 0 0,-2 5 0 0,-2 4 0 15,-2 0 0-15,0 4 0 0,0 3-832 0,-1 1-192 0,-1-3 0 0,0-3 0 16,0-4 0-16,-1 1 0 0,-1-7 0 0,0-1 0 16,-1-5 0-16,-1-1 0 0,1-5 0 0,1 0 0 31,0-2-768-31,4-5-208 0,-1-2-48 0,4-6 0 16,1-2-1632-16,6-14-336 0,0 0-64 0,0 0-16 0</inkml:trace>
  <inkml:trace contextRef="#ctx0" brushRef="#br0" timeOffset="19434.47">16629 12640 23951 0,'0'0'512'0,"0"0"128"0,0 0 0 0,13 9 64 0,-8 14-576 0,-2 4-128 15,1 2 0-15,-2 6 0 0,-1 6 848 0,0 2 144 16,0 7 32-16,-1 2 0 0,2-1 0 0,-4-2 0 16,1 2 0-16,0-1 0 0,0-3 0 0,-1-8 0 15,2-3 0-15,0-3 0 0,0-4-832 16,2-3-192-16,0-9 0 0,4-5 0 0,2-3 1680 16,0-5 304-16,2-4 48 0,3-4 16 0,1-8-1648 0,3-7-400 15,2-6 0-15,3-8 0 0,2-3 896 0,2-1 112 16,0-3 16-16,2-4 0 0,-1 1-832 0,1-5-192 15,0-4 0-15,-3-3 0 0,-1-1 0 0,2 0 0 16,4-2 0-16,1 6 0 0,-2 3 0 0,-1 13 0 16,-2 4 0-16,-5 8 0 0,-3 3 0 0,-2 6 0 0,-3 4 0 15,0 7 0 1,-13 4-768-16,0 0-208 0,7 11-48 0,0 2-12016 0,-2 2-2400 0</inkml:trace>
  <inkml:trace contextRef="#ctx0" brushRef="#br0" timeOffset="19748.55">18285 12521 27647 0,'0'0'608'0,"0"0"128"15,6-8 32-15,-6 8 0 0,0 0-624 0,0 0-144 0,0 0 0 0,3 14 0 0,-4 3 848 0,-3 3 144 16,-4 5 32-16,-3 3 0 0,-4 5-832 0,-2 4-192 16,-2 0 0-16,-3 8 0 0,-2-1 864 0,-2 6 128 15,-1 2 32-15,4 2 0 0,3 0 0 0,1-1 0 16,0-1 0-16,3 3 0 0,4-2-832 0,-1-2-192 16,0-5 0-16,3 1 0 0,6-6 0 0,0-6 0 15,1-4 0-15,0-2 0 0,2-5 0 0,1-4 0 16,1-4 0-16,2-7 0 15,-3-9-1600-15,0 0-352 0,8 1-80 0,1-7-8208 16,-1-8-1632-16</inkml:trace>
  <inkml:trace contextRef="#ctx0" brushRef="#br0" timeOffset="20060.2">18050 12480 27647 0,'-4'-18'608'0,"7"6"128"0,1-5 32 0,3-1 0 0,3-1-624 0,6 1-144 0,4 1 0 0,5 0 0 16,6 4 848-16,3 2 144 0,3-2 32 0,1 7 0 15,0-1-832-15,5 5-192 0,-1-1 0 0,2 6 0 16,0 2 864-16,-1 4 128 0,1 0 32 0,-10 1 0 16,4 1-832-16,0 5-192 0,-2 8 0 0,-4 1 0 0,-6 6 864 15,-4 1 128-15,-4-3 32 0,-7 3 0 16,-5 1-832-16,-3 2-192 0,-4 2 0 0,-6 0 0 0,-4-2 0 15,-6-1 0-15,-4-3 0 0,-17 9 0 0,-8-6 864 0,0-5 128 16,-1-2 32-16,-2-2 0 0,-4 2-832 0,1-9-192 16,0-9 0-16,0-2 0 0,-1-4 0 0,-1-3 0 15,2-5 0-15,5-4 0 16,9-1-2416-16,4-2-528 0,3-2-96 0,10 2-32 16</inkml:trace>
  <inkml:trace contextRef="#ctx0" brushRef="#br0" timeOffset="20714.61">20107 13220 23951 0,'-26'-5'512'0,"26"5"128"0,0 0 0 0,12 5 64 0,-3 5-576 0,2 3-128 0,3 3 0 0,-3 6 0 16,0 4 848-16,1 8 144 0,6 0 32 0,0 4 0 16,-2 0 0-16,-2 3 0 0,0 3 0 0,-6-3 0 15,-5 0-832-15,-5-2-192 0,-5 2 0 0,-5-3 0 16,-3-1 864-16,-4-3 128 0,-4-6 32 0,-2 2 0 16,-6 2-832-16,-1-4-192 0,-3 0 0 0,-1-5 0 15,-2-4-1600-15,2-7-352 0,1-5-80 16,4-7-16-16</inkml:trace>
  <inkml:trace contextRef="#ctx0" brushRef="#br0" timeOffset="21302.46">22440 12718 23951 0,'-5'-14'512'0,"3"9"128"0,2 5 0 0,0 0 64 0,-3-12-576 0,3 12-128 0,0 0 0 0,0 0 0 15,-9 4 848-15,0 6 144 0,-3 7 32 0,0 4 0 16,0 10-832-16,-2 3-192 0,-2 3 0 0,1 5 0 16,1 8 864-16,0-1 128 0,-2 3 32 0,-1-3 0 15,1-1-832-15,-1 1-192 0,1-2 0 0,0-2 0 0,1-8 0 0,1-3 0 16,4-7 0-16,0-1 0 0,0-6 864 15,3-3 128-15,5-8 32 0,2-9 0 0,0 0-832 16,0 0-192-16,0 0 0 0,10-14 0 0,4-9 864 16,4-2 128-16,1-3 32 0,4-3 0 0,3-3 0 0,5-1 0 15,2-2 0-15,5 0 0 0,4 1-832 0,0 1-192 16,-3 0 0-16,1 2 0 16,-4-1-768-16,0 7-208 15,-3 2-48-15,0 5 0 0,0 3 832 0,0 9 192 0,-2 3 0 0,-5 12 0 0,-3 4 0 16,-2 8 0-16,-4 7 0 0,-4 3 0 0,-5 4 0 0,-4 2 0 15,-6-2 0-15,-4 7 0 0,-5 4 0 0,-3 0 0 16,-2 0 0-16,0-2 0 0,-5-3 0 0,4 0 0 16,0-4 0-16,1-6 0 15,0-6-864-15,4-5-128 0,4-4-32 16,4-3-9824-16,4-11-1968 0</inkml:trace>
  <inkml:trace contextRef="#ctx0" brushRef="#br0" timeOffset="21613.18">23666 12972 31327 0,'-12'-5'1392'0,"3"4"272"0,-1 1-1328 0,-2 3-336 0,-2 1 0 0,-4 6 0 16,-3 3 0-16,0 1 0 0,-3 3 0 0,-2 2 0 16,3 2 0-16,-1 5 0 0,-1-1 0 0,2 2 0 15,3-4 0-15,4 1 0 0,6 1 0 0,5-4 0 16,1 0 0-16,3-4 0 0,4-3 0 0,5-8 0 15,9 3 896-15,3-8 96 0,7-3 32 0,5-7 0 16,2 0-832-16,0-4-192 0,-1-1 0 0,2-1 0 16,-6-8 0-16,0 3 0 0,-2 1 0 0,-3 0 0 0,-2 0 864 15,-6-2 128-15,-6-3 32 0,-4 2 0 0,-4 3-832 16,-3 0-192-16,-6 0 0 0,-1 3 0 0,-3 0 0 16,-1 5 0-16,-5 2 0 0,1 3 0 0,-2 1 0 0,0 2 0 15,0 1 0-15,2 0 0 16,0 4-2416-16,4-2-528 0,-1-2-96 0,4 2-32 0</inkml:trace>
  <inkml:trace contextRef="#ctx0" brushRef="#br0" timeOffset="21923">24871 12286 31327 0,'4'-14'688'0,"-1"1"144"0,1 3 16 0,0 1 48 0,-1 2-720 0,-3 7-176 0,0 0 0 0,0 0 0 15,-7 8 848-15,-2 5 144 0,-2 5 32 0,-3 4 0 16,-3 9 0-16,1 7 0 0,-2 7 0 0,0 0 0 16,-1 5-832-16,1 1-192 0,1 2 0 0,0 2 0 15,2 1 0-15,1 0 0 0,4 0 0 0,0-1 0 16,1 4 0-16,2-8 0 0,2-2 0 0,1-2 0 15,1-5 0-15,0 2 0 0,0-5 0 0,2-3 0 16,-1-8-768-16,-1-2-208 16,1-4-48-16,-1-3 0 0,1-4-1632 0,-2-8-336 0,4-7-64 0,-16-6-16 0</inkml:trace>
  <inkml:trace contextRef="#ctx0" brushRef="#br0" timeOffset="22069.35">24195 12805 35007 0,'0'0'768'0,"-2"-12"176"0,16 9 16 0,4-2 16 0,4-4-784 0,6 5-192 16,5 1 0-16,5-3 0 0,5 1 0 0,-7 2 0 16,6-1 0-16,5-4 0 0,2 4 0 0,3-1 0 15,3-4 0-15,5 2 0 0,2-2 0 0,2 1 0 16,0 2 0-16,23-7-15520 0</inkml:trace>
  <inkml:trace contextRef="#ctx0" brushRef="#br0" timeOffset="23214.31">27454 12118 23951 0,'0'0'512'0,"0"0"128"0,-7-4 0 0,7 4 64 0,-10 2-576 0,0 5-128 15,-3 0 0-15,3 10 0 0,-3 8 0 0,-1 6 0 16,-2 3 0-16,2 8 0 0,-3 4 0 0,1 5 0 16,1 3 0-16,-2-1 0 0,-1-3 848 0,-1 1 144 15,0 1 32-15,1 2 0 0,3 0-832 0,2 1-192 16,3-2 0-16,4-3 0 0,2-3 0 0,3-8 0 16,2-3 0-16,3-5 0 0,1-10 0 0,1 1 0 15,1-3 0-15,2-5-8144 0,-2-4-1680 16</inkml:trace>
  <inkml:trace contextRef="#ctx0" brushRef="#br0" timeOffset="23703.16">26884 12683 16575 0,'14'-5'368'0,"7"-2"80"0,3 2 0 0,4-2 16 0,3-4-464 0,8 1 0 0,1-1 0 0,5-1 0 15,2-2 912-15,1 1 96 0,-3-1 16 0,2-4 0 16,1-2-832-16,2-4-192 0,-1 2 0 0,3-1 0 16,3-5 864-16,-16 9 128 0,2-2 32 0,3-5 0 0,-2-6-832 15,0-3-192-15,-1-3 0 0,0-3 0 0,-1 2 864 16,0-3 128-16,-2-5 32 0,0 0 0 0,0-3-832 16,-2 2-192-16,-3 6 0 0,-4 0 0 0,-2 4 0 15,-4 3 0-15,-6 6 0 0,-3 9 0 0,-5 7 0 16,-4 4 0-16,-3 5 0 0,-2 4 0 0,-11 21 0 0,-5 8 0 15,-6 7 0-15,-4 7 0 0,-4 6 0 0,-1 6 0 16,-1 5 0-16,-6 3 0 0,0 9 0 0,-2 3 0 16,1 5 0-16,-16 26 0 0,6-15 0 0,4-18 0 15,-1-12 0-15,7-6 0 0,5-7 0 0,6-10 0 16,6-10 0-16,8-7 0 0,5-7 864 0,4-5 128 16,3-2 32-16,2-7 0 0,12-4 0 0,7-2 0 15,3-3 0-15,3-7 0 0,3-7 0 0,-9 6 0 16,5-3 0-16,-1-2 0 0,0 5-832 0,-1 1-192 15,-1 1 0-15,-1 5 0 0,-3 1 0 0,1 6 0 16,-3 5 0-16,-2 4 0 0,-3 2 0 0,-1 7 0 0,1 3 0 0,-3 2 0 16,-3 3 0-16,-1 4 0 15,0-2 0-15,-1 3 0 0,1 1 0 0,-1-1 0 16,0 0 0-16,3-4 0 16,0-1-1600-16,1-4-352 0,2-3-80 0,1-4-8208 0,2-5-1632 15</inkml:trace>
  <inkml:trace contextRef="#ctx0" brushRef="#br0" timeOffset="23982.19">28346 12676 27647 0,'0'0'608'0,"0"0"128"16,6 5 32-16,3-4 0 0,3 0-624 0,0 1-144 0,2-2 0 0,4-2 0 0,0 1 848 0,2-3 144 15,1-2 32-15,-1 0 0 0,-1-1 0 0,-2-3 0 16,-2-1 0-16,-4-1 0 0,2-2-832 0,-5 0-192 15,-4 0 0-15,-4 2 0 0,-3-4 0 0,-2 4 0 16,-3 4 0-16,-3 2 0 0,-6 2 0 0,1 5 0 16,-2 5 0-16,-1 3 0 0,-1 7 0 0,-1-1 0 15,2 1 0-15,3 5 0 0,2 0 0 0,3 6 0 16,5-2 0-16,4 5 0 0,3-4 0 0,5 4 0 16,3-4 0-16,5 1 0 0,3-5 0 0,3-2 0 15,2-1 0-15,2-3 0 16,1-2-1600-16,1-6-352 0,-2-2-80 0,2-3-16 0</inkml:trace>
  <inkml:trace contextRef="#ctx0" brushRef="#br0" timeOffset="24329.61">28968 12504 20271 0,'0'0'448'0,"0"0"80"0,0 0 32 0,-2 8 16 0,0 2-576 0,-1 1 0 0,-1 0 0 0,1 3 0 15,-1 0 928-15,0 3 80 0,0 4 16 0,0-1 0 16,-1 2 816-16,0 3 160 0,1 0 48 0,2 5 0 16,-2-4-832-16,2 2-144 0,-2-5-48 0,1 3 0 15,2-1-816-15,-2-5-208 0,1-1 0 0,1-3 0 16,-1-2 864-16,2-4 128 0,-2 0 32 0,2-4 0 0,0-6-832 16,0 0-192-16,4-5 0 0,-1-4 0 0,2-2 864 0,3-7 128 15,-3-3 32-15,2-5 0 0,-1 1-832 0,2-4-192 16,2-1 0-16,1 0 0 15,1-6 0-15,3 1 0 0,3-1 0 0,2-2 0 16,0-2 0-16,6 4 0 0,4 1 0 16,3 6 0-16,0 2 0 0,0 6 0 0,-1 2 0 0,-1 5 0 0,-2 5 0 0,-1-1 0 15,-4 3 0-15,-1 3 0 16,-3 3-768-16,-2 4-208 0,-3 1-48 0,-1-1 0 16,-1 2-1632-16,-2 3-336 0,10 2-64 0,-9-1-11072 15</inkml:trace>
  <inkml:trace contextRef="#ctx0" brushRef="#br0" timeOffset="24621.72">29791 12627 23951 0,'0'0'1056'0,"8"3"224"0,5-2-1024 0,-1-1-256 0,6 0 0 0,3-2 0 16,1-1 880-16,4-6 112 0,3-1 32 0,2-4 0 15,2-1 0-15,0-2 0 0,1-2 0 0,-3-1 0 16,-4-4 0-16,1-4 0 0,0 0 0 0,-2 0 0 15,-3-4-832-15,-7 4-192 0,-4-1 0 0,-5 6 0 16,-4 1 864-16,-7 7 128 0,-5 1 32 0,-5 5 0 16,-2 9-832-16,-6 7-192 0,-6 0 0 0,-1 9 0 15,-2 1 0-15,1 6 0 0,1 8 0 0,3 2 0 16,3 0 0-16,4-1 0 0,4-1 0 0,5 2 0 16,3 2 0-16,6-3 0 0,4-4 0 0,3 1 0 0,4 1 864 15,4-3 128-15,5 1 32 0,7-5 0 0,3-2-832 0,7-3-192 16,5-4 0-16,8-5 0 15,4-5-768-15,2-5-208 0,-2-6-48 0,-2 2-16784 16</inkml:trace>
  <inkml:trace contextRef="#ctx0" brushRef="#br0" timeOffset="25558.06">16429 14699 27647 0,'0'-16'1216'0,"0"16"256"0,0 0-1168 0,0 0-304 0,0 0 0 16,0 0 0-16,0 0 880 0,-5 4 112 0,0 10 32 0,3 1 0 15,0 5-832-15,0 3-192 16,-6 6 0-16,1 2 0 0,-1 1 0 0,0 6 0 0,1 5 0 0,-2-1 0 16,0 0 864-16,-3-2 128 0,-3-1 32 0,4-3 0 15,-2-4-832-15,2-8-192 0,0-2 0 0,4-3 0 16,2-2 0-16,2-5 0 0,3-12 0 0,0 0 0 15,0 0 864-15,8-9 128 0,6-2 32 0,0-7 0 16,2-7 0-16,6-2 0 0,5-1 0 0,3-2 0 16,4-6-832-16,7 0-192 0,-2 1 0 0,7 3 0 15,1 5 0-15,-2 2 0 0,-5 3 0 0,-1 6 0 16,-5 6 0-16,-1 7 0 0,-4 3 0 0,-1 8 0 16,-2-1 0-16,-5 10 0 0,-3 4 0 0,-4 7 0 15,-4-1 0-15,-4 6 0 0,-3 2 0 0,-6-1 0 16,-5 3 0-16,-1-2 0 0,-2-3 0 0,0-4 0 0,-2-1 0 15,2-7 0-15,1-5 0 0,0-3 0 0,4-3 0 0,6-9 0 16,0 0 0-16,0 0 0 0,2-12 0 0,4-4 0 16,2-3 0-16,4-6 0 0,6-3 0 0,5 2 0 15,5-5 0-15,-4 6 0 0,-2-2 0 0,3 4 0 16,6-1 0-16,-1 3 0 0,0 7 0 0,0 2 0 16,1 3 0-16,-1 5 0 0,-3 3 0 0,-2 4 0 15,-2 2 0-15,-1 2 0 0,-2 6 0 0,-1 4 0 16,-4 2 0-16,-1 1 0 0,-1 2 0 0,-3 4 0 15,-2-2 0-15,-3 2 0 0,-1-1 0 0,-2-3 0 16,1 0 0-16,-3 0 0 0,-2 3 0 0,0-3 0 16,-1 1 0-16,1 1 0 0,1-3 0 0,-1-6 0 15,2-15 0-15,0 12 0 16,0 0-1600-16,4 0-352 0,-4-12-80 0,0 0-9296 0,13 2-1856 0</inkml:trace>
  <inkml:trace contextRef="#ctx0" brushRef="#br0" timeOffset="25982.57">18914 15064 31327 0,'0'0'688'16,"-7"-14"144"-16,-2-4 16 0,0 4 48 0,-3 0-720 0,0 0-176 0,-2 4 0 0,1 0 0 0,-3-3 848 0,-4 4 144 16,-4 2 32-16,-2 4 0 0,-5 5-832 0,-1 6-192 15,-1 4 0-15,-6 6 0 0,-3 5 0 0,0 1 0 16,-1 6 0-16,1-2 0 0,1 3 0 0,4 0 0 16,2 0 0-16,5-2 0 0,4-3 0 0,8 0 0 15,8 0 0-15,2-5 0 0,8-7 0 0,4-1 0 16,5-3 0-16,5-5 0 0,5-3 864 0,4-4 128 15,2-4 32-15,3-6 0 0,1-4-832 0,4-2-192 16,2-1 0-16,-3 0 0 0,-2-3 0 0,2 3 0 16,2 3 0-16,-2 3 0 0,-3 7 0 0,-5 1 0 15,-3 0 0-15,-2 7 0 0,-1 8 0 0,-4 2 0 16,-3 2 0-16,-2 5 0 0,-3 5 0 0,1 0 0 0,-2 3 0 16,-2-1 0-16,-1-3 0 0,0 4 0 15,2-2 0-15,1-2 0 16,-1-2-3232-16,2-7-688 0,3 2-144 0,-9-16-32 15</inkml:trace>
  <inkml:trace contextRef="#ctx0" brushRef="#br0" timeOffset="26205.91">19340 14942 35007 0,'0'0'768'0,"0"0"176"0,4 8 16 0,-1-2 16 0,-3-6-784 16,5 14-192-16,-2 5 0 0,2 4 0 0,2 2 0 0,2 0 0 16,0 3 0-16,1-1 0 0,0 5 864 0,0-2 128 15,0-5 32-15,2 0 0 0,-1-1-832 0,2-2-192 16,0 0 0-16,-1-6 0 16,1-3-1600-16,0-3-352 0,-2 3-80 0,1-4-8208 15,-12-9-1632-15</inkml:trace>
  <inkml:trace contextRef="#ctx0" brushRef="#br0" timeOffset="26428.8">19901 14867 31327 0,'0'0'1392'0,"0"0"272"0,-5 5-1328 0,0 5-336 0,-1 6 0 0,-1 3 0 15,-2 6 0-15,-8 18 0 0,2-1 0 0,-4 7 0 16,-4 3 896-16,-2 4 96 0,-2 2 32 0,0 7 0 15,2-3 816-15,-2 6 160 0,-3 1 48 16,3-1 0-16,2-6-1648 0,1-1-400 16,-1-2 0-16,4-5 0 0,2 1 0 0,2-6 0 0,2-3 0 0,2-1 0 31,2-5-2368-31,2-4-576 0,0 5-96 0,4-16-32 0</inkml:trace>
  <inkml:trace contextRef="#ctx0" brushRef="#br0" timeOffset="27404.9">21786 14657 23951 0,'-5'-7'512'0,"-3"3"128"0,-1-2 0 0,3 3 64 0,2-1-576 0,1 5-128 0,1 3 0 0,-3 6 0 16,-3 4 848-16,1 4 144 0,2 4 32 0,-4 5 0 16,-2 6-832-16,3 5-192 0,-3 1 0 0,4 2 0 15,-7-2 864-15,2 3 128 0,-2 1 32 0,0-4 0 16,-1-4-832-16,2-2-192 0,-1-5 0 0,3-5 0 15,1-6 0-15,0-6 0 0,3-1 0 0,3-5 0 0,-1 0 864 0,5-5 128 16,0 0 32-16,0 0 0 0,9-19-832 0,4-4-192 16,2-2 0-16,6-7 0 0,3-5 864 0,5-5 128 15,0-1 32-15,4 5 0 0,0 2-832 0,3 2-192 16,-1-2 0-16,1 9 0 0,-4 10 0 0,-4 7 0 16,-1 1 0-16,-6 9 0 15,-2 9-768-15,-4 6-208 0,-2 4-48 16,-3 4 0-16,-2-179 832 0,-4 368 192 0,-2-179 0 0,-3 4 0 0,-1 1 0 0,-2-1 0 15,-4-5 0-15,2-1 0 0,-1-3 0 0,2-1 0 16,0-4 0-16,1-3 0 16,3-3-864-16,1-4-128 0,3-5-32 0,-3-8-8736 15,0 0-1760-15</inkml:trace>
  <inkml:trace contextRef="#ctx0" brushRef="#br0" timeOffset="27717.21">22805 14768 27647 0,'-23'-8'608'0,"9"7"128"0,-6 1 32 0,1 5 0 0,-5 5-624 0,-2 6-144 0,1-1 0 0,0 5 0 16,-3 4 0-16,2 4 0 0,1-1 0 0,2 3 0 16,3-2 848-16,3 2 144 0,2 0 32 0,6-6 0 15,3-2-832-15,4-3-192 0,6-2 0 0,6-5 0 16,4 1 0-16,5-8 0 0,3-1 0 0,5-4 0 15,-1-1 864-15,3-3 128 0,2-4 32 0,2-5 0 0,0-4-832 0,-1-2-192 16,-2-1 0-16,-4-4 0 0,-1-1 864 16,-2-2 128-16,-4-1 32 0,-5 3 0 0,-7 6-832 0,-5 0-192 15,-2-4 0-15,-6 4 0 0,-7 7 864 16,-1 2 128-16,-3-3 32 0,-2 6 0 16,-5-1-1648-16,-1 6-320 0,-1 3-64 0,2 0-16 15,0-6-1632-15,4 4-336 0,3-2-64 0,3-2-16 0</inkml:trace>
  <inkml:trace contextRef="#ctx0" brushRef="#br0" timeOffset="28148.42">23795 14179 20271 0,'8'-17'448'0,"-2"6"80"0,2 4 32 0,0-3 16 0,-2 2-576 0,-6 8 0 0,5-10 0 0,-5 10 0 15,0 0 928-15,0 0 80 0,0 0 16 0,0 0 0 16,0 0 0-16,0 0 0 0,0 0 0 0,0 0 0 0,0 0-832 16,-6 10-192-16,-1 2 0 0,0 4 0 0,-2 4 0 0,-1 6 0 15,-2-2 0-15,3 9 0 0,-3 8 0 16,-2 6 0-16,0 4 0 0,-3 3 0 0,-3 2 864 16,1 4 128-16,-4 3 32 0,1-3 0 0,1 4-832 0,0-5-192 15,1 0 0-15,5-3 0 0,1-3 0 0,4-6 0 16,2-6 0-16,4 0 0 0,4-3 0 15,4-4 0-15,1-7 0 0,1 1 0 0,2-5 0 0,2-2 0 16,2-3 0-16,0-3 0 0,1-2 0 0,0-9 0 16,-1-6 0-16,0-3 0 0</inkml:trace>
  <inkml:trace contextRef="#ctx0" brushRef="#br0" timeOffset="28330.04">23140 14650 38703 0,'0'0'1712'0,"0"0"352"0,8-10-1648 0,5 1-416 0,4 2 0 0,8 1 0 16,3 3 0-16,11 1 0 0,6 1 0 0,10-2 0 15,8 1 0-15,2-1 0 0,-3 0 0 0,4 0 0 16,-2-2 0-16,-17 2 0 0,4 2 0 0,3 1 0 16,2-4-1552-1,-3 1-400-15,39-3-80 0,-28 1-16 0</inkml:trace>
  <inkml:trace contextRef="#ctx0" brushRef="#br0" timeOffset="30757.93">26336 14036 23951 0,'0'0'512'0,"0"0"128"0,-5-9 0 0,7-5 64 0,-2 4-576 0,-2 0-128 16,2 10 0-16,0 0 0 0,0 0 848 0,-9 3 144 16,-2 8 32-16,0 6 0 0,-2 11 0 0,-1 3 0 0,-4 4 0 0,2 9 0 15,0 0-832-15,-3 6-192 0,-5 1 0 0,-3 4 0 16,-4 5 0-16,-4 3 0 16,-2-4 0-16,4-3 0 0,5-5 0 0,4-5 0 0,3-8 0 0,2-5 0 15,1-5 0-15,8-3 0 0,2-6 0 0,5-6 0 16,3-13 864-16,7 9 128 0,7-5 32 0,4-5 0 15,-1-11-832-15,8 1-192 0,9-3 0 0,5-5 0 16,3-8 864-16,0 2 128 0,-1 2 32 0,-3-2 0 16,-1 3-832-16,-4 0-192 0,-3-2 0 0,-2 9 0 15,-2 2 0-15,-3 7 0 0,-4 2 0 0,-3 5 0 16,-3 5 0-16,-4 3 0 0,-4 5 0 0,-3 7 0 16,-4 4 0-16,-6-1 0 0,-6 3 0 0,-1 5 0 15,-3 2 0-15,-2-1 0 0,-2-1 0 0,-2-4 0 0,-4 3 0 0,0 0 0 16,0-8 0-16,0-4 0 0,-1-3 0 0,2-2 0 15,3-5 0-15,3 0 0 16,2-7-2416-16,2-8-528 0,4-6-96 0,6-5-32 0</inkml:trace>
  <inkml:trace contextRef="#ctx0" brushRef="#br0" timeOffset="31058.01">26630 14708 27647 0,'0'0'1216'0,"8"9"256"0,6-5-1168 0,2 1-304 0,2 1 0 16,2-4 0-16,3-4 880 0,3-1 112 0,2-1 32 0,2-3 0 15,-1-4-832-15,7 1-192 16,2-4 0-16,-2-1 0 0,-7-2 864 0,3-1 128 0,1 0 32 0,-4 1 0 16,-5-1-832-16,-5-3-192 0,-5-1 0 0,-4-4 0 15,-6 5 864-15,-4 3 128 0,-5 3 32 0,-8 1 0 16,-2 1 0-16,-7 4 0 0,-5 6 0 0,-3 6 0 15,1 2-832-15,-3 5-192 0,-3 7 0 0,2 1 0 16,3 7 0-16,2 2 0 0,3-2 0 0,3 3 0 16,6 3 0-16,4-4 0 0,5 4 0 0,6-4 0 15,4 1 0-15,6-2 0 0,4 4 0 0,3-2 0 16,4-6-2416 0,5-1-528-16,5-1-96 0,4-3-32 0</inkml:trace>
  <inkml:trace contextRef="#ctx0" brushRef="#br0" timeOffset="31510.57">29062 14206 23951 0,'-4'-20'1056'0,"-1"10"224"0,-4 1-1024 0,-3 0-256 15,0 5 0-15,-5 1 0 0,-4 1 1696 0,-2 2 288 0,0 8 48 0,-6 4 16 16,-3 7-832-16,-4 3-144 0,-4 3-48 0,-4 2 0 16,4 4 0-16,2 3 0 0,5-2 0 0,10-3 0 15,10-1-816-15,4 2-208 0,6 0 0 0,1-4 0 16,4-5 0-16,2-2 0 0,6-5 0 0,12-4 0 15,6 0 0-15,6-6 0 0,3-7 0 0,1 1 0 16,0-5 864-16,-1-2 128 0,1-7 32 0,-2-1 0 16,0 0-832-16,-1-1-192 0,0-1 0 0,-4 1 0 15,-1-2 0-15,-4 3 0 0,0 7 0 0,-5 2 0 16,-2 3 0-16,-5 4 0 0,-1 5 0 0,-7 3 0 16,1 7 0-16,-1 5 0 0,1 3 0 0,0 5 0 0,3-4 0 15,2 5 0-15,0-2 0 0,6 6 0 0,5-6 0 16,4 4 0-16,2 3 0 0,5-1 0 15,6-2-768-15,4 3-208 0,6 0-48 0,1 0-10912 16,1-2-2192-16</inkml:trace>
  <inkml:trace contextRef="#ctx0" brushRef="#br0" timeOffset="32400.31">17392 16941 22111 0,'-20'-3'1968'15,"-4"-1"-1584"-15,-2-1-384 0,-4 2 0 16,0 1 704-16,-6 3 64 0,-8 7 16 0,-3-3 0 16,1 1-144-16,4 5-48 0,4 1 0 0,2-1 0 15,-1 2-80-15,6 2-32 0,4 1 0 0,5-4 0 0,6-2-32 0,6-1 0 16,10-9 0-16,-4 9 0 0,4 0 64 0,5 0 0 15,5-4 0-15,4 3 0 0,3-3-320 0,4 0-48 16,6 5-16-16,-3-2 0 0,-4 4-128 0,6-3 192 16,6 3-192-16,-1 3 192 0,-3 0-192 0,-1 2 160 15,-5-3-160-15,-5 4 160 0,-1 3-32 16,-6-1-128-16,-4 1 192 0,-4 0-64 0,-6 1 256 0,-5 1 32 16,-6-3 16-16,-5 1 0 0,-7 0 80 0,-3-2 32 15,1-3 0-15,-7-2 0 0,-2-3-128 0,-1 0-32 16,0 0 0-16,0-6 0 0,1-2-176 0,0-1-32 15,1-5-16-15,2-1 0 0,0-7-160 0,5 2 0 16,3-4 0-16,6 2 0 16,1-2-1648-16,8-1-400 0,7-1-96 0,5 1-8192 15,5-3-1632-15</inkml:trace>
  <inkml:trace contextRef="#ctx0" brushRef="#br0" timeOffset="32710.2">17920 17064 27759 0,'-24'10'1216'0,"6"0"272"0,-1 6-1184 0,-6 2-304 0,-7 0 0 0,-3 1 0 16,-7 0 480-16,0 3 32 0,-5 2 16 0,8-3 0 16,9-3 864-16,5 0 160 0,3 0 48 0,7-3 0 15,6-3-1856-15,5-2-352 0,4-10-80 0,0 0-16 0,13 7 896 0,4-2 192 16,4-5 16-16,7-5 16 0,7-1-128 0,3 0-32 15,3-5 0-15,-1 3 0 0,0-8 16 0,-4 1 0 16,-3-1 0-16,-5 0 0 0,-1 0 16 0,-3 0 0 16,-5 0 0-16,-3 5 0 0,-4-2 16 15,-5 5 0-15,-4-5 0 0,-4 2 0 0,-3 1-48 0,-4 0 0 16,-1 3 0-16,-3 0 0 0,-2 0-256 0,0 4 0 16,-2-1 0-16,1 0 0 15,1 3-1728-15,0-1-368 0,3 1-64 0,2 0-13120 16</inkml:trace>
  <inkml:trace contextRef="#ctx0" brushRef="#br0" timeOffset="33026.96">18811 16383 11055 0,'0'0'976'0,"4"-5"-784"0,-4 5-192 0,0 0 0 16,7-9 2176-16,-7 9 400 0,0 0 80 0,0 0 16 16,0 0-752-16,-9 16-160 0,-2 3-32 0,0 5 0 15,-2 5-608-15,-3 6-128 0,1 4-32 0,-5 5 0 16,-5 5-144-16,-3 3-48 0,-4 6 0 0,2 2 0 16,1 1 0-16,-1 5-16 0,1 3 0 0,4-6 0 15,2-3-416-15,5-5-80 0,1-8 0 0,1-3-16 16,3-2-112-16,4-4-128 0,2-2 176 0,3-4-176 15,3-3 0-15,1-4-320 0,1 2 32 0,3-8 16 16,2-7-2080-16,3-2-400 16,1-4-96-16</inkml:trace>
  <inkml:trace contextRef="#ctx0" brushRef="#br0" timeOffset="33477.48">19313 17119 23039 0,'0'0'2048'0,"-10"8"-1648"0,-1 1-400 0,-3 4 0 15,-4-1 1120-15,-1 5 144 0,0-1 16 0,-3 2 16 16,-3 1-32-16,7 0-16 0,3 2 0 0,-2-4 0 16,-2 3-560-16,4-4-112 0,4-4-32 0,0 0 0 15,4-3-112-15,7-9-32 0,0 0 0 0,0 0 0 16,0 0 112-16,0 0 32 0,12 0 0 0,2-5 0 16,2-3-160-16,5-6-16 0,7-3-16 0,4-2 0 15,2-1-80-15,2 1-16 0,0-1 0 0,-1 0 0 16,-2-2-96-16,-1 3-32 0,-1 0 0 0,0 1 0 0,1-2-128 15,1 3 0-15,1 3 0 0,-3 7 128 0,-4 2-128 16,-4 2 0-16,-2 3 0 0,-3 9 0 0,-3 9 272 16,-3 2-16-16,-5 6-16 0,0 3 0 0,-5 4-16 15,-2 4 0-15,-2 2 0 0,-5 4 0 0,-4 1-96 16,-2 1-128-16,-2-1 176 0,3 1-176 0,5-1 0 16,0-5 0-16,1-3 0 0,2-6 0 15,3-1-240-15,2-7-144 0,2-6-48 0,-2-5 0 16,-1-11-1872-16,0 0-368 0,0 0-80 0</inkml:trace>
  <inkml:trace contextRef="#ctx0" brushRef="#br0" timeOffset="33753.86">19770 16409 20271 0,'-33'-10'896'0,"10"8"192"0,-3 6-880 0,-2 5-208 0,-1 3 0 0,-3 4 0 15,-3 4 3088-15,-2 6 576 0,0 1 112 0,2 2 32 16,-1-5-2384-16,3 4-464 0,2-4-112 0,3 0-16 15,3 3-576-15,6-7-112 0,4 1-16 0,6-4-128 16,8 0-1616-16,7-1-432 0,7 1-96 0</inkml:trace>
  <inkml:trace contextRef="#ctx0" brushRef="#br0" timeOffset="34442.05">22566 16791 20271 0,'-12'7'1792'0,"-6"4"-1424"16,-4 1-368-16,-3 8 0 0,-4 4 1616 0,-6 8 256 16,-3 4 48-16,1 7 16 0,4 8-1040 0,1 2-224 15,1 2-32-15,-2 1-16 0,-1 1-144 0,1 4-32 16,2 0 0-16,0 2 0 0,1 1-192 0,0-7-32 15,1-7-16-15,4-7 0 0,3-9 240 0,4-8 64 16,6-6 0-16,1-6 0 0,4-9 256 0,7-5 64 16,0 0 16-16,11-6 0 0,5-10-240 0,4-5-48 15,4-12-16-15,5-5 0 0,3-9-160 0,4-3-16 16,2 0-16-16,1-7 0 0,2-1-352 0,5-2 144 16,4-2-144-16,4 1 0 0,-1-1 144 0,-1 6-144 0,-3 5 0 15,-6 6 144-15,-5 7-144 0,-2 8 0 0,-3 8 0 16,-4 8 0-16,-4 10 0 0,-3 4 0 0,-3 5 0 15,-6 8 0-15,-8 4 144 0,-5 5-144 0,-5 9 160 0,-4 5-160 16,-8 0 208-16,-2 3-48 0,-6 0-16 0,-3-1 0 16,-3-1 32-16,-2-5 0 0,-2-6 0 15,-2-3 0-15,-3-1-48 0,2-3-128 0,6-4 192 0,2-3-64 32,3-7-864-32,3-4-176 0,4-2-48 0,5-4-10960 0,4-9-2208 0</inkml:trace>
  <inkml:trace contextRef="#ctx0" brushRef="#br0" timeOffset="34740.19">23507 16727 29663 0,'0'0'1312'0,"0"0"272"0,0 0-1264 0,0 0-320 16,0 0 0-16,-8 3 0 0,-7 4 928 0,-5 2 128 15,-8 3 32-15,0 9 0 0,0 5-432 0,-1 2-80 16,-3 4 0-16,1 1-16 0,1-5-304 0,3 4-64 15,7 1-16-15,3-9 0 0,6-3-16 0,6-4 0 16,5 0 0-16,6-4 0 0,5-5-32 0,5-2-128 16,3-6 192-16,6-2-64 0,4-2 80 0,10-6 16 15,1-4 0-15,5-1 0 0,-1 1-32 0,-3-4-16 16,-5-3 0-16,-6 2 0 0,-6 2-176 0,-3-1 0 16,-8-2 0-16,-2 0 128 0,-6-2 128 0,-5 2 0 15,-4-1 16-15,-5 4 0 0,-2 0-272 0,-7 3 0 16,-8 0 0-16,2 8 0 15,-1-1-2064-15,-2 4-528 0,-12-3-96 0,12 3-32 0</inkml:trace>
  <inkml:trace contextRef="#ctx0" brushRef="#br0" timeOffset="35085.71">24831 16551 27647 0,'-14'-1'2448'0,"-5"2"-1952"0,-5 4-496 0,-2-1 0 16,-5 0 880-16,-5 2 80 0,-6 2 0 0,-7-2 16 16,-7 3 96-16,1-1 16 0,3 3 0 0,3-1 0 15,3 4-496-15,6 0-80 0,6-3-32 0,6 0 0 0,5 2-96 0,7-2 0 16,6 1-16-16,2 0 0 0,5-2-144 0,6 4-32 16,5 2 0-16,3 0 0 0,7 1-192 0,2 2 128 15,4 0-128-15,2 5 0 0,0 4 0 0,-1 4 0 16,-5-3 0-16,0 3 0 0,2 1 0 0,-4 2 0 15,-6 0 0-15,-3 0 0 0,-4-2 0 0,-3-5 0 16,-6-1 0-16,-5-5 0 0,-4-5 192 0,-2-1-16 16,-2-6 0-16,-2 0 0 0,-4-2 288 0,-2-2 64 15,-4-3 16-15,2-5 0 0,3-2-272 0,-1-4-48 16,0 0-16-16,5-5 0 0,1-3-384 0,6-2-80 16,4-1 0-16,6 0-16 15,3-2-2800-15,5-1-576 0</inkml:trace>
  <inkml:trace contextRef="#ctx0" brushRef="#br0" timeOffset="35746.15">23515 16794 2751 0,'0'0'256'0,"0"0"-256"0,0 0 0 0,0 0 0 16,7-9 3616-16,-7 9 672 0,0 0 144 0,7-9 32 16,-7 9-2080-16,0 0-400 0,0 0-96 0,0 0-16 15,0 0-176-15,0 0-32 0,0 0-16 0,-12 7 0 16,2 5-384-16,0 4-80 0,2 0-16 0,0 6 0 0,5 8-400 16,0 1-64-16,3-2-32 0,4 4 0 0,2-1-256 0,4 0-48 15,2-1-16-15,1 1 0 0,2 1-208 0,1-6-144 16,3 0 192-16,2-7-192 0,-2-1 0 15,2-3-256-15,1 0 32 0,1-7-11424 16,2-3-2272-16</inkml:trace>
  <inkml:trace contextRef="#ctx0" brushRef="#br0" timeOffset="36217.12">26015 16335 23951 0,'-18'-14'512'0,"4"5"128"0,-4-3 0 0,-2 3 64 0,-3 0-576 0,0 2-128 0,0-4 0 0,0 3 0 16,-1-1 848-16,-1 4 144 0,-2 3 32 0,-2 2 0 15,-3-1 0-15,0 2 0 0,-3 4 0 0,2 5 0 16,1-2 0-16,5 4 0 0,4 4 0 0,7 0 0 16,4 3-832-16,7 2-192 0,8 3 0 0,6 2 0 0,5-4 0 0,6 3 0 15,3 5 0-15,2 2 0 0,1-3 864 0,0 1 128 16,0-2 32-16,-2-2 0 0,-2 2-832 15,-3-4-192-15,-5 1 0 0,-3 1 0 0,-4-4 0 0,-2 4 0 16,-7-2-144-16,-3-4 144 0,-4-1 176 0,-5 1 128 16,-5-1 16-16,-5-3 16 0,-6-1 128 0,-6-2 32 15,-3-5 0-15,-1 2 0 0,0-1-192 0,1-3-48 16,1-5 0-16,3-2 0 0,2-1-256 0,3-2 0 16,4-1 0-16,3-6 0 15,5 3-1344-15,7-8-320 0,4-3-64 0,7 1-15344 0</inkml:trace>
  <inkml:trace contextRef="#ctx0" brushRef="#br0" timeOffset="36438.83">26750 16245 27647 0,'0'0'2448'0,"-13"6"-1952"0,-2-1-496 0,-3 2 0 15,-3 7 768-15,-4 5 64 0,-5 4 16 0,2 5 0 16,-2 3 176-16,2 1 48 0,0 2 0 0,2 3 0 16,-2 5-560-16,1-1-96 0,2 1-32 0,3 0 0 15,4-4-256-15,3-2-128 0,1-5 128 0,4 0-128 16,1-2-368-16,4-1-144 16,2-3-48-16,3-3-9808 0,0-4-1984 0</inkml:trace>
  <inkml:trace contextRef="#ctx0" brushRef="#br0" timeOffset="36861.76">27291 16258 23951 0,'0'0'1056'0,"-9"11"224"0,0-1-1024 0,-5 4-256 16,0 5 0-16,-4 2 0 0,-2 3 928 0,-3 0 128 0,-1-2 32 16,-3 2 0-16,-1 1 112 0,6-2 16 0,5-1 16 0,1-3 0 15,-4-3-272-15,5-3-64 0,2 0-16 0,3-7 0 16,5-1 0-16,5-5 0 0,0 0 0 0,0 0 0 16,0 0-208-16,9-8-32 0,3-4-16 0,3-4 0 15,4 2-176-15,4-3-48 0,1-5 0 0,4 3 0 16,1 6-400-16,3-3 0 0,-3-3 0 0,-1 2 0 15,-1 2 0-15,-3 1 0 0,-1 4 0 0,-4 2 0 16,1 3 0-16,-2 3 0 0,-5 3 0 0,-1 4 0 16,-3 4 0-16,-4 6 0 0,-1 5 0 0,-2 7 0 15,-4-2-128-15,0 7 128 0,-5 1-160 0,1 2 160 16,0 0 0-16,-1-2 0 0,1 2 0 0,2-6 0 16,2-2-256-16,0-5 32 0,2 0 16 0,5-4 0 15,4-4-384-15,4-3-80 16,2-7-16-16,6-1 0 0,1-5-1104 0,1 0-240 0,0-6-32 15,3-1-8144-15,0-3-1632 0</inkml:trace>
  <inkml:trace contextRef="#ctx0" brushRef="#br0" timeOffset="37207.42">28197 16308 21183 0,'-10'-17'1888'0,"3"7"-1504"16,-5 3-384-16,-1 0 0 0,-2 0 1744 0,-3 5 288 15,-3 0 48-15,-5 2 16 0,-2 2-624 0,0 3-112 16,2 7-16-16,0 1-16 0,2-1-688 0,5 4-144 0,4 2-32 16,3 1 0-16,6 1-320 0,3 2-144 0,6-4 128 0,3-4-128 15,5 0 256-15,4 0-48 0,4-2 0 0,6-5 0 16,8-2 64-16,3 0 16 0,1-1 0 0,5-4 0 16,5-4-32-16,-1-1-16 0,-5 0 0 15,-4 1 0-15,-2 0-112 0,-7-2-128 0,-5 1 176 0,-4 1-176 16,-4-1 384-16,-4 5-16 0,-11 0-16 15,5 11 0-15,-6 4 32 0,-3 5 0 0,-3 5 0 0,-4 4 0 16,-6 4-64-16,-1 3 0 0,-2-1 0 0,-6 2 0 16,-6 3-128-16,-2 0-16 0,-4 2-16 0,-2-2 0 15,1-1-32-15,1-1 0 0,1 0 0 0,3 0 0 16,5-4-128-16,1-3 0 0,5-1 0 0,1-6 0 16,4-5-240-16,2-3-80 0,-1-3 0 0,1-3-12288 15,2-2-2464-15</inkml:trace>
  <inkml:trace contextRef="#ctx0" brushRef="#br0" timeOffset="37383.76">27085 15707 46079 0,'-14'-21'2048'0,"9"7"400"0,3 1-1952 0,-1 4-496 16,-1-1 0-16,4 10 0 0,9-6 0 0,2 4 0 15,3 2 0-15,6 2 0 16,1-1-1536-16,2 0-416 0,0 2-80 0,1 3-16400 0</inkml:trace>
  <inkml:trace contextRef="#ctx0" brushRef="#br0" timeOffset="37787.17">29945 15442 23951 0,'0'0'1056'0,"-4"-7"224"0,1 2-1024 0,0-2-256 16,0 1 0-16,3 6 0 0,0 0 880 0,0 0 112 16,0 0 32-16,-7 9 0 0,-1 4 0 0,-1 5 0 15,-1 5 0-15,-1 3 0 0,-2 6-832 0,-1 4-192 16,-3 4 0-16,0 4 0 0,-4 4 864 0,0 4 128 15,-2 5 32-15,-15 31 0 0,-2-3-832 0,2-10-192 16,0-2 0-16,4-1 0 0,4 1 0 0,1-5 0 16,5-7 0-16,1-2 0 15,5-12-2416-15,3-4-528 0,1-6-96 0,1-12-32 0</inkml:trace>
  <inkml:trace contextRef="#ctx0" brushRef="#br0" timeOffset="38296.61">29257 16086 23951 0,'9'0'512'0,"8"0"128"0,6 0 0 0,5-1 64 0,4 0-576 0,1-1-128 0,5 1 0 0,4-2 0 16,5-5 848-16,-18 2 144 0,5 0 32 0,6-4 0 16,3 4-832-16,1-6-192 0,1 1 0 0,-2-3 0 15,-2-3 864-15,8-3 128 0,-2 0 32 0,0-5 0 16,0 0-832-16,-2-4-192 0,-4-2 0 0,-1 2 0 15,1-4 0-15,-4 0 0 0,-3-4 0 0,-3 0 0 0,-3 0 864 16,-4 2 128-16,-3 0 32 0,-3 6 0 0,-4 5-832 0,-5 6-192 16,-3 7 0-16,-3 4 0 0,-4 5 0 0,-7 2 0 15,-1 10 0-15,-6 8 0 0,-5 6 864 0,-6 5 128 16,-6 9 32-16,-5 4 0 0,-3 12-832 0,-3 2-192 16,-3 8 0-16,3 3 0 0,1 1 0 0,4-2 0 15,3-2 0-15,6-6 0 0,1-7 0 0,8-6 0 16,3-3 0-16,3-3 0 0,4-10 864 15,4-1 128-15,2-6 32 0,4-4 0 0,2-3-832 0,5-8-192 16,2 0 0-16,2-6 0 0,3-3 0 0,1-9 0 16,2-3 0-16,2-3 0 0,1-4 0 0,2 0 0 15,-1-1 0-15,2-1 0 0,-2 4 864 0,-1 1 128 16,-3 4 32-16,-2 3 0 16,-3 2-1648-16,-1 5-320 0,-11 4-64 0,0 0-16 0,1 12 832 0,-2 3 192 0,-3 4 0 0,-3 4 0 15,-1 6 0-15,-1-1 0 0,0 2 0 16,1 1 0-16,-1-1 0 0,3 2 0 0,-2 1 0 0,3-1 0 15,1-4 0-15,3 0 0 0,2-5 0 0,2-3 0 32,2-2-1680-32,4-4-304 0,5-3-48 0,4-4-16 0,2-5-1632 15,5-3-336-15,34-8-64 0,-11-4-16 0</inkml:trace>
  <inkml:trace contextRef="#ctx0" brushRef="#br0" timeOffset="38613.37">30765 16186 27647 0,'-11'14'608'0,"2"-6"128"0,-5 6 32 0,-2 1 0 15,1 3-624-15,1 2-144 0,0 1 0 0,0 7 0 0,-1-3 848 0,0 3 144 16,1-4 32-16,0 0 0 0,1 3-832 0,2-4-192 16,0-1 0-16,3-3 0 0,0-2 864 0,2-1 128 15,0-4 32-15,3-3 0 0,1 0-832 0,2-9-192 16,0 0 0-16,0 0 0 0,0 0 864 0,7-2 128 15,-1-7 32-15,3 0 0 0,1-4-832 0,0-2-192 16,1-4 0-16,3-3 0 0,-2-1 864 0,3-5 128 16,2-1 32-16,2 1 0 0,3-2-832 0,2 2-192 15,3-1 0-15,2 4 0 0,0 1 0 0,3 3 0 16,0 0 0-16,-2 3 0 0,1 1 0 0,-2 3 0 0,0 4 0 0,-1-2 0 16,-1 3 0-16,-2 3 0 0,1 2 0 15,-4-1 0-15,0 0 0 0,-2 2 0 0,-1 5 0 0,-2 1 0 31,-3 2-4048-31,-1-1-864 0,8 3-160 0,-4-1-48 0</inkml:trace>
  <inkml:trace contextRef="#ctx0" brushRef="#br0" timeOffset="39184.8">31514 16132 20271 0,'0'0'448'0,"0"0"80"0,0 0 32 0,-5 6 16 0,1 4-576 0,-3 1 0 0,1 1 0 0,-4 6 0 16,0 2 928-16,-3 4 80 0,-2 1 16 0,-2 5 0 16,1 6 816-16,-2-4 160 0,-1-3 48 0,2 3 0 15,5-1-832-15,0 0-144 0,1 1-48 0,3-4 0 16,4-6-816-16,4 0-208 0,2-3 0 0,3-4 0 16,4-1 864-16,5-3 128 0,6-3 32 0,3-4 0 15,1-1 0-15,3-5 0 0,2-4 0 0,3-7 0 16,-1-2 0-16,9-5 0 0,3-3 0 0,2-5 0 15,-6 3-832-15,4-6-192 0,4-1 0 0,0 1 0 16,-2-5 864-16,-3-2 128 0,-2 0 32 0,-4-2 0 0,0 2-896 16,-5 1-128-16,1 2-128 0,-4 2 128 0,-5 6-304 0,-3 0 48 15,-3 3 16-15,-4 4 0 16,-6 3-1936-16,-2 2-384 0,-2 4-64 0</inkml:trace>
  <inkml:trace contextRef="#ctx0" brushRef="#br0" timeOffset="40432.12">15778 18619 14735 0,'0'0'1312'0,"0"0"-1056"0,-8-6-256 0,4-4 0 16,2 2 1904-16,5-3 320 0,3-2 64 0,5 0 16 15,1-3-816-15,9 1-144 0,5-2-48 0,1 3 0 16,0 0-528-16,10 3-128 0,10-1 0 0,2 1-16 16,3-1-240-16,-2 3-32 0,-4 7-16 0,-3 3 0 15,-3 3 240-15,1 4 64 0,1-1 0 0,-5 7 0 16,-4 5-192-16,-1 7-16 0,-3 2-16 0,-4 5 0 15,-5 3-160-15,-8 3-48 0,-9 1 0 0,-8 5 0 16,-7-2 0-16,-7 4 0 0,-9 4 0 0,-6 2 0 16,-5 3 80-16,-3 0 16 0,-2 3 0 0,-3-6 0 15,-4-5-112-15,-7-5 0 0,-7-2-16 0,5-5 0 0,6-10-16 0,4 0 0 16,3-5 0-16,8-1 0 0,4-3 176 16,7-3 48-16,4-4 0 0,5 1 0 0,7-6 0 15,12-5 16-15,0 0 0 0,0 0 0 0,0 0-208 0,17-9-32 16,6-5-16-16,8-1 0 0,7 2-144 0,3 3 0 15,4-6 0-15,10 2 128 0,10 4-128 0,-3 3 0 16,-6-2 0-16,1 0 0 0,-2 5 0 0,0 0 0 16,0 3 0-16,4-2 0 0,1 2 0 0,-3 5 0 15,-2 0 0-15,-5 0 0 16,-1-2-1168-16,-5-1-224 0,-1 1-32 0,2-2-15872 0</inkml:trace>
  <inkml:trace contextRef="#ctx0" brushRef="#br0" timeOffset="40946.18">18539 18828 23039 0,'0'0'2048'0,"0"0"-1648"0,0-10-400 0,0 10 0 0,0-12 752 0,-2 2 64 16,-3 0 16-16,0 2 0 0,0-3 448 0,-2 3 112 15,-2-1 16-15,-1 3 0 0,-3-2-640 0,-2-1-128 16,-1 4-32-16,-2 3 0 0,-2 3-192 0,-2 3-32 15,0 1-16-15,-3 6 0 0,-2 3-96 0,0 3-16 16,1 2 0-16,0-1 0 0,2-1-128 0,5 4-128 16,5 2 144-16,7 1-144 0,5 0 144 0,7-6-144 15,4-8 128-15,5 3-128 0,5 3 272 0,3-3-16 16,3-8-16-16,2-5 0 0,1-3-16 0,0 1 0 16,-1-2 0-16,-2-1 0 0,-1-1-48 0,-2-1-16 15,-3 5 0-15,-4 0 0 0,-3 2 48 0,-12 0 16 16,8 13 0-16,-4 8 0 0,-5 6 176 0,-4 4 48 15,-4 2 0-15,-6 5 0 0,0 9-128 0,-5-5 0 0,-1 0-16 0,-3 0 0 16,-4 0-112-16,-3 4 0 0,-2-2-16 0,-2 1 0 16,-4-7-48-16,1-4-128 0,1-7 192 0,4-2-64 15,3-3-128-15,4-2 128 0,2-6-128 0,5-1 128 32,1-7-496-32,6 1-96 0,3-4-32 0,9-3 0 15,0 0-2912-15,1-16-592 0</inkml:trace>
  <inkml:trace contextRef="#ctx0" brushRef="#br0" timeOffset="41186.44">19088 18734 27647 0,'0'0'2448'0,"0"0"-1952"16,-7-3-496-16,7 3 0 0,-10 10 1088 0,-3 0 112 15,-2 3 16-15,1 5 16 0,1 2 112 0,2 7 32 16,-2 0 0-16,1 4 0 0,1 3-768 0,2-1-160 16,1-3-16-16,3 1-16 0,2 0-240 0,1-1-48 15,-2-6-128-15,3 0 192 0,-1-2-192 0,0 0 0 16,2-3-144-16,2-5 144 16,-2-14-2032-16,5 9-304 0,0 0-64 0</inkml:trace>
  <inkml:trace contextRef="#ctx0" brushRef="#br0" timeOffset="41573.06">19471 18757 26031 0,'0'0'1152'0,"0"0"240"0,0 0-1120 0,0 0-272 0,-5 10 0 0,0 2 0 16,-1 4 960-16,-1 0 144 0,0 3 32 0,0 2 0 16,0 4-160-16,0 2-16 0,1-6-16 0,0 3 0 15,-2 3-320-15,2-1-64 0,-1-4-16 0,3-2 0 16,1-3-96-16,1-1-32 0,2-2 0 0,2-2 0 0,-2-12 64 0,0 0 16 16,6 8 0-16,-6-8 0 0,10 2-16 0,2-7 0 15,-1-2 0-15,0-6 0 0,3 4 16 0,3-7 0 16,1-11 0-16,-3 4 0 0,1 1-96 15,1-2-16-15,0 1 0 0,-1 2 0 0,-1-3-160 16,2 0-32-16,-1 3-16 0,-2 2 0 0,-2 0-176 0,1 3 0 16,0 0 0-16,0 6 128 0,1-1-128 0,-1 4 0 15,-2 1-192-15,1 3 192 16,-1 3-1792-16,2 3-256 0,-3 2-32 0,2-1-15408 0</inkml:trace>
  <inkml:trace contextRef="#ctx0" brushRef="#br0" timeOffset="41906.05">20071 18782 22111 0,'0'0'976'0,"0"0"208"0,11 9-944 0,3-5-240 0,2-4 0 0,0 1 0 15,2 2 1760-15,5-5 304 0,4-2 64 0,1-2 16 16,-2 0-992-16,1 1-208 0,-2-3-48 0,0 0 0 15,-4-1-416-15,-2 1-96 0,-4-3 0 0,-2 4-16 16,-4-3-112-16,-3 2-32 0,0-3 0 0,-5 2 0 16,-1 9 224-16,-5-12 32 0,-4 6 16 0,-4 0 0 15,-7 2 0-15,-4 4 0 0,-3 2 0 0,-7 6 0 0,-6-1-176 16,5 6-16-16,4 5-16 0,3 0 0 0,3 0-64 16,3 1-16-16,4 0 0 0,4 1 0 15,5 5 48-15,6-3 16 0,3-4 0 0,5-2 0 0,2 1-144 0,7-3-128 16,4 2 144-16,-1-3-144 0,-1-1 0 0,6-7 0 15,6-2 0-15,2 0 0 16,3-3-368-16,0-5-160 0,-2-3-48 0,-2 1 0 16,0 4-1856-16,-5-1-368 0,-1-5-80 15,-5 2-11888-15</inkml:trace>
  <inkml:trace contextRef="#ctx0" brushRef="#br0" timeOffset="42246.89">20844 18703 23903 0,'0'0'1056'0,"-3"12"224"0,1-1-1024 0,1 3-256 0,-2 3 0 0,-1-5 0 15,-1 0 1520-15,-1 0 256 0,-1-1 48 16,0 1 16-16,-2 4-320 0,-1-4-64 0,-3-2-16 0,2 4 0 16,-2-1-608-16,3-1-128 0,-2-2-32 0,3-1 0 15,0 1-224-15,9-10-32 0,0 0-16 0,0 0 0 16,0 0-32-16,0 0-16 0,16 1 0 0,1-2 0 15,1-8 16-15,3 0 0 0,4-4 0 0,-1-1 0 16,2 0-32-16,-1-2 0 0,2-1 0 0,-3 1 0 16,0-2-144-16,0 0-48 0,0 3 0 0,0 2 0 15,-1 3-144-15,-1 0 0 0,0 4 0 0,-2 0 128 16,-2 3-128-16,0 6 0 0,-3 4 0 0,-1 0 128 16,0 9 0-16,-7 1-128 0,-3 4 192 0,3 7-64 15,1 2-128-15,3 0 0 0,-3 0 0 0,-1 2 128 0,-2 3-128 16,0-5 0-16,0-4 0 0,0-3 0 15,-2 4-1248-15,1-6-176 0,-1-3-48 0,1-4-10832 16,-3-5-2176-16</inkml:trace>
  <inkml:trace contextRef="#ctx0" brushRef="#br0" timeOffset="42428.41">20203 18291 42383 0,'-18'-14'3776'0,"11"5"-3024"16,3 3-608-16,4 6-144 0,0 0 208 0,0 0 16 16,0 0 0-16,0 0 0 0,0 0 144 0,0 0 16 0,0 0 16 0,13 0 0 15,-2 1-528-15,-1 2-128 16,-10-3 0-16,11 6-12800 0,-3-1-2560 0</inkml:trace>
  <inkml:trace contextRef="#ctx0" brushRef="#br0" timeOffset="43386.42">23155 18422 20671 0,'0'0'912'0,"0"0"192"0,0-10-880 0,-1 2-224 15,1 8 0-15,0 0 0 0,0 0 1728 0,0 0 320 16,0 0 48-16,-11 4 16 0,0 9-512 0,1 5-80 16,-2 3-32-16,0 11 0 0,-2 4-768 0,-2 4-144 15,0 6-48-15,-2-3 0 0,-4 2-192 0,0-3-32 16,-1 1-16-16,-4 2 0 0,-4 0 0 0,4-1 0 15,2-8 0-15,5-3 0 0,5-7-112 0,0 2-32 16,2 0 0-16,5-5 0 0,4-9 32 0,2-4 0 16,2-10 0-16,0 0 0 0,6 7 16 0,4-8 0 0,-2-6 0 0,10-7 0 15,3-4 32-15,6-3 16 0,2-1 0 16,2-8 0-16,1-4-64 0,1-2-16 0,-3-2 0 0,1 0 0 16,-3-3-16-16,0-2 0 0,1 0 0 0,3-4 0 15,1-3-144-15,4 6 192 0,1-1-192 0,4 5 192 16,-2 4-192-16,2 8 0 0,-2 4 0 0,-5 6 0 15,-3 3 0-15,-5 6 0 0,-6 2 0 16,-3 7 0-16,-3 6 0 0,-4 4 0 0,-5 8 0 16,-4 5 0-16,-3 2 0 0,-4 7 0 0,-5 0 0 0,-5-2 128 15,-4-1-128-15,-6 3 128 0,-4-3-128 0,-5 1 128 16,-6 0-128-16,2-7 128 0,3-3-128 0,0-2 128 16,-1-3 0-16,2-1-128 0,4-7 192 0,3-1-64 15,2-1-128-15,3-2 0 0,2-5 144 0,3-1-144 16,3-6-1056-16,6 0-288 15,5-4-48-15,3-2-10464 0,6 0-2096 0</inkml:trace>
  <inkml:trace contextRef="#ctx0" brushRef="#br0" timeOffset="43644.09">24661 17816 2751 0,'0'0'128'0,"0"0"16"0,0 0-144 0,0 0 0 16,0 0 0-16,-6-3 0 0,-3 1 6848 0,-3 4 1344 16,-2 6 272-16,-3 6 48 0,-4 6-5632 0,-4 6-1120 0,-6 0-224 15,1 8-64-15,-2 2-640 0,3 6-144 0,2 4-32 16,2 5 0-16,-1 0-144 0,3 0-48 0,3-2 0 0,4 3 0 16,2 0-272-16,2 4-48 0,2 4-16 15,1-5 0-15,3-7-128 0,2 0 0 0,3 1 0 0,4-7 0 16,4-2 0-16,2-4 0 0,1-4-160 0,4-3 160 31,2-6-512-31,2-4 0 0,0-5 0 0,0-5 0 16,-2-4-1600-16,1-5-336 0,1-3-64 0,-2-7-13232 0</inkml:trace>
  <inkml:trace contextRef="#ctx0" brushRef="#br0" timeOffset="43801.63">24071 18335 30399 0,'0'0'1344'0,"0"0"288"0,0-9-1312 0,5-1-320 0,6 4 0 0,3 1 0 16,2 3 1296-16,6 1 192 0,3 1 48 0,7 0 0 0,6 0-1088 0,1 0-224 16,5-2-32-16,5 2-16 0,7 0-176 0,-2 0 0 15,-6 0 0-15,-2 0 0 16,-4 2-2432-16,-3-2-480 0</inkml:trace>
  <inkml:trace contextRef="#ctx0" brushRef="#br0" timeOffset="44138.15">25620 18167 3679 0,'-26'-8'320'0,"8"6"-320"0,-5 2 0 0,-2 0 0 0,-4 1 6576 0,-4 5 1232 0,-3 1 256 16,-5 4 64-16,-2-1-5616 0,4 4-1104 0,-1 0-240 0,6 3-32 15,1-2-304-15,5 3-64 0,4-2-16 0,6 2 0 16,5 1-224-16,7 3-32 0,5-2-16 0,7 0 0 15,7 1-160-15,2 5-16 0,5 1-16 0,3 2 0 16,3-2 48-16,0 4 16 0,1-1 0 0,-1 2 0 16,-2 3-96-16,0 1 0 0,-1-3-16 0,-2 1 0 15,-2-1 208-15,-2 2 64 0,-4-1 0 0,-6-2 0 16,-3-2-64-16,-5 0 0 0,-3-5 0 16,-5-1 0-16,0-2 64 0,-6-4 0 0,-5-4 0 0,-2-4 0 15,-2 1-144-15,-2-3-32 0,1-2 0 0,-3-2 0 16,-1 1-208-16,0-4-128 0,-2-4 128 0,1 0-128 15,-1-2-848-15,3-1-240 16,1-1-64-16,2-4-13360 0,0-1-2672 0</inkml:trace>
  <inkml:trace contextRef="#ctx0" brushRef="#br0" timeOffset="45212.67">8050 14793 23951 0,'0'0'512'0,"0"0"128"0,0 0 0 0,0 0 64 0,0 0-576 0,-18 17-128 0,20-9 0 15,-4 2 0-15,1-3 848 0,-2 3 144 0,0 4 32 16,-1 4 0-16,0 5 0 0,-1 8 0 0,-1-5 0 15,-2 7 0-15,0 6 0 0,-1-3 0 0,-1 0 0 0,1 1 0 16,-1 5-832-16,1 0-192 0,-1-2 0 0,1 4 0 16,0-4 864-16,0-3 128 0,0 0 32 0,3-1 0 15,0-3-832-15,-1-5-192 0,2-2 0 0,2-3 0 16,-1-2 0-16,0-4 0 0,1-1 0 0,2-4 0 31,1 0-1600-31,1-5-352 0,-1-7-80 0,0 0-16 0</inkml:trace>
  <inkml:trace contextRef="#ctx0" brushRef="#br0" timeOffset="46003.99">7336 16409 20271 0,'0'0'448'0,"0"0"80"0,0 0 32 0,0 0 16 0,0 0-576 0,0 0 0 15,-3-4 0-15,3 4 0 0,0 0 928 0,-6 3 80 16,1 2 16-16,-3 0 0 0,2 1 0 0,-1 6 0 15,1 3 0-15,0 0 0 0,-1 0-832 0,1 6-192 0,0 2 0 0,-1 1 0 16,1 1 864-16,1-1 128 0,0 2 32 0,1 2 0 16,-1-2 0-16,0 4 0 0,1-1 0 0,1-1 0 15,2 2-832-15,2 1-192 0,3-4 0 0,0 0 0 16,0-2 0-16,1 1 0 0,2-3 0 0,4-2 0 16,0-4 0-16,3 0 0 0,-1-2 0 0,2-1 0 15,2-4 0-15,2 0 0 0,1-4 0 0,2-1 0 16,-1 0 864-16,0-4 128 0,-2-2 32 0,-3-3 0 15,-2 0-2464 1,-2-1-480-16,-2-4-112 0,-1 1-8208 0,-3-3-1632 0</inkml:trace>
  <inkml:trace contextRef="#ctx0" brushRef="#br0" timeOffset="46181.57">7006 16746 31327 0,'0'0'688'0,"0"0"144"0,0 0 16 0,17 2 48 0,5-7-720 0,4 1-176 16,5-1 0-16,-10 0 0 0,6 1 848 0,2 1 144 16,3-6 32-16,1 2 0 0,3 1-832 0,-2-3-192 15,-1 4 0-15,0-3 0 16,0 2-768-16,-2 1-208 0,-6-1-48 0,12 0-13504 0</inkml:trace>
  <inkml:trace contextRef="#ctx0" brushRef="#br0" timeOffset="46517.87">7985 16765 27647 0,'0'0'1216'0,"-7"5"256"0,-2 4-1168 0,-1 3-304 0,-1 0 0 0,-1 3 0 16,-4 6 880-16,1 1 112 0,-1 0 32 0,0 2 0 15,1 2 0-15,2-2 0 0,3 6 0 0,0-3 0 16,1 1-832-16,4-5-192 0,3-2 0 0,2 2 0 16,2-5 0-16,4-3 0 0,3 1 0 0,3-4 0 15,3 0 864-15,3-6 128 0,1 0 32 0,4-3 0 16,1-3-832-16,1-3-192 0,-1 1 0 0,2-3 0 0,-1-5 864 16,-1-1 128-16,-1-3 32 0,-1 0 0 0,-2-2 0 15,-2-2 0-15,-4-6 0 0,-2 1 0 0,-1-2-832 16,-3 2-192-16,-2-4 0 0,-2 0 0 0,-3-1 0 15,-2 2 0-15,-3 4 0 0,-1-1 0 16,-1 3-1600-16,-2 1-352 0,-2 1-80 0,-6-5-16400 16</inkml:trace>
  <inkml:trace contextRef="#ctx0" brushRef="#br0" timeOffset="47056.39">5348 13269 27647 0,'0'0'608'0,"0"0"128"0,0 0 32 0,2 3 0 0,17-13-624 0,5 2-144 15,3-2 0-15,9 2 0 0,7-1 0 0,5 2 0 16,2-1 0-16,2-3 0 0,1 2 848 0,3 1 144 0,3 2 32 0,3-3 0 16,4 0-832-16,-19 3-192 15,6 3 0-15,3-1 0 0,-3 1 0 0,-4-3 0 0,-4 4 0 0,-3-1-9232 16,-8 3-1904 0</inkml:trace>
  <inkml:trace contextRef="#ctx0" brushRef="#br0" timeOffset="47730.4">3979 12771 20271 0,'0'0'448'0,"0"0"80"0,0 0 32 0,-4 14 16 0,4-14-576 0,-4 13 0 0,1 6 0 0,-2 4 0 15,-5 2 0-15,3 7 0 0,0 6 0 0,3 1 0 16,2 0 928-16,3-3 80 0,4-1 16 0,3-2 0 15,6-1-832-15,4-2-192 0,-1-7 0 0,2-3 0 16,4-3 0-16,0-3 0 0,-1-7 0 0,1-3 0 16,1-5 864-16,1-3 128 0,-1-2 32 0,-1-6 0 15,-4-2 0-15,2-1 0 0,2-1 0 0,-9 3 0 16,2-1-832-16,2 0-192 0,0-4 0 0,-3 0 0 16,-2-1 0-16,-2 2 0 0,-1 0 0 0,-2-1 0 15,2-1 0-15,-2 4 0 0,-3 5 0 0,-1 0 0 0,-2 3 0 16,-2 7 0-16,0 0 0 0,0 0 0 0,-2 9 0 0,-2 6 0 15,-3 2 0-15,0 3 0 0,0 8 0 16,-1 3 0-16,-4 4 0 0,-1 5 0 0,-6 2 0 0,-4 7 0 16,2 7 0-16,-3 0 0 0,1-1 0 0,-5-3 0 15,-3-4 0-15,1 2 0 0,-3-5 864 16,-2 1 128-16,-1-5 32 0,-3-2 0 0,0-1-832 0,3-1-192 16,9-1 0-16,0-3 0 0,0-4 0 0,4-6 0 15,3-1 0-15,-4 2 0 16,6-13-1600-16,7-4-352 0,11-7-80 0,-3-8-11472 0</inkml:trace>
  <inkml:trace contextRef="#ctx0" brushRef="#br0" timeOffset="48016.66">4533 13375 23951 0,'0'11'1056'0,"0"-3"224"0,0-2-1024 0,0 7-256 0,-4-2 0 0,-1 7 0 16,-4 8 880-16,-2-3 112 0,-5 3 32 0,0 1 0 15,-2 6-832-15,0-1-192 0,0-3 0 0,3 1 0 16,0 1 864-16,3-3 128 0,1 0 32 0,3-4 0 16,3-5 0-16,5-2 0 0,5-5 0 0,2 0 0 15,4-6 0-15,4-3 0 0,5-7 0 0,0-1 0 16,0-4 0-16,2-3 0 0,1-2 0 0,-3-3 0 16,-1-4-832-16,-2 0-192 0,-3 0 0 0,-4 1 0 15,-4 0 0-15,-3 1 0 0,-3 0 0 0,-3 1 0 0,-2 3 0 16,-3 3 0-16,-2 3 0 0,-4 0 0 0,-2 4 0 15,-2 4 0-15,-2 1 0 0,-6 3 0 16,6 2-1600-16,3 1-352 16,5-2-80-16,5 0-16 0</inkml:trace>
  <inkml:trace contextRef="#ctx0" brushRef="#br0" timeOffset="48808.47">11991 15079 27647 0,'0'0'1216'0,"3"-3"256"0,0-4-1168 0,-3 7-304 0,0 0 0 0,0 0 0 0,0 0 0 0,2 13 0 15,0 3 0-15,-2 5 0 0,-3 4 880 0,1 1 112 16,-2 3 32-16,0 0 0 0,-2 7-832 0,-1 2-192 16,2 1 0-16,-4 1 0 0,0 0 0 0,-2 5 0 15,-2 1 0-15,-1-2 0 0,3-3 0 0,-2-2 0 16,0-1 0-16,2 0-9232 16,0 2-1904-16</inkml:trace>
  <inkml:trace contextRef="#ctx0" brushRef="#br0" timeOffset="49153.97">11855 16450 27647 0,'0'0'608'0,"-6"-7"128"0,3-2 32 0,3 9 0 0,0 0-624 0,0 0-144 0,-4-3 0 0,4 3 0 16,-7 5 848-16,0 3 144 0,-3 3 32 0,-1 4 0 16,5 5 0-16,-3 7 0 0,-2 1 0 0,-2 4 0 15,-2 1-832-15,0 0-192 0,-1 1 0 0,1 2 0 16,0-1 0-16,2 1 0 0,2-2 0 0,2 1 0 16,2-1 0-16,1-1 0 0,4 0 0 0,0-4 0 15,2 0 0-15,3-2 0 0,1-4 0 0,1-1 0 16,2-3 864-16,3-3 128 0,4-1 32 0,0-2 0 0,-1-4-832 15,5 1-192-15,5-5 0 0,12 2 0 16,1-2-768-16,-3-1-208 0,-2-3-48 0,-5-1 0 16,1-1 0-16,-7 1 0 0,-3 0 0 0,-6-3-13504 15</inkml:trace>
  <inkml:trace contextRef="#ctx0" brushRef="#br0" timeOffset="49317.25">11412 16950 35007 0,'0'0'768'0,"0"0"176"0,0 0 16 0,5-7 16 0,4 2-784 0,3 1-192 16,2-1 0-16,1 2 0 0,3-1 0 0,3 2 0 15,5-2 0-15,4 2 0 0,3-2 0 0,3 0 0 16,1-1 0-16,5 1 0 0,3-1 0 0,-1 1 0 0,-1 2 0 0,-3-1-10336 16,-3-2-2112-16</inkml:trace>
  <inkml:trace contextRef="#ctx0" brushRef="#br0" timeOffset="49498.85">12430 16940 35007 0,'-12'17'768'0,"4"-6"176"0,0-2 16 0,3 4 16 0,-1 2-784 0,0 5-192 0,0 2 0 0,0 6 0 15,-1-1 0-15,-1 3 0 0,-1-1 0 0,1 1 0 16,1 0 864-16,0-4 128 0,2 0 32 0,4 11 0 15,4-3-1648-15,3-3-320 0,3-4-64 0,2-7-15168 16</inkml:trace>
  <inkml:trace contextRef="#ctx0" brushRef="#br0" timeOffset="50307.77">6354 12045 20271 0,'-21'16'448'0,"21"-16"80"0,0 0 32 0,0 0 16 0,0 0-576 0,0 0 0 0,-3-7 0 0,2-3 0 15,2 1 1744-15,3-5 240 0,-1-4 64 0,4-5 0 16,1-4-832-16,1-3-144 0,0 0-48 0,0-6 0 16,-1-6-816-16,3 0-208 0,1 0 0 0,0-6 0 15,0-3 864-15,-3-7 128 0,-5-8 32 0,0-2 0 16,4 0 0-16,-1-7 0 0,-3-3 0 0,0 1 0 15,0-5-832-15,-1 6-192 0,0 4 0 0,1 3 0 16,0 5 0-16,-1 8 0 0,1 12 0 0,0 6 0 16,1 5 0-16,0 4 0 0,-1 6 0 0,0 5 0 15,0 3 0-15,-1 3 0 0,1 3 0 0,3 3 0 16,-7 6-1600-16,0 0-352 0,0 0-80 0,0 0-13120 16</inkml:trace>
  <inkml:trace contextRef="#ctx0" brushRef="#br0" timeOffset="50549.99">6010 11002 31327 0,'-17'0'688'0,"17"0"144"0,0 0 16 0,0 0 48 0,14-2-720 0,4 0-176 15,6 1 0-15,4-1 0 0,5 0 0 0,4 1 0 0,4-1 0 0,5 0 0 16,3-2 0-16,5-6 0 0,7 0 0 0,5-2 0 16,4 5 0-16,-1-5 0 0,1-3 0 15,-2-2 0-15,-2 1 0 0,-1-2 0 0,-4-1 0 16,-2 0-9248-16,-1 1-1888 0</inkml:trace>
  <inkml:trace contextRef="#ctx0" brushRef="#br0" timeOffset="51270.62">4680 10328 16575 0,'-2'-19'368'0,"-2"9"80"0,4-3 0 0,-3 2 16 0,1 3-464 0,-1-2 0 0,-2 2 0 0,0-1 0 15,-1 4 912-15,-1 4 96 0,-1 5 16 0,-1 3 0 16,-2 0 0-16,-1 8 0 0,0 5 0 0,-2 5 0 16,2 5-832-16,-1 4-192 0,-1 3 0 0,1 1 0 15,3 1 864-15,2 0 128 0,5 0 32 0,0 15 0 16,2-9-832-16,7-6-192 0,4-9 0 0,4-10 0 15,3-7 0-15,1-5 0 0,1 1 0 0,0-8 0 16,2-9 864-16,2-3 128 0,1-8 32 0,1-2 0 16,-1 2-832-16,-1-6-192 0,1-6 0 0,-3 2 0 0,2-1 864 15,-2 1 128-15,-2 2 32 0,-3-4 0 0,-2-2-832 16,-1 4-192-16,-2 0 0 0,-1 6 0 0,-1 1 0 16,-2 6 0-16,-3 4 0 0,-4 12 0 0,0 0 0 0,0 0 0 15,0 0 0-15,2 19 0 0,1 12 0 0,-2 5 0 16,-1 4 0-16,-1 8 0 0,-2 3 0 0,-1 5 0 15,-1 3 0-15,0-10 0 0,-1 7 0 0,-4 10 0 16,-1-2 0-16,-3 5 0 0,-3 2 0 0,-4-1 0 16,-2-4 0-16,-2-7 0 0,0 0 0 0,-2-7 0 15,-2-2 0-15,2-11 0 0,3-3 864 0,-2-6 128 16,3-6 32-16,1-3 0 0,0-5 0 0,2-6 0 16,-1-8 0-16,2-2 0 0,3-4-832 0,0-6-192 15,2-1 0-15,3-5 0 0,1-6 0 0,6-1 0 16,5-1 0-16,7-15 0 15,2-4-768-15,8 6-208 0,5 1-48 16,3 3 0-16,4 3 0 0,-1 0 0 0,3 2 0 16,0 3 0-16,-3 5-1632 0,0 2-336 0,0 3-64 0,-7 4-16 0</inkml:trace>
  <inkml:trace contextRef="#ctx0" brushRef="#br0" timeOffset="51434.47">5182 11051 38703 0,'5'13'848'0,"-2"4"176"0,0 5 48 0,-3 0 16 0,0 5-880 0,0 5-208 0,0 3 0 0,-2 3 0 15,0 4 0-15,-1 0 0 0,-1-1 0 0,-1-2 0 16,0-2 0-16,-1-4 0 0,-3-2 0 0,-1 9-17152 16</inkml:trace>
  <inkml:trace contextRef="#ctx0" brushRef="#br0" timeOffset="53304.67">2317 18417 12895 0,'-7'-13'576'0,"7"13"112"0,0 0-560 0,0 0-128 0,-5-5 0 15,5 5 0-15,-12-2 2640 0,12 2 496 0,0 0 112 0,-9 10 16 16,-2 5-1584-16,2 2-304 0,0 1-64 0,-1 2-16 16,1 8-512-16,0 4-96 0,3 7-32 0,1 2 0 15,-2 1-144-15,0 2-48 0,-1-3 0 0,3 2 0 16,2 2-208-16,1-2-32 0,-1 1-16 0,1-6 0 15,-1-3-208-15,2-5 176 0,2-4-176 0,-1 3 160 16,-1-6-32-16,0-3-128 0,-2-3 192 0,3 0-64 16,3-3-128-16,-2-2 0 0,0-2 0 0,2-2 0 15,-3-8-1728 1,0 0-320-16,12 1-64 0,1-2-6896 0,-3-3-1376 0</inkml:trace>
  <inkml:trace contextRef="#ctx0" brushRef="#br0" timeOffset="53737.39">2734 18410 2751 0,'0'0'256'0,"0"0"-256"16,0 0 0-16,0 0 0 0,1 11 3008 0,-1 2 576 16,0 5 96-16,-2 2 32 0,-2 0-1552 0,0 3-304 0,3 2-64 15,0 5-16-15,-2 3-640 0,2 2-128 0,0 1-32 0,-2 0 0 16,1-3-160-16,-1-2-48 0,0-1 0 0,3-2 0 16,-1-6-128-16,-1 4-48 0,0-2 0 0,2-5 0 15,3-2 16-15,-1-1 0 0,4-2 0 0,-1-5 0 16,-5-9-32-16,10 9 0 0,-1-3 0 0,2-3 0 15,2-3-48-15,0-4-16 0,-6-5 0 0,6 0 0 16,6-5 0-16,3-2-16 0,2-3 0 0,0-3 0 16,0 0 80-16,0-4 0 0,2-2 16 0,-3-3 0 15,-3 2-80-15,1-3-32 0,0-3 0 0,-2-1 0 16,-4 0-240-16,0 3-48 0,-3 0-16 0,2 7 0 16,-1 2-176-16,-1 2 0 0,0 2 0 0,-1 3 0 15,2 4-1120-15,-2 4-256 0,1 1-48 16,-2 5-10544-16,-10 3-2112 0</inkml:trace>
  <inkml:trace contextRef="#ctx0" brushRef="#br0" timeOffset="54011.05">3641 18285 23039 0,'0'0'2048'0,"0"0"-1648"15,0 0-400-15,0 0 0 0,-2 11 720 0,-2 5 64 16,-1 0 16-16,-1 6 0 0,-2 3 496 0,1 6 112 0,-2 2 0 0,-1 5 16 16,-2 6-432-16,-2 3-96 0,-2 3 0 0,0 3-16 15,-4-3-352-15,1 1-64 0,1-3-16 0,3 0 0 16,-2-7-240-16,7-4-48 16,3-5-16-16,0-4 0 0,2-5-144 0,4-3 0 0,2-1 0 0,3-4 0 15,4-6 0-15,-2-1 0 0,-6-8 0 16,13 4 0-1,2-6-528-15,0 0-96 0,-1-3-16 0,0-3 0 16,0 2-2688-16,-1-8-560 0</inkml:trace>
  <inkml:trace contextRef="#ctx0" brushRef="#br0" timeOffset="54275.24">3546 18316 27647 0,'7'-17'2448'0,"-1"6"-1952"0,4-2-496 0,4-2 0 0,3-2 464 0,1 3 0 16,1-1 0-16,1 1 0 0,-2 0 896 0,5 2 176 16,2 4 48-16,2-3 0 0,2 6-432 0,2 3-96 15,-1 2-16-15,2 5 0 0,1 4-336 0,-1 3-80 16,-3 6-16-16,-4 1 0 0,-2 3-304 0,-6 3-64 16,-3-1-16-16,-4 6 0 0,-4-1-96 0,-4 4-128 15,-6 1 176-15,-4 1-176 0,-3-2 128 0,-6 1-128 16,-4-1 0-16,-2-5 0 0,-4-3 128 0,0-3-128 15,-2-4 0-15,5 1 0 0,6-1 0 0,-2-2 0 16,-2-3 0-16,2-4 0 16,1 1-1536-16,2-6-384 0,3-2-64 0,3-4-14800 0</inkml:trace>
  <inkml:trace contextRef="#ctx0" brushRef="#br0" timeOffset="54731.2">5162 18715 27647 0,'0'0'2448'0,"0"0"-1952"16,0 0-496-16,-6 14 0 0,-1 2 864 0,0 3 80 0,-2 2 16 0,1 3 0 15,1-1 256-15,1 5 48 0,1 3 16 16,0 0 0-16,0-6-800 0,1 2-160 0,1-3-16 0,1 1-16 16,2-4-288-16,0-1 160 0,0-1-160 0,4-1 128 31,1-1-432-31,3-7-80 0,-8-10-32 0,9 9-10288 0,1-7-2064 15</inkml:trace>
  <inkml:trace contextRef="#ctx0" brushRef="#br0" timeOffset="54891.49">5151 18492 34095 0,'-7'-6'3024'0,"1"-3"-2416"0,2 3-480 0,0-2-128 16,4 8 288-16,0 0 32 0,-5-5 16 0,5 5 0 15,0 0-64-15,0 0-16 0,0 0 0 0,0 0 0 16,14 5-1520-16,1 1-304 0,1-1-64 0,3-2-12832 16</inkml:trace>
  <inkml:trace contextRef="#ctx0" brushRef="#br0" timeOffset="55198">5949 18491 27071 0,'0'0'1200'0,"0"0"240"0,-10 4-1152 0,-4 2-288 15,-4 2 0-15,-5 1 0 0,-5 5 1280 0,-2 3 208 16,-5 4 48-16,1-1 0 0,-3 2-544 0,0-3-96 16,0 1-32-16,0 0 0 0,2-2-224 0,7 1-32 15,6-1-16-15,10-1 0 0,5-2-64 0,9-1-16 0,5 0 0 0,11-1 0 16,5-1-224-16,5 1-48 0,4 5-16 0,2-2 0 16,1-2-80-16,0 0-16 0,-2 1 0 0,-3 3 0 15,1 3-128-15,-6-2 0 0,-6-2 144 16,-2 0-144-16,-6 1 0 0,-4-3 0 0,-5-1 0 15,-7 0 128-15,-8 4 80 0,-4 0 32 0,-4 1 0 16,-7 0 0-16,-2-3-32 0,-3-2 0 0,-3-4 0 16,-1-5 0-16,0 1-208 0,2-1-256 0,1-5 48 15,2-3 16 1,1-1-2576-16,5-1-512 0</inkml:trace>
  <inkml:trace contextRef="#ctx0" brushRef="#br0" timeOffset="55797.05">6653 19386 9215 0,'-8'9'816'0,"8"-9"-656"0,-2 10-160 0,2-10 0 15,-3 9 3424-15,3-9 656 0,0 0 128 0,0 0 16 16,0 0-1888-16,0 0-384 0,0 0-80 0,8-12-16 15,1-6-448-15,1-2-80 0,1-4-32 0,3-1 0 16,2-3-304-16,0 0-64 0,1-5-16 0,1-3 0 16,-2 0-208-16,1-4-64 0,-1-6 0 0,2-2 0 15,0-2-160-15,1 1-32 0,-1-2-16 0,2 0 0 16,0-1-240-16,-2 1-32 0,-3 3-16 0,-1 3 0 16,-2 10-144-16,-2 8 0 0,-2 9 0 0,2 4 0 15,0 3 0-15,-4 4 128 0,-6 7-128 0,0 0 0 16,4 14 0-16,0 7 0 0,0 9-192 0,-4 3 192 15,-3 7-224-15,3 0 80 0,3 3 16 0,-3 3 0 0,-3-1 128 16,3 2 0-16,4 2 0 0,2-8 0 0,4-8 0 16,-1-4 0-16,3-3 0 0,2-6 0 0,2-7 0 15,1-7 0-15,-2-1 0 0,4-5 0 0,3-4 256 0,2-5 96 16,-1-7 16-16,1-10 0 0,-2 0 176 0,-1-6 32 16,-2 0 16-16,0-2 0 0,0 1-32 0,0-3-16 15,-2-3 0-15,-2 1 0 0,-2 0-176 0,0-2-48 16,-2-2 0-16,-2-5 0 0,-3 0-160 15,-1 3-32-15,-1 0-128 0,1 5 192 0,3 6-192 0,-2 8 0 16,1 6 0-16,-4 3 0 16,0 6-960-16,-3 10-64 0,0 0-32 0,0 0 0 15,0 0-2016-15,6 12-384 0</inkml:trace>
  <inkml:trace contextRef="#ctx0" brushRef="#br0" timeOffset="56193.8">8331 18505 21183 0,'0'0'1888'0,"-4"-10"-1504"0,4 10-384 0,-6-7 0 16,-4-3 2016-16,-2 4 336 0,-2-1 64 0,-5 6 16 15,-6 6-576-15,-6 0-96 0,-4 3-32 0,-2 7 0 16,4 6-768-16,-2 7-144 0,0 6-48 0,2 3 0 16,2-2-288-16,5 2-64 0,3 5-16 0,6 0 0 0,7-6-112 15,5-3-32-15,4 1 0 0,3-2 0 0,2 0 32 0,6-10 0 16,4-4 0-16,5-4 0 0,3 0 48 0,4-9 16 16,5-6 0-16,1 0 0 0,-4-3 144 0,4-5 16 15,3-2 16-15,1-6 0 0,-5-6 144 0,-1 0 32 16,-4 2 0-16,-3-6 0 0,-4 0-80 0,-2-2-16 15,-4 0 0-15,-3-3 0 0,-5-1-48 0,-3 0-16 16,-3-4 0-16,-3 0 0 0,-5 0-288 0,-1 1-48 16,-1 4-16-16,-2 4 0 0,-1 0-192 0,0 8 0 15,-1 3 0-15,0 4 0 16,2 6-1344-16,0 0-176 0,0 2-16 0,3 6-13152 16,4 7-2624-16</inkml:trace>
  <inkml:trace contextRef="#ctx0" brushRef="#br0" timeOffset="56464.05">8903 18458 32415 0,'0'0'1440'0,"0"0"288"0,0 0-1376 0,0 0-352 0,0 0 0 0,6 11 0 15,-6-3 1728-15,-2 10 288 0,-3 6 48 0,-2 4 16 16,0 6-832-16,-2-1-160 0,-1 3-48 0,-2-1 0 16,-2-2-560-16,0 3-112 0,2 1-32 0,-1-7 0 0,4-2-336 0,-1 5 144 15,1 2-144-15,1-1 0 0,1-2 128 0,2-4-128 16,-1-7 0-16,5 1 0 16,0 1-384-16,-2-4-128 0,0-6-16 0,-1-2-16 15,0-3-1840-15,4-8-368 0,0 0-80 0,0 0-16 0</inkml:trace>
  <inkml:trace contextRef="#ctx0" brushRef="#br0" timeOffset="56675.02">8710 18350 26719 0,'9'-12'2368'0,"3"7"-1888"0,6 1-480 0,6-2 0 0,4 1 2064 0,0 1 320 0,0-2 64 0,3-3 16 16,-1 1-736-16,3-2-128 0,2 3-48 0,1-4 0 16,3 4-880-16,5-5-176 0,8 0-48 0,0 4 0 15,-1 3-448-15,-4 1 0 0,-4 3 0 16,-1 2-12608-16,-2 4-2592 0</inkml:trace>
  <inkml:trace contextRef="#ctx0" brushRef="#br0" timeOffset="57816.5">10553 18183 8287 0,'0'0'736'0,"0"0"-592"16,0 0-144-16,0 0 0 0,0 0 1664 0,-1-9 288 16,-2 4 64-16,-2 2 16 0,5 3-944 0,-10 0-176 15,1 1-32-15,-1 3-16 0,-3 2-416 0,-1 5-64 16,-2 5-32-16,-2 0 0 0,-3 2 128 0,-1 4 32 0,-4 3 0 0,-1 6 0 15,-1 4 80-15,-1 6 32 0,0 2 0 16,2 0 0-16,4 7-256 0,3 2-48 0,2 3-16 0,3-3 0 16,2-5-304-16,6-4 0 0,3-8 128 0,4-1-128 15,4-5 0-15,3-4 0 16,3-8 128-16,7 1-128 0,5-5 0 0,6-4-192 0,6-7 16 16,3-4-7248-16,0 1-1472 0</inkml:trace>
  <inkml:trace contextRef="#ctx0" brushRef="#br0" timeOffset="58152.2">11143 18188 12895 0,'0'0'576'0,"0"0"112"0,-7-6-560 0,7 6-128 15,-9-2 0-15,-1 0 0 0,-1 4 1088 0,-3 5 176 16,1 3 32-16,-3 4 16 0,-2 3-288 0,0 2-48 16,0 1-16-16,2 3 0 0,-1 1-240 0,2 7-48 15,1 4-16-15,0-3 0 0,0-1-240 0,5 0-48 16,5 0-16-16,3-3 0 0,1 0-224 0,4-4-128 0,3-1 160 0,2-2-160 15,0-1 240-15,3-3-48 0,0-4-16 0,1 0 0 16,0-2 16-16,-2-4 16 0,1 1 0 0,-1-2 0 16,1-4-480-16,-12-2-112 0,8 1 0 0</inkml:trace>
  <inkml:trace contextRef="#ctx0" brushRef="#br0" timeOffset="58316.77">10862 18455 22975 0,'10'-9'1024'0,"3"4"192"0,4 2-960 0,4-3-256 0,0-1 0 0,1 3 0 15,-3-2 256-15,3-1 0 0,-2 5 0 0,2-1 0 16,2-7 0-16,-3 6 0 0,-2 2 0 0,-1 0-7488 16,-1 2-1504-16</inkml:trace>
  <inkml:trace contextRef="#ctx0" brushRef="#br0" timeOffset="58565.7">11424 18568 15663 0,'0'0'1392'0,"3"14"-1120"0,0-1-272 0,-4 0 0 0,-4 2 832 0,-2 2 96 16,-2 0 32-16,0-1 0 0,-1-1 64 0,1 0 0 15,-1 2 16-15,5-5 0 0,0 0-464 0,5-2-112 16,0-4-16-16,0-6 0 0,9 7 336 0,2-2 64 15,-11-5 16-15,13-3 0 0,1 1 208 0,-1-3 32 0,-2-3 16 16,1-2 0-16,-2 0-368 0,-4-2-80 0,-2-3-16 0,-1-3 0 16,-3 0-336-16,-2 1-80 0,0-1-16 0,-2 3 0 15,-2 2-224-15,-2 5 128 0,0-1-128 0,-1 4 0 32,-1 1-1936-32,1 3-496 0</inkml:trace>
  <inkml:trace contextRef="#ctx0" brushRef="#br0" timeOffset="58774.52">11805 18577 16575 0,'-5'14'736'0,"1"-4"160"0,-1 3-720 0,0 0-176 0,0 2 0 0,1 2 0 16,1 0 1760-16,-2 1 320 0,-2-1 64 0,-2-1 16 15,-1 1-896-15,-1-1-176 0,0-2-48 0,1-1 0 0,-2 2-672 0,4-2-144 16,1-2-32-16,0-2 0 16,1 3-1200-16,6-12-240 0</inkml:trace>
  <inkml:trace contextRef="#ctx0" brushRef="#br0" timeOffset="59360.75">12428 18122 16575 0,'0'0'1472'0,"0"0"-1168"15,0 0-304-15,0 0 0 0,0 0 688 0,-10 4 80 16,-2 2 0-16,-2 3 16 0,-2 5 16 0,-2 4 0 15,0 1 0-15,0 2 0 0,2-1-224 0,2 1-32 16,-1 0-16-16,4-1 0 0,4-1-32 0,2-1-16 16,1-1 0-16,4-3 0 0,1-2-96 0,4 0-32 15,-5-12 0-15,10 11 0 0,-1-5 224 0,4 0 64 16,5-6 0-16,3-2 0 0,0-2 32 0,3 2 16 16,1-2 0-16,-1-4 0 0,1 0-256 0,-3-4-48 15,-1 1-16-15,-2 2 0 0,-1-3-160 0,-1 3-16 16,0-6-16-16,-4 5 0 0,1 1-176 0,-2 0 160 15,0 0-160-15,-2 0 160 0,-2 2-160 0,-8 7 0 16,10-1 0-16,-10 1 0 0,0 0 0 0,6 8 0 0,-3 4 0 16,-3 2 0-16,-2 0-144 0,1 4 144 0,-3 1-192 15,-1 4 192-15,-4 6 0 0,-2 0-128 0,-3 3 128 16,-3 1 0-16,-2-3 0 0,-2 2 0 0,-2 4 0 0,-3-4 0 16,-2-3 192-16,-1-5-48 0,0 3-16 0,2-6 0 15,3-3 0-15,3-3 0 0,0-3 0 16,5-1 0-1,3 3-1024-15,4-6-224 0,9-8-32 0,0 0-16 0</inkml:trace>
  <inkml:trace contextRef="#ctx0" brushRef="#br0" timeOffset="59644.95">12878 18523 18431 0,'0'0'1632'0,"-7"7"-1312"0,-3 1-320 0,0 3 0 0,1 3 880 0,-4 4 96 15,-4 1 32-15,-1-1 0 0,-1 0 416 0,2 0 96 16,3 1 16-16,2-2 0 0,-1 0-496 0,4-3-80 16,4-3-32-16,4 0 0 0,4-4-256 0,6 0-48 15,3-5-16-15,3 1 0 0,3-3-80 0,1-2-16 16,1-3 0-16,3-2 0 0,3-2-96 0,-1-4-32 16,0 0 0-16,-2-2 0 0,-2 0-192 0,-4-3-64 15,-3-2 0-15,-2 1 0 0,-6 1-128 0,-3-2 0 16,-5-5 0-16,-4 2 0 0,0 6 0 0,-6-5 192 15,-3-2-192-15,-1 4 192 0,-4 3-416 0,3 2-80 16,1 1-16-16,-1 6-10496 16,-5 3-2096-16</inkml:trace>
  <inkml:trace contextRef="#ctx0" brushRef="#br0" timeOffset="59881.27">13299 17829 17503 0,'0'0'1552'0,"0"0"-1232"0,10-3-320 0,2 2 0 16,4-2 1248-16,1 10 192 0,1 2 32 0,1 6 16 16,2 3-144-16,-1 7-48 0,-1 4 0 0,-1 7 0 15,0 3-416-15,-7 7-96 0,-3-1-16 0,-2 3 0 16,-2 1-192-16,-4 2-32 0,-4-4-16 0,-5 4 0 15,-6 2-320-15,-3 3-64 0,-1 3-16 0,-5-2 0 16,-3-2-1600-16,1-4-320 0</inkml:trace>
  <inkml:trace contextRef="#ctx0" brushRef="#br0" timeOffset="60292.66">10608 19269 9215 0,'0'0'816'0,"0"0"-656"0,0 0-160 0,0 0 0 16,0 0 2176-16,-11-1 416 0,1 1 80 0,-1 6 16 16,-6 2-1040-16,1 3-208 0,-1-2-32 0,-2 6-16 15,-4 7-192-15,0 3-48 0,-2 1 0 0,-2 5 0 16,-1 4-272-16,-1-2-64 0,2-2-16 0,1 0 0 15,1-3-256-15,6 0-48 0,5 1-16 0,4-3 0 0,3-1-288 0,7-3-48 16,7-5-16-16,3-1 0 0,1-5-128 16,5 1 0-16,6-1 0 0,3-5-176 15,3-2-1872-15,3-3-384 16</inkml:trace>
  <inkml:trace contextRef="#ctx0" brushRef="#br0" timeOffset="60533.41">11045 19227 22111 0,'0'0'1968'0,"0"0"-1584"0,0 0-384 0,0 0 0 0,0 0 480 0,0 0 16 0,-8 13 0 0,-1-1 0 16,-2 5 576-16,1 2 112 0,-1 1 32 0,0 2 0 15,1-2-448-15,-2 4-64 0,4 3-32 0,-1-3 0 16,1 3-224-16,3-3-64 0,-3 0 0 0,6 4 0 15,3-1-176-15,3-1-32 0,2-3-16 0,2 3 0 16,1-2-160-16,1-4 128 0,1-1-128 0,1-1 128 31,0-3-512-31,1 1-128 0,-1-5 0 0,2-1-13584 0</inkml:trace>
  <inkml:trace contextRef="#ctx0" brushRef="#br0" timeOffset="60699.33">10763 19484 28559 0,'0'0'2544'0,"11"-2"-2032"0,6 0-512 0,3-1 0 0,4 1 0 0,3-3 0 15,-1-3 0-15,4 5 0 0,0 5 656 0,1-4 48 16,-1-3 0-16,2-1 0 0,1 2-352 0,-1 3-64 16,-3 1-16-16,-2 0-9648 15,-2 2-1936-15</inkml:trace>
  <inkml:trace contextRef="#ctx0" brushRef="#br0" timeOffset="60952.94">11706 19672 23039 0,'-8'12'1024'0,"4"-3"192"0,-1 4-960 0,0-2-256 0,-1 1 0 0,-3 3 0 15,0 2 1712-15,0-2 288 0,0-2 64 0,2 1 16 16,-1 0-1040-16,2-2-208 0,-1-3-32 0,3 3-16 16,2-3-1440-1,2-9-304-15,-3 10-48 0,3-10-16 0</inkml:trace>
  <inkml:trace contextRef="#ctx0" brushRef="#br0" timeOffset="61815.09">12174 19411 16575 0,'-6'-5'1472'0,"1"3"-1168"16,0 0-304-16,5 2 0 0,-5 0 464 0,1 2 48 15,-2 3 0-15,0 4 0 0,-2-1 208 0,4 6 48 16,-2 4 16-16,1-1 0 0,-2 1-144 0,4-1-16 16,-1 0-16-16,3-1 0 0,2-4-80 0,4 1-16 15,1-1 0-15,7-3 0 0,1 0 224 0,4-6 32 0,1-3 16 0,2-2 0 16,4 0 48-16,-1-1 16 0,2-3 0 0,2-2 0 15,0-6-336-15,0-1-64 0,-1 0 0 0,-2-2-16 16,-3-1-160-16,-3 1-16 0,-4-4-16 0,-2 5 0 16,-3 4-240-16,-2 0 0 0,-4 1 0 0,1 3 0 15,-5 8 0-15,0 0 0 0,0 0 0 0,0 0 144 16,0 0-144-16,0 0 0 0,0 0 0 0,-9 7 0 16,-1 5 0-16,0 4 0 0,-1 3-192 0,1 4 192 15,0 5-144-15,0 0 144 0,1 0 0 0,-1 5 0 16,-2 0 0-16,0 0 0 0,-4 1 128 0,-1 1-128 15,-6-5 224-15,-1 1-48 0,-2-5-16 0,2 2 0 16,2-5 96-16,-3 0 32 0,1-2 0 0,2-1 0 16,2-2-96-16,2-3 0 0,0-2-16 0,4-1 0 15,0-3-176-15,2 0-224 0,0-4 48 0,2 0 16 16,2-1-2688-16,8-4-544 0</inkml:trace>
  <inkml:trace contextRef="#ctx0" brushRef="#br0" timeOffset="62077.93">12653 19785 19343 0,'0'0'1728'0,"0"0"-1392"0,0 0-336 0,-7 13 0 16,1-5 1552-16,0 4 240 0,-2 1 64 0,-1-3 0 15,0 1-352-15,0 2-64 0,0-3-16 0,3 2 0 16,0-5-848-16,1 3-192 0,1-3-16 0,1 3-16 16,3-10-352-16,0 9 0 0,0-9 0 0,0 0-14416 15</inkml:trace>
  <inkml:trace contextRef="#ctx0" brushRef="#br0" timeOffset="62437.06">13170 18989 18431 0,'0'0'1632'0,"0"0"-1312"16,5-9-320-16,-5 9 0 0,0 0 1344 0,0 0 208 0,9-5 48 0,-9 5 0 15,12 1-320-15,-1 7-48 0,0 2-16 0,1 3 0 16,-2-2-528-16,0 12-112 0,2 9-32 0,-2 9 0 15,-1-1-160-15,1 4-48 0,-1 3 0 0,-2 4 0 16,-2 1-64-16,-2 2-16 0,-3 0 0 0,-3-2 0 16,-2 0-96-16,-2 0-32 0,-5 0 0 0,-3-5 0 15,-3-6-128-15,0-4 0 0,5-4 144 16,-1-4-144 0,-2-6-2048-16,1-3-464 0</inkml:trace>
  <inkml:trace contextRef="#ctx0" brushRef="#br0" timeOffset="62874.43">11852 19859 20847 0,'-17'14'912'0,"7"-2"208"0,-1 1-896 0,-1-2-224 0,1 5 0 16,0 3 0-16,4 2 640 0,-2 0 96 0,0-5 16 0,0 2 0 15,1 1-48-15,-4 1 0 0,2-2 0 0,0 0-8096 16,0 1-1632-16</inkml:trace>
  <inkml:trace contextRef="#ctx0" brushRef="#br0" timeOffset="64534.11">6727 19765 26255 0,'-24'-4'1152'0,"11"2"256"0,1 1-1120 0,5 1-288 0,7 0 0 0,0 0 0 15,0 0 688-15,0 0 80 0,0 0 0 0,10 0 16 16,7 0 0-16,8-2 0 0,7-6 0 0,10 2 0 16,7-5 256-16,12 4 48 0,10-6 16 0,7 7 0 15,3-2-464-15,3 3-80 0,1 1-32 0,6 0 0 0,4-2-336 16,-1 4-192-16,-2 0 192 0,-3 1-192 0,0 0 0 0,1-2 0 15,1-2 0-15,1 3 0 0,-7 2 144 0,-5 0-144 16,-4 0 0-16,-3 1 144 16,-2 0-448-16,-5 3-80 0,-6 0-32 0,-7 1-10688 15,-8 0-2144-15</inkml:trace>
  <inkml:trace contextRef="#ctx0" brushRef="#br0" timeOffset="64778.11">6515 20143 46079 0,'-9'-7'4096'0,"9"7"-3280"0,14-5-656 0,14 0-160 31,14 2-320-31,7 2-80 0,6 1-32 0,4 0 0 0,5-2 432 0,8 1-128 0,9-4 128 0,6 0 0 16,5 1 0-16,6 0 0 0,3-5 0 0,5 2-128 15,2 2-144-15,-4-2-32 0,-6 2 0 0,-1 3 0 16,-2 2-1536 0,-1 0-304-16,-4 0-64 0,-6 2-16 0,-8 5-848 15,-6 0-160-15</inkml:trace>
  <inkml:trace contextRef="#ctx0" brushRef="#br0" timeOffset="69029.35">24087 9665 6447 0,'0'0'576'0,"-8"-2"-576"16,-1 1 0-16,9 1 0 0,-9 0 976 0,9 0 96 15,-9-2 16-15,9 2 0 0,0 0-416 0,0 0-80 0,0 0-16 0,0 0 0 16,-7-4 128-16,7 4 32 0,0 0 0 0,0 0 0 16,0 0 64-16,0 0 16 0,8-12 0 0,6 7 0 15,2 3 16-15,2-2 16 0,2 0 0 0,4 0 0 16,3 0-80-16,4-1 0 0,5 3-16 0,6-2 0 16,6 0-176-16,3 0-16 0,3-1-16 0,0 3 0 15,1-2-32-15,2 0 0 0,3-4 0 0,8 2 0 16,10 1-16-16,3-3-16 0,5 2 0 0,0 1 0 15,-1 1-80-15,7 2-16 0,0 0 0 0,4 1 0 16,-2-2-96-16,0 3-32 0,0 0 0 0,4 0 0 16,2 0-64-16,-2 3 0 0,-4 1-16 0,3 3 0 15,2-1-176-15,4 2 192 0,2 0-192 0,-4 2 192 0,-7-3-192 16,0 0 128-16,5 5-128 0,-5-1 128 0,-4-7-128 16,-7 1 0-16,-8 3 0 0,4-3 0 0,3-3 0 0,-1 1 0 15,-5-2 128-15,-4 0-128 0,-4 2 0 0,-5 1 0 16,-3-2 144-16,0 1-144 0,1-1 128 15,-4 0-128-15,-4-2 128 0,-3 1-128 0,-2 1 128 0,-5 4-128 16,-4-3 128-16,-6-1-128 0,-5-1 0 0,-3-1 0 16,-5-1 0-16,-2 1 128 0,-4 0-128 0,-2 0 128 15,-2-3-128-15,-10 3 128 0,0 0 64 0,0 0 0 16,0 0 16-16,0 0 0 0,0 0 48 0,0 0 0 16,0 0 0-16,-16-2 0 0,-1-2-256 0,-4 2 176 15,-2 2-176-15,-10 2 160 0,-2-1-160 0,-6-1 0 0,-6-3 0 16,-6 1 128-16,-7 1-128 0,-1 1 0 0,-3-2 0 15,-2 1 128-15,-7 1-128 0,-6-1 0 16,-9 0 0-16,0-2 128 0,-2-1-128 0,-3 2 0 0,-3-3 0 0,-6 2 0 16,-9 3 0-16,2-3 0 0,-3 0 0 15,-2-1 0-15,-7 3 0 0,4 1 0 16,4 1 0-16,-4 0 0 0,-5-3 0 0,1 0 0 0,0 4 0 16,1-1 0-16,-2-1 0 0,2 0 0 0,3 0 128 0,4 1-128 15,3 5 0-15,2-2 0 0,3 1 144 0,14 2-144 16,12-2 0-16,6-1 0 0,5 5 0 0,6-4 128 15,4 0-128-15,4 2 0 0,0-2 0 0,7 0 0 16,9-1 128-16,5 1-128 0,6-1 128 0,6-1-128 16,4 1 0-16,7-2 0 0,10-2 0 0,0 0 0 15,0 0 0-15,0 0 0 0,18-1 0 0,7 0 0 0,7-1 0 16,9 1 0-16,3 5 0 0,11-5 0 16,7-5 0-16,2-2 144 0,-2-1-144 0,12 2 0 0,11 0 128 15,9 0-128-15,8-4 0 0,3 5 0 0,1-2 144 16,9 4-144-16,6 0 0 0,2 2 144 0,2-7-144 0,7 4 0 15,5 1 0-15,2 3 128 0,0 2-128 0,4-1 0 16,6-1 144-16,2 2-144 0,0 1 0 0,-7 1 0 16,-8-3 0-16,4 1 128 0,4 2-128 0,-10 2 0 15,-9-1 0-15,-4-2 128 0,-6 3-128 0,-5 2 0 16,-9-2 0-16,-13 0 0 0,-14 4 0 0,-8-3 0 16,-11 2 0-16,-12-1 0 0,-9-3 0 0,-10 0 0 15,-9-4 0-15,-15 0 128 0,0 0-128 0,-10 9 176 16,-10-7-176-16,-7 0 192 0,-8-4-32 0,-12 1 0 15,-8-4 0-15,-11-1 0 0,-12 1-160 0,-4 0 0 0,-3-3 144 16,-3 2-144-16,-10-5 0 0,-10 4 0 0,-13-5 0 0,3 5 128 16,2-1-128-16,-11 6 0 0,-14-1 0 0,-5-1 0 15,-4-1 0-15,1 0 0 0,2 4 0 0,-2-2 128 16,0-1-128-16,4 3 0 0,4-1 0 0,7 3 0 16,4 1 0-16,10 1 0 0,10-3 0 0,12 1 128 15,12 0-128-15,13 1 176 0,12-2-176 0,18 1 192 16,14 3-192-16,15 0 0 0,14-4-160 0,10 2 160 15,13-2-176-15,14 0 176 0,12 0-192 0,10 3 192 16,7 3-1264 0,10 3-144-16,8-3-16 0,4 6-14448 0</inkml:trace>
  <inkml:trace contextRef="#ctx0" brushRef="#br1" timeOffset="73858.16">24032 9676 2751 0,'-8'5'256'0,"-1"-2"-256"16,0-6 0-16,1 3 0 0,-1 4 1648 0,-2 0 272 0,1 0 64 15,0-2 16-15,0-3-960 0,-1 1-192 0,-1 2-32 16,1 0-16-16,0-2 64 0,3-2 16 0,-4 0 0 0,1 3 0 15,-1 3-80-15,1 0-16 0,1-4 0 0,1 4 0 16,0 3-144-16,9-7-48 0,0 0 0 0,0 0 0 16,0 0 288-16,18 1 48 0,5-1 16 0,7-1 0 15,11-1 64-15,6-1 16 0,2-2 0 0,6 4 0 16,3 1-624-16,9 1-112 0,8 0-32 0,7-1 0 16,8 2-128-16,4 0-128 0,2-1 192 0,12-4-192 15,11-4 320-15,6 3-32 0,1 1-16 0,5-3 0 16,3 1 48-16,2 2 16 0,0 0 0 0,4 2 0 15,4 0-112-15,-2-2-32 0,-3-2 0 0,2 4 0 16,0 1-48-16,0 2-16 0,-2 2 0 0,-5 0 0 0,-4-4 112 16,0 4 16-16,2 1 0 0,-6 2 0 0,-5-2-128 0,-8-1-128 15,-7 0 176-15,-4 1-176 0,-3-1 208 0,-8-2-64 16,-10 0-16-16,-10 0 0 0,-10 2 0 0,-5 2 0 16,-6-2 0-16,-6-1 0 0,-7-6-128 0,-8 3 0 15,-7 3 0-15,-4-3 0 0,-3-3 0 0,-8 1 0 16,-7 2 0-16,0 0 128 0,-12 0-128 0,-7 1 0 15,-9-1 0-15,-7 0 0 0,-4 0 0 0,-6-1 0 16,-4-2 128-16,-11-1-128 0,-11 1 0 0,-7-1 0 16,-5 0 0-16,-4 0 0 0,-1-1 0 0,-9 0 0 15,-15 0 0-15,-3-2 0 0,0 5 0 0,-9-1 128 16,-8 0-128-16,-4 3 128 0,-2 2 48 0,-7 2 0 16,-9 4 0-16,0-3 0 0,3 1-48 0,-3 4 0 15,-4 0 0-15,5 1 0 0,-1-4 0 0,2 5-128 16,5 4 192-16,2 1-64 0,4 0 16 0,14 0 0 0,16 1 0 15,11-2 0-15,10 1-144 0,8-5 128 0,10 1-128 0,8-1 128 16,7-3-128-16,11 2 0 16,9-6 144-16,12-1-144 0,8 0 0 0,17-4 0 0,0 0 0 15,12-7 128-15,12 0-128 0,15-7 144 0,19-3-144 0,9 3 160 16,8 4-160-16,11-3 0 0,9-3 0 0,11-1 128 16,14 1-128-16,8 3 0 0,2 0 0 0,8-2 0 15,6 0 0-15,6 2 0 0,5 4 0 0,1 0 0 16,1 3 0-16,7 2 0 0,9-1 0 0,-49 5 0 15,12 1 144-15,0 2 0 0,2-1 0 0,-36-2 0 16,13 0-144-16,2 0 0 0,-4 0 0 0,3 2 0 0,1-1 0 0,-8 0-144 16,-9 1 144-16,-11-2-208 0,-12 2 208 15,-14-1 0-15,-12-1 0 0,-12 3 0 0,-12-2 0 16,-2-2 0-16,-25 1 0 0,-31-10 0 0,-28 0 144 0,-16 1-144 16,-11 4 0-16,-15-6 144 0,-8-1-144 0,-13 0 0 15,-9 0 0-15,-6 3 0 0,-8-3 0 0,-1 3 0 16,5 0 0-16,-14 4 0 0,-12 0 0 0,6 1 160 15,3 1-16-15,0 1 0 0,-1 1 48 0,-2 4 0 16,-4-1 0-16,11 1 0 0,12-3-192 0,-2 1 192 16,-5 0-192-16,17 6 192 0,19 0-192 0,56-3 0 15,-6 0 0-15,0 0 128 0,1 1-128 0,6 1 0 16,7-1 0-16,10-1 128 0,8-3-128 0,-3 3 0 16,24-1 0-16,23-5 0 0,18-3 0 0,22 0 0 15,11-1 128-15,17-2-128 0,10-2 0 0,17 2 0 0,15 0 0 0,10 1 0 16,5 3 128-16,7-1-128 0,4-1 0 15,8 1 128-15,6 1-128 0,0 1 0 0,-2 3 0 0,-39 2 0 16,18-2 448-16,9 0 16 0,6 1 0 0,-4 2 0 16,-6 0-464-16,-39-1 0 15,9-1 0-15,1-1 0 0,-3 4 0 0,-1 0 0 0,0-3 0 0,-8-1 0 32,-10 0-256-32,-14 0-128 0,-15 0-48 0,-13-1 0 0,-13-3 432 15,-13 1 0-15,-16-1 0 0,-19 2 0 0,-18-3 0 0,-53-5 0 0,-7 2 0 0,-21-1-128 16,-21 4 128-16,-7-3 0 0,-2 3 0 0,-17 1-128 15,-17 4 128-15,-8 0 0 0,-7 3-144 0,-1 0 144 16,1 0 0-16,0 5 0 0,-3-2 0 0,1 6 0 16,-3 0 0-16,13-1 0 0,12-2 0 0,12 1 0 15,10 5 0-15,20 0 128 0,18-2-128 0,14-2 0 0,12 1 0 16,18-3 128-16,23 1-128 0,19-4 0 0,21-6 0 16,12 0 0-16,12 0 128 0,14-1-128 0,12-3 0 15,17-1 128-15,18-5-128 0,14 1 128 0,13 0-128 0,127-5 0 16,-23 4 0-16,-65 2 0 0,15 2 336 0,7 3-16 15,5 0 0-15,5 1 0 0,5 1-320 0,2-3 0 16,2 4 0-16,-57 2 0 0,10 1 0 0,4-1 0 16,-2-4 0-16,3 2 0 0,3 2 0 0,-10-2 0 15,-12-2 0-15,17-1 0 0,-22 3 0 0,-25 0 0 16,-25 0 0-16,-23-2 0 0,-20 0 0 0,-24 0 0 16,-26 2 0-16,-19-2 0 0,-16-1 0 0,-29 0 0 15,-31-4 0-15,-14 5 0 0,-11 2 0 0,-10 2 0 16,-14 1 0-16,-76 6 0 0,7 2-192 0,113-5-96 15,-19 3-32-15,-8 3 0 0,-2 2 320 0,-3 1 0 16,0 2 0-16,3 0 0 0,1 1 0 0,-117 19 128 0,74-9-128 0,54-3 0 16,37-4 0-16,28-5 128 0,21-3-128 15,20-2 0-15,17 1 0 0,16-5 176 0,12 2-176 16,20-10 160-16,18-9-160 0,25 5 0 0,24 2 0 0,8-4 0 16,3-2 0-16,17-1 0 0,16 3 0 0,-31 1 0 15,16 1 144-15,-29 2 0 0,12-1 0 0,12 2 0 16,12-1-144-16,8 1 0 0,8-2 0 0,0 0 0 15,-2-3 0-15,2-1 0 0,2 4 0 0,-12-4 0 16,-14 1 0-16,19-2 0 0,-21 1 0 0,-21 6 0 16,-31 0 0-16,-24 0 0 0,-20-4 0 0,-27 3 0 15,-23 4 0-15,-19-1 0 0,-13-2 0 0,-31-1 0 16,-30 2 0-16,-16 1 0 0,-11 1 0 0,-67 1 0 16,5-1 0-16,90 1 0 0,-23 5-160 0,-19-1 160 0,-16 5 0 15,-8 0 0-15,-6 0 0 0,-2 3 0 0,3 1 0 16,-171 25 0-16,82-9 0 0,52-4 160 0,37-9 64 15,30 1 16-15,24 1 0 0,33-4 0 0,27-7-240 16,23-1 0-16,19-4 0 0,23-4 0 0,0 0 0 0,37-2 0 16,24-6 0-16,21-1 0 0,18 4 0 0,11-6 0 15,14-5 0-15,8 4 0 0,11-2 0 0,16 2 0 16,14 5 0-16,-41-4 0 0,17 0-144 0,-36 3-80 16,16 5-16-16,11 1 0 0,10 2 240 0,7 0 0 15,8 0 0-15,-1 0 0 0,-4-1 0 0,-3 1 0 16,0 3 0-16,-12-3 0 0,-12 0 0 0,17-2 0 0,-20 2 0 15,24-1 0-15,-60-3 160 0,-63 0 80 16,-12 1 16-16,-14-1 0 0,-20 3-256 0,-12-3 0 0,-15-3 0 0,-18 1 0 16,-21 0-192-16,-14-3-48 15,-11 2 0-15,-18-1 0 0,-19 0 240 0,-8-2 256 0,-4 2-48 0,-2-1-16 16,-5 3-192-16,-4 2 0 0,-6 1 0 16,-5 3 0-16,-6 2 0 0,-168 3 128 0,81 0-128 15,48 8 0-15,32 4 0 0,17 0 0 0,12-4 0 0,21-1 0 16,20 4 0-16,25-2 0 0,21-2 0 0,21-4 0 15,18-4 0-15,19-3 0 0,15-1 0 0,16-3 0 16,16-2 0-16,0 0 0 0,20-7 0 0,15 0 0 16,15 3 0-16,12-3-288 0,10-2 32 0,9 1 16 15,9 0 240-15,64-3 0 0,-6 3 0 0,-2 1 0 0,-2 0 0 16,-1-2 0-16,2 6 0 0,-1 1 0 0,0 3 0 16,-3 1 0-16,-8-4 0 0,-6 3 0 0,-7 1 0 15,-11 2 0-15,-10 1 0 0,-19 0 0 0,-19 0 0 0,-22 1 0 16,-17 2 0-16,-25-3 0 0,-20-4 0 0,-26 1 0 15,-22-2 0-15,-21 0 0 0,-23 0 0 0,-22 3 0 16,-26-2 0-16,-17-1 0 0,-13 1 0 0,-14 4 0 16,-13 2 0-16,-3 5 0 0,-2-3 0 0,-2 3 0 15,-1 3 0-15,8 1 0 0,8-5 0 0,12 3 0 16,12 5 0-16,17 1 0 0,17-1 0 0,22-3 0 16,20 2 0-16,-2 5 0 0,35-2 0 0,29 0 0 15,22-7 0-15,20 2 160 16,17 4-2032-16,10 2-416 0,11 1-80 0</inkml:trace>
  <inkml:trace contextRef="#ctx0" brushRef="#br1" timeOffset="82537.2">6775 6413 9215 0,'0'0'192'0,"0"0"64"0,0 0 0 0,0 0 0 0,0 0-256 0,0 0 0 0,0 0 0 0,0 0 0 15,0 0 0-15,0 0 0 0,0 0 0 0,0 0 0 0,0 0 0 0,0 0 0 16,0 0 0-16,0 0 0 0,0 0 864 0,0 0 128 15,0 0 32-15,0 0 0 0,0 0-832 0,0 0-192 16,0 0 0-16,0 0 0 0,6-5 864 0,-6 5 128 16,8-2 32-16,-2-2 0 0,-2-3 0 0,1 2 0 15,-5 5 0-15,5-3 0 0,-2-6-832 0,1 2-192 16,0-2 0-16,1 0 0 0,-3 1 864 0,-1-1 128 16,1 0 32-16,-1 0 0 0,0 0 0 0,1 1 0 15,-2 3 0-15,0-4 0 0,-2 2-832 0,1-1-192 16,1 8 0-16,-4-5 0 0,-1-1 864 0,0-3 128 15,-1 4 32-15,-1 1 0 0,0-2-832 0,-1 2-192 16,-2 1 0-16,1 2 0 0,-1-2 864 0,0 3 128 16,-2 3 32-16,1 1 0 0,-2 0-832 0,-2 3-192 15,0 0 0-15,-1 3 0 0,0-1 0 0,-1 3 0 0,1 1 0 16,-3 0 0-16,1 2 0 0,0 0 0 0,2 2 0 16,-1-1 0-16,1 2 0 0,0-1 0 0,-2-1 0 0,3 2 0 15,5 1 0-15,0 1 0 0,-3 1 0 0,0 0 0 16,1 3 0-16,0-1 0 0,2 3 0 0,1 2 0 15,-1-2 0-15,1 2 0 0,0-1 0 0,2 2 0 16,-1 2 0-16,0-3 0 0,1 1 0 0,2 1 0 16,-2-3 0-16,1 4 0 0,3-3 0 0,0 2 0 15,-1 3 0-15,1-1 0 0,1-4 0 0,-1 0 0 16,2 1 0-16,-2-2 0 0,1 2 0 0,-1-2 0 16,2 1 0-16,0-4 0 0,1 3 0 0,0-5 0 15,2-1 0-15,1 0 0 0,-2 1 0 0,2-2 0 0,2-2 864 16,1 0 128-16,-2-2 32 0,1 1 0 15,4-1-832-15,0 0-192 0,1 0 0 0,1-1 0 0,0-1 0 16,1-2 0-16,2 1 0 0,1-1 0 0,-2-1 0 16,1-1 0-16,-2-1 0 0,0-1 0 0,2 1 0 0,2 0 0 15,3-1 0-15,0 1 0 0,0-2 0 0,0 5 0 16,1-6 0-16,1 2 0 0,-1-4 0 0,-1-2 0 16,-1 3 0-16,0 0 0 0,-3-2 0 0,1-3 0 15,-2-1 0-15,2-1 0 0,-4-3 0 0,2 0 0 16,-1 0 0-16,0-5 0 0,-1 0 0 0,0-3 0 15,2-2 0-15,-2-2 0 0,0-3 0 0,2 1 0 16,2-3 0-16,0-2 0 0,-2 0 0 0,-2 1 0 16,1-4 0-16,1 2 0 0,1-4 0 0,-1 1 0 15,0-3 0-15,-1-1 0 0,1 2 0 0,0-2 0 16,1-3 0-16,0 0 0 0,1 0 0 0,-1-2 0 0,0 0 0 16,-1-2 0-16,0 0 0 0,-2 0 0 15,-1 0 0-15,-2-2 0 0,1 4 0 0,-2-2 0 0,-3 1 0 0,0 2 0 16,-1 3 864-16,-2 4 128 0,-2-2 32 0,-1 3 0 15,-2 3-832-15,1 2-192 0,-2-1 0 16,-2 2 0-16,1 2 0 0,-3 2 0 0,0 2 0 0,0-1 0 16,-4-1 0-16,-1 2 0 0,2 0 0 0,-2 2 0 15,-1-2 0-15,0 1 0 0,-1 3 0 0,1 2 0 16,-1-3 0-16,1 3 0 0,1-1 0 0,-2-1 0 16,0 6 0-16,-1-2 0 0,0 3 0 0,-1 3 0 15,1-2 0-15,0 1 0 0,-1 1 0 0,-1 4 0 16,1 1 0-16,0 1 0 0,-1 3 0 0,1 3 0 15,-4-2 0-15,-1 2 0 0,0 3 0 0,0-2 0 0,-1 1 0 16,0 3 0-16,-1 2 0 0,-1-1 0 0,1-2 0 0,1 3 0 16,1 0 0-16,0 0 0 0,0 1 0 15,3-2 0-15,1 1 0 0,2 1 0 0,1 2 0 16,-1 2 0-16,0 2 0 0,2-1 0 0,-1 2 0 0,-1 0 0 16,0 0 0-16,1 3 0 0,1-2 0 0,4 3 0 15,-2 3 0-15,2-4 0 0,0 1 0 0,0 1 0 16,3-4 0-16,0 5 0 0,-1-2 0 0,0 3 0 15,3 0 0-15,-1-1 0 0,1 3 0 0,1-3 0 16,3 1 0-16,-1 0 0 0,2-2 0 0,0-3 0 16,2 4 0-16,3-6 0 0,4 2 0 0,0-4 0 15,2-1 0-15,-1 1 0 0,3-2 0 0,1-1 0 16,1-1 0-16,3 0 0 0,0-1 0 0,3 0 0 16,4-2 0-16,0-2 0 0,2-4 0 0,2 2 0 15,0-5 0-15,3 2 0 0,1-4 0 0,-1 1 0 16,-3-1 0-16,0-4 0 0,2 0 0 0,-3-2 0 0,-2-2 0 15,-1-3 0-15,-4 1 0 0,-1-4 0 0,0 0 0 0,-1-2 0 16,-3-2 0-16,2-4 0 0,1-2 0 16,-1-2 0-16,0-3 0 0,-1-1 0 0,-4-5 0 0,2-2 0 15,2-2 0-15,-1-3 0 0,0-4 0 16,1-4 0-16,2 0 0 0,1-5 0 0,-1 0 0 0,-2-4 0 16,0 1 0-16,-1-1 0 0,0 1 0 0,-4 1 0 15,-1 2 0-15,-4 3 0 0,0 7 0 0,-5 3 0 16,-2 3 0-16,-2 2 0 0,-2 3 0 0,-3 3 0 15,0 3 0-15,-3-1 0 0,-4 5 0 0,-2 2 0 16,-3 5 0-16,0 0 0 0,0 3 0 0,-1 3 0 16,-3 0-768-16,4-1-208 0,4 4-48 0,1-1-16784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44:14.4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3635 1710 12895 0,'0'0'272'0,"-7"5"64"0,7-5 16 0,-9 5 32 0,0-2-384 0,9-3 0 0,-9 3 0 0,9-3 0 16,-10 0 896-16,1 0 96 0,9 0 32 0,0 0 0 15,-9 0 0-15,9 0 0 0,-9-2 0 0,9 2 0 16,-7 0 0-16,7 0 0 0,0 0 0 0,0 0 0 16,0 0-832-16,0 0-192 0,0 0 0 0,0 0 0 0,0 0 864 0,0 0 128 15,0 0 32-15,0 0 0 0,0 0-832 0,0 0-192 16,9-2 0-16,2 0 0 0,4 2 0 0,3 2 0 15,2-2 0-15,4-2 0 0,3 1 864 16,5 0 128-16,5-3 32 0,2 2 0 0,2-1-832 0,5 2-192 16,3-1 0-16,5 2 0 0,-5-1 0 15,3-1 0-15,2-5 0 0,3 2 0 0,4 3 864 16,4-2 128-16,2-1 32 0,-1 1 0 0,-1 0-832 16,-1 0-192-16,-5-2 0 0,4 1 0 0,-1 0 0 15,-1 2 0-15,1 2 0 0,-2 1 0 0,-2 1 0 0,-4 1 0 16,-5-2 0-16,0 0 0 0,-5 1 0 0,-2-1 0 15,0-1 0-15,-4 1 0 0,-1 0 864 0,0 0 128 16,-1 0 32-16,-5 0 0 0,-1 0-832 0,-5 0-192 16,-2 0 0-16,-2 1 0 0,-4 1 0 0,-3 0 0 15,-1-4 0-15,-4 2 0 0,-1 2 0 0,-2-2 0 16,-6 0 0-16,0 0 0 0,0 0 864 0,0 0 128 0,0 0 32 0,0 0 0 16,0 0-832-16,-8-2-192 15,-4 1 0-15,-2 0 0 0,-1 1 0 0,-4-1 0 0,-2-1 0 16,-5 2 0-16,2 0 0 0,-3 0 0 0,-2 0 0 0,0 3 0 15,-3-2 0-15,2 2 0 0,-4-1 0 0,-1-1 0 16,-6-2 0-16,-5 0 0 0,-6-2 0 0,-6 2 0 16,-3 1 0-16,-5 1 0 0,0 1 0 0,-4-1 0 15,-5-1 0-15,-8 1 0 0,-2 0 0 0,-1 2 0 16,2 2 0-16,0-1 0 0,2 1 0 0,0 1 0 16,-1-3 0-16,4 1 0 0,3-1 0 0,5 3 0 15,4-1 0-15,2-2 0 0,1-1 0 0,3 0 0 16,3 2 0-16,4 1 0 0,5-1 0 0,7-3 0 0,6 2 0 0,8-1 0 15,5 1 0-15,11 1 0 0,0-4 0 16,12 0 0-16,0 0 0 0,0 0 0 0,13 1 0 16,8 0 0-16,10 0 0 0,7 2 0 0,8 0 0 0,5-1 0 15,2-1 0-15,7 1 0 0,3-1 0 0,9 3 0 16,4 0 0-16,4-2 0 0,1-1 0 0,3 1 0 16,1-4 0-16,6 4 0 0,6-1 0 0,-1-1 0 15,-6-1 0-15,0 1 0 0,-1 0 0 0,3 0 0 16,-1 0 0-16,-4 0 0 0,-7-2 0 0,-5 1 0 15,-7 0 0-15,1 0 0 0,-2-2 0 0,-2 0 0 16,-1 0 0-16,-7 0 0 0,-6 1 0 0,-7-1 0 16,-5 2 0-16,-6-1 0 0,-4 1 0 0,-6 0 0 15,-5 0 0-15,-5-2 0 0,-4 2 0 0,-9 1 0 16,0 0 0-16,0 0 0 0,0 0 864 0,-10-1 128 16,-5-1 32-16,-7 1 0 0,-4-1-832 0,-7 0-192 0,-8 0 0 15,-6 2 0-15,-5 1 0 0,-3 2 0 16,-1 2 0-16,-2 1 0 0,-6-2 0 0,-7 1 0 0,-9 2 0 0,-1 0 0 15,-5-2 0-15,0 1 0 0,-2-2 0 0,-8 1 0 16,-6 2 0-16,7 0 0 0,6-2 0 0,2 3 0 16,2-3 0-16,4-1 0 0,3 0 0 0,8 1 0 15,8-2 0-15,7 0 0 0,10 1 0 0,5 0 0 16,11-3 0-16,6 3 0 0,6-2 0 0,6 1 0 16,3-2 0-16,8-1 0 0,0 0 0 0,18 3 0 15,5-3 0-15,14 1 0 0,11-1 0 0,11-1 0 16,7 1 0-16,6 0 0 0,7 0 0 0,10 0 0 15,10-2 0-15,2 1 0 0,-2 1 0 0,1-1 0 0,1 0 0 16,0-3 0-16,0-4 0 0,-8 3 0 0,-12 4 0 16,-4-2 0-16,-3 1 0 0,0-3 0 0,-3 1 0 0,-9 1 0 15,-6 3 0-15,-7 0 0 0,-10-2 0 0,-9 0 0 16,-5 2 0-16,-8 0 0 0,-4 0 0 0,-4-1 0 16,-9 1 0-16,0 0 0 0,0 0 0 0,-13 3 0 15,-6-1 0-15,-10 1 0 0,-7-1 0 0,-6 2 0 16,-8 2 0-16,-5-2 0 0,-5 0 0 0,-5 2 0 15,-7 1 0-15,-7 2 0 0,-7 0 0 0,-1 1 0 16,2-3 0-16,0 6 0 0,-2-1 0 0,2 0 0 16,7 2 0-16,-20 4 0 15,20-5-3232-15,17-1-688 0,-9 5-144 0,26-11-32 16</inkml:trace>
  <inkml:trace contextRef="#ctx0" brushRef="#br0" timeOffset="4978.93">7567 1798 12895 0,'0'0'272'0,"0"0"64"16,0 0 16-16,0 0 32 0,0 0-384 0,-3-4 0 0,1-1 0 0,-2 0 0 0,4 5 896 0,0 0 96 16,0 0 32-16,-6-4 0 0,-2 2 0 0,2 0 0 15,2 0 0-15,-1-1 0 0,-1 1 0 0,-1 2 0 16,0-2 0-16,-1 2 0 0,0 0 0 0,1 2 0 16,-1-2 0-16,0 2 0 0,0 1 0 0,0-1 0 15,2 0 0-15,-1 1 0 0,0 0-832 0,7-3-192 16,0 0 0-16,0 0 0 0,0 0 864 0,8 8 128 15,5-5 32-15,6 2 0 0,5-1-832 0,9 1-192 16,9-2 0-16,4-2 0 0,1 2 864 0,0-2 128 16,4 0 32-16,1-1 0 0,3 0-832 0,1 0-192 15,1 0 0-15,-1 0 0 0,0 0 0 0,-3 0 0 0,-2-1 0 16,-3 1 0-16,-3 0 864 0,-2 0 128 0,-2-1 32 16,-4-1 0-16,-6 1-832 0,-4-1-192 0,-5-1 0 0,-5 2 0 15,-3-2 0-15,-3 2 0 0,-1 1 0 0,-10 0 0 16,0 0 0-16,0 0 0 0,-8 0 0 0,-5 0 0 15,-6 1 0-15,-5 3 0 0,-5 0 0 0,-4-3 0 16,-5 0 864-16,-8 1 128 0,-6 0 32 0,-5 2 0 16,-6 1-832-16,-1-1-192 0,-5 4 0 0,0 1 0 15,1-4 0-15,-3 0 0 0,-3 1 0 0,5-2 0 16,0 0 0-16,10-1 0 0,8 3 0 0,4-3 0 16,9-1 0-16,7 1 0 0,7 0 0 0,8 0 0 0,4-1 0 15,12-2 0-15,0 0 0 0,10 0 0 0,7 0 0 0,10 0 0 16,8 0 0-16,10 0 0 0,7 1 0 0,5-1 0 15,1-1 0-15,2-3 0 0,-3 4 0 0,3-1 0 16,2 0 0-16,1-2 0 0,-1 1 0 0,-4 0 0 16,-4 1 0-16,-6 0 0 0,-5-2 0 0,-6 1 0 15,-8 0 0-15,-4 1 0 0,-9-1 0 0,-4-1 0 16,-5 1 0-16,-7 2 0 0,0 0 0 0,0 0 0 16,-14 0 0-16,-6 0 0 0,-8 0 0 15,-6 1 0-15,-6 1 0 0,-4 2 0 0,-6-1 0 0,-2 1 0 16,0-2 0-16,0 2 0 0,1 2 0 0,-1 3 0 15,-2-1 0-15,4 2 0 0,0-2 0 0,7 2 0 16,6-1 0-16,-9 3 0 16,11 0-768-16,13-5-208 0,7 2-48 0,15-9-12016 15,7 5-2400-15</inkml:trace>
  <inkml:trace contextRef="#ctx0" brushRef="#br0" timeOffset="6051.15">10702 1794 16575 0,'-16'-2'736'0,"13"2"160"0,-5 2-720 0,3-1-176 0,0 1 0 0,0 1 0 15,-2 0 848-15,1 2 144 0,1-1 32 0,5-4 0 16,0 0 0-16,0 0 0 15,0 0 0-15,0 0 0 0,14 5 0 0,7 4 0 0,7-4 0 0,11 0 0 16,5-6 0-16,7 1 0 0,1 2 0 0,4 1 0 16,4-1 0-16,4-2 0 0,5-2 0 0,4 2 0 15,3 4-832-15,-2-3-192 0,-3-6 0 0,-5 2 0 16,0 3 0-16,-19 0 0 0,6 0 0 0,-3 0 0 16,-2-1 864-16,-5 0 128 0,-2 1 32 0,6-3 0 15,-14 2-832-15,-9-2-192 0,-6 1 0 0,-8-2 0 16,-10 4 864-16,0 0 128 0,0 0 32 0,-9-5 0 15,-6 4-832-15,-10 1-192 0,-11 1 0 0,-7-2 0 0,-9-2 0 16,-8 3 0-16,-6 3 0 0,-3 1 0 0,-1-2 864 0,-5 3 128 16,-5 0 32-16,-1 2 0 0,-2 0-832 0,7-2-192 15,6 0 0-15,7 3 0 0,3-3 0 16,5 3 0-16,4-1 0 0,11 0 0 0,9 0 0 16,11-3 0-16,7 4 0 0,13-8 0 0,0 0 0 0,0 0 0 15,15 2 0-15,13 3 0 0,9-2 0 0,5 1 0 16,4-2 0-16,5-2 0 0,2-1 0 0,8-1 0 15,8-1 0-15,7-1 0 0,5-3 0 0,1 0 0 16,-3 2 0-16,-22 0 0 0,4 1 0 0,4 0 0 16,-2-5 0-16,-6 1 0 0,-4 1 0 0,-10-2 0 15,-8 3 0-15,-5-2 0 0,-9 5 0 0,-4 0 0 16,-6-1 0-16,-11 4 0 0,0 0 0 0,-7-2 0 16,-9-2 0-16,-18 3 0 0,-11 1 0 0,-7 2 0 0,-6 2 0 15,-6 0 0-15,-3-2 0 0,-4 6 0 16,-3 1 0-16,-3-3 0 0,-4 2 0 0,5-2 0 15,5 2 0-15,7 2 0 0,7 1 0 0,4 2 0 16,3 2 0-16,5-2 0 0,3-8 0 0,3 4 0 16,4 0 0-16,8-1 0 0,8-5 0 0,6-1 0 15,3 0 0-15,10-2 0 0,0 0 0 0,0 0 0 0,8 13 0 16,5-4 0-16,3 1 0 0,8-1 0 0,7 1 0 0,6-2 0 16,3-2 0-16,2 0 0 0,3 5 0 0,3-6 0 15,5-4 0-15,6 1 0 0,3 1 0 0,-1 2 0 16,1-2 864-16,-1-3 128 0,-2-3 32 0,-1-1 0 15,-3-1-832-15,-13 3-192 0,3-3 0 0,-1-2 0 0,-1 2 0 16,-1 3 0-16,-8-4 0 0,2 3 0 0,-5 1 0 16,-5 2 0-16,-2 0 0 0,-5 0 0 0,-3 0 0 0,-4 2 0 15,-3-2 0-15,-9 0 0 0,0 0 0 0,0 0 0 16,0 0 0-16,0 0 0 16,0 0-768-16,0 0-208 0,0 0-48 0,-7 1 0 15,-3-2-1632-15,-4 1-336 0,-3 5-64 0,-1-1-16 0</inkml:trace>
  <inkml:trace contextRef="#ctx0" brushRef="#br0" timeOffset="7221.99">3474 7480 16575 0,'-4'-23'368'0,"4"10"80"0,1-2 0 0,2 2 16 0,0 2-464 0,3-3 0 16,-2-2 0-16,0 2 0 0,-1 4 912 0,1-2 96 15,-1 0 16-15,-2 2 0 0,-1-3 816 0,0 4 160 0,0-1 48 0,0 0 0 16,0 0-832-16,0-2-144 0,0 2-48 0,0 3 0 15,0 7 0-15,0 0 0 0,0 0 0 0,0 0 0 16,0 0-816-16,0 0-208 0,0 0 0 0,0 0 0 16,0 0 864-16,0 0 128 0,0 0 32 0,0 14 0 15,-1 2-832-15,-1 6-192 0,1 3 0 0,-3 3 0 16,3 5 864-16,-5 4 128 0,-4 1 32 0,2 9 0 16,-4 7-832-16,0 3-192 0,-2 8 0 0,0 1 0 15,1 4 0-15,-1 2 0 0,-1 2 0 0,2-2 0 16,2-2 864-16,-1 0 128 0,0 0 32 0,0-3 0 15,2 1-832-15,0-10-192 0,0-4 0 0,-1-2 0 0,1 1 0 16,1-5 0-16,0-6 0 0,1-5 0 0,0-1 0 16,3-2 0-16,4-2 0 0,-3-3 0 0,-1 0 0 0,1-5 0 15,1 1 0-15,3-5 0 0,-1-2 864 16,0-3 128-16,1-5 32 0,2 3 0 16,1-4-1648-16,1 0-320 0,-4-9-64 0,0 0-16 0,0 0 832 15,0 0 192-15,0 0 0 0,11-4 0 16,1-6-864-16,-1-3-128 0,0-7-32 0,2-5 0 15,2-6-1632-15,2-6-336 0,-2-5-64 0,0-3-7648 16,3 1-1536-16</inkml:trace>
  <inkml:trace contextRef="#ctx0" brushRef="#br0" timeOffset="8386.98">3443 7360 23951 0,'0'0'512'0,"-5"-2"128"0,-5-2 0 0,1-1 64 0,3-3-576 0,6 8-128 0,-6-5 0 0,6 5 0 16,0 0 848-16,6-8 144 0,3 1 32 0,5 2 0 16,5-3 0-16,5 2 0 0,3-1 0 0,3 0 0 15,3-1 0-15,4-3 0 0,3-3 0 0,8-2 0 16,7-1-832-16,2-1-192 0,0 0 0 0,5 5 0 15,1 2 0-15,1 2 0 0,0-4 0 0,2-2 0 16,4-2 432-16,6 4 32 0,6 1 16 0,-1-1 0 16,-1 3-192-16,3 1-32 0,4 3-16 0,1-3 0 0,1 0 0 15,-3-2 0-15,-3 1 0 0,1 2 0 0,1-1-16 16,5 1 0-16,3 2 0 0,-3-2 0 0,-6 5 16 0,4-1 0 16,2-4 0-16,2 2 0 0,1 2-48 0,-6-2 0 15,-3 1 0-15,1-1 0 0,2 1-64 0,4 0-128 16,-2 3 176-16,-5-1-176 0,-4 1 144 15,0-1-144-15,2-2 0 0,-1 1 144 0,0 2-144 0,-1 0 128 16,-1 0-128-16,-2-3 128 0,-1-3-128 0,-1 2 0 16,1-4 0-16,-3 3 128 0,-2 3-128 0,-6-1 0 15,-7 3 0-15,-2-2 128 0,-4 0-128 0,0-1 0 16,-1-3 144-16,0 5-144 0,-7 0 0 0,1-1 144 16,-3 1-144-16,-4 1 0 0,-2 2 192 0,-3-1-64 15,-3-2 0-15,-1 2-128 0,-3 0 0 0,-2 0 0 16,-1-3 0-16,1 0 0 0,0 3 0 0,0-1 0 0,0 1 0 15,-5-1 0-15,-1-1 0 0,0-1 0 16,-3-1 0-16,-5 4 0 0,1 2 0 0,0 2 0 16,-1-3 0-16,-3 1 0 0,-7-1 0 0,0 0 0 0,0 0 0 0,0 0 0 15,0 0 0-15,0 0 0 0,0 0 0 0,0 0 0 16,0 0 0-16,0 0 0 0,0 0 0 0,0 0 0 16,0 0 0-16,0 11 0 0,0 2 0 0,2-3 0 15,1-2 0-15,-1 2 0 0,2-2 0 0,0 4 0 16,0 1 0-16,-2 2 0 0,1 1 0 0,1 0 0 15,-1 1 0-15,0 2 0 0,-1 2 0 0,1 5 0 16,-2-1 0-16,2 6 0 0,-1 2 0 0,1 1 0 16,-2 0 0-16,2 5 0 0,0-1 0 0,3 1 0 0,0 3 0 15,-2 0 0-15,0-4 0 0,2 0 0 0,-1-2 0 16,1 2 0-16,1 1 0 0,-1 1 0 16,-2 0 0-16,-2 0 0 0,0 3 0 0,-1 0 0 0,2-1 0 0,-3-1 0 15,0 1 0-15,-3-3 0 0,2 1 0 0,-1-2 0 16,2-1 0-16,2 1 0 0,-1 0 0 0,2 0 0 15,2 1 0-15,-3 0 0 0,-1-4 0 0,1-1 0 16,-1 2 0-16,-1-2 0 0,1-2 0 0,-2-3 0 16,-2 1 0-16,1-1 0 0,-2-2 0 0,2 3 0 15,-5-3 0-15,3 2 0 0,2-2 768 0,1 1 208 16,-3-2 48-16,1 1 0 0,1 0-832 0,0-1-192 16,1 0 0-16,1 2 0 0,1-7 0 0,-1 1 0 15,-1-2 0-15,0-2 0 0,1-1 0 0,-1-2 0 0,-1-2 0 16,1-4 0-16,1-1 0 0,0-1 0 15,0-1 0-15,0-6 0 0,0 0 0 0,-4 4 0 0,0 0 0 16,-2-2 0-16,-3 0 0 0,1-4 0 0,2 0 0 16,-4 1 0-16,-4-1 0 0,-9 2 0 0,-2-2 0 15,-1 0 0-15,2 2 0 0,-3 0 0 0,-1-1 0 0,-3 1 0 16,-4-5 0-16,-3 1 0 0,-4 0 0 16,-7-1 0-16,-8 0 0 0,-3 0 0 0,-1 0 0 15,-3-3 0-15,1 5 0 0,-7-4 0 0,-8-4 0 0,-4 6 0 16,-9 1 0-16,0-1 0 0,-2 2 0 0,-4-2 0 15,-3-5 0-15,-2 2 0 0,1 6 0 0,-1-2 0 16,0-1 0-16,-2 2 0 0,-3 0 0 0,2 1 0 16,2 2 864-16,-1-2 128 0,-5-6 32 0,0 6 0 15,5 6-832-15,1 1-192 0,3-3 0 0,-2-1 0 0,-2-2 0 16,4 1 0-16,6 1 0 0,27 1 0 0,-8-2 0 16,-3 2 0-16,-3 2 0 0,1 2 0 0,0 1 0 0,1 0 0 15,2-3 0-15,-2 1 0 0,-1 3 0 16,3 2 0-16,4 3 0 0,3-4 0 0,2 0 0 0,4-3 0 15,0 2 0-15,3 0 0 0,1-1 0 16,4 2 0-16,3-3 0 0,5 2 0 0,2-2 0 16,5-2 0-16,4-2 0 0,6 3 0 0,5 2 0 0,2-3 0 15,4-1 0-15,-4 1 0 16,10-6-2416-16,7 0-528 0,7 2-96 0,0 0-16000 16</inkml:trace>
  <inkml:trace contextRef="#ctx0" brushRef="#br0" timeOffset="9697.91">12674 9096 12895 0,'0'0'272'0,"-11"9"64"0,-2-6 16 16,6 3 32-16,-2 3-384 0,2-3 0 0,-2-2 0 0,2 1 0 0,-1 0 1712 0,2 1 272 16,1-3 48-16,5-3 16 0,-5 4-832 0,5-4-144 15,-5-4-48-15,5 4 0 0,0 0 832 0,1-6 144 16,-1 0 48-16,2-7 0 0,2-2-1648 0,3-2-400 16,0 1 0-16,3-3 0 0,-1-3 896 0,3 0 112 15,0-3 16-15,4 1 0 0,-5 1-832 0,3-1-192 16,0 2 0-16,0 2 0 0,-1 3 0 0,-1 3 0 15,1 4 0-15,-1 0 0 0,-2 4 0 0,-1 6 0 16,1 0 0-16,1 7 0 0,2 7 0 0,0 4 0 16,-2 5 0-16,-1 4 0 0,-1-1 0 0,-1 4 0 0,-1 0 0 15,2-1 0-15,0 2 0 0,-1 2 0 16,-2-1 0-16,1-6 0 0,0 0 0 0,1-3 0 0,0-1 0 0,-2 1 0 16,0 0 0-16,-1-4 0 0,-1-2 0 0,-1-2 0 15,-1-4 0-15,1 2 0 0,-1-6 0 0,-2-7 0 31,0 11-1600-31,0-11-352 0,0 0-80 0,0 0-7120 0,-6-3-1408 0</inkml:trace>
  <inkml:trace contextRef="#ctx0" brushRef="#br0" timeOffset="10014.52">12707 9027 20271 0,'0'0'448'15,"-1"-9"80"-15,-1-5 32 0,3 10 16 0,-1 4-576 0,0 0 0 0,5-5 0 0,-5 5 0 0,1-7 928 0,-1 7 80 16,0 0 16-16,0 0 0 0,0 0 0 0,0 0 0 16,4 11 0-16,-3-1 0 0,1 2 0 0,-4 5 0 15,0 2 0-15,-2 6 0 0,1 2 0 0,2 5 0 16,1 1 0-16,0 3 0 0,1 2-832 0,2 0-192 16,0 2 0-16,2 1 0 0,1 0 864 0,3-2 128 15,2-2 32-15,2 3 0 0,0 1-832 0,2-2-192 16,5-5 0-16,4-4 0 0,2-2 0 0,3-2 0 15,3-6 0-15,3 0 0 0,4-4 864 0,1-5 128 16,4-1 32-16,3-7 0 0,1-6-832 0,7-4-192 16,4-2 0-16,5-4 0 0,3 0 0 0,-3 2 0 15,-5-2 0-15,1 1 0 0,1 0 0 0,-1-1 0 16,-4-2 0-16,4 2-12512 0,-2 2-2544 16</inkml:trace>
  <inkml:trace contextRef="#ctx0" brushRef="#br0" timeOffset="10764.21">14971 9079 23951 0,'0'0'512'0,"0"0"128"0,0 0 0 0,3-7 64 0,1 3-576 0,-1 1-128 0,-3 3 0 0,0 0 0 0,0 0 848 0,0 0 144 16,0 0 32-16,0 0 0 0,0 9 0 0,-1 5 0 16,-3 1 0-16,-2 1 0 0,-2 5 0 0,0 2 0 15,-3 4 0-15,0 3 0 0,1 2-832 0,-3 2-192 16,-1 1 0-16,-2 1 0 0,-1 0 864 0,0-5 128 16,2-3 32-16,0 0 0 0,1-5 0 0,4-1 0 15,3-7 0-15,4 0 0 0,0 1-832 0,6-4-192 16,3-2 0-16,4 1 0 0,5-8 0 0,1 0 0 15,3-2 0-15,7-1 0 0,7-2 0 0,6-1 0 16,0-2 0-16,2-3 0 0,-2 1 0 0,1-5 0 16,-4 1 0-16,10-2 0 15,-5-1-768-15,-8 3-208 0,-4 1-48 0,-2-1 0 16,-3 3-1632-16,-1-4-336 0,5-3-64 0,-9 7-11072 0</inkml:trace>
  <inkml:trace contextRef="#ctx0" brushRef="#br0" timeOffset="10981.62">15814 9257 31327 0,'0'0'688'0,"0"0"144"0,0 0 16 0,-4 7 48 0,0 1-720 0,-1 5-176 0,0 2 0 0,-1 4 0 16,0 2 0-16,-2 4 0 0,2 3 0 0,-2-4 0 0,0 1 848 15,1-2 144-15,-1-3 32 0,2 2 0 0,1 2-832 0,0-4-192 16,3-2 0-16,1 4 0 16,1-4-1600-16,3-4-352 0,-3-14-80 0,0 0-11472 15</inkml:trace>
  <inkml:trace contextRef="#ctx0" brushRef="#br0" timeOffset="11352.83">16209 9264 23951 0,'-7'13'512'0,"2"0"128"0,-2 2 0 0,2-1 64 0,-1 1-576 0,-2 3-128 0,-2 1 0 0,-1 0 0 16,-2 0 848-16,0-1 144 0,1-2 32 0,0-3 0 15,1 0 0-15,0-2 0 0,3-2 0 0,0 0 0 16,4-5 0-16,4-4 0 0,0 0 0 0,0 0 0 15,8-5-832-15,1-4-192 0,2 0 0 0,3-5 0 16,4-4 864-16,1 0 128 0,0-2 32 0,0 0 0 16,1-2-832-16,1 3-192 0,-1 1 0 0,0 1 0 15,1-3 0-15,-1 6 0 0,0 0 0 0,1 3 0 16,-2 9 0-16,-1 4 0 0,-1 7 0 0,-1 2 0 16,-2 6 0-16,-5 5 0 0,-1 4 0 0,-4 0 0 15,0 3 0-15,-4 1 0 0,-4 0 0 0,0-1 0 16,-4-5 0-16,0 1 0 0,2-3 0 0,-1-2 0 15,2-3 0-15,1-3 0 0,2-7 0 0,2 6 0 16,2-4-1600-16,-2-9-352 0,0 0-80 0,10-6-16 16</inkml:trace>
  <inkml:trace contextRef="#ctx0" brushRef="#br0" timeOffset="11665.93">16835 9400 23951 0,'0'0'512'0,"10"1"128"0,3-2 0 0,-2 0 64 0,2 0-576 0,2-1-128 16,4-1 0-16,0-1 0 0,2-4 848 0,-1 2 144 16,-2-6 32-16,-1 2 0 0,4-4 0 0,-1 0 0 0,-1 2 0 15,-2 1 0-15,-6-1-832 0,1-1-192 0,-6 3 0 0,-3-3 0 16,-6 3 864-16,0 1 128 15,-4 5 32-15,-5 0 0 0,-4 4-832 0,-2 5-192 0,0 3 0 0,-3 5 0 16,-6 2 864-16,-1 5 128 0,1 5 32 0,-1 0 0 16,3-1-832-16,3 2-192 0,3-2 0 0,4-1 0 15,4-3 0-15,3-2 0 0,4-2 0 0,4-1 0 16,5-1 0-16,4-1 0 0,0-7 0 0,11 5 0 16,3-5-1600-1,5-5-352-15,1-2-80 0,-1-2-13120 0</inkml:trace>
  <inkml:trace contextRef="#ctx0" brushRef="#br0" timeOffset="12009.11">17730 9215 23951 0,'0'0'512'0,"-2"-7"128"0,-7 3 0 0,-6 3 64 0,-5 6-576 0,-3 2-128 15,-2-1 0-15,-1 5 0 0,2 1 1664 0,-1 1 320 16,-3 4 48-16,1 6 16 0,0 1-832 0,2 1-144 15,2 0-48-15,3-3 0 0,2 0-816 0,5-1-208 16,4-3 0-16,4-2 0 0,3-3 864 0,4-2 128 16,3-4 32-16,4-2 0 0,3-1-832 0,-1-2-192 15,5-4 0-15,0-1 0 0,-1-2 0 0,2 0 0 16,-1-3 0-16,-1 1 0 0,-1-5 864 0,-2 3 128 16,2-3 32-16,1 1 0 0,-1 2-832 0,-1 3-192 0,-1-2 0 15,0 6 0-15,-2 2 0 0,-1 4 0 0,-2 0 0 0,1 4 0 16,0 1 0-16,-1 3 0 0,0 1 0 0,0-3 0 15,1 2 0-15,1 2 0 16,1-3 0-16,1-3 0 0,1 0 0 0,1 0 0 0,-1-5 0 0,2 1 0 16,0-2 0-16,0-2 0 15,0-3 0-15,0-2 0 16,0-6-3232-16,0 0-688 0,9-19-144 0,-5 10-32 0</inkml:trace>
  <inkml:trace contextRef="#ctx0" brushRef="#br0" timeOffset="12281.57">18173 9203 31327 0,'-9'12'688'0,"-3"3"144"16,-2 1 16-16,0 6 48 0,-2 3-720 0,0 5-176 0,-2 4 0 0,0-2 0 0,3-7 848 0,1 2 144 16,0-3 32-16,4-2 0 0,2-6 0 0,3-1 0 15,1-3 0-15,4-6 0 0,3 1 0 0,-3-7 0 16,8 0 0-16,3-6 0 0,4-1-832 0,3-6-192 15,1-5 0-15,3-2 0 0,3-5 864 0,2 0 128 16,1 5 32-16,0-7 0 0,4 1-832 0,-1-4-192 16,2 6 0-16,2 5 0 0,-1 4 0 0,2 4 0 15,0 4 0-15,-1 2 0 0,-3 0 0 0,-1 4 0 16,1 2 0-16,-3 3 0 16,-4 1-1600-16,-5 1-352 0,-5 4-80 0,-2-2-16 0</inkml:trace>
  <inkml:trace contextRef="#ctx0" brushRef="#br0" timeOffset="12868.5">20947 9072 23951 0,'-17'-5'1056'0,"6"0"224"0,-3 4-1024 0,-3-2-256 0,0 2 0 0,-4 1 0 15,-2 1 0-15,-2 3 0 0,-2 2 0 0,-2 2 0 16,0 6 880-16,-2 3 112 0,-2-3 32 0,3 6 0 16,0 4 0-16,4 8 0 0,-1 1 0 0,4 0 0 15,2 1 0-15,7-2 0 0,2 1 0 0,6-2 0 16,6-7-832-16,4 2-192 0,3-5 0 0,6-5 0 15,6-4 0-15,5-2 0 0,4-4 0 0,5 1 0 16,5-2 0-16,7-4 0 0,4-2 0 0,4-3 0 16,-1-5-768-16,-3 0-208 0,-3-4-48 15,-3 1-8736-15,-3 0-1760 0</inkml:trace>
  <inkml:trace contextRef="#ctx0" brushRef="#br0" timeOffset="13149.22">21514 9140 27647 0,'0'0'608'0,"-13"5"128"0,-6 7 32 0,-4 5 0 0,-5 6-624 0,0 0-144 15,0 2 0-15,0-2 0 0,-1 0 848 0,5-1 144 16,1-1 32-16,5-1 0 0,7 1-832 0,6-5-192 16,5-6 0-16,3 1 0 0,4 0 864 0,6-3 128 15,2-2 32-15,6-5 0 0,6-2-832 0,1-5-192 16,1-4 0-16,1-1 0 0,-2-5 864 0,-2-2 128 0,0-1 32 15,-6-3 0-15,-2 2-832 0,-4-4-192 0,-3 1 0 0,-4-1 0 16,-6-3 0-16,-4 2 0 0,-2-1 0 0,-4 5 0 16,-3 2 0-16,-2 3 0 0,-2 5 0 0,0 5 0 15,-2 2 0-15,0 4 0 16,0 2 0-16,2 2 0 16,1 0-1600-16,2 1-352 0,0-2-80 0,4 2-13120 0</inkml:trace>
  <inkml:trace contextRef="#ctx0" brushRef="#br0" timeOffset="13637.39">21964 9140 27647 0,'0'0'608'0,"0"16"128"0,-9 2 32 0,0 4 0 0,-2 0-624 0,-1 5-144 15,1-4 0-15,-1-1 0 0,-2 1 848 0,4-2 144 16,-1-4 32-16,0-3 0 0,5-4-832 0,6-10-192 15,0 0 0-15,0 0 0 0,0 0 864 0,0 0 128 16,0 0 32-16,6-8 0 0,7-2 0 0,-1-7 0 16,-1 0 0-16,6-1 0 0,0-1-832 0,2-4-192 15,-1-2 0-15,3 2 0 0,-1-2 0 0,3 3 0 16,0 1 0-16,1 2 0 0,1 1 0 0,1 4 0 16,-1 7 0-16,-1 3 0 0,-2 5 0 0,-2 3 0 15,-2 4 0-15,-5 2 0 0,-2 3 0 0,-6 1 0 16,-5 8 0-16,-2 1 0 0,-3 1 0 0,-3 4 0 15,-1-1 0-15,-2 0 0 0,-5-6 0 0,4-2 0 0,0-3 0 16,2-1 0-16,1-2 0 0,3-4 0 0,1 0 0 0,5-9 0 16,0 0 0-16,0 0 0 15,5-11 0-15,6 0 0 0,7-3 864 0,1-4 128 0,-1-5 32 0,5 0 0 16,0 2-832-16,2-5-192 0,2 1 0 0,-6 8 0 16,4 2 0-16,0 0 0 0,0-2 0 0,-2 5 0 31,1-2-768-31,-2 5-208 0,-3 4-48 0,-1 2 0 0,-3 4 1648 0,-2 8 320 0,-2 1 64 0,-2 6 16 15,-2 2-1648 1,-4 2-320-16,1 0-64 0,-6 6-16 0,-2-1 832 0,-1 3 192 0,-2-3 0 0,-2 3 0 16,2-6 0-16,-2-2 0 0,-1 1 0 0,1-5 0 15,1-1-864-15,2-2-128 16,1-4-32-16,1 0-9824 0,3-4-1968 0</inkml:trace>
  <inkml:trace contextRef="#ctx0" brushRef="#br0" timeOffset="14090.76">23195 8644 27647 0,'0'0'608'0,"0"0"128"0,0 0 32 0,0 0 0 0,-1 5-624 0,-6 6-144 15,-4 3 0-15,0 4 0 0,-2 4 848 0,-2 10 144 0,0 2 32 16,-3 2 0-16,-2 0-832 0,-1 1-192 16,0 3 0-16,-1 0 0 0,0 7 864 0,1-1 128 0,-1 1 32 0,3-1 0 15,5-4-832-15,1-4-192 0,7-2 0 16,1-3 0-16,2-4 0 0,3-5 0 0,2-6 0 16,2-2 0-16,-1-7 864 0,5-1 128 0,1-6 32 15,2-2 0-15,2-5-832 0,5-4-192 0,0-2 0 0,3-2 0 16,0-5 0-16,-1-2 0 0,-1-4 0 0,0 2 0 15,-1 3 0-15,1 4 0 0,-1 2 0 0,0 4 0 16,-2-1 0-16,1 4 0 0,-2 2 0 0,-1 3 0 16,-3 5 0-16,-1 1 0 0,-2 5 0 0,-4 1 0 15,1 3 0-15,-6 3 0 0,-4 2 0 0,-2 3 0 16,-3 0 0-16,1 0 0 0,-5 0 0 0,-2-1 0 16,-2-3 0-16,-1-3 0 0,-2-1 0 0,0 0 0 0,-2-4 0 0,-5 3 0 15,0-1 0-15,-1-6 0 0,-3-1 0 0,2-2 0 16,-1-5 0-16,4 1 0 0,4-2 0 15,3 1 0-15,1-2 0 0,4-5-11424 16,3-1-2336-16</inkml:trace>
  <inkml:trace contextRef="#ctx0" brushRef="#br0" timeOffset="15343.66">24605 9196 20271 0,'0'0'448'0,"0"0"80"0,0 0 32 0,0 0 16 0,0 0-576 0,-1-11 0 16,1 11 0-16,0 0 0 0,-12-3 928 0,-3 3 80 15,-3 3 16-15,-2 5 0 0,-3-2 0 0,-4 5 0 16,-3-6 0-16,2 7 0 0,0 2 0 0,0 3 0 0,1-1 0 16,1 3 0-16,0 6-832 0,3-4-192 15,4 2 0-15,4-5 0 0,5-4 0 0,4-1 0 0,0-2 0 0,5-1 0 16,1-10 864-16,10 5 128 0,3-1 32 0,2-4 0 16,3-1-832-16,2-3-192 0,5-2 0 0,-3-5 0 15,0 1 0-15,0-2 0 16,-2-1 0-16,-1-1 0 0,-2 0 0 0,-3-3 0 0,-4 1 0 0,-4 1 0 15,-2 3 0-15,-4 3 0 0,-3-1 0 0,0 4 0 16,-2-6 0-16,-2 7 0 0,2-1 0 0,5 6 0 16,0 0 0-16,0 0 0 0,0 0 0 0,0 0 0 15,0 0 0-15,0 0 0 0,0 0 0 0,17-4 0 0,4 0 0 16,3-2 0-16,3-7 0 0,1 2 0 16,1 2 0-16,0-5 0 0,1-5 0 0,0-2 0 15,2 2 0-15,4-2 0 0,-1-3 0 0,1 1 0 0,-2-1 0 16,7-3 0-16,1 1 0 0,2-3 0 0,-2-3 0 15,-1 1 0-15,-4-4 0 0,-4 4 0 0,-4 6 0 16,-5-3 0-16,-5-2 0 0,-5 11 0 0,-5 10 0 0,-1 0 0 16,-6 3 0-16,-2 6 0 0,0 0 0 0,-10 9 0 15,-3 8 0-15,-6 10 0 0,-5 0 0 0,-4 7 0 16,-4 8 0-16,-3 1 0 0,-5 4 864 0,1 3 128 16,-3 3 32-16,1 8 0 0,1 4-832 0,0 4-192 15,1 1 0-15,2-2 0 0,3-4 0 0,3-6 0 16,3-4 0-16,5-6 0 15,0-5-768-15,3-2-208 0,-1-3-48 0,0-7 0 16,3-7-1632-16,-1-4-336 0,-11-2-64 0,1-11-16 0</inkml:trace>
  <inkml:trace contextRef="#ctx0" brushRef="#br0" timeOffset="15466.43">24454 9508 35007 0,'9'2'768'0,"12"-5"176"0,5-1 16 0,6 2 16 0,1-3-784 0,2-1-192 0,2 4 0 0,6-2 0 16,7 2 0-16,1-1 0 0,1 2 0 0,4 1 0 15,2 0 0-15,-3-4 0 0,-6 0 0 0,-3 2-10336 32,-3 2-2112-32</inkml:trace>
  <inkml:trace contextRef="#ctx0" brushRef="#br0" timeOffset="16016.11">26854 9015 20271 0,'-8'-2'448'0,"-3"-5"80"0,-3 2 32 0,0 0 16 0,-4-3-576 0,3 3 0 0,-4 1 0 0,1 1 0 16,0-1 928-16,-4 3 80 0,0 1 16 0,-4 0 0 15,-1-2 0-15,-3 6 0 0,1 1 0 0,3 0 0 16,6 5 0-16,1-2 0 0,1 0 0 0,4 1 0 16,4-4-832-16,5 4-192 0,5-9 0 0,-3 9 0 15,7 2 864-15,4-2 128 0,4 2 32 0,2 3 0 16,-1-1-832-16,2 2-192 0,4 0 0 0,3 1 0 16,2 2 0-16,-2-1 0 0,-3-1 0 0,-4 1 0 15,-2 1 0-15,-8 1 0 0,-1-1 0 0,-4 1 0 16,-4-2 0-16,-5-2 0 0,-5-1 0 0,-4-1 0 15,-3 1 0-15,-5 1 0 0,-4-5 0 0,-2 0 0 16,-1 0 864-16,-1-5 128 0,-2 0 32 0,4-2 0 0,4-3-832 0,4-3-192 16,2 0 0-16,5-1 0 0,4-3 0 0,2 0 0 15,5-2 0-15,5 0 0 16,5 0-1600-16,5 0-352 0,5-1-80 0,5 0-13120 16</inkml:trace>
  <inkml:trace contextRef="#ctx0" brushRef="#br0" timeOffset="16374.91">27332 9056 23951 0,'0'0'1056'0,"-9"5"224"0,0 0-1024 0,-3 0-256 0,-1 6 0 0,-1 0 0 15,-2 3 880-15,1-2 112 0,-2 4 32 0,2 1 0 16,3 1-832-16,0 2-192 0,1-7 0 15,4 4 0-15,1 1 864 0,6-2 128 0,6-2 32 0,4-3 0 16,3-4-832-16,2-1-192 0,3 1 0 0,3-4 0 16,-1-3 864-16,4-1 128 0,-2-3 32 0,1-2 0 15,-2 1-832-15,-1-4-192 0,0-1 0 0,-3-3 0 16,-1 0 0-16,-5 3 0 0,-3-4 0 0,-3 1 0 16,-3 1 0-16,-4-6 0 0,-3 1 0 0,-4 1 0 15,-1-1 864-15,-6 2 128 0,-1 4 32 0,-1 2 0 0,0-1-832 16,0 2-192-16,2-2 0 0,0 5 0 0,2 2 0 15,3 3 0-15,1-1 0 0,10 1 0 16,-9-1-768-16,9 1-208 0,0 0-48 0,0 0 0 16,0 0 0-16,0 0 0 0,13 2 0 0,1 1 0 15,1-5-1632-15,4 1-336 0,1-8-64 0,1 3-16 16</inkml:trace>
  <inkml:trace contextRef="#ctx0" brushRef="#br0" timeOffset="16860.81">28290 8374 20271 0,'0'0'448'0,"0"0"80"0,0 0 32 0,0 0 16 0,0 0-576 15,-5 6 0-15,-3 5 0 0,-2 2 0 0,-2 2 1744 0,0 8 240 16,-4 1 64-16,-1 6 0 0,-2 2-1648 0,-1-1-400 16,-2 4 0-16,0 7 0 0,1 4 896 0,-2 4 112 15,-2-2 16-15,0-4 0 0,1 2-832 0,1-5-192 16,6-3 0-16,-1-2 0 0,3-5 864 0,1-5 128 15,2-2 32-15,2-2 0 0,1-5-832 0,3-1-192 16,2-5 0-16,-1-1 0 16,5-10-768-16,0 0-208 0,0 0-48 0,0 0-8736 15,7-4-1760-15</inkml:trace>
  <inkml:trace contextRef="#ctx0" brushRef="#br0" timeOffset="17235.63">28538 8837 27647 0,'0'0'608'0,"0"0"128"0,0 0 32 0,-6 8 0 0,-3 2-624 0,-1 0-144 0,-2 4 0 0,-2 5 0 16,1 1 0-16,-3 2 0 0,-1 0 0 0,1-2 0 16,-1-2 848-16,1 0 144 0,1-1 32 0,2 0 0 15,-1-2 0-15,4-3 0 0,1-1 0 0,2-2 0 16,7-9-832-16,0 0-192 0,0 0 0 0,0 0 0 15,8 0 0-15,4-5 0 0,2-3 0 0,1-3 0 0,1 1 0 0,3-3 0 16,2-4 0-16,2 0 0 0,2-1 0 0,0-1 0 16,-2 0 0-16,3 0 0 0,2 2 864 0,-2 2 128 15,1 3 32-15,-5 6 0 0,-1 2-832 0,-2 6-192 16,-3 1 0-16,-4 9 0 0,-3 0 0 0,-2 10 0 16,-5 2 0-16,-2 2 0 0,-2 2 0 0,-4 3 0 15,-2 0 0-15,-1 2 0 0,-1 1 0 0,-1-1 0 16,2 2 0-16,1-5 0 0,-1-4 0 0,2-2 0 15,5 0 0-15,1-4 0 0,-1-2 0 0,2-1 0 16,3-3 0-16,3-6-11424 16,3-1-2336-16</inkml:trace>
  <inkml:trace contextRef="#ctx0" brushRef="#br0" timeOffset="17653.38">30539 8449 27647 0,'-2'-14'608'0,"2"14"128"0,0-6 32 0,0 6 0 0,0 0-624 0,0 0-144 15,0 0 0-15,-5 4 0 0,0 6 0 0,-4 4 0 16,-2 4 0-16,1 5 0 0,-3 2 848 0,-1 8 144 15,-2 4 32-15,2 9 0 0,-4 1-832 0,-8 23-192 16,2-5 0-16,9-25 0 0,-3 5 864 0,0-2 128 16,-1 3 32-16,4-6 0 0,2-3-832 0,2-2-192 15,-1-5 0-15,5-4 0 0,2-1 0 0,0-1 0 16,0-4 0-16,2-3 0 16,3-3-768-16,0-4-208 0,1-1-48 0,-1-9-8736 15,0 0-1760-15</inkml:trace>
  <inkml:trace contextRef="#ctx0" brushRef="#br0" timeOffset="18001.46">30044 8997 23951 0,'0'0'1056'0,"0"0"224"0,0 0-1024 0,14-1-256 0,2 1 0 0,3 0 0 16,1 3 0-16,4-3 0 0,2-2 0 0,7 1 0 16,6 2 880-16,-9-1 112 0,4-1 32 0,1-2 0 15,3 0 0-15,0-1 0 0,-1 0 0 0,-2 3 0 16,-5-2-832-16,-1 2-192 0,-1 1 0 0,-4 2 0 15,-5 2 0-15,-3 1 0 0,-5 3 0 0,-3 0 0 16,-2 6 0-16,-5 2 0 0,-3 2 0 0,-4 1 0 0,-1 1 0 16,0 2 0-16,-2 0 0 0,2-1 0 0,3-2 864 0,2-1 128 15,1 0 32-15,3-2 0 0,3-2-832 16,4-1-192-16,3 0 0 0,3-4 0 0,4 2 864 0,3-1 128 16,2-3 32-16,2-5 0 0,5-2-832 0,-2-2-192 15,-1-5 0-15,-4-2 0 0,0 0 0 0,-1-3 0 16,-5-2 0-16,-6-4 0 0,-4-4 864 15,-2-6 128-15,-6-1 32 0,-4-3 0 0,-5 2-832 0,-6 1-192 16,-7-2 0-16,-5 2 0 0,-5 5 0 0,-4 1 0 16,-5 1 0-16,0 8 0 15,-1 4-2416-15,3 6-528 0,1 3-96 0,2 2-32 16</inkml:trace>
  <inkml:trace contextRef="#ctx0" brushRef="#br0" timeOffset="19089.4">14157 10437 16575 0,'0'0'736'0,"5"-7"160"0,0-8-720 0,1 1-176 15,2 1 0-15,-2 3 0 0,-6 10 848 0,8-8 144 16,-3-3 32-16,-5 11 0 0,0 0-832 0,0 0-192 0,0 0 0 0,5 15 0 15,-5 3 864-15,0 2 128 0,-3 0 32 0,-1 4 0 16,-1 3 0-16,0 0 0 0,-1 5 0 0,0 5 0 16,-1-1 0-16,-3 8 0 0,0-2 0 0,0 5 0 15,-2-2-832-15,1 2-192 0,-2-6 0 16,2-3 0-16,1-9 0 0,1-3 0 0,1-2 0 0,3-6 0 16,2-8 864-16,3-10 128 0,-1 10 32 0,1-10 0 15,0 0 0-15,0 0 0 0,12-11 0 0,-2 0 0 16,2-1-832-16,1-5-192 0,0-4 0 0,2-5 0 15,0 1 0-15,3-2 0 0,-3 3 0 0,2-1 0 16,-1-6 0-16,1 2 0 0,-1 3 0 0,1 9 0 16,0 1 0-16,-3 10 0 0,1 1 0 0,-1 5 0 0,0 8 0 15,-2 2 0-15,-3 5 0 0,-2 4 0 0,-5 1 0 16,1 8 0-16,-3 8 0 0,-1 1 0 0,-1 0 0 16,0-1 0-16,-3-1 0 0,-2-2 0 0,1-1 0 15,1-7 0-15,1-5 0 0,1 1 0 0,5-1 0 0,4-5 0 16,0-2 0-16,2 0 0 0,0-7 0 0,3 0 0 15,4-3 0-15,2-3 0 16,1-8-2416-16,0-1-528 0,1-3-96 0,1 3-32 0</inkml:trace>
  <inkml:trace contextRef="#ctx0" brushRef="#br0" timeOffset="19447.22">15058 10618 23951 0,'-9'-4'512'0,"0"2"128"0,0 0 0 0,0 6 64 0,-1 5-576 0,-3 4-128 0,-3 4 0 0,-1 6 0 15,1-1 848-15,0 2 144 0,2 0 32 0,-1 3 0 16,-1 6-832-16,2 1-192 0,2-2 0 0,2-4 0 15,0-4 0-15,5-5 0 0,4-6 0 0,4-2 0 16,4 0 864-16,5-8 128 0,1-4 32 0,1-4 0 16,-1 0 0-16,3-8 0 0,5-6 0 0,-1-1 0 15,-1 1-1648-15,-1-2-320 0,-2 1-64 16,-3-5-16-16,-4-2 1648 0,-4 3 320 0,-5-2 64 0,-1 4 16 0,-3-3-832 16,-4 3-192-16,0 1 0 0,-4 3 0 0,1 10 0 0,-3-3 0 15,0 2 0-15,0 3 0 0,-3 6 0 16,4 3 0-16,3 0 0 0,10-3 0 15,0 0-2416-15,0 0-528 0,-5 8-96 0,5-8-32 0</inkml:trace>
  <inkml:trace contextRef="#ctx0" brushRef="#br0" timeOffset="19903.98">15316 10570 23951 0,'-3'15'512'0,"-1"4"128"0,1 3 0 0,-2 0 64 0,-1 0-576 0,-2 6-128 15,0 1 0-15,-1 0 0 0,0 2 848 0,-1 2 144 16,-1-4 32-16,3-1 0 0,0-4-832 0,3-3-192 0,0-5 0 0,3-2 0 16,0 0 864-16,5-7 128 0,-3-7 32 0,9 5 0 15,0-10 0-15,2-2 0 0,2-7 0 0,1-2 0 16,0-5-832-16,2 0-192 0,2-5 0 0,1 2 0 16,-1 1 0-16,0-5 0 0,-4-5 0 0,3 8 0 15,3 7 0-15,-1 0 0 0,-2 0 0 16,1 3 0-16,-3 5 0 0,-1 5 0 0,-3 7 0 0,-2 4 0 15,-9-6 0-15,12 10 0 0,-4 4 0 0,-4 4 0 16,-2 2 0-16,-2 1 0 0,-2 2 0 0,-2-1 0 16,-4 2 0-16,1 2 0 0,0-4 0 0,-2-3 0 15,0-2 0-15,2 0 0 0,0-2 0 0,2-6 0 0,5-9 0 0,0 0 0 16,0 0 0-16,3-7 0 0,3-3 864 0,3-1 128 16,3-7 32-16,2-1 0 0,2-1-832 15,2-2-192-15,0-1 0 0,2-4 0 0,-3-1 0 16,2 7 0-16,-2 4 0 0,1 1 0 0,-5-2 0 0,2 1 0 15,-2 8 0-15,-3 6 0 0,-10 3 0 0,12 9 0 16,-2 1 0-16,-3 6 0 0,-3 5 0 0,0 3 0 16,-4 0 0-16,-4 5 0 0,2 2 0 0,-3 2 0 15,-3 2 0-15,0-2 0 0,-1-1 0 0,2-6 0 16,2-2 0-16,1-4 0 16,3-1-2416-16,1-5-528 0,0-14-96 0,0 0-11088 0</inkml:trace>
  <inkml:trace contextRef="#ctx0" brushRef="#br0" timeOffset="20349.79">16106 10689 16575 0,'0'0'368'0,"0"0"80"0,0 0 0 0,0 0 16 0,14-1-464 0,-14 1 0 0,0 0 0 0,11 4 0 16,-11-4 912-16,0 0 96 0,11 1 16 0,-11-1 0 15,0 0-832-15,9-5-192 0,-3-2 0 0,-6 7 0 16,0 0 1680-16,0 0 304 0,0 0 48 0,0 0 16 16,0 0-1648-16,-1 12-400 0,-2-3 0 0,-3 5 0 0,0 4 896 0,-3-1 112 15,-1 6 16-15,0-4 0 0,-1-3-832 0,1 1-192 16,-1 4 0-16,7-2 0 0,3-3 864 0,3 0 128 15,3-1 32-15,4-1 0 0,3-5-832 0,3-2-192 16,3-2 0-16,1-2 0 0,1-2 0 16,0-2 0-16,1-2 0 0,-1-3 0 0,0-5 0 0,-1-3 0 15,1-4 0-15,-3 0 0 0,0 1 0 0,-3 0 0 16,0-4 0-16,-1 1 0 0,-3 2 864 16,-4-2 128-16,-5-7 32 0,-2 6 0 0,-7 2-832 0,-2 3-192 15,-4 1 0-15,-2 5 0 0,-2 1 864 0,-1 4 128 16,-1 2 32-16,-2 2 0 0,3 1-832 0,-3 0-192 15,-1 0 0-15,2 4 0 16,0 7-768-16,4-1-208 0,-1 2-48 0,0-4 0 16,3 0-1632-16,3-1-336 0,1 7-64 0,11-14-16 0</inkml:trace>
  <inkml:trace contextRef="#ctx0" brushRef="#br0" timeOffset="20712.77">16841 10507 27647 0,'0'0'608'0,"-2"-1"128"0,-6 2 32 0,-2 2 0 0,-4 2-624 0,-1-1-144 0,-2 3 0 0,-1 4 0 16,-2-1 848-16,0 1 144 0,-2 3 32 0,0 1 0 16,1 3 0-16,2 3 0 0,2-1 0 0,7-1 0 0,2-4-832 15,7-2-192-15,2-2 0 0,6 1 0 0,2-3 0 0,3-3 0 16,4-5 0-16,1-2 0 0,2 0 0 0,3-4 0 15,1 0 0-15,0-2 0 0,1-4 864 0,0-2 128 16,0 4 32-16,0-4 0 0,-2 3-832 0,-2-1-192 16,2 5 0-16,-8-2 0 0,-1 3 0 0,-3 4 0 15,0-1 0-15,-2 6 0 0,-3 11 864 0,-3 3 128 16,-3 4 32-16,-2 6 0 0,-2 1-832 0,-2 4-192 16,-5 4 0-16,0 2 0 0,-4 3 0 0,0-1 0 15,-5 1 0-15,0-2 0 0,-3-4 0 0,-3-3 0 16,-1 0 0-16,0-1 0 0,0 1 864 0,-1-3 128 15,-2-4 32-15,-9 6 0 16,5-13-2464-16,6-5-480 0,5-9-112 0,6-5-16400 0</inkml:trace>
  <inkml:trace contextRef="#ctx0" brushRef="#br0" timeOffset="21207">17760 10863 12895 0,'0'0'576'0,"0"0"112"0,0 0-560 0,0 0-128 0,0 0 0 0,0 0 0 15,0 0-784 1,0 0-192-16,12 1-48 0,-12-1 0 0</inkml:trace>
  <inkml:trace contextRef="#ctx0" brushRef="#br0" timeOffset="21471.64">17803 10851 12895 0,'0'0'272'0,"0"0"64"0,0 0 16 0,-2 10 32 0,2-10-384 0,-3 11 0 0,-1-3 0 0,1 1 0 16,-1-3 1712-16,4-6 272 0,0 0 48 0,-7 6 16 15,7-6-832-15,0 0-144 0,-7 2-48 0,7-2 0 0,0 0-816 16,0 0-208-16,0 0 0 0,0 0 0 0,0 0 864 0,0 0 128 15,0 0 32-15,0 0 0 0,0 0-832 0,0 0-192 16,0 0 0-16,0 0 0 0,0 0 864 0,0 0 128 16,0 0 32-16,0 0 0 0,0 0-832 0,0 0-192 15,0 0 0-15,0 0 0 0,0 0 864 0,0 0 128 16,0 0 32-16,0 0 0 0,0 0-832 0,0 0-192 16,0 0 0-16,9-3 0 0,-9 3 0 0,0 0 0 15,5-6 0-15,-5 6 0 0,0 0 0 0,0 0 0 16,0 0 0-16,0 0 0 0,0 0 0 0,0 0 0 15,0 0 0-15,0 0 0 16,0 0-768-16,0-12-208 0,0 3-48 0,-1-3-13504 0</inkml:trace>
  <inkml:trace contextRef="#ctx0" brushRef="#br0" timeOffset="21839.19">18181 10195 20271 0,'5'-22'896'0,"-2"11"192"0,-2-2-880 0,-1 13-208 0,0 0 0 0,0 0 0 16,-1-10 864-16,1 10 128 0,0 0 32 0,0 0 0 16,0 0 0-16,-12 6 0 0,1 6 0 0,0-2 0 15,-3 2 0-15,1 6 0 0,-3 4 0 0,0 6 0 0,-3 1-832 16,-2 8-192-16,-2 7 0 0,1-3 0 0,-1 3 864 15,-3-2 128-15,-3 3 32 0,0-1 0 0,2-2 0 0,2-4 0 16,-3-3 0-16,4 2 0 0,1 5-832 16,2-9-192-16,4-9 0 0,5 0 0 0,4 0 864 0,6-5 128 15,1-4 32-15,3-3 0 0,5-2-832 0,4-4-192 16,4 2 0-16,6-3 0 0,1-4 0 0,6-3 0 16,4-7 0-16,5 3 0 0,4 1 0 0,-1-4 0 15,-1 0 0-15,1 0 0 0,2 5 0 0,-2-2 0 16,-2-2 0-16,-3 2 0 0,-3-6 0 0,-4 5 0 15,-3-4 0-15,-2 4 0 16,-2-5-768-16,-6 1-208 0,-1 1-48 0,-3 0-10912 16,-2 3-2192-16</inkml:trace>
  <inkml:trace contextRef="#ctx0" brushRef="#br0" timeOffset="22109.23">18893 10239 27647 0,'0'0'1216'0,"0"0"256"0,0 0-1168 0,0 0-304 0,0 0 0 0,0 0 0 16,0 0 880-16,0 0 112 0,-3 13 32 0,-1 6 0 15,-1 5-832-15,-5 4-192 0,-4 1 0 0,-1-2 0 16,-3 2 864-16,0-1 128 0,-1 4 32 0,0 1 0 0,0-8-832 0,3 2-192 15,-1-4 0-15,3 1 0 0,1 2 0 0,3-5 0 16,3-2 0-16,0 0 0 16,1-1-2416-16,3-3-528 0,3-1-96 0,3-7-32 0</inkml:trace>
  <inkml:trace contextRef="#ctx0" brushRef="#br0" timeOffset="22455.31">18937 10866 27647 0,'0'0'1216'0,"0"0"256"0,0 0-1168 0,-1-7-304 15,2-3 0-15,4 0 0 0,2-5 0 0,2 0 0 16,1-1 0-16,4-4 0 0,2-2 880 0,2-6 112 0,0-1 32 16,1-3 0-16,1 2 0 0,-1 1 0 0,0-4 0 0,2-3 0 15,0-1-832-15,-5 12-192 0,0 2 0 0,1 1 0 16,-5-3 864-16,2 3 128 0,-4 3 32 0,1 6 0 15,-2 6-832-15,-2 4-192 0,0-1 0 0,-7 4 0 16,2 8 0-16,-1 7 0 0,1 3 0 0,-5 1 0 31,-1 0-768-31,-1 4-208 0,0 4-48 0,0-3 0 0,0-4 832 0,1 2 192 0,2 1 0 0,2-3 0 16,2-2 0-16,2-2 0 0,1-2 0 0,4-3 0 16,0-1 0-16,4-5 0 0,-1-1 0 0,5-3 0 15,-1-2 0-15,2-3 0 0,1 1 0 0,0-6 0 16,2-2 0-16,-4-3 0 0,1-1 0 0,-4 1 0 15,-1 1 0-15,-2-2 0 0,-2-3 0 0,-2 1-10432 16,-2 2-2032-16</inkml:trace>
  <inkml:trace contextRef="#ctx0" brushRef="#br0" timeOffset="22940.37">19678 10169 20271 0,'0'0'448'0,"0"0"80"0,12 5 32 0,-12-5 16 0,4 12-576 0,-3 0 0 0,-2 4 0 0,-2-1 0 16,-1 3 928-16,0 2 80 0,-1 0 16 0,-1 7 0 16,-3 0 0-16,0 0 0 0,0 4 0 0,0 0 0 15,0-5 0-15,2 0 0 0,-1-6 0 0,3 2 0 16,0-1-832-16,5-5-192 0,0-16 0 0,0 15 0 15,0 5 0-15,4-4 0 0,1-4 0 0,3-5 0 0,0-2 864 0,3 0 128 16,-11-5 32-16,15-1 0 0,1-5-832 0,1 3-192 16,-1-1 0-16,2 0 0 0,1-4 0 0,-5 5 0 15,2 0 0-15,0-1 0 0,1-1 0 0,-1 1 0 16,2 2 0-16,-2 0 0 0,0 2 0 0,-1 2 0 16,0 0 0-16,0 0 0 0,-2-4 0 0,0 2 0 15,0 3 0-15,-2-2 0 16,-2-2-1600-16,-9 1-352 0,8 0-80 0,-8 0-11472 15</inkml:trace>
  <inkml:trace contextRef="#ctx0" brushRef="#br0" timeOffset="23158.44">19680 10417 23951 0,'-16'-10'1056'0,"10"5"224"0,6 5-1024 0,0 0-256 0,0 0 0 0,0 0 0 15,0 0 0-15,0 0 0 0,6-5 0 0,6 1 0 16,2-4 880-16,0 6 112 0,3 0 32 0,5 1 0 16,2-1 0-16,2 0 0 0,0-1 0 0,1-5 0 15,0 2-832-15,-2 1-192 0,-1-3 0 0,-2 3 0 16,-2 0 0-16,-3-2 0 0,-4 5 0 0,-5-2 0 16,-2 0-2416-1,-6-2-528-15,-11-4-96 0,-6 3-32 0</inkml:trace>
  <inkml:trace contextRef="#ctx0" brushRef="#br0" timeOffset="23294.6">19627 10290 20271 0,'0'0'896'0,"0"0"192"16,6-5-880-16,1 1-208 0,2 2 0 0,5-2 0 15,5-3 864-15,-4 2 128 0,3-4 32 0,4 4 0 0,3 3-832 16,2-3-192-16,2 0 0 0,2 0 0 0,-1-6 0 16,2 4 0-16,-2-3 0 0,2 2 0 15,-1-1-768-15,-1 1-208 0,25-7-48 0,-20 6 0 0</inkml:trace>
  <inkml:trace contextRef="#ctx0" brushRef="#br0" timeOffset="23785.9">20385 10707 23951 0,'0'0'512'0,"0"0"128"0,0 0 0 0,-9 5 64 0,5 3-576 0,4-8-128 0,0 0 0 0,0 0 0 0,0 0 0 15,0 0 0-15,9-8 0 0,1-6 0 0,1-4 848 0,-1 0 144 16,0 1 32-16,1-2 0 0,1-1 0 0,0 0 0 16,1-4 0-16,0 0 0 0,0 0-832 0,3-7-192 15,-1-3 0-15,2 5 0 0,1 4 0 0,1 5 0 16,0 0 0-16,-1 2 0 0,-2 0 0 0,-2 5 0 15,-1 7 0-15,-2 0 0 0,-2 3 0 0,-9 3 0 16,7 14 0-16,-2 4 0 0,-2 2 0 0,-3 5 0 16,-3 2 0-16,1 8 0 0,0-181 0 0,-5 363 0 15,-3-180 0-15,3-3 0 0,0-2 0 0,1 0 0 16,0 2 0-16,1-6 0 0,1-10 0 0,1 1 0 16,2 1 0-16,1-3 0 0,-1-3 0 0,-1-5 0 15,2-9 0-15,0 0-13888 0</inkml:trace>
  <inkml:trace contextRef="#ctx0" brushRef="#br0" timeOffset="23941.45">20405 10587 27647 0,'2'-6'608'0,"4"2"128"0,2 0 32 0,2 6 0 0,1 3-624 0,4-3-144 0,5-3 0 0,2 1 0 15,4 1 0-15,4-3 0 0,3-1 0 0,2 1 0 16,-2-1 0-16,1-1 0 0,2-2 0 0,-3 0-12256 15</inkml:trace>
  <inkml:trace contextRef="#ctx0" brushRef="#br0" timeOffset="24397.12">21225 10286 20271 0,'0'0'448'0,"0"0"80"15,-2 13 32-15,-1 0 16 0,-1-2-576 0,-2 6 0 0,-5 3 0 0,-1 4 0 0,-1-1 0 0,-2 0 0 16,-3 1 0-16,-3 3 0 0,0-4 1744 0,1 2 240 16,0 2 64-16,1-4 0 0,0-3-832 0,1 1-144 15,3 1-48-15,2-4 0 0,1-7 0 0,3-1 0 16,3-2 0-16,6-8 0 0,0 0-816 0,0 0-208 16,0 0 0-16,0 0 0 0,8-9 864 0,3-2 128 15,3-7 32-15,1-1 0 0,3-1-832 0,4-1-192 16,-2 2 0-16,4-1 0 0,4-6 0 0,0 0 0 0,-1-5 0 15,-2 3 0-15,1-1 0 0,2 0 0 0,2 3 0 16,1 3 0-16,-1 2 0 0,-9 12 0 0,-1 0 0 16,-1 4 0-16,-1 2 0 0,-2 3 0 15,-2 7 0-15,-2 4 0 0,-2 2 0 0,-2 3 0 0,-5 4 0 16,-3 1 0-16,-2-2 0 0,-5 0 0 0,-3 2 0 0,-10 10 0 16,-4 0 0-16,0-7 0 0,1-4 0 0,-1-1 0 15,-2-2 0-15,3-2 0 0,4 0 0 0,5-3 0 16,5-3 0-16,2-2 0 0,-1 4 0 0,3-6 0 15,5-5 0-15,0 0 0 0,-1 12 0 0,6 1 0 16,5 0 0-16,5-2 0 0,7-6 0 0,3 6 0 16,2 1 0-16,-7-3 0 0,5 3 0 0,0-4 0 0,0 3 0 15,1-4 0-15,2 1 0 0,-3-3 0 16,2 1-768-16,2-2-208 16,-1-1-48-16,6-7-15152 0</inkml:trace>
  <inkml:trace contextRef="#ctx0" brushRef="#br0" timeOffset="24839.32">23095 10126 20271 0,'-5'-17'896'0,"2"10"192"0,3 7-880 0,-2-12-208 0,1 2 0 0,1 10 0 16,-4-9 864-16,4 9 128 0,0 0 32 0,0 0 0 16,0 0 0-16,0 0 0 0,-4 9 0 0,0 6 0 0,-1 5-832 0,-1 5-192 15,-1 0 0-15,-4 8 0 0,0 4 864 0,-5 5 128 16,2 4 32-16,-4 4 0 0,-1 0 0 0,-1-3 0 16,-2-1 0-16,3-3 0 0,2 3-832 0,1-3-192 15,2 1 0-15,3-13 0 0,6-12 0 0,0-3 0 16,-2-4 0-16,2 1 0 0,0-4 0 0,5-9 0 15,0 0 0-15,0 0 0 16,0 0-2416-16,-4-10-528 0,4-7-96 0,2-3-32 16</inkml:trace>
  <inkml:trace contextRef="#ctx0" brushRef="#br0" timeOffset="25103.31">22945 10195 20271 0,'14'-16'896'0,"-3"14"192"0,3 2-880 0,0 0-208 15,4 0 0-15,3 2 0 0,-2 1 1680 0,2 2 304 16,1 3 48-16,2-1 16 0,0 6-1648 0,0 1-400 0,3 0 0 0,-3 1 0 16,-1-2 896-16,-3 3 112 0,-1 6 16 0,-5 5 0 15,-3-2-832-15,-4 4-192 0,0-2 0 0,-7 4 0 16,-3 0 864-16,-5 1 128 0,-3 1 32 0,-6-2 0 16,0-3-832-16,-6-3-192 0,-4 4 0 0,-1-3 0 15,0 0 864-15,-4-3 128 0,-1-4 32 0,0-1 0 16,0-5-832-16,1-5-192 0,-1-2 0 0,4 0 0 15,2-3-768 1,5-6-208-16,1-8-48 0,5 3 0 16,6-1-816-16,1-1-160 0,4-6-48 0,5-2 0 0</inkml:trace>
  <inkml:trace contextRef="#ctx0" brushRef="#br0" timeOffset="25445.71">23809 10299 27647 0,'0'0'608'0,"2"10"128"0,-1 0 32 0,-1-1 0 0,-1 4-624 0,-2 0-144 16,-2 3 0-16,1 2 0 0,-2 0 848 0,-2 2 144 15,-1 2 32-15,-1 0 0 0,-2 4 0 0,-1-3 0 16,0 1 0-16,0 1 0 0,1-1-832 0,0 2-192 15,3-1 0-15,3-2 0 0,2-1 864 0,4-1 128 0,4-2 32 16,4-2 0-16,0-3-832 0,6-3-192 0,4-2 0 0,4-1 0 16,2-2 0-16,4-2 0 0,4-6 0 0,2 0 0 15,2 2 0-15,-1-3 0 16,-2-4 0-16,-2-2 0 0,-3 4 0 0,-5 0 0 0,-4-4 0 0,-4 2 0 31,-2-5-768-31,-3 3-208 0,-4-2-48 0,-3-1 0 16,-3 3-1632-16,-4-1-336 0,-13-9-64 0,-2 6-16 0</inkml:trace>
  <inkml:trace contextRef="#ctx0" brushRef="#br0" timeOffset="25589.43">23652 10571 23951 0,'0'0'512'0,"0"0"128"0,10 2 0 0,0-2 64 0,3-1-576 0,3 1-128 0,3 0 0 0,4 0 0 0,4-5 848 0,1 0 144 15,3 2 32-15,2 1 0 0,3-1-832 0,1 0-192 16,0-3 0-16,-3 1 0 0,-2 0 864 0,-4-2 128 15,-5 0 32-15,-3 1 0 16,-6-4-2464-16,-3 3-480 0,-5-1-112 0,-5 1-16 0</inkml:trace>
  <inkml:trace contextRef="#ctx0" brushRef="#br0" timeOffset="25730.35">23687 10287 35007 0,'0'0'768'0,"8"-5"176"0,5 2 16 0,5 1 16 0,4 1-784 0,6 1-192 15,5 0 0-15,9-1 0 0,8-2 0 0,3 2 0 16,3 0 0-16,4-2 0 0,2-7 0 0,1 2 0 16,-1-2 0-16,-1 4-10336 15,0-2-2112-15</inkml:trace>
  <inkml:trace contextRef="#ctx0" brushRef="#br0" timeOffset="27453.17">25855 10441 16575 0,'0'0'736'0,"0"0"160"0,0-7-720 0,0-1-176 15,0-5 0-15,-4 9 0 0,-1 3 848 0,-2-1 144 16,4-5 32-16,-4 5 0 0,-2-1 0 0,-1 3 0 16,-3-1 0-16,1 0 0 0,-3 1 0 0,-3 3 0 15,0 8 0-15,-1-2 0 0,0 3-832 0,-3 0-192 16,2 2 0-16,-1 3 0 0,0 6 864 0,2 3 128 0,-5-2 32 0,7-2 0 16,4-1-832-16,3-1-192 0,3 1 0 0,4-3 0 15,6-6 0-15,-3-12 0 16,11 8 0-16,6-3 0 0,3 3 0 0,4-10 0 0,3-7 0 0,-1 2 0 15,2-1 864-15,2 1 128 0,-1-6 32 0,0-2 0 16,0-2-832-16,-1-1-192 0,-2-1 0 0,-1 0 0 16,-2-1 0-16,-3 2 0 0,-6 3 0 0,-1 3 0 15,-3 0 0-15,-2 4 0 0,-2-1 0 0,-6 9 0 16,0 0 0-16,0 12 0 0,-1-1 0 0,4 3 0 16,3 1 0-16,-1 4 0 0,-4 7 0 0,-1-3 0 15,-1-6 0-15,4 1 0 0,0-5 0 0,7 2 0 16,2 2-768-16,2-6-208 0,4-8-48 15,0 0 0-15,-2 1-1632 0,-1-4-336 0,9-6-64 0,-4-2-16 16</inkml:trace>
  <inkml:trace contextRef="#ctx0" brushRef="#br0" timeOffset="27750.98">26366 10462 23951 0,'1'16'512'0,"-6"-4"128"0,-5 2 0 0,0 1 64 0,2 1-576 0,-2-2-128 16,1-1 0-16,0-2 0 0,5 1 848 0,-2-5 144 16,-2 6 32-16,8-13 0 0,0 0 0 0,0 0 0 15,0 0 0-15,0 0 0 0,0 0 0 0,0 0 0 16,0 0 0-16,0 0 0 0,12-13-832 0,-1 1-192 0,2-1 0 0,1-5 0 16,2-6 0-16,5 3 0 0,3 0 0 0,0 0 0 15,0-5 864-15,7 2 128 0,7 0 32 0,2 6 0 16,1 7-832-16,-3-1-192 0,-2 3 0 15,-3 3 0-15,-3 5 0 0,-3 1 0 16,-5 0 0-16,-2 3 0 16,-1 0-768-16,-4 2-208 0,-3 8-48 0,-2-4 0 15,-1 0-1632-15,-9-9-336 0,0 0-64 0,7 7-16 0</inkml:trace>
  <inkml:trace contextRef="#ctx0" brushRef="#br0" timeOffset="28025.69">26982 10498 23951 0,'0'0'512'15,"5"-6"128"-15,4 1 0 0,4-1 64 0,-2-5-576 0,5 5-128 0,3-2 0 0,1 1 0 0,5-1 848 0,1-3 144 16,-2 2 32-16,-8 0 0 0,0-2 0 0,-2-1 0 16,-2-1 0-16,0-4 0 0,-6-2-832 0,-1-2-192 15,-2 1 0-15,-3-4 0 0,-3 12 864 0,-2 1 128 16,-4 4 32-16,-3 5 0 0,-7 8 0 0,-3 3 0 15,0 5 0-15,-1 4 0 0,2 2-832 0,-2 6-192 16,3 0 0-16,8-5 0 0,2 3 0 0,2-1 0 16,2 2 0-16,3 1 0 0,3-5 0 0,7 1 0 15,-1-3 0-15,6-1 0 0,2-2 0 0,2-1 0 16,4-1 0-16,2-3 0 16,0-1-768-16,-1-4-208 0,1 2-48 0,2-7 0 0</inkml:trace>
  <inkml:trace contextRef="#ctx0" brushRef="#br0" timeOffset="28610.92">28823 10109 27647 0,'0'0'608'0,"-10"-7"128"0,-1-3 32 0,0 2 0 0,-3-1-624 0,-3 7-144 16,1 3 0-16,-6 1 0 0,-4 1 0 0,0 5 0 16,3-1 0-16,-3 8 0 0,-7 7 848 0,0 2 144 15,1 0 32-15,3 2 0 0,4 4-832 0,2 5-192 0,1-1 0 0,4-4 0 16,5-4 0-16,4-1 0 15,4 1 0-15,5-8 0 0,3-6 0 0,3-3 0 0,5 1 0 0,2-5 0 16,5-2 864-16,2-6 128 0,2 0 32 0,3-8 0 16,1 1-832-16,0-5-192 0,-4-3 0 0,1-2 0 15,0-4 0-15,-3 2 0 0,1 3 0 0,-5 1 0 16,-3 0 0-16,-2 3 0 0,-2 6 0 0,-4-1 0 16,-5 10 0-16,0 0 0 0,-1-6 0 0,1 6 0 15,-1 16 0-15,-1 2 0 0,1-3 0 0,0 3 0 16,1 2 0-16,2 0 0 0,2 0 0 0,3-4 0 15,0-3 0-15,5 1 0 0,0-1 0 0,4 1 0 0,0-8 0 16,3-1 0-16,0-1 0 0,3-8 0 16,1-1-1600-16,0-1-352 0,-2-3-80 0,1-1-16 0</inkml:trace>
  <inkml:trace contextRef="#ctx0" brushRef="#br0" timeOffset="28850.56">29591 9841 27647 0,'0'0'608'0,"-4"4"128"0,-3 9 32 0,-2 3 0 0,-5 1-624 0,0 2-144 16,0 1 0-16,-1 4 0 0,0 6 848 0,0-1 144 0,-1-1 32 15,2 2 0-15,-2 1-832 0,2 1-192 16,0 3 0-16,3-2 0 0,2-2 0 0,2-5 0 0,2 2 0 0,3-5 0 15,2-1 0-15,1-2 0 0,2-8 0 0,2 0 0 32,2 1-768-32,2-8-208 0,1-5-48 0,2 0 0 0</inkml:trace>
  <inkml:trace contextRef="#ctx0" brushRef="#br0" timeOffset="29213.22">30168 9979 27647 0,'0'0'608'0,"0"0"128"0,0 0 32 16,0 0 0-16,0 0-624 0,-7 3-144 0,0-3 0 0,-5 2 0 0,-3 1 848 0,-2 1 144 16,0 0 32-16,-1 1 0 0,-3 2-832 0,2 3-192 15,0-1 0-15,2 2 0 0,1 0 0 0,4 0 0 16,0 3 0-16,5-3 0 0,1-2 0 0,5 5 0 15,2 0 0-15,3-1 0 0,4 1 864 0,1 1 128 16,2 1 32-16,2 1 0 0,2-1-832 0,3 4-192 16,2-1 0-16,1 0 0 0,-4-2 0 0,1 1 0 15,0 3 0-15,-4-2 0 0,-5 0 864 0,-3-2 128 16,-3 0 32-16,-3-2 0 0,-3 1-832 0,-6-4-192 16,-3-3 0-16,-1 3 0 0,-1-5 0 0,-3 1 0 15,-2-4 0-15,0-3 0 0,2-1 864 0,-4-1 128 16,1-3 32-16,-1-4 0 15,2 1-1648-15,3-5-320 0,-1 3-64 0,3-3-16 16,0-5-1632-16,3 0-336 0,-9-18-64 0,8 13-16 0</inkml:trace>
  <inkml:trace contextRef="#ctx0" brushRef="#br0" timeOffset="29628.55">31022 9954 31327 0,'0'0'1392'0,"-4"-3"272"0,-1-1-1328 0,-3 1-336 16,-1 3 0-16,-2 3 0 0,-3 3 0 0,-4 4 0 15,-3-1 0-15,-5 5 0 0,-4 3 0 0,-2 2 0 16,-4 2 0-16,3 0 0 0,5-3 896 0,3 2 96 16,3 0 32-16,6 1 0 0,3-2-832 0,7-2-192 15,4-1 0-15,6-6 0 0,4 0 0 0,3-2 0 16,2-7 0-16,6 3 0 0,5-2 864 0,4-4 128 16,4-7 32-16,0-3 0 0,1 0-832 0,-5-2-192 0,0 2 0 15,-3 0 0-15,-2-5 0 0,-1 0 0 16,-3-2 0-16,-2-1 0 0,-3-3 864 0,0 3 128 0,-3 0 32 15,-4 2 0-15,-3 1-832 0,-1 3-192 16,-6-1 0-16,-1 4 0 0,-5-1 0 0,-1 6 0 0,-3-2 0 0,-4 4 0 31,-2 0-768-31,-4 3-208 0,-1-3-48 0,-3 3 0 16,-2 1-816-16,1 1-160 0,-24 2-48 0,13 3 0 0</inkml:trace>
  <inkml:trace contextRef="#ctx0" brushRef="#br0" timeOffset="30349.52">28975 11154 23951 0,'0'0'512'0,"0"0"128"0,-11-7 0 0,16-1 64 0,-5 8-576 0,0 0-128 0,0 0 0 0,2-11 0 15,-2-2 1664-15,0 13 320 0,0 0 48 0,0 0 16 16,-12 0-832-16,-1 1-144 0,0 2-48 0,-1 6 0 16,-1 2-816-16,0 2-208 0,0 1 0 0,-2 2 0 15,-2 3 864-15,0 0 128 0,0-1 32 0,0 0 0 16,0 0-832-16,0 1-192 0,0 1 0 0,3 3 0 0,6-3 0 0,1-1 0 16,2-1 0-16,4 0 0 0,6 1 0 0,4-4 0 15,1-2 0-15,3 2 0 0,1 1 0 0,4 0 0 16,1-1 0-16,1 1 0 0,1-5 0 0,0 3 0 15,-1 4 0-15,-3-4 0 0,-2 1 0 0,-1-3 0 16,-2 0 0-16,-2 2 0 0,-3-2 0 0,-1-1 0 16,-2 2 0-16,-3 0 0 0,-4-3 0 0,-3 2 0 15,-2-3 0-15,-4 3 0 0,-5 0 0 0,-6-3 0 16,-7 3 0-16,-5-6 0 0,-2 0 0 0,1-2 0 16,2-2 0-16,3-1 0 0,1 0 864 0,3-3 128 15,2-5 32-15,3 0 0 0,6 3-832 0,4-3-192 16,5-3 0-16,3 0 0 15,1-1-1600-15,5-2-352 0,0 13-80 0,6-13-16 16,5-1-816-16,1 2-160 0,5 0-48 0,3 3 0 0</inkml:trace>
  <inkml:trace contextRef="#ctx0" brushRef="#br0" timeOffset="30749.9">29550 11435 27647 0,'-12'1'608'0,"1"2"128"0,1 2 32 0,-3 0 0 0,-1 8-624 0,-4-2-144 0,2 3 0 0,-1 3 0 15,-1 1 0-15,2 1 0 0,-1 2 0 0,3 0 0 0,3 0 848 0,1-2 144 16,0 0 32-16,5-2 0 0,3-4-832 0,6 1-192 16,1 0 0-16,7-3 0 0,2-2 0 0,5-3 0 15,2-2 0-15,5-1 0 0,-3-2 864 0,3-2 128 16,2-3 32-16,3-4 0 0,1-2-832 0,-5-3-192 15,-4 3 0-15,-2 0 0 0,-2-4 0 16,-3 1 0-16,-2 2 0 0,-6-2 0 0,-8-1 864 0,-5 0 128 16,-2 1 32-16,-3 1 0 0,-4 2-832 15,-3 2-192-15,-4-1 0 0,-3 3 0 0,-5 2 0 0,1 0 0 16,-3 0 0-16,5 2 0 0,3-1 0 0,2 1 0 16,2 0 0-16,4 1 0 0,2 0 0 0,4-2 0 15,3-2 0-15,6 5 0 0,0 0 0 0,0 0 0 16,1-9 0-16,6-2 0 15,3 3-1600-15,4-1-352 0,1 3-80 0,3-3-16 16,2-1 832-16,1-2 144 0,3 5 48 0,-3-2 0 0,-2 3 816 0,2-1 208 0,-1 0 0 16,-2 3 0-1,-7 1-864-15,0-1-128 0,-4-3-32 0,-7 7 0 0</inkml:trace>
  <inkml:trace contextRef="#ctx0" brushRef="#br0" timeOffset="31286.1">30438 11063 20271 0,'3'-18'448'0,"-3"10"80"0,-1-1 32 0,1 1 16 0,0-1-576 0,0 0 0 16,0 0 0-16,1 3 0 0,0 0 1744 0,-1 6 240 0,0 0 64 0,0 0 0 15,0 0-832-15,0 0-144 0,-4 9-48 0,-1 5 0 16,-1 2 0-16,-3 1 0 0,0 6 0 0,-4 5 0 15,1 1-816-15,-10 18-208 0,2-1 0 0,-1-4 0 16,1 0 864-16,0 0 128 0,-1-4 32 0,4-1 0 16,1-1-832-16,1-1-192 0,0-2 0 0,7-6 0 15,7-7 0-15,-2-1 0 0,-2 0 0 0,3-6 0 16,2-13 0-16,0 0 0 0,0 0 0 0,0 0 0 16,0 0-2416-16,7-2-528 0,0-3-96 0,2-9-32 15</inkml:trace>
  <inkml:trace contextRef="#ctx0" brushRef="#br0" timeOffset="31595.25">31214 10750 20271 0,'0'0'896'0,"0"0"192"0,0 0-880 0,0 0-208 0,0 0 0 0,0 0 0 16,0 0 864-16,0 0 128 0,0 0 32 0,-8 6 0 15,-2 3 0-15,0-1 0 0,0 6 0 0,-3 2 0 16,-2-2 0-16,-2 4 0 0,1 3 0 0,0 0 0 15,-1 1-832-15,-1 1-192 0,-3-2 0 0,4 1 0 16,-2 0 0-16,-2 0 0 0,0 1 0 0,-10 7-13888 16</inkml:trace>
  <inkml:trace contextRef="#ctx0" brushRef="#br0" timeOffset="32011.32">31266 11336 27647 0,'-8'5'608'0,"4"-1"128"0,-1 1 32 0,-1 4 0 0,-2 5-624 0,-1-1-144 15,-1 2 0-15,0 3 0 0,-6-2 848 0,0 1 144 16,0-1 32-16,-2 3 0 0,0 2-832 0,2-4-192 15,0-1 0-15,4-1 0 0,0 1 864 0,2-2 128 16,2-2 32-16,3-1 0 0,3-4-832 0,2-7-192 16,0 6 0-16,0-6 0 0,7 3 0 0,2-6 0 15,0-3 0-15,1-1 0 0,3-3 0 0,1-1 0 0,1-5 0 0,2 0 0 16,-4-1 0-16,2 3 0 0,1 0 0 0,-2 2 0 16,-3-2 0-16,0 1 0 0,3 5 0 0,0 2 0 15,0 2 0-15,1 3 0 0,2 2 0 16,-1 6 0-16,1-1 0 0,-2 3 0 0,0 1 0 0,1 7 0 15,-4 0 864-15,1 1 128 0,-2 4 32 0,0-2 0 16,-1 0-832-16,-1 2-192 0,-2-4 0 0,0 0 0 16,-2-3 0-16,-1 1 0 0,-2-3 0 0,-1 2 0 15,-1 3 0-15,0-4 0 0,0-4 0 0,2 4-11424 16,0 3-2336-16</inkml:trace>
  <inkml:trace contextRef="#ctx0" brushRef="#br0" timeOffset="43811.01">22518 1811 12207 0,'0'0'528'0,"-8"-7"128"0,1 5-528 0,-2-1-128 16,0 1 0-16,0 0 0 0,0 0 896 0,0-1 160 16,0-2 32-16,0 1 0 0,-1 1 32 0,0 0 16 15,-1-1 0-15,3 0 0 0,-2 4-192 0,2-1-48 16,-2 0 0-16,10 1 0 0,-8 1-112 0,8-1-16 16,-11 1-16-16,11-1 0 0,-9 6-256 0,9-6-48 15,0 0-16-15,0 0 0 0,0 0 32 0,0 0 16 16,10 3 0-16,7-1 0 0,2 0 208 0,6 1 32 15,2-1 16-15,3 0 0 0,4-4-144 0,2 2-16 0,3-1-16 16,6 0 0-16,7-2-240 0,7 1-32 0,7 0-16 16,0 0 0-16,3 1-112 0,1-1-32 0,1-2 0 0,8 3 0 15,7 1-128-15,4 1 160 16,2-1-160-16,3 0 160 0,2 4-32 0,6-1-128 0,7-1 192 0,-3 0-64 16,-5 0-128-16,5 1 128 0,4-1-128 0,0 0 128 15,-4 0-128-15,-2-1 128 0,1 1-128 0,3 0 128 16,4-1-128-16,-1 2 128 0,-8-1-128 0,3-2 128 15,4-1-128-15,-7 0 192 0,-1 0-192 0,-1-1 192 16,-3 1-192-16,4 0 160 0,-2 0-160 0,-5 1 160 16,-12-2-160-16,2 1 160 0,2-1-160 0,-3 2 160 15,-2 5-160-15,-5-2 192 0,-4-1-192 0,-7 1 192 16,-4 1-192-16,-2 0 128 0,1-3-128 0,-2 2 128 0,-2 1-128 16,-4-2 128-16,-10 1-128 0,-4 1 128 0,-6-1-128 0,-4 0 160 15,-3 1-160-15,-2 0 160 0,-3-1-160 16,-3 0 160-16,-1-2-160 0,-3-1 160 0,-1 2-32 15,-1-2-128-15,-4-2 192 0,-9 2-64 0,7-1 64 0,-7 1 0 16,0 0 0-16,0 0 0 0,0 0 16 0,0 0 16 16,-8-8 0-16,-3 3 0 0,-4 3-80 0,-3-3-16 15,-3-3 0-15,-5 4 0 0,-3 2-128 0,-10-2 0 16,-11-4 0-16,-10 4 128 0,-8 3-128 0,-6-1 0 16,-1-1 0-16,-8-2 128 0,-7-1-128 0,-9 2 0 15,-10-3 0-15,-1 2 0 0,1 2 0 0,-12-3 0 16,-12 0 0-16,-7 2 0 0,-4 2 0 0,-3 2 128 15,-6 0-128-15,-6 1 0 0,-10 0 0 0,4 3 0 16,4 4 128-16,-6-2-128 0,-6 6 0 0,3-4 0 0,3 4 0 16,7-2 0-16,6 4 0 0,4 1 0 0,3 2 128 15,15-2-128-15,12 3 0 0,11 0 128 0,9-2-128 0,4 1 128 16,7-3-128-16,14 2 128 0,10-1-128 0,12-1 128 16,10-5-128-16,7 0 128 0,7 0-128 0,9-1 128 15,7-6-128-15,13-2 0 0,0 0 0 0,0 0 128 16,0 0-128-16,22-1 0 0,7-8 0 0,10 0 0 15,11-5 0-15,13 2 0 0,14 1 0 0,5-3 128 16,6 0-128-16,10-1 0 0,7 1 0 0,11 0 128 16,9-2-128-16,7 3 0 0,11 4 0 0,4-2 0 15,0 3 0-15,11-2 0 0,9 3 0 0,4 0 0 16,-2 0 0-16,4 2 0 0,2-1 0 0,6 0 0 16,2 1 0-16,0-3 0 0,1 2 0 0,-5-5 0 0,-5 3 0 15,4-3 0-15,5 4 0 0,-6-2 128 0,-7 3-128 16,-12 3 0-16,-14 3 0 0,-3 0 0 0,-3 0 0 15,-9 1 0-15,-11 4 0 0,-10 2 0 0,-10-2 0 16,-5-1 0-16,-6 1 128 0,-9 1-128 0,-16-1 0 0,-12 1 0 16,-12 1 0-16,-11-3 0 0,-6 1 0 0,-8 1 0 15,-5-1 0-15,-8-5 0 0,0 0 0 0,0 0 0 16,-12 5 0-16,-4 0 0 0,-10 0 0 0,-12-1 0 16,-13 5 0-16,-7-1 0 0,-8-6 0 0,-2 1 0 15,-3-1 0-15,-10 1 0 0,-13 1 0 0,-11 0 128 16,-9-2-128-16,-4 1 0 0,-4-1 0 0,-9 1 128 15,-10 2-128-15,-8-4 0 0,-7-2 0 0,3 3 128 16,7 1-128-16,0 1 0 0,-4-3 144 0,9 0-144 16,7 0 160-16,7 7-160 0,3 0 0 0,10-1 0 0,13-3 0 15,7-1 0-15,6 2 0 0,10 1 0 0,7-2 0 0,9-3 0 16,7 2 0-16,12-1 128 0,9 0-128 16,8-4 0-16,8-1 0 0,7-1-208 0,6-4 32 0,8-1 16 31,5-1-1408-31,11 0-288 0,8-5-48 0,13-3-15552 0</inkml:trace>
  <inkml:trace contextRef="#ctx0" brushRef="#br0" timeOffset="45934.41">28903 2078 23439 0,'-13'-7'1024'0,"13"7"240"0,-8-4-1008 0,8 4-256 15,0 0 0-15,0 0 0 0,0 0 128 0,0 0-128 16,0 0 176-16,11-3-176 0,5-6 736 0,8 0 32 16,8-3 16-16,9 1 0 0,10-1-304 0,5 5-64 15,7-3-16-15,3-2 0 0,2 0-128 0,5-1-16 16,7 4-16-16,7 0 0 0,4-2 208 0,0-1 32 15,-5-2 16-15,6 0 0 0,4 3-48 0,2-1 0 16,1-4 0-16,-6 3 0 0,-5 3-128 0,-4-3-16 16,-1 2-16-16,-2 1 0 0,-3-2-96 0,-9 7-32 15,-12 1 0-15,-7-1 0 0,-10 0-32 0,-5 3-128 16,-7 0 192-16,-5 0-64 0,-9-2 0 0,-3 1 0 0,-11 3 0 16,0 0 0-16,0 0 192 0,-13 3 16 0,-4 1 16 0,-10 0 0 15,-10-2-128-15,-11 3-32 0,-13 2 0 16,-12-2 0-16,-9 0-192 0,-2 4 0 0,1-2 0 15,-11 3 0-15,-10-3 128 0,-7 2-128 0,1-4 0 16,-2-1 144-16,-3 2-144 0,1 2 192 0,1-3-192 0,9 0 192 16,7 0 64-16,4 1 0 0,3 6 16 0,11-4 0 15,10 1-80-15,15-1 0 0,9 3-16 0,14-3 0 16,10 0-176-16,10-3 0 0,11-5 144 0,0 0-144 16,15 0 224-16,16-3-32 0,13-3 0 0,16-2 0 15,16-2 0-15,5 1-16 0,5 0 0 0,9 0 0 16,12-2-176-16,2 3 0 0,4-1 0 0,4 3 128 15,5-2-128-15,0 0 0 0,0 1 0 0,-1 0 0 0,-2 0 0 0,0 3 0 16,-5-2 0-16,-11 2 128 0,-14 0-128 16,-9 3 0-16,-4-1 0 0,-7 0 128 0,-9-1-128 15,-15 3 0-15,-13 2 0 0,-11-1 0 0,-10 1 0 0,-11-2 0 16,-13 3 128-16,-13 2-128 0,-16 6 0 0,-10-4 0 16,-11 3 0-16,-9-2 0 0,-13 4 0 0,-13-4 0 15,-15 4 0-15,-3 1 0 0,-2-3 0 0,-12 4 0 16,-11 1 0-16,4 3 0 0,2-2 0 0,3 1 0 15,0-2 0-15,13 0 0 0,16 2 0 0,11-2 0 16,8-1 0-16,15 3 0 0,13 0 0 0,15 0 0 16,15-7 0-16,12 2 0 0,14-12 0 0,7 8 0 15,12-4 0-15,15-4 0 0,13-2 0 0,8-3 0 16,5 0 176-16,13-3-176 0,11-5 0 0,7 0 128 16,7 6-128-16,0-2 0 0,-2 3 0 0,9-5 0 0,7 3 0 0,-7 2 0 15,-10 3 0-15,-9 1 0 0,-11 0 0 0,-13-2 0 16,-10-1 0-16,-11-1 128 0,-12 2-128 0,-9 2 0 15,-7 2 0-15,-13 0 0 0,0 0 0 0,-18 13 0 16,-11 4 128-16,-9 1-128 0,-8 1 0 16,-10-4 144-16,-9-6-144 0,-12 5 0 0,-12 1 0 0,-2 0 0 15,1-2 0-15,-3 1 0 0,-3 0 128 0,-1-3-128 16,1 2 0-16,9 1 0 0,11 1 0 0,9-3 0 16,9-2 0-16,10 1 0 0,7-2 0 0,11 1 0 15,6-5 0-15,10 1 0 0,14-6 0 0,0 0 0 16,0 0 0-16,17 0 0 0,9-2 0 0,7 0-176 15,4-1 176-15,5-2-160 0,9-5 160 0,7 2-160 0,6-2 160 16,7 4 0-16,4-2 0 0,-3 2 0 0,-4-3 0 0,-1 1 0 16,-1 2 0-16,1-3 0 0,3 1 0 15,-12 1 0-15,-14 3 0 0,-11 1 0 0,-11 3 0 0,-12 3 0 16,-10-3 0-16,-14 9 0 0,-11 1-144 0,-16 5 144 16,-14 2-160-16,-6 1 160 0,-4-3 0 0,-3 1-144 15,-5 2 144-15,-6-3 0 0,-6-4 0 0,3 1-128 16,4 1 128-16,6 0 0 0,6 2 0 0,5-1 0 15,5 0 0-15,9-3 0 0,8 1 0 0,11 1 0 16,9-6 0-16,8 0 0 0,11-7 0 0,0 0 0 16,11 2 0-16,14-7 0 0,9-3 0 0,8-3 0 15,4 1 0-15,10-3 128 0,6 0-128 0,8 2 0 0,7-3 0 16,3 0 0-16,2 2 0 0,-2 1 0 0,-3-3 0 16,3 3 0-16,3 2 0 0,-8 1 0 0,-10 6 0 0,-12 0 0 15,-11 0 0-15,-11 0 0 0,-12 4 0 16,-8 0 0-16,-11-2 0 0,0 0 0 0,-18 12 0 0,-12 0 128 15,-15 2-128-15,-12 0 128 0,-8 0-128 16,-1-1 128-16,0-5-128 0,-1 4 0 0,-2 0 0 0,-1-2 0 16,-2-4 0-16,1 2 0 0,-1-3 0 0,9 3 128 15,7 1-128-15,9-3 0 0,4-3 0 0,10 3 0 16,7 0 0-16,7 3 0 0,6-4 0 0,13-5 128 16,0 0-128-16,12-6 0 0,6 1 0 0,6-3 0 15,6-2 0-15,10 1 0 0,9-2 0 0,9 2 0 16,4-4 0-16,5 0-128 0,4 1 128 0,-3 0 0 15,-6 6 0-15,-4 1 0 0,-3 1 0 0,-5 1 0 0,-11 2 0 16,-11 2 0-16,-11 6 0 0,-10 0-128 0,-7-7 128 0,-12 12-128 16,-14 3 128-16,-8 4-128 0,-7 5 0 15,-7-1 0-15,-9-4 0 0,-6 2 0 0,-7 0 128 0,-2 6 0 16,-1-3 0-16,4-2 0 0,2-5 0 0,3 0 0 16,-1 1 0-16,4-3 0 0,2 0 0 0,12-1 0 15,10-2 0-15,8-1 0 0,8-1 0 0,9-5 0 16,12-5 0-16,0 0 0 0,15-1 128 0,12-8-128 15,9-1 128-15,8-3-128 0,10-1 0 16,4-1 144-16,3-3-144 0,10-3 0 0,11-3 0 0,4-3 0 16,3 1 0-16,-1 4 0 0,-4-1 0 0,1 1 0 15,1 2 0-15,-7 2 0 0,-12 4 128 0,-13 5-128 16,-11-1 0-16,-12 4 0 0,-11-2 0 0,-10 4 0 16,-10 4 128-16,-9 1-128 0,-10 4 0 0,-14 4 0 0,-13 5 0 15,-11 5 0-15,-10 3 0 0,-1 2 0 0,2 0 0 0,-6-1-144 16,-5-1 144-16,1 1 0 0,5 0 0 15,5-4 0-15,5 0 0 0,10-2 0 16,9 1 0-16,10-1 0 0,9-7 0 0,8-1 0 0,6-4 0 16,9-5 0-16,0 0 0 0,19 1 0 0,7-7 0 0,12-6 0 15,12-2 0-15,11-3 176 0,8-5-176 0,5-1 192 16,1 0-192-16,5-3 0 0,4-1 0 0,5-2 0 16,1 4 0-16,-7 1 0 0,-5 7 128 0,-14 6-128 15,-10 4 0-15,-12 3 0 0,-12 0 0 0,-8 4 0 16,-11 0 0-16,-11 0 0 0,-4 13 0 0,-7 0 0 15,-8 1 192-15,-10 5-64 0,-12 3 0 0,-5 1 0 0,-10 0-128 16,-5 0 160-16,-5 1-160 0,3-3 160 16,3 0-160-16,5-3 0 0,6-3 0 0,4-1 0 0,5-2 0 15,6-1 128-15,8 1-128 0,8-6 0 0,9 0 0 16,9-6 0-16,4 8 128 0,7-3-128 0,7-4 0 16,8-2 160-16,5-3-160 0,6-5 160 0,6 0-160 0,10-5 0 15,8 0-192-15,2 4-12416 16,-1-1-2496-16</inkml:trace>
  <inkml:trace contextRef="#ctx0" brushRef="#br1" timeOffset="59417.65">1169 10734 16575 0,'0'0'368'0,"-10"3"80"16,-1-3 0-16,3 2 16 0,1-1-464 0,-1 4 0 0,2-2 0 0,-2-1 0 0,2-2 912 0,-1-1 96 15,1 0 16-15,6 1 0 0,0 0 0 0,0 0 0 16,0 0 0-16,0 0 0 0,0 0 0 0,0 0 0 15,0 0 0-15,0 0 0 0,6 3 0 0,3 0 0 16,3 1 0-16,2 2 0 0,2-1-832 0,4 0-192 16,3-3 0-16,4 0 0 0,5 7 0 0,5-3 0 15,2-3 0-15,4 3 0 0,3-2 864 0,4 1 128 16,4-1 32-16,5-2 0 0,3-4-832 0,3 2-192 16,1 4 0-16,0-2 0 0,-1-3 864 0,4 0 128 15,0-3 32-15,5 1 0 0,4 6-832 0,2-1-192 0,2-2 0 0,6-2 0 16,4-1 0-16,3 2 0 0,4 1 0 0,38-1 0 15,-13-2 288-15,-5 2 16 0,1 0 0 0,-6 1 0 16,-3-2-176-16,-1-1-128 0,1-4 192 16,-1 4-192-16,2 5 192 0,-1-2-192 0,-3-2 192 0,2 0-192 15,2 2 192-15,-2 2-64 0,-5 1 0 0,2 0-128 16,1-3 192-16,0 4-192 0,-1 1 192 0,-3-4-192 16,-6-2 176-16,4 1-176 0,3-2 160 0,-2 4-160 15,-4-2 160-15,3 0-160 0,0-2 160 0,2 1-160 16,1 5 0-16,-2-1 128 0,-2-3-128 0,-3-2 0 15,-2 1 128-15,0 0-128 0,0 1 176 0,-1-2-176 16,-2-4 0-16,-1 2 0 0,-5 2 0 0,2 2 0 16,-3 4 0-16,1-4 0 0,-3-5 0 0,0 2 0 0,-1 3 0 15,-1 0 0-15,1 0 0 0,-7 1 0 0,-5-1 0 16,-2-1 0-16,1 0 0 0,1-2 0 0,3-1 128 0,-3 2-128 16,-6-2 0-16,-3 1 0 0,-2 2 128 0,-2-3-128 15,1-6 0-15,-2 6 0 0,-2 4 0 16,-2 2 0-16,1-2 0 0,-5 0 0 0,-7-2 128 0,-1 1-128 15,-4 5 0-15,-3-4 0 0,-1-3 128 0,-4-2-128 16,-2 0 0-16,-2 3 0 0,-3 0 0 0,-3 0 0 16,-1-2 128-16,-4 0-128 0,-3 0 0 0,-11 4 0 15,0 0 0-15,0 0 0 0,0 0 128 0,0 0-128 16,0 0 0-16,0 0 0 0,-10-7 0 0,-4 3 0 16,-4-1 0-16,-2 4 0 0,-2-1 0 0,-4 1 0 15,-4-1 0-15,0 0 0 0,-6 4 0 0,-4 0 0 0,-7-2 0 16,-6 0 0-16,-2-1 0 0,-6 1 0 0,-4 0 0 15,-1 0 0-15,-3 0 0 0,-5 0 0 0,-8 0 0 16,-5 2 0-16,-3 3 0 0,-2-1 0 0,5-2 0 16,-10 0 0-16,-7 6 0 0,-5-2 0 0,-6-3 0 15,-2 0 0-15,-1 5 0 0,-3-2 0 0,0-3 0 16,-4-1 0-16,-5-3 0 0,0 4 0 0,1 4 0 0,-4-3 0 16,-3-4 0-16,-5 3 0 0,0 1 0 0,-4-1 0 15,-1 1 0-15,5 0 0 0,5-1 0 0,-4 0 0 16,-5 0 0-16,4 1 0 0,4-1 0 0,-3-1 0 15,-1-1 0-15,6 2 0 0,7-1 0 0,-2 1 0 16,-2-2 128-16,6 1-128 0,4-2 0 0,1 4 0 16,-6 3 0-16,8 0 0 0,2-5 0 0,2-1 0 0,1 1 0 15,7 3 0-15,3 6 0 0,6-5 0 0,4-4 128 0,1 0-128 16,-1-2 0-16,4 2 0 0,5 3 0 16,7-1 0-16,7-3 128 0,1 3-128 0,-1 0 0 0,6 1 0 15,8-4 0-15,0 2 0 0,0 0 0 16,3 2 0-16,5 1 0 0,4-3 0 0,5-2 0 0,3 1 0 15,1 1 0-15,4-1 0 0,2 0 0 0,4-2 0 16,3 0 0-16,4 2 0 0,3 1 0 0,4-3 0 16,0-3 0-16,12 3 0 0,0 0 0 0,0 0 0 15,0 0 0-15,0 0 0 0,11-2 0 0,4 2 0 16,3 0 0-16,5 2-144 0,4 0 144 0,5-2 0 16,1-4 0-16,6 2-128 0,6 2 128 0,8 0 0 15,8-3 0-15,5 0 0 0,3 2 0 0,6-2 0 0,3-1 0 16,9-3 0-16,7-1 0 0,9-1 0 15,7 4 0-15,4-4 0 0,0 0 0 0,7-2 0 0,5 3 0 0,5-1 0 16,3 3 0-16,6 1 0 0,5-5 0 0,0 5 0 16,2 0 0-16,5-2 0 0,0 1 0 15,5 1 0-15,3-4 128 0,1 5-128 0,-1 2 128 0,6-6-128 16,1 0 0-16,1-4 128 0,-1 3-128 0,-1 1 0 16,1 3 0-16,-2 3 128 0,3-4-128 15,-4 3 0-15,-5 3 0 0,2 0 0 0,3 0 0 0,-1-2 128 16,-4 0-128-16,-1 2 0 0,0 4 0 15,-2-1 0-15,-3-3 0 0,-7 0 0 0,-9 0 128 0,-2 3-128 16,-1 1 0-16,-9-3 0 0,-4 0 0 0,-3 1 128 16,1 1-128-16,-10 2 0 0,-7-1 0 0,-4-1 0 15,-4-2 0-15,-4 2 0 0,-2-1 0 0,-8-1 0 0,-12 2 0 16,-5-3 0-16,-6 0 0 0,-4 1 0 0,-6 2 0 16,-7-3 0-16,-7-3 0 0,-4 3 0 0,-6 3 0 15,-5-1 0-15,-3 0 0 0,-6-4 0 0,-9 2 0 0,0 0 0 16,0 0 0-16,-12-1 0 0,-6-3 0 0,-6 0-192 15,-6 1 192-15,-7 0-192 0,-6 2 64 0,-6 0 0 16,-7 1 0-16,-8-2 0 0,-13 1 128 16,-8 0-208-16,-8-1 80 0,-4-1 128 0,-6-5-144 0,-9 4 144 15,-9 6 0-15,-5-5 0 0,-4-6-128 0,-6 3 128 16,-7 2 0-16,-5 3 0 0,-2 2 0 0,-5-2-128 16,-6-3 128-16,-6 3 0 0,-2 2 0 0,-7 0 0 15,-7-1 0-15,1-1 0 0,1 0 0 0,-6 2 0 16,-6 4 0-16,-5-1 0 0,-4-3 0 0,0 2 0 15,0-1 0-15,0 4 0 0,-1 2 0 0,0 0 0 0,1-1 0 16,4 0 0-16,-3 0 0 0,5-2 0 0,4 2 0 0,8 0 0 16,7-3 0-16,3 5 0 0,0 3 0 15,6-2 0-15,8-5 0 0,6 1 0 0,4 4 0 16,10-3 0-16,11-4 128 0,7 4-128 0,6-2 0 16,14 0 0-16,8 3 128 0,12-5-128 0,5-3 0 15,11 0 0-15,6 0 0 0,12 0 128 0,9 3-128 0,8-2 0 16,4-2 0-16,10 0 0 0,7-1 128 0,10 2-128 15,0 0 0-15,11 0 0 0,8-2 0 0,10-1 0 16,11 3 0-16,7 2 0 0,6-2-160 0,7 0 160 16,6-3 0-16,10-1 0 0,9 3 0 0,9 1-128 15,6 3 128-15,6-5 0 0,6-3 0 0,9 3 0 0,7 2 0 16,5 0 0-16,1-2 0 0,6 2 0 0,5 4 0 16,8-1 0-16,5-5 0 0,4 0 0 0,1-1 0 15,4 2 0-15,6 1 0 0,3-1 0 0,-2-2 0 0,2-2 0 16,4-1 0-16,3 6 0 0,0 1 0 0,0-2 0 15,1-6 0-15,0 2 0 0,0 8 0 16,-3 1 0-16,-5-2 0 0,2 0 0 0,2-4 0 0,-2 2 0 16,-2 3 0-16,-4-2 0 0,-3 2 0 0,3-3 0 15,1-3 0-15,-8 3 0 0,-11 4 0 0,0-2 0 16,-4-2 0-16,-4 4 128 0,-9 0-128 0,-3-1 0 16,-5-1 0-16,-5-2 0 0,-9-1 0 0,-4 1 0 15,-9 0 0-15,-6-1 128 0,-8-1-128 0,-8-1 0 16,-9-3 0-16,-3 3 0 0,-10-1 0 0,-6-1 0 15,-7-4 0-15,-6 5 0 0,-10 3 0 0,-6 1 0 16,-8-3-176-16,-3-4 176 0,-8-1-288 0,-4 8 32 16,-12-5 16-16,-6-3 0 0,-6 3-48 0,-10-2-16 0,-14-1 0 15,-8 0 0-15,-8-2 80 0,-12 1 16 0,-13-2 0 16,-9 4 0-16,-7 1 64 0,-10 1 16 0,-8 1 0 0,-7-3 0 16,-8 0 128-16,-9 2 0 0,-5 4 0 0,-6-3-128 15,-8 0 128-15,-7 3 176 0,-13 3-48 0,-2 1 0 16,-4-2 0-16,-3 4 0 0,-5 0 0 0,3 6 0 15,2-4 0-15,-2 3 0 0,-7-3 0 0,-1 0 0 16,-2 5-128-16,1 1 160 0,0-3-160 0,4 1 160 16,1 2-160-16,2-3 0 0,2 3 0 0,1-4 0 15,1 2 0-15,6 1 128 0,5-6-128 0,8 5 0 16,10-1 128-16,4 2-128 0,6-10 0 0,11 4 128 16,9 1-128-16,8-2 0 0,4 2 0 0,11 0 128 15,9-4-128-15,12-1 0 0,11-2 144 0,10 0-144 0,6-1 128 16,12 0-128-16,11 0 128 0,10-1-128 0,8 2 0 0,10 0 128 15,14 0-128-15,0 0 0 0,9-4 0 0,8 1 0 16,8 0 0-16,11 1 0 0,18-4 0 0,7 0 0 16,6 2 0-16,13-1 0 0,11-1 0 0,9-2 0 15,8 4 0-15,6-1 0 0,5-2 0 0,5 2 0 16,8 5 0-16,7-4 0 0,6-5 0 0,5 6 0 16,2 6 0-16,6-4 0 0,6-3 0 0,4 0 0 15,1 3 0-15,2 2 0 0,2 2 0 0,7-3 0 16,6-4 0-16,-1 0 128 0,-2 3-128 0,1-2 0 15,2 1 0-15,-1 2 0 0,1 5 0 0,-1 2 144 16,0-4-144-16,-1-1 0 0,-1 1 128 0,-2 5-128 0,-3-1 0 16,0 2 0-16,-2-3 0 0,-5-1 160 0,-10-1-160 15,-3 5 128-15,-5 0-128 0,-6-1 0 0,-8-6 0 0,-5 5 0 16,-6 3 0-16,-7-5 0 16,-9-3 0-16,-8-2 0 0,-6 0 0 0,-8 2 0 0,-8 2 0 0,-11-2 0 15,-10-1 0-15,-7-3 0 0,-4-5-160 0,-9 2 160 16,-7 2 0-16,-7-5 0 0,-8-1 0 0,-5 4 0 15,-14 5 0-15,0 0 0 0,0 0 0 0,-12-12 0 16,-7 5 0-16,-9-3 0 0,-6 2 0 16,-8-2 0-16,-9 0 0 0,-9-2 0 0,-8-3 0 15,-11 2 0-15,-11 7 0 0,-7-3 0 0,-3 0 0 0,-11-4 0 16,-10 7 0-16,-5-4 0 0,-2 2 0 0,-9-3 0 16,-9 1 176-16,-6-3-176 0,0 3 160 0,-8 2-160 0,-8-2 176 15,-5 2-176-15,-4-3 192 0,-3 5-192 0,-4 4 208 16,-1 0-64-16,2-3-16 0,-5 3 0 0,-10 4 0 0,-2 2-128 15,-4-2 192-15,-1 2-64 0,0 2-128 0,-1 3 160 16,-2-1-160-16,1 1 160 0,3-4-160 0,1 1 0 16,0 0 0-16,7 3 0 0,5 5 0 0,14 0 0 15,7-7 128-15,10 4-128 0,6 1 0 0,16 0 0 16,8 1 0-16,13-4 0 0,8 0 0 0,15-4 0 16,11 4 0-16,14-2 0 15,12 2-608-15,13-5-160 0,11-5-16 0,10 1-18048 0</inkml:trace>
  <inkml:trace contextRef="#ctx0" brushRef="#br1" timeOffset="71984.56">1630 16649 38847 0,'0'0'0'0,"0"0"0"0,0 0 0 0,0 0 0 15,0 0 0-15,0 0 0 0,0 0 0 0,0 0 0 16,0 0 864-16,0 0 128 0,0 0 32 0,0 0 0 16,0 0-832-16,0 0-192 0,0 0 0 0,0 0 0 15,-6-2 0-15,6 2 0 0,0 0 0 0,0 0 0 16,-7 2 0-16,7-2 0 0,0 0 0 0,0 0 0 15,0 0 0-15,0 0 0 0,0 0 0 0,0 0 0 16,0 0-768-16,0 0-208 0,0 0-48 16,0 0 0-16,0 0-816 0,0 0-160 0,0 0-48 0,2-10 0 0</inkml:trace>
  <inkml:trace contextRef="#ctx0" brushRef="#br1" timeOffset="73431.28">1823 15836 3679 0,'0'0'160'0,"0"0"32"0,0-8-192 0,0 8 0 0,0 0 0 0,0 0 0 0,-3-9 3648 15,3 9 704-15,0 0 128 0,-10 1 16 16,1 4-2672-16,0-1-544 0,-1 3-96 0,0 4-32 0,1 6-192 0,4 2-32 16,2 5-16-16,-2 6 0 0,-4 6-80 0,1 5 0 15,1 4-16-15,-2 1 0 0,-2 2-144 0,1 6-32 16,0 3 0-16,-1 3 0 0,2-6-224 0,1 0-48 16,0-2-16-16,-2-5 0 0,-2 0 64 0,1-6 16 15,3-3 0-15,2-6 0 0,0-3-48 0,0-5-16 16,1-1 0-16,0 2 0 0,3-1 48 0,-1-2 16 15,-1-3 0-15,2-1 0 0,2 0-112 0,0-2-32 16,0-3 0-16,0 0 0 0,-1-2-144 0,1 0-16 16,0-11-128-16,0 0 192 0,0 0-192 0,8 4 0 15,3-5 0-15,-4-2 0 0,0-8 144 0,0-6-144 16,3-5 128-16,3-3-128 0,2-5 144 0,4-1-144 16,6 1 160-16,-4-2-160 0,-2-3 0 0,3-1 128 0,2 2-128 15,4-2 0-15,1 2 0 0,-1 5 0 0,-5 4 0 0,1 5 0 16,0 4 0-16,-2 4 0 0,-3 4 0 0,-1 7 0 15,0 5 0-15,-2 7 0 0,1 1 0 0,-2 7 0 16,0 8 128-16,-1-1-128 0,-1 4 176 0,0 1-176 16,-4 1 160-16,-1 0-160 0,1 3 128 0,-2 5-128 15,-5-5 128-15,3 4-128 0,2 0 0 0,-1-3 128 16,-2-6-128-16,1-4 0 0,1-2 0 0,-1-1 0 16,-3-4 0-16,1-3-192 0,4-6 0 0,0 2 16 31,2-3-1616-31,-1-2-320 0,-8-7-64 0,11 3-13648 0</inkml:trace>
  <inkml:trace contextRef="#ctx0" brushRef="#br1" timeOffset="73798.67">2784 16462 20271 0,'0'0'1792'0,"0"0"-1424"16,0 0-368-16,0 0 0 0,-9-5 448 0,9 5 32 15,-10-5 0-15,10 5 0 0,0 0 672 0,0 0 128 0,0 0 16 0,-5 8 16 16,6 4 192-16,4 4 32 0,-1 4 16 0,1 3 0 15,2 6-432-15,5 3-96 0,3 1 0 0,0 3-16 16,1 2-560-16,-1 0-128 0,1 1 0 0,-2 1-16 16,-2-2-176-16,-1-3-128 0,0-3 144 0,-3 0-144 15,0-3 0-15,-3 0 128 0,3 1-128 0,-2-5 0 16,-2 0-224-16,2-4-96 0,-2-3 0 0,1-2-16 16,2-3-1760-1,0-3-336-15,-1-1-80 0,-6-9-11040 0</inkml:trace>
  <inkml:trace contextRef="#ctx0" brushRef="#br1" timeOffset="74058.91">3287 16401 14735 0,'0'0'640'0,"0"0"160"0,0 0-640 0,-5 8-160 15,-1 2 0-15,-1 9 0 0,0 7 4192 0,-1 7 800 16,-2 7 176-16,0 3 16 0,1 8-3040 0,-1 1-608 15,-2 3-128-15,1 4-32 0,-3 7-384 0,0 4-80 16,0 5-16-16,2 1 0 0,-4 5-544 0,2-1-112 16,0 4-32-16,-1-8 0 0,-1-3-208 0,2-8 0 15,0-11 0-15,0-5 0 0,-2-7-192 0,-1-4 32 16,2-3 0-16,0-2 0 0,0-6-64 0,3-3-16 16,3-6 0-16,3-5 0 15,0-3-1824-15,6-10-368 0,0 0-80 0,0 0-13104 0</inkml:trace>
  <inkml:trace contextRef="#ctx0" brushRef="#br1" timeOffset="74626.85">3989 16561 17503 0,'0'0'1552'0,"0"0"-1232"15,-3-11-320-15,-1 2 0 0,4 9 1072 0,-2-10 144 16,2 10 48-16,0 0 0 0,-9-5 16 0,9 5 0 16,-10 0 0-16,0 6 0 0,-2 6-96 0,0 5-16 15,-4 6 0-15,2 8 0 0,2 3-304 0,-1 6-64 16,0 7-16-16,2 2 0 0,2 7-288 0,-5 3-64 16,-4 0-16-16,3 5 0 0,1-3-240 0,1-5-48 15,-2-4-128-15,2-3 192 0,4-8-192 0,2-8 128 16,-1-5-128-16,3-6 0 0,0-7 320 0,4-6-48 0,1-9 0 15,0 0 0-15,0 0 96 0,8-15 16 0,4-6 0 0,1-4 0 16,-1-8-112-16,4-5-16 0,4-7 0 0,0-3 0 16,-1-7-256-16,4-3 160 0,4-2-160 0,0 2 128 15,-1-6-128-15,3 4-224 0,2-1 48 0,-2 5 16 16,0 4-128-16,1 6-32 0,-2 3 0 0,-3 8 0 16,0 4 192-16,0 6 128 0,-5 7-192 0,-1 10 192 15,-1 6-144-15,-3 4 144 0,-2 1 0 0,-4 6-144 16,-3 5 144-16,-3 5-128 0,-3 6 128 0,-5 2-128 15,-4 3 128-15,-7 3 0 0,0 1 0 0,-6-4 0 16,-3 1 0-16,-2-1 0 0,-1-3 0 0,-2-1 0 16,-5-3 0-16,6-4 0 0,0-3-160 0,1-1 160 15,1-5-464-15,4-1 16 0,4-8 0 16,3-2-10128-16,3-7-2032 0</inkml:trace>
  <inkml:trace contextRef="#ctx0" brushRef="#br1" timeOffset="74961.77">4732 16453 26719 0,'-20'8'2368'0,"0"5"-1888"16,1 5-480-16,1 1 0 0,1 0 2112 0,0 2 320 15,-1 3 64-15,-3 1 0 0,0 3-1984 0,-1-4-384 16,-1 0-128-16,6 0 0 0,1-2 0 0,9-2 0 0,0-2 0 15,6-4 0-15,2-7 0 0,6 1 0 0,3-3 0 0,4-4-160 16,4-1 160-16,4-4-208 0,6-6 80 0,-2 1 128 16,-1-3-144-16,2-1 144 0,1-2 0 0,0-3 0 15,0-2 0-15,-3 2 0 0,-1 0 0 0,-1-1 0 16,-2-1 128-16,-6-1 16 0,-4 2 16 0,-4-1 0 16,-2 1 80-16,-5-5 16 0,-5-2 0 0,-4 2 0 15,-1 0-64-15,-4 1-16 0,-2 1 0 0,1 2 0 16,0 0-176-16,0 6-144 0,-2 1 144 0,3 4-208 15,0 3-1120 1,1 2-208-16,1 0-64 0,3 3-8384 0,-4 1-1664 0</inkml:trace>
  <inkml:trace contextRef="#ctx0" brushRef="#br1" timeOffset="75236.19">5425 15908 18431 0,'0'0'816'0,"12"4"160"0,-1-2-784 15,-1 2-192-15,-2 1 0 0,-1 8 0 0,1 6 2112 0,-3 9 384 16,-2 4 80-16,-6 9 16 0,-4 0-1056 0,-4 9-192 16,-3 2-64-16,2 3 0 0,0 2-208 0,-2 3-48 15,-5 2-16-15,0-2 0 0,0 2-512 0,3-3-112 16,2-2 0-16,2-5-16 0,1-1-368 0,2-6 0 15,2 1 0-15,2-6-128 16,0-7-384-16,3-7-64 0,0 1 0 0,4-7-16 16,0-4-272-16,5-5-48 0,-7-11-16 0,15-2-8864 0,-4-7-1792 15</inkml:trace>
  <inkml:trace contextRef="#ctx0" brushRef="#br1" timeOffset="75762">5210 16457 30399 0,'0'0'2704'0,"-5"9"-2160"0,5-9-544 0,0 0 0 15,0 0 880-15,8 9 64 0,2 1 16 0,3-5 0 16,2-1-832-16,3-3-128 0,2-3 0 0,6-1 0 16,5-2 0-16,2-5 0 0,-1-4 0 0,8-1 0 0,8 1 0 0,0-5 0 15,0-4 0-15,-2 1 128 0,-1-2-128 0,-2-1 0 16,-1 1 0-16,0 1 0 0,-1-3 0 15,-3 1 0-15,-7-4 0 0,4 1 0 0,0-5 0 16,-3-3 0-16,-4-6 0 0,-1-2 128 0,-1-6-128 0,-3 4 160 16,-6 3-160-16,-2 9 160 0,-3 6 16 0,-1 5 0 15,0 9 0-15,-4 4 0 0,-7 10 288 0,0 0 64 16,0 0 16-16,4 17 0 0,-8 8-112 0,-3 8-32 16,-3 10 0-16,-2 4 0 0,-1 4-96 0,-4 2-32 15,-2 2 0-15,-7 2 0 0,-6 5-80 0,-1 4 0 16,5 8-16-16,-4-4 0 0,-2-5-176 0,4-4 0 15,2-12 144-15,7-5-144 0,-1-8 128 0,6-6-128 16,2-7 160-16,2-4-160 0,3-2 272 0,3-1-32 0,2-9-16 16,4-7 0-16,0 0-16 0,0 0 0 0,0 0 0 0,0 0 0 15,0 0-208-15,8-7 0 0,1-6 128 16,1 2-128-16,1 0 0 0,3 0 0 0,2 0-192 16,-1-1 192-16,1 7-192 0,0 0 192 0,-4 4-192 0,2 6 192 15,2 1-160-15,-4 6 160 0,-5 3-128 0,0 3 128 16,5-1-128-16,-1 5 128 0,1 0-128 0,-1-1 128 15,-2 3 0-15,4 2 0 0,-2-6 0 0,1 2 0 16,0-1 0-16,0 1 0 0,-1-8 0 0,2 1-128 16,1 0-112-16,0-1-16 0,-1-5 0 0,1 0 0 15,-1-5-1168 1,1 0-240-16,-2-2-64 0,2-2 0 0,1-2-1392 16,0-2-272-16</inkml:trace>
  <inkml:trace contextRef="#ctx0" brushRef="#br1" timeOffset="76184.69">6662 16643 21183 0,'-17'4'1888'0,"2"-1"-1504"15,2 2-384-15,6 3 0 0,7-8 2560 0,-1 10 448 16,1 3 96-16,3-3 16 0,2 2-2576 0,3-1-544 0,2-3 0 16,3-1 0-16,2-3 0 0,3-1 0 0,0-3 0 0,1 2 0 15,1-2 0-15,1-1 0 0,-1 0 0 0,2-4 0 16,0-3 0-16,1 2 0 0,-1-6 0 0,-1 2 0 16,-1-3 208-16,-3 1-32 0,-1 1-16 0,-2-1 0 15,-6-2 96-15,1 1 32 0,0 2 0 0,-2-3 0 16,-9 1 48-16,0 3 16 0,-5-3 0 0,-1 4 0 15,-4 0 64-15,-2 5 16 0,-5 2 0 0,-1 4 0 16,-2 2-112-16,-2 10-32 0,-3 4 0 0,1 1 0 16,-2 0-96-16,0 5 0 0,0 3-16 0,4-2 0 15,1 3-32-15,5-2 0 0,1 2 0 0,10-3 0 16,3 2-144-16,4-4 0 0,1-3 0 0,6 0 0 16,3 1-208-16,5-2 16 0,3-4 16 0,2-2 0 15,2-2-1472 1,3-3-288-16,3 1-64 0,3-7-12960 0</inkml:trace>
  <inkml:trace contextRef="#ctx0" brushRef="#br1" timeOffset="76571.61">8004 16428 17503 0,'-28'-10'768'0,"12"1"176"0,-3 1-752 0,1-2-192 16,-1 5 0-16,1 2 0 0,2 3 3824 0,-2 2 720 0,-3-2 160 0,-1 5 32 15,-3 4-3600-15,1-2-720 0,-1 2-144 16,-1 1-16-16,1 7-32 0,5 1 0 0,2 0 0 0,3-2 0 16,2-1-96-16,4 3-128 0,5 1 176 0,4-1-176 15,4-3 0-15,4 3 0 0,2-4 0 0,1 0 0 16,1 3 0-16,0-2 0 0,2-1 0 0,2 1 0 15,-1-2 0-15,0 1 0 0,-3 1 0 0,-2-1 0 16,-3 0 208-16,0-3-64 0,-4 1-16 0,0 2 0 16,-3-14 160-16,-3 12 32 0,-2 0 0 0,-2 3 0 15,-3 0 128-15,-3 2 48 0,-5-6 0 16,-2 1 0-16,-1 3-240 0,-1-1-32 0,-4-5-16 0,3 1 0 16,3-5-80-16,-2 4-128 0,-1-1 176 0,2 2-176 0,-1-5 0 15,2-1-272-15,0-2 16 0,3 1 16 16,4-3-2128-16,3-3-416 15,4 0-96-15</inkml:trace>
  <inkml:trace contextRef="#ctx0" brushRef="#br1" timeOffset="76806.66">8518 16490 38639 0,'-7'22'1712'0,"2"-2"352"0,2 8-1648 0,-1 0-416 0,0 3 0 16,1 2 0-16,1 2 0 0,-2-2 128 0,-2-1-128 0,1-1 0 15,0 2 144-15,-3-2-144 0,-1-6 160 0,0 1-160 16,1-2 0-16,2 3 0 0,-2-3 0 0,1-1 0 31,-1-5-576-31,2-5-192 0,2-2-64 0,2-3 0 16,2-8-1664-16,0 0-320 0,0 0-80 0,0 0-10224 0</inkml:trace>
  <inkml:trace contextRef="#ctx0" brushRef="#br1" timeOffset="76993.14">8417 16186 40191 0,'-12'-11'1792'0,"7"5"352"0,5 6-1712 0,0 0-432 0,0 0 0 0,0 0 0 0,-2-9 240 0,2 9-48 16,-1-9 0-16,1 9 0 0,0 0-400 0,8-9-96 16,-1 3-16-16,1 2 0 15,3 4-2368-15,1-1-464 0</inkml:trace>
  <inkml:trace contextRef="#ctx0" brushRef="#br1" timeOffset="77434.28">9786 16354 36447 0,'-26'-4'1616'0,"9"2"336"0,-1 1-1568 0,-2 1-384 0,-2 1 0 0,-4 4 0 15,-6 4 640-15,-4-2 32 0,-3 5 16 0,0-1 0 16,0 5-240-16,1-1-64 0,0-2 0 0,4 2 0 16,1 1-32-16,4-2-16 0,2 0 0 0,4 2 0 15,5-1-192-15,5 0-144 0,3-3 192 0,4 2-192 16,3-2 0-16,6 3 0 0,5 1 0 0,3-2 0 16,2 1 0-16,5 3 0 0,-1 0 0 0,1 1 0 15,2 1 0-15,1 2 0 0,-1-1 0 0,-1 2 0 16,-1 2 336-16,0 1-32 0,-2 3-16 0,0-3 0 0,-5-1 80 15,-2 0 16-15,-4-4 0 0,-4 2 0 0,-3-1-64 16,-3 0 0-16,-4-2 0 0,-5-2 0 0,-3 0 32 0,-4 0 0 16,-7-3 0-16,-3-5 0 0,-4 0-128 0,-6-3-32 15,-1 0 0-15,-6-3 0 0,-2-3-64 0,2 1-128 16,-1-1 176-16,2-2-176 0,3-4 0 0,-2-4 0 16,3 1-240-16,5-3 80 15,2-1-1744-15,6-2-336 0,4-1-80 0,10-1-16336 16</inkml:trace>
  <inkml:trace contextRef="#ctx0" brushRef="#br1" timeOffset="78256.14">10925 16225 19519 0,'0'0'864'0,"0"0"176"0,0 0-832 0,-9-2-208 0,1 4 0 0,-1 0 0 16,-2 1 1088-16,3 2 160 0,-5-1 32 0,1-2 16 16,2 3-16-16,-1 0 0 0,-3-2 0 0,2-2 0 15,2-1 48-15,0 0 0 0,0 0 0 0,10 0 0 16,0 0-272-16,0 0-48 0,-5-11-16 0,5 3 0 0,5-2-384 15,4 2-80-15,2-6-16 0,3 4 0 0,1 2-272 0,3-2-64 16,0 3-16-16,1 0 0 0,1 1-160 0,1 3 0 16,-3 0 0-16,1 1 0 0,-4 5 0 0,-2 1 128 15,-2 5-128-15,-3 1 0 0,-3 5 192 0,-3 2-64 16,-4-1 0-16,-5 3 0 0,-2 1 144 0,-3 6 32 16,-6-2 0-16,-4-1 0 0,-2-5-48 0,-2 1 0 15,-5 0 0-15,3-6 0 0,1-7-80 0,3-1-32 16,1-4 0-16,3 2 0 0,3-2-144 0,5-2 160 15,3-9-160-15,4-1 160 0,2-3-16 0,6-2 0 16,3-3 0-16,0 0 0 0,1 1-144 0,3-1 0 16,3 1 0-16,2 2 0 15,0 0-1200-15,6 4-112 0,-2 2-32 0,-2 1 0 16,0 2-1600-16,-2 6-336 0</inkml:trace>
  <inkml:trace contextRef="#ctx0" brushRef="#br1" timeOffset="78748.02">10741 17079 22511 0,'-15'-3'992'0,"5"2"224"16,-2-3-976-16,12 4-240 0,0 0 0 0,0 0 0 0,0 0 832 0,0 0 128 15,-7-5 32-15,7 5 0 0,0 0 1072 0,-4-8 224 16,4-4 32-16,4 4 16 0,2 0-1888 0,4 3-448 16,3-2 0-16,5-1 0 0,1 2 384 0,0-3 64 15,0 3 0-15,2-1 16 0,1 2-208 0,0 4-32 16,-3 3-16-16,-2 2 0 0,0 4 80 0,-3 1 16 15,-4 3 0-15,-1 5 0 0,0 3 48 0,-4 2 16 16,-4 1 0-16,-1 0 0 0,0-3 48 0,-2 0 16 16,-3 1 0-16,-2-5 0 0,-4-2 224 0,-3 0 48 15,-4-6 16-15,-2 2 0 0,-2-5 64 0,-2 1 16 16,-1 1 0-16,-1-5 0 0,2-3-160 0,-3 0-16 16,-1-3-16-16,8-5 0 0,6-2-96 0,3-1 0 0,-2-3-16 15,5-3 0-15,3-1-192 0,4-1-48 0,0-6 0 0,7 5 0 16,0 2-256-16,3 0 128 0,-4-2-128 15,5 5 0-15,4 3 0 0,5 4 0 0,3-2 0 0,-2 4 0 16,3 0-144-16,-2 4 144 0,-1 4-128 0,-2 3 128 31,-3 1-1280-31,-1 4-160 0,-1 5-32 0,1 1-12704 0,0-1-2528 0</inkml:trace>
  <inkml:trace contextRef="#ctx0" brushRef="#br1" timeOffset="83356.44">7856 1686 11567 0,'0'0'512'0,"0"0"112"0,0 0-496 0,0 0-128 15,-9 0 0-15,0 0 0 0,0 1 688 0,0 1 112 16,-1-2 32-16,-2 1 0 0,1 4-288 0,-3-2-48 16,0 0-16-16,0 0 0 0,-1-1-64 0,1 0-16 0,1 0 0 0,2 1 0 15,-1-1 16-15,5 1 0 0,7-3 0 0,0 0 0 16,0 0-32-16,0 0-16 0,0 0 0 0,0 0 0 16,0 0 144-16,0 0 16 0,13 4 16 0,1-2 0 15,-1-2-96-15,4 0-32 0,-1 2 0 0,2-1 0 16,1 0-160-16,3-1-16 0,-2-1-16 0,3 1 0 15,0 0-80-15,2 0-16 0,3-1 0 0,0 1 0 16,0 0 0-16,0 0 0 0,-1 0 0 0,-1 0 0 16,-1-2-128-16,-1 2 160 0,-1 0-160 0,-4 0 160 15,-5 0-160-15,-3-1 0 0,-1-2 144 0,-10 3-144 16,0 0 144-16,0 0-144 0,0 0 192 0,0 0-192 16,-11-1 608-16,-7 1 16 0,-6 0 0 0,-4 3 0 15,-5-1-352-15,-5 5-64 0,-5 3-16 0,-1-3 0 16,2 4-192-16,0-5 128 0,1 0-128 0,-5 1 0 0,-1 0 128 15,0 2-128-15,0-4 0 0,2 5 144 0,2 1-144 0,4 0 0 16,3 0 144-16,2-3-144 0,1-2 0 0,5 2 144 16,3-2-144-16,5 3 0 0,2-2 128 0,4-2-128 15,4-4 0-15,10-1 0 0,0 0 128 0,0 0-128 16,0 0 0-16,17-1 0 0,3 1 128 0,7-2-128 16,5 0 192-16,4-1-192 0,4-2 192 0,6-1-192 15,1 1 192-15,1 1-192 0,0-4 128 0,-1 5-128 16,-2-1 0-16,-2 1 0 0,-2-1 144 0,-1-1-144 15,1 0 0-15,-2 4 144 0,-2 0-144 0,-2-1 0 16,-2 1 144-16,-5 1-144 0,-4 3 0 0,-5-1 0 0,-5 5 0 16,-4 0 0-16,-10-7 0 0,5 8 0 15,-5-8 0-15,-3 13 0 0,-3-6 0 0,-5 3 0 16,-6-2 0-16,-3 2 0 0,-6 0 144 0,-2 3-144 0,-1 1 192 0,-4 0-192 16,-1-5 144-16,-2 4-144 0,-1 2 0 0,2-1 144 15,-1-8-144-15,1 2 0 0,-2 1 0 0,2-5 128 16,7 1-128-16,3 2 0 0,8-2 0 0,5 2 0 15,3-1 0-15,9-6 0 0,0 0 0 0,9 5 128 16,7 0-128-16,8-1 0 0,7-1 0 0,2-2 0 16,3-2 0-16,0-2 0 0,3-3 0 0,1 1 0 15,2 1 0-15,4-6 0 0,-3-1 0 0,3 1 0 16,0 6 0-16,-4 1 0 0,0-2 0 0,-4 1 0 16,-4 1 0-16,-5-1 128 0,-3-2-128 0,-7 2 0 15,-1 0 0-15,-7 4 0 0,-11 0 0 0,0 0 0 16,0 0 0-16,-6 9 0 0,-7 0 0 0,-10 0 0 0,-9 0 0 15,-7-1 160-15,-7 2-32 0,-5-1-128 0,-5 2 128 0,-2 4-128 16,-2 1 0-16,0-2 0 0,3-7 128 16,-1 1-128-16,-3 1 0 0,6-3 0 0,7 3 0 0,6-4 0 15,6 1 0-15,8 2 0 0,5-3 0 0,8 2 0 16,7-2 0-16,8-5 0 0,0 0 128 0,0 0-128 16,17-3 0-16,5-3 0 0,6-1 0 0,3 0 0 15,4-2 0-15,-1 1 0 0,4-2 0 0,-1 2 0 16,-3-3 0-16,-1 2 0 0,-2 0 176 0,-2 0 16 15,-1 2 16-15,-4 2 0 0,-3-3 112 0,-4 4 32 16,-3 3 0-16,-1 0 0 0,-3-1-176 0,-10 2-48 16,0 0 0-16,0 0 0 0,0 0-128 0,0 0 192 0,0 0-192 15,-14 5 192-15,-5 4-16 0,-1-4 0 0,-3 0 0 16,-1-1 0-16,-3 0-176 0,-3-3 160 0,-3-6-160 16,-4 0 160-16,-4 1-160 0,3-2 0 0,2-4 0 15,8 2 128-15,8-1-128 0,5 2 0 0,3-2 0 0,8 2 0 16,4-3-144-16,6 4-64 0,1-2-16 15,8-1 0 1,7-2-688-16,6 2-144 0,4 0-32 0,3-1 0 16,5-5-224-16,0-2-48 0,2 1-16 0,2 0-7312 0,-1 0-1456 0</inkml:trace>
  <inkml:trace contextRef="#ctx0" brushRef="#br1" timeOffset="85560.54">16678 1902 21183 0,'-28'-15'944'0,"11"7"192"0,-4-2-912 0,1 6-224 15,-2 2 0-15,2 1 0 0,2 2 0 0,2 1 0 16,3 0 0-16,3 1 0 0,2 2 0 0,8-5 0 16,-1 11 0-16,1-11 0 0,0 0 0 0,14 11 0 15,1-3 0-15,6 2 0 0,0-6 0 0,7 1 224 0,5 1-64 0,5 0-16 16,4-3 48-16,7 0 16 0,5-2 0 15,10 0 0-15,4 0 144 0,12 1 32 0,6-2 0 0,4-2 0 16,3-1-48-16,5 1 0 0,8 4 0 0,5-4 0 16,1 1-16-16,6-4-16 0,3-4 0 0,1 4 0 15,-1 1-48-15,3-2 0 0,2-2 0 0,-1 3 0 16,-6-1-48-16,-2 1-16 0,-4 1 0 0,-4-3 0 16,-1 1-64-16,-8 2-128 0,-14 2 176 0,-7-1-176 15,-8-1 144-15,-5 2-144 0,-9-3 0 0,-5 2 144 16,-7 1-144-16,-8-2 0 0,-7 0 144 0,-6 3-144 15,-6 1 192-15,-4 1-16 0,-14-1-16 0,0 0 0 16,0 0 48-16,0 0 16 0,0 0 0 0,-9 6 0 0,-5 0-32 16,-7-1-16-16,-12 4 0 0,-8-3 0 0,-6 0-48 15,-6 2 0-15,-5-4 0 0,-5 1 0 0,-6 2-128 16,-8-3 192-16,-10 0-192 0,-6 0 192 0,-3-2-192 0,-6 5 0 16,-5-1 0-16,-5-1 0 0,-10-5 128 0,2-1-128 15,-2 1 128-15,-2 4-128 0,1-1 160 16,4 0-160-16,3-7 192 0,5 2-192 0,3 2 208 15,13-3-64-15,12 2-16 0,10 0 0 0,8-1 32 16,10 4 0-16,8 3 0 0,9-5 0 0,7-7-160 0,11 2 192 16,9 1-192-16,11 4 192 0,0 0-64 0,19-10 0 15,11 0 0-15,13-1 0 0,12 2-128 0,18-1 0 16,12-1 0-16,11 1-176 0,9-2 176 0,8 3 0 16,2-3-144-16,4 3 144 0,-1 0 0 0,0-2 0 15,-1 3 0-15,1 1 0 0,0 2-128 0,-11 1-16 0,-12-1 0 0,-7 3-9648 31,-12 6-1936-31</inkml:trace>
  <inkml:trace contextRef="#ctx0" brushRef="#br1" timeOffset="86323.22">7952 1684 14735 0,'-37'-7'640'0,"13"5"160"0,-1-1-640 0,-1 3-160 0,-4 0 0 0,2 4 0 15,-1 2 288-15,2-1 32 0,1-1 0 0,2 3 0 16,1 1-320-16,3 1 0 0,1 0 128 0,3-2-128 15,2 0 0-15,2 0 0 0,-1 1 0 0,8-1 0 16,5-7 0-16,0 0 0 0,0 0 0 0,0 0 0 16,3 11 272-16,7-4 112 0,5-4 0 0,11 0 16 15,4-4 832-15,7-1 176 0,5 0 16 0,4-1 16 0,2-2-576 16,5-4-112-16,8 2-32 0,4-3 0 0,4 2-128 16,0-2-16-16,-2 2-16 0,-4-1 0 0,-1 5-176 0,-4 1-16 15,-1-4-16-15,-7 6 0 0,-7 2-128 0,-7 4-32 16,-7 0 0-16,-6 2 0 0,-8 0-192 0,-10 1 0 15,-10 3 0-15,-12-3 0 0,-9 2 0 0,-11-2 0 16,-14 3 0-16,-4 0 0 0,-7-1 0 0,-7 2 0 16,-4-4 0-16,-5 2 0 0,-2-2 368 0,5 3-32 15,4-2 0-15,5 1 0 0,4-6 48 0,4 2 0 16,6 3 0-16,10-5 0 0,8 0-224 0,9-1-32 16,7-3-128-16,6 2 192 0,12-2-192 0,0 0 176 15,0 0-176-15,19 3 160 0,9-2-160 0,9-1-192 16,6-1 32-16,7-4 16 15,5-3-672-15,8 0-128 0,10-4-16 0,8-2-7920 16,12 1-1568-16</inkml:trace>
  <inkml:trace contextRef="#ctx0" brushRef="#br1" timeOffset="91386.45">14572 16226 1839 0,'0'0'160'0,"0"0"-160"0,0 0 0 0,3-8 0 16,-3 8 4000-16,6-10 768 0,-6 10 160 0,6-9 16 15,0-1-3248-15,-6 10-656 0,0 0-128 0,0 0-16 16,3-9-384-16,-3 9-80 0,5-11-16 0,-5 11 0 16,0 0 112-16,-5-9 32 0,3 0 0 0,-5-1 0 15,-1 3 32-15,-4 4 16 0,-2-1 0 0,-2-3 0 16,-2 2-96-16,-3 3 0 0,-3 2-16 0,1 0 0 15,1 1-48-15,-3 0-16 0,-1 1 0 0,-1 3 0 16,-2 5-176-16,0-3-48 0,3 1 0 0,-1 1 0 16,-3 4-16-16,1 2-16 0,-1 1 0 0,0 2 0 15,-2 1-48-15,2 3 0 0,0 3 0 0,2 3 0 16,-1 3-128-16,4-3 0 0,3 2 0 0,6 1 0 0,3 1 0 16,4-2 0-16,1-1 0 0,8-2 0 15,7 3-752-15,4 0-128 0,3-6-16 0,4-1-16 0,2-2 1648 0,4-3 336 16,3-1 64-16,1-3 16 0,3-2-816 0,-1-4-144 15,2-2-48-15,1-1 0 0,0-2 0 0,0-3 0 16,5-3 0-16,0-3 0 0,2 1-16 0,4-3 0 16,3-4 0-16,2-2 0 0,-1 0-128 0,-1-4 192 15,-1-2-192-15,-3-3 192 0,-1-4-192 0,0-5 0 16,0-1 144-16,-5 1-144 0,-7 3 144 0,-1-1-144 16,3-2 192-16,-4 4-192 0,-1-1 192 0,-4-2-192 15,-6 4 192-15,-4 0-192 0,-3 4 320 0,-5 1-64 16,-6 2 0-16,-5-1 0 0,-6 0 80 0,-4-2 16 15,-6 0 0-15,-1-1 0 0,0 1-80 0,1 1-16 0,-3 1 0 16,0 3 0-16,0 3-256 0,0 2 0 0,3 4 128 0,2-2-128 16,4-1 0-16,3 3-176 0,-1-1 32 0,2 5 0 31,0 3-1456-31,2-2-272 0,0 1-64 0,0 3-13872 0</inkml:trace>
  <inkml:trace contextRef="#ctx0" brushRef="#br1" timeOffset="91719.28">14877 15789 3679 0,'0'-9'320'0,"0"9"-320"15,0 0 0-15,8-14 0 0,-2-4 3744 0,1 3 672 16,-5-1 144-16,3 2 32 0,-1 4-3024 0,-4 10-608 15,0-9-112-15,1 0-16 0,-1 9-32 0,0 0 0 16,0 0 0-16,0 0 0 0,-7 8-32 0,-1 1-16 16,0 6 0-16,-2 7 0 0,-4 3-48 0,-2 2 0 15,-1 9 0-15,-3 7 0 0,0 1 64 0,-3 7 16 16,-3 3 0-16,-4-1 0 0,-2 2-80 0,-4 2-32 16,-2 0 0-16,-1 0 0 0,-1-1-288 0,1 0-64 15,3-1-16-15,2-2 0 0,5-3-304 0,2-8 0 16,3-4 128-16,2-1-128 0,0-4 0 0,5-3 128 15,2-7-128-15,2 0 0 0,3 4 0 0,2-8-256 16,3-5 32-16,3-3 0 16,2 4-1792-16,0-2-352 0,0-13-80 0</inkml:trace>
  <inkml:trace contextRef="#ctx0" brushRef="#br1" timeOffset="92005.38">15232 16797 24879 0,'0'0'2208'0,"-8"11"-1760"15,2-2-448-15,0 5 0 0,-2 4 1152 0,3-1 128 16,-4 0 48-16,0 1 0 0,-1 3-128 0,0 1-32 15,0-2 0-15,-1 2 0 0,1-2-544 0,0 1-112 16,2-4-32-16,1 3 0 0,0-4-304 0,2-1-176 16,3 1 192-16,1-4-192 0,1-2 0 0,2-1 0 15,-2-9 0-15,6 10 0 16,1-2-2096-16,4-3-528 0</inkml:trace>
  <inkml:trace contextRef="#ctx0" brushRef="#br1" timeOffset="92436.79">16241 15703 9215 0,'0'0'400'0,"0"0"96"0,0 0-496 0,0 0 0 15,0 0 0-15,0 0 0 0,0 0 2864 0,0 0 464 16,5 7 112-16,-5 2 16 0,0-9-1648 0,-5 15-320 16,-1 4-64-16,-2 3-16 0,-1 1-512 0,0 2-128 15,-1-1 0-15,0 0-16 0,0 3-368 0,0 0-64 16,0 2 0-16,-1-2-16 0,1-2-128 0,1-6-32 16,2-1 0-16,-1 0 0 0,-1-4-16 0,4-3 0 15,-1 0 0-15,6-11 0 0,0 0-320 0,0 0-64 16,0 0 0-16,0 0-16 15,0 0-2016-15,10-6-400 0</inkml:trace>
  <inkml:trace contextRef="#ctx0" brushRef="#br1" timeOffset="92618.17">16459 15742 17503 0,'0'0'1552'0,"0"0"-1232"0,0 0-320 0,0 0 0 16,-2 19 2256-16,0 1 400 0,-2 2 80 0,-1 2 16 15,-2-1-1504-15,-3 3-288 0,3-2-64 0,-4 3-16 16,1 1-416-16,1 0-80 0,1-4 0 0,-1 2-16 16,0 2-224-16,5-5-144 0,3-3 192 0,-1-1-192 15,0 0-816-15,2 1-272 0,2-1-48 0</inkml:trace>
  <inkml:trace contextRef="#ctx0" brushRef="#br1" timeOffset="93739.97">17778 16184 23903 0,'0'0'1056'0,"4"-12"224"0,-2 2-1024 0,1-1-256 0,-2 2 0 16,-1 9 0-16,0 0 320 0,0 0 0 0,0 0 16 0,0 0 0 16,-8 15 80-16,-2 4 16 0,0 5 0 0,-1 2 0 15,-2 3-256-15,2 7-48 0,3 4-128 0,-2 2 192 16,-2-1-192-16,1 0 0 0,1 1 0 0,0 0 0 15,-1-4 192-15,5-4-64 0,-2-5-128 0,2-1 192 16,1-6-32-16,2-2-16 0,3-2 0 0,0-4 0 16,-1-3-144-16,1-11 0 0,3 8 0 0,-3-8-8256 15,0 0-1712-15</inkml:trace>
  <inkml:trace contextRef="#ctx0" brushRef="#br1" timeOffset="93929.02">17356 16409 26719 0,'0'0'1184'0,"0"0"240"0,0 0-1136 0,15-1-288 0,2 1 0 0,3 0 0 0,3 0 1024 0,5 0 160 15,5-2 32-15,11 2 0 0,10 2-432 0,-1-4-80 16,-1-1 0-16,-5 1-16 0,-5 6-352 0,-4-1-64 16,-3-3-16-16,-3 1 0 0,-3 3-384 0,-3-2-96 15,-3 0-16-15,0-1 0 16,-2-1-1792-16,0-1-352 0,-2 3-80 0</inkml:trace>
  <inkml:trace contextRef="#ctx0" brushRef="#br1" timeOffset="94224.51">18958 16184 5519 0,'0'0'496'0,"-11"4"-496"0,1 6 0 0,0-1 0 16,0 4 4032-16,0 2 720 0,-4 5 144 0,1 4 32 15,-1 8-3648-15,-1 1-704 0,-3-4-160 0,-1 11-32 16,-3 3 240-16,1 3 32 0,-2-4 16 0,-1 2 0 16,-2 1-272-16,3-5-48 0,4 1-16 0,1-2 0 15,2-7-64-15,6 2-16 0,3 2 0 0,5-4 0 0,-2-4-64 16,3-8-32-16,-2-5 0 0,3-3 0 0,3-1-16 15,-3-11 0-15,10 4 0 0,3-5 0 0,1-3-400 0,1-6-96 16,1-3-16-16,4-5 0 16,0-5-1872-16,-4-1-368 0,-3-1-80 0</inkml:trace>
  <inkml:trace contextRef="#ctx0" brushRef="#br1" timeOffset="94511.52">18721 16415 19007 0,'-6'-20'832'0,"2"6"192"0,0-5-832 0,3 0-192 16,5 0 0-16,-2-4 0 0,3 5 1616 0,5 4 288 15,3-4 48-15,5 3 16 0,4 1-480 0,2 0-80 16,0 4-32-16,1-2 0 0,3-2-544 0,2 6-96 16,1-5-32-16,2 3 0 0,4 2-304 0,4 2-64 15,0 1-16-15,2 5 0 0,3 6-64 0,-6 2 0 0,-4 6-16 0,-7 1 0 16,-4 3-112-16,-4 2-128 0,-6 2 176 0,-5 2-176 16,-6 1 224-16,-4 7-64 15,-3 4-16-15,-5-6 0 0,-10-3-16 0,0-3 0 0,-4 1 0 0,-4-2 0 16,-9-2 64-16,1-4 0 0,-2-1 0 0,2-4 0 15,0-3 16-15,1 1 16 0,1-5 0 0,3-1 0 16,3-6-32-16,3-3-16 0,3-6 0 0,2 3 0 16,2-5-176-16,3-5 0 0,4-1 0 0,4 1 0 15,-3 2-1856 1,7-2-448-16,4 0-80 0,3-1-12592 0</inkml:trace>
  <inkml:trace contextRef="#ctx0" brushRef="#br1" timeOffset="94847.46">20301 15730 14735 0,'0'0'640'0,"-7"-9"160"0,-2 0-640 0,0 2-160 16,-1 2 0-16,-2 2 0 0,-2-2 2272 0,-2 4 416 16,-2 5 96-16,-1 4 16 0,-2 5-1584 0,-1 4-320 15,-3 2-64-15,1 6-16 0,-1 8-96 0,-1 4-16 16,1 5 0-16,1 5 0 0,1 3 64 0,3-2 16 16,3 2 0-16,4-3 0 0,3-7-400 0,4 0-96 0,5-4-16 0,2 0 0 15,3 0-272-15,3-5 160 0,3-3-160 0,2-2 128 16,1 1-128-16,2-3 0 0,3-5 0 0,-1-3 0 15,1-3-208-15,3-7-128 0,0-2-32 0,1-3 0 32,-2-2-2416-32,-1-4-480 0,3-13-112 0,-1 0-16 0</inkml:trace>
  <inkml:trace contextRef="#ctx0" brushRef="#br1" timeOffset="95145.08">21009 15738 21183 0,'0'0'944'0,"0"0"192"0,0 0-912 0,0 0-224 15,0 0 0-15,-10 1 0 0,-1 4 576 0,-2 7 80 16,-4 2 16-16,-3 3 0 0,-5 1 224 0,-5 4 64 16,-1 1 0-16,-4 8 0 0,0 6 32 0,2 4 16 15,3 2 0-15,6-1 0 0,3 6-176 0,5-3-16 16,1 1-16-16,5-6 0 0,6-3-496 0,4 0-112 15,3 1 0-15,3-6-16 0,2-3 16 0,2-3 16 16,1-2 0-16,3 1 0 0,4-3-32 0,2-3-16 16,2-5 0-16,1 0 0 0,4-4 32 0,-2 0 0 15,-2-5 0-15,-3-3 0 16,-2-5-1280-16,-3 0-240 0,-3-3-48 16,-5-5-13344-16</inkml:trace>
  <inkml:trace contextRef="#ctx0" brushRef="#br1" timeOffset="95314.22">20421 16162 29887 0,'0'0'1328'0,"0"0"272"0,0 0-1280 0,10-3-320 0,4 1 0 0,1 5 0 15,3 1 544-15,3 1 48 0,2 1 16 0,7 0 0 16,1-3-208-16,9-1-32 0,2 0-16 0,9 3 0 16,7 1-128-16,-2-1-32 0,-7-3 0 0,-1 3 0 15,-9 1-192-15,-1-1-128 0,-4-4 128 0,-1 2-208 16,-2-1-2560-16,-3 0-512 15</inkml:trace>
  <inkml:trace contextRef="#ctx0" brushRef="#br1" timeOffset="95657.9">21336 15556 11967 0,'-13'-13'528'0,"7"7"112"0,-1-7-512 0,2 8-128 16,5 5 0-16,0 0 0 0,0 0 2880 0,0 0 560 16,13 0 96-16,5 5 32 0,3 3-2032 0,4 5-384 0,0 3-96 0,2 4-16 15,-1 2-144-15,2 6-16 0,-1 3-16 16,1 0 0-16,0 4-160 0,1 7-16 0,-2 2-16 0,-5 8 0 15,-7 4-224-15,-4 3-64 0,-1 3 0 0,-7-5 0 16,-8 0-384-16,-3-5 128 0,-1-3-128 0,-3-1 0 16,-6-6 160-16,-3-1-160 0,-1-3 192 0,-5-4-192 15,-2-5 256-15,-1-2-64 0,1-5-16 0,-1-3 0 16,-5-3 64-16,5-3 16 0,1-2 0 0,6-2 0 16,0-1-1984-1,5-4-400-15</inkml:trace>
  <inkml:trace contextRef="#ctx0" brushRef="#br1" timeOffset="96553.47">22762 15984 16575 0,'0'0'736'0,"-9"-7"160"0,-1-2-720 0,1 1-176 15,1 4 0-15,0 2 0 0,-3 2 816 0,-1 0 128 0,1 2 16 0,-1 5 16 16,-2 3-224-16,-3 3-48 0,2-3-16 0,-3 6 0 15,-1 11 16-15,-2-2 0 0,-1 3 0 0,-2 2 0 16,-3 1 0-16,4 2 16 0,3 1 0 0,2-3 0 16,0-1-144-16,9 4-16 0,8 0-16 0,6-3 0 15,4-10 48-15,5 1 16 0,5-1 0 0,4 1 0 16,1-2 208-16,0-2 32 0,3-5 16 0,0 0 0 16,-2-6-304-16,2-3-64 0,1-3-16 0,1-2 0 15,3-5-176-15,1-3-48 0,1-5 0 0,3 0 0 16,1 1-32-16,-2-3-16 0,-6-3 0 0,-4-3 0 15,-5 3-16-15,-3-4-16 0,-5-10 0 0,-4 1 0 16,-4 0 0-16,-3 1 0 0,-4-2 0 0,-5 0 0 16,-3 0 16-16,-1 3 0 0,-1 0 0 0,-4 6 0 15,-7-2 80-15,0 5 32 0,1 2 0 0,-2 2 0 0,-2 4-304 16,3 3-144-16,1-3 16 0,3 8 0 16,0 3-320-16,1 3-48 0,3 3-16 0,2-2 0 15,2 2-1968-15,11-4-400 0,0 0-64 16,-8 9-6848-16,8-9-1376 0</inkml:trace>
  <inkml:trace contextRef="#ctx0" brushRef="#br1" timeOffset="96813.4">23043 15747 13823 0,'0'0'1216'0,"0"0"-960"16,4-9-256-16,1-3 0 0,0 5 1504 0,-5 7 256 15,0 0 48-15,0 0 16 0,0 0-288 0,0 0-64 16,0 0-16-16,0 0 0 0,0 0-432 0,-8 9-96 0,-3 3-16 0,-4 6 0 15,-6 2-64-15,-3 10-16 0,-4 4 0 0,-5 4 0 16,-4 3 192-16,2 5 16 0,2 1 16 0,1 3 0 16,0 1-336-16,3 0-64 0,2-4-16 0,2 1 0 15,2 3-352-15,2-2-80 0,1-6-16 0,2-3 0 16,1 1-192-16,0-7 176 0,2-3-176 0,0-2 160 16,3-3-160-16,3-2 160 0,-4-4-160 0,8-1 160 15,-1-2-160-15,3-6 0 0,3-11 0 0,3 10 0 16,1-2-1472-1,-4-8-336-15,10 0-64 0,0-3-13696 0</inkml:trace>
  <inkml:trace contextRef="#ctx0" brushRef="#br1" timeOffset="97071.72">23297 16694 27647 0,'-5'7'2448'0,"-3"-2"-1952"15,2 2-496-15,-3 2 0 0,0-2 1840 0,-2 7 272 16,-1 3 48-16,1 1 16 0,-2 1-1584 0,3 1-304 16,-1 4-64-16,-1 0-16 0,2-3-64 0,1-4-16 15,-2-1 0-15,4-1 0 0,0 1-128 0,3-3 0 16,4-13 0-16,-1 13 128 0,1-2-128 0,0-11-192 0,0 0 32 0,10 4-10656 31,0-6-2144-31</inkml:trace>
  <inkml:trace contextRef="#ctx0" brushRef="#br1" timeOffset="97416.56">24115 15438 23951 0,'0'0'2128'0,"0"0"-1696"0,0 0-432 0,0 0 0 0,-11 9 912 0,2 1 112 15,1 8 0-15,-4 2 16 0,-1 2-80 0,1 4-32 16,0 1 0-16,1 2 0 0,-1 4-80 0,2-2-16 16,0-7 0-16,2 1 0 0,2 2-336 0,2-3-80 15,0 2-16-15,3-5 0 0,1-2-208 0,-2-1-32 16,0 2-16-16,4-4 0 0,1-5-144 0,-3-11 128 16,3 9-128-16,-3-9 128 15,8 11-2224-15,-8-11-448 0,0 0-80 0,20-2-32 0</inkml:trace>
  <inkml:trace contextRef="#ctx0" brushRef="#br1" timeOffset="98032.68">24793 15951 22111 0,'0'0'1968'0,"0"0"-1584"0,0 0-384 0,-7 4 0 16,7-4 512-16,-8 13 32 0,0 3 0 0,-3 6 0 15,2 5 256-15,-1 2 48 0,1 3 16 0,0 1 0 16,0 0-224-16,0 1-64 0,0-1 0 0,1 3 0 16,-1 2-208-16,0 0-48 0,0-4-16 0,1-2 0 15,2-4-128-15,1-3-32 0,0 1 0 0,1-6 0 16,1-1-144-16,-1-5 160 0,2-4-160 0,2-10 160 16,-3 14-544-16,3-14-96 0,0 0-32 0,0 0-12816 15</inkml:trace>
  <inkml:trace contextRef="#ctx0" brushRef="#br1" timeOffset="98190.17">24470 16274 14735 0,'3'-14'1312'15,"0"8"-1056"-15,-3 6-256 0,10-12 0 0,6 5 2784 0,-1-3 496 16,3 5 112-16,3 1 0 0,3 0-2176 0,1 4-432 16,-1 0-80-16,2 1-32 0,-2 3-288 0,3 0-64 15,-3 0-16-15,1 1 0 0,2-2-304 0,0 1 160 16,-2-1-160-16,-2 1 128 15,-4-2-1696-15,1 3-352 0,1-2-64 0</inkml:trace>
  <inkml:trace contextRef="#ctx0" brushRef="#br1" timeOffset="98713">25770 16039 21183 0,'-6'-8'1888'0,"-1"2"-1504"0,-1-4-384 0,-1 1 0 16,0-4 704-16,-1 4 64 0,-3-1 0 0,-2 5 16 15,-1-4 304-15,-2 5 64 0,-2 2 16 0,-2 1 0 16,-2 1-464-16,-4 1-112 0,-4 3-16 0,0 3 0 16,4 2-64-16,2 4-32 0,-1 1 0 0,2 0 0 0,5 1-96 15,3 3 0-15,1-2-16 0,4-2 0 0,0-1-144 0,5-3-32 16,3 0 0-16,-1-2 0 0,2 2-32 0,3-10-16 15,8 7 0-15,1-2 0 0,1 0 320 0,4-3 64 16,2-2 16-16,6-1 0 0,2-5-96 0,3 1-32 16,1 2 0-16,4-1 0 0,2-3-240 0,-2 2-48 15,-3 1-128-15,-2 1 192 0,-6 7-192 0,-3-3 0 16,-4 1 0-16,-6 4 0 0,-3 4 0 0,-1 4 0 16,-2 3 0-16,-4 0 0 0,-5 1 0 0,-2 3 0 15,-2 3 0-15,-4 2 0 0,-4-3 224 0,-4 5-48 16,-3 3-16-16,0 0 0 0,-2 4-160 0,1-2 192 15,3-3-192-15,1 2 192 0,0 0-192 0,5-4 160 16,3-4-160-16,1-2 160 0,1-3-160 0,0-2 128 16,6-1-128-16,2-2 128 0,0-5-128 0,5-9 0 0,0 11 0 15,0-11 128-15,0 0 48 0,9 6 0 0,1 0 0 0,2-4 0 16,5-2 0-16,0-1 0 0,0-3 0 0,0 3 0 16,-2-2-176-16,2 1 0 15,2-1 0-15,0-1 0 0,-1-2-320 0,-1 2-32 0,1 2-16 0,-1 0 0 31,-3 2-608-31,0 0-128 0,0-4-32 0,-4 2 0 16,0 3-1632-16,-10-1-336 0,10-1-64 0,-10 1-9568 16</inkml:trace>
  <inkml:trace contextRef="#ctx0" brushRef="#br1" timeOffset="99143.58">26592 15390 15663 0,'0'0'1392'0,"0"0"-1120"0,-3-9-272 15,3 9 0-15,-6 2 928 0,-3 1 128 0,-2-6 32 0,-2 7 0 16,-2 9-256-16,-2 3-32 0,-2 3-16 0,-2 10 0 16,-2 2-112-16,-2 7-32 0,1 7 0 0,1-3 0 15,2 2 128-15,-2-2 0 0,5 1 16 0,2 4 0 16,2 4-144-16,4 0-48 0,-1-1 0 0,8-7 0 15,0-3-320-15,2-1-64 0,2-5-16 0,2-4 0 16,0-4 64-16,2-5 16 0,1-4 0 0,-1-2 0 16,1 0-16-16,2-3 0 0,-8-12 0 0,11 2 0 15,0 2-256-15,2-3 128 0,-1-3-128 0,0-3 0 16,4-4-1984-16,-1 0-496 16,0-2-96-16</inkml:trace>
  <inkml:trace contextRef="#ctx0" brushRef="#br1" timeOffset="99432.17">26971 15504 22111 0,'0'0'1968'0,"0"0"-1584"15,0 0-384-15,-10 0 0 0,-2 1 480 0,1 4 16 16,-1 7 0-16,0 4 0 0,-4 5 272 0,1 3 48 15,-2 5 16-15,1-2 0 0,-2 1-224 0,2 0-32 16,-1 2-16-16,1 2 0 0,-1 1-224 0,2-3-32 16,2 3-16-16,3 0 0 0,2 2-48 0,2-2-16 0,3-6 0 0,2 1 0 15,4-2 32-15,0 0 0 0,4-5 0 0,2-3 0 16,0-4 16-16,2-4 16 0,2 0 0 0,1-2 0 16,-2-2 64-16,1-3 16 0,0-4 0 0,-2-3 0 31,-2 0-912-31,0-1-176 0,-1-3-48 0,-4-2-8848 0,-4 0-1776 15</inkml:trace>
  <inkml:trace contextRef="#ctx0" brushRef="#br1" timeOffset="99581.31">26443 15853 24527 0,'0'0'1088'0,"0"0"224"0,0 0-1056 0,0 0-256 0,0 0 0 0,10-3 0 16,6 0 1120-16,4 6 160 0,4 0 48 0,7 4 0 15,7-2-544-15,2-1-96 0,4 0-32 0,-5 2 0 16,-1-1-400-16,-1 0-64 0,-1 0-32 0,-2 1 0 0,-1-2-160 15,0 4-144-15,-6-3 144 0,-4-2-9600 16,-4-1-1792-16</inkml:trace>
  <inkml:trace contextRef="#ctx0" brushRef="#br1" timeOffset="99977.68">27358 15346 18431 0,'0'0'816'0,"0"0"160"0,3-12-784 0,2 5-192 0,-5 7 0 0,13-1 0 16,2 5 1920-16,3 3 352 0,1 4 64 0,2 8 16 16,2 9-1584-16,-1 2-320 0,-2 3-64 0,-1 7-16 15,0 5-240-15,-3 4-128 0,-5 3 160 0,-3-1-160 16,-3-2 128-16,-4 3-128 0,-2 3 0 0,-7 2 0 16,-2 2 384-16,-3-2 0 0,-2-5-16 0,-3-5 0 15,-3-3 0-15,-3-4 0 0,-2-2 0 0,1-2 0 16,1-5-112-16,1-4 0 0,0 0-16 0,1-4 0 15,6-4 16-15,-2-4 0 0,-2-2 0 0,4-5 0 0,1 3-128 16,2-8 0-16,-1-1-128 0,5-4-9776 16,9 2-2064-16</inkml:trace>
  <inkml:trace contextRef="#ctx0" brushRef="#br1" timeOffset="100510.74">28516 15748 14735 0,'-5'-9'1312'0,"-1"4"-1056"0,6 5-256 0,-6-5 0 16,-6 2 560-16,3 2 48 0,-2 0 16 0,-2 3 0 16,-3 5 128-16,-3-1 16 0,-1 4 16 0,-4 5 0 15,-1 3-48-15,-3 9-16 0,-5 5 0 0,-1 1 0 16,-3 1 144-16,1 6 32 0,3 1 0 0,4 3 0 15,6-1-128-15,6-5-32 0,7-5 0 0,6-2 0 0,4 2-128 0,4-4-32 16,1-6 0-16,5-2 0 0,4 5 0 0,6-7 0 16,2-4 0-16,5-5 0 0,1 0 176 15,1-5 16-15,-1 1 16 0,-1-3 0 0,0-4-256 0,-2-5-48 16,-2-4-16-16,0-2 0 0,-2 2-240 0,1-1-48 16,0-6-16-16,-2-1 0 0,0-2 16 15,1-2 0-15,-2-1 0 0,1-3 0 0,-2-7-48 0,-3-3 0 16,-3-3 0-16,-2-3 0 0,4-3-128 0,-8 8 0 15,-8 3 0-15,0 2 0 0,0 2 0 0,-1 3 128 16,-3 4-128-16,-3 2 0 0,-2 2 0 0,-2 5 0 16,-4 1 0-16,1 4 0 0,-3 1-176 0,3 3-64 15,5-1-16-15,-2 5 0 16,-1 2-1744-16,2 0-368 0,1-2-64 0,1 1-11904 0</inkml:trace>
  <inkml:trace contextRef="#ctx0" brushRef="#br1" timeOffset="100831.2">28852 15439 16575 0,'0'-10'1472'0,"0"10"-1168"0,0 0-304 0,0 0 0 16,-1-10 688-16,1 10 80 0,0 0 0 0,0 0 16 15,-12 11 176-15,-2 2 16 0,-2 3 16 0,-2 10 0 16,-6 4-176-16,-3 6-48 0,-2 3 0 0,0-1 0 0,-1-1 192 0,1 3 48 16,2 4 0-16,-2 5 0 0,-1 3-128 0,2 5-32 15,0 4 0-15,4-4 0 0,2 2-416 0,0-6-96 16,3-6-16-16,4 0 0 0,0 1-320 0,-3 1 0 16,0-9 0-16,0 0 0 0,-2-4 0 0,2-1 144 15,-3-2-144-15,0-4 0 0,2-6 192 0,0-3-64 16,0-2 0-16,4-1-128 0,6-3-128 0,-2-8-144 15,0-2-32-15,11-4-9632 16,0 0-1936-16</inkml:trace>
  <inkml:trace contextRef="#ctx0" brushRef="#br1" timeOffset="101107.35">28749 16615 28559 0,'0'0'2544'0,"0"0"-2032"0,-9 9-512 0,0 3 0 15,-2 4 672-15,1 0 32 0,-8 3 16 0,-1 2 0 16,-4 1-48-16,5 4-16 0,2-6 0 0,0 3 0 15,0 5-336-15,2-1-64 0,1 2 0 0,0-2-16 16,-1 1-96-16,3-3-16 0,2 3 0 0,4-3 0 16,1 1-1152-16,5-4-256 0,5-2-32 0,-1-5-12848 15</inkml:trace>
  <inkml:trace contextRef="#ctx0" brushRef="#br1" timeOffset="101949.16">29573 16047 21183 0,'0'0'944'0,"-7"-4"192"0,7 4-912 0,0 0-224 0,5-9 0 0,4 4 0 0,3 1 1232 15,3 3 208-15,5-2 32 0,7-2 16 0,4-1-448 0,8 3-80 16,4 1-32-16,-1-2 0 0,-2-5-480 0,-2 3-80 16,-1-5-32-16,-3 5 0 0,-1-2-144 0,-3 2-48 15,-2-4 0-15,-1 5 0 0,-3 2-144 0,-2 2 0 16,-4 1 0-16,-3 0 128 0,-2 0-400 0,-2 3-96 15,-11-3-16-15,0 0-13328 16</inkml:trace>
  <inkml:trace contextRef="#ctx0" brushRef="#br1" timeOffset="102152.75">29678 16410 28559 0,'0'0'2544'0,"13"7"-2032"0,6-5-512 0,3-2 0 16,2 0 592-16,2 3 32 0,4 0 0 0,-1-3 0 15,0-3 304-15,0-1 64 0,4-1 16 0,0 0 0 16,1 1-560-16,2-3-96 0,4-5-32 0,-3 2 0 16,-6 3-160-16,1 2-32 0,0-4-128 0,0 2 192 31,-2-4-1360-31,-2 6-288 0,-2 9-48 0,-1-3-16 0</inkml:trace>
  <inkml:trace contextRef="#ctx0" brushRef="#br1" timeOffset="104745.63">31689 15785 9615 0,'0'0'416'0,"10"-3"96"0,2-3-512 0,-2 3 0 16,-10 3 0-16,13-3 0 0,-2-5 1056 0,-11 8 96 0,0 0 32 0,10-5 0 16,-10 5-384-16,12-3-80 0,-3-3-16 0,-9 6 0 15,0 0 128-15,0 0 32 0,10-4 0 0,-10 4 0 16,0 0 80-16,0 0 16 0,0 0 0 0,0 0 0 16,0 0-304-16,0 0-48 0,-5-6-16 0,5 6 0 15,0 0-64-15,-13-4-16 0,0-1 0 0,-2 5 0 16,-3 5-160-16,-3 1-32 0,-5 6-16 0,-1-1 0 15,1 1 0-15,-2 2 0 0,-1 6 0 0,-1 2 0 16,1 0 32-16,-3 5 16 0,-6-1 0 0,-2 4 0 16,-1 6-96-16,0 1 0 0,2-2-16 0,1 5 0 15,2-2-112-15,6 0 0 0,5-4-128 0,5-1 192 16,4-1-192-16,5 2 144 0,2 2-144 0,4-2 128 16,2-5 224-16,4-1 32 0,4 0 16 0,4-4 0 0,0 2 48 15,3-3 0-15,5-5 0 0,2-1 0 0,3 0-176 0,2-2-16 16,1-1-16-16,3-1 0 15,3-4 16-15,0 1 16 0,0-1 0 0,-1-2 0 0,-2-4-32 0,-1-1-16 16,-1-4 0-16,0 1 0 0,0-1-48 0,3-1-16 16,-1-8 0-16,4 4 0 0,1-3 0 0,2 1 0 15,2-5 0-15,-3-2 0 0,-2 3-160 0,1-1 192 16,0 0-192-16,0-2 192 0,-2 0-192 0,-1-3 192 16,0-2-192-16,-4 0 192 0,0 0-192 0,-2 1 128 15,-3-2-128-15,0 1 128 0,-2 1-128 0,-3-1 0 16,-2 1 0-16,0 1 128 0,-2-2-128 0,-2 2 128 15,-2 2-128-15,-2-2 128 0,-3-1-128 0,-2 3 0 16,0-4 0-16,-2 1 0 0,-3 2 0 0,0 2 0 0,0-7 128 16,-1 4-128-16,-4 2 0 0,2 2 0 0,-1-2 0 15,-1 0 0-15,-1-2 0 0,1 2 0 0,0 6 0 16,-1-1 0-16,-1-3 0 0,-1 1 0 0,-1 0 0 16,0 4 0-16,-1 1 0 0,-4-3 0 0,0-3 0 0,0 6 0 15,-5 4 0-15,0 0 0 0,-2 0 0 0,-2 1 0 16,1-3-160-16,0 3 160 0,2 4 0 15,-1-1-144-15,-3-3 144 0,1 2 0 0,-2 4 0 0,-2 2 0 16,1 1 0-16,0 2 0 0,2-2 0 0,2 7-128 16,-1-2 128-16,-1 4 0 0,-1 2 0 0,-2 1-128 15,-2-1 128-15,2 2 0 0,-3 3-144 0,3 1 144 16,-2 3 0-16,2-1 0 0,2 5 0 0,2-1 0 16,3 2 0-16,1 0 0 0,5-4 0 0,2 5 0 0,1-2 0 15,3 2 0-15,3-1 0 0,3 2 0 0,2-4 0 0,3 1 0 16,1-3 0-16,4 0 0 0,1-2 0 15,4 3 0-15,2-3 0 0,4-1 128 0,1-1-128 16,4-1 192-16,3-3-192 0,5 0 192 0,4-3-64 0,3 3-128 16,3-3 192-16,0-2-64 0,2-2 0 15,-3-3 0-15,-4 2 0 0,2-5 0 0,-3-2 0 16,5-1-128-16,2-2 192 0,3-1-64 0,2-1-128 16,-1-1 192-16,0-6-192 0,1 3 192 0,3-1-16 0,-3-2 0 15,-5 2 0-15,-2-8 0 0,-3-3 16 0,-1-5 16 16,-2-4 0-16,-1-1 0 0,0-5-64 0,-2-2-16 15,-2-6 0-15,-2 3 0 0,-2 1-128 0,-2 1 0 16,-2 1 0-16,-12 17 128 0,1 1-128 0,-2 1 0 16,-1 1-192-16,-3-3 192 15,-2 1-896-15,-2 2-64 0,2 0-16 0</inkml:trace>
  <inkml:trace contextRef="#ctx0" brushRef="#br1" timeOffset="114109.57">20240 4763 9375 0,'0'0'416'0,"-10"0"96"0,0 0-512 0,0 3 0 15,10-3 0-15,-8 4 0 0,-2-6 608 0,1 4 32 16,0 0 0-16,9-2 0 0,-8 3-272 0,8-3-48 15,-10-3-16-15,10 3 0 0,0 0-96 0,0 0-16 0,0 0 0 0,0 0 0 16,0 0 64-16,0 0 16 0,0 0 0 0,0 0 0 16,0 0 48-16,0 0 0 0,0 0 0 0,15 3 0 15,2-3 144-15,3-3 48 0,6-2 0 0,0 1 0 16,2 4-288-16,3-3-48 0,-1-8-16 0,2 6 0 16,-1 1 64-16,-1-1 16 0,2-1 0 0,0 0 0 15,0-3 16-15,-1 4 0 0,5 1 0 0,-4 0 0 16,1 0-80-16,1 3-16 0,-1 1 0 0,1 3 0 15,1 3-160-15,-3-1 0 0,-2-2 144 0,-2 2-144 16,-3 6 0-16,0 0 128 0,-3 0-128 0,-1 1 0 16,-3-3-240-16,-3 1-112 0,-2 2-32 0</inkml:trace>
  <inkml:trace contextRef="#ctx0" brushRef="#br1" timeOffset="114595.39">19958 4976 11167 0,'0'0'496'0,"0"0"96"0,0 0-464 0,0 0-128 0,0 0 0 0,0 0 0 15,-9-3 416-15,9 3 64 0,0 0 16 0,0 0 0 16,-8 5-288-16,8-5-48 0,0 0-16 0,-6 8 0 15,6-8 32-15,0 0 0 0,0 0 0 0,0 0 0 16,0 11-32-16,0-11 0 0,4 14 0 0,2-5 0 16,3-4 240-16,5 0 32 0,4-2 16 0,4-1 0 15,3-2 64-15,3-1 16 0,4-1 0 0,2 2 0 16,2 1-128-16,2 1-32 0,4 1 0 0,-2-2 0 16,-2-3-128-16,1 0-32 0,-1 2 0 0,0 0 0 0,0 2 48 0,0-2 0 15,-1-3 0-15,1 2 0 0,0 1-112 0,-2 1 0 16,-4 0-128-16,-3-1 192 0,-2-1-64 0,-3 1 0 15,-4 0-128-15,-3 1 192 0,-3 2-192 0,-3 3 0 16,-2 1 0-16,-9-7-6368 16,0 0-1312-16</inkml:trace>
  <inkml:trace contextRef="#ctx0" brushRef="#br1" timeOffset="124117.04">10380 2226 16575 0,'0'0'368'0,"0"0"80"0,0 0 0 0,0 0 16 0,6 8-464 0,-6-8 0 15,0 0 0-15,-2 10 0 0,2-10 912 0,0 14 96 16,0-14 16-16,-3 9 0 0,3-9 0 0,-1 11 0 16,1-11 0-16,-1 12 0 0,1-12-832 0,-3 10-192 15,3-10 0-15,-4 13 0 0,1-6 624 0,3-7 80 16,0 0 0-16,0 0 16 0,0 0-160 0,0 0-48 16,0 0 0-16,10-1 0 0,0-4 80 0,1-4 16 0,2-4 0 15,1-3 0-15,3-3-144 0,0 0-16 0,5-3-16 0,1-1 0 16,-2-3-176-16,4-4-48 0,-1 4 0 15,1-5 0-15,3-2-64 0,-1 4-16 0,2 2 0 0,0-1 0 16,1 4-128-16,-4 1 160 0,2 4-160 0,-2 5 160 16,-5 4-160-16,0 4 128 0,-6 3-128 0,-1 3 128 15,-4 3-128-15,0 4 160 0,-2 5-160 0,-1 5 160 16,-2 8 16-16,1 5 0 0,-4 6 0 0,1 3 0 16,-3 4 16-16,1 1 16 0,-1 1 0 15,0-3 0-15,1-1-80 0,-1-3 0 0,-1-1-128 0,1-4 192 16,0-3-192-16,0 1 0 0,1-4 128 0,3 1-128 15,0-6 304-15,0 0 16 0,-1-3 0 0,1-1 0 16,3-5-64-16,-2-2 0 0,1-5 0 0,-6-6 0 16,10-3 0-16,3-6 0 0,3 0 0 0,2-10 0 15,0-8-64-15,5 3 0 0,4-3-16 0,2 1 0 0,0-6-176 16,2-1 0-16,0-2 0 0,1-3 128 0,1 0-128 16,-4 0 0-16,2-1 0 0,-2 2 128 0,0 1-128 0,-3 6 0 15,-5 9 0-15,-1 5 0 0,-6 1 0 0,-3 8 0 16,-11 7 0-16,0 0 0 0,6 12 0 0,-4 7 0 15,-5 6 0-15,-2 2 0 0,-3 3 0 0,-2 5 0 16,-1 3 0-16,-3-1 0 0,-2-3 0 0,1-1 0 16,0-2 0-16,2-6 0 0,3 2 0 0,1-6 128 15,2-3-128-15,3-7 0 0,4-11 128 0,0 0-128 16,0 0 128-16,0 0-128 0,14-1 0 0,2-6 128 16,5-6-128-16,1-5 0 0,5-4 0 0,2 0 0 15,2-4 0-15,3 2 0 0,2-6 0 0,2 0 0 0,-2 0 0 16,-3-2 0-16,-4 7 0 0,-2 2 0 15,-1 5 128-15,-2 5-128 0,-3 2 0 0,-5 8 0 0,-3 4 0 16,-5 6 0-16,-5 3 0 0,-1 8 0 0,-2 3 0 0,0 2 0 16,-4-1 0-16,-1-1 0 0,0 2 0 0,0 2 0 15,0 0 0-15,1-6 0 0,2-2 0 0,4-5 0 16,2-4 160-16,-4-8-160 0,12 1 192 0,5-2-192 16,1-2 368-16,2-6-48 0,3-1 0 0,2-5 0 15,1-3-128-15,3-3-48 0,1-5 0 0,5 1 0 16,2-4-144-16,1 3 0 0,4 1 0 0,-2 4 128 15,0 5-128-15,-2 6 0 0,-1 6 0 0,-2 5 0 16,0 4 0-16,-4 7 0 0,0 7-176 0,1 2 176 16,2 2-1600-16,4 6-224 15,5-1-48-15</inkml:trace>
  <inkml:trace contextRef="#ctx0" brushRef="#br1" timeOffset="125715.37">14423 18302 10127 0,'0'0'896'0,"0"0"-704"15,0 0-192-15,0 0 0 0,-10-8 960 0,3-1 176 16,7 9 16-16,-9-8 16 0,-4-1-80 0,0 4 0 15,-1 4-16-15,-1 1 0 0,-3 3-336 0,1-1-64 16,-3 1-16-16,0 2 0 0,-2-3-80 0,0 5-32 0,-4 3 0 16,-1 1 0-16,-2 2-64 0,-3 2-16 0,-2 2 0 0,-1 4 0 15,-2 6-48-15,1-1-16 0,2 2 0 0,3 1 0 16,3 5-80-16,5 2 0 0,3-3-16 0,5 1 0 16,3 2-144-16,7-2-32 0,4-4 0 0,5-3 0 15,1 1 64-15,6-4 16 0,6 0 0 0,2-3 0 16,1-6 272-16,8-2 48 0,7-6 16 0,3 1 0 15,2-3-160-15,1-2-16 0,-1-5-16 0,-1 0 0 16,-1-1-128-16,3-2-32 0,1-4 0 0,2 2 0 16,2-6 80-16,5-1 16 0,0-1 0 0,-3-2 0 15,-4 1 32-15,-3-2 0 0,-5 1 0 0,-5-2 0 16,-3-4-96-16,-2-1-16 0,-3 0 0 0,-3-5 0 16,-3 0 48-16,-5 1 16 0,-2-3 0 0,-3 4 0 15,-3 1-32-15,-3 5-16 0,-2 4 0 0,-3-4 0 0,-1 1-80 16,-3 1-16-16,-2 4 0 0,-2 1 0 0,1 0-128 0,-2 1 0 15,-1 0 0-15,2 2 0 16,-2 4-1360-16,0 0-208 0,0-1-32 16,0 1-13200-16</inkml:trace>
  <inkml:trace contextRef="#ctx0" brushRef="#br1" timeOffset="126051.85">14815 17967 17503 0,'-1'-15'768'0,"1"7"176"0,0 8-752 0,0 0-192 0,0 0 0 0,0 0 0 16,-2-6 896-16,2 6 128 0,0 0 48 0,-10 4 0 15,-1 1-240-15,-3 4-32 0,-1 6-16 0,-2 5 0 16,-1 5-336-16,-1 5-80 0,-4 6-16 0,3 3 0 15,-7 4 416-15,-2 2 64 0,-4 6 32 0,-5 3 0 16,-7 3-96-16,2 7-32 0,1 1 0 0,0 0 0 16,-1 2-304-16,2-5-64 0,4 2-16 0,3-7 0 15,1-2-96-15,1-4 0 0,3-8-16 0,2 1 0 16,3-4 64-16,3-2 16 0,0-8 0 0,6-3 0 16,2 0-320-16,2-6 160 0,2 1-160 0,0-4 128 0,1-4-128 0,3 0-176 15,0-4 48-15,3-1-10096 16,2-9-2000-16</inkml:trace>
  <inkml:trace contextRef="#ctx0" brushRef="#br1" timeOffset="126526.21">14772 19184 3679 0,'0'0'320'0,"0"0"-320"0,0 0 0 0,0 0 0 15,0 0 3536-15,0 0 640 0,7-5 128 0,2 1 32 16,0 0-2640-16,4 0-528 0,1-2-96 0,1 1-32 15,0 1-160-15,2 0-48 0,1-1 0 0,-1 1 0 16,4 2 144-16,-2 0 32 0,-1 4 0 0,-2 0 0 16,-1 2-352-16,-1 2-64 0,-3-1-16 0,-2 4 0 15,-3 5-208-15,-2 2-48 0,-4-1-16 0,-3 3 0 16,-3 3 128-16,-6 2 16 0,-3-1 16 0,-4-1 0 16,-4 0 64-16,0 3 16 0,2 1 0 0,-1-4 0 15,-1-2-80-15,3-3-16 0,1 1 0 0,3-3 0 0,4-4 0 16,3 1-16-16,4-3 0 0,5-8 0 15,0 0-64-15,0 0-16 0,6 10 0 0,6-7 0 0,3-5 48 0,4-2 16 16,3-2 0-16,3 1 0 0,2 1-176 16,4-2-48-16,5 0 0 0,1 2 0 0,-2 2-192 0,0-4 128 15,-5-3-128-15,-2 7 0 0,-2 2 0 0,-2 1 0 16,-4-2 0-16,-2 1 0 16,-3 1-2384-16,-2-2-528 0</inkml:trace>
  <inkml:trace contextRef="#ctx0" brushRef="#br1" timeOffset="127135.77">15856 17944 4607 0,'0'0'400'0,"9"-5"-400"0,0 3 0 0,0-1 0 16,-2-4 2432-16,-7 7 384 0,0 0 96 0,0 0 16 16,0 0-992-16,0 0-192 0,0 0-32 0,0 0-16 15,-1 20-384-15,-3 4-80 0,-3-1-16 0,-4 5 0 16,-1-1-496-16,-1 4-96 0,0 0-32 0,-1-4 0 15,0-3-80-15,2-1-32 0,-1-6 0 0,1 1 0 16,2 0-32-16,1-2 0 0,2-4 0 0,0 1 0 16,2-1-240-16,2-3-48 0,-1 1-16 0,4-10 0 15,0 0-144-15,0 9 0 0,1 3 0 0,-1-12 0 32,0 0-2176-32,14-5-304 0</inkml:trace>
  <inkml:trace contextRef="#ctx0" brushRef="#br1" timeOffset="127349.93">16310 17869 17503 0,'0'0'768'0,"0"0"176"0,0 0-752 0,0 0-192 16,1 12 0-16,-2 3 0 0,-3 8 1520 0,-4-1 272 15,-1-1 48-15,-3 5 16 0,-2 0-432 0,-3 6-80 16,-1 0 0-16,1-3-16 0,-1-1-752 0,1 1-160 15,1-5-32-15,2 1 0 0,4-3-224 0,-1-3-160 16,4-6 192-16,3 4-192 16,3 2-1600-16,1-5-416 0</inkml:trace>
  <inkml:trace contextRef="#ctx0" brushRef="#br1" timeOffset="127984.96">17786 18314 11967 0,'0'0'1072'0,"0"0"-864"0,0 0-208 0,0 0 0 16,-9 2 1472-16,0 4 256 0,0 4 64 0,0 7 0 15,-2 2-720-15,-1 6-144 0,-1 8-32 0,1 4 0 16,-1 0-144-16,-1 1-48 0,-3 3 0 0,2-2 0 15,1 3-128-15,2-5-48 0,-1-4 0 0,1-3 0 16,1 0-352-16,1-5-176 0,1-2 160 0,1-1-160 0,2 0 128 0,1-4-128 16,5-5 0-16,-1-2-7744 15,-5 1-1664-15</inkml:trace>
  <inkml:trace contextRef="#ctx0" brushRef="#br1" timeOffset="128155.94">17374 18675 27647 0,'0'0'2448'0,"11"-1"-1952"16,7-2-496-16,4 1 0 0,4-1 528 0,5 0 16 15,2 1 0-15,9 1 0 0,9-2 128 0,2 1 32 16,-1-1 0-16,-2 0 0 0,-8-3-400 0,-3 4-80 0,-3-1-16 16,-5 1 0-1,-3 1-1392-15,-2-1-288 0</inkml:trace>
  <inkml:trace contextRef="#ctx0" brushRef="#br1" timeOffset="128705.52">19316 18327 16575 0,'-5'-10'1472'16,"1"5"-1168"-16,4 5-304 0,0 0 0 0,-5-8 1056 0,5 8 160 0,-9 6 16 0,-1 3 16 15,-3 5-160-15,1 7-48 0,-4 9 0 0,2 2 0 16,-3-2-464-16,-1 7-112 0,-3 5-16 0,4 0 0 16,1 5-32-16,0-4-16 0,-6 4 0 0,4-5 0 15,1-1-224-15,1-5-48 0,4-5-128 0,1 1 192 16,3-3-192-16,1-3 128 0,2-3-128 0,1-3 0 15,2-3 0-15,1-5-208 0,-1-2 16 0,2-10-8128 16,0 0-1632-16</inkml:trace>
  <inkml:trace contextRef="#ctx0" brushRef="#br1" timeOffset="129035.99">19219 18242 19743 0,'0'0'880'0,"0"0"176"0,11-13-848 0,0 2-208 16,2-2 0-16,5-1 0 0,3 1 864 0,5 2 128 15,0-3 32-15,5 1 0 0,2 5-352 0,2-3-64 0,4-2-16 0,2 4 0 16,1 8 176-16,3 2 16 0,2 3 16 0,-3 9 0 15,-3 0-112-15,-5 4-32 0,-8 4 0 0,-7 0 0 16,-5 0-320-16,-8 2-64 0,-5-1-16 16,-7 0 0-16,-6-3 208 0,-7 3 48 0,-4-3 0 0,-7 0 0 15,-6 0-112-15,-3 0-16 0,-1 0 0 0,-3-4 0 16,-1-4-160-16,4-8-32 0,2 0-16 0,6-2 0 16,-1-2-448-16,8-3-96 0,2-1-16 0,7-3-15040 15</inkml:trace>
  <inkml:trace contextRef="#ctx0" brushRef="#br1" timeOffset="130002.93">20855 17777 14975 0,'0'0'656'0,"0"0"144"16,0 0-640-16,0 0-160 0,0 0 0 0,0 0 0 15,0 0 1216-15,0 0 192 0,0 0 64 0,-7 8 0 16,-6 4-384-16,-6 7-64 0,-5 5 0 0,-4 7-16 0,2 5-368 0,-3 8-64 16,-3 0 0-16,1 7-16 0,0 6 112 0,3-2 32 15,1-3 0-15,5-5 0 0,2-8-160 0,5 2-32 16,3 2 0-16,3-3 0 0,2-6-176 0,5-5-32 15,3-2-16-15,3-2 0 0,1 1-16 0,4-6 0 16,2-3 0-16,3-3 0 0,3-4-128 0,1 3-16 16,2-6-128-16,5-2 192 0,6-5-448 0,1-2-112 15,-1-1-16-15,5-1-9072 16,1 1-1808-16</inkml:trace>
  <inkml:trace contextRef="#ctx0" brushRef="#br1" timeOffset="130251.37">21412 17957 24015 0,'0'0'1056'0,"-9"6"224"0,0 2-1024 0,-2-2-256 0,-3 5 0 0,-4 3 0 16,-4 10 560-16,1 0 48 0,-2 6 16 0,0 1 0 15,0-1-144-15,2 6-32 0,-1 0 0 0,3-1 0 16,-3-2-112-16,8 0-16 0,5 2-16 0,4-2 0 15,2 0-48-15,5-5-16 0,6-2 0 0,2-3 0 16,1-2 80-16,3-1 32 0,2-1 0 0,0-1 0 16,2-3-96-16,0 0-32 0,-1-3 0 0,1-3 0 15,-1-3-480-15,-3 0-80 0,-14-6-32 0,0 0-8864 16,0 0-1776-16</inkml:trace>
  <inkml:trace contextRef="#ctx0" brushRef="#br1" timeOffset="130406.89">20968 18393 21647 0,'0'0'960'0,"9"-5"192"0,3-6-912 0,3 4-240 16,3 6 0-16,3 0 0 0,4-3 464 0,5-1 48 15,6 1 16-15,3-1 0 0,3 4-144 0,4-3-48 16,2-4 0-16,-5 6 0 0,-3 0-192 0,-8 2-144 16,-5-1 192-16,-2 0-7568 15,-6-1-1520-15</inkml:trace>
  <inkml:trace contextRef="#ctx0" brushRef="#br1" timeOffset="130707.04">21751 17758 21711 0,'0'0'960'15,"13"-2"192"-15,4 6-912 0,2 2-240 0,2 5 0 0,1 1 0 16,1 2 640-16,-3 8 64 0,-2 2 32 0,0 3 0 16,-2-1-144-16,-2 10-16 0,-2 3-16 0,-2 10 0 15,0 2 112-15,-4-3 32 0,-2 0 0 0,-2 2 0 16,-4-5 0-16,-2 4 16 0,-3 0 0 0,-3-4 0 16,-4-2-208-16,-4-4-64 0,-5 0 0 0,-2-1 0 0,-5-5-128 0,2-1-16 15,0-6-16-15,3 2 0 0,0-6-160 16,0-2-128-16,3-2 144 0,1-3-144 15,3-1-1584-15,4-5-400 0</inkml:trace>
  <inkml:trace contextRef="#ctx0" brushRef="#br1" timeOffset="131168.92">22969 18143 21183 0,'0'0'1888'0,"-9"-3"-1504"0,-1 4-384 0,-1 2 0 16,-3 1-688-16,-5 1-208 0,-4 4-32 0,-1 3-16 16,-3 5 1504-16,-1 1 288 0,-5 2 64 0,1 5 16 15,0 3-336-15,2 4-64 0,3 0-16 0,3 2 0 16,2 2 80-16,5-4 16 0,3-2 0 0,6 2 0 0,4-2-160 0,5-4-16 16,5-3-16-16,2-4 0 0,5-3 336 0,1-3 64 15,4-3 16-15,2-3 0 0,2-4 192 0,3-1 64 16,3-5 0-16,3-1 0 0,1-5-512 15,-1 1-80-15,1-6-32 0,1 0 0 0,-1-2-16 16,-3 2-16-16,-2-1 0 0,-2-4 0 0,-2-5-144 0,-5 0-32 16,-4-2 0-16,-3 0 0 0,-4 1 112 15,-3 0 16-15,-4 1 0 0,-3 1 0 0,-2 0-128 16,-3 4 0-16,-2 1-16 0,-3 2 0 0,-4-3-240 0,-2 3 0 16,-4 1 0-16,-3 1 0 15,-3 3-1024-15,1 3-192 0,1-1-32 0,2 4-9824 16,-2 3-1952-16</inkml:trace>
  <inkml:trace contextRef="#ctx0" brushRef="#br1" timeOffset="131456.84">23185 17853 16575 0,'0'0'736'0,"0"0"160"0,0 0-720 0,0 0-176 0,-10 2 0 0,0 7 0 16,-3 8 1632-16,-2 2 288 0,-3 2 64 0,-1 9 16 15,-2 3-672-15,-2 9-144 0,-4 3-32 0,-5 4 0 16,-5 0-320-16,-1 0-80 0,1-1-16 0,2 4 0 0,-1 1-208 16,3 1-32-16,4-2-16 0,1-1 0 15,1 1-208-15,6-9-32 0,3-3-16 0,1-2 0 0,5-5-224 16,0-3 0-16,2-2 0 0,1-6 0 0,0-4-160 0,3-1-80 15,1-1-16-15,1-6-9408 16,4-10-1872-16</inkml:trace>
  <inkml:trace contextRef="#ctx0" brushRef="#br1" timeOffset="131774.4">23127 18745 21183 0,'10'4'1888'0,"3"-3"-1504"0,2-2-384 16,-2 3 0-16,1 6 1200 0,-4-2 160 0,-3 3 48 15,-3-1 0-15,-4-8-544 0,0 15-96 0,-5 3-32 0,-2-1 0 16,-2-1-352-16,-3-1-64 0,-3 2 0 0,-2 3-16 16,0 4 144-16,-1 4 16 0,-1-6 16 0,1-3 0 15,1 0 192-15,2 0 32 0,1 0 16 0,4-1 0 16,2-4-32-16,5 2-16 0,1 2 0 0,6-4 0 15,4-2-48-15,3 0-16 0,2-4 0 0,5 1 0 16,2-4-16-16,4-2 0 0,3-5 0 0,3 2 0 16,2-2-320-16,1-1-64 0,0-3-16 0,-3-3 0 15,-6 3-192-15,0-5 0 0,1 4 128 0,-3-3-128 16,-4 1-1568 0,-2-4-352-16,-1-1-80 0</inkml:trace>
  <inkml:trace contextRef="#ctx0" brushRef="#br1" timeOffset="132023.85">24022 17844 30399 0,'-12'-13'1344'0,"12"13"288"0,0 0-1312 0,-9-4-320 16,2 2 0-16,-2 4 0 0,-3 6 400 0,-2 5 16 0,-3 1 0 16,-2 2 0-16,-1 2 112 0,1 2 32 0,0 3 0 0,2 0 0 15,0-3-304-15,3 5-64 0,3 0-16 0,2 2 0 16,1-3-176-16,4 0 0 0,2-2 0 0,2-2-10288 16,2-1-1968-16</inkml:trace>
  <inkml:trace contextRef="#ctx0" brushRef="#br1" timeOffset="132748.41">24802 18260 17503 0,'0'0'1552'0,"0"0"-1232"16,0 0-320-16,0 0 0 0,0 0 832 0,0 0 96 15,-10 6 32-15,0 5 0 0,-2 2 208 0,1 1 48 16,0 4 16-16,-2 7 0 0,0 2-512 0,2 5-96 15,0 1-32-15,1 2 0 0,-1 2-208 0,3 0-32 16,2-1-16-16,0-2 0 0,-1-1-144 0,2-4-16 16,0-2-16-16,1-3 0 0,0-4-160 0,1 1 0 15,-3-6 0-15,4 0 0 16,-2-1-2416-16,0-1-512 0</inkml:trace>
  <inkml:trace contextRef="#ctx0" brushRef="#br1" timeOffset="132922.29">24451 18626 27583 0,'19'-7'1216'0,"-2"3"256"0,3-4-1168 0,7 2-304 0,5 1 0 0,0 3 0 15,-1-1 624-15,5 1 64 0,3-2 16 0,5 1 0 16,3 0-256-16,2 1-64 0,3 2 0 0,-1 0 0 16,-1-1-144-16,-7 2-48 0,-8 4 0 0,-4-3 0 15,-4-2-1472-15,-6-2-320 0,-3 2-48 16,-3 0-10992-16</inkml:trace>
  <inkml:trace contextRef="#ctx0" brushRef="#br1" timeOffset="133453.66">26080 18350 19231 0,'0'0'848'0,"-2"-12"176"0,2 2-816 0,-2-1-208 16,-3 7 0-16,-3-1 0 0,-2-1 1040 0,-3 2 176 15,-1 1 16-15,-6 3 16 0,-7 0-672 0,-1 1-144 0,-2 5-32 0,-1 1 0 16,2-2 64-16,-3 3 16 0,0 5 0 0,1 1 0 16,-2-4 64-16,1 2 16 0,0 2 0 0,7 2 0 15,4 0-320-15,5-6-64 0,2-1-16 0,2-1 0 16,7 7 48-16,4-3 16 0,1-12 0 0,0 0 0 15,13 1 144-15,2 1 16 0,4 0 16 0,1-4 0 16,2-1-16-16,1 1 0 0,1 6 0 0,-2-4 0 16,-3-4-176-16,2 3-32 0,0 2-16 0,-4 3 0 15,-1 0 48-15,-2 2 16 0,-2 2 0 0,-1 2 0 16,-5 4-224-16,-1 4 0 0,-4 3 0 0,-2 5 0 16,-4-2 0-16,-4 7 0 0,-4 3 0 0,-3-1 0 15,-6-3 0-15,-2 2 192 0,-3 3-16 0,-2 1-16 16,-5 5-160-16,-3 1 0 0,-2-3 0 0,0 0 0 15,1-4 128-15,4 1-128 0,1-2 0 0,4-3 128 0,3-7-128 16,6 0 0-16,2-5 0 0,7-3 0 0,3-2 0 16,4-1 128-16,4-4-128 0,0-9 128 0,7 10 128 0,4-3 32 15,4-5 0-15,4-2 0 0,4-2 192 0,4 0 32 16,3 0 16-16,3-1 0 0,1-2-272 0,0 0-48 16,-1 0-16-16,-1 2 0 0,-3 0-192 0,-1-5 144 15,-1 2-144-15,-2 1 128 0,-1 3-128 0,-2 0 0 16,-3-1 0-16,-1 1 0 15,-3 0-1728-15,-1 2-336 0,-4 0-64 0</inkml:trace>
  <inkml:trace contextRef="#ctx0" brushRef="#br1" timeOffset="133793.09">26666 18023 17503 0,'3'-19'768'0,"0"6"176"0,0 1-752 0,-1 2-192 0,1-3 0 0,-3 13 0 15,0 0 1248-15,-9 1 224 0,-4 3 32 0,-3 6 16 16,-4 0-736-16,-5 8-144 0,-7 7-16 0,2 2-16 15,-2 6 192-15,0 7 32 0,-2 4 16 0,1-1 0 16,1 0-96-16,2 1-32 0,4 4 0 0,3 4 0 0,5 4-416 0,4-4-96 16,4-6-16-16,5 0 0 0,4-7-64 0,3 0 0 15,2-5-128-15,3-3 192 0,0-5-64 16,2-2 0-16,1-4-128 0,2-2 192 0,-2-7-192 16,3 0-208-16,-1-5 32 0,2 0 16 15,3-2-1712-15,-3-4-352 0,9-10-64 16,-3 0-16-16</inkml:trace>
  <inkml:trace contextRef="#ctx0" brushRef="#br1" timeOffset="134109.46">27226 18069 18431 0,'0'-6'1632'0,"0"6"-1312"0,0 0-320 0,0 0 0 16,0 0 1696-16,-6 6 272 0,-6 7 48 0,-3 4 16 16,-4 6-816-16,-4 5-144 0,-3 0-48 0,-2 3 0 15,-2 1-432-15,4 2-80 0,1 4-32 0,1 3 0 16,1 3-176-16,3-3-48 0,2-2 0 0,3 6 0 16,1 0-64-16,5-1-32 0,5-7 0 0,4-2 0 15,4-4-160-15,3-3 160 0,3-6-160 0,0-1 160 16,0-2 32-16,1-1 0 0,2-2 0 0,2-3 0 15,-3-5 0-15,2-3 16 0,0-5 0 0,-4-3 0 16,-10 3-448-16,8-8-80 0,-1-2-32 0,0-2 0 16,-10 1-2384-16,-1-1-464 15</inkml:trace>
  <inkml:trace contextRef="#ctx0" brushRef="#br1" timeOffset="134257">26747 18563 18303 0,'0'0'816'0,"0"0"160"0,10-1-784 0,5-1-192 16,1 2 0-16,3-4 0 0,2-1 1472 0,4 2 240 15,0 2 48-15,7 1 16 0,2 0-640 0,0 0-128 16,1 0-32-16,0 1 0 0,1 2-464 0,-1 0-80 16,2 3-32-16,-4-3 0 0,-2 0-400 0,-6 1 0 15,-1 2 0-15,-2-2-8704 16,-2-4-1840-16</inkml:trace>
  <inkml:trace contextRef="#ctx0" brushRef="#br1" timeOffset="134581.17">27547 17860 23951 0,'0'0'2128'0,"0"0"-1696"0,7-7-432 0,-7 7 0 16,13 13 416-16,1 1 0 0,0 2 0 0,0 6 0 16,-1 3 512-16,-3 11 96 0,-4 11 32 0,-1 0 0 0,-1 4-288 15,-4 1-64-15,-4 1-16 0,-2 6 0 0,-4 3-112 0,-6 0-32 16,-4-2 0-16,-7 2 0 0,-7 5-288 0,-3 0-48 16,-1-10-16-16,0-1 0 0,2 0-192 0,3-7 144 15,5-4-144-15,2-5 128 0,0-9-304 0,3-4-64 16,2-3-16-16,0 0-9840 15,2-6-1968-15</inkml:trace>
  <inkml:trace contextRef="#ctx0" brushRef="#br1" timeOffset="135205.72">28593 18266 18719 0,'0'0'832'0,"0"0"160"0,-4-9-800 0,0-1-192 16,-2 4 0-16,-3 0 0 0,-3 3 704 0,-3 1 112 15,-5 2 16-15,-3 7 0 0,-3 0-256 0,-3 5-64 16,-4-5 0-16,-1 7 0 0,-3 5 48 0,-4 4 0 16,1 5 0-16,-2 0 0 0,0 3 16 0,6 2 16 15,9-3 0-15,3 1 0 0,5 2-224 0,9-1-48 0,5-1-16 0,8-5 0 16,3 1-96-16,8-6-16 0,1-2 0 0,7-2 0 15,4-3 240-15,5-5 32 0,1-2 16 0,1-3 0 16,-1-6 224-16,-2-4 64 0,2-1 0 0,1-5 0 16,-1-4-176-16,1-5-16 0,-2-1-16 0,3-3 0 15,0-1-208-15,-4-1-32 0,-3-3-16 0,-4-5 0 16,-4 3 64-16,-4-2 16 0,-3-4 0 0,-6 0 0 16,-3 1-176-16,-5 0-16 0,-1 3-16 0,-5 3 0 15,-4 3-176-15,1 2 0 0,1 4 0 0,-3 6 128 16,-3 7-128-16,-3 4-192 0,-3 5 32 0,-2 5 16 15,2 0-1872-15,2 0-368 0,1 5-80 0,2-2-16 16</inkml:trace>
  <inkml:trace contextRef="#ctx0" brushRef="#br1" timeOffset="135488.18">29022 17974 21183 0,'-2'-18'1888'0,"-1"13"-1504"16,-2-2-384-16,5 7 0 0,-6-5 480 0,-3 5 32 16,-4 3 0-16,-2 4 0 0,-3 2 320 0,-2 7 80 15,-3 0 16-15,-3 3 0 0,-5 9-144 0,-5 4-16 16,-6 5-16-16,-1 3 0 0,-5 2 144 0,-2 8 16 16,-1 0 16-16,2 7 0 0,-1 1-416 0,4 8-64 15,2 3-32-15,2 0 0 0,2-2-224 0,-1-2-64 0,1-8 0 16,5 0 0-16,3-1-128 0,6-4 0 15,6-2 144-15,5-7-144 0,2-1 128 0,4-4-128 16,3-5 128-16,2-5-128 0,1-2-192 0,3-7-96 0,0-8-32 16,6-1-9792-16,4-6-1952 15</inkml:trace>
  <inkml:trace contextRef="#ctx0" brushRef="#br1" timeOffset="135863.12">28736 18823 22111 0,'0'0'1968'0,"12"-5"-1584"16,2-1-384-16,1-1 0 0,-1 1 992 0,4 3 112 15,-3 2 32-15,0 1 0 0,-2 1-96 0,-3 4-16 16,-2 3 0-16,-2 1 0 0,0 3-704 0,-6 2-160 16,-3 0-32-16,-2 9 0 0,-4 1 96 0,-8 6 16 15,-1-4 0-15,-5 6 0 0,-3 2 144 0,-2-2 16 16,-5-5 16-16,5 3 0 0,0-4 96 0,6 0 0 16,8-4 16-16,4 0 0 0,2-5-64 0,6 0-16 15,4-1 0-15,6-2 0 0,6-3 64 0,6-1 16 16,8 1 0-16,5-7 0 0,4-4 16 0,0-1 0 15,-1-1 0-15,-1-1 0 0,1-2-272 0,-2 0-48 0,-2-6-16 16,-1 4 0-16,-1-3-208 0,-3 2 0 0,-3-4 0 0,-4 5 0 31,-3-3-2592-31,-3 2-464 0</inkml:trace>
  <inkml:trace contextRef="#ctx0" brushRef="#br1" timeOffset="136352.46">29977 18365 13823 0,'0'0'1216'0,"0"0"-960"0,0 0-256 0,0 0 0 16,0 0 2256-16,9-4 416 0,1 0 80 0,4 2 0 15,3 1-752-15,3 1-144 0,7 0-48 0,4 1 0 16,4 1-912-16,4 0-192 0,6-4-48 0,3 2 0 15,1 0-320-15,0 0-64 0,-4-1-16 0,3 1 0 16,-1 0-96-16,-4 0-32 0,-4 0 0 0,-6 0 0 16,-6 0-1584-16,-11-1-320 15,-3 0-64-15</inkml:trace>
  <inkml:trace contextRef="#ctx0" brushRef="#br1" timeOffset="136520.54">30023 18718 26719 0,'0'0'2368'15,"0"0"-1888"-15,0 0-480 0,0 0 0 0,5 7 816 0,2 0 64 16,2 1 16-16,9-3 0 0,5 0 80 0,4 2 32 16,2-2 0-16,8-2 0 0,6 0-624 0,7-2-128 15,2 2-32-15,-3-2 0 0,0-6 0 0,0 1 0 16,1 0 0-16,-3 1 0 16,-4-6-1920-16,-5 2-384 0,-6-5-80 0</inkml:trace>
  <inkml:trace contextRef="#ctx0" brushRef="#br1" timeOffset="137054.48">31997 18167 22575 0,'-7'-12'992'0,"7"12"224"0,-6-6-976 15,0-2-240-15,-2 2 0 0,-1 6 0 0,-2 4 576 0,-7 5 80 16,-5-2 16-16,-6 7 0 0,-8 3 64 0,-1 4 16 16,0 2 0-16,-4 7 0 0,-5 0-176 0,0 6-16 15,1 6-16-15,3 1 0 0,2 4-160 0,3 2-16 16,1 2-16-16,7-1 0 0,5 1-128 0,10-3-32 16,9-6 0-16,8-1 0 0,8-5 80 0,8-2 16 15,5 1 0-15,4-6 0 0,1-5 416 0,2-2 64 16,1-4 32-16,3-7 0 0,3 1 160 0,1-8 16 15,5-3 16-15,-2-4 0 0,-2 0-288 0,3-11-48 16,2-8-16-16,-2 0 0 0,-2 1-128 0,-2-2-48 0,-6-4 0 16,-1-6 0-16,-2-6 112 0,0-10 0 0,0-3 16 15,-2-2 0-15,0 0-192 0,-7 0-32 0,-6 1-16 16,-5 6 0-16,-4 5-208 0,-6 6-144 0,-11 3 192 0,-2 3-192 16,-3 5 0-16,-4 3 0 0,-3 2 0 0,-3 2 0 31,-3 2-1344-31,1 0-256 0,-4 5-64 0</inkml:trace>
  <inkml:trace contextRef="#ctx0" brushRef="#br1" timeOffset="140137.9">13572 15628 4607 0,'-10'0'400'0,"-4"2"-400"15,-5-1 0-15,-4 0 0 0,-3 4 1296 0,0 2 176 16,-5-5 48-16,2 2 0 0,2 2-608 0,0 3-112 16,-1-1-32-16,-1 3 0 0,-1-6 0 0,-1 4 0 15,1-1 0-15,0 1 0 0,1-4-64 0,1 0-32 16,2 5 0-16,-5 0 0 0,-2 3-96 0,-3 4-32 15,-2-2 0-15,3 3 0 0,2 1 0 0,-2 1 0 16,-2 4 0-16,1 3 0 0,-1-3-96 0,2 5-32 16,4 3 0-16,3-3 0 0,2 2-96 0,3-3 0 15,2-2-16-15,2 0 0 0,2 3-112 0,3-1 0 16,0-4-16-16,3-1 0 0,1 5-16 0,2-2 0 0,2 3 0 0,2-5 0 16,0-1 48-16,3 1 16 0,2 0 0 0,2-2 0 15,-1-1 96-15,2-2 0 0,2 0 16 0,3 3 0 16,0 1 32-16,-1-1 0 0,1-2 0 0,1-1 0 15,0 3-64-15,-1-3-16 0,0 1 0 0,-2-1 0 16,1-2-128-16,-4 3-32 0,-2 0 0 0,1 1 0 16,-3 0-128-16,-1-1 0 0,-3 0 144 15,1-3-144-15,2 2 128 0,-4-1-128 0,-1-1 160 0,-1-3-160 16,1 0 288-16,-3-3-32 0,-1 1-16 0,-3-6 0 16,-1 0 128-16,-5 2 16 0,-4-2 16 0,-2 2 0 15,-5-4-112-15,3 0-32 0,-1-1 0 0,1 4 0 16,-1-2-128-16,2-4-128 0,4-1 144 0,1 0-144 15,2 1 144-15,3 1-144 0,0-1 128 0,4-2-128 16,0-2 128-16,2 3-128 0,1 0 128 0,9 0-128 16,-6-2 0-16,6 2 0 0,0 0 128 0,0 0-128 0,0 0 0 15,0 0 0-15,0 0 0 0,0 0 0 0,0 0 0 0,1 11 0 16,2 0 0-16,0 2 0 0,-3-13 0 0,7 17-144 16,-2 3 144-16,3-1 0 0,-2-1-144 0,0 1 144 15,2 4 0-15,-2 3-144 0,1 0 144 0,-4 4 0 16,-4 1-144-16,2 2 144 0,1 6 0 0,-1 2 0 15,-2 1 0-15,-1 5 0 0,1 1 0 0,-1 1 0 16,-2 0 0-16,1 2 0 0,1-5 0 0,-1 1 0 16,-1 2 0-16,0 1 0 0,-3 2 128 0,-2 3-128 15,-1 2 0-15,-3 0 128 0,-1 3-128 0,0-2 160 16,-1-2-160-16,-2 0 160 0,-2 0-160 0,0 3 128 16,0 4-128-16,0-2 128 0,-3 0-128 0,3-2 0 15,0-2 144-15,2 5-144 0,-1-1 128 0,2 0-128 0,4-2 128 16,-1-2-128-16,7 5 128 0,3-3-128 0,4-5 128 0,6-3-128 15,3-3 128-15,5-3-128 0,2-7 128 0,4-1-128 16,4-2 0-16,0 0 128 0,2-5-128 0,-1-2 0 16,1 0 128-16,2-6-128 0,-1-4 160 0,5-2-160 15,5 2 0-15,3-4 0 0,1-4 0 0,5 3-10752 16,5-4-2240-16</inkml:trace>
  <inkml:trace contextRef="#ctx0" brushRef="#br0" timeOffset="148947.51">3591 7022 6447 0,'6'-10'272'0,"1"1"80"0,0 1-352 0,3-2 0 0,-2 1 0 0,2-1 0 16,-2 4 1472-16,-1-4 240 0,0 2 32 0,-1-1 16 15,-6 9-944-15,8-8-192 0,-2 1-48 0,-6 7 0 16,0 0-112-16,0 0-16 0,0 0-16 0,0 0 0 16,0 0 288-16,0 0 64 0,0 0 16 0,0 0 0 15,0 0-208-15,0 0-32 0,0 0-16 0,0 0 0 0,0 0-240 0,-6 9-48 16,-2-2-16-16,2 2 0 0,-1-1 128 0,-1 5 16 16,-3 3 16-16,1 1 0 0,0-1 0 0,-4 4 0 15,-1 10 0-15,-2 0 0 0,1 5 48 16,-2 3 0-16,-1-177 0 0,-3 365 0 0,2-176-144 15,-2 2-32-15,2 1 0 0,-3 0 0 0,-4-3-64 0,2 3-16 16,1 0 0-16,-2 4 0 0,1 2 48 0,1-1 0 16,2-2 0-16,-1 1 0 0,-1-1 80 0,1 0 0 15,2 4 16-15,2 0 0 0,1-2 32 0,1-1 0 16,1 0 0-16,3-5 0 0,2-2-48 0,1-7 0 16,-2 2 0-16,4-7 0 0,-2 1-48 0,4-2-16 15,-3-3 0-15,4-2 0 0,2 0-48 0,1-5-16 16,-2-1 0-16,2-1 0 0,-2 0-32 0,2 0-16 15,0-4 0-15,1-2 0 0,-1-1-16 0,2-2 0 16,2 1 0-16,-1-3 0 0,-1-4-128 0,0-10 0 0,4 11 0 0,-4-11 0 16,6 9 0-16,0 0 0 0,-6-9 144 15,0 0-144-15,12 6 144 0,-1 2-144 0,3-4 192 0,-1-3-192 16,1 0 272-16,4-1-48 0,1-2-16 0,5 1 0 16,3-3 80-16,3-1 16 0,3-3 0 0,5 3 0 15,4-3-304-15,4 3 160 0,1-4-160 0,1 3 128 16,2 0-128-16,0-2 0 0,0 3 0 0,4 0 128 15,0-5-128-15,5 5 0 0,-2-3 0 0,7 5 0 16,-1 2 0-16,2 0 0 0,-1 1 0 0,-1-1 0 16,1-2 0-16,2 2 0 0,2-2 0 0,4 2 0 15,3 1 0-15,-4-1 0 0,-1-4 0 0,3 0 0 0,4-2 0 16,-4-2 0-16,-1 3 0 0,0 3 0 0,2 0 0 16,-4 0 128-16,-4-2-128 0,2 1 0 0,4-2 0 15,0 3 0-15,2 3 128 0,-2-1-128 0,-2 2 0 16,0-1 0-16,-1-2 0 0,1-1 0 0,-4 1 0 0,4 2 0 15,5 0 0-15,-3 0 0 0,-6 0 0 0,0-2 0 16,2 1 128-16,-1-1-128 0,-1-4 0 0,2 5 0 16,0 1 0-16,1 0 0 0,-6 0 128 0,-3-1-128 15,-4 0 0-15,0 1 128 0,4 0-128 0,-3 2 0 16,-2 5 0-16,-3-1 0 0,-3 2 0 0,-2-1 0 16,-2-3 0-16,-1 1 0 0,-2 1 0 0,0-2 0 15,0-1 128-15,-2 1-128 0,-2-2 0 0,1 3 0 16,0 0 0-16,1 0 0 0,-3 2 0 0,-2-2 0 15,-3 1 0-15,-1 1 128 0,-5-4-128 0,1 1 0 16,-3 1 0-16,0 2 0 0,-3-5 0 0,0 1 0 16,1-2 0-16,-3 1 0 0,-3 1 0 0,0-3 0 0,-2 0 0 0,-2 0 128 15,2-1-128-15,-1 1 0 0,-1 1 0 0,0 0 0 16,0-3 128-16,-1 0-128 0,-11 2 0 0,10 0 128 16,0 2-128-16,1-2 160 0,-1-2-160 0,0 1 160 15,1 4-160-15,1-2 0 0,-1-1 0 0,1 0 0 16,0-3 0-16,4 1 0 0,-5 1 0 0,1-2 0 15,-2-1 0-15,0-3 0 0,-1-2 0 0,2-3 128 16,-1 1-128-16,2-1 160 0,-2-4-160 0,0-3 160 16,2-1-160-16,-2-5 128 0,0-1-128 0,0-2 128 15,-1 2-128-15,0-4 128 0,0-2-128 0,1 2 128 16,0-1-128-16,0-2 0 0,1 1 0 0,-3-1 128 16,3-2-128-16,-1-4 0 0,-1-1 0 0,1-1 128 0,1-2-128 15,-1 0 0-15,2-4 144 0,-1 5-144 0,2 0 128 16,2-3-128-16,-2-2 160 0,2 1-160 0,-1-6 0 15,0 0 128-15,4-1-128 0,-3 2 0 0,-2 1 0 0,1 1 0 16,1-2 0-16,2 1 0 0,-2 6 0 0,0-3 0 16,-2 1 0-16,0 2 0 0,-1-1 0 0,1 3 0 15,0 2 0-15,-2-2 0 0,2 0 0 0,-2 2-128 16,0 3 128-16,1 2 0 0,1 0 0 0,1 2-128 16,0-2 128-16,-1 1 0 0,-1 2 0 0,2 1 0 15,-4-2-128-15,2 1 128 0,-2 3 0 0,0 1-192 16,-1-2 192-16,-2 6-160 0,-4-1 160 0,0 6 0 15,-1-1 0-15,0 2-128 0,-2 0 128 0,-2 3 0 16,0 2 0-16,-1-1-128 0,1 6 128 0,-2 1 0 16,4 7 0-16,-6-6 0 0,1-4 0 0,5 10-128 0,-8 0 128 0,8 0 0 15,-13-3-128-15,2 3 128 0,1 4-128 0,-1-1 128 16,0-2 0-16,0 3-128 0,-1 1 128 0,-1 0 0 16,-1 1 0-16,-1-1 0 0,-3-2 0 0,1 3-128 15,-1 4 128-15,-1 3 0 0,-3-3 0 0,-3 3 0 16,-3 0 0-16,-3-3-128 0,2 1 128 0,-3 1 0 15,-3 0 0-15,-2 2 0 0,-1 0 0 0,-1-2 0 16,-1 3 0-16,-1-2 0 0,-5-2 0 0,-3-2 0 16,-5 2 0-16,-2 0 0 0,-2 3 0 0,1 0 0 15,0-4 0-15,2 2 0 0,-1 1 0 0,-4-4 0 16,-3 0 0-16,-3-4 0 0,-2 3 0 0,0-1 0 16,-4 7 0-16,3-5 0 0,-1-1 0 0,-2-2 0 15,0 2 0-15,-2-1 0 0,1 1 0 0,-2 0 0 0,0-3 0 16,-2 0 0-16,0 4 0 0,-2-3 0 0,-1 3 0 0,1-3 0 15,0-2 0-15,3 4 0 0,0-3 0 0,1 0 0 16,-5-2 0-16,-3 3 0 0,-1-2 0 0,1 3 0 16,5 2 0-16,-4-4 128 0,-3 0-128 0,0 2 0 15,0-3 0-15,3 1 0 0,5 2 0 0,-1-3 0 16,-3-1 0-16,0 2 0 0,-1 4 0 0,5-3 0 16,3 0 0-16,3 1 128 0,-3 0-128 0,3 1 0 15,4-3 0-15,-1 0 0 0,2 0 0 0,4 0 0 16,5 0 0-16,3 0 128 0,3-1-128 0,3-4 0 15,1-1 0-15,1 2 0 0,1 3 0 0,4-1 0 16,4-5 0-16,0 2 128 0,2 3-128 0,0-1 0 16,2 2 0-16,5-4 0 0,0-5 0 0,4 1 0 15,1 3 0-15,4 0 0 0,1-2 0 0,2-2 0 16,-1 1 0-16,3 3 0 0,2 1 0 0,0-1 0 0,1-3 0 0,1 1 128 16,1 5-128-16,9-2 0 0,0 0 0 0,-9-3 0 15,1 2 0-15,8 1 0 0,-10-3 0 0,10 3 0 16,-8-3 0-16,8 3 0 0,0 0 0 0,0 0 0 15,0 0 0-15,0 0 0 0,0 0 0 0,0 0 0 16,0 0 0-16,0 0 0 0,-6 6 0 0,6-6 0 16,0 0 0-16,-5 8 0 0,5-8 0 0,-6 12 0 15,0-2 0-15,1 2 0 0,-1-2 0 0,2 4 0 16,-1 1 0-16,0 4 0 0,-1 3 0 0,-1 6-128 16,1 1 128-16,1 2 0 0,0 3-144 0,-2 4 144 15,0 3 0-15,-2 2 0 0,0 8 0 0,-2-2 0 0,-5-3 0 16,0 5 0-16,-1 4 0 0,2-2 0 0,1-1 0 0,0-1 0 15,-1-5 0-15,1 2 0 0,0 3 0 16,0-3 0-16,1-6 0 0,2 4 0 0,1-2 0 0,1 2 0 16,0-3 0-16,2-3 0 0,2-5 0 0,1 0 0 15,1-1 0-15,-1-1 0 0,0-1 0 0,2-4 0 16,0 1 0-16,2-4 0 0,0 3 0 0,2-5 0 16,0-2 0-16,1 1 0 0,-2 0 0 0,3-2-176 15,1 1 176-15,1-2-128 0,-1-5-32 0,3-4 0 16,2 1 0-16,1 1 0 0,0-5 32 0,1 4 0 15,4-6 0-15,-1 0 0 0,1 1 128 0,3-2 0 16,3-3 0-16,1 3 0 0,4 0 0 0,2 2-128 16,4-1 128-16,2 0 0 0,4 1 0 0,-1-1 0 0,1-2 0 15,3 1 0-15,4 1 0 0,2-2 0 16,4-2 0-16,3 2 0 0,0-1 0 0,2 3 0 0,3 0 0 16,1-1-128-16,-2-3 128 0,5-1-128 0,2 0 128 15,5-2-128-15,7-2 0 0,0-2 0 0,0 1 0 0,-2-2 0 16,-3-4 128-16,4 1-128 0,5 0 128 0,-1 1-128 15,0 2 128-15,-2 2 0 0,-4-5 0 0,3 1 0 16,2-4 0-16,1 3 0 0,-1 3 0 0,0 2 0 16,-6-2 0-16,2 1 0 0,3-1 0 0,0 0 0 15,0 3 0-15,0 4 0 0,-2 0 0 0,-1 1 0 16,-2-1 0-16,0-1 0 0,3 0 0 0,2 2-128 16,0 3 128-16,-2 1 0 0,-2 0 0 0,-3-2 0 0,-5-3 0 15,0 1 0-15,-1 4 0 0,-2 4 0 0,-2-2-128 16,-1 4 128-16,-2-4-128 0,-1 2 128 0,-1-4 0 15,1 0 0-15,-1-1 0 0,-2 2-128 0,-3-2 128 16,-2 1 0-16,-1 2 0 0,-2-1 0 0,-3-3 0 0,-2-1 0 16,-2-1 0-16,-3 2 0 0,-2 1 0 0,1-2 0 15,-2 0 0-15,-1-1 0 0,-1 1 0 16,1 0 0-16,-3-2 0 0,1 0 0 0,-3 0 0 0,-3 0 0 16,-2 1 0-16,-1-2 0 0,-2-2 0 0,-1 1 0 15,-2-2-144-15,-2-3 144 0,-2 1 0 0,-2-3 0 16,-1 2 0-16,0-4 0 0,-1 0 0 0,0-6 0 15,-1-2 0-15,0-6 0 0,-1-1 0 0,1-3 0 16,-2-1 0-16,4-7 0 0,-1-6 0 0,1-3 0 16,1-4 128-16,0-7-128 0,0-9 0 0,2-8 0 15,1-11 0-15,1 1 0 0,1 2 0 0,1-10-176 0,1-7 176 16,0 6-192-16,-4 2-32 0,0 4-16 0,-4 1 0 16,-4 3 0-16,-2 2 240 0,-2 3 0 0,-4 3 0 15,-2 9 0-15,-4 4 256 0,-4 6-16 0,-3 4 0 16,-2 2 0-16,-3 6-240 0,0 6-160 0,-2 1 32 0,-1 3-10672 15,2 0-2128-15</inkml:trace>
  <inkml:trace contextRef="#ctx0" brushRef="#br0" timeOffset="160051.94">13691 15655 1839 0,'0'0'0'0,"0"0"160"0,-9-4-160 0,-1 2 0 0,-2-2 0 0,-1-1 0 16,-1 2 1632-16,-3 2 288 0,-2 1 64 0,-1 0 16 15,-2 0-1360-15,-1 1-288 0,-1 2-48 0,-1-2-16 16,-2 2 96-16,-1-1 32 0,0 2 0 0,-2 1 0 15,0 3 160-15,1-2 48 0,0 0 0 0,0 5 0 16,-4 0-128-16,3-1-32 0,1 3 0 0,0 0 0 16,0-1-192-16,1 5-32 0,-1 1-16 0,-2 2 0 15,-1 0-64-15,0 3-16 0,5 0 0 0,0-1 0 16,3-3 32-16,5-1 0 0,3-1 0 0,2 1 0 0,2 1-176 16,3-1 0-16,4-3 0 0,0 2 0 0,1-2 192 15,1 2-32-15,3 0-16 0,2-1 0 0,0-4 0 0,2 2 0 16,-2 0 0-16,2 3 0 0,1-4-16 15,0-2-128-15,-1 0 192 0,0 3-64 0,2 2 32 0,2-4 0 16,0 0 0-16,-1 1 0 0,0-3-160 0,-1 4 128 16,-1 1-128-16,-1 0 128 0,-3-2-128 0,0 3 128 15,-1 4-128-15,-1 1 128 0,-3-1 32 0,-1 2 0 16,0-2 0-16,-1 5 0 0,-3 1 0 0,1 1 0 16,3-2 0-16,-1-4 0 0,-2-1-32 0,1-1 0 15,-2-1 0-15,0-2 0 0,0-2 0 0,-1-1-128 16,-3-3 192-16,0 2-64 0,-1-6 224 0,2 2 32 15,-1-3 16-15,-1-1 0 0,-3 1-48 0,2 1-16 16,0-2 0-16,0 0 0 0,-1-1-144 0,-1 1-48 16,-1 0 0-16,1-4 0 0,1-1-144 0,-2 0 160 0,0-1-160 15,-1-2 160-15,0-1-160 0,-1 2 160 0,1-5-160 0,-2 4 160 16,-2 0-160-16,2 2 192 0,2-3-192 0,0 0 192 16,0 2-192-16,2 2 0 0,4-2 0 0,2 2 128 15,-1-2-128-15,4 2 0 0,0 1 0 0,8 0 0 16,-6-5 0-16,6 5-144 0,-3-6 144 0,3 6-208 15,0 0 208-15,0 0-144 0,9-4 144 0,-9 4-128 16,13-6 128-16,-13 6-208 0,11 0 80 0,-11 0 128 16,12 2-160-16,-12-2 160 0,11 6 0 0,0 1-144 15,0 2 144-15,-4-3 0 0,-7-6-144 0,12 15 144 16,-3 2 0-16,-2 1 0 0,-6-3-144 0,2 4 144 16,-2 1 0-16,-1 6 0 0,-1 2 0 0,-3 2 0 15,-2-2 0-15,-2 5 0 0,-2 3 0 0,1-1 0 0,-1 0 0 16,0 0 0-16,-3 1 0 0,0 1 0 0,-1 0 0 15,0-1 0-15,-3 1 0 0,-4 5 0 0,3 0 0 16,1 0 0-16,-2 3 0 0,1-5 0 0,0 2 0 0,1-1 0 16,3-3 0-16,1-2 0 0,-1-7 0 0,1-2 0 15,-1-2 0-15,1 0 0 0,0 2 0 16,-1 0 0-16,0-6 128 0,0 9-128 0,-1 0 0 0,-1 3 0 16,0 0 0-16,1 3 0 0,-1 1 0 0,0 5 0 15,0 3 0-15,1 6 0 0,-1-1 0 0,1 1 0 16,2 1 0-16,1 1 0 0,-1 3 0 0,2 4 0 15,-1 1 0-15,2 1 0 0,2-2 0 0,1 0 144 16,0-2-144-16,1 1 128 0,-4 3-128 0,3-1 0 16,4-5 0-16,0 2 0 0,2-3 0 0,2-2 0 0,0-4 0 15,3-6 0-15,1 0 0 0,3-5 0 16,2-1 0-16,5 1 0 0,2 7 0 0,3-7 0 0,2-3 0 16,4 1 0-1,10 1-1376-15,0-2-304 0</inkml:trace>
  <inkml:trace contextRef="#ctx0" brushRef="#br0" timeOffset="171575.1">3628 8986 13823 0,'-14'-23'608'0,"5"8"128"0,-1-1-592 0,-2 0-144 0,5-1 0 0,-1 5 0 16,2 0 0-16,1 0 0 0,0 0 0 0,1 2-176 16,4 10 368-16,0 0 64 0,-7-4 0 0,7 4 16 15,-9-2-272-15,9 2 0 0,0 0 0 0,-10 2 0 0,0-1 0 0,10-1 0 16,-9 3 0-16,-1 1 0 0,-1 2 0 15,0-2 0-15,11-4 0 0,-11 1 0 0,0 3 0 0,2 0 0 16,9-4 0-16,0 0 0 0,0 0 288 0,0 0 0 16,0 0 0-16,0 0 0 0,0 0 544 0,11 1 128 15,4-2 0-15,7 1 16 0,7 1-272 0,6-2-48 16,3-3-16-16,6 1 0 0,8 2-384 0,5 0-64 16,6-2-32-16,3 2 0 0,2 2-160 0,2 3 128 15,2 0-128-15,-1 0 128 0,1-5-128 0,7 3 0 16,5 6 0-16,1-3 0 0,-2 0 0 0,3-1 0 15,6-7 0-15,0 7 0 0,3 1 0 0,0-1 160 16,-5-3-160-16,4-1 160 0,3-1-160 0,1 1 160 16,1 0-160-16,-1-1 160 0,-4-2 16 0,-3 3 0 15,0-1 0-15,-1 2 0 0,1 0-48 0,-7 2 0 0,-8-3 0 16,-2 4 0-16,2 2 64 0,-1-1 16 0,2 3 0 0,-5 1 0 16,-4-4-208-16,-5 4 128 0,-3-2-128 0,-4 1 0 15,-4-4 128-15,0 0-128 0,-2-1 0 0,-2 4 144 16,-4-1-144-16,-3-2 0 0,-4-2 0 0,-5 3 128 15,-6-2 48-15,0 0 0 0,-5-2 0 0,-2 1 0 16,-3 1-176-16,-4-2 192 0,0 0-192 0,-12-1 192 16,0 0 96-16,0 0 32 0,9 0 0 0,-9 0 0 15,0 0 144-15,0 0 48 0,-3-7 0 0,3 7 0 16,-9-5-128-16,-2-3-32 0,-4 3 0 0,-2 1 0 16,-2 2-352-16,-1-1 0 0,-1-1 0 0,-3 2 0 15,-2-1 0-15,-1 2 0 0,1 0 0 0,0-2 0 0,-1-1 0 16,0 2 0-16,1-1 0 0,-1 3 0 15,-1 0 0-15,1 0 0 0,-3-1 0 0,2 0 0 0,-1 1 0 16,-3 0 0-16,1 0 0 0,-3-2 0 0,-3 1 0 16,-5-1 0-16,-2 2 0 0,-3-2 0 0,-2 2 0 15,-2 0 0-15,-4-3 0 0,-4 5 0 0,-1 2 0 0,-7-2 0 16,-8-2 0-16,-5 0 0 0,-4 4 0 0,-2 1 0 16,-2 2 0-16,-5-6 0 0,-6-5 0 0,1 3 0 15,4 2 0-15,2 0 0 0,5-2 0 0,-1-3 0 16,-1 3 0-16,-1 1 0 0,0 4 0 0,2-3 0 15,3-2 0-15,-2 2 0 0,0 3 0 0,-1 0 0 16,-1 1 0-16,4 1 0 0,3-2 0 0,0-3 0 16,-5 2 0-16,3 1 0 0,4 2 0 0,4-2 0 0,2-3 0 15,6 2 0-15,3-2 0 0,3 1 0 0,1 0 0 16,5 0 0-16,2 2 0 0,6-1 0 16,7-1 0-16,7-2 0 0,5-2 0 0,6 2 0 0,5 0 0 0,5 0 0 15,4 0 0-15,9 0 0 0,0 0 0 0,0 0 0 16,0 0 0-16,0 0 0 0,16 0 0 0,5 1-128 15,6-1 128-15,7 0 0 0,6 0-144 0,9 0 144 16,11-1 0-16,5 1 0 16,3 0 0-16,9 0 0 0,5 0 0 0,7 0 0 0,5 0 0 0,7 0 0 15,1 1 0-15,6-1 0 0,3-1 0 0,3 1 0 16,2 1 128-16,4-1-128 0,3-1 128 0,2 2-128 16,1 1 192-16,2 2-64 0,2 1 0 0,1-3 0 15,-2-4-128-15,2 1 192 0,1-1-192 0,-2 5 192 16,-4 1-192-16,-3-1 0 0,-1-1 0 0,0 1 128 0,0-1-128 15,-2 2 0-15,-5-4 144 0,-4 3-144 0,-3-1 0 16,-6 2 0-16,-3-1 0 0,-5-2 128 0,-2 0-128 0,-6-1 0 16,-6-1 128-16,-5 1-128 0,-6 4 0 0,-8-7 0 15,-7-2 0-15,-5 2 128 0,-5 5-128 0,-4-2 0 16,-4-2 128-16,-5 1-128 0,-6-3 0 0,-4 2 144 16,-6 2-144-16,-1-4 0 0,-4-1 192 0,-10 5-64 15,8-5 0-15,-8 5-128 0,0 0 240 0,0 0-64 16,-3-10-16-16,-3 5 0 0,-6 1-160 0,0-1 0 15,-1 2 0-15,-2 1 0 0,-4-1 0 0,0 2 0 16,-2 1 0-16,1-1 0 0,0-3 0 0,-1 0 0 16,2 0 0-16,-1 2 0 0,-1-1 0 0,1 2 0 15,-1-3 0-15,0-1 0 0,0 1 0 0,3 2 0 16,-1-1 0-16,0-1 0 0,0-1 0 0,1 1 0 0,3 2 0 16,-2 0 0-16,-2-1 0 0,4 0 0 0,2-2 0 0,0 2 0 15,-1 2 0-15,2 1 0 0,0 1 0 0,1 2 0 31,-2 0-432-31,-1 3-16 0,-3-1 0 0,-2 5-9040 16,-3 2-1824-16</inkml:trace>
  <inkml:trace contextRef="#ctx0" brushRef="#br0" timeOffset="188032.67">3544 7229 2751 0,'-14'-14'128'0,"9"7"16"0,0-7-144 16,-3 1 0-16,2 4 0 0,-2-1 0 0,4 5 1600 0,1-5 304 16,-1 1 48-16,0 0 16 0,4 9-1408 0,-4-7-288 15,4 7-48-15,-4-8-16 0,0-1-208 0,4 9 0 16,0 0 128-16,0 0-128 0,-3-5 0 0,3 5 144 16,-5-5-144-16,5 5 128 0,0 0-128 0,0 0 0 15,0 0 0-15,0 0-176 0,14 7 304 0,2-1 64 16,-2 5 16-16,4-6 0 0,1-4 384 0,3 3 80 15,-1 3 16-15,6-3 0 0,3-1-48 0,6-3-16 0,5-1 0 16,1 3 0-16,2 3-96 0,4-1-16 0,7-4 0 16,0 0 0-16,-1 3-128 0,1-1-48 0,1 1 0 0,4-5 0 15,2-1-48-15,5 0-16 0,4 3 0 16,2-4 0-16,1-3-16 0,1 0-16 0,1-3 0 0,5 5 0 16,2-3-64-16,1 2-16 0,1 0 0 0,1-3 0 15,2 1-160-15,5-1 192 0,2 4-192 16,-1 0 192-16,-1-4-192 0,-3 4 0 0,2 1 0 0,1-1 128 15,2 0 0-15,-4 2-128 0,-4 0 192 0,-2 0-64 16,-2-1-128-16,-3 1 0 0,0-4 0 0,-3 0-176 16,5 3 176-16,-3 0 0 0,-2-5 0 0,-2 1 0 15,-2-2 0-15,0 0 0 0,-2-5 0 0,-2 3 0 16,0 5 0-16,-1-2 144 0,1-3-144 0,-2 0 0 0,0 3 160 16,-1-3-160-16,1 0 128 0,-3 1-128 0,-6 1 128 15,-2-2-128-15,-4-1 0 0,3-2 128 16,2-2-128-16,-4-1 0 0,-4 0 0 0,-1 3 0 15,-2 3 0-15,-3 1 128 0,-5-1-128 0,0 4 0 0,-5-1 0 0,-2 2 0 16,-3-5 0-16,-4 6 0 0,-4-1 0 16,-1 2 128-16,0 1-128 0,-1 3 0 0,1 0 128 0,-1 2-128 15,1 0 0-15,-1-1 128 0,-3 0-128 0,0 0 0 16,2-2 0-16,-3 2 0 0,-1 2 0 0,1 1 192 16,1-2-192-16,1 1 192 0,-2-2-192 0,-1 5 0 15,-3 4 0-15,-1-3 0 0,-9-6 0 0,11 6 0 16,-2-1 0-16,-1 3 128 0,0 1-128 0,-1 0 0 15,1 2 0-15,-4 4 0 0,-2 1 0 0,1-1-176 16,-1 0 48-16,0 8 0 0,-4 0 128 0,2 6 0 16,-1 0 0-16,-3 4 0 0,-2 2 0 0,-3 4 0 0,3 6 0 15,-2 2 0-15,-1 4 0 0,1 2 0 16,0 3 0-16,0 2-128 0,2 2 128 0,-2-1 0 0,-1-1 0 16,0 3 0-16,-1-3 0 0,1 5 0 0,-1-2 0 0,-1 2 0 15,-2-3 0-15,0-1 0 0,-1-5 0 0,1 6 0 16,2 1 0-16,-2 5 128 0,-1 0-128 0,3 0 0 15,-3 0 0-15,2-6 0 0,2-1 0 0,3-1 128 16,0-3-128-16,2 1 144 0,1 0-144 0,2-4 160 16,-1-13-160-16,3-1 0 0,-1 0 0 0,1-6 0 15,3-5 0-15,-1-6 0 0,2-2 0 0,-4-2 0 16,-4-3 336-16,2-1 48 0,2-13 0 0,-4 10 0 0,1 1-16 16,3-11 0-16,-7 7 0 0,7-7 0 0,-9 3 64 15,-2-1 16-15,0-2 0 0,0 1 0 16,-2 2-160-16,0-1-32 0,-1-4 0 0,-1 0 0 15,-2 1-128-15,0-2-128 0,-2 0 144 0,-3 0-144 0,-2 2 128 16,-2 1-128-16,-3 1 0 0,-3-3 144 0,-1-4-144 0,-2 3 0 16,-2 0 0-16,-4 2 0 0,1 2 0 0,-4-1 0 15,0-1 0-15,-4 1 0 0,-5 0 0 0,-4 0 128 16,0-1-128-16,-5 1 0 0,-6 0 0 0,-2 1 0 16,-1-1 128-16,-2-1-128 0,-5-2 0 0,-2 0 0 15,-3 1 0-15,1 1 128 0,-1-2-128 0,-3-1 192 16,-5-2-192-16,2 1 192 0,4 2-64 0,1 1 0 15,2-1 0-15,0-6 0 0,1 3-128 0,-2 0 192 16,-2-5-192-16,-1 5 192 0,-1-2-192 0,1 1 0 16,-2-2 144-16,-2 0-144 0,-9 3 0 0,2-3 0 15,7 0 0-15,-3-3 128 0,-3 1-128 0,-1 2 0 16,0 0 128-16,6 3-128 0,3 1 0 0,2-4 0 0,0 3 0 16,3-3 0-16,-1 1 0 0,2-1 0 0,5 0 0 0,2 4 0 15,2 0 0-15,0-1 0 0,-1-1 0 0,3 0 0 16,2 3 0-16,3 1 0 0,4 1 0 0,-2 1 0 15,-1-3 0-15,3 4 128 0,2 4-128 0,1-2 0 16,-2 1 0-16,5-1 0 0,3 2 0 16,5 1 0-16,2-1 0 0,1-2 0 0,4 0 0 0,3 0 0 15,0 0 0-15,2 0 0 0,2 2 0 0,3-3 0 16,6 0 0-16,1 1 0 0,1 0 0 0,4-1 0 16,5 2 0-16,0-2 0 0,1-1 0 0,2 0 0 15,0-2 0-15,3-1 0 0,0-6 0 0,8 9 0 0,0 0 0 16,0 0 0-16,0 0 0 0,-5-3 0 0,0-3 0 0,5 6 0 15,1-12 0-15,2 4 0 0,-3 8 0 0,8-10-208 16,4 2 80-16,-1-2 128 0,0-5-208 0,0 2 80 16,2-3 128-16,3-3-208 0,2-6 208 0,0 1 0 15,2 0-160-15,2-4 160 0,-1 1 0 0,1-3 0 16,1-4-144-16,0-2 144 0,0-1 0 0,-2-3 0 16,-2-5 0-16,-1 1 0 0,2-5 0 0,-2 2 0 15,-3 1 0-15,2 1 0 0,0 1 0 0,-1 0 0 16,1 2 0-16,-2-2 0 0,-2-2 0 0,2-2 0 15,-2 3 0-15,-1-1 0 0,0 3 0 0,0 0 0 16,1 6 0-16,-3 3 0 0,-3-2 0 0,-1 2 0 16,0-1-128-16,-2 5 128 0,-4-3-176 0,-1 2 32 0,1 0 0 15,0 4 0-15,-1 7 144 0,-2 3 0 0,-1 2-144 0,0 1 144 16,1-4 0-16,-1 8 0 0,-1 2-144 16,1 2 144-16,-1-6 0 0,1 5 0 0,-2-2 0 0,6 9 0 15,0 0 0-15,0-8 0 0,0-1 0 0,0 9 0 16,0 0-144-16,6-9 144 0,2 1 0 0,1 1-144 15,-9 7 144-15,16 0 0 0,4 0-144 0,2 0 144 16,2-2-128-16,5-2 128 0,6-2-160 0,4 3 160 16,4 3-128-16,4-1 128 0,2-3 0 15,4 0-144-15,6 2 144 0,2-5 0 0,6-2 0 0,2-1 0 16,0 4 0-16,3-3 0 0,0 2 0 0,7-1 0 16,5-1 0-16,3 2 0 0,4-3 0 0,-1 4 128 15,-2-4-128-15,6 2 0 0,1-5 0 0,3 7 128 0,1-2-128 16,0 3 0-16,-1-4 0 0,3 2 0 0,0 2 0 15,0-2 0-15,-2 5 0 0,-4-1 0 0,-1 1 0 0,2-2 0 16,0-3 0-16,-1 2 0 0,-4 2 0 0,-2-6 0 16,-2 1 0-16,4 2 0 0,1 1 0 0,-1 0 0 15,-5-1 0-15,-1-2 0 0,-2-3 0 16,1 2 0-16,1 6 0 0,-4-1 0 0,-2-4 0 0,0 2 128 16,-1-6-128-16,-6 6 0 0,-1 1 0 0,-3-3 0 15,-4 3 0-15,-3-1 0 0,-3-2 0 0,-5 2 0 16,-3-3 0-16,-2 3 128 0,-2-3-128 0,-1 2 0 15,-3 4 0-15,-2-2 0 0,-2-2 0 0,-1 2 0 16,-3 3 0-16,-2 0 128 0,1 9-128 0,-4-4 0 16,-2-4 0-16,-3 0 0 0,-1 0 0 0,-2-2 0 15,0 2 0-15,0-3 0 0,1-2 0 0,0 3 0 0,-3 2 0 16,1-2 0-16,0-3 0 0,-1 0 0 0,-1 1 0 16,0 3 0-16,-1 0 0 0,0-5 128 0,1 0-128 15,1 3 0-15,2 4 0 0,-1-1 0 0,-2-3 0 0,-1-1 0 16,-3-4 0-16,2-1 144 0,-4 3-144 15,1 0 0-15,-1 0 0 0,-2 4 0 0,-1-1 0 0,0-1 0 16,-2 1 0-16,-1 0 0 0,1-1 0 0,-7 5 0 16,0 0 128-16,10 4-128 0,-10-4 0 0,9 1 0 15,-9-1 0-15,0 0 0 0,0 0 0 0,9 5 0 16,-9-5 0-16,5 14 0 0,-1 5-128 0,-3 0 128 16,-4 2 0-16,0 0 0 0,-2 2 0 0,-1 4-144 15,1 7 144-15,-2 3 0 0,-2 2-144 0,-3 1 144 16,2-2 0-16,0 3 0 0,-1 6 0 0,-2 1 0 0,-2 5 0 15,1 4 0-15,-2 3 0 0,4-1 0 0,-4-2 0 16,1-1 0-16,-3-2 0 0,2 5 0 0,2-2 0 16,0 0 0-16,1-3 0 0,-1 2 0 0,-1 1 0 0,0 4 0 15,-2-5 0-15,2-4 0 0,2-6 0 16,1 2 0-16,-1 3 0 0,3 1 0 0,-3 1 0 0,3 1 0 16,-2-4 0-16,2-2 0 0,0-3 0 0,0-2 0 15,0-2 0-15,1-3 0 0,0-1 0 0,1 0 0 16,2-1 0-16,0-2 0 0,-1-5 0 0,2-1 0 15,0 1 0-15,0-5 0 0,0-2 144 0,2-3-144 16,1-2 160-16,-1-2-160 0,-1 0 208 0,1-5-48 16,-1-1-16-16,4-9 0 0,0 0 64 0,0 0 16 15,0 0 0-15,0 0 0 0,0 0 96 0,0 0 0 16,0 0 16-16,0 0 0 0,-8-5-144 0,8 5-48 16,-6-11 0-16,2 3 0 15,4 8-1008-15,-4-11-208 0,4 11-32 0</inkml:trace>
  <inkml:trace contextRef="#ctx0" brushRef="#br0" timeOffset="189836.83">12542 6660 3679 0,'28'5'320'0,"6"-3"-320"0,5 1 0 0,1 0 0 16,0-1 496-16,0-1 16 0,1 2 16 0,2 1 0 15,2 1-400-15,-3-3-128 0,0 1 0 0,-3-3 0 16,0-1 192-16,0-2-192 0,0-2 192 0,-3 2-192 16,0 1 208-16,1-1-64 0,-2 1-16 0,-2-2 0 15,1 0 80-15,0 4 16 0,2 1 0 16,-2-2 0-16,1-3-32 0,-1 1-16 0,-2-3 0 0,-1 0 0 16,1 0 80-16,0-1 32 0,0-3 0 0,-2 0 0 15,0 0 96-15,1-2 32 0,2 4 0 0,0-4 0 16,-2 2-64-16,2-2-16 0,0 2 0 0,-3 0 0 15,-2-5-96-15,-2 0-32 0,-2-1 0 0,-1 5 0 16,-1 0 144-16,-3 0 32 0,-2 0 0 0,1-3 0 16,1 1-16-16,-2-2 0 0,-1-3 0 0,1 2 0 0,-6 0-128 15,2 1-32-15,-2 0 0 0,2-3 0 0,-1 0-208 16,-1 0 176-16,-3 2-176 0,-1 2 160 0,1-4-160 0,-2 4 0 16,-1 3 0-16,2-2 128 0,-2 5-128 0,0-2 160 15,0 3-160-15,-3-4 160 0,0 5-32 0,-2 6-128 16,0-10 192-16,0 10-64 0,0 0-128 0,0 0 0 15,0 0-160-15,0 0 160 16,0 0-448-16,-8-5 16 0,0 1 0 0</inkml:trace>
  <inkml:trace contextRef="#ctx0" brushRef="#br0" timeOffset="190852.03">9254 7204 6447 0,'-8'-12'272'0,"1"5"80"0,-6-2-352 0,1 0 0 16,5 3 0-16,0 2 0 0,7 4 1712 0,0 0 272 16,-5-7 48-16,5 7 16 0,-2-8-1232 0,1 1-240 15,1-2-64-15,0 9 0 0,7-4-192 0,3-1-64 0,2-4 0 0,-1 4 0 16,1-6 0-16,0 2 0 0,2-2 0 0,0-1 0 15,4 1-16-15,1-2-16 0,-1 4 0 0,1-4 0 16,-1-3-48-16,3-1-16 0,1 0 0 0,3-2 0 16,1 1-160-16,-1-1 192 0,1-4-192 0,-2-3 192 15,3 1-192-15,2 0 160 0,0 0-160 0,0 2 160 16,1-2 32-16,-1 1 0 0,1 1 0 0,1 0 0 16,-2 5-192-16,2 1 0 0,-1-1-160 0,2 0 160 15,1-1 0-15,4 0 0 0,2-1 0 0,3 2 0 16,0 4 0-16,1 2 0 0,0 1 144 0,6-1-144 15,-2 1 144-15,0-2-144 0,-1 4 128 0,1-2-128 16,0 6 128-16,0-2-128 0,1 4 0 0,2 0 128 16,2-2-128-16,1 0 0 0,-1 2 144 0,0 5-144 15,-1 3 128-15,-1 1-128 0,-1 0 128 0,3 2-128 0,3-4 0 16,1 1 0-16,-1 1 0 0,2 1 0 0,1 2 0 0,-1 1 0 16,-1 2 0-16,0-3 0 0,-1 2 0 0,3-5 0 15,2 3 0-15,1 0 0 0,-1 3 0 0,0-1 0 16,-2-3 0-16,1 0 0 0,-1 0 0 0,-1-2 0 15,-1 3 0-15,3-3 128 0,-1 2-128 0,1 1 0 16,-1-2 0-16,-6 4 128 0,2 1 0 0,-2-1 0 16,-3 1 0-16,1-3 0 0,-2 0 112 0,2-1 16 15,1 1 16-15,-1-2 0 0,3 5-48 0,-4-5-16 16,-1 1 0-16,1-4 0 0,-6 0-208 0,1-1 0 16,4-3 0-16,-1 0 0 0,0-2 0 0,-4-1 0 15,-3 1 128-15,4-1-128 0,0 2 128 0,-1 0-128 16,-1-1 176-16,-4-4-176 0,2-2 0 0,-1-2 0 15,-1 1 0-15,2-3 0 0,-1-4 0 0,1 0 0 0,0-1 160 0,2-2-160 16,4-2 336-16,-3-1-16 0,-1-3 0 16,-1-1 0-16,-4-2 80 0,-2 2 16 0,1-5 0 0,-3 2 0 15,0-3-128-15,-4-2-32 0,2-1 0 0,-5 1 0 16,-3-3 0-16,1 3-16 0,-1 1 0 0,-4 5 0 16,-5 0-96-16,-2 8-16 0,-2 0 0 0,-2 3 0 15,-3-1-128-15,-3 1 0 0,-2 2 0 0,2 5 0 16,0 0 0-16,-2 5 0 0,-2-4 0 0,2 9 0 15,0 0-464-15,0 0-32 0,-11-5 0 16,0 5 0-16,0 1-1488 0,0 5-288 0,1 5-64 16</inkml:trace>
  <inkml:trace contextRef="#ctx0" brushRef="#br0" timeOffset="191642.41">13401 6131 11967 0,'-11'-1'1072'0,"1"1"-864"16,1-3-208-16,9 3 0 0,-6-5 448 0,-2 0 32 15,0-3 16-15,8 8 0 0,0 0 160 0,0 0 48 16,0 0 0-16,-1-7 0 0,4-3-208 0,3 2-48 15,4-2 0-15,3 1 0 0,2-3-80 0,3 4-32 0,1-5 0 0,4 1 0 16,2 0-160-16,1-1-48 0,2-2 0 0,0 0 0 16,1-3 48-16,3 0 0 0,1 0 0 0,2-1 0 15,2-1 64-15,1 1 16 0,2-3 0 16,-1 0 0-16,3 5-16 0,-3 1 0 0,0 2 0 0,-4 2 0 16,-3 2-80-16,-4 1-16 0,0 6 0 0,-5 3 0 15,-3 0-144-15,0 4 0 0,-2 4 144 0,-3 0-144 16,-1 8 176-16,-1 1-48 0,0 4 0 0,-2 3 0 15,-1 3-128-15,1 1 128 0,-1 2-128 0,0 2 128 16,0 4-128-16,0 0 0 0,1 5 0 0,-1-3 0 16,0-4 0-16,3 0 0 0,1-3 0 0,0 1 0 15,-2-3 0-15,2-1 0 0,3-1 0 0,-1-2 0 16,1-6 128-16,-1 1-128 0,2-1 128 0,-1-3-128 16,-3-1 256-16,0-4-16 0,-2-1-16 0,1-1 0 0,-2 0 112 0,0-3 32 15,-11-6 0-15,9 2 0 0,2-2 128 0,-11 0 16 16,0 0 16-16,0 0 0 0,10-1-96 0,-10 1-32 15,0 0 0-15,0 0 0 0,0 0-96 0,9-2-32 16,-9 2 0-16,0 0 0 0,5-5-272 0,-5 5 160 16,0 0-160-16,0 0 128 0,6-6-128 0,-6 6 0 15,0 0 0-15,0 0 0 0,0 0 0 0,0 0 128 16,0 0-128-16,3-10 0 0,-3 10 0 0,0-6 0 16,0 6 128-16,0 0-128 0,-1-9 0 0,1 9 0 15,0 0 0-15,-2-8 128 0,2 8-128 0,-2-7 0 16,2 7 0-16,0 0 0 0,0 0 0 0,0 0 0 15,0 0 0-15,0 0 0 0,-6-8 0 0,6 8 0 0,0 0 0 16,0 0 0-16,0 0 0 0,0 0 0 0,0 0 0 0,0 0 0 16,-6-4 0-16,6 4 0 0,0 0 0 0,-6-5 0 15,6 5 0-15,0 0 0 0,0 0 0 0,0 0 0 16,-9-4 0-16,9 4 0 0,0 0 0 0,0 0 0 16,0 0 0-16,-9-1 0 0,9 1 0 0,0 0 0 15,0 0 0-15,0 0 0 0,-9-1 0 0,9 1 0 16,0 0 0-16,0 0 0 0,0 0 0 0,-7-3 0 15,7 3 0-15,0 0 0 0,0 0 0 0,0 0 0 16,0 0 0-16,-9-2 0 0,9 2 0 0,0 0 0 16,-9-4 0-16,9 4 0 0,0 0 0 0,0 0 0 15,0 0 0-15,0 0-224 0,0 0 48 0,-8 6 16 16,3 1-1776 0,1 4-368-16,1 1-64 0</inkml:trace>
  <inkml:trace contextRef="#ctx0" brushRef="#br0" timeOffset="-61815.92">13606 15659 10079 0,'0'0'448'0,"9"-8"80"0,1 2-528 0,0-4 0 15,1 1 0-15,-1-3 0 0,0 0 944 0,-1 0 80 16,-3 0 0-16,2-2 16 0,1 1-80 0,-2 1 0 15,1-3-16-15,1 4 0 0,-4 3-96 0,-5 8-16 16,5-11 0-16,-2 4 0 0,-3 7-432 0,0 0-80 16,0 0-32-16,0 0 0 0,-4-9-16 0,4 9 0 15,-9-3 0-15,-3 1 0 0,0 2 16 0,-4 0 0 16,-1 2 0-16,-2 3 0 0,-1 2 16 0,-2-2 0 16,-5-2 0-16,-1 3 0 0,-5 2 0 0,-4 5 0 15,-4-4 0-15,1 3 0 0,-2 2-32 0,0 4 0 16,0 2 0-16,1 1 0 0,2-3-80 0,2 1 0 15,3-2-16-15,2 1 0 0,4 3-32 0,0-2 0 0,2-3 0 16,5 3 0-16,4 2-144 0,3 3 0 0,2-1 0 0,3 1 0 16,5-1 0-16,3-1 0 0,3 4 128 0,1 3-128 15,1 2 160-15,-1-2-160 0,2 0 192 0,0 3-192 16,4-3 192-16,-1 2-192 0,0-2 192 0,-1-4-192 16,1 3 192-16,0-2-192 0,-3 0 192 0,0 0-192 15,-1 2 256-15,-2-3-64 0,-3 8-16 0,0-2 0 16,-3-2-176-16,0 1 192 0,-1 1-192 0,-3-3 192 15,-2 2-48-15,-3-5 0 0,2-5 0 0,-3-1 0 16,-1 1 112-16,-2 1 0 0,-2-4 16 0,-3-4 0 16,0-4 112-16,-1 3 0 0,0-4 16 0,-3 1 0 15,-3-5-48-15,0-1-16 0,1-1 0 0,-1 1 0 0,1-1-160 16,1 2-48-16,2-8 0 0,0 3 0 0,3-2 0 0,-1 0 0 16,1 0 0-16,0-6 0 0,5 2 0 0,-1-4-128 15,0 3 192-15,5-4-64 0,1-1-128 0,1 2 128 16,3-3-128-16,3 4 128 0,5 10-128 0,-2-10 0 15,0-1 0-15,2 11 128 0,0 0-128 0,0 0 0 16,11-3 0-16,2 0 0 0,-2 2 0 0,5 2-144 16,-4 7 144-16,1 1-160 0,0-4 160 0,2 5 0 15,-4-1-144-15,1 3 144 0,-2 1 0 16,-1-1 0-16,-2 0 0 0,0 4 0 0,-2 3-128 16,0 0 128-16,-2 1 0 0,0 0 0 0,1-1 0 15,-3 1 0-15,2-3 0 0,0 1 0 0,-1-3 0 0,-1 1 0 16,-1-1 0-16,-1 4 0 0,0 1 0 0,-2 1 0 15,-1-4 0-15,-1 6 0 0,-2 3 0 0,-3 4 0 0,-3-1 0 0,-1 2 0 16,-3 1 0-16,-3 0 0 0,-4 1 0 0,-3 5 128 16,-3 0-128-16,-1 2 0 0,1 9 0 0,-3 4 0 15,-4 6 0-15,0-1 0 0,0 2 0 0,4-3 0 16,1-1 0-16,0-3 0 0,4-2 0 0,3-4 0 16,0-1 0-16,2-2 0 0,0 2 0 0,1-3 0 15,3-3 0-15,1-3 0 0,1-3 0 0,-1-2 128 16,3 0 16-16,-1-1 0 0,1 1 0 0,4-1 0 15,3 0 32-15,-3 1 0 0,-1-3 0 0,2 1 0 16,0 0-176-16,0 5 0 0,1 0 0 0,2 1 128 0,5-3-128 16,-1-3 0-16,2 2 0 0,5 0 0 15,-2 0 0-15,3-3 0 0,3 1 0 0,1 3 128 0,0 4-128 0,0-2 0 16,-2-2 0-16,2-3 0 0,4 1 0 16,-2 0 0-16,1 0 0 0,2-3 0 0,1-3 0 15,3-1 0-15,0-1 0 0,-1-1 0 0,4 0 128 16,-2-3-128-16,1-3 0 0,1 1 128 0,-2 0-128 0,0-4 0 15,0-1 144-15,1 0-144 0,0 2 128 0,-1 0-128 16,-1 0 128-16,0-1-128 0,2-5 128 0,-1 2-128 16,1-3 128-16,-3 2-128 0,-1-2 0 0,-1 0 144 15,1 2-144-15,0-3 0 0,-4 2 128 0,1-3-128 16,0 2 0-16,1-1 0 0,0-4 144 0,-3 1-144 16,2-3 0-16,-2 0 144 0,-11 0-144 0,14 1 160 15,-2-1-160-15,-12 0 160 0,12 4-32 0,-12-4-128 16,0 0 192-16,0 0-64 0,11 3 32 0,-11-3 0 15,0 0 0-15,0 0 0 0,0 0-16 0,0 0 0 0,0 0 0 16,0 0 0-16,10-5 48 0,-10 5 0 0,0 0 0 0,0 0 0 16,0 0-32-16,0 0 0 0,0 0 0 0,0 0 0 15,0 0-160-15,0 0 0 0,-4-8 0 0,-1 0 128 16,-1 2-128-16,-3 1 0 0,-3 0 0 0,-1 2 128 31,1-1-544-31,-2-1-112 0,-3-2-32 0,1 2 0 16,-1 1-1920-16,-2-6-384 0,0-1-80 0</inkml:trace>
  <inkml:trace contextRef="#ctx0" brushRef="#br0" timeOffset="-60762.2">13651 15560 2751 0,'0'0'256'0,"9"-4"-256"0,-1-4 0 0,-1 3 0 16,0 0 1472-16,-7 5 240 0,9-7 48 0,-9 7 16 16,10-7-784-16,-2-2-160 0,-3 2-16 0,-5 7-16 0,0 0-96 15,5-13-32-15,-2-2 0 0,-6 3 0 0,3 12-80 0,-6-7-16 16,-2 2 0-16,-1 2 0 0,-1 1-240 15,-8 3-48-15,-2 1-16 0,-3 3 0 0,-2 2-128 0,-4 0-16 16,-6 7-128-16,-3 3 192 0,-4 2-192 0,1 3 176 16,3-1-176-16,-1 5 160 0,1-1-32 0,2 2-128 15,4-4 192-15,2-3-64 0,1-1 16 0,1 1 0 16,2 1 0-16,3 2 0 0,-1-4 128 0,3 0 32 16,-4 2 0-16,4 2 0 0,3 3-144 0,4-4-32 15,1 4 0-15,3 2 0 0,0 4-128 0,1 1 160 16,0-3-160-16,3 2 160 0,3-2-32 0,3 0-128 15,3 1 192-15,1-1-64 0,2-7 96 0,0-1 16 16,1 4 0-16,-1 1 0 0,-2 6 16 0,-2-2 0 16,1-4 0-16,-2 2 0 0,-1 2-112 0,0-4-16 15,-1 2 0-15,-2-5 0 0,1-2-128 0,-2 0 0 0,0 0 0 16,-1-4 128-16,-2 0 64 0,-4-3 16 16,-1-2 0-16,-4 2 0 0,-1 0 224 0,-5-1 32 0,-5 0 16 0,-3-3 0 15,-3 2-128-15,-2 1-32 0,0-4 0 0,-1-1 0 16,1-4-80-16,0 2-32 0,1-1 0 0,1-3 0 15,0-3-16-15,2 0-16 0,5 0 0 0,0-2 0 16,1 1-48-16,3-4-128 0,5-4 192 0,3 4-64 16,2 0-128-16,3-1 160 0,2 2-160 0,7 4 160 15,0 0-160-15,0 0 0 0,0 0 144 0,0 0-144 16,10-12 0-16,2 5 144 0,2 3-144 0,4 3 0 0,3 1 0 16,-1 3 0-16,-1 1 0 0,0 8 0 15,0 0 128-15,-2 6-128 0,-3 2 0 0,-3 5 0 16,1 1 0-16,-4 7 0 0,-1 4 0 0,-2 4 0 15,-3 0 0-15,-2 2 0 0,-2 4 0 0,-5 2-144 0,0 0 144 16,-6 5 0-16,-2 2 0 0,-4 3 0 0,-2 0 0 0,-1 6 0 16,-5 0 0-16,-2 0 128 0,-2-3-128 0,-3 1 0 15,-3 1 0-15,0-5-128 0,0-3 128 0,3 0 0 16,1-2 0-16,1 0 0 0,-1-3 0 0,0-2 0 16,0-7 0-16,0 4 0 0,0-2 0 0,2 5 0 15,3-1 160-15,4-1-160 0,3 1 0 0,5 3 0 16,5 2-176-16,5-2 176 0,2-2 0 0,4-1 0 15,4 0 0-15,3 1 0 0,2 6 0 0,6-8 0 0,6-5 0 16,3 0 0-16,3 7 0 0,-1-6 0 16,5 0 0-16,1-1-8832 0,1-4-1696 15</inkml:trace>
  <inkml:trace contextRef="#ctx0" brushRef="#br0" timeOffset="-46133.23">13925 15618 2751 0,'0'0'256'0,"0"0"-256"15,0 0 0-15,0-6 0 0,0 6 1024 0,0-11 176 16,0 11 16-16,4-11 16 0,0 0-688 0,1 5-144 16,-5 6-16-16,6-12-16 0,-1 2 528 0,2 2 96 0,-1-2 32 0,-6 10 0 15,0 0-144-15,0 0-32 0,5-9 0 0,-5 9 0 16,0 0 112-16,0 0 32 0,0 0 0 0,0 0 0 16,0 0-352-16,0 0-64 0,-2 14 0 0,-2-1-16 15,-1 3 16-15,-3 5 16 0,-1 4 0 0,-1 2 0 16,-3 3-272-16,-1 6-48 0,0 3-16 0,0 7 0 15,-1 4-64-15,0 4-32 0,-4 4 0 0,0-1 0 16,0 4 32-16,1-1 0 0,1-5 0 0,2 0 0 16,0-1-192-16,0 1 0 0,1 1 0 0,0 0 128 15,0 3-128-15,0-7 192 0,-2-5-192 0,0 1 192 16,-1-3-64-16,0-1-128 0,-1-7 192 0,1 1-64 16,3-1 16-16,0-4 0 0,-2-1 0 0,6-5 0 15,1 1 112-15,1-4 32 0,-1-1 0 0,5-2 0 0,0-2-32 16,1-2-16-16,0-3 0 0,1 0 0 0,-2 0-96 0,0 1-16 15,0-5 0-15,2 2 0 0,-1 0-128 0,2-2 128 16,1 2-128-16,-3-3 128 0,1 1-128 16,2-10 0-16,0 0 0 0,1 11 128 0,-1-11-128 0,0 0 0 15,0 0 0-15,11 5 0 0,2 2 0 0,-1-1 128 16,-2-2-128-16,0-3 0 0,5-1 0 0,-1 0 0 16,-1 0 128-16,2 0-128 0,3 0 0 0,2 0 0 15,2 2 0-15,2 0 0 0,3-1 0 0,3 1 0 16,1-1 0-16,3 4 0 0,3 0 0 0,2-1 0 15,5 0 0-15,0 1 0 0,2-1 0 0,1-1 0 16,-3 2 0-16,3 1 0 0,-2-3 0 0,6 0 0 16,3 1 0-16,4 0 0 0,-1 1 0 0,4-2 0 0,1-1 0 15,0 0 0-15,-1 1 0 0,4-2 0 0,4 0 0 16,2 2 0-16,1-2 0 0,3 0 0 0,2 1 0 0,0-2 0 16,-3-2 0-16,3 1 0 0,6 0 144 15,1 1-144-15,2 1 0 0,-2-1 144 0,-1 0-144 0,0 1 0 16,-1 3 128-16,5-1-128 0,-1 1 0 0,-2 1 0 15,-4 0 128-15,1-3-128 0,3 2 0 0,4-1 0 16,0-2 0-16,-2 1 0 0,2 1 128 0,-3 0-128 16,-1-2 0-16,4-1 0 0,2-1 0 0,-2-1 0 15,-7 2 128-15,2 0-128 0,-1 2 0 0,6-2 0 16,0 0 128-16,-5 0-128 0,-2 0 0 0,-1 0 0 16,0 1 0-16,0-1 0 0,-1-1 0 0,-1-1 0 15,-1 2 0-15,0 0 0 0,2 0 0 0,1 0 0 0,3-1 0 16,-1 1 0-16,0 3 0 0,-2-2 0 0,-4-2 0 15,5 1 0-15,3 1 0 0,-1-1 0 0,0 1 0 0,-3 2 0 16,-4 0 0-16,0 1 0 0,2 0 0 0,-1-1 0 16,2-1 0-16,-3 2 0 0,-3 2 0 0,-2-1 0 15,-2 2 0-15,1 0 0 0,-2-3 0 0,2 0 0 16,3 0 0-16,-4 1 0 0,0-5 0 0,-3 1 0 16,-2 2 0-16,3-2 0 0,4-1 0 0,0 0 0 15,1 0 0-15,-4 0 0 0,-3 3 0 0,1-2 0 16,0-1 0-16,3-1 0 0,2-2 0 0,-1 2 0 15,1 2 0-15,-2-2 0 0,-4-7 0 0,3 4 0 16,5 3 0-16,2 0 0 0,-1-2 0 0,-2 2 0 16,-2-3 0-16,-3 2 0 0,-1 2 0 0,-1-2 0 0,3 0 0 15,3 2 0-15,2 1 0 0,1-1 0 0,-3-4 0 0,-1 2 0 16,-1 0 0-16,1 1 0 0,2 1 0 16,1-1 0-16,-1-2 0 0,-2 0 0 15,-4-1 0-15,2 0 0 0,0 3 0 0,3-1 0 16,2 0 0-16,2-1 0 0,1-1 0 0,-1 2 0 0,-4-1 0 0,4 1 0 15,-1-1 0-15,1-1 0 0,1-1 0 0,-3 2 0 16,-3-3 128-16,-2 3-128 0,0 0 0 16,0 3 0-16,1-1 0 0,3 0 0 0,1 1 0 0,-3 0 0 15,-4-2 0-15,1 1 0 0,2 0 0 0,3 1 0 16,2 0 0-16,1-2 0 0,1 1 0 0,-1 1 0 16,-2 0 0-16,2 0 0 0,2-1 0 0,0-2 0 15,-1 3 0-15,-1 0 0 0,-3-1 0 0,-1 1 0 16,1 0 160-16,-1 0-160 0,1-1 128 0,-2 1-128 0,-1-5 192 15,-4 4-32-15,-4-2-16 0,1 2 0 0,0-1-144 16,2-1 0-16,-1-2 0 0,3 1 0 0,1 1 0 16,-4 1 0-16,1-1 0 0,-2-1 0 0,-1-1 128 0,4 3-128 15,2 2 0-15,3-2 128 0,-1 1-128 16,-4 1 0-16,-4-1 144 0,-2 1-144 0,2-3 144 16,3 1-144-16,-2-2 192 0,3 3-192 0,4-1 128 0,-5 0-128 15,-5-2 0-15,-1 1 0 0,-3 0 176 0,2-2-176 16,0 2 160-16,2-1-160 0,-1-1 0 0,1 0 128 15,-4 3-128-15,-2-1 0 0,-5-1 0 0,-1-3 0 16,2-2 128-16,-2 4-128 0,1-2 0 0,0 3 0 16,-1-3 0-16,0-1 0 0,0 3 0 0,-2 4 128 15,-1 1-128-15,-4-3 0 0,-1 1 0 0,-1-3 0 16,-2 1 0-16,1 0 0 0,0 1 0 0,1-2 0 16,0 0 128-16,2 1-128 0,-1 3 0 0,0 0 0 15,-1-2 0-15,-1 0 0 0,-1 1 0 0,-1 1 0 0,-2 0 0 0,0-2 0 16,0-1 0-16,0-1 0 0,2 2 0 0,0-3 0 15,-2 0 0-15,5-2 0 0,1 3 0 0,-3 3 0 16,-1-1 0-16,0 1 0 0,5-2 0 0,-3 3 0 16,-4 1 0-16,1 1 0 0,2-1 0 0,-1-1 0 15,2-2 0-15,0 1 0 0,0-1 0 0,3 0 0 16,4-3 0-16,-1 2 0 0,-4-1 0 0,2 4 0 16,2 0 0-16,-2-2 0 0,-4-2 0 0,-2 3 0 15,0-1 0-15,-1 0 0 0,0 0 176 0,2-4-176 16,1-2 192-16,1 2-64 0,-1 3 0 0,2 0-128 15,2 0 240-15,0 0-64 0,0-1-16 0,-2 3 0 0,-4 1-160 0,-1-2 160 16,0 2-160-16,-1 0 160 0,0-1-160 16,1 1 0-16,-2 0 0 0,3-2 128 0,1 2-128 0,-3 1 160 15,-1 0-160-15,0 0 160 0,1-3-160 0,-4 2 128 16,0 1-128-16,-2 0 128 0,-2 3-128 0,-1-1 0 16,-2-4 0-16,-2 4 128 0,-2 5-128 0,0-4 0 15,0 1 0-15,-1 2 0 0,0-2 0 0,2 0 0 16,-1 1 0-16,0 0 0 0,1-5 0 0,0 2 0 15,1 0 0-15,0 1 0 0,1-3 0 0,-2 0 0 16,-6-2 0-16,4 4 0 0,5-1 0 0,-2 1 0 16,-2 1 0-16,1 0 128 0,3-1-128 0,-3 2 0 15,-1 0 0-15,-1 0 0 0,0-3 0 0,-2 1 0 16,-1 2 0-16,1-1 0 0,-2-1 0 0,-1-2 0 16,-2 0 0-16,0 0 0 0,0 0 0 0,-1 2 0 0,1-4 128 15,-10 2-128-15,9-2 0 0,0 0 0 0,-9 2 144 16,9 0-144-16,-3-6 128 0,-6 6-128 0,8-4 128 0,-8 4-128 15,0 0 128-15,0 0-128 0,6-5 128 0,-6 5-128 16,7-7 128-16,-7 7-128 0,5-8 160 0,-5 8-160 16,5-8 128-16,-5 8-128 0,0 0 0 0,7-10 144 15,-2 2-144-15,3 1 0 0,-8 7 0 0,8-4 0 16,-1-2 0-16,0-2 0 0,-2-1 128 0,0 2-128 16,-5 7 0-16,7-9 0 0,0-3 0 0,0-1 0 15,-1-3 240-15,2 3-48 0,1-1 0 0,2-2 0 16,-1-5 16-16,0 2 0 0,0-1 0 0,4 0 0 15,5-3 0-15,-9 11 0 0,3-4 0 0,-3-3 0 0,3-3-64 16,0-1-16-16,-1-1 0 0,2-6 0 0,0-3-128 0,13-31 0 16,-7 6 144-16,2 4-144 0,-4 5 128 0,-2-1-128 15,-1-2 128-15,-1 2-128 0,0 1 0 0,3-1 128 16,1-4-128-16,0-4 0 0,-1 2 0 0,0 2 0 16,-1 2 0-16,1 1 0 15,-1 1 0-15,0-1 0 0,0-1 0 0,-1-1 0 0,1 1 0 0,-2 1 0 16,-2 0 0-16,0 4 0 0,-1 0 128 0,2 5-128 15,-5 0 128-15,2 5-128 0,-4 7 0 0,3-2 128 16,-1-1-128-16,-1 4 0 0,-2 3 0 16,0 0 0-16,1 1 0 0,-1 3 0 0,-2-4 0 0,3 3 0 15,-1 2 0-15,-2-1 0 0,1-1 0 0,-1 3 0 16,-1 0 0-16,0 2 0 0,-2 2 0 0,-2 4 0 16,0-4 0-16,-1 4 0 0,-1 4 0 0,-1-1 0 0,-1 4-144 15,-3-2 144-15,-2 0 0 0,-3 3-176 16,-3 1 176-16,-1-3-128 0,-1 3 128 0,-4 0-160 0,-2 2 160 0,1 2-160 15,0 3 160-15,-2 0-160 0,-3 1 160 16,0 0-160-16,-2 3 160 0,-3 2 0 0,-4-3-144 0,15 1 144 16,-9-4-128-16,-6 3 128 0,-5 4-160 15,-3 0 160-15,-1-3-240 0,-3 2 48 0,0-1 16 0,-53 11 0 16,9-2 16-16,7-3 0 0,6-1 0 0,3-2 0 16,4 0 160-16,2 0-160 0,2-5 160 0,-7 0-160 15,-9-4 160-15,1 3 0 0,0 5 0 0,-1-5 0 16,-2-4 0-16,-4-1 0 0,-3-1 0 0,1 2 0 15,3 7 0-15,-4-5 0 0,-5-5 0 0,-3 3-128 16,-4 6 128-16,2-3 0 0,1 3 0 0,-6-2 0 16,-5-2 0-16,-2 0 0 0,0 3 0 0,-7 0 0 0,-3-5 0 15,3 1 0-15,0-2 0 0,0 0 0 0,-3 4 0 16,1-3 0-16,1-2 0 0,-3 0 0 0,-6-2 0 0,4 2 0 16,1 2 0-16,1-5 0 0,-1-4 0 0,2 3 0 15,0 1 0-15,-1-3 0 0,-2-3 0 0,0 0 0 16,0 3 0-16,-6-1 0 0,-4 0 0 15,1 2 0-15,2 3-128 0,-4 1 128 0,-4 1-192 0,1 0 64 16,1 0 0-16,-4 4 0 0,1-2-16 0,0 0 0 16,6-2 0-16,0-3 0 0,3-2 144 0,6-3 0 15,7 0 0-15,-3-1 0 0,-6-2 0 0,2 0 0 16,2-2 0-16,-6 2 0 0,-7 2 0 0,-1 0 0 16,1-1 0-16,-3 2 128 0,-1-4-128 0,0 6 0 0,-2 5 0 15,2 0 0-15,0-2 0 0,-4 3 192 0,-4 3-64 16,4 2 0-16,3 6-128 0,-3-2-208 0,-3 0 48 15,6 1 16-15,4 4 144 0,2 2 0 0,1 0 0 16,4-2 0-16,3-4 0 0,-1 4 0 0,-2 7 0 16,2-6 0-16,0-2 0 0,-2-2 0 0,-1 3 0 15,1 0 0-15,1-4 0 0,0 2 128 0,1-3-128 0,4-3 0 16,4 3 0-16,2 0 128 0,-4 0-128 0,8 2 0 16,5-1 0-16,-2-1 0 0,-2 4 0 0,2-3 128 15,4 0-128-15,2 3 0 0,2-2 0 0,0 2 0 16,-1 1 0-16,5-4 0 0,1 3 0 0,1 1 0 15,2-1 0-15,3-3 0 0,3 0 0 0,0-4 0 16,-3 1 0-16,1-2 0 0,1-2 0 0,1 3 0 16,3-3 0-16,-4 5 0 0,-2-5 0 0,4 3 0 0,4 4 0 15,4-4 0-15,4 2 0 0,1 0 0 0,-3 6 0 0,3-5 128 16,2-1-128-16,4 1 0 0,2 5 0 0,4-1 0 16,-1-2 0-16,0-2 0 0,-3-1 0 15,5 1 0-15,2 4 0 0,2-3 0 0,2 1 0 0,1-4 0 16,1-1 0-16,1-2 128 0,0-2 16 0,0 1 16 15,2 1 0-15,4 1 0 0,2-1 32 0,3-2 0 16,1 3 0-16,1-2 0 0,-1-2-192 0,2 3 160 16,-1-2-160-16,1 1 160 0,0 2-160 0,3 1 0 15,3-1 0-15,1-1 0 0,-2 1 0 0,9 2 0 16,0-4 128-16,6 1-128 0,-2-2 128 0,5 0-128 16,2 2 192-16,1-2-64 0,1 0 16 0,5-1 0 15,2-1 0-15,1 1 0 0,1 1-144 0,0-1 192 16,0-1-192-16,1-1 192 0,2 1-192 0,6 0 160 0,-9 2-160 15,3-2 160-15,6 0-160 0,0 0 0 0,0 0 0 16,0 0 0-16,0 0 0 0,0 0 0 0,0 0 128 0,0 0-128 16,0 0-192-16,0 0-80 0,0 0-16 0,5 14-17120 15</inkml:trace>
  <inkml:trace contextRef="#ctx0" brushRef="#br0" timeOffset="-43101.58">13360 17531 4607 0,'5'-10'400'15,"-5"10"-400"-15,10-9 0 0,-1 3 0 0,0-4 1632 0,-2 2 240 16,1-5 48-16,2 3 16 0,0 3-640 0,2 0-128 16,-2-2-16-16,-1 0-16 0,-2-3-48 0,1 0 0 15,0 5 0-15,-2 2 0 0,-6 5-208 0,0 0-48 16,0 0-16-16,0 0 0 0,0 0-304 0,0 0-64 16,0 0-16-16,-3 20 0 0,-2 3 96 0,-2 9 32 15,-4 4 0-15,0 5 0 0,0 5-304 0,-6 5-48 16,-3-1-16-16,-1 9 0 0,-3 1 32 0,0 7 0 15,-1 4 0-15,1 6 0 0,-6 5-224 0,6-4 0 0,0-7 0 16,0 3 0-16,1 1 0 0,4-3 0 0,1-7 0 16,3-4 0-16,-3-3 0 0,2-2 128 0,-1-2-128 0,3-1 0 15,-4-1 176-15,3-4-176 0,0-1 192 0,1 2-192 16,1-2 320-16,0-1-32 0,2-5-16 0,1-1 0 16,0-5-16-16,2 0 0 0,3-2 0 0,0 0 0 15,1 0 0-15,1-3-16 0,3-3 0 0,2 5 0 16,0 0-240-16,2-7 128 0,0-5-128 0,1 1 0 15,4 0 0-15,0-3 128 0,2-3-128 0,2 1 0 16,1-2 0-16,1 0 0 0,0-4 0 0,2 0 0 16,1-2 0-16,1 1 0 0,1-3 0 0,2-2 0 15,1-4 128-15,6 0-128 0,1-2 0 0,3 4 0 16,-1-2 0-16,2 0 128 0,5 0-128 0,1 2 0 0,2 1 0 16,0 1 0-16,-2-2 128 0,-1 3-128 0,-1 0 0 0,4-2 0 15,-1-2 0-15,3 0 0 0,3-1 0 0,3 0 0 16,1 0 0-16,1 0 0 0,4 2 0 0,0-1 0 15,-2-1 0-15,2 0 0 0,3 0 0 0,0 0 0 16,5 0 0-16,1 1 0 0,0 2 0 0,-3-1 0 16,1 3 0-16,-2-2 0 0,-2-2 0 0,-1 0 0 15,5 1 0-15,2-1 0 0,2 2 0 0,-2-1 0 16,-3 2 0-16,-1-2 0 0,-1 0 0 0,3-1 0 16,3 3 0-16,2 1 0 0,0 1 0 0,0-2 0 15,-3 1 0-15,-3 3 0 0,-1-3 0 0,4 0 0 16,1 1 0-16,4-1 0 0,1 2 0 0,-1 0 0 15,-3-3 0-15,1 1 0 0,-2 2 0 0,4-2 0 0,3-3 0 16,4 1 0-16,0 1 0 0,1-3 0 0,-1 1 0 16,0-2 0-16,-2 0 0 0,2 0 0 0,3 0 0 0,-2 3 0 15,-6-1 0-15,-1 1 0 0,-1 0 0 0,0 0 0 16,1 4 0-16,0-3 0 0,2 1 0 16,-2 1 0-16,0-2 0 0,0 0 0 0,-3-1 0 0,3 3 0 15,3-3 0-15,1 1 0 0,0-1 0 0,-2-1 0 16,1 1 0-16,2-2 0 0,3 0 0 0,1 2 0 15,3-2 0-15,-3 2 0 0,-4-2 0 0,1 1 0 16,0 0 0-16,3 0 0 0,4 2 0 0,-3 1 0 16,-2-2 0-16,-2-1 0 0,-1 3 0 0,4 0 0 15,4 1 0-15,1-4 0 0,0 2 0 0,-4 2 0 0,0-1 0 16,2-1 0-16,5 1 0 0,0 0 0 0,-2-1 0 16,-2 0 0-16,-1 1 0 0,3-1 0 0,2-2 0 15,-2 2 0-15,2 1 0 0,-4 2 0 0,-4-4 0 16,1-1 0-16,3-5 0 0,0 6 0 0,-1-1 0 15,-3 1 0-15,-4-3 0 0,3-1 0 0,4-2 0 0,2 3 128 16,3 0-128-16,-7 0 0 0,-2 0 208 0,-1-1-48 16,1-3-16-16,4-1 0 0,1 4 64 0,0-1 16 15,-2 0 0-15,-2-1 0 0,-1 2-96 0,1 0 0 16,4 2-128-16,-1-2 192 0,-2-3-192 0,-6 0 128 16,-1 1-128-16,2 1 0 0,2-2 128 0,0-4-128 15,4 1 0-15,-3 2 144 0,-6-2-144 0,1 2 0 16,1 2 0-16,1-1 0 0,3-1 0 0,-3 0 0 15,-2-1 0-15,-1-1 0 0,-3 2 0 0,2 1 0 16,4 3 0-16,4-3 0 0,3-3 128 0,-5 4-128 16,-6-1 0-16,3-4 128 0,1 1-128 0,8 0 128 15,3-3-128-15,-4 5 128 0,-2-3-128 0,-3 2 0 0,0-2 0 0,3-2 0 16,-3 4 128-16,1-3-128 0,-1 3 0 0,-1-3 128 16,-5 2-128-16,6-2 0 0,2 1 0 0,0-1 0 15,0 1 0-15,-3 2 0 0,-7-3 0 0,3 1 0 16,3-2 0-16,4 2 0 0,0-2 0 0,-1 5 0 15,-3-3 0-15,1 2 0 0,-6 1 0 16,2-4 0-16,4 2 0 0,-1-4 0 0,-4 4 0 0,-4 2 0 16,-7 0 0-16,0-1 128 0,1 0-128 0,-1-1 0 15,5 1 0-15,0 3 0 0,0-4 0 0,-1 2 0 16,-4 0 0-16,-2 0 0 0,-2 0 0 0,5 1 0 16,2-1 128-16,4 1-128 0,2-1 0 0,-2 5 128 0,-2 3-128 15,-3-3 128-15,-2-3-128 0,3 2 128 0,5 2-128 16,-2-1 128-16,2 0-128 0,-3 3 128 0,-3 2-128 0,-2-1 0 15,-4-1 0-15,4 0 128 0,1-4-128 0,2 3 0 16,5 3 0-16,0-1 128 0,-3-3-128 0,-1 3 0 16,-4 0 0-16,3 0 0 0,2-4 0 0,3 2 0 15,1 1 0-15,-1 1 0 0,-3 2 0 16,-4-1 0-16,-2-5 0 0,3 1 0 0,5 1 0 0,-1-1 0 16,-5-1 128-16,-1 4-128 0,4 2 0 0,-6-1 0 15,-6-4 0-15,-2 1 0 0,-1 0 0 0,2 0 0 16,1-4 0-16,2 2 0 0,2 0 0 0,-2 2 128 15,-1 1-128-15,-4 4 0 0,-2-3 0 0,-1-1 0 0,0 0 128 16,4 1-128-16,0 1 0 0,2-1 0 0,4-3 0 16,-2 3 0-16,-3 5 0 0,-5-4 128 0,-4 1-128 15,1 0 0-15,-2-2 0 0,-2 1 0 16,1-1 0-16,0 1 0 0,4-2 0 0,-1-2 128 0,-1 2-128 16,-3 0 0-16,-1 2 128 0,-3-1-128 0,-2-1 128 0,-3 1-128 15,-1 1 128-15,0 1-128 0,-1-3 0 16,1 0 128-16,-5 1-128 0,5 3 0 0,2-4 0 0,4 1 0 15,-1 1 0-15,-14-1 0 0,-2 0 0 16,4-2 0-16,1 1 0 0,0 1 0 0,0 1 128 16,0-1-128-16,0-2 0 0,17 3 0 0,-9 2 0 15,-7-2 0-15,-2-1 0 0,-2 1 0 0,-4 0 144 0,1-1-144 16,-5-3 0-16,1 1 0 0,-1 0 0 0,-2 0 128 0,-1 2-128 16,-1-3 0-16,-9-1 0 0,13 2 128 15,-13-2-128-15,10 2 0 0,-10-2 0 0,10 1 128 0,-10-1-128 16,0 0 0-16,10 4 0 0,-10-4 0 0,0 0 0 0,10 3 128 15,-10-3-128-15,0 0 0 0,0 0 0 0,0 0 128 16,0 0-128-16,0 0 0 0,8-3 128 0,-8 3-128 16,0 0 160-16,0 0-160 0,4-6 192 0,-3-3-64 15,-1 3-128-15,0-5 192 0,-1 2-192 0,1-2 176 16,-1 1-176-16,-1-3 160 0,1-3-160 0,1-1 128 16,0-1-128-16,0-2 128 0,1 0-128 0,2-5 160 15,1 0-160-15,-2 1 160 0,2-3-160 0,0-1 0 16,1-4 144-16,0-2-144 0,3-1 0 0,-2-2 0 15,0-4 0-15,1-1 128 0,-2 1-128 0,1 1 0 16,-3-5 0-16,1 2 0 0,-2-4 0 0,1 1 128 16,-2-5-128-16,-1-2 0 0,0 1 0 0,0 0 128 15,-1 1-128-15,-1 3 0 0,0 1 160 0,-1-3-32 0,-1 2-128 0,1 1 192 16,-1-3-64-16,0 1-128 0,1 3 176 16,1-1-176-16,-3-3 128 0,4 2-128 0,-1 1 0 0,0-1 0 15,-1 2 128-15,1-2-128 0,-2-2 0 16,0 3 0-16,3 1 0 0,-2 2 0 0,-1 2 0 0,2 1 0 15,-1-2 0-15,-2 2 0 0,1 3 0 0,1 1 0 16,0 2 0-16,1-4 0 0,-1 0 0 0,0 1 0 16,1 2 0-16,1 5 0 0,-1-2 0 0,1-1 0 15,1 4 0-15,0 2 0 0,1 0 0 0,-1 4 0 16,-1-3 0-16,1 4 0 0,0 2 0 0,0 0 0 16,-1 2 0-16,0-1 0 0,1 1 0 0,-2 2 0 15,0 5 0-15,0-2 0 0,1 1 0 0,1 3 0 0,-2-3 0 16,2 5 0-16,-2 1 0 0,2 2 0 15,0-3 0-15,0 8 0 0,0 0 0 0,0 0 0 0,0-6 0 0,0 6 0 16,0 0 0-16,0 0 0 0,0 0 0 0,0 0 0 16,2-4 0-16,-2 4 0 0,0 0 0 0,0 0 0 15,0 0 0-15,0 0 0 0,0 0 0 0,0 0 0 16,0 0 0-16,0 0 0 0,0 0 0 0,0 0 0 16,0 0 0-16,0 0 0 0,0 0 128 0,0 0-128 15,-2-5 0-15,2 5 0 0,-1-8 176 0,1 8-176 16,0 0 160-16,0 0-160 0,-1-6 144 0,1 6-144 15,0 0 128-15,-4-6-128 0,1-1 128 0,1 3-128 16,-3 1 0-16,5 3 128 0,0 0-128 0,-8-4 0 16,-2 0 144-16,-1 3-144 0,-2 2 0 0,-1 1 0 15,-4 2 0-15,-3-2 128 0,-5-2-128 0,-2 1 0 0,-6 0 0 16,-4-1-128 0,-9 0-1152-16,24 1-208 0,-6 1-48 0</inkml:trace>
  <inkml:trace contextRef="#ctx0" brushRef="#br2" timeOffset="78334.74">13853 15561 5519 0,'0'0'496'0,"0"0"-496"0,9-9 0 0,0 0 0 0,-1-1 2224 0,1 1 336 16,-1 0 80-16,2 0 16 0,3-5-1104 0,-2 2-208 16,2-1-64-16,0 0 0 0,-1 7-96 0,0-5-32 15,-2-2 0-15,-4 4 0 0,-6 9-192 0,8-8-64 16,-3 1 0-16,-5 7 0 0,0 0-32 0,0 0-16 15,0 0 0-15,0 0 0 0,0 0-160 0,0 0-48 16,0 0 0-16,-8 7 0 0,0 3-160 0,-3 7-32 16,1 2-16-16,-3 8 0 0,-2 6 16 0,-1 4 0 15,-3 5 0-15,-2 0 0 0,0 5-64 0,-2 2 0 16,-3 8 0-16,0 1 0 0,3 0-112 0,-1 4-16 16,-3-1-16-16,4 0 0 0,3-1-64 0,1-4-16 15,0-4 0-15,0 4 0 0,-1 5 16 0,3 1 0 0,0-6 0 16,2-1 0-16,0-3 0 0,2-1 0 0,0-7 0 15,3-2 0-15,0-9 0 0,5 2 0 16,1-2 0-16,1-4 0 0,2-6 16 0,1-2 16 0,1 0 0 16,3-1 0-16,0-2-32 0,0-4-16 15,-2-1 0-15,2-2 0 0,1-1-32 0,-1 0 0 0,-4-10 0 16,7 7 0-16,-7-7 64 0,10 9 0 0,-1-2 0 0,1-2 0 16,0-1-192-16,0-1 0 0,5-1 0 0,1-2 0 15,1 2 0-15,4-1 0 0,-1-2 0 0,5-1 0 16,3-2 0-16,3 2 0 0,1-1 0 0,1 2 128 15,1-5-128-15,4 3 0 0,4 1 0 0,1 2 128 16,2 0-128-16,1 0 0 0,1-2 0 0,0 4 0 16,2 0 0-16,3-1 0 0,4-1 0 0,2 4 0 15,0 4 0-15,3-2 0 0,0 3 0 0,0 0 0 0,0-3 0 16,3 2 0-16,3-3 0 0,3 3 0 0,0 1 0 0,-2-2 0 16,0 3 0-16,-3-1 0 0,1 1 0 0,1-1 0 15,3-1 0-15,0 0 0 0,1 1 0 16,3-3 0-16,-3 4 0 0,-1-5 0 0,-3-1 0 0,6 0 0 15,3 2 0-15,-1-3 0 0,1 0 0 0,-1 1 128 16,-5 1-128-16,1 0 0 0,3-1 0 0,1 1 128 16,1 2-128-16,-2-2 0 0,-1 4 0 0,-2-3 0 15,0 2 0-15,1 1 0 0,1-7 0 0,1 3 0 16,1 3 0-16,-4-4 0 0,-3 1 0 0,0-3 0 16,-1 2 128-16,6 0-128 0,3 0 0 0,0-2 0 15,-2-2 0-15,0 0 0 0,-1 2 0 0,1 0 0 16,1 2 0-16,-1-4 0 0,-1-4 0 0,-1 3 0 15,0 1 128-15,2 0-128 0,2 0 0 0,0-1 0 16,-1-2 0-16,0 0 0 0,-2 3 0 0,-3 0 0 16,-3-1 128-16,3 0-128 0,2 3 0 0,1-2 0 15,1 0 0-15,-2 0 0 0,1 0 0 0,-2-1 0 0,0-1 128 16,3-1-128-16,2-1 0 0,3 0 0 0,0 1 0 0,-3-1 128 16,-1-1-128-16,1 1 0 0,0 1 0 0,3 1 0 15,1-2 128-15,-5 1-128 0,-1 0 128 0,-2 0-128 16,-3-1 128-16,5 2-128 0,1-1 128 0,0 2-128 15,-2-5 128-15,-1 2-128 0,-4 1 128 0,1-2-128 16,-3 1 128-16,8-1-128 0,-2 1 0 0,1-1 128 16,-2 0-128-16,-1 1 0 0,-3 1 0 0,3 0 128 15,4-1-128-15,1-1 0 0,1 1 0 0,-2 2 128 0,-3-2-128 0,-2-1 0 16,-2 0 0-16,-1 0 0 0,3 0 0 16,-1-2 0-16,1 2 128 0,0 3-128 0,-3-5 0 15,-1 4 0-15,-1-1 0 0,1-1 0 0,3-4 0 16,0 4 128-16,0 3-128 0,-2 0 0 0,-5-2 128 0,-2-1-128 15,0 0 0-15,2 1 128 0,2-4-128 0,4 1 0 16,0 0 0-16,2 0 128 0,-5 4-128 0,1 1 0 16,-1-6 0-16,1 1 0 0,3 0 128 0,2 1-128 15,0 3 0-15,0 2 128 0,-6 0-128 0,-1-2 128 16,1-4-128-16,4 1 128 0,3 4-128 0,1 1 0 16,-4-4 0-16,-2-2 0 0,-1 6 0 0,0-2 0 15,-3-2 0-15,3-4 128 0,3 3-128 0,1 0 0 16,0-1 0-16,0 2 0 0,-4 0 0 0,-2-5 0 15,-1-1 128-15,1 3-128 0,0 5 0 0,0 0 0 16,-1-5 0-16,-2 4 128 0,1 3-128 0,-3 1 0 16,-2-3 0-16,2 2 0 0,2 1 0 0,1-1 0 15,0-3 128-15,-1 3-128 0,-2-1 0 0,-2 1 0 0,-1-1 0 16,-2 0 0-16,2 1 0 0,0 0 0 0,-2 0 0 0,4-1 0 16,4 2 0-16,-1-1 0 0,-1 0 144 0,-4-3-144 15,-2 1 0-15,0 1 0 0,2 4 0 0,2 2 0 16,0-4 0-16,0 3 0 0,-1-3 0 0,0 1 128 15,-5 0-128-15,-1-1 0 0,-3-1 0 0,3 2 0 16,6 2 0-16,-1-2 0 0,-3-1 0 0,5 3 0 16,2 0 0-16,-3 3 0 0,-3-3 0 0,-1 0 0 15,0-3 0-15,2 1 0 0,0 3 0 0,4 0 0 16,3 0 0-16,-2-3 0 0,1 0 0 0,-3 2 0 16,-3-1 0-16,2 3 0 0,0 0 0 0,2-1 0 0,3-3 0 15,-1 3 0-15,-2 1 0 0,1 2 0 0,-5-5 0 16,1 2 0-16,-5 1 0 0,2-1 0 0,0-5 0 15,1-2 0-15,4 1 0 0,2 2 0 0,-1 2 0 0,0 2 0 16,-4 0 128-16,0-3-128 0,-2-1 0 0,1 0 0 16,3-1 0-16,2 0 0 0,-2-3 0 0,2 0 0 15,-2 3 0-15,-2 1 0 0,-2 1 0 0,-1-2 0 16,-1-4 0-16,3 3 0 0,2 1 0 0,-1 0 0 16,0-2 0-16,0 2 0 0,2 3 0 0,-2 2 0 15,-5 0 0-15,0-3 128 0,-1-3-128 0,2-1 0 16,3 3 0-16,0 0 0 0,-1 0 0 0,4 0 0 15,3 0 0-15,-4 0 0 0,-3 4 0 0,-3-1 0 16,1-3 0-16,-1 0 0 0,3-2 0 0,1 1 0 16,-4-1 0-16,2 0 0 0,1 0 0 0,-4-1 0 0,-3 4 0 0,-6-2 0 15,-4-3 0-15,-2 1 0 0,-2-3 0 0,1 4 0 16,0 2 160-16,2 0-32 0,-1 0-128 0,-2 2 192 16,-4 0-192-16,-1 0-128 0,2 1 128 0,1-2-208 15,-2-1 208-15,0 4 0 0,-2-2 0 0,-2 1 0 16,-3-2 0-16,0 1 0 0,-4-4 0 15,-1 5 0-15,-1 2 0 0,-2 0 0 0,-1-2 0 16,-1-1 0-16,-10-2 0 0,11 4 0 0,-4 1 0 0,-7-5 0 16,9 4 0-16,-9-4 0 0,9 5 0 0,-9-5 0 15,0 0 0-15,0 0 0 0,0 0 0 0,0 0 0 16,8 2 0-16,-8-2 0 0,0 0 0 0,0 0 0 16,0 0 0-16,0 0 128 0,7 3 0 0,-7-3-128 0,0 0 0 0,8 0 0 15,-8 0 0-15,9-1-192 0,-9 1 192 16,7-4 0-16,-2 0 0 0,-5 4 0 0,0 0 0 0,8-9 0 15,-2-1 0-15,2-1 0 0,-2 0 128 16,2 2-128-16,1-1 0 0,0-4 0 0,1-11 0 0,3 2 160 16,-1-4-160-16,2 1 128 0,2-4-128 0,3-3 0 15,4-4 0-15,-7 16 0 0,-1-5 0 0,6-7 0 16,0-7 0-16,3-6 0 0,1-2 0 0,-1-1 0 16,0-1 0-16,19-47 0 0,-7 14 0 0,-7 10 0 15,-5 4-144-15,-4 3 144 0,1 5 0 0,-2-1 0 16,-4 3 0-16,2 6 0 0,-3 2-128 0,2 0 128 15,-2-1 0-15,0-3 0 0,-1 2-160 0,-2 2 160 16,1 4-128-16,-3-1 128 0,-3-1-272 0,0 6 16 16,2 6 16-16,-4 2 0 0,1 2 96 15,0 2 16-15,0 2 0 0,1 1 0 0,1 4 128 0,0 1 0 16,2 1 0-16,0 3-128 0,0 3 128 0,1-1-128 0,3-1 128 0,1 3-128 16,2-1 128-16,4-1-192 0,0 1 192 0,0-2-192 15,1-3 192-15,-2 4-208 0,-3 0 80 0,-3 2 128 16,1 2-176-16,-8 8 176 0,-6 5-128 15,0 0 128-15,0 0 0 0,0 0-128 0,0 0 128 0,0 0 0 16,0 0-160-16,0 0 160 0,-2-37-192 0,-16 36 192 16,0 0-192-16,-1-1 64 0,-1-1 128 0,-1 3-208 15,0 3 208-15,-1 0 0 0,-1-3 0 0,-2 1-144 16,-4 1 144-16,-6 0 0 0,-3-1-144 0,0 3 144 0,-1 0 0 16,-2-3 0-16,0 2 0 0,-6-1 0 0,-4-2-144 15,18 3 144-15,-14-1 0 0,-4 1 0 0,-7 3 0 16,-4-2-128-16,-6 0 128 0,-3 4 0 0,-5-2 0 15,-70 8 0-15,20-5 0 0,19-2 0 0,14-3 0 0,0 0-128 16,-3 5 128-16,-1-3 0 0,6-1 0 0,-5 2 0 16,1-3 0-16,-3-2 0 0,-1 2 0 0,1 0-128 15,4 1 128-15,-4-3 0 0,-1 1 0 16,-4-1-128-16,-5 3 128 0,3 1 0 0,4-3-128 0,-4 0 128 16,-3 2 0-16,0 3 0 0,1-5-160 0,0 0 160 15,-1-3-128-15,0 3 128 0,-1 2-176 0,8-2 176 16,5-6-208-16,-5 3 80 0,-3 2 128 0,3 1-208 15,4-1 80-15,-1 1 128 0,1-6-208 0,-5 3 80 16,-3 5 128-16,5-3-208 0,4-5 208 0,1-1 0 0,-3-1-160 16,-2 1 160-16,-5 8 0 0,7-4 0 0,6-10 0 15,-6 6 0-15,-6 3 0 0,2 2 0 16,0 0 0-16,-1-1 0 0,-5-2-144 0,0 3 144 16,-1 4 0-16,5 0 0 0,3-3 0 0,1 1 0 0,-5-1 0 0,3-1 0 15,1 0 0-15,-2-3 0 0,-1-11 0 0,0 7 0 16,1 1 0-16,-2-1 0 0,1 0 0 15,-4-3 0-15,-5 3 0 0,2 2 0 0,2-1 0 0,-3 0 0 16,-3 0 0-16,-2-4 0 0,-2-1 0 0,0 0 0 16,-4 3 0-16,4-3 0 0,4 0 0 0,-1-3 0 15,3 2 0-15,-1 2 0 0,-1-1 0 0,5 2 0 16,3-5 0-16,-4 7 0 0,-6 0 0 0,0-1 0 16,3 1 0-16,-3 0 0 0,-4 4 0 0,1 0 0 15,-1-1 0-15,0 2 0 0,-1-4 0 0,1 1 0 16,0 3 0-16,7-1 0 0,2-1 0 0,0 0 0 0,-3 3 0 15,4 0 0-15,6 0 0 0,-2-1 0 0,-5-3 0 16,1 0 0-16,2 2 128 0,2 0-128 0,2-1 0 0,1 0 144 16,-6-1-144-16,3-1 128 0,4 4-128 0,-2-2 128 15,-6 1-128-15,3 2 128 0,4 0-128 0,0 1 0 16,0-1 0-16,-1 3 0 0,-1-2 0 0,1 0 0 16,5 0 128-16,-2 2-128 0,-3-2 0 0,1 1 0 15,-3-2 0-15,3 0 128 0,1 1-128 0,-2 0 0 16,1 2 0-16,4 0 0 0,-2 5 0 0,0-2 0 15,-1 1 0-15,2 2 0 0,2-3 0 16,2 3 0-16,5-4 0 0,1 0 0 0,-7 1 0 0,3 0 0 16,2-3 0-16,-1 1 0 0,2 2 0 0,-3-2 0 15,-2 1 128-15,6 4-128 0,3 0 0 0,2 4 0 16,1 1 0-16,2-3 0 0,0 1 0 0,4 0 0 16,4-1 0-16,4-1 0 0,5-4 0 0,3 2 0 15,-1-3 0-15,3 0 0 0,4-1 0 0,-2 2 128 0,5-2-128 0,2 4 0 16,2 0 0-16,3 0 0 0,0-2 128 0,1-2-128 15,0 0 0-15,-1 1 0 0,-1 4 0 0,1-1 0 16,4 1 0-16,-2-1 0 0,0 4 0 0,0 3 0 16,2 0 0-16,0-1 0 0,-1 0 0 0,1 0 0 15,-1 3 0-15,-1 2 0 0,0-3 0 0,0 1 0 16,-3-7 0-16,1 3 0 0,-3 0 0 0,4-5 0 16,1 3 0-16,0-5 0 0,-1 2 0 0,2-5 0 15,1 3 0-15,-1-1 0 0,5 1 0 0,5-5 0 16,4 2 128-16,6-1 0 0,4 1 0 0,6-3 0 0,5-4-320 15,9 4-64-15,0 0 0 0,0 0-12128 16,15-5-2416-16</inkml:trace>
  <inkml:trace contextRef="#ctx0" brushRef="#br2" timeOffset="86177.2">13851 15337 14447 0,'-15'-11'640'0,"5"2"128"0,0 1-608 0,0 0-160 15,-2 1 0-15,2 3 0 0,0-3 512 0,2 2 64 16,1 1 0-16,7 4 16 0,-7-5-80 0,7 5-32 16,-10-5 0-16,10 5 0 0,0 0 224 0,0 0 32 15,-6-7 16-15,6 7 0 0,0 0-176 0,0 0-16 16,-8 0-16-16,2 12 0 0,-4 7-144 0,-1 6-16 15,1 8-16-15,-4 3 0 0,0-1 16 0,-1 6 16 16,0 7 0-16,-3 6 0 0,-2 0-144 0,-2 5-16 16,-1 7-16-16,-1 4 0 0,0 4-80 0,-3 1-16 15,-2 2 0-15,2 3 0 0,3-3-128 0,3 3 0 0,1-2 144 16,3 4-144-16,0-6 160 0,1-1-32 0,-1-4-128 16,2-3 192-16,2-9 80 0,4-1 16 0,2-4 0 15,1-4 0-15,5-6 160 0,1-4 48 0,1-6 0 16,6-4 0-16,2-5-48 0,0-3-16 0,1-2 0 0,1-5 0 15,3-1-176-15,1-7-48 0,3 2 0 0,1-6 0 16,2-1-80-16,3-2 0 0,3-1-128 0,3 0 192 16,3-2-192-16,3-3 144 0,-1-3-144 0,3 3 128 15,3-3-128-15,4 2 0 0,3-1 0 0,1 1 128 16,2 0-128-16,5 3 0 0,1 1 0 0,1 3 0 16,-1 1 0-16,4-1 0 0,4-1 0 0,3 1 0 15,6 1 0-15,2 1 0 0,2-2 0 0,1 0 0 16,-3 0 0-16,5 1 0 0,3 0 0 0,1 1 0 15,4 0 0-15,-2 1 0 0,-3-1 0 0,2 1 0 0,4-2 0 16,2 2 0-16,-2 0-144 0,-1 4 144 0,-4-3 0 16,4 1 0-16,3 0 0 0,2 0 0 0,0 1 0 15,0 2 0-15,-1-3 0 0,7-3 0 0,9 2 0 0,-4 1 0 16,-1-1 0-16,4-1 0 0,1-5 0 0,2 1 0 16,-1 1 0-16,-1 1 0 0,-3 1 0 0,4-1 0 15,3 0-128-15,-1 2 128 0,-3 6 0 0,3-3 0 16,1 3 0-16,-4-1 0 0,-3 2 0 0,2 1 0 15,5 3 0-15,-4 3 0 0,1-6 0 16,-2 1 0-16,-4 0 0 0,5 1 0 0,0-3 0 0,-1 2 0 16,-2-4 0-16,1 4 0 0,2 2 0 0,-1-1 0 15,-1-1 0-15,-2 1 0 0,0-4 0 0,0 2 0 16,-1 5 0-16,1-2 0 0,-4-2 0 0,1 1 0 16,1-3 0-16,4-1 0 0,-1 5 0 0,0-6 0 0,-4-5 0 15,1 0 0-15,2 1-144 0,-2-2 144 0,-2 1 0 16,-1-3-144-16,2-3 144 0,1 2 0 0,0 1 0 15,-3 0 0-15,-5 0 0 0,3 0 0 0,3 0 0 0,-1 0 0 16,-1 1 0-16,-3-1 0 0,-2 0 0 0,0 0 0 16,2 0 0-16,-3 0 0 0,-4 0 0 15,-1 0 0-15,1-1 0 0,0 0 0 0,0 1 0 0,0-1 0 16,-2-1 0-16,1-2 0 0,1-3 0 0,1 2 0 16,3 0 0-16,0-2 0 0,-5 6 0 0,-1-3 0 15,1-2 0-15,0-3 0 0,-1 3 0 0,-1-2 0 16,-4 3 0-16,0 0 0 0,-1-5 0 0,2 3 0 15,0-2 0-15,1 3 0 0,-1 2 128 0,-3-3-128 16,-1 2 0-16,1 2 0 0,3-2 0 0,-5 0 0 16,2 0 0-16,-3 2 0 0,-2 2 0 0,3-2 0 15,4 0 0-15,-2 1 0 0,-3 1 0 0,-2 0 0 16,-2-2 0-16,1 1 0 0,-1-1 0 0,4 1 0 0,3 0 0 16,0-1 0-16,-1-3 0 0,-2 5 0 0,-2 1 0 0,3-1 0 15,0-2 0-15,4 0 0 0,-2-3 0 0,-5 3 0 16,-5-1 0-16,0 1 0 0,1-4 0 0,1 3 0 15,2 3 0-15,0-1 0 0,-2 1 0 0,1 0 0 16,-3 1 0-16,6-2 0 0,3 2 0 0,2 0 0 16,2-1 0-16,-2 0 0 0,-2 0 0 0,2-2 0 15,3 2 0-15,1 1 0 0,3-5 0 0,-3 2 0 16,-4-1 0-16,2-1 0 0,1 2 0 0,4-1 0 16,2 0 0-16,-2 0-128 0,-4-1 128 0,-2 2 0 15,1 0 0-15,1-1 0 0,0-3 0 0,-2 1 0 16,-2 1 0-16,-2-1 0 0,-2-2 0 0,5-1 0 15,6 0 0-15,-2 3 0 0,-5-4 0 0,-2 0 0 0,-2-1 0 0,3-3 0 16,6 2 0-16,-4 0 0 0,-1-2 0 0,-2 2 0 16,-4 0 0-16,-1-1 0 0,0-1 0 0,-1 2 128 15,5 2-128-15,-10-3 0 0,-4 4 0 0,-4 0 0 16,-4 4 0-16,-1-3 0 0,2-1 0 0,3-1 0 16,-2 3 0-16,-3 0 0 0,-4-2 0 0,0 6 0 15,-1 1 0-15,0 1 0 0,-6 0 0 0,-1-3 0 16,-3-1 0-16,0 1 0 0,3 4 0 0,2-1 0 15,0 0 128-15,-20-1-128 0,3 2 128 0,1 0-128 16,0 2 0-16,-1-1 0 0,-1 0 0 0,0-1-128 16,-3 1 128-16,16 3 0 0,-11-1 0 0,-6 0 0 0,-7-1 0 0,-1-2 0 15,-4 0 0-15,-10 0 128 0,0 0-128 0,0 0 176 16,0 0-176-16,0 0 192 0,6 5-192 0,-6-5 0 16,0 0 0-16,0 0 0 0,0 0 0 0,0 0 0 15,0 0 128-15,0 0-128 0,0 0 0 0,0 0 192 16,0 0-192-16,0 0 192 0,-2-12-48 0,-1 1 0 15,1-6 0-15,2 1 0 0,0-2-16 0,0-2-128 16,1-3 192-16,2-1-64 0,0-2-128 16,5-2 128-16,-2 3-128 0,3-7 128 0,4-3-128 0,-3-5 0 15,3-3 144-15,3-4-144 0,1-6 0 0,3-5 128 16,4-1-128-16,4-2 0 0,3-7 0 0,3 1 0 16,-1-2 0-16,3 4 0 0,-1-1 0 0,1 1 0 0,0 2 0 15,-2 1 0-15,-1 3 0 0,-4 8 0 0,-29 51 0 16,0 0-128-16,0 0 128 0,0 0 0 0</inkml:trace>
  <inkml:trace contextRef="#ctx0" brushRef="#br2" timeOffset="119900.79">13816 15476 10127 0,'4'-8'896'0,"-1"-2"-704"0,1 4-192 0,0-4 0 16,1 2 1168-16,0-1 208 0,2 3 32 0,-2-2 16 15,0-1-336-15,0 4-64 0,-5 5 0 0,10-9-16 16,-2 2-128-16,-1-4-32 0,2 3 0 0,-1-3 0 16,-1 5-160-16,0-3-48 0,-1 1 0 0,-6 8 0 15,0 0 128-15,0 0 32 0,0 0 0 0,0 0 0 16,8 7-512-16,-4 7-96 0,-8 13-32 0,-1-2 0 15,-2 3 176-15,-3 7 48 0,-5 13 0 0,-2 4 0 16,0 1-16-16,-4 7 0 0,-2 5 0 0,-3 7 0 0,0 9-144 0,-2 2-32 16,3 2 0-16,-2 3 0 0,1-2-192 15,0 5 144-15,1 0-144 0,1-4 128 0,-2-7-128 16,3 1 0-16,-1-4 144 0,2-2-144 0,2-6 192 0,1-3-16 16,0-6-16-16,5-4 0 0,0-5 128 0,6-3 32 15,5-7 0-15,0-4 0 0,3-3 0 0,5-2 16 16,5-1 0-16,4-5 0 0,4-6 32 0,4-2 0 15,3-4 0-15,4-3 0 0,3-7-64 0,2-3-16 16,3 2 0-16,4-2 0 0,3-1-32 0,3-1 0 16,-1-3 0-16,8 3 0 0,4 0-128 0,2-2-128 15,-2-2 144-15,5 2-144 0,-1 2 0 0,4 0 128 16,1-2-128-16,6-2 0 0,4-2 0 0,1 2 0 16,-4 0 0-16,2 1 0 0,3 4 0 0,1-3 0 0,1-3 0 15,2-1 0-15,-1 2 0 0,2 2 0 0,0 0 0 16,4 2 0-16,6-4 0 0,-3 0 0 0,2 2 0 15,-1 0 0-15,2 1 0 0,1-2 0 0,3 0 0 16,-4 2 0-16,-4-1 0 0,3 2 0 0,4 0 0 0,2-1 0 16,0 2 0-16,0 0 0 0,-3 0 0 0,1 3 0 15,3 0 0-15,-1 0 0 0,-3 2 0 16,1-1 0-16,-2-1 0 0,7 1 0 0,3 1 0 0,1-2 0 16,-3 0 0-16,4 0 128 0,-2-1-128 0,4-1 0 15,-2-1 0-15,1 2 0 0,2 1 0 0,0 0 0 16,1-3 0-16,-4 1 0 0,-7 2 0 0,6-2 0 15,-2 0 0-15,-1 1 0 0,-3-2 0 0,-2 0 0 16,-3 3 0-16,2-3 0 0,1-3 0 0,-2 0 0 16,-5 2 0-16,1 1 0 0,3-3 0 0,-3 1 0 0,0-2 0 15,-4 1 0-15,-3 0 0 0,1 0 0 0,3 3 0 16,0-3 0-16,0 1 0 0,-1-2 0 0,-6 3 0 16,1 0 0-16,0-1 0 0,1 2 0 0,2 0 0 15,-3 0 0-15,-5-1 0 0,1 0 0 0,0-1 0 16,2 2 0-16,5 0 128 0,-3-1-128 0,0-3 0 0,-3 2 0 15,-5-2 0-15,1 3 0 0,4-2 0 0,2 1 0 16,-1-1 0-16,-2 1 0 0,-5 0 0 0,1-1 0 16,0 0 0-16,1 0 0 0,0 1 0 0,-2 1 0 15,-4-2 0-15,-3 2 0 0,-2 0 0 0,1 1 0 16,2 0 0-16,0 0 0 0,3-2 128 0,-2 0-128 16,-2 0 0-16,-2 2 144 0,-1 0-144 0,2-1 160 0,3-1-160 15,0 0 160-15,3 2-160 0,-2 0 0 0,-3 0 144 16,-2 0-144-16,-2-2 128 0,3 2-128 0,2-1 128 15,2-1-128-15,2 1 128 0,-2-2-128 0,-5-3 128 0,1 4-128 16,-1 2 128-16,3-2-128 0,4 1 160 0,3 0-160 16,1 1 176-16,-4 0-176 0,-2-2 192 0,3 2-192 15,-1-1 176-15,1 0-176 0,0 2 160 0,2 0-160 16,2 1 160-16,-2-2-160 0,-3 0 160 0,4 1-160 16,6 2 128-16,-4-2-128 0,-1-1 0 0,-4-1 144 15,-1-1-144-15,1 2 128 0,4 0-128 0,1 0 128 16,0-1-128-16,-2 1 0 0,-1 1 0 0,-2 1 128 15,-3-2-128-15,3 0 0 0,5 0 0 0,2 1 128 16,-3 1-128-16,-4 0 128 0,-7-2-128 0,3 1 128 16,4 4-128-16,4-1 0 0,0-3 144 0,-3 2-144 15,-3-3 0-15,-2 1 128 0,-3-1-128 0,3 0 0 0,6-1 0 16,0-2 0-16,-3-1 0 0,-1 0 128 0,-3 2-128 16,-1-2 0-16,2-2 128 0,0 1-128 0,3 0 0 15,-1 2 0-15,0 3 0 0,-4-2 128 0,-4-2-128 0,0 2 0 16,5 2 0-16,-1 3 0 0,2-3 0 0,0 0 0 15,3 0 128-15,-6 1-128 0,-4-1 0 0,-1 0 128 16,1-5-128-16,-1 1 0 0,-1 2 0 0,2-1 144 16,3-1-144-16,-5 2 0 0,-4-4 128 0,-4-1-128 15,-1 3 0-15,2-5 0 0,6 2 128 0,-5-2-128 16,1 1 0-16,2 3 0 0,3 0 0 0,-3 1 0 16,-3 1 0-16,-1 0 0 0,-1 2 128 0,1-2-128 15,2-1 0-15,0 2 0 0,-1-1 0 0,2 3 0 16,-5 4 0-16,0 0 0 0,-4-4 0 0,-2 0 0 15,-2 0 0-15,-3 1 0 0,2 2 0 0,0-2 0 16,0 0 0-16,2 3 0 0,0 0 0 0,-2 2 0 0,-3-2 0 16,-3 1 0-16,-3-2 0 0,-2 3 0 0,-4 0 0 15,-1-2 0-15,-3-1 0 0,-2 2 0 0,0-3 0 0,-2 1 0 16,0-1 0-16,-1 1 0 0,-2-3 0 0,-1 3 0 16,-2 0 0-16,0 0 0 0,0-1 0 0,-3 0 0 15,-10-2 128-15,10 1-128 0,-1 0 0 0,-9-1 0 16,0 0 0-16,7-1 0 0,2 1 0 0,-9 0 0 15,0 0 0-15,9 1 0 0,-9-1 0 0,13 2 0 16,-3-4 0-16,-10 2 0 0,0 0 0 0,12-2 0 16,-1-1 0-16,-2-2 0 0,-9 5 128 0,11-9-128 15,5 0 0-15,0-3 160 0,2-4-160 0,-2 0 128 16,2-3-128-16,1-4 128 0,-1-8-128 0,1 2 128 0,0 0-128 0,2-7 192 16,-1-2-192-16,0-5 192 0,1-2-192 0,1-2 160 15,3 3-160-15,3-8 160 0,3-8-160 0,5-2 0 16,5-8 144-16,-16 33-144 0,6-9 0 0,3-2 128 15,3-7-128-15,1-3 0 0,1-1 0 0,-1 1 0 16,1-7 0-16,29-48 0 0,-12 20 0 0,-6 14 0 16,-3 16-144-16,-5 3 144 15,-3 3 0-15,-2 0 0 0,-3 2 0 0,-1 2 0 0,-1 6-176 16,1 2 176-16,0-1-128 0,-2 7 128 0,-1 6 0 0,-30 33-128 16,0 0 128-16,0 0 0 0,0 0-144 0,0 0 144 0</inkml:trace>
  <inkml:trace contextRef="#ctx0" brushRef="#br3" timeOffset="127332.2">13445 17522 24879 0,'-7'-25'1088'0,"6"13"256"0,2 1-1088 0,-1 1-256 16,0 2 0-16,0 2 0 0,0 6 960 0,0-12 144 15,0 12 32-15,-1-8 0 0,1 8-224 0,0 0-32 16,0 0-16-16,0 0 0 0,-9 2-352 0,0 3-80 16,-1 3-16-16,1 7 0 0,-4 7-96 0,2 6 0 15,0 3-16-15,-1 6 0 0,2 4-16 0,-3 7 0 16,-2 3 0-16,-1 6 0 0,-4 6 80 0,0 6 16 15,-3 5 0-15,0 5 0 0,-1-3-112 0,0 6-16 0,-1-1 0 16,-1 3 0-16,1-3-64 0,-1-2 0 0,0-5-16 16,0-3 0-16,0-2 176 0,-1-2 32 0,-1 3 16 0,1-7 0 15,3-8 80-15,4 0 16 0,4-6 0 16,-1-4 0-16,-4-5-64 0,5 0-16 0,2-2 0 0,4-4 0 16,-1-2-176-16,1-3-48 0,0 1 0 0,1-2 0 15,2-2-192-15,2 0 176 0,3-4-176 0,1-4 160 16,0-5-160-16,2 1 0 0,2-1 144 0,0-6-144 15,-3-7 144-15,9 7-144 0,-9-7 192 0,14 3-192 16,0 1 160-16,4 0-160 0,1-3 128 0,1-2-128 16,-2-1 128-16,4-1-128 0,4 2 128 0,4-2-128 15,2-1 0-15,-1 1 0 0,4 0 0 0,-2 1 0 16,1-1 128-16,3 2-128 0,1-3 128 0,5-1-128 0,4 1 0 16,4 4 0-16,2 4 0 0,7-3-176 0,1-2 176 15,1 1 0-15,-3 5 0 0,2-3 0 0,3-2 0 16,0 3 0-16,4 1 0 0,0 6 0 0,4-1 0 0,-5 2 0 15,-2-2 0-15,3 1-128 0,4 3 128 0,3-1 0 16,1 0 0-16,1 3 0 0,0-1 0 0,-1-1 0 16,4 0 0-16,3 0 0 0,1-5 0 0,3 5 0 15,1 4 160-15,1-7-160 0,-3-1 0 0,7 0 0 16,6 1 0-16,-2 0 0 0,-6-2 0 0,5 2 0 16,3-4 0-16,0 6 0 0,-1-6 0 0,-3 3 0 15,-2 0 0-15,1-2 0 0,7 4 0 0,1-5 0 16,0 2 0-16,0-3 0 0,-2 2 0 0,3 2 0 15,1-5 0-15,-2 2 0 0,-4 2 0 0,0 0 0 16,1-1 0-16,5-2 0 0,4 0 0 0,-2 3 0 16,-2-2 0-16,-2 1 0 0,1 0 0 0,-2-3 0 0,0 0 128 15,1 1-128-15,-2-1 0 0,3-2 0 0,4 2 0 0,-4-1 0 16,-5-3 0-16,4 2 0 0,5 5 0 0,-1-5 0 16,-3-1 0-16,1-1 0 0,0-1 0 0,3 4 0 15,2 2 0-15,-1 0 0 0,-6-5 0 0,5 2 0 16,0 1 0-16,-2 0 0 0,-3 2 0 15,-1-2 0-15,1 0 0 0,5 1 0 0,2-2 0 0,-3 3 0 16,-6 0 0-16,3 1 0 0,4-1 0 0,-2 2 0 16,0 0 0-16,0-1 0 0,1-1 0 0,4 0 0 15,5 4 0-15,-2-1 0 0,-5-6 0 0,4 5 0 16,2 1 0-16,-3-1 0 0,-6 0 0 0,4-1 0 0,5-3 0 16,-3 2 0-16,-1 2 0 0,-1-5 0 0,-1 0 0 15,3 0 0-15,-1 1 0 0,-3-2 0 0,-5 0 0 16,5-2 128-16,1-2-128 0,0 3 0 0,-4 3 128 0,-1-2 0 15,-3-2-128-15,3 1 192 0,4 1-192 0,-5 1 0 16,-7-2 0-16,3 0 0 0,9-2 0 0,-2 0 0 16,-1-1 0-16,-2-1 0 0,-5-1 0 0,2-4 0 15,3 2 0-15,-7-2 0 0,-6 4 0 16,1-2 0-16,3-4 0 0,-2 5 0 0,-3-2 0 16,-3 4 0-16,-3-5 128 0,-1 3-128 0,0 0 0 0,2-2 0 15,2 2 0-15,-2 3 0 0,2 0 0 0,-4-2 128 16,-3-2-128-16,4 2 0 0,6-3 0 0,0 3 0 15,-7 0 0-15,-1 0 0 0,-3 1 0 0,3 0 128 16,2-2-128-16,3-1 0 0,3 2 0 0,-5 2 0 0,-6-5 0 16,2 4 0-16,1 3 0 0,5 0 128 15,2-3-128-15,-6 1 0 0,-5 1 0 0,2 2 0 0,2 0 0 16,3 4 0-16,2-2 0 0,-1-1 128 0,-2-2-128 0,2 4 0 16,0-1 0-16,4 2 0 0,5-3 0 0,-3 3 0 15,-2-1 0-15,-2-1 0 0,-1-1 0 0,3 2 0 16,2-1 0-16,-3 1 0 0,-4-2 0 0,-2 4 0 15,-1-1 0-15,0-1 0 0,0-5 0 0,-1 4 0 16,-2 2 0-16,-6 1 0 0,-5-2 0 0,2-1 0 16,-1-4 0-16,2 4 144 0,-1 0-144 0,2 2 128 15,-4-3-128-15,-3-1 0 0,-7-1 0 0,-2 1 0 16,1-2 0-16,-3 2 0 0,-1 2 0 16,2 1 0-16,-2 0 0 0,-3 0 0 0,-3-1 0 0,-3 1 0 15,-5 2 0-15,-2 3 0 0,-2-4 0 0,-1 1 0 16,-1-2 0-16,-2 1 0 0,-2-2 0 0,2 0 0 0,-2 1 0 15,-2-1 0-15,0-1 0 0,-3 1 0 0,-4-1 0 0,1-1 0 16,0-1 0-16,0-1 0 0,-2 1 0 0,0 1 0 16,1 0 0-16,-1 0 0 0,-3-2 0 0,0 0 0 15,-2 2 0-15,1-2 0 0,-3-2 0 0,0-1 0 16,-1 2 0-16,-1 0 128 0,0-1-128 0,-1-4 0 16,2 2 0-16,0-1 128 0,-4-1-128 0,3 0 0 15,2-2 0-15,0 1 128 0,0-4-128 0,0-3 0 16,3 0 0-16,0 0 128 0,-1-2-128 0,2 0 0 15,3-2 0-15,2-2 128 0,-2-4-128 16,2 0 0-16,4-6 0 0,-8 12 0 0,3-4 0 0,2-7 0 16,1-5 0-16,4 0 0 0,-1-5 0 0,0-2 128 0,0 1-128 0,18-33 0 15,-6 12 0-15,-6 5 0 0,-3 2 0 0,-2 3 0 16,-1 2 0-16,1-1 0 0,-3 1 0 0,5-3 0 16,0-2 0-16,1 1 0 15,1 2 0-15,3 1 0 0,1 1 0 0,0-4 0 0,-1-2 0 16,1-2 0-16,0 1 0 0,1 2-176 0,-1 0 176 0,-1 3-128 15,-3 4 128-15,-29 49-160 0,0 0 160 0,0 0-160 16,0 0 160-16,0 0 0 0</inkml:trace>
  <inkml:trace contextRef="#ctx0" brushRef="#br0" timeOffset="185165.91">29521 15981 14111 0,'0'0'624'0,"0"0"128"0,0 0-608 0,-11 3-144 0,1-4 0 0,0 4 0 16,1 3 1088-16,0-1 176 0,0 0 32 0,2-1 16 15,7-4-160-15,-7 4-16 0,7-4-16 0,0 0 0 16,0 0 32-16,0 0 0 0,0 0 0 0,0 0 0 0,0 0-64 0,8-4 0 16,3-4 0-16,2 3 0 0,0 1-192 15,3-2-32-15,5-3-16 0,5 2 0 0,5-4-160 0,-1 8-48 16,0 0 0-16,4 1 0 0,7-5-160 0,-2 2-32 16,3 3-16-16,0 0 0 0,2 4-80 0,1-5-16 15,-1-5 0-15,4 5 0 0,0 3 48 0,-4 0 0 16,-3-4 0-16,-3 4 0 0,-5 2-128 0,-2 3-32 15,-3 2 0-15,-4-5 0 0,-4-2-224 0,-2 0 128 16,-4 2-128-16,-3-1 0 0,-11-1 128 0,0 0-128 16,0 0 0-16,0 0 144 0,0 0-144 0,0 0-256 15,0 0 64-15,0 0 16 16,0 0-1136-16,-5 6-224 0,-6 2-64 0,-4-3 0 16,-6-4-1040-16,-3 2-224 0,-3 2-32 0</inkml:trace>
  <inkml:trace contextRef="#ctx0" brushRef="#br0" timeOffset="185517.2">29413 16383 17503 0,'-14'-8'768'0,"7"5"176"0,7 3-752 0,-9 0-192 0,9 0 0 0,-9-1 0 15,9 1 1344-15,0 0 256 0,0 0 32 0,0 0 16 16,0 0-336-16,0 0-64 0,0 0-16 0,13-3 0 16,-1 2-128-16,8 0-16 0,-2-4-16 0,3 1 0 0,5 4-96 15,6 0-16-15,2 0 0 0,4 0 0 0,1-1-128 0,5 2-16 16,3 4-16-16,0-1 0 0,-3-2-64 0,1 2-16 16,-1 1 0-16,1 1 0 0,0 2-176 15,2 0-32-15,3-6-16 0,-3 3 0 0,-3 3-160 0,0-3-16 16,-4-2-16-16,-1-2 0 0,-6-1-112 0,-5 1 0 15,-4 0-16-15,-4-2 0 0,-2-3-176 0,-4 3 128 16,-3 0-128-16,-2-2 128 0,-9 3-128 0,0 0 0 16,8-6 0-16,-8 6 0 15,0 0-816-15,0 0-240 0,0 0-48 0,0 0-16 16,-5-6-1504-16,-2 3-288 0,-2 0-64 0</inkml:trace>
  <inkml:trace contextRef="#ctx0" brushRef="#br0" timeOffset="186514.37">31834 15860 9215 0,'0'0'400'0,"0"0"96"0,9-8-496 0,-1 3 0 0,-8 5 0 0,11-6 0 0,2 1 1408 0,-2 0 192 16,-3-1 48-16,-1-2 0 0,4 2-496 0,-1 4-80 15,-4-7-32-15,2 4 0 0,-8 5 80 0,0 0 16 16,0 0 0-16,0 0 0 0,5-5-112 0,-5 5-32 15,0 0 0-15,0 0 0 0,-12-9-272 0,-2 5-48 16,-2-1-16-16,-3 3 0 0,-2-2-112 0,0 5-32 16,-2 2 0-16,-2-1 0 0,-3 1 16 0,-4 2 0 15,-4 2 0-15,1-2 0 0,-1 2 0 0,-1 4 0 16,0 2 0-16,-1 1 0 0,-4 4-192 0,-2 3-32 16,-5 0-16-16,0 2 0 0,-2 6-160 0,7 0-128 15,2 5 192-15,5 1-192 0,4-1 208 0,7 0-64 0,8-2-16 16,6-4 0-16,3 1 160 0,5 0 32 0,4 1 0 15,5 0 0-15,3-2-80 0,4-1-16 16,6-3 0-16,3 3 0 0,1-1-16 0,5 0 0 0,4-6 0 0,0-1 0 16,1-1 16-16,3 0 0 0,0-3 0 0,2-1 0 15,1-5 32-15,-1 1 16 0,-1-5 0 0,2-1 0 16,2-4-16-16,4-3 0 0,5-3 0 0,-2-1 0 16,-4 1-64-16,1 0-32 0,0-4 0 0,-1 2 0 15,-2-3-32-15,-4-3-128 0,-4-4 192 0,-1-1-64 16,-3 0-128-16,-1-3 160 0,-1-2-160 0,-1 1 160 15,-2 2-160-15,-2-2 0 0,-3-1 144 0,0 1-144 16,2 2 0-16,-9 2 0 0,-2-6 0 0,1 3 128 16,-1 1-128-16,-4 2 144 0,-5 0-144 0,-2 0 160 15,-1-3-160-15,0 0 0 0,2 2-160 0,-4 0 160 0,-4-1 0 16,-3 2 0-16,0 0-128 0,-3 0 128 0,-4 3 0 0,-1-1 0 16,-1-1 0-16,-2 2 0 0,-2 4-128 15,0 3 128-15,-2-3 0 0,0 3-144 0,-2-3 144 16,-1 5 0-16,-3-1 0 0,-1 3-128 0,-3-4 128 15,3 3 0-15,1 3 0 0,-5 2 0 0,-4 0 0 16,0 1 0-16,1 1 0 0,4 1-128 0,0 0 128 0,3 3 0 16,1 2 0-16,2-1 0 0,-1 1 0 0,1 5 0 15,-3 3 0-15,2 3-128 0,2-3 128 0,2 1 0 16,-1 1 0-16,0 5-128 0,0 3 128 0,4 4 0 16,-1-1 0-16,2 0-128 0,1 0 128 0,4-2 0 15,4-1 0-15,3 2 0 0,1-7 0 0,3 3 0 16,5 2 0-16,2-2 0 0,0 1 0 0,2 4 0 15,7 2 0-15,2-3 0 0,0 3 0 0,4-4 0 0,3 2 0 16,4-2 128-16,2 1-128 0,4-5 144 0,4 1-144 16,2 0 160-16,1-5-16 0,2-4 0 15,0 0 0-15,1-4 0 0,0-6 128 0,3-2 32 0,1-3 0 0,5-1 0 16,5-1 16-16,0-5 16 0,-2 0 0 0,-1-3 0 16,0 5-80-16,-5-4-32 0,-4-3 0 0,-3-3 0 15,-3-7-80-15,-1-1-16 0,-1-3 0 0,-2-5 0 16,-1-5 0-16,-3 0-128 0,-2-2 192 0,-5 2-64 15,-2 2 0-15,-7 3 0 0,-4-1 0 0,-2 0 0 16,-4 5-128-16,-1 0 128 0,-3-3-128 0,-3 7 128 16,-1-1-128-16,-4 6-176 0,-1 3 48 0,1 5 0 15,-2-3-1136 1,2 6-208-16,1 1-64 0</inkml:trace>
  <inkml:trace contextRef="#ctx0" brushRef="#br0" timeOffset="190634.54">20319 4788 12895 0,'0'0'272'0,"0"0"64"0,0 0 16 0,0 0 32 0,0 0-384 0,0 0 0 16,0 0 0-16,-4-7 0 0,0 1 0 0,4 6 0 15,-9-7 0-15,9 7 0 0,-7-3 896 0,-2 1 96 16,0 0 32-16,0 1 0 0,-1 2 0 0,1 0 0 16,-1-1 0-16,-2 1 0 0,1 2-832 0,1 1-192 15,1-2 0-15,9-2 0 0,0 0 864 0,-5 9 128 16,5-9 32-16,0 0 0 0,0 0-832 0,0 0-192 16,0 0 0-16,11 4 0 0,5 0 864 0,4-3 128 0,3-2 32 0,2 0 0 15,1 1-832-15,0 0-192 0,1 0 0 16,2 0 0-16,-1-3 0 0,3 2 0 0,0-1 0 15,6 1 0-15,4-1 864 0,2-1 128 0,3 2 32 0,1 2 0 16,0 2-832-16,-4-2-192 0,-6-1 0 16,-4 1 0-16,-4 3 0 0,-4 0 0 0,-5 0 0 0,-2-3 0 31,-6-2-768-31,-1-2-208 0,-11 3-48 0,0 0-7632 0,0 0-1536 0</inkml:trace>
  <inkml:trace contextRef="#ctx0" brushRef="#br0" timeOffset="190940.14">20207 5035 20271 0,'0'0'448'0,"0"0"80"0,-1 11 32 0,1-11 16 0,0 0-576 16,0 0 0-16,-5 7 0 0,2 3 0 0,3-10 0 0,0 0 0 15,10 4 0-15,3-3 0 0,1 3 928 0,4-4 80 16,3-5 16-16,4 1 0 0,0-3 0 0,3 0 0 16,1-3 0-16,3 1 0 0,0-2-832 0,1 2-192 15,5-2 0-15,4 4 0 0,2 0 864 0,2 1 128 16,1 3 32-16,1-4 0 0,1 2-832 0,-3 1-192 16,-5 3 0-16,-14 0 0 0,0 1 0 0,-2 0 0 15,-1-1 0-15,-2 1 0 0,-2 1 0 0,-3 0 0 16,-3 0 0-16,-3 1-9232 15,-2-2-1904-15</inkml:trace>
  <inkml:trace contextRef="#ctx0" brushRef="#br0" timeOffset="191545.55">21809 4496 16575 0,'2'-10'368'0,"1"1"80"0,-1-1 0 0,-2 10 16 0,3-7-464 15,-3 7 0-15,0-4 0 0,0-3 0 0,-1 1 0 0,-2 2 0 16,-1-2 0-16,-1 2 0 0,-1 2 912 0,-3 0 96 16,-1 1 16-16,-2 1 0 0,1-1-832 0,-2 1-192 15,-1 1 0-15,-2 0 0 0,0-2 864 0,0 2 128 16,-2 2 32-16,0 2 0 0,0 4-832 0,1-2-192 16,-2 4 0-16,0 4 0 0,-2 3 864 0,0 2 128 0,-2 2 32 15,-3 3 0-15,0 0-832 0,-1 7-192 0,1 4 0 16,0 1 0-16,-2 1 0 0,4-1 0 15,5 1 0-15,3-1 0 0,2-1 0 0,5 0 0 0,4-3 0 0,4-1 0 16,2 0 0-16,4-4 0 0,4 0 0 0,4-3 0 16,4 0 864-16,0-3 128 0,2-3 32 0,2-1 0 15,2-4-832-15,1-6-192 0,1-5 0 0,2-1 0 16,1-4 864-16,2-3 128 0,2-6 32 0,4-3 0 16,1-4-832-16,2-4-192 0,0 2 0 0,2-4 0 15,1-9 0-15,-1 1 0 0,-3 3 0 0,-3-3 0 16,-1-2 0-16,-5 1 0 0,-6-2 0 0,-3 2 0 15,-3 3 864-15,-5-2 128 0,-3-1 32 0,-5 4 0 16,-4 2-832-16,-4 6-192 0,-4 0 0 0,-4 1 0 16,-6 2 0-16,-5 3 0 0,-6 1 0 0,-4 1 0 15,-3 7 0-15,-3-1 0 0,-4 6 0 0,-1 2 0 16,1 1 0-16,4 1 0 0,-1 1 0 0,-12 3 0 16,8 4-1600-16,7-2-352 0,5 2-80 15,5 1-13120-15</inkml:trace>
  <inkml:trace contextRef="#ctx0" brushRef="#br0" timeOffset="202073.33">31812 15894 4607 0,'17'10'400'0,"-3"-7"-400"0,0-6 0 16,1 2 0-16,2 1 1600 0,-5 3 256 0,2 0 32 0,0-3 16 15,-1-3-400-15,-1 0-80 0,-4 3-16 0,-8 0 0 16,8-3-64-16,-8 3-32 0,0 0 0 0,0 0 0 16,0 0-192-16,5-6-32 0,-1-5-16 0,-4 11 0 15,0 0-304-15,0 0-64 0,0 0-16 0,-9-5 0 16,1-4-176-16,-2 4-16 0,0 1-16 0,-3-3 0 16,-2 0-80-16,-1-1-16 0,-3 2 0 0,-4 3 0 15,-3 1-32-15,0-2-16 0,-2-5 0 0,-4 6 0 16,-4 1-48-16,1 3-16 0,-2 0 0 0,-1 3 0 15,2-1-112-15,0 6-32 0,2 2 0 0,0 3 0 0,-1-1-128 16,1 2 128-16,-1-1-128 0,3 5 128 16,1 4-128-16,3 4 0 0,3 1 144 0,2 5-144 15,1 2 0-15,5 2 128 0,3-1-128 0,5-1 0 0,0 0 128 0,6-1-128 16,6 2 128-16,3 0-128 0,3-5 208 0,4-1-16 16,5-2-16-16,2-2 0 0,3 1 32 15,5-5 16-15,4 1 0 0,3-1 0 0,2 0 176 0,1-5 48 16,2-5 0-16,4 0 0 0,3-3-96 0,5-1-16 15,3-3 0-15,3-2 0 0,3-3-48 0,-3-2-16 16,0-1 0-16,-3-3 0 0,-5-5 16 0,0-5 0 16,-3-7 0-16,0-4 0 0,-2 0 96 0,-21 9 32 15,0-3 0-15,-1-6 0 0,-2 0-64 0,-2-3-16 16,-3 2 0-16,-6-1 0 0,-5-6 48 0,-5 1 16 16,-5 1 0-16,-4 0 0 0,-4 3-160 0,-3-1-48 0,-6 1 0 15,1 2 0-15,-4 1-192 0,-18-15 0 0,8 9-192 16,3 13 192-1,4 4-1856-15,2 10-272 0,1 3-48 0</inkml:trace>
  <inkml:trace contextRef="#ctx0" brushRef="#br0" timeOffset="203046.32">30006 18398 9215 0,'0'0'816'0,"0"0"-656"15,-13-4-160-15,2 2 0 0,0-1 832 0,2-1 128 16,0 2 16-16,1-2 16 0,1 0-304 0,7 4-64 16,0 0-16-16,0 0 0 0,-7-4 80 0,7 4 16 15,0 0 0-15,0 0 0 0,0 0-32 0,0 0 0 16,0 0 0-16,0 0 0 0,-4-5-16 0,4 5 0 16,0 0 0-16,0 0 0 0,-6-7 0 0,6 7 0 15,0 0 0-15,0 0 0 0,-8-9-128 0,2 5-16 0,6 4-16 0,0 0 0 16,-11-8 0-16,0 3 0 0,1 3 0 0,1-1 0 15,0 2 0-15,1 0 0 0,-4-3 0 0,2 3 0 16,1 1-48-16,0 0 0 0,9 0 0 0,-10 0 0 16,1-2-16-16,9 2-16 0,0 0 0 0,0 0 0 15,0 0-48-15,0 0-16 0,0 0 0 0,0 0 0 16,0 0 64-16,18 3 16 0,3 1 0 0,6-3 0 16,2 0 128-16,6-1 16 0,4 0 16 0,7 1 0 15,5-1-272-15,2 0-48 0,2-1-16 0,-1 2 0 16,2 2 32-16,-2-2 0 0,-6-1 0 0,0 2 0 15,-1-1 48-15,0-1 16 0,-1-1 0 0,-1 2 0 16,-2 1-64-16,0 0-16 0,-1-4 0 0,-4 4 0 16,-3 1-144-16,-4-1-128 0,-1-1 192 0,-5-1-192 15,-3 0 144-15,-2 0-144 0,-6 1 0 0,0 2 144 16,-3-1-144-16,-1 1 0 0,-10-3 0 0,0 0 0 16,9 8-1312-16,-9-8-192 0,5 8-32 0,-3 5-16 15,-5 0-1648-15,-4-3-336 0,-11 8-64 16,-8 2-9264-16</inkml:trace>
  <inkml:trace contextRef="#ctx0" brushRef="#br0" timeOffset="203333.92">29969 18812 11055 0,'-9'-6'976'0,"2"1"-784"16,-1 0-192-16,8 5 0 0,0 0 3392 0,0 0 624 0,0 0 128 15,0 0 16-15,0 0-2384 0,0 0-496 0,0 0-80 16,14-3-32-16,4 0-160 0,7-1-48 0,7 0 0 0,2 0 0 16,1 0-144-16,4-2-48 0,7 0 0 0,1 2 0 15,-1 0-128-15,-1 0-48 0,0 2 0 0,-2-1 0 16,-1 1-192-16,-1-2-32 0,-3-1-16 0,-1 2 0 16,-2 1-160-16,-4-1-16 0,-4 2-16 0,-1-2 0 15,2 1-160-15,-7-2 160 0,-5 3-160 0,-2-1 160 16,-1 1-448-16,-3 1-96 0,-10 0 0 0,11 1-16 15,0 2-2736 1,-11-3-528-16,14 5-112 0,-14-5-32 0</inkml:trace>
  <inkml:trace contextRef="#ctx0" brushRef="#br0" timeOffset="203877.69">32096 18214 15663 0,'0'0'1392'0,"-3"-9"-1120"15,0-5-272-15,-1 5 0 0,-1-1 1152 0,0 4 160 0,5 6 32 0,-8-11 16 16,-1 4-112-16,-1 0-32 0,-3 5 0 0,-1 1 0 16,-2-1-384-16,-3 5-64 15,-6 2-32-15,-1 4 0 0,-5 5-160 0,-3 2-48 0,-4 3 0 16,-3 3 0-16,-2 5-48 0,-2 3-16 0,-2 5 0 0,4 4 0 16,4 4-176-16,2 3-32 0,0 2-16 0,1 2 0 15,3-1-240-15,4 1 144 0,1-2-144 16,7-6 128-16,5 0-128 0,6-4 0 0,3-5 144 0,4 0-144 15,6 3 320-15,4-4 0 0,5-2 0 0,2-6 0 16,2 0 256-16,4-1 32 0,2 3 16 0,1-7 0 16,0-6 16-16,3-1 0 0,2-7 0 0,4-1 0 15,4-1-80-15,4-5-16 0,4-3 0 0,1 2 0 16,4-3-48-16,-1-6-16 0,0-7 0 0,-1-8 0 0,-1 2-16 16,-3-6 0-16,-1-2 0 0,-1-5 0 0,-3-4-96 15,-2-5-32-15,-4 2 0 0,-6 0 0 0,-5 4-96 16,-9 0-32-16,-2-1 0 0,-6 7 0 0,-6 4 48 0,-3 1 16 15,-4 2 0-15,-1 1 0 0,-7-3-144 16,1 7-128-16,-2 1 192 0,-1 3-192 0,-3 1 0 0,3 4-224 16,-1-1 16-16,-1 6 0 15,1 3-2272-15,1 3-448 0,1-1-80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2T19:47:37.78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4300 2459 16575 0,'0'0'368'0,"0"0"80"0,0 0 0 0,0 0 16 0,-5-3-464 0,3-2 0 16,-2-1 0-16,4 6 0 0,0 0 912 0,-5-3 96 15,0 1 16-15,5 2 0 0,0 0-832 0,0 0-192 16,0 0 0-16,0 0 0 0,0 0 864 0,0 0 128 0,5 9 32 0,1-2 0 16,2 1-832-16,1 1-192 0,-1-1 0 0,4-1 0 15,1-2 0-15,-1 0 0 0,6 5 0 0,0-3 0 16,2 0 864-16,3 0 128 0,4 4 32 0,1-1 0 16,1-1-832-16,2-2-192 0,-1 0 0 0,3 1 0 15,1-4 0-15,3 1 0 0,4-1 0 0,17-2 0 16,-3 1 720-16,0-2 112 0,2-1 0 0,0 3 16 15,-1-1-512-15,-1-3-96 0,-1-3-32 0,1-5 0 16,4 0-16-16,-1 3 0 0,0-3 0 0,3 4 0 16,6 1-32-16,-4-1-16 0,-2-3 0 0,0 1 0 15,1 3-16-15,1-1-128 0,-2 0 192 0,2 1-64 16,6 4-128-16,-3-1 160 0,-4-2-160 0,2 1 160 0,1-1-160 16,2 3 160-16,2 0-160 0,2 0 160 0,1-1-160 15,1 1 0-15,-2-2 0 0,1 2 128 0,2-1-128 16,2 0 0-16,-1 0 144 0,0 3-144 0,-1 2 0 15,1-3 144-15,3-6-144 0,1 0 0 0,-3 5 128 0,4 3-128 16,-3-3 0-16,-2-4 0 0,-3-4 160 0,4 2-160 16,1-3 128-16,2 4-128 0,4-4 144 0,-3 3-144 15,-5 1 160-15,4-2-160 0,2 5 128 0,2-1-128 16,-1 1 0-16,1-1 0 0,-6-5 144 0,1 6-144 16,0 3 128-16,0-1-128 0,1-2 128 0,1-1-128 15,0 2 128-15,-1 0-128 0,-3-2 128 0,3 2-128 16,4-1 0-16,-2 0 128 0,1-1-128 0,-4 1 0 15,-1-1 0-15,0 1 0 0,2-6 0 0,1 3 0 16,1 1 128-16,-2 2-128 0,-5-2 0 0,-2 0 0 16,0 0 0-16,1 3 0 0,5 0 0 0,-2-1 0 0,2 2 0 15,-3-2 128-15,-4-1-128 0,0-1 0 16,1 2 0-16,3-1 0 0,0 0 0 0,-2 0 0 0,-1 1 0 16,-2 0 0-16,-1 0 0 0,2 4 0 0,2 1 128 0,-1-2-128 15,-2 0 0-15,-3-1 0 0,2-1 0 0,-3 2 0 16,-1 2 0-16,1-1 0 0,3-2 0 0,-1 2 0 15,2-2 0-15,-1 2 0 0,-3 2 0 0,-1-3 128 16,0-2-128-16,-1 1 0 0,2 1 0 0,2-1 0 16,2-4 0-16,-2 2 0 0,-5 1 0 0,-2 1 0 15,0 1 0-15,1 0 0 0,3 0 128 0,1-1-128 16,4-2 0-16,-4 2 0 0,-4 1 0 0,-1-1 128 16,0-1-128-16,-2 0 0 0,0-1 0 0,0 2 128 0,-2 2-128 15,-1-1 128-15,-1-1-128 0,-2 1 128 0,-2 0-128 0,-3 3 0 16,-1-1 144-16,3-2-144 0,-1-2 0 0,1 1 128 15,1 0-128-15,-2 1 0 0,1 0 0 0,-3 1 144 16,-5 0-144-16,-1 1 0 0,-2-3 128 0,-1 1-128 16,-1 0 0-16,0 4 0 0,-2 0 160 0,0-1-160 15,-3-4 128-15,-1 2-128 0,1-2 176 0,-3 1-48 16,-2-1-128-16,-2 1 192 0,0-1 0 0,-4 4 0 16,0 0 0-16,-2-3 0 0,-2-1 0 0,-3 0 0 15,0 3 0-15,-2-1 0 0,-2 1-48 0,0-3-16 16,-10 0 0-16,10 0 0 0,-10 0 0 0,9 6-128 15,-9-6 192-15,0 0-64 0,0 0-128 0,0 0 128 16,0 0-128-16,0 0 128 0,0 0-128 0,0 0 128 16,0 0-128-16,0 0 128 0,0 0-416 0,0 0-96 0,-6 16 0 0,-4-5-11360 31,-4-4-2272-31</inkml:trace>
  <inkml:trace contextRef="#ctx0" brushRef="#br0" timeOffset="19633.81">4221 2760 12895 0,'0'0'272'0,"0"0"64"0,-7-7 16 0,4 3 32 0,3 4-384 0,0 0 0 0,-5-5 0 0,1 1 0 16,4 4 896-16,0 0 96 0,0 0 32 0,0 0 0 16,0 0-832-16,9-3-192 0,-2-1 0 0,4 3 0 15,4 0 0-15,3 0 0 0,2-2 0 0,15 1 0 16,0 0 864-16,3 0 128 0,3-2 32 0,2 3 0 15,2 1-832-15,2 0-192 0,1 0 0 0,-11-2 0 0,4 0 0 0,27-2 0 16,-2-1 0-16,3-1 0 16,1 2 0-16,1 0 0 0,2 1 0 0,2 0 0 0,3-5 416 15,6 4 32-15,4-2 16 0,0 1 0 0,-3 3-304 16,1 0-160-16,3-3 160 0,3 1-160 0,-1 0 160 0,0 3-160 16,-4 0 160-16,1-3-160 0,0-2 0 0,5 0 0 15,4 6 0-15,-1 0 0 0,-2-1 192 0,-1-3-48 16,-2-2-16-16,4 3 0 0,2 7 0 0,0-4 0 15,-3-4 0-15,1-2 0 0,0 1 64 0,-1 5 0 16,2 1 0-16,-6-1 0 0,-2-2-48 0,1-1 0 16,1 1 0-16,2-1 0 0,-1 3-144 0,2-1 192 15,1-4-192-15,1 1 192 0,1 0-192 0,-1 0 160 16,-1 0-160-16,1-1 160 0,3-3-160 0,1 1 0 0,-1 5 144 16,-2-3-144-16,-6-3 0 0,1 3 144 0,5-4-144 15,-1 4 0-15,-1 1 208 0,-1 0-64 16,-2-5-16-16,2 5 0 0,0 3-128 0,-2-1 192 0,1-1-192 15,-4-2 192-15,-3 1-192 0,3 2 0 0,2 2 0 16,-1 0 128-16,-2-3 0 0,1 1-128 0,-5-3 192 0,2 3-64 16,4 4-128-16,0-2 0 0,-3-2 0 0,2 1 0 15,-3 0 0-15,2 1 0 0,-1 0 0 0,2 0 0 16,-2-2 0-16,-4 2 0 0,-6 2 0 0,3-4 128 16,0-3-128-16,1 3 0 0,-2-3 0 0,-1 2 128 15,-4 1-128-15,2 0 128 0,-3 1-128 0,0 0 128 16,-1 0-128-16,0-1 192 0,-2 2-192 0,-3-1 192 15,-4-2-192-15,1 3 192 0,0 4-192 0,0-4 192 16,-4-2-192-16,2 0-176 0,-1 2 48 0,-3-2 0 16,-3-2 128-16,-2 3 0 0,-4 2 0 0,0 0 0 15,3 1 0-15,-5-1 0 0,-2 1 0 0,2 2 0 0,0 0 0 0,-2-1 0 16,1-6 0-16,-4 2 0 0,-3 0 0 0,0 1 0 16,-3 3 0-16,0-1 0 0,0-2 0 0,0 1 0 15,-2 0 0-15,0 2 0 0,-3 1 784 0,2-2 192 16,-3-3 48-16,-1 1 0 0,0-1-832 0,0 1-192 15,-4 0 0-15,-1 0 0 0,-4 0 0 0,0 1 0 16,-3 1 0-16,-2-2 0 0,-2-1 0 0,0 0 0 16,-2 0 0-16,-1 3 0 0,-2 1 0 0,2-1 0 15,-9-2 0-15,11 0 0 0,-3 0 0 0,-8 0 0 16,0 0 0-16,9 0 0 0,-9 0 0 0,8 0 0 16,-8 0 0-16,0 0 0 0,0 0 864 0,0 0 128 15,8-2 32-15,-8 2 0 0,0 0-832 0,0 0-192 16,0 0 0-16,0 0 0 0,0 0 0 0,0 0 0 15,0 0 0-15,6-5 0 0,-6 5 0 0,0 0 0 0,0 0 0 0,0 0 0 16,0 0 0-16,0 0 0 0,0 0 0 0,0 0 0 16,0 0 0-16,0 0 0 0,0 0 0 0,0 0 0 31,0 0-768-31,2 8-208 0,-2 3-48 0,0-11-8736 0,2 9-1760 0</inkml:trace>
  <inkml:trace contextRef="#ctx0" brushRef="#br0" timeOffset="26617.71">8562 3374 12895 0,'0'0'272'0,"0"0"64"0,3-11 16 0,-1-1 32 0,-2 12-384 0,0 0 0 16,-2-11 0-16,2 11 0 0,1-7 896 0,-1 7 96 15,0 0 32-15,1-8 0 0,1 0 0 0,-2 8 0 16,0 0 0-16,0 0 0 0,0 0 0 0,0 0 0 0,0 0 0 0,0 0 0 16,0 0 0-16,1 10 0 0,-2 0 0 0,-2 5 0 15,-1 6-832-15,0 6-192 0,-1 2 0 0,-1 4 0 16,-2 2 864-16,0 9 128 0,-5 0 32 0,1 6 0 16,-3 0-832-16,1 0-192 0,-1-2 0 0,-2 2 0 15,2-4 0-15,-1-2 0 0,0-3 0 0,2-3 0 16,2-4 864-16,1-3 128 0,3-2 32 0,0-7 0 15,4-6-832-15,-1-4-192 0,2-2 0 0,2 1 0 16,1-11-768 0,0 0-208-16,7-10-48 0,0-3 0 0,1-3-816 15,2-5-160-15,3-1-48 0,-7 3 0 0</inkml:trace>
  <inkml:trace contextRef="#ctx0" brushRef="#br0" timeOffset="26928.81">8505 3305 20271 0,'4'-8'448'0,"2"-5"80"0,6-1 32 0,-3 5 16 0,3-5-576 0,2 1 0 16,2 2 0-16,4-2 0 0,5 2 928 0,5 3 80 15,0 2 16-15,3-1 0 0,0 4 0 0,0 3 0 16,-1 5 0-16,-2 4 0 0,-2-1-832 0,-2 6-192 15,-3 4 0-15,-3 3 0 0,-3 4 0 0,-5 0 0 0,-3 6 0 16,-4-2 0-16,-2 3 864 0,-6 0 128 16,-2 1 32-16,-4 0 0 0,-5 1 0 0,-1-1 0 15,-3 0 0-15,-3-2 0 0,-2 0-832 0,0-4-192 0,-2 0 0 16,-2-6 0-16,1 0 0 0,-2-3 0 0,3-2 0 16,-9-1 0-1,7-6-768-15,4-5-208 0,4-9-48 0,10 0-8736 0,3-1-1760 0</inkml:trace>
  <inkml:trace contextRef="#ctx0" brushRef="#br0" timeOffset="27219.78">9526 3140 23951 0,'0'0'512'0,"-8"-2"128"0,8 2 0 0,0 0 64 16,-6 2-576-16,-1 6-128 0,1 1 0 0,-2 5 0 0,-2 4 0 0,0 1 0 15,-1 5 0-15,-3 5 0 0,-3 1 848 0,-1 1 144 16,1 3 32-16,-4 4 0 0,0 4 0 0,-2-1 0 16,-1 2 0-16,1 2 0 0,2-1-832 0,4 1-192 15,-2-3 0-15,2-4 0 0,4-3 0 0,4 0 0 16,4-6 0-16,0-2 0 0,1-2 0 0,3-6 0 15,1-5 0-15,4 0 0 16,2-5-2416-16,5-6-528 0,5-7-96 0,2-8-32 16</inkml:trace>
  <inkml:trace contextRef="#ctx0" brushRef="#br0" timeOffset="27523.15">9709 3614 23951 0,'-4'7'512'0,"0"7"128"0,0 3 0 0,-2 1 64 0,-3 0-576 0,-1 2-128 0,-1 6 0 0,-1 2 0 15,-1-5 848-15,2 2 144 0,1-3 32 0,0-2 0 16,-1 0-832-16,4-2-192 0,2-3 0 0,3 1 0 16,5-6 864-16,2 0 128 0,1-2 32 0,3-3 0 0,2-4 0 0,-1-2 0 15,-10 1 0-15,16-9 0 0,6-1 0 0,3-3 0 16,-1-2 0-16,2 1 0 0,-2-2-832 0,-2 0-192 15,-2 1 0-15,-2-2 0 0,-2 2 864 16,-1-2 128-16,-2 0 32 0,-1-1 0 0,-5-1-832 16,0 0-192-16,-4 0 0 0,1 2 0 0,0 2 0 15,-1 2 0-15,-2 3 0 0,-1-2 0 0,-3 7 0 0,3 5 0 16,-6-6 0-16,6 6-12512 16,-9 0-2544-16</inkml:trace>
  <inkml:trace contextRef="#ctx0" brushRef="#br0" timeOffset="27913.16">10578 3623 31327 0,'10'-9'1392'0,"-4"4"272"0,-1 0-1328 0,0 1-336 0,-5 4 0 0,0 0 0 16,0 0 0-16,0 0 0 0,0 0 0 0,-8 3 0 15,-3 3 896-15,-3 4 96 0,-4-1 32 0,-2 4 0 16,-5 4-832-16,-1 0-192 0,-4 4 0 0,-3-1 0 16,-2 2 0-16,2-1 0 0,0 0 0 0,-9 8 0 15,7-5 0-15,13-5 0 0,8-2 0 0,7-7 0 16,3 0 0-16,4 0 0 0,4-4 0 0,5-1 0 16,4-1 864-16,6-1 128 0,6-3 32 0,-6-4 0 15,3-1-832-15,1 0-192 0,1-3 0 0,0 2 0 16,-2 1 864-16,-2 0 128 0,-1 2 32 0,-4 3 0 15,-2 3-832-15,-3 6-192 0,-2 2 0 0,-3 7 0 0,-2 3 0 16,-3 5 0-16,-4 4 0 0,-4 3 0 0,-5 6 0 0,-4-3 0 16,-4 3 0-16,-14 14 0 0,-3-4 0 0,-2-4 0 15,-1-4 0-15,7-6 0 0,5-3 0 0,-2-1 0 16,3-2 0-16,11-10 0 16,1-4-768-16,2-1-208 0,2 1-48 0,2-5-16784 15</inkml:trace>
  <inkml:trace contextRef="#ctx0" brushRef="#br0" timeOffset="28296.04">12247 3520 27647 0,'0'0'608'0,"0"0"128"0,0 0 32 0,0 0 0 0,-9 10-624 0,2 4-144 0,-2-1 0 0,-1 7 0 0,-4 5 848 0,-2 4 144 16,1 3 32-16,0 7 0 0,0-2 0 0,-1-2 0 15,0-3 0-15,1 1 0 0,1-2-832 0,1 1-192 16,2-6 0-16,0 2 0 0,2-4 0 0,3-2 0 16,1-4 0-16,1-6 0 15,4-12-1600-15,0 0-352 0,0 0-80 0,0 0-16 0</inkml:trace>
  <inkml:trace contextRef="#ctx0" brushRef="#br0" timeOffset="28631.34">12696 3652 27647 0,'-5'9'608'0,"-3"4"128"0,1 4 32 0,-4 0 0 0,1 4-624 0,-2 0-144 0,-4 2 0 0,0 0 0 16,-2-4 848-16,0 0 144 0,0-1 32 0,1-1 0 15,-1-5 0-15,3-2 0 0,2 2 0 0,3-6 0 16,2 3 0-16,8-9 0 0,0 0 0 0,0 0 0 16,0 0-832-16,9-10-192 0,2 1 0 0,2-4 0 15,2-4 0-15,3 0 0 0,0-1 0 0,1 2 0 16,0-2 864-16,1 0 128 0,2 2 32 0,0 2 0 16,-2 3-1648-1,-1 1-320-15,-1 8-64 0,0 4-16 0,-1 5 1648 0,-3 0 320 0,-2 6 64 0,-4 0 16 16,-3 3-1648-16,-3 3-320 0,2 0-64 0,0 2-16 15,-2-4 1648-15,-3 1 320 0,-3 0 64 0,0 0 16 16,1-3-1648-16,-2 0-320 0,3-3-64 0,2-12-16 0,-2 12 832 0,2-12 192 16,0 0 0-16,0 0 0 15,0 0-3328-15,0 0-608 0,21-7-128 0,3-7-32 16</inkml:trace>
  <inkml:trace contextRef="#ctx0" brushRef="#br0" timeOffset="28836.27">13787 3031 31327 0,'0'0'688'0,"0"0"144"0,2 14 16 0,-4 2 48 0,-7 5-720 0,-1 3-176 16,-3 6 0-16,-4 6 0 0,-3 0 0 0,-3 0 0 16,-2 1 0-16,-3 3 0 0,-2-1 0 0,-5 4 0 0,-3 1 0 15,0-3 0-15,2-5 848 0,3 1 144 0,2 2 32 0,7-3 0 31,7-3-1648-31,4 0-320 0,5-6-64 0,-1-1-16 16,0-1-816-16,2-8-160 0,2-1-48 0,1-6 0 0</inkml:trace>
  <inkml:trace contextRef="#ctx0" brushRef="#br0" timeOffset="29188.91">13352 3637 27647 0,'18'-4'1216'0,"-3"3"256"0,5 0-1168 0,4-2-304 0,4 1 0 0,0-1 0 15,0-1 880-15,3 1 112 0,-1-8 32 0,2 3 0 16,0-5-832-16,-2 0-192 0,1 2 0 0,-3-2 0 0,-3 4 0 0,-1 1 0 16,-3 3 0-16,-2-1 0 0,-8 2 864 0,1 2 128 15,-12 2 32-15,0 0 0 0,5 12-832 0,-6 1-192 16,-6 1 0-16,-3 5 0 0,-4 7 0 0,-2-2 0 16,-4 4 0-16,3-3 0 0,1 0 0 0,5 2 0 15,1-6 0-15,1-2 0 0,5-2 0 0,4 0 0 16,4-2 0-16,5-5 0 0,1 0 864 0,4 1 128 15,4-6 32-15,2-1 0 0,4-4 0 0,2-2 0 16,-1 0 0-16,2-3 0 0,-1-6-832 0,1 1-192 16,-3-1 0-16,-2-6 0 0,-4 0 0 0,-3-1 0 15,-6 0 0-15,-4-4 0 0,-4-6 864 0,-6 3 128 16,-5-3 32-16,-7 6 0 0,-3 5-832 0,-7 1-192 0,-4 5 0 16,-1 3 0-16,1 4 0 0,1 2 0 0,-3 1 0 15,1-2 0 1,-1 7-2416-16,5-2-528 0,4 1-96 0,5 1-32 0</inkml:trace>
  <inkml:trace contextRef="#ctx0" brushRef="#br0" timeOffset="30575.35">16192 3107 12895 0,'0'0'272'0,"0"0"64"0,-3-7 16 0,6-5 32 0,-2 3-384 0,1-2 0 0,0-1 0 0,0 3 0 15,1-1 1712-15,-1 1 272 0,1 0 48 0,-3 9 16 16,0 0-832-16,0 0-144 0,0 0-48 0,0 0 0 16,2-10 0-16,-2 10 0 0,0 0 0 0,0 0 0 15,0 0-816-15,0 0-208 0,0 0 0 0,0 0 0 16,0 0 0-16,0 0 0 0,0 0 0 0,0 0 0 15,0 0 0-15,-2 14 0 0,-3-2 0 0,0 5 0 16,0 10 0-16,-3 1 0 0,-2 4 0 0,-2 4 0 0,1 0 0 16,-4 1 0-16,-7 1 0 0,0 4 0 0,1-1 864 15,-2-3 128-15,-1 0 32 0,2-2 0 0,6-3-832 16,-1-1-192-16,1-7 0 0,2 3 0 0,-2-5 864 16,6 1 128-16,3 0 32 0,0-6 0 0,1-4-832 0,2-5-192 15,4-9 0-15,0 10 0 0,0-10 0 0,0 0 0 16,0 0 0-16,0 0 0 0,0 0 864 0,10-14 128 15,0-8 32-15,3-4 0 0,0-5-832 0,-2 1-192 16,-2-3 0-16,4-3 0 0,5-3 0 0,2-4 0 16,3 1 0-16,2-5 0 0,1 1 0 0,3-4 0 15,-1 1 0-15,0-1 0 0,1 2 0 0,-14 21 0 16,1 0 0-16,3-3 0 0,2 2 0 0,3 1 0 16,2 3 0-16,4-1 0 0,6 2 0 0,1 4 0 15,0 1 0-15,28-9 0 0,-13 13 0 0,-10 4 0 16,-8 6 0-16,-6 7 0 0,-7 8 0 0,-4 1 0 15,-6 0 0-15,-3 2 0 0,-3-1 0 0,-4-3 0 16,-2 4 0-16,-3 1 0 0,-1 2 0 0,-2 1 0 0,-4 0 0 0,0 1 0 16,-2-2 0-16,-12 14 0 0,2-4 0 0,0-8 0 15,0-5 0-15,2-4 0 0,0 1 0 0,2-4 0 16,0 0 0-16,6-4 0 0,3-3 0 16,0-1 0-16,-1-5 0 0,-1 3 0 0,1-2 0 0,2 0 0 15,3-3 0-15,0 3 0 0,3-5 0 0,3 10 0 16,0 0 0-16,0 0 0 0,-5-8 0 0,2 2 0 15,3 6 0-15,-3-9 0 0,0 4 0 0,3 5 0 16,0 0 0-16,0 0 0 0,0 0 0 0,0 0 0 16,0 0 0-16,0 0 0 0,0 0 0 0,0 0 0 15,0 0 0-15,0 0 0 0,0 0 0 0,0 0 0 0,0 0 0 0,0 0 0 16,0 0 0-16,0 0 0 0,0 0 0 0,0 0 0 16,0 0 0-16,0 0 0 15,0 0-768-15,0 0-208 0,-4-7-48 0,4 7 0 16,0 0-816-16,0 0-160 0,0 0-48 0,0 0 0 15,0 0 0-15,0 0 0 0,0 0 0 0,0 0 0 0</inkml:trace>
  <inkml:trace contextRef="#ctx0" brushRef="#br0" timeOffset="31598.77">16739 2858 16575 0,'0'0'368'0,"0"0"80"0,0 0 0 0,0-10 16 0,0-3-464 0,0-1 0 0,-1-2 0 0,1 2 0 16,1 2 912-16,1 0 96 0,-2 0 16 0,0 1 0 0,0 2 0 0,0-1 0 15,2-2 0-15,-2 4 0 0,0-2-832 0,0 4-192 16,2-5 0-16,-2 4 0 0,0 7 0 0,1-10 0 16,-1 4 0-16,0 6 0 0,0 0 864 0,0 0 128 15,0 0 32-15,0 0 0 0,-9 10-832 0,1-1-192 16,1 1 0-16,-1 0 0 0,-2 5 0 0,0 1 0 15,-2-4 0-15,2 1 0 0,-1 1 864 16,-2 1 128-16,-2-3 32 0,-2 0 0 0,3 2-832 0,-2 2-192 16,-1-1 0-16,-1 1 0 0,-1 1 864 0,0-1 128 15,0 0 32-15,1 4 0 0,1 0-832 0,-1 2-192 16,0 2 0-16,0 5 0 0,-1 6 0 0,-1 2 0 16,2 3 0-16,-2 3 0 0,-1-1 864 0,1 2 128 15,-2 0 32-15,1-3 0 0,-2 1-832 0,-1 1-192 16,-2-2 0-16,1 4 0 0,-1 0 0 0,1 1 0 15,0-7 0-15,2-2 0 0,2-3 864 0,6-5 128 16,4-3 32-16,0-2 0 0,1-5-832 0,1-1-192 0,1-2 0 16,0-2 0-16,0-2 0 0,3-6 0 15,5-6 0-15,0 0 0 0,0 0 0 0,0 0 0 0,0 0 0 0,0 0 0 16,5-15 864-16,0-3 128 0,-1-4 32 0,4 0 0 16,2-6-832-16,8 0-192 0,2-3 0 0,4-3 0 15,0-2 0-15,3 2 0 0,1-2 0 0,0 1 0 16,1-2 0-16,0-1 0 0,1-3 0 0,-2-3 0 15,1-1 0-15,1-4 0 0,1-7 0 16,5-4 0-16,-1-2 0 0,3 3 0 0,-1 1 0 0,0 8 0 16,-3 3-768-1,-1 8-208-15,-1 3-48 0,-4 3 0 0,-5 1 832 0,-4 7 192 16,-2 1 0-16,-3 6 0 0,-2 4 0 0,-5 2 0 16,-2 6 0-16,-5 6 0 0,0 0 0 0,0 0 0 0,0 0 0 0,-10 14 0 15,-3 8 0-15,-2 1 0 0,-5 1 0 0,-4 6 0 0,-6 2 0 16,-4 4 0-16,-3 3 0 0,-1 5 0 0,-1 6 0 15,1 7 0-15,3 8 0 0,-3 1 0 0,2-5 0 0,3-2 0 16,0-5 0-16,0 2 0 0,-2 0 0 0,-1-4 0 16,-4-6 0-16,2 1 0 0,4-2 0 0,3-4 0 15,5-2 0-15,3-6 0 0,-3-4 0 0,6-2 0 16,5-7 0-16,1-2 0 0,1-4 0 0,3-3 0 16,1-1 0-16,4-5 0 0,5-5 0 0,0 0 0 15,0 0 0-15,0 0 0 0,0 0 768 0,0 0 208 16,0 0 48-16,1-12 0 0,0 0-832 0,1 0-192 15,1 3 0-15,4-2 0 0,0 5 0 0,4-2 0 16,0 2 0-16,2 4 0 0,-2 0 0 0,3 2 0 16,9 0 0-16,2 4 0 0,5-3 0 0,3 3 0 0,4 0 0 15,-1 1 0-15,0-2 0 0,0-2 0 16,-1 1 0-16,2 2 0 0,0 0 0 0,1 1 0 0,0-2 0 0,5-1 0 16,-1 2 0-16,0 2 0 0,0 0 0 15,-4 0 0-15,-5 0 0 0,-5-1 0 0,-5 0 0 0,-5-1 0 16,-5 0 0-16,-3-1 0 0,-10-3 0 0,0 0 0 15,0 0-768 1,0 0-208-16,0 0-48 0,0 0 0 0,0 0-2448 16,0 0-496-16,0 0-112 0,-6-19-16 0</inkml:trace>
  <inkml:trace contextRef="#ctx0" brushRef="#br0" timeOffset="32018.77">17882 2873 20271 0,'0'0'448'0,"-4"-7"80"0,4 7 32 0,-5-11 16 0,-2 5-576 0,0-1 0 16,7 7 0-16,0 0 0 0,-11 3 0 0,-1 2 0 0,1 0 0 0,0 8 0 15,-1 1 928-15,-2 4 80 0,-2 5 16 0,-1 9 0 16,1 4 0-16,-2 6 0 0,-1 8 0 0,1 2 0 15,0 3 0-15,-1-1 0 0,0 0 0 0,0-1 0 16,1 1-832-16,-1 0-192 0,-1 0 0 0,6-4 0 16,6-4 0-16,-1-4 0 0,2-5 0 0,-2-4 0 15,0-5 0-15,0-4 0 0,1-6 0 0,2-5 0 16,1 1 0-16,1-7 0 0,4-7 0 0,0 0-13888 16</inkml:trace>
  <inkml:trace contextRef="#ctx0" brushRef="#br0" timeOffset="32237.21">17439 3422 27647 0,'0'0'608'0,"0"0"128"0,7 4 32 0,11 1 0 0,2 3-624 0,3-4-144 16,3 1 0-16,7-1 0 0,5-4 848 0,2-3 144 15,1 2 32-15,-1-2 0 0,3 1 0 0,-3-1 0 16,0-3 0-16,-1-1 0 0,-2 2-832 0,0 2-192 15,-5-6 0-15,2 2 0 0,-1-3 0 0,-2 4 0 16,-2-3 0-16,-5 0 0 16,-1-1-2416-16,-3 1-528 0,3-8-96 0,-5 2-32 0</inkml:trace>
  <inkml:trace contextRef="#ctx0" brushRef="#br0" timeOffset="32469.83">18410 2864 31327 0,'0'0'1392'0,"0"0"272"0,-8 8-1328 0,-1 6-336 0,-1 6 0 0,-3 8 0 16,-5 2 0-16,-3 4 0 0,-2 5 0 0,-4 10 0 15,-1 6 896-15,-3 3 96 0,-2 0 32 0,1-2 0 16,3-3 0-16,3 3 0 0,-1 4 0 0,5 4 0 16,0-3 0-16,2 0 0 0,4-4 0 0,2-8 0 0,3-5-832 0,2-5-192 15,1-3 0-15,5-3 0 0,0-1 0 0,2-6 0 16,1 1 0-16,1-7 0 0,2-1 0 0,0-3 0 15,1-8 0-15,-4-8 0 16,0 0-2416-16,15 0-528 0,1-5-96 0,3-9-32 16</inkml:trace>
  <inkml:trace contextRef="#ctx0" brushRef="#br0" timeOffset="32920">19851 2908 23951 0,'0'0'512'0,"4"-5"128"0,0-3 0 0,0 0 64 0,-2 2-576 0,-2-4-128 0,-2 3 0 0,-3 0 0 16,-2 3 848-16,-3 1 144 0,-4 0 32 0,-4-2 0 15,-3 3 0-15,-5 2 0 0,-4 5 0 0,-3-1 0 16,-2 0 0-16,0 2 0 0,-2 3 0 0,0 5 0 16,0 1-832-16,0 1-192 0,0 4 0 0,3 2 0 15,2 3 864-15,3 3 128 0,4-4 32 0,4 4 0 16,5-1-832-16,6 2-192 0,5-1 0 0,5 1 0 16,5 3 0-16,5-5 0 0,4 2 0 0,1-2 0 0,7 1 0 15,-1 2 0-15,2-1 0 0,0 4 0 0,1 3 864 0,0 1 128 16,-1 0 32-16,-1 2 0 0,-3 1-832 0,-3-2-192 15,-3 0 0-15,-4-3 0 0,-4 0 0 0,-4-4 0 16,-2-4 0-16,-4 1 0 0,-4-5 864 0,-4 0 128 16,-3 1 32-16,-4-2 0 0,-6-3-832 0,-4 0-192 15,-7-1 0-15,-8-1 0 0,-8-1 864 16,-3-2 128-16,-1-3 32 0,0 2 0 16,1-6-1648-16,0 2-320 0,1-2-64 0,0 0-13120 15,1-3-2624-15</inkml:trace>
  <inkml:trace contextRef="#ctx0" brushRef="#br0" timeOffset="52632.51">3023 5914 20271 0,'0'0'448'0,"0"0"80"15,0 0 32-15,0 0 16 0,0 0-576 0,0 0 0 0,0 0 0 0,0 0 0 0,0 0 928 0,0 0 80 16,0 0 16-16,0 0 0 0,0 0-832 0,-9 5-192 16,0-1 0-16,-3 2 0 0,0 5 864 0,-1 0 128 15,-1 0 32-15,-1 3 0 0,-3-3 0 0,-4 5 0 16,-4 0 0-16,-1 5 0 0,2 4-832 0,-3 0-192 16,-4 5 0-16,0 6 0 0,0 9 864 0,2 6 128 15,-2 1 32-15,3 1 0 0,2 3 0 0,2 5 0 16,2 3 0-16,5 6 0 0,5 6-832 0,6-1-192 15,3-6 0-15,4-3 0 0,2-2 0 0,5-1 0 0,2 2 0 0,5-4 0 16,3 0 0-16,8-4 0 0,1-3 0 16,7-6 0-16,5-8 0 0,4-3 0 15,3-5 0-15,10-3 0 0,8 2 0 0,6-3 0 0,1-4 0 0,8-5-11424 16,9-1-2336-16</inkml:trace>
  <inkml:trace contextRef="#ctx0" brushRef="#br0" timeOffset="53615.21">10723 5780 12895 0,'0'0'576'0,"0"0"112"0,0 0-560 0,0 0-128 0,4-11 0 0,-4 11 0 16,0 0 848-16,0 0 144 0,0 0 32 0,0 0 0 15,0 0 0-15,8-4 0 0,-8 4 0 0,10 1 0 16,0 2 0-16,1 2 0 0,2 2 0 0,1 2 0 15,3 3 0-15,2 2 0 0,0 0 0 0,1 4 0 16,3 2-832-16,1 2-192 0,0 2 0 0,2 4 0 16,0 0 864-16,2 6 128 0,2 8 32 0,-9-12 0 15,3 7-832-15,2 8-192 0,2 7 0 0,-4 0 0 0,0-1 864 16,0 0 128-16,0 2 32 0,-3 4 0 0,-6 0-832 16,-2-1-192-16,-4 2 0 0,-4-1 0 0,-3-3 864 15,-6-1 128-15,-5-4 32 0,-3-1 0 0,-5-3-832 0,-1 2-192 16,1-3 0-16,-13 15 0 0,-1-18 864 0,0-2 128 15,1-1 32-15,0-1 0 0,2 0-832 0,0-5-192 16,-1-4 0-16,1-7 0 16,4-1-1600-16,-1-6-352 0,1-5-80 0,4-5-16 15</inkml:trace>
  <inkml:trace contextRef="#ctx0" brushRef="#br0" timeOffset="55519.43">11964 5138 12895 0,'0'0'576'0,"0"0"112"0,0 0-560 0,9-6-128 0,-9 6 0 0,6-5 0 16,-6 5 848-16,6-3 144 0,0 0 32 0,-6 3 0 16,0 0 816-16,5-9 160 0,0 2 48 0,-5 7 0 15,0 0-832-15,0 0-144 0,0 0-48 0,0 0 0 16,-4 13-816-16,-1-2-208 0,1 3 0 0,-2-1 0 16,-1 1 864-16,0 3 128 0,-4 2 32 0,0 2 0 15,-3 5 0-15,-1 3 0 0,-3-2 0 0,1-1 0 0,1 1-832 16,-7 9-192-16,4-6 0 0,2-2 0 0,3-4 864 15,3-1 128-15,2-3 32 0,-1-2 0 0,2-2-832 0,2-3-192 16,2 1 0-16,4-14 0 0,0 0 0 0,0 0 0 16,0 0 0-16,0 0 0 15,0 0-768-15,0 0-208 0,8-7-48 0,-4 0 0 16,-3 1-816-16,3-4-160 0,3 1-48 0,4-5 0 16</inkml:trace>
  <inkml:trace contextRef="#ctx0" brushRef="#br0" timeOffset="55738.77">12387 5099 27647 0,'0'0'608'0,"0"0"128"0,0 0 32 0,0 0 0 0,0 0-624 0,-1 11-144 0,-3 1 0 0,-5 12 0 15,-2 5 1664-15,3-6 320 0,-3 4 48 0,-5 12 16 16,-1 1-832-16,-1-4-144 0,-5 0-48 0,0 0 0 15,0-2-816-15,0 2-208 0,5-2 0 0,1 0 0 16,1-3 864-16,1-3 128 0,1 0 32 0,3-3 0 31,1 2-1648-31,-1-4-320 0,2 2-64 0,3-3-16800 0</inkml:trace>
  <inkml:trace contextRef="#ctx0" brushRef="#br0" timeOffset="57127.69">13523 6189 20271 0,'3'-8'448'16,"-3"8"80"-16,0 0 32 0,5-14 16 0,-1-5-576 0,-2 6 0 0,1 0 0 0,-2 2 0 0,3 4 928 0,-4 7 80 15,0 0 16-15,0 0 0 0,0 0 816 0,0 0 160 16,0 0 48-16,0 0 0 0,0 0-1648 0,-4 17-400 16,0 2 0-16,2 4 0 0,-3 6 896 0,-2 2 112 15,4-1 16-15,-4 6 0 0,0 2-832 0,0 2-192 16,-2 1 0-16,-1-1 0 0,-1-2 0 0,-2-1 0 15,-1 3 0-15,-1-3 0 0,0 0 0 0,1-1 0 16,0-2 0-16,1-6 0 0,-1-4 0 0,1-4 0 16,2 1 0-16,3-4 0 15,6 0-768-15,-1-6-208 0,1 0-48 0,2-11-8736 16,0 0-1760-16</inkml:trace>
  <inkml:trace contextRef="#ctx0" brushRef="#br0" timeOffset="57321.79">13085 6487 31327 0,'-11'-5'688'0,"4"1"144"0,1-6 16 0,6 10 48 0,0 0-720 0,0 0-176 0,0 0 0 0,11 6 0 16,3-3 0-16,8-1 0 0,6 0 0 0,10-4 0 16,8-2 848-16,7-4 144 0,11 0 32 0,2-3 0 15,4 0-832-15,1 0-192 0,0-2 0 0,0 2 0 16,-3-3 0-16,-1-1 0 0,0-1 0 0,-6 7-15520 15</inkml:trace>
  <inkml:trace contextRef="#ctx0" brushRef="#br0" timeOffset="58162.76">15416 6085 12895 0,'3'-16'576'0,"-3"16"112"0,0 0-560 0,0 0-128 0,4-9 0 0,-3 1 0 16,-2 1 848-16,1-2 144 0,0 9 32 0,0-9 0 15,-2-1 816-15,2 10 160 0,0 0 48 0,0 0 0 16,0 0-832-16,0 0-144 0,0 0-48 0,0 0 0 16,-4 10 0-16,2 0 0 0,-1 4 0 0,-2 8 0 15,-2 7-816-15,-1 4-208 0,0 8 0 0,1 3 0 16,-2 6 0-16,-1 4 0 0,1 3 0 0,-4 3 0 15,-2-4 0-15,-3 3 0 0,-1 3 0 0,1-4 0 16,2-4 864-16,0-6 128 0,2-7 32 0,2-2 0 0,-1-3-832 16,2-5-192-16,0-6 0 0,1-4 0 15,1-3-768-15,3-4-208 16,1-1-48-16,1-4 0 0,4-9 0 0,0 0 0 0,0 0 0 0,0 0-11872 16</inkml:trace>
  <inkml:trace contextRef="#ctx0" brushRef="#br0" timeOffset="58568.13">15325 6134 20271 0,'-10'-12'448'0,"-1"2"80"0,2 1 32 0,-2-5 16 0,1-4-576 0,2 2 0 0,2 1 0 0,2 3 0 16,1 1 928-16,3-1 80 0,2 2 16 0,3-4 0 15,0-1 0-15,3 1 0 0,2 4 0 0,4-4 0 16,2 1 0-16,7 0 0 0,5-2 0 0,4 0 0 16,3 2-832-16,6 4-192 0,4-1 0 0,2 5 0 15,0 1 0-15,0 3 0 0,0 1 0 0,1 1 0 16,3 0 864-16,-4 4 128 0,-3 3 32 0,-11 1 0 15,6 5-832-15,-3-1-192 0,-1 2 0 0,-5 5 0 16,-3 6 0-16,-4-1 0 0,-5 4 0 0,-8-2 0 16,-3 0 0-16,-4 1 0 0,-6 1 0 0,-5 1 0 15,-8-2 0-15,-10 13 0 0,-7-4 0 0,-3-7 0 16,-1 0 864-16,-5-1 128 0,0-4 32 0,-2-2 0 0,1-1-832 0,-1-7-192 16,1-2 0-16,2 1 0 0,1-2 0 0,4-4 0 15,4-4 0-15,7-4 0 0,6-6 0 0,6-1 0 16,6-3 0-16,9 0-11424 15,9 0-2336-15</inkml:trace>
  <inkml:trace contextRef="#ctx0" brushRef="#br0" timeOffset="60035.37">17456 5126 12895 0,'0'0'272'0,"0"0"64"0,0 0 16 0,-2-7 32 0,-1-3-384 0,3 10 0 16,-2-6 0-16,2 6 0 0,-4-5 1712 0,4 5 272 0,-6-5 48 0,6 5 16 15,-8-3-1648-15,-2 4-400 0,0 4 0 0,-3 0 0 16,-1-2 896-16,-3 5 112 0,0 2 16 0,0 3 0 16,-3-3 0-16,-3 5 0 15,-3 3 0-15,-2 3 0 0,-2 6 0 0,-6 0 0 0,-2 2 0 0,1 7 0 16,3 2 0-16,2 7 0 0,2 5 0 0,3 5 0 15,3 2-832-15,2 5-192 0,3 7 0 0,5 1 0 16,4-3 0-16,4-6 0 0,3-5 0 0,3 4 0 16,3-1 864-16,4-1 128 0,5-5 32 0,2-3 0 15,0-8-832-15,5 0-192 0,5-3 0 0,0-5 0 16,0-3 0-16,8-2 0 0,2 1 0 0,6-3 0 16,-2 2-1600-16,0-3-352 15,0 1-80-15,0-7-16 0</inkml:trace>
  <inkml:trace contextRef="#ctx0" brushRef="#br0" timeOffset="61104.45">22093 4903 12895 0,'0'0'272'0,"0"0"64"0,0 0 16 0,0 0 32 16,0 0-384-16,0 0 0 0,0 0 0 0,0 0 0 0,0 0 896 0,0 0 96 16,0 0 32-16,0 0 0 0,0 0 0 0,6 9 0 15,0 0 0-15,-6-9 0 0,0 0 0 0,11 3 0 16,1-2 0-16,0 4 0 0,5 4 0 0,1-2 0 15,1 4 0-15,1-1 0 0,2 8 0 0,2 2 0 16,3 5 0-16,3-1 0 0,2-2-832 0,1 7-192 16,1 8 0-16,-1 4 0 0,0 2 0 0,-12-11 0 0,0 5 0 15,1 3 0-15,0 0 864 0,-1 3 128 16,-1-1 32-16,-2 6 0 0,-4 7-832 0,-1 0-192 0,-4-1 0 0,-4 0 0 16,-2-1 0-16,-3-2 0 0,-4-3 0 15,-4 2 0-15,0 1 0 0,-3-2 0 0,-3-4 0 0,-3 0 0 16,0-3 0-16,-9 15 0 0,1-10 0 0,3-10 0 15,1-6 0-15,0-10 0 0,4-4 0 16,5-8 0 0,2 1-1600-16,1-7-352 0,-11-5-80 0,20 2-16 0</inkml:trace>
  <inkml:trace contextRef="#ctx0" brushRef="#br0" timeOffset="61747.58">23508 4405 20271 0,'0'0'896'0,"0"0"192"0,0 0-880 0,0 0-208 0,0 0 0 0,0 0 0 16,0 0 0-16,0 0 0 0,0 0 0 0,0 0 0 15,0 0 864-15,-5 13 128 0,-1-2 32 0,-4 6 0 16,-3 0 0-16,-4 5 0 0,-2 5 0 0,-2 1 0 16,-2 3 0-16,-3 8 0 0,1 4 0 0,0-5 0 15,-2 0-832-15,3-2-192 0,1-2 0 0,1-5 0 16,3-3 864-16,3-5 128 0,2-3 32 0,3-4 0 0,4-1 0 0,2-6 0 15,1 2 0-15,4-9 0 0,0 0-832 16,6-5-192-16,4-2 0 0,3-6 0 0,4-4 864 0,3-4 128 16,3-5 32-16,1-4 0 0,-1-2-832 0,0-2-192 15,1-2 0-15,0-2 0 0,0 0 0 0,0 0 0 16,1 1 0-16,-4 4 0 0,-2 6 0 0,-4 7 0 16,-1 7 0-16,-3 2 0 0,-5-1 0 0,-2 7 0 15,-4 5 0-15,0 0 0 0,-9 15 0 0,-5 3 0 16,-5 5 0-16,-5 5 0 0,-4-1 0 0,0 3 0 15,1 3 0-15,0 0 0 0,-3-1 0 0,3 1 0 16,3-2 0-16,4-5 0 0,1-2 0 0,2-5 0 16,3-2 0-16,3 0 0 15,4-2-2416-15,2-4-528 0,0 4-96 0,5-15-32 16</inkml:trace>
  <inkml:trace contextRef="#ctx0" brushRef="#br0" timeOffset="64015.28">24507 5454 23951 0,'0'0'512'0,"0"0"128"0,0 0 0 0,0 0 64 0,0 0-576 0,-9 2-128 0,-2 3 0 0,2 5 0 0,3 2 848 16,1 4 144-16,-6 5 32 0,5 4 0 0,0-1 0 0,1 8 0 15,0-3 0-15,-2 6 0 0,2 1-832 0,1 5-192 16,2-2 0-16,-1 1 0 0,1-2 864 0,-5-1 128 15,-4-3 32-15,5-2 0 0,6-2-832 0,-2-3-192 16,-2 1 0-16,3-5 0 0,4-1 0 0,-3-7 0 16,0-15 0-16,2 11 0 15,-2-11-768-15,0 0-208 0,0 0-48 0,12 4 0 16,-12-4-1632-16,7-9-336 0,-5-14-64 0,1 0-16 0</inkml:trace>
  <inkml:trace contextRef="#ctx0" brushRef="#br0" timeOffset="64237.92">23874 5771 31327 0,'0'0'688'0,"0"0"144"0,0 0 16 0,0 0 48 0,13 3-720 0,7 1-176 0,4-1 0 0,4-3 0 15,5 2 848-15,4-4 144 0,3 0 32 0,2-4 0 16,0-1-832-16,5 1-192 0,5-4 0 0,0 1 0 15,5-3 864-15,3 2 128 0,3 1 32 0,-7 0 0 16,-6 1-832-16,-4-1-192 0,-8 0 0 0,-3-1 0 16,-2 2-768-16,-3-1-208 0,-7 0-48 15,-4 3-15152-15</inkml:trace>
  <inkml:trace contextRef="#ctx0" brushRef="#br0" timeOffset="65348.59">26399 5405 12895 0,'0'0'272'0,"14"-2"64"0,3-1 16 0,-1-2 32 0,-5 1-384 0,-11 4 0 0,0 0 0 15,15-4 0-15,1-3 1712 0,-4 2 272 0,-3 1 48 0,0-1 16 16,3-2-832-16,-12 7-144 0,0 0-48 16,0 0 0-16,0 0 832 0,0 0 144 0,-9-6 48 0,-1 6 0 15,-6 0-1648-15,2 3-400 0,-1 3 0 16,-4 2 0-16,-5-3 896 0,-2 5 112 0,-2-1 16 0,-1 4 0 15,-3-1-832-15,-1 1-192 0,-1 0 0 0,-4 2 0 16,-3 3 0-16,1-1 0 0,-1 4 0 0,5 0 0 16,5 1 864-16,1 2 128 0,4-5 32 0,1 2 0 15,6 1-832-15,2 1-192 0,4-7 0 0,4 0 0 0,4-1 0 16,4-2 0-16,1-13 0 0,2 14 0 16,6-5 0-16,1-3 0 0,-9-6 0 0,19 0 0 0,6-2 0 15,-6-2 0-15,-1-1 0 0,6-4 0 16,8 0-768-16,1-1-208 0,0 0-48 15,0-2 0-15,-1 3 1648 0,-2-3 320 0,0 0 64 0,-2 3 16 16,-2-2-832-16,1 3-192 0,-4-3 0 0,-1 8 0 0,2 3 0 0,-3 3 0 16,0 6 0-16,-2 1 0 15,-2 5-768-15,-6 3-208 0,-9 2-48 16,1 7 0-16,2 2 1648 0,-1 4 320 0,-7 4 64 0,-1 1 16 0,-3 4-832 0,-5-1-192 16,-3-2 0-16,-4 11 0 0,-3 6 0 0,-2 2 0 15,-1 1 0-15,-1-5 0 0,0 0 0 0,-1-6 0 16,0-1 0-16,-1 0 0 0,-4-5 0 0,1-5 0 15,1-3 0-15,1-1 0 0,-1-5 0 0,3 0 0 16,4-5 0-16,8-3 0 0,3 0 0 0,4-8 0 16,4-2 0-16,4-10 0 0,0 0 0 0,0 0 0 0,0 0 0 0,0 0 0 15,10-10 864-15,5-1 128 16,5-2 32-16,8-2 0 0,7-2-832 0,2 1-192 16,-2 1 0-16,5-1 0 0,-4 1 0 0,3 1 0 15,-1-1 0-15,5 2 0 0,5 4 0 0,1 2 0 0,-1 0 0 16,1 0 0-16,5-1 0 0,-5 3 0 0,-2-5 0 0,-7 3 0 15,-6 1 0-15,-3 1 0 0,-3-1 0 0,-4-3 0 16,-5 2-1600 0,-5-2-352-16,-3 1-80 0,-1-3-14752 0</inkml:trace>
  <inkml:trace contextRef="#ctx0" brushRef="#br0" timeOffset="66646.09">28065 4330 12895 0,'0'0'272'0,"0"0"64"0,0 0 16 0,0 0 32 0,0 0-384 0,0 0 0 15,0 0 0-15,0 0 0 0,3-10 896 0,-3 10 96 16,0 0 32-16,0 0 0 0,1-10 0 0,-1-1 0 16,0 11 0-16,0 0 0 0,0 0-832 0,0 0-192 0,3-6 0 15,-3 6 0-15,0 0 864 0,0 0 128 0,3-10 32 0,-3 10 0 16,0 0 0-16,0 0 0 0,0 0 0 0,0 0 0 16,0 0-832-16,0 0-192 0,0 0 0 0,0 0 0 15,0 0 864-15,0 0 128 0,0 0 32 0,-11 4 0 16,-1 2-832-16,2-1-192 0,-2 2 0 0,1 0 0 15,1-2 0-15,0 5 0 0,-3-1 0 0,1 5 0 16,-2-1 864-16,-3 0 128 0,-1 2 32 0,2 3 0 16,1 2-832-16,-2 7-192 0,-1 1 0 0,-1 6 0 15,-2 4 0-15,-2 4 0 0,-1-1 0 0,-2 6 0 16,-2 0 0-16,0 1 0 0,-1 0 0 0,0-4 0 16,-3 0 0-16,9 1 0 0,5 3 0 0,3-1 0 15,0 5 0-15,1 0 0 0,1 2 0 0,5-2 0 0,5 1 864 16,1-2 128-16,4-3 32 0,3-1 0 0,2 3-832 15,0-1-192-15,-2-4 0 0,6-1 0 0,7-4 0 16,1-1 0-16,0-3 0 0,3-3 0 0,1 0 0 16,-3-5 0-16,-2-1 0 0,5-3 0 0,1 0 0 0,-1-1 0 15,0-2 0-15,-1 0 0 16,1-2-1600-16,4-3-352 0,1-2-80 0,2-2-13120 16</inkml:trace>
  <inkml:trace contextRef="#ctx0" brushRef="#br0" timeOffset="67945.42">32106 4282 16703 0,'0'0'736'0,"0"0"160"0,0 0-720 0,0 0-176 0,0 0 0 0,0 0 0 0,0 0 208 0,0 0 16 16,0 0 0-16,0 0 0 0,0 0 416 0,0 0 96 16,13 7 16-16,-3 2 0 0,-2-2-96 0,2 4-16 15,2 3 0-15,4 2 0 0,2 4-128 0,-1 1-16 16,0 2-16-16,-6-6 0 0,3 4 160 0,3 6 48 16,2 5 0-16,1 3 0 0,2 3-64 0,1 2-16 15,0 4 0-15,18 40 0 0,-6-14-160 0,-6-3-48 16,-4-6 0-16,-2 2 0 15,-5-2-112-15,-3 1-32 0,-3-1 0 0,-3-1 0 0,-4-1 240 0,-3-1 32 16,-3 0 16-16,-5 4 0 0,-8-2 0 0,-1 1 0 16,-5 1 0-16,-2-6 0 0,-5-4 32 0,-5 1 16 15,-6-6 0-15,15-21 0 0,-5 4-32 0,-5 0-16 0,-4 3 0 16,-1 1 0-16,-1-1-176 0,-1 3-48 0,0 1 0 16,-38 28 0-16,12-14-192 0,5-8-128 0,8-6 160 15,8-6-160-15,11-1 0 0,10-2-336 0,10-3 48 0,5-5-11616 16,2-4-2336-1</inkml:trace>
  <inkml:trace contextRef="#ctx0" brushRef="#br0" timeOffset="72934.6">7036 1912 9215 0,'0'0'192'0,"9"-5"64"0,-3-1 0 0,-1 0 0 0,0-1-256 0,0 2 0 0,0-1 0 0,-2-2 0 16,-3 2 864-16,0-3 128 0,1 3 32 0,-1 6 0 16,0 0 0-16,-1-9 0 0,-2 0 0 0,-1 0 0 15,4 9 0-15,0 0 0 0,-7-7 0 0,2 5 0 0,5 2-832 0,0 0-192 16,0 0 0-16,-7 1 0 0,2 0 0 0,-1 6 0 15,-2 3 0-15,1 3 0 0,-1-1 864 0,0 7 128 16,2 6 32-16,-4 0 0 0,2 7-832 0,-2 1-192 16,0 2 0-16,1 4 0 0,3-3 0 0,-2 3 0 15,2-3 0-15,-1-1 0 0,5-3 0 0,-2-2 0 16,1-1 0-16,1 2 0 0,-1-5 0 0,2 1 0 16,-1-3 0-16,2 9 0 0,-2-3 368 0,2-8 16 15,0 0 16-15,2-4 0 0,1-3-64 0,1-1-16 16,0-5 0-16,1 1 0 0,0-2 192 0,-5-8 48 15,13 5 0-15,0-5 0 0,-2-4 96 0,2 2 32 16,-1-1 0-16,4-1 0 0,3-2-240 0,1-3-64 16,2 3 0-16,2-1 0 0,4 2-160 0,1-1-32 15,2-4-16-15,0 5 0 0,1 1-48 0,2-1-128 16,3 0 192-16,1 1-64 0,1 0-128 0,0 0 128 16,3 0-128-16,1 3 128 0,2 1-128 0,3-1 192 0,2-2-192 15,-1 2 192-15,-1 1-192 0,2-1 0 0,-2-6 0 0,4 4 0 16,3-1 0-16,4 1 0 0,2-4 0 0,0 3 0 15,-2 1 0-15,0 3 0 0,-3-1 128 0,2 2-128 16,2 2 0-16,1-2 0 0,1 0 0 0,2 4 0 16,-1-1 0-16,1-3 0 0,1-2 0 0,-3 1 0 15,4-2 0-15,1 0 0 0,2 4 0 0,0-1 0 16,-1-1 128-16,-2 0-128 0,-2 0 0 0,0 1 128 16,3 3-128-16,0 2 0 0,3-1 0 0,-2-2 0 15,2-3 176-15,-3 1-48 0,0 0-128 0,3 1 192 16,3-2-192-16,-2 0 0 0,-4-2 0 0,1 4 0 0,-2 0 0 15,-2 0 0-15,-4-1 0 0,1-1 0 0,4 0 0 16,-1 4 0-16,-3 1 128 0,0-1-128 0,1-1 0 0,-4 2 0 16,-2-1 0-16,0-1 0 0,-2-2 0 0,3-2 0 15,-1-3 0-15,2 3 0 0,3 1 0 0,2 2 0 16,-2-2 0-16,-3 0 0 0,-1 0 0 0,3-2 128 16,2-5-128-16,1 5 0 0,-2 1 0 0,0-1 0 15,-2 1 0-15,0 0 0 0,-3-1 0 0,-2 0 0 16,1-3 128-16,1 2-128 0,1 1 0 0,4 0 0 15,-4 1 0-15,1-1 0 0,-2-1 0 0,-2 2 0 16,-2 1 0-16,2-3 0 0,0-2 0 0,5 4 128 16,1 4-128-16,-3-6 0 0,-4-2 0 0,1-3 0 15,-2 6 0-15,-3-2 0 0,0 1 0 0,0 1 0 16,1 1 0-16,-3 1 0 0,-3 0 0 0,1 0 0 0,4-2 0 16,0 0 0-16,-2-1 0 0,-5-1 0 0,-1 1 0 0,-1 1 0 15,-2 1 0-15,0 0 0 0,2 1 0 0,0-2 0 16,3-1 0-16,-1-1 0 0,-2-1 0 0,0 4 0 15,2 1 0-15,-1 0 0 0,-1-2 0 0,-13 4 0 16,3-1 0-16,0 1 0 0,2 1-144 0,1-3 144 16,-1-3 0-16,3 1 0 0,-2 3 0 0,2 2 0 15,-2 0 0-15,0 0 0 0,-1-1 0 0,-1 0 0 16,1-2 0-16,-1 0 0 0,-2-2 0 0,-1 2 0 16,-3 2 0-16,1-2 0 0,-3 0 0 0,6-2 0 15,-4 0 0-15,-3 2 0 0,-4 0 0 0,-2 0 0 16,-1 0 0-16,-1 0 0 0,-2 2 0 0,1 0 0 0,-4-1 0 15,-1 2 0-15,-8-3 0 0,11 6 0 0,-11-6 0 16,10 2 0-16,-10-2 0 0,10 4 0 0,-10-4 0 16,0 0 0-16,0 0 0 0,10 3 0 0,-10-3 0 0,0 0 0 15,9 2 0-15,-9-2 0 0,0 0 0 0,0 0 0 16,0 0 0-16,6 0 0 0,-6 0 0 0,0 0 0 16,0 0 0-16,0 0 0 0,8-2 720 0,-2-5 240 15,-1 1 64-15,-1 0 0 0,0-4-832 0,0 1-192 16,1-4 0-16,0-2 0 0,0-2 0 0,1-2 0 15,1-2 0-15,2-15 0 0,0 2 336 0,2-2 32 16,-1-6 0-16,-1-1 0 0,-3 1-192 0,1 1-48 16,-1 3 0-16,1 5 0 0,-1 0 64 0,-1 1 16 0,0 6 0 15,-1 3 0-15,0 5-32 0,-2 1-16 0,-2 2 0 16,0 5 0-16,0-2-160 0,0 12 0 0,0 0 0 0,-12-3 0 16,-1 1 0-16,-4 7-256 15,-2 7 64-15,3 1 16 16,-1 2-1840-16,-1 7-368 0,-2 0-80 0</inkml:trace>
  <inkml:trace contextRef="#ctx0" brushRef="#br0" timeOffset="74268.64">4560 6392 12895 0,'0'0'576'0,"0"0"112"0,-9-5-560 0,1-2-128 15,8 7 0-15,-10-5 0 0,-5 0 848 0,1-1 144 0,0-1 32 0,-2 3 0 16,-1 1 0-16,-4-1 0 0,-3 4 0 0,0 0 0 16,-2 2-832-16,-1 2-192 0,-3 0 0 0,-1 6 0 15,-5-1 864-15,0 6 128 0,-1 3 32 0,1 0 0 16,-3 0-832-16,-2 2-192 0,-3 7 0 0,4 1 0 16,4 5 864-16,6 2 128 0,5 3 32 0,5 4 0 15,2 4-832-15,8-3-192 0,5-1 0 0,5-4 0 16,4-1 0-16,5-2 0 0,3-7 0 0,7-2 0 15,6 0 0-15,3-2 0 0,2-6 0 0,1-2 0 16,-2 2 0-16,1-5 0 0,-2-3 0 0,4-1 0 0,-1 0 864 16,-1-6 128-16,1-4 32 0,-1-1 0 15,-2-5-832-15,0 1-192 0,-1 2 0 0,-2-1 0 16,-2-6-2416-16,-1 3-528 0,7-5-96 0,-7 7-32 0</inkml:trace>
  <inkml:trace contextRef="#ctx0" brushRef="#br0" timeOffset="74466.7">4900 6960 27647 0,'0'0'608'0,"5"15"128"0,-6 3 32 0,2 6 0 0,1 14-624 0,-2-1-144 15,-6-1 0-15,-1 2 0 0,-2 5 848 0,0-2 144 16,-1 2 32-16,-2 0 0 0,0-2-832 0,0-2-192 0,1-3 0 0,1-5 0 15,2 0 0-15,-2-6 0 0,2 0 0 0,-1-3-13888 16</inkml:trace>
  <inkml:trace contextRef="#ctx0" brushRef="#br0" timeOffset="75034.47">6072 6298 16575 0,'-4'-12'368'0,"-1"4"80"0,0 0 0 0,0 1 16 0,0 0-464 0,-3-1 0 16,-1-2 0-16,2 6 0 0,7 4 912 0,-10 4 96 15,0 2 16-15,-1 2 0 0,1 3-832 0,0 4-192 0,0 3 0 16,-4 3 0-16,-3-1 864 0,1 5 128 0,-1 3 32 0,1 2 0 15,-1-1-832-15,2 4-192 0,-2 0 0 0,3 6 0 16,4 6 864-16,3-2 128 0,3 0 32 0,4-3 0 16,5-10-832-16,5-2-192 0,4-5 0 0,3-5 0 15,0-6 0-15,4 0 0 0,2-6 0 0,1-1 0 16,0-3 864-16,6-4 128 0,5 0 32 0,-3-1 0 16,-2-6-832-16,-2 0-192 0,-1 1 0 0,-3-3 0 15,-3-3 0-15,1-1 0 0,-2-3 0 0,-1-1 0 16,1-2 0-16,-1-2 0 0,0-6 0 0,0-2 0 15,-3 3 0-15,1-4 0 0,-4 1 0 0,-2-2 0 16,-2 1 864-16,-4-1 128 0,-3 2 32 0,-2 6 0 16,0-1-832-16,0 5-192 0,-5 2 0 0,0 2 0 15,-1 2 0-15,-4 2 0 0,-4 3 0 16,-3 2 0-16,1 5 0 0,-2 1 0 0,-1 2 0 0,-1 0 0 16,-1 0-768-16,1 0-208 0,0-1-48 0,0 1-8736 15,3 0-1760-15</inkml:trace>
  <inkml:trace contextRef="#ctx0" brushRef="#br0" timeOffset="75381.67">6467 5818 16575 0,'0'0'368'0,"0"0"80"0,0-9 0 0,-1 1 16 0,0-1-464 0,1 9 0 0,0 0 0 0,0 0 0 16,-9 5 912-16,-1 1 96 0,-2 7 16 0,2 2 0 15,0 5-832-15,-1 3-192 0,0 7 0 0,-2 0 0 16,-3 8 864-16,1 4 128 0,0 4 32 0,-2 7 0 16,-2 10 0-16,-1 3 0 0,-3 0 0 0,-2 2 0 15,-3 1 0-15,-3 1 0 0,-2-3 0 16,-1-2 0-16,-1 0-832 0,5-7-192 0,4-6 0 0,1-2 0 15,-3-7 0-15,3-1 0 0,3-4 0 0,2-2 0 16,2-7 0-16,0 0 0 0,3 2 0 0,2-9 0 16,3-5 0-16,1 0 0 0,3-3 0 0,3-5 0 15,3-9-1600-15,0 0-352 0,0 0-80 16,12-7-16-16</inkml:trace>
  <inkml:trace contextRef="#ctx0" brushRef="#br0" timeOffset="75620.38">6662 7013 27647 0,'3'10'608'0,"-1"4"128"0,1 3 32 0,-3 4 0 0,-4 7-624 0,-1 4-144 15,0 4 0-15,-3 2 0 0,-1 1 848 0,-1-1 144 16,0 3 32-16,1-12 0 0,-3 2-832 0,1-2-192 0,-2 3 0 0,3 1 0 16,1 1 0-16,2-3 0 0,0-6 0 0,2 9-9232 15,3-7-1904-15</inkml:trace>
  <inkml:trace contextRef="#ctx0" brushRef="#br0" timeOffset="76091.48">7611 6193 20271 0,'0'0'448'0,"0"0"80"0,0 0 32 0,0 0 16 0,-2 7-576 0,1 4 0 0,-2 7 0 0,-2 4 0 16,-3 3 928-16,2 0 80 0,1 5 16 0,0-2 0 16,-1 3-832-16,-1 2-192 0,1 3 0 0,-1 1 0 15,-1 0 864-15,0 2 128 0,-1 6 32 0,-1-3 0 16,-2-3-832-16,2-1-192 0,0-2 0 0,-1 11 0 15,2-13-1600 1,2-9-352-16,4-3-80 0,0-12-16 0</inkml:trace>
  <inkml:trace contextRef="#ctx0" brushRef="#br0" timeOffset="76249.71">7294 6567 23951 0,'0'0'1056'0,"0"0"224"0,6-3-1024 0,3 2-256 16,4 1 0-16,-2 4 0 0,3 1 880 15,3 3 112-15,3-3 32 0,5 0 0 0,7 1-832 0,2 1-192 16,3-5 0-16,5 2 0 0,4 0 0 0,1 1 0 16,-1-4 0-16,14 2 0 15,-12 3-768-15,-5-2-208 0,-3-4-48 0,-15-1 0 0</inkml:trace>
  <inkml:trace contextRef="#ctx0" brushRef="#br0" timeOffset="76797.77">8942 6264 12895 0,'-5'-10'272'0,"5"10"64"0,0 0 16 16,-4-5 32-16,2 0-384 0,-4-1 0 0,-1 1 0 0,0 1 0 0,-2 3 1712 0,-1-2 272 16,-2-2 48-16,-1 5 16 0,-2 4-1648 0,-3 1-400 15,-2 1 0-15,-2 4 0 0,-3-1 896 0,-3 5 112 16,-3 4 16-16,0 4 0 0,-1 3-832 0,0-1-192 15,-1 6 0-15,0 0 0 0,1 4 864 0,2 2 128 16,1-2 32-16,3 3 0 0,4 0-832 0,5-1-192 0,3-1 0 0,0-2 0 16,4-1 0-16,3 0 0 0,3-7 0 15,3 1 0-15,4-7 0 0,3-2 0 0,3-1 0 0,4-5 0 16,1 2 0-16,3-6 0 0,2 1 0 0,4-4 0 16,2 0 0-16,0-2 0 0,0-3 0 0,1 0-8144 15,-2-2-1680-15</inkml:trace>
  <inkml:trace contextRef="#ctx0" brushRef="#br0" timeOffset="77132.14">8722 6947 23951 0,'18'-6'512'0,"-5"1"128"0,0 0 0 0,-2 3 64 0,2 2-576 0,1 0-128 0,0 2 0 0,0 1 0 0,0 4 0 0,-3-2 0 16,2 2 0-16,-3 2 0 0,-1 3 0 0,-1-1 0 15,-3 3 0-15,-2 3 0 0,-1 2 848 0,-2 0 144 16,-3 0 32-16,-2 4 0 0,-4 3-832 0,0-1-192 16,-1 0 0-16,-1-2 0 0,-1 1 864 0,1 0 128 15,-2-1 32-15,3-5 0 0,2-4-832 0,3-1-192 16,1 1 0-16,2-2 0 0,2 0 864 0,4-5 128 15,1 1 32-15,4 0 0 0,0-3-832 0,5-2-192 16,0-3 0-16,2 0 0 0,2 2 0 0,1-4 0 0,3 0 0 16,2-3 0-16,-1-1 0 0,2-3 0 0,0 2 0 15,0-2 0 1,-3 3-1600-16,-1-3-352 0,2 0-80 0,-3-1-16 0</inkml:trace>
  <inkml:trace contextRef="#ctx0" brushRef="#br0" timeOffset="77847.83">9930 6379 16575 0,'0'0'368'0,"6"-6"80"0,-1-3 0 0,-1 2 16 0,-1 2-464 0,-1-4 0 0,-2 2 0 0,0 7 0 16,-2-5 912-16,-2-2 96 0,0 2 16 0,-1 3 0 15,-1 0-832-15,-2 2-192 0,-2 0 0 0,-1 3 0 16,-3 1 0-16,-2 5 0 0,1-1 0 0,-4 6 0 16,-1 0 864-16,-1 6 128 0,-2 1 32 0,2 6 0 15,-2 2 0-15,3 4 0 0,1 3 0 0,3-2 0 0,5-1-832 0,3-1-192 16,3 1 0-16,4-1 0 0,2-1 864 0,4-3 128 15,3-1 32-15,3-4 0 0,5-3-832 16,1-2-192-16,2-3 0 0,2-2 0 0,0-3 0 0,1-2 0 16,0-6 0-16,-1-2 0 0,2-1 864 0,-1-1 128 15,2-7 32-15,-3 1 0 0,0-3-832 0,-1-1-192 16,-1-4 0-16,3-2 0 0,-4-1 0 0,1-4 0 16,0-1 0-16,-2 1 0 0,-1-4 0 0,-2 1 0 15,-2-8 0-15,-1 5 0 0,-3 3 0 0,-1-1 0 16,-3 3 0-16,-3 3 0 0,-1 2 0 0,0 3 0 15,0 1 0-15,-5-1 0 0,-2 4 0 0,0 3 0 16,-1 0 0-16,-2 1-10336 16,-3 2-2112-16</inkml:trace>
  <inkml:trace contextRef="#ctx0" brushRef="#br0" timeOffset="78116.91">10149 5996 20271 0,'0'0'896'0,"0"0"192"0,-4 9-880 0,1 5-208 0,-1 3 0 0,-1 4 0 16,-3 3 0-16,-4 4 0 0,-1 8 0 0,-2 3 0 16,-1 5 864-16,-2 1 128 0,-3 2 32 0,0 4 0 15,-2 4 0-15,-1 0 0 0,-3 4 0 0,0 4 0 16,2-1 0-16,-2 3 0 0,-1-7 0 0,3-2 0 0,1-3-832 0,2-2-192 15,3-1 0-15,4-3 0 0,3-6 0 0,6-5 0 16,5-2 0-16,2-4 0 16,3 2-2416-16,2-4-528 0,12 9-96 0,2-17-32 15</inkml:trace>
  <inkml:trace contextRef="#ctx0" brushRef="#br0" timeOffset="78443.49">10308 6962 27647 0,'15'-16'608'0,"-5"12"128"0,1-2 32 0,2 2 0 0,0 1-624 0,-2 2-144 0,-1 1 0 0,-2 4 0 15,-8-4 0-15,3 11 0 0,-5-1 0 0,-1 3 0 16,-9 2 848-16,-3 3 144 0,-7 3 32 0,-6 4 0 15,-9 2-832-15,1 3-192 0,0-2 0 0,-1 4 0 16,-2 3 0-16,3-1 0 0,4-3 0 0,4-3 0 16,4 1 864-16,6-3 128 0,4-1 32 0,9-4 0 15,5-2-832-15,5-1-192 0,8-2 0 0,6-1 0 16,8-5 864-16,3 1 128 0,3-5 32 0,7 2 0 16,7-3-832-16,1-3-192 0,-1 1 0 0,0-2 0 15,-2-2 0-15,-3-3 0 0,-3 0 0 0,-2-2 0 16,-4 1-1600-16,-5 0-352 15,11-6-80-15,-20 1-16 0</inkml:trace>
  <inkml:trace contextRef="#ctx0" brushRef="#br0" timeOffset="79386.92">17928 5694 12895 0,'9'-8'576'0,"-9"8"112"15,0 0-560-15,5-7-128 0,0 0 0 0,-1 0 0 16,-3 1 0-16,-1 3 0 0,-2-5 0 0,-2 4 0 0,-3 2 1664 0,1 2 320 16,-3 2 48-16,-1 2 16 0,-3 2-832 0,-1 1-144 15,-6 3-48-15,0 3 0 0,-3 4-816 0,-5 5-208 16,-4 0 0-16,-2 1 0 0,-3 4 864 0,0 3 128 16,0-1 32-16,3 3 0 0,1-6-832 0,3 5-192 15,5 2 0-15,2-5 0 0,8 0 0 0,5-4 0 16,5 1 0-16,7-3 0 0,6-3 864 0,5-1 128 15,3-2 32-15,9-2 0 0,9-2-832 0,4-1-192 16,4-4 0-16,0-1 0 0,-1-3 0 0,1-3 0 16,-2 0 0-16,13-4 0 15,-8-4-1600-15,-8 2-352 0,-8-4-80 0,-11 7-16 0</inkml:trace>
  <inkml:trace contextRef="#ctx0" brushRef="#br0" timeOffset="84223.12">18272 6154 16575 0,'7'-12'368'0,"-1"5"80"0,0-1 0 0,-6 8 16 0,8-5-464 0,-8 5 0 0,0 0 0 0,0 0 0 15,5-6 912-15,-5 6 96 0,0 0 16 0,0 0 0 16,-2 10 0-16,-3 4 0 0,-2 4 0 0,-2 2 0 16,-1 4 0-16,-1 4 0 0,-2 6 0 0,-1 1 0 15,-1-6-832-15,0 2-192 0,-2 0 0 0,2 0 0 16,-1-4 864-16,4-1 128 0,-1-4 32 0,3-2 0 15,2 2-832-15,3-6-192 0,5-16 0 0,-1 13 0 16,1-13-768-16,0 0-208 0,0 0-48 0,0 0-11872 16</inkml:trace>
  <inkml:trace contextRef="#ctx0" brushRef="#br0" timeOffset="84567.62">18722 5740 20271 0,'0'0'448'0,"0"0"80"0,-3-8 32 0,-1 4 16 0,4 4-576 0,-9 0 0 16,-4 5 0-16,-1 4 0 0,-1 0 928 0,-9 10 80 0,1 3 16 0,-1 3 0 16,-2-2-832-16,3 4-192 15,3-3 0-15,4 1 0 0,2 1 864 0,6-5 128 0,4 1 32 0,5-2 0 16,5-2-832-16,5-3-192 0,4-3 0 0,4-3 0 15,3-3 0-15,-4-4 0 0,3-2 0 0,5-2 0 16,-1-4 864-16,3-2 128 16,-2-3 32-16,-1-1 0 0,-1-2-832 0,-1 0-192 0,-1-1 0 15,-3 0 0-15,-4 1 0 0,-2-2 0 0,-3 0 0 0,-3-2 0 16,-2 0 864-16,-2 2 128 0,-4-2 32 0,-2 0 0 16,-2 2-832-16,-1 0-192 0,-3 4 0 0,-3 1 0 15,-3 0-768-15,1 5-208 16,-2 1-48-16,-2 1 0 0,-1 3-816 0,1 1-160 0,1 0-48 15,2 0 0-15</inkml:trace>
  <inkml:trace contextRef="#ctx0" brushRef="#br0" timeOffset="84830.53">19022 5441 16575 0,'-6'-15'736'0,"6"15"160"0,0 0-720 0,-4-3-176 15,4 3 0-15,-6-4 0 0,-2 0 848 0,-1 4 144 16,-1 4 32-16,-1 1 0 0,-2 2 0 0,-2 4 0 16,-3 6 0-16,-1 2 0 0,-3 1 0 0,-3 5 0 15,-1 6 0-15,-3 5 0 0,0 3 0 0,-4 7 0 16,-3 3 0-16,-13 17 0 0,4-3-832 0,7-6-192 16,3 0 0-16,4-4 0 0,6-3 0 0,3 0 0 15,7-5 0-15,2 0 0 0,2-7 0 0,3-4 0 16,3-7 0-16,5 0 0 0,0-7 0 0,1 0 0 15,3-4 0-15,1-4-9232 0,-5-12-1904 16</inkml:trace>
  <inkml:trace contextRef="#ctx0" brushRef="#br0" timeOffset="85048.09">18900 6324 27647 0,'0'0'608'0,"-3"12"128"0,-3 4 32 0,0 3 0 0,0 2-624 0,-2 3-144 0,-6 1 0 0,0 2 0 0,-2 3 848 0,-2 3 144 15,-3-1 32-15,0-3 0 0,-2 2-832 0,1-1-192 16,2-4 0-16,4 2 0 0,2-5 0 0,3-4 0 16,4-1 0-16,-1 2 0 15,4-6-2416-15,4-14-528 0,0 0-96 0,0 0-32 0</inkml:trace>
  <inkml:trace contextRef="#ctx0" brushRef="#br0" timeOffset="85423.14">19915 5621 23951 0,'0'0'512'0,"0"0"128"0,0 0 0 0,-4 16 64 0,-5-1-576 0,-2 3-128 0,-5 1 0 0,1 4 0 16,0 8 848-16,-2 0 144 0,-2 2 32 0,1 2 0 0,2 1-832 0,1-2-192 15,2-2 0-15,0 3 0 0,-1-2 0 0,5 0 0 16,-1 0 0-16,4-3 0 0,1-2 0 0,1-4 0 16,0 0 0-16,3-2 0 15,1-8-1600-15,0-3-352 0,0-11-80 0,0 0-16 0</inkml:trace>
  <inkml:trace contextRef="#ctx0" brushRef="#br0" timeOffset="85579.12">19497 5975 27647 0,'0'0'1216'0,"0"0"256"0,15-2-1168 0,5 1-304 16,3 1 0-16,4 3 0 0,3 1 0 0,5-1 0 0,3-1 0 15,2-2 0-15,4-2 0 0,-1 0 0 0,0-1 0 16,-4-1 0-16,-2-2 0 0,-2 1 0 0,-4 1 0 0,-4-5-8128 31,-5 2-1696-31</inkml:trace>
  <inkml:trace contextRef="#ctx0" brushRef="#br0" timeOffset="85872.85">20505 5672 20271 0,'0'0'896'0,"0"0"192"16,0 0-880-16,0 0-208 0,0 0 0 0,0 0 0 16,0 0 864-16,0 0 128 0,-6 8 32 0,0 3 0 0,-3-1 0 0,-2 3 0 15,-2 1 0-15,-5 4 0 0,-1-2 0 0,-2 2 0 16,-2 0 0-16,-1 1 0 0,-4 0-832 0,-9 8-192 16,4 0 0-16,3-2 0 0,8 0 0 0,6-4 0 15,11-2 0-15,1 0 0 0,-2-3 864 0,9 1 128 16,4 1 32-16,1-9 0 0,1-1-832 0,5 1-192 15,3 0 0-15,5-2 0 0,1-4 0 0,1 1 0 16,2-1 0-16,2-2 0 0,-3-1 0 0,0-1 0 16,0-2 0-16,-4-1 0 15,-2 1-2416-15,-1 0-528 0,10-2-96 0,-10 4-32 0</inkml:trace>
  <inkml:trace contextRef="#ctx0" brushRef="#br0" timeOffset="86147.79">20516 6164 23951 0,'0'0'512'0,"6"8"128"0,3-4 0 0,0-1 64 0,3-1-576 0,-4 0-128 0,4 3 0 0,1-1 0 15,1-3 848-15,0 1 144 0,0 1 32 0,-3 4 0 16,-2-1 0-16,-3 0 0 0,-1 5 0 0,-2-1 0 16,-4 3-832-16,-3 2-192 0,-3 1 0 0,0 1 0 15,-2-2 864-15,-1-1 128 0,-4 4 32 0,1-3 0 16,2-2-832-16,2 1-192 0,2-3 0 0,1 2 0 15,3 0 864-15,2-4 128 0,1-9 32 0,5 10 0 16,3-3-832-16,3 1-192 0,5-4 0 0,1-2 0 16,2 0 0-16,4-2 0 0,-1-2 0 0,3-1 0 15,2-4 0-15,-2-3 0 0,0-1 0 0,-1 2 0 16,-4-5-2416-16,-1 0-528 16,13-17-96-16,-10 6-32 0</inkml:trace>
  <inkml:trace contextRef="#ctx0" brushRef="#br0" timeOffset="86474.6">21293 5754 23951 0,'-8'-12'512'0,"4"6"128"0,-2 1 0 0,-2 2 64 0,-2 1-576 0,-3 2-128 15,-2 2 0-15,-1 4 0 0,-6 5 848 0,-1-1 144 16,-2 5 32-16,-1 2 0 0,2 2 0 0,1-2 0 15,3 1 0-15,2 1 0 0,7 0-832 0,3-2-192 16,4-3 0-16,4 1 0 0,4-1 0 0,4-4 0 0,3 0 0 16,4-4 0-16,3-3 864 0,2 1 128 0,6-3 32 0,-1-4 0 15,1-4-832-15,2 0-192 0,1-5 0 0,-1 1 0 16,0-1 864-16,-3-2 128 0,-1-1 32 16,-3 0 0-16,-5-2-832 0,-2-1-192 0,-2 1 0 0,-3-2 0 15,-4 0 0-15,-3 1 0 0,-2 1 0 0,-2 2 0 16,-5 0 0-16,0 1 0 0,-3 0 0 0,-3 2 0 15,-2 5 0-15,-1 2 0 0,-2-3 0 0,2 3 0 16,-2 4-2416 0,2-2-528-16,5 2-96 0,0-4-32 0</inkml:trace>
  <inkml:trace contextRef="#ctx0" brushRef="#br0" timeOffset="86716.46">21538 5333 27647 0,'0'0'608'0,"0"0"128"0,-5 5 32 0,0 1 0 0,-2 3-624 0,0 3-144 16,-2 0 0-16,-4 4 0 0,-3 1 0 0,-2 5 0 15,-2 3 0-15,-5 3 0 0,-3 5 848 0,-1 4 144 16,-1 1 32-16,-2 7 0 0,0-1 0 0,2 3 0 16,0 3 0-16,2-7 0 0,2-2-832 0,2 2-192 15,2-2 0-15,3 2 0 0,1-2 0 0,3-3 0 16,1-3 0-16,4 0 0 0,1-5 0 0,4-4 0 15,1-5 0-15,4-2 0 16,2-2-2416-16,2-3-528 0,6 5-96 0,2-13-32 16</inkml:trace>
  <inkml:trace contextRef="#ctx0" brushRef="#br0" timeOffset="87001.2">21463 6073 27647 0,'0'0'608'0,"11"2"128"0,0-1 32 0,3 3 0 0,-3 0-624 0,2 1-144 0,-1 5 0 0,1-1 0 15,-1 3 848-15,-5 2 144 0,-3 0 32 0,-3 5 0 16,-5 5 0-16,1-1 0 0,-5 1 0 0,-2 2 0 0,-4 1-832 0,-1 0-192 16,-3 0 0-16,0-2 0 0,1-3 864 0,3-1 128 15,3 1 32-15,3-4 0 0,3-2 0 0,5-1 0 16,0-2 0-16,5 2 0 0,4-3-832 0,4-1-192 15,2-2 0-15,3-3 0 0,2-3 0 0,5-2 0 16,1-2 0-16,2-2 0 0,5-3 864 0,-2-1 128 16,-2 0 32-16,3-2 0 15,1 2-4096-15,-1-4-832 0,24-9-144 0,-13 2-48 0</inkml:trace>
  <inkml:trace contextRef="#ctx0" brushRef="#br0" timeOffset="87772.65">28377 5162 16575 0,'-8'-12'368'0,"5"4"80"0,1 3 0 0,-2-4 16 0,-1 2-464 0,0 0 0 0,-3 1 0 0,1 2 0 16,-2 3 912-16,-3 1 96 0,-3 1 16 0,-1 3 0 16,-4 2 0-16,-1 1 0 0,-5 1 0 0,1 5 0 0,-2 4 0 0,1 2 0 15,-2 2 0-15,2 3 0 0,5 1-832 0,3-1-192 16,4 4 0-16,2-4 0 0,4-1 0 0,1-3 0 15,7-2 0-15,7-2 0 0,3-3 864 0,2 0 128 16,4 0 32-16,3-6 0 0,2 5-832 0,5-6-192 16,0 0 0-16,1-2 0 0,-1-1 0 0,-2-3 0 15,-3 0 0-15,0-2 0 16,-4-1-768-16,-1-2-208 0,-4-1-48 0,1 0-11872 0</inkml:trace>
  <inkml:trace contextRef="#ctx0" brushRef="#br0" timeOffset="87928.73">28372 5460 23951 0,'0'0'512'0,"1"9"128"0,0 2 0 0,2 4 64 0,-1 3-576 0,1 4-128 15,-3 1 0-15,0 3 0 0,0 0 848 0,0 3 144 0,-5 0 32 0,1-2 0 16,-1 1 0-16,-2-4 0 0,0 0 0 0,-1-1 0 16,0-2-832-16,2-2-192 0,-2-3 0 0,2-1 0 15,0-2 0-15,2-1 0 0,1-4 0 0,1 0 0 16</inkml:trace>
  <inkml:trace contextRef="#ctx0" brushRef="#br0" timeOffset="88387.54">29105 5182 23951 0,'-10'-11'512'0,"10"11"128"0,-5-2 0 0,-3 1 64 0,-2-2-576 0,-3 7-128 15,2 1 0-15,-6 4 0 0,-2 6 0 0,-2 3 0 16,-2 2 0-16,-3 6 0 0,2-4 0 0,-4 6 0 16,3-2 0-16,-2 1 0 0,5-3 848 0,3-1 144 0,3 2 32 15,6-2 0-15,5-1-832 0,3-5-192 0,6-1 0 0,4-1 0 16,3-5 0-16,4 0 0 0,3-6 0 0,4 0 0 16,1-3 864-16,2-2 128 15,3-4 32-15,1 0 0 0,1-6-832 0,-1 4-192 0,3-5 0 0,-3 2 0 16,-2-3 864-16,-2 0 128 0,0-4 32 0,-1 0 0 15,-2 0-832-15,-4-2-192 0,-4-2 0 0,-3 1 0 16,-4 2 0-16,-4 2 0 0,-3-2 0 0,-2 0 0 16,-4 0 0-16,-3 4 0 0,-3 4 0 0,0-1 0 15,-2 0 0-15,-2 3 0 0,0 2 0 0,-1-1-10336 16,1 1-2112-16</inkml:trace>
  <inkml:trace contextRef="#ctx0" brushRef="#br0" timeOffset="88605.7">29424 4879 27647 0,'0'0'1216'0,"0"0"256"0,0 0-1168 0,0 0-304 16,-5 8 0-16,-4 1 0 0,1 5 0 0,-3 3 0 16,-4 0 0-16,-3 4 0 0,-2 5 0 0,-3 1 0 15,-3 4 0-15,0 2 0 0,-4 2 0 0,1 2 0 16,2 1 0-16,1 1 0 0,-5 1 880 0,3 1 112 15,2-1 32-15,0-3 0 0,1 1-832 0,2-1-192 16,2 0 0-16,4-1 0 0,1 1 0 0,2-2 0 16,2-1 0-16,2-2-9232 0,2-3-1904 15</inkml:trace>
  <inkml:trace contextRef="#ctx0" brushRef="#br0" timeOffset="88800.75">29331 5619 31327 0,'0'0'688'0,"-5"9"144"0,-1 5 16 0,-2 3 48 0,1 4-720 0,-2 3-176 0,0 0 0 0,-1 3 0 16,-2 1 0-16,-1-2 0 0,1 1 0 0,-2-4 0 16,2 2 0-16,2-2 0 0,-3-2 0 0,2-2 0 15,1-4 0-15,3 2 0 0,4-4 0 0,-1-1-9248 16,-1-2-1888-16</inkml:trace>
  <inkml:trace contextRef="#ctx0" brushRef="#br0" timeOffset="89250.75">29930 5248 23951 0,'-1'-16'512'0,"2"11"128"0,-1 5 0 0,0 0 64 0,0 0-576 0,0 0-128 0,0 0 0 0,0 0 0 0,0 0 0 0,2 10 0 16,-3 3 0-16,-1 4 0 0,-2 2 848 15,0 4 144-15,-1 1 32 0,1-1 0 0,0 0-832 0,0 2-192 16,-1-1 0-16,2 3 0 0,-1-4 0 0,0 0 0 16,1-1 0-16,0 1 0 15,0-1-768-15,1-2-208 0,-1-4-48 0,0-4 0 0</inkml:trace>
  <inkml:trace contextRef="#ctx0" brushRef="#br0" timeOffset="89419.99">29795 5368 23951 0,'0'0'512'0,"8"-2"128"0,2-2 0 15,4 3 64-15,2 5-576 0,2-2-128 0,1 1 0 0,3-2 0 0,2 3 848 0,3 0 144 16,3-3 32-16,2-1 0 0,2 0-832 0,1-1-192 0,-2-1 0 0,-1 1 0 31,-3-3-1600-31,1 0-352 0,29-7-80 0,-19 5-16 0</inkml:trace>
  <inkml:trace contextRef="#ctx0" brushRef="#br0" timeOffset="89672.71">30757 5098 23951 0,'0'0'512'0,"0"0"128"0,0 0 0 0,-5-5 64 0,-7 10-576 0,0-2-128 0,-2 1 0 0,-2 5 0 15,-5-1 848-15,-2 6 144 0,-3 2 32 0,-1 5 0 0,0-2-832 0,1 1-192 16,0 4 0-16,3 0 0 0,3-2 864 0,2 1 128 16,3-3 32-16,4 3 0 0,3-1-832 0,5-3-192 15,3-1 0-15,5-2 0 0,2-2 0 0,4-1 0 16,2-1 0-16,2-1 0 0,3-6 864 0,4 0 128 16,0 4 32-16,4-6 0 15,-1-1-1648-15,3-4-320 0,-2 0-64 0,0-1-8752 16,1 0-1760-16</inkml:trace>
  <inkml:trace contextRef="#ctx0" brushRef="#br0" timeOffset="89960.72">30890 5492 27647 0,'0'0'1216'0,"6"3"256"0,2-1-1168 0,-1 2-304 0,2 1 0 0,-3 2 0 16,1 1 0-16,-2 2 0 0,-3 0 0 0,0 2 0 16,-4 0 0-16,0 0 0 0,-2 1 0 0,-2 1 0 15,-2 1 880-15,-3-1 112 0,-1-3 32 0,2 2 0 16,0-2-832-16,1-3-192 0,3 2 0 0,2-3 0 16,1-1 864-16,3-6 128 0,0 0 32 0,5 9 0 15,3-3-832-15,2-1-192 0,2 0 0 0,2-1 0 16,2-3 0-16,2 1 0 0,-2-2 0 0,2-3 0 15,0 1-768-15,-1-5-208 16,-2 1-48-16,5-3-13504 0</inkml:trace>
  <inkml:trace contextRef="#ctx0" brushRef="#br0" timeOffset="90347.77">31553 5087 20271 0,'-15'3'448'0,"7"1"80"0,-3 2 32 0,-3 3 16 0,-4 6-576 0,-4 3 0 0,-3 1 0 0,-2 7 0 16,-1-3 928-16,-2 3 80 0,-2 3 16 0,8 1 0 15,5-5-832-15,5 2-192 0,4-3 0 0,6 1 0 16,6 0 864-16,6-4 128 0,3-3 32 0,6-3 0 16,2-3 0-16,4-2 0 0,2-3 0 0,1 0 0 15,-1-5 0-15,1-2 0 0,-2-2 0 0,0-6 0 16,-2-1-832-16,-1-3-192 0,-2-1 0 0,2 0 0 16,-4-1 0-16,-1-4 0 0,-2-1 0 0,-3-1 0 15,-2-6 864-15,-3 2 128 0,-4-4 32 0,-2 2 0 16,-3-1-832-16,-1 4-192 0,-2 2 0 0,-3 3 0 15,-2 0 0-15,-2 1 0 0,-1 2 0 0,-1 5 0 16,-1-1-768-16,1 2-208 16,0 0-48-16,0 2-9824 0,1 0-1968 0</inkml:trace>
  <inkml:trace contextRef="#ctx0" brushRef="#br0" timeOffset="90630.39">31937 4746 24015 0,'0'0'1056'0,"5"-4"224"0,0-3-1024 0,-5 7-256 15,0 0 0-15,0 0 0 0,0 0 720 0,0 0 96 16,-6 8 16-16,-4 1 0 0,-4 4 224 0,-7 3 48 16,-4 3 16-16,-2 5 0 0,-1 4-16 0,-4 7 0 15,-4 2 0-15,-3 1 0 0,1 9-880 0,-2 0-224 16,-1 5 0-16,3 1 0 0,0 1 0 0,0-4 0 15,1 1 0-15,-1-5 0 0,2 1 0 0,4 0 0 0,4-5 0 0,4 0 0 16,4 0 0-16,3-4 0 0,3-2 0 0,4-3 0 16,4-5 0-16,3-2 0 0,6-4 0 0,1-4 0 31,-2-4-2416-31,7-7-528 0,20 6-96 0,-1-13-32 0</inkml:trace>
  <inkml:trace contextRef="#ctx0" brushRef="#br0" timeOffset="90998.13">31768 5687 27647 0,'0'0'1216'0,"0"0"256"0,9 3-1168 0,0 0-304 16,0 2 0-16,1 2 0 0,3 0 736 0,-1 0 96 15,0 2 0-15,-1 0 16 0,-1 4 96 0,-2 1 16 16,-3 1 0-16,-5 1 0 0,-4 5-576 0,-3-1-128 16,-4 0 0-16,-6 2-16 0,-8-2 624 0,0 2 128 15,2 0 32-15,-2-2 0 0,-3 0 0 0,1-1 0 16,2-1 0-16,2 3 0 0,2 3-832 0,4-3-192 16,4-2 0-16,4-1 0 0,4-1 0 0,4 0 0 15,3 0 0-15,6-2 0 0,8-2 864 0,7 1 128 16,6 0 32-16,8 2 0 0,8-2-832 0,4-1-192 0,5-1 0 15,0 0 0-15,1-3 0 0,4 0 0 0,2-5 0 0,-14-2-160 16,0-2-160-16,0 0-16 0,-3 0-16 16,-2-2 0-1,-6-8-2752-15,-6 2-544 0</inkml:trace>
  <inkml:trace contextRef="#ctx0" brushRef="#br0" timeOffset="92295.22">24093 1452 9215 0,'0'0'192'0,"0"0"64"0,10-9 0 0,-2 3 0 15,-8 6-256-15,7-9 0 0,-7 9 0 0,0 0 0 0,5-8 864 0,-5 8 128 16,0 0 32-16,0 0 0 0,0 0 0 0,0 0 0 16,0 0 0-16,0 0 0 0,0 0-832 0,0 0-192 15,0 0 0-15,0 0 0 0,0 0 0 0,-8 13 0 16,-3 4 0-16,2-2 0 0,-1 0 864 0,1 4 128 16,0 5 32-16,4 1 0 0,2 3-832 0,1-3-192 15,1 0 0-15,4 1 0 0,2-2 0 0,2-2 0 16,2-2 0-16,4-5 0 0,0-1 0 0,1-1 0 0,1 0 0 15,3-6 0-15,-1-3 864 0,3-1 128 16,0-3 32-16,1-2 0 0,1 1-832 0,3-4-192 0,1-1 0 16,1-5 0-16,-3 0 0 0,-4-1 0 0,3-4 0 0,-3-2 0 15,-2 2 864-15,0-3 128 0,-3-2 32 16,0-3 0-16,-2 0-832 0,-1 2-192 0,-5 3 0 0,1 3 0 16,-2-1 0-16,-2 5 0 0,-4 1 0 15,0 11 0-15,0 0 0 0,0 0 0 0,-14 4 0 0,-3 9 0 16,-2 8 0-16,-2 7 0 0,-1 7 0 0,-1 4 0 15,-3 6 0-15,-2-1 0 0,-2 3 0 0,0 4 0 16,1 2 0-16,-3 8 0 0,0 8 0 0,2-2 0 16,-3-1 0-16,2-8 0 0,1-7 0 0,-1-6 0 15,-2 2 0-15,0-5 0 0,-1-1 0 0,1-3 0 16,2-5 0-16,2-1 0 0,1 1 0 0,4-3 0 16,2-4 0-16,4-6 0 0,2-6 0 0,4-1 0 15,6-8-768-15,6-5-208 16,0 0-48-16,1-13 0 0</inkml:trace>
  <inkml:trace contextRef="#ctx0" brushRef="#br0" timeOffset="93206.63">26962 1345 9215 0,'0'0'400'0,"5"-10"96"0,-1 0-496 0,-3-3 0 0,-2 3 0 0,1 10 0 16,0 0 912-16,-2-7 96 0,2 7 16 0,0 0 0 16,-12 0 0-16,2 6 0 0,-2 5 0 0,-2 5 0 15,-2 3 0-15,0 4 0 0,2 7 0 0,-1 3 0 16,2 4-832-16,2 2-192 0,2 2 0 0,1 1 0 15,1-4 0-15,2-2 0 0,5-6 0 0,0 1 0 16,2-2 0-16,5-7 0 0,2-5 0 0,3-3 0 16,2-3 864-16,4 0 128 0,4-6 32 0,3-2 0 15,6-6-832-15,3-2-192 0,3 1 0 0,0-7 0 16,-3-3 864-16,-2-1 128 0,-3 1 32 0,-2-3 0 16,-2 0-832-16,-6-2-192 0,-1-1 0 0,-2-4 0 15,0 0 0-15,-2-2 0 0,-3 0 0 0,-1 2 0 0,-1-2 0 0,-2 7 0 16,-1 4 0-16,-2 7 0 0,-4 8 0 0,0 0 0 15,0 0 0-15,0 0 0 0,-5 22 0 0,-3 6 0 16,-1-2 0-16,0 7 0 0,-1 3 0 0,-1 3 0 16,-3 5 0-16,-2-2 0 0,-1-7 0 0,-4 10 0 15,-2 6 0-15,-2 4 0 0,-3 5 0 0,-6 0 0 16,-7 5 0-16,-1-7 0 0,-2-3 0 0,0-2 0 16,2-1 0-16,3-3 0 0,0-2 0 0,0-2 0 15,1-4 0-15,3-4 0 0,2-4 0 0,-2-4 0 16,4-5 0-16,1-3 0 15,5-3-768-15,5-8-208 0,-3-9-48 0,10-9 0 0</inkml:trace>
  <inkml:trace contextRef="#ctx0" brushRef="#br0" timeOffset="94183.04">29494 1453 12895 0,'4'-7'272'0,"1"1"64"0,-5 6 16 0,5-6 32 0,-4-1-384 0,-1 7 0 0,3-5 0 0,-3 5 0 15,0 0 896-15,0 0 96 0,0 0 32 0,0 0 0 16,0 0-832-16,0 10-192 0,0 0 0 0,-3 5 0 16,2 6 864-16,-5 5 128 0,0 5 32 0,0 2 0 15,-3 2-832-15,0 2-192 0,0 0 0 0,0 4 0 16,-2-4 0-16,1-2 0 0,1-4 0 0,4 1 0 0,-1-2 864 0,2-4 128 15,2-1 32-15,4-2 0 0,2-5-832 0,2-1-192 16,0-3 0-16,6-5 0 0,2-2 864 0,3-7 128 16,5-5 32-16,2-2 0 0,5-5 0 0,1-2 0 15,0 0 0-15,2-4 0 0,0-4-832 0,1 1-192 16,-4-2 0-16,0 1 0 0,-5-3 0 0,1 0 0 16,-3 0 0-16,0-4 0 0,0 0 0 0,-3-1 0 15,-1 0 0-15,-4 6 0 0,-4 3 0 0,-1 7 0 16,-2 0 0-16,-2 9 0 0,-5 5 0 0,0 0 0 15,-2 13 0-15,-3 7 0 0,-3 6 0 0,-1 4 0 16,-2 2 0-16,-3 5 0 0,-2 2 0 0,-1 3 0 16,-2 7 0-16,-2 3 0 0,0 4 0 0,-6 1 0 0,0 1 0 15,-2-2 0-15,2-4 0 0,-3 0 0 16,-3 2 0-16,-2-1 0 0,1 7 0 0,1-3 0 0,1-3 0 16,2-6 0-16,1-4 0 0,2-7 0 0,-2-1 0 0,1-3 0 15,-4-6 0-15,0-2 0 0,-1-6 0 0,-1-2 0 16,-1-6 864-16,-10 0 128 0,4-6 32 15,8-3 0-15,4-2-832 0,5-7-192 0,2-4 0 16,4-6 0-16,5-2 0 0,3-5 0 0,3-6 0 16,4-5 0-16,2-4 0 0,5 0 0 0,3 2 0 0,5 0 0 15,4 1 0-15,-3 16 0 0,6 1 0 0,4 4 0 16,2 2 0-16,5 5 0 0,1 2 0 0,4 3 0 16,2 3 0-16,1 3 0 0,0-1 0 0,0 6 0 15,0 0 0-15,3 4 0 0,2 4 0 0,0-1-10336 16,2-1-2112-16</inkml:trace>
  <inkml:trace contextRef="#ctx0" brushRef="#br0" timeOffset="109839.47">28851 7692 27407 0,'-16'-15'1216'0,"5"4"256"0,-4 3-1184 0,2-4-288 15,0 5 0-15,3-1 0 0,10 8 0 0,0 0 128 16,0 0-128-16,0 0 0 0,0 0 256 0,0 0-48 16,15 10-16-16,3 4 0 0,1 1 0 0,4 3 0 15,3 2 0-15,4 3 0 0,4 3 112 0,7 3 16 16,4 5 0-16,7 1 0 0,9 1 96 0,6 3 32 0,0 3 0 15,5 5 0-15,1 8 0 0,10 0 0 16,7-1 0-16,6 1 0 0,8 8 0 0,1-7 16 0,1-3 0 0,7 0 0 16,6 0-48-16,-3-3-16 0,-12-1 0 15,3-2 0-15,2-2 112 0,-6-1 0 0,-7-1 16 0,-35-14 0 16,1 4-336-16,4-2-192 16,-1-2 192-16,-2 1-192 0,-1-4 928 0,-9 2 80 0,-6-3 16 0,-6 1 0 15,-6-7-832-15,-4 0-192 0,-6-1 0 0,6 4 0 31,-7 0-528-31,-6-3-160 0,-4-2-16 0,-4-5-16 16,-3 0-1120-16,-7-12-208 0,0 0-64 0,0 0-13456 0</inkml:trace>
  <inkml:trace contextRef="#ctx0" brushRef="#br0" timeOffset="110256.49">31436 7264 25743 0,'-9'-16'1136'0,"3"12"240"0,-4 4-1104 0,-2 4-272 16,-2-1 0-16,2 3 0 0,-5 4 480 0,-3 6 32 16,-4 3 16-16,-2 5 0 0,-2 6-528 0,-2 7 0 0,-2 3 0 0,-1 7 0 15,-3 7 0-15,-4 7 0 16,-5 16 0-16,-7 3 0 0,-10 6 928 0,-6 9 80 0,-3 11 16 0,0 6 0 16,1 3-832-16,-4 5-192 0,-3 6 0 0,-2-4 0 15,-1 1 864-15,4-2 128 0,2 0 32 0,8-8 0 16,6-7 0-16,3-3 0 0,2-12 0 0,-15 29 0 15,13-20-560-15,6-14-96 0,6-11-32 0,11-10 0 16,14-8-176-16,6-7-32 0,3-11-128 0,3-5 192 16,2-3-592-1,2-7-128-15,0-5-32 0,3-6 0 0,1-13-2368 0,0 0-464 0</inkml:trace>
  <inkml:trace contextRef="#ctx0" brushRef="#br0" timeOffset="110638.42">29186 8638 23951 0,'0'0'2128'0,"0"0"-1696"0,8-12-432 0,5 5 0 16,6-4 768-16,5 4 80 0,3-6 16 0,3 4 0 15,3 0-672-15,4-1-192 0,5 1 0 0,-1-2 128 16,3 2-128-16,7-4 0 0,6 0 128 0,3 3-128 16,1-2 0-16,-3 4 0 0,-4-1 0 0,-7 4 0 15,-9-3-144-15,-5 2-112 0,-3 1 0 0,-4 0-16 16,-1 5-1824-16,-4 4-352 0</inkml:trace>
  <inkml:trace contextRef="#ctx0" brushRef="#br0" timeOffset="110856.58">29294 8950 25791 0,'-30'-5'2304'15,"13"1"-1856"-15,3-1-448 0,5 4 0 0,9 1 1856 0,0 0 256 16,0 0 64-16,12 0 16 0,4-4-1776 0,7 2-416 16,3-5 0-16,7 0 0 0,5 0 256 0,5-3 64 15,3 0 0-15,6-3 0 0,6-1-128 0,7 4-32 16,4-3 0-16,-2 3 0 0,-2 3-16 0,-3-4 0 15,-3 1 0-15,-3-1 0 0,-2 2-272 0,1 1-64 16,-2 4-16-16,-2 1 0 16,-1-5-1760-16,-9 3-336 0,-5 0-80 0</inkml:trace>
  <inkml:trace contextRef="#ctx0" brushRef="#br0" timeOffset="111325.49">31457 8055 3679 0,'-12'-16'160'0,"6"11"32"0,-4 0-192 0,-4 1 0 15,-7 8 0-15,0 0 0 0,-5-2 5424 0,-3 6 1040 16,-9 6 192-16,-3 3 64 0,-2 9-4928 0,0 6-960 16,-4 10-208-16,1 5-48 0,0 11 96 0,-1-1 16 15,0-1 0-15,4 3 0 0,5 3-176 0,10-5-16 16,9-2-16-16,11-8 0 0,12-8 16 0,10-2 0 15,10-1 0-15,8-7 0 0,6-2 64 0,4-6 16 16,2-4 0-16,6-7 0 0,2-9 0 0,3-7 0 0,3-3 0 16,3-8 0-16,4-2 240 0,-6-7 48 15,-7-4 16-15,-5-3 0 0,-7-1-256 0,-5-1-48 16,-7-1-16-16,-5-2 0 0,-4-5 48 0,-8 1 16 0,-7 2 0 16,-5 3 0-16,-7 3-336 0,-5 2-64 0,-6 2-16 0,-4 2 0 15,-3 0-208-15,-7 2 128 0,-7 5-128 0,-6 0 0 31,-6 4-1200-31,1 1-336 0,7 4-64 0,3 4-11776 0,4-2-2352 0</inkml:trace>
  <inkml:trace contextRef="#ctx0" brushRef="#br0" timeOffset="133247.18">29719 11678 14047 0,'-14'-1'624'0,"4"2"128"0,10-1-608 0,-10 4-144 16,1 1 0-16,9-5 0 0,-9 4 0 0,9-4 0 16,-1 9 0-16,-2-2 0 0,3-7 128 0,0 10-128 0,0-10 192 0,4 13-64 15,-2-3 288-15,6-1 48 0,5-2 16 0,2 1 0 16,0-1 576-16,6-2 112 0,-4 2 32 0,9-4 0 16,4-3 32-16,2 0 16 0,4-1 0 0,3-1 0 15,5 2-528-15,6-6-96 0,3-2-32 0,7 0 0 16,4 3-192-16,-2-1-32 0,-3-4-16 0,-1 5 0 15,-1 0 0-15,-3 1 0 0,-6 3 0 0,-5-2 0 16,-5 0-176-16,-3 1-48 0,-4 1 0 0,-5 0 0 16,-7 0-128-16,-6-2-272 0,-6-2 64 0,-7 5 16 15,0 0-2048 1,-9 8-384-16</inkml:trace>
  <inkml:trace contextRef="#ctx0" brushRef="#br0" timeOffset="133552">29592 12284 30575 0,'0'0'1344'0,"0"0"304"0,0 0-1328 0,10-5-320 15,1 5 0-15,6 1 0 0,2 2 0 0,8-2 0 16,2-1 0-16,7-1-128 0,0-4 272 0,5 1 64 15,2 2 16-15,3-1 0 0,0-5 192 0,7 2 32 16,3 4 16-16,-1-1 0 0,-2-2-96 0,-2 1-32 16,0-1 0-16,-7 4 0 0,-6 2-208 0,-2-1-128 15,-5-4 128-15,-3 7-128 0,-6 3 0 0,0 3 0 0,-4-4 0 16,-2 0 0-16,-2-2-272 0,-1 2-32 16,-4-1 0-16,0 1 0 15,0-2-1712-15,-9-3-352 0,0 0-64 0</inkml:trace>
  <inkml:trace contextRef="#ctx0" brushRef="#br0" timeOffset="134490.76">30117 10928 13071 0,'-12'-14'576'0,"7"9"128"0,3-3-576 0,2 8-128 15,0 0 0-15,0 0 0 0,-3-15 608 0,6 4 96 0,-2-1 0 0,4 2 16 16,3-5 112-16,3 1 0 0,2-4 16 16,0 3 0-16,-2 3-208 0,2 2-32 0,2-4-16 0,0 1 0 15,2 2 64-15,2-3 16 0,1 1 0 0,2 3 0 16,2-3-160-16,-1 1-16 0,-2 2-16 0,1-1 0 15,0 8-32-15,-2-4-16 0,-1-2 0 0,0 7 0 16,0 6-96-16,-1-1-16 0,-2 3 0 0,0-1 0 16,-1 0 16-16,-4 7 0 0,-4 5 0 0,-1-3 0 15,0-4-336-15,-2 5 0 0,-5 6 0 0,0 0 0 16,1 1 0-16,0 1 0 0,-3-4 0 0,2 2 128 16,-3 6-128-16,2-4 176 0,-1-1-176 0,-1-3 192 15,-1-2-16-15,0 1 0 0,-1 1 0 0,-1-5 0 16,1-1-16-16,0-4 0 0,-2 2 0 0,3-2 0 0,-3 3-16 15,1-2 0-15,-1-5 0 0,8-5 0 0,-8 13-144 16,5-4 128-16,-4 1-128 0,7-10 128 16,-5 9-1248-16,0 2-256 0,0-2-48 0,0 2-11040 15</inkml:trace>
  <inkml:trace contextRef="#ctx0" brushRef="#br0" timeOffset="134658.99">30457 11520 15663 0,'0'0'1392'0,"0"0"-1120"16,0 0-272-16,0 0 0 0,0 0 2048 0,0 0 368 16,-6 7 64-16,6-7 16 0,0 0-1408 0,0 0-256 15,0 0-64-15,0 0-16 0,0 0-480 0,0 0-80 16,0 0-32-16,0 0 0 0,0 0-160 0,0 0 0 16,0 0 0-16,0 0 0 15,0 0-1776-15,0 0-384 0</inkml:trace>
  <inkml:trace contextRef="#ctx0" brushRef="#br0" timeOffset="135391.25">30264 10251 11967 0,'-16'-11'528'0,"4"3"112"0,1-8-512 0,-1 5-128 0,0 3 0 0,1-2 0 16,5-1 624-16,0-1 80 0,-2 7 32 0,8 5 0 0,0 0-80 15,0 0-16-15,0 0 0 0,-6 9 0 0,3 2-320 0,3 2-80 16,2 1-16-16,1 8 0 0,5 1 64 0,3 11 16 16,5 8 0-16,0 6 0 0,2 0 64 0,7 11 16 15,6 10 0-15,2 8 0 0,1 11-384 0,3 6 144 16,1 4-144-16,0 8 0 0,6 8 128 0,-6 0-128 15,-5 5 0-15,-1-4 0 0,-2-5 0 0,-10 1 0 16,-7 0 0-16,-4-3 0 0,0-7 128 0,-4-4-128 16,-6-2 0-16,-3 1 0 0,-4-4 0 0,-3-3 160 15,-2-10-160-15,0-3 128 0,-1-4-128 0,2-6 0 16,2-3 144-16,2-8-144 0,3-12-256 0,4-6-112 16,3-5-16-16</inkml:trace>
  <inkml:trace contextRef="#ctx0" brushRef="#br0" timeOffset="135842.84">31324 10111 13823 0,'0'0'1216'0,"0"0"-960"15,-6 4-256-15,-2-2 0 0,-1-2 192 0,-3 9-16 16,-7 6 0-16,-5 6 0 0,-6 3 16 0,-4 14 0 16,-8 10 0-16,-4 11 0 0,-5 9 0 0,-6 12 16 15,-11 9 0-15,-9 17 0 0,-7 13 32 0,-2 12 0 16,0 7 0-16,-2 5 0 0,-1 3-240 0,-1 6 0 16,-3 4 0-16,8-6 0 0,7-3 0 0,9-3 128 15,8-7-128-15,4-8 144 0,4-9 400 0,7-10 80 0,11-6 16 16,-1-7 0-16,4-3-192 0,4-9-16 15,4-6-16-15,2-8 0 0,3-8-224 0,2 0-64 0,1-5 0 16,2-2 0-16,7-8-128 0,-2-6-176 0,1-6 48 0</inkml:trace>
  <inkml:trace contextRef="#ctx0" brushRef="#br0" timeOffset="136925.07">30179 10675 10943 0,'-11'6'480'0,"2"-3"96"0,-1-3-448 0,-1-1-128 16,4-2 0-16,-2 4 0 0,-1 5 864 0,0-4 160 16,1-4 16-16,0 0 16 0,0 4-80 0,0-1-16 15,9-1 0-15,-10 0 0 0,1-3-64 0,0 2 0 0,-1 1-16 16,1-1 0-16,1-2-176 0,8 3-16 15,-10-1-16-15,2-3 0 0,8 4 16 0,-5-8 0 16,3 3 0-16,2 5 0 0,0 0-80 0,0 0-16 0,0 0 0 0,0 0 0 16,10-3-208-16,3-3-32 0,2 3-16 0,3-2 0 15,2-7-144-15,4 5-16 0,2-2-16 0,0 1 0 16,1 2-160-16,2-3 128 0,3 1-128 0,1-2 128 16,3 4 0-16,-5-3-128 0,1 1 192 0,-1 2-64 15,-2 1 0-15,-2 3 0 0,-2 2 0 0,-1-1 0 16,0-5-128-16,-2 2 0 0,-4 4 0 0,-2 5 0 15,-2-1 0-15,-2 2 0 0,-12-6 0 0,9 13 0 16,-6 3 0-16,1 2 0 0,-4 0 0 0,-4 2 0 16,1 1 128-16,-2 4-128 0,0 2 192 0,-4-2-64 15,0-4-128-15,1 0 128 0,0 5-128 0,0 0 128 0,-3-2 0 16,0-2-128-16,-2-4 192 0,-2 1-64 0,1 5 48 16,-1-4 0-16,-2-3 0 0,1-3 0 0,-1-1 16 0,-1-2 16 15,1 2 0-15,-1-3 0 0,1 1-48 16,1 2-16-16,-2-5 0 0,3 2 0 0,2-4-144 0,0 1 160 15,-2-5-160-15,2 6 160 0,2-1-160 0,3 2 0 16,8-9 0-16,0 0 0 0,-9 4 0 0,9-4 0 16,0 0 0-16,0 0 128 0,0 0-128 0,0 0 0 15,11 6 0-15,1 1 0 0,3-3-352 0,2-1 0 16,-2 0 0-16,1 3 0 16,-3 1-1312-16,1-1-256 0,2 0-48 0,-2 1-10816 0</inkml:trace>
  <inkml:trace contextRef="#ctx0" brushRef="#br0" timeOffset="137135.96">30371 11572 28047 0,'0'0'1232'0,"0"0"272"0,-10-10-1200 0,1 3-304 0,3-2 0 0,6 9 0 16,-3-8 480-16,3-2 32 0,1 0 16 0,3-2 0 15,2 3 96-15,2-2 16 0,0 1 0 0,-1 1 0 16,1-1-320-16,-2 2-64 0,-1-1-16 0,-5 9 0 16,7-9-240-16,-7 9 128 0,0 0-128 0,0 0 0 15,0 0 0-15,0 0 0 0,0 0-176 0,0 0-9632 16,0 0-1936-16</inkml:trace>
  <inkml:trace contextRef="#ctx0" brushRef="#br0" timeOffset="137772.12">31736 11411 8287 0,'0'0'736'0,"0"0"-592"0,0 0-144 0,0 0 0 0,0 0 480 15,-4 5 64-15,-2 1 16 0,-2 5 0 16,-2 4 272-16,-1 0 64 0,-4 2 16 0,-3 2 0 0,-3 1-144 0,1 3-48 15,0 6 0-15,-1-2 0 0,0 2-96 0,0 5-32 16,2 5 0-16,2-1 0 0,0 0-384 0,4 1-80 16,3 4 0-16,3-4-128 0,1 0 144 0,6-5-144 15,6-3 0-15,0-4 144 0,5 2 224 0,1-5 32 16,3 0 16-16,4-5 0 0,3-4 96 0,-2-2 0 16,4-1 16-16,3-5 0 0,5-4 272 0,-1-3 48 15,1-4 16-15,3-2 0 0,-2-6 208 0,1-3 32 16,-1-4 16-16,-1-3 0 0,-3 1 32 0,-4-11 0 15,-3-4 0-15,-5-3 0 0,-4-10-288 0,-4 0-48 16,-5-2-16-16,-4-6 0 0,-1-4-384 0,-5 1-80 16,-2-1-16-16,-5 6 0 0,-5 6-320 0,-2 4 144 0,-3 0-144 15,-1 10 0-15,-1 12 0 0,-1 8 0 16,3 8 0-16,3 1 0 16,3 0-1792-16,4 9-400 0</inkml:trace>
  <inkml:trace contextRef="#ctx0" brushRef="#br0" timeOffset="155910.82">1919 10108 12895 0,'0'0'272'0,"0"0"64"0,0 0 16 0,0 0 32 0,0 0-384 0,0 0 0 15,0 0 0-15,-7 5 0 0,7-5 1712 0,0 0 272 16,0 0 48-16,0 0 16 0,-7 9-832 0,7-9-144 0,-2 8-48 0,2-8 0 16,0 0 0-16,0 0 0 0,0 0 0 0,0 0 0 15,0 0 0-15,14 5 0 16,0-1 0-16,2 1 0 0,3-1-816 0,4-1-208 0,4-3 0 0,2 0 0 15,2 0 864-15,6 0 128 0,6 0 32 0,3-2 0 16,-1-3-832-16,-8 1-192 0,6-2 0 0,21-1 0 16,-6 2 864-16,-5-2 128 0,-6 0 32 0,-5 2 0 15,-4 0-832-15,-4 2-192 0,-3 2 0 0,-6 0 0 16,-6 0 0-16,-2 1 0 0,-5 0 0 0,2 0 0 16,-2-2-1600-1,-12 2-352-15,0 0-80 0,0 0-8208 0,0 0-1632 0</inkml:trace>
  <inkml:trace contextRef="#ctx0" brushRef="#br0" timeOffset="156406.04">1664 10727 23951 0,'0'8'512'0,"0"-8"128"0,0 0 0 0,0 0 64 0,0 0-576 0,2 11-128 0,1-2 0 0,5 0 0 16,3-6 1664-16,4-3 320 0,4 0 48 0,7-3 16 16,6-3-832-16,7-1-144 0,8 4-48 0,3-4 0 15,0 2 0-15,3 1 0 0,0-5 0 0,-1 2 0 16,-2 0 0-16,7-1 0 0,8 4 0 0,2 0 0 15,-3-4-816-15,-3 4-208 0,-4 3 0 0,-3 1 0 0,-1-1 864 16,-5-2 128-16,-2-2 32 0,1 1 0 0,1 2-832 16,-4-1-192-16,-4-3 0 0,-16 3 0 0,0 6 0 15,-4 0 0-15,-2-3 0 0,-1-2 0 0,-3 1 0 16,-3-3 0-16,-1 3 0 0,-3 0 0 0,-7 1 0 0,0 0 0 16,0 0 0-16,0 0-13616 15,0 0-2768-15</inkml:trace>
  <inkml:trace contextRef="#ctx0" brushRef="#br0" timeOffset="197285.04">4701 9586 12895 0,'0'0'272'0,"0"0"64"0,0 0 16 0,0 0 32 0,0 0-384 0,0 0 0 0,0 0 0 0,0 0 0 15,0 0 1712-15,0 0 272 0,0 0 48 0,0 0 16 16,0 0-1648-16,-4-15-400 0,4 15 0 0,0 0 0 15,0 0 896-15,0 0 112 0,0 0 16 0,0 0 0 16,0 0-832-16,-9-4-192 0,-1-1 0 0,1 2 0 16,0 2 864-16,-2 1 128 0,-2 0 32 0,-2 0 0 15,2-3-832-15,-4 3-192 0,-3 2 0 0,0 0 0 16,-1 1 0-16,-3 2 0 0,-3-1 0 0,1 1 0 0,-3 5 864 16,2-1 128-16,-1 1 32 0,1 1 0 0,0 6-832 0,3-2-192 15,1-1 0-15,2 1 0 0,-2 1 0 16,0-2 0-16,1 2 0 0,2 1 0 0,1-2 0 0,-1-1 0 15,2 0 0-15,0 1 0 0,0 3 864 16,4 0 128-16,0-1 32 0,3 1 0 0,-1-4-832 16,4 4-192-16,0 4 0 0,3-6 0 0,1-4 0 0,2 2 0 15,0 2 0-15,2-1 0 0,4-2 0 16,2 0 0-16,-2-1 0 0,4 2 0 0,1 0 0 16,3 2 0-16,2-2 0 0,0 0 0 0,-1-4 0 0,0 1 0 15,2 6 0-15,0-4 0 0,-1-6 0 0,2 5 0 16,-1-5 0-16,-1 3 0 0,0-3 0 0,0-2 0 15,0 0 0-15,1-3 0 0,0 1 0 0,3-3 0 0,0-1 0 16,-2-2 0-16,-2-1 0 0,-2 1 0 0,-2-3 0 16,3 0 0-16,2-3 0 0,-2 4 0 0,-6 0 0 15,5-3 0-15,2 0 0 0,0-3 0 0,0 6 0 0,1-2 0 32,3 0-768-32,0 2-208 0,-1-4-48 0,-1 4-8736 0,-4 1-1760 0</inkml:trace>
  <inkml:trace contextRef="#ctx0" brushRef="#br0" timeOffset="197602.97">4956 10057 23951 0,'0'0'1056'0,"0"0"224"0,0 0-1024 0,0 0-256 16,0 0 0-16,4 11 0 0,-4-11 880 0,0 0 112 15,5 10 32-15,-5-10 0 0,4 12 0 0,-2 5 0 16,-2-2 0-16,-2 4 0 0,-3 2 0 0,0 3 0 16,0 2 0-16,-1-4 0 0,0-2 0 0,1 1 0 15,-4 4 0-15,4-2 0 0,1 0-832 0,2-1-192 16,-2-2 0-16,0-1 0 0,-1-1 0 0,2-7 0 15,3-11 0-15,-1 13 0 0,-1 2 0 0,0-2 0 16,4-4 0-16,-2-9 0 16,0 0-1600-16,0 0-352 0,0 0-80 0,0 0-13120 0</inkml:trace>
  <inkml:trace contextRef="#ctx0" brushRef="#br0" timeOffset="198467.89">6106 9376 12895 0,'0'0'576'0,"0"0"112"0,0 0-560 0,0 0-128 0,0 0 0 0,0 0 0 16,-8-1 848-16,-1 0 144 0,9 1 32 0,-12-3 0 16,1-1 0-16,-1 4 0 0,-2 3 0 0,0-3 0 0,-1-4 0 15,1 3 0-15,4 1 0 0,-3 2 0 0,-3 5-832 0,-3-4-192 16,-2 2 0-16,1 3 0 0,0-3 864 0,-1 5 128 15,2-2 32-15,1 5 0 0,1-2-832 0,0 3-192 16,1 3 0-16,2-1 0 0,0 1 0 0,1 0 0 16,-1 1 0-16,1 4 0 0,2 7 864 0,2 3 128 15,0 1 32-15,3 0 0 0,-1-3-832 0,4 3-192 16,1-1 0-16,6-2 0 0,1-1 0 0,5-4 0 16,2-1 0-16,0-5 0 0,5-3 0 0,1-6 0 15,1-4 0-15,4 1 0 0,2-5 0 0,6-1 0 16,-1-1 0-16,1-2 0 0,-1-3 864 0,2-4 128 15,0 2 32-15,1-4 0 0,1-2-832 0,-2 2-192 16,-4-2 0-16,-1-1 0 0,-2-1 0 0,-1-3 0 0,-4-5 0 16,0 3 0-16,-1 0 0 0,1-2 0 0,-2-5 0 15,-3 4 0-15,-1 4 0 0,-3 0 0 0,-2 0 0 16,-1 0 0-16,0-2 864 0,-2 1 128 0,-2 3 32 0,-4 4 0 16,-4 3-832-16,-1 1-192 0,-2-3 0 0,-1 6 0 15,0-3 0-15,-2 3 0 0,-3-4 0 0,-1 5 0 31,-2-1-768-31,-1 0-208 0,2 2-48 0,2 1 0 16,-2-5-816-16,1 3-160 0,1 2-48 0,2-1-11456 0</inkml:trace>
  <inkml:trace contextRef="#ctx0" brushRef="#br0" timeOffset="198850.68">6199 9023 16575 0,'0'0'736'0,"0"0"160"0,0 0-720 0,0 0-176 15,-4-5 0-15,4 5 0 0,0 0 848 0,-3-2 144 16,3 2 32-16,-8 2 0 0,2 0 0 0,-5 3 0 15,1 3 0-15,0 0 0 0,-1 4 0 0,-1 6 0 16,-6 1 0-16,3 7 0 0,0 3 0 0,-2 5 0 16,0 2 0-16,-1 6 0 0,3 5-832 0,-1 5-192 0,2 0 0 0,-1 3 0 15,-1-1 864-15,-1 0 128 0,2-2 32 16,-2 0 0-16,1 0-832 0,1-3-192 0,-1 1 0 16,2-4 0-16,0-7 0 0,2-3 0 0,-1-8 0 0,1 0 0 15,2 2 0-15,1-4 0 0,2-1 0 16,-1-5 0-16,2-2 0 0,-1-1 0 0,2-3 0 15,2-2 0-15,0 0 0 0,2-5 0 0,-1 2 0 0,2-9 0 16,0 0-1600 0,0 0-352-16,0 0-80 0,9-5-11472 0</inkml:trace>
  <inkml:trace contextRef="#ctx0" brushRef="#br0" timeOffset="199229.88">6493 9867 23951 0,'-1'9'512'0,"1"-9"128"0,-2 7 0 0,1 1 64 0,-1-3-576 0,-1 6-128 15,0-3 0-15,3 5 0 0,0 1 1664 0,0 3 320 16,-3-1 48-16,-1 2 16 0,0-1-832 0,-1 4-144 0,-1-2-48 16,-2 4 0-16,-2 7 0 0,0-2 0 0,-2-1 0 0,3-4 0 15,-1 0-816-15,2 1-208 16,-2-1 0-16,3-4 0 0,0-3 0 0,1-2 0 0,-2-1 0 0,5 0 0 15,0-1 0-15,2-3 0 0,1-9 0 0,0 0 0 32,0 0-2416-32,0 0-528 0,0 0-96 0,2-6-32 0</inkml:trace>
  <inkml:trace contextRef="#ctx0" brushRef="#br0" timeOffset="199764.78">7101 8682 16575 0,'0'0'736'0,"0"0"160"0,0 0-720 0,0 0-176 0,0 0 0 0,0 0 0 16,0 0 848-16,0 0 144 0,0 0 32 0,0 0 0 16,5 9 0-16,0-3 0 0,-3 4 0 0,-2-2 0 15,-2 2 0-15,-3 0 0 0,2 4 0 0,-2 3 0 16,0 2 0-16,0 1 0 0,-3 2 0 0,1 2 0 0,-4 0-832 15,2 0-192-15,1-1 0 0,0-1 0 0,0-2 864 16,2 2 128-16,1 1 32 0,-1-5 0 0,-1-4-832 0,2-2-192 16,0 1 0-16,0-4 0 0,1 2 0 0,2-4 0 15,2-7 0-15,0 0 0 16,0 0-1600-16,0 0-352 0,5-7-80 0,2-3-11472 16</inkml:trace>
  <inkml:trace contextRef="#ctx0" brushRef="#br0" timeOffset="199994.7">7385 8690 23951 0,'0'0'1056'0,"0"6"224"0,-1 2-1024 0,0 2-256 0,-2 4 0 0,-1 4 0 15,-1 3 880-15,-1 2 112 0,-3 4 32 0,0-3 0 16,1 1 816-16,-3 2 160 0,1-2 48 0,0 3 0 15,-2-2-832-15,2 1-144 0,-3-3-48 16,3 1 0-16,0-2-816 0,1 0-208 0,2-3 0 0,-1 8 0 31,2-7-1600-31,2-4-352 0,0-4-80 0,4-13-16 0</inkml:trace>
  <inkml:trace contextRef="#ctx0" brushRef="#br0" timeOffset="200971.96">8317 9185 12895 0,'0'0'576'0,"0"0"112"0,0 0-560 0,0 0-128 0,0 0 0 0,0 0 0 15,0 0 848-15,0 0 144 0,0 0 32 0,0 0 0 16,0 0 0-16,0 0 0 0,0 0 0 0,0 0 0 15,0 0 0-15,0 0 0 0,0 0 0 0,-3 11 0 16,1-3 0-16,-2 6 0 0,-1 3 0 0,2 2 0 0,-2 3 0 0,2 4 0 16,-4 2 0-16,3 3 0 0,-2 2-832 0,-2 2-192 15,3 1 0-15,-1 0 0 0,0-1 864 0,1 0 128 16,-1 0 32-16,4-2 0 0,-3-4-832 0,2 1-192 16,-1-1 0-16,2-5 0 0,1-4 0 0,-1-2 0 15,1-3 0-15,1 4 0 16,0-2-768-16,1-6-208 0,1-3-48 0,-2-8 0 15,0 0-1632-15,0 0-336 0,0 0-64 0,1-16-16 0</inkml:trace>
  <inkml:trace contextRef="#ctx0" brushRef="#br0" timeOffset="201161.43">7988 9579 20271 0,'0'0'896'0,"0"0"192"0,0 0-880 0,9-1-208 0,1 2 0 0,0-1 0 15,3 0 864-15,1 0 128 0,1 0 32 0,4-1 0 16,6-1 0-16,3-1 0 0,3 1 0 0,2-2 0 16,1-1 0-16,1 1 0 0,0 0 0 0,1 0 0 15,1-5 0-15,-1 4 0 0,-1-1 0 0,-2 0 0 16,-3 2-832-16,-3 2-192 0,-4 0 0 0,6-2 0 16,-3 0-2416-1,-7 2-528-15,-2-3-96 0,-17 5-32 0</inkml:trace>
  <inkml:trace contextRef="#ctx0" brushRef="#br0" timeOffset="201733.48">9915 9198 16575 0,'0'0'368'0,"0"0"80"0,-5-8 0 0,0 2 16 0,-2 1-464 0,1 4 0 0,-2 0 0 0,-1-1 0 16,-2-4 912-16,-2 2 96 0,-1 2 16 0,-2 3 0 15,-2 3 0-15,-4 1 0 0,-1-1 0 0,1 2 0 16,-4 7-832-16,-1 2-192 0,-1 3 0 0,-1 2 0 16,1-1 864-16,-1 4 128 0,1 2 32 0,1 1 0 15,3 6-832-15,1-3-192 0,2 1 0 0,0 2 0 16,4-1 864-16,1-3 128 0,4 2 32 0,3-1 0 0,4 0-832 16,2 1-192-16,3-7 0 0,4 1 0 0,1-1 0 15,4-3 0-15,2-4 0 0,5 1 0 0,-1-2 0 0,5-1 0 16,2-2 0-16,1-5 0 0,0-2 864 15,5-2 128-15,-2-4 32 0,6 1 0 0,1 1-832 0,-1-4-192 16,2-3 0-16,11-2 0 16,-7 2-1600-16,-5-2-352 0,-5 3-80 0,-10 0-16 0</inkml:trace>
  <inkml:trace contextRef="#ctx0" brushRef="#br0" timeOffset="202161.39">10057 9717 20271 0,'0'0'896'0,"0"0"192"0,0 0-880 0,0 0-208 0,4-5 0 0,0-2 0 15,-4 7 864-15,6-4 128 0,2-1 32 0,1 3 0 16,0-3 0-16,2 2 0 0,2 1 0 0,-1-1 0 16,0 2 0-16,1 1 0 0,-5 0 0 0,1 1 0 0,0 2-832 0,0 2-192 15,0 2 0-15,-3 2 0 0,-2 3 0 0,-4 2 0 16,-2 2 0-16,-2 2 0 0,-1 4 864 0,-3 3 128 16,-2 3 32-16,-4 1 0 0,-5-2-832 0,0 2-192 15,1-3 0-15,0 0 0 0,0-2 864 0,2-1 128 16,2-2 32-16,4-5 0 0,1 3-832 0,4-4-192 15,4-2 0-15,1 1 0 0,3-2 0 0,5-2 0 16,3-3 0-16,3 1 0 0,4-5 0 16,1-1 0-16,3 1 0 0,5-5 0 0,6-1 864 0,2-2 128 15,1-3 32-15,12-1 0 16,-6-4-1648-16,-6 2-320 0,-7 2-64 0,-4-3-16 16,-4 5-1632-16,-4-5-336 0,1-5-64 0,-5 6-16 0</inkml:trace>
  <inkml:trace contextRef="#ctx0" brushRef="#br0" timeOffset="202818.93">11280 9053 20271 0,'0'0'448'0,"0"0"80"0,-5-12 32 0,5 12 16 0,0 0-576 0,0 0 0 16,-4-6 0-16,0 1 0 0,0 2 928 0,-2 0 80 15,-3 0 16-15,-1 2 0 0,-1 0-832 0,-2 5-192 0,0 2 0 0,-3-1 0 16,-1-1 864-16,1 2 128 0,-2 3 32 16,0 3 0-16,-1 2-832 0,1 5-192 0,0 4 0 0,2-1 0 15,-2 4 864-15,0 2 128 0,2 2 32 0,0 2 0 16,1 6-832-16,4-1-192 0,-3-1 0 0,5-1 0 16,3-4 0-16,4-2 0 0,4-4 0 0,1 0 0 15,5-5 0-15,1-4 0 0,5-4 0 0,1-1 0 16,2 1 0-16,0-5 0 0,1 1 0 0,4-4 0 15,1-4 864-15,1-1 128 0,3-2 32 0,-1-2 0 16,0 1-832-16,0-1-192 0,1-5 0 0,1 2 0 16,1-4 0-16,0-1 0 0,-2-1 0 0,-1-1 0 15,-2 1 0-15,-3 0 0 0,-4 1 0 0,-2 0 0 16,-1-1 0-16,-2 2 0 0,-4 1 0 0,0-1 0 0,-3-1 0 16,-1 3 0-16,-3-3 0 0,-2-2 0 15,-3 2-768-15,-1 3-208 16,-3-3-48-16,-2 6 0 0,-1-1-1632 0,-3 2-336 15,-1-3-64-15,1 0-7792 0</inkml:trace>
  <inkml:trace contextRef="#ctx0" brushRef="#br0" timeOffset="203319.19">11567 8752 20271 0,'0'0'448'0,"-5"-4"80"0,0-5 32 0,0 8 16 0,5 1-576 0,-9 9 0 0,0 0 0 0,-1 1 0 0,-1-1 928 0,-2 5 80 16,-2 4 16-16,-1 3 0 0,0 5 0 0,-2-1 0 15,-4 7 0-15,0 0 0 0,-1 1 0 0,-3 2 0 16,-2 1 0-16,3 6 0 0,5 6-832 0,-2 2-192 16,-2-1 0-16,0 3 0 0,-2 3 864 0,2-2 128 15,1 1 32-15,4-3 0 0,-1-7-832 0,3 1-192 16,1-5 0-16,0 5 0 0,1-2 0 0,2-2 0 16,1-6 0-16,2-3 0 0,1-1 0 0,2-10 0 15,2-4 0-15,3-1 0 0,0-2 0 0,1-2 0 16,1-1 0-16,0-11-10336 15,0 0-2112-15</inkml:trace>
  <inkml:trace contextRef="#ctx0" brushRef="#br0" timeOffset="204044.62">11481 9818 20271 0,'0'0'448'0,"0"0"80"0,0 0 32 0,0 0 16 0,0 0-576 0,0 0 0 0,0 0 0 0,2-7 0 15,-2 7 1744-15,8-7 240 0,1 5 64 0,1-4 0 16,0-1-1648-16,3 3-400 0,1 2 0 0,1 1 0 16,0 1 896-16,1 0 112 0,1 0 16 0,-1 1 0 15,-2 1-832-15,0 2-192 0,-2 3 0 0,0 1 0 16,-5 4 864-16,0-1 128 0,-3 2 32 0,-3 4 0 16,-1-1-832-16,-5 3-192 0,-3-1 0 0,-5 1 0 0,1 0 0 15,-3 4 0-15,-2 2 0 0,0-6 0 0,0-6 0 16,1 0 0-16,0 1 0 0,1-1 0 15,1-1 864-15,1 2 128 0,0 0 32 0,3-6 0 0,10-8-832 0,-4 10-192 16,3-1 0-16,1-9 0 0,0 0 864 0,14 9 128 16,-1-4 32-16,4-1 0 0,3-8-832 15,0 0-192-15,5 2 0 0,2-2 0 0,2-1 0 0,2-3 0 16,-1-2 0-16,-3 2 0 0,-3 4 0 0,1-5 0 16,0 3 0-16,-2-5 0 15,-4 2-768-15,-3-1-208 0,-2 5-48 0,-4-4-10912 16,-2-2-2192-16</inkml:trace>
  <inkml:trace contextRef="#ctx0" brushRef="#br0" timeOffset="204482.11">12493 8301 20271 0,'0'0'896'0,"0"0"192"0,0 0-880 0,0 0-208 15,0 0 0-15,0 0 0 0,-3 10 864 0,-1 1 128 16,-2 2 32-16,0 2 0 0,-2 3 816 0,-7 9 160 16,-1 2 48-16,0-4 0 0,-1 2-1648 0,1-1-400 15,1 2 0-15,-1-2 0 0,2 2 896 0,2-5 112 16,0-1 16-16,5-1 0 0,0 2-832 0,2-5-192 15,-1-7 0-15,1 2 0 0,2 1 0 0,1-2 0 16,-2-1 0-16,1-1 0 16,3-10-768-16,0 0-208 0,7 5-48 0,-7-5-8736 15,0 0-1760-15</inkml:trace>
  <inkml:trace contextRef="#ctx0" brushRef="#br0" timeOffset="204687.29">12808 8380 27647 0,'0'0'608'0,"0"0"128"0,-5 11 32 0,0-1 0 0,-4 7-624 0,-1 0-144 0,-2 5 0 0,-1 0 0 16,-2 1 1664-16,0 6 320 0,-2 3 48 0,1 3 16 16,-1 1-1648-16,2 2-400 0,2-1 0 0,1 1 0 15,0-1 0-15,3-3 0 0,-1-3 0 0,3-1 0 16,0 1-1552-16,2-7-400 0,-4 19-80 0,7-16-16 15</inkml:trace>
  <inkml:trace contextRef="#ctx0" brushRef="#br0" timeOffset="206841.73">13733 8990 20271 0,'0'0'896'0,"0"0"192"16,0 0-880-16,0 0-208 0,4-7 0 0,-4 7 0 0,0 0 864 0,0 0 128 15,0 0 32-15,0 0 0 0,0 0 0 0,1 8 0 16,-1 1 0-16,0 4 0 0,0-1 0 0,-2 6 0 16,-2 5 0-16,0 2 0 0,0 7-832 0,2 0-192 15,-2 3 0-15,0 2 0 0,-1 1 864 0,0 1 128 16,-4-3 32-16,3 1 0 0,1-1-832 0,-2 0-192 16,0-2 0-16,2-4 0 0,0-4 0 0,-1 2 0 15,3-4 0-15,-2-3 0 0,1-3 0 0,1-4 0 0,1 2 0 16,0-6 0-16,2-1 0 0,-1-2 0 15,0 2 0-15,1-9 0 16,0 0-3232-16,0 0-688 0,-7-16-144 0,1-2-32 0</inkml:trace>
  <inkml:trace contextRef="#ctx0" brushRef="#br0" timeOffset="207009.14">13312 9403 31327 0,'0'0'1392'0,"0"0"272"0,11-3-1328 0,4 2-336 0,5 1 0 0,6 1 0 15,4 2 896-15,6 2 96 0,4-1 32 0,2-1 0 16,2 0 0-16,3-2 0 0,1-1 0 0,5-1 0 0,5 0-832 0,0-1-192 16,3 0 0-16,-5-1 0 15,0 3 0-15,-4-2 0 0,-5-1 0 0,-5-3-11424 16,-8 2-2336-16</inkml:trace>
  <inkml:trace contextRef="#ctx0" brushRef="#br0" timeOffset="-209931">14954 9190 20271 0,'0'0'448'0,"0"0"80"0,-18-13 32 0,18 13 16 0,0 0-576 0,0 0 0 15,0 0 0-15,0 0 0 0,0 0 928 0,0 0 80 16,0 10 16-16,0 0 0 0,-2-3 0 0,0 5 0 15,-3 4 0-15,-2 4 0 0,-1 5 0 0,2 5 0 0,5 6 0 0,-4 3 0 16,-1 6-832-16,-2-1-192 0,3 7 0 0,-3 3 0 16,-2-1 0-16,0 3 0 0,1 4 0 15,0-3 0-15,-1-2 864 0,0-3 128 0,0-2 32 16,0-2 0-16,2-7-832 0,0-2-192 0,1-3 0 16,0-2 0-16,1-7 0 0,1 1 0 0,1-6 0 0,-1 7 0 31,1-10-1600-31,4-7-352 0,3-2-80 0,-3-10-11472 0</inkml:trace>
  <inkml:trace contextRef="#ctx0" brushRef="#br0" timeOffset="-209543.92">14729 9254 23951 0,'0'-5'512'0,"2"-6"128"0,1 0 0 0,0 0 64 0,3-3-576 0,0-3-128 16,1-2 0-16,4 3 0 0,-1 3 0 0,5-3 0 16,5-3 0-16,6-9 0 0,-2 6 848 0,5 2 144 15,6 1 32-15,4 2 0 0,5 0-832 0,-2 4-192 16,0 2 0-16,-2 5 0 0,-5 2 864 0,0 3 128 15,-5 2 32-15,-2 8 0 0,-1 6-832 0,-4 6-192 0,-3 4 0 0,-6 4 0 16,-1 12 864-16,-4 3 128 16,-6 6 32-16,-3 3 0 0,-1 1-832 0,-1-1-192 0,-6-2 0 15,-2-6 0-15,-3-6 0 0,-2-1 0 0,-2-10 0 0,-2 3 0 16,-2 3 864-16,-1-5 128 0,-1-2 32 0,0-6 0 16,-5 0-832-16,0-3-192 0,-2-3 0 0,-6-3 0 15,-2-6 0-15,-1-4 0 0,-1-2 0 0,9-4 0 31,8-2-1600-31,2-7-352 0,4-5-80 0,5-1-13120 0</inkml:trace>
  <inkml:trace contextRef="#ctx0" brushRef="#br0" timeOffset="-208696.5">16335 8244 16575 0,'0'0'736'0,"0"0"160"0,0 0-720 0,0 0-176 0,0 0 0 15,0 0 0-15,0 0 0 0,0 0 0 0,0 0 0 0,-10 0 0 16,1 0 848-16,9 0 144 0,-9 6 32 0,-1 2 0 16,-1 0 0-16,-2 1 0 0,-1 4 0 0,0 2 0 15,-4 3 0-15,-1 4 0 0,0 1 0 0,-5 3 0 16,-3 7-832-16,-1 5-192 0,-2 3 0 0,-2 9 0 15,-2 3 864-15,6 7 128 0,6 10 32 0,0 3 0 16,1 6-832-16,-1-2-192 0,3-1 0 16,4-1 0-16,3 1 0 0,6-4 0 0,4-3 0 0,2-8 0 15,5-7 0-15,2-4 0 0,5-8 0 0,4 3 0 16,3-2 0-16,-1-1 0 0,-1-1 0 0,4-7 0 16,5-7 0-16,4 2 0 0,4-2 0 0,1-1 0 15,-1-2-1600-15,-2-3-352 16,7 2-80-16,-4-9-16 0</inkml:trace>
  <inkml:trace contextRef="#ctx0" brushRef="#br0" timeOffset="-208106.29">17081 8837 16575 0,'0'0'368'0,"-1"-9"80"0,0 3 0 0,-2 1 16 0,3 5-464 0,-6-5 0 16,-2 0 0-16,-2 1 0 0,-3 1 912 0,3 3 96 15,-1 3 16-15,-1-2 0 0,0 2 0 0,-6 3 0 16,0 3 0-16,-5 2 0 0,0-1 0 0,-1 4 0 16,-1 4 0-16,-2 1 0 0,-1 5 0 0,0 4 0 15,-1 2 0-15,0-2 0 0,-1 2-832 0,4 3-192 16,3 3 0-16,5 1 0 0,5-2 0 0,6 0 0 15,5-4 0-15,9-3 0 0,7-4 864 0,4-1 128 16,-1-4 32-16,5-1 0 0,5-1-832 0,-2-5-192 16,3 0 0-16,1-5 0 0,1 0 0 0,1-5 0 15,1-2 0-15,1-2 0 16,0-6-768-16,-2 1-208 0,-3-4-48 0,-3 4-8736 16,-1-3-1760-16</inkml:trace>
  <inkml:trace contextRef="#ctx0" brushRef="#br0" timeOffset="-207895.29">17280 9292 27647 0,'0'0'1216'0,"0"12"256"0,-3 3-1168 0,3 3-304 0,3 2 0 0,-3 5 0 15,0 6 0-15,-4 2 0 0,0 0 0 0,0 0 0 16,0 0 880-16,2 1 112 0,-4-1 32 0,0 2 0 0,1-1-832 0,0-2-192 15,0-8 0-15,1-1 0 0,1-1 0 0,1-3 0 16,0-2 0-16,0-6-9232 16,2-11-1904-16</inkml:trace>
  <inkml:trace contextRef="#ctx0" brushRef="#br0" timeOffset="-207324.77">18169 8838 16575 0,'-5'-12'736'0,"2"4"160"16,-3-5-720-16,1-2-176 0,-1-1 0 0,0 4 0 15,-4 3 848-15,-2 5 144 0,-2-2 32 0,0 4 0 0,0 9 0 0,-2 3 0 16,-3 4 0-16,-1 4 0 0,-1 2-832 0,-2 8-192 16,-1 5 0-16,1 2 0 0,3-1 864 0,-1 2 128 15,3 1 32-15,1 3 0 0,1 2 0 0,8 3 0 16,1-6 0-16,5-2 0 0,3-3-832 0,4-2-192 16,5-7 0-16,4-2 0 0,3-2 0 0,2-9 0 15,0 0 0-15,6-7 0 0,2-3 0 0,0-4 0 16,-1-3 0-16,6-8 0 0,4-2 864 0,1-7 128 15,-1-3 32-15,0-3 0 0,-3 6-832 0,-5-4-192 16,-5-1 0-16,-5-5 0 0,-6-1 0 0,-3 3 0 16,-5-2 0-16,-3-1 0 0,-2 2 0 0,-3 4 0 15,-3 1 0-15,-4 2 0 0,-1-3 0 0,-2 7 0 0,-3 1 0 16,-1 7 0 0,-4 1-768-16,0 4-208 0,-2 0-48 0,1 4 0 15,1 3-2448-15,3 0-496 0,-5 0-112 0,10 7-16 0</inkml:trace>
  <inkml:trace contextRef="#ctx0" brushRef="#br0" timeOffset="-207022.83">18305 8414 23951 0,'0'0'512'0,"0"0"128"0,-10-4 0 0,1 4 64 16,1 3-576-16,-1 5-128 0,0 3 0 0,-1 8 0 0,-3 2 848 16,-1 7 144-16,-1 7 32 0,-1 5 0 0,-3 10-832 0,-2 2-192 15,2 0 0-15,1 5 0 0,-1 9 864 0,0-1 128 16,-2 1 32-16,4 3 0 0,-1 2 0 0,1 0 0 16,-1 2 0-16,1-6 0 0,0-8-832 0,1-6-192 15,0-3 0-15,0-6 0 0,3 1 0 0,0-5 0 16,2 0 0-16,2-4 0 0,3-4 0 15,1-3 0-15,1-4 0 0,1-5 0 16,1 0-1600-16,0-4-352 0,2-2-80 0,0-14-11472 16</inkml:trace>
  <inkml:trace contextRef="#ctx0" brushRef="#br0" timeOffset="-206805.9">18427 9393 31327 0,'0'14'1392'0,"-1"-2"272"0,-1 10-1328 0,-2 2-336 0,-1 1 0 0,-3 6 0 16,-2 2 896-16,-1 1 96 0,-3 3 32 0,0 0 0 16,-2 1-832-16,2 2-192 0,0 2 0 0,3-8 0 15,1-9 0-15,1-1 0 0,1-2 0 0,2-3 0 16,1 0-768-16,1-7-208 0,0-2-48 0,4-10-13504 15</inkml:trace>
  <inkml:trace contextRef="#ctx0" brushRef="#br0" timeOffset="-206197.23">18928 8195 20271 0,'0'0'448'15,"0"0"80"-15,0 0 32 0,0 0 16 0,0 0-576 0,0 0 0 0,0 0 0 0,0 0 0 0,0 0 928 0,-10 14 80 16,6 8 16-16,1 3 0 0,-1 3 0 0,-5 3 0 16,1 2 0-16,-1 5 0 0,-1-1 0 0,0 0 0 15,0-1 0-15,2 1 0 0,-2 0-832 0,2-2-192 16,-2-4 0-16,1-1 0 0,0 0 0 0,0-3 0 16,-1-1 0-16,3-4 0 0,2-2 0 0,0-2 0 15,-2-5 0-15,5-4-9232 16,2-9-1904-16</inkml:trace>
  <inkml:trace contextRef="#ctx0" brushRef="#br0" timeOffset="-205350.68">19336 8785 20271 0,'0'0'448'0,"0"0"80"0,0 0 32 0,0 0 16 0,0 0-576 0,0 0 0 15,-3 11 0-15,-3 2 0 0,-1 5 928 0,-2 1 80 0,0 4 16 0,-1 1 0 16,0 1-832-16,0 6-192 0,2 2 0 0,-2-2 0 16,2-6 864-16,-2 4 128 0,2-1 32 0,1 4 0 15,-2 0-832-15,1-4-192 0,1-2 0 0,-1-3 0 32,0-1-1600-32,3-3-352 0,1-6-80 0,2-1-16 0</inkml:trace>
  <inkml:trace contextRef="#ctx0" brushRef="#br0" timeOffset="-205198.1">18996 9042 27647 0,'0'0'608'0,"0"0"128"0,0 0 32 0,0 0 0 0,2-7-624 0,12 6-144 0,4 1 0 0,2 1 0 16,2 3 0-16,6 0 0 0,5 1 0 0,4-1 0 0,4 0 0 0,0 0 0 16,-1-2 0-16,-3 2 0 0,-3-3 0 0,-3-1 0 15,-6 4 0-15,-1-4-12256 16</inkml:trace>
  <inkml:trace contextRef="#ctx0" brushRef="#br0" timeOffset="-204911.32">20053 8817 20271 0,'0'0'448'0,"8"-9"80"0,0 4 32 0,-8 5 16 0,0 0-576 0,0 0 0 0,3-10 0 0,-3 10 0 16,0 0 928-16,-7 10 80 0,-6 0 16 0,-4 3 0 16,-3 1 0-16,-4 3 0 0,-5 3 0 0,-3 4 0 15,-4 0 0-15,0 0 0 0,-4 5 0 0,-1-1 0 16,5 1 0-16,4 2 0 0,5-3 0 0,9 0 0 16,7-5-832-16,5 0-192 0,3-1 0 0,3 0 0 15,3 0 0-15,5-3 0 0,10-4 0 0,4-1 0 16,1 3 0-16,2-9 0 0,3 0 0 0,1-4 0 15,-2-2 0-15,-2-2 0 0,2-8 0 0,-9 2-10336 16,-2 1-2112-16</inkml:trace>
  <inkml:trace contextRef="#ctx0" brushRef="#br0" timeOffset="-204607.83">20086 9204 23951 0,'0'0'512'0,"0"0"128"0,7 8 0 0,-7-8 64 0,11 0-576 0,-1 3-128 16,2 2 0-16,-2 4 0 0,-1-3 848 0,-3 5 144 15,-2 0 32-15,-3 0 0 0,-1 0-832 0,-2 2-192 16,-6 1 0-16,-2 3 0 0,-2 3 864 0,0 2 128 16,-4 1 32-16,1-1 0 0,0-3-832 0,1-1-192 15,1 0 0-15,3-3 0 0,2 2 864 0,5-2 128 16,3-5 32-16,2 3 0 0,2-4 0 0,5 1 0 15,1-4 0-15,4 1 0 0,3-2-832 0,0-3-192 0,2 2 0 0,6-5 0 16,3-3 0-16,1 0 0 0,3-3 0 16,-2 2 0-16,-1 1 0 0,-6-4 0 0,-2 2 0 0,-5-1 0 31,-2-4-2416-31,-3 3-528 0,-2-4-96 0,-4 0-32 0</inkml:trace>
  <inkml:trace contextRef="#ctx0" brushRef="#br0" timeOffset="-204234.41">20789 8786 27647 0,'-4'-2'608'16,"-1"-2"128"-16,-1 0 32 0,-2 4 0 0,-1 3-624 0,-3 0-144 0,-6 3 0 0,0 6 0 0,0 5 0 0,-1 3 0 15,-2 2 0-15,0 1 0 0,2 2 848 0,1-2 144 16,1 1 32-16,3 3 0 0,4-4-832 0,1 3-192 16,4-3 0-16,5-1 0 0,2-3 864 0,4-3 128 15,3-2 32-15,5 2 0 0,2-5-832 0,1-1-192 16,1-2 0-16,5-4 0 0,4-9 0 0,2-2 0 16,0-2 0-16,3-1 0 0,-3-3 864 0,2 0 128 15,-6-4 32-15,-1 2 0 0,-2-3-832 0,-4 1-192 16,-3-3 0-16,-1-3 0 0,-3 4 0 0,-3-4 0 15,-4-3 0-15,-2-1 0 0,-4 3 0 0,-1-4 0 16,-4 0 0-16,-2 4 0 0,-3 5 0 0,-2 1 0 16,-2 4 0-16,-2 4 0 0,-1-2 0 0,0 5 0 0,0-2 0 15,1 6 0 1,0 3-2416-16,2 3-528 0,0-1-96 0,1 1-32 0</inkml:trace>
  <inkml:trace contextRef="#ctx0" brushRef="#br0" timeOffset="-204006.72">21019 8429 27647 0,'0'0'608'0,"0"0"128"0,-6 8 32 0,-3 3 0 0,-2 4-624 0,-3 2-144 0,0 2 0 0,-4 5 0 15,-5 5 848-15,-1 6 144 0,-3-2 32 0,-3 7 0 0,-2 5 0 0,3 3 0 16,3 2 0-16,2-4 0 0,0-2-832 0,2 3-192 15,3 1 0-15,3-1 0 16,2-5-768-16,1 3-208 0,0-4-48 0,3-2 0 16,1-1-1632-16,4-4-336 0,-6 26-64 15,7-20-16-15</inkml:trace>
  <inkml:trace contextRef="#ctx0" brushRef="#br0" timeOffset="-203659.47">20996 9335 27647 0,'0'0'608'0,"4"-6"128"0,1 0 32 0,2 4 0 0,2 2-624 0,-1 4-144 0,3-1 0 0,-1 4 0 15,-1 1 848-15,-2 3 144 0,-2 1 32 0,-2 1 0 16,-4 1-832-16,-2 2-192 0,-2 1 0 0,-3-1 0 15,-3 1 0-15,-3-2 0 0,-1 3 0 0,-2 3 0 16,-1 0 864-16,1-1 128 0,0-2 32 0,3 0 0 16,1-3 0-16,3 0 0 0,1-3 0 0,4 0 0 15,3 2-832-15,3-2-192 0,3 0 0 0,2 0 0 16,4-6 0-16,4-1 0 0,3-1 0 0,1-1 0 16,1 0 864-16,1 0 128 0,0-2 32 0,2-1 0 0,0 0-832 15,-1-2-192-15,1-3 0 0,-2-3 0 0,-2 2 0 16,-3 1 0-16,-2-4 0 0,-5 2 0 15,-3-7-3232-15,0 2-688 0,4-15-144 16,3 5-32-16</inkml:trace>
  <inkml:trace contextRef="#ctx0" brushRef="#br0" timeOffset="-203365.37">21643 8109 27647 0,'0'0'608'0,"0"0"128"0,0 0 32 0,7 2 0 0,-11 12-624 0,1 3-144 0,0 1 0 0,-4 3 0 16,-2 7 848-16,0 0 144 0,-2 7 32 0,2-1 0 15,-2 1 0-15,1-2 0 0,2 1 0 0,2-1 0 16,-1-2-832-16,3 2-192 0,2-1 0 0,-1 0 0 16,-1-8 0-16,2-1 0 0,-3-1 0 0,4-3 0 31,-2-3-768-31,2-3-208 0,-1-2-48 0,2-3 0 0</inkml:trace>
  <inkml:trace contextRef="#ctx0" brushRef="#br0" timeOffset="-202465.83">21768 8049 16575 0,'-22'-18'368'0,"11"6"80"0,0-1 0 0,4 7 16 0,7 6-464 0,0 0 0 0,-7-4 0 0,7 4 0 16,0 0 912-16,0 0 96 0,0 0 16 0,0 0 0 16,0 0-832-16,10 6-192 0,1 5 0 0,-1-2 0 15,-1 2 864-15,0-5 128 0,4 7 32 0,1 2 0 16,1 6-832-16,3 5-192 0,0 2 0 0,-1 5 0 16,1 5 0-16,0 8 0 0,-3 2 0 0,-1 3 0 15,-2 1 864-15,-2 1 128 0,-1 3 32 0,-3 5 0 16,-1 2-832-16,-2-1-192 0,-6 0 0 0,-1-1 0 15,-3 2 0-15,-3-8 0 0,-6 1 0 0,-12 19 0 0,-2-10 864 0,-3-6 128 16,-4-3 32-16,4-6 0 0,6-1-832 0,-1-9-192 16,-1 0 0-16,1-3 0 0,-1-7 0 15,7-3 0-15,2-6 0 0,3 0 0 0,2 3 0 0,4-5 0 16,2-4 0-16,4-2 0 16,5-13-768-16,0 0-208 0,0 0-48 0,10-4 0 0</inkml:trace>
  <inkml:trace contextRef="#ctx0" brushRef="#br0" timeOffset="-202191.6">22500 8734 23951 0,'0'0'512'0,"-5"-4"128"0,1-3 0 0,4 7 64 0,0 0-576 0,0 0-128 0,-5 6 0 0,-1-1 0 16,-2 4 848-16,-2 1 144 0,1 5 32 0,-2 6 0 15,-2 3-832-15,-1 5-192 0,-1 2 0 0,1 1 0 16,1-1 864-16,2 4 128 0,0 0 32 0,4 2 0 16,-1 0-832-16,2 0-192 0,-1 1 0 0,1-3 0 15,-1 1 0-15,0-4 0 0,0 0 0 0,0-1-9232 16,0-4-1904-16</inkml:trace>
  <inkml:trace contextRef="#ctx0" brushRef="#br0" timeOffset="-202042.71">22032 9076 27647 0,'0'0'608'0,"8"0"128"0,1 3 32 0,2 0 0 0,5-3-624 0,1 0-144 15,4 2 0-15,4 0 0 0,7 1 0 0,4-1 0 16,3 2 0-16,4 0 0 0,3 1 0 0,-2-4 0 15,0-1 0-15,-5 0-8160 16,-3 0-1664-16</inkml:trace>
  <inkml:trace contextRef="#ctx0" brushRef="#br0" timeOffset="-201302.48">23454 8822 16575 0,'0'0'368'0,"-3"-5"80"0,2-3 0 0,-1 2 16 0,1 1-464 0,-3-4 0 16,1 2 0-16,0 0 0 0,0 3 912 0,3 4 96 15,-5-3 16-15,-7 2 0 0,-1 1 0 0,-1 3 0 16,0 6 0-16,-1 0 0 0,2 3-832 0,-5 4-192 0,-3 1 0 0,-4 4 0 16,1-1 864-16,-1 0 128 0,-3 2 32 15,1 2 0-15,2 0-832 0,2-1-192 0,3-4 0 0,2 0 0 16,1-1 0-16,5-1 0 0,1-3 0 0,4 0 0 15,2-4 864-15,3 2 128 0,4 2 32 0,1-3 0 16,-3-11-832-16,0 0-192 0,13 2 0 0,1 1 0 16,1-1 0-16,1-2 0 0,0-7 0 0,2-1 0 15,-1 2 0-15,2-3 0 0,1 2 0 0,3-2 0 16,1 2 0-16,0 2 0 0,-1-2 0 0,-1 4 0 16,-3 0 0-16,-5 3 0 0,2 1 0 0,-1 4 0 15,-1 3 0-15,-2 1 0 0,-3 4 0 0,-4 4 0 16,-4 4 0-16,-3 16 0 0,-9 2 0 0,-3 4 0 15,-5 2 0-15,-1 3 0 0,-3 3 0 0,-1 1 0 16,-1-2 864-16,-2-1 128 0,4-1 32 0,0-2 0 0,0-3-832 16,4-4-192-16,1-5 0 0,2-2 0 0,2-2 0 15,4-1 0-15,2-7 0 0,3-2 0 0,2-4 0 16,6-2 0-16,0 0 0 0,3-8 0 0,3-2 0 0,2-4 0 16,3-3 0-16,4 1 0 0,1-3 0 0,1-6 0 15,3 0 0-15,-6-1 0 16,1 1-2416-16,-1 1-528 0,1-3-96 0,8-3-32 15</inkml:trace>
  <inkml:trace contextRef="#ctx0" brushRef="#br0" timeOffset="-200855.94">24136 8321 12895 0,'3'-6'272'0,"-2"-1"64"0,-1 7 16 16,0 0 32-16,2-7-384 0,1-1 0 0,-3 3 0 0,0 5 0 0,0 0 896 0,0 0 96 16,0 0 32-16,-9 9 0 0,0 1 0 0,-1 5 0 15,-3 3 0-15,-2 4 0 0,-3 3 0 0,-2 3 0 16,-2 8 0-16,-2 3 0 0,-3 6 0 0,2 0 0 15,2 6 0-15,2 3 0 0,-1 2-832 0,4-3-192 16,4-4 0-16,4 0 0 0,2-6 0 0,3 1 0 16,3-5 0-16,3-4 0 0,3-2 0 0,2-3 0 15,2-3 0-15,-1 0 0 0,4 0 0 0,0-7 0 16,6-1 0-16,-2-1-8144 16,5-4-1680-16</inkml:trace>
  <inkml:trace contextRef="#ctx0" brushRef="#br0" timeOffset="-200455.09">24613 8748 16575 0,'1'-10'368'0,"-1"4"80"0,0 6 0 0,0 0 16 0,-1-7-464 0,-4-2 0 0,1 4 0 0,-4 1 0 0,-2 2 912 0,-4 1 96 16,-2-2 16-16,-5 4 0 0,-2 7 0 0,-1 0 0 16,-1 2 0-16,-3 1 0 0,-1 6 0 0,1 3 0 15,2 3 0-15,2-1 0 0,2-1-832 0,2 1-192 16,6-3 0-16,4 0 0 0,2 3 0 0,6-5 0 15,3 0 0-15,3-3 0 0,1 0 864 0,3 0 128 16,2-5 32-16,2 0 0 0,5-2-832 0,0 0-192 16,-1-4 0-16,2 0 0 0,1-2 0 0,0-2 0 15,1-2 0-15,1 1 0 0,-1-4 0 0,-1-2 0 16,-2-2 0-16,-3 2 0 16,-3 3-1600-16,-5-1-352 0,-1 2-80 0,-5 4-9840 0</inkml:trace>
  <inkml:trace contextRef="#ctx0" brushRef="#br0" timeOffset="-200286.37">24550 9024 23951 0,'-2'9'512'0,"-1"-1"128"0,1 3 0 0,-1 2 64 0,1 4-576 0,-3 6-128 0,1-1 0 0,-2 1 0 16,-2-4 1664-16,2 4 320 0,-1 0 48 0,1 0 16 15,-1 2-1648-15,2-3-400 0,0-2 0 0,0 1 0 16,0 0 0-16,0-3 0 0,0-3 0 0,1-1 0 15,0-1-736-15,2-3-224 16,-5-1-64-16,4-4 0 0</inkml:trace>
  <inkml:trace contextRef="#ctx0" brushRef="#br0" timeOffset="-199674.84">25150 8727 12895 0,'0'0'272'0,"-3"-6"64"0,-1 1 16 0,0 0 32 0,0-2-384 0,2 0 0 0,-2 4 0 0,4 3 0 16,-5-7 1712-16,0 3 272 0,0 2 48 0,5 2 16 15,-7 1-1648-15,-2 0-400 0,-1 1 0 0,0 4 0 16,-1 0 896-16,-7 10 112 0,0 0 16 0,4-2 0 0,-4 1 0 0,2 7 0 16,2 0 0-16,-2-1 0 0,1 5-832 0,1 0-192 15,2-2 0-15,4 1 0 0,3-5 0 0,2 0 0 16,3-5 0-16,4-1 0 0,1-2 0 0,4 1 0 15,2-2 0-15,10-3 0 0,-2-6 864 0,-3-2 128 16,2-1 32-16,1 0 0 0,2-4-832 0,-4-3-192 16,2 2 0-16,1-5 0 0,-4 3 0 0,-1-5 0 15,-2 0 0-15,-2 0 0 0,-2-1 0 0,-1-1 0 16,-4-3 0-16,-2-1 0 0,0-1 0 0,-4 0 0 16,0 2 0-16,-2 0 0 0,-1 0 0 0,0 3 0 15,-2 1 0-15,1 5 0 0,0-2 864 0,-1 3 128 0,0-3 32 16,-1 6 0-1,-1 1-4096-15,0 2-832 0,-12 0-144 0,4-1-48 0</inkml:trace>
  <inkml:trace contextRef="#ctx0" brushRef="#br0" timeOffset="-199418.74">25332 8424 20271 0,'0'0'448'0,"0"0"80"0,0 0 32 0,0 0 16 0,0 0-576 0,0 0 0 0,0 0 0 0,0 0 0 16,-6 3 928-16,-2-1 80 0,1 4 16 0,-2 5 0 16,-3 4-832-16,0-178-192 0,-4 364 0 0,0-178 0 15,-1 6 864-15,-1 4 128 0,-2 7 32 0,-1 0 0 16,-2 5-832-16,-1-1-192 0,-2 5 0 0,3-2 0 0,-2-2 864 0,2 2 128 16,1-3 32-16,3-2 0 0,-1-1-832 0,6-4-192 15,1-2 0-15,0-5 0 0,0 1 0 0,4-3 0 16,0-5 0-16,-1 6 0 15,2-6-768-15,4-6-208 0,3-3-48 0,3-9-11872 16</inkml:trace>
  <inkml:trace contextRef="#ctx0" brushRef="#br0" timeOffset="-198772.03">25294 9135 23951 0,'0'0'512'0,"0"0"128"0,0 0 0 0,0 0 64 0,4 8-576 0,-3 4-128 0,0 1 0 0,-2 2 0 15,-3 0 848-15,-1 4 144 0,-2 5 32 0,-2 3 0 16,-1 5 0-16,-1-3 0 0,0-1 0 0,0 0 0 16,-1 0-832-16,1 1-192 0,-2-6 0 0,2 1 0 15,-1 2 0-15,1-5 0 0,0-2 0 0,3-1 0 16,1-1 0-16,2-3 0 0,1-3 0 0,2-2 0 15,2-9 0-15,0 0 0 0,0 0 0 0,7-1 0 16,2-3-3232-16,1-4-688 0,12-13-144 16,-4 0-32-16</inkml:trace>
  <inkml:trace contextRef="#ctx0" brushRef="#br0" timeOffset="-198516.8">25743 8625 20271 0,'0'0'448'0,"0"0"80"0,0 0 32 0,0 0 16 0,0 0-576 0,0 0 0 15,0 0 0-15,2 13 0 0,0-3 928 0,-4 4 80 16,0 2 16-16,-1 2 0 0,-1 5-832 0,1 4-192 15,-2-3 0-15,-1 2 0 0,0-1 864 0,2-1 128 16,0-3 32-16,1 4 0 0,-1-5-832 0,0 1-192 0,-1-1 0 0,1-1-8144 31,0-4-1680-31</inkml:trace>
  <inkml:trace contextRef="#ctx0" brushRef="#br0" timeOffset="-198352.04">25524 8828 20271 0,'5'-10'896'0,"2"9"192"0,2 2-880 0,3 2-208 0,1-2 0 0,2 1 0 16,2 1 0-16,2 1 0 0,2 2 0 0,1-3 0 15,0-2 864-15,0-1 128 0,3-1 32 0,-2-1 0 16,-2 1-1648-16,-2-5-320 0,14-9-64 0,-12 4-16 0</inkml:trace>
  <inkml:trace contextRef="#ctx0" brushRef="#br0" timeOffset="-197972.42">26358 8571 16575 0,'0'0'368'0,"0"0"80"0,-6 2 0 0,-2 0 16 0,-2 3-464 0,-3 2 0 0,-2-3 0 16,-3 2 0-16,0 4 912 0,-1 2 96 15,-4 0 16-15,-2 3 0 0,-2 1 0 0,1 0 0 0,-1 3 0 0,3 3 0 16,2 2-832-16,3 0-192 0,4-3 0 0,5 0 0 15,3 1 864-15,1-1 128 0,3-3 32 0,3-1 0 16,3-2-832-16,5-1-192 0,-1-1 0 0,2-2 0 16,3-5 0-16,0 1 0 0,2-1 0 0,0-1 0 15,1-3 0-15,1-1 0 0,-1-1 0 0,-1-1 0 16,-1-2 0-16,1-1 0 0,-3 0 0 0,-1 2-8144 16,-1-1-1680-16</inkml:trace>
  <inkml:trace contextRef="#ctx0" brushRef="#br0" timeOffset="-197671.33">26265 8978 20271 0,'0'0'896'0,"0"0"192"0,0 0-880 0,0 0-208 16,0 0 0-16,8 1 0 0,0-1 864 0,-1 2 128 15,1-1 32-15,1 2 0 0,0 0 0 0,-2 4 0 16,0-2 0-16,-4 0 0 0,1 4-832 0,-4-2-192 15,-2 4 0-15,-2-2 0 0,-1 3 0 0,-2 0 0 16,0-2 0-16,-2 3 0 0,0-5 864 0,0 3 128 0,1-1 32 0,2 0 0 16,1-2-832-16,1-1-192 15,2 0 0-15,2-7 0 0,2 8 864 0,-2-8 128 0,9 4 32 0,1 0 0 16,-1 0-832-16,5 0-192 0,1-3 0 0,1-1 0 16,0 0 0-16,1-1 0 0,-2-3 0 0,1 1 0 15,-2 1 0-15,-2-1 0 0,-2 2 0 0,-5-2 0 31,-5 3-2416-31,0 0-528 0,-4-16-96 0,-3 4-32 0</inkml:trace>
  <inkml:trace contextRef="#ctx0" brushRef="#br0" timeOffset="-197288.6">26827 8559 20271 0,'8'-7'896'0,"-8"7"192"0,0 0-880 0,0 0-208 15,5-5 0-15,-5 5 0 0,0 0 0 0,0 0 0 16,0 0 0-16,-9 7 0 0,-3 2 0 0,0 2 0 16,-1 4 0-16,-1 3 0 0,-1 2 864 0,0 1 128 15,-1-1 32-15,2 3 0 0,3 0 0 0,3 0 0 16,1-2 0-16,5 2 0 0,5-1-832 0,3-2-192 15,3 0 0-15,3-3 0 0,0-3 864 0,4-4 128 16,0 0 32-16,2-3 0 0,0-2-832 0,1-5-192 16,0-4 0-16,0 0 0 0,-1-1 0 0,-1-6 0 15,3-1 0-15,-4-2 0 0,-1 3 864 0,-3-1 128 16,-5 0 32-16,-2-4 0 0,-5 1-832 0,-2-3-192 0,-3-5 0 16,-4 6 0-16,-3 0 0 0,0 2 0 0,-3 0 0 0,-3 2 0 15,2-1 0-15,0 0 0 0,-1 0 0 0,3 6 0 31,0 2-768-31,2 2-208 0,0 2-48 0,2 0-8736 0,1 1-1760 0</inkml:trace>
  <inkml:trace contextRef="#ctx0" brushRef="#br0" timeOffset="-197061.2">27047 8383 20271 0,'0'0'448'0,"0"0"80"0,-6 5 32 0,-1 1 16 16,1 1-576-16,-3 3 0 0,-4 3 0 0,-1 0 0 0,-2 3 928 0,-2 6 80 15,0 1 16-15,0 1 0 0,1 5 0 0,-1 0 0 16,0 10 0-16,0-3 0 0,0 1-832 0,2 0-192 16,1-1 0-16,1 1 0 0,0-1 0 0,2 0 0 15,5-5 0-15,-1-5 0 16,3 2-768-16,2-5-208 0,2-3-48 0,1-1-6544 15,1-2-1328-15</inkml:trace>
  <inkml:trace contextRef="#ctx0" brushRef="#br0" timeOffset="-196703.14">26929 9018 20271 0,'12'-5'448'0,"-1"1"80"0,-2 1 32 0,2 2 16 0,2 2-576 0,1 0 0 0,1 1 0 0,0 0 0 15,-1 0 928-15,-2 1 80 0,-2 0 16 0,-3 3 0 16,-4 3 0-16,-3-1 0 0,-3 3 0 0,-2-2 0 16,-2 1 0-16,-3 2 0 0,-4-3 0 0,-3 5 0 15,-3 3-832-15,-3 1-192 0,-1 1 0 0,1-1 0 0,0 1 0 0,3 1 0 16,0 0 0-16,5 0 0 0,3-2 864 0,3-1 128 15,4 0 32-15,5-3 0 0,5-1-832 16,4-4-192-16,3-1 0 0,6-1 0 0,4 3 864 0,3-6 128 16,3 0 32-16,3-2 0 0,0-1-832 0,4 1-192 15,-1-1 0-15,0 3 0 0,-1-4 0 0,-2 0 0 16,-6 0 0-16,-1-1 0 0,-2 1 0 0,-3 0 0 16,-2-3 0-16,-3 3 0 15,-2 0-2416-15,-2-1-528 0,4-4-96 0,-14 5-32 0</inkml:trace>
  <inkml:trace contextRef="#ctx0" brushRef="#br0" timeOffset="-195764.64">26981 8338 12895 0,'-6'-16'576'0,"3"9"112"16,0-5-560-16,1 1-128 0,-2-1 0 0,0 1 0 0,-2 1 848 0,5 3 144 15,1 7 32-15,0 0 0 0,3-8 0 0,3 1 0 16,-6 7 0-16,8-2 0 0,-8 2 0 0,13-2 0 15,0 1 0-15,3 1 0 0,3 3 0 0,1 2 0 16,1 2 0-16,1 2 0 0,3 4 0 0,-2 3 0 16,0 5 0-16,1 3 0 0,-1 3-832 0,0 6-192 15,-2 2 0-15,0 3 0 0,-2 4 0 0,-3 4 0 16,-3 0 0-16,-5 6 0 0,-4 6 864 0,-3 2 128 16,-4-4 32-16,-2-1 0 0,-4-4-832 0,-1-1-192 15,-1-2 0-15,-2 0 0 0,-2 1 0 0,-1-4 0 0,-4-2 0 16,0-5 0-16,-2-3 864 0,2-7 128 0,-2-2 32 0,-1 0 0 15,-1-2-832-15,4-3-192 0,3-3 0 0,-6 4 0 32,4-6-1600-32,5-3-352 0,5-5-80 0,9-8-13120 0</inkml:trace>
  <inkml:trace contextRef="#ctx0" brushRef="#br0" timeOffset="-194218.12">32625 7060 14735 0,'0'0'1312'16,"6"-5"-1056"-16,2 1-256 0,-1-1 0 0,0-2 256 0,3 1 0 15,-3-2 0-15,5 1 0 0,-3 3 208 16,0-1 48-16,0-4 0 0,-1 4 0 0,-1-1 192 0,2 1 64 16,-4 1 0-16,1-1 0 0,-6 5 64 0,0 0 0 15,0 0 16-15,0 0 0 0,-5-6-160 0,-3 3-48 16,-3 3 0-16,-4 1 0 0,-4 2-304 0,-5 1-64 15,-8-2-16-15,-4 1 0 0,-2 1-80 0,-4-1-32 16,-5 3 0-16,8-4 0 0,-7-1 224 0,-5 2 32 16,-1 1 16-16,-5 1 0 0,-6 1 64 0,-4-1 16 15,-7 4 0-15,-32 1 0 0,1 2-176 0,5-5-48 16,-3 4 0-16,1-1 0 0,-1 5-272 0,4 0 0 16,5 0 0-16,-36 3 0 0,11 0 0 0,15-4 0 15,11-8 0-15,10 5 0 0,6 3 384 0,6-3 32 16,2-3 0-16,-1-1 0 0,-4-2-416 0,3 3 128 0,2-4-128 15,3 0 0-15,2 2 0 0,-1-2 128 0,-1-4-128 0,-4-4 0 16,-1 3 0-16,-2-2 0 0,1-1 128 0,3 0-128 16,4-1 0-16,0 2 0 0,-2-4 0 0,3 2 128 15,0 0-128-15,3 1 0 0,2 0 0 0,3 1 128 16,8-4-128-16,2 1 0 0,2-4 0 0,2 2 0 16,1 4 0-16,3-5 0 0,1 2 144 0,3-3-144 15,-1 5 240-15,9-1-32 0,8-5 0 0,0 6 0 16,0 2 16-16,3 2 0 0,2 1 0 0,3-2 0 15,4-4 96-15,-2 4 0 0,8 2 16 0,0 0 0 16,0 0-144-16,0 0-48 0,0 15 0 0,3-2 0 0,1-3-144 16,-1 4 0-16,0 1 144 0,1 4-144 0,-4 4 0 15,0 6 0-15,-4 2 0 0,1 2 0 0,0 1 0 16,-1 3 0-16,0 4 0 0,-2 2 0 0,-5 8 0 0,1 1 0 16,3 1 0-16,-1 5 0 0,-2 4 0 0,1 1 176 15,0 2-176-15,-1 1 192 0,-2 6-32 0,1 6 0 16,-1 2 0-16,1 6 0 0,0-5 0 0,-1 2 0 15,-1 0 0-15,2 4 0 0,2 2-16 0,0-4 0 16,0-4 0-16,2 3 0 0,3-5-144 0,0 5 0 16,-4 0 144-16,3 1-144 0,2 0 0 0,-1-1 144 15,1-5-144-15,1 2 0 0,-2 2 144 0,0 2-144 16,1 0 0-16,-2-2 144 0,-2 1-144 0,3 3 0 16,0 5 0-16,3-3 128 0,-2-1-128 0,2-5 0 15,2-6 0-15,1 9 0 0,-2 7 0 0,1-3 128 0,0-1-128 16,4-4 0-16,-2-6 0 0,-1 6 0 0,2 3 128 0,-1-2-128 15,-2-7 0-15,1-1 128 0,0-2-128 0,-2 2 128 16,0 4 64-16,0-4 0 0,-2-1 0 0,2-3 0 16,-3-2 16-16,0 0 16 0,-2-1 0 0,3 1 0 15,-2 5-224-15,0-4 176 0,-2 0-176 0,-1-6 160 16,2-5-160-16,0 3 0 0,1-3 0 0,-3 5 0 16,0-1 128-16,1-4-128 0,-1 0 0 0,1-3 128 15,0-2-128-15,-2 0 0 0,-2-2 0 0,2 2 0 16,3-1 0-16,-1 0 0 0,-3-2 128 0,1-1-128 15,2-6 0-15,0-2 0 0,-2 0 0 0,-2-1 0 16,2-4 0-16,-3-1 128 0,-1 1-128 0,0-1 0 16,-1-1 0-16,-1-1 0 0,-3 1 128 0,2 0-128 0,0-2 0 15,1-1 0-15,0 0 144 0,1-4-144 0,1-3 0 16,4-1 0-16,-2-3 0 0,5-1 128 0,-2-2-128 16,4-4 0-16,0 0 0 0,-1-3 0 0,3 0 0 15,1-1 0-15,0-2 0 0,1-2 0 0,-1-9 0 0,3 13 0 16,2-5 0-16,0 3-128 0,-5-11 128 0,7 6 0 15,-7-6 0-15,11 8 0 0,0-2 0 0,1-2 0 16,3-2 0-16,4 2-128 0,2-1 128 0,4-1 0 16,-1-2 0-16,6-2-128 0,3-5 128 0,5 2 0 15,2 1 0-15,3 1 0 0,2-1 0 0,4 0 0 16,6 0 0-16,2 3-128 0,1 0 128 0,12-2 0 16,8-2 0-16,2 2 0 0,-2 1 0 0,8 2 0 15,9 1 0-15,6-1 0 0,2-1 0 0,5 3 0 16,4 6 0-16,2-3 0 0,3 2 0 0,4 1 0 0,3 1 0 0,6 1 0 15,6-1 0-15,0 0 0 0,0-1 0 0,5 3 128 16,7 6-128-16,0-3 0 0,3-9 0 16,1 3 128-16,-5 2-128 0,6-1 192 0,2 1-64 0,-4 0 0 15,-5-4-128-15,-68-1 0 16,11 3 0-16,9-2 0 0,7 5 0 0,4-3 0 0,3 5 0 16,-7-1-128-16,-11 2 128 0,194 29 0 0</inkml:trace>
  <inkml:trace contextRef="#ctx0" brushRef="#br0" timeOffset="-185061.15">1799 12741 15999 0,'0'0'352'0,"-9"11"80"0,0-2 16 0,2-1 0 0,7-8-448 0,0 0 0 16,-7 3 0-16,7-3 0 0,0 0 1120 0,0 0 144 16,0 0 16-16,0 0 16 0,0 0-48 0,13 0-16 15,2-1 0-15,4-3 0 0,5-2-272 0,4 2-64 0,3 3-16 0,2-3 0 16,2-6-448-16,3 4-96 0,3-3-16 16,1 1 0-16,-1 2-176 0,3-5-144 0,6 3 192 0,-15 1-192 15,3 2 448-15,2 1 0 0,-2-2-16 0,-1 2-9520 16,-4 0-1888-16</inkml:trace>
  <inkml:trace contextRef="#ctx0" brushRef="#br0" timeOffset="-184857.95">1824 13210 33343 0,'0'0'1472'0,"0"0"320"0,13 5-1440 0,6-3-352 15,5 0 0-15,4-2 0 0,2-2 128 0,9 4-128 16,-1-1 128-16,5 1-128 0,3-2 192 0,6 0-48 16,5-1 0-16,7 0 0 0,5 0-16 0,1-3-128 15,-2-1 192-15,-3 1-64 16,-2-1-1760-16,-1 0-352 0,24-6-80 0,-14 0-16 0</inkml:trace>
  <inkml:trace contextRef="#ctx0" brushRef="#br0" timeOffset="-168811.77">4327 12364 12895 0,'0'0'272'0,"0"0"64"0,0-12 16 0,0 4 32 0,0 8-384 0,0-4 0 16,0 4 0-16,0-10 0 0,-5 2 1712 0,0 0 272 15,5 8 48-15,-3-7 16 0,-6-3-832 0,2 2-144 16,-2-1-48-16,0 3 0 0,0 2 0 0,0-1 0 16,-1-2 0-16,-2 5 0 0,1 5-816 0,-4 3-208 15,0 1 0-15,-2 1 0 0,-3 1 0 0,-2 4 0 0,-2 0 0 0,-3 5 0 16,-3 3 864-16,-5 2 128 16,-3 1 32-16,1 7 0 0,4 2-832 0,0 0-192 15,0-3 0-15,1 3 0 0,2 3 0 0,3-2 0 0,3 1 0 0,2-1 0 16,3 2 0-16,4-2 0 0,2 0 0 0,3-1 0 15,1-4 864-15,3 1 128 0,2-6 32 0,4 0 0 16,3-1-832-16,3-5-192 0,4-3 0 0,3-2 0 16,4-1 0-16,2 0 0 0,3-5 0 0,3-2 0 15,0-1 0-15,4-2 0 0,6-1 0 0,-1-2 0 16,2-5 0-16,-2 1 0 0,-1 0 0 0,-1-2 0 16,-2-1 0-16,-2 2 0 0,-2-4 0 0,4-2 0 15,-5 2-1600 1,-4 0-352-16,-3 2-80 0,-4-1-11472 0</inkml:trace>
  <inkml:trace contextRef="#ctx0" brushRef="#br0" timeOffset="-168595.13">4641 12824 27647 0,'1'11'1216'0,"-1"-2"256"15,0-1-1168-15,1 6-304 0,-1 4 0 0,-1 6 0 0,-3 3 880 0,1 2 112 16,-3-1 32-16,3 2 0 0,0 1 0 0,-1 0 0 16,-1 1 0-16,1-1 0 0,-1-1-832 0,1-4-192 15,1 2 0-15,0-2 0 0,2-5 0 0,0 0 0 16,1-2 0-16,1 6 0 16,3-7-1600-16,1-5-352 0,-5-13-80 0,0 0-16 0</inkml:trace>
  <inkml:trace contextRef="#ctx0" brushRef="#br0" timeOffset="-168117.43">5690 12314 20271 0,'-8'-18'448'0,"4"13"80"0,-1 3 32 0,0-1 16 0,-1-3-576 0,-2 3 0 16,-1-2 0-16,-2 5 0 0,-3 5 928 0,0 2 80 16,-3-2 16-16,-1 7 0 0,-1-1 0 0,-2 7 0 15,-1 2 0-15,2 5 0 0,1-4-832 0,2 5-192 16,3 2 0-16,0-1 0 0,3 3 0 0,2-2 0 15,5-5 0-15,3-1 0 0,2 4 864 0,3-3 128 16,1-5 32-16,5-1 0 0,5 1-832 0,6-4-192 16,2-2 0-16,2-2 0 0,2-6 864 0,1-2 128 15,1-2 32-15,-2-1 0 0,-1-2-832 0,-2-1-192 16,-1-4 0-16,-1 0 0 0,-3-1 0 0,-1 0 0 16,-2-5 0-16,0 1 0 0,-4 1 864 0,-3-2 128 15,0-4 32-15,-1 3 0 0,-2-4 0 0,-1 0 0 0,-4 1 0 16,-2-1 0-16,-3-2-832 0,-2 1-192 0,-2-5 0 15,-2 4 0-15,-1 5 0 0,-2-2 0 16,0-1 0-16,-1 2 0 16,0 3-768-16,0 5-208 0,0-1-48 0,3 4 0 15,1-4-816-15,1 3-160 0,0 6-48 0,4-1-13104 0</inkml:trace>
  <inkml:trace contextRef="#ctx0" brushRef="#br0" timeOffset="-167816.88">5898 11824 20271 0,'-6'-13'448'0,"6"13"80"0,-5-7 32 0,1-2 16 0,-3 3-576 0,2 2 0 0,5 4 0 0,0 0 0 0,-6 0 1744 0,0 4 240 15,-1 1 64-15,0 7 0 0,-2 4-1648 0,-1 3-400 16,-2 2 0-16,-2 10 0 0,1 2 896 0,-1 5 112 15,-1 0 16-15,-3 4 0 0,-1 8 0 0,-1 6 0 16,-2 6 0-16,0 1 0 0,-5 6-832 0,0 1-192 16,-1 0 0-16,3-3 0 0,2-2 0 0,1-4 0 15,3-8 0-15,3-3 0 0,2-3 0 0,1-4 0 16,0-3 0-16,3-9 0 0,0-3 864 16,4-2 128-16,0-5 32 0,3 1 0 15,1-12-2464-15,2-10-480 0,0 0-112 0,0 0-13120 0</inkml:trace>
  <inkml:trace contextRef="#ctx0" brushRef="#br0" timeOffset="-167584.13">6043 12748 31327 0,'-10'12'688'0,"7"-2"144"0,2 1 16 0,1 6 48 0,0 1-720 0,-3 6-176 0,-3 2 0 0,-2 5 0 16,1 5 848-16,-1-1 144 0,3-1 32 0,-3-1 0 15,-2 2-832-15,0-5-192 0,1 2 0 0,3-3 0 0,0-2 0 0,0 0 0 16,1-3 0-16,3-4 0 16,-1-2-1600-16,3-4-352 0,0 1-80 0,2-6-11472 15</inkml:trace>
  <inkml:trace contextRef="#ctx0" brushRef="#br0" timeOffset="-166806.74">6424 11431 23951 0,'0'0'1056'0,"0"0"224"15,-9 3-1024-15,2 3-256 0,3 3 0 0,-2 5 0 0,-2-4 0 0,0 6 0 16,1 1 0-16,-3 4 0 0,-2 2 0 0,-1-2 0 16,2 1 0-16,-1 2 0 0,0 3 0 0,0-4 0 15,1-2 0-15,1 2 0 0,1-1 0 0,2-3 0 16,2-3 0-16,0 3-10592 15</inkml:trace>
  <inkml:trace contextRef="#ctx0" brushRef="#br0" timeOffset="-166644.06">6673 11473 23951 0,'-5'18'512'0,"-2"5"128"0,-1 1 0 0,0-4 64 0,-3 3-576 0,-3 5-128 15,-1 3 0-15,-3-1 0 0,0 1 848 0,-1 3 144 0,1-2 32 0,3 1 0 16,2-1-832-16,3 0-192 0,0-2 0 0,2-5 0 16</inkml:trace>
  <inkml:trace contextRef="#ctx0" brushRef="#br0" timeOffset="-166250.21">7365 11847 23951 0,'0'0'512'0,"-6"15"128"0,2-1 0 0,0-4 64 0,-2 6-576 0,-2 3-128 16,0 5 0-16,1 0 0 0,-5 5 848 0,2-1 144 0,-3 4 32 0,-1 2 0 15,2 3-832-15,-2 3-192 0,0 0 0 0,2 2 0 16,2-1 0-16,2 1 0 0,2 1 0 0,1-5 0 16,1-3 0-16,3-2 0 0,-2-8 0 15,1 2-8144-15,1-7-1680 0</inkml:trace>
  <inkml:trace contextRef="#ctx0" brushRef="#br0" timeOffset="-166068.48">6915 12293 27647 0,'-8'-6'608'0,"8"6"128"0,0 0 32 0,0 0 0 0,0 0-624 0,0 0-144 0,10 4 0 0,2 1 0 16,2 1 0-16,2-2 0 0,5-3 0 0,5 0 0 16,9 3 0-16,4-1 0 0,3-3 0 0,1 0 0 0,-1 0 0 15,1 1 0-15,-3 2 0 0,16-6-12256 16</inkml:trace>
  <inkml:trace contextRef="#ctx0" brushRef="#br0" timeOffset="-165723.58">8463 12073 27647 0,'0'0'608'0,"-4"-5"128"0,-1-4 32 0,0 4 0 0,0-2-624 0,-1 3-144 0,-2 4 0 0,-5 2 0 15,-2 5 848-15,-3-1 144 0,-3 2 32 0,-5 4 0 16,-3 6-832-16,-5 4-192 0,-6 2 0 0,1 4 0 16,2 6 0-16,1 3 0 0,1 1 0 0,3 3 0 15,2 0 0-15,4-1 0 0,6 1 0 0,5-6 0 16,4-1 864-16,6-4 128 0,3-2 32 0,4-4 0 15,5 0-832-15,2-1-192 0,6-5 0 0,0 0 0 16,2-3 0-16,6-1 0 0,6-1 0 16,3-6 0-16,2-2 0 0,1-2 0 0,1-2 0 0,-2-2 0 15,-1-5-2416-15,0-1-528 16,26-8-96-16,-21 0-32 0</inkml:trace>
  <inkml:trace contextRef="#ctx0" brushRef="#br0" timeOffset="-165410.52">8681 12579 27647 0,'13'-4'1216'0,"-2"4"256"0,3-1-1168 0,2 1-304 16,2-1 0-16,0 2 0 0,0 0 880 0,-3 4 112 15,0 2 32-15,-3-1 0 0,-5 1-832 0,-2 4-192 16,-2 3 0-16,-3 2 0 0,-4 1 0 0,-4 3 0 16,-4 2 0-16,-4 3 0 0,-4 3 0 0,-4 0 0 0,-4 3 0 0,1 1 0 15,1 1 0-15,1-4 0 0,6 0 0 0,1-2 0 16,3-6 864-16,4 0 128 0,6-2 32 0,2-1 0 16,4-4-832-16,5-3-192 0,4-1 0 0,6-3 0 15,7-2 864-15,4-2 128 0,5-3 32 0,2 0 0 16,-1-2-832-16,3-3-192 0,-1-2 0 0,-1 2 0 31,-2-4-2416-31,1 2-528 0,0-5-96 0,-1 2-32 0</inkml:trace>
  <inkml:trace contextRef="#ctx0" brushRef="#br0" timeOffset="-164884.33">9556 12024 23951 0,'0'0'512'0,"-11"6"128"0,-3 4 0 0,4-2 64 0,-2 1-576 0,-2 6-128 0,-3 0 0 0,-1 4 0 15,-1 3 0-15,-2 3 0 0,1 3 0 0,-2 7 0 16,1 3 0-16,0 4 0 0,2 2 0 0,5-1 0 15,4 1 848-15,5-6 144 0,5-1 32 0,5-6 0 16,4-6-832-16,4-3-192 0,5-2 0 0,3-4 0 16,3-3 864-16,4-2 128 0,4-4 32 0,2-5 0 15,5-1-832-15,0-2-192 0,2-3 0 0,-1-3 0 16,0-2 0-16,-3-4 0 0,-2-1 0 0,-1 0 0 16,-3-5 0-16,-3-3 0 0,-5 0 0 0,0-3 0 15,-4-3 864-15,-4-2 128 0,-2-3 32 0,-3-1 0 0,-1-1-832 16,-4 1-192-16,-3-3 0 0,-2 4 0 0,-3 5 0 15,-2 4 0-15,-2 5 0 0,0 2 0 0,-5 2 0 16,-1 5 0-16,-3 0 0 0,-4 6 0 0,-6 3 0 0,-3 1 0 16,-4 0 0-16,0 2-10336 15,0 3-2112-15</inkml:trace>
  <inkml:trace contextRef="#ctx0" brushRef="#br0" timeOffset="-164618.56">9957 11632 23951 0,'0'0'512'0,"0"0"128"0,0 0 0 0,0 0 64 0,-4 12-576 0,-1-1-128 15,-3 3 0-15,-2 6 0 0,0 8 848 0,-5 7 144 0,-2 2 32 0,-3 5 0 16,-2 8 0-16,-2 4 0 0,-4 2 0 0,-1 6 0 15,-3-1-832-15,-1 6-192 0,0 5 0 0,1 0 0 16,2 0 0-16,0 0 0 0,4-4 0 0,0 0 0 16,3-2 0-16,3-1 0 0,4-8 0 0,-4 14 0 15,5-14-1600-15,8-10-352 16,0-10-80-16,3-8-9840 0</inkml:trace>
  <inkml:trace contextRef="#ctx0" brushRef="#br0" timeOffset="-163914.41">9784 12945 23951 0,'0'0'512'0,"0"0"128"0,0 0 0 0,7 0 64 0,1 0-576 0,1 2-128 16,1-1 0-16,3 0 0 0,2 0 0 0,2-1 0 16,0 0 0-16,1 3 0 0,1 1 848 0,-1 3 144 15,-1-2 32-15,-1 3 0 0,-1 1-832 0,-1 0-192 16,-2 2 0-16,-3 3 0 0,-3-4 0 0,-2 3 0 15,-2 2 0-15,-3 2 0 0,-4 1 0 0,-3-1 0 16,0 0 0-16,-4 0 0 0,-1 3 0 0,2-1 0 16,-3-1 0-16,0 0 0 0,0-1 0 0,1 0 0 15,2-2 0-15,2-3 0 0,3-1 0 0,1-2 0 0,2-2 0 16,3-7 0-16,1 9 0 0,-1-9 0 0,0 0 0 16,10 2 0-16,3-2 0 0,2 0 0 0,2-4 0 0,2-3 0 15,1-1 0-15,3-1 0 0,1 0 0 0,2 0 0 16,0-3 0-16,1 2 0 15,-1-4 0-15,9-2 0 16,-2 3-2416-16,-2 0-528 0,8-11-96 0,-8 6-32 0</inkml:trace>
  <inkml:trace contextRef="#ctx0" brushRef="#br0" timeOffset="-163610.91">10649 11550 23951 0,'-7'-12'512'0,"7"12"128"0,0 0 0 0,0 0 64 0,0 0-576 0,0 0-128 15,0 0 0-15,-5 7 0 0,-2 4 0 0,1 2 0 16,0-1 0-16,-1 5 0 0,-2 2 848 0,1 1 144 16,-3 2 32-16,4 1 0 0,-3-2-832 0,2 5-192 15,-2-2 0-15,0-2 0 16,3-1-768-16,1-3-208 0,0-5-48 0,-1 3-10240 0</inkml:trace>
  <inkml:trace contextRef="#ctx0" brushRef="#br0" timeOffset="-163429.85">10899 11480 27647 0,'6'17'608'0,"-5"-6"128"0,2 3 32 0,-3 2 0 0,-3 3-624 0,-1 3-144 0,-1 6 0 0,-4 0 0 16,1 2 848-16,-5 3 144 0,-1-5 32 0,-1 4-9840 15,-1 4-1952-15</inkml:trace>
  <inkml:trace contextRef="#ctx0" brushRef="#br0" timeOffset="-162528.04">11684 12020 23951 0,'-25'5'512'0,"25"-5"128"0,0 0 0 0,0-4 64 0,0 4-576 0,0 0-128 0,0 0 0 0,0 0 0 0,0 0 848 0,-4 12 144 16,0 0 32-16,-1 7 0 0,-1 7-832 0,-2-1-192 15,2 3 0-15,-2 5 0 0,-1 5 864 0,0 2 128 16,0 3 32-16,2 1 0 0,-2-3-832 0,3 1-192 15,-2 3 0-15,-1 8 0 16,4-11-768-16,0-6-208 0,0-7-48 0,1-10-7632 16,0-1-1536-16</inkml:trace>
  <inkml:trace contextRef="#ctx0" brushRef="#br0" timeOffset="-162367.43">11342 12490 31327 0,'0'0'688'0,"0"0"144"0,14-4 16 0,-2 3 48 0,3-1-720 16,3 0-176-16,3 2 0 0,5 2 0 0,3-1 0 0,4-2 0 0,4-5 0 0,4 4 0 16,4-1 0-16,2 0 0 0,-1 0 0 0,19-3 0 31,-9 2-784-31,-8 3-192 0,-7 2-48 0,-16-1 0 0</inkml:trace>
  <inkml:trace contextRef="#ctx0" brushRef="#br0" timeOffset="-160519.08">12991 12057 12895 0,'0'0'576'0,"0"0"112"0,-4-7-560 16,4 7-128-16,0 0 0 0,0 0 0 0,-6-7 848 0,6 7 144 16,0 0 32-16,0 0 0 0,-12 7 0 0,5 0 0 15,-1-1 0-15,-1 6 0 0,0 5-832 0,0 5-192 16,3 0 0-16,-3 3 0 0,0 0 864 0,-1 7 128 16,-1 4 32-16,-1 2 0 0,-1 6-832 0,2 2-192 15,-3 4 0-15,3 2 0 0,0 0 864 0,-4-1 128 16,-1-3 32-16,-1-1 0 0,2-5-832 0,2-3-192 15,2-3 0-15,1-4 0 0,-2-2 0 0,6-4 0 16,-1-1 0-16,2-7 0 0,3-7 0 0,2-11 0 16,0 0 0-16,0 0-8144 0,0 0-1680 0</inkml:trace>
  <inkml:trace contextRef="#ctx0" brushRef="#br0" timeOffset="-160063.78">12819 12083 12895 0,'0'0'272'0,"0"0"64"0,0 0 16 0,0 0 32 0,5-8-384 0,0-3 0 0,-5 11 0 0,8-10 0 0,-2-5 1712 0,2 1 272 16,0-3 48-16,1 2 16 0,-2 1-1648 0,3-1-400 16,2-8 0-16,1 4 0 0,-2 1 896 0,2 2 112 15,3 2 16-15,-1-3 0 0,1 1 0 0,0-1 0 16,1 4 0-16,1 3 0 0,-1-5 0 0,2 0 0 16,2-4 0-16,2 5 0 0,1 7-832 0,2 0-192 15,2 0 0-15,4 6 0 0,1 5 0 0,-10 5 0 16,-1 1 0-16,1 4 0 0,2 4 0 0,-1 2 0 15,-2 9 0-15,-3 1 0 0,-3 0 0 0,-3 2 0 16,-1 0 0-16,-7-3 0 0,-3 1 0 0,-2-4 0 16,-5-2 0-16,-3-2 0 0,-4 2 0 0,-12 6 0 0,-6-4 0 15,0-1 0-15,4-3 864 0,-1 3 128 0,-4 2 32 16,-1-9 0-16,0-4-832 0,1-6-192 0,-2 3 0 0,2-6 0 16,2 0 0-16,2-4 0 0,0-3 0 0,6-1 0 31,6 2-1600-31,3-1-352 0,12 2-80 0,0 0-16 0</inkml:trace>
  <inkml:trace contextRef="#ctx0" brushRef="#br0" timeOffset="-158726.81">14376 11783 16575 0,'0'0'368'0,"0"0"80"0,0 0 0 0,-2-12 16 0,-3-2-464 0,0 5 0 0,-3 0 0 0,0 5 0 15,0-1 912-15,-4-1 96 0,1-1 16 0,-2 7 0 16,-2 5-832-16,-2 2-192 0,-1-3 0 0,-1 3 0 16,-1 7 864-16,-3 4 128 0,0 2 32 0,-6 1 0 15,1-1-832-15,0 5-192 0,-1 3 0 0,-2 4 0 0,5 0 864 0,0 0 128 16,2-7 32-16,5 6 0 0,5-1-832 0,6-3-192 15,5-3 0-15,4-2 0 0,4-2 864 16,6-1 128-16,6-2 32 0,3-7 0 0,4-3-832 16,3-2-192-16,1 2 0 0,3-2 0 0,2-5 0 0,0-4 0 15,2-2 0-15,1 2 0 16,1 3-2416-16,-3-3-528 0,10-8-96 0,-10 0-32 16</inkml:trace>
  <inkml:trace contextRef="#ctx0" brushRef="#br0" timeOffset="-158566.39">14476 12137 20271 0,'0'0'448'0,"3"11"80"0,0 5 32 0,-1 1 16 0,1 0-576 0,1 1 0 15,-3 2 0-15,0 3 0 0,-1 7 928 0,0 1 80 16,-1-2 16-16,0 2 0 0,-4 2-832 0,0-2-192 16,-2-1 0-16,1 0 0 0,0-6 864 0,0 2 128 0,1-5 32 0,2-2 0 15,0 0-832-15,2-2-192 0,0-3 0 0,1-5 0 16</inkml:trace>
  <inkml:trace contextRef="#ctx0" brushRef="#br0" timeOffset="-158039.84">15354 11797 12895 0,'-4'-5'272'0,"4"5"64"0,0 0 16 0,0 0 32 0,-8-15-384 0,2 5 0 16,6 10 0-16,-8-10 0 0,8 10 0 0,-8-5 0 16,1-3 0-16,7 8 0 0,-10-4 0 0,10 4 0 15,-13-1 0-15,2 2 0 0,-1 6 896 0,0-1 96 16,-3 7 32-16,-1-1 0 0,-2 5-832 0,1 2-192 0,-4 5 0 0,1 0 0 16,-2 6 864-16,0-3 128 0,-1 4 32 0,2-1 0 15,3 2 0-15,6-4 0 0,3-5 0 0,5 1 0 16,5-1-832-16,6-1-192 0,4-4 0 0,4-4 0 15,4-4 864-15,3-1 128 0,2-1 32 0,-1 0 0 16,1-7 0-16,2-1 0 0,-1-1 0 0,1-1 0 16,0-4-832-16,3 0-192 0,-2-7 0 0,0 1 0 15,-2-1 0-15,-4 3 0 0,1-3 0 0,3-3 0 16,-1-2 0-16,-3-1 0 0,-2 0 0 0,-2-5 0 16,-6-1 0-16,-3-4 0 0,-4 1 0 0,-7-2 0 15,-1 4 864-15,-3 1 128 0,-6 2 32 0,-6-6 0 16,1 7-832-16,2 7-192 0,-2 6 0 0,0 0 0 15,-1 3-768-15,0 3-208 0,0 3-48 0,0 3-8736 16,0-1-1760-16</inkml:trace>
  <inkml:trace contextRef="#ctx0" brushRef="#br0" timeOffset="-157760.56">15628 11416 20271 0,'0'0'448'0,"0"0"80"0,3-7 32 0,-3 7 16 0,0 0-576 0,-6-2 0 15,-2 2 0-15,-5 3 0 0,-1 1 928 0,-1 4 80 16,-3 5 16-16,-10 14 0 0,-1-3-832 0,1 5-192 0,4 1 0 0,-3 4 0 16,-1 4 864-16,2 5 128 0,0 2 32 0,2 8 0 15,0 9-832-15,4-1-192 0,2-1 0 0,3-3 0 16,1-8 864-16,2-2 128 0,2 0 32 0,1-7 0 15,0-3-832-15,1-2-192 0,2-5 0 0,1-3 0 32,0-1-768-32,1-3-208 0,0-4-48 0,1-2-7632 0,1-2-1536 0</inkml:trace>
  <inkml:trace contextRef="#ctx0" brushRef="#br0" timeOffset="-157570.04">15444 12444 27647 0,'-2'13'608'0,"0"6"128"0,1 4 32 0,-1 0 0 0,2 1-624 0,-4 3-144 0,-3-2 0 0,0 3 0 0,3-4 0 0,-2 3 0 16,-2-3 0-16,2-1 0 0,-3-1 848 0,1-2 144 15,3-2 32-15,0 1-14336 16</inkml:trace>
  <inkml:trace contextRef="#ctx0" brushRef="#br0" timeOffset="-157170.05">16151 11131 23951 0,'0'0'512'0,"0"0"128"16,0 0 0-16,-3 6 64 0,0 2-576 0,-3 4-128 0,3 1 0 0,-6 6 0 0,-3 6 0 0,0 2 0 16,-2 2 0-16,0 1 0 0,-2 2 848 0,1 0 144 15,5 1 32-15,0 0 0 0,1-6-832 0,1 1-192 16,1-3 0-16,0 1 0 0,2-6 0 0,1-1 0 15,3-1 0-15,-1 2-12240 0</inkml:trace>
  <inkml:trace contextRef="#ctx0" brushRef="#br0" timeOffset="-156732.98">16772 11608 23951 0,'0'0'512'0,"0"0"128"0,0 0 0 0,0 0 64 0,0 0-576 16,0 0-128-16,0 0 0 0,-5 4 0 0,0 9 0 0,-2-1 0 15,-2 5 0-15,-1 7 0 0,-1 5 848 0,-3 3 144 16,2 0 32-16,-1 2 0 0,0 2-832 0,2 1-192 16,1-1 0-16,1 0 0 0,-1 0 0 0,1-3 0 15,0-4 0-15,1 0 0 16,-1-1-768-16,3-5-208 0,-2-3-48 0,1-2 0 0</inkml:trace>
  <inkml:trace contextRef="#ctx0" brushRef="#br0" timeOffset="-156586.81">16413 11969 23951 0,'0'0'1056'0,"10"-2"224"0,0-6-1024 0,3 3-256 0,1 1 0 0,4 3 0 15,2 1 880-15,2 1 112 0,3-1 32 0,3 3 0 16,4-1-832-16,1 1-192 0,1 0 0 0,2 0 0 16,-5-2 0-16,1 1 0 0,-3-1 0 0,7-1-12240 15</inkml:trace>
  <inkml:trace contextRef="#ctx0" brushRef="#br0" timeOffset="-156260.74">17486 11575 20271 0,'0'0'896'0,"0"0"192"0,0 10-880 0,-3 0-208 16,-2 4 0-16,0 4 0 0,0 1 0 0,-2 5 0 16,-3 7 0-16,-2 4 0 0,0 4 864 0,-2 5 128 15,-2 3 32-15,-2 4 0 0,0 1-832 0,-1 3-192 16,0-1 0-16,1 4 0 0,3 3 0 0,0-4 0 0,2-4 0 15,0-5 0-15,3-3 0 0,2-4 0 0,1-2 0 0,0-10 0 16,2-2 0-16,3-5 0 0,0-3 0 0,2-3-7056 16,-2-4-1456-16</inkml:trace>
  <inkml:trace contextRef="#ctx0" brushRef="#br0" timeOffset="-155974.86">17325 11750 27647 0,'2'-16'608'0,"0"6"128"0,3 1 32 0,4-4 0 0,3 2-624 0,0 1-144 16,2 1 0-16,3 1 0 0,3-3 0 0,1 4 0 16,1 1 0-16,4 2 0 0,2 3 0 0,1 1 0 15,-1 1 0-15,-1 5 0 0,-3 3 0 0,-4 4 0 16,-5 0 0-16,-3 1 0 0,-3 7 0 0,-5 2 0 15,-4 0 0-15,-5 4 0 0,-7-3 0 0,-3 4 0 16,-3 0 0-16,-4 0 0 0,-2-5 0 0,-2-2 0 16,-1 0 0-16,-1-2 0 0,-1 2 848 0,-1-7 144 15,2-2 32-15,2-2 0 0,0-4-832 0,3-1-192 16,2-2 0-16,1-3-9232 16,2-5-1904-16</inkml:trace>
  <inkml:trace contextRef="#ctx0" brushRef="#br0" timeOffset="-155605.03">18356 11633 20271 0,'0'0'448'0,"0"0"80"0,-4-2 32 0,-3-2 16 0,-1 2-576 0,-2 0 0 0,0 1 0 0,-5 4 0 0,-2-1 928 0,-3 4 80 15,-4 2 16-15,-3 1 0 0,-2 5 0 0,-1 4 0 16,0 2 0-16,2 3 0 0,1 1-832 0,2 0-192 15,1 4 0-15,3-1 0 0,5 3 864 0,3-3 128 16,4 1 32-16,4-4 0 0,3 2-832 0,4-5-192 16,5-2 0-16,1-1 0 0,3 0 0 0,1-3 0 15,2-1 0-15,2-5 0 0,0 0 0 0,3-3 0 16,3-2 0-16,-1-1-9232 16,1-5-1904-16</inkml:trace>
  <inkml:trace contextRef="#ctx0" brushRef="#br0" timeOffset="-155273.41">18355 12081 23951 0,'0'0'512'0,"0"0"128"0,8 10 0 0,1-9 64 0,-1 1-576 0,3 0-128 0,0-1 0 0,1 3 0 16,-2 3 848-16,0-4 144 0,-1 0 32 0,-3 5 0 16,-2-1-832-16,0 6-192 0,-3-2 0 0,-1 2 0 15,-3 2 0-15,-2 2 0 0,-1 1 0 0,-2 2 0 0,-1-1 0 0,1 0 0 16,-1-1 0-16,0 1 0 0,0 0 864 0,3-2 128 16,-1-3 32-16,3 1 0 0,2 0-832 0,2-2-192 15,1-2 0-15,3 1 0 0,2-5 864 0,3 1 128 16,4 0 32-16,-2-5 0 0,2-3-832 0,2-1-192 15,2-183 0-15,1 362 0 16,1-185-1600-16,-2 1-352 0,1-3-80 0,3-2-11472 0</inkml:trace>
  <inkml:trace contextRef="#ctx0" brushRef="#br0" timeOffset="-154892.65">19083 11665 20271 0,'0'0'448'0,"0"0"80"0,0 0 32 0,0 0 16 0,-7 7-576 0,-3 0 0 0,-3-2 0 0,-1 6 0 15,-3 0 928-15,0 4 80 0,-2 3 16 0,-1 1 0 16,1 0-832-16,3 4-192 0,1 1 0 0,2 2 0 15,3 0 864-15,3-3 128 0,4 0 32 0,3 1 0 16,2-2-832-16,4-4-192 0,3-2 0 0,3 1 0 16,1-3 0-16,0-4 0 0,3 0 0 0,2-6 0 15,1-3 864-15,1-1 128 0,-1-1 32 0,3-2 0 0,-3-3-832 16,0-3-192-16,-1-2 0 0,-1 0 0 16,0-3 864-16,-1 0 128 0,-2-3 32 0,-1-4 0 0,-3 0-832 0,-2-3-192 15,-4 1 0-15,0 0 0 0,-7-4 0 0,-1 2 0 16,-3 4 0-16,-4 2 0 0,0 3 0 15,-3 0 0-15,4 4 0 0,-4 2 0 16,-1 2-2416-16,-1 3-528 0,4 2-96 0,-1 1-32 0</inkml:trace>
  <inkml:trace contextRef="#ctx0" brushRef="#br0" timeOffset="-154640.83">19329 11386 23951 0,'0'0'512'0,"0"0"128"0,0 0 0 0,0 0 64 0,-8 10-576 0,0-1-128 15,-3 5 0-15,-2 2 0 0,-3 6 0 0,-3 3 0 0,-3 1 0 16,1 4 0-16,-5 6 848 0,2-1 144 0,0 5 32 0,-2 4 0 16,1 1-832-16,1 4-192 0,1 1 0 0,3-1 0 15,1-2 0-15,1-1 0 0,2-4 0 0,4-4 0 16,0-3 0-16,3-2 0 0,3-5 0 0,1 0 0 31,0 1-768-31,2-6-208 0,1-7-48 0,1 3-10240 0</inkml:trace>
  <inkml:trace contextRef="#ctx0" brushRef="#br0" timeOffset="-154324.52">19186 12223 27647 0,'0'0'608'0,"12"-1"128"0,1 0 32 0,2 2 0 0,0 4-624 16,0 1-144-16,1-3 0 0,-2 2 0 0,-2 3 848 0,-2-2 144 16,-2 4 32-16,-3 0 0 0,-2 1-832 0,-3-3-192 15,-3 5 0-15,-2 2 0 0,-4 1 0 0,-2-4 0 16,-3 1 0-16,-2 2 0 0,-1 3 0 0,-1-1 0 15,1-3 0-15,3 0 0 0,2 3 864 0,1-1 128 16,4-2 32-16,2 1 0 0,2-1-832 0,3-4-192 16,3 3 0-16,4-2 0 0,5-3 864 0,2-1 128 0,1 1 32 15,3-3 0-15,1 0-832 0,0 0-192 16,-1-2 0-16,0-3 0 0,1 1 0 0,-2-1 0 0,0 0 0 0,-2-1 0 16,-2-3 0-16,-2-2 0 0,0-1 0 15,-3 1-11424-15,-1-4-2336 0</inkml:trace>
  <inkml:trace contextRef="#ctx0" brushRef="#br0" timeOffset="-154061.79">19940 11204 31327 0,'0'0'688'0,"0"0"144"0,0 0 16 0,0 0 48 0,0 0-720 0,0 0-176 0,0 0 0 0,1 13 0 0,-9 3 0 0,-1 2 0 16,0 1 0-16,-1 4 0 0,-2 6 848 0,1-1 144 16,-1 1 32-16,1 3 0 0,1-7-832 0,-1 3-192 15,3-2 0-15,0 2 0 16,0-7-2416-16,2 1-528 0,-4 15-96 0,5-13-32 0</inkml:trace>
  <inkml:trace contextRef="#ctx0" brushRef="#br0" timeOffset="-153007.04">20513 11726 20271 0,'0'0'448'0,"0"0"80"0,-3-9 32 0,-1-2 16 0,0 2-576 0,4 9 0 0,0 0 0 0,0 0 0 16,-4-13 1744-16,4 13 240 0,0 0 64 0,0 0 0 16,-6 11-1648-16,-1 0-400 0,0 7 0 0,0 7 0 15,0 4 896-15,-2 4 112 0,-1 3 16 0,0 1 0 0,-2 2-832 0,-1 1-192 16,-1-1 0-16,0-2 0 0,-1-1 0 0,-1-1 0 15,-3 1 0-15,1-2 0 0,0-5 0 0,-1-2 0 16,-4-4 0-16,4-2 0 16,4 2-2416-16,2-7-528 0,0-9-96 0,6-2-32 15</inkml:trace>
  <inkml:trace contextRef="#ctx0" brushRef="#br0" timeOffset="-152860.53">20286 12044 27647 0,'0'0'608'0,"0"0"128"0,15 3 32 0,4-8 0 0,2 2-624 0,0 2-144 16,1-3 0-16,1 3 0 0,3 1 848 0,4-3 144 16,1 1 32-16,4-1 0 0,2-1-832 0,2 2-192 15,0-2 0-15,3 0 0 16,0 0-1600-16,0 2-352 0,12-2-80 0,-14 0-16 0</inkml:trace>
  <inkml:trace contextRef="#ctx0" brushRef="#br0" timeOffset="-151824.55">21835 11703 16575 0,'0'-3'368'0,"0"3"80"0,-2-7 0 0,-2 2 16 0,4 5-464 0,-10-5 0 15,1 3 0-15,-4 0 0 0,-3 1 912 0,2 2 96 16,1 1 16-16,-5-1 0 0,-5 1-832 0,0 3-192 16,1 6 0-16,-3-5 0 0,0 0 864 0,0 1 128 15,-1 5 32-15,1 4 0 0,-2-1 0 0,3 5 0 16,-3 1 0-16,1 1 0 0,0 4-832 0,2 1-192 0,1-3 0 0,4 0 0 16,4-3 0-16,5 0 0 0,4-3 0 0,1-4 0 15,2-4 864-15,3-10 128 0,5 11 32 0,4-6 0 16,2 2-832-16,4-7-192 0,3-7 0 15,2 2 0-15,5-1 864 0,-1-6 128 0,1 0 32 0,1-4 0 16,-1 0-832-16,0 2-192 0,0 1 0 0,-1-2 0 16,-1-2 0-16,-1 7 0 0,0 1 0 0,-4 6 0 15,-4 3 0-15,-1 3 0 0,-3 4 0 0,-3 7 0 16,0 6 0-16,-3 5 0 0,-2 3 0 16,-3 3 0-16,-2 1 0 0,-2 2 0 0,-4 2 0 0,-1 2 0 15,-1-3 0-15,-3 3 0 0,-2 3 0 0,-1 5 0 16,-1 0 0-16,0-2 0 0,0-2 0 0,3 0 0 15,-2-5 864-15,2-3 128 0,1-5 32 0,2-1 0 16,-1-5-832-16,3 0-192 0,1-1 0 0,2-3 0 16,2-8 0-16,4 1 0 0,4 0 0 0,-3-12 0 0,10 6 0 0,1-4 0 15,3-3 0-15,3 0 0 0,2-3 0 0,2-3 0 16,2 0 0-16,3-1 0 0,0 0 0 0,1 2 0 16,-2-2 0-16,-2 2 0 15,-2 0-2416-15,-1-3-528 0,2 3-96 0,1-3-11088 16</inkml:trace>
  <inkml:trace contextRef="#ctx0" brushRef="#br0" timeOffset="-151084.83">22596 11622 16575 0,'0'0'368'0,"0"0"80"0,0 0 0 0,0 0 16 0,0 0-464 0,0 0 0 0,-11 3 0 0,4-8 0 16,0 1 912-16,-3 2 96 0,0 4 16 0,-3 0 0 16,-1 3-832-16,-1-1-192 0,-3 0 0 0,-2 5 0 15,-3-2 864-15,-2 6 128 0,-2-4 32 0,2 8 0 16,-1 3 0-16,3 4 0 0,4-1 0 0,1 0 0 15,1-3-832-15,1 3-192 0,4 0 0 0,4 0 0 16,2-3 0-16,4-1 0 0,5-2 0 0,3-2 0 0,4-1 864 0,2-1 128 16,1-7 32-16,4 0 0 0,5 1-832 0,5-3-192 15,4-4 0-15,2-2 0 0,2-3 0 0,-3 0 0 16,-3 1 0-16,-2-1 0 16,-6-4-2416-16,-2 3-528 0,4-7-96 0,-4 4-32 15</inkml:trace>
  <inkml:trace contextRef="#ctx0" brushRef="#br0" timeOffset="-150910.45">22754 12062 23951 0,'0'0'512'0,"-6"13"128"0,-3 4 0 0,-1 2 64 0,-1 3-576 0,0 0-128 15,-1-3 0-15,3 6 0 0,0 2 0 0,0 0 0 0,0-8 0 16,1 0 0-16,1-2 848 0,2 0 144 0,1 1 32 0,1-6 0 31,3-12-1648-31,0 0-320 0,0 0-64 0,0 0-16 0</inkml:trace>
  <inkml:trace contextRef="#ctx0" brushRef="#br0" timeOffset="-150475.52">23362 11555 20271 0,'-4'-8'896'0,"4"8"192"0,0 0-880 16,0 0-208-16,0 0 0 0,-6 3 0 0,-3-1 0 0,-1 2 0 15,0 4 0-15,-4 2 0 0,0 2 0 0,0 1 0 16,0 2 0-16,0 2 0 0,1 5 864 0,2 2 128 16,-1-3 32-16,4 2 0 0,3 3-832 0,3-2-192 15,1-3 0-15,3 1 0 0,3-4 864 0,3-2 128 16,2-2 32-16,3-1 0 0,1-7-832 0,2-1-192 16,-1-6 0-16,3 1 0 0,3-1 864 0,-2-3 128 15,2-4 32-15,2-2 0 0,0 1-832 0,0-2-192 16,-1 0 0-16,-2-2 0 0,-2-5 864 0,-4-2 128 15,-3 4 32-15,-1-4 0 0,-3 0-832 0,-2-1-192 0,-4 0 0 0,-2 3 0 16,-3 0 0-16,-1 3 0 0,-2 1 0 16,0 4 0-16,-2-2 0 0,-1 6 0 0,-2-2 0 0,0 5 0 31,-2-1-768-31,0 1-208 0,0 2-48 0,0 1 0 16,0 0-816-16,0-1-160 0,-2-3-48 0,6 4 0 0</inkml:trace>
  <inkml:trace contextRef="#ctx0" brushRef="#br0" timeOffset="-150226.52">23667 11103 20271 0,'0'182'448'0,"0"-182"80"0,1-4 32 0,-1 4 16 16,0 0-576-16,0 0 0 0,0 0 0 0,0 0 0 0,-5 0 928 0,-2 5 80 15,-2 4 16-15,-3 4 0 0,0 2-832 0,-2 3-192 16,-4 4 0-16,-5 4 0 0,0 0 864 0,-1 6 128 15,-3-1 32-15,-1 5 0 0,0 2 0 0,2 2 0 16,1 0 0-16,3 6 0 0,0-2-832 0,2 5-192 16,-1-1 0-16,3-3 0 0,4-3 0 0,2-3 0 15,0-1 0-15,3-6 0 16,2-7-768-16,0-2-208 0,2-3-48 0,0-2-7632 16,3-3-1536-16</inkml:trace>
  <inkml:trace contextRef="#ctx0" brushRef="#br0" timeOffset="-150052.97">23521 12086 23951 0,'0'0'1056'0,"-4"10"224"0,3 4-1024 0,-2 0-256 0,-1 3 0 0,1 4 0 16,-1 3 880-16,0 6 112 0,-1-5 32 0,-1 4 0 15,-2-2-832-15,-1 1-192 0,0 1 0 0,2-3 0 16,0-1 0-16,-2 0 0 0,3-5 0 0,1-3-8144 15,2 0-1680-15</inkml:trace>
  <inkml:trace contextRef="#ctx0" brushRef="#br0" timeOffset="-149648.6">24704 11538 16575 0,'0'0'736'0,"0"0"160"0,0 0-720 0,-2 8-176 0,-3 2 0 0,-2 3 0 16,0-2 848-16,-2 7 144 0,-4 2 32 0,2 4 0 15,-3-2 0-15,-3 5 0 0,-1 7 0 0,1 0 0 16,-1-1 0-16,-1 2 0 0,0 0 0 0,1 2 0 15,0-1-832-15,2-2-192 0,0-2 0 0,5-4 0 16,-1-3-768-16,6-4-208 0,-3-4-48 16,4-4 0-16</inkml:trace>
  <inkml:trace contextRef="#ctx0" brushRef="#br0" timeOffset="-149481.35">24436 11794 27647 0,'0'0'608'0,"10"0"128"0,2 1 32 0,3 0 0 0,4 0-624 0,0 2-144 16,0-6 0-16,3 3 0 0,2 3 0 0,0-3 0 15,1-3 0-15,1 2 0 0,-2 1 0 0,0 0 0 16,-1-1 0-16,-1 1 0 0</inkml:trace>
  <inkml:trace contextRef="#ctx0" brushRef="#br0" timeOffset="-148998.66">25703 11485 20271 0,'-14'-9'896'0,"6"5"192"0,-1 0-880 0,-4 0-208 0,-2-2 0 0,-4 4 0 16,-6 2 864-16,0 2 128 0,-4 2 32 0,-2 2 0 15,-2 7-832-15,-1 0-192 0,-2-1 0 0,6 2 0 16,-1 0 0-16,5-1 0 0,1 1 0 0,5 0 0 16,2 0 0-16,4-3 0 0,4 1 0 0,3-1 0 0,3-4 864 0,4-7 128 15,0 0 32-15,5 6 0 0,4-1 0 0,3-2 0 16,4-3 0-16,1-2 0 0,4 1-832 0,0-3-192 15,4 0 0-15,0-1 0 0,-5 0 0 16,3-2 0-16,0 3 0 0,-1 0 0 0,1 0 0 16,-4 0 0-16,-3 2 0 0,-1 3 0 0,-3 7 0 15,-3-2 0-15,-4 4 0 0,-3 2 0 0,-4 3 0 0,-4 4 0 16,-5 5 0-16,-1 0 0 0,-5-2 864 0,2 7 128 16,-5 6 32-16,-1 1 0 0,-3 3-832 0,1-1-192 15,0-1 0-15,3-2 0 0,0-1 0 0,2-2 0 16,3-6 0-16,2 0 0 0,-1-2 0 0,4-1 0 15,1 0 0-15,2-2 0 0,2-2 0 0,2-2 0 0,0 0 0 16,2-6 0-16,1 0 0 0,0-11 0 0,0 0 0 16,0 0 0-1,6 2-2416-15,2-2-528 0,-2-2-96 0,2-2-32 0</inkml:trace>
  <inkml:trace contextRef="#ctx0" brushRef="#br0" timeOffset="-148499.66">26245 11458 20271 0,'-1'-13'448'0,"1"6"80"0,-2 0 32 0,1-3 16 0,-1 4-576 0,-2 1 0 16,-3-3 0-16,1 3 0 0,-2 5 0 0,-2 3 0 15,-2-1 0-15,-5 6 0 0,-5-1 0 0,-2 7 0 0,-2 2 0 0,-1 1 0 16,-1 3 928-16,0 0 80 0,0 4 16 0,0 1 0 16,1 0 0-16,4-1 0 0,6-1 0 0,4-2 0 15,3 3-832-15,5 1-192 0,2-3 0 0,6-4 0 16,2-1 864-16,4-2 128 0,5-2 32 0,0-2 0 15,2 1-832-15,2-7-192 0,-2-3 0 0,4-2 0 16,4-2 0-16,0-1 0 0,0-2 0 0,0 0 0 16,2 1-768-1,-4 0-208-15,-3-3-48 0,4-2-11872 0</inkml:trace>
  <inkml:trace contextRef="#ctx0" brushRef="#br0" timeOffset="-148198.45">26321 11819 27647 0,'0'0'1216'16,"0"0"256"-16,0 0-1168 0,9 0-304 0,0 0 0 0,0 3 0 0,-2-1 880 0,1 1 112 16,0 3 32-16,-2 3 0 0,-3 0-832 0,-1 2-192 15,-2 5 0-15,-2 0 0 0,-6-1 0 0,-1 3 0 16,-4 2 0-16,-1 0 0 0,-2-1 0 0,-2-2 0 15,-1 1 0-15,1 0 0 0,2 0 864 0,0-3 128 16,1-4 32-16,4 2 0 0,4 1-832 0,1 0-192 16,4-5 0-16,3 2 0 0,4-2 864 0,4 2 128 0,2-5 32 0,3 0 0 15,3-3-832-15,2-1-192 0,1-2 0 0,3-1 0 16,2-3 0-16,2-2 0 0,0 0 0 0,-2-3 0 31,-7 4-768-31,0-1-208 0,-3-4-48 0,0 3-9824 0,1-2-1968 16</inkml:trace>
  <inkml:trace contextRef="#ctx0" brushRef="#br0" timeOffset="-147810.02">27160 11438 23951 0,'0'0'512'0,"0"0"128"16,-2-8 0-16,-1-1 64 0,-1 4-576 0,-2 3-128 0,-3 2 0 0,-5 1 0 0,-4 5 0 0,-2 4 0 15,-2 3 0-15,1 0 0 0,-4 5 848 0,4 3 144 16,1 1 32-16,0 1 0 0,1 3-832 0,5 0-192 16,6 1 0-16,2 2 0 0,5 4 864 0,5-3 128 15,4-4 32-15,2-2 0 0,5 0-832 0,3-4-192 16,2 1 0-16,3-5 0 0,1-2 864 0,0-6 128 15,2-3 32-15,-1-1 0 0,-1-3 0 0,2-4 0 16,-3-4 0-16,-2 0 0 0,-3-3-832 0,-1 1-192 16,-2-5 0-16,-1-1 0 0,-1-1 864 0,-3-3 128 0,-3-3 32 15,0 0 0-15,-2-6-832 0,-3 4-192 0,1-2 0 0,-6 0 0 16,1 3 0-16,-1-1 0 0,-2 2 0 16,0 3 0-16,-4 0 0 0,2 3 0 15,-2 2 0-15,0 2 0 16,-1 1-2416-16,1 1-528 0,-4 2-96 0,-4-3-12720 0</inkml:trace>
  <inkml:trace contextRef="#ctx0" brushRef="#br0" timeOffset="-147531.97">27620 10989 23951 0,'0'0'512'0,"0"0"128"16,-5 13 0-16,0-7 64 0,-5 4-576 0,-2 3-128 0,1 2 0 0,-7 8 0 0,0-3 848 0,-3 6 144 15,-5 4 32-15,0 5 0 0,-2 2 0 0,0 7 0 16,0 4 0-16,-1 3 0 0,-2 3-832 0,-1-2-192 16,-1 0 0-16,0 2 0 0,-1 1 0 0,2 2 0 15,0-5 0-15,7 1 0 0,2-1 0 0,0-7 0 16,4 1 0-16,1-5 0 0,6-4 0 0,0-3 0 15,3-2 0-15,0-2 0 16,4-6-2416-16,1-2-528 0,-1 11-96 0,5-18-32 0</inkml:trace>
  <inkml:trace contextRef="#ctx0" brushRef="#br0" timeOffset="-147157.08">27372 12021 27647 0,'0'0'608'0,"7"1"128"0,3 1 32 0,0 2 0 0,2 3-624 0,0 0-144 0,1 3 0 0,0-3 0 16,-1 5 1664-16,1-1 320 0,-1 4 48 0,-2-1 16 15,0 2-1648-15,-6-2-400 0,-2 0 0 0,-2 2 0 16,-1 1 896-16,-4-1 112 0,-4-2 16 0,-2 4 0 0,-5 0 0 0,-2 1 0 15,-2-1 0-15,2-1 0 0,1 2-832 0,-1 1-192 16,0-3 0-16,7-1 0 0,-1-2 0 0,4-3 0 16,5 2 0-16,0-1 0 0,6-3 864 0,0 0 128 15,5-4 32-15,4 0 0 0,4 4-832 0,6-5-192 16,3-3 0-16,6-1 0 0,2 3 864 0,6-2 128 16,6-1 32-16,2-1 0 0,0-3-832 0,-2 0-192 15,-1 3 0-15,-1-5 0 0,0-3 0 0,-1 0 0 16,-1-1 0-16,-3 1 0 15,-4 4-768-15,-5 1-208 0,-7-2-48 0,2-1-20064 0</inkml:trace>
  <inkml:trace contextRef="#ctx0" brushRef="#br1" timeOffset="-138055.89">3385 13198 12895 0,'-6'-13'272'0,"6"13"64"16,0 0 16-16,-7-3 32 0,0-2-384 0,-1-2 0 0,-1 2 0 0,3 3 0 0,6 2 896 0,0 0 96 15,-7-7 32-15,7 7 0 0,0 0 0 0,-3-7 0 16,3 7 0-16,0 0 0 0,-2-8 0 0,2 8 0 15,0 0 0-15,0 0 0 0,-3-9-832 0,3 9-192 16,-6-2 0-16,6 2 0 0,0 0 864 0,0 0 128 16,0 0 32-16,0 0 0 0,0 0-832 0,0 0-192 15,-1 7 0-15,0 3 0 0,1-10 864 0,0 14 128 16,4 2 32-16,-2 3 0 0,-2 1-832 0,2 3-192 16,1 5 0-16,2 1 0 0,2 5 0 0,-2 3 0 15,-3 3 0-15,3 4 0 0,-1-1 0 0,-2 3 0 16,-4 0 0-16,2-3 0 0,3-6 0 0,-3-1 0 15,-3 0 0-15,3-1 0 0,2-6 864 0,-2-4 128 0,-2 1 32 0,1-1 0 16,2-4-832-16,3-1-192 0,1-4 0 16,-1 1 0-16,-7-2 0 0,6-1 0 15,3-4 0-15,-1 0 0 0,-5-10 864 0,0 0 128 16,11 6 32-16,-2-1 0 0,-9-5-832 0,10-2-192 0,2-1 0 16,-1 1 0-16,1 2 0 0,2 2 0 0,2-2 0 15,1 1 0-15,1 0 0 0,0 2 0 0,4 2 0 16,-1-3 0-16,3 0 0 0,3 0 0 0,2 4 0 0,4-3 0 15,2-3 0-15,3-1 0 0,1-1 0 0,7 2 0 16,7 0 0-16,1-1 0 0,0 0 0 0,0-2 0 16,-3 1 400-16,2-3 48 0,3-2 0 0,2 1 0 15,2-5-448-15,2 3 128 0,2 5-128 0,-2-4 0 16,-3-1 0-16,-1-2 128 0,1 1-128 0,0-2 0 0,0 6 128 16,1-3-128-16,2 0 128 0,-2 7-128 0,-3 2 0 15,-4 2 0-15,-3-2 128 0,-1-1-128 0,0 0 0 16,0 3 0-16,2 4 0 0,0-2 0 0,0 2 0 0,1 2 0 15,-4-2 0-15,-3 5 0 0,-6-1 0 0,-1-2 0 16,-2-3 0-16,-1 3 0 0,0 4 0 0,-2-4 0 16,1 2 0-16,-3-3 0 0,-5 0 0 0,1-2 0 15,1 5 0-15,-1-4 0 0,-3-2 384 0,0 1 32 16,0-1 16-16,-5-1 0 0,-1 1-432 16,-3 0 0-16,-1-5 0 0,-2 2 0 0,-2 0 0 0,-10-2 0 15,11 1 0-15,1 1 0 0,-12-2 0 0,9-2 0 16,-9 2 0-16,8-1 0 0,0-3 0 0,-8 4 0 15,0 0 0-15,0 0 0 0,8-6 0 0,-8 6 0 16,5-8 0-16,-1 1 0 0,-4 7 0 0,0 0 0 16,0 0 0-16,5-11 0 0,1 1 0 0,-3 4 0 0,-3 6 0 15,6-8 0-15,-4-4 896 0,2-2 112 16,0 1 16-16,1 1 0 0,-1 0-832 0,1-2-192 16,1-4 0-16,1 0 0 0,-1 0 0 0,2-2 0 0,-1 0 0 15,2-2 0-15,0-6 0 0,-1 3 0 0,-2-3 0 0,1-1 0 16,3-4 0-16,-4-3 0 0,-1-1 0 0,2-2 0 15,0-2 0-15,0-4 0 0,-2-4 0 0,1 7 0 16,2 9 0-16,-1 0 0 0,0-1 0 0,-2 13 0 16,1 0 0-16,0-1 0 0,-1 3 0 0,-1 1 0 15,-1 2 864-15,-1 0 128 0,2 2 32 0,-1 2 0 16,-1 4-832-16,1-1-192 0,-2 4 0 0,0 0 0 16,-1 5 0-16,0 0 0 0,0 0 0 0,0 0 0 0,0 0 0 0,0 0 0 15,0 0 0-15,0 0 0 16,0 0-1600-16,3 11-352 0,-2 2-80 0,4 1-11472 15,0 1-2304-15</inkml:trace>
  <inkml:trace contextRef="#ctx0" brushRef="#br1" timeOffset="-135894.35">12507 12512 7359 0,'0'0'320'0,"0"-12"80"0,0 0-400 0,0 12 0 15,0 0 0-15,0-12 0 0,-3 1 2176 0,2-1 368 16,1 12 64-16,-1-9 16 0,1 9-1552 0,0 0-304 0,-2-12-64 16,2 12-16-16,0 0-224 0,0 0-32 15,0 0-16-15,0 0 0 0,0 0 112 0,0 0 32 0,0 0 0 0,-10 1 0 16,10-1 16-16,-8 4 16 0,8-4 0 0,-5 13 0 16,2 3-112-16,0-1-32 0,-1-1 0 0,2 7 0 15,0 4-16-15,0 3-16 0,-2-3 0 0,0 7 0 16,-1 0-16-16,0 5 0 0,-3 4 0 0,0 2 0 15,-4 1-80-15,2 1 0 0,-3 3-16 0,0 3 0 16,0-5-112-16,0-2-32 0,-1-5 0 0,2 1 0 16,1-2 800-16,1 1 144 0,0-2 48 0,3-7 0 15,3-3-1520 1,1-2-288-16,-1 0-64 0,3-2-16 0,1-4 928 0,1 1 176 0,0-1 32 16,2-1 16-16,-2-3-96 0,3 1 0 0,1-5-16 0,2-2 0 15,1 1 16-15,1-5 16 0,-1-1 0 0,2 0 0 0,2-4 32 16,2 0 0-16,2 0 0 0,-2 0 0 0,0-3-144 15,1 1-32-15,3-1 0 0,-1 1 0 0,3-1-64 0,-1-1-128 16,0 1 176-16,2 0-176 0,1 1 160 0,2 2-160 16,1-4 128-16,5-1-128 0,1 2 144 0,5 1-144 15,2-2 160-15,2 1-160 0,0-1 176 0,2-1-176 16,1 3 192-16,-1 0-192 0,-1 2 128 0,2 0-128 16,-2 0 0-16,2 2 0 0,-2-1 0 0,3 2 0 15,3-5 0-15,3 4 0 0,1 3 0 0,0 0 0 16,5 1 0-16,-4 0 0 0,0-3 0 0,0-2 0 15,1 1 0-15,1-4 0 0,-3 0 144 0,3-1-144 16,3-1 0-16,1 3 144 0,-2 2-144 0,-2-2 0 16,-2-4 144-16,2 2-144 0,-2 1 128 0,1-1-128 0,4 0 160 0,2 0-160 15,-1 2 144-15,1-1-144 0,-3 2 128 16,-2 0-128-16,-1-1 128 0,1 0-128 0,2 0 0 16,-3-1 128-16,-3 1-128 0,0 1 0 0,0-1 0 0,0 1 128 15,-3 0-128-15,-1 0 0 0,-3 1 144 16,-1-2-144-16,0-3 0 0,0 1 128 0,0 1-128 15,0 1 0-15,-2-1 144 0,1 2-144 0,-1 0 192 16,-1 0-192-16,2 5 144 0,-4-2-144 0,-2-3 0 0,-1 0 144 16,-2 3-144-16,-1-1 0 0,-1-1 0 0,1-2 0 15,-3-1 0-15,0-1 0 0,-2 6 128 0,-2-3-128 16,1 0 0-16,-6 2 0 0,-8 1 0 0,3-2 128 16,-2 1-128-16,-2 0 128 0,2-2-128 0,-1 2 128 15,-11-2-128-15,10 5 0 0,0-2 0 0,-10-3 0 0,9 1 0 16,-9-1 0-16,10 3 0 0,-1-2 0 0,-9-1 0 15,10 0 128-15,-10 0-128 0,0 0 0 0,8 4 128 0,-8-4-128 16,0 0 0-16,0 0 128 0,0 0-128 0,0 0 0 16,0 0 0-16,9 1 0 0,-9-1 0 0,0 0 0 15,0 0 128-15,0 0-128 0,0 0 0 0,7-5 0 16,-7 5 0-16,0 0 128 0,0 0-128 0,7-6 0 16,-4-2 0-16,-3 8 0 0,4-5 0 0,-1-4 128 15,-3 9-128-15,2-10 0 0,2-3 128 0,-1 0-128 16,-1 1 128-16,1-4-128 0,-3-1 128 0,2-2-128 15,1-3 128-15,1-2-128 0,-2-2 160 0,2-2-160 16,-1 0 192-16,-1-2-192 0,2-2 208 0,1-1-64 16,-2-2-16-16,-1-4 0 0,1-2-128 0,-2-3 160 0,-1-1-160 15,0-3 160-15,0 3-32 0,0-1-128 0,0 4 192 16,1 3-64-16,-1 2 32 0,1 4 0 0,1 1 0 0,0 4 0 16,1 5-160-16,-2 4 192 0,-1 3-192 0,3 0 192 15,-1 1-192-15,1 5 0 0,-3 10 0 0,2-12 0 16,-2 6 0-16,0 6 0 0,4-10 0 0,-4 10 0 15,0 0 0-15,0 0-224 0,0 0 80 0,0 0 16 32,0 0-1328-32,0 0-256 0,3 15-48 0,-1 0-10592 0,-2 1-2128 0</inkml:trace>
  <inkml:trace contextRef="#ctx0" brushRef="#br1" timeOffset="-133957.54">20966 12105 6447 0,'4'-13'272'0,"-4"13"80"0,0 0-352 0,0 0 0 0,9-3 0 0,-9 3 0 16,9-9 1824-16,-9 9 288 0,0 0 64 0,0 0 16 16,8-5-1024-16,1-2-208 0,-9 7-32 0,9-6-16 15,-9 6 144-15,10-3 32 0,-10 3 0 0,8-2 0 16,-8 2-112-16,0 0-16 0,13 1 0 0,-4 4 0 15,-9-5-368-15,9 9-80 0,-4 0 0 0,-2 4-16 0,0 2-112 0,-3 3-32 16,-1 1 0-16,-2 6 0 0,-2 7-128 0,0 2-32 16,0 1 0-16,-1 4 0 0,0 5-64 0,1 0-128 15,-1 1 176-15,2-1-176 0,-1-2 224 0,0-2-64 16,1-2-16-16,0 1 0 0,1-4 48 0,0 3 16 16,2 2 0-16,0-1 0 0,-1 2 16 0,1-3 0 15,-2-5 0-15,3 0 0 0,-1-3 32 0,1 1 0 16,-1-4 0-16,1-3 0 0,0-5 96 0,1 0 32 15,0-1 0-15,2-2 0 0,0-3 32 0,-1-3 16 16,-2-10 0-16,4 14 0 0,0-5-48 0,-4-9 0 16,0 0 0-16,0 0 0 0,10 10 16 0,0-2 0 15,0-2 0-15,-10-6 0 0,13 1-48 0,-2-1-16 16,3 0 0-16,0 0 0 0,0-2-176 0,-1-1-32 16,1 0-128-16,0 1 192 0,0 1-192 0,2-3 128 0,2 0-128 15,1-2 0-15,0 3 0 0,6 2 128 0,1-1-128 0,2-1 0 16,3-2 0-16,-2 0 0 0,0 2 0 15,3 0 0-15,0-4 0 0,2-2 0 0,2 3 0 16,4 0 0-16,5-1 0 0,6 1 0 0,1-3 0 0,2 3 0 16,4 2 144-16,-2-1-144 0,-3 0 128 15,0 2-128-15,2 1 176 0,2-1-48 0,3-1-128 0,1 2 192 16,0 0-192-16,-1 2 128 0,-2 2-128 0,-3-1 0 16,-6-1 128-16,1 0-128 0,-2-1 0 0,-2 1 0 15,0 0 0-15,1 1 128 0,2-1-128 0,0 4 0 16,-1-3 0-16,-3 2 0 0,-4-1 0 0,0-2 0 15,-1 1 0-15,0 1 0 0,2-1 0 0,3 2 0 16,2-2 0-16,-3 3 128 0,-2-1-128 0,0 1 0 0,3 3 0 16,-3 1 0-16,-6-1 0 0,-1 0 0 0,-5-1 0 15,-2-1 128-15,0 2-128 0,-2-2 0 0,-1 0 0 16,-2 2 0-16,1-2 0 0,-1-1 0 0,1 2 0 0,0 0 0 16,2-3 128-16,-5-1-128 0,-2 4 0 0,0-3 144 15,-1 0-144-15,1-1 128 0,0 0 16 0,0-1 0 16,-2 2 0-16,-2-2 0 0,-1-1-16 0,1 0 0 15,-4 0 0-15,0 1 0 0,-11-1-128 0,10 1 0 16,-10-1 144-16,0 0-144 0,9 5 144 0,-9-5-144 16,0 0 192-16,0 0-192 0,0 0 160 0,9 4-160 15,-9-4 128-15,0 0-128 0,8-2 256 0,-8 2-48 16,0 0 0-16,0 0 0 0,7-5-80 0,-7 5 0 16,8-5-128-16,-2 1 192 0,-6 4-64 0,7-10 0 15,-5 1-128-15,3-3 192 0,-2 3-16 0,-1-5-16 0,1 0 0 16,-1-3 0-16,-2-6 160 0,0-9 16 0,0-4 16 0,2-3 0 15,-1-3 16-15,3-8 0 0,0-7 0 0,-1 4 0 16,1 2-128-16,1 1-32 0,-1 5 0 0,0 1 0 16,0 4-208-16,-1 2 128 0,0 3-128 0,-2 4 0 15,2-3 0-15,-3 9 128 0,0 6-128 0,-1 2 0 16,-1 3 0-16,1-1 0 0,-3 0 0 0,0 11 0 16,4 4-1216-1,-10 8-128-15,0 2-16 0,0 5-12208 0,2 6-2432 0</inkml:trace>
  <inkml:trace contextRef="#ctx0" brushRef="#br1" timeOffset="-109208.22">13609 12654 2751 0,'0'0'128'0,"-8"-2"16"0,8 2-144 0,0 0 0 0,-9-4 0 0,9 4 0 16,0 0 2784-16,0 0 528 0,-7 4 96 0,7-4 32 16,0 0-2272-16,0 0-448 0,0 0-80 0,0 0-32 15,0 0 64-15,0 0 16 0,8 10 0 0,3-3 0 16,0 2-208-16,2-2-32 0,1-1-16 0,1 3 0 0,1 1-96 0,2 2-16 16,1 0 0-16,0-2 0 0,0 1-128 0,4 0-48 15,3 4 0-15,0-5 0 0,0-4 256 16,-1-1 48-16,2-2 16 0,-2 3 0 0,5 2 48 15,0-1 16-15,-2-3 0 0,0 1 0 0,1 0-336 16,-1-1-64-16,-1 1 0 0,2-3-128 0,-2-3 336 0,1 0-32 16,2-1-16-16,1-1 0 0,-2 0-160 0,2-3-128 15,-2-2 192-15,1 4-192 0,1-2 304 0,-2-3-48 16,-1-5-16-16,-2 5 0 0,-4 3-32 0,-1 2 0 16,-2 1 0-16,-3-2 0 0,-2-4-32 0,-2 4-16 15,-2 0 0-15,-1 0 0 0,0 1 0 0,-9 4 0 16,10-3 0-16,-10 3 0 0,0 0-160 0,0 0 160 15,9-6-160-15,-9 6 160 0,0 0-160 0,0 0 0 16,0 0 0-16,0 0 0 0,0 0 128 0,0 0-128 16,0 0 0-16,0 0 128 0,0 0 0 0,0 0-128 0,0 0 192 15,-9 9-64-15,-1 1 32 0,0-2 0 0,-2 4 0 16,2-4 0-16,-1 4-32 0,-3-6 0 0,1 1 0 0,-1-2 0 16,-3-1 48-16,-2 2 0 0,-4 1 0 0,-1-3 0 15,0 0 16-15,-1-1 16 0,-2-3 0 0,-2 5 0 16,-4 0-208-16,0-1 144 0,-2-4-144 0,1 0 128 15,1-2-128-15,0 0 128 0,-1-2-128 0,1-5 128 16,-3-2-128-16,5-2 160 0,0-1-160 0,-1-3 160 16,3-4 0-16,1 1 0 0,5 4 0 0,0-2 0 15,0-1-32-15,0 0 0 0,-2-2 0 0,6 3 0 16,2 4-128-16,3 3 0 0,1 0 0 0,3 1 128 16,1 5-128-16,3 0 0 0,6 5 0 0,0 0 0 15,0 0 0-15,0 0 0 0,0 0-144 0,0 0 144 0,0 0-128 0,0 0 128 16,0 0-192-16,9 9 192 0,1 4-160 15,3-4 160-15,2 1-128 0,3-1 128 0,1 2 0 16,2 3 0-16,7-3 0 0,3 2 0 0,2 0 0 0,5-6 0 16,3 1 0-16,2 0 0 0,0 4 0 0,2-3 0 15,2-2 0-15,1 0 0 0,2 5 0 0,-1-5 0 16,0-2 0-16,-1 1 128 16,-2-4-448-16,-3 2-96 0,-8 6-16 0,-5-5-9920 15,-5-5-1984-15</inkml:trace>
  <inkml:trace contextRef="#ctx0" brushRef="#br1" timeOffset="-107838.45">3375 13362 13823 0,'0'0'1216'0,"0"0"-960"15,0 0-256-15,0 0 0 0,0 0 1152 0,0 0 192 0,0 0 48 16,0 0 0-16,14-5-512 0,-4 1-112 0,-10 4 0 0,15 5-16 16,0-1-368-16,1 4-80 0,-1 2-16 0,2 4 0 15,3 4-128-15,0-3-32 0,2-2 0 0,1 2 0 16,-2-1 64-16,5 1 0 0,-2-3 0 0,1-1 0 15,1-2 48-15,3-3 16 0,4-2 0 0,-2 1 0 16,0 0 112-16,4-5 16 0,3-4 16 0,1 2 0 16,2 1 48-16,-2-3 16 0,-2-5 0 0,0-2 0 15,-1-5 96-15,-2 1 16 0,-1-2 0 0,1-2 0 16,-2-3-176-16,0 4-16 0,-3 0-16 0,-2 0 0 16,-2 2-192-16,-1-3-48 0,-3-1 0 0,-1 3 0 15,-1 0-128-15,-1 3 0 0,-3 0 0 0,-2 4 128 16,-4-3-128-16,-2 8 0 0,-7 5 0 0,0 0 128 0,8-7-128 0,-8 7 0 15,0 0 0-15,0 0 0 0,0 0 0 0,0 0 0 16,-3 10 0-16,0 5 0 0,-2 3 0 0,-3-3 192 16,-4-2-32-16,1 0 0 0,-2-1-160 0,2 3 160 15,-6 5-160-15,2-4 160 0,2-3-160 0,-4 3 0 16,-8 1 0-16,0 1 128 0,0-1-128 0,0 2 128 16,-4-5-128-16,1 4 128 0,0 3-128 0,-2-5 0 15,-2-2 144-15,-1 1-144 0,-3-3 0 0,1 1 144 16,0 2-144-16,-4-6 0 0,0 0 144 0,0-4-144 15,4 1 0-15,-2-1 144 0,-1-2-144 0,1-1 128 16,1-3-128-16,1 1 128 0,-1-1-128 0,1-2 0 16,-1-6 144-16,0 2-144 0,2-5 0 0,0 1 144 15,1-5-144-15,2 0 0 0,5-4 128 0,1 0-128 0,0 0 0 16,5-1 0-16,3 0 0 0,2 1 0 0,1 1 0 16,4 2 0-16,0 2 0 0,4 1 0 0,3 0 0 15,0 3 0-15,2 6 0 0,1 5 0 0,0 0 0 0,0 0-144 16,0 0 144-16,11-6-208 0,1 12 80 0,0-1 128 15,1 5-208-15,4-3 80 0,2 0 128 16,1 4-208-16,0 6 208 0,2-3 0 0,5-3-160 0,2 2 160 16,1 2 0-16,1 0 0 0,-1-3 0 0,1 1 0 15,0-1 0-15,0-2 0 0,1 2 0 0,1-1 0 16,3-3 0-16,-1 3 0 0,0-7 0 0,-1 4 0 16,0 1-272-16,-1 1 64 0,-1-3 16 0,0-1-14208 15</inkml:trace>
  <inkml:trace contextRef="#ctx0" brushRef="#br1" timeOffset="-106502.45">21965 12357 13823 0,'-19'-9'608'0,"9"5"128"16,0 3-592-16,-1 1-144 0,1 1 0 0,10-1 0 0,-9 0 1040 0,9 0 176 16,0 0 48-16,0 0 0 0,0 0-336 0,9 11-64 15,1-4-16-15,4 4 0 0,4 2 16 0,1 0 0 16,3-2 0-16,2 1 0 0,3 4-192 0,2 1-32 16,2-1-16-16,0-1 0 0,4-2-304 0,1 0-48 15,4 1-16-15,4 0 0 0,5-2-80 0,-1-3-32 16,-1 0 0-16,0-2 0 0,-1-1 80 0,1-1 16 15,0-5 0-15,0-1 0 0,0-2 48 0,-1 2 16 16,-3 1 0-16,-1-3 0 0,-4-2-96 0,-4 0-16 16,-3-2 0-16,-5 2 0 0,-1 1 0 0,-5-3-16 15,-3 0 0-15,-4 3 0 0,-1-1 80 0,-3 0 0 16,-3 0 16-16,-6 5 0 0,0 0-16 0,0 0-16 0,0 0 0 0,0 0 0 16,0 0-112-16,0 0-128 0,0 0 176 15,-10 2-176-15,-4 3 176 0,-1 2-176 0,-3-4 160 16,-2 4-160-16,-3 3 160 0,-1-1-160 15,-2 1 160-15,-1-2-160 0,-2 1 176 0,-1-4-176 0,-2 0 192 0,-4 1-192 16,2-2 256-16,0-2-48 0,1 2-16 16,-2-1 0-16,0 1 0 0,-3-4-16 0,-3-5 0 0,-2 3 0 15,-2 4-176-15,1-2 160 0,1-3-160 0,-1-1 160 16,-1 0-160-16,1-2 0 0,4 2 144 0,3-3-144 16,5-6 0-16,3 1 128 0,2 2-128 0,3-5 0 15,0-1 128-15,1-2-128 0,1 0 160 0,2 1-160 16,0 1 128-16,1-2-128 0,-2-4 0 0,3 5 144 15,6 3-144-15,0 4 0 0,1-2 0 0,6 4 128 16,2-4-128-16,-1 5 0 0,4 7 0 0,0 0 0 16,0 0 0-16,0 0 0 0,0 0 0 0,0 0 128 15,12 0-128-15,4 3-176 0,1 1 48 0,1 7 0 0,2 3 128 16,2 4 0-16,-1-2-144 0,3 4 144 0,1-1 0 0,0 2 0 16,3-2 0-16,2 0 0 0,5-2 0 0,3-3 0 15,4 1 0-15,5 0 0 0,2-1 128 0,6-1-128 16,4-7 192-16,-1 5-64 0,1-4 112 0,-2 1 16 15,0-3 0-15,-1-1 0 0,4-4-96 0,-2-3-16 16,-1 3 0-16,-3-2 0 0,-6-2-144 0,-6 0 128 16,-6-1-128-16,-5 1 128 15,-3-1-1232-15,-5 0-256 0,-5 1-48 0</inkml:trace>
  <inkml:trace contextRef="#ctx0" brushRef="#br1" timeOffset="-104458.64">1855 16077 20271 0,'0'0'448'0,"-8"1"80"0,0 2 32 0,8-3 16 0,0 0-576 0,0 0 0 16,-7 1 0-16,7-1 0 0,0 0 928 0,0 0 80 15,-4 3 16-15,4-3 0 0,0 0 0 0,0 0 0 16,0 0 0-16,9 2 0 0,2-2 0 0,6 2 0 15,3-4 0-15,6 0 0 0,0-2-832 0,2 1-192 16,1-2 0-16,3-2 0 0,2 0 864 0,3-2 128 16,4 2 32-16,0 2 0 0,-3-4-832 0,3 1-192 0,3 1 0 0,0 2 0 15,-2 2 0-15,-2 0 0 0,-5 2 0 16,-5 1 0-16,0-1 0 0,-4 1 0 0,-5 2 0 16,-3 1 0-1,-3 0-2416-15,-3 2-528 0,-6 2-96 0,-3 2-32 0</inkml:trace>
  <inkml:trace contextRef="#ctx0" brushRef="#br1" timeOffset="-104231.05">1814 16614 35007 0,'15'2'1552'15,"-6"1"320"-15,2-1-1488 0,7-1-384 0,3-1 0 0,0 2 0 0,2-2 0 0,1-2 0 16,2 1 0-16,0-3 0 0,4 1 0 0,3-5 0 16,4 0 0-16,1-2 0 0,-1-1 0 0,3-5 0 15,6 2 0-15,-2 0 0 0,0 2 0 0,-4-1 0 16,-3 0 0-16,-2 3-10304 16,-4-3-2144-16</inkml:trace>
  <inkml:trace contextRef="#ctx0" brushRef="#br1" timeOffset="-103347.39">4562 15778 16575 0,'0'0'368'0,"6"-3"80"0,-6 3 0 0,4-4 16 0,1-3-464 0,-1 2 0 0,-3 2 0 0,-1-4 0 0,0 7 1728 0,-3-6 256 15,-2 0 64-15,-1-2 0 0,-2 3-1648 0,-1 1-400 16,-5 0 0-16,-2 0 0 0,-1-2 896 0,-5 2 112 15,-2 2 16-15,-2 0 0 0,0 2-832 0,-4 3-192 16,-1-1 0-16,-2 5 0 0,-2 3 864 0,0-1 128 16,-2 4 32-16,-3 2 0 0,-5 4-832 0,0 4-192 15,-3 5 0-15,2 1 0 0,3 0 864 0,1 4 128 16,0 2 32-16,4 0 0 0,7 1-832 0,5-1-192 16,4-2 0-16,4-3 0 0,3-1 0 0,5-5 0 15,4 1 0-15,4-3 0 0,5-3 0 0,3 0 0 16,6 2 0-16,2-5 0 0,2-2 0 0,6 0 0 15,3-4 0-15,2 2 0 0,0-6 864 0,2 2 128 16,5-3 32-16,3-4 0 0,1-1-832 0,0 0-192 16,-1-1 0-16,-1-1 0 0,-3-1 0 0,0-2 0 15,-4 1 0-15,0 0 0 16,-3 3-768-16,2-2-208 0,-4 1-48 0,-1-1 0 16,-4 2-2448-16,0-1-496 0,16-1-112 0,-7 4-16 0</inkml:trace>
  <inkml:trace contextRef="#ctx0" brushRef="#br1" timeOffset="-103093.04">4669 16367 31327 0,'-3'11'688'0,"5"0"144"0,-1 4 16 0,0 4 48 0,-2 6-720 0,0 3-176 0,-1 5 0 0,-2 2 0 0,-2 0 848 0,2 0 144 15,-1 0 32-15,-1-1 0 0,0 1 0 0,-1-3 0 16,0 1 0-16,3-2 0 0,-1 5-832 0,0-3-192 16,-1-5 0-16,3-1 0 0,0-1 0 0,1-1 0 15,-1-5 0-15,3-2 0 16,0-2-768-16,0-2-208 0,0-4-48 0,3 0-9824 16,0-4-1968-16</inkml:trace>
  <inkml:trace contextRef="#ctx0" brushRef="#br1" timeOffset="-102374.79">5968 15181 16575 0,'0'0'368'0,"0"0"80"0,4-8 0 0,-3 3 16 0,-1 5-464 0,0 0 0 0,0 0 0 0,0 0 0 15,0 0 912-15,0 0 96 0,0 0 16 0,0 0 0 16,-9 0 0-16,-1 0 0 0,1 2 0 0,-5 1 0 15,3 6-832-15,-2-2-192 0,-1 2 0 0,-1-2 0 16,-2 6 864-16,-1 0 128 0,-1 2 32 0,0 3 0 16,-1 1 0-16,0 7 0 0,-2 5 0 0,-2 1 0 15,-2 3-832-15,-2 6-192 0,-1 1 0 0,1 2 0 16,0 3 864-16,0 4 128 0,-1 1 32 0,2 1 0 16,6-1-832-16,2 0-192 0,3 1 0 0,5-3 0 15,2-2 0-15,4-5 0 0,5-1 0 0,5-5 0 16,3-4 0-16,4 0 0 0,5-5 0 0,5 0 0 15,3-5 0-15,3-1 0 0,5-2 0 0,0 0 0 16,3-2 0-16,-1-1 0 0,1-4 0 0,2 1 0 16,4-5-2416-16,0 0-528 15,34 0-96-15,-15-5-32 0</inkml:trace>
  <inkml:trace contextRef="#ctx0" brushRef="#br1" timeOffset="-101491.4">6924 15405 9215 0,'15'-12'192'0,"-7"7"64"0,-8 5 0 0,6-4 0 0,-6 4-256 0,0 0 0 15,6-2 0-15,-6 2 0 0,8-1 864 0,0-1 128 16,-1-4 32-16,-7 6 0 0,0 0 0 0,0 0 0 16,0 0 0-16,0 0 0 0,0 0 0 0,0 0 0 0,0 0 0 0,0-8 0 15,0 2 0-15,-4-2 0 0,2 3 0 0,-3 1 0 16,-4-3 0-16,-1 3 0 0,-2 1 0 0,-2 1 0 15,-1-4 0-15,0 2 0 0,-3 1 0 0,0 3 0 16,-1 0-832-16,-2 3-192 0,0-1 0 0,-2 6 0 16,-1 0 0-16,-1 4 0 0,-2 1 0 0,-1 1 0 15,5 8 0-15,0-2 0 0,0 0 0 0,1 6 0 16,-1 5 0-16,4 5 0 0,2 2 0 16,2 5 0-16,1-2 864 0,2 0 128 0,0 2 32 0,4-2 0 15,2-3-832-15,3-3-192 0,4 0 0 0,2-6 0 16,1-1 0-16,0 0 0 0,-2-5 0 0,6-2 0 15,7-2 0-15,4-1 0 0,0-4 0 0,4 1 0 0,4-6 0 16,1 0 0-16,1-6 0 0,-1 2 0 0,1-3 0 16,-1-2 0-16,-1-1 0 0,-2-3 0 0,2-2 0 15,0-4 0-15,-1 1 0 0,2-6 0 0,0-2 0 16,0-2 0-16,-1-1 0 0,0-4 0 0,2-1 0 0,-2 1 0 16,1-5 0-16,-3 2 0 0,-3-2 0 0,-3-3 0 15,-3-1 0-15,-3 0 0 0,-4 1 0 0,-3-1 0 16,-2-3 0-16,-4 2 0 0,-3 1 0 0,-2 4 0 15,-2 3 0-15,-3 1 0 0,-2-1 0 0,-3 4 0 16,-2 4 0-16,0 3 0 0,-4 0 864 0,3 0 128 16,2 2 32-16,-1 1 0 15,1 7-1648-15,-1-1-320 0,1-2-64 0,-2 7-9840 16,0 2-1968-16</inkml:trace>
  <inkml:trace contextRef="#ctx0" brushRef="#br1" timeOffset="-101108.54">7117 14900 20271 0,'0'0'896'0,"0"0"192"0,0 0-880 0,0 0-208 0,0 0 0 0,0 0 0 16,-5 12 864-16,-3-2 128 0,-1 5 32 0,-1 2 0 0,-2 5 0 0,0 5 0 15,1 0 0-15,-2 3 0 0,-2 5-832 0,-2 1-192 16,-2 9 0-16,0 2 0 0,-1 5 864 0,-2 4 128 16,0 6 32-16,1-1 0 0,-1 4-832 0,2-4-192 15,0 0 0-15,-1 1 0 0,1-3 864 0,0-2 128 16,-1 2 32-16,2-6 0 0,0-3-832 15,0-2-192-15,-1-4 0 0,2-3 0 0,1-5 0 0,1-3 0 16,-2-7 0-16,3 1 0 0,2-4 0 0,0 0 0 16,4-5 0-16,-1-2 0 15,0-2-768-15,3-2-208 0,0-6-48 0,2 2 0 16,5-8-816-16,0 0-160 0,0 0-48 0,0 0 0 0</inkml:trace>
  <inkml:trace contextRef="#ctx0" brushRef="#br1" timeOffset="-100809.27">7188 16169 27647 0,'0'0'608'0,"-2"7"128"0,-1 3 32 0,-1 3 0 0,0 0-624 0,-1 3-144 0,-2 1 0 0,-1 2 0 16,-1 5 848-16,0 0 144 0,0 2 32 0,1 2 0 0,-1-3 0 15,1 3 0-15,0 3 0 0,1-3 0 0,-1 1-832 0,1-5-192 16,0 0 0-16,2-2 0 0,0-3 0 0,2-3 0 16,3-3 0-16,2-2 0 0,-1 1 0 0,3-6 0 15,3 3 0-15,1-5 0 16,1-4-1600-16,1-1-352 0,0-4-80 0,8-4-11472 15</inkml:trace>
  <inkml:trace contextRef="#ctx0" brushRef="#br1" timeOffset="-100414.98">7831 14718 20271 0,'0'0'448'0,"0"0"80"0,0 0 32 0,0 0 16 0,0 0-576 0,0 0 0 0,0 0 0 0,0 0 0 0,0 0 928 0,-1 8 80 16,-1 5 16-16,-2 2 0 0,-1 3 0 0,-2 2 0 16,1 3 0-16,0 2 0 0,-1 0 0 0,1 3 0 15,0 1 0-15,-1 0 0 0,0-5-832 0,3 3-192 16,-1-6 0-16,1 1 0 0,1-3 0 0,1-2 0 15,1-3 0-15,1-4-9232 16,3 1-1904-16</inkml:trace>
  <inkml:trace contextRef="#ctx0" brushRef="#br1" timeOffset="-100233.58">8068 14812 31327 0,'-9'14'688'0,"5"-7"144"16,0 4 16-16,3 2 48 0,1 1-720 0,-1 5-176 0,-3 4 0 0,-1-2 0 0,-1 2 0 0,0 4 0 0,1-4 0 0,-1 1 0 15,2-1 0-15,0-4 0 0,2-1 0 0,-3 5-13888 16</inkml:trace>
  <inkml:trace contextRef="#ctx0" brushRef="#br1" timeOffset="-99097.08">8623 15484 13823 0,'0'0'1216'0,"4"-11"-960"16,-1 4-256-16,-1-2 0 0,-2 4 1152 0,0 5 192 15,0 0 48-15,0 0 0 0,0 0-496 0,0 0-80 16,0 0-32-16,0 0 0 0,-5 14-256 0,0 4-48 15,-3 1-16-15,3 2 0 0,0 2-96 0,1 4-32 0,1 0 0 0,-1 2 0 16,-1-4 48-16,0 3 0 0,-2-4 0 0,2 6 0 16,1-4-128-16,2 2 0 0,1-5-16 0,-1-1 0 15,0-3-112-15,0-1 0 0,1-1-128 0,1-3 192 16,0-14-192-16,4 16 0 0,0 0 0 0,1-4-8000 16,-5-12-1664-16</inkml:trace>
  <inkml:trace contextRef="#ctx0" brushRef="#br1" timeOffset="-98916.89">8347 15806 29423 0,'0'0'1296'0,"0"0"288"16,9-3-1264-16,5-2-320 0,4-1 0 0,6 3 0 0,2 3 480 0,6-2 32 15,3-5 16-15,2 2 0 0,5 1-80 0,1-1 0 16,2 2-16-16,-3-1 0 0,-6 1-432 0,-1-1-256 15,-7 1 48-15,-3 2-9408 16,-3-3-1888-16</inkml:trace>
  <inkml:trace contextRef="#ctx0" brushRef="#br1" timeOffset="-98535.91">9714 15533 18431 0,'0'0'1632'0,"-10"5"-1312"0,1-6-320 0,9 1 0 16,-8 10 448-16,1 3 0 0,-1 0 16 0,2 1 0 15,1 5 16-15,-3 5 0 0,-1 1 0 0,3 3 0 16,-2-2 96-16,-1 4 32 0,0 4 0 0,2 3 0 16,-1 0-272-16,-1 2-48 0,-1 0-16 0,0 5 0 0,-2 3-144 0,1-1-128 15,1-4 144-15,0-5-144 0,1-6 176 16,1 1-176-16,3-6 192 0,-1-1-192 0,2-6 176 0,2-4-176 15,1-4 160-15,1-11-7776 16,0 12-1568-16</inkml:trace>
  <inkml:trace contextRef="#ctx0" brushRef="#br1" timeOffset="-98165.22">9559 15528 16575 0,'1'-22'736'0,"3"8"160"0,2-2-720 0,4-4-176 0,1-5 0 0,5 5 0 16,2 9 1664-16,4-6 288 0,3-2 64 0,3 4 16 15,0 3-1456-15,2 3-272 0,2-1-64 0,-1 3-16 16,-2-5-32-16,-2 6 0 0,2 2 0 0,-2 4 0 15,-3 3-32-15,1 0-16 0,-1 3 0 0,0 4 0 16,-2 7 80-16,-2 0 16 0,-2-4 0 0,-3 1 0 16,-3 9 96-16,-6 2 32 0,-1 4 0 0,-5-2 0 15,0 1 16-15,-3-4 0 0,-6 0 0 0,0-1 0 0,-3-4-48 16,-4-1 0-16,-3-3 0 0,-4-1 0 16,-1 0 80-16,-3 0 16 0,-2-2 0 0,-2-6 0 15,-1-1-192-15,-1 1-48 0,0-1 0 0,0-3 0 0,0-4 0 16,3 1-16-16,3-3 0 0,5-2 0 15,5 0-1472-15,4-1-304 0,3-3-48 16</inkml:trace>
  <inkml:trace contextRef="#ctx0" brushRef="#br1" timeOffset="-97532.97">11069 15238 12895 0,'-9'-12'576'0,"9"12"112"15,-9-3-560-15,9 3-128 0,-10-5 0 0,1-1 0 16,-2 7 1808-16,2 4 336 0,-3-1 64 0,-3 1 16 0,1 2-1216 0,-2-1-240 16,-2 2-64-16,-1 4 0 0,-2 2-224 0,-3 4-48 15,1 2-16-15,2 4 0 0,0 4 48 0,1-4 16 16,2-1 0-16,3 1 0 0,6 7-224 0,4-1-64 16,2-2 0-16,6-2 0 0,2-3-32 0,5-2-16 15,4-2 0-15,4-2 0 0,2-2 80 0,1-5 16 16,2 0 0-16,1-3 0 0,0-2 208 0,1-1 64 15,1-6 0-15,-2-2 0 0,-3 1-128 0,2-1 0 16,-1-1-16-16,1-7 0 0,0-3-144 0,-2-1-32 16,1-2 0-16,-3-1 0 0,1-5-192 0,-2-3 176 0,-4 0-176 15,-4-1 160-15,2 4 16 0,-3-8 0 16,-4-5 0-16,-3 3 0 0,1 7-176 0,-3-1 160 0,-3 3-160 0,1 0 160 16,-2 4-160-16,-1 3 0 0,-4 6 0 0,-2 0 128 15,-2-2-128-15,-1 4 0 0,0 5 0 0,-3 1-176 16,1 0-80-16,-2 2-32 0,-1-1 0 0,1 7 0 31,2-1-672-31,0-1-144 0,2 3-32 0,2-1-12240 0</inkml:trace>
  <inkml:trace contextRef="#ctx0" brushRef="#br1" timeOffset="-97236.27">11219 14910 16575 0,'5'-7'1472'0,"-5"7"-1168"16,0 0-304-16,0 0 0 0,0 0 1568 0,0 0 256 15,-5-3 48-15,5 3 16 0,-13 12-912 0,1 3-176 16,-4 6-32-16,1 4-16 0,0 5-192 0,-2-1-48 16,5 4 0-16,-2 2 0 0,0-1 0 0,0 2 0 15,0 0 0-15,1 5 0 0,0 5-192 0,0 1-32 16,1 0-16-16,-2 1 0 0,0 2-144 0,0-7-128 15,0-4 144-15,2-2-144 0,1-4 144 0,0-1-144 16,-3 1 128-16,0-7-128 0,0-6 160 0,1 2-160 16,0-2 192-16,3-2-192 0,-3-6 832 0,3 0 48 15,1-3 16-15,2-3 0 16,0 0-3520-16,1 3-704 0,-1-4-144 0</inkml:trace>
  <inkml:trace contextRef="#ctx0" brushRef="#br1" timeOffset="-97004.43">11196 15930 13823 0,'-8'12'1216'0,"5"1"-960"0,-2 5-256 0,-2 2 0 15,1 3 2144-15,-2 3 384 0,-1-2 80 0,2 5 16 0,-2-2-1184 0,-1 2-224 16,-2-5-64-16,2 1 0 0,2-3-528 0,1-2-112 15,-2 1-32-15,1-2 0 0,2-3-288 0,-2 1-48 16,3-3-16-16,1-1 0 0,2-5-128 0,2-8 0 16,0 0 0-16,0 0 0 15,0 0-1984-15,0 0-464 0</inkml:trace>
  <inkml:trace contextRef="#ctx0" brushRef="#br1" timeOffset="-96680.52">12007 14679 2751 0,'0'0'256'0,"-1"-11"-256"0,-3 2 0 0,4 9 0 15,0 0 4736-15,0 0 912 0,0 0 176 0,-8 7 48 16,-1 1-4112-16,-1 5-816 0,-4 6-176 0,-2 1-16 16,-2 2-368-16,0 3-80 0,0-2-16 0,-1 6 0 15,-1 0-112-15,2 1-32 0,3 1 0 0,2 2 0 16,3 6-144-16,1-3 0 0,2-1 0 0,3-6-8256 15,2-2-1744-15</inkml:trace>
  <inkml:trace contextRef="#ctx0" brushRef="#br1" timeOffset="-96012.98">12762 15095 15135 0,'0'0'672'0,"0"0"144"0,0 0-656 0,0 0-160 15,-8-4 0-15,8 4 0 0,0 0 512 0,-7 0 80 16,7 0 16-16,-10 4 0 0,10-4-288 0,-5 5-64 16,5-5-16-16,-6 9 0 0,3-1 32 0,-1 4 16 15,0-2 0-15,0 2 0 0,2 2 304 0,-1 0 64 16,1 2 16-16,-1 7 0 0,-1 0 96 0,2 5 32 0,-2-3 0 0,0 6 0 16,-1 3-224-16,0 0-64 0,0-1 0 15,-2 5 0-15,0 2-256 0,2-2-64 0,0-2-16 0,1-5 0 16,0-3-176-16,3-1 128 0,0-5-128 15,1-1 128-15,0-2-128 0,0-2 160 0,-2-3-160 16,2 0 160 0,0-3-512-16,0-1-96 0,0-10-32 0,0 0-11280 0</inkml:trace>
  <inkml:trace contextRef="#ctx0" brushRef="#br1" timeOffset="-95825.97">12292 15580 21183 0,'-3'-11'944'0,"8"7"192"0,5 1-912 0,6 2-224 0,4 0 0 0,6 1 0 0,3-3 2080 0,3 5 368 15,1 0 80-15,0-1 16 0,1 1-1584 0,0-2-304 16,2-2-64-16,-1 1-16 0,1 1-352 0,0-2-80 16,-3-2-16-16,-4 0 0 15,-7 0-512-15,0 2-96 0,0 0-32 0,-3-2-13584 0</inkml:trace>
  <inkml:trace contextRef="#ctx0" brushRef="#br1" timeOffset="-95064.29">14219 15251 10127 0,'0'0'896'0,"-3"-13"-704"15,3 13-192-15,0 0 0 0,-1-12 2208 0,1 12 416 16,0 0 64-16,0 0 32 0,0 0-1504 0,0 0-288 15,-6-8-64-15,6 8-16 0,-12 1-576 0,2 0-112 16,-4 2-32-16,0 1 0 0,-4 2 0 0,-1 3 0 16,-2 5 0-16,-5 0 0 0,-1-3 272 0,-2 3 48 15,-3 2 16-15,1 3 0 0,-1 5-128 0,4 1-16 16,3-2-16-16,-1 8 0 0,-1 2-160 0,6-3-16 16,3-2-128-16,5-5 192 0,3-1-32 0,5-3-16 15,1-1 0-15,3-6 0 0,1-12 48 0,0 0 0 0,10 9 0 0,2-5 0 16,2-4 448-16,2-3 80 0,2-7 32 15,1 3 0-15,1-3-192 0,6-1-48 0,3-3 0 0,3-1 0 16,-1 2-384-16,1 3-128 0,-3-1 0 0,-1-1 0 16,-3 1 0-16,-3 2 0 0,-1 4 0 0,-3 4 0 15,-3 1 0-15,-2 5 0 0,-2 4 0 0,-3 1 0 16,-5 8-160-16,0 2 160 0,-4 3-160 0,-3 1 160 16,-2 5 0-16,-5 0 0 0,-1 2 208 0,-4 3-64 15,-4-2-144-15,0 5 0 0,-6 2 144 0,0 2-144 16,-4-3 0-16,1-2 144 0,1-3-144 0,-1-3 0 15,5 5 128-15,6-9-128 0,4 0 0 0,5-6 0 16,2-2 272-16,1-3-48 0,3-2-16 0,1-3 0 16,2-10 0-16,0 0 0 0,0 0 0 0,7 6 0 0,4-2 144 15,4-4 32-15,4-4 0 0,1 2 0 0,2-2-160 16,3 1-32-16,0-2 0 0,0-4 0 0,1 2-192 16,-3-2 0-16,1 5 0 0,-4 0 0 15,-1-5-512-15,0 4 16 0,-2-1 0 0,-2 0 0 16,-1 2-1712-16,0 0-352 0,-1-5-64 15</inkml:trace>
  <inkml:trace contextRef="#ctx0" brushRef="#br1" timeOffset="-94546.39">15123 15147 16703 0,'-11'-14'736'0,"5"10"160"0,-2 1-720 0,-2 2-176 0,0 2 0 0,-1 2 0 16,-3-1 416-16,-3 2 48 0,1 6 16 0,-3-2 0 16,-4 2-96-16,4 0-32 0,2 3 0 0,1 4 0 0,-2 0 192 0,1 1 32 15,1 3 16-15,-1 1 0 0,1 8-16 16,2 0 0-16,2 2 0 0,3 2 0 0,2 1-208 16,3-1-48-16,3 0-16 0,4-1 0 0,6-2-112 0,4-7 0 15,1-4-16-15,5-1 0 0,4-1 144 0,4-4 16 16,-1-1 16-16,6-4 0 0,1 1 16 0,0-5 0 15,-1-2 0-15,-1-5 0 0,-2-2-224 0,-1 1-144 16,-2-5 192-16,0 0-192 0,-1-6 192 0,1 0-192 16,-2-2 192-16,-1-2-192 0,-3 0 240 0,-1-5-64 15,-1-6-16-15,-3 1 0 0,-2-2 16 0,-4-2 0 16,-3 0 0-16,-2-3 0 0,-4-6-48 0,-3 4 0 16,-2 7 0-16,-1 0 0 0,-2 4-128 0,-1 0 0 15,-1 3 0-15,-4 6 128 0,0 1-128 0,-1 5 192 0,-1 2-192 16,-2 1 192-16,0 4-464 0,0 4-96 0,0 3-16 15,1 2-8576-15,0-2-1728 0</inkml:trace>
  <inkml:trace contextRef="#ctx0" brushRef="#br1" timeOffset="-94229.83">15476 14717 18431 0,'-13'-5'1632'0,"13"5"-1312"0,-10-1-320 0,1 2 0 0,9-1 1088 16,-10 9 128-16,-3-3 48 0,2 7 0 0,-2 1-336 0,0 6-64 16,1 6-16-16,-4 3 0 0,0 3-144 15,-1 1-48-15,1 5 0 0,-1 3 0 0,-2 7 80 0,0-1 16 16,-1-1 0-16,0 2 0 0,-1 3-192 0,1 2-48 15,-3 6 0-15,0-2 0 0,0 0-256 0,2 0-64 16,-1 2-16-16,2-8 0 0,-1-3-176 0,5-1 160 16,2-9-160-16,2 0 160 0,3-2-160 0,2-2 0 15,1-2 0-15,3-8 0 16,2-2-816-16,-1-3-32 0,0 0-16 0,2-7-8608 16,0-12-1712-16</inkml:trace>
  <inkml:trace contextRef="#ctx0" brushRef="#br1" timeOffset="-93972.14">15681 15899 26719 0,'0'0'2368'0,"-11"5"-1888"0,0 3-480 0,1 3 0 16,0 10 1216-16,-2 3 128 0,-1-1 48 0,-2 2 0 15,-1 2-928-15,-2 0-176 0,-1 0-32 0,-3 0-16 0,2-5-80 0,2-2-16 16,0 0 0-16,4-2 0 16,2 0-2064-16,1-4-400 0</inkml:trace>
  <inkml:trace contextRef="#ctx0" brushRef="#br1" timeOffset="-92283.63">16434 14332 8287 0,'0'0'736'0,"0"0"-592"0,0 0-144 0,0 0 0 16,0 0 1664-16,0 0 320 0,0 0 48 0,0 0 16 15,0 0-944-15,0 0-176 0,9 3-32 0,-9-3-16 16,0 0-384-16,10 1-80 0,-10-1-16 0,12 5 0 15,-2-3 112-15,1 1 32 0,2 5 0 0,1-2 0 16,0-2-64-16,1 5-16 0,1 6 0 0,0 1 0 16,2 1-144-16,0 3-16 0,-2 6-16 0,2-3 0 15,0 2-16-15,0 2 0 0,-1-3 0 0,1 4 0 16,-1-4 144-16,-1 5 32 0,1 3 0 0,-1 0 0 16,-2 0-192-16,3 4-48 0,-4 4 0 0,-1 4 0 0,0-3 32 15,-2 5 0-15,-2-2 0 0,-1 5 0 0,-2-2 80 16,0-4 0-16,-1 0 16 0,-1 3 0 0,-1 5-64 15,1-6-16-15,-1-1 0 0,0 0 0 0,-2 4 0 0,-2 1-16 16,0-2 0-16,1-3 0 0,-2-4 16 0,-1-2 16 16,-1-1 0-16,-3 2 0 0,-2 4 32 15,-1-2 0-15,-4 0 0 0,-2 0 0 0,-1-1 16 0,-2-2 16 16,-2 0 0-16,1-4 0 0,-2-2-32 0,-1-1-16 16,0-7 0-16,-1 1 0 0,-1-1-96 0,-1-2 0 15,0-4-16-15,2 0 0 0,2-1-176 0,5-3 160 16,2-3-160-16,3 0 160 0,3-1-160 0,0 0 0 15,-1 3-160-15,3-9-10880 16,8-4-2176-16</inkml:trace>
  <inkml:trace contextRef="#ctx0" brushRef="#br1" timeOffset="-91215.26">15571 15975 16527 0,'0'0'720'0,"0"0"176"0,-4-8-720 0,2-4-176 16,1-1 0-16,1 6 0 0,0 7 992 0,2-12 160 15,2 2 48-15,1 0 0 0,1 5-432 0,-6 5-64 16,11-9-32-16,-2 0 0 0,1-5-112 0,0 4-32 15,0 2 0-15,1 2 0 0,1-4 0 0,-2 2 0 16,-2-2 0-16,-1 6 0 0,-7 4-80 0,10-5 0 16,-2-1-16-16,-8 6 0 0,0 0 32 0,0 0 16 15,0 0 0-15,0 0 0 0,0 0-144 0,3 12-16 16,-5 2-16-16,-3 6 0 0,-2 1 16 0,-3 5 0 0,-3-2 0 0,-1 2 0 16,-3 9-112-16,-2-1-16 0,-2 0 0 15,-1 1 0-15,0 0 112 0,0-4 16 0,-1-5 0 16,2 2 0-16,4-2 64 0,4-5 32 15,4-1 0-15,3-3 0 0,0-3 32 0,3-1 0 0,-1-3 0 16,4-10 0-16,0 0-48 0,0 0 0 0,13 0 0 0,2-2 0 16,3-5 192-16,2-4 48 0,4 1 0 0,0-7 0 15,2-3-288-15,-3-3-48 0,1 0-16 0,0 1 0 16,-6-7-160-16,-1-1-128 0,-1-6 144 0,-2 2-144 16,-3-1 128-16,-1 2-128 0,-2-2 0 0,-2 6 144 15,-2 4-144-15,-3 8 0 0,-1-1 0 0,0 5 0 16,-2 4 0-16,2 9 128 0,-9 4-128 0,-1 5 0 15,-2 4 0-15,-3 4 128 0,-1 5-128 0,-2 6 0 16,-1 3 0-16,-2 0 0 0,0 2 0 0,-1 2 0 0,2 0 0 16,2-2 0-16,3-3 0 0,1-6 0 0,4-3 0 0,2 1 128 15,3 1-128-15,4-5 0 0,1-6 0 0,3 1 0 16,5 1 0-16,3-1 0 16,3-4-2192-16,4-3-432 0,13-2-64 0,1-5-32 0</inkml:trace>
  <inkml:trace contextRef="#ctx0" brushRef="#br2" timeOffset="-67235.48">7886 13727 2751 0,'0'0'256'0,"0"0"-256"16,0 0 0-16,0 0 0 0,-8 4 2736 0,8-4 496 16,0 0 96-16,0 0 32 0,0 0-2016 0,0 0-384 15,-5 6-96-15,5-6-16 0,0 0 48 0,0 0 0 16,-3 12 0-16,3-12 0 0,0 0-48 0,0 0 0 16,0 0 0-16,0 0 0 0,0 0-80 0,0 0 0 15,8-6-16-15,4 0 0 0,1-4-48 0,3 0-16 0,3-3 0 16,4-2 0-16,1-3-256 0,2-1-48 0,-2 0-16 0,2 1 0 15,4 0-96-15,-4 3-16 0,-1 4 0 0,-4-1 0 16,0 2-128-16,-4 5-128 0,-4 2 144 0,0 3-144 16,-2 7 176-16,-2 4-176 0,-1 6 192 0,-2 2-192 15,-2 0 256-15,-2 6-48 0,-2 3-16 0,0 3 0 16,0-3-16-16,0 2-16 0,0 3 0 0,0-4 0 16,0-1 0-16,3-3 0 0,2-8 0 0,0-1 0 15,0-2 96-15,5-3 0 0,3-7 16 0,2-4 0 16,3-4 304-16,2-6 48 0,3-4 16 0,5-5 0 15,5-5-128-15,2-4-32 0,-1 1 0 0,3-2 0 16,1 1-320-16,-2-1-160 0,-5 3 160 0,0 2-160 0,-2 4 0 16,-3 3 128-16,-2 4-128 0,-5 5 0 0,-4 1 0 15,-1 5 0-15,-1 7 128 0,-3 0-128 0,-3 8 0 16,4-1 144-16,-4 6-144 0,0 4 128 0,-4 1-128 0,0 1 128 16,2 1-128-16,-1 2 128 0,1 6-128 0,1-4 0 15,-2-7 0-15,5-5 0 0,2-1 0 16,3-5 0-16,3-1 128 0,3-6-128 0,3-8 0 0,3-2 192 15,4-5-192-15,4-5 192 0,6 0 48 16,2-5 16-16,0-3 0 0,0-1 0 0,-3 1-128 0,-5 2-128 16,1-1 176-16,-5 4-176 0,-1 5 0 0,-1 0 0 15,-5 1 0-15,0 7 0 0,-4 0 128 0,-1 4-128 16,0 4 0-16,-3 3 0 0,-2 0 0 0,-2 1 160 16,-2 6-160-16,0-1 128 0,0 4-128 0,1 1 128 15,-1-2-128-15,2 0 128 0,3 0-128 0,0-2 0 0,0 1 0 16,4-2 128-16,3-5-128 0,3-5 160 15,1-4-160-15,4-1 160 0,3-2 160 0,4-3 48 0,3-6 0 16,4 2 0-16,4 4-176 0,0-1-16 0,-1 0-16 16,-1 0 0-16,-3 6-160 0,-3 2 0 0,-1 0 0 0,-2 4 0 15,-6-1-256-15,-1 4-64 0,-3 9-32 0,-4 0-12640 16,-3-3-2544-16</inkml:trace>
  <inkml:trace contextRef="#ctx0" brushRef="#br2" timeOffset="-66218.12">17075 13366 13935 0,'-13'10'608'0,"2"-4"144"0,-3 6-608 0,0-3-144 15,0 1 0-15,1 0 0 0,-1 2 912 0,3 0 160 16,1-3 16-16,-1 3 16 0,-1-5 80 0,4 2 16 16,8-9 0-16,0 0 0 0,0 0-16 0,0 0 0 15,0 0 0-15,0 0 0 0,8-10 96 0,2-1 0 16,1-6 16-16,7-5 0 0,5 0-400 0,6-4-96 15,3-6-16-15,5 2 0 0,2-2-336 0,2 3-64 0,0-4 0 0,2 2-16 16,-2 3-240-16,4 0-128 0,6 4 160 0,-5 4-160 16,-7 2 144-16,-1 4-144 0,-1 3 128 0,-1 6-128 15,-3 2 0-15,-5 3 128 0,-5 3-128 0,-2 2 0 16,-3 6 192-16,-4 2-64 0,-4 2 0 0,-2 5 0 16,-2 1 0-16,1 0-128 0,-5 3 192 0,2-1-64 15,1-2-128-15,1-2 0 0,1-1 0 0,4-6 128 16,1 0-128-16,3-6 0 0,2-3 0 0,4-7 0 15,7 0 224-15,5-4 16 0,5-7 0 0,5-3 0 16,6-1 96-16,2-2 32 0,1-5 0 0,-1 3 0 16,2-1-368-16,-1-3 144 0,0 2-144 0,-1 2 0 15,-3 4 128-15,-2 4-128 0,-4 2 0 0,-4 4 0 16,-3 5 0-16,-6 7 0 0,-4 5 0 0,-4 1 0 0,-4 5 128 16,-1 5-128-16,-2-2 144 0,-4 5-144 0,-3 0 192 15,1 0-48-15,-2-1-16 0,2-2 0 0,2-3-128 0,3 0 0 16,1-5 0-16,5 1 128 0,4-4 0 15,5 0 0-15,1-7 0 0,9-1 0 0,4-6 192 0,8-4 48 16,2 0 0-16,2-2 0 0,2-3-208 0,-1 1-32 16,-2 0-128-16,1 4 192 0,-3-2-192 0,1 7 0 15,-1-4 0-15,-3 8 0 16,-4 4-1536-16,-3 3-288 0,-5 0-64 0</inkml:trace>
  <inkml:trace contextRef="#ctx0" brushRef="#br2" timeOffset="-65233.61">24929 12865 3679 0,'0'0'320'0,"9"9"-320"0,-4-4 0 0,-5-5 0 16,0 0 2752-16,0 0 496 0,8 8 80 0,-8-8 32 0,0 0-1408 0,0 0-288 16,0 0-48-16,0 0-16 0,0 0 64 0,9 4 0 15,-9-4 0-15,11-6 0 0,-1 0-256 0,4-3-32 16,3 0-16-16,3-7 0 0,2-3-352 15,3 0-80-15,6-2-16 0,-2-2 0 0,2 3-512 0,2-1-96 16,3-1-32-16,3 0 0 0,-1-1-128 0,1 3-16 16,1 1-128-16,-5 4 192 0,-1 6-192 0,-2 1 176 15,-1 4-176-15,-3 3 160 0,-3 1-160 0,-3 5 0 16,-4 4 0-16,-3 6 128 0,-4-1 96 0,-1 5 16 16,-2 4 0-16,-2 0 0 0,2 4-96 0,-2-2-16 15,1 5 0-15,-1-5 0 0,3 2-128 0,1-6 0 16,3-4 144-16,2-3-144 0,2-4 0 0,4-2 0 15,5-5 0-15,7-4 0 0,2-4 320 0,7-1-16 16,4-1 0-16,6-3 0 0,5-3-16 0,3-1 0 16,-1-2 0-16,2-1 0 0,5 2-288 0,-3 1 128 0,-2 4-128 15,-2 1 0-15,-6 4 128 0,-5 2-128 0,-6 6 0 16,-4 3 0-16,-8 7 0 0,-4 4 0 0,-3 3 0 0,-4 2 0 16,-5 3 0-16,-2 0 0 0,-3 3 0 0,-3-1 0 15,-1 4 144-15,1-7-16 0,3-1-128 0,4-1 192 16,1-2-192-16,5-1 0 0,4-3 0 0,6-4 0 15,6-2 208-15,5-4-48 0,6-3-16 0,4-3 0 16,2-4 144-16,1-1 32 0,0-11 0 0,5 3 0 16,4 1-192-16,-4-3-128 0,-3 0 192 0,-3-2-192 15,-2 2 0-15,-7 5-144 0,-2 1-16 0,-7 4 0 16,-5-3-2336-16,-5 5-480 0</inkml:trace>
  <inkml:trace contextRef="#ctx0" brushRef="#br2" timeOffset="-63014.61">18340 15043 18431 0,'0'0'1632'0,"-5"-9"-1312"0,-3-3-320 0,3 2 0 0,5 10 1088 0,-9-5 128 15,3-1 48-15,6 6 0 0,-8-8-176 0,8 8-16 16,0 0-16-16,0 0 0 0,-9-4 64 0,9 4 16 16,0 0 0-16,-9 3 0 0,2 3-96 0,0 3-16 15,1 4 0-15,0 4 0 0,-1 5-208 0,0 2-48 16,-4 5-16-16,1 2 0 0,0-1-112 0,0 9-32 15,0 6 0-15,0 0 0 0,1 3-128 0,-1 2-32 16,-3-2 0-16,4 0 0 0,3 3-128 0,-3-1-16 16,-3-7-16-16,3 0 0 0,4-5-112 0,0 2-32 15,0 2 0-15,1-8 0 0,2-6 32 0,-3 1 0 0,-3-3 0 16,3-1 0-16,2-2-48 0,2-4-128 16,0 0 192-16,-2-3-64 0,0-3-128 0,0 0 128 0,2-2-128 15,1-11 128-15,0 0-128 0,0 0 0 0,1 7 0 0,-1-7 0 16,0 0-256-16,0 0-96 0,0 0-16 0,0 0 0 31,1-16-2176-31,1 1-432 0,-4 1-96 0,4-2-12752 0</inkml:trace>
  <inkml:trace contextRef="#ctx0" brushRef="#br2" timeOffset="-62621.09">17442 15632 13823 0,'-19'-1'1216'0,"2"0"-960"16,0-2-256-16,6-1 0 0,0 2 3376 0,4-1 624 15,-1 1 128-15,8 2 32 0,0 0-2480 0,0 0-480 16,0 0-112-16,10-2 0 0,4 0-48 0,5-4 0 16,5-1 0-16,3 3 0 0,4-1-304 0,9 0-64 15,11 1-16-15,6 1 0 0,3-5 16 0,1 0 0 0,0 2 0 16,3-3 0-16,3 3-80 0,0-2-16 16,1 3 0-16,-1 3 0 0,-1 0-64 0,-5 1 0 0,-3-3-16 15,-6 0 0-15,-4 3-176 0,-6 0-16 0,-7 1-16 0,-1 1 0 16,-1-2-160-16,-7 0-128 0,-5 2 192 0,-5 1-192 15,-1 3 192-15,-4-3-64 0,-11-2 0 16,0 0-128-16,0 0 128 0,0 0-128 0,0 0 0 0,0 0 0 31,-13 2-1280-31,-4 2-384 0,-4-1-64 0,0-1-17392 0</inkml:trace>
  <inkml:trace contextRef="#ctx0" brushRef="#br2" timeOffset="-61460.08">20287 15186 16703 0,'0'0'736'0,"-11"-2"160"0,1-6-720 0,-4 2-176 15,0 2 0-15,-2 0 0 0,-1 0 592 0,1 2 96 16,1-1 16-16,0 3 0 0,-3 3-64 0,-2 2 0 15,3-1 0-15,-5-2 0 0,2 3 144 0,1 3 32 16,-1-3 0-16,1 1 0 0,0 1 16 0,0 1 16 16,-2 6 0-16,0 3 0 0,2-3-144 0,-3 1-16 15,-1 3-16-15,0 5 0 0,-2 2-32 0,1 3 0 16,-2-4 0-16,2 4 0 0,0-3 0 0,4 5-16 16,2 2 0-16,4-2 0 0,2-3-224 0,3-3-32 15,2 2-16-15,6-1 0 0,2-6-64 0,3 0-16 16,3-2 0-16,3-3 0 0,7 1 64 0,2-4 16 15,5 2 0-15,3 1 0 0,2-3 32 0,3 1 16 0,1-3 0 0,-3-2 0 16,2 0-112-16,0-1-32 0,0-2 0 0,1-2 0 16,0-2-128-16,0-1-128 0,0 0 192 0,-4 0-192 15,-3-1 128-15,-1-1-128 0,0-2 0 0,0 1 0 16,-4 1 0-16,0 1-224 0,-4 0 32 0,-4-1 16 31,-3-1-2656-31,-2 0-544 0</inkml:trace>
  <inkml:trace contextRef="#ctx0" brushRef="#br2" timeOffset="-60961.5">20662 15888 20271 0,'0'0'1792'15,"0"0"-1424"-15,-4-5-368 0,4 5 0 0,0 0 976 0,0 0 128 16,0 0 32-16,0 0 0 0,0 0-432 0,13-5-64 16,-2-2-32-16,3 2 0 0,4 1 272 0,4-2 48 15,2 2 16-15,1 4 0 0,2 1-48 0,0 2-16 16,-2 2 0-16,2 0 0 0,-4 8-336 0,-2-3-64 15,-2 4-16-15,-2 1 0 0,-3 3-320 0,-3 1-144 0,0 3 128 0,-5 6-128 16,-2-2 192-16,-4 4-64 0,-4 1 0 0,-4 0 0 16,-3 2 112-16,-6-3 16 0,-6 1 0 0,-4-1 0 15,-8 4 112-15,-2 1 16 0,-7-1 16 0,3-3 0 16,4-11 96-16,3-2 16 0,2 1 0 0,3 0 0 16,4 0-32-16,4-2 0 0,5-2 0 0,3-1 0 15,3 1-224-15,3-2-32 0,6-3-16 0,1-10 0 16,7 10-32-16,4-1-16 0,3-2 0 0,5 0 0 15,5-4 96-15,4 1 0 0,5 1 16 0,5 2 0 16,4-3-80-16,1 0-32 0,1 0 0 0,-1 2 0 16,-5-2-160-16,1 0 128 0,0-4-128 0,-5 0 128 0,-2 1-128 15,-2 0 128-15,-2-1-128 0,-2 0 128 0,-6-1-128 0,-2 1 0 16,-8 0 0-16,0 0 0 16,-10 0-1200-16,8-4-208 0,-8 4-64 0,0 0-10880 15,0-6-2192-15</inkml:trace>
  <inkml:trace contextRef="#ctx0" brushRef="#br2" timeOffset="-60103.02">22560 14521 6447 0,'0'0'576'0,"1"-12"-576"0,0-2 0 0,-1 5 0 16,0 9 2096-16,0-10 304 0,0-6 64 0,-1 9 16 16,1 7-1008-16,0 0-208 0,0 0-48 0,-10 0 0 15,-3-3-480-15,1 4-96 0,-4 5-32 0,-1 4 0 16,-5-3 160-16,-2 7 16 0,-5 5 16 0,-3 13 0 0,-4 6 64 0,-1 11 16 16,0-2 0-16,1 15 0 0,-3 12-304 0,1 7-64 15,1 8-16-15,3 5 0 0,1 0-144 16,3 4-32-16,3 6 0 0,4-2 0 0,3-8-96 15,7-6-32-15,7-7 0 0,6-6 0 0,6-1 128 0,4-8 0 16,5-8 16-16,6-4 0 0,2-5 80 0,3-7 16 16,2-4 0-16,7-3 0 0,5-2-224 0,3-4-32 15,3-1-16-15,6-4 0 16,2-2-1200-16,0-6-240 0,20-2-64 0,-17-4 0 0</inkml:trace>
  <inkml:trace contextRef="#ctx0" brushRef="#br2" timeOffset="-58757.89">7904 13867 14047 0,'0'0'624'0,"-9"4"128"0,-1-6-608 0,1 5-144 15,0 3 0-15,0-3 0 0,0-3 800 0,2 0 128 16,-1 0 32-16,8 0 0 0,-8 6-128 0,8-6-32 15,0 0 0-15,0 0 0 0,0 0 208 0,0 0 32 16,0 0 16-16,12-15 0 0,2-5-48 0,5-1-16 16,1 1 0-16,4-2 0 0,0-3-528 0,4-1-96 15,3 2-32-15,-1-1 0 0,5 2-192 0,-1 1-144 0,-1-1 192 0,-1 8-192 16,-3 4 224-16,-2 2-64 0,-3 8-16 0,-2 1 0 16,-2 5-144-16,-1 4 160 0,-2 5-160 15,-4 3 160-15,-1 2 32 0,-1 2 0 0,-2 0 0 0,0 7 0 16,1 3-64-16,-2-3 0 0,-3 0 0 0,0-3 0 15,-1 7-128-15,2-5 0 0,-1-6 144 0,3-9-144 16,0-2 0-16,2-6 144 0,1-1-144 0,5-5 0 16,3-3 624-16,3-7 16 0,5-2 0 0,1 0 0 15,3-1-160-15,2-3-32 0,0-6 0 0,2 3 0 16,1 2-304-16,-3 2-144 0,-3 6 128 0,-2-2-128 16,-1 1 0-16,-4 7 0 0,0 7 0 0,-4 3 0 15,-1 2 0-15,-2 4 0 0,1 6 0 0,-1 7 0 0,-4 1 0 16,0 0 0-16,-1-1 0 0,1 2 0 15,-1 5 0-15,-3 2 0 0,1-6 0 0,4-1 0 0,0-7 0 0,-1-3 0 16,-1-1 0-16,5-8 0 0,3-6 0 16,3-2 0-16,3-1 0 0,2-1 0 0,0-6 256 0,1-1-48 15,0-6 0-15,0 0 0 16,-1-1-16-16,0 0 0 0,0-3 0 0,2-1 0 0,-5-2-192 0,2 4 128 16,-2 4-128-16,-3 3 0 0,0-2 0 0,-2 7 0 15,-3-1 0-15,-2 8 0 0,-2 3 0 0,-1 3 0 16,-11-6 0-16,14 9 0 0,0 6 0 0,-1 2 0 15,0-3 0-15,-1-2-160 0,2 2 160 0,2 0 0 16,0 3 0-16,1-8 0 0,0-2 0 0,1-4 0 16,0-2 0-16,1-2 0 0,1-2 0 0,5-4 0 15,0-2 0-15,2-3 0 0,1 3 0 0,1-3 0 16,1-1 0-16,1 2 128 0,-3-3-128 0,-1 5 0 0,-1 5 0 16,-2 0 0-16,-1 0 0 0,1 5 0 0,1 6 0 15,-1 6 0-15,0 4 0 0,0 1 0 16,-1 0 0-16,-3 4 0 0,1 0 0 0,-2 3 0 0,0-5 0 0,1 0 0 15,2-5 0-15,2 1 0 0,1-4 0 0,4-1 0 16,6-6 0-16,2 0 0 0,2-3 0 0,3-2 128 31,1-2-1792-31,0-5-336 0</inkml:trace>
  <inkml:trace contextRef="#ctx0" brushRef="#br2" timeOffset="-57734.62">23073 15248 12959 0,'9'-10'576'0,"-1"6"112"0,-8 4-560 0,9-8-128 0,2-1 0 0,1-3 0 16,-1-1 896-16,1 2 128 0,-1-3 48 0,1 3 0 15,-2 0-48-15,1-3 0 0,-2-1 0 0,-3 6 0 16,-6 9-64-16,0 0 0 0,7-10-16 0,-7 10 0 16,0 0-96-16,0 0-16 0,0 0 0 0,-9 1 0 15,-4 3-80-15,-3 6-32 0,-3-2 0 0,-2 5 0 16,-2 3-384-16,-2 2-80 0,-4 2 0 0,-3 5-16 16,-1 1-80-16,-1 2-16 0,-1 7 0 0,2 0 0 15,1 1-16-15,4 3-128 0,4 2 192 0,5-4-64 16,4-2-128-16,5-2 0 0,5-6 144 0,3-2-144 0,6-4 384 15,6-3 0-15,2-4 0 0,7-3 0 0,4 2 160 16,5-6 32-16,4 1 16 0,3-6 0 0,3 1-224 16,0-3-48-16,1 0-16 0,-1-3 0 0,0-7-112 15,2 1 0-15,4-3-16 0,-2-4 0 0,-2-1-176 0,2-2 160 16,0-3-160-16,-1-1 160 0,-3-5-160 0,-5 0 192 16,-6-5-192-16,-4-2 192 0,-6-1-32 0,-4-1 0 15,-4-4 0-15,-4 5 0 0,-4 4 0 0,-3 1 0 16,-5 8 0-16,-1 0 0 0,-3 2 112 0,-4 1 32 15,-4 0 0-15,-4 4 0 0,-2 5-144 0,-1 0-32 16,-2 0 0-16,3 5 0 0,0 3-128 0,0 3-144 16,1 1 144-16,3 1-208 15,-1-1-480-15,2 1-80 0,-1 3-32 0,2 3 0 16,2-3-2416-16,3 0-496 0</inkml:trace>
  <inkml:trace contextRef="#ctx0" brushRef="#br2" timeOffset="-57465.37">23651 14830 22975 0,'0'0'1024'0,"-3"-5"192"0,3 5-960 0,-3-7-256 0,0 1 0 0,3 6 0 16,0 0 704-16,-12 11 80 0,-1-4 32 0,1 8 0 15,-2 3-96-15,-4 5-16 0,0 8 0 0,-2 0 0 16,1 4-192-16,-3 3-32 0,-2 1-16 0,-3 8 0 0,1 2 144 0,-1 4 32 15,2-1 0-15,-2 9 0 0,-2 5-272 0,-2 5-48 16,1-1-16-16,2-2 0 0,1-7-128 16,3 2-32-16,2-3 0 0,4-5 0 0,2-7-144 15,2-2 192-15,1-6-192 0,3-3 192 0,2-4-64 0,1-5 0 16,0-4 0-16,1-5 0 0,2-3-128 0,2-7 0 16,2-9-192-16,0 0-10112 15,0 0-2000-15</inkml:trace>
  <inkml:trace contextRef="#ctx0" brushRef="#br2" timeOffset="-57096.33">23685 15926 28559 0,'0'0'2544'0,"0"0"-2032"0,5-8-512 0,-5 8 0 32,0 0-448-32,0 0-192 0,11 5-48 0,-3 3 0 0,-8-8 688 0,6 9 320 0,-1 4-16 0,-1-3-16 15,-4 4-32-15,0 0 0 0,-2 1 0 0,-1 3 0 16,-1 1 192-16,-1 0 48 0,-1 1 0 0,0 2 0 16,-3-3 112-16,0 0 32 0,-1 3 0 0,-1-3 0 15,1-2 0-15,1-1 16 0,0-2 0 0,2 1 0 16,0-1-240-16,2 1-48 0,2-5-16 0,3 2 0 15,1 2-64-15,3-5-16 0,2 0 0 0,4-2 0 16,4 1 240-16,1-4 32 0,3-1 16 0,4 0 0 0,2 0-224 16,3-2-32-16,6 1-16 0,-1-2 0 0,-2-2-160 0,2 1-128 15,1-2 192-15,-1 0-192 0,-2 1 0 0,-3-1 0 16,-2 0-240-16,-3-4 80 16,-3 1-2352-16,-4-6-480 0</inkml:trace>
  <inkml:trace contextRef="#ctx0" brushRef="#br2" timeOffset="-56731.72">24436 14528 13823 0,'0'-16'1216'0,"0"16"-960"0,0 0-256 0,0 0 0 15,0-7 1568-15,0 7 272 0,0 0 48 0,0 0 16 16,-9 9-928-16,0 3-176 0,0 4-32 0,-1 1-16 15,-1 6-80-15,-2 4-16 0,3 1 0 0,1 1 0 16,0-5-160-16,0 8-48 0,0 5 0 0,2-1 0 16,-1-3-448-16,3-2 128 0,2-4-128 0,1 1 0 0,2-2 0 0,0-5 0 15,2-6 0-15,1 1 0 0,1-1-256 16,0-6-80-16,-4-9-32 0</inkml:trace>
  <inkml:trace contextRef="#ctx0" brushRef="#br2" timeOffset="-56548.07">24683 14577 24879 0,'0'0'2208'0,"-5"9"-1760"16,1 1-448-16,0 4 0 0,0 0 688 0,-2 5 48 16,-3 7 16-16,0 2 0 0,-2-2-256 0,-2 5-48 0,-1-2-16 0,0 3 0 15,0 0-176-15,0 0-48 0,1-7 0 0,2 5 0 16,1 4-208-16,2-5 0 0,-1-3 0 0,3-3-8816 15,1-2-1808-15</inkml:trace>
  <inkml:trace contextRef="#ctx0" brushRef="#br2" timeOffset="-55971.74">25698 15168 20271 0,'4'-12'1792'0,"-4"12"-1424"0,0 0-368 0,9-13 0 16,-1 1 960-16,-8 12 112 0,0 0 16 0,0 0 16 16,0 0-144-16,0 0-48 0,0 0 0 0,7 12 0 15,-3 6-224-15,-4 5-48 0,-2-1-16 0,-4 9 0 16,0 3-48-16,0 6 0 0,-2 8 0 0,-1-2 0 15,-3 2-192-15,1 0-32 0,-1 3-16 0,-2 0 0 16,-4-4-144-16,3 0-48 0,-3-1 0 0,3 1 0 16,-2-3-144-16,3-2 0 0,4-6 0 0,0-6 0 0,0 0-192 15,2-7-64-15,0-6 0 0,3-3-16 16,-1-6-1984-16,6-8-400 16,-15-9-80-16,6-5-16 0</inkml:trace>
  <inkml:trace contextRef="#ctx0" brushRef="#br2" timeOffset="-55831.68">25416 15648 28047 0,'14'-9'1232'0,"-4"4"272"0,2-1-1200 0,2 1-304 16,4 3 0-16,3 4 0 0,2 5 992 0,6-2 144 16,2 1 16-16,4 3 16 0,3-1-384 0,6 2-80 15,3 3 0-15,6-2-16 0,3 0-400 0,-3 1-80 16,-6-2-16-16,-3 4 0 16,-5-1-960-16,-7-3-208 0,-8 0-48 0,-6-1 0 0</inkml:trace>
  <inkml:trace contextRef="#ctx0" brushRef="#br2" timeOffset="-54615.99">16687 13492 10127 0,'-12'-1'896'0,"0"-1"-704"0,-1 2-192 0,3 0 0 15,4-2 2608-15,1-2 480 0,1-1 112 0,4 5 0 0,0 0-1376 0,5-9-288 16,3-3-48-16,2 4-16 0,1-5-704 0,5 4-160 16,1-4-32-16,1-2 0 0,3 0-208 0,1-2-48 15,4-2-16-15,1 0 0 0,3-3-112 0,3 3-32 16,4-2 0-16,-3-1 0 0,-3 2-32 0,1 2-128 15,2 2 192-15,1 5-64 0,-1 1-128 0,-5 5 160 16,-1 0-160-16,-5 1 160 0,-3 3-160 0,-2 6 0 16,-2 1 0-16,0 6 0 0,-4-2 0 0,0 3 0 15,-2 1 0-15,-3-4 0 0,1 4 0 0,-3 1 0 16,2 2 0-16,-1 6 0 0,-2-1 0 0,0-3 288 16,-1-3-48-16,2-1-16 0,0-2-80 0,1-6-16 15,-6-7 0-15,11 5 0 0,0-7 256 0,6-3 64 16,5-2 0-16,3-4 0 0,3 2 320 0,2-5 80 15,2-4 16-15,5-1 0 0,3 0-496 0,-1-1-112 0,-1-3 0 16,-1 3-16-16,0 1-240 0,-2 1 128 0,1 1-128 16,-12 8 0-16,2-6 176 0,0 0-176 0,1 3 192 15,0 2-192-15,-2-3 0 0,0 6 0 0,-3-2 0 16,0 5 0-16,-1 3 0 0,-2 2 0 0,-2 2 0 0,5 6 0 16,-3-2 160-16,-3 6-160 0,-2-2 128 0,-2 1-128 15,-2-2 192-15,-1-1-32 0,1 2-16 0,-3-2 0 16,2 3-144-16,-1-6 192 0,-8-6-192 0,11 8 192 15,2-2-192-15,0-1 128 0,2-2-128 0,2-3 128 16,0 0-128-16,5-2 0 0,2 1 144 0,3-3-144 16,1-2 128-16,1-2-128 0,4 3 160 0,1 0-160 15,-1-4 144-15,0 3-144 0,-1-3 128 0,1 3-128 16,-1 3 0-16,-1 1 0 0,-6-1 0 0,0 3 0 0,-3 3 0 16,-3 0 0-16,-4 1 0 0,1 5 0 15,-4-3 0-15,0 6 0 0,-2-3 0 0,-2 2 0 0,-1-3 0 16,1 2 0-16,1-1 0 0,0 2 0 0,1 3 0 0,1-5 0 15,2-4 0-15,3 3 0 0,1-4 0 0,3 0 0 16,3-2 0-16,1 1 0 0,0-6 0 16,3 1 0-16,0-2 0 0,2 0 0 0,0 0 0 0,2-2 0 15,-2-2 0-15,-2 3 0 0,-2 0 0 0,-3 1 0 16,-3 0 0-16,-3 3 0 0,-2 1 0 0,0 0 0 16,-3 1 0-16,-11-1 0 0,10 4 0 0,-1 4 0 15,-2-2 0-15,2 4 0 0,-1-2 0 0,-1-2 0 16,-7-6 0-16,12 7 0 0,1-1 0 0,1-3 0 15,0-6 0-15,3 2 0 0,1 1 0 0,0 0 0 16,-2 0 0-16,2 0 0 0,0-4 0 0,0 3 0 0,0 1 0 16,-1-3 0-16,-1-1 0 0,-2 0 0 0,-3 2 0 15,-1 1 0 1,-1 1-1328-16,-9 0-336 0,10-3-80 0</inkml:trace>
  <inkml:trace contextRef="#ctx0" brushRef="#br2" timeOffset="-53537.47">26786 15218 14735 0,'0'0'640'0,"9"-6"160"0,-4-3-640 0,2 4-160 0,-7 5 0 0,0 0 0 15,0 0 960-15,0 0 144 0,0 0 48 0,0 0 0 16,0 0-16-16,0 0 0 0,0 10 0 0,-2 4 0 0,-1 4 0 0,-2 3 0 15,-3 5 0-15,2 3 0 0,-2 8-144 0,-1 1-32 16,-1 1 0-16,0 3 0 0,-3 9-128 0,0-1-48 16,-1-3 0-16,-1 2 0 0,-1 3-256 0,-2 0-48 15,-3 0-16-15,1 1 0 0,1-6-208 0,4 0-32 16,3-5-16-16,1-3 0 0,-3-6-80 0,4-4 0 16,2-6-128-16,2-2 192 0,3-2-192 0,1-5 144 15,-1-2-144-15,3-12 128 0,0 0-128 0,0 0-176 16,0 0 48-16,8-4 0 15,3-7-2336-15,-4-3-464 0,1-10-80 0,0-3-32 0</inkml:trace>
  <inkml:trace contextRef="#ctx0" brushRef="#br2" timeOffset="-53209.25">26737 15390 23151 0,'0'-13'1024'0,"0"0"208"0,4-5-976 0,1-1-256 0,0-2 0 0,1 4 0 16,2 3 592-16,2 3 80 0,3 0 16 0,1 0 0 16,0 6 0-16,2-3 0 0,1-1 0 0,-1 6 0 15,2-2-96-15,1 2-16 0,1 2 0 0,1 3 0 16,-2 0 32-16,-1 5 0 0,-3 5 0 0,0 0 0 16,2 0-240-16,-3 3-48 0,-5 5-16 0,-4 2 0 15,-3 7 64-15,-2-1 16 0,-1 3 0 0,-4 2 0 16,-5 1 64-16,-4-2 32 0,2-2 0 0,-2 1 0 0,0-10-32 0,-4 0-16 15,1-5 0-15,-1 0 0 0,-2-2-16 0,2-3 0 16,-1-2 0-16,0-4 0 0,0 4-128 0,-1-5-32 16,1-1 0-16,2-1 0 0,-1-4-256 0,3-1 128 15,2 0-128-15,-2-3 0 0,2-2 0 0,3 3 0 16,10 5 0-16,-7-10-144 16,4 1-1248-16,3-1-240 0,3 1-48 0,2-1-9280 15,3 2-1856-15</inkml:trace>
  <inkml:trace contextRef="#ctx0" brushRef="#br2" timeOffset="-52731.22">27819 15200 9215 0,'0'0'400'0,"0"0"96"0,0 0-496 0,-8-1 0 0,-1 0 0 0,0 2 0 16,-2 3 3056-16,-3 3 512 0,-3 5 96 0,1 3 32 15,-2 0-2032-15,-1 6-384 0,-4 4-96 0,3 4-16 0,1-3-224 0,-1 2-48 16,-1-2-16-16,4 4 0 15,6 3-432-15,3-5-64 0,-1-2-32 0,6-2 0 0,0 3-32 16,4-4-16-16,4-4 0 0,4-1 0 0,0 0 0 0,3-3 0 16,0 3 0-16,5-7 0 0,1-3-64 0,2-2-16 15,3 0 0-15,1-2 0 0,0-2-32 0,3-4 0 16,-3 1 0-16,0-3 0 0,0-2-48 0,-1-1-16 16,0-7 0-16,-3-1 0 0,1-1 64 0,-2-3 0 15,-3-4 0-15,0-6 0 0,-2-7 48 0,-3-1 16 16,-2-4 0-16,-3 3 0 0,-2-1-112 0,-3-2-16 15,-2-1 0-15,-1 8 0 0,-4 6 48 0,-1 0 0 16,-2 4 0-16,-1 4 0 0,0 2-176 0,-1 4 192 16,0 0-192-16,1 7 192 0,-2 1-192 0,2 3 0 15,0 2 0-15,0 1-176 16,-2-1-1408-16,1 2-272 0,1 3-64 0,1 2-13104 0</inkml:trace>
  <inkml:trace contextRef="#ctx0" brushRef="#br2" timeOffset="-52420.92">28129 14973 24879 0,'0'0'2208'0,"-4"-7"-1760"0,1-2-448 0,3 9 0 16,0-9 560-16,-2 4 16 0,-5 4 16 0,7 1 0 0,0 0 112 0,-8 10 32 15,-4 6 0-15,1 5 0 0,1 6-96 0,-4 3-32 16,-4 2 0-16,-3 4 0 0,0 4 32 0,-1 6 0 16,1 1 0-16,-4 8 0 0,0 6-128 0,1 1 0 15,-2 4-16-15,4-1 0 0,0-5-320 0,3-6-176 16,-1-4 192-16,2-3-192 0,0 1 128 0,5-2-128 16,1-7 0-16,0-3 0 0,1-4 128 0,0-4-128 15,1 1 0-15,4-4 0 0,2-4 0 0,0-3 0 16,-2-6 0-16,2 0 0 15,4-6-1088-15,0-6-208 0,0 0-48 0,0 0-8640 16,0 0-1712-16</inkml:trace>
  <inkml:trace contextRef="#ctx0" brushRef="#br2" timeOffset="-52031.88">28060 15981 27519 0,'0'0'1216'0,"0"0"256"0,5-7-1168 0,-5 7-304 0,0 0 0 0,0 0 0 15,14-1 528-15,-14 1 48 0,0 0 16 0,6 13 0 16,2-2-160-16,-8 4-48 0,-6 3 0 0,-3 2 0 15,0 3 0-15,-2 1 0 0,-5 2 0 0,-2 1 0 0,-2-6 176 0,2 3 16 16,1 2 16-16,3-7 0 0,0-1 32 0,3-3 0 16,4 0 0-16,2-2 0 0,2 2-64 0,3-2-16 15,0-13 0-15,10 9 0 0,1 0-208 0,1-2-32 16,3 3-16-16,5-6 0 0,1-4-64 0,1 0-16 16,-1-1 0-16,5-2 0 0,2-7-80 0,-2 3-128 15,0-5 176-15,-1 3-176 0,-2-2 0 0,-1-2 0 16,-6 2-240-16,0-1 80 15,-2 6-1216-15,-2-3-240 0,-3 3-48 0,1-5-9296 16,0 3-1856-16</inkml:trace>
  <inkml:trace contextRef="#ctx0" brushRef="#br2" timeOffset="-51702.4">28971 14960 23951 0,'-2'-18'1056'15,"4"10"224"-15,-2 8-1024 0,3-12-256 0,0 3 0 0,-3 9 0 16,0 0 1488-16,0 0 240 0,0 0 64 0,-6 10 0 15,-4 7-784-15,-1 4-160 0,-2 7-16 0,-3-2-16 16,-3 3-80-16,-1 3-16 0,3-3 0 0,-4 3 0 0,0-1-32 0,2 2-16 16,0-8 0-16,2 0 0 0,3-1-304 0,1 2-64 15,2 0-16-15,3-5 0 0,2-5-160 0,2 2-128 16,2-3 144-16,2 3-144 0,3 0 0 0,1-2 0 16,-1-1 0-16,2-2-160 15,2-3-2224-15,-7-10-448 0,0 0-96 0,0 0-16 0</inkml:trace>
  <inkml:trace contextRef="#ctx0" brushRef="#br2" timeOffset="-50606.25">24803 12875 18431 0,'-8'-1'1632'0,"-3"0"-1312"0,0-3-320 0,3 4 0 16,8 0 1088-16,0 0 128 0,-6-4 48 0,6 4 0 15,0 0-400-15,0 0-80 0,11-5-16 0,2-5 0 16,4 1-208-16,4-1-48 0,5 5-16 0,2-8 0 15,1-5-96-15,4 0-16 0,3 2 0 0,2-2 0 16,1 3-32-16,0-180-16 0,2 362 0 0,0-179 0 16,-2 4-64-16,-1-4-16 0,0 3 0 0,1 0 0 0,-4 6 0 15,-4 0-16-15,-7 3 0 0,-4 3 0 0,-3-1-112 16,-3 7 0-16,-2 0-128 0,-4 6 192 0,-4 4-32 16,-2 0-16-16,-2-1 0 0,-1 4 0 0,-1 4 0 0,-5 0 0 15,-3 2 0-15,4-5 0 0,3-3-144 0,1-2 128 16,-1 0-128-16,6-4 128 0,0-7-128 0,5 1 192 15,2-6-192-15,4-2 192 0,4 3 368 0,5-6 80 16,5-3 0-16,2-3 16 0,1 3-192 0,2-7-32 16,0-2-16-16,3-1 0 0,-2 1-272 0,1 1-144 15,1 3 160-15,0-3-160 0,-1-3 0 0,-3 2 128 16,-4 6-128-16,-3 0 0 0,0 2 0 0,-5 3 0 16,-5 1 0-16,-2 6 0 0,-4 4 0 0,-2 6 0 15,-2-1 0-15,1 0 0 0,-4 11 0 0,1 1 0 0,-1-1 0 16,2 3 0-16,0-3 0 0,3-1 0 0,1 0 0 15,4 0 0-15,1-8 0 0,4-3 0 0,2-3 0 16,3-2 0-16,2-3 0 0,3-5 0 0,2-2 144 0,8-3-144 16,6 1 288-16,1-6-32 0,1 2 0 0,4-4 0 15,5-3-112-15,-2 1-16 0,-3-1-128 0,-1 0 192 16,-5-1-192-16,-1-3 0 0,-2-1 128 0,1 2-128 16,-3 5 0-16,2 4 0 0,2 4 0 0,-6 1 0 15,-4 1 128-15,-5 6-128 0,-3 7 0 0,-4 1 144 16,-2 3-144-16,-1 1 0 0,-2 0 144 0,0 5-144 15,-1 2 0-15,1-2 0 0,1-3 0 0,1 2 0 16,1 0 0-16,1-3 0 0,0-1 0 0,4-5 0 0,3-3 0 16,4 1 144-16,7-2-144 0,2-1 0 0,3-3 144 15,2 0-144-15,0 0 0 0,-2 1 144 16,-3-4-912-16,-4 1-176 16,-6-3-32-16</inkml:trace>
  <inkml:trace contextRef="#ctx0" brushRef="#br2" timeOffset="-48897.05">29910 15248 16175 0,'6'-8'704'0,"-6"8"176"0,0 0-704 16,6-7-176-16,-6 7 0 0,9-7 0 0,-5 0 1056 0,-4 7 176 15,0 0 48-15,0 0 0 0,0 0-64 0,0 0-16 16,0 0 0-16,0 0 0 0,-8 14 0 0,-2 4 0 16,0 1 0-16,-1 6 0 0,-3 11-368 0,3 2-64 15,0-1 0-15,0 4-16 0,-2-1-240 0,1 1-32 16,1-2-16-16,1 2 0 0,1-5-272 0,0-5-48 16,4 0-16-16,-1-2 0 0,-2-5-128 0,3-2 0 15,4-3 0-15,-1-2 128 0,0-2-128 0,0-1 0 16,2-14 0-16,-1 9 0 0,1-9 0 0,0 0 0 15,0 10-224-15,0-10 80 16,0 0-1920-16,0 0-384 0,-4-13-80 0,1 2-16 0</inkml:trace>
  <inkml:trace contextRef="#ctx0" brushRef="#br2" timeOffset="-48725.21">29543 15618 27359 0,'0'0'1216'0,"9"-1"240"0,3-2-1168 0,2 1-288 0,2 1 0 0,1 1 0 15,-1-3 1088-15,5 1 144 0,3 0 48 0,4 2 0 16,2 4-496-16,2-4-80 0,0-4-32 0,-4 3 0 16,-1 1-400-16,-2 0-80 0,-1 0 0 0,-2-1-16 15,-3-2-176-15,-1 1 0 0,-2 0 0 0,-3 0 0 16,-2-3-528-16,1 1-144 0,-3 1-32 0,-9 3-9248 16,11 2-1856-16</inkml:trace>
  <inkml:trace contextRef="#ctx0" brushRef="#br2" timeOffset="-48162.07">30816 15407 20959 0,'0'0'928'0,"0"0"192"0,4-5-896 0,-3-1-224 16,-2-7 0-16,-2 9 0 0,3 4 1104 0,0 0 176 0,-7-6 48 0,-1 1 0 16,-2 2-320-16,-2 2-64 0,-2-1-16 0,-2 2 0 15,-3 2-224-15,0 6-32 0,-2 2-16 0,-3 3 0 16,-6-2-16-16,-1 3 0 0,1 3 0 0,-1 3 0 16,-4 4-192-16,3 1-64 0,0 0 0 0,3 0 0 15,2-2-384-15,3-4 128 0,4 0-128 0,4-4 0 16,7-3 0-16,4-2 0 0,3 3 128 0,6-7-128 15,-4-6 192-15,12 4 16 0,2-2 0 0,4 1 0 16,4 1-16-16,-1-4 0 0,2-2 0 0,0-3 0 16,1 1-64-16,-1 2-128 0,0-1 176 0,-1 1-176 15,-1-4 144-15,2 0-144 0,1 5 0 0,-1 1 144 16,-5-2-144-16,-5 2 0 0,-13 0 0 0,12 6 0 16,1 3 128-16,-4 5-128 0,-5-1 128 0,-3 7-128 0,-2 0 0 15,-1 2 0-15,1 2 128 0,-3 4-128 0,-2-1 0 16,-7 4 160-16,-6 4-160 0,1 0 160 0,1 1 32 15,-4-2 16-15,0-1 0 0,0-3 0 0,6-1-80 16,-3-4 0-16,2-3-128 0,3-4 192 0,2-2-16 0,3-4-16 16,3-4 0-16,2 0 0 0,3-8 64 0,0 0 16 15,4 9 0-15,-4-9 0 0,0 0 112 0,14 3 32 16,4-6 0-16,2 2 0 0,-2 1-160 0,0-3-32 16,2-1 0-16,3-1 0 0,0 1-192 0,0-1 128 15,-4 2-128-15,4 0 0 0,2-1 0 0,-4 0 0 16,-5 3 0-16,1-1 0 15,0-1-352-15,-3 2-160 0,-3-1-48 0,-1 1 0 16,-10 1-2160-16,11 0-432 0,-11 0-96 0</inkml:trace>
  <inkml:trace contextRef="#ctx0" brushRef="#br2" timeOffset="-46832.96">31604 15182 6447 0,'-1'-12'576'0,"1"12"-576"0,2-5 0 0,-2 5 0 0,0 0 2416 0,0 0 368 15,2-12 80-15,-2 8 16 0,0 4-1392 0,0 0-272 16,-9 0-48-16,0 0-16 0,0 0-240 0,-3 4-48 16,0 5-16-16,-1-3 0 0,-1 5-96 0,-1-1-32 15,-3 4 0-15,1 2 0 0,2 3-80 0,-1 4-32 16,-2 4 0-16,1-3 0 0,2 5-144 0,2-2-16 15,2 0-16-15,1-2 0 0,2 3-144 0,4-3-32 16,3 5 0-16,1-7 0 0,0-4 0 0,4-3-16 16,3 1 0-16,4-3 0 0,-1-3 208 0,1 0 32 15,3-2 16-15,0-1 0 0,3-5-96 0,-2 0-16 0,2 1 0 16,0-4 0-16,1-2-64 0,0-1 0 16,-2-1-16-16,2 0 0 0,0-4-96 0,0 0-16 0,1-5 0 15,0 2 0-15,0-1 16 0,-1-4 0 0,0-5 0 0,-1 2 0 16,0 0 32-16,-4-1 0 0,-7-4 0 0,0 2 0 15,1 2-112-15,0 0-128 0,-2-3 176 0,-1 1-176 16,-4 0 128-16,-1 3-128 0,-4 2 0 0,2-1 0 16,0-4 0-16,-1 3 0 0,-4 1 128 0,-1 3-128 15,-1 4 0-15,-1 3 0 0,-2-1-208 0,0 4 80 16,2-4-512 0,-1 4-112-16,0 3-16 0,0 2 0 0,2 0-2384 15,0 1-496-15,-8 0-80 0,18-1-32 0</inkml:trace>
  <inkml:trace contextRef="#ctx0" brushRef="#br2" timeOffset="-46545.61">31919 14988 22223 0,'3'-10'976'0,"-1"3"224"0,2 4-960 0,0-5-240 15,-4 3 0-15,1 1 0 0,-1 4 1024 0,0 0 176 16,0 0 16-16,0 0 16 0,-11 5-256 0,-2 8-48 15,-3 1-16-15,-5 4 0 0,-4 2-80 0,2 4 0 16,1 5-16-16,-3 2 0 0,-3 3-240 0,-1 0-32 16,1-1-16-16,1 8 0 0,0 6-144 0,2 1-16 15,2-3-16-15,3 2 0 0,2-5-192 0,1 1-32 16,2-2-128-16,1-4 192 0,3-6-192 0,-1-1 0 0,-2-2 0 16,3-3 0-16,-1-1 144 0,0-2-144 0,-1-4 128 15,-1 1-128-15,0 2 128 0,1-2-128 0,1-3 0 16,-4-1 128-16,2-1-128 0,3-4 0 0,3-1 0 15,1-4-176 1,7-5-1840-16,0 0-368 0,0 0-80 0</inkml:trace>
  <inkml:trace contextRef="#ctx0" brushRef="#br2" timeOffset="-46154.24">31770 15775 21759 0,'0'0'960'0,"0"0"208"0,13-2-928 0,-1 1-240 16,-12 1 0-16,12 0 0 0,1 1 832 0,-3 1 112 16,-10-2 16-16,0 0 16 0,7 6-192 0,-2 5-32 15,-2 2-16-15,-5 0 0 0,-6 2-176 0,-2 4-48 16,-4 3 0-16,-2-2 0 0,-2-6 64 0,4 4 16 15,2 5 0-15,-2-2 0 0,-2-2-128 0,2 1-16 16,-1-4-16-16,2 2 0 0,3-3-64 0,2-2-16 16,3-2 0-16,3 1 0 0,2-6 176 0,0 3 48 15,2-1 0-15,3-3 0 0,-5-5-16 0,10 2 0 16,2 3 0-16,2-3 0 0,1-2-208 0,0-2-32 0,-2-3-16 0,5 3 0 16,6 2-160-16,0 0-16 15,0-4-128-15,0 1 192 0,-2 2-192 0,-2 0 0 0,-1-1 128 16,-2 0-128-16,-3-3 0 0,-1 2 0 0,-2 1 0 0,-1 0-160 31,-10 2-1760-31,0 0-336 0,8-3-80 0,-8 3-16 0</inkml:trace>
  <inkml:trace contextRef="#ctx0" brushRef="#br2" timeOffset="-39424.01">32254 14835 7359 0,'1'-20'656'0,"-2"11"-528"16,-2-1-128-16,3 10 0 0,-1-8 1024 0,-2-3 160 15,-1 2 32-15,-1-1 16 0,5 10-192 0,-5-8-32 16,-2-2-16-16,1 5 0 0,1-4-160 0,5 9-16 16,0 0-16-16,-7-6 0 0,-3-6-208 0,2 7-32 15,8 5-16-15,-9-5 0 0,0-3 80 0,3 3 16 16,1 2 0-16,5 3 0 0,-9 0-32 0,9 0 0 0,0 0 0 0,0 0 0 16,0 0-80-16,0 0-16 0,-3 5 0 0,3-5 0 15,0 0-32-15,0 0-16 0,0 0 0 0,10 3 0 16,1 0 64-16,1 1 16 0,0-2 0 0,2 2 0 15,-2 1-160-15,4 3-16 0,-1-3-16 0,-5-1 0 16,2 3-112-16,0 1-32 0,4 3 0 0,-1 1 0 16,0 1-208-16,3 2 0 0,-2 4 128 0,14 13-128 15,-8-8 0-15,-2 4 176 0,-5-3-176 0,-2 8 160 16,-2 0-160-16,-1 3 160 0,-1-2-160 0,0 1 160 16,-1-4-160-16,-2 2 128 0,-1 0-128 15,1 0 128-15,-2 2-128 0,0-1 0 0,-1 0 0 0,-1 3 128 16,1 0-128-16,-1-1 0 0,-2-3 0 15,0 0 128-15,-2 6 64 0,0-4 0 0,0-4 0 16,1 2 0-16,-2-1 48 0,0 2 16 0,0 0 0 0,-1 0 0 0,0-4-64 16,0 2-16-16,0 0 0 0,1 1 0 0,-3 0-48 15,0 1 0-15,0-4 0 0,-2 0 0 0,-1 3 0 0,0-4-128 16,-1 2 192-16,0-2-64 0,-1-5 16 0,-2 3 0 16,-1-2 0-16,-1-1 0 0,-1-4 48 0,1 0 16 15,-1 0 0-15,7-10 0 0,0 3 16 0,-3 2 0 16,0-1 0-16,0-1 0 0,-1 1 0 0,1 1 0 15,-3-3 0-15,-12 9 0 0,5-2-32 0,4-2-16 16,1-1 0-16,4-3 0 0,0 1-176 0,2 0 192 16,1-1-192-16,1-4 192 0,1 0-192 0,0-4 0 15,8-5 144-15,-6 6-144 0,-3 2 128 0,4-5-128 16,5-3 160-16,0 0-160 0,-5 8 160 0,5-8-160 16,0 0 160-16,0 0-160 0,0 0 192 0,0 0-48 15,0 0-16-15,0 0 0 0,4-11-128 0,0-1 192 0,-2 3-192 0,3-1 192 16,2 1-192-16,-1-2 128 0,-1 1-128 15,3 1 128-15,1-4-128 0,1 3 0 0,0-2 0 0,1 0 0 16,2-2 0-16,0-1 0 0,1-1 128 0,1 1-128 16,2-2 0-16,-7 7 0 0,2-2 0 15,4-2 0-15,-1-3 0 0,3 1 0 0,0-5 0 0,-2 2 0 16,4-2 0-16,13-21 0 0,-6 6 0 0,-4 6 0 16,-4-2 0-16,-1-1 0 0,-2 3 128 0,0 2-128 15,-2-2 0-15,-2 1 0 0,0-2 0 0,-1-1 0 16,-1 3 0-16,-1 0 0 0,-1-4 0 0,-2 2 0 15,1 5 0-15,-2-5 0 0,0 2 0 0,-3-1 0 16,0-4 0-16,-2 1 0 0,0 0-144 0,-2 2 144 16,0 1 0-16,1-4 0 0,-3-8-128 0,0 8 128 0,-4 7 0 15,1-3 0-15,-2-3-128 0,0 5 128 0,-1 0 0 16,1 3-160-16,0 0 160 0,-1 0-128 0,0-5 128 16,-2 2-160-16,1 2 160 0,1 0-160 0,-2-5 160 15,1 3 0-15,-3-3 0 0,1 3-128 0,-1 8 128 0,0-2 0 16,1-1 0-16,-1 0-128 0,0 8 128 15,0-1 0-15,-1-1 0 0,9 7 0 0,-2 1 0 0,0-2 0 16,0 0 0-16,-1 3 0 0,-3-8 0 0,2 5-128 16,2 1 128-16,-4-8 0 0,0 1 0 0,5 5 0 15,3 1 0-15,-1 1 0 0,5 10 0 0,0 0 0 16,-8-5 0-16,8 5 0 0,0 0 0 0,0 0-160 16,0 0 160-16,0 0 0 0,0 0-128 0,0 0 128 15,0 0 0-15,0 0 0 0,0 0-144 0,0 0 144 0,0 0 0 16,0 0-144-16,-4 12 144 0,2-1 0 0,2 2 0 15,1 1 0-15,3 0-128 0,2 7 128 0,2 4-128 16,1 0 128-16,1-1 0 0,1 0-128 0,2 3 128 16,-4-12 0-16,-3 9 0 0,3 0 0 0,0 4 0 0,3 2-128 15,-4 4 128-15,4 3 0 0,-1 1 0 0,10 33 0 16,-1-9 0-16,-2-4 0 0,-3-5 0 0,2-1 0 16,-5 2 0-16,0-2 0 0,-2 1 0 0,0-3 0 15,3-3 0-15,-7-2 0 0,-2-5 0 0,-2 0 0 16,1 2 0-16,-4-1 0 0,-3 1 0 0,-1 3 0 15,0-5 0-15,-4 2 144 0,0 3-144 0,-2-5 0 16,-1-3 144-16,1-1-144 0,-2-2 0 0,-1 2 144 16,0 2-16-16,-3-4-128 0,2-3 192 0,-1-1-64 15,-2-1-128-15,8-12 160 0,-3 1-160 0,-1 1 160 16,-3-1-160-16,0 1 128 0,-2 3-128 0,0-2 128 0,-2-3-128 16,-17 14 128-16,5-6-128 0,5-4 128 0,5-5-128 15,3-2 0-15,5-5 0 0,2 0 0 16,3-3-1344-16,3-1-256 0,7-5-64 0</inkml:trace>
  <inkml:trace contextRef="#ctx0" brushRef="#br0" timeOffset="-32266.76">2085 18460 9215 0,'0'0'816'0,"0"0"-656"0,-8 8-160 16,8-8 0-16,0 0 1472 0,0 0 256 0,0 0 48 0,0 0 16 15,0 0 16-15,0 0 16 0,0 0 0 0,0 0 0 16,0 0-864-16,13-5-160 0,-1 0-32 0,6 2-16 16,3 2-144-16,3 0-32 0,0-4 0 0,4 5 0 15,0 4-64-15,2-4-32 0,6-4 0 0,2 2 0 16,1 4-176-16,2 0-48 0,-1-2 0 0,-4 2 0 15,-1 0-96-15,-2 1-32 0,-1-2 0 0,-3 3 0 16,-5-3-320-16,-2 1-64 0,-2 2 0 0,-2-1-12864 16</inkml:trace>
  <inkml:trace contextRef="#ctx0" brushRef="#br0" timeOffset="-32065.12">2177 18830 29087 0,'14'4'1280'0,"-1"0"272"0,2-2-1232 0,4 2-320 0,3-1 0 0,6-2 0 0,6-1 640 0,4-1 64 16,2-4 0-16,3 2 16 0,0 1-16 0,2-2-16 16,-5-1 0-16,4-4 0 0,-2 2-352 0,-3-1-64 15,-3 0-16-15,-2 4 0 16,-1-1-1472-16,-1 0-320 0,1-3-48 0</inkml:trace>
  <inkml:trace contextRef="#ctx0" brushRef="#br0" timeOffset="-31297.33">4688 18305 3679 0,'0'0'320'0,"0"0"-320"0,0 0 0 0,-8-5 0 15,-1-2 2208-15,0 0 368 0,1 2 80 0,-4 1 16 16,-1 2-1152-16,-2-1-240 0,-3-1-32 0,1 3-16 16,-2 0-336-16,-3 2-64 0,-4 2 0 0,1 2-16 15,0-3 96-15,-2 1 32 0,0 2 0 0,-2 4 0 16,-1-1-64-16,-2 2-16 0,0-4 0 0,-1 8 0 16,1 4-224-16,0 0-64 0,2-1 0 0,-1 5 0 15,2 5-224-15,1-4-48 0,0-4-16 0,3 2 0 0,1 5 0 16,5-2 0-16,2 1 0 0,7 1 0 0,1-3 32 0,4-1 0 15,5 1 0-15,5-2 0 0,4-1 16 0,5-2 16 16,0 0 0-16,7-3 0 0,0-4 48 0,3 3 16 16,1 2 0-16,5-3 0 0,-2-2-112 0,2-1-32 15,1-3 0-15,2 1 0 0,1-5-48 0,3-3-16 16,0-3 0-16,1 1 0 0,2 2-16 0,1-6-16 16,-3-1 0-16,-1 2 0 0,-3-2-176 0,-3 0 160 15,-2-2-160-15,-5 1 160 16,0 2-1520-16,-2 0-304 0,-3 2-64 15,-1 0-13376-15</inkml:trace>
  <inkml:trace contextRef="#ctx0" brushRef="#br0" timeOffset="-30891.65">5377 18734 24127 0,'0'0'1072'0,"0"0"208"0,0 0-1024 0,0 0-256 16,0 0 0-16,6 5 0 0,-6-5 1088 0,3 10 144 15,-5 3 48-15,0 3 0 0,1 2-96 0,-2 1-16 16,-1 4 0-16,1 7 0 0,-3 5-240 0,1-1-48 16,0-2-16-16,-1 1 0 0,0 8-192 0,2-5-32 15,2-3-16-15,2-3 0 0,-2 0-352 0,2-3-64 16,2-2-16-16,1-6 0 0,1-1-64 0,1 1 0 15,1-1-128-15,-3-3 192 0,-2-6-192 0,3 1 0 16,2-2-144-16,1 1 144 16,-7-9-2512-16,0 0-416 0,0 0-80 0,15-14 0 0</inkml:trace>
  <inkml:trace contextRef="#ctx0" brushRef="#br0" timeOffset="-29931.09">6860 17482 8287 0,'0'0'736'0,"0"0"-592"16,0 0-144-16,0 0 0 0,0 0 1552 0,0 0 288 15,-2-8 48-15,2 8 16 0,-4-10-672 0,4 10-128 16,0 0-16-16,-9-5-16 0,1 0-336 0,1-2-64 16,-1 4-16-16,-1 0 0 0,-2 3-80 0,2 0-32 15,-1 1 0-15,0 2 0 0,-2 3 32 0,1 1 16 0,-5 4 0 16,-1-1 0-16,-4 3 80 0,-2 1 16 0,-2 4 0 16,-2 2 0-16,-2 3-96 0,-1 6-16 0,-2-1 0 0,1 6 0 15,-3 2-16-15,2 0-16 0,2-1 0 0,-1 8 0 16,2 4-192-16,1 5-32 0,3 1-16 0,0-1 0 15,4 1 0-15,2-1 0 0,5-2 0 0,5-2 0 16,0-3 16-16,5-1 0 0,3 2 0 0,5-3 0 16,5 2-64-16,3-5-16 0,4 3 0 0,1-1 0 15,1-1 32-15,5-3 16 0,2-5 0 0,5-1 0 16,0 1-32-16,8-8-16 0,3 0 0 0,5-3 0 16,5-1-48-16,2-1 0 0,2 1 0 0,1-2 0 15,1-2-1104-15,-1 0-240 0,-2-3-32 16,0 0-14848-16</inkml:trace>
  <inkml:trace contextRef="#ctx0" brushRef="#br0" timeOffset="-28019.07">15379 17413 8287 0,'-11'-14'736'0,"6"4"-592"15,0 2-144-15,-2-1 0 0,0 3 880 0,0-4 144 16,1-2 16-16,-2 2 16 0,2 4 64 0,0 0 16 16,6 6 0-16,0 0 0 0,-7-8-112 0,7 8-32 15,0 0 0-15,0 0 0 0,-2-6-80 0,2 6-16 16,0 0 0-16,0 0 0 0,11-4-96 0,1 2-32 0,3 2 0 0,4 6 0 15,3-1-400-15,3 6-96 0,2 1-16 0,3 1 0 16,3 4-48-16,3 5-16 16,1 6 0-16,-2 0 0 0,0 3 128 0,-4 6 32 0,-1 3 0 0,-4 4 0 15,-3 1 48-15,-2 2 16 0,-5-4 0 0,-2 8 0 16,-2 3-64-16,-5 1-16 0,-3-2 0 0,-4 1 0 16,-5 0 16-16,-5-1 0 0,-4-3 0 0,-4-4 0 15,-1-8 144-15,-5-1 16 0,-4 0 16 0,-3-1 0 16,-2-3-144-16,-2-3-16 0,-4-1-16 0,3 2 0 15,0-3-144-15,4-1-16 0,2-5-16 0,0 5 0 16,1-2-176-16,4 1 0 0,-1 1 0 0,5-6-10832 16,2 1-2096-16</inkml:trace>
  <inkml:trace contextRef="#ctx0" brushRef="#br0" timeOffset="-21869.42">11055 17517 5519 0,'15'-1'240'0,"-5"-2"64"0,1-2-304 0,0 0 0 0,-1 0 0 0,2 1 0 16,-1 2 2192-16,2-1 384 0,-4-6 80 0,0 4 16 16,-9 5-1312-16,0 0-256 0,8-3-48 0,-8 3-16 15,0 0-112-15,0 0-32 0,0 0 0 0,0 0 0 16,0 0-80-16,0 0-32 0,0 0 0 0,-6-8 0 0,-3 3-144 0,-1 1-48 16,-4-4 0-16,-1 5 0 0,-2 1-160 0,1 2-48 15,-3-1 0-15,-2 0 0 0,0-2-80 0,-2 3-32 16,-3 4 0-16,-3-3 0 0,-6 1-16 0,-4-1 0 15,-1 1 0-15,-1 5 0 0,-1 0 0 0,-1 6 0 16,0-2 0-16,0 5 0 0,1 7-64 0,0-2 0 16,3 3-16-16,1 6 0 0,-1-1-32 15,0 3 0-15,-1 6 0 0,1 4 0 0,1-2-144 0,6 9 0 16,6 3 0-16,7 0 0 0,5-3 0 0,5 2 128 16,6-1-128-16,5 1 0 0,6-7 192 0,5-1-64 15,3-7 0-15,7-3 0 0,4-2 224 0,8 0 32 16,5 2 16-16,0-3 0 0,2-9 112 0,3-2 0 0,-1-2 16 15,6-3 0-15,4-5-112 0,2 1-32 0,0-5 0 0,0-1 0 16,4-2-16-16,-3 1-16 0,-3-3 0 16,-2-4 0-16,-3-4 16 0,1-3 0 0,-2 3 0 0,3-7 0 15,2-5-48-15,-1-3 0 0,-2 1 0 0,-3-1 0 16,-5 2-64-16,-3-6 0 0,-3 0-16 16,-3-2 0-16,-4 0 0 0,1-5 0 0,-4-11 0 0,0 1 0 15,-6-3 80-15,-5 0 0 0,-5 2 16 16,-3-2 0-16,-6 1 64 0,-3 2 16 0,-5 6 0 0,-3 1 0 15,-5 0-64-15,-7 1-16 0,-5 2 0 0,-2 2 0 16,-1 3-208-16,-3 0-128 0,-3 1 128 0,0 4-128 16,1 2 0-16,-1 4 0 0,1 3 0 0,2 2-128 15,1-1-1344-15,9 4-256 16,3 3-48-16,8 1-17392 0</inkml:trace>
  <inkml:trace contextRef="#ctx0" brushRef="#br0" timeOffset="-5366.47">31643 1380 19343 0,'5'-7'1728'0,"2"2"-1392"0,2 2-336 0,-2-4 0 16,1 5-256-16,0-2-112 0,-3-3-16 0,1-1-16 0,0-1 400 0,1-2-128 15,-1 4 128-15,-2-5 0 0,0 0 272 0,0 3 144 16,-2-3 32-16,-2 12 0 0,0 0 320 0,-4-10 80 16,4 10 16-16,0 0 0 0,-10-13 0 0,-3 10 0 15,-2 0 0-15,-1 4 0 0,-3 1-544 0,1 0-128 16,-6 5 0-16,5 0-16 0,-2 0 0 0,0 1 0 15,-1 0 0-15,-2 4 0 0,-2-1 16 0,1 3 0 16,-3 4 0-16,-2 2 0 0,-2 2-64 0,-3 3 0 16,2-1 0-16,-1 8 0 0,-3 4-128 0,5-1 0 15,3 1 0-15,2-1 0 0,5-3 0 0,6 0 0 16,0-2 0-16,4 2 0 16,2-1 0-16,5-5 0 0,3 1 0 0,4 1 0 15,3 4 128-15,7 5-128 0,2-2 128 0,0-2-128 0,2-6 192 0,-1 1-192 16,3-8 192-16,3-1 64 0,-4-2 32 15,1-3 0-15,2-5 0 0,2 1 80 0,0-5 16 0,-3-4 0 0,4-1 0 16,3 0 32-16,1-3 16 0,-2-3 0 16,2-2 0-16,1 1-112 0,1-6 0 0,-3-2-16 0,-1-4 0 15,-1-4-128-15,2 0-32 0,0-2 0 0,0 1 0 16,-5 2 0-16,2-3 0 0,-4-2 0 0,0 0 0 16,-1 5-144-16,-2-3 192 0,-8-5-192 0,3 1 192 15,0 3-192-15,-3-4 192 0,-6-2-192 0,1 0 192 16,2-3-48-16,-3 3 0 0,-3 1 0 0,0 2 0 15,0-3 48-15,-1 2 16 0,0 6 0 0,-1-1 0 16,2 4-208-16,0 1 176 0,-3 0-176 0,1 3 160 16,-2 0-160-16,0 2 0 0,1 0 0 0,1 1 0 15,-5-3 0-15,2 4 0 0,0-2 0 0,0 2 0 16,-4 2 0-16,-2-2 0 0,1 3 0 0,-3 3 0 0,-5 0 0 16,0 1 0-16,0-1 128 0,0 5-128 0,0 1 0 15,-2 3 0-15,-3-1 0 0,3 5 0 0,-2 0 0 0,-1 3-144 16,-1 5 144-16,0 1 0 0,0-2-160 0,-6 5 160 15,-3 4-128-15,-2 3 128 0,1 4 0 0,0-1-128 16,2 4 128-16,3 2 0 0,-1 0 0 0,7 3-160 16,4 4 160-16,2 1 0 0,1-2-128 0,3-2 128 15,6-1 0-15,-1-2 0 0,1-4 0 0,3-4 0 16,0 0 0-16,5-3 0 0,0 0 0 0,4 2 0 16,-1-5 0-16,4 1 0 0,0-1 0 0,4 1 0 15,0 1 0-15,3-2 0 0,3 1 0 0,0 0 0 16,2-5 0-16,3-1 0 0,2-4 0 0,2 0 0 15,0-5 0-15,5 4 0 0,1-6 0 0,1 1 128 16,0 0-128-16,1-3 144 0,2-3-16 0,0-1 0 16,1-7 0-16,1 0 0 0,1-2-128 0,3-2 192 0,5-7-192 15,-3-1 192-15,1 3-192 0,-2-4 0 16,1-2 0-16,-2 1 128 0,-4-8-128 0,-2 4 160 0,-4-4-160 16,-2 4 160-16,-2-5-160 0,-2 1 128 0,-4-5-128 0,-2 1 128 15,-4-3-128-15,-3 2 160 0,-3 0-160 0,-2 4 160 16,-3-4-32-16,-3 3 0 0,-3-1 0 0,-5 4 0 15,-5 2 80-15,-1-1 16 0,-2 6 0 0,-4 3 0 16,-1 2-224-16,-3 2 0 0,-2 3 128 0,-4 2-128 16,-4 5-256-16,-2 3-112 0,-4 0-16 0,-2 5 0 15,-1-2-1888-15,0 2-384 16,0 4-80-16</inkml:trace>
  <inkml:trace contextRef="#ctx0" brushRef="#br0" timeOffset="4411.1">17824 17601 13071 0,'1'-20'576'0,"2"10"128"0,0 1-576 0,1-3-128 0,0 3 0 0,1-3 0 0,-2-2 1168 0,-1 2 208 15,1 0 32-15,-3 1 16 16,1 5-80-16,0 0 0 0,0-3-16 0,-1 9 0 0,0 0-176 0,0 0-16 16,0 0-16-16,0 0 0 0,0 0-480 0,0 0-80 15,0 19-32-15,0 6 0 0,0-1-272 0,-1 7-48 16,0-2-16-16,0 6 0 0,-3 1 224 0,1 1 32 15,0-1 16-15,-3 2 0 0,1 3-16 0,2-2-16 16,-1 0 0-16,1 2 0 0,1 0-240 0,0-3-32 16,1-3-16-16,1-3 0 0,0-5-144 0,0 1 192 15,-2-4-192-15,0-1 192 0,0-4-192 0,-1-2 0 16,1-3 0-16,-1 1 0 16,-1-5-336-16,-1-1-160 0,5-9-16 0,-9 5-13968 0</inkml:trace>
  <inkml:trace contextRef="#ctx0" brushRef="#br0" timeOffset="4601.11">17446 17971 25791 0,'0'0'2304'0,"-2"-8"-1856"0,4 1-448 0,6 0 0 16,6 2 1328-16,4 0 160 0,-1-1 48 0,11 0 0 16,10 3-368-16,7 0-64 0,5 2-16 0,4-5 0 15,3-6-368-15,3 6-80 0,2 1 0 0,-2 0-16 16,1 0-304-16,-6-3-48 0,-4 2-16 0,-2 5 0 15,-6 2-256-15,-1-1 0 0,-3 0-208 0,-1 0 80 16,-3 2-2768 0,1 2-560-16</inkml:trace>
  <inkml:trace contextRef="#ctx0" brushRef="#br0" timeOffset="4984.61">19948 17574 13823 0,'0'0'1216'0,"0"-12"-960"0,-2-3-256 15,2 3 0-15,0 3 1408 0,0 9 256 0,-5-10 32 16,0 4 16-16,-2-3-272 0,-3 6-48 0,-4 6-16 0,-3 2 0 16,-3-1-624-16,-4 1-128 0,-4 6-32 0,-3 4 0 15,-3 6 144-15,-1 0 32 0,0 6 0 0,-1 1 0 16,-2 4 48-16,3 3 16 0,3 1 0 0,4-3 0 16,5-4-320-16,5 3-48 0,8 1-16 0,2-1 0 15,7-8-192-15,5-1-32 0,2-1-16 0,4-2 0 16,4 0-32-16,5-2-16 0,4-4 0 0,5-1 0 15,3-1 32-15,2 1 0 0,2-4 0 0,1 2 0 16,2-7-352-16,-5 1-64 0,-2 0-16 0,-5-3-10416 16,-3-4-2080-16</inkml:trace>
  <inkml:trace contextRef="#ctx0" brushRef="#br0" timeOffset="5284.77">20146 17984 19343 0,'10'-15'1728'16,"0"7"-1392"-16,3 3-336 0,4 5 0 0,2 1 1392 0,2 3 208 15,2-2 32-15,-1 6 16 0,-2 0 112 0,-2 3 32 16,-4-2 0-16,-3 6 0 0,0 6-896 0,-9 5-192 16,-2 2-16-16,-2 4-16 0,-7 0-256 0,-5 0-48 15,-7 2-16-15,-3 3 0 0,-5 2 32 0,1-2 0 16,0-1 0-16,0-2 0 0,5-1-48 0,3-6 0 15,2-6 0-15,4 1 0 0,4-4 128 0,5-4 32 0,3-3 0 0,6 1 0 16,3-6-64-16,5 0-16 0,7-1 0 16,6-5 0-16,0-3 96 0,11 3 32 0,7-2 0 0,1 0 0 15,1-5-352-15,-2 0-64 0,-1-2 0 0,-3-1-128 32,1 0-800-32,-2-2-272 0,-1 3-48 0,-3 2-11136 0,-1 1-2224 0</inkml:trace>
  <inkml:trace contextRef="#ctx0" brushRef="#br0" timeOffset="5777.08">22171 17515 3679 0,'0'-36'160'0,"0"20"32"0,0 7-192 0,0-4 0 0,-1-1 0 0,-2 5 0 15,-2 0 3712-15,-1 3 704 0,-3 2 144 0,-1 0 32 16,-4 0-2736-16,0 8-528 0,-5 1-112 0,-2 4-32 16,-2 4-512-16,-2 6-96 0,-6 4-32 0,-3 6 0 15,-4 7 192-15,-3 4 32 0,-2 6 16 0,0 2 0 16,2 2-96-16,4 3-32 0,4 3 0 0,7 2 0 15,3-5-336-15,7 0-80 0,5 1-16 0,7-7 0 16,4-3-32-16,7-6-16 0,5-3 0 0,6-4 0 16,2-3 144-16,7-1 48 0,5-7 0 0,6-1 0 15,5-1 64-15,2-6 16 0,-2-2 0 0,-2-4 0 16,-3 1-624-16,-3-7-112 0,-3-5-32 0,-1-2-10144 16,-3-2-2032-16</inkml:trace>
  <inkml:trace contextRef="#ctx0" brushRef="#br0" timeOffset="6160.16">22889 17696 18431 0,'0'0'1632'0,"0"-8"-1312"16,1-3-320-16,-1 11 0 0,-8-8 864 0,-4 4 96 15,-1 8 32-15,-4-1 0 0,-8 4-240 0,-3 4-48 0,-3 4-16 16,-1 4 0-16,0 7-112 0,2 1-32 0,2-6 0 0,2 11 0 16,3 2 80-16,6 4 16 0,3 6 0 0,2-1 0 15,6-4-208-15,6 1-48 0,1-1 0 0,5-3 0 16,6-6 144-16,4-2 32 0,3-6 0 0,3-3 0 16,2 1 304-16,4-3 64 0,5-8 16 0,0-1 0 15,3 0-176-15,2-3-16 0,1-6-16 0,0-7 0 16,-4-2-16-16,-2-3 0 0,-2-2 0 0,-5-1 0 15,-3-6-128-15,-4-6-16 0,-2-6-16 0,-4-3 0 16,-5-1-48-16,-2-4-16 0,-6-9 0 0,-3 8 0 16,-5 2-272-16,-2 5-48 0,-4 6-16 0,-2-1 0 15,-5 5-160-15,-2 3 0 0,-3 4-192 0,-2 4 192 16,-1 1-1504 0,-1 3-176-16,2 4-48 0,3 3-10496 0,6 4-2112 0</inkml:trace>
  <inkml:trace contextRef="#ctx0" brushRef="#br0" timeOffset="6568.91">23562 17144 13823 0,'0'0'1216'0,"14"-2"-960"0,1 0-256 0,0-1 0 15,3 1 1600-15,2 3 288 0,1 5 48 0,3 2 16 16,2-2-352-16,6 7-80 0,5 5-16 0,4 5 0 15,1 6-352-15,1 4-64 0,1 3 0 0,0 8-16 16,-4 12-208-16,-3 10-32 0,-5 7-16 0,-4 0 0 16,-8 2-112-16,-6 9-32 0,-6 10 0 0,-8 4 0 15,-8-1-96-15,-6-5 0 0,-5-4-16 0,-2-3 0 16,-5-2-96-16,2-9-16 0,-3-11 0 0,-2-2 0 16,-3-5 48-16,-1-5 0 0,-1-9 0 0,-2-4 0 0,-3-4-208 15,1-1-32-15,2-2-16 0,2-3 0 0,2-3-240 16,2-4 0-16,0-2 0 0,0-1-18592 15</inkml:trace>
  <inkml:trace contextRef="#ctx0" brushRef="#br0" timeOffset="9374.85">25475 18082 6447 0,'-9'0'576'16,"9"0"-576"-16,0 0 0 0,0 0 0 15,0 0 1840-15,0 0 256 0,-9 0 48 0,9 0 16 16,0 0-768-16,0 0-160 0,0 0-16 0,0 0-16 16,0 0 32-16,0 0 16 0,0 0 0 0,0 0 0 0,0 0 272 0,18-3 48 15,2-5 16-15,3 5 0 0,2 0-192 0,3 1-48 16,3-4 0-16,0 0 0 0,3 0-384 0,0-2-64 16,4 1-32-16,1-1 0 0,5-5-160 0,-1 3-48 15,6 2 0-15,2 1 0 0,4-2-192 0,-2 4-32 16,-4 0-16-16,-4 2 0 0,-3 1-240 0,-4-1-48 15,-2 1-128-15,-2 2 192 0,-1 2-192 0,-1 1 0 16,1-2 0-16,-7 1 0 16,-5 4-1440-16,-3-1-224 0,-3 2-64 0,-5 3-9328 15,-10-10-1872-15</inkml:trace>
  <inkml:trace contextRef="#ctx0" brushRef="#br0" timeOffset="9647.33">25412 18481 26719 0,'-11'1'2368'0,"1"3"-1888"0,10-4-480 0,-9 0 0 16,9 0 896-16,0 0 96 0,0 0 16 0,0 0 0 16,11 2-176-16,5 1-16 0,4-1-16 0,8 1 0 15,9 0 16-15,6-2 0 0,5-1 0 0,4-1 0 16,2-2 144-16,3-1 16 0,5-2 16 0,3-3 0 15,1 4-224-15,0-4-64 0,-2 1 0 0,-4-1 0 16,-6 3-320-16,-4 2-64 0,-1 0 0 0,-2-1-16 16,-1 0-304-16,-3 3 128 0,-2 0-128 0,0 1 0 15,-2 0 0-15,-2 1-304 0,-3 0 48 0,-2-1 0 16,-3-2-2416-16,-1 3-464 16,-4 0-112-16</inkml:trace>
  <inkml:trace contextRef="#ctx0" brushRef="#br0" timeOffset="11413.09">29008 17724 6447 0,'0'0'272'0,"0"0"80"0,0 0-352 15,2-8 0-15,-2 8 0 0,0 0 0 0,-2-11 2816 0,2 11 512 16,0 0 80-16,-5-10 32 0,-2 3-1632 0,0-4-320 16,1 4-64-16,-2 2-16 0,-3 0-112 0,1 2-16 15,-3-1-16-15,0 3 0 0,-1-3-336 0,-2-1-64 16,-3 1-16-16,0 0 0 0,-2 3-224 0,1-1-48 16,-3-1-16-16,-1 4 0 0,-2-1 16 0,-1 3 0 15,-4-1 0-15,1 5 0 0,0 3-80 0,-2 1-16 0,-3 2 0 16,-3 4 0-16,2 2-112 0,-1 7-32 0,0 0 0 0,1 3 0 15,-4-1-112-15,-3 6-32 0,-2 11 0 0,1-4 0 16,-1-2-192-16,10 4 128 0,8 0-128 16,4 4 0-16,3-2 144 0,3-2-144 0,3-2 128 0,6-4-128 15,4 0 192-15,3 1-64 16,3 1 0-16,4 0 0 0,3-6 0 0,3 3 0 0,0-2 0 0,5 1 0 16,2-4 80-16,3 1 16 0,4-6 0 0,4 2 0 15,4-3 64-15,0 1 16 0,1-6 0 0,0-2 0 16,-1-3 16-16,2-4 0 0,1 1 0 0,2-7 0 15,5-1 0-15,0 1 16 0,3-1 0 16,1-4 0-16,2-3 0 0,-3-2 0 0,-4-1 0 0,-3 0 0 16,-4-2-160-16,0 0-48 0,0-5 0 0,-1-1 0 15,0 0 0-15,0-3-128 0,-2-3 192 0,5-2-64 16,0-1-128-16,1 0 128 0,-3 0-128 0,0-1 128 0,-3-5-128 16,-2 1 0-16,-6-5 144 0,-2 6-144 0,-3-1 0 15,-2 0 0-15,-3-1 0 0,-2-1 0 0,0 5 0 0,-3-4 0 16,0 2 0-16,-2-3 0 0,-1-5 0 15,-3 1 0-15,1-2 0 0,-2 1 0 0,-3-3 0 0,-2 2 0 16,1 3 0-16,-3 1 0 0,-1 3 0 0,-2-2 0 16,0 4-176-16,-2 2 176 0,-1 5-160 0,-1 0 160 15,-2 1-160-15,-3 1 160 0,-2 0 0 0,-1 2-144 16,-4-1 144-16,-4 6 0 0,-3-1-128 0,-6 1 128 16,-5 2-128-16,-1 1 128 0,0 3-144 0,-2 1 144 15,-1-1-160-15,2 3 160 0,0 0-128 0,-1 1 128 16,-3 1 0-16,-4 3-144 0,-7-1 144 0,4 5 0 0,3 0 0 15,0 5 0-15,0-4 0 0,4 5-160 0,3-3 160 16,1 4 0-16,2 3-144 0,-5 1 144 0,-2-1 0 0,1 3-144 16,-2 1 144-16,2 5 0 0,0 2 0 15,5-1 0-15,6-2 0 0,1 5 0 0,1 6 0 0,3 1-128 16,3-2 128-16,4 2 0 0,1 0 0 0,6-2 0 16,0-1 0-16,6-1 0 0,3 0 0 0,3 0 0 15,5 0 0-15,5 1 0 0,0-1 0 0,4 0-128 16,2 1 128-16,5 2 0 0,0 0 0 0,2-2 0 15,0-4 0-15,5-2 0 0,2 3 0 0,4-4 0 16,3 1 0-16,1-4 0 0,3 0 0 0,4-1 128 16,2-2-128-16,2 2 0 0,-1 0 0 0,0-1 0 15,-2-3 0-15,-1 0 128 0,-3 2-128 0,1-3 0 16,3-4 0-16,1-1 144 0,-1-5-144 0,1-1 0 0,-2-3 176 16,1-3-176-16,-2-3 160 0,-2-1-160 0,-4-2 160 15,0-1-160-15,-2-6 160 0,-3 2-160 0,-3-3 176 16,2 1-176-16,1-4 192 0,2 1-192 0,-3-3 144 0,2 1-144 15,2-1 0-15,-2 0 144 0,-1-2-144 0,1 1 0 16,3-3 144-16,-1 2-144 0,-3-1 0 0,-3 2 0 16,-1-2 0-16,-2-3 128 0,-3-1-128 0,-1 3 0 15,-2-5 0-15,-2 1 128 0,0-4-128 0,-2 1 0 16,-1 2 0-16,-1-4 0 0,0 2 0 0,-1-1 0 16,-4-2 0-16,0 5 128 0,0-1-128 0,-2 5 0 15,0-2 0-15,-3 3 0 0,-3 2 0 0,0 1 0 16,-2 0 0-16,-1-3-128 0,-3-2 128 0,0 1 0 15,-1 3-144-15,-1-2 144 0,-3-2 0 0,-3 1 0 0,-1 0 0 0,-1-2 0 16,-2 6-144-16,-3-3 144 0,-6 1 0 0,-1-1 0 16,-4 1-128-16,-2 3 128 0,-5 2 0 0,2 1 0 15,2 1-144-15,-3 2 144 0,-1 4 0 0,0 0-144 16,-1 1 144-16,-4 2 0 0,-5-3 0 0,1 5-128 16,1 3 128-16,2 3 0 0,0 1-144 0,1 3 144 15,3 0 0-15,2 5-144 0,2 2 144 0,-1 4 0 16,-1 1-128-16,-4 4 128 0,-1 6 0 0,3-1 0 15,2 3-128-15,2 2 128 0,4 0 0 0,3-1 0 16,2 6 0-16,4-5 0 0,4-1 0 0,4-2 0 16,3 1 0-16,2-2 0 0,2 3 0 0,5-1 0 15,0-4 0-15,4 5 0 0,0 2 0 0,3-1 0 16,4-5 0-16,1 3 0 0,1 1 0 0,5-1 0 0,3 1 0 16,3-1 0-16,5-3 0 0,3-3 0 0,3 6 0 15,3-4 0-15,3-1 0 0,4-4 0 0,3-2 0 0,-2-1 0 16,3 0 0-16,-2-1 0 0,-1-7 0 15,3 1 0-15,-1-6 0 0,3-1 0 0,2-1 0 0,2-4 0 16,1-5 0-16,3 1 0 0,2-1 128 0,0-3-128 16,-5 3 0-16,-2-5 144 0,-2-4-144 0,-1 0 128 15,1 0-128-15,1-2 128 0,2-6-128 0,0 2 0 16,-1-1 144-16,0 0-144 0,-1-1 0 0,-5-1 0 16,-6-7 0-16,-2 3 128 0,-3-2-128 0,-4 0 0 15,0-3 128-15,-6-5-128 0,-1-3 144 0,0 4-144 16,-1-1 192-16,-5-1-192 0,-7-2 128 0,-1-2-128 15,-1-5 0-15,-4 4 0 0,-4-3 0 0,-4 4 0 0,-3-3 128 16,-2 8-128-16,-1 5 0 0,-2 4 0 0,-3-1 0 16,-3 5 0-16,-2-3 0 0,-3 5 0 15,-3 4 0-15,-2 1 0 0,-5 0 0 0,-4 2-256 16,-3 0 80-16,1 5 16 16,2 1-1184-16,2 4-256 0,1 2-32 0,1 0-17488 0</inkml:trace>
  <inkml:trace contextRef="#ctx0" brushRef="#br0" timeOffset="12742.45">27428 19448 4607 0,'0'0'400'0,"0"0"-400"0,0 0 0 0,0 0 0 15,0 0 3552-15,0 0 624 0,8-5 128 0,1 1 32 16,1-1-2480-16,1-3-512 0,5 2-80 0,0-3-32 15,3 2-272-15,0-2-64 0,-2 0-16 0,5 0 0 16,3 0-192-16,2-2-48 0,-2 2 0 0,0-2 0 16,-2 6-144-16,0 0-48 0,-4-1 0 0,-1 2 0 15,-3 2-192-15,-2 2-64 0,-3 0 0 0,-10 0 0 16,12 1 0-16,-12-1 0 0,0 0 0 0,7 11 0 16,-2 2-192-16,-3 2 144 0,-5 2-144 0,-2 3 128 0,-4 4-128 0,-1 0 192 15,-3 2-192-15,1 2 192 0,-1-2-192 16,0 1 0-16,0 0 0 0,3-2 128 15,-1-4-128-15,-1-2 0 0,3-2 0 0,1-1 0 0,2-2-352 0,1-4 0 16,0 3 0-16,1-5 0 16,3 1-640-16,1-9-128 0,-6 8-32 0,6-8-12096 15</inkml:trace>
  <inkml:trace contextRef="#ctx0" brushRef="#br0" timeOffset="12941.95">27615 19550 4607 0,'0'0'400'0,"-1"-7"-400"16,-3-2 0-16,4 9 0 0,-4 9 4448 0,-2-4 800 15,6-5 176-15,-10 7 16 0,-2 2-3008 0,3 1-624 16,3 4-112-16,-2 0-32 0,-2-1-688 0,0-1-144 0,0 7-16 0,0-1-16 16,1-1-416-16,0-1-96 0,0-1-16 0,3 3 0 15,-1-1-272-15,2-1 0 0,-1 1 0 0,2 1 0 31,0-1-1280-31,-2 1-352 0,0 0-80 0</inkml:trace>
  <inkml:trace contextRef="#ctx0" brushRef="#br0" timeOffset="13654.03">26663 20208 20207 0,'0'-11'896'0,"0"11"192"0,0 0-880 0,0 0-208 16,0 0 0-16,0 0 0 0,0 0 1472 0,0 0 240 15,0 0 48-15,0 0 16 0,-8 6-464 0,1 4-96 16,-6 5 0-16,2 3-16 0,-3 0-224 0,2 1-32 0,1-1-16 0,-2 4 0 16,4 0-240-16,-1-1-48 0,0-3-16 0,0 1 0 15,-2 1-224-15,2-2-32 0,0 1-16 0,7-3 0 16,2-3-160-16,-3-2-48 0,-3 2 0 0,0 0 0 15,4-4-16-15,3-9-128 0,0 0 192 0,-7 7-64 16,7-7 0-16,0 0-128 0,0 0 192 0,0 0-64 16,0 0 64-16,0 0 0 0,0 0 0 0,-1-11 0 15,0-6-64-15,3 0-128 0,3-4 192 0,-1 1-64 16,-1-4-128-16,3-2 128 0,5-2-128 0,2 2 128 16,1-2-128-16,3 2 0 0,0 0 0 0,1 2 0 15,1 1 0-15,2 1 0 0,-1 3 0 0,0 2 0 16,1 3-128-16,0 0 128 0,-2 7-160 0,0 1 160 15,-3 3 0-15,1 2 0 0,-3-2 0 0,0 7 0 0,-1 4 0 0,-1-1 0 16,-5 5 0-16,1-1 0 0,-2 3 0 16,-1 1 0-16,-2 3 0 0,-3 0 0 0,0-2 0 0,-3 2 0 15,-1-1 0-15,-2-2 0 0,-3-1 0 0,0 0 0 16,-1 0 0-16,-1-1 0 0,-2-1 0 0,2-1 160 16,-3-5-160-16,0 2 192 0,-3-3-192 0,0-2 0 15,0-1 0-15,1 0 0 0,0 1 0 0,3-2 0 16,2-1 0-16,2 1 0 0,9-1 0 0,0 0-144 15,-9-2 144-15,9 2-208 0,0 0-16 0,0 0 0 16,0 0 0-16,6 6 0 0,5 2 48 0,0 3 16 16,2 3 0-16,-2 0 0 0,3-4 160 0,1 6-192 15,1 3 192-15,0 0-192 16,-4-1-256-16,0-2-48 0,1-1-16 0,0 2 0 16,-2 1-1968-16,-1-4-400 0,-1-8-64 0</inkml:trace>
  <inkml:trace contextRef="#ctx0" brushRef="#br0" timeOffset="13943.55">27327 20216 20271 0,'0'0'1792'16,"0"0"-1424"-16,0 0-368 0,0 12 0 15,-4 2 1472-15,1 0 240 0,-1 0 32 0,-1 3 16 16,-1 2-352-16,0-1-80 0,-1 0-16 0,0 1 0 16,-2-2-560-16,0 1-112 0,0 0-32 0,0-1 0 0,-1-1-352 0,1-2-80 15,1-2-16-15,1-4 0 0,-1 6-160 0,3-6 0 16,5-8 0-16,0 0 0 0,0 0 0 0,0 0-144 16,0 0 0-16,0 0 0 15,0 0-1520-15,0 0-320 0,0 0-48 0,0 0-16 16,6-9-896-16,1-4-176 0,-2-8-32 0,0 4-16 0</inkml:trace>
  <inkml:trace contextRef="#ctx0" brushRef="#br0" timeOffset="14313">27291 20345 8287 0,'0'0'736'0,"0"0"-592"16,10-2-144-16,2 1 0 0,-1 4 1232 0,-1 0 224 0,-10-3 32 16,13 0 16-16,0-1-1056 0,1-1-224 15,1 0-32-15,0 1-16 0,0-1 384 0,3 0 80 0,0-2 0 0,2 3 16 16,3-1 448-16,-4 1 96 0,-5-1 16 0,2-1 0 15,3 2-480-15,-2 1-96 0,-3 0 0 0,0 0-16 16,-1-1-432-16,0-1-192 0,0 0 160 0,-3 0-160 16,-10 2 0-16,9-3-128 0,-1-4-16 0,1 1 0 31,-1 1-256-31,-2-3-48 0,5 1-16 0,-4-5 0 0,2 3 336 0,-1-2 128 0,-2 1 0 0,-1-3-144 16,1 1 400-16,1 4 64 0,-2-3 32 0,-5 11 0 15,4-8 480-15,-3 0 80 0,-2 2 32 0,1 6 0 16,0 0 272-16,0 0 48 0,0 0 16 0,-8 1 0 15,8-1-256-15,-11 11-64 0,-2-1 0 0,0 4 0 16,1 3-320-16,-1 1-64 0,1 1 0 0,0 1-16 0,-4 0 32 0,1 1 16 16,0 0 0-16,-2 2 0 0,-2-1-128 0,4-2-32 15,1-1 0-15,5 4 0 0,5 0-256 16,-2-1-64-16,-4-5-128 0,1 0 192 0,3 1-192 16,2-2 0-16,0 0 0 0,1-4 0 0,1 1-192 0,2-2-96 15,0-11-16-15,1 11 0 16,2 0-1856-16,-3-11-368 0,0 0-80 0</inkml:trace>
  <inkml:trace contextRef="#ctx0" brushRef="#br0" timeOffset="14689.87">28443 20193 22111 0,'-3'-14'1968'0,"3"14"-1584"0,0 0-384 0,-2-8 0 0,-1-2 1216 0,-2 4 176 0,1-3 16 0,-1 5 16 15,-4 3-320-15,-1-1-64 0,-3 1-16 0,-1 2 0 16,-2 2-288-16,-2 1-64 0,-2 3-16 0,-1-1 0 16,2 2-144-16,0 1-16 0,1 4-16 0,3 1 0 15,4-1 96-15,1 2 32 0,3 0 0 0,5 2 0 16,3 1-160-16,0-1-16 0,3 1-16 0,1 3 0 15,4-2-208-15,1 1-32 0,2 3-16 0,-1 1 0 16,0-2-32-16,-2 0 0 0,2 0 0 0,-4 1 0 0,1 5 48 16,-2-1 0-16,-2-3 0 0,-2 1 0 0,-2-3 128 0,-3-1 16 15,-4 0 16-15,0-4 0 0,-3-1 208 16,-2-2 32-16,-1-3 16 0,-2-3 0 0,-3-2-80 0,-6-1 0 16,-1-1-16-16,-2-3 0 0,2-2-240 0,-1-1-32 15,1-4-16-15,2 0 0 0,1-2-368 0,3-2-80 16,3-1-16-16</inkml:trace>
  <inkml:trace contextRef="#ctx0" brushRef="#br0" timeOffset="15486.2">31258 17864 15775 0,'0'0'704'0,"0"0"128"0,0 0-656 16,0 0-176-16,5-11 0 0,2 7 0 0,-7 4 896 0,0 0 160 0,6-9 32 0,-6 9 0 15,10-6-144-15,-10 6-32 0,8-3 0 0,-8 3 0 16,13-6-48-16,-3 0-16 0,-10 6 0 0,10-6 0 16,-1 3 96-16,-9 3 16 0,0 0 0 0,0 0 0 15,0 0 0-15,0 0 0 0,0 0 0 0,0 0 0 16,0 0-208-16,0 0-48 0,0 0 0 0,-4 10 0 15,-2 2-96-15,-3 6-32 0,-3 8 0 0,0 3 0 16,-5 4-128-16,2 5-16 0,0 5-16 0,-3 4 0 16,-3 4-80-16,0 3-16 0,-1-1 0 0,2-3 0 0,1-6-64 15,1 3 0-15,1-2-16 0,1 0 0 0,1-1-32 16,-1-5 0-16,5-5 0 0,1 1 0 0,1-4-32 0,3 0-16 16,0-8 0-16,3 1 0 0,-1-2 16 15,0-2 0-15,4-1 0 0,0 0 0 0,0-3-176 16,4-2 192-16,-2-3-192 0,1 1 192 0,-2-4-192 0,-1-8 0 15,0 0 0-15,8 5 0 16,-8-5-1136-16,13-2-208 0,-1-4-32 0,2 0-16 16,0-5-1856-16,1 0-368 0</inkml:trace>
  <inkml:trace contextRef="#ctx0" brushRef="#br0" timeOffset="16376.07">31153 17848 19743 0,'0'0'880'0,"0"0"176"0,0 0-848 0,0 0-208 0,0 0 0 0,0 0 0 16,0 0 1536-16,0 0 256 0,0 0 48 0,0 0 16 15,0 0-768-15,0 0-160 0,0 0-32 0,0 0 0 16,0 0 16-16,0 0 0 0,10-12 0 0,1 7 0 16,1 0-176-16,2 0-32 0,0 1-16 0,5 0 0 0,4 1-224 0,2-5-32 15,2 4-16-15,2 0 0 0,4 1-32 0,0-5 0 16,-4 2 0-16,2 0 0 0,-1 0 0 16,1 2-16-16,1 2 0 0,-1-3 0 0,0-3 0 0,2 4 0 15,1 0 0-15,-2-2 0 0,-3 1-96 0,2 1-16 16,-1 2 0-16,1-1 0 0,-3-3-128 15,1 1-128-15,-1 0 144 0,-3-1-144 0,-3 3 128 16,-3 0-128-16,-1 1 0 0,-3-2 144 0,-1-1-16 16,-1 1 0-16,-2 0 0 0,-1 3 0 0,-1-3 0 0,-9 4 0 15,8-6 0-15,-8 6 0 0,9-3-128 0,-9 3 192 16,8-4-192-16,-8 4 192 0,0 0-192 0,0 0 0 16,0 0 144-16,0 0-144 0,0 0 0 0,0 0 0 15,8 4 0-15,-8-4 0 0,0 0 0 0,0 0 0 16,9 10 0-16,-2-5 0 0,-7-5 0 0,6 11 0 0,-6-11 0 15,6 10 0-15,1 2 0 0,-2-3-128 0,-5-9 128 0,7 16 0 16,1 1 0-16,0 1-128 0,-1 1 128 0,1 2 0 16,-3 1 0-16,0 0 0 0,-1 9 0 0,0-2 0 15,-4 1 0-15,-4 5 0 0,-1 3 0 0,-4 4 128 16,-2 2-128-16,-2 2 0 0,1 1 0 0,0 1 0 16,-1-2 0-16,0 1 0 0,3-4 0 0,0 3 0 15,0-2 0-15,1 0 0 0,0-7 0 0,1 1 0 16,2 0 0-16,1-4 0 0,0-1 0 0,1 0 0 15,1-4 0-15,2 2 0 0,0-3 0 0,1-4 0 16,1 0 0-16,2 2 144 0,-1-3-144 0,3-1 160 16,-1-4-160-16,1 0 160 0,-1-1-160 0,0-3 160 0,2-3-160 15,1-3 128-15,-7-8-128 0,5 11 128 16,0-1-128-16,-5-10 128 0,0 0-128 0,6 10 128 0,-6-10-128 16,0 0 0-16,0 0 144 0,0 0-144 0,0 0 128 0,0 0-128 15,0 0 160-15,0 0-160 0,0 0 144 0,0 0-144 16,0 0 128-16,0 0-128 0,0 0 128 0,0 0-128 15,0 0 128-15,-5-10-128 0,-1 4 192 0,1 1-32 16,-6-3-16-16,1 2 0 0,-1-1 32 0,-4-1 0 16,-3 5 0-16,-5-1 0 0,-3-1 0 0,-3 3 0 15,-4-1 0-15,-1 0 0 0,-2 1-16 0,-3-1 0 16,-6 1 0-16,2-1 0 0,0 3 16 0,1 0 0 16,0 4 0-16,0-4 0 0,0-4 0 0,-2 3 0 15,-1 2 0-15,-1-1 0 0,4 0-176 0,3 3 192 16,2-2-192-16,4 0 192 0,3 1-192 0,4 0 0 15,7 1 0-15,5 1 128 0,0 1-128 0,5-3 0 0,9-2 0 16,0 0 0-16,0 0-384 0,0 0 32 0,0 0 16 16,0 0 0-1,14-7-1456-15,1 0-304 0,2 1-48 0,2-3-10848 0,4 1-2176 0</inkml:trace>
  <inkml:trace contextRef="#ctx0" brushRef="#br0" timeOffset="16881.29">31729 17971 3679 0,'0'0'320'0,"0"0"-320"0,0 0 0 15,10 1 0-15,0-1 2496 0,-10 0 416 0,0 0 96 16,0 0 0-16,0 0-1072 0,0 0-208 0,0 0-64 16,0 0 0-16,0 0-112 0,0 0-16 0,0 0-16 0,0 0 0 15,0 0-176-15,0 0-16 0,0 0-16 0,-13 3 0 16,-3 3-48-16,0 4-16 0,1 4 0 0,-3 4 0 16,-5 1-304-16,2 3-64 0,-1 3-16 0,1 2 0 15,-1 0-400-15,2 1-80 0,-2-4 0 0,0 2-16 16,0-3-224-16,0 0-144 0,3 0 192 0,1-4-192 15,0-1 128-15,4 0-128 0,-2 0 0 0,4-6 0 16,2 0 0-16,1 0 0 0,0-3 0 0,4 3-192 16,5-12-1008-16,0 0-192 15,0 0-32-15,0 0-16 0,0 0-1328 0,13 1-272 0,0-2-48 16</inkml:trace>
  <inkml:trace contextRef="#ctx0" brushRef="#br0" timeOffset="17160.36">31959 17965 19807 0,'0'0'880'0,"10"-4"176"0,0 3-848 0,-10 1-208 16,0 0 0-16,0 0 0 0,0 0 1024 0,0 0 144 16,-1 14 48-16,-6 1 0 0,-5 1 0 0,-6 3 16 15,-5 3 0-15,-5 2 0 0,-4 7-224 0,-1 0-48 16,-1-1-16-16,-2 1 0 0,-2 3-80 0,0 2-16 15,0 1 0-15,0-1 0 0,2-2-288 0,2 2-64 16,1-1-16-16,2-2 0 0,3-6-480 0,0 0 0 0,0 1 0 0,4-2 0 16,3-4 0-16,2-3 0 0,-1-4 0 0,5 2 0 31,5-1-512-31,4-3 16 0,2-4 0 0,4-9 0 16,0 0-1616-16,9 5-320 0,6-1-64 0,2-4-6288 0,-2-5-1264 0</inkml:trace>
  <inkml:trace contextRef="#ctx0" brushRef="#br0" timeOffset="17398.37">31919 18299 20271 0,'-19'13'896'0,"3"1"192"0,-3 6-880 0,-3 4-208 15,-1 7 0-15,1-2 0 0,3 0 2128 0,-5 8 384 16,-6 10 80-16,-1-4 16 0,2 0-656 0,1-1-128 15,1-1-32-15,4-3 0 0,3-2-992 0,2-3-208 16,2-1-32-16,2-2-16 0,2-4-368 0,3-2-176 16,3 0 160-16,2-4-160 15,3 2-976-15,1-3-304 0,3-3-48 16,2 0-16-16</inkml:trace>
  <inkml:trace contextRef="#ctx0" brushRef="#br0" timeOffset="35076.78">23272 2229 19407 0,'-5'-14'848'0,"5"14"192"0,-3-9-832 0,3 9-208 0,3-9 0 0,-3 9 0 15,0 0 128-15,0 0 0 0,5-9-128 0,-5 9 192 16,0 0 208-16,0 0 48 0,0 0 0 0,0 0 0 16,0 0 128-16,0 0 16 0,10 9 16 0,-4 3 0 15,-2 0-80-15,0 0-16 0,0 2 0 0,-2 3 0 16,-2 3-16-16,0 4-16 0,-4 0 0 0,1 2 0 16,-2 4-96-16,-3 4-32 0,-2 4 0 0,0 7 0 15,-1-1-128-15,3 1-32 0,-1-5 0 0,1-2 0 0,0-1-192 0,2-4 176 16,2 0-176-16,0-6 160 0,1 0-160 0,0-3 192 15,0 0-192-15,3-2 192 0,0-2-192 0,6 0 192 16,-1 3-192-16,0-2 192 0,0-5-192 16,2-2 160-16,1 0-160 0,4-4 160 0,-4 0-16 0,4-5 0 15,1-1 0-15,1-1 0 0,1-3 224 16,4-3 32-16,2 1 16 0,5 0 0 0,2 0-32 0,2 1-16 16,0-1 0-16,1-1 0 0,2-4-224 0,2 2-144 15,-1 0 192-15,2 1-192 0,1 0 128 0,2 2-128 16,4-1 0-16,2 2 0 0,-1-1 0 0,4 0 0 15,2 4 0-15,1-2 0 0,0 0 0 0,1 0 0 16,1 0 0-16,6 1 0 0,4 3 0 0,1-3 0 0,-1-1 0 16,2 0 0-16,0 4 0 0,-4-2 0 15,-1-6 0-15,3 8 0 0,3 3 0 0,1-1 0 0,-1-1 0 16,0 0 0-16,1 1 0 0,-2 2 0 0,-4-4 0 16,1-3 0-16,3-1 0 0,-7 1 0 0,0 2 0 15,0 0 0-15,2-2 0 0,-2 4 0 0,-3 0 0 16,0-4 0-16,1-2 0 0,0 0 128 0,-2-1-128 0,1 2 0 15,-2 0 160-15,1 3-160 0,-1 0 128 0,-2-1-128 16,-3-1 128-16,-1-1-128 0,-1 0 0 0,2 0 128 16,4 0-128-16,-1 0 0 0,-5-1 0 0,4 2 128 15,2 4-128-15,-1-2 128 0,-3-2-128 0,0-1 128 16,0-2-128-16,1-2 128 0,2 0-128 0,2 0 128 16,2 3 0-16,-1 0-128 0,-2-1 192 0,-1 5-64 15,-2 0-128-15,-5-1 160 0,-2-3-160 0,2 0 160 0,2-2-160 16,3 2 160-16,-4-3-160 0,2 0 160 0,0 2-160 15,0 0 160-15,-1 1-160 0,1 1 160 16,-5 0-160-16,3-1 0 0,-1-2 144 0,1-1-144 0,0 4 0 0,5-1 144 16,-2-3-144-16,2 3 0 0,1 0 192 0,-4 1-192 15,-3 1 192-15,-1 3-192 0,-1-3 0 0,-1-1 0 16,-3 0 0-16,2-1 0 0,0-4 0 0,-2 2 128 16,2 1-128-16,-2 0 0 0,0 1 192 0,-1-1-192 15,-3 2 192-15,-2-2-192 0,-1-1 176 0,-4 3-176 16,-1 5 160-16,-1-3-160 0,-2-3 128 0,0 1-128 15,0 0 0-15,0 0 144 0,-2 1-144 0,5-1 0 16,-2 0 0-16,3 1 128 0,1 8-128 0,-2-4 0 16,2-5 0-16,-2 0 0 0,2 4 0 0,-3-1 0 15,-1 2 0-15,0 0 0 0,2-1 0 0,-5-2 0 16,1 3 0-16,-2 2 0 0,1-3 0 0,-2-1 0 0,-3 1 128 0,1 3-128 16,1-4 0-16,-3 0 0 0,-1 1 0 15,0-2 0-15,-1-1 0 0,-1 3 0 0,4 1 0 16,-2-3 0-16,-3-2 0 0,0 0 0 0,2 1 0 0,-1 1 0 15,-2 0 0-15,0 0 0 0,-1 3 128 0,1-1-128 16,0-1 0-16,-2-1 0 0,-8-2 0 0,11 3 128 16,-11-3-128-16,0 0 0 0,0 0 0 0,10 5 0 15,-1-1 0-15,-9-4 0 0,0 0 128 0,0 0-128 16,0 0 0-16,8 1 0 0,-8-1 144 0,0 0-144 16,0 0 0-16,0 0 0 0,9 4 0 0,-9-4 128 15,0 0-128-15,0 0 0 0,10-1 0 0,-10 1 0 0,0 0 0 16,6-7 144-16,2-3-144 0,1 0 0 0,-4-2 192 15,4-2-192-15,2-2 192 0,2-2-192 0,1-1 304 16,1-4-48-16,2-9-16 0,1 1 0 0,1-4 16 16,0 3 16-16,0-1 0 0,0 0 0 0,-1-1-128 0,-3 2-16 15,-2 3-128-15,-2 0 192 0,-2 3-64 0,-4 0-128 16,-2 2 176-16,-2 1-176 0,-1 5 160 0,1 3-160 16,-1-2 128-16,-1 2-128 0,-3 2 0 0,0 7 0 15,4 6 0-15,0 0-176 16,-11 2-1808-16,-1 7-352 0,2 8-80 0,-1 3-13856 15</inkml:trace>
  <inkml:trace contextRef="#ctx0" brushRef="#br0" timeOffset="38417.66">29383 17905 13823 0,'0'0'1216'0,"0"0"-960"16,0 0-256-16,0 0 0 0,0 0 512 0,0 0 48 15,10 2 16-15,-10-2 0 0,0 0 496 0,11 7 96 16,-11-7 32-16,0 0 0 0,10 0-16 0,-10 0 0 16,0 0 0-16,0 0 0 0,10-4-224 0,-10 4-64 0,0 0 0 0,0 0 0 15,8-5-128-15,-2 1-48 16,-6 4 0-16,5-7 0 0,0-1-32 0,-5 8-16 0,1-10 0 0,1 0 0 15,-2-4-160-15,-2 5-16 0,1-3-16 0,-3-2 0 16,-1 0-48-16,-1 2-16 0,-3-2 0 0,-1-3 0 16,-2-2 32-16,0 4 16 0,-4-2 0 0,0 1 0 15,-3-1-240-15,-2 1-48 0,-1-2-16 0,-1 1 0 16,-3 3-32-16,1 2 0 0,-6-2 0 0,3 5 0 16,2-4-128-16,-4 2 0 0,0 3 0 0,-1 3 128 15,1 0-128-15,-1 1 0 0,0 0 144 0,-1 2-144 16,1 0 0-16,0 2 0 0,-4 0 0 0,1 2 0 15,-2 0 0-15,-2 2 0 0,-2 5 0 0,1 0 0 16,3 5 0-16,-1 1 0 0,0 2 160 0,0 4-160 16,0 1 0-16,2 2 0 0,0 1 0 0,2 2-160 15,1 5 160-15,-1 1 0 0,2 0 0 0,1 2 0 0,0 5 0 16,1 1 0-16,4 1 0 0,1-2 0 0,-1 2 0 16,3 3 0-16,4-3 0 0,3 0 0 0,2-1 0 15,2-2 0-15,2-3 0 0,5 5 0 0,-1 4 0 0,3-5 0 16,0-2 0-16,6-1 0 0,3-1 0 0,0-3 0 15,2-1 0-15,1-3 128 0,4 3-128 0,0-3 0 16,3-6 0-16,1-2 0 0,1-4 0 0,5 1 0 16,2 0 0-16,2-2 0 0,2 2 0 0,0-5 144 15,1-6-144-15,3 3 0 0,0 3 144 0,4-5-144 16,4-3 0-16,4 1 144 0,4-1-144 0,1-1 128 16,1 1-128-16,0-1 128 0,-1-8-128 0,-2 3 0 15,-2 1 0-15,0 1 128 0,0 2-128 0,2-3 0 0,0-4 0 16,0 0 0-16,-2 1 0 0,2 0 0 15,-2-6 0-15,-2 1 0 0,-3-6 128 0,-2-1-128 16,-2-2 128-16,-2-3-128 0,-3-3 0 0,1-5 128 0,1 0-128 0,-2-6 0 16,-4-5 128-16,-2 2-128 0,-4-1 128 0,-6 1-128 15,-5-1 0-15,-6 1 128 0,-1 0-128 0,-2 1 0 16,-4-1 0-16,-1 4 0 0,0 4 128 0,-7-3-128 16,-6-2 0-16,-3-2 0 0,-3 2 0 0,-1 2 128 15,-3 3-128-15,-1 0 0 0,-6-2 0 0,0 6 0 16,-1-1 0-16,-3 4 0 0,-2 0 0 15,-2 4 0-15,-4 0 0 0,-1 2 0 0,-4 2 128 0,0 0-128 16,-2 2 0-16,4-2 0 0,4 3 0 0,2 2 0 16,3-1 0-16,2 4 0 0,3-3 0 0,1 5 0 15,2 1 0-15,-1 2 0 0,2 1 0 0,4 3 0 16,1 0 0-16,1 5 0 0,-1-2 0 0,2 6-176 16,3-3-960-16,0 3-192 0,1 5-32 15,7 1-15280-15</inkml:trace>
  <inkml:trace contextRef="#ctx0" brushRef="#br3" timeOffset="45527.96">6127 16868 13295 0,'0'0'576'0,"0"0"144"0,0 0-576 0,0 0-144 0,0 0 0 0,0 0 0 16,0 0 992-16,0 0 160 0,0 0 48 0,0 0 0 15,4-9-448-15,2-1-96 0,2 2-16 0,-1-2 0 16,2 2-272-16,1-2-64 0,2 0-16 0,0 1 0 15,1-1 112-15,0 1 32 0,-2-4 0 0,2 4 0 16,1-1 224-16,1 3 48 0,1-4 16 0,-1 0 0 16,-1 0 16-16,-2-2 0 0,1 1 0 0,1 5 0 15,3-1-224-15,-5-1-32 0,-3 2-16 0,0 0 0 16,1 5-208-16,-10 2-32 0,0 0-16 0,0 0 0 16,13 5-208-16,-5 1 176 0,-8-6-176 0,6 9 160 0,-1 1-160 0,0 0 0 15,-1 3 0-15,1-1 0 0,-5-12 0 16,10 10 0-16,2 0 128 0,0-3-128 0,2 1 144 15,3-4 0-15,1 0 0 0,3-2 0 0,5-2 176 0,2 0 48 16,4-1 0-16,2-3 0 0,-1-2-16 0,2-4 0 16,2 3 0-16,4-4 0 0,4-3-160 0,0 1-48 15,0-1 0-15,4 1 0 0,3 5-144 0,-1-4 160 16,-2 2-160-16,-4 2 160 0,-1 5-160 0,-4 0 0 16,-3-1 0-16,-4 4 0 0,-4 3 0 0,-2 2 0 15,-4 8 0-15,-3-3 0 0,-1 2 0 0,-2 2 0 16,-4 0 0-16,-1 3 0 0,2-1 0 0,3-2 0 15,-1-2 0-15,3-3 0 0,0-2 0 0,3-2 0 0,2 2 128 16,3-5-128-16,0-3 192 0,2 1 0 0,1 0 0 16,5-4 0-16,0-2 0 0,7-4 16 0,4 1 0 0,4-1 0 15,-3 0-64-15,2-3-16 16,5-2 0-16,-2 3 0 0,-1 3-128 0,-2-4 0 0,-2 0 144 0,-1 1-144 16,0-1 0-16,-3 6 0 0,-1-3 0 15,-3 6 128-15,-2 0-128 0,-1 4 0 0,-2 4 0 0,-1 1 0 16,-2 4 0-16,-1 0 0 0,-2 3 0 0,-1 0 0 15,-2 0 0-15,2 1 0 0,1-5 0 0,2 2 0 16,2-2 0-16,2-2 0 0,5-3 0 0,0-2 0 16,2-2 0-16,2-2 0 0,3-2 0 0,2 1 0 15,1 0 128-15,1-5-128 0,0 0 160 0,-1 1-160 16,7-1 160-16,-2 0-160 0,-2 0 160 0,4 3-160 0,-3-3 128 16,-2 5-128-16,-4 4 0 0,-3 0 0 0,0 0 0 0,-5 4 0 15,-1 1 0-15,-4 4 0 0,-2 3 0 0,1 1 0 16,3 1 0-16,-3 1 0 0,-1 2 0 15,1-2 0-15,1 0 0 0,3-2 0 0,0-2 0 0,2 1 0 16,-1-6 0-16,3 1 0 0,1-2 128 0,2-5-128 16,6-3 0-16,-4 1 0 0,2-3 224 0,3-2-48 15,4-4-16-15,-2 1 0 0,-1 1-16 0,-2-2 0 16,-3-1 0-16,0-1 0 0,-3 2-16 0,1 2-128 16,-2-3 192-16,1 7-64 0,-7-2-128 0,-1 3 0 15,-3 1 0-15,0 3 128 0,-3 4-128 0,-2 2 128 16,-5-1-128-16,1 4 128 0,1 3-128 0,-1-1 0 15,-3-2 0-15,2 1 128 0,1-2-128 0,2 1 0 16,2-5 0-16,2-1 0 0,6 0 0 0,2-2 0 0,-2-2 0 16,7-3 128-16,1 0 0 0,3-5 0 0,0 1 0 15,0-4 0-15,0 3-128 0,2-5 192 0,-1-4-192 0,2 2 192 16,-2-1-192-16,3 2 128 0,1 0-128 0,-1 1 128 16,0-1-128-16,-3-1 0 0,-1 4 0 15,-3 2 0-15,0-2 0 0,-2 4 0 0,-2 0 0 0,-2 5 0 16,-5 3 0-16,0 3 0 0,0 0 0 0,1 8 0 15,-1-3 0-15,-3 4 0 0,2 2 0 0,-3-4 0 16,0 1 0-16,-1 1 0 0,0-6 0 0,1 1 0 16,1 0 0-16,3-4 0 0,-1-3 128 0,1 0-128 15,-2 0 0-15,6 0 0 0,6-5 0 0,1-2 0 16,-1 2 0-16,-2 3 0 0,-3-5 128 0,-1 0-128 16,-4-1 0-16,-3 1 0 0,-3 1 0 0,-3 4 128 0,-2-1-128 15,-3 3 0-15,-2 2 0 0,-1 1 0 16,-2 5 0-16,1 2 0 0,0-1 0 0,0 1 0 0,1 2 0 15,0-2 0-15,-1 3 0 0,6-4 0 0,4 1 0 0,4-1 0 16,-1-1 0-16,4-1 0 0,3 0 0 0,0-3 0 16,1-4 0-16,-1 3 0 0,0-2 0 0,0-1 0 15,1-5 0-15,-4 1 0 0,-1 0 0 0,0 1 128 16,-3-3-128-16,-3 0 0 0,-4-2 0 0,0 3 128 16,1-2-128-16,-1 2 0 0,-3 0 0 0,1 2 0 15,-1-2 128-15,-1 2-128 0,0 2 128 0,-4 1 0 16,0 0 0-16,0 0 0 0,-1 1 32 0,2 1 0 15,1 2 0-15,2-4 0 0,2-3-160 0,1 2 160 16,2-1-160-16,2 1 160 0,3-1-160 0,1-1 192 16,1 1-192-16,2-2 192 0,-2 4-192 0,1 1 0 0,0 2 144 15,-1-2-144-15,-1 1 128 0,-2 2-128 0,1 0 160 0,0 2-160 32,-4-4-624-32,0 3-208 0,-2 2-64 0,1-2-17552 0</inkml:trace>
  <inkml:trace contextRef="#ctx0" brushRef="#br3" timeOffset="47270.41">22880 16714 5519 0,'-10'8'496'0,"1"-7"-496"16,-2-1 0-16,-2 0 0 0,0 0 2288 0,1 0 352 15,0 0 80-15,12 0 16 0,-10-3-880 0,2 1-192 0,8 2-16 0,0 0-16 16,-2-10-160-16,3 1-16 0,4-3-16 0,7-2 0 16,3-1-368-16,5-1-80 0,4-2-16 0,7 0 0 15,3-2-320-15,3-1-64 0,1 1-16 0,3 1 0 16,2-1-192-16,4-2-32 0,3-1-16 0,2 6 0 15,0 7-16-15,-3-1 0 0,-1 2 0 0,-7 3 0 16,-4 6-96-16,-5 5-32 0,-6-1 0 0,-6 2 0 16,-2 7-192-16,-3 2 0 0,-5 4 0 0,-1 1 0 15,-5 3 0-15,-2 4 0 0,-2-2 0 0,-1 4 0 16,-3-3 0-16,3-3 0 0,1-5 128 0,4-2-128 16,1 1 0-16,3-5 0 0,2-4 0 0,4-2 0 15,3-3 0-15,8-3 0 0,3 0 0 0,6-9 0 16,10 0 0-16,6-5 176 0,8 0-176 0,2 1 160 15,1-2-160-15,0-3 128 0,0-2-128 0,3-2 128 0,3 3-128 16,-3 0 0-16,-7-1 0 0,-1 5 0 0,-3 3 0 16,-3 0 0-16,-7 0 0 0,-1 4 128 0,-4 0-128 0,0 2 0 15,-6 6 0-15,0 0 0 0,-6-2 0 0,0 3 0 16,-2 3 0-16,-5 4 0 0,-2-1 0 0,-1 5 0 16,3-5-128-16,0 5 128 0,5-2 0 0,3 0 0 15,4 2 0-15,2-7 0 0,1-2 0 0,4-1 0 16,0-2 0-16,4-4 0 0,3-2 0 0,3-5 0 15,5 2 0-15,0-1 0 0,4 4 0 0,-3-3 0 16,0 3 0-16,-2-3 0 0,0 2 0 0,-2 1 0 16,-1-2 0-16,1 3 0 0,-1-2 0 0,-2 3 0 15,-5 1 0-15,-1 1 0 0,-2 1 0 0,-1 1 0 0,-6 0 0 16,-2 3 0-16,-4 4 0 0,0 2 0 0,-6-3 0 16,0 4 0-16,-1-1 0 0,0 3 0 0,1 0 0 0,0-3 0 15,1 1 0-15,2-2 0 0,1 1 0 0,4-4 0 16,-1 1 0-16,5 1 0 0,2-5 0 15,3 1 0-15,5 2 0 0,1 1 0 0,2-2 0 0,-1-3 0 16,-1 2 0-16,4-2 0 0,2 0 0 0,0-2 0 16,1 0 128-16,1-1-128 0,1 1 0 0,-1 1 128 15,-5 1-128-15,-3 1 0 0,0-1 0 0,-2 0 0 16,-2 1 0-16,3-1 0 0,2-1 0 0,-3 1 0 16,-3 0 0-16,-1 4 0 0,-1-2 0 0,-4 2 0 15,-3 0 0-15,-4 3 0 0,-3-1 0 0,-1 4 0 16,-3-5 0-16,-3 2 0 0,-2-3 128 0,-1 2-128 0,-1 2 0 0,0-2 0 15,1-1 0-15,-1-1 128 16,2 0-128-16,2 3 0 0,1-2 0 0,-1-2 0 0,1 0 0 16,5 2 0-16,3-2 0 0,3-2 0 0,0 1 0 15,5-2 0-15,3-1 0 0,1 3 0 0,5 1 0 0,0-4 0 16,-1-2 0-16,1-2 0 0,-1 6 0 0,-2 0 0 16,-1 0 128-16,-1-2-128 0,3-4 0 0,-3 1 0 15,0 2 0-15,1 0 128 0,-2-2-128 0,0 2 0 16,-2-3 0-16,0 3 0 0,2 2 0 0,-3-2 0 15,-1-4 128-15,-2 1-128 0,-1 3 0 0,-1 1 0 16,-3 1 0-16,-1 0 0 0,-4-2 0 0,-1 3 0 16,-2 4 0-16,-1-1 0 0,-2-4 0 0,1 0 0 15,1 2 0-15,-2 2 0 0,2 2 0 0,2-3 0 16,2 0 0-16,1 2 0 0,2-1 0 0,3-1 0 16,-1-4 0-16,2 0 0 0,0-1 0 0,2 2 0 0,0 2 0 15,0-4 0-15,-1-3 0 0,-2 1 0 0,0 1 0 16,-1 0 0-16,-1 2 0 0,0-1 0 0,-1-3 0 15,1 4 0-15,0 2 0 0,0 0 0 16,0-1 0-16,0-1 0 0,2-1 0 0,-2 1 0 0,-1 3 0 16,-1-3 0-16,1-5 0 0,2 3 0 0,3 2 0 15,-1 0 0-15,0-1 128 0,1-2-128 0,-1 1 128 0,0 1-128 16,-3-1 128-16,5 1-128 0,0 0 128 0,2 0-128 16,1-3 160-16,-1 2-160 0,3 2 192 0,-2 0-192 15,2-1 208-15,-2 1-64 0,0 3-16 0,1 1 0 16,1-2 0-16,0 1 0 0,-3-3 0 0,0 2 0 15,-2 2-128-15,-2 1 0 0,5-1 144 0,-2-2-144 0,-1-2 0 16,4 0 144-16,2 3-144 0,3-2 0 0,-2-2 144 16,5 1-144-16,4 1 0 0,3 2 144 0,0 2-144 0,0-4 0 15,-3-2 0-15,-1 1 0 16,-1 5-1408-16,0-2-144 0,0-3-48 0,1 0-13968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47791"/>
            <a:ext cx="8915400" cy="6476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997412-38A2-452B-AFC9-4DF1CF001753}"/>
                  </a:ext>
                </a:extLst>
              </p14:cNvPr>
              <p14:cNvContentPartPr/>
              <p14:nvPr/>
            </p14:nvContentPartPr>
            <p14:xfrm>
              <a:off x="391320" y="190080"/>
              <a:ext cx="9636480" cy="4066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997412-38A2-452B-AFC9-4DF1CF001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60" y="180720"/>
                <a:ext cx="9655200" cy="40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533AA6-9322-4393-9C3D-E73DCFDAA3E5}"/>
                  </a:ext>
                </a:extLst>
              </p14:cNvPr>
              <p14:cNvContentPartPr/>
              <p14:nvPr/>
            </p14:nvContentPartPr>
            <p14:xfrm>
              <a:off x="166680" y="76320"/>
              <a:ext cx="11546640" cy="6681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533AA6-9322-4393-9C3D-E73DCFDAA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20" y="66960"/>
                <a:ext cx="11565360" cy="67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8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44BE4A-487D-4F0A-8032-1B42594DB8A4}"/>
                  </a:ext>
                </a:extLst>
              </p14:cNvPr>
              <p14:cNvContentPartPr/>
              <p14:nvPr/>
            </p14:nvContentPartPr>
            <p14:xfrm>
              <a:off x="879840" y="2049840"/>
              <a:ext cx="10609560" cy="530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44BE4A-487D-4F0A-8032-1B42594DB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480" y="2040480"/>
                <a:ext cx="10628280" cy="53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58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E1B3D-24B6-4E43-8682-290A2D78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78"/>
            <a:ext cx="11856244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08A09A-9CEC-41F3-B391-58B4500C4304}"/>
                  </a:ext>
                </a:extLst>
              </p14:cNvPr>
              <p14:cNvContentPartPr/>
              <p14:nvPr/>
            </p14:nvContentPartPr>
            <p14:xfrm>
              <a:off x="746640" y="3457800"/>
              <a:ext cx="10712520" cy="363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08A09A-9CEC-41F3-B391-58B4500C4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280" y="3448440"/>
                <a:ext cx="10731240" cy="36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10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00CCE1-CCDE-4A76-9734-EF7993B42CCA}"/>
                  </a:ext>
                </a:extLst>
              </p14:cNvPr>
              <p14:cNvContentPartPr/>
              <p14:nvPr/>
            </p14:nvContentPartPr>
            <p14:xfrm>
              <a:off x="134640" y="41040"/>
              <a:ext cx="11756520" cy="656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00CCE1-CCDE-4A76-9734-EF7993B42C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80" y="31680"/>
                <a:ext cx="11775240" cy="65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528C8F-E591-4D74-AD82-7743D70D1B70}"/>
                  </a:ext>
                </a:extLst>
              </p14:cNvPr>
              <p14:cNvContentPartPr/>
              <p14:nvPr/>
            </p14:nvContentPartPr>
            <p14:xfrm>
              <a:off x="88200" y="129240"/>
              <a:ext cx="11691000" cy="730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528C8F-E591-4D74-AD82-7743D70D1B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40" y="119880"/>
                <a:ext cx="11709720" cy="73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8ADA03-9629-419E-95FA-FC7573430D00}"/>
                  </a:ext>
                </a:extLst>
              </p14:cNvPr>
              <p14:cNvContentPartPr/>
              <p14:nvPr/>
            </p14:nvContentPartPr>
            <p14:xfrm>
              <a:off x="316080" y="53280"/>
              <a:ext cx="11480400" cy="731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8ADA03-9629-419E-95FA-FC7573430D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20" y="43920"/>
                <a:ext cx="11499120" cy="73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A5EA3D-49F3-47CA-BC9B-544F4B065861}"/>
                  </a:ext>
                </a:extLst>
              </p14:cNvPr>
              <p14:cNvContentPartPr/>
              <p14:nvPr/>
            </p14:nvContentPartPr>
            <p14:xfrm>
              <a:off x="683640" y="46440"/>
              <a:ext cx="11207520" cy="732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A5EA3D-49F3-47CA-BC9B-544F4B0658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280" y="37080"/>
                <a:ext cx="11226240" cy="73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19FCE-A99B-4685-8B74-C6D4B476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6" y="542925"/>
            <a:ext cx="10979090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28819A-AF0C-4D37-B0FE-6CD6B6385648}"/>
                  </a:ext>
                </a:extLst>
              </p14:cNvPr>
              <p14:cNvContentPartPr/>
              <p14:nvPr/>
            </p14:nvContentPartPr>
            <p14:xfrm>
              <a:off x="565200" y="162720"/>
              <a:ext cx="11162160" cy="720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28819A-AF0C-4D37-B0FE-6CD6B63856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840" y="153360"/>
                <a:ext cx="11180880" cy="72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05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BBE56-B898-4FED-A76C-0A6CE33D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" y="542925"/>
            <a:ext cx="11710035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978A27-6DFF-4BE6-A099-D504A2F7ECF6}"/>
                  </a:ext>
                </a:extLst>
              </p14:cNvPr>
              <p14:cNvContentPartPr/>
              <p14:nvPr/>
            </p14:nvContentPartPr>
            <p14:xfrm>
              <a:off x="1194480" y="1016640"/>
              <a:ext cx="10208520" cy="606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978A27-6DFF-4BE6-A099-D504A2F7E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120" y="1007280"/>
                <a:ext cx="10227240" cy="60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23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615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21" y="542925"/>
            <a:ext cx="884396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E2E2BC-23E3-411B-A3F6-474F297464BF}"/>
                  </a:ext>
                </a:extLst>
              </p14:cNvPr>
              <p14:cNvContentPartPr/>
              <p14:nvPr/>
            </p14:nvContentPartPr>
            <p14:xfrm>
              <a:off x="430560" y="348480"/>
              <a:ext cx="11210040" cy="705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E2E2BC-23E3-411B-A3F6-474F297464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200" y="339120"/>
                <a:ext cx="11228760" cy="70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5" y="607067"/>
            <a:ext cx="11641626" cy="4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0" y="-59988"/>
            <a:ext cx="10086717" cy="45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0" y="2485631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2479005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96C8B-540E-477A-BB0C-E1BA4FD3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784" y="3829155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84" y="204684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C5F71E-6F68-46E5-8C08-CB046D3CA9C4}"/>
                  </a:ext>
                </a:extLst>
              </p14:cNvPr>
              <p14:cNvContentPartPr/>
              <p14:nvPr/>
            </p14:nvContentPartPr>
            <p14:xfrm>
              <a:off x="325800" y="162360"/>
              <a:ext cx="11565360" cy="721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C5F71E-6F68-46E5-8C08-CB046D3CA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440" y="153000"/>
                <a:ext cx="11584080" cy="72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52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70607"/>
            <a:ext cx="8915400" cy="5831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B4B815-68D7-4641-9C01-94A187FCC7C5}"/>
                  </a:ext>
                </a:extLst>
              </p14:cNvPr>
              <p14:cNvContentPartPr/>
              <p14:nvPr/>
            </p14:nvContentPartPr>
            <p14:xfrm>
              <a:off x="585360" y="185040"/>
              <a:ext cx="10539720" cy="636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B4B815-68D7-4641-9C01-94A187FCC7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000" y="175680"/>
                <a:ext cx="10558440" cy="63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5866F-13D0-41B5-A9E6-D11D5C10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72" y="542925"/>
            <a:ext cx="8541660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756A44-95E5-4685-99E0-6F239D06DF7E}"/>
                  </a:ext>
                </a:extLst>
              </p14:cNvPr>
              <p14:cNvContentPartPr/>
              <p14:nvPr/>
            </p14:nvContentPartPr>
            <p14:xfrm>
              <a:off x="182160" y="86400"/>
              <a:ext cx="11471400" cy="725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756A44-95E5-4685-99E0-6F239D06D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0" y="77040"/>
                <a:ext cx="11490120" cy="72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2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35837"/>
            <a:ext cx="8915400" cy="6100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725810-B246-49B8-8A5B-F886420CB151}"/>
                  </a:ext>
                </a:extLst>
              </p14:cNvPr>
              <p14:cNvContentPartPr/>
              <p14:nvPr/>
            </p14:nvContentPartPr>
            <p14:xfrm>
              <a:off x="1828080" y="1447560"/>
              <a:ext cx="9682560" cy="554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725810-B246-49B8-8A5B-F886420CB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8720" y="1438200"/>
                <a:ext cx="9701280" cy="55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7B9E52-FA55-429D-9D8F-5F99CDDB6014}"/>
                  </a:ext>
                </a:extLst>
              </p14:cNvPr>
              <p14:cNvContentPartPr/>
              <p14:nvPr/>
            </p14:nvContentPartPr>
            <p14:xfrm>
              <a:off x="1804680" y="2701080"/>
              <a:ext cx="9546480" cy="399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7B9E52-FA55-429D-9D8F-5F99CDDB60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5320" y="2691720"/>
                <a:ext cx="9565200" cy="40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011F2-DEED-439F-8E48-404CABD1A859}"/>
                  </a:ext>
                </a:extLst>
              </p14:cNvPr>
              <p14:cNvContentPartPr/>
              <p14:nvPr/>
            </p14:nvContentPartPr>
            <p14:xfrm>
              <a:off x="781560" y="2241360"/>
              <a:ext cx="10813680" cy="501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2011F2-DEED-439F-8E48-404CABD1A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200" y="2232000"/>
                <a:ext cx="10832400" cy="50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03"/>
            <a:ext cx="11887200" cy="56616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FE572B-D3B4-4C1C-90FF-58699EB34E6E}"/>
                  </a:ext>
                </a:extLst>
              </p14:cNvPr>
              <p14:cNvContentPartPr/>
              <p14:nvPr/>
            </p14:nvContentPartPr>
            <p14:xfrm>
              <a:off x="393120" y="593280"/>
              <a:ext cx="11498040" cy="667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FE572B-D3B4-4C1C-90FF-58699EB34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60" y="583920"/>
                <a:ext cx="11516760" cy="66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D78679-5939-4A27-AF7A-AD75FD904766}"/>
                  </a:ext>
                </a:extLst>
              </p14:cNvPr>
              <p14:cNvContentPartPr/>
              <p14:nvPr/>
            </p14:nvContentPartPr>
            <p14:xfrm>
              <a:off x="599040" y="407160"/>
              <a:ext cx="11292120" cy="706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D78679-5939-4A27-AF7A-AD75FD9047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680" y="397800"/>
                <a:ext cx="11310840" cy="70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10994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118</cp:revision>
  <dcterms:created xsi:type="dcterms:W3CDTF">2020-09-07T00:11:40Z</dcterms:created>
  <dcterms:modified xsi:type="dcterms:W3CDTF">2020-10-02T20:48:43Z</dcterms:modified>
</cp:coreProperties>
</file>